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2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52 1268 0 0,'-4'-4'186'0'0,"3"2"-150"0"0,-1 0-1 0 0,-1 0 0 0 0,1 0 1 0 0,0 0-1 0 0,0 0 1 0 0,-1 0-1 0 0,1 1 1 0 0,-1-1-1 0 0,1 1 0 0 0,-1 0 1 0 0,0 0-1 0 0,1 0 1 0 0,-1 0-1 0 0,0 0 1 0 0,0 1-1 0 0,0-1 0 0 0,1 1 1 0 0,-1 0-1 0 0,0 0 1 0 0,0 0-1 0 0,0 0 1 0 0,0 0-1 0 0,0 0 0 0 0,0 1 1 0 0,0 0-1 0 0,1-1 1 0 0,-1 1-1 0 0,0 0-35 0 0,-16 3 79 0 0,1 0-1 0 0,0 1 1 0 0,0 0 0 0 0,0 2-1 0 0,1 0 1 0 0,-1 1-1 0 0,2 1 1 0 0,-1 0 0 0 0,1 1-1 0 0,1 1 1 0 0,0 1 0 0 0,1 0-1 0 0,0 1 1 0 0,0 0-1 0 0,2 1 1 0 0,-1 0 0 0 0,2 1-1 0 0,0 1 1 0 0,1 0-1 0 0,0 1-78 0 0,8-12 39 0 0,1-1-1 0 0,-1 1 0 0 0,1 0 0 0 0,0 0 0 0 0,1 0 1 0 0,-1-1-1 0 0,1 1 0 0 0,0 0 0 0 0,0 0 1 0 0,1 0-1 0 0,-1 0 0 0 0,1-1 0 0 0,0 1 0 0 0,0 0 1 0 0,1 0-1 0 0,-1-1 0 0 0,1 1 0 0 0,0-1 0 0 0,0 0 1 0 0,1 1-1 0 0,-1-1 0 0 0,1 0 0 0 0,0 0 1 0 0,0-1-1 0 0,0 1 0 0 0,1 0 0 0 0,-1-1 0 0 0,1 0 1 0 0,0 0-1 0 0,0 0 0 0 0,0-1 0 0 0,0 1 0 0 0,0-1 1 0 0,1 0-1 0 0,-1 0 0 0 0,1 0 0 0 0,0-1 1 0 0,-1 1-1 0 0,1-1 0 0 0,0 0 0 0 0,0-1 0 0 0,-1 1 1 0 0,1-1-1 0 0,0 0-38 0 0,6 2-14 0 0,-1 0 0 0 0,1-1 0 0 0,-1-1 1 0 0,1 0-1 0 0,-1 0 0 0 0,1-1 0 0 0,-1 0 0 0 0,1-1 1 0 0,-1 0-1 0 0,0-1 0 0 0,0 0 0 0 0,0 0 0 0 0,0-1 1 0 0,0 0-1 0 0,-1-1 0 0 0,0 0 0 0 0,0-1 0 0 0,0 0 1 0 0,-1 0-1 0 0,0-1 0 0 0,0 0 0 0 0,0 0 0 0 0,-1-1 1 0 0,0 0-1 0 0,-1 0 0 0 0,1-1 0 0 0,-2 1 0 0 0,1-2 1 0 0,-1 1-1 0 0,-1 0 0 0 0,0-1 0 0 0,0 0 0 0 0,0-1 14 0 0,-1-38-485 0 0,-3 47 458 0 0,16 2-254 0 0,133 150 317 0 0,-153-163-23 0 0,1 1 1 0 0,1-1-1 0 0,0 0 0 0 0,0 0 1 0 0,2 0-1 0 0,-1 0 0 0 0,2 0 0 0 0,0 0 1 0 0,0 0-1 0 0,1 0 0 0 0,1 0 1 0 0,0 1-1 0 0,1-1 0 0 0,0 1 0 0 0,1 0 1 0 0,5-10-14 0 0,4-2-24 0 0,-13 19 17 0 0,0 1 0 0 0,0 0 1 0 0,1 0-1 0 0,-1 0 1 0 0,1-1-1 0 0,0 1 1 0 0,1 1-1 0 0,-1-1 1 0 0,1 0-1 0 0,-1 1 1 0 0,1-1-1 0 0,0 1 1 0 0,0 0-1 0 0,0-1 1 0 0,1 2-1 0 0,-1-1 1 0 0,1 0-1 0 0,0 1 1 0 0,0 0-1 0 0,0-1 1 0 0,0 2-1 0 0,0-1 1 0 0,0 0-1 0 0,0 1 1 0 0,1 0-1 0 0,-1 0 1 0 0,0 0-1 0 0,1 0 0 0 0,-1 1 1 0 0,1 0-1 0 0,-1 0 1 0 0,1 0-1 0 0,0 0 7 0 0,10 12-9 0 0,-1 0 0 0 0,-1 1 0 0 0,0 1 0 0 0,-1 0 0 0 0,0 0-1 0 0,-2 1 1 0 0,1 1 0 0 0,-2 0 0 0 0,0 0 0 0 0,-1 1 0 0 0,0 0-1 0 0,-2 0 1 0 0,0 1 0 0 0,-1 0 0 0 0,0 0 0 0 0,-2 0 0 0 0,1 14 9 0 0,13 30-69 0 0,-6-19-1986 0 0,-8-40 1190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4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76 876 0 0,'17'-3'1746'0'0,"-18"0"-1723"0"0,0 0 0 0 0,-1-1 1 0 0,1 1-1 0 0,-1 0 0 0 0,0 0 1 0 0,0 0-1 0 0,0 0 0 0 0,0 1 1 0 0,-1-1-1 0 0,1 1 0 0 0,-1-1 1 0 0,1 1-1 0 0,-1 0 1 0 0,0 0-1 0 0,0 0 0 0 0,0 0 1 0 0,0 0-1 0 0,0 1 0 0 0,-1 0 1 0 0,1-1-1 0 0,0 1 0 0 0,-1 0 1 0 0,1 0-1 0 0,-1 1 0 0 0,1-1 1 0 0,-1 1-1 0 0,1 0 0 0 0,-1 0 1 0 0,1 0-1 0 0,-1 0 0 0 0,1 1 1 0 0,-1-1-1 0 0,1 1 1 0 0,0 0-1 0 0,-1 0 0 0 0,1 0 1 0 0,0 0-1 0 0,-1 1 0 0 0,1 0 1 0 0,-1 0-24 0 0,-6-1 47 0 0,1 0 1 0 0,-1 1 0 0 0,0 1 0 0 0,1-1-1 0 0,-1 1 1 0 0,1 1 0 0 0,0 0 0 0 0,0 0-1 0 0,0 1 1 0 0,1 0 0 0 0,-1 1 0 0 0,1-1-1 0 0,0 2 1 0 0,1-1 0 0 0,0 1 0 0 0,0 0-1 0 0,0 1 1 0 0,1-1 0 0 0,0 1 0 0 0,1 0-1 0 0,-1 1 1 0 0,2 0 0 0 0,-1-1 0 0 0,1 2-1 0 0,0-1 1 0 0,0 3-48 0 0,8-4 49 0 0,0-1 1 0 0,1 1-1 0 0,-1-1 0 0 0,2-1 0 0 0,-1 1 0 0 0,1-1 1 0 0,0 0-1 0 0,0 0 0 0 0,0 0 0 0 0,1-1 0 0 0,0 0 1 0 0,0-1-1 0 0,0 1 0 0 0,1-1 0 0 0,-1-1 0 0 0,1 1 1 0 0,0-1-1 0 0,0-1 0 0 0,0 1 0 0 0,1-1 0 0 0,-1-1 1 0 0,0 0-1 0 0,1 0 0 0 0,-1 0 0 0 0,4-1-49 0 0,14 5 1 0 0,-1-1 0 0 0,1-1 0 0 0,1-1 0 0 0,-1-1-1 0 0,0-1 1 0 0,0-2 0 0 0,0-1 0 0 0,0 0 0 0 0,0-2-1 0 0,0-1 1 0 0,-1-1 0 0 0,0-2 0 0 0,0 0-1 0 0,-21 7-44 0 0,0-1-1 0 0,0 1 1 0 0,0-1 0 0 0,0 0-1 0 0,0 0 1 0 0,0 0 0 0 0,-1 0-1 0 0,1 0 1 0 0,-1-1 0 0 0,0 0-1 0 0,0 0 1 0 0,-1 0 0 0 0,1 0-1 0 0,-1 0 1 0 0,0 0 0 0 0,0-1-1 0 0,0 1 1 0 0,0-1 0 0 0,-1 1 0 0 0,0-1-1 0 0,0 0 1 0 0,0 1 0 0 0,0-1-1 0 0,-1 0 1 0 0,0 0 0 0 0,0 0-1 0 0,0 0 1 0 0,-1 1 0 0 0,1-1-1 0 0,-1 0 1 0 0,0 0 0 0 0,-1 1-1 0 0,1-1 1 0 0,-1 1 0 0 0,0-1-1 0 0,0 1 1 0 0,0 0 0 0 0,-1-1-1 0 0,1 1 1 0 0,-1 1 0 0 0,0-1 0 0 0,0 0-1 0 0,-1 1 1 0 0,1-1 0 0 0,-1 1-1 0 0,1 0 1 0 0,-1 0 0 0 0,0 0-1 0 0,0 1 1 0 0,-1-1 0 0 0,0 1 44 0 0,-6-6-96 0 0,-106-49-958 0 0,116 57 576 0 0,1-2-204 0 0</inkml:trace>
  <inkml:trace contextRef="#ctx0" brushRef="#br0" timeOffset="680.25">759 73 988 0 0,'63'144'1822'0'0,"-62"-112"1224"0"0,1-55-1611 0 0,5 2-1454 0 0,2 0-1 0 0,0 1 0 0 0,2 0 0 0 0,0 0 0 0 0,1 1 1 0 0,1 1-1 0 0,0 0 0 0 0,2 1 0 0 0,0 0 0 0 0,3-1 20 0 0,-17 17-8 0 0,0 0 0 0 0,-1-1-1 0 0,1 1 1 0 0,0 0 0 0 0,0 0 0 0 0,0 0-1 0 0,0 1 1 0 0,0-1 0 0 0,0 0-1 0 0,0 0 1 0 0,0 0 0 0 0,0 1-1 0 0,0-1 1 0 0,0 1 0 0 0,0-1 0 0 0,1 1-1 0 0,-1-1 1 0 0,0 1 0 0 0,0-1-1 0 0,1 1 1 0 0,-1 0 0 0 0,0 0-1 0 0,0 0 1 0 0,1 0 0 0 0,-1 0 0 0 0,0 0-1 0 0,1 0 1 0 0,-1 0 0 0 0,0 0-1 0 0,0 1 1 0 0,1-1 0 0 0,-1 1 0 0 0,0-1-1 0 0,0 1 1 0 0,0-1 0 0 0,1 1-1 0 0,-1-1 1 0 0,0 1 0 0 0,0 0-1 0 0,0 0 1 0 0,0-1 0 0 0,0 1 0 0 0,0 0-1 0 0,-1 0 1 0 0,1 0 8 0 0,29 62-41 0 0,-16-27 51 0 0,-11-30 7 0 0,0 0-1 0 0,0 1 0 0 0,1-2 0 0 0,0 1 1 0 0,0 0-1 0 0,0-1 0 0 0,0 0 0 0 0,1 0 1 0 0,0 0-1 0 0,0 0 0 0 0,0-1 0 0 0,1 0 1 0 0,0 0-1 0 0,0 0 0 0 0,0-1 0 0 0,0 0 1 0 0,0 0-1 0 0,0 0 0 0 0,1-1 0 0 0,-1 0 1 0 0,1 0-1 0 0,0-1 0 0 0,0 0 0 0 0,-1 0 1 0 0,1-1-1 0 0,1 1-16 0 0,11 0-14 0 0,0 0-1 0 0,0-1 1 0 0,1-1-1 0 0,-1-1 1 0 0,0-1 0 0 0,0 0-1 0 0,-1-2 1 0 0,1 0 0 0 0,-1-1-1 0 0,0-1 1 0 0,0 0-1 0 0,-1-1 1 0 0,0-1 0 0 0,0-1-1 0 0,-1-1 1 0 0,8-6 14 0 0,-23 16-12 0 0,0 0 0 0 0,0 0 1 0 0,0 0-1 0 0,0-1 0 0 0,0 1 0 0 0,0 0 0 0 0,0 0 0 0 0,-1-1 1 0 0,1 1-1 0 0,0-1 0 0 0,-1 1 0 0 0,1 0 0 0 0,-1-1 1 0 0,0 1-1 0 0,1-1 0 0 0,-1 1 0 0 0,0-1 0 0 0,0 1 1 0 0,0-1-1 0 0,0 1 0 0 0,0-1 0 0 0,0 0 0 0 0,0 1 0 0 0,-1-1 1 0 0,1 1-1 0 0,0 0 0 0 0,-1-1 0 0 0,0 1 0 0 0,1-1 1 0 0,-1 1-1 0 0,0 0 0 0 0,1-1 0 0 0,-1 1 0 0 0,0 0 0 0 0,0 0 1 0 0,0-1-1 0 0,0 1 0 0 0,0 0 0 0 0,0 0 0 0 0,-1 0 1 0 0,1 0-1 0 0,0 1 0 0 0,0-1 0 0 0,-1 0 0 0 0,1 0 1 0 0,-1 1-1 0 0,1-1 0 0 0,0 1 0 0 0,-1-1 0 0 0,1 1 0 0 0,-2 0 12 0 0,-80-26-89 0 0,67 24 80 0 0,0 1 0 0 0,0 1 0 0 0,0 0 0 0 0,0 1 0 0 0,0 0 0 0 0,0 2 0 0 0,1 0 0 0 0,-1 0 0 0 0,1 2 0 0 0,0 0 0 0 0,0 0 0 0 0,0 2 0 0 0,1 0 0 0 0,-1 0 0 0 0,1 2 9 0 0,12-8 4 0 0,0 0 0 0 0,0 1 0 0 0,1-1 0 0 0,-1 1 0 0 0,0-1 0 0 0,0 1 0 0 0,1 0 0 0 0,-1 0 0 0 0,1 0 0 0 0,0 0 0 0 0,-1 0 0 0 0,1 0 0 0 0,0 0 0 0 0,0 0 0 0 0,0 0 0 0 0,1 0 0 0 0,-1 1 0 0 0,0-1 0 0 0,1 0 0 0 0,-1 1 0 0 0,1-1 0 0 0,0 0 0 0 0,0 1 0 0 0,0-1 0 0 0,0 1 0 0 0,0-1 0 0 0,1 0 0 0 0,-1 1 0 0 0,1-1 0 0 0,-1 0 0 0 0,1 0 0 0 0,0 1 0 0 0,0-1 0 0 0,0 0 0 0 0,0 0 0 0 0,0 0 0 0 0,1 0 0 0 0,-1 0 0 0 0,1 0 0 0 0,-1 0 0 0 0,1-1 0 0 0,0 1 0 0 0,-1 0 0 0 0,1-1-4 0 0,92 62-330 0 0,105-24-2129 0 0,-143-29 1417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1280 0 0,'1'-6'212'0'0,"0"0"-1"0"0,0 1 1 0 0,0-1 0 0 0,1 0-1 0 0,0 1 1 0 0,0 0 0 0 0,1-1-1 0 0,-1 1 1 0 0,1 0-1 0 0,0 0 1 0 0,1 1 0 0 0,-1-1-1 0 0,1 0 1 0 0,0 1 0 0 0,0 0-1 0 0,0 0 1 0 0,0 0-1 0 0,1 1 1 0 0,1-1-212 0 0,0 0 20 0 0,0 0 1 0 0,1 1-1 0 0,-1 0 1 0 0,1 0-1 0 0,0 1 0 0 0,0 0 1 0 0,0 0-1 0 0,0 1 1 0 0,1 0-1 0 0,-1 0 0 0 0,0 0 1 0 0,0 1-1 0 0,1 0 1 0 0,-1 1-1 0 0,0 0 0 0 0,0 0 1 0 0,1 0-1 0 0,-1 1 1 0 0,0 0-1 0 0,0 0 0 0 0,-1 1 1 0 0,2 0-21 0 0,55 39-2335 0 0,-51-23 1024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2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11 216 976 0 0,'49'126'4123'0'0,"23"123"-1934"0"0,-62-129-2406 0 0,-10-119 120 0 0,-1 0 0 0 0,1 0 0 0 0,0 0 0 0 0,-1 0 0 0 0,0 0-1 0 0,1 0 1 0 0,-1-1 0 0 0,1 1 0 0 0,-1 0 0 0 0,0-1 0 0 0,0 1-1 0 0,1 0 1 0 0,-1-1 0 0 0,0 1 0 0 0,0-1 0 0 0,0 1 0 0 0,0-1-1 0 0,0 1 1 0 0,0-1 0 0 0,0 0 0 0 0,0 1 0 0 0,0-1 0 0 0,0 0 0 0 0,0 0-1 0 0,0 0 1 0 0,0 0 0 0 0,0 0 0 0 0,0 0 0 0 0,0 0 0 0 0,0 0-1 0 0,0 0 1 0 0,0 0 0 0 0,1 0 0 0 0,-1-1 0 0 0,0 1 0 0 0,0 0-1 0 0,0-1 1 0 0,0 1 0 0 0,0-1 0 0 0,0 1 0 0 0,0-1 0 0 0,0 0 0 0 0,1 1-1 0 0,-1-1 1 0 0,0 0 0 0 0,1 1 0 0 0,-1-1 97 0 0,-17-12-1417 0 0</inkml:trace>
  <inkml:trace contextRef="#ctx0" brushRef="#br0" timeOffset="234.436">0 168 840 0 0,'98'-118'4681'0'0,"-89"112"-4606"0"0,-1 0 0 0 0,1 1 0 0 0,0 0 0 0 0,0 0 0 0 0,1 1 0 0 0,-1 0 0 0 0,1 1 0 0 0,0 0 0 0 0,0 1 0 0 0,0 0 0 0 0,0 0 0 0 0,0 1 0 0 0,0 0 0 0 0,4 1-75 0 0,-6 0-248 0 0,-1-1 0 0 0,0 1 0 0 0,1 1 0 0 0,-1-1 0 0 0,1 1 0 0 0,-1 1 0 0 0,0-1 0 0 0,1 1 0 0 0,-1 0 0 0 0,0 1 0 0 0,0 0 0 0 0,-1 0-1 0 0,1 0 1 0 0,0 1 0 0 0,-1 0 0 0 0,0 0 0 0 0,1 2 248 0 0,9 8-1466 0 0</inkml:trace>
  <inkml:trace contextRef="#ctx0" brushRef="#br0" timeOffset="422.05">60 390 1804 0 0,'20'-9'884'0'0,"1"-1"-244"0"0,6 2-76 0 0,-2 1 76 0 0,5-3-208 0 0,-1 2-176 0 0,1 1-88 0 0,0-4-15 0 0,4 4-458 0 0,-4-1-551 0 0,0 8 68 0 0,-5-5-712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43 476 904 0 0,'18'29'6060'0'0,"-18"-21"-5962"0"0,1 98 1042 0 0,-1 2-3387 0 0,-21-59-684 0 0,14-45 1639 0 0</inkml:trace>
  <inkml:trace contextRef="#ctx0" brushRef="#br0" timeOffset="187.496">6 365 1556 0 0,'0'-5'1100'0'0,"0"-4"-184"0"0,0 1-140 0 0,-2 3-204 0 0,2-2-60 0 0,0 2-215 0 0,-2-1 7 0 0,0 2-144 0 0,2-1-84 0 0,2 2-8 0 0,-2-2-564 0 0,2 2-145 0 0,-2 3-467 0 0,0 0 56 0 0,0 0-492 0 0</inkml:trace>
  <inkml:trace contextRef="#ctx0" brushRef="#br0" timeOffset="985.6">174 488 1044 0 0,'39'159'3104'0'0,"-31"-51"2109"0"0,-17-94-4850 0 0,14-27-405 0 0,164-239-857 0 0,-169 252 899 0 0,0 1-2 0 0,0 0 0 0 0,0-1 1 0 0,0 1-1 0 0,1 0 0 0 0,-1-1 1 0 0,0 1-1 0 0,0 0 0 0 0,1-1 1 0 0,-1 1-1 0 0,0 0 0 0 0,1-1 1 0 0,-1 1-1 0 0,1-1 1 0 0,-1 1-1 0 0,1-1 0 0 0,-1 1 1 0 0,1-1-1 0 0,-1 1 0 0 0,1-1 1 0 0,0 1-1 0 0,-1-1 0 0 0,1 0 1 0 0,-1 0-1 0 0,1 1 0 0 0,0-1 1 0 0,-1 0-1 0 0,1 0 0 0 0,0 1 1 0 0,0-1-1 0 0,-1 0 0 0 0,1 0 1 0 0,0 0-1 0 0,-1 0 0 0 0,1 0 1 0 0,0 0-1 0 0,0 0 0 0 0,-1 0 1 0 0,1-1-1 0 0,0 1 0 0 0,-1 0 1 0 0,1 0-1 0 0,0 0 1 0 0,-1-1-1 0 0,1 1 0 0 0,0 0 1 0 0,-1-1-1 0 0,1 1 0 0 0,-1-1 1 0 0,1 1-1 0 0,-1-1 0 0 0,1 1 1 0 0,-1-1-1 0 0,1 1 0 0 0,-1-1 1 0 0,1 1-1 0 0,-1-1 0 0 0,0 0 1 0 0,1 1-1 0 0,-1-1 0 0 0,0 0 1 0 0,1 1-1 0 0,-1-1 0 0 0,0 0 1 0 0,0 1-1 0 0,0-1 0 0 0,0 0 1 0 0,0 1-1 0 0,0-2 2 0 0,7 12-19 0 0,13 21-17 0 0,-17-24 37 0 0,1 0-1 0 0,-1 0 1 0 0,2-1-1 0 0,-1 1 1 0 0,1-1-1 0 0,0 0 1 0 0,0 0-1 0 0,0-1 1 0 0,1 1-1 0 0,0-1 1 0 0,0-1-1 0 0,0 1 1 0 0,1-1-1 0 0,-1 0 1 0 0,1 0 0 0 0,0-1-1 0 0,0 0 1 0 0,1 0-1 0 0,-1-1 1 0 0,0 0-1 0 0,4 0 0 0 0,3 0-11 0 0,1-2 0 0 0,-1 0 0 0 0,1 0 0 0 0,-1-1 0 0 0,0-1 0 0 0,1-1 0 0 0,-1 0 0 0 0,0 0 0 0 0,0-2 0 0 0,-1 0 0 0 0,1 0 1 0 0,-1-1-1 0 0,0-1 0 0 0,-1 0 0 0 0,1-1 0 0 0,-2 0 0 0 0,1-1 0 0 0,-1 0 0 0 0,0-1 0 0 0,5-6 11 0 0,-17 16 18 0 0,0 0 0 0 0,1-1 0 0 0,-1 1 1 0 0,1 0-1 0 0,-1 0 0 0 0,0-1 0 0 0,1 1 1 0 0,-1 0-1 0 0,1-1 0 0 0,-1 1 0 0 0,1-1 0 0 0,-1 1 1 0 0,1-1-1 0 0,-1 1 0 0 0,1-1 0 0 0,0 1 0 0 0,-1-1 1 0 0,1 1-1 0 0,0-1 0 0 0,-1 1 0 0 0,1-1 1 0 0,0 0-1 0 0,0 1 0 0 0,0-1 0 0 0,-1 1 0 0 0,1-1 1 0 0,0 0-1 0 0,0 1 0 0 0,0-1 0 0 0,0 0 1 0 0,0 1-1 0 0,0-1 0 0 0,0 0 0 0 0,0 1 0 0 0,1-1 1 0 0,-1 0-1 0 0,0 1 0 0 0,0-1 0 0 0,0 1 0 0 0,1-1 1 0 0,-1 0-1 0 0,0 1 0 0 0,1-1 0 0 0,-1 1 1 0 0,0-1-1 0 0,1 1 0 0 0,-1-1 0 0 0,1 1 0 0 0,-1-1 1 0 0,1 1-1 0 0,-1 0 0 0 0,1-1 0 0 0,-1 1 1 0 0,1 0-1 0 0,-1-1 0 0 0,1 1 0 0 0,-1 0 0 0 0,1-1 1 0 0,0 1-19 0 0,-49 22 204 0 0,36-16-204 0 0,0 2 1 0 0,0-1-1 0 0,1 1 0 0 0,0 1 0 0 0,0 0 0 0 0,1 0 1 0 0,0 1-1 0 0,1 0 0 0 0,0 1 0 0 0,1 0 1 0 0,0 1-1 0 0,0 0 0 0 0,2 0 0 0 0,-1 0 0 0 0,1 1 1 0 0,1 0-1 0 0,0 0 0 0 0,1 0 0 0 0,0 3 0 0 0,6-14-21 0 0,0 1-1 0 0,0-1 1 0 0,0 0-1 0 0,0-1 1 0 0,1 1-1 0 0,-1 0 0 0 0,0-1 1 0 0,1 1-1 0 0,-1-1 1 0 0,1 0-1 0 0,0 1 1 0 0,-1-1-1 0 0,1-1 1 0 0,0 1-1 0 0,0 0 1 0 0,0-1-1 0 0,-1 1 0 0 0,1-1 1 0 0,0 0-1 0 0,0 0 1 0 0,0 0-1 0 0,0 0 1 0 0,0-1-1 0 0,0 1 1 0 0,-1-1-1 0 0,1 1 1 0 0,0-1-1 0 0,0 0 0 0 0,1-1 22 0 0,15-7-127 0 0,0-1-1 0 0,-1-1 0 0 0,0 0 0 0 0,-1-1 0 0 0,0-1 0 0 0,-1-1 1 0 0,0 0-1 0 0,-1-1 0 0 0,-1-1 0 0 0,-1 0 0 0 0,0-1 0 0 0,-1-1 0 0 0,0 0 1 0 0,-2 0-1 0 0,0-1 0 0 0,-1 0 0 0 0,-1-1 0 0 0,-1 0 0 0 0,-1 0 0 0 0,0 0 1 0 0,-2-1-1 0 0,0 0 0 0 0,-2 0 0 0 0,0 0 0 0 0,-1-3 128 0 0,1-30-96 0 0,1 38 312 0 0,-2-1 1 0 0,0 1 0 0 0,0-1 0 0 0,-2 1-1 0 0,0-1 1 0 0,0 0 0 0 0,-2 1-1 0 0,0 0 1 0 0,-1-1 0 0 0,-1 1 0 0 0,0 1-1 0 0,-1-1 1 0 0,-1 1 0 0 0,0 0-1 0 0,-8-10-216 0 0,13 23 31 0 0,1 1-1 0 0,-1 0 1 0 0,0 0-1 0 0,0 1 1 0 0,0-1-1 0 0,0 0 0 0 0,0 1 1 0 0,-1-1-1 0 0,1 1 1 0 0,0 0-1 0 0,0 0 1 0 0,0-1-1 0 0,0 1 0 0 0,0 1 1 0 0,0-1-1 0 0,-1 0 1 0 0,1 0-1 0 0,0 1 1 0 0,0-1-1 0 0,0 1 0 0 0,0 0 1 0 0,0 0-1 0 0,0 0 1 0 0,0 0-1 0 0,1 0 1 0 0,-1 0-1 0 0,0 0 0 0 0,0 0 1 0 0,1 1-1 0 0,-1-1 1 0 0,1 1-1 0 0,-1-1 1 0 0,1 1-1 0 0,0 0 0 0 0,-1 0 1 0 0,1-1-1 0 0,0 1 1 0 0,0 0-1 0 0,0 0 0 0 0,0 0 1 0 0,1 0-1 0 0,-1 0 1 0 0,1 0-1 0 0,-1 0 1 0 0,1 0-1 0 0,-1 0 0 0 0,1 1 1 0 0,0-1-1 0 0,0 0 1 0 0,0 0-1 0 0,1 0 1 0 0,-1 0-1 0 0,0 0 0 0 0,1 0 1 0 0,-1 1-1 0 0,1-1 1 0 0,0 0-1 0 0,0 0 1 0 0,-1-1-1 0 0,2 3-30 0 0,5 56-197 0 0,2 0 1 0 0,3 0-1 0 0,2-1 0 0 0,3-1 1 0 0,3 0-1 0 0,1-1 0 0 0,5 0 197 0 0,13 46-2677 0 0,5 1-1702 0 0,-34-74 2979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1468 0 0,'16'25'3359'0'0,"-6"29"-3019"0"0,-9-42-94 0 0,65 333 733 0 0,-64-340-1238 0 0,-4 25-2552 0 0,-10-12 1517 0 0</inkml:trace>
  <inkml:trace contextRef="#ctx0" brushRef="#br0" timeOffset="500.051">0 244 1228 0 0,'34'5'4807'0'0,"323"-88"-5460"0"0,-248 55-2025 0 0,-66 17 1278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71 924 0 0,'12'5'5521'0'0,"3"36"-4328"0"0,7 51-1172 0 0,2 0 223 0 0,3 15-385 0 0,-20-34-4016 0 0,-7-72 2920 0 0</inkml:trace>
  <inkml:trace contextRef="#ctx0" brushRef="#br0" timeOffset="281.572">0 309 2260 0 0,'7'-5'6109'0'0,"61"-16"-5297"0"0,18 7-257 0 0,72-13-1730 0 0,-9-18-4577 0 0,-128 35 4463 0 0</inkml:trace>
  <inkml:trace contextRef="#ctx0" brushRef="#br0" timeOffset="547.561">551 32 1100 0 0,'14'21'4235'0'0,"28"12"-3829"0"0,-33-27 4 0 0,92 55-585 0 0,-27-35-2931 0 0,-58-23 1884 0 0</inkml:trace>
  <inkml:trace contextRef="#ctx0" brushRef="#br0" timeOffset="797.799">1060 1 1672 0 0,'-81'54'4381'0'0,"3"84"-2408"0"0,65-108-1462 0 0,-170 500 2009 0 0,144-453-5656 0 0,38-76 2079 0 0,-13-27-3010 0 0,14 15 2738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0 916 0 0,'-1'9'5903'0'0,"-74"127"-5008"0"0,6 2 0 0 0,6 4 0 0 0,-3 28-895 0 0,17-62-1855 0 0,17-125-3058 0 0,30 14 5065 0 0,-11-22-1544 0 0</inkml:trace>
  <inkml:trace contextRef="#ctx0" brushRef="#br0" timeOffset="265.729">5 33 1016 0 0,'-1'0'91'0'0,"1"-1"0"0"0,-1 1 0 0 0,1-1-1 0 0,0 1 1 0 0,-1-1 0 0 0,1 0 0 0 0,0 1 0 0 0,0-1-1 0 0,-1 1 1 0 0,1-1 0 0 0,0 0 0 0 0,0 1 0 0 0,0-1-1 0 0,0 0 1 0 0,0 1 0 0 0,0-1 0 0 0,0 0 0 0 0,0 1 0 0 0,0-1-1 0 0,0 0 1 0 0,0 1 0 0 0,0-1 0 0 0,1 0 0 0 0,-1 1-1 0 0,0-1 1 0 0,0 1 0 0 0,1-1 0 0 0,-1 0 0 0 0,0 1 0 0 0,1-1-1 0 0,-1 1 1 0 0,1-1 0 0 0,-1 1 0 0 0,1-1 0 0 0,-1 1-1 0 0,1 0 1 0 0,-1-1 0 0 0,1 1 0 0 0,-1-1 0 0 0,1 1-1 0 0,-1 0 1 0 0,1-1 0 0 0,0 1 0 0 0,-1 0 0 0 0,1 0 0 0 0,0 0-1 0 0,-1 0 1 0 0,1-1 0 0 0,-1 1 0 0 0,1 0 0 0 0,0 0-1 0 0,-1 0 1 0 0,1 0 0 0 0,0 0 0 0 0,-1 0 0 0 0,1 1-1 0 0,0-1 1 0 0,-1 0 0 0 0,1 0 0 0 0,0 0 0 0 0,-1 1 0 0 0,1-1-1 0 0,-1 0 1 0 0,1 0 0 0 0,0 1-91 0 0,35 37 475 0 0,-25-25-222 0 0,232 222 813 0 0,-76-79-3310 0 0,-112-116-1367 0 0,-42-35 2133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425 100 1140 0 0,'-3'9'4149'0'0,"6"70"-3475"0"0,50 153 230 0 0,-51-178-4795 0 0,-2-53 2627 0 0</inkml:trace>
  <inkml:trace contextRef="#ctx0" brushRef="#br0" timeOffset="422.306">14 104 1568 0 0,'-13'2'3582'0'0,"39"-7"-2474"0"0,45-9-741 0 0,509-65 166 0 0,-571 78-698 0 0,44-3-512 0 0,-25 11-2567 0 0,-28-5 1992 0 0</inkml:trace>
  <inkml:trace contextRef="#ctx0" brushRef="#br0" timeOffset="1016.541">1123 212 1440 0 0,'1'-1'55'0'0,"-1"0"0"0"0,0 1 0 0 0,1-1 0 0 0,-1 0 0 0 0,0 0-1 0 0,0 0 1 0 0,0 0 0 0 0,0 0 0 0 0,0 0 0 0 0,0 1 0 0 0,0-1 0 0 0,0 0 0 0 0,0 0-1 0 0,0 0 1 0 0,-1 0 0 0 0,1 0 0 0 0,0 1 0 0 0,0-1 0 0 0,-1 0 0 0 0,1 0 0 0 0,-1 0-1 0 0,1 1 1 0 0,-1-1 0 0 0,1 0 0 0 0,-1 0 0 0 0,1 1 0 0 0,-1-1 0 0 0,1 1 0 0 0,-1-1-1 0 0,0 0 1 0 0,0 1 0 0 0,1-1 0 0 0,-1 1 0 0 0,0 0 0 0 0,0-1 0 0 0,1 1 0 0 0,-1 0-1 0 0,0-1 1 0 0,0 1 0 0 0,0 0 0 0 0,0 0 0 0 0,0 0 0 0 0,1-1 0 0 0,-1 1 0 0 0,0 0-1 0 0,0 0 1 0 0,0 0 0 0 0,0 1 0 0 0,0-1 0 0 0,0 0 0 0 0,1 0 0 0 0,-1 0 0 0 0,0 1-1 0 0,0-1-54 0 0,-59 6 336 0 0,38 0-251 0 0,1 2 0 0 0,0 0 0 0 0,0 1-1 0 0,1 0 1 0 0,0 2 0 0 0,1 1 0 0 0,0 0 0 0 0,1 1 0 0 0,0 1-1 0 0,1 1 1 0 0,1 1 0 0 0,0 0 0 0 0,1 1 0 0 0,1 0 0 0 0,0 1-1 0 0,2 1 1 0 0,-7 12-85 0 0,18-30 10 0 0,0 0-1 0 0,0 1 1 0 0,0 0-1 0 0,0-1 1 0 0,1 1-1 0 0,-1-1 1 0 0,0 1-1 0 0,1 0 1 0 0,-1 0 0 0 0,1-1-1 0 0,0 1 1 0 0,-1 0-1 0 0,1 0 1 0 0,0 0-1 0 0,0-1 1 0 0,0 1-1 0 0,0 0 1 0 0,1 0-1 0 0,-1 0 1 0 0,0-1-1 0 0,1 1 1 0 0,-1 0-1 0 0,1 0 1 0 0,0-1 0 0 0,-1 1-1 0 0,1 0 1 0 0,0-1-1 0 0,0 1 1 0 0,0-1-1 0 0,0 1 1 0 0,0-1-1 0 0,1 0 1 0 0,-1 1-1 0 0,0-1 1 0 0,1 0-1 0 0,-1 0 1 0 0,0 0-1 0 0,1 0 1 0 0,0 0-1 0 0,-1 0 1 0 0,1 0 0 0 0,0-1-1 0 0,-1 1 1 0 0,1 0-1 0 0,0-1 1 0 0,-1 0-1 0 0,1 1 1 0 0,0-1-1 0 0,0 0 1 0 0,0 0-1 0 0,-1 0 1 0 0,1 0-1 0 0,0 0 1 0 0,0 0-1 0 0,0 0 1 0 0,-1-1-1 0 0,1 1 1 0 0,1-1-10 0 0,102-18-132 0 0,-88 15 90 0 0,0-1 0 0 0,-1-1-1 0 0,0 0 1 0 0,0-1 0 0 0,0-1 0 0 0,-1-1 0 0 0,0 0-1 0 0,-1-1 1 0 0,0 0 0 0 0,0-1 0 0 0,-1-1 0 0 0,-1 0 0 0 0,0-1-1 0 0,0 0 1 0 0,1-4 42 0 0,-19-17 411 0 0,4 79-1090 0 0,58 85-2733 0 0,-49-118 2171 0 0</inkml:trace>
  <inkml:trace contextRef="#ctx0" brushRef="#br0" timeOffset="1313.698">1285 4 1484 0 0,'-7'-4'3252'0'0,"-7"36"-2804"0"0,6 11-310 0 0,3-1 0 0 0,2 1 0 0 0,1 0 1 0 0,3 0-1 0 0,1 0 0 0 0,2 0 0 0 0,2-1 0 0 0,2 0 1 0 0,1 0-1 0 0,3 1-138 0 0,-6-16 9 0 0,19 25-3306 0 0,-20-52 2095 0 0</inkml:trace>
  <inkml:trace contextRef="#ctx0" brushRef="#br0" timeOffset="1595.453">1577 162 1416 0 0,'-21'12'443'0'0,"0"1"0"0"0,1 1 1 0 0,0 0-1 0 0,1 2 0 0 0,1 0 0 0 0,1 1 0 0 0,0 1 0 0 0,1 0 0 0 0,1 1 1 0 0,1 1-1 0 0,1 0 0 0 0,-10 20-443 0 0,24-34 45 0 0,0 0 0 0 0,0 0 0 0 0,1-1 0 0 0,0 1 0 0 0,0-1 0 0 0,0 1 0 0 0,1-1 0 0 0,-1 0 0 0 0,1 0 0 0 0,1 0 0 0 0,-1 0 0 0 0,1-1 0 0 0,-1 1 0 0 0,1-1 0 0 0,1 0 0 0 0,-1 0 0 0 0,0 0 0 0 0,1-1 0 0 0,0 1 0 0 0,0-1 0 0 0,0-1 1 0 0,0 1-1 0 0,1 0 0 0 0,-1-1 0 0 0,0 0 0 0 0,1-1 0 0 0,0 1 0 0 0,-1-1 0 0 0,1 0 0 0 0,0 0 0 0 0,0-1 0 0 0,1 0-45 0 0,227 44-3021 0 0,-201-31 493 0 0,-25-10 1226 0 0</inkml:trace>
  <inkml:trace contextRef="#ctx0" brushRef="#br0" timeOffset="2002.735">1867 417 1452 0 0,'13'-6'288'0'0,"1"0"0"0"0,-1-1 1 0 0,0 0-1 0 0,0-1 0 0 0,0-1 0 0 0,-2 0 0 0 0,1-1 0 0 0,-1 0 0 0 0,0 0 1 0 0,-1-1-1 0 0,0-1 0 0 0,-1 0 0 0 0,0 0 0 0 0,-1-1 0 0 0,-1 0 0 0 0,0 0 1 0 0,4-10-289 0 0,-13 21 44 0 0,1 0 0 0 0,0 1 0 0 0,0-1 0 0 0,0 0 0 0 0,-1 1 1 0 0,1-1-1 0 0,-1 1 0 0 0,0-1 0 0 0,1 1 0 0 0,-1 0 1 0 0,0 0-1 0 0,0 0 0 0 0,1 0 0 0 0,-1 0 0 0 0,0 0 1 0 0,0 0-1 0 0,0 1 0 0 0,0-1 0 0 0,0 1 0 0 0,-1-1 0 0 0,1 1 1 0 0,0 0-1 0 0,0 0 0 0 0,0 0 0 0 0,0 0 0 0 0,0 0 1 0 0,0 0-1 0 0,0 0 0 0 0,0 1 0 0 0,-1-1 0 0 0,1 1 0 0 0,0 0 1 0 0,0 0-1 0 0,1-1 0 0 0,-1 1 0 0 0,0 0 0 0 0,0 1 1 0 0,0-1-1 0 0,1 0 0 0 0,-1 0 0 0 0,-1 2-44 0 0,-13 3 90 0 0,-1 0 1 0 0,1 1-1 0 0,0 1 0 0 0,1 0 1 0 0,0 1-1 0 0,0 1 0 0 0,1 1 1 0 0,1-1-1 0 0,-1 2 0 0 0,2 0 1 0 0,0 1-1 0 0,0 0 0 0 0,1 1 1 0 0,1 0-1 0 0,-6 11-90 0 0,4 42 271 0 0,40-27-95 0 0,-16-32-281 0 0,-1-1 0 0 0,1 0 0 0 0,1-1 0 0 0,-1 0 0 0 0,1-1 0 0 0,0 0 0 0 0,1-1 1 0 0,-1-1-1 0 0,1 0 0 0 0,-1-1 0 0 0,1 0 0 0 0,0-1 0 0 0,0 0 0 0 0,0-1 0 0 0,0-1 0 0 0,11-2 105 0 0,12 2-1183 0 0,101-29-2964 0 0,-102 17 2608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82 176 1300 0 0,'12'9'5877'0'0,"-1"15"-6575"0"0,-10-22 1173 0 0,23 141 118 0 0,-3-57-401 0 0,4-1 0 0 0,4-1 0 0 0,24 46-192 0 0,-34-91-550 0 0,-17-39-3887 0 0,-9-15 3081 0 0</inkml:trace>
  <inkml:trace contextRef="#ctx0" brushRef="#br0" timeOffset="265.731">391 6 868 0 0,'11'4'114'0'0,"-1"0"-1"0"0,0 1 1 0 0,-1 0 0 0 0,1 1 0 0 0,-1 0-1 0 0,0 0 1 0 0,-1 1 0 0 0,0 0-1 0 0,0 1 1 0 0,0 0 0 0 0,-1 0-1 0 0,0 0 1 0 0,0 1 0 0 0,-1 0-1 0 0,0 1 1 0 0,-1-1 0 0 0,0 1-1 0 0,-1 0 1 0 0,0 0 0 0 0,0 0-1 0 0,-1 1 1 0 0,0 0 0 0 0,-1-1 0 0 0,0 1-1 0 0,-1 0 1 0 0,0 0 0 0 0,-1 0-1 0 0,0 0 1 0 0,-1 0 0 0 0,0 0-1 0 0,-1-1 1 0 0,0 1 0 0 0,0 0-1 0 0,-1-1 1 0 0,-1 1 0 0 0,0-1-1 0 0,0 0 1 0 0,-1 0 0 0 0,-3 4-114 0 0,0-4-102 0 0,-1 1 0 0 0,0-1 0 0 0,-1-1 0 0 0,0 0 1 0 0,-1 0-1 0 0,0-1 0 0 0,0-1 0 0 0,0 0 0 0 0,-1 0 0 0 0,-1-1 1 0 0,1 0-1 0 0,-1-1 0 0 0,1-1 0 0 0,-1 0 0 0 0,-1-1 0 0 0,1 0 1 0 0,0-1-1 0 0,-1 0 0 0 0,-1-1 102 0 0,-1-1-1303 0 0</inkml:trace>
  <inkml:trace contextRef="#ctx0" brushRef="#br0" timeOffset="796.833">722 269 1152 0 0,'0'0'782'0'0,"0"5"2014"0"0,1 23-2013 0 0,102 371 1070 0 0,-96-378-1963 0 0,10 51-2805 0 0,-17-70 1566 0 0,-3 0 21 0 0</inkml:trace>
  <inkml:trace contextRef="#ctx0" brushRef="#br0" timeOffset="1078.22">1128 263 1048 0 0,'7'8'210'0'0,"1"0"0"0"0,-1 1 0 0 0,0 0 0 0 0,-1 1-1 0 0,0-1 1 0 0,-1 1 0 0 0,1 0 0 0 0,-2 1 0 0 0,0-1 0 0 0,0 1-1 0 0,-1 0 1 0 0,0 0 0 0 0,-1 0 0 0 0,0 0 0 0 0,-1 0 0 0 0,0 1 0 0 0,-1-1-1 0 0,0 0 1 0 0,-1 1 0 0 0,0-1 0 0 0,-1 0 0 0 0,0 0 0 0 0,0 0 0 0 0,-2 0-1 0 0,1 0 1 0 0,-1 0 0 0 0,-1-1 0 0 0,0 0 0 0 0,0 0 0 0 0,-1 0 0 0 0,0-1-1 0 0,-6 6-209 0 0,1-2 84 0 0,-1-2-1 0 0,0 0 0 0 0,-1 0 0 0 0,0-1 0 0 0,-1 0 0 0 0,0-2 0 0 0,0 1 1 0 0,-1-2-1 0 0,0 0 0 0 0,0 0 0 0 0,-1-2 0 0 0,0 0 0 0 0,0-1 0 0 0,-3 0-83 0 0,18-4-105 0 0,0 0-1 0 0,0-1 0 0 0,-1 1 0 0 0,1-1 0 0 0,0 0 1 0 0,1 1-1 0 0,-1-1 0 0 0,0 0 0 0 0,0 1 0 0 0,0-1 1 0 0,0 0-1 0 0,0 0 0 0 0,1 0 0 0 0,-1 0 0 0 0,0 0 1 0 0,1 0-1 0 0,-1 0 0 0 0,1 0 0 0 0,-1 0 0 0 0,1 0 0 0 0,0 0 1 0 0,-1 0-1 0 0,1 0 0 0 0,0-1 0 0 0,0 1 0 0 0,-1 0 1 0 0,1 0-1 0 0,0 0 0 0 0,0 0 0 0 0,0 0 0 0 0,1-1 1 0 0,-1 1-1 0 0,0 0 0 0 0,0 0 0 0 0,1 0 0 0 0,-1 0 0 0 0,0 0 1 0 0,1 0-1 0 0,-1 0 0 0 0,1 0 0 0 0,0 0 0 0 0,-1 0 1 0 0,1 0-1 0 0,0 0 0 0 0,0 0 0 0 0,-1 0 0 0 0,2 0 106 0 0,12-25-1546 0 0</inkml:trace>
  <inkml:trace contextRef="#ctx0" brushRef="#br0" timeOffset="2219.441">904 308 1288 0 0,'24'-9'632'0'0,"0"-1"-88"0"0,-3 5-80 0 0,4-3-48 0 0,0 5-24 0 0,0-2 12 0 0,-2 1-68 0 0,0 4-88 0 0,-16 0-44 0 0,9 0-20 0 0,21 15-192 0 0,-14-6-180 0 0,-7-3-92 0 0,-9 1-272 0 0,-1 1-736 0 0,-3-1 0 0 0</inkml:trace>
  <inkml:trace contextRef="#ctx0" brushRef="#br0" timeOffset="3422.767">0 209 836 0 0,'0'0'321'0'0,"0"0"-21"0"0,0 0 29 0 0,0 0 23 0 0,0 0-131 0 0,0 0-19 0 0,0 0-10 0 0,0 0 27 0 0,0 0-47 0 0,0 0 4 0 0,0 0-37 0 0,0 0-33 0 0,0 0 29 0 0,0 0-22 0 0,0 0 44 0 0,0 0-35 0 0,0 0-63 0 0,0 0-2 0 0,0 0 57 0 0,33-23 412 0 0,-14 4-503 0 0,2 0 0 0 0,0 2-1 0 0,2 0 1 0 0,-1 2 0 0 0,2 1-1 0 0,0 0 1 0 0,1 2 0 0 0,0 1-1 0 0,0 1 1 0 0,2 1 0 0 0,11-3-23 0 0,41-2-25 0 0,-78 14 1 0 0,35-2-162 0 0,-24 5-2592 0 0,-4 2 2017 0 0</inkml:trace>
  <inkml:trace contextRef="#ctx0" brushRef="#br0" timeOffset="5723.627">783 314 1228 0 0,'0'0'309'0'0,"0"0"-14"0"0,0 0 24 0 0,0 0-48 0 0,-14 1 79 0 0,10-5 2767 0 0,7 0-3086 0 0,0-1 1 0 0,0 1 0 0 0,0 0 0 0 0,1 0 0 0 0,0 0 0 0 0,-1 1 0 0 0,1-1 0 0 0,1 1 0 0 0,-1 0 0 0 0,0 0 0 0 0,1 1 0 0 0,0-1 0 0 0,-1 1 0 0 0,1 0-1 0 0,0 0 1 0 0,0 0 0 0 0,0 1 0 0 0,1 0 0 0 0,-1 0 0 0 0,0 0 0 0 0,0 1 0 0 0,1-1 0 0 0,-1 1 0 0 0,0 0 0 0 0,1 1 0 0 0,-1 0 0 0 0,0-1-1 0 0,0 2 1 0 0,0-1 0 0 0,0 1 0 0 0,3 0-32 0 0,23 0 69 0 0,62 22-109 0 0,-83-19 60 0 0,0 0 1 0 0,0 1-1 0 0,-1 0 1 0 0,0 1 0 0 0,0 0-1 0 0,0 1 1 0 0,-1 0 0 0 0,0 0-1 0 0,-1 1 1 0 0,0 0-1 0 0,0 0 1 0 0,0 0 0 0 0,2 7-21 0 0,-1-4 94 0 0,51 133 410 0 0,-58-134-399 0 0,-1-1 0 0 0,0 1 0 0 0,0-1 1 0 0,-2 0-1 0 0,1 1 0 0 0,-1-1 0 0 0,0 0 1 0 0,-1 0-1 0 0,-1 0 0 0 0,1 0 0 0 0,-2 0 0 0 0,1-1 1 0 0,-1 1-1 0 0,-1-1 0 0 0,1-1 0 0 0,-2 1 1 0 0,1-1-1 0 0,-4 3-105 0 0,-1 1 98 0 0,0 0 0 0 0,-1 0-1 0 0,-1-1 1 0 0,0-1 0 0 0,-1 0 0 0 0,0-1 0 0 0,0-1-1 0 0,0 0 1 0 0,-1-1 0 0 0,-1 0 0 0 0,1-1 0 0 0,-1-1 0 0 0,0-1-1 0 0,0 0 1 0 0,-1-1 0 0 0,1 0 0 0 0,-1-2 0 0 0,1 0-1 0 0,-1-1 1 0 0,1 0 0 0 0,-4-2-98 0 0,17 0-296 0 0,0 0 1 0 0,1 0-1 0 0,-1 0 0 0 0,0-1 1 0 0,1 1-1 0 0,-1-1 1 0 0,1 0-1 0 0,0 0 0 0 0,-1 0 1 0 0,2 0-1 0 0,-1 0 0 0 0,0 0 1 0 0,1 0-1 0 0,-1-1 0 0 0,1 1 1 0 0,0-1-1 0 0,0 1 0 0 0,0-1 1 0 0,1 1-1 0 0,-1-1 0 0 0,1 1 1 0 0,0-1-1 0 0,0 0 0 0 0,0 1 1 0 0,0-1-1 0 0,1 1 0 0 0,-1-1 1 0 0,1 0-1 0 0,0 1 1 0 0,0-1-1 0 0,0 1 0 0 0,2-3 296 0 0,9-48-1400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2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411 371 1044 0 0,'0'0'431'0'0,"0"0"-26"0"0,0 0-23 0 0,0 0-10 0 0,0 0-42 0 0,0 0-53 0 0,0 0-100 0 0,0 0-35 0 0,0 0-17 0 0,0 0 5 0 0,-1 20 237 0 0,-4-15-334 0 0,0-1 0 0 0,0 1 0 0 0,-1-1 0 0 0,1-1-1 0 0,-1 1 1 0 0,0-1 0 0 0,0 0 0 0 0,0 0-1 0 0,0 0 1 0 0,-1-1 0 0 0,1 0 0 0 0,0-1 0 0 0,-1 1-1 0 0,0-1 1 0 0,1 0 0 0 0,-3-1-33 0 0,-34 11 283 0 0,12-1-97 0 0,1 1 0 0 0,0 2 0 0 0,1 1 0 0 0,0 1 0 0 0,1 1 0 0 0,1 2 0 0 0,-4 4-186 0 0,3 29 261 0 0,34-47-147 0 0,8 1-123 0 0,1 1 1 0 0,-1-2 0 0 0,2 0-1 0 0,-1-1 1 0 0,0 0 0 0 0,1-2 0 0 0,-1 1-1 0 0,1-2 1 0 0,-1 0 0 0 0,1-1-1 0 0,-1 0 1 0 0,1-2 0 0 0,-1 0 0 0 0,0 0-1 0 0,0-1 1 0 0,3-2 8 0 0,3 1-56 0 0,30-4-298 0 0,-28 6 240 0 0,-1-1-1 0 0,0 0 1 0 0,0-2-1 0 0,-1 0 1 0 0,0-2-1 0 0,0 0 1 0 0,-1-2-1 0 0,2-1 115 0 0,-24 10-9 0 0,1-1 0 0 0,0 0 0 0 0,-1 0 0 0 0,1 1-1 0 0,-1-1 1 0 0,0 1 0 0 0,1-1 0 0 0,-1 1-1 0 0,0 0 1 0 0,0 0 0 0 0,0 0 0 0 0,0 0 0 0 0,0 0-1 0 0,0 0 1 0 0,0 0 0 0 0,0 1 0 0 0,0-1-1 0 0,-1 1 1 0 0,1-1 0 0 0,0 1 0 0 0,0 0 0 0 0,-1 0-1 0 0,1 0 1 0 0,0 0 0 0 0,0 1 0 0 0,0-1-1 0 0,-1 0 1 0 0,1 1 0 0 0,0 0 9 0 0,2-1-1 0 0,-172-1 988 0 0,164 6-900 0 0,17-9-263 0 0,14-9 25 0 0,1 2-74 0 0,0 0 1 0 0,-1-2-1 0 0,-1 0 0 0 0,0-1 1 0 0,-1-2-1 0 0,0 0 0 0 0,-1-1 1 0 0,-1-1-1 0 0,-1-1 1 0 0,-1-1-1 0 0,0 0 0 0 0,-2-1 1 0 0,0-1-1 0 0,-1 0 1 0 0,-1-2 224 0 0,-10 12 106 0 0,-1 0 0 0 0,1-1 0 0 0,-2 0 1 0 0,0 1-1 0 0,-1-1 0 0 0,0 0 1 0 0,-1 0-1 0 0,0 1 0 0 0,-1-1 1 0 0,0 1-1 0 0,-1-1 0 0 0,0 1 0 0 0,-1 0 1 0 0,-1 0-1 0 0,-1-1-106 0 0,-5-23 1170 0 0,10 36-1112 0 0,1 1 0 0 0,-1-1 1 0 0,1 0-1 0 0,-1 1 0 0 0,1-1 0 0 0,-1 0 1 0 0,1 0-1 0 0,-1 0 0 0 0,0 1 0 0 0,1-1 1 0 0,-1 0-1 0 0,0 0 0 0 0,1 0 0 0 0,-1 0 1 0 0,1 0-1 0 0,-1 0 0 0 0,0 0 0 0 0,1 0 1 0 0,-1 0-1 0 0,1-1 0 0 0,-1 1 1 0 0,0 0-1 0 0,1 0 0 0 0,-1 0 0 0 0,1-1 1 0 0,-1 1-1 0 0,1 0 0 0 0,-1-1 0 0 0,1 1 1 0 0,-1 0-1 0 0,1-1 0 0 0,-1 1 0 0 0,1-1 1 0 0,-1 1-1 0 0,1-1 0 0 0,0 1 0 0 0,-1-1 1 0 0,1 1-1 0 0,0-1 0 0 0,-1 1 0 0 0,1-1 1 0 0,0 1-1 0 0,0-1 0 0 0,0 0 1 0 0,-1 1-59 0 0,-7 66 180 0 0,8-60-37 0 0,-2 32 6 0 0,3 0 0 0 0,1 0 0 0 0,1-1 0 0 0,2 0 0 0 0,2 1 0 0 0,3 3-149 0 0,9 65 223 0 0,23 87 257 0 0,10 123-2874 0 0,-61-310-1988 0 0,9-13 2858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2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68 1492 0 0,'5'23'4921'0'0,"-14"47"-4682"0"0,7-58 219 0 0,0 1-352 0 0,-4 14 161 0 0,2 0 0 0 0,1 1 0 0 0,1-1 1 0 0,1 1-1 0 0,2-1 0 0 0,1 1 0 0 0,3 19-267 0 0,-2-33 64 0 0,-1-1-1 0 0,2 0 1 0 0,0 0-1 0 0,0 0 1 0 0,1 0-1 0 0,1-1 1 0 0,0 0-1 0 0,0 0 1 0 0,1-1-1 0 0,1 1 1 0 0,0-2-1 0 0,1 1 1 0 0,0-1-1 0 0,0 0 1 0 0,1-1-1 0 0,0 0 1 0 0,1-1-1 0 0,0 0 1 0 0,0 0-1 0 0,1-1 1 0 0,0-1-1 0 0,0 0 1 0 0,0-1-1 0 0,1 0 1 0 0,0-1-1 0 0,0 0 1 0 0,7 0-64 0 0,-11-3-29 0 0,0-1 1 0 0,0 0-1 0 0,1-1 0 0 0,-1 0 1 0 0,0-1-1 0 0,0 1 0 0 0,0-2 1 0 0,0 1-1 0 0,0-2 0 0 0,-1 1 0 0 0,1-1 1 0 0,-1 0-1 0 0,0-1 0 0 0,0 1 1 0 0,0-2-1 0 0,-1 1 0 0 0,0-1 1 0 0,0 0-1 0 0,0-1 0 0 0,-1 0 1 0 0,0 0-1 0 0,0 0 0 0 0,-1-1 1 0 0,0 1-1 0 0,0-1 0 0 0,-1 0 0 0 0,0-1 1 0 0,3-6 28 0 0,9-26-338 0 0,-2-1 0 0 0,-2-1 0 0 0,-2 0-1 0 0,-1 0 1 0 0,0-20 338 0 0,-7 48-52 0 0,4-202 269 0 0,-6 216-209 0 0,1 0 0 0 0,-1-1-1 0 0,0 1 1 0 0,1 0 0 0 0,-1 0 0 0 0,0-1 0 0 0,0 1-1 0 0,0 0 1 0 0,0 0 0 0 0,0-1 0 0 0,0 1 0 0 0,0 0-1 0 0,0 0 1 0 0,-1-1 0 0 0,1 1 0 0 0,0 0 0 0 0,-1 0-1 0 0,1-1 1 0 0,-1 1 0 0 0,0 0 0 0 0,1 0 0 0 0,-1 0-1 0 0,0 0 1 0 0,1 0 0 0 0,-1 0 0 0 0,0 0-1 0 0,0 0 1 0 0,0 0 0 0 0,0 1 0 0 0,0-1 0 0 0,0 0-1 0 0,0 0 1 0 0,0 1 0 0 0,0-1 0 0 0,-1 1 0 0 0,1-1-1 0 0,0 1 1 0 0,0-1 0 0 0,0 1 0 0 0,-1 0 0 0 0,1 0-1 0 0,0-1 1 0 0,0 1 0 0 0,-1 0 0 0 0,1 0-1 0 0,0 0 1 0 0,0 1 0 0 0,-1-1 0 0 0,1 0 0 0 0,0 0-1 0 0,0 1 1 0 0,-1-1 0 0 0,1 0 0 0 0,-1 1-8 0 0,-5 22-30 0 0,1 1 1 0 0,1 0 0 0 0,1 0-1 0 0,0 0 1 0 0,2 0 0 0 0,1 1-1 0 0,1-1 1 0 0,2 0 0 0 0,0 1-1 0 0,1-1 1 0 0,1 0 0 0 0,2 0-1 0 0,0-1 1 0 0,1 0 0 0 0,2 0-1 0 0,0 0 1 0 0,2-1 0 0 0,2 4 29 0 0,66 100-5760 0 0,-65-119 4403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4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54 836 0 0,'0'0'125'0'0,"0"0"-11"0"0,0 0-10 0 0,1 4 5 0 0,101 195 1105 0 0,-88-166 2023 0 0,-2-122-2907 0 0,-10 75-345 0 0,0 0 1 0 0,1 1-1 0 0,1-1 1 0 0,0 1 0 0 0,1 0-1 0 0,0 0 1 0 0,1 0-1 0 0,1 1 1 0 0,0 0 0 0 0,0 0-1 0 0,1 1 1 0 0,1 0 0 0 0,0 0-1 0 0,4-3 15 0 0,29 31-101 0 0,-39-14 92 0 0,51 124-61 0 0,-43-83-185 0 0,-9-38 145 0 0,11 3 402 0 0,1-28-359 0 0,84-95 109 0 0,-80 95-74 0 0,-14 13-32 0 0,0 1-1 0 0,1 0 1 0 0,-1 0 0 0 0,1 0-1 0 0,0 1 1 0 0,0-1-1 0 0,0 1 1 0 0,0 0-1 0 0,1 1 1 0 0,0-1-1 0 0,0 1 1 0 0,0 0-1 0 0,0 1 1 0 0,0 0-1 0 0,0 0 1 0 0,2 0 64 0 0,37 67-266 0 0,-38-47 212 0 0,8 17-60 0 0,-13-26 16 0 0,0-1 0 0 0,1 0 0 0 0,0 0 0 0 0,0 0 0 0 0,1 0 0 0 0,0-1 0 0 0,0 1 0 0 0,1-1 0 0 0,0 0 0 0 0,1 0 0 0 0,-1-1 0 0 0,1 0 0 0 0,0 0 0 0 0,1 0 0 0 0,-1 0 0 0 0,1-1 0 0 0,0 0 0 0 0,1-1 0 0 0,-1 0 0 0 0,1 0 0 0 0,0 0 0 0 0,3 0 98 0 0,3-1-776 0 0</inkml:trace>
  <inkml:trace contextRef="#ctx0" brushRef="#br0" timeOffset="529.909">922 89 1196 0 0,'-11'5'165'0'0,"5"-3"-59"0"0,-1 1 0 0 0,1-1 1 0 0,0 1-1 0 0,0 0 0 0 0,0 1 1 0 0,0-1-1 0 0,1 1 1 0 0,-1 0-1 0 0,1 1 0 0 0,0-1 1 0 0,0 1-1 0 0,0 0 0 0 0,1 0 1 0 0,0 0-1 0 0,0 1 0 0 0,0 0 1 0 0,1 0-1 0 0,-1 0 0 0 0,2 0 1 0 0,-1 0-1 0 0,1 0 0 0 0,-1 1 1 0 0,2 0-1 0 0,-1-1 0 0 0,1 1 1 0 0,0 0-107 0 0,3-3 30 0 0,0 0 0 0 0,0 0 1 0 0,0-1-1 0 0,1 1 0 0 0,-1 0 1 0 0,1-1-1 0 0,0 0 0 0 0,0 0 1 0 0,0 0-1 0 0,1 0 0 0 0,-1 0 0 0 0,1 0 1 0 0,-1-1-1 0 0,1 0 0 0 0,0 0 1 0 0,0 0-1 0 0,0 0 0 0 0,0-1 1 0 0,0 1-1 0 0,0-1 0 0 0,1 0 1 0 0,-1 0-1 0 0,0-1 0 0 0,1 1 1 0 0,-1-1-1 0 0,0 0 0 0 0,1 0 0 0 0,2-1-30 0 0,2 0-12 0 0,-1 0 0 0 0,1-1 0 0 0,-1 0 0 0 0,1-1 0 0 0,-1 0 0 0 0,0 0 0 0 0,0-1 0 0 0,-1 0 0 0 0,1 0 0 0 0,-1-1 0 0 0,0 0 0 0 0,0 0 0 0 0,0-1-1 0 0,-1 0 1 0 0,1 0 0 0 0,-1 0 0 0 0,-1-1 0 0 0,0 0 0 0 0,0 0 0 0 0,0 0 0 0 0,0-1 0 0 0,-1 1 0 0 0,-1-1 0 0 0,1 0 0 0 0,-1-1 0 0 0,-1 1 0 0 0,1 0-1 0 0,-2-1 1 0 0,2-7 12 0 0,0 7-62 0 0,-3 6 42 0 0,0 1 1 0 0,0-1 0 0 0,0 1-1 0 0,0-1 1 0 0,1 1 0 0 0,-1 0-1 0 0,1-1 1 0 0,0 1 0 0 0,-1-1-1 0 0,1 1 1 0 0,0 0 0 0 0,0 0-1 0 0,1-1 1 0 0,-1 1 0 0 0,0 0-1 0 0,1 0 1 0 0,0 0 0 0 0,-1 1-1 0 0,1-1 1 0 0,0 0 0 0 0,0 0-1 0 0,0 1 1 0 0,0 0 0 0 0,0-1-1 0 0,0 1 1 0 0,0 0 0 0 0,0 0-1 0 0,1 0 1 0 0,-1 0 0 0 0,0 0-1 0 0,1 0 1 0 0,-1 1 0 0 0,1-1-1 0 0,-1 1 1 0 0,1 0 0 0 0,-1 0-1 0 0,1 0 1 0 0,-1 0 0 0 0,1 0-1 0 0,-1 0 1 0 0,1 1 0 0 0,-1-1-1 0 0,1 1 20 0 0,8 4 16 0 0,0 0 0 0 0,0 1-1 0 0,-1 0 1 0 0,0 1 0 0 0,0 0-1 0 0,0 1 1 0 0,-1 0 0 0 0,0 0-1 0 0,0 1 1 0 0,-1 0 0 0 0,0 0 0 0 0,-1 1-1 0 0,0 0 1 0 0,0 1 0 0 0,-1-1-1 0 0,-1 1 1 0 0,0 1 0 0 0,0-1-1 0 0,-1 0 1 0 0,-1 1 0 0 0,0 0-1 0 0,0 0 1 0 0,0 6-16 0 0,-3-17 332 0 0,-3 11 284 0 0,2-10-576 0 0,1-1 0 0 0,-1 0 1 0 0,1 0-1 0 0,-1 0 0 0 0,0 1 0 0 0,1-1 0 0 0,-1 0 0 0 0,0 0 0 0 0,0 0 1 0 0,0 0-1 0 0,0 0 0 0 0,0 0 0 0 0,0-1 0 0 0,0 1 0 0 0,0 0 1 0 0,0 0-1 0 0,-1-1 0 0 0,1 1 0 0 0,0-1 0 0 0,0 1 0 0 0,-1-1 0 0 0,1 1 1 0 0,0-1-1 0 0,-1 0 0 0 0,1 0 0 0 0,0 1 0 0 0,-1-1 0 0 0,1 0 0 0 0,0 0 1 0 0,-1-1-1 0 0,1 1 0 0 0,0 0 0 0 0,-1 0 0 0 0,1-1 0 0 0,0 1 1 0 0,-1 0-1 0 0,1-1 0 0 0,0 1 0 0 0,0-1 0 0 0,0 0 0 0 0,-1 1 0 0 0,1-1 1 0 0,0 0-1 0 0,0 0 0 0 0,0 0 0 0 0,0 0 0 0 0,0 0 0 0 0,0 0 0 0 0,1 0 1 0 0,-1 0-1 0 0,0 0 0 0 0,0 0 0 0 0,1 0 0 0 0,-1-1 0 0 0,1 1 1 0 0,-1 0-1 0 0,1 0 0 0 0,-1-1 0 0 0,1 1 0 0 0,0 0 0 0 0,0-1 0 0 0,-1 1 1 0 0,1 0-1 0 0,0-2-40 0 0,5-13-204 0 0,1-1 0 0 0,1 1 1 0 0,0 1-1 0 0,1-1 1 0 0,0 1-1 0 0,1 1 0 0 0,1-1 1 0 0,0 1-1 0 0,1 1 0 0 0,1 0 1 0 0,0 1-1 0 0,1 0 1 0 0,0 1-1 0 0,0 0 0 0 0,14-7 204 0 0,-9 3-596 0 0,8-6-646 0 0</inkml:trace>
  <inkml:trace contextRef="#ctx0" brushRef="#br0" timeOffset="889.003">1791 127 1592 0 0,'104'-64'1154'0'0,"-104"62"-1134"0"0,-1-1 0 0 0,0 1 0 0 0,0 0 0 0 0,0 0-1 0 0,0 0 1 0 0,0 0 0 0 0,-1 0 0 0 0,1 0 0 0 0,0 0-1 0 0,-1 0 1 0 0,0 0 0 0 0,1 1 0 0 0,-1-1 0 0 0,0 1 0 0 0,0-1-1 0 0,0 1 1 0 0,0 0 0 0 0,0-1 0 0 0,0 1 0 0 0,0 0-1 0 0,0 0 1 0 0,-1 1 0 0 0,1-1 0 0 0,0 0 0 0 0,-1 1 0 0 0,1 0-1 0 0,0-1 1 0 0,-1 1 0 0 0,1 0 0 0 0,0 0 0 0 0,-1 0-1 0 0,1 0 1 0 0,-2 1-20 0 0,-23-2 144 0 0,-1 0-1 0 0,1 2 1 0 0,0 1-1 0 0,0 1 1 0 0,0 2-1 0 0,0 0 1 0 0,0 2-1 0 0,1 1 1 0 0,0 1-1 0 0,-7 4-143 0 0,28-11 47 0 0,-1 1-1 0 0,1-1 1 0 0,0 1 0 0 0,0 0-1 0 0,0 0 1 0 0,1 0 0 0 0,-1 1-1 0 0,1 0 1 0 0,0 0 0 0 0,0 0-1 0 0,0 0 1 0 0,0 1 0 0 0,1-1 0 0 0,0 1-1 0 0,0 0 1 0 0,0 0 0 0 0,1 0-1 0 0,-1 0 1 0 0,1 1 0 0 0,0 0-47 0 0,3-2 13 0 0,0 1 0 0 0,0-1 0 0 0,0 1 1 0 0,0-1-1 0 0,1 0 0 0 0,0 0 1 0 0,0 1-1 0 0,0-1 0 0 0,0 0 1 0 0,0-1-1 0 0,1 1 0 0 0,0 0 1 0 0,0-1-1 0 0,0 1 0 0 0,0-1 0 0 0,1 0 1 0 0,-1 0-1 0 0,1 0 0 0 0,0-1 1 0 0,0 1-1 0 0,0-1 0 0 0,0 0 1 0 0,1 0-14 0 0,24 11-276 0 0,0-2 0 0 0,1-1 0 0 0,0-1 0 0 0,1-2 1 0 0,0-1-1 0 0,0-1 0 0 0,0-2 0 0 0,24 0 276 0 0,-25-1-390 0 0,102 3-1089 0 0,-94-5 772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2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1392 0 0,'-11'52'8332'0'0,"11"-52"-8093"0"0,-1 17 2133 0 0,-11-17-10940 0 0,9-4 7113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3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1240 0 0,'5'-39'3603'0'0,"23"18"-2501"0"0,-36 69 179 0 0,-3 8-1094 0 0,4 94 416 0 0,8-144-580 0 0,0 1 17 0 0,1-1 1 0 0,-1 1-1 0 0,1 0 1 0 0,0-1-1 0 0,0 1 1 0 0,1-1-1 0 0,0 0 1 0 0,0 0-1 0 0,1 0 1 0 0,-1 0-1 0 0,1 0 1 0 0,1-1-1 0 0,-1 0 1 0 0,1 0-1 0 0,0 0 1 0 0,0 0-1 0 0,0-1 1 0 0,1 0-1 0 0,-1 0 1 0 0,1 0-1 0 0,0-1 0 0 0,1 1-40 0 0,1-3-8 0 0,0 0 0 0 0,-1 0 0 0 0,1-1 0 0 0,0 0 0 0 0,0-1 0 0 0,-1 0 0 0 0,1 0 0 0 0,0 0 0 0 0,-1-1 1 0 0,1 0-1 0 0,-1 0 0 0 0,0-1 0 0 0,0 0 0 0 0,0-1 0 0 0,0 1 0 0 0,0-1 0 0 0,-1-1 0 0 0,0 1 0 0 0,0-1 0 0 0,0 0 0 0 0,0 0 0 0 0,-1-1 0 0 0,1 0 0 0 0,-2 0 0 0 0,1 0 0 0 0,-1 0 0 0 0,0-1 0 0 0,0 0 0 0 0,0 0 0 0 0,-1 0 8 0 0,8-17 32 0 0,-1 0 1 0 0,-1 0-1 0 0,-1-1 1 0 0,-1 0-1 0 0,-1 0 1 0 0,-1-1 0 0 0,-2 0-1 0 0,0-10-32 0 0,3-25 1714 0 0,-29 101-1404 0 0,20-18-417 0 0,1-1 0 0 0,2 1-1 0 0,0-1 1 0 0,1 1 0 0 0,1-1 0 0 0,1 0-1 0 0,1 1 1 0 0,1-1 0 0 0,1-1-1 0 0,0 1 1 0 0,2-1 0 0 0,0 0-1 0 0,2-1 1 0 0,0 0 0 0 0,1 0 0 0 0,3 2 107 0 0,27 11-4818 0 0,-39-31 3636 0 0,-2-1 28 0 0</inkml:trace>
  <inkml:trace contextRef="#ctx0" brushRef="#br0" timeOffset="344.019">763 50 1196 0 0,'-5'-1'160'0'0,"0"1"0"0"0,0 0 0 0 0,0 0 0 0 0,0 1 0 0 0,-1 0-1 0 0,1 0 1 0 0,0 0 0 0 0,0 0 0 0 0,0 1 0 0 0,1 0 0 0 0,-1 0 0 0 0,0 0 0 0 0,1 0 0 0 0,-1 1 0 0 0,1 0-1 0 0,0 0 1 0 0,0 0 0 0 0,0 1 0 0 0,0-1 0 0 0,0 1 0 0 0,1 0 0 0 0,0 0 0 0 0,0 0 0 0 0,0 0 0 0 0,0 0-1 0 0,0 1 1 0 0,1 0 0 0 0,0-1 0 0 0,0 1 0 0 0,0 0 0 0 0,1 0 0 0 0,0 0 0 0 0,-1 0 0 0 0,2 0 0 0 0,-1 0-1 0 0,1 0 1 0 0,-1 1 0 0 0,2-1 0 0 0,-1 0 0 0 0,1 3-160 0 0,4 2 93 0 0,0 0-1 0 0,1 0 1 0 0,1-1 0 0 0,-1 0-1 0 0,1 0 1 0 0,1-1 0 0 0,0 0-1 0 0,0 0 1 0 0,0 0 0 0 0,1-1-1 0 0,0-1 1 0 0,1 1-1 0 0,0-2 1 0 0,0 1 0 0 0,7 2-93 0 0,75 57 522 0 0,-90-62-527 0 0,0 0 1 0 0,1 0 0 0 0,-1 0 0 0 0,-1 1-1 0 0,1-1 1 0 0,-1 0 0 0 0,1 1 0 0 0,-1 0-1 0 0,0-1 1 0 0,0 1 0 0 0,0 0 0 0 0,-1-1-1 0 0,0 1 1 0 0,1 0 0 0 0,-1 0 0 0 0,0 0-1 0 0,-1-1 1 0 0,1 1 0 0 0,-1 0-1 0 0,0 0 1 0 0,1-1 0 0 0,-2 1 0 0 0,1-1-1 0 0,0 1 1 0 0,-1-1 0 0 0,1 1 0 0 0,-1-1-1 0 0,0 0 1 0 0,0 0 0 0 0,-1 0 0 0 0,1 0-1 0 0,-1 0 1 0 0,1 0 0 0 0,-1-1 0 0 0,0 1-1 0 0,0-1 1 0 0,0 0 0 0 0,0 1 0 0 0,0-1-1 0 0,-1-1 1 0 0,1 1 0 0 0,-1-1 0 0 0,1 1-1 0 0,-1-1 1 0 0,1 0 0 0 0,-1 0 0 0 0,0 0-1 0 0,0-1 1 0 0,1 0 0 0 0,-1 1 0 0 0,0-1-1 0 0,0 0 1 0 0,-3-1 4 0 0,1 3-211 0 0,0-1 0 0 0,0 1 0 0 0,0-1 0 0 0,0-1 0 0 0,0 1 0 0 0,0-1 0 0 0,-1 0-1 0 0,1 0 1 0 0,0-1 0 0 0,0 0 0 0 0,0 0 0 0 0,0 0 0 0 0,0-1 0 0 0,0 1 0 0 0,0-2 0 0 0,1 1 0 0 0,-1-1 0 0 0,1 1-1 0 0,0-2 1 0 0,-1 1 0 0 0,1 0 0 0 0,0-1 0 0 0,1 0 0 0 0,-1 0 0 0 0,1-1 0 0 0,0 1 0 0 0,0-1 0 0 0,-2-2 211 0 0,-2-14-1392 0 0</inkml:trace>
  <inkml:trace contextRef="#ctx0" brushRef="#br0" timeOffset="781.984">966 293 976 0 0,'209'-94'3572'0'0,"-204"92"-3479"0"0,0-1-1 0 0,0 0 1 0 0,0 0-1 0 0,0 0 1 0 0,-1 0-1 0 0,1-1 1 0 0,-1 0-1 0 0,0 0 1 0 0,0 0-1 0 0,0 0 1 0 0,-1-1-1 0 0,1 1 1 0 0,-1-1-1 0 0,0 0 1 0 0,0 0-1 0 0,-1 0 1 0 0,0-1-1 0 0,2-3-92 0 0,-25-2 278 0 0,13 10-217 0 0,0 0 1 0 0,0 0 0 0 0,0 1-1 0 0,1 0 1 0 0,-1 1 0 0 0,0 0 0 0 0,0 0-1 0 0,0 0 1 0 0,1 1 0 0 0,-1 1 0 0 0,1-1-1 0 0,-1 1 1 0 0,1 0 0 0 0,-5 3-62 0 0,-1-1 42 0 0,0 0 0 0 0,1 0 0 0 0,0 1 0 0 0,0 1 0 0 0,0 0 0 0 0,0 0 0 0 0,1 1 0 0 0,1 1 0 0 0,-1 0 0 0 0,1 1 0 0 0,1-1 0 0 0,0 2 0 0 0,0-1 1 0 0,1 1-1 0 0,1 1 0 0 0,-1 0 0 0 0,2 0 0 0 0,0 0 0 0 0,0 0 0 0 0,1 1 0 0 0,1 0 0 0 0,0 0 0 0 0,0 4-42 0 0,6-12-3 0 0,0-1 0 0 0,0 1 0 0 0,1-1 0 0 0,0 1-1 0 0,0-1 1 0 0,0 0 0 0 0,0 0 0 0 0,1 0 0 0 0,-1 0 0 0 0,1-1 0 0 0,0 0-1 0 0,0 1 1 0 0,0-1 0 0 0,1-1 0 0 0,-1 1 0 0 0,1-1 0 0 0,-1 1 0 0 0,1-1 0 0 0,0-1-1 0 0,3 2 4 0 0,14 4-496 0 0,0-1 0 0 0,0 0-1 0 0,0-2 1 0 0,0-1 0 0 0,1 0-1 0 0,0-2 1 0 0,-1-1 0 0 0,1 0 0 0 0,0-2-1 0 0,-1 0 1 0 0,1-2 0 0 0,7-2 496 0 0,2-3-1216 0 0</inkml:trace>
  <inkml:trace contextRef="#ctx0" brushRef="#br0" timeOffset="1141.589">842 1 1720 0 0,'-18'-1'3539'0'0,"-27"51"-2164"0"0,28-15-956 0 0,3 0 0 0 0,0 1 0 0 0,3 1 1 0 0,0 0-1 0 0,3 0 0 0 0,1 1 0 0 0,0 13-419 0 0,-52 195-3055 0 0,8-167-927 0 0,33-60 2531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61 129 1300 0 0,'-1'-35'5380'0'0,"-18"56"-4593"0"0,10 3-666 0 0,1 1 0 0 0,2 0 0 0 0,0 1-1 0 0,1-1 1 0 0,2 1 0 0 0,1 0 0 0 0,1 0-1 0 0,1 0 1 0 0,1 4-121 0 0,40 149 652 0 0,-37-164-534 0 0,1 0 1 0 0,1-1-1 0 0,1 1 1 0 0,0-1 0 0 0,0-1-1 0 0,2 1 1 0 0,-1-1-1 0 0,2-1 1 0 0,9 11-119 0 0,-14-22 20 0 0,0 1-1 0 0,1-2 1 0 0,-1 1-1 0 0,0 0 1 0 0,1-1 0 0 0,-1 0-1 0 0,0 0 1 0 0,1-1-1 0 0,-1 1 1 0 0,0-1 0 0 0,0 0-1 0 0,1-1 1 0 0,-1 1 0 0 0,0-1-1 0 0,0 0 1 0 0,-1-1-1 0 0,1 1 1 0 0,0-1 0 0 0,-1 0-1 0 0,1 0 1 0 0,-1 0 0 0 0,0 0-1 0 0,0-1 1 0 0,0 0-1 0 0,0 0 1 0 0,-1 0 0 0 0,0 0-1 0 0,0 0 1 0 0,0-1-1 0 0,0 1 1 0 0,1-5-20 0 0,-1 5 16 0 0,128-211-139 0 0,-83 111 65 0 0,-21 159-74 0 0,-25-47 132 0 0,1 1 1 0 0,0 0 0 0 0,0-1 0 0 0,1 1-1 0 0,0-1 1 0 0,0 0 0 0 0,1 0 0 0 0,0-1-1 0 0,0 1 1 0 0,1-1 0 0 0,0 0 0 0 0,0-1-1 0 0,1 0 1 0 0,0 0 0 0 0,0 0 0 0 0,0 0 0 0 0,1-1-1 0 0,0-1 1 0 0,0 1 0 0 0,0-1 0 0 0,0-1-1 0 0,1 1 1 0 0,-1-1 0 0 0,1-1 0 0 0,0 0-1 0 0,0 0 1 0 0,0-1 0 0 0,0 0 0 0 0,0 0-1 0 0,0-1 1 0 0,0 0 0 0 0,0-1 0 0 0,1 0-1 0 0,-1 0 1 0 0,0-1 0 0 0,-1 0 0 0 0,7-2-1 0 0,-2-1-4 0 0,0 0 0 0 0,-1-1 0 0 0,1 0 1 0 0,-1-1-1 0 0,-1 0 0 0 0,1-1 0 0 0,-1-1 1 0 0,0 0-1 0 0,-1 0 0 0 0,0-1 0 0 0,-1 0 1 0 0,0 0-1 0 0,0-1 0 0 0,-1 0 0 0 0,-1-1 1 0 0,0 0-1 0 0,0 0 0 0 0,-1-1 0 0 0,-1 0 1 0 0,0 0-1 0 0,-1 0 0 0 0,0 0 0 0 0,-1-1 1 0 0,0 1-1 0 0,-1-1 0 0 0,-1 0 0 0 0,0-4 4 0 0,-1 9-20 0 0,0 0 0 0 0,-1 0-1 0 0,0 0 1 0 0,-1 0 0 0 0,0 1 0 0 0,0-1-1 0 0,-1 0 1 0 0,0 1 0 0 0,0-1-1 0 0,-1 1 1 0 0,0 0 0 0 0,-1 0 0 0 0,1 1-1 0 0,-2-1 1 0 0,1 1 0 0 0,-1 0-1 0 0,0 0 1 0 0,0 1 0 0 0,-1 0 0 0 0,0 0-1 0 0,0 1 1 0 0,0-1 0 0 0,-1 2-1 0 0,1-1 1 0 0,-1 1 0 0 0,-1 0 0 0 0,1 0-1 0 0,0 1 1 0 0,-1 1 0 0 0,0-1-1 0 0,1 1 1 0 0,-1 1 0 0 0,-3-1 20 0 0,-51-6-1044 0 0,22 6-2858 0 0,37 5 2593 0 0,-4 9 63 0 0</inkml:trace>
  <inkml:trace contextRef="#ctx0" brushRef="#br0" timeOffset="516.378">1086 344 1664 0 0,'40'20'3660'0'0,"-16"-20"-3522"0"0,-1 0-1 0 0,1-1 1 0 0,-1-2 0 0 0,0 0-1 0 0,0-2 1 0 0,0 0 0 0 0,-1-2 0 0 0,0 0-1 0 0,0-1 1 0 0,0-2 0 0 0,-1 0-1 0 0,-1-1 1 0 0,0-1 0 0 0,0-1 0 0 0,-1-1-1 0 0,15-14-137 0 0,-32 27 1 0 0,0 1-1 0 0,0-1 0 0 0,0 0 1 0 0,0-1-1 0 0,0 1 0 0 0,0 0 0 0 0,0-1 1 0 0,0 1-1 0 0,0-1 0 0 0,-1 1 1 0 0,1-1-1 0 0,-1 0 0 0 0,1 0 0 0 0,-1 1 1 0 0,0-1-1 0 0,1 0 0 0 0,-1-1 1 0 0,0 1-1 0 0,0 0 0 0 0,-1 0 0 0 0,1 0 1 0 0,0 0-1 0 0,-1-1 0 0 0,1 1 1 0 0,-1 0-1 0 0,0-1 0 0 0,0 1 0 0 0,0 0 1 0 0,0-1-1 0 0,0 1 0 0 0,0 0 1 0 0,-1-1-1 0 0,1 1 0 0 0,-1 0 0 0 0,1 0 1 0 0,-1 0-1 0 0,0-1 0 0 0,0 1 1 0 0,0 0-1 0 0,0 0 0 0 0,-1 0 0 0 0,1 0 1 0 0,0 0-1 0 0,-1 1 0 0 0,1-1 1 0 0,-1 0-1 0 0,0 1 0 0 0,0-1 0 0 0,1 1 1 0 0,-1-1-1 0 0,0 1 0 0 0,0 0 1 0 0,0 0-1 0 0,0 0 0 0 0,-1 0 0 0 0,1 0 1 0 0,0 0-1 0 0,-2 0 0 0 0,-12 1 35 0 0,0 0 0 0 0,0 2 0 0 0,-1-1 0 0 0,1 2 1 0 0,0 0-1 0 0,0 1 0 0 0,1 0 0 0 0,-1 2 0 0 0,1 0 0 0 0,0 0 0 0 0,1 1 0 0 0,-1 1 1 0 0,1 1-1 0 0,1 0 0 0 0,0 0 0 0 0,0 2 0 0 0,1-1 0 0 0,-10 12-35 0 0,17-18 20 0 0,-1 1-1 0 0,1-1 1 0 0,1 1 0 0 0,-1 0 0 0 0,1 0-1 0 0,-1 1 1 0 0,2 0 0 0 0,-1-1-1 0 0,1 1 1 0 0,-1 0 0 0 0,2 1 0 0 0,-1-1-1 0 0,1 0 1 0 0,0 1 0 0 0,0 0-1 0 0,0-1 1 0 0,1 1 0 0 0,0 0-1 0 0,1 0 1 0 0,0-1 0 0 0,0 1 0 0 0,0 0-1 0 0,1 0 1 0 0,0 0 0 0 0,0-1-1 0 0,0 1 1 0 0,1 0 0 0 0,0-1 0 0 0,1 1-1 0 0,-1-1 1 0 0,1 0 0 0 0,0 0-1 0 0,1 0 1 0 0,0 0 0 0 0,0 0-1 0 0,0-1 1 0 0,0 0 0 0 0,1 0 0 0 0,0 0-1 0 0,0 0 1 0 0,0-1 0 0 0,1 0-1 0 0,-1 0 1 0 0,1 0 0 0 0,4 1-20 0 0,101 39-168 0 0,-80-39-682 0 0,1-1 0 0 0,0-1 0 0 0,-1-2 0 0 0,1-1 0 0 0,0-2 1 0 0,0-1-1 0 0,21-5 850 0 0,-6-2-1250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2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121 173 1016 0 0,'-59'-30'3491'0'0,"32"22"-935"0"0,49 7-1453 0 0,476-46-838 0 0,-415 67-1129 0 0,-83-20 794 0 0,1 0 0 0 0,-1 0-1 0 0,1 1 1 0 0,-1-1 0 0 0,1 0-1 0 0,-1 0 1 0 0,1 1-1 0 0,-1-1 1 0 0,1 0 0 0 0,-1 1-1 0 0,1-1 1 0 0,-1 1 0 0 0,1-1-1 0 0,-1 1 1 0 0,0-1-1 0 0,1 1 1 0 0,-1-1 0 0 0,0 1-1 0 0,0-1 1 0 0,1 1 0 0 0,-1-1-1 0 0,0 1 1 0 0,0-1-1 0 0,0 1 1 0 0,0 0 0 0 0,0-1-1 0 0,0 1 1 0 0,1-1 0 0 0,-1 1-1 0 0,-1-1 1 0 0,1 1 0 0 0,0 0-1 0 0,0-1 1 0 0,0 1-1 0 0,0-1 1 0 0,0 1 0 0 0,0-1-1 0 0,-1 1 1 0 0,1 0 0 0 0,0-1-1 0 0,0 1 1 0 0,-1-1-1 0 0,1 1 1 0 0,0-1 0 0 0,-1 0-1 0 0,1 1 1 0 0,-1-1 0 0 0,1 1-1 0 0,0-1 1 0 0,-1 0-1 0 0,1 1 1 0 0,-1-1 0 0 0,1 0-1 0 0,-1 1 1 0 0,1-1 0 0 0,-1 0-1 0 0,0 0 1 0 0,1 1 0 0 0,-1-1-1 0 0,1 0 1 0 0,-1 0-1 0 0,1 0 1 0 0,-1 0 0 0 0,0 0-1 0 0,1 0 1 0 0,-1 0 70 0 0,-22 12-1291 0 0</inkml:trace>
  <inkml:trace contextRef="#ctx0" brushRef="#br0" timeOffset="235.631">0 572 1036 0 0,'15'15'4272'0'0,"52"-12"-3357"0"0,-55-3-372 0 0,192-39 830 0 0,176-40-3054 0 0,-317 63-1975 0 0,-57 13 2282 0 0</inkml:trace>
  <inkml:trace contextRef="#ctx0" brushRef="#br0" timeOffset="626.542">482 52 1368 0 0,'0'-3'129'0'0,"0"1"-1"0"0,0 0 1 0 0,1 0-1 0 0,-1-1 1 0 0,1 1 0 0 0,0 0-1 0 0,-1 0 1 0 0,1 0-1 0 0,0 0 1 0 0,0 0-1 0 0,0 0 1 0 0,1 0 0 0 0,-1 0-1 0 0,0 0 1 0 0,1 0-1 0 0,-1 1 1 0 0,1-1-1 0 0,0 1 1 0 0,-1-1 0 0 0,1 1-1 0 0,0-1 1 0 0,0 1-1 0 0,0 0 1 0 0,0 0-1 0 0,0 0 1 0 0,0 0 0 0 0,0 0-1 0 0,1 1 1 0 0,-1-1-1 0 0,0 1 1 0 0,0-1-1 0 0,1 1 1 0 0,-1 0 0 0 0,0 0-1 0 0,0 0 1 0 0,1 0-1 0 0,-1 0 1 0 0,0 0-1 0 0,0 1 1 0 0,1-1-129 0 0,86 24 197 0 0,-75-15-87 0 0,0 0 1 0 0,-1 1-1 0 0,0 1 1 0 0,-1 0-1 0 0,0 1 1 0 0,0 1-1 0 0,-2-1 1 0 0,1 2-1 0 0,-2-1 0 0 0,0 2 1 0 0,0-1-1 0 0,-1 1 1 0 0,-1 0-1 0 0,-1 1 1 0 0,0-1-1 0 0,-1 1 1 0 0,-1 1-1 0 0,0-1 0 0 0,-1 0 1 0 0,-1 1-1 0 0,0 0 1 0 0,-2-1-1 0 0,0 1 1 0 0,0 0-1 0 0,-2 0 1 0 0,0 2-111 0 0,-8 35 229 0 0,-3 0 1 0 0,-2 0-1 0 0,-2-1 0 0 0,-3-1 1 0 0,-7 10-230 0 0,7-15-138 0 0,-27 46-3564 0 0,46-92 2234 0 0,-1-20-1214 0 0,2-4 1429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294 149 1100 0 0,'24'-55'3346'0'0,"-24"61"-1784"0"0,-1 46-1200 0 0,3 0 1 0 0,2-1-1 0 0,3 1 0 0 0,1-1 1 0 0,3-1-1 0 0,2 0 0 0 0,2 0 1 0 0,3-2-1 0 0,4 8-362 0 0,55 190 1211 0 0,-74-240-1169 0 0,0 0 0 0 0,0 0 0 0 0,-1 0 0 0 0,0 0 0 0 0,0 1 0 0 0,-1-1 0 0 0,0 1 0 0 0,0-1 0 0 0,0 1 0 0 0,-1 0 1 0 0,0-1-1 0 0,0 1 0 0 0,-1 0 0 0 0,0-1 0 0 0,0 1 0 0 0,0-1 0 0 0,-1 1 0 0 0,0-1 0 0 0,0 0 0 0 0,-1 0 0 0 0,0 0 0 0 0,0 0 0 0 0,0 0 0 0 0,-1 0 0 0 0,0-1 0 0 0,0 0 0 0 0,0 1 0 0 0,0-2 0 0 0,-1 1 0 0 0,0 0 0 0 0,0-1 0 0 0,0 0 0 0 0,-1 0 0 0 0,1-1 0 0 0,-1 1 0 0 0,0-1 0 0 0,0 0 0 0 0,0-1 0 0 0,-1 0 0 0 0,1 0 0 0 0,0 0 0 0 0,-1 0 0 0 0,0-1-42 0 0,-11-4-393 0 0,1 0 1 0 0,-1-1-1 0 0,1-1 0 0 0,1-1 0 0 0,-1 0 0 0 0,1-1 0 0 0,0-1 1 0 0,0-1-1 0 0,1 0 0 0 0,0-1 0 0 0,1 0 0 0 0,0-1 1 0 0,0-1-1 0 0,1 0 0 0 0,1-1 0 0 0,0 0 0 0 0,1-1 1 0 0,1-1-1 0 0,0 1 0 0 0,0-2 0 0 0,2 1 0 0 0,0-1 1 0 0,1 0-1 0 0,0-1 0 0 0,-2-11 393 0 0,-6-23-1303 0 0</inkml:trace>
  <inkml:trace contextRef="#ctx0" brushRef="#br0" timeOffset="282.866">28 24 1868 0 0,'-28'0'3067'0'0,"41"0"-1276"0"0,50 0-1170 0 0,171-20-3538 0 0,-187 18 1557 0 0,-3 1 2 0 0</inkml:trace>
  <inkml:trace contextRef="#ctx0" brushRef="#br0" timeOffset="954.565">947 379 1316 0 0,'1'-1'66'0'0,"0"0"0"0"0,-1 0 0 0 0,1 0 0 0 0,0 0 0 0 0,0 0 0 0 0,-1 0 0 0 0,1 0 0 0 0,-1 0 0 0 0,1 0 0 0 0,-1 0 0 0 0,1 0 0 0 0,-1 0 0 0 0,0 0 0 0 0,1-1 1 0 0,-1 1-1 0 0,0 0 0 0 0,0 0 0 0 0,0 0 0 0 0,0-1 0 0 0,0 1 0 0 0,0 0 0 0 0,0 0 0 0 0,-1-1 0 0 0,1 1 0 0 0,0 0 0 0 0,-1 0 0 0 0,1 0 0 0 0,-1 0 0 0 0,1 0 0 0 0,-1 0 0 0 0,1 0 0 0 0,-1 0 0 0 0,0 0 0 0 0,1 0 0 0 0,-1 0 0 0 0,0 0 0 0 0,0 0 0 0 0,0 0 0 0 0,0 0 0 0 0,0 1 0 0 0,0-1 0 0 0,0 0 0 0 0,0 1 0 0 0,0-1 0 0 0,0 1 0 0 0,0-1 0 0 0,0 1 0 0 0,-1 0 0 0 0,1-1 0 0 0,0 1 0 0 0,0 0 1 0 0,0 0-67 0 0,-63 16 472 0 0,53-11-372 0 0,0 1-1 0 0,1 0 0 0 0,0 0 1 0 0,0 1-1 0 0,1 0 0 0 0,0 1 0 0 0,0 0 1 0 0,1 1-1 0 0,0 0 0 0 0,0 0 1 0 0,1 0-1 0 0,0 1 0 0 0,1 0 0 0 0,0 0 1 0 0,0 1-1 0 0,2 0 0 0 0,-1 0 1 0 0,1 0-1 0 0,0 0 0 0 0,1 1 1 0 0,1-1-1 0 0,0 1 0 0 0,0 0 0 0 0,1 4-99 0 0,1-13 13 0 0,0 0 0 0 0,0 0 0 0 0,1 0 0 0 0,-1 0 0 0 0,1 0 0 0 0,-1 1 0 0 0,1-1 0 0 0,0 0 0 0 0,0-1 0 0 0,0 1 0 0 0,1 0 0 0 0,-1 0-1 0 0,1 0 1 0 0,0-1 0 0 0,-1 1 0 0 0,1-1 0 0 0,0 1 0 0 0,1-1 0 0 0,-1 0 0 0 0,0 0 0 0 0,1 0 0 0 0,-1 0 0 0 0,1 0 0 0 0,-1 0 0 0 0,1-1 0 0 0,0 1 0 0 0,0-1-1 0 0,0 0 1 0 0,0 0 0 0 0,0 0 0 0 0,0 0 0 0 0,0-1 0 0 0,0 1 0 0 0,0-1 0 0 0,0 1 0 0 0,0-1 0 0 0,0 0 0 0 0,0 0 0 0 0,1-1 0 0 0,-1 1 0 0 0,2-1-13 0 0,130-32-199 0 0,-127 29 188 0 0,-1 0 0 0 0,0 0 0 0 0,1 0 0 0 0,-2-1 0 0 0,1 0 0 0 0,-1-1 0 0 0,1 1 0 0 0,-1-1 0 0 0,-1 0 0 0 0,1-1 0 0 0,-1 1 0 0 0,0-1 1 0 0,-1 0-1 0 0,0 0 0 0 0,0-1 0 0 0,0 1 0 0 0,-1-1 0 0 0,0 0 0 0 0,-1 0 0 0 0,1 0 0 0 0,0-7 11 0 0,6-11 158 0 0,7-13 1150 0 0,-6 70-1468 0 0,61 119-865 0 0,20-95-3596 0 0,-72-54 3346 0 0</inkml:trace>
  <inkml:trace contextRef="#ctx0" brushRef="#br0" timeOffset="1251.914">1553 214 2164 0 0,'-3'-1'147'0'0,"0"0"-1"0"0,0 0 1 0 0,0 0 0 0 0,-1 1-1 0 0,1-1 1 0 0,0 1-1 0 0,-1 0 1 0 0,1 0-1 0 0,0 0 1 0 0,0 1 0 0 0,-1-1-1 0 0,1 1 1 0 0,0-1-1 0 0,0 1 1 0 0,0 0-1 0 0,0 0 1 0 0,-1 1 0 0 0,2-1-1 0 0,-1 1 1 0 0,0-1-1 0 0,0 1 1 0 0,0 0-1 0 0,1 0 1 0 0,-1 0 0 0 0,1 0-1 0 0,-1 1 1 0 0,-1 2-147 0 0,-3 0 243 0 0,-6 5-93 0 0,1 1 0 0 0,0 0 0 0 0,0 1 0 0 0,1 0 0 0 0,0 1-1 0 0,1 0 1 0 0,1 0 0 0 0,0 1 0 0 0,1 1 0 0 0,1-1 0 0 0,0 1 0 0 0,1 1 0 0 0,0-1-1 0 0,1 1 1 0 0,1 0 0 0 0,1 0 0 0 0,0 1 0 0 0,1-1 0 0 0,0 14-150 0 0,2-25-2 0 0,0 0 0 0 0,0 0 0 0 0,1 1 0 0 0,-1-1 0 0 0,1 0 0 0 0,0 0 0 0 0,1 0 0 0 0,-1 0 0 0 0,1 0 0 0 0,0 0 1 0 0,1-1-1 0 0,-1 1 0 0 0,1-1 0 0 0,0 1 0 0 0,0-1 0 0 0,0 0 0 0 0,0 0 0 0 0,1 0 0 0 0,-1-1 0 0 0,1 1 0 0 0,0-1 0 0 0,0 0 0 0 0,1 0 0 0 0,-1 0 0 0 0,1-1 0 0 0,-1 1 1 0 0,1-1-1 0 0,0 0 0 0 0,0 0 0 0 0,0-1 0 0 0,0 0 0 0 0,0 1 0 0 0,0-2 0 0 0,0 1 0 0 0,0-1 0 0 0,4 1 2 0 0,9-1-285 0 0,0 1 0 0 0,0-2 0 0 0,-1-1-1 0 0,1 0 1 0 0,0-1 0 0 0,-1-1 0 0 0,1 0 0 0 0,-1-1-1 0 0,0-1 1 0 0,4-3 285 0 0,67-43-2994 0 0,-62 31 1845 0 0</inkml:trace>
  <inkml:trace contextRef="#ctx0" brushRef="#br0" timeOffset="1548.756">1873 427 1732 0 0,'23'-63'3545'0'0,"-23"61"-3133"0"0,0 2-50 0 0,-13-20 600 0 0,-46 39-84 0 0,49-14-821 0 0,1 0-1 0 0,0 0 1 0 0,1 1-1 0 0,-1 1 0 0 0,1-1 1 0 0,0 1-1 0 0,1 1 0 0 0,0-1 1 0 0,0 1-1 0 0,1 1 0 0 0,-1-1 1 0 0,2 1-1 0 0,-1 0 1 0 0,1 0-1 0 0,1 1 0 0 0,0-1 1 0 0,0 1-1 0 0,1 0 0 0 0,0 0 1 0 0,0 5-57 0 0,3-13 4 0 0,1 1 0 0 0,-1 0-1 0 0,1 0 1 0 0,-1-1 0 0 0,1 1 0 0 0,0 0 0 0 0,0-1 0 0 0,1 1-1 0 0,-1-1 1 0 0,0 1 0 0 0,1-1 0 0 0,-1 1 0 0 0,1-1 0 0 0,0 0-1 0 0,0 0 1 0 0,0 0 0 0 0,0 0 0 0 0,0 0 0 0 0,0-1 0 0 0,1 1-1 0 0,-1 0 1 0 0,1-1 0 0 0,-1 0 0 0 0,1 0 0 0 0,-1 1 0 0 0,1-1-1 0 0,0-1 1 0 0,-1 1 0 0 0,1 0 0 0 0,0-1 0 0 0,0 0 0 0 0,0 1-1 0 0,-1-1 1 0 0,1 0 0 0 0,0 0 0 0 0,0-1 0 0 0,2 1-4 0 0,100-15-46 0 0,-95 14 37 0 0,-1-1 0 0 0,1 0 0 0 0,-1 0 0 0 0,0-1 1 0 0,1 0-1 0 0,-1-1 0 0 0,-1 0 0 0 0,1 0 0 0 0,0-1 0 0 0,-1 0 1 0 0,0-1-1 0 0,0 0 0 0 0,-1 0 0 0 0,0 0 0 0 0,0-1 0 0 0,0 0 1 0 0,-1-1-1 0 0,0 1 0 0 0,0-1 0 0 0,-1 0 0 0 0,0-1 0 0 0,0 1 0 0 0,1-7 9 0 0,-7 9-7 0 0,0 1 0 0 0,-1-1 0 0 0,0 1-1 0 0,0 0 1 0 0,-1 0 0 0 0,1 0 0 0 0,-1 0-1 0 0,0 0 1 0 0,0 0 0 0 0,-1 1-1 0 0,1-1 1 0 0,-1 1 0 0 0,0 0 0 0 0,0 0-1 0 0,-1 0 1 0 0,1 1 0 0 0,-1 0-1 0 0,0 0 1 0 0,0 0 0 0 0,0 0 0 0 0,0 1-1 0 0,0-1 1 0 0,0 2 0 0 0,-4-2 7 0 0,-15-4 13 0 0,1 2 1 0 0,-1 0-1 0 0,0 2 1 0 0,0 0-1 0 0,0 2 1 0 0,-1 0-1 0 0,-14 3-13 0 0,1-2-49 0 0,-68 24-3038 0 0,99-21 927 0 0,7-3 897 0 0</inkml:trace>
  <inkml:trace contextRef="#ctx0" brushRef="#br0" timeOffset="2189.88">2074 51 1944 0 0,'5'30'4603'0'0,"8"32"-3551"0"0,16 90-1092 0 0,61 173 866 0 0,-75-285 607 0 0,-14-50-1483 0 0,1 0-1 0 0,0 0 1 0 0,1 0-1 0 0,0 0 1 0 0,0 0-1 0 0,1 1 0 0 0,1-1 1 0 0,-1 1-1 0 0,2 0 1 0 0,-1 0-1 0 0,1 1 1 0 0,0 0-1 0 0,1 0 1 0 0,0 0-1 0 0,0 1 1 0 0,1 0-1 0 0,0 0 0 0 0,0 1 1 0 0,0 0-1 0 0,1 0 1 0 0,0 1-1 0 0,0 0 1 0 0,0 1-1 0 0,1 0 1 0 0,0 0-1 0 0,0 1 1 0 0,0 0-1 0 0,0 1 1 0 0,0 0-1 0 0,0 1 0 0 0,1 0 51 0 0,-9 0 7 0 0,1 1-1 0 0,-1 0 0 0 0,0-1 1 0 0,0 1-1 0 0,0 0 0 0 0,0 0 0 0 0,1 0 1 0 0,-1 0-1 0 0,0 0 0 0 0,0 1 1 0 0,0-1-1 0 0,0 1 0 0 0,0 0 1 0 0,1-1-1 0 0,-1 1 0 0 0,0 0 0 0 0,-1 0 1 0 0,1 0-1 0 0,0 0 0 0 0,0 1 1 0 0,0-1-1 0 0,-1 0 0 0 0,1 1 0 0 0,0-1 1 0 0,-1 1-1 0 0,1 0 0 0 0,-1-1 1 0 0,0 1-1 0 0,0 0 0 0 0,0 0 0 0 0,0 0 1 0 0,0 0-1 0 0,0 0 0 0 0,0 0 1 0 0,0 0-1 0 0,-1 0 0 0 0,1 0 1 0 0,-1 0-1 0 0,0 0 0 0 0,1 1 0 0 0,-1 0-6 0 0,-15 10-68 0 0,1-1 0 0 0,-2 0 0 0 0,0-1 0 0 0,0-1 0 0 0,-1-1 0 0 0,0 0 0 0 0,0-1 0 0 0,-1-1 0 0 0,0-1 0 0 0,-1 0 0 0 0,1-2 0 0 0,-1 0 0 0 0,0-1 0 0 0,0 0 0 0 0,0-2 0 0 0,-14 0 68 0 0,29-1-200 0 0,-1 0 0 0 0,0 0 0 0 0,0 0 1 0 0,1 0-1 0 0,-1-1 0 0 0,0 1 0 0 0,1-1 0 0 0,-1-1 1 0 0,1 1-1 0 0,-1-1 0 0 0,1 1 0 0 0,0-1 1 0 0,-1 0-1 0 0,1-1 0 0 0,0 1 0 0 0,0-1 1 0 0,1 0-1 0 0,-1 0 0 0 0,-2-2 200 0 0,-3-14-1197 0 0</inkml:trace>
  <inkml:trace contextRef="#ctx0" brushRef="#br0" timeOffset="3348.061">2567 447 1416 0 0,'26'0'3539'0'0,"59"-10"-2913"0"0,-41-1-450 0 0,-1-2 0 0 0,0-2 0 0 0,0-1 0 0 0,-2-3 1 0 0,0-1-1 0 0,25-19-176 0 0,-38 5-145 0 0,-28 33 109 0 0,-64 2-28 0 0,24 10 117 0 0,1 2 0 0 0,0 1 0 0 0,1 2 0 0 0,1 2 0 0 0,1 1 0 0 0,1 2 0 0 0,0 2-1 0 0,2 1 1 0 0,-6 6-53 0 0,36-29 7 0 0,0 0-1 0 0,0 1 0 0 0,0-1 1 0 0,0 1-1 0 0,0 0 0 0 0,0 0 1 0 0,1 0-1 0 0,-1 0 0 0 0,0 1 1 0 0,1-1-1 0 0,0 1 0 0 0,0-1 1 0 0,0 1-1 0 0,0 0 0 0 0,0 0 1 0 0,0 0-1 0 0,1 0 0 0 0,-1 0 1 0 0,1 0-1 0 0,0 0 0 0 0,0 0 1 0 0,0 1-1 0 0,0-1 0 0 0,0 0 0 0 0,1 1 1 0 0,0-1-1 0 0,0 1 0 0 0,0-1 1 0 0,0 1-1 0 0,0-1 0 0 0,1 0 1 0 0,-1 1-1 0 0,1-1 0 0 0,0 0 1 0 0,0 1-1 0 0,0-1 0 0 0,0 0 1 0 0,1 0-1 0 0,0 0 0 0 0,-1 0 1 0 0,1 0-1 0 0,0 0 0 0 0,0-1 1 0 0,0 1-1 0 0,1 0 0 0 0,-1-1 1 0 0,1 0-1 0 0,-1 0 0 0 0,1 0 1 0 0,0 0-1 0 0,0 0 0 0 0,0 0 1 0 0,0 0-1 0 0,0-1 0 0 0,2 1-6 0 0,18 3-14 0 0,1-1 0 0 0,-1-1 0 0 0,1-1 0 0 0,-1-2 0 0 0,1 0 0 0 0,-1-1 0 0 0,1-1-1 0 0,-1-2 1 0 0,22-5 14 0 0,2 2-15 0 0,39-7-444 0 0,-2-4 0 0 0,0-3 0 0 0,-1-4-1 0 0,44-22 460 0 0,-103 37 69 0 0,-1-1-1 0 0,0-1 1 0 0,-1-1-1 0 0,0-1 1 0 0,-1 0-1 0 0,-1-2 1 0 0,17-16-69 0 0,-36 31 9 0 0,-1 1 0 0 0,1 0 0 0 0,0 0 0 0 0,0-1 0 0 0,0 1 0 0 0,-1-1 0 0 0,1 1 0 0 0,0-1 0 0 0,0 1 0 0 0,-1-1 0 0 0,1 1 0 0 0,0-1 0 0 0,-1 0 0 0 0,1 1 0 0 0,-1-1 0 0 0,1 0-1 0 0,-1 1 1 0 0,1-1 0 0 0,-1 0 0 0 0,1 0 0 0 0,-1 0 0 0 0,0 1 0 0 0,1-1 0 0 0,-1 0 0 0 0,0 0 0 0 0,0 0 0 0 0,0 0 0 0 0,0 0 0 0 0,0 0 0 0 0,0 1 0 0 0,0-1 0 0 0,0 0 0 0 0,0 0 0 0 0,0 0 0 0 0,0 0 0 0 0,0 0 0 0 0,-1 0 0 0 0,1 1 0 0 0,0-1 0 0 0,-1 0 0 0 0,1 0 0 0 0,0 0 0 0 0,-1 1 0 0 0,1-1 0 0 0,-1 0 0 0 0,1 0 0 0 0,-1 1 0 0 0,0-1 0 0 0,1 1 0 0 0,-1-1 0 0 0,0 0 0 0 0,1 1 0 0 0,-1-1 0 0 0,0 1 0 0 0,0 0 0 0 0,0-1 0 0 0,1 1 0 0 0,-1 0 0 0 0,0-1-9 0 0,-58-4 87 0 0,57 5-84 0 0,-23 5-24 0 0,0 0 0 0 0,1 3 0 0 0,0 0 0 0 0,0 1 1 0 0,1 1-1 0 0,0 1 0 0 0,0 1 0 0 0,1 1 0 0 0,1 2 0 0 0,-8 6 21 0 0,19-15 27 0 0,-1 0 0 0 0,1 1 0 0 0,0 1-1 0 0,1 0 1 0 0,0 0 0 0 0,0 0 0 0 0,1 1-1 0 0,0 1 1 0 0,0-1 0 0 0,1 1 0 0 0,0 1 0 0 0,0 2-27 0 0,6-12 62 0 0,1-1-32 0 0,48 4 62 0 0,203-92 272 0 0,-144 121-2359 0 0,-85-32-359 0 0,-19-1 984 0 0</inkml:trace>
  <inkml:trace contextRef="#ctx0" brushRef="#br0" timeOffset="3785.597">3681 334 1100 0 0,'28'38'2171'0'0,"-20"-11"3372"0"0,-23-43-4567 0 0,19 3-982 0 0,0 0-1 0 0,1 0 1 0 0,1 0 0 0 0,1 0-1 0 0,-1 1 1 0 0,2 0-1 0 0,0 1 1 0 0,0-1-1 0 0,1 2 1 0 0,0-1 0 0 0,1 1-1 0 0,1 0 1 0 0,-1 1-1 0 0,1 1 1 0 0,1-1 0 0 0,-1 2-1 0 0,1 0 1 0 0,1 0-1 0 0,-1 1 1 0 0,1 0-1 0 0,1 1 1 0 0,-1 1 0 0 0,0 0-1 0 0,14-1 7 0 0,-18 6-13 0 0,-1 0 0 0 0,1 1 1 0 0,-1 1-1 0 0,0-1 0 0 0,0 1 0 0 0,0 1 0 0 0,0-1 0 0 0,-1 2 0 0 0,0-1 0 0 0,1 1 0 0 0,-2 0 1 0 0,1 0-1 0 0,0 0 0 0 0,-1 1 0 0 0,0 0 0 0 0,0 1 0 0 0,-1-1 0 0 0,0 1 0 0 0,0 0 0 0 0,-1 1 1 0 0,1-1-1 0 0,-2 1 0 0 0,1 0 0 0 0,-1-1 0 0 0,0 2 0 0 0,-1-1 0 0 0,0 0 0 0 0,0 0 0 0 0,0 1 1 0 0,-1 2 12 0 0,1-3-394 0 0,11 45 298 0 0,-9-16-5628 0 0,-4-27 4456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4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1756 0 0,'35'18'12961'0'0,"-34"-19"-11897"0"0,8-10-12523 0 0,-7 2 9906 0 0,-1 3 176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57 498 1240 0 0,'-1'-1'313'0'0,"0"0"-244"0"0,1 0 1 0 0,-1 1-1 0 0,1-1 0 0 0,-1 0 1 0 0,0 1-1 0 0,1-1 0 0 0,-1 1 1 0 0,1-1-1 0 0,-1 1 1 0 0,0-1-1 0 0,1 1 0 0 0,-1 0 1 0 0,0-1-1 0 0,0 1 0 0 0,1 0 1 0 0,-1 0-1 0 0,0-1 0 0 0,0 1 1 0 0,1 0-1 0 0,-1 0 0 0 0,0 0 1 0 0,0 0-1 0 0,0 0 0 0 0,1 0 1 0 0,-1 0-1 0 0,0 0 0 0 0,0 0 1 0 0,0 0-1 0 0,1 1 0 0 0,-1-1 1 0 0,0 0-1 0 0,0 0 1 0 0,1 1-1 0 0,-1-1 0 0 0,0 1 1 0 0,1-1-1 0 0,-1 0 0 0 0,0 1 1 0 0,1 0-1 0 0,-1-1 0 0 0,1 1 1 0 0,-1-1-1 0 0,0 1 0 0 0,1-1 1 0 0,0 1-1 0 0,-1 0 0 0 0,1 0 1 0 0,-1-1-1 0 0,1 1 0 0 0,0 0 1 0 0,-1-1-1 0 0,1 1 0 0 0,0 0 1 0 0,0 0-1 0 0,0 0 0 0 0,0-1 1 0 0,0 1-1 0 0,0 0-69 0 0,-18 207 1546 0 0,45-62-1240 0 0,-15-100-2703 0 0,-25-37-112 0 0,4-10 1204 0 0</inkml:trace>
  <inkml:trace contextRef="#ctx0" brushRef="#br0" timeOffset="720.316">0 381 868 0 0,'7'2'112'0'0,"-1"0"1"0"0,1 1-1 0 0,-1 0 0 0 0,0 0 1 0 0,0 1-1 0 0,0 0 0 0 0,-1 0 1 0 0,1 0-1 0 0,-1 0 0 0 0,0 1 1 0 0,0 0-1 0 0,-1 0 0 0 0,1 0 0 0 0,-1 1 1 0 0,0 0-1 0 0,0 0 0 0 0,-1 0 1 0 0,0 0-1 0 0,0 0 0 0 0,-1 0 1 0 0,1 1-1 0 0,-1 0-112 0 0,65 183 2106 0 0,-67-190-2048 0 0,0-1-1 0 0,-1 1 1 0 0,1-1 0 0 0,0 1-1 0 0,0-1 1 0 0,0 1 0 0 0,0 0-1 0 0,0-1 1 0 0,0 1 0 0 0,1-1-1 0 0,-1 1 1 0 0,0-1 0 0 0,0 1-1 0 0,0-1 1 0 0,0 1 0 0 0,0-1-1 0 0,1 1 1 0 0,-1-1 0 0 0,0 1-1 0 0,0 0 1 0 0,1-1-1 0 0,-1 1 1 0 0,0-1 0 0 0,1 1-1 0 0,-1 0 1 0 0,0-1 0 0 0,1 1-1 0 0,-1 0 1 0 0,1-1 0 0 0,-1 1-1 0 0,1 0 1 0 0,-1 0 0 0 0,0 0-1 0 0,1-1 1 0 0,-1 1 0 0 0,1 0-1 0 0,-1 0 1 0 0,1 0 0 0 0,-1 0-1 0 0,1 0 1 0 0,-1 0 0 0 0,1 0-1 0 0,-1 0 1 0 0,1 0-1 0 0,-1 0 1 0 0,1 0 0 0 0,-1 0-1 0 0,1 0 1 0 0,-1 0 0 0 0,1 0-1 0 0,-1 1 1 0 0,1-1 0 0 0,-1 0-1 0 0,0 0 1 0 0,1 1 0 0 0,-1-1-1 0 0,1 0 1 0 0,-1 1-58 0 0,21-73-116 0 0,-13 42 374 0 0,0 8-286 0 0,2-1 0 0 0,0 2 0 0 0,1-1 0 0 0,2 1 0 0 0,0 1 0 0 0,1 0 0 0 0,1 1 0 0 0,1 1 0 0 0,0 0 0 0 0,2 1 0 0 0,4-3 28 0 0,-19 18-27 0 0,0 0 1 0 0,0 0 0 0 0,1 0-1 0 0,-1 0 1 0 0,0 0-1 0 0,1 1 1 0 0,-1-1-1 0 0,1 1 1 0 0,-1 0 0 0 0,1 0-1 0 0,-1 0 1 0 0,1 1-1 0 0,0-1 1 0 0,-1 1 0 0 0,1 0-1 0 0,0 0 1 0 0,-1 0-1 0 0,1 1 1 0 0,0-1-1 0 0,-1 1 1 0 0,1 0 0 0 0,0 0-1 0 0,-1 0 1 0 0,1 1-1 0 0,-1-1 1 0 0,0 1 0 0 0,1-1-1 0 0,-1 1 1 0 0,0 0-1 0 0,0 1 1 0 0,0-1-1 0 0,0 0 1 0 0,-1 1 0 0 0,1 0-1 0 0,-1-1 1 0 0,1 1-1 0 0,-1 0 1 0 0,0 0 0 0 0,0 0-1 0 0,0 1 27 0 0,67 135 308 0 0,-45-63-172 0 0,56 121 91 0 0,-78-194-222 0 0,0 0 0 0 0,-1 0 1 0 0,1 0-1 0 0,0 0 0 0 0,0 0 1 0 0,1 0-1 0 0,-1 0 0 0 0,1-1 0 0 0,-1 1 1 0 0,1-1-1 0 0,0 0 0 0 0,0 0 1 0 0,0 0-1 0 0,0 0 0 0 0,0 0 0 0 0,0-1 1 0 0,1 1-1 0 0,-1-1 0 0 0,0 0 1 0 0,1 0-1 0 0,-1 0 0 0 0,1-1 0 0 0,-1 1 1 0 0,1-1-1 0 0,0 0 0 0 0,-1 0 1 0 0,1 0-1 0 0,-1 0 0 0 0,1 0 0 0 0,-1-1 1 0 0,3 0-6 0 0,9-5 4 0 0,0 1 0 0 0,0-2 1 0 0,0 0-1 0 0,-1-1 0 0 0,0-1 1 0 0,0 0-1 0 0,-1 0 0 0 0,0-1 1 0 0,-1-1-1 0 0,0-1 0 0 0,-1 1 1 0 0,0-2-1 0 0,-1 1 0 0 0,0-2 1 0 0,-1 1-1 0 0,-1-1 0 0 0,0 0 1 0 0,0-1-1 0 0,-2 0 0 0 0,0 0 0 0 0,-1-1 1 0 0,0 1-1 0 0,0-7-4 0 0,-5 21 69 0 0,-3-11-33 0 0,-3 8-18 0 0,1 0-1 0 0,-1 1 0 0 0,0 0 0 0 0,-1 0 0 0 0,1 1 0 0 0,0-1 0 0 0,-1 1 0 0 0,1 1 0 0 0,-1-1 0 0 0,0 1 0 0 0,0 1 0 0 0,1-1 0 0 0,-1 1 0 0 0,0 0 0 0 0,0 0 0 0 0,0 1 0 0 0,1 0 0 0 0,-1 0 0 0 0,0 1 0 0 0,1 0 0 0 0,-1 0 0 0 0,1 0 0 0 0,-2 2-17 0 0,-1 0 4 0 0,1 1 0 0 0,-1 0 0 0 0,1 0 0 0 0,0 1-1 0 0,0 0 1 0 0,1 0 0 0 0,0 1 0 0 0,0 0-1 0 0,0 0 1 0 0,1 1 0 0 0,0-1 0 0 0,0 2 0 0 0,1-1-1 0 0,0 0 1 0 0,1 1 0 0 0,0 0 0 0 0,0 0 0 0 0,1 1-1 0 0,0-1 1 0 0,0 0 0 0 0,1 1 0 0 0,1 0-1 0 0,-1-1 1 0 0,2 1 0 0 0,-1 0 0 0 0,1 0 0 0 0,1 8-4 0 0,-1-13-1 0 0,1 0 0 0 0,-1 0 1 0 0,1 0-1 0 0,0 1 1 0 0,0-1-1 0 0,0 0 0 0 0,1 0 1 0 0,0 0-1 0 0,0-1 0 0 0,0 1 1 0 0,0 0-1 0 0,1-1 1 0 0,0 1-1 0 0,0-1 0 0 0,0 0 1 0 0,0 0-1 0 0,1 0 1 0 0,0 0-1 0 0,0-1 0 0 0,0 1 1 0 0,0-1-1 0 0,0 0 1 0 0,1 0-1 0 0,-1-1 0 0 0,1 1 1 0 0,0-1-1 0 0,-1 0 1 0 0,1 0-1 0 0,0-1 0 0 0,0 0 1 0 0,0 1-1 0 0,1-2 1 0 0,0 1 0 0 0,7 1-182 0 0,-1 0 1 0 0,1-1 0 0 0,-1-1-1 0 0,1 0 1 0 0,-1-1 0 0 0,1 0-1 0 0,0-1 1 0 0,-1 0-1 0 0,0-1 1 0 0,0 0 0 0 0,0-1-1 0 0,0-1 1 0 0,1 0 181 0 0,67-55-3240 0 0,-62 37 1946 0 0</inkml:trace>
  <inkml:trace contextRef="#ctx0" brushRef="#br0" timeOffset="986.051">1124 278 1804 0 0,'1'-20'3791'0'0,"2"37"-2484"0"0,4 21-994 0 0,120 351 938 0 0,-120-367-1549 0 0,6 30 191 0 0,-9-18-3269 0 0,-7-31 2109 0 0,-12 7 81 0 0</inkml:trace>
  <inkml:trace contextRef="#ctx0" brushRef="#br0" timeOffset="1628.176">1094 543 1920 0 0,'216'-50'3007'0'0,"-206"47"-2932"0"0,8-1 60 0 0,0 0 0 0 0,-1-1 0 0 0,0-1 0 0 0,0-1 0 0 0,0 0 1 0 0,-1-2-1 0 0,0 0 0 0 0,0 0 0 0 0,-1-1 0 0 0,7-7-135 0 0,-21 15 41 0 0,-1 0 0 0 0,0 1 0 0 0,1-1 1 0 0,-1 0-1 0 0,0 0 0 0 0,0 0 0 0 0,0 1 1 0 0,0-1-1 0 0,0 0 0 0 0,0 0 1 0 0,0 0-1 0 0,-1 0 0 0 0,1 1 0 0 0,-1-1 1 0 0,1 0-1 0 0,-1 1 0 0 0,0-1 0 0 0,0 0 1 0 0,0 1-1 0 0,0-1 0 0 0,0 1 0 0 0,0-1 1 0 0,0 1-1 0 0,0-1 0 0 0,0 1 1 0 0,-1 0-1 0 0,1 0 0 0 0,-1 0 0 0 0,1 0 1 0 0,-1 0-1 0 0,1 0 0 0 0,-1 0 0 0 0,1 0 1 0 0,-1 0-1 0 0,0 1 0 0 0,0-1 0 0 0,1 1 1 0 0,-1-1-42 0 0,-69-23 712 0 0,70 24-681 0 0,1 0 10 0 0,-14 22 5 0 0,14-4-3 0 0,0-1-1 0 0,1 1 1 0 0,1-1-1 0 0,0 0 0 0 0,2 0 1 0 0,0 0-1 0 0,1 0 1 0 0,0-1-1 0 0,6 10-42 0 0,-6-10 72 0 0,109 268 882 0 0,-114-285-928 0 0,1 1 0 0 0,-1-1 0 0 0,1 0 0 0 0,-1 1 0 0 0,0-1 0 0 0,1 1 0 0 0,-1-1 0 0 0,1 1-1 0 0,-1 0 1 0 0,1-1 0 0 0,0 1 0 0 0,-1-1 0 0 0,1 1 0 0 0,-1 0 0 0 0,1-1 0 0 0,0 1 0 0 0,-1 0 0 0 0,1 0 0 0 0,-1 0 0 0 0,1-1 0 0 0,0 1 0 0 0,-1 0 0 0 0,1 0 0 0 0,0 0 0 0 0,-1 0 0 0 0,1 0 0 0 0,0 0 0 0 0,0 0-1 0 0,-1 0 1 0 0,1 1 0 0 0,-1-1 0 0 0,1 0 0 0 0,0 0 0 0 0,-1 1 0 0 0,1-1 0 0 0,0 0 0 0 0,-1 0 0 0 0,1 1-26 0 0,4-33-174 0 0,-3 23 135 0 0,-1 0-21 0 0,1 0-1 0 0,0 0 1 0 0,0 0 0 0 0,1 0-1 0 0,0 1 1 0 0,0-1-1 0 0,1 1 1 0 0,0 0 0 0 0,1 0-1 0 0,0 0 1 0 0,0 1-1 0 0,1-1 1 0 0,5-4 60 0 0,-8 12-8 0 0,-1 1 0 0 0,1-1 0 0 0,0 1 0 0 0,0 0 0 0 0,0 0 0 0 0,0 0 0 0 0,0 1 0 0 0,-1-1 0 0 0,1 0 0 0 0,0 1 0 0 0,-1 0 0 0 0,0 0 0 0 0,1 0 0 0 0,-1 0 0 0 0,0 0 0 0 0,0 0 0 0 0,0 0-1 0 0,0 1 1 0 0,0-1 0 0 0,-1 1 0 0 0,1-1 0 0 0,-1 1 0 0 0,1 0 0 0 0,-1-1 0 0 0,0 1 0 0 0,0 0 0 0 0,0 0 0 0 0,-1 0 0 0 0,1 0 0 0 0,-1 0 0 0 0,0 0 8 0 0,3 2-31 0 0,2 8 121 0 0,-5-9-191 0 0,1 1 0 0 0,0-1-1 0 0,0 0 1 0 0,0 0 0 0 0,1 0 0 0 0,-1 0-1 0 0,1 0 1 0 0,0 0 0 0 0,0 0 0 0 0,1 0 0 0 0,-1-1-1 0 0,1 1 1 0 0,-1-1 0 0 0,1 0 0 0 0,0 0-1 0 0,0 0 1 0 0,1 0 0 0 0,-1 0 0 0 0,1 0 0 0 0,-1-1-1 0 0,1 0 1 0 0,0 0 0 0 0,0 0 0 0 0,0 0-1 0 0,0-1 1 0 0,0 1 0 0 0,0-1 0 0 0,0 0 0 0 0,1 0-1 0 0,-1-1 1 0 0,0 1 0 0 0,1-1 0 0 0,-1 0-1 0 0,0 0 1 0 0,1 0 0 0 0,-1-1 0 0 0,0 0 0 0 0,4 0 101 0 0,86-40-2018 0 0,-68 24 1313 0 0</inkml:trace>
  <inkml:trace contextRef="#ctx0" brushRef="#br0" timeOffset="2299.712">2077 671 2540 0 0,'7'-13'18'0'0,"-8"13"31"0"0,0 1 0 0 0,0-1 0 0 0,0 0 0 0 0,0 0-1 0 0,0 0 1 0 0,0 1 0 0 0,-1-1 0 0 0,1 0 0 0 0,0-1 0 0 0,0 1 0 0 0,0 0 0 0 0,0 0 0 0 0,0 0 0 0 0,0-1 0 0 0,0 1 0 0 0,0-1 0 0 0,0 1 0 0 0,0 0 0 0 0,0-1 0 0 0,0 0 0 0 0,0 1 0 0 0,0-1 0 0 0,0 0 0 0 0,0 1-1 0 0,0-1 1 0 0,1 0 0 0 0,-1 0 0 0 0,0 0 0 0 0,1 0 0 0 0,-1 0 0 0 0,0 0 0 0 0,1 1 0 0 0,-1-1 0 0 0,1-1 0 0 0,0 1 0 0 0,-1 0 0 0 0,1 0 0 0 0,0 0 0 0 0,0 0 0 0 0,-1 0 0 0 0,1 0 0 0 0,0 0 0 0 0,0 0 0 0 0,0 0-1 0 0,0-1 1 0 0,0 1 0 0 0,1 0 0 0 0,-1 0 0 0 0,0 0 0 0 0,0 0 0 0 0,1 0 0 0 0,-1 0 0 0 0,1 0 0 0 0,-1 0 0 0 0,1 0 0 0 0,-1 0 0 0 0,1 0 0 0 0,0 0 0 0 0,-1 0 0 0 0,1 1 0 0 0,0-1 0 0 0,0 0 0 0 0,0 0 0 0 0,0 0-49 0 0,-18 3 136 0 0,1 2 0 0 0,-1 0 1 0 0,0 1-1 0 0,1 0 0 0 0,0 1 1 0 0,0 1-1 0 0,1 1 1 0 0,0 0-1 0 0,0 1 0 0 0,1 0 1 0 0,0 1-1 0 0,0 1 1 0 0,1 0-1 0 0,-9 11-136 0 0,21-21 10 0 0,-1 0 0 0 0,1 0-1 0 0,0 0 1 0 0,0 0 0 0 0,0 1 0 0 0,0-1-1 0 0,0 0 1 0 0,0 0 0 0 0,0 1 0 0 0,0-1-1 0 0,1 0 1 0 0,-1 1 0 0 0,0-1 0 0 0,1 1-1 0 0,-1-1 1 0 0,1 1 0 0 0,0-1 0 0 0,-1 1-1 0 0,1 0 1 0 0,0-1 0 0 0,0 1 0 0 0,0-1 0 0 0,0 1-1 0 0,0-1 1 0 0,1 1 0 0 0,-1 0 0 0 0,0-1-1 0 0,1 1 1 0 0,-1-1 0 0 0,1 1 0 0 0,-1-1-1 0 0,1 1 1 0 0,0-1 0 0 0,-1 0 0 0 0,1 1-1 0 0,0-1 1 0 0,0 0 0 0 0,0 0 0 0 0,0 1-1 0 0,0-1 1 0 0,1 0 0 0 0,-1 0 0 0 0,0 0 0 0 0,0 0-1 0 0,1-1 1 0 0,-1 1 0 0 0,1 0 0 0 0,-1 0-1 0 0,0-1 1 0 0,1 1 0 0 0,-1-1 0 0 0,1 1-1 0 0,0-1 1 0 0,-1 0 0 0 0,1 0 0 0 0,-1 0-1 0 0,1 1 1 0 0,-1-1 0 0 0,1-1 0 0 0,0 1-10 0 0,110 0-319 0 0,8-34-291 0 0,-132-3-347 0 0,-7 12 1317 0 0,18 19-353 0 0,0-1 1 0 0,0 1-1 0 0,1-1 0 0 0,0 1 0 0 0,0-1 1 0 0,1 0-1 0 0,0 1 0 0 0,0-1 1 0 0,0 1-1 0 0,1 0 0 0 0,0-1 0 0 0,0 1 1 0 0,0 0-1 0 0,1 0 0 0 0,0 0 1 0 0,0 0-1 0 0,1 1 0 0 0,0-1 0 0 0,0 1 1 0 0,0 0-1 0 0,0 0 0 0 0,1 1 1 0 0,0-1-1 0 0,0 1 0 0 0,0 0 0 0 0,0 0 1 0 0,1 0-1 0 0,-1 1 0 0 0,6-2-7 0 0,26-18-21 0 0,-26 14-30 0 0,1 0 0 0 0,1 2 0 0 0,0-1 0 0 0,0 2 0 0 0,0-1 0 0 0,1 2 0 0 0,0 0 0 0 0,0 0 0 0 0,0 2 0 0 0,0 0 0 0 0,13-1 51 0 0,-26 4-56 0 0,-1 0 5 0 0,0 0 5 0 0,12 27 114 0 0,-149 238 1322 0 0,113-170-699 0 0,67-83-573 0 0,-25-19-203 0 0,0 0-1 0 0,0-1 0 0 0,-1-1 0 0 0,0 0 0 0 0,-1-1 0 0 0,0-1 0 0 0,0 0 0 0 0,-1-2 0 0 0,-1 0 0 0 0,0 0 1 0 0,-1-1-1 0 0,6-8 86 0 0,-2-2-89 0 0,0-1 1 0 0,-2-1 0 0 0,0-1-1 0 0,-2 0 1 0 0,-1 0 0 0 0,-2-2-1 0 0,0 1 1 0 0,-2-1 0 0 0,-1 0-1 0 0,-1-1 1 0 0,-2 0 0 0 0,-1 0 0 0 0,-1 0-1 0 0,-2 0 1 0 0,-2-18 88 0 0,2 34 148 0 0,-1 1 0 0 0,0-1 0 0 0,-1 1 0 0 0,0 0 0 0 0,-1 0 0 0 0,-1 0 0 0 0,0 0 0 0 0,-1 1 0 0 0,0-1 0 0 0,-1 1 0 0 0,0 0 0 0 0,-1 1-1 0 0,0 0 1 0 0,-1 0 0 0 0,-8-9-148 0 0,14 18 36 0 0,1 0 0 0 0,-1 1 0 0 0,0-1 0 0 0,0 1 0 0 0,0 0 0 0 0,0-1 0 0 0,0 1 0 0 0,-1 0 0 0 0,1 0 0 0 0,0 0 0 0 0,0 1 0 0 0,-1-1 0 0 0,1 1 0 0 0,0-1 0 0 0,-1 1 0 0 0,1-1 0 0 0,-1 1 0 0 0,1 0 0 0 0,0 0 0 0 0,-1 1 0 0 0,1-1 0 0 0,-1 0 0 0 0,1 1 0 0 0,0-1 0 0 0,-1 1 0 0 0,1 0 1 0 0,0 0-1 0 0,0 0 0 0 0,-1 0 0 0 0,1 0 0 0 0,0 0 0 0 0,0 1 0 0 0,0-1 0 0 0,0 1 0 0 0,1-1 0 0 0,-1 1 0 0 0,0 0 0 0 0,1 0 0 0 0,-1 0 0 0 0,1 0 0 0 0,-1 0 0 0 0,1 0 0 0 0,0 0 0 0 0,0 0 0 0 0,0 1-36 0 0,-3 7 45 0 0,0 0 1 0 0,1 1-1 0 0,0 0 1 0 0,1-1-1 0 0,0 1 1 0 0,0 0 0 0 0,1 0-1 0 0,1 0 1 0 0,0 0-1 0 0,1 0 1 0 0,0 0-1 0 0,0 0 1 0 0,1 0 0 0 0,0-1-1 0 0,1 1 1 0 0,1-1-1 0 0,0 1 1 0 0,0-1-1 0 0,0 0 1 0 0,5 6-46 0 0,102 201-1491 0 0,-19-84-4373 0 0,-78-117 4376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4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2492 0 0,'1'-11'158'0'0,"-1"0"0"0"0,2 1 0 0 0,-1-1-1 0 0,1 0 1 0 0,1 0 0 0 0,0 1 0 0 0,1-1-1 0 0,0 1 1 0 0,0 0 0 0 0,1 0 0 0 0,0 1-1 0 0,1 0 1 0 0,0-1 0 0 0,1 2 0 0 0,-1-1 0 0 0,2 1-1 0 0,-1 0 1 0 0,1 0 0 0 0,0 1 0 0 0,1 0-1 0 0,0 1 1 0 0,0 0 0 0 0,0 0 0 0 0,1 1-1 0 0,0 0 1 0 0,0 1 0 0 0,0 0 0 0 0,0 0 0 0 0,1 1-1 0 0,9-1-157 0 0,-8 3-264 0 0,0 0-1 0 0,0 1 0 0 0,0 0 0 0 0,0 1 1 0 0,0 1-1 0 0,0 0 0 0 0,-1 0 1 0 0,1 1-1 0 0,-1 1 0 0 0,1 0 0 0 0,-1 1 1 0 0,0 0-1 0 0,0 0 0 0 0,-1 1 0 0 0,0 0 1 0 0,0 1-1 0 0,0 0 0 0 0,1 3 265 0 0,8 11-1328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4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16 1128 0 0,'17'-3'3107'0'0,"0"-9"734"0"0,-14 12-3615 0 0,-3 0-29 0 0,3 2-49 0 0,18 94 398 0 0,-19-62-441 0 0,54 253 197 0 0,-40-243-2558 0 0,-32-40-1658 0 0,3-14 2612 0 0</inkml:trace>
  <inkml:trace contextRef="#ctx0" brushRef="#br0" timeOffset="406.548">0 278 1416 0 0,'1'-1'111'0'0,"-1"1"-1"0"0,1 0 1 0 0,-1 0-1 0 0,0 0 1 0 0,1 0-1 0 0,-1 0 1 0 0,1-1 0 0 0,-1 1-1 0 0,1 0 1 0 0,-1 0-1 0 0,0 0 1 0 0,1 0-1 0 0,-1 0 1 0 0,1 0-1 0 0,-1 1 1 0 0,1-1-1 0 0,-1 0 1 0 0,0 0 0 0 0,1 0-1 0 0,-1 0 1 0 0,1 0-1 0 0,-1 1 1 0 0,0-1-1 0 0,1 0 1 0 0,-1 0-1 0 0,1 1 1 0 0,-1-1 0 0 0,0 0-1 0 0,0 0 1 0 0,1 1-1 0 0,-1-1 1 0 0,0 0-1 0 0,1 1 1 0 0,-1-1-1 0 0,0 1 1 0 0,0-1 0 0 0,0 0-1 0 0,1 1 1 0 0,-1-1-1 0 0,0 1 1 0 0,0-1-1 0 0,0 0 1 0 0,0 1-1 0 0,0-1 1 0 0,0 1-1 0 0,0-1 1 0 0,0 1 0 0 0,0-1-1 0 0,0 0 1 0 0,0 1-1 0 0,0-1 1 0 0,0 1-1 0 0,0-1 1 0 0,0 1-1 0 0,0-1 1 0 0,0 0 0 0 0,-1 1-1 0 0,1-1 1 0 0,0 1-1 0 0,-1-1-110 0 0,15-4-116 0 0,187-55-1076 0 0,-79 22-2219 0 0,-82 24 2089 0 0</inkml:trace>
  <inkml:trace contextRef="#ctx0" brushRef="#br0" timeOffset="1407.745">893 161 1008 0 0,'16'-3'959'0'0,"8"-38"1043"0"0,-25 40-1970 0 0,1 0 0 0 0,-1 0-1 0 0,0 0 1 0 0,0 0 0 0 0,0 0 0 0 0,0 0 0 0 0,0 0-1 0 0,0 1 1 0 0,0-1 0 0 0,0 0 0 0 0,0 0 0 0 0,0 1-1 0 0,0-1 1 0 0,-1 1 0 0 0,1-1 0 0 0,0 1 0 0 0,0-1 0 0 0,-1 1-1 0 0,1 0 1 0 0,0 0 0 0 0,-1 0 0 0 0,1-1 0 0 0,0 1-1 0 0,0 0 1 0 0,-1 1 0 0 0,1-1 0 0 0,0 0 0 0 0,-1 0-1 0 0,1 1 1 0 0,0-1 0 0 0,0 0 0 0 0,-1 1 0 0 0,1-1-1 0 0,0 1 1 0 0,0 0 0 0 0,0-1 0 0 0,-1 1-32 0 0,-15 3 74 0 0,0 1 1 0 0,0 1 0 0 0,0 0-1 0 0,1 1 1 0 0,-1 1-1 0 0,2 0 1 0 0,-1 1 0 0 0,1 1-1 0 0,1 1 1 0 0,0 0 0 0 0,0 0-1 0 0,1 2 1 0 0,1-1-1 0 0,0 2 1 0 0,0 0 0 0 0,2 0-1 0 0,0 1 1 0 0,0 0-1 0 0,1 0 1 0 0,1 1 0 0 0,1 1-1 0 0,-4 11-74 0 0,10-27 16 0 0,1 1-1 0 0,-1-1 0 0 0,1 0 0 0 0,-1 0 0 0 0,1 1 1 0 0,-1-1-1 0 0,1 0 0 0 0,0 1 0 0 0,0-1 0 0 0,-1 1 1 0 0,1-1-1 0 0,0 0 0 0 0,0 1 0 0 0,0-1 1 0 0,1 1-1 0 0,-1-1 0 0 0,0 0 0 0 0,0 1 0 0 0,1-1 1 0 0,-1 0-1 0 0,1 1 0 0 0,-1-1 0 0 0,1 0 0 0 0,0 1 1 0 0,-1-1-1 0 0,1 0 0 0 0,0 0 0 0 0,0 0 1 0 0,0 0-1 0 0,0 0 0 0 0,0 0 0 0 0,0 0 0 0 0,0 0 1 0 0,0 0-1 0 0,0 0 0 0 0,1-1 0 0 0,-1 1 0 0 0,0 0 1 0 0,0-1-1 0 0,1 1 0 0 0,-1-1 0 0 0,0 0 1 0 0,1 1-1 0 0,-1-1 0 0 0,1 0 0 0 0,-1 0 0 0 0,0 0 1 0 0,1 1-1 0 0,-1-2 0 0 0,1 1 0 0 0,-1 0 1 0 0,0 0-1 0 0,1 0 0 0 0,-1-1 0 0 0,0 1 0 0 0,1-1 1 0 0,-1 1-1 0 0,0-1 0 0 0,1 1 0 0 0,0-1-15 0 0,88-30-206 0 0,-60 15 102 0 0,-1-1 1 0 0,0-2-1 0 0,-2-1 0 0 0,0-1 1 0 0,-1-1-1 0 0,12-14 104 0 0,42-10-398 0 0,-73 49 388 0 0,0 0 1 0 0,0 1 0 0 0,0 0-1 0 0,0 0 1 0 0,0 0-1 0 0,-1 1 1 0 0,0 0-1 0 0,0 0 1 0 0,0 0 0 0 0,0 1-1 0 0,-1 0 1 0 0,0 0-1 0 0,-1 1 1 0 0,1-1-1 0 0,2 7 10 0 0,-1-6 11 0 0,-5-5 40 0 0,1 0 1 0 0,-1-1 0 0 0,1 1 0 0 0,-1 0 0 0 0,0 0-1 0 0,0 0 1 0 0,0 0 0 0 0,0 0 0 0 0,0 0-1 0 0,0 1 1 0 0,0-1 0 0 0,-1 0 0 0 0,1 0 0 0 0,-1 1-1 0 0,0-1 1 0 0,1 0 0 0 0,-1 0 0 0 0,0 1 0 0 0,0-1-1 0 0,-1 0 1 0 0,1 1 0 0 0,0-1 0 0 0,-1 0 0 0 0,0 0-1 0 0,1 0 1 0 0,-1 1 0 0 0,0-1 0 0 0,0 0-1 0 0,0 0 1 0 0,0 0 0 0 0,0 0 0 0 0,-1 0 0 0 0,1-1-1 0 0,-1 1 1 0 0,1 0 0 0 0,-1 0 0 0 0,0-1 0 0 0,1 1-1 0 0,-1-1 1 0 0,0 0 0 0 0,0 0 0 0 0,0 1 0 0 0,0-1-1 0 0,0 0 1 0 0,0-1 0 0 0,0 1 0 0 0,-1 0 0 0 0,1 0-1 0 0,0-1 1 0 0,0 0 0 0 0,-1 1 0 0 0,1-1-1 0 0,0 0 1 0 0,-1 0 0 0 0,1 0 0 0 0,0 0 0 0 0,0-1-1 0 0,-1 1 1 0 0,0-1-52 0 0,1 1 182 0 0,-21-21 62 0 0,24 10-396 0 0,1 0-1 0 0,-1 0 1 0 0,2 0-1 0 0,-1 0 1 0 0,2 0-1 0 0,-1 1 1 0 0,1-1-1 0 0,1 1 1 0 0,0 0-1 0 0,0 0 1 0 0,1 0-1 0 0,1 1 1 0 0,-1 0-1 0 0,1 0 1 0 0,1 1-1 0 0,0 0 1 0 0,0 0-1 0 0,0 1 1 0 0,1 0-1 0 0,0 0 1 0 0,4-1 152 0 0,-2-2-567 0 0,53-42-2166 0 0,-34 27 1319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5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1368 0 0,'0'0'323'0'0,"0"0"-11"0"0,0 0 9 0 0,0 0-46 0 0,0 0-37 0 0,23-2 467 0 0,-21 1-683 0 0,1 1 0 0 0,-1 0 0 0 0,1 0 1 0 0,-1 0-1 0 0,1 0 0 0 0,-1 0 0 0 0,1 1 1 0 0,-1-1-1 0 0,1 1 0 0 0,-1-1 0 0 0,1 1 1 0 0,-1 0-1 0 0,1 0 0 0 0,-1 0 0 0 0,0 1 1 0 0,0-1-1 0 0,0 0 0 0 0,1 1 0 0 0,-1-1 1 0 0,-1 1-1 0 0,1 0 0 0 0,0 0 0 0 0,0 0 1 0 0,-1 0-1 0 0,1 0 0 0 0,-1 0 0 0 0,1 0 1 0 0,-1 0-1 0 0,0 1 0 0 0,0-1 0 0 0,0 0 1 0 0,0 1-23 0 0,45 94 915 0 0,-41-86-794 0 0,27 135 2080 0 0,-32-145-1964 0 0,0 28 1173 0 0,10-118-1360 0 0,76-142-979 0 0,-82 227 870 0 0,1 0 0 0 0,-1 0-1 0 0,1 1 1 0 0,0-1-1 0 0,0 1 1 0 0,0 0-1 0 0,0 1 1 0 0,1-1 0 0 0,-1 1-1 0 0,1 0 1 0 0,-1 0-1 0 0,1 1 1 0 0,0-1 0 0 0,0 1-1 0 0,0 1 1 0 0,0-1-1 0 0,0 1 1 0 0,0 0-1 0 0,0 0 1 0 0,-1 1 0 0 0,1 0-1 0 0,0 0 1 0 0,0 0-1 0 0,0 1 1 0 0,-1 0 0 0 0,1 0-1 0 0,-1 0 1 0 0,1 0-1 0 0,-1 1 1 0 0,0 0-1 0 0,0 0 1 0 0,0 1 0 0 0,0 0-1 0 0,-1-1 1 0 0,1 1-1 0 0,-1 1 1 0 0,0-1-1 0 0,0 1 1 0 0,-1-1 0 0 0,1 1-1 0 0,0 3 60 0 0,3 1 30 0 0,0 0-1 0 0,-1 1 1 0 0,0 0-1 0 0,0 0 1 0 0,-1 0-1 0 0,-1 0 1 0 0,1 1-1 0 0,-2 0 1 0 0,0 0-1 0 0,0 0 1 0 0,-1 0-1 0 0,1 10-29 0 0,-3-20 136 0 0,0-1-18 0 0,0 0-102 0 0,-1 0 0 0 0,1-1-1 0 0,0 1 1 0 0,-1 0 0 0 0,1 0-1 0 0,0 0 1 0 0,-1 0-1 0 0,1 0 1 0 0,0 0 0 0 0,-1 0-1 0 0,1 0 1 0 0,0 0 0 0 0,-1 0-1 0 0,1 0 1 0 0,-1 0 0 0 0,1 0-1 0 0,0 0 1 0 0,-1 0 0 0 0,1 0-1 0 0,0 0 1 0 0,-1 0 0 0 0,1 1-1 0 0,0-1 1 0 0,-1 0 0 0 0,1 0-1 0 0,0 0 1 0 0,-1 1 0 0 0,1-1-1 0 0,0 0 1 0 0,0 0 0 0 0,-1 1-1 0 0,1-1 1 0 0,0 0 0 0 0,0 0-1 0 0,0 1 1 0 0,-1-1 0 0 0,1 0-1 0 0,0 1 1 0 0,0-1-1 0 0,0 0 1 0 0,0 1 0 0 0,0-1-1 0 0,0 0 1 0 0,-1 1 0 0 0,1-1-1 0 0,0 1 1 0 0,0-1 0 0 0,0 0-1 0 0,0 1 1 0 0,0-1 0 0 0,0 0-1 0 0,1 1-15 0 0,0-20-131 0 0,1 1 0 0 0,1 0-1 0 0,1-1 1 0 0,1 1 0 0 0,0 0-1 0 0,2 1 1 0 0,0-1 0 0 0,0 1-1 0 0,2 1 1 0 0,0 0 0 0 0,1 0-1 0 0,0 0 1 0 0,2 1-1 0 0,0 1 1 0 0,0 0 0 0 0,1 1-1 0 0,13-10 132 0 0,15 1-380 0 0,-39 22 200 0 0</inkml:trace>
  <inkml:trace contextRef="#ctx0" brushRef="#br0" timeOffset="203.166">806 73 4340 0 0,'36'139'676'0'0,"-21"-43"-274"0"0,-14-93-488 0 0,0 0 0 0 0,0 0 0 0 0,1 0 0 0 0,-1 0 0 0 0,1 0 0 0 0,0 0 0 0 0,0-1 0 0 0,0 1 0 0 0,0-1 0 0 0,0 1 0 0 0,0-1 0 0 0,1 0 0 0 0,-1 0 0 0 0,1 0 0 0 0,0 0 0 0 0,-1 0 0 0 0,1 0 0 0 0,0-1 0 0 0,0 0 0 0 0,0 1 0 0 0,0-1 0 0 0,0 0 0 0 0,1 0 0 0 0,-1-1 0 0 0,0 1 0 0 0,0-1 0 0 0,1 1 0 0 0,-1-1 0 0 0,0 0 0 0 0,0 0 0 0 0,3-1 86 0 0,15 1-1040 0 0</inkml:trace>
  <inkml:trace contextRef="#ctx0" brushRef="#br0" timeOffset="656.894">1313 104 1060 0 0,'-14'0'267'0'0,"1"1"1"0"0,-1 0-1 0 0,0 1 0 0 0,1 1 0 0 0,-1 0 1 0 0,1 1-1 0 0,0 0 0 0 0,0 1 1 0 0,1 0-1 0 0,-1 1 0 0 0,1 1 0 0 0,0 0 1 0 0,1 0-1 0 0,-1 1 0 0 0,0 2-267 0 0,8-8 56 0 0,0-1 1 0 0,1 1-1 0 0,-1 0 0 0 0,0 0 0 0 0,1 0 1 0 0,0 0-1 0 0,0 0 0 0 0,-1 1 0 0 0,1 0 1 0 0,1-1-1 0 0,-1 1 0 0 0,0 0 0 0 0,1 1 1 0 0,-1-1-1 0 0,1 0 0 0 0,0 1 0 0 0,0-1 1 0 0,1 1-1 0 0,-1 0 0 0 0,1-1 0 0 0,-1 1 1 0 0,1 0-1 0 0,0 0 0 0 0,1 0 0 0 0,-1 0 1 0 0,1 0-1 0 0,-1 0 0 0 0,1 0 0 0 0,1 0 1 0 0,-1 0-1 0 0,0 0 0 0 0,1 0 0 0 0,0 0 1 0 0,0 0-1 0 0,0 0 0 0 0,0-1 0 0 0,1 1 1 0 0,0 0-1 0 0,-1-1 0 0 0,1 1 0 0 0,0-1 1 0 0,1 1-1 0 0,-1-1 0 0 0,1 0 0 0 0,-1 0 1 0 0,1 0-1 0 0,0 0 0 0 0,0-1 0 0 0,0 1 1 0 0,1-1-1 0 0,-1 0 0 0 0,4 2-56 0 0,4 0-26 0 0,0-1 0 0 0,0 0 0 0 0,0-1 0 0 0,0 0 0 0 0,1 0 0 0 0,-1-1 0 0 0,1-1 0 0 0,-1 0 0 0 0,0-1 0 0 0,1 0 0 0 0,-1 0 0 0 0,0-2 0 0 0,1 1 1 0 0,-1-1-1 0 0,-1-1 0 0 0,1 0 0 0 0,0 0 0 0 0,-1-1 0 0 0,5-3 26 0 0,-11 4 16 0 0,0-1 0 0 0,-1 0 0 0 0,1 1 0 0 0,-1-1 0 0 0,0-1 0 0 0,0 1 0 0 0,0 0 0 0 0,-1-1 0 0 0,0 1 0 0 0,0-1 0 0 0,0 0 0 0 0,-1 1 0 0 0,0-1 1 0 0,0 0-1 0 0,0 0 0 0 0,-1 0 0 0 0,0 0 0 0 0,0 0 0 0 0,-1-4-16 0 0,17-76 311 0 0,-15 83-316 0 0,1 0-1 0 0,-1 0 1 0 0,1 0-1 0 0,0 0 1 0 0,0 1-1 0 0,0-1 1 0 0,0 0-1 0 0,0 1 1 0 0,0-1-1 0 0,1 1 0 0 0,-1 0 1 0 0,1 0-1 0 0,0 0 1 0 0,0 0-1 0 0,0 1 1 0 0,0-1-1 0 0,0 1 1 0 0,0-1-1 0 0,0 1 1 0 0,0 0-1 0 0,0 0 0 0 0,1 1 1 0 0,-1-1-1 0 0,0 0 1 0 0,1 1-1 0 0,-1 0 1 0 0,0 0-1 0 0,1 0 1 0 0,-1 0-1 0 0,0 1 1 0 0,1-1-1 0 0,-1 1 0 0 0,0 0 1 0 0,0 0-1 0 0,0 0 1 0 0,1 0-1 0 0,-1 1 1 0 0,0-1-1 0 0,-1 1 1 0 0,1 0-1 0 0,0 0 1 0 0,0 0-1 0 0,1 2 6 0 0,6 3 0 0 0,-2 0 0 0 0,1 1 0 0 0,-1-1 1 0 0,0 2-1 0 0,-1-1 0 0 0,0 1 0 0 0,0 1 0 0 0,-1-1 0 0 0,0 1 0 0 0,-1 0 1 0 0,0 0-1 0 0,4 11 0 0 0,-6-14 103 0 0,-1 1 1 0 0,1-1-1 0 0,-1 0 0 0 0,-1 0 1 0 0,1 1-1 0 0,-1-1 1 0 0,-1 1-1 0 0,1 0 1 0 0,-1-1-1 0 0,-1 1 0 0 0,1-1 1 0 0,-1 1-1 0 0,-1-1 1 0 0,1 1-1 0 0,-1-1 1 0 0,0 0-1 0 0,-1 0 0 0 0,0 0 1 0 0,0 0-1 0 0,0 0 1 0 0,-1 0-1 0 0,0-1 1 0 0,-1 1-104 0 0,3-7 32 0 0,1 0 0 0 0,0-1 1 0 0,-1 1-1 0 0,1 0 1 0 0,0-1-1 0 0,-1 1 0 0 0,1-1 1 0 0,0 1-1 0 0,0-1 1 0 0,-1 0-1 0 0,1 1 0 0 0,0-1 1 0 0,0 0-1 0 0,0 0 1 0 0,0 0-1 0 0,0 0 0 0 0,0 0 1 0 0,0 0-1 0 0,0 0 1 0 0,1 0-1 0 0,-1-1 0 0 0,0 1 1 0 0,1 0-1 0 0,-1 0 1 0 0,0-1-1 0 0,1 1 0 0 0,0 0 1 0 0,-1-1-1 0 0,1 1 1 0 0,0 0-1 0 0,0-1 0 0 0,-1 1 1 0 0,1-1-1 0 0,0 1 1 0 0,1 0-1 0 0,-1-1 0 0 0,0 1 1 0 0,0 0-1 0 0,0-1 1 0 0,1 1-1 0 0,-1 0 0 0 0,1-1-32 0 0,0-15-135 0 0,2 0 1 0 0,-1 1-1 0 0,2-1 0 0 0,0 1 0 0 0,1 0 0 0 0,1 0 0 0 0,0 0 0 0 0,1 1 0 0 0,1 0 0 0 0,0 0 0 0 0,1 1 0 0 0,1 0 0 0 0,0 1 0 0 0,1 0 1 0 0,4-3 134 0 0,35-54-2018 0 0,-32 33-2159 0 0,-17 35 2843 0 0</inkml:trace>
  <inkml:trace contextRef="#ctx0" brushRef="#br0" timeOffset="1017.486">1902 244 968 0 0,'21'-6'530'0'0,"0"-1"-1"0"0,0-2 1 0 0,-1 0 0 0 0,0-1 0 0 0,-1-1-1 0 0,0 0 1 0 0,-1-2 0 0 0,0 0-1 0 0,0-1 1 0 0,-2-1 0 0 0,10-11-530 0 0,-25 25 267 0 0,-1 1 6 0 0,0 0-87 0 0,-3-10 127 0 0,-1 9-258 0 0,0-1 0 0 0,-1 1 0 0 0,1 0 0 0 0,0 0 0 0 0,-1 0 0 0 0,1 1 0 0 0,-1-1 0 0 0,1 1 0 0 0,-1 0 0 0 0,1 1 0 0 0,0-1 0 0 0,-1 1 0 0 0,1 0-1 0 0,0 0 1 0 0,-1 0 0 0 0,1 0 0 0 0,0 1 0 0 0,0-1 0 0 0,-1 2-55 0 0,-6 0 73 0 0,1-2 10 0 0,-1 1 0 0 0,1 0 0 0 0,0 1-1 0 0,0 0 1 0 0,1 0 0 0 0,-1 1 0 0 0,1 1 0 0 0,-1-1 0 0 0,1 1 0 0 0,1 1 0 0 0,-1 0 0 0 0,1 0 0 0 0,0 1 0 0 0,0 0-1 0 0,1 0 1 0 0,0 0 0 0 0,0 1 0 0 0,1 0 0 0 0,0 1 0 0 0,-3 5-83 0 0,11-6 85 0 0,5 0-77 0 0,-1 0-1 0 0,1 0 1 0 0,1-1-1 0 0,-1-1 1 0 0,1 1-1 0 0,1-1 1 0 0,-1 0 0 0 0,1-1-1 0 0,0 0 1 0 0,0-1-1 0 0,0 1 1 0 0,1-2-1 0 0,-1 1 1 0 0,1-1-1 0 0,0-1 1 0 0,0 0-1 0 0,8 1-7 0 0,21 5-281 0 0,122 21-788 0 0,-52-21-3145 0 0,-54-31 1751 0 0,-35 6 984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1528 0 0,'4'-12'311'0'0,"0"-1"-1"0"0,1 1 1 0 0,1 0-1 0 0,0 0 1 0 0,1 1-1 0 0,0 0 1 0 0,1 0-1 0 0,0 0 1 0 0,1 1-1 0 0,0 0 1 0 0,0 1-1 0 0,1 0 1 0 0,0 1-1 0 0,1 0 1 0 0,0 0-1 0 0,0 1 1 0 0,0 0-1 0 0,1 1 1 0 0,0 1-1 0 0,1 0 1 0 0,-1 0-1 0 0,1 1-310 0 0,-8 4-67 0 0,0 1-1 0 0,0 0 0 0 0,-1 0 0 0 0,1 0 1 0 0,0 0-1 0 0,-1 1 0 0 0,1-1 0 0 0,-1 1 1 0 0,1 0-1 0 0,-1 1 0 0 0,0-1 0 0 0,0 1 1 0 0,0 0-1 0 0,0 0 0 0 0,-1 0 0 0 0,1 0 1 0 0,-1 1-1 0 0,0-1 0 0 0,0 1 0 0 0,0 0 1 0 0,0 0-1 0 0,-1 0 0 0 0,1 0 1 0 0,-1 0-1 0 0,0 1 0 0 0,0-1 0 0 0,-1 1 1 0 0,1 0-1 0 0,-1-1 0 0 0,0 1 0 0 0,-1 0 1 0 0,1-1-1 0 0,-1 1 0 0 0,1 0 0 0 0,-2 0 1 0 0,1 1 67 0 0,-3 37-2455 0 0,-15 3 1261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4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32 1428 0 0,'4'0'4563'0'0,"-26"12"-4384"0"0,1 2 0 0 0,0 1 0 0 0,1 0-1 0 0,1 1 1 0 0,0 1 0 0 0,1 1 0 0 0,1 1-1 0 0,1 0 1 0 0,1 2 0 0 0,0-1 0 0 0,2 2 0 0 0,0 0-1 0 0,2 0 1 0 0,-6 16-179 0 0,16-35 13 0 0,0 1-1 0 0,0-1 1 0 0,0 1 0 0 0,1-1-1 0 0,-1 1 1 0 0,1-1 0 0 0,0 1-1 0 0,0-1 1 0 0,1 1 0 0 0,-1 0-1 0 0,1-1 1 0 0,-1 1-1 0 0,1-1 1 0 0,0 1 0 0 0,1-1-1 0 0,-1 0 1 0 0,0 1 0 0 0,1-1-1 0 0,0 0 1 0 0,0 0 0 0 0,0 0-1 0 0,0 0 1 0 0,0-1-1 0 0,0 1 1 0 0,1 0 0 0 0,0-1-1 0 0,-1 0 1 0 0,1 1 0 0 0,0-1-1 0 0,0 0 1 0 0,0 0 0 0 0,0-1-1 0 0,1 1 1 0 0,-1-1-1 0 0,0 0 1 0 0,1 1 0 0 0,-1-1-1 0 0,1-1 1 0 0,-1 1 0 0 0,1 0-1 0 0,-1-1 1 0 0,1 0 0 0 0,-1 0-1 0 0,1 0 1 0 0,0 0 0 0 0,1-1-14 0 0,10 2-51 0 0,-1-1 0 0 0,1-1-1 0 0,0 0 1 0 0,-1-1 0 0 0,1 0-1 0 0,-1-1 1 0 0,1-1-1 0 0,-1-1 1 0 0,-1 0 0 0 0,1 0-1 0 0,0-1 1 0 0,-1-1-1 0 0,-1 0 1 0 0,1-1 0 0 0,-1-1-1 0 0,0 0 1 0 0,-1 0-1 0 0,0-1 1 0 0,-1 0 0 0 0,0-1-1 0 0,0 0 1 0 0,2-5 52 0 0,-10 11-40 0 0,-1 1 0 0 0,1-1 0 0 0,-1 0 0 0 0,0 1 0 0 0,0-1 0 0 0,0 0 0 0 0,-1 0 0 0 0,0 0 0 0 0,0 0 1 0 0,0 0-1 0 0,0 0 0 0 0,-1 1 0 0 0,0-1 0 0 0,0 0 0 0 0,0 0 0 0 0,-1 0 0 0 0,0 1 0 0 0,1-1 0 0 0,-2 1 0 0 0,1 0 1 0 0,0-1-1 0 0,-1 1 0 0 0,0 0 0 0 0,0 0 0 0 0,0 1 0 0 0,0-1 0 0 0,-1 0 0 0 0,1 1 0 0 0,-4-2 40 0 0,-124-69 111 0 0,50 50-1074 0 0,79 24 384 0 0,2 0-222 0 0,0 0-400 0 0,-3 0-67 0 0</inkml:trace>
  <inkml:trace contextRef="#ctx0" brushRef="#br0" timeOffset="736.553">568 10 1112 0 0,'76'137'3016'0'0,"3"101"-341"0"0,-66-196-1639 0 0,-5-81-657 0 0,9-22-515 0 0,-10 28 101 0 0,1 2-1 0 0,2-1 1 0 0,1 1 0 0 0,1 1 0 0 0,2 0 0 0 0,1 0-1 0 0,7-8 36 0 0,-21 37-11 0 0,0-1 0 0 0,1 1 0 0 0,-1 0-1 0 0,0 0 1 0 0,0-1 0 0 0,1 1-1 0 0,-1 0 1 0 0,1 0 0 0 0,-1 0 0 0 0,1 1-1 0 0,-1-1 1 0 0,1 0 0 0 0,0 0-1 0 0,-1 1 1 0 0,1-1 0 0 0,0 1 0 0 0,-1 0-1 0 0,1-1 1 0 0,0 1 0 0 0,0 0-1 0 0,-1 0 1 0 0,1 0 0 0 0,0 0-1 0 0,0 0 1 0 0,-1 1 0 0 0,1-1 0 0 0,0 1-1 0 0,0-1 1 0 0,-1 1 0 0 0,1-1-1 0 0,0 1 1 0 0,-1 0 0 0 0,1 0 0 0 0,-1 0-1 0 0,1 0 1 0 0,-1 0 0 0 0,0 0-1 0 0,1 0 1 0 0,-1 0 0 0 0,0 0 0 0 0,0 1-1 0 0,0-1 1 0 0,0 1 0 0 0,0-1-1 0 0,1 2 12 0 0,49 69 40 0 0,-50-71-47 0 0,73 112 216 0 0,-70-111-172 0 0,1-1-1 0 0,0 0 1 0 0,0 0 0 0 0,0 0 0 0 0,0-1 0 0 0,0 0 0 0 0,0 0 0 0 0,0 0 0 0 0,0 0-1 0 0,0-1 1 0 0,-1 0 0 0 0,1 0 0 0 0,0 0 0 0 0,0-1 0 0 0,0 1 0 0 0,-1-1 0 0 0,1 0-1 0 0,1-2-36 0 0,-3 3-5 0 0,16-7 17 0 0,0 0 0 0 0,0-1-1 0 0,-1 0 1 0 0,-1-2-1 0 0,0 0 1 0 0,0-1-1 0 0,-1-1 1 0 0,0-1 0 0 0,-2 0-1 0 0,1 0 1 0 0,-2-2-1 0 0,0 0 1 0 0,-1 0-1 0 0,3-7-11 0 0,-14 22 10 0 0,0 0 0 0 0,0-1 0 0 0,0 1 0 0 0,-1-1 0 0 0,1 1 0 0 0,0-1 0 0 0,-1 1 0 0 0,0-1 0 0 0,1 1 0 0 0,-1-1 0 0 0,0 1 0 0 0,0-1 0 0 0,1 0 0 0 0,-1 1 0 0 0,0-1 0 0 0,-1 1 0 0 0,1-1 0 0 0,0 0 0 0 0,0 1 0 0 0,-1-1 0 0 0,1 1 0 0 0,-1-1 0 0 0,1 1 0 0 0,-1-1 0 0 0,0 1 0 0 0,0-1 0 0 0,0 1 0 0 0,1 0 0 0 0,-1-1 0 0 0,0 1 0 0 0,-1 0 0 0 0,1 0 0 0 0,0 0 0 0 0,0 0 0 0 0,0 0 0 0 0,-1 0 0 0 0,1 0 0 0 0,0 0 0 0 0,-1 0 0 0 0,1 1 0 0 0,-1-1 0 0 0,1 0 0 0 0,-1 1 0 0 0,1-1 0 0 0,-1 1 0 0 0,0 0 0 0 0,1 0 0 0 0,-1-1 0 0 0,1 1 0 0 0,-1 0 0 0 0,0 0 0 0 0,1 1 0 0 0,-1-1 0 0 0,1 0 0 0 0,-1 0 0 0 0,0 1 0 0 0,1-1 0 0 0,-1 1-1 0 0,1-1 1 0 0,-1 1 0 0 0,1 0 0 0 0,0 0 0 0 0,-1 0 0 0 0,1-1 0 0 0,-1 2-10 0 0,-7-2 37 0 0,-4 1 6 0 0,0 0 1 0 0,1 1-1 0 0,-1 1 1 0 0,0 0-1 0 0,1 1 0 0 0,0 0 1 0 0,0 1-1 0 0,0 1 1 0 0,0-1-1 0 0,1 2 1 0 0,0 0-1 0 0,1 0 0 0 0,-1 1 1 0 0,-8 8-44 0 0,18-12-2 0 0,0-1 0 0 0,1 0 1 0 0,-1 1-1 0 0,1-1 0 0 0,0 1 0 0 0,0-1 1 0 0,0 0-1 0 0,1 1 0 0 0,-1-1 1 0 0,1 1-1 0 0,-1-1 0 0 0,1 0 0 0 0,0 1 1 0 0,1-1-1 0 0,-1 0 0 0 0,0 0 0 0 0,1 0 1 0 0,0 0-1 0 0,0 0 0 0 0,0 0 0 0 0,0-1 1 0 0,0 1-1 0 0,0-1 0 0 0,1 1 1 0 0,-1-1-1 0 0,1 0 0 0 0,0 0 0 0 0,0 0 1 0 0,-1 0-1 0 0,1 0 0 0 0,0-1 0 0 0,1 1 1 0 0,-1-1-1 0 0,0 0 0 0 0,0 0 0 0 0,1 0 1 0 0,-1 0-1 0 0,0-1 0 0 0,1 1 1 0 0,0-1 1 0 0,30 10-862 0 0,2-2 1 0 0,-1-1 0 0 0,1-2 0 0 0,0-1-1 0 0,0-2 1 0 0,0-1 0 0 0,4-2 861 0 0,-11 1-1277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4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0 369 964 0 0,'2'8'3637'0'0,"9"7"-3773"0"0,-9-13 433 0 0,138 245 1533 0 0,-130-231-1487 0 0,-1 0 0 0 0,-1 1 1 0 0,-1 0-1 0 0,0 0 0 0 0,-1 1 0 0 0,-1 0 1 0 0,0 0-1 0 0,-2 0 0 0 0,0 1 0 0 0,0 12-343 0 0,-4-30 15 0 0,1-1 0 0 0,0 1 0 0 0,-1 0 0 0 0,1-1 0 0 0,-1 1 0 0 0,1 0 0 0 0,-1-1 0 0 0,1 1 0 0 0,-1-1 1 0 0,1 1-1 0 0,-1-1 0 0 0,0 1 0 0 0,1-1 0 0 0,-1 1 0 0 0,0-1 0 0 0,1 0 0 0 0,-1 1 0 0 0,0-1 0 0 0,1 0 0 0 0,-1 0 0 0 0,0 1 0 0 0,0-1 0 0 0,0 0 0 0 0,1 0 0 0 0,-1 0 0 0 0,0 0 0 0 0,0 0 0 0 0,1 0 0 0 0,-1 0 0 0 0,0 0 0 0 0,0 0 0 0 0,0-1 0 0 0,1 1 0 0 0,-1 0 0 0 0,0 0 0 0 0,0-1 0 0 0,1 1 0 0 0,-1 0 0 0 0,0-1 0 0 0,1 1 0 0 0,-1-1 0 0 0,1 1 0 0 0,-1-1 0 0 0,0 1 0 0 0,1-1 0 0 0,-1 1 1 0 0,1-1-1 0 0,-1 0 0 0 0,1 1 0 0 0,-1-1 0 0 0,1 0 0 0 0,0 0-15 0 0,-7-11-80 0 0,2-1 1 0 0,0 0 0 0 0,0 0-1 0 0,1-1 1 0 0,1 1 0 0 0,0-1-1 0 0,1 1 1 0 0,1-1 0 0 0,0 0-1 0 0,1 0 1 0 0,0 0 0 0 0,1 0-1 0 0,0 0 1 0 0,1 0 0 0 0,1 1-1 0 0,0-1 1 0 0,1 1 0 0 0,1 0-1 0 0,0 0 1 0 0,0 0 0 0 0,2 1-1 0 0,-1-1 1 0 0,2 1-1 0 0,-1 1 1 0 0,2 0 0 0 0,-1 0-1 0 0,1 0 1 0 0,1 1 0 0 0,0 1-1 0 0,1-1 1 0 0,7-4 79 0 0,-15 12-25 0 0,0-1 0 0 0,0 1 0 0 0,1 0 0 0 0,-1 0 0 0 0,1 0 0 0 0,-1 0 0 0 0,1 0 0 0 0,0 1 0 0 0,0 0 0 0 0,-1 0 1 0 0,1 0-1 0 0,0 0 0 0 0,0 0 0 0 0,0 1 0 0 0,0 0 0 0 0,1 0 0 0 0,-1 0 0 0 0,0 0 0 0 0,0 1 0 0 0,0-1 0 0 0,0 1 0 0 0,0 0 0 0 0,-1 0 0 0 0,1 1 0 0 0,0-1 0 0 0,0 1 0 0 0,-1 0 0 0 0,1 0 0 0 0,-1 0 0 0 0,1 0 0 0 0,-1 0 0 0 0,0 1 0 0 0,0 0 0 0 0,1 0 25 0 0,86 122-80 0 0,-64-81 4 0 0,42 63-387 0 0,-62-104-2866 0 0,-6-3 2148 0 0</inkml:trace>
  <inkml:trace contextRef="#ctx0" brushRef="#br0" timeOffset="453.471">665 628 1892 0 0,'60'-8'3221'0'0,"36"-21"-2761"0"0,-46 13 82 0 0,89-45 211 0 0,-139 60-750 0 0,1 1 0 0 0,0 0 0 0 0,-1 0 0 0 0,1-1 1 0 0,0 1-1 0 0,0 0 0 0 0,-1-1 0 0 0,1 1 0 0 0,-1-1 0 0 0,1 1 0 0 0,0-1 0 0 0,-1 1 1 0 0,1-1-1 0 0,-1 0 0 0 0,1 1 0 0 0,-1-1 0 0 0,0 1 0 0 0,1-1 0 0 0,-1 0 0 0 0,0 0 1 0 0,1 1-1 0 0,-1-1 0 0 0,0 0 0 0 0,0 1 0 0 0,1-1 0 0 0,-1 0 0 0 0,0 0 0 0 0,0 0 1 0 0,0 1-1 0 0,0-1 0 0 0,0 0 0 0 0,0 0 0 0 0,0 1 0 0 0,-1-1 0 0 0,1 0 0 0 0,0 0 1 0 0,0 1-1 0 0,-1-1 0 0 0,1 0 0 0 0,0 0 0 0 0,-1 1 0 0 0,1-1 0 0 0,0 1 0 0 0,-1-1 1 0 0,1 0-1 0 0,-1 1 0 0 0,1-1 0 0 0,-1 1 0 0 0,1-1 0 0 0,-1 1 0 0 0,0-1 0 0 0,1 1 1 0 0,-1-1-1 0 0,0 1 0 0 0,1 0 0 0 0,-1-1 0 0 0,0 1 0 0 0,1 0 0 0 0,-1-1 0 0 0,0 1 1 0 0,0 0-1 0 0,0 0 0 0 0,1 0 0 0 0,-1 0 0 0 0,0 0 0 0 0,0 0 0 0 0,0 0-3 0 0,-52-13 33 0 0,34 13-21 0 0,0 1 1 0 0,0 1-1 0 0,1 1 0 0 0,-1 0 1 0 0,1 1-1 0 0,0 1 0 0 0,0 1 1 0 0,0 1-1 0 0,1 0 0 0 0,0 1 1 0 0,0 1-1 0 0,1 0 0 0 0,0 1 1 0 0,0 2-13 0 0,14-11 13 0 0,-1 0 0 0 0,1 0 1 0 0,0 0-1 0 0,-1 1 1 0 0,1-1-1 0 0,0 1 0 0 0,0 0 1 0 0,0-1-1 0 0,0 1 1 0 0,0 0-1 0 0,0 0 0 0 0,0 1 1 0 0,1-1-1 0 0,-1 0 1 0 0,1 0-1 0 0,-1 1 0 0 0,1-1 1 0 0,0 1-1 0 0,0-1 1 0 0,0 1-1 0 0,0 0 0 0 0,1-1 1 0 0,-1 1-1 0 0,1 0 1 0 0,-1-1-1 0 0,1 1 0 0 0,0 0 1 0 0,0 0-1 0 0,0-1 1 0 0,1 1-1 0 0,-1 0 0 0 0,1-1 1 0 0,-1 1-1 0 0,1 0 1 0 0,0-1-1 0 0,0 1 0 0 0,0-1 1 0 0,0 1-1 0 0,1-1 1 0 0,-1 0-1 0 0,1 1 0 0 0,-1-1 1 0 0,1 0-1 0 0,0 0 1 0 0,0 0-1 0 0,1 1-13 0 0,115 70 628 0 0,37-40-845 0 0,-127-31-532 0 0,0 0 1 0 0,0-2 0 0 0,0 0 0 0 0,0-2 0 0 0,0-2 0 0 0,-1 0 0 0 0,9-4 748 0 0,3-4-1317 0 0</inkml:trace>
  <inkml:trace contextRef="#ctx0" brushRef="#br0" timeOffset="859.791">1282 621 1268 0 0,'42'-20'3255'0'0,"-29"13"-2930"0"0,30-13 233 0 0,-27 13-460 0 0,1 0 0 0 0,-1-1 0 0 0,0-1 1 0 0,0 0-1 0 0,-1-1 0 0 0,0 0 0 0 0,-1-2 0 0 0,0 1 0 0 0,-1-2 0 0 0,0 0 0 0 0,-1 0 0 0 0,0-3-98 0 0,-11 15 1 0 0,-1 0 0 0 0,0 0-1 0 0,1 0 1 0 0,-1-1 0 0 0,0 1 0 0 0,0 0-1 0 0,0 0 1 0 0,0 0 0 0 0,0-1-1 0 0,0 1 1 0 0,0 0 0 0 0,0 0 0 0 0,-1 0-1 0 0,1 0 1 0 0,0-1 0 0 0,-1 1 0 0 0,1 0-1 0 0,-1 0 1 0 0,1 0 0 0 0,-1 0-1 0 0,1 0 1 0 0,-1 0 0 0 0,0 0 0 0 0,0 0-1 0 0,1 0 1 0 0,-1 0 0 0 0,0 1-1 0 0,0-1 1 0 0,0 0 0 0 0,0 0 0 0 0,0 1-1 0 0,0-1 1 0 0,0 1 0 0 0,0-1 0 0 0,0 1-1 0 0,0-1 1 0 0,0 1 0 0 0,-1 0-1 0 0,1-1 1 0 0,0 1 0 0 0,0 0 0 0 0,0 0-1 0 0,0 0 1 0 0,-1 0 0 0 0,1 0-1 0 0,0 0 1 0 0,0 0 0 0 0,-1 0-1 0 0,-64-5-7 0 0,65 5 7 0 0,-180 47 17 0 0,168-43 31 0 0,0 1 0 0 0,1 0 1 0 0,0 1-1 0 0,0 0 0 0 0,0 1 0 0 0,1 0 1 0 0,0 1-1 0 0,0 0 0 0 0,1 1 0 0 0,0 0 1 0 0,1 1-1 0 0,0 0 0 0 0,0 0 0 0 0,0 2-48 0 0,27 36 330 0 0,-5-37-307 0 0,-1 0 0 0 0,1-1 0 0 0,1-1 0 0 0,0 0 1 0 0,0 0-1 0 0,1-2 0 0 0,0 0 0 0 0,0 0 0 0 0,1-2 1 0 0,0 0-1 0 0,0 0 0 0 0,0-2 0 0 0,10 1-23 0 0,187 10-849 0 0,-165-18 427 0 0,0-2 1 0 0,0-3 0 0 0,0-1 0 0 0,-1-2 0 0 0,14-8 421 0 0,-54 18-49 0 0,34-13-166 0 0,-6-2 92 0 0</inkml:trace>
  <inkml:trace contextRef="#ctx0" brushRef="#br0" timeOffset="1266.23">2054 584 4636 0 0,'6'-4'13'0'0,"1"2"96"0"0,-1-1 1 0 0,0 0-1 0 0,-1-1 1 0 0,1 0-1 0 0,0 0 0 0 0,-1 0 1 0 0,0 0-1 0 0,0-1 1 0 0,0 0-1 0 0,-1 0 1 0 0,0 0-1 0 0,0 0 1 0 0,0-1-1 0 0,0 0 0 0 0,-1 0 1 0 0,1-1-110 0 0,-4 6 155 0 0,-39-10 663 0 0,10 14-597 0 0,-1 1 0 0 0,1 2 0 0 0,1 0 0 0 0,-1 2 0 0 0,2 2 0 0 0,-1 0 0 0 0,1 2 0 0 0,0 0 0 0 0,1 2 0 0 0,1 2 0 0 0,-9 6-221 0 0,-41 43 570 0 0,74-64-540 0 0,29 10 9 0 0,-12-12-136 0 0,1-1 1 0 0,-1 0-1 0 0,0-1 1 0 0,0-1-1 0 0,0 0 0 0 0,-1-2 1 0 0,1 1-1 0 0,-1-2 1 0 0,-1 0-1 0 0,1-1 0 0 0,-1 0 1 0 0,0-1-1 0 0,-1-1 1 0 0,0 0-1 0 0,-1-1 1 0 0,0 0-1 0 0,-1-1 0 0 0,0 0 1 0 0,0-1-1 0 0,-2 0 1 0 0,1-1-1 0 0,-2 0 0 0 0,3-6 97 0 0,-4-3 15 0 0,-2 0 0 0 0,-1 0-1 0 0,-1-1 1 0 0,-1 1 0 0 0,-1-1-1 0 0,-1 1 1 0 0,0-1-1 0 0,-2 0 1 0 0,-1 1 0 0 0,-2 0-1 0 0,0-1 1 0 0,-1 2 0 0 0,-1-1-1 0 0,-1 1 1 0 0,-1 0-1 0 0,-1 0 1 0 0,-9-14-15 0 0,18 33 27 0 0,0 0 1 0 0,0 0-1 0 0,0 0 1 0 0,-1 0-1 0 0,1 0 0 0 0,-1 0 1 0 0,0 1-1 0 0,0-1 0 0 0,0 0 1 0 0,0 1-1 0 0,0 0 0 0 0,0-1 1 0 0,-1 1-1 0 0,1 0 0 0 0,-1 0 1 0 0,0 0-1 0 0,0 1 0 0 0,1-1 1 0 0,-1 1-1 0 0,0-1 0 0 0,0 1 1 0 0,0 0-1 0 0,0 0 1 0 0,-1 0-1 0 0,1 1 0 0 0,0-1 1 0 0,0 1-1 0 0,0-1 0 0 0,-1 1 1 0 0,1 0-1 0 0,0 1 0 0 0,0-1 1 0 0,-1 0-1 0 0,1 1 0 0 0,0 0 1 0 0,0 0-1 0 0,0 0 0 0 0,0 0 1 0 0,0 0-1 0 0,0 1 1 0 0,-3 1-28 0 0,1 1 17 0 0,-1 0 0 0 0,1 1 0 0 0,0 0 0 0 0,0 0 1 0 0,1 0-1 0 0,0 1 0 0 0,-1-1 0 0 0,2 1 0 0 0,-1 0 1 0 0,1 0-1 0 0,0 0 0 0 0,0 1 0 0 0,1-1 0 0 0,-1 1 1 0 0,2 0-1 0 0,-1-1 0 0 0,1 1 0 0 0,0 0 0 0 0,0 0 1 0 0,1 0-1 0 0,-1 0 0 0 0,2 0 0 0 0,-1 0 0 0 0,1 0 1 0 0,1 6-18 0 0,7 18-47 0 0,2 0 1 0 0,1-1 0 0 0,1 0 0 0 0,1-1 0 0 0,2-1 0 0 0,0 0-1 0 0,2-1 1 0 0,11 12 46 0 0,106 121-5102 0 0,-110-135 3774 0 0,0-2 30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4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1976 0 0,'8'-18'3498'0'0,"-7"24"-1678"0"0,-1 6-1854 0 0,0 24 461 0 0,-2-16-321 0 0,2-1 0 0 0,0 1 0 0 0,1-1 0 0 0,1 1 1 0 0,1-1-1 0 0,1 0 0 0 0,1 0 0 0 0,0 0 0 0 0,2 3-106 0 0,-5-16 20 0 0,-1 0 0 0 0,1 1 1 0 0,0-1-1 0 0,0 0 0 0 0,1 0 0 0 0,0-1 0 0 0,0 1 0 0 0,0-1 1 0 0,0 1-1 0 0,1-1 0 0 0,0 0 0 0 0,0 0 0 0 0,1 0 0 0 0,-1-1 0 0 0,1 0 1 0 0,0 0-1 0 0,0 0 0 0 0,1 0 0 0 0,-1-1 0 0 0,1 0 0 0 0,-1 0 1 0 0,1 0-1 0 0,0-1 0 0 0,0 0 0 0 0,0 0 0 0 0,1 0 0 0 0,-1-1 0 0 0,0 0 1 0 0,1 0-1 0 0,-1-1 0 0 0,1 0 0 0 0,-1 0 0 0 0,0 0 0 0 0,1-1 1 0 0,4-1-21 0 0,0-1-26 0 0,0 0 0 0 0,-1-1 0 0 0,1 0 1 0 0,-1-1-1 0 0,0 0 0 0 0,0-1 1 0 0,-1 0-1 0 0,1 0 0 0 0,-1-1 0 0 0,-1 0 1 0 0,1-1-1 0 0,-1 0 0 0 0,-1 0 0 0 0,1-1 1 0 0,-1 0-1 0 0,-1 0 0 0 0,0-1 1 0 0,0 0-1 0 0,-1 0 0 0 0,0 0 0 0 0,0-2 26 0 0,12-26 463 0 0,-18 43-464 0 0,1 0 0 0 0,-1 0 0 0 0,1 0 0 0 0,0 0 0 0 0,0 0 0 0 0,1 0 0 0 0,-1 0 0 0 0,1 0 1 0 0,0 0-1 0 0,1 0 0 0 0,-1 0 0 0 0,1 0 0 0 0,0-1 0 0 0,0 1 0 0 0,0-1 0 0 0,1 1 0 0 0,-1-1 1 0 0,1 0-1 0 0,0 0 0 0 0,1 0 0 0 0,-1 0 0 0 0,1-1 0 0 0,-1 1 0 0 0,1-1 0 0 0,0 0 0 0 0,0 0 1 0 0,0-1-1 0 0,1 1 0 0 0,-1-1 0 0 0,1 0 0 0 0,-1 0 0 0 0,1 0 0 0 0,4 1 1 0 0,7-1-26 0 0,-1-1 0 0 0,1 0 0 0 0,-1-1 0 0 0,1 0 1 0 0,-1-2-1 0 0,1 0 0 0 0,-1 0 0 0 0,0-2 0 0 0,0 0 0 0 0,0 0 0 0 0,0-1 0 0 0,-1-1 0 0 0,0-1 0 0 0,0 0 0 0 0,0-1 0 0 0,-1 0 0 0 0,-1-1 0 0 0,7-5 26 0 0,-15 10-13 0 0,-1 1 0 0 0,0-1 0 0 0,0 0 0 0 0,0 0 0 0 0,0 0 0 0 0,-1 0 0 0 0,0 0 0 0 0,0-1 0 0 0,0 1 0 0 0,0-1 0 0 0,-1 1 0 0 0,1-1 0 0 0,-1 0 0 0 0,0 0 0 0 0,-1 1 0 0 0,1-1 0 0 0,-1 0 0 0 0,0 0 0 0 0,0 0 0 0 0,0 0 0 0 0,-1 1 0 0 0,0-1 0 0 0,0 0 0 0 0,0 0 0 0 0,0 1 0 0 0,-1-1 0 0 0,0 1 0 0 0,0-1 0 0 0,0 1 0 0 0,0 0 0 0 0,-1-1 0 0 0,0 1 0 0 0,0 1 0 0 0,0-1 0 0 0,0 0 0 0 0,-1 1 0 0 0,1-1 0 0 0,-1 1 0 0 0,0 0 0 0 0,0 0 0 0 0,0 1 0 0 0,0-1 0 0 0,-1 1 13 0 0,-143-46 38 0 0,80 44-2676 0 0,61 8 799 0 0,11-3 960 0 0</inkml:trace>
  <inkml:trace contextRef="#ctx0" brushRef="#br0" timeOffset="328.466">971 191 1648 0 0,'19'-4'416'0'0,"0"0"0"0"0,0-1 0 0 0,0-1 0 0 0,0 0 0 0 0,-1-2 0 0 0,0 0 1 0 0,-1-1-1 0 0,0-1 0 0 0,0 0 0 0 0,-1-2 0 0 0,3-2-416 0 0,5-2 351 0 0,58-56 1076 0 0,-82 71-1334 0 0,-17-4 228 0 0,-135 50 362 0 0,-25 40 24 0 0,151-45-586 0 0,29-28-85 0 0,9-3-80 0 0,1 0 0 0 0,0-1-1 0 0,0 0 1 0 0,1-1 0 0 0,0-1-1 0 0,0 0 1 0 0,1-1 0 0 0,-1 0 0 0 0,1-1-1 0 0,0-1 1 0 0,0 0 0 0 0,1-1-1 0 0,-1-1 1 0 0,2 0 44 0 0,20 4-289 0 0,212 23-5553 0 0,-226-27 4445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4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292 167 1096 0 0,'0'0'829'0'0,"0"0"-89"0"0,0 0-78 0 0,0 0-71 0 0,0 0-44 0 0,0 0-28 0 0,0 0-45 0 0,0 0-61 0 0,0 0-53 0 0,0 0-17 0 0,0 0-18 0 0,0 0-86 0 0,0 0-14 0 0,0 0-1 0 0,-2 4-34 0 0,1 10-128 0 0,0 0-1 0 0,1-1 1 0 0,0 1 0 0 0,1 0 0 0 0,0-1 0 0 0,1 1 0 0 0,1-1-1 0 0,0 1 1 0 0,1-1 0 0 0,1 0 0 0 0,0 0 0 0 0,0-1 0 0 0,1 1 0 0 0,6 7-62 0 0,4 19 164 0 0,118 235-604 0 0,-133-273 288 0 0,0 1-1 0 0,0-1 1 0 0,0 1 0 0 0,-1-1-1 0 0,1 1 1 0 0,0-1-1 0 0,-1 1 1 0 0,1 0-1 0 0,-1 0 1 0 0,1-1-1 0 0,-1 1 1 0 0,0 0-1 0 0,0 0 1 0 0,0-1-1 0 0,0 1 1 0 0,0 0-1 0 0,0 0 1 0 0,0 0-1 0 0,-1-1 1 0 0,1 1 0 0 0,-1 0-1 0 0,1-1 1 0 0,-1 1-1 0 0,0 0 1 0 0,1-1-1 0 0,-1 1 1 0 0,0-1-1 0 0,0 1 1 0 0,0-1-1 0 0,0 1 1 0 0,-1-1-1 0 0,1 0 1 0 0,0 1-1 0 0,0-1 1 0 0,-1 0 152 0 0,-10 1-1175 0 0</inkml:trace>
  <inkml:trace contextRef="#ctx0" brushRef="#br0" timeOffset="1267.828">1 472 1636 0 0,'26'-14'3290'0'0,"149"-24"-2390"0"0,219-67-1763 0 0,-386 103 863 0 0,-1 0 0 0 0,0-1-1 0 0,0 0 1 0 0,0-1 0 0 0,0 1 0 0 0,0-1 0 0 0,-1-1-1 0 0,0 1 1 0 0,0-1 0 0 0,0 0 0 0 0,0 0-1 0 0,-1-1 1 0 0,0 0 0 0 0,0 0 0 0 0,1-3 0 0 0,-5 8 24 0 0,-4-46 1185 0 0,-61-23-214 0 0,63 70-996 0 0,-1 77-139 0 0,117 277 899 0 0,-65-197 103 0 0,-93-250-1062 0 0,42 87 134 0 0,-1-1 0 0 0,1 0-1 0 0,-1 0 0 0 0,1 0 1 0 0,0 1-1 0 0,0-1 1 0 0,1 0-1 0 0,0 0 0 0 0,0 0 1 0 0,1 0-1 0 0,0 0 1 0 0,0 0-1 0 0,1 0 0 0 0,0 0 1 0 0,0 0-1 0 0,0 1 0 0 0,1-1 1 0 0,0 1-1 0 0,0 0 1 0 0,1 0-1 0 0,-1 0 0 0 0,1 0 1 0 0,1 0-1 0 0,-1 1 1 0 0,1 0-1 0 0,0 0 0 0 0,0 0 1 0 0,0 1-1 0 0,1-1 0 0 0,0 1 1 0 0,0 1-1 0 0,0-1 1 0 0,2 0 66 0 0,91 60-556 0 0,-49-12 383 0 0,-45-38 163 0 0,0 0 0 0 0,0 0-1 0 0,0 0 1 0 0,1-1 0 0 0,0 0-1 0 0,0 0 1 0 0,0 0 0 0 0,1-1-1 0 0,-1 0 1 0 0,1 0 0 0 0,0-1-1 0 0,0 1 1 0 0,0-2 0 0 0,1 1-1 0 0,-1-1 1 0 0,1 0 0 0 0,0-1-1 0 0,-1 1 1 0 0,1-2 0 0 0,0 1-1 0 0,0-1 1 0 0,-1 0 0 0 0,1-1-1 0 0,6 0 11 0 0,16-7-98 0 0,0-1 0 0 0,-1-2-1 0 0,0 0 1 0 0,-1-2-1 0 0,0-1 1 0 0,-2-1-1 0 0,15-11 99 0 0,-42 26 11 0 0,1 0-1 0 0,0 0 1 0 0,-1 0 0 0 0,1 0-1 0 0,0 0 1 0 0,-1 0-1 0 0,1 0 1 0 0,0 0 0 0 0,-1 0-1 0 0,1-1 1 0 0,0 1-1 0 0,-1 0 1 0 0,1 0 0 0 0,0 0-1 0 0,-1 0 1 0 0,1-1-1 0 0,0 1 1 0 0,0 0 0 0 0,-1 0-1 0 0,1-1 1 0 0,0 1-1 0 0,0 0 1 0 0,0 0 0 0 0,-1-1-1 0 0,1 1 1 0 0,0 0-1 0 0,0-1 1 0 0,0 1 0 0 0,0 0-1 0 0,0-1-10 0 0,-40 18 3 0 0,-156 115 1191 0 0,197-132-1187 0 0,-1 0 0 0 0,1 0 0 0 0,-1 0 0 0 0,1 1 0 0 0,-1-1 0 0 0,1 0 0 0 0,-1 0 0 0 0,1 0 1 0 0,-1 1-1 0 0,1-1 0 0 0,-1 0 0 0 0,1 1 0 0 0,-1-1 0 0 0,0 0 0 0 0,1 1 0 0 0,-1-1 0 0 0,1 0 0 0 0,-1 1 0 0 0,0-1 0 0 0,1 1 0 0 0,-1-1 1 0 0,0 1-1 0 0,0-1 0 0 0,1 1 0 0 0,-1-1 0 0 0,0 1 0 0 0,0-1 0 0 0,0 1 0 0 0,0-1 0 0 0,0 1 0 0 0,0-1 0 0 0,0 1 0 0 0,0 0 0 0 0,0-1 1 0 0,0 1-1 0 0,0-1 0 0 0,0 1 0 0 0,0-1 0 0 0,0 1 0 0 0,0-1 0 0 0,0 1 0 0 0,-1-1 0 0 0,1 1 0 0 0,0-1 0 0 0,0 1 0 0 0,-1-1 0 0 0,1 1 0 0 0,0-1 1 0 0,-1 1-1 0 0,1-1 0 0 0,0 0 0 0 0,-1 1 0 0 0,1-1 0 0 0,-1 0 0 0 0,1 1 0 0 0,-1-1-7 0 0,61-15-44 0 0,-46 11 95 0 0,184-73-787 0 0,-184 69 655 0 0,-14 7 128 0 0,1 0 1 0 0,-1 0 0 0 0,1 0 0 0 0,0 0 0 0 0,-1 0 0 0 0,1 0 0 0 0,0 0-1 0 0,0 1 1 0 0,0-1 0 0 0,0 0 0 0 0,0 0 0 0 0,0 1 0 0 0,0-1-1 0 0,0 0 1 0 0,0 1 0 0 0,0-1 0 0 0,0 1 0 0 0,0-1 0 0 0,0 1 0 0 0,0 0-1 0 0,0 0 1 0 0,1-1 0 0 0,-1 1 0 0 0,0 0 0 0 0,0 0 0 0 0,0 0-1 0 0,1 0 1 0 0,-1 0 0 0 0,0 0 0 0 0,0 1 0 0 0,0-1 0 0 0,0 0 0 0 0,1 1-1 0 0,-1-1 1 0 0,0 0 0 0 0,0 1 0 0 0,0-1 0 0 0,0 1 0 0 0,0 0-1 0 0,0-1 1 0 0,0 1 0 0 0,0 0 0 0 0,0 0 0 0 0,-1 0 0 0 0,1-1 0 0 0,0 1-1 0 0,0 0 1 0 0,-1 0 0 0 0,1 1-48 0 0,0 2 16 0 0,-1 1 0 0 0,1 0 0 0 0,0 0 0 0 0,0 0 1 0 0,1-1-1 0 0,-1 1 0 0 0,1-1 0 0 0,0 1 0 0 0,1-1 0 0 0,-1 0 0 0 0,1 0 0 0 0,-1 0 0 0 0,1 0 0 0 0,0 0 1 0 0,1 0-1 0 0,-1-1 0 0 0,1 0 0 0 0,-1 1 0 0 0,1-1 0 0 0,0-1 0 0 0,0 1 0 0 0,1 0 0 0 0,-1-1 0 0 0,0 0 1 0 0,1 0-1 0 0,-1-1 0 0 0,1 1 0 0 0,0-1 0 0 0,-1 0 0 0 0,1 0 0 0 0,0 0 0 0 0,0-1 0 0 0,0 1 0 0 0,0-1 1 0 0,-1-1-1 0 0,1 1 0 0 0,0-1 0 0 0,0 1 0 0 0,0-1 0 0 0,-1-1 0 0 0,1 1 0 0 0,0-1 0 0 0,-1 0 0 0 0,1 0 1 0 0,-1 0-1 0 0,0 0 0 0 0,0-1 0 0 0,1 0-16 0 0,6-4-44 0 0,0 0-1 0 0,0 0 1 0 0,-1-1 0 0 0,0-1 0 0 0,-1 0 0 0 0,1 0 0 0 0,-2-1-1 0 0,1 0 1 0 0,-1 0 0 0 0,-1-1 0 0 0,0 0 0 0 0,-1 0 0 0 0,0-1 0 0 0,0 0-1 0 0,-1 0 1 0 0,-1 0 0 0 0,0-1 0 0 0,-1 1 0 0 0,0-2 44 0 0,16-252 245 0 0,-19 223 29 0 0,-31-64 921 0 0,28 106-1167 0 0,-1 0 0 0 0,1 0-1 0 0,-1 1 1 0 0,1-1 0 0 0,-1 1 0 0 0,1 0-1 0 0,-1 0 1 0 0,1 0 0 0 0,-1 0-1 0 0,0 1 1 0 0,1-1 0 0 0,-1 1 0 0 0,1 0-1 0 0,-1 0 1 0 0,1 0 0 0 0,0 1 0 0 0,0-1-1 0 0,-1 1 1 0 0,1 0 0 0 0,0 0-1 0 0,0 0 1 0 0,0 0 0 0 0,1 0 0 0 0,-1 1-1 0 0,1-1 1 0 0,-1 1 0 0 0,1 0 0 0 0,0 0-1 0 0,0 0 1 0 0,0 0 0 0 0,0 0-1 0 0,0 0 1 0 0,1 0 0 0 0,-1 0 0 0 0,1 1-1 0 0,0 1-27 0 0,-7 11 25 0 0,2-1 0 0 0,0 1 0 0 0,1 0 0 0 0,0 1 0 0 0,2-1 0 0 0,0 1 0 0 0,0 0 0 0 0,2 0-1 0 0,0 0 1 0 0,1 0 0 0 0,1 0 0 0 0,0-1 0 0 0,1 1 0 0 0,1 0 0 0 0,1 0 0 0 0,1 2-25 0 0,102 261-837 0 0,-85-233 260 0 0,8 72-5728 0 0,-30-117 5057 0 0</inkml:trace>
  <inkml:trace contextRef="#ctx0" brushRef="#br0" timeOffset="1502.491">1635 470 2580 0 0,'-4'-8'1168'0'0,"1"1"-208"0"0,1 2-163 0 0,2-1-109 0 0,2 1-128 0 0,-1-4-100 0 0,14-6-112 0 0,2-3-264 0 0,7 3-96 0 0,4 0 0 0 0,0-2-452 0 0,3 6-360 0 0,6-1 68 0 0,0-1 67 0 0,2 3-671 0 0,2 0 44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5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0 634 1088 0 0,'32'245'5409'0'0,"-48"-198"-3721"0"0,27-79-1541 0 0,-3 7-167 0 0,0 1-1 0 0,1 1 1 0 0,2-1 0 0 0,0 1-1 0 0,2 1 1 0 0,0 0-1 0 0,13-15 21 0 0,-21 30-29 0 0,42-29-826 0 0,-42 41 887 0 0,-1 0-1 0 0,1 0 0 0 0,-1 0 1 0 0,0 1-1 0 0,0 0 0 0 0,-1-1 1 0 0,0 1-1 0 0,0 1 0 0 0,0-1 1 0 0,-1 0-1 0 0,1 1 0 0 0,-2-1 1 0 0,1 1-1 0 0,-1-1 0 0 0,0 1 1 0 0,0 0-1 0 0,-1-1 0 0 0,0 1 1 0 0,0 0-1 0 0,-1 6-31 0 0,1-11 59 0 0,1 5-109 0 0,79-123-595 0 0,-69 103 601 0 0,-7 8-14 0 0,0-1 0 0 0,0 1 0 0 0,0 0 0 0 0,1 1 1 0 0,-1-1-1 0 0,1 1 0 0 0,0-1 0 0 0,1 2 1 0 0,-1-1-1 0 0,1 0 0 0 0,0 1 0 0 0,-1 0 1 0 0,1 1-1 0 0,1-1 0 0 0,-1 1 0 0 0,0 0 1 0 0,0 1-1 0 0,6-1 58 0 0,-7 4-13 0 0,0 0 0 0 0,0 1 0 0 0,-1 0 0 0 0,1 1 0 0 0,-1-1 0 0 0,1 1 0 0 0,-1-1 0 0 0,0 1 0 0 0,0 1 0 0 0,-1-1 0 0 0,1 0 0 0 0,-1 1 0 0 0,0 0 0 0 0,0 0 0 0 0,-1 0 0 0 0,1 0 0 0 0,-1 0 0 0 0,0 0 0 0 0,0 4 13 0 0,7 16-39 0 0,-7-17-122 0 0,0 0 1 0 0,0 0 0 0 0,1 0 0 0 0,0-1-1 0 0,0 1 1 0 0,1-1 0 0 0,0 1 0 0 0,0-1-1 0 0,1-1 1 0 0,0 1 0 0 0,0 0 0 0 0,0-1-1 0 0,1 0 1 0 0,0-1 0 0 0,0 1 0 0 0,4 1 160 0 0,2-3-1198 0 0</inkml:trace>
  <inkml:trace contextRef="#ctx0" brushRef="#br0" timeOffset="485.508">962 573 1132 0 0,'-1'-2'101'0'0,"1"0"0"0"0,-1 0 0 0 0,0 1 1 0 0,0-1-1 0 0,0 1 0 0 0,0-1 0 0 0,-1 1 0 0 0,1 0 0 0 0,0-1 0 0 0,0 1 1 0 0,-1 0-1 0 0,1 0 0 0 0,-1 0 0 0 0,1 0 0 0 0,-1 0 0 0 0,0 0 0 0 0,1 0 0 0 0,-1 0 1 0 0,0 1-1 0 0,1-1 0 0 0,-1 1 0 0 0,0-1 0 0 0,0 1 0 0 0,0 0 0 0 0,1-1 0 0 0,-1 1 1 0 0,0 0-1 0 0,0 0 0 0 0,0 1 0 0 0,0-1 0 0 0,1 0 0 0 0,-1 0 0 0 0,0 1 0 0 0,0-1 1 0 0,1 1-1 0 0,-1 0 0 0 0,0 0 0 0 0,1-1 0 0 0,-1 1 0 0 0,0 0 0 0 0,1 0 0 0 0,-1 0 1 0 0,1 1-1 0 0,-1-1-101 0 0,-69 55 528 0 0,58-43-381 0 0,0 2 0 0 0,1-1 0 0 0,1 2 0 0 0,0-1 0 0 0,1 2 1 0 0,1-1-1 0 0,0 1 0 0 0,1 1 0 0 0,1-1 0 0 0,1 1 0 0 0,0 4-147 0 0,5-20 12 0 0,0 0-1 0 0,0-1 1 0 0,1 1-1 0 0,-1 0 1 0 0,1 0-1 0 0,0 0 1 0 0,-1-1-1 0 0,1 1 1 0 0,0 0-1 0 0,0 0 1 0 0,0 0-1 0 0,0 0 1 0 0,0-1-1 0 0,1 1 1 0 0,-1 0 0 0 0,1 0-1 0 0,-1 0 1 0 0,1-1-1 0 0,-1 1 1 0 0,1 0-1 0 0,0-1 1 0 0,0 1-1 0 0,0-1 1 0 0,0 1-1 0 0,0-1 1 0 0,0 1-1 0 0,0-1 1 0 0,1 0-1 0 0,-1 1 1 0 0,0-1 0 0 0,1 0-1 0 0,-1 0 1 0 0,1 0-1 0 0,-1 0 1 0 0,1 0-1 0 0,0 0 1 0 0,-1-1-1 0 0,1 1 1 0 0,0 0-1 0 0,0-1 1 0 0,-1 1-1 0 0,1-1 1 0 0,0 0-1 0 0,0 0 1 0 0,0 1 0 0 0,-1-1-1 0 0,1-1 1 0 0,0 1-1 0 0,1 0-11 0 0,95-22-174 0 0,-85 18 163 0 0,-2 1 32 0 0,-1 0 1 0 0,1 0-1 0 0,-1-1 1 0 0,0-1-1 0 0,-1 1 0 0 0,1-2 1 0 0,-1 1-1 0 0,0-1 0 0 0,0-1 1 0 0,-1 1-1 0 0,1-2 0 0 0,-2 1 1 0 0,1-1-1 0 0,-1 0 0 0 0,0-1 1 0 0,-1 1-1 0 0,0-1 1 0 0,0-1-1 0 0,-1 1 0 0 0,0-1 1 0 0,-1 0-1 0 0,0 0 0 0 0,0 0 1 0 0,-1-1-1 0 0,-1 1 0 0 0,1-6-21 0 0,-17 24 100 0 0,17-3-201 0 0,-1 0 0 0 0,1 0 1 0 0,0 0-1 0 0,0-1 0 0 0,0 1 0 0 0,1-1 0 0 0,0 1 1 0 0,0-1-1 0 0,0-1 0 0 0,0 1 0 0 0,0 0 1 0 0,1-1-1 0 0,0 0 0 0 0,-1 0 0 0 0,1 0 1 0 0,0-1-1 0 0,0 0 0 0 0,1 0 0 0 0,-1 0 0 0 0,0 0 1 0 0,1-1-1 0 0,-1 0 0 0 0,1 0 0 0 0,0-1 1 0 0,-1 1-1 0 0,1-1 0 0 0,-1 0 0 0 0,1-1 1 0 0,0 1-1 0 0,-1-1 0 0 0,1 0 0 0 0,-1-1 0 0 0,0 1 1 0 0,1-1-1 0 0,-1 0 0 0 0,0 0 0 0 0,0-1 1 0 0,0 0-1 0 0,0 0 0 0 0,0 0 0 0 0,-1 0 1 0 0,0-1-1 0 0,1 1 0 0 0,-1-2 101 0 0,17-12-646 0 0,3-2 71 0 0</inkml:trace>
  <inkml:trace contextRef="#ctx0" brushRef="#br0" timeOffset="719.86">1403 477 2380 0 0,'63'-273'1860'0'0,"-50"87"2725"0"0,-13 185-4552 0 0,-1-1 0 0 0,0 1 0 0 0,1 0 0 0 0,-1 0 0 0 0,0 0 0 0 0,0 0 0 0 0,0 0 0 0 0,0 0 1 0 0,0 0-1 0 0,0 0 0 0 0,0 1 0 0 0,0-1 0 0 0,0 0 0 0 0,-1 1 0 0 0,1-1 0 0 0,0 1 0 0 0,0-1 0 0 0,-1 1 0 0 0,1-1 0 0 0,0 1 0 0 0,-1 0 1 0 0,1 0-1 0 0,0-1 0 0 0,-1 1 0 0 0,1 0 0 0 0,0 0 0 0 0,-1 1 0 0 0,1-1 0 0 0,0 0 0 0 0,-1 0 0 0 0,1 1 0 0 0,0-1 0 0 0,-1 0 0 0 0,1 1 1 0 0,0 0-1 0 0,0-1 0 0 0,0 1 0 0 0,-1 0 0 0 0,1-1 0 0 0,0 1 0 0 0,0 0 0 0 0,0 0 0 0 0,0 0 0 0 0,0 0 0 0 0,0 0 0 0 0,1 0 1 0 0,-1 0-1 0 0,0 0 0 0 0,0 0 0 0 0,1 1 0 0 0,-1-1 0 0 0,1 0 0 0 0,-1 0 0 0 0,1 1 0 0 0,0-1 0 0 0,-1 0 0 0 0,1 1-33 0 0,-6 9 78 0 0,1 0 1 0 0,1 1-1 0 0,-1 0 0 0 0,2 0 0 0 0,0 0 0 0 0,0 0 1 0 0,1 1-1 0 0,1-1 0 0 0,0 0 0 0 0,0 1 0 0 0,2-1 0 0 0,0 4-78 0 0,4 26 5 0 0,3 0 0 0 0,1-1 0 0 0,2 0 0 0 0,2-1 0 0 0,2 0 0 0 0,1-2 0 0 0,8 12-5 0 0,-11-21-283 0 0,9 20-263 0 0,28 88-5151 0 0,-50-135 4330 0 0,-2-1 76 0 0,-10 6 116 0 0</inkml:trace>
  <inkml:trace contextRef="#ctx0" brushRef="#br0" timeOffset="1237.052">1095 513 1036 0 0,'11'3'4557'0'0,"43"-20"-4224"0"0,-49 15-73 0 0,83-25 171 0 0,0 3 0 0 0,2 3 0 0 0,1 5 0 0 0,0 4 0 0 0,13 3-431 0 0,-101 8 31 0 0,1 1-1 0 0,-1-1 1 0 0,0 1-1 0 0,0 0 0 0 0,0 0 1 0 0,1 1-1 0 0,-1-1 0 0 0,0 1 1 0 0,0-1-1 0 0,0 1 0 0 0,0 0 1 0 0,0 0-1 0 0,0 0 1 0 0,0 1-1 0 0,0-1 0 0 0,0 1 1 0 0,0-1-1 0 0,-1 1 0 0 0,1 0 1 0 0,-1 0-1 0 0,1 0 1 0 0,-1 1-1 0 0,0-1 0 0 0,0 0 1 0 0,0 1-1 0 0,0 0 0 0 0,0-1 1 0 0,-1 1-1 0 0,1 0 0 0 0,-1 0 1 0 0,1 0-1 0 0,-1 0 1 0 0,0 0-1 0 0,0 0 0 0 0,-1 0 1 0 0,1 0-1 0 0,-1 0 0 0 0,1 1 1 0 0,-1-1-1 0 0,0 0 1 0 0,0 0-1 0 0,-1 1-30 0 0,41 159 49 0 0,-40-162-347 0 0,4 17-1139 0 0,-6-10-3889 0 0,-7-5 4093 0 0</inkml:trace>
  <inkml:trace contextRef="#ctx0" brushRef="#br0" timeOffset="1471.866">1798 251 2272 0 0,'-10'-27'4960'0'0,"4"11"-3013"0"0,25 23-5927 0 0,19 12 1217 0 0,-15-12 1355 0 0</inkml:trace>
  <inkml:trace contextRef="#ctx0" brushRef="#br0" timeOffset="2144.435">2351 376 1004 0 0,'-22'-3'3938'0'0,"1"10"-3718"0"0,1 1 0 0 0,1 1 0 0 0,-1 0 1 0 0,2 2-1 0 0,-1 0 0 0 0,1 1 0 0 0,1 1 0 0 0,0 1 1 0 0,1 0-1 0 0,1 1 0 0 0,0 1 0 0 0,1 0 0 0 0,0 1 1 0 0,1 1-1 0 0,2 0 0 0 0,0 0 0 0 0,0 1 0 0 0,-1 7-220 0 0,2 38 533 0 0,12-62-531 0 0,0 0 1 0 0,0 0 0 0 0,0 0 0 0 0,0-1 0 0 0,0 1 0 0 0,0 0 0 0 0,0-1 0 0 0,1 1 0 0 0,-1-1-1 0 0,1 0 1 0 0,-1 0 0 0 0,1 0 0 0 0,-1 0 0 0 0,1 0 0 0 0,0-1 0 0 0,-1 1 0 0 0,1-1 0 0 0,0 0-1 0 0,0 1 1 0 0,-1-1 0 0 0,1-1 0 0 0,0 1 0 0 0,0 0 0 0 0,-1-1 0 0 0,1 1 0 0 0,0-1 0 0 0,-1 0-1 0 0,1 0 1 0 0,0 0 0 0 0,1-1-3 0 0,10-3-22 0 0,0-1 0 0 0,0 0 0 0 0,-1-1-1 0 0,0 0 1 0 0,-1-2 0 0 0,1 1 0 0 0,-1-1 0 0 0,-1-1-1 0 0,0 0 1 0 0,0-1 22 0 0,46-84 82 0 0,-26 48-776 0 0,-30 47 648 0 0,20 32-55 0 0,1 106 14 0 0,31-222 68 0 0,-48 76 14 0 0,-1-4-13 0 0,1 1 0 0 0,0 0 0 0 0,0 0 0 0 0,1 0 0 0 0,1 1 0 0 0,0 0 0 0 0,0 0 0 0 0,1 1 0 0 0,0 0 0 0 0,1 0 1 0 0,-1 1-1 0 0,2 0 0 0 0,-1 0 0 0 0,1 1 0 0 0,1 1 0 0 0,-1-1 0 0 0,1 2 0 0 0,0-1 0 0 0,0 2 0 0 0,1-1 0 0 0,-1 2 0 0 0,5-2 18 0 0,-7 8 17 0 0,0 1 0 0 0,-1 0 0 0 0,0 0 0 0 0,1 0 0 0 0,-2 1 0 0 0,1 0 0 0 0,0 1 0 0 0,-1 0 0 0 0,0 0 0 0 0,0 0 0 0 0,-1 1 0 0 0,0 0 0 0 0,0 0 0 0 0,-1 1 1 0 0,1-1-1 0 0,-2 1 0 0 0,1 0 0 0 0,-1 1 0 0 0,2 6-17 0 0,7 27 129 0 0,-12-38-404 0 0,0-1 1 0 0,0 1-1 0 0,0 0 0 0 0,0 0 1 0 0,-1 0-1 0 0,0 0 0 0 0,0 0 1 0 0,0 0-1 0 0,0 0 0 0 0,0 0 0 0 0,-1 0 1 0 0,0 0-1 0 0,0 0 0 0 0,0 0 1 0 0,0 0-1 0 0,0-1 0 0 0,-1 1 1 0 0,0 0-1 0 0,0-1 0 0 0,0 1 1 0 0,0-1-1 0 0,-1 1 275 0 0,-5 3-1299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5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1060 0 0,'0'0'248'0'0,"0"0"-18"0"0,0 0-3 0 0,0 0 11 0 0,0 0-65 0 0,0 0 20 0 0,0 0 2 0 0,20 1 557 0 0,-16 5-716 0 0,-1-1 1 0 0,1 1-1 0 0,-1-1 1 0 0,0 1-1 0 0,0 0 1 0 0,0 0-1 0 0,-1 1 1 0 0,0-1-1 0 0,-1 0 1 0 0,1 1-1 0 0,-1-1 1 0 0,0 1-1 0 0,-1 0 1 0 0,1-1-1 0 0,-1 1 1 0 0,-1 0-1 0 0,0 5-36 0 0,3 21 270 0 0,64 416 2519 0 0,-66-438-2740 0 0,1 1 1 0 0,1 0-1 0 0,-1 0 1 0 0,2-1 0 0 0,0 1-1 0 0,0-1 1 0 0,1 0 0 0 0,0 0-1 0 0,1 0 1 0 0,0-1-1 0 0,1 1 1 0 0,0-1 0 0 0,1 0-1 0 0,0-1 1 0 0,0 0 0 0 0,1 0-1 0 0,0 0 1 0 0,1-1-1 0 0,1 1-49 0 0,-5-8-163 0 0,1 0-1 0 0,-1 0 1 0 0,1-1-1 0 0,-1 0 1 0 0,1 0-1 0 0,-1 0 1 0 0,1-1-1 0 0,-1 0 1 0 0,1 0-1 0 0,-1 0 1 0 0,0 0-1 0 0,0-1 1 0 0,1 0-1 0 0,-1 0 1 0 0,0 0-1 0 0,-1-1 1 0 0,1 0-1 0 0,0 0 1 0 0,-1 0-1 0 0,1 0 1 0 0,-1-1-1 0 0,0 0 1 0 0,0 0-1 0 0,-1 0 1 0 0,1 0-1 0 0,-1-1 1 0 0,0 1-1 0 0,0-1 1 0 0,0 1-1 0 0,-1-1 1 0 0,1-1 163 0 0,4-20-1293 0 0</inkml:trace>
  <inkml:trace contextRef="#ctx0" brushRef="#br0" timeOffset="234.793">1 694 888 0 0,'75'-22'6382'0'0,"174"-38"-5961"0"0,-51 19-4673 0 0,-160 34 3037 0 0</inkml:trace>
  <inkml:trace contextRef="#ctx0" brushRef="#br0" timeOffset="563.635">861 665 1300 0 0,'168'188'4705'0'0,"-169"-188"-4651"0"0,1-1-1 0 0,0 0 1 0 0,-1 0-1 0 0,1 1 1 0 0,-1-1-1 0 0,1 1 1 0 0,-1-1-1 0 0,1 0 0 0 0,-1 1 1 0 0,0-1-1 0 0,1 1 1 0 0,-1-1-1 0 0,0 1 1 0 0,1-1-1 0 0,-1 1 1 0 0,0 0-1 0 0,0-1 1 0 0,1 1-1 0 0,-1 0 1 0 0,0 0-1 0 0,0 0 1 0 0,0-1-1 0 0,1 1 0 0 0,-1 0 1 0 0,0 0-1 0 0,0 0 1 0 0,0 0-1 0 0,0 0 1 0 0,1 1-1 0 0,-1-1 1 0 0,0 0-1 0 0,0 0 1 0 0,0 0-1 0 0,1 1 1 0 0,-1-1-1 0 0,0 0 1 0 0,0 1-1 0 0,1-1 1 0 0,-1 1-1 0 0,0-1 0 0 0,1 1 1 0 0,-1-1-1 0 0,1 1 1 0 0,-1-1-1 0 0,0 1 1 0 0,1-1-1 0 0,-1 1 1 0 0,1 0-1 0 0,-1-1 1 0 0,1 1-1 0 0,0 0 1 0 0,-1 0-1 0 0,1-1 1 0 0,0 1-1 0 0,0 0 1 0 0,-1 0-1 0 0,1 0 0 0 0,0-1 1 0 0,0 1-1 0 0,0 0 1 0 0,0 0-1 0 0,0 0 1 0 0,0 0-1 0 0,0-1 1 0 0,0 1-1 0 0,0 0-53 0 0,-5-8-101 0 0,1-1-1 0 0,0 1 1 0 0,0-1-1 0 0,0 0 0 0 0,1 0 1 0 0,0 0-1 0 0,1-1 1 0 0,0 1-1 0 0,0 0 1 0 0,1-1-1 0 0,0 0 1 0 0,0 1-1 0 0,1-1 0 0 0,0 0 1 0 0,1 1-1 0 0,-1-1 1 0 0,2 0-1 0 0,-1 1 1 0 0,1-1-1 0 0,1 1 0 0 0,0 0 1 0 0,0 0-1 0 0,0 0 1 0 0,1 0-1 0 0,0 0 1 0 0,1 1-1 0 0,-1 0 1 0 0,1 0-1 0 0,1 0 0 0 0,0 0 1 0 0,0 1-1 0 0,0 0 1 0 0,0 0-1 0 0,3-1 102 0 0,50-40-2599 0 0,-29 27 1321 0 0</inkml:trace>
  <inkml:trace contextRef="#ctx0" brushRef="#br0" timeOffset="1110.735">1724 465 1224 0 0,'0'-1'46'0'0,"1"-1"0"0"0,-1 1-1 0 0,1 0 1 0 0,-1-1 0 0 0,0 1 0 0 0,1-1-1 0 0,-1 1 1 0 0,0-1 0 0 0,0 1 0 0 0,0-1-1 0 0,0 1 1 0 0,0-1 0 0 0,-1 1 0 0 0,1-1-1 0 0,0 1 1 0 0,-1-1 0 0 0,1 1-1 0 0,-1-1 1 0 0,1 1 0 0 0,-1 0 0 0 0,0-1-1 0 0,1 1 1 0 0,-1 0 0 0 0,0 0 0 0 0,0-1-1 0 0,0 1 1 0 0,0 0 0 0 0,0 0 0 0 0,0 0-1 0 0,-1 0 1 0 0,1 0 0 0 0,0 0 0 0 0,0 1-1 0 0,-1-1 1 0 0,1 0 0 0 0,0 1 0 0 0,-1-1-1 0 0,1 1 1 0 0,-1-1 0 0 0,1 1 0 0 0,-1 0-1 0 0,1-1 1 0 0,-1 1 0 0 0,1 0 0 0 0,-1 0-1 0 0,1 0 1 0 0,-1 0 0 0 0,1 0 0 0 0,-1 1-1 0 0,1-1 1 0 0,-2 1-46 0 0,-79 27 508 0 0,76-25-491 0 0,-17 8 142 0 0,1 1 0 0 0,0 1 0 0 0,0 1 0 0 0,1 1 0 0 0,1 1 0 0 0,1 1 0 0 0,0 1 0 0 0,2 0 0 0 0,0 1 0 0 0,0 1 0 0 0,2 1 0 0 0,1 0 0 0 0,-8 17-159 0 0,21-37 16 0 0,0 0 1 0 0,0 0-1 0 0,0 0 0 0 0,1 1 1 0 0,-1-1-1 0 0,1 0 0 0 0,-1 1 0 0 0,1-1 1 0 0,-1 0-1 0 0,1 1 0 0 0,0-1 0 0 0,-1 0 1 0 0,1 1-1 0 0,0-1 0 0 0,0 1 0 0 0,0-1 1 0 0,0 1-1 0 0,0-1 0 0 0,1 0 0 0 0,-1 1 1 0 0,0-1-1 0 0,1 1 0 0 0,-1-1 0 0 0,1 0 1 0 0,-1 1-1 0 0,1-1 0 0 0,-1 0 0 0 0,1 0 1 0 0,0 0-1 0 0,0 1 0 0 0,0-1 0 0 0,0 0 1 0 0,0 0-1 0 0,0 0 0 0 0,0 0 1 0 0,0 0-1 0 0,0 0 0 0 0,0-1 0 0 0,1 1 1 0 0,-1 0-1 0 0,0-1 0 0 0,0 1 0 0 0,1-1 1 0 0,-1 1-1 0 0,0-1 0 0 0,1 1 0 0 0,-1-1 1 0 0,1 0-1 0 0,-1 0 0 0 0,0 0 0 0 0,1 0 1 0 0,-1 0-1 0 0,1 0 0 0 0,-1 0 0 0 0,1 0 1 0 0,-1 0-1 0 0,0-1 0 0 0,1 1 0 0 0,-1-1 1 0 0,0 1-1 0 0,1-1 0 0 0,-1 1 0 0 0,0-1-16 0 0,101-22 30 0 0,151-94 214 0 0,-250 115-265 0 0,0 1 0 0 0,1 0 1 0 0,-1 0-1 0 0,1 0 0 0 0,-1 0 0 0 0,0 0 1 0 0,1 1-1 0 0,0 0 0 0 0,-1 0 1 0 0,1 0-1 0 0,-1 0 0 0 0,1 0 0 0 0,-1 1 1 0 0,1-1-1 0 0,-1 1 0 0 0,1 0 1 0 0,-1 0-1 0 0,0 0 0 0 0,0 1 1 0 0,1-1-1 0 0,-1 1 0 0 0,0 0 0 0 0,0 0 1 0 0,0 0-1 0 0,-1 0 0 0 0,1 0 1 0 0,0 1-1 0 0,-1-1 0 0 0,1 1 0 0 0,-1 0 1 0 0,0 0 20 0 0,9 6-62 0 0,67 44-3241 0 0,-71-47 2051 0 0</inkml:trace>
  <inkml:trace contextRef="#ctx0" brushRef="#br0" timeOffset="1767.967">2049 409 988 0 0,'83'209'2743'0'0,"-73"-113"-131"0"0,-10-95-2197 0 0,0-1-32 0 0,-6 6 422 0 0,6-6-793 0 0,0-1 0 0 0,0 1 0 0 0,0-1 0 0 0,0 1 0 0 0,0 0 0 0 0,0-1 0 0 0,0 1 0 0 0,0-1 0 0 0,0 1 0 0 0,0 0 0 0 0,0-1 0 0 0,0 1 0 0 0,-1-1 0 0 0,1 1 0 0 0,0 0 0 0 0,0-1 0 0 0,0 1 0 0 0,-1 0 0 0 0,1-1 0 0 0,0 1 0 0 0,0 0 0 0 0,-1 0 0 0 0,1-1 0 0 0,0 1 0 0 0,-1 0 0 0 0,1 0-1 0 0,0-1 1 0 0,-1 1 0 0 0,1 0 0 0 0,0 0 0 0 0,-1 0 0 0 0,1 0 0 0 0,-1-1 0 0 0,1 1 0 0 0,0 0 0 0 0,-1 0 0 0 0,1 0 0 0 0,-1 0 0 0 0,1 0 0 0 0,0 0 0 0 0,-1 0 0 0 0,1 0 0 0 0,-1 0 0 0 0,1 0 0 0 0,0 1 0 0 0,-1-1 0 0 0,1 0 0 0 0,-1 0 0 0 0,1 0 0 0 0,0 0 0 0 0,-1 0 0 0 0,1 1 0 0 0,0-1 0 0 0,-1 0 0 0 0,1 0 0 0 0,0 1 0 0 0,0-1 0 0 0,-1 0 0 0 0,1 0 0 0 0,0 1 0 0 0,-1-1-12 0 0,-1-12-21 0 0,0-1 0 0 0,1 0 0 0 0,1 0 1 0 0,-1 0-1 0 0,2 0 0 0 0,0 0 0 0 0,1 0 0 0 0,0 0 1 0 0,1 1-1 0 0,0-1 0 0 0,1 1 0 0 0,0-1 0 0 0,1 1 0 0 0,1 1 1 0 0,0-1-1 0 0,0 1 0 0 0,1 0 0 0 0,1 0 0 0 0,0 0 21 0 0,49-24-686 0 0,-55 35 635 0 0,2 3-52 0 0,13 13 60 0 0,0 1 0 0 0,-2 0 0 0 0,0 1 0 0 0,-1 1 0 0 0,-1 0 0 0 0,0 1 0 0 0,-2 1 0 0 0,-1-1-1 0 0,6 17 44 0 0,14 22 119 0 0,-30-59-110 0 0,0-1 0 0 0,0 1-1 0 0,0-1 1 0 0,0 0 0 0 0,0 1 0 0 0,0-1 0 0 0,0 1 0 0 0,1-1 0 0 0,-1 1-1 0 0,0-1 1 0 0,0 1 0 0 0,0-1 0 0 0,1 1 0 0 0,-1-1 0 0 0,0 1-1 0 0,1-1 1 0 0,-1 1 0 0 0,0-1 0 0 0,1 1 0 0 0,-1 0 0 0 0,0-1-1 0 0,1 1 1 0 0,-1 0 0 0 0,1-1 0 0 0,-1 1 0 0 0,1 0 0 0 0,-1-1-1 0 0,1 1 1 0 0,-1 0 0 0 0,1 0 0 0 0,-1 0 0 0 0,1-1 0 0 0,-1 1-1 0 0,1 0 1 0 0,-1 0 0 0 0,1 0 0 0 0,0 0 0 0 0,-1 0 0 0 0,1 0-1 0 0,-1 0 1 0 0,1 0 0 0 0,-1 0 0 0 0,1 0 0 0 0,-1 1 0 0 0,1-1-1 0 0,-1 0 1 0 0,1 0 0 0 0,-1 0 0 0 0,1 1 0 0 0,-1-1 0 0 0,1 0-1 0 0,-1 0 1 0 0,1 1 0 0 0,-1-1 0 0 0,1 1 0 0 0,-1-1 0 0 0,0 0-1 0 0,1 1 1 0 0,-1-1 0 0 0,0 1 0 0 0,1-1 0 0 0,-1 1-9 0 0,2-8-85 0 0,17-43 141 0 0,-13 25-51 0 0,1 0 1 0 0,1 0-1 0 0,1 0 1 0 0,1 1-1 0 0,2 1 0 0 0,0 0 1 0 0,1 0-1 0 0,2 2 1 0 0,0-1-1 0 0,1 2 1 0 0,1 0-1 0 0,1 1 1 0 0,1 1-1 0 0,0 1 0 0 0,1 0 1 0 0,1 1-1 0 0,5-1-5 0 0,-21 16 15 0 0,0 0 0 0 0,0 0 0 0 0,0 0 0 0 0,0 0 0 0 0,0 1 0 0 0,1 0 0 0 0,-1 0 0 0 0,0 0-1 0 0,0 1 1 0 0,1 0 0 0 0,-1 0 0 0 0,0 0 0 0 0,0 0 0 0 0,0 1 0 0 0,0 0 0 0 0,0 0 0 0 0,-1 0-1 0 0,1 1 1 0 0,-1 0 0 0 0,1 0 0 0 0,-1 0 0 0 0,0 0 0 0 0,0 0 0 0 0,0 1 0 0 0,-1 0 0 0 0,1 0 0 0 0,-1 0-1 0 0,0 0 1 0 0,0 1 0 0 0,0-1 0 0 0,-1 1 0 0 0,1-1 0 0 0,-1 1 0 0 0,0 0 0 0 0,0 0 0 0 0,-1 0-1 0 0,0 0 1 0 0,0 0 0 0 0,0 1 0 0 0,0-1 0 0 0,-1 0 0 0 0,0 0 0 0 0,0 1 0 0 0,0-1 0 0 0,-1 0 0 0 0,0 0-1 0 0,0 0 1 0 0,0 0 0 0 0,-1 1 0 0 0,-1 2-15 0 0,-2 6 26 0 0,0 1 1 0 0,-1-2-1 0 0,-1 1 0 0 0,-1-1 1 0 0,0 0-1 0 0,0 0 0 0 0,-1-1 0 0 0,-1 0 1 0 0,0-1-1 0 0,-1 0 0 0 0,0 0 0 0 0,0-1 1 0 0,-1-1-1 0 0,-1 0 0 0 0,-3 2-26 0 0,-140 51-3447 0 0,124-64 571 0 0,4-15 1365 0 0</inkml:trace>
  <inkml:trace contextRef="#ctx0" brushRef="#br0" timeOffset="2221.366">3134 212 1588 0 0,'-1'0'109'0'0,"0"1"0"0"0,0-1 0 0 0,1 1 0 0 0,-1-1-1 0 0,0 1 1 0 0,0-1 0 0 0,0 1 0 0 0,1-1 0 0 0,-1 0 0 0 0,0 0-1 0 0,0 1 1 0 0,0-1 0 0 0,0 0 0 0 0,0 0 0 0 0,0 0 0 0 0,0 0-1 0 0,1 0 1 0 0,-1 0 0 0 0,0 0 0 0 0,0-1 0 0 0,0 1 0 0 0,0 0-1 0 0,0 0 1 0 0,0-1 0 0 0,1 1 0 0 0,-1 0 0 0 0,0-1 0 0 0,0 1 0 0 0,0-1-1 0 0,1 1 1 0 0,-1-1 0 0 0,0 1 0 0 0,1-1 0 0 0,-1 0 0 0 0,0 1-1 0 0,1-1 1 0 0,-1 0 0 0 0,1 1 0 0 0,-1-1 0 0 0,1 0 0 0 0,-1 0-1 0 0,1 0 1 0 0,0 1 0 0 0,-1-1 0 0 0,1 0 0 0 0,0 0 0 0 0,0 0-1 0 0,0 0 1 0 0,0 0-109 0 0,-8 33 223 0 0,1 0 0 0 0,2 0 0 0 0,1 1 0 0 0,2 0 0 0 0,1 0 0 0 0,2-1 0 0 0,1 1 0 0 0,1 0 0 0 0,2-1 0 0 0,1 1 0 0 0,2-1-1 0 0,1-1 1 0 0,1 0 0 0 0,2 0 0 0 0,1-1 0 0 0,2 0 0 0 0,0-2 0 0 0,2 1 0 0 0,16 18-223 0 0,46 106-10 0 0,-80-149-188 0 0,0 1 0 0 0,0-1-1 0 0,0 1 1 0 0,0-1 0 0 0,-1 1 0 0 0,0-1-1 0 0,0 0 1 0 0,0 0 0 0 0,0 0 0 0 0,-1 0-1 0 0,0 0 1 0 0,0 0 0 0 0,0-1 0 0 0,0 1-1 0 0,0-1 1 0 0,-1 0 0 0 0,1 0 0 0 0,-1 0-1 0 0,0 0 1 0 0,0-1 0 0 0,0 1 0 0 0,0-1-1 0 0,0 0 1 0 0,0-1 0 0 0,-1 1 0 0 0,1-1-1 0 0,-1 1 1 0 0,1-1 0 0 0,-1-1 0 0 0,0 1-1 0 0,1-1 1 0 0,-1 0 0 0 0,0 0 0 0 0,1 0-1 0 0,-1 0 1 0 0,0-1 0 0 0,1 0 0 0 0,-3 0 198 0 0,-28-2-1281 0 0,-28-13-4 0 0</inkml:trace>
  <inkml:trace contextRef="#ctx0" brushRef="#br0" timeOffset="2972.519">2886 529 1164 0 0,'0'-10'5488'0'0,"108"-33"-4565"0"0,445-106-617 0 0,-467 109-770 0 0,-86 40 454 0 0,-41 4 22 0 0,27 0-2 0 0,1 0-1 0 0,0 1 1 0 0,0 1-1 0 0,0 0 1 0 0,1 0 0 0 0,0 2-1 0 0,0-1 1 0 0,0 2-1 0 0,1-1 1 0 0,1 1-1 0 0,-1 1 1 0 0,2 0-1 0 0,-1 1 1 0 0,1 0-1 0 0,1 0 1 0 0,0 1-1 0 0,0 0 1 0 0,2 0-1 0 0,-1 1 1 0 0,-4 12-10 0 0,13-24 19 0 0,-1 0 0 0 0,0 1 0 0 0,1-2 0 0 0,-1 1 0 0 0,0 0 0 0 0,1 0 0 0 0,0 0 0 0 0,-1-1 0 0 0,1 1-1 0 0,-1 0 1 0 0,1-1 0 0 0,0 0 0 0 0,-1 1 0 0 0,1-1 0 0 0,0 0 0 0 0,-1 0 0 0 0,1 0 0 0 0,0 0 0 0 0,-1 0 0 0 0,1 0 0 0 0,0-1 0 0 0,-1 1 0 0 0,1 0 0 0 0,0-1 0 0 0,-1 1 0 0 0,1-1-1 0 0,-1 0 1 0 0,1 0 0 0 0,-1 1 0 0 0,1-1 0 0 0,-1 0 0 0 0,0 0 0 0 0,1 0 0 0 0,0-1-19 0 0,157-119-153 0 0,-152 119 158 0 0,0 0-1 0 0,1 0 1 0 0,-1 1 0 0 0,0 0-1 0 0,0 0 1 0 0,1 1-1 0 0,-1 0 1 0 0,0 0-1 0 0,1 0 1 0 0,-1 1-1 0 0,0 1 1 0 0,0-1-1 0 0,0 1 1 0 0,0 0-1 0 0,0 1 1 0 0,0-1-1 0 0,0 1 1 0 0,-1 1-1 0 0,1-1 1 0 0,-1 1 0 0 0,0 1-1 0 0,0-1 1 0 0,-1 1-1 0 0,1 0 1 0 0,-1 0-1 0 0,0 0 1 0 0,0 1-1 0 0,-1-1 1 0 0,2 3-5 0 0,-7-9 41 0 0,1 1 1 0 0,0-1 0 0 0,-1 1 0 0 0,1 0-1 0 0,0-1 1 0 0,-1 1 0 0 0,1-1 0 0 0,0 1-1 0 0,-1-1 1 0 0,1 1 0 0 0,-1 0 0 0 0,1-1-1 0 0,-1 1 1 0 0,1 0 0 0 0,-1 0-1 0 0,1-1 1 0 0,-1 1 0 0 0,1 0 0 0 0,-1 0-1 0 0,1 0 1 0 0,-1 0 0 0 0,0 0 0 0 0,1 0-1 0 0,-1-1 1 0 0,1 1 0 0 0,-1 1 0 0 0,1-1-1 0 0,-1 0 1 0 0,0 0 0 0 0,1 0 0 0 0,-1 0-1 0 0,1 0 1 0 0,-1 0 0 0 0,1 1-1 0 0,-1-1 1 0 0,1 0 0 0 0,-1 0 0 0 0,1 1-1 0 0,-1-1 1 0 0,1 0 0 0 0,-1 1 0 0 0,1-1-42 0 0,11-21-758 0 0,0 0 1 0 0,2 1-1 0 0,0 0 1 0 0,1 1-1 0 0,1 1 1 0 0,1 0-1 0 0,1 1 1 0 0,0 1-1 0 0,8-5 758 0 0,-1-2-1296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0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 1140 0 0,'0'0'768'0'0,"0"0"-34"0"0,0 0-120 0 0,0 0-14 0 0,0 0-17 0 0,0 0-66 0 0,0 0-18 0 0,0 0-54 0 0,0 0-27 0 0,0 0-58 0 0,0 0-71 0 0,0 0-26 0 0,0 0-27 0 0,0 0-50 0 0,0 0 25 0 0,0 0-7 0 0,0 0-2 0 0,0 0-19 0 0,0 0-41 0 0,0 0-33 0 0,0 0-44 0 0,0 0 45 0 0,0 0-3 0 0,0 0-33 0 0,0 0 2 0 0,0 0 6 0 0,0 0-21 0 0,0 0-22 0 0,0 0 34 0 0,0 0-12 0 0,0 0 4 0 0,0 0 2 0 0,0 0-34 0 0,0 0 8 0 0,0 0 51 0 0,0 0 69 0 0,0 0 12 0 0,0 0 28 0 0,0 0 26 0 0,0 0-16 0 0,0 0-6 0 0,1-16 480 0 0,13 68-1871 0 0,-34-116 346 0 0,22 62-3983 0 0,4-1 3122 0 0,-6 3 1255 0 0,2-2-846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0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0 271 876 0 0,'0'0'330'0'0,"0"0"24"0"0,0 0-40 0 0,0 0 34 0 0,0 0-15 0 0,18-3 1038 0 0,15-46 540 0 0,-33 21 161 0 0,1 37-959 0 0,89 289-1033 0 0,-81-241 751 0 0,-9-56-753 0 0,0-1 15 0 0,-8-42-212 0 0,-2-112-690 0 0,-19-23 66 0 0,28 176 762 0 0,17-15-178 0 0,36 43 219 0 0,40 34-113 0 0,192 101 847 0 0,-208-134-122 0 0,-75-28-504 0 0,-1 0-36 0 0,3-3-16 0 0,0-2-99 0 0,0-1 0 0 0,-1 0 0 0 0,1 0 1 0 0,-2 0-1 0 0,1 0 0 0 0,-1 0 0 0 0,0 0 1 0 0,0 0-1 0 0,0-1 0 0 0,-1 1 0 0 0,0 0 1 0 0,0-1-1 0 0,-1 1 0 0 0,0 0 0 0 0,0 0 0 0 0,0 0 1 0 0,-1-1-1 0 0,0 1 0 0 0,0 1 0 0 0,0-1 1 0 0,-1 0-1 0 0,-3-4-17 0 0,-6-25-106 0 0,-1 1 0 0 0,-2 1 0 0 0,-2 1 0 0 0,0 0 0 0 0,-3 1 1 0 0,-4-5 105 0 0,-12-27-4290 0 0,35 62 2966 0 0,1 1-146 0 0,0 0-48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47 1300 0 0,'1'-1'62'0'0,"-1"0"0"0"0,1 0 0 0 0,-1 1 0 0 0,1-1-1 0 0,-1 0 1 0 0,1 0 0 0 0,-1 0 0 0 0,0 0 0 0 0,1 0 0 0 0,-1 0 0 0 0,0 0 0 0 0,0 0-1 0 0,0 0 1 0 0,0 0 0 0 0,1 0 0 0 0,-1 0 0 0 0,-1 0 0 0 0,1 0 0 0 0,0 0-1 0 0,0 0 1 0 0,0 0 0 0 0,0 0 0 0 0,-1 0 0 0 0,1 0 0 0 0,-1 0 0 0 0,1 0 0 0 0,0 0-1 0 0,-1 0 1 0 0,0 1 0 0 0,1-1 0 0 0,-1 0 0 0 0,1 0 0 0 0,-1 0 0 0 0,0 1 0 0 0,0-1-1 0 0,1 0 1 0 0,-1 1 0 0 0,0-1 0 0 0,0 1 0 0 0,0-1 0 0 0,0 1 0 0 0,0-1-1 0 0,1 1 1 0 0,-1 0 0 0 0,0-1 0 0 0,0 1 0 0 0,0 0 0 0 0,0 0 0 0 0,0-1 0 0 0,0 1-1 0 0,0 0 1 0 0,0 0 0 0 0,0 0 0 0 0,0 0 0 0 0,0 1 0 0 0,0-1 0 0 0,0 0-1 0 0,0 0 1 0 0,0 1 0 0 0,0-1 0 0 0,0 0 0 0 0,0 1 0 0 0,0-1 0 0 0,0 1 0 0 0,0-1-1 0 0,0 1 1 0 0,1 0 0 0 0,-1-1-62 0 0,-10 3 59 0 0,1 0 1 0 0,0 0-1 0 0,1 0 0 0 0,-1 2 0 0 0,1-1 0 0 0,-1 1 1 0 0,1 0-1 0 0,0 1 0 0 0,1 0 0 0 0,0 1 1 0 0,0 0-1 0 0,0 0 0 0 0,1 0 0 0 0,0 1 0 0 0,0 0 1 0 0,1 0-1 0 0,0 1 0 0 0,0 0 0 0 0,1 0 1 0 0,0 0-1 0 0,1 1 0 0 0,-2 7-59 0 0,5-16 21 0 0,5 17 361 0 0,4-16-375 0 0,1 0-1 0 0,0-1 1 0 0,0 0-1 0 0,0 0 1 0 0,0-1-1 0 0,0-1 1 0 0,0 1-1 0 0,-1-1 1 0 0,1-1-1 0 0,0 1 1 0 0,0-2-1 0 0,-1 1 1 0 0,1-1-1 0 0,-1 0 1 0 0,0-1-1 0 0,0 0 1 0 0,0 0-1 0 0,0-1 1 0 0,-1 0-1 0 0,0 0 1 0 0,1-2-7 0 0,121-99-267 0 0,-124 103 210 0 0,-4 2 56 0 0,-1 0-1 0 0,1 1 0 0 0,-1-1 0 0 0,1 1 1 0 0,0-1-1 0 0,-1 1 0 0 0,1-1 0 0 0,0 1 1 0 0,-1 0-1 0 0,1-1 0 0 0,0 1 1 0 0,0 0-1 0 0,-1-1 0 0 0,1 1 0 0 0,0 0 1 0 0,0 0-1 0 0,0 0 0 0 0,-1-1 0 0 0,1 1 1 0 0,0 0-1 0 0,0 0 0 0 0,0 0 1 0 0,0 1-1 0 0,-1-1 0 0 0,1 0 0 0 0,0 0 1 0 0,0 0-1 0 0,0 1 0 0 0,-1-1 1 0 0,1 0-1 0 0,0 1 0 0 0,-1-1 0 0 0,1 0 1 0 0,0 1-1 0 0,0-1 0 0 0,-1 1 0 0 0,1-1 1 0 0,-1 1-1 0 0,1 0 0 0 0,-1-1 1 0 0,1 1-1 0 0,-1 0 0 0 0,1-1 0 0 0,-1 1 1 0 0,1 0-1 0 0,-1-1 0 0 0,0 1 0 0 0,1 0 1 0 0,-1 0-1 0 0,0-1 0 0 0,0 1 1 0 0,1 0-1 0 0,-1 0 0 0 0,0 0 0 0 0,0 0 1 0 0,0-1-1 0 0,0 2 2 0 0,75 167 239 0 0,-70-165-226 0 0,0 1-1 0 0,0-1 0 0 0,0 0 0 0 0,0 0 1 0 0,1-1-1 0 0,-1 1 0 0 0,1-1 0 0 0,0 0 1 0 0,0-1-1 0 0,0 0 0 0 0,0 0 1 0 0,0 0-1 0 0,1 0 0 0 0,-1-1 0 0 0,1 0 1 0 0,-1-1-1 0 0,1 1 0 0 0,-1-1 0 0 0,1 0 1 0 0,-1-1-1 0 0,1 0 0 0 0,-1 0-12 0 0,5 1-42 0 0,-5-1 33 0 0,-1 0 0 0 0,0-1-1 0 0,0 1 1 0 0,0-1 0 0 0,0 0-1 0 0,0-1 1 0 0,0 1 0 0 0,0-1-1 0 0,-1 0 1 0 0,1 0 0 0 0,-1-1-1 0 0,0 1 1 0 0,0-1 0 0 0,0 0-1 0 0,-1 0 1 0 0,1 0 0 0 0,-1-1-1 0 0,0 1 1 0 0,0-1 0 0 0,-1 1-1 0 0,3-6 10 0 0,-5 9 93 0 0,-3-28 418 0 0,-11 15-407 0 0,32 8-302 0 0,224 8-6 0 0,-242-2 209 0 0,0 0 0 0 0,-1 0 0 0 0,1-1 0 0 0,0 1 0 0 0,-1 0 0 0 0,1-1 0 0 0,0 1 0 0 0,0 0 0 0 0,-1-1 1 0 0,1 1-1 0 0,0-1 0 0 0,0 1 0 0 0,0 0 0 0 0,-1-1 0 0 0,1 1 0 0 0,0-1 0 0 0,0 1 0 0 0,0-1 0 0 0,0 1 0 0 0,0-1 0 0 0,0 1 1 0 0,0 0-1 0 0,0-1 0 0 0,0 1 0 0 0,0-1 0 0 0,0 1 0 0 0,0-1 0 0 0,0 1 0 0 0,1-1 0 0 0,-1 1 0 0 0,0 0 0 0 0,0-1 1 0 0,0 1-1 0 0,1-1 0 0 0,-1 1 0 0 0,0 0 0 0 0,0-1 0 0 0,1 1 0 0 0,-1 0 0 0 0,0-1 0 0 0,1 1 0 0 0,-1 0 0 0 0,0 0 0 0 0,1-1 1 0 0,-1 1-1 0 0,1 0 0 0 0,-1 0 0 0 0,0-1 0 0 0,1 1 0 0 0,-1 0 0 0 0,1 0 0 0 0,-1 0-5 0 0,-44-25 18 0 0,41 23-76 0 0,-3 0-222 0 0,0-1 1 0 0,1 0-1 0 0,-1 0 1 0 0,1-1-1 0 0,0 0 1 0 0,0 0-1 0 0,0 0 1 0 0,1 0-1 0 0,-1-1 1 0 0,1 0-1 0 0,0 0 1 0 0,1 0-1 0 0,-1 0 0 0 0,1-1 1 0 0,0 1-1 0 0,0-1 1 0 0,-1-2 279 0 0,1-9-1265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0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0 1580 0 0,'14'22'6672'0'0,"-46"44"-6295"0"0,23-50 219 0 0,-123 341 1201 0 0,95-260-3197 0 0,18-70-1565 0 0,7-28-862 0 0,-4-13 2541 0 0</inkml:trace>
  <inkml:trace contextRef="#ctx0" brushRef="#br0" timeOffset="250.134">10 62 1148 0 0,'-9'-25'6101'0'0,"19"25"-3194"0"0,36 46-2461 0 0,3-2 0 0 0,1-2 1 0 0,1-2-1 0 0,55 30-446 0 0,-48-31-89 0 0,99 60-2260 0 0,-48-52-3529 0 0,-105-46 4425 0 0</inkml:trace>
  <inkml:trace contextRef="#ctx0" brushRef="#br0" timeOffset="751.58">748 168 1744 0 0,'0'0'867'0'0,"0"0"-146"0"0,0 0-147 0 0,0 0-40 0 0,0 0-37 0 0,0 0-88 0 0,0 0-84 0 0,0 0 23 0 0,0 0-87 0 0,0 0 8 0 0,0 0-33 0 0,4 6-70 0 0,37 35 1133 0 0,-66-34 2962 0 0,6-6-6637 0 0,5-1-3460 0 0,13-2 4615 0 0,-7-7-25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82 745 1256 0 0,'0'9'5421'0'0,"-32"36"-4173"0"0,0-2-672 0 0,31-41-557 0 0,-1 0-1 0 0,0 0 0 0 0,1 0 1 0 0,-1 0-1 0 0,1 0 0 0 0,0 0 0 0 0,-1 0 1 0 0,1 1-1 0 0,0-1 0 0 0,0 1 0 0 0,1-1 1 0 0,-1 1-1 0 0,0-1 0 0 0,1 1 1 0 0,0-1-1 0 0,-1 1 0 0 0,1-1 0 0 0,0 1 1 0 0,0-1-1 0 0,1 1 0 0 0,-1 0 1 0 0,0-1-1 0 0,1 1 0 0 0,0-1 0 0 0,-1 1 1 0 0,1-1-1 0 0,0 0 0 0 0,0 1 0 0 0,0-1 1 0 0,1 0-1 0 0,-1 0 0 0 0,1 0 1 0 0,-1 0-1 0 0,1 0 0 0 0,0 0 0 0 0,-1 0 1 0 0,1 0-1 0 0,0 0 0 0 0,0-1 0 0 0,0 1 1 0 0,1-1-1 0 0,-1 0 0 0 0,0 0 1 0 0,0 1-1 0 0,1-1 0 0 0,-1-1 0 0 0,1 1 1 0 0,-1 0-1 0 0,1-1 0 0 0,-1 1 1 0 0,1-1-1 0 0,-1 0 0 0 0,1 1 0 0 0,-1-1 1 0 0,1-1-1 0 0,0 1-18 0 0,10 0-26 0 0,0 0 0 0 0,0-1 0 0 0,0-1 0 0 0,0 0 1 0 0,-1 0-1 0 0,1-2 0 0 0,-1 1 0 0 0,0-2 0 0 0,0 1 0 0 0,0-2 0 0 0,0 0 0 0 0,-1 0 1 0 0,0-1-1 0 0,0 0 0 0 0,-1-1 0 0 0,0 0 0 0 0,-1 0 0 0 0,1-1 0 0 0,-1-1 0 0 0,-1 0 26 0 0,-7 9 11 0 0,0-1 0 0 0,0 0-1 0 0,-1 1 1 0 0,1-1-1 0 0,-1 0 1 0 0,1 1 0 0 0,-1-1-1 0 0,1 0 1 0 0,-1 0-1 0 0,0 0 1 0 0,0 0 0 0 0,0 1-1 0 0,0-1 1 0 0,0 0-1 0 0,0 0 1 0 0,-1 0-1 0 0,1 1 1 0 0,0-1 0 0 0,-1 0-1 0 0,0 0 1 0 0,1 1-1 0 0,-1-1 1 0 0,0 0 0 0 0,0 1-1 0 0,0-1 1 0 0,0 1-1 0 0,0-1 1 0 0,0 1 0 0 0,0-1-1 0 0,-1 1 1 0 0,1 0-1 0 0,0 0 1 0 0,-1 0 0 0 0,1 0-1 0 0,-1 0 1 0 0,1 0-1 0 0,-1 0 1 0 0,0 0-1 0 0,1 0 1 0 0,-1 1 0 0 0,0-1-1 0 0,0 1 1 0 0,1-1-1 0 0,-1 1 1 0 0,-1 0-11 0 0,-89-19 245 0 0,86 18-212 0 0,-73-1 117 0 0,98 13-684 0 0,0-12 482 0 0,0 0 1 0 0,0-1 0 0 0,0-2 0 0 0,0 0 0 0 0,0 0 0 0 0,-1-2 0 0 0,0-1 0 0 0,0 0 0 0 0,0-1 0 0 0,-1 0 0 0 0,0-2 0 0 0,-1 0 0 0 0,0-1 0 0 0,-1-1-1 0 0,0 0 1 0 0,0-1 0 0 0,-2 0 0 0 0,0-1 0 0 0,0-1 0 0 0,-1 0 0 0 0,-1-1 0 0 0,-1 0 0 0 0,0-1 0 0 0,-1 0 0 0 0,0 0 0 0 0,-2-1 0 0 0,0 0 0 0 0,-1 0-1 0 0,-1-1 1 0 0,3-18 51 0 0,-5 12 197 0 0,-2-1 0 0 0,0 1 0 0 0,-2-1 0 0 0,0 1 0 0 0,-2 0 0 0 0,-1-1 1 0 0,0 1-1 0 0,-2 1 0 0 0,-1-1 0 0 0,-8-17-197 0 0,-36-55 2270 0 0,49 97-2233 0 0,0 0 0 0 0,0 0 0 0 0,-1 0-1 0 0,1 0 1 0 0,0 0 0 0 0,0 1-1 0 0,-1-1 1 0 0,1 1 0 0 0,0-1 0 0 0,0 1-1 0 0,0 0 1 0 0,0 0 0 0 0,0 0 0 0 0,0 0-1 0 0,0 0 1 0 0,0 0 0 0 0,0 1-1 0 0,0-1 1 0 0,1 1 0 0 0,-1-1 0 0 0,0 1-1 0 0,1-1 1 0 0,-1 1 0 0 0,1 0-1 0 0,0 0 1 0 0,0 0 0 0 0,0 0 0 0 0,0 0-1 0 0,0 0 1 0 0,0 0 0 0 0,0 0-1 0 0,0 0 1 0 0,1 1 0 0 0,-1-1 0 0 0,1 0-1 0 0,0 0 1 0 0,0 1 0 0 0,0-1-1 0 0,0 0 1 0 0,0 0 0 0 0,0 3-37 0 0,-7 54 69 0 0,2 1 1 0 0,3 0-1 0 0,2-1 1 0 0,3 1-1 0 0,3 0 0 0 0,6 22-69 0 0,-6-31-121 0 0,26 261-2118 0 0,-24-102-3878 0 0,-24-119 3544 0 0,8-59 1419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0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1372 0 0,'76'164'2652'0'0,"13"11"549"0"0,-63-183 128 0 0,17-73-3204 0 0,-39 72 124 0 0,165-388 93 0 0,-122 290-160 0 0,-46 96-2909 0 0,2 26-3055 0 0,1-10 4611 0 0</inkml:trace>
  <inkml:trace contextRef="#ctx0" brushRef="#br0" timeOffset="234.733">668 275 1948 0 0,'0'3'1004'0'0,"0"0"-164"0"0,3-1-152 0 0,-1-2-156 0 0,5-2 5 0 0,0 1-53 0 0,22-3-124 0 0,1-4 68 0 0,5 3-168 0 0,6-3-80 0 0,2 3-48 0 0,0-2-224 0 0,-3 0 12 0 0,5 2-432 0 0,-8-1-288 0 0,-1 2-581 0 0,-20 4 53 0 0,0 0 124 0 0</inkml:trace>
  <inkml:trace contextRef="#ctx0" brushRef="#br0" timeOffset="422.093">675 496 976 0 0,'0'2'1000'0'0,"1"1"-204"0"0,7-1-156 0 0,-3 0 32 0 0,2-1-136 0 0,5-1-32 0 0,17 0-63 0 0,-15 0-101 0 0,11 0 32 0 0,7 0-136 0 0,39-15-100 0 0,-32 9-212 0 0,2 4 8 0 0,0-6-436 0 0,-7-2-437 0 0,1 0-403 0 0,3 0 48 0 0,-6-2-24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0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435 233 944 0 0,'-1'1'58'0'0,"1"-1"0"0"0,-1 1 1 0 0,0-1-1 0 0,0 0 0 0 0,0 1 0 0 0,0-1 0 0 0,0 0 1 0 0,0 0-1 0 0,0 1 0 0 0,1-1 0 0 0,-1 0 0 0 0,0 0 1 0 0,0 0-1 0 0,0 0 0 0 0,0 0 0 0 0,0-1 0 0 0,0 1 1 0 0,0 0-1 0 0,0 0 0 0 0,0-1 0 0 0,1 1 0 0 0,-1 0 0 0 0,0-1 1 0 0,0 1-1 0 0,0-1 0 0 0,0 1 0 0 0,1-1 0 0 0,-1 1 1 0 0,0-1-1 0 0,1 1 0 0 0,-1-1 0 0 0,0 0 0 0 0,1 0 1 0 0,-1 1-1 0 0,1-1 0 0 0,-1 0 0 0 0,1 0 0 0 0,-1 0 1 0 0,1 1-1 0 0,0-1 0 0 0,-1 0 0 0 0,1 0 0 0 0,0 0 1 0 0,0 0-1 0 0,0 0 0 0 0,-1 0 0 0 0,1 0 0 0 0,0 0 0 0 0,0 1 1 0 0,0-1-1 0 0,1 0 0 0 0,-1 0 0 0 0,0 0 0 0 0,0 0 1 0 0,0 0-1 0 0,1 0 0 0 0,-1 0 0 0 0,0 0 0 0 0,1 1 1 0 0,-1-1-1 0 0,1 0 0 0 0,-1 0 0 0 0,1 0 0 0 0,-1 1 1 0 0,1-1-1 0 0,0 0 0 0 0,-1 1 0 0 0,2-1-58 0 0,-26 3 181 0 0,0 2 0 0 0,1 0-1 0 0,0 2 1 0 0,0 1 0 0 0,0 0-1 0 0,1 2 1 0 0,0 0 0 0 0,1 2 0 0 0,0 0-1 0 0,1 2 1 0 0,0 0 0 0 0,1 1 0 0 0,0 1-1 0 0,1 0 1 0 0,1 2 0 0 0,1 0-1 0 0,-13 17-180 0 0,26-31 9 0 0,0 0-1 0 0,1 1 1 0 0,-1-1-1 0 0,1 1 0 0 0,0 0 1 0 0,0-1-1 0 0,0 1 1 0 0,0 0-1 0 0,1 0 0 0 0,0 0 1 0 0,0 1-1 0 0,0-1 1 0 0,0 0-1 0 0,1 0 1 0 0,-1 1-1 0 0,1-1 0 0 0,0 0 1 0 0,0 0-1 0 0,1 1 1 0 0,-1-1-1 0 0,1 0 0 0 0,0 0 1 0 0,0 0-1 0 0,1 0 1 0 0,-1 0-1 0 0,1 0 0 0 0,0 0 1 0 0,0 0-1 0 0,0 0 1 0 0,0-1-1 0 0,1 1 0 0 0,-1-1 1 0 0,1 1-1 0 0,0-1 1 0 0,0 0-1 0 0,0 0 0 0 0,0-1 1 0 0,1 1-1 0 0,-1-1 1 0 0,1 1-1 0 0,1 0-8 0 0,11 3-87 0 0,-1-1-1 0 0,1 0 1 0 0,0-1 0 0 0,0 0-1 0 0,0-2 1 0 0,0 0 0 0 0,1 0-1 0 0,-1-2 1 0 0,1 0 0 0 0,8-2 87 0 0,3 2-282 0 0,11-3-188 0 0,0-2-1 0 0,0-1 1 0 0,0-3-1 0 0,-1 0 1 0 0,-1-3-1 0 0,33-14 471 0 0,-36 11-356 0 0</inkml:trace>
  <inkml:trace contextRef="#ctx0" brushRef="#br0" timeOffset="890.617">720 442 3528 0 0,'2'-2'69'0'0,"1"1"-1"0"0,-1-1 1 0 0,0 1-1 0 0,0-1 1 0 0,0 0-1 0 0,1 0 1 0 0,-2 0-1 0 0,1 0 1 0 0,0 0-1 0 0,0-1 0 0 0,-1 1 1 0 0,1-1-1 0 0,-1 1 1 0 0,0-1-1 0 0,1 1 1 0 0,-1-1-1 0 0,-1 0 1 0 0,1 1-1 0 0,0-1 1 0 0,-1 0-1 0 0,1 0 1 0 0,-1 0-1 0 0,0 1 1 0 0,0-1-1 0 0,0 0 0 0 0,0-1-68 0 0,-1 4 152 0 0,-33-12 275 0 0,17 15-385 0 0,0-1 1 0 0,0 2 0 0 0,0 0 0 0 0,0 1 0 0 0,1 1 0 0 0,0 1 0 0 0,0 0 0 0 0,1 1 0 0 0,-1 0 0 0 0,2 2 0 0 0,-1 0 0 0 0,2 0 0 0 0,-1 1 0 0 0,1 1 0 0 0,1 0 0 0 0,0 1 0 0 0,-2 3-43 0 0,9-7 57 0 0,-1 0 0 0 0,1 0 0 0 0,1 1 0 0 0,0 0 0 0 0,0 0 0 0 0,1 0 0 0 0,0 0 0 0 0,0 1 0 0 0,2-1 0 0 0,-1 1 0 0 0,1 0 0 0 0,1-1 0 0 0,0 7-57 0 0,0-14 17 0 0,0 0 0 0 0,1-1 0 0 0,-1 1 0 0 0,1 0 0 0 0,0-1 0 0 0,0 1 0 0 0,0 0 0 0 0,0-1 0 0 0,0 1 0 0 0,1-1 0 0 0,-1 1 0 0 0,1-1 0 0 0,-1 0 0 0 0,1 0 0 0 0,0 0 0 0 0,0 1 0 0 0,0-2 0 0 0,0 1 0 0 0,1 0 1 0 0,-1 0-1 0 0,0-1 0 0 0,1 1 0 0 0,-1-1 0 0 0,1 0 0 0 0,-1 0 0 0 0,1 0 0 0 0,0 0 0 0 0,-1 0 0 0 0,1-1 0 0 0,0 1 0 0 0,0-1 0 0 0,-1 1 0 0 0,1-1 0 0 0,0 0 0 0 0,1 0-17 0 0,92-8 249 0 0,-83 3-278 0 0,0-1 0 0 0,0 0 0 0 0,0 0 0 0 0,0-1 0 0 0,-1-1 1 0 0,-1 0-1 0 0,1-1 0 0 0,-1 0 0 0 0,-1 0 0 0 0,1-1 0 0 0,-2-1 0 0 0,0 0 1 0 0,0 0-1 0 0,-1-1 0 0 0,0 0 0 0 0,-1 0 0 0 0,0-1 0 0 0,-1 0 0 0 0,0 0 1 0 0,-1 0-1 0 0,-1-1 29 0 0,-4 12-13 0 0,0 1 0 0 0,1-1 0 0 0,-1 0 0 0 0,0 1 1 0 0,1-1-1 0 0,-1 1 0 0 0,1-1 0 0 0,0 1 0 0 0,0-1 1 0 0,-1 1-1 0 0,1-1 0 0 0,0 1 0 0 0,0 0 0 0 0,0-1 0 0 0,0 1 1 0 0,0 0-1 0 0,1 0 0 0 0,-1 0 0 0 0,0 0 0 0 0,1 0 1 0 0,-1 0-1 0 0,0 0 0 0 0,1 0 0 0 0,-1 1 0 0 0,1-1 1 0 0,-1 0-1 0 0,1 1 0 0 0,-1-1 0 0 0,1 1 0 0 0,0 0 0 0 0,-1-1 1 0 0,1 1-1 0 0,0 0 0 0 0,-1 0 0 0 0,1 0 0 0 0,0 0 1 0 0,-1 1-1 0 0,1-1 0 0 0,-1 0 0 0 0,1 1 0 0 0,0-1 0 0 0,-1 1 1 0 0,1-1-1 0 0,-1 1 0 0 0,1 0 0 0 0,-1-1 0 0 0,0 1 1 0 0,1 0-1 0 0,-1 0 0 0 0,0 0 0 0 0,1 0 0 0 0,-1 1 1 0 0,0-1-1 0 0,0 0 13 0 0,42 84-54 0 0,-43-85 72 0 0,0-1-1 0 0,0 1 0 0 0,-1-1 1 0 0,1 1-1 0 0,0-1 0 0 0,0 1 1 0 0,0-1-1 0 0,-1 0 0 0 0,1 1 1 0 0,0-1-1 0 0,0 1 0 0 0,0-1 1 0 0,0 0-1 0 0,0 1 0 0 0,0-1 1 0 0,1 0-1 0 0,-1 1 1 0 0,0-1-1 0 0,0 1 0 0 0,0-1 1 0 0,0 1-1 0 0,1-1 0 0 0,-1 0 1 0 0,0 1-1 0 0,1-1 0 0 0,-1 1 1 0 0,0-1-1 0 0,1 1 0 0 0,-1 0 1 0 0,1-1-1 0 0,-1 1 0 0 0,1-1 1 0 0,-1 1-1 0 0,0 0 0 0 0,1-1 1 0 0,0 1-1 0 0,-1 0 0 0 0,1-1 1 0 0,-1 1-1 0 0,1 0 0 0 0,-1 0 1 0 0,1 0-1 0 0,0-1 0 0 0,-1 1 1 0 0,1 0-1 0 0,-1 0 1 0 0,1 0-1 0 0,0 0 0 0 0,-1 0 1 0 0,1 0-1 0 0,-1 0 0 0 0,1 0 1 0 0,0 1-1 0 0,-1-1 0 0 0,1 0 1 0 0,-1 0-1 0 0,1 0 0 0 0,-1 1 1 0 0,1-1-1 0 0,0 0 0 0 0,-1 0 1 0 0,1 1-1 0 0,-1-1 0 0 0,1 1-17 0 0,20-63-69 0 0,57-106-534 0 0,-75 167 579 0 0,-1 0 0 0 0,1 0 0 0 0,0 1 0 0 0,-1-1 1 0 0,1 1-1 0 0,0 0 0 0 0,-1-1 0 0 0,1 1 0 0 0,0 0 0 0 0,-1 1 1 0 0,1-1-1 0 0,0 0 0 0 0,-1 1 0 0 0,1-1 0 0 0,0 1 0 0 0,-1 0 1 0 0,1 0-1 0 0,-1 0 0 0 0,1 0 0 0 0,-1 1 0 0 0,0-1 0 0 0,1 1 1 0 0,-1-1-1 0 0,0 1 0 0 0,0 0 0 0 0,0 0 0 0 0,0 0 0 0 0,0 0 1 0 0,-1 0-1 0 0,1 0 0 0 0,-1 0 0 0 0,1 1 0 0 0,-1-1 0 0 0,0 0 1 0 0,1 3 23 0 0,83 208 354 0 0,-85-214-344 0 0,0 1 0 0 0,0-1-1 0 0,0 1 1 0 0,0-1-1 0 0,0 0 1 0 0,0 1 0 0 0,0-1-1 0 0,0 1 1 0 0,0-1-1 0 0,0 1 1 0 0,0-1 0 0 0,0 0-1 0 0,0 1 1 0 0,0-1-1 0 0,1 1 1 0 0,-1-1 0 0 0,0 1-1 0 0,0-1 1 0 0,1 1-1 0 0,-1-1 1 0 0,0 1 0 0 0,1-1-1 0 0,-1 1 1 0 0,0-1-1 0 0,1 1 1 0 0,-1-1 0 0 0,1 1-1 0 0,-1 0 1 0 0,1-1-1 0 0,-1 1 1 0 0,1 0 0 0 0,-1-1-1 0 0,1 1 1 0 0,-1 0-1 0 0,1 0 1 0 0,-1 0 0 0 0,1-1-1 0 0,-1 1 1 0 0,1 0 0 0 0,0 0-1 0 0,-1 0 1 0 0,1 0-1 0 0,-1 0 1 0 0,1 0 0 0 0,0 0-1 0 0,-1 0 1 0 0,1 0-1 0 0,-1 0 1 0 0,1 1 0 0 0,-1-1-1 0 0,1 0 1 0 0,0 0-1 0 0,-1 0 1 0 0,1 1 0 0 0,-1-1-1 0 0,1 0 1 0 0,-1 1-1 0 0,1-1 1 0 0,-1 0 0 0 0,0 1-1 0 0,1-1 1 0 0,-1 1-1 0 0,1-1 1 0 0,-1 1 0 0 0,0-1-1 0 0,1 1 1 0 0,-1-1-1 0 0,0 1 1 0 0,0-1 0 0 0,1 1-10 0 0,21-70 97 0 0,-13 40-22 0 0,-4 11-72 0 0,1 1-1 0 0,1 0 0 0 0,0 0 1 0 0,1 0-1 0 0,1 1 1 0 0,0 0-1 0 0,2 1 1 0 0,0 0-1 0 0,0 0 1 0 0,1 1-1 0 0,1 1 1 0 0,0 0-1 0 0,1 1 1 0 0,14-10-3 0 0,-23 21 17 0 0,1 0 0 0 0,0 0 0 0 0,0 0 0 0 0,-1 1 0 0 0,1 0 0 0 0,0 0 0 0 0,0 0 0 0 0,-1 1 0 0 0,1 0-1 0 0,0 0 1 0 0,-1 0 0 0 0,1 1 0 0 0,-1 0 0 0 0,1 0 0 0 0,-1 0 0 0 0,0 1 0 0 0,0 0 0 0 0,0 0 0 0 0,0 0 0 0 0,-1 0 0 0 0,1 1 0 0 0,-1 0 0 0 0,0 0 0 0 0,0 0 0 0 0,0 0 0 0 0,0 1 0 0 0,-1-1 0 0 0,0 1 0 0 0,0 0 0 0 0,0 0 0 0 0,0 0 0 0 0,-1 1 0 0 0,0-1 0 0 0,0 1 0 0 0,-1-1 0 0 0,1 1 0 0 0,-1-1 0 0 0,0 1 0 0 0,-1 0 0 0 0,1 0 0 0 0,-1-1 0 0 0,0 1 0 0 0,-1 4-17 0 0,-2 0-35 0 0,0-1-1 0 0,-1 1 1 0 0,0 0 0 0 0,-1-1 0 0 0,0 0 0 0 0,0 0 0 0 0,-1-1 0 0 0,0 0-1 0 0,-1 0 1 0 0,0 0 0 0 0,0 0 0 0 0,0-1 0 0 0,-1-1 0 0 0,0 1 0 0 0,0-1-1 0 0,-1 0 1 0 0,0-1 0 0 0,-8 4 35 0 0,17-9-955 0 0,-6-17-3070 0 0,12 0 2619 0 0</inkml:trace>
  <inkml:trace contextRef="#ctx0" brushRef="#br0" timeOffset="1125.438">1792 220 1452 0 0,'52'124'5012'0'0,"-43"-108"-4830"0"0,45 59-1157 0 0,-54-73-1670 0 0,-3-4 1339 0 0</inkml:trace>
  <inkml:trace contextRef="#ctx0" brushRef="#br0" timeOffset="1281.729">1793 68 2312 0 0,'-7'-62'7951'0'0,"7"61"-7973"0"0,0 1-256 0 0,0 0-120 0 0,0 0-460 0 0,7-5-4740 0 0,-3 7 4209 0 0</inkml:trace>
  <inkml:trace contextRef="#ctx0" brushRef="#br0" timeOffset="2142.091">2439 367 1248 0 0,'1'-2'84'0'0,"0"-1"1"0"0,0 1-1 0 0,0 0 1 0 0,-1 0-1 0 0,1-1 0 0 0,-1 1 1 0 0,1 0-1 0 0,-1-1 1 0 0,0 1-1 0 0,0 0 0 0 0,0-1 1 0 0,0 1-1 0 0,0-1 0 0 0,-1 1 1 0 0,1 0-1 0 0,-1-1 1 0 0,1 1-1 0 0,-1 0 0 0 0,0 0 1 0 0,0-1-1 0 0,0 1 1 0 0,0 0-1 0 0,-1 0 0 0 0,1 0 1 0 0,0 0-1 0 0,-1 0 0 0 0,1 1 1 0 0,-1-1-1 0 0,0 0 1 0 0,0 1-1 0 0,1-1 0 0 0,-1 1 1 0 0,0-1-1 0 0,0 1 1 0 0,0 0-1 0 0,-1 0 0 0 0,1 0 1 0 0,0 0-1 0 0,0 0 0 0 0,-1 1 1 0 0,1-1-1 0 0,0 1 1 0 0,-1-1-1 0 0,0 1-84 0 0,-102 6 1048 0 0,90 0-959 0 0,0 1 1 0 0,1 0 0 0 0,-1 1 0 0 0,2 0 0 0 0,-1 1-1 0 0,1 1 1 0 0,0 0 0 0 0,1 1 0 0 0,0 0 0 0 0,1 1-1 0 0,0 0 1 0 0,1 0 0 0 0,1 2 0 0 0,0-1 0 0 0,0 1 0 0 0,1 0-1 0 0,0 3-89 0 0,8-15 8 0 0,-1 0 0 0 0,1 1 0 0 0,-1-1 0 0 0,1 1 0 0 0,0-1 0 0 0,0 1 0 0 0,0-1 0 0 0,0 0 0 0 0,1 1 0 0 0,-1-1 0 0 0,0 1-1 0 0,1-1 1 0 0,0 0 0 0 0,0 1 0 0 0,0-1 0 0 0,0 0 0 0 0,0 0 0 0 0,0 1 0 0 0,0-1 0 0 0,1 0 0 0 0,-1 0 0 0 0,1-1 0 0 0,-1 1 0 0 0,1 0-1 0 0,0 0 1 0 0,0-1 0 0 0,0 1 0 0 0,0-1 0 0 0,0 0 0 0 0,0 1 0 0 0,0-1 0 0 0,0 0 0 0 0,1 0 0 0 0,-1 0 0 0 0,0-1 0 0 0,1 1 0 0 0,-1 0-1 0 0,1-1-7 0 0,104 7-219 0 0,-93-9 174 0 0,-1 0-1 0 0,0-1 0 0 0,0-1 0 0 0,0 0 0 0 0,0-1 0 0 0,0 0 1 0 0,-1-1-1 0 0,0 0 0 0 0,0-1 0 0 0,-1 0 0 0 0,0-1 0 0 0,0 0 0 0 0,0-1 1 0 0,-1 0-1 0 0,-1-1 0 0 0,0 0 0 0 0,0 0 0 0 0,-1-1 0 0 0,0 0 1 0 0,-1-1-1 0 0,0 0 0 0 0,0 0 0 0 0,-2 0 0 0 0,0-1 0 0 0,0 0 1 0 0,-1 0-1 0 0,0 0 0 0 0,0-10 46 0 0,-1 4 49 0 0,-1 0 0 0 0,-1 0 0 0 0,0-1 0 0 0,-2 1 0 0 0,0 0 0 0 0,-2-1 0 0 0,0 1 0 0 0,-1 0 1 0 0,0 1-1 0 0,-6-14-49 0 0,9 31 4 0 0,0-2 44 0 0,0-1 0 0 0,0 1 0 0 0,-1 0 0 0 0,1 0-1 0 0,-1 0 1 0 0,0 0 0 0 0,0 0 0 0 0,0 0 0 0 0,0 0-1 0 0,-1 0 1 0 0,1 1 0 0 0,-1-1 0 0 0,0 1 0 0 0,1 0-1 0 0,-1 0 1 0 0,0 0 0 0 0,0 0 0 0 0,-1 0 0 0 0,1 1-1 0 0,0 0 1 0 0,0-1 0 0 0,-1 1 0 0 0,0 0-48 0 0,4 1 86 0 0,0 0-24 0 0,-19 30 58 0 0,16-17-35 0 0,0 0-1 0 0,0 0 1 0 0,1 0 0 0 0,1 0 0 0 0,0 0-1 0 0,1 0 1 0 0,0 1 0 0 0,1-1 0 0 0,1 0-1 0 0,0 0 1 0 0,1 0 0 0 0,0 0 0 0 0,1 0 0 0 0,4 10-85 0 0,-2-5 67 0 0,1 1 1 0 0,1-2-1 0 0,0 1 1 0 0,1-1-1 0 0,1 0 1 0 0,1-1 0 0 0,0 0-1 0 0,1-1 1 0 0,1-1-1 0 0,0 1 1 0 0,1-2-1 0 0,0 0 1 0 0,1-1 0 0 0,1 0-1 0 0,0-1 1 0 0,0-1-1 0 0,1 0 1 0 0,1-2-1 0 0,-1 0 1 0 0,1 0 0 0 0,1-2-1 0 0,-1 0 1 0 0,1-2-1 0 0,0 0 1 0 0,0-1-1 0 0,19 1-67 0 0,-30-4-20 0 0,0-1 0 0 0,0 0-1 0 0,-1 0 1 0 0,1-1 0 0 0,0 0 0 0 0,-1-1-1 0 0,1 1 1 0 0,-1-1 0 0 0,0-1-1 0 0,0 1 1 0 0,0-1 0 0 0,0-1-1 0 0,-1 1 1 0 0,0-1 0 0 0,0 0 0 0 0,0 0-1 0 0,0-1 1 0 0,-1 0 0 0 0,0 0-1 0 0,0 0 1 0 0,0-1 0 0 0,-1 1-1 0 0,0-1 1 0 0,-1 0 0 0 0,1 0 0 0 0,-1-1-1 0 0,0 1 1 0 0,-1-1 0 0 0,0 1-1 0 0,0-1 1 0 0,-1 0 0 0 0,0 0 0 0 0,0 0-1 0 0,-1 1 1 0 0,0-1 0 0 0,0-2 20 0 0,-2 5-7 0 0,1-1 0 0 0,-1 1 1 0 0,0-1-1 0 0,-1 1 1 0 0,1 0-1 0 0,-1 0 1 0 0,0 0-1 0 0,0 0 1 0 0,-1 0-1 0 0,0 1 0 0 0,1-1 1 0 0,-1 1-1 0 0,-1 0 1 0 0,1 0-1 0 0,-1 0 1 0 0,1 1-1 0 0,-1 0 0 0 0,0 0 1 0 0,0 0-1 0 0,0 0 1 0 0,-1 1-1 0 0,1 0 1 0 0,-1 0-1 0 0,1 0 1 0 0,-1 1-1 0 0,0 0 0 0 0,1 0 1 0 0,-1 0-1 0 0,0 1 1 0 0,0 0-1 0 0,0 0 1 0 0,-3 1 6 0 0,0-3 0 0 0,0 1 0 0 0,0 1 0 0 0,0-1 0 0 0,0 2 0 0 0,0-1 0 0 0,0 1 1 0 0,0 1-1 0 0,0-1 0 0 0,0 1 0 0 0,0 1 0 0 0,1 0 0 0 0,-1 0 0 0 0,1 1 1 0 0,0 0-1 0 0,0 0 0 0 0,0 1 0 0 0,1 0 0 0 0,-1 0 0 0 0,1 1 0 0 0,0 0 0 0 0,1 0 1 0 0,-1 1-1 0 0,1-1 0 0 0,1 1 0 0 0,-1 1 0 0 0,1-1 0 0 0,0 1 0 0 0,1 0 1 0 0,0 0-1 0 0,0 0 0 0 0,1 1 0 0 0,0 0 0 0 0,0-1 0 0 0,1 3 0 0 0,2-5 0 0 0,1-1-1 0 0,0 1 1 0 0,1 0-1 0 0,-1-1 1 0 0,1 1-1 0 0,0-1 0 0 0,1 0 1 0 0,-1 0-1 0 0,1 0 1 0 0,0 0-1 0 0,0 0 1 0 0,1 0-1 0 0,-1-1 1 0 0,1 0-1 0 0,0 1 1 0 0,0-1-1 0 0,1-1 1 0 0,-1 1-1 0 0,1-1 0 0 0,-1 0 1 0 0,1 0-1 0 0,0 0 1 0 0,1 0-1 0 0,-1-1 1 0 0,5 2 0 0 0,145 34-801 0 0,-124-36-92 0 0,-1-1 1 0 0,1-1 0 0 0,0-2 0 0 0,0-1 0 0 0,-1-1-1 0 0,0-2 1 0 0,3-2 892 0 0,-4 0-1472 0 0</inkml:trace>
  <inkml:trace contextRef="#ctx0" brushRef="#br0" timeOffset="2456.207">3242 308 1372 0 0,'0'-1'57'0'0,"0"-1"0"0"0,0 1 0 0 0,-1-1 0 0 0,1 1 1 0 0,0-1-1 0 0,0 1 0 0 0,1-1 0 0 0,-1 1 0 0 0,0-1 0 0 0,0 1 0 0 0,1-1 0 0 0,-1 1 0 0 0,1-1 0 0 0,-1 1 0 0 0,1 0 0 0 0,-1-1 0 0 0,1 1 0 0 0,0 0 1 0 0,0-1-1 0 0,0 1 0 0 0,0 0 0 0 0,0 0 0 0 0,0 0 0 0 0,0 0 0 0 0,0 0 0 0 0,0 0 0 0 0,1 0 0 0 0,-1 0 0 0 0,0 0 0 0 0,0 1 0 0 0,1-1 1 0 0,-1 0-1 0 0,1 1 0 0 0,-1-1 0 0 0,1 1 0 0 0,-1 0 0 0 0,1-1 0 0 0,-1 1 0 0 0,1 0 0 0 0,-1 0 0 0 0,1 0 0 0 0,-1 0 0 0 0,1 0 0 0 0,-1 0 0 0 0,1 0 1 0 0,-1 1-1 0 0,1-1 0 0 0,-1 0 0 0 0,1 1 0 0 0,-1 0 0 0 0,0-1 0 0 0,1 1 0 0 0,-1 0 0 0 0,0-1 0 0 0,1 1 0 0 0,-1 0 0 0 0,0 0 0 0 0,0 0 1 0 0,0 0-58 0 0,75 61 564 0 0,7 93 2667 0 0,-83-153-3151 0 0,0-1 0 0 0,0 1 0 0 0,0 0 0 0 0,0 0 0 0 0,0 0 0 0 0,0-1 0 0 0,0 1 0 0 0,-1 0-1 0 0,1 0 1 0 0,-1-1 0 0 0,1 1 0 0 0,-1 0 0 0 0,1-1 0 0 0,-1 1 0 0 0,0 0 0 0 0,0-1-1 0 0,0 1 1 0 0,0-1 0 0 0,0 0 0 0 0,0 1 0 0 0,-1-1 0 0 0,1 0 0 0 0,0 0 0 0 0,-1 1 0 0 0,1-1-1 0 0,-1 0 1 0 0,1 0 0 0 0,-1-1 0 0 0,1 1 0 0 0,-1 0 0 0 0,0 0 0 0 0,1-1 0 0 0,-1 1 0 0 0,0-1-1 0 0,0 1 1 0 0,1-1 0 0 0,-1 0 0 0 0,0 0 0 0 0,0 0 0 0 0,1 0 0 0 0,-1 0 0 0 0,0 0-1 0 0,0 0 1 0 0,0-1 0 0 0,1 1 0 0 0,-1-1 0 0 0,0 1 0 0 0,1-1 0 0 0,-1 0 0 0 0,0 1 0 0 0,1-1-1 0 0,-1 0 1 0 0,1 0 0 0 0,-1 0 0 0 0,1 0 0 0 0,0-1 0 0 0,-1 1 0 0 0,1 0 0 0 0,0 0 0 0 0,0-1-1 0 0,0 1 1 0 0,0-1 0 0 0,0 1 0 0 0,0-1 0 0 0,0 0-80 0 0,-3-7-56 0 0,1-1-1 0 0,1 1 1 0 0,0-1-1 0 0,0 1 1 0 0,0-1-1 0 0,1 0 1 0 0,1 0 0 0 0,0 1-1 0 0,0-1 1 0 0,1 0-1 0 0,0 0 1 0 0,1 1 0 0 0,0-1-1 0 0,1 0 1 0 0,-1 1-1 0 0,2 0 1 0 0,-1 0 0 0 0,2 0-1 0 0,-1 0 1 0 0,5-5 56 0 0,92-124-2728 0 0,-13 63-2518 0 0,-73 65 4002 0 0,-3 4-10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79 928 0 0,'-5'7'3876'0'0,"-14"51"-3052"0"0,12 123 537 0 0,7-177-1326 0 0,1-1-1 0 0,-1 1 1 0 0,0-1-1 0 0,1 1 1 0 0,0-1-1 0 0,0 1 1 0 0,0-1-1 0 0,0 1 0 0 0,1-1 1 0 0,-1 0-1 0 0,1 1 1 0 0,0-1-1 0 0,0 0 1 0 0,0 0-1 0 0,0 0 1 0 0,0-1-1 0 0,1 1 1 0 0,-1 0-1 0 0,1-1 0 0 0,0 0 1 0 0,0 1-1 0 0,0-1 1 0 0,0 0-1 0 0,0-1 1 0 0,0 1-1 0 0,0 0 1 0 0,1-1-1 0 0,-1 0 1 0 0,0 0-1 0 0,1 0 1 0 0,0 0-1 0 0,-1 0 0 0 0,1-1 1 0 0,-1 0-1 0 0,1 1 1 0 0,0-1-1 0 0,-1-1 1 0 0,1 1-1 0 0,-1 0 1 0 0,1-1-1 0 0,-1 0 1 0 0,1 0-1 0 0,-1 0 0 0 0,1 0-34 0 0,6-2 24 0 0,-1-1-1 0 0,0 0 1 0 0,1 0-1 0 0,-1-1 1 0 0,-1 0-1 0 0,1-1 1 0 0,-1 1-1 0 0,0-2 1 0 0,0 1-1 0 0,0-1 0 0 0,-1 0 1 0 0,0-1-1 0 0,-1 0 1 0 0,0 0-1 0 0,0 0 1 0 0,-1-1-1 0 0,0 0 1 0 0,0 0-1 0 0,-1 0 0 0 0,0-1 1 0 0,0 1-1 0 0,-1-1 1 0 0,1-8-24 0 0,-4 17-52 0 0,0 1 18 0 0,0 0-52 0 0,0 0-9 0 0,-14-5 175 0 0,-11 11-324 0 0,23-5 244 0 0,1 1 0 0 0,-1 0-1 0 0,1 0 1 0 0,-1 0 0 0 0,1 0 0 0 0,0 0 0 0 0,0 0-1 0 0,0 0 1 0 0,0 0 0 0 0,0 1 0 0 0,0-1-1 0 0,1 0 1 0 0,-1 0 0 0 0,1 1 0 0 0,-1-1 0 0 0,1 1-1 0 0,0-1 1 0 0,0 0 0 0 0,0 1 0 0 0,0-1-1 0 0,1 0 1 0 0,-1 1 0 0 0,0-1 0 0 0,1 0 0 0 0,0 1-1 0 0,0-1 1 0 0,-1 0 0 0 0,1 0 0 0 0,1 1-1 0 0,-1-1 1 0 0,0 0 0 0 0,0 0 0 0 0,1 0 0 0 0,-1-1-1 0 0,1 1 1 0 0,0 0 0 0 0,-1-1 0 0 0,1 1-1 0 0,0-1 1 0 0,0 1 0 0 0,0-1 0 0 0,0 0 0 0 0,0 0-1 0 0,0 1 1 0 0,1-2 0 0 0,-1 1 0 0 0,108 29 197 0 0,-87-29-218 0 0,0 0 1 0 0,0-1 0 0 0,1-2-1 0 0,-1 0 1 0 0,0-2-1 0 0,-1 0 1 0 0,1-1 0 0 0,-1-2-1 0 0,0 0 1 0 0,10-6 20 0 0,-30 13 0 0 0,0 0 1 0 0,0-1-1 0 0,0 1 0 0 0,-1-1 1 0 0,1 1-1 0 0,0-1 1 0 0,0 0-1 0 0,-1 0 1 0 0,1 0-1 0 0,-1 0 0 0 0,1 0 1 0 0,-1 0-1 0 0,1 0 1 0 0,-1-1-1 0 0,1 1 0 0 0,-1-1 1 0 0,0 1-1 0 0,0-1 1 0 0,0 1-1 0 0,0-1 1 0 0,0 1-1 0 0,0-1 0 0 0,0 0 1 0 0,0 0-1 0 0,-1 1 1 0 0,1-1-1 0 0,-1 0 0 0 0,1 0 1 0 0,-1 0-1 0 0,0 0 1 0 0,0 0-1 0 0,0 0 0 0 0,0 1 1 0 0,0-1-1 0 0,0 0 1 0 0,0 0-1 0 0,-1 0 1 0 0,1 0-1 0 0,-1 0 0 0 0,1 1 1 0 0,-1-1-1 0 0,0 0 1 0 0,0 0-1 0 0,1 1 0 0 0,-1-1 1 0 0,0 0-1 0 0,-1 1 1 0 0,1-1-1 0 0,0 1 1 0 0,0 0-1 0 0,-1-1 0 0 0,1 1 1 0 0,-1 0-1 0 0,1 0 1 0 0,-1 0-1 0 0,1 0 0 0 0,-1 0 1 0 0,0 0-1 0 0,1 0 1 0 0,-1 0-1 0 0,0 1 1 0 0,0-1-1 0 0,0 1 0 0 0,0-1 1 0 0,1 1-1 0 0,-1 0 1 0 0,0 0-1 0 0,0 0 0 0 0,-1 0 0 0 0,-20-8-192 0 0,57 11-21 0 0,6 0 215 0 0,380-27-297 0 0,-385 19 299 0 0,-17 3-13 0 0,0-1 0 0 0,0 0 0 0 0,0-1 0 0 0,-1-1 0 0 0,1-1 0 0 0,-1 0 0 0 0,0-1 0 0 0,15-10 9 0 0,-30 16 2 0 0,0 0-1 0 0,-1 0 1 0 0,1 0 0 0 0,0 0-1 0 0,-1 0 1 0 0,1 0-1 0 0,-1-1 1 0 0,0 1-1 0 0,1-1 1 0 0,-1 1-1 0 0,0-1 1 0 0,0 1-1 0 0,0-1 1 0 0,0 0 0 0 0,0 1-1 0 0,0-1 1 0 0,-1 0-1 0 0,1 0 1 0 0,0 0-1 0 0,-1 1 1 0 0,0-1-1 0 0,1 0 1 0 0,-1 0 0 0 0,0 0-1 0 0,0 0 1 0 0,0 0-1 0 0,0 0 1 0 0,0 0-1 0 0,-1 0 1 0 0,1 0-1 0 0,0 0 1 0 0,-1 1-1 0 0,0-1 1 0 0,1 0 0 0 0,-1 0-1 0 0,0 0 1 0 0,0 1-1 0 0,0-1 1 0 0,0 0-1 0 0,0 1 1 0 0,0-1-1 0 0,-1 1 1 0 0,1-1-1 0 0,0 1 1 0 0,-2-1-2 0 0,-80-44-14 0 0,62 41 42 0 0,1 2 0 0 0,-1 0 0 0 0,0 1 0 0 0,1 1 1 0 0,-1 1-1 0 0,0 1 0 0 0,0 1 0 0 0,0 1 0 0 0,1 1 0 0 0,-1 0 1 0 0,1 2-1 0 0,0 0 0 0 0,1 1 0 0 0,-1 1 0 0 0,1 1 0 0 0,-14 9-28 0 0,30-16 19 0 0,0 0 0 0 0,0 1 0 0 0,-1-1 0 0 0,2 1 0 0 0,-1-1 0 0 0,0 1 0 0 0,0 0 0 0 0,1 0 0 0 0,0 0-1 0 0,-1 0 1 0 0,1 1 0 0 0,0-1 0 0 0,1 1 0 0 0,-1-1 0 0 0,1 1 0 0 0,-1 0 0 0 0,1-1 0 0 0,0 1 0 0 0,0 0 0 0 0,1 0-1 0 0,-1 0 1 0 0,1 0 0 0 0,0 0 0 0 0,0-1 0 0 0,0 1 0 0 0,1 0 0 0 0,-1 0 0 0 0,1 0 0 0 0,0 0 0 0 0,0 0-1 0 0,0 0-18 0 0,8 7-26 0 0,0 0-1 0 0,0 0 0 0 0,1-1 0 0 0,0 0 0 0 0,1-1 0 0 0,0 0 0 0 0,0 0 1 0 0,1-1-1 0 0,0-1 0 0 0,1 0 0 0 0,0-1 0 0 0,0 0 0 0 0,0-1 0 0 0,0 0 0 0 0,1-1 1 0 0,0-1-1 0 0,11 2 27 0 0,247 22-4771 0 0,-243-27 3735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1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2440 0 0,'2'38'4107'0'0,"14"108"-3279"0"0,39 130 489 0 0,-35-212-150 0 0,-2-97-455 0 0,4-14-889 0 0,-16 32 46 0 0,0 0 1 0 0,1 1-1 0 0,0 0 0 0 0,1 0 1 0 0,1 1-1 0 0,0 0 0 0 0,0 1 1 0 0,2 0-1 0 0,-1 0 1 0 0,8-5 130 0 0,-15 16-47 0 0,0 0 1 0 0,0-1 0 0 0,0 2 0 0 0,1-1 0 0 0,-1 0 0 0 0,1 1 0 0 0,-1-1 0 0 0,0 1 0 0 0,1 0-1 0 0,-1 0 1 0 0,1 0 0 0 0,-1 1 0 0 0,0-1 0 0 0,1 1 0 0 0,-1 0 0 0 0,0 0 0 0 0,0 0 0 0 0,1 0-1 0 0,-1 1 1 0 0,0-1 0 0 0,0 1 0 0 0,0 0 0 0 0,-1 0 0 0 0,1 0 0 0 0,0 0 0 0 0,-1 0 0 0 0,1 0-1 0 0,-1 1 1 0 0,0-1 0 0 0,0 1 0 0 0,0 0 0 0 0,0 0 0 0 0,0 0 0 0 0,0 0 0 0 0,-1 0 0 0 0,0 0-1 0 0,1 1 47 0 0,25 27-94 0 0,-16-20 180 0 0,-9-9-152 0 0,0 1-1 0 0,0-1 1 0 0,0 0-1 0 0,0 0 1 0 0,0 0-1 0 0,0 0 1 0 0,1 0-1 0 0,-1 0 1 0 0,1-1-1 0 0,0 1 1 0 0,-1-1-1 0 0,1 0 1 0 0,0 0-1 0 0,0 0 1 0 0,-1 0-1 0 0,1 0 1 0 0,0-1-1 0 0,0 1 1 0 0,0-1-1 0 0,0 0 1 0 0,0 0-1 0 0,0 0 1 0 0,0 0-1 0 0,0 0 1 0 0,0-1-1 0 0,0 1 1 0 0,0-1-1 0 0,0 0 1 0 0,2-1 65 0 0,60-19-1257 0 0,-38 13 564 0 0</inkml:trace>
  <inkml:trace contextRef="#ctx0" brushRef="#br0" timeOffset="406.164">676 322 2096 0 0,'63'-65'2812'0'0,"-83"48"-2512"0"0,15 16-254 0 0,0-1 0 0 0,-1 1-1 0 0,1 0 1 0 0,-1 0-1 0 0,1 1 1 0 0,-1 0 0 0 0,0 0-1 0 0,1 0 1 0 0,-1 1-1 0 0,1-1 1 0 0,-1 1-1 0 0,1 0 1 0 0,-1 1 0 0 0,1 0-1 0 0,0-1 1 0 0,0 2-1 0 0,0-1 1 0 0,-1 1-46 0 0,0-1 33 0 0,-6 3 9 0 0,4-3 8 0 0,0 0 0 0 0,1 0 0 0 0,-1 1 1 0 0,1 0-1 0 0,0 0 0 0 0,0 1 0 0 0,0 0 0 0 0,0 0 0 0 0,1 1 1 0 0,-1 0-1 0 0,1 0 0 0 0,1 0 0 0 0,-1 1 0 0 0,1 0 0 0 0,0 0 1 0 0,-1 2-51 0 0,6-6 19 0 0,1 0 0 0 0,-1 0 1 0 0,1 0-1 0 0,0 0 1 0 0,0 0-1 0 0,0 0 0 0 0,0-1 1 0 0,0 1-1 0 0,0 0 0 0 0,1-1 1 0 0,-1 1-1 0 0,1-1 1 0 0,-1 1-1 0 0,1-1 0 0 0,-1 0 1 0 0,1 0-1 0 0,0 1 1 0 0,0-1-1 0 0,-1 0 0 0 0,1-1 1 0 0,0 1-1 0 0,0 0 0 0 0,0 0 1 0 0,0-1-1 0 0,0 1 1 0 0,0-1-1 0 0,0 0 0 0 0,0 1 1 0 0,0-1-1 0 0,0 0 1 0 0,0 0-1 0 0,0-1 0 0 0,0 1 1 0 0,0 0-1 0 0,0-1 0 0 0,0 1 1 0 0,2-1-20 0 0,-4 1 9 0 0,24 1 45 0 0,-17 0-55 0 0,1 0 0 0 0,-1 0 1 0 0,0 0-1 0 0,1-1 0 0 0,-1 0 1 0 0,0-1-1 0 0,1 0 0 0 0,-1 0 0 0 0,0 0 1 0 0,0-1-1 0 0,0 0 0 0 0,0-1 1 0 0,0 1-1 0 0,0-1 0 0 0,-1-1 0 0 0,1 1 1 0 0,-1-1-1 0 0,0 0 0 0 0,2-2 1 0 0,31-90 3089 0 0,-36 95-3133 0 0,1 0 1 0 0,0 0 0 0 0,0 1 0 0 0,0-1 0 0 0,0 1-1 0 0,0 0 1 0 0,0 0 0 0 0,0 0 0 0 0,0 0 0 0 0,0 1-1 0 0,0-1 1 0 0,0 1 0 0 0,0 0 0 0 0,-1 1-1 0 0,1-1 1 0 0,0 0 0 0 0,-1 1 0 0 0,1 0 0 0 0,-1 0-1 0 0,1 0 1 0 0,-1 1 0 0 0,0-1 0 0 0,0 1 0 0 0,3 2 43 0 0,12 6-613 0 0,4 6-1417 0 0,-12-9-2702 0 0,-10-8 3242 0 0</inkml:trace>
  <inkml:trace contextRef="#ctx0" brushRef="#br0" timeOffset="1078.324">952 99 988 0 0,'34'55'2901'0'0,"69"165"-7"0"0,-102-218-2865 0 0,0 1 0 0 0,0 0-1 0 0,0 0 1 0 0,0-1 0 0 0,0 1-1 0 0,1 0 1 0 0,-1-1-1 0 0,1 1 1 0 0,0-1 0 0 0,0 0-1 0 0,0 0 1 0 0,0 0 0 0 0,0 1-1 0 0,0-2 1 0 0,0 1 0 0 0,1 0-1 0 0,-1 0 1 0 0,1-1 0 0 0,-1 0-1 0 0,1 1 1 0 0,0-1 0 0 0,0 0-1 0 0,-1 0 1 0 0,1 0 0 0 0,0-1-1 0 0,0 1 1 0 0,0-1-1 0 0,0 1 1 0 0,0-1 0 0 0,0 0-1 0 0,0 0 1 0 0,0-1 0 0 0,0 1-1 0 0,-1 0 1 0 0,1-1 0 0 0,0 0-1 0 0,0 0 1 0 0,0 0 0 0 0,0 0-1 0 0,-1 0 1 0 0,1 0 0 0 0,-1-1-1 0 0,1 1 1 0 0,-1-1 0 0 0,1 0-1 0 0,-1 0-28 0 0,107-98 22 0 0,-38-9 32 0 0,3 166 116 0 0,-60-53-174 0 0,1 0-1 0 0,0-1 0 0 0,-1-1 1 0 0,1-1-1 0 0,0 0 0 0 0,0 0 1 0 0,0-2-1 0 0,0 1 0 0 0,0-2 1 0 0,0 0-1 0 0,-1-1 0 0 0,1-1 1 0 0,8-3 4 0 0,-13 6 3 0 0,0 0 0 0 0,0-1 1 0 0,0 0-1 0 0,-1-1 0 0 0,1 0 0 0 0,-1 0 1 0 0,1-1-1 0 0,-1-1 0 0 0,0 1 1 0 0,-1-1-1 0 0,1-1 0 0 0,-1 0 0 0 0,0 0 1 0 0,-1 0-1 0 0,1-1 0 0 0,-1 0 0 0 0,0-1 1 0 0,-1 0-1 0 0,0 0 0 0 0,0 0 1 0 0,-1 0-1 0 0,0-1 0 0 0,1-2-3 0 0,-7 8 21 0 0,0 0 0 0 0,0 0 0 0 0,0 0-1 0 0,-1 0 1 0 0,1 0 0 0 0,-1 1 0 0 0,0-1 0 0 0,0 0 0 0 0,0 1-1 0 0,0 0 1 0 0,0-1 0 0 0,0 1 0 0 0,-1 0 0 0 0,1 0 0 0 0,-1 0-1 0 0,1 1 1 0 0,-1-1 0 0 0,0 0 0 0 0,0 1 0 0 0,1 0 0 0 0,-1 0-1 0 0,0 0 1 0 0,0 0 0 0 0,0 0 0 0 0,-1 0 0 0 0,1 1 0 0 0,0 0-1 0 0,-2-1-20 0 0,0 0 32 0 0,0 0-1 0 0,-1 0 0 0 0,1 0 0 0 0,0 0 0 0 0,-1 1 0 0 0,1 0 0 0 0,-1 0 0 0 0,1 1 0 0 0,-1 0 0 0 0,1-1 1 0 0,-1 2-1 0 0,1-1 0 0 0,0 1 0 0 0,0 0 0 0 0,0 0 0 0 0,0 0 0 0 0,0 0 0 0 0,0 1 0 0 0,0 0 0 0 0,1 0 1 0 0,0 0-1 0 0,-1 1 0 0 0,1 0 0 0 0,0 0 0 0 0,1 0 0 0 0,-1 0 0 0 0,1 0 0 0 0,0 1 0 0 0,0-1 0 0 0,0 1 0 0 0,0 0 1 0 0,1 0-1 0 0,0 0 0 0 0,0 0 0 0 0,0 0 0 0 0,1 0 0 0 0,0 1 0 0 0,0-1 0 0 0,0 3-31 0 0,1 2-82 0 0,0 1-1 0 0,1 0 1 0 0,0 0-1 0 0,0-1 0 0 0,2 1 1 0 0,-1 0-1 0 0,1-1 1 0 0,1 0-1 0 0,0 0 1 0 0,0 0-1 0 0,1 0 1 0 0,0-1-1 0 0,1 0 1 0 0,0 0-1 0 0,0 0 0 0 0,1 0 1 0 0,0-1-1 0 0,1-1 1 0 0,-1 1-1 0 0,2-1 1 0 0,-1 0-1 0 0,1-1 1 0 0,0 0-1 0 0,0 0 0 0 0,0-1 1 0 0,1 0-1 0 0,0-1 1 0 0,0 0-1 0 0,0-1 1 0 0,1 0-1 0 0,-1 0 1 0 0,1-1-1 0 0,10 1 83 0 0,114-1-4350 0 0,-76-23 3022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1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32 1336 0 0,'-6'-4'166'0'0,"-1"0"1"0"0,-1 0-1 0 0,1 1 0 0 0,0-1 1 0 0,-1 2-1 0 0,0-1 0 0 0,0 1 1 0 0,0 0-1 0 0,0 1 0 0 0,0 0 1 0 0,0 0-1 0 0,0 0 0 0 0,0 1 1 0 0,0 1-1 0 0,0-1 1 0 0,0 1-1 0 0,0 1 0 0 0,0-1 1 0 0,0 2-1 0 0,0-1 0 0 0,0 1 1 0 0,1 0-1 0 0,-1 0 0 0 0,-3 3-166 0 0,3-3 88 0 0,-3-1 4 0 0,-1 2 0 0 0,1-1 0 0 0,0 2-1 0 0,0-1 1 0 0,0 1 0 0 0,1 1 0 0 0,0 0 0 0 0,0 1 0 0 0,0 0 0 0 0,1 0 0 0 0,0 1 0 0 0,0 0 0 0 0,1 0-1 0 0,0 1 1 0 0,0 0 0 0 0,1 1 0 0 0,1 0 0 0 0,-1 0 0 0 0,1 2-92 0 0,6-6 31 0 0,0 0-1 0 0,1 0 1 0 0,-1 0-1 0 0,2 0 1 0 0,-1 0 0 0 0,1 0-1 0 0,-1 0 1 0 0,2-1 0 0 0,-1 1-1 0 0,0 0 1 0 0,1-1-1 0 0,0 0 1 0 0,1 0 0 0 0,-1 0-1 0 0,1 0 1 0 0,0 0 0 0 0,0-1-1 0 0,0 1 1 0 0,1-1-1 0 0,0 0 1 0 0,-1-1 0 0 0,1 1-1 0 0,1-1 1 0 0,-1 0-1 0 0,0 0 1 0 0,1-1 0 0 0,1 1-31 0 0,376 185 844 0 0,-382-187-845 0 0,2 0-1 0 0,0 0 1 0 0,0 1-1 0 0,0-1 1 0 0,0 1 0 0 0,0-1-1 0 0,-1 1 1 0 0,1 0 0 0 0,-1 0-1 0 0,1 0 1 0 0,-1 0 0 0 0,0 1-1 0 0,1-1 1 0 0,-1 1 0 0 0,0-1-1 0 0,-1 1 1 0 0,1 0 0 0 0,0 0-1 0 0,-1-1 1 0 0,0 1 0 0 0,0 0-1 0 0,1 0 1 0 0,-2 1 0 0 0,1-1-1 0 0,0 0 1 0 0,-1 0 0 0 0,1 0-1 0 0,-1 2 2 0 0,-9 4-128 0 0,-1-1 0 0 0,0 0-1 0 0,-1 0 1 0 0,1-1-1 0 0,-1 0 1 0 0,-1-1-1 0 0,1-1 1 0 0,-1 0-1 0 0,0 0 1 0 0,0-1-1 0 0,-1 0 1 0 0,1-1-1 0 0,-1-1 1 0 0,1 0-1 0 0,-1 0 1 0 0,0-2-1 0 0,0 1 1 0 0,0-2-1 0 0,0 0 1 0 0,-7-1 128 0 0,9 2-325 0 0,1 0 0 0 0,-1 0 0 0 0,1-1 0 0 0,-1-1 0 0 0,1 0 0 0 0,-1 0 0 0 0,1-1 1 0 0,0 0-1 0 0,0-1 0 0 0,0 0 0 0 0,1-1 0 0 0,-10-5 325 0 0,-11-8-1279 0 0</inkml:trace>
  <inkml:trace contextRef="#ctx0" brushRef="#br0" timeOffset="469.273">721 176 1644 0 0,'15'6'4579'0'0,"-34"36"-3751"0"0,18-40-677 0 0,-27 43 524 0 0,20-34-534 0 0,0 0 0 0 0,1 0-1 0 0,0 1 1 0 0,1 0 0 0 0,0 1 0 0 0,1-1-1 0 0,0 1 1 0 0,1 0 0 0 0,0 1 0 0 0,1-1 0 0 0,0 12-141 0 0,3-21 15 0 0,1-1 1 0 0,-1 1 0 0 0,1-1 0 0 0,0 0 0 0 0,0 1 0 0 0,1-1 0 0 0,-1 0-1 0 0,1 0 1 0 0,-1 0 0 0 0,1 0 0 0 0,0 0 0 0 0,0 0 0 0 0,0 0 0 0 0,1-1-1 0 0,-1 1 1 0 0,1-1 0 0 0,-1 0 0 0 0,1 0 0 0 0,0 0 0 0 0,0 0 0 0 0,0 0-1 0 0,0 0 1 0 0,0-1 0 0 0,0 1 0 0 0,0-1 0 0 0,1 0 0 0 0,-1 0 0 0 0,1 0 0 0 0,-1-1-1 0 0,0 1 1 0 0,1-1 0 0 0,-1 0 0 0 0,1 0 0 0 0,-1 0 0 0 0,1 0 0 0 0,-1 0-1 0 0,2-1-15 0 0,121-14 73 0 0,-113 13-60 0 0,0-1-1 0 0,0 0 1 0 0,-1 0 0 0 0,1-1 0 0 0,-1-1 0 0 0,0 0-1 0 0,0-1 1 0 0,-1 0 0 0 0,0-1 0 0 0,0 0-1 0 0,0 0 1 0 0,1-3-13 0 0,-11 9-4 0 0,0 0 0 0 0,1-1 0 0 0,-1 1 0 0 0,0 0 0 0 0,0 0 0 0 0,-1-1 0 0 0,1 1 0 0 0,0-1 0 0 0,0 1 0 0 0,-1-1 0 0 0,1 1 0 0 0,0-1 0 0 0,-1 1 0 0 0,0-1 0 0 0,1 0-1 0 0,-1 1 1 0 0,0-1 0 0 0,0 1 0 0 0,0-1 0 0 0,0 0 0 0 0,0 1 0 0 0,0-1 0 0 0,-1 0 0 0 0,1 1 0 0 0,0-1 0 0 0,-1 1 0 0 0,1-1 0 0 0,-1 1 0 0 0,0-1 0 0 0,1 1 0 0 0,-1-1 0 0 0,0 1 0 0 0,0-1 0 0 0,0 1-1 0 0,0 0 1 0 0,0 0 0 0 0,0-1 0 0 0,0 1 0 0 0,-1 0 0 0 0,1 0 0 0 0,0 0 0 0 0,-1 0 0 0 0,1 1 0 0 0,-1-1 0 0 0,1 0 0 0 0,-1 0 0 0 0,1 1 0 0 0,-1-1 0 0 0,0 1 4 0 0,-79-26-37 0 0,-143 13-1340 0 0,175 14-2003 0 0,40-15 843 0 0,12 8 1184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1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76 860 0 0,'0'0'575'0'0,"0"0"-8"0"0,0 0-105 0 0,0-14 304 0 0,3 10 3232 0 0,-2 5-3979 0 0,1 1 1 0 0,-1 0-1 0 0,0-1 0 0 0,1 1 0 0 0,-1 0 1 0 0,0 0-1 0 0,0 0 0 0 0,-1 0 1 0 0,1 0-1 0 0,0 0 0 0 0,-1 0 1 0 0,1 0-1 0 0,-1 0 0 0 0,1 1 0 0 0,-1-1 1 0 0,0 0-1 0 0,0 0 0 0 0,0 0 1 0 0,0 0-1 0 0,0 1 0 0 0,-1-1 1 0 0,1 0-1 0 0,-1 0 0 0 0,1 0 0 0 0,-1 0 1 0 0,0 0-1 0 0,0 0 0 0 0,0 0 1 0 0,0 0-1 0 0,0 0 0 0 0,0-1 1 0 0,-1 1-1 0 0,0 1-19 0 0,-7 29 46 0 0,1 104 120 0 0,8-133-135 0 0,0 0 1 0 0,0 0-1 0 0,0 1 1 0 0,0-1-1 0 0,1 0 1 0 0,-1 0-1 0 0,1 0 0 0 0,0 0 1 0 0,0 0-1 0 0,0 0 1 0 0,0-1-1 0 0,0 1 1 0 0,0 0-1 0 0,1 0 1 0 0,0-1-1 0 0,-1 1 1 0 0,1-1-1 0 0,0 1 1 0 0,0-1-1 0 0,0 0 1 0 0,1 0-1 0 0,-1 0 0 0 0,0 0 1 0 0,1 0-1 0 0,0 0 1 0 0,-1-1-1 0 0,1 1 1 0 0,0-1-1 0 0,0 0 1 0 0,-1 0-1 0 0,1 0 1 0 0,0 0-1 0 0,0 0 1 0 0,0-1-1 0 0,0 1 1 0 0,1-1-1 0 0,-1 0 0 0 0,0 0 1 0 0,0 0-1 0 0,0 0 1 0 0,2-1-32 0 0,12-6 66 0 0,1-1 0 0 0,-1-1 1 0 0,0 0-1 0 0,-1-1 0 0 0,0-1 0 0 0,-1-1 0 0 0,0 0 1 0 0,-1-1-1 0 0,0 0 0 0 0,-1-1 0 0 0,-1-1 0 0 0,0 0 1 0 0,-1 0-1 0 0,0-2 0 0 0,-1 1 0 0 0,-1-1 1 0 0,-1 0-1 0 0,0-1 0 0 0,-2 0 0 0 0,0 0 0 0 0,-1-1 1 0 0,3-17-67 0 0,2 4 710 0 0,-14 47-292 0 0,-3 113-395 0 0,10-107-389 0 0,1 0 1 0 0,1-1-1 0 0,1 0 1 0 0,1 0-1 0 0,1 0 0 0 0,1-1 1 0 0,0 0-1 0 0,2-1 1 0 0,0 0-1 0 0,0 0 0 0 0,15 15 366 0 0,18 10-5481 0 0,-38-43 4205 0 0</inkml:trace>
  <inkml:trace contextRef="#ctx0" brushRef="#br0" timeOffset="390.989">723 149 1924 0 0,'4'3'5037'0'0,"13"1"-3910"0"0,148-19 468 0 0,-56 3-2022 0 0,-43 11-3609 0 0,-57 6 1375 0 0,-14-2 1250 0 0</inkml:trace>
  <inkml:trace contextRef="#ctx0" brushRef="#br0" timeOffset="640.966">647 324 1624 0 0,'2'2'816'0'0,"1"0"-116"0"0,4-2-12 0 0,0 1-124 0 0,4 1-24 0 0,-4 0-96 0 0,23-2 17 0 0,-14 0-105 0 0,9 0-24 0 0,2 0-300 0 0,3 0-4 0 0,4 0-592 0 0,-4 0-729 0 0,-1 0 77 0 0,1 0-96 0 0,25-17-40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1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0 868 0 0,'0'0'491'0'0,"0"0"73"0"0,0 0-49 0 0,0 0 14 0 0,5 1-53 0 0,-3 0-417 0 0,-1 0 0 0 0,1 1 0 0 0,0-1 0 0 0,0 0 0 0 0,0 1 0 0 0,-1-1 0 0 0,1 1 0 0 0,-1-1 0 0 0,1 1 0 0 0,-1 0 0 0 0,1 0 0 0 0,-1-1 0 0 0,0 1 0 0 0,0 0 0 0 0,0 0 0 0 0,0 0 0 0 0,-1 1 0 0 0,1-1 0 0 0,0 0 0 0 0,-1 0 0 0 0,1 0 0 0 0,-1 0 0 0 0,0 1 0 0 0,0-1 0 0 0,0 0 0 0 0,0 0 0 0 0,0 1 0 0 0,0-1 0 0 0,-1 0 0 0 0,1 0 0 0 0,-1 0 0 0 0,1 0 0 0 0,-1 0 0 0 0,0 1 0 0 0,0-1 0 0 0,0 0 1 0 0,0 0-60 0 0,-3 10 79 0 0,1 0 0 0 0,-2 0 1 0 0,0-1-1 0 0,0 1 0 0 0,-1-1 1 0 0,0 0-1 0 0,-1-1 0 0 0,0 0 1 0 0,-1 0-1 0 0,0 0 0 0 0,0-1 1 0 0,-1 0-1 0 0,-1-1 0 0 0,0 1-79 0 0,-34-16-4557 0 0,42-2 3281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19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1160 0 0,'8'-3'1293'0'0,"12"19"1205"0"0,143 247 133 0 0,-162-262-2579 0 0,1 0 0 0 0,-1 0 0 0 0,0 0 1 0 0,1 0-1 0 0,-1 0 0 0 0,0 0 0 0 0,1 0 0 0 0,-1-1 0 0 0,1 1 0 0 0,-1 0 1 0 0,1-1-1 0 0,-1 0 0 0 0,1 1 0 0 0,-1-1 0 0 0,1 0 0 0 0,0 0 0 0 0,-1 0 0 0 0,1 0 1 0 0,0 0-1 0 0,-1 0 0 0 0,1 0 0 0 0,-1 0 0 0 0,1-1 0 0 0,-1 1 0 0 0,1-1 1 0 0,0 1-1 0 0,-1-1 0 0 0,0 0 0 0 0,1 1 0 0 0,-1-1 0 0 0,1 0 0 0 0,-1 0 1 0 0,0 0-1 0 0,0 0 0 0 0,1 0 0 0 0,-1 0 0 0 0,0 0 0 0 0,0-1 0 0 0,0 1 0 0 0,0 0 1 0 0,0-1-1 0 0,-1 1 0 0 0,1-1 0 0 0,0 1 0 0 0,-1 0 0 0 0,1-1 0 0 0,-1 0 1 0 0,1 1-1 0 0,-1-1 0 0 0,0 1 0 0 0,1-1 0 0 0,-1 1 0 0 0,0-1 0 0 0,0 0 1 0 0,0 1-1 0 0,0-1 0 0 0,-1 0 0 0 0,1 1 0 0 0,0-1 0 0 0,-1 1 0 0 0,1-1-52 0 0,128-335 920 0 0,-104 278-2890 0 0,-24 58 1119 0 0,0 1-267 0 0,0 0-76 0 0,0 0-247 0 0,0 0 9 0 0,0 0 116 0 0,0 0 12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2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1060 0 0,'17'11'5016'0'0,"57"-15"-3333"0"0,-72 3-1710 0 0,153-19 513 0 0,-88 16-4066 0 0,-66 4 2308 0 0,-4 2 26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2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2392 0 0,'5'4'764'0'0,"0"-3"-72"0"0,2-1-44 0 0,4 2-104 0 0,12 5-103 0 0,2-6 3 0 0,0-1-96 0 0,0 0-212 0 0,2 0-60 0 0,1 2-4 0 0,-3-2-876 0 0,-13 0-609 0 0,4 0 65 0 0,4 0 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14 232 1372 0 0,'0'3'2385'0'0,"-3"53"-87"0"0,0-43-2167 0 0,0 0 0 0 0,1 1 0 0 0,1 0-1 0 0,0-1 1 0 0,1 1 0 0 0,0 0 0 0 0,1 0 0 0 0,1-1-1 0 0,0 1 1 0 0,1-1 0 0 0,1 1 0 0 0,0-1 0 0 0,0 0-1 0 0,1-1 1 0 0,1 1 0 0 0,0-1 0 0 0,1 0 0 0 0,0 0-1 0 0,1-1 1 0 0,0 0 0 0 0,1 0 0 0 0,0-1 0 0 0,1 0-1 0 0,0-1 1 0 0,1 0 0 0 0,-1-1 0 0 0,2 0 0 0 0,-1 0-1 0 0,1-1 1 0 0,0-1 0 0 0,0 0 0 0 0,1 0-1 0 0,0-2 1 0 0,11 4-131 0 0,-7-4-35 0 0,1 0-1 0 0,1-1 0 0 0,-1-1 0 0 0,0 0 0 0 0,1-1 1 0 0,-1-2-1 0 0,1 0 0 0 0,-1 0 0 0 0,1-2 0 0 0,-1 0 1 0 0,0-1-1 0 0,-1-1 0 0 0,1-1 0 0 0,-1 0 1 0 0,0-2-1 0 0,0 1 0 0 0,-1-2 0 0 0,0 0 0 0 0,0-2 1 0 0,-1 1-1 0 0,-1-2 0 0 0,1 0 0 0 0,-2 0 1 0 0,0-1-1 0 0,-1-1 0 0 0,0 0 0 0 0,-1-1 0 0 0,0 0 1 0 0,-1-1-1 0 0,-1 0 0 0 0,-1 0 0 0 0,0-1 1 0 0,-1 0-1 0 0,-1-1 0 0 0,-1 1 0 0 0,0-1 0 0 0,-1 0 1 0 0,-1-1-1 0 0,0-10 36 0 0,-3 12-32 0 0,-1-1 0 0 0,-1 1 0 0 0,-1 0 0 0 0,0 1 1 0 0,-1-1-1 0 0,-1 1 0 0 0,-1-1 0 0 0,0 1 0 0 0,-1 1 0 0 0,-1-1 0 0 0,0 1 1 0 0,-1 1-1 0 0,-2-3 32 0 0,-64-50-2554 0 0,74 66 2157 0 0,0 1 89 0 0,0 0-2672 0 0,1 4 1738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2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1528 0 0,'51'-23'3460'0'0,"74"58"-2536"0"0,-119-33-845 0 0,-1 1 0 0 0,0-1 0 0 0,0 1 0 0 0,0 0 1 0 0,0 0-1 0 0,-1 1 0 0 0,1 0 0 0 0,-1-1 0 0 0,0 1 0 0 0,0 1 1 0 0,0-1-1 0 0,0 0 0 0 0,-1 1 0 0 0,0 0 0 0 0,0 0 0 0 0,0 0 0 0 0,-1 0 1 0 0,1 0-1 0 0,-1 1 0 0 0,-1-1 0 0 0,1 1 0 0 0,-1-1 0 0 0,0 1 0 0 0,0 0 1 0 0,0-1-1 0 0,-1 1 0 0 0,0 0 0 0 0,0 0 0 0 0,0-1 0 0 0,-1 1 0 0 0,0 0 1 0 0,0-1-1 0 0,-1 1 0 0 0,1-1 0 0 0,-1 1 0 0 0,0-1 0 0 0,-1 1 1 0 0,1-1-1 0 0,-1 0 0 0 0,0 0 0 0 0,0-1 0 0 0,-1 1 0 0 0,1-1 0 0 0,-1 1 1 0 0,-4 2-80 0 0,-6 4 285 0 0,0-2 1 0 0,-1 0 0 0 0,0 0 0 0 0,-1-2 0 0 0,0 0 0 0 0,0 0 0 0 0,0-2 0 0 0,-1 0 0 0 0,-10 2-286 0 0,26-7 184 0 0,1 0-106 0 0,-2-4-71 0 0,2-4-51 0 0,2 0-1 0 0,-1-1 0 0 0,1 1 1 0 0,0 0-1 0 0,0 0 0 0 0,1 0 1 0 0,0 0-1 0 0,1 0 0 0 0,0 1 1 0 0,0-1-1 0 0,0 1 0 0 0,1 0 1 0 0,0 1-1 0 0,1-1 0 0 0,-1 1 1 0 0,1 0-1 0 0,1 0 0 0 0,-1 1 1 0 0,1-1-1 0 0,0 2 0 0 0,0-1 45 0 0,194-146-1346 0 0,-171 131 1206 0 0,-35 27 216 0 0,-130 113 788 0 0,133-118-855 0 0,0 0-1 0 0,0 0 1 0 0,0-1 0 0 0,0 1-1 0 0,0 0 1 0 0,0 0-1 0 0,1 1 1 0 0,-1-1 0 0 0,1 0-1 0 0,-1 1 1 0 0,1-1-1 0 0,0 0 1 0 0,0 1-1 0 0,0 0 1 0 0,0-1 0 0 0,1 1-1 0 0,-1-1 1 0 0,1 1-1 0 0,0 0 1 0 0,-1-1 0 0 0,1 1-1 0 0,0 0 1 0 0,0 0-1 0 0,1-1 1 0 0,-1 1-1 0 0,1 0 1 0 0,-1-1 0 0 0,1 1-1 0 0,0-1 1 0 0,0 1-1 0 0,0-1 1 0 0,0 1-1 0 0,0-1 1 0 0,1 0 0 0 0,-1 1-1 0 0,1-1 1 0 0,0 0-1 0 0,-1 0 1 0 0,1 0 0 0 0,0 0-1 0 0,0 0 1 0 0,0-1-1 0 0,0 1 1 0 0,1 0-1 0 0,-1-1 1 0 0,0 0 0 0 0,1 0-1 0 0,0 1-8 0 0,131 40-641 0 0,-78-35-791 0 0,1-2-1 0 0,0-2 1 0 0,0-3 0 0 0,0-3 0 0 0,26-5 1432 0 0,-34-1-1270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1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4 285 1552 0 0,'-1'-1'93'0'0,"1"0"1"0"0,0 0-1 0 0,-1 0 0 0 0,1 0 0 0 0,0 0 0 0 0,-1 0 0 0 0,1 0 1 0 0,0 0-1 0 0,0 0 0 0 0,0 0 0 0 0,0 0 0 0 0,0 0 1 0 0,0-1-1 0 0,0 1 0 0 0,0 0 0 0 0,1 0 0 0 0,-1 0 1 0 0,0 0-1 0 0,1 0 0 0 0,-1 0 0 0 0,1 0 0 0 0,-1 0 1 0 0,1 0-1 0 0,-1 0 0 0 0,1 0 0 0 0,0 0 0 0 0,-1 1 1 0 0,1-1-1 0 0,0 0 0 0 0,0 0 0 0 0,0 1 0 0 0,0-1 1 0 0,-1 0-1 0 0,1 1 0 0 0,0-1 0 0 0,0 1 0 0 0,0-1 1 0 0,0 1-1 0 0,0-1 0 0 0,0 1 0 0 0,1 0 0 0 0,-1 0 0 0 0,0-1 1 0 0,0 1-1 0 0,0 0 0 0 0,0 0 0 0 0,0 0 0 0 0,0 0 1 0 0,0 0-1 0 0,1 1-93 0 0,67-1 284 0 0,-61 1-248 0 0,-1 1 0 0 0,1-1 0 0 0,-1 1 1 0 0,0 1-1 0 0,1-1 0 0 0,-1 1 0 0 0,0 0 0 0 0,-1 1 0 0 0,1 0 0 0 0,0 0 1 0 0,-1 0-1 0 0,0 1 0 0 0,0 0 0 0 0,0 0 0 0 0,-1 0 0 0 0,0 1 0 0 0,0 0 1 0 0,0 0-1 0 0,-1 0 0 0 0,0 1 0 0 0,0-1 0 0 0,0 1 0 0 0,1 5-36 0 0,-6-1 152 0 0,-1-1 0 0 0,-1 1 0 0 0,0-1-1 0 0,0 0 1 0 0,-1 0 0 0 0,0 0 0 0 0,-1-1-1 0 0,0 1 1 0 0,0-1 0 0 0,-1 0 0 0 0,0-1-1 0 0,-1 0 1 0 0,0 1 0 0 0,0-2 0 0 0,-1 1-1 0 0,0-1 1 0 0,0-1 0 0 0,-1 1 0 0 0,0-1-1 0 0,0-1 1 0 0,0 0 0 0 0,0 0 0 0 0,-1 0-1 0 0,-2-1-151 0 0,-1 4 228 0 0,12-8-186 0 0,2-35-415 0 0,20 2-43 0 0,1 1 1 0 0,2 1 0 0 0,1 1-1 0 0,1 1 1 0 0,2 1 0 0 0,0 1 0 0 0,18-10 415 0 0,-7 2-313 0 0,69-62 376 0 0,-156 135 478 0 0,41-34-518 0 0,0 0 0 0 0,1 0 0 0 0,-1 1 0 0 0,1 0 0 0 0,0 1 0 0 0,0-1 0 0 0,0 1 0 0 0,1 0 0 0 0,0 0 0 0 0,0 1 0 0 0,0 0 0 0 0,1 0 0 0 0,0 0 0 0 0,0 0 0 0 0,1 0 0 0 0,0 1 0 0 0,1 0 0 0 0,-1-1 0 0 0,1 1 0 0 0,1 0 0 0 0,-1 0 0 0 0,1 0 0 0 0,1 1 0 0 0,0-1 0 0 0,0 0 0 0 0,0 0 0 0 0,1 0 0 0 0,0 0 0 0 0,1 0 0 0 0,0 0 0 0 0,0 0 0 0 0,1-1 0 0 0,0 1 0 0 0,0-1 1 0 0,3 6-25 0 0,2-5-102 0 0,0-1-1 0 0,1 1 1 0 0,0-2-1 0 0,0 1 1 0 0,1-1-1 0 0,-1 0 1 0 0,1-1-1 0 0,1 0 1 0 0,-1-1-1 0 0,1 0 1 0 0,-1-1-1 0 0,1 0 1 0 0,0 0-1 0 0,2-1 104 0 0,100 8-5079 0 0,-95-10 3712 0 0</inkml:trace>
  <inkml:trace contextRef="#ctx0" brushRef="#br0" timeOffset="266.576">984 107 1908 0 0,'18'-8'5666'0'0,"-14"31"-3610"0"0,-3-5-2100 0 0,37 237-532 0 0,-40-234-3137 0 0,-30 8 1437 0 0,29-27 1840 0 0,-9 5-833 0 0</inkml:trace>
  <inkml:trace contextRef="#ctx0" brushRef="#br0" timeOffset="547.785">742 347 1120 0 0,'-2'-6'7007'0'0,"16"0"-4208"0"0,53-10-3036 0 0,-62 15 817 0 0,126-23-724 0 0,126-31-7468 0 0,-230 48 6427 0 0</inkml:trace>
  <inkml:trace contextRef="#ctx0" brushRef="#br0" timeOffset="1079.413">1394 97 1816 0 0,'0'5'131'0'0,"1"-1"0"0"0,-1 1 0 0 0,1-1 0 0 0,0 0 0 0 0,0 1 0 0 0,0-1 0 0 0,1 0 0 0 0,-1 1 0 0 0,1-1-1 0 0,0 0 1 0 0,0 0 0 0 0,1 0 0 0 0,-1-1 0 0 0,1 1 0 0 0,0 0 0 0 0,0-1 0 0 0,0 0 0 0 0,0 0 0 0 0,0 0 0 0 0,1 0 0 0 0,0 0 0 0 0,-1-1 0 0 0,1 1 0 0 0,0-1-1 0 0,0 0 1 0 0,0 0 0 0 0,1-1 0 0 0,-1 1 0 0 0,0-1 0 0 0,1 0 0 0 0,-1 0 0 0 0,4 0-131 0 0,140-11 773 0 0,-141 9-685 0 0,0 0 0 0 0,-1 0 0 0 0,1-1 0 0 0,0-1 0 0 0,-1 1 0 0 0,0-1 0 0 0,1 0 0 0 0,-1 0 0 0 0,0-1-1 0 0,-1 1 1 0 0,1-1 0 0 0,-1-1 0 0 0,1 1 0 0 0,-1-1 0 0 0,0 0 0 0 0,-1 0 0 0 0,1 0 0 0 0,-1-1 0 0 0,0 0 0 0 0,-1 0 0 0 0,1 0 0 0 0,-1 0-1 0 0,0 0 1 0 0,-1 0 0 0 0,0-1 0 0 0,0 0 0 0 0,0 1 0 0 0,-1-1 0 0 0,1 0 0 0 0,-1-4-88 0 0,-19-33 801 0 0,5 75-593 0 0,10-4-109 0 0,1 1 0 0 0,2-1 1 0 0,0 0-1 0 0,2 1 0 0 0,1-1 0 0 0,1 0 0 0 0,2 0 0 0 0,0-1 0 0 0,2 1 0 0 0,1-2 0 0 0,1 1 0 0 0,9 16-99 0 0,17 58 287 0 0,10 135 674 0 0,-47-232-944 0 0,0 1 0 0 0,-1 0 1 0 0,1-1-1 0 0,-1 1 1 0 0,1 0-1 0 0,-1-1 1 0 0,0 0-1 0 0,-1 0 0 0 0,1 1 1 0 0,0-1-1 0 0,-1-1 1 0 0,0 1-1 0 0,0 0 1 0 0,0-1-1 0 0,0 1 1 0 0,0-1-1 0 0,0 0 0 0 0,-1 0 1 0 0,1 0-1 0 0,0 0 1 0 0,-1-1-1 0 0,0 1 1 0 0,1-1-1 0 0,-1 0 1 0 0,0 0-1 0 0,0-1 0 0 0,0 1 1 0 0,0-1-1 0 0,0 1 1 0 0,1-1-1 0 0,-1 0 1 0 0,0-1-1 0 0,0 1 1 0 0,0-1-1 0 0,0 0 0 0 0,0 0 1 0 0,1 0-18 0 0,-14-7-189 0 0,1 0 1 0 0,1-1-1 0 0,0-1 1 0 0,0 0-1 0 0,1-1 1 0 0,0-1-1 0 0,1 0 1 0 0,1-1-1 0 0,-1 0 1 0 0,2-1-1 0 0,0-1 1 0 0,1 1-1 0 0,0-2 0 0 0,1 1 1 0 0,1-1-1 0 0,1-1 1 0 0,0 1-1 0 0,1-1 1 0 0,1 0-1 0 0,0-1 1 0 0,1 1-1 0 0,1-1 1 0 0,1 0-1 0 0,1 0 1 0 0,0 0-1 0 0,1-3 189 0 0,1 11-320 0 0,0 0 0 0 0,1 0 0 0 0,0 1 0 0 0,0-1-1 0 0,1 1 1 0 0,0-1 0 0 0,0 1 0 0 0,1 0 0 0 0,1 0 0 0 0,0 0 0 0 0,0 1-1 0 0,0 0 1 0 0,1 0 0 0 0,0 0 0 0 0,1 1 0 0 0,0 0 0 0 0,0 0 0 0 0,5-3 320 0 0,13-12-1324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2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18 115 2204 0 0,'-16'1'892'0'0,"14"-7"3319"0"0,10-1-4136 0 0,0 0 0 0 0,1 1 0 0 0,-1-1 0 0 0,1 2 0 0 0,0-1 0 0 0,1 1 0 0 0,0 1 1 0 0,-1 0-1 0 0,1 0 0 0 0,0 1 0 0 0,1 0 0 0 0,-1 1 0 0 0,1 0 0 0 0,-1 1 0 0 0,1 0 1 0 0,5 0-76 0 0,19-5 173 0 0,179-30-1107 0 0,-215 37 854 0 0,0-1 0 0 0,-1 0 0 0 0,1 0 0 0 0,0 1 0 0 0,0-1 0 0 0,0 1 0 0 0,0-1 0 0 0,0 1 1 0 0,0 0-1 0 0,0-1 0 0 0,0 1 0 0 0,0 0 0 0 0,0-1 0 0 0,0 1 0 0 0,0 0 0 0 0,0 0 0 0 0,1 0 0 0 0,-1 0 0 0 0,0 0 0 0 0,1 0 0 0 0,-1 0 0 0 0,1 0 0 0 0,-1 0 0 0 0,1 0 0 0 0,-1 1 0 0 0,1-1 0 0 0,0 0 1 0 0,-1 0-1 0 0,1 0 0 0 0,0 1 0 0 0,0-1 0 0 0,0 0 0 0 0,0 0 0 0 0,0 0 0 0 0,0 1 0 0 0,0-1 0 0 0,1 0 0 0 0,-1 0 0 0 0,0 0 0 0 0,1 0 0 0 0,-1 1 0 0 0,1-1 0 0 0,-1 0 0 0 0,1 0 0 0 0,-1 0 0 0 0,1 0 1 0 0,0 0-1 0 0,-1 0 0 0 0,1 0 0 0 0,0 0 0 0 0,0-1 0 0 0,0 1 0 0 0,0 0 0 0 0,0 0 0 0 0,0-1 0 0 0,0 1 0 0 0,0 0 0 0 0,0-1 0 0 0,0 1 0 0 0,0-1 0 0 0,0 0 0 0 0,1 1 0 0 0,-1-1 0 0 0,0 0 1 0 0,0 0-1 0 0,1 1 80 0 0,-29 17-1232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2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63 1452 0 0,'0'1'79'0'0,"0"0"0"0"0,-1 0 0 0 0,1-1 0 0 0,0 1 0 0 0,0 0 0 0 0,-1 0 0 0 0,1-1 0 0 0,0 1-1 0 0,0 0 1 0 0,0 0 0 0 0,0 0 0 0 0,0-1 0 0 0,0 1 0 0 0,0 0 0 0 0,1 0 0 0 0,-1 0 0 0 0,0-1 0 0 0,0 1 0 0 0,1 0 0 0 0,-1 0 0 0 0,0-1-1 0 0,1 1 1 0 0,-1 0 0 0 0,0-1 0 0 0,1 1 0 0 0,-1 0 0 0 0,1-1 0 0 0,0 1 0 0 0,-1-1 0 0 0,1 1 0 0 0,-1-1 0 0 0,1 1 0 0 0,0-1 0 0 0,-1 1 0 0 0,1-1-1 0 0,0 0 1 0 0,-1 1 0 0 0,1-1 0 0 0,0 0 0 0 0,0 0 0 0 0,0 1 0 0 0,-1-1 0 0 0,1 0 0 0 0,0 0 0 0 0,0 0 0 0 0,-1 0 0 0 0,1 0 0 0 0,0 0-1 0 0,0 0 1 0 0,0 0 0 0 0,-1 0 0 0 0,1-1 0 0 0,0 1 0 0 0,0 0 0 0 0,-1 0 0 0 0,1-1 0 0 0,0 1 0 0 0,0-1-79 0 0,62 6 1016 0 0,210-20 563 0 0,-120-5-1839 0 0,106-26-5687 0 0,-229 35 4693 0 0</inkml:trace>
  <inkml:trace contextRef="#ctx0" brushRef="#br0" timeOffset="2381.761">397 142 1008 0 0,'1'-24'2170'0'0,"30"-47"3569"0"0,-29 112-5644 0 0,32 141 176 0 0,-10-97-132 0 0,23 119-1840 0 0,-74-224-3046 0 0,14 3 3521 0 0</inkml:trace>
  <inkml:trace contextRef="#ctx0" brushRef="#br0" timeOffset="3116.997">688 115 1048 0 0,'1'-1'67'0'0,"-1"1"0"0"0,1-1 0 0 0,-1 0 0 0 0,1 1 0 0 0,-1-1 0 0 0,1 0 0 0 0,0 1 0 0 0,-1-1 0 0 0,1 1 0 0 0,0-1 0 0 0,-1 1 0 0 0,1-1 0 0 0,0 1 0 0 0,-1 0 0 0 0,1-1 0 0 0,0 1 0 0 0,0 0 0 0 0,0-1 0 0 0,-1 1 0 0 0,1 0 0 0 0,0 0 0 0 0,0 0 0 0 0,0 0 0 0 0,0 0 0 0 0,-1 0 0 0 0,1 0 0 0 0,0 0 0 0 0,0 0 0 0 0,0 0 0 0 0,0 0 0 0 0,-1 1 0 0 0,1-1 0 0 0,0 0-1 0 0,0 1 1 0 0,0-1 0 0 0,-1 0 0 0 0,1 1 0 0 0,0-1 0 0 0,-1 1 0 0 0,1-1 0 0 0,0 1 0 0 0,-1-1 0 0 0,1 1 0 0 0,-1 0 0 0 0,1-1 0 0 0,-1 1 0 0 0,1 0 0 0 0,-1-1 0 0 0,1 1 0 0 0,-1 0 0 0 0,0 0 0 0 0,1-1 0 0 0,-1 1 0 0 0,0 0 0 0 0,0 0 0 0 0,1 0 0 0 0,-1 0 0 0 0,0-1 0 0 0,0 1 0 0 0,0 0 0 0 0,0 0 0 0 0,0 0 0 0 0,0 0 0 0 0,0-1 0 0 0,-1 1 0 0 0,1 0 0 0 0,0 0-67 0 0,1 2-31 0 0,54 333 2556 0 0,-5-110-1171 0 0,-49-224-1124 0 0,-1-2 6 0 0,0 0-18 0 0,5 5 303 0 0,-2-47-506 0 0,2 1 0 0 0,1 0 1 0 0,2 1-1 0 0,2 0 0 0 0,2 0 0 0 0,12-27-15 0 0,-22 61-33 0 0,-1 1 0 0 0,1-1-1 0 0,0 0 1 0 0,1 1 0 0 0,-1 0-1 0 0,1-1 1 0 0,0 1-1 0 0,1 0 1 0 0,-1 0 0 0 0,1 1-1 0 0,0-1 1 0 0,0 1 0 0 0,0 0-1 0 0,1 0 1 0 0,-1 0 0 0 0,1 0-1 0 0,0 1 1 0 0,0 0-1 0 0,1 0 1 0 0,-1 0 0 0 0,0 1-1 0 0,1 0 1 0 0,0 0 0 0 0,-1 0-1 0 0,1 1 1 0 0,2-1 33 0 0,21 25-165 0 0,44 81-11 0 0,18 11 198 0 0,-82-112 2 0 0,1 0-1 0 0,-1-1 0 0 0,1 0 0 0 0,-1-1 1 0 0,1 0-1 0 0,0-1 0 0 0,-1 0 1 0 0,1 0-1 0 0,0-1 0 0 0,-1-1 1 0 0,1 1-1 0 0,-1-1 0 0 0,0-1 1 0 0,1 0-1 0 0,-1 0 0 0 0,0-1 1 0 0,0 0-1 0 0,-1 0 0 0 0,0-1 1 0 0,1 0-1 0 0,-1-1 0 0 0,5-4-23 0 0,-7 6 13 0 0,5-1-22 0 0,-1-1 0 0 0,0 1-1 0 0,-1-2 1 0 0,1 1 0 0 0,-1-1 0 0 0,-1-1 0 0 0,1 0 0 0 0,-1 0 0 0 0,-1 0 0 0 0,1-1 0 0 0,-1 0 0 0 0,-1-1 0 0 0,0 0 0 0 0,0 0 0 0 0,-1 0 0 0 0,0 0 0 0 0,-1-1 0 0 0,0 0 0 0 0,-1 0 0 0 0,0 0 9 0 0,-6 6-7 0 0,0 1 0 0 0,0 1 0 0 0,0-1 0 0 0,-1 0 0 0 0,0 1 0 0 0,1 0 0 0 0,-1 0 0 0 0,-1 0 0 0 0,1 0 0 0 0,0 0 0 0 0,-1 1 0 0 0,1 0 0 0 0,-1 0 0 0 0,0 0 0 0 0,1 1 0 0 0,-1-1 0 0 0,0 1 0 0 0,0 0 0 0 0,0 1 0 0 0,0-1 0 0 0,0 1 0 0 0,0 0 0 0 0,0 0 0 0 0,0 1 0 0 0,0-1 0 0 0,0 1 0 0 0,0 0 1 0 0,0 1-1 0 0,0-1 0 0 0,0 1 7 0 0,-1-1 5 0 0,-1 0 1 0 0,1 0 0 0 0,-1 1-1 0 0,1 0 1 0 0,0 0 0 0 0,0 0 0 0 0,0 1-1 0 0,0 0 1 0 0,0 0 0 0 0,0 1-1 0 0,1 0 1 0 0,0 0 0 0 0,-1 0 0 0 0,1 0-1 0 0,1 1 1 0 0,-1 0 0 0 0,1 0-1 0 0,0 0 1 0 0,0 0 0 0 0,0 1 0 0 0,1 0-1 0 0,0-1 1 0 0,0 1 0 0 0,0 0 0 0 0,1 1-1 0 0,0 0-5 0 0,5-1-42 0 0,1 1-1 0 0,0-1 1 0 0,1 0-1 0 0,-1 0 1 0 0,1 0-1 0 0,0-1 1 0 0,1 0-1 0 0,-1 0 1 0 0,1 0-1 0 0,0 0 1 0 0,0-1-1 0 0,1 0 1 0 0,-1-1-1 0 0,1 1 1 0 0,0-1-1 0 0,0 0 1 0 0,0-1-1 0 0,0 0 1 0 0,6 1 42 0 0,220 28-5574 0 0,-204-31 4405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3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46 1556 0 0,'-1'0'40'0'0,"1"0"1"0"0,-1 1-1 0 0,0-1 0 0 0,1 0 1 0 0,-1 0-1 0 0,0 0 0 0 0,1 0 0 0 0,-1 0 1 0 0,0 0-1 0 0,0-1 0 0 0,1 1 0 0 0,-1 0 1 0 0,0 0-1 0 0,1 0 0 0 0,-1 0 1 0 0,1-1-1 0 0,-1 1 0 0 0,0 0 0 0 0,1-1 1 0 0,-1 1-1 0 0,1-1 0 0 0,-1 1 0 0 0,1 0 1 0 0,-1-1-1 0 0,1 1 0 0 0,-1-1 1 0 0,1 1-1 0 0,-1-1 0 0 0,1 0 0 0 0,0 1 1 0 0,-1-1-1 0 0,1 1 0 0 0,0-1 0 0 0,-1 0 1 0 0,1 1-1 0 0,0-1 0 0 0,0 0 1 0 0,0 1-1 0 0,0-1 0 0 0,0 0 0 0 0,0 1 1 0 0,0-1-1 0 0,0 0 0 0 0,0 1 0 0 0,0-1 1 0 0,0 0-1 0 0,0 1 0 0 0,0-1 1 0 0,0 0-1 0 0,1 1 0 0 0,-1-1 0 0 0,0 0 1 0 0,0 1-1 0 0,1-1 0 0 0,-1 0 0 0 0,0 1 1 0 0,1-1-41 0 0,-63 23 525 0 0,42-11-353 0 0,1 0 1 0 0,1 2-1 0 0,0 0 1 0 0,1 1-1 0 0,1 0 1 0 0,0 2-1 0 0,0 0 0 0 0,2 0 1 0 0,0 2-1 0 0,-3 6-172 0 0,-9 76 1602 0 0,30-96-1562 0 0,0 0 0 0 0,0 0 1 0 0,1-1-1 0 0,-1 1 1 0 0,1-1-1 0 0,-1 0 0 0 0,1 0 1 0 0,0-1-1 0 0,1 1 0 0 0,-1-1 1 0 0,0-1-1 0 0,0 1 1 0 0,1-1-1 0 0,-1 1 0 0 0,1-1 1 0 0,0-1-1 0 0,-1 1 0 0 0,1-1 1 0 0,-1 0-1 0 0,4-1-40 0 0,1 2 36 0 0,-1-1 0 0 0,0 0 0 0 0,1 0 0 0 0,-1-1 0 0 0,1 0 0 0 0,-1 0 0 0 0,0-1 0 0 0,0-1 0 0 0,0 0 1 0 0,0 0-1 0 0,0 0 0 0 0,-1-1 0 0 0,1-1 0 0 0,-1 1 0 0 0,0-1 0 0 0,0-1 0 0 0,5-4-36 0 0,-13 10 5 0 0,0 1 0 0 0,0-1-1 0 0,0 1 1 0 0,0-1 0 0 0,0 0 0 0 0,0 1 0 0 0,0-1 0 0 0,0 1 0 0 0,0-1-1 0 0,1 0 1 0 0,-1 1 0 0 0,0-1 0 0 0,0 0 0 0 0,0 1 0 0 0,1-1 0 0 0,-1 0-1 0 0,0 0 1 0 0,1 1 0 0 0,-1-1 0 0 0,0 0 0 0 0,0 0 0 0 0,1 1 0 0 0,-1-1-1 0 0,0 0 1 0 0,1 0 0 0 0,-1 0 0 0 0,1 1 0 0 0,-1-1 0 0 0,0 0 0 0 0,1 0-1 0 0,-1 0 1 0 0,0 0 0 0 0,1 0 0 0 0,-1 0 0 0 0,1 0 0 0 0,-1 0 0 0 0,0 0-1 0 0,1 0 1 0 0,-1 0 0 0 0,1 0 0 0 0,-1 0 0 0 0,0 0 0 0 0,1 0 0 0 0,-1-1 0 0 0,0 1-1 0 0,1 0 1 0 0,-1 0 0 0 0,0 0 0 0 0,1-1 0 0 0,-1 1 0 0 0,0 0 0 0 0,1 0-1 0 0,-1-1 1 0 0,0 1 0 0 0,1 0 0 0 0,-1 0 0 0 0,0-1 0 0 0,0 1-5 0 0,20 34-238 0 0,-12-35 204 0 0,-1 1 1 0 0,0-1 0 0 0,0-1-1 0 0,0 1 1 0 0,0-1-1 0 0,0 0 1 0 0,0-1-1 0 0,0 0 1 0 0,0 0 0 0 0,-1 0-1 0 0,0-1 1 0 0,0 0-1 0 0,0 0 1 0 0,0-1 0 0 0,0 1-1 0 0,-1-1 1 0 0,0 0-1 0 0,0-1 1 0 0,0 0-1 0 0,-1 1 1 0 0,0-1 0 0 0,0 0-1 0 0,0-1 1 0 0,-1 1-1 0 0,0-1 1 0 0,0 0 0 0 0,-1 0-1 0 0,0 0 1 0 0,0 0-1 0 0,1-6 34 0 0,17-25-242 0 0,-11 21 185 0 0,-3 4-21 0 0,1 1-1 0 0,1-1 1 0 0,0 1-1 0 0,0 1 0 0 0,1-1 1 0 0,0 1-1 0 0,1 1 0 0 0,0 0 1 0 0,1 0-1 0 0,0 1 1 0 0,2-1 78 0 0,-10 9-12 0 0,0-1 0 0 0,0 1 0 0 0,0 0 0 0 0,0 0 0 0 0,0 0 0 0 0,0 0 0 0 0,0 1 0 0 0,1-1 1 0 0,-1 1-1 0 0,0 0 0 0 0,0 0 0 0 0,1 0 0 0 0,-1 0 0 0 0,0 0 0 0 0,0 1 0 0 0,0-1 0 0 0,0 1 1 0 0,0 0-1 0 0,1 0 0 0 0,-1 0 0 0 0,-1 1 0 0 0,1-1 0 0 0,0 1 0 0 0,0-1 0 0 0,0 1 0 0 0,-1 0 0 0 0,1 0 1 0 0,-1 0-1 0 0,0 1 0 0 0,1-1 0 0 0,-1 0 0 0 0,0 1 0 0 0,0 0 0 0 0,-1-1 0 0 0,2 3 12 0 0,46 102-457 0 0,-27 25 860 0 0,-18-130-381 0 0,-1 0 0 0 0,0 0 0 0 0,1 0 0 0 0,-1-1 0 0 0,1 0 0 0 0,-1 1 0 0 0,1-1 0 0 0,0 0 0 0 0,0-1 1 0 0,-1 1-1 0 0,1-1 0 0 0,0 1 0 0 0,0-1 0 0 0,0 0 0 0 0,0-1 0 0 0,-1 1 0 0 0,1-1 0 0 0,0 1 0 0 0,0-1 0 0 0,-1 0 0 0 0,1-1 0 0 0,2 0-22 0 0,29-9-94 0 0,-1-2 0 0 0,0-2 0 0 0,-1-1 0 0 0,-1-1 0 0 0,0-1 0 0 0,-2-2 0 0 0,0-2 0 0 0,-1 0 0 0 0,-1-2 0 0 0,1-3 94 0 0,-1-24 128 0 0,-27 49-86 0 0,-46-14 144 0 0,34 15-148 0 0,1 1 0 0 0,-1 0 0 0 0,1 1 0 0 0,-1 0 0 0 0,1 0 0 0 0,-1 1 0 0 0,1 0 0 0 0,0 1 1 0 0,0 1-1 0 0,0-1 0 0 0,0 2 0 0 0,1-1 0 0 0,-1 1 0 0 0,1 0 0 0 0,1 1 0 0 0,-1 0 0 0 0,1 1 0 0 0,0 0 1 0 0,0 0-1 0 0,-3 4-38 0 0,10-4 9 0 0,0-1 0 0 0,0 0 0 0 0,1 0 0 0 0,0 1 0 0 0,0-1 0 0 0,1 0 0 0 0,0 0 0 0 0,0 1-1 0 0,0-1 1 0 0,1 0 0 0 0,-1 0 0 0 0,2 0 0 0 0,-1 0 0 0 0,1-1 0 0 0,-1 1 0 0 0,1-1 0 0 0,1 1 0 0 0,-1-1 0 0 0,1 0 0 0 0,0 0 0 0 0,0-1 0 0 0,1 1 0 0 0,-1-1 0 0 0,1 0 0 0 0,0 0 0 0 0,0 0 0 0 0,1-1 0 0 0,-1 0 0 0 0,1 0 0 0 0,-1 0 0 0 0,1-1 0 0 0,2 1-9 0 0,18 13-641 0 0,1-1 1 0 0,0-2-1 0 0,1-1 0 0 0,1-1 1 0 0,0-1-1 0 0,1-1 1 0 0,21 2 640 0 0,-7-5-1332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2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331 505 1588 0 0,'3'-14'1306'0'0,"11"9"1347"0"0,26-36-1371 0 0,-25 99-291 0 0,-7 67-431 0 0,25 136 449 0 0,-31-253-985 0 0,1 1 1 0 0,0-1-1 0 0,0 0 1 0 0,1 0 0 0 0,0 0-1 0 0,0-1 1 0 0,1 1-1 0 0,0-1 1 0 0,0 0-1 0 0,1 0 1 0 0,0-1-1 0 0,0 0 1 0 0,1 0-1 0 0,-1 0 1 0 0,1-1-1 0 0,4 2-24 0 0,56-6-2309 0 0,-60-4 2024 0 0,-1 0-1 0 0,0 0 1 0 0,0 0 0 0 0,0-1-1 0 0,0 0 1 0 0,0 0 0 0 0,-1 0-1 0 0,0-1 1 0 0,1 0 0 0 0,-2 0-1 0 0,1 0 1 0 0,-1-1 0 0 0,0 1 0 0 0,0-1-1 0 0,0 0 1 0 0,-1 0 0 0 0,1-1 285 0 0,0-17-1278 0 0</inkml:trace>
  <inkml:trace contextRef="#ctx0" brushRef="#br0" timeOffset="281.343">0 812 1672 0 0,'0'0'109'0'0,"1"-1"-1"0"0,-1 1 1 0 0,1 0-1 0 0,-1 0 1 0 0,1 0-1 0 0,-1 0 1 0 0,0 0-1 0 0,1 0 1 0 0,-1 0-1 0 0,1 0 1 0 0,-1 0 0 0 0,1 0-1 0 0,-1 0 1 0 0,1 0-1 0 0,-1 0 1 0 0,1 0-1 0 0,-1 0 1 0 0,0 1-1 0 0,1-1 1 0 0,-1 0-1 0 0,1 0 1 0 0,-1 0-1 0 0,0 1 1 0 0,1-1-1 0 0,-1 0 1 0 0,0 0-1 0 0,1 1 1 0 0,-1-1 0 0 0,0 0-1 0 0,1 1 1 0 0,-1-1-1 0 0,0 1 1 0 0,0-1-1 0 0,1 0 1 0 0,-1 1-1 0 0,0-1 1 0 0,0 1-1 0 0,0-1 1 0 0,0 0-1 0 0,1 1 1 0 0,-1-1-1 0 0,0 1 1 0 0,0-1-1 0 0,0 1 1 0 0,0-1 0 0 0,0 1-1 0 0,0-1 1 0 0,0 0-1 0 0,0 1 1 0 0,0-1-1 0 0,0 1 1 0 0,-1-1-1 0 0,1 1-108 0 0,54 1 450 0 0,-51-2-254 0 0,334-48-1371 0 0,-293 39-113 0 0,32-10-1255 0 0,-42 10 1283 0 0</inkml:trace>
  <inkml:trace contextRef="#ctx0" brushRef="#br0" timeOffset="547.934">654 640 1344 0 0,'12'1'212'0'0,"0"1"0"0"0,-1-1 0 0 0,1 2 1 0 0,-1 0-1 0 0,0 0 0 0 0,0 1 0 0 0,0 1 0 0 0,0 0 0 0 0,-1 0 0 0 0,0 1 0 0 0,0 0 0 0 0,0 1 0 0 0,-1 0 1 0 0,0 0-1 0 0,0 1 0 0 0,-1 0 0 0 0,7 9-212 0 0,-13-15 39 0 0,8 5 230 0 0,-1 0 1 0 0,0 1-1 0 0,0 1 0 0 0,0 0 0 0 0,-1 0 1 0 0,-1 0-1 0 0,0 1 0 0 0,0 0 1 0 0,0 1-1 0 0,-2 0 0 0 0,1-1 0 0 0,-1 2 1 0 0,-1-1-1 0 0,0 1 0 0 0,2 10-269 0 0,-8-19 88 0 0,0 0 0 0 0,0 1 0 0 0,0-1 0 0 0,0 0 0 0 0,-1 0 0 0 0,1 0 0 0 0,-1 0 0 0 0,0-1 0 0 0,0 1 0 0 0,0-1 0 0 0,0 1 0 0 0,0-1 0 0 0,-1 0 0 0 0,1 0 0 0 0,-1-1 0 0 0,1 1 0 0 0,-1-1-1 0 0,1 1 1 0 0,-1-1 0 0 0,0 0 0 0 0,0-1 0 0 0,0 1 0 0 0,0-1 0 0 0,1 0 0 0 0,-1 0 0 0 0,0 0 0 0 0,0 0 0 0 0,0 0 0 0 0,0-1-88 0 0,-1-4-24 0 0,1 0 0 0 0,0-1-1 0 0,1 1 1 0 0,-1-1 0 0 0,1 0-1 0 0,0 0 1 0 0,1 0 0 0 0,-1-1 0 0 0,1 1-1 0 0,0 0 1 0 0,1-1 0 0 0,-1 0 0 0 0,1 1-1 0 0,1-1 1 0 0,-1 0 0 0 0,1 1-1 0 0,0-1 1 0 0,1 0 0 0 0,0 1 0 0 0,0-1-1 0 0,0 0 1 0 0,1 1 0 0 0,0-1 0 0 0,0 1-1 0 0,0 0 1 0 0,1 0 0 0 0,0 0 0 0 0,1 0-1 0 0,-1 0 1 0 0,3-3 24 0 0,4-4-413 0 0,0 0-1 0 0,1 1 1 0 0,0 0 0 0 0,1 1-1 0 0,0 0 1 0 0,0 1 0 0 0,1 0 0 0 0,1 1-1 0 0,0 1 1 0 0,0 0 0 0 0,1 1-1 0 0,8-3 414 0 0,42-26-3239 0 0,-42 21 1991 0 0</inkml:trace>
  <inkml:trace contextRef="#ctx0" brushRef="#br0" timeOffset="1159.037">1570 730 928 0 0,'1'0'87'0'0,"1"0"-1"0"0,-1 0 1 0 0,1 0-1 0 0,-1 0 1 0 0,1 0-1 0 0,-1-1 1 0 0,1 1-1 0 0,-1-1 1 0 0,1 1-1 0 0,-1-1 1 0 0,0 1-1 0 0,1-1 1 0 0,-1 0-1 0 0,0 0 1 0 0,0 1-1 0 0,1-1 1 0 0,-1 0 0 0 0,0 0-1 0 0,0 0 1 0 0,0 0-1 0 0,0-1 1 0 0,0 1-1 0 0,0 0 1 0 0,0 0-1 0 0,-1-1 1 0 0,1 1-1 0 0,0 0 1 0 0,-1-1-1 0 0,1 1 1 0 0,-1 0-1 0 0,1-1 1 0 0,-1 1-1 0 0,0-1 1 0 0,0 1-1 0 0,0-1 1 0 0,1 1-1 0 0,-1-1 1 0 0,-1 1-1 0 0,1-1 1 0 0,0 1 0 0 0,0-1-1 0 0,0 1 1 0 0,-1-1-1 0 0,1 1 1 0 0,-1-1-1 0 0,1 1 1 0 0,-1 0-1 0 0,0-1 1 0 0,1 1-1 0 0,-1 0 1 0 0,0 0-1 0 0,0-1 1 0 0,0 1-1 0 0,0 0 1 0 0,0 0-1 0 0,0 0 1 0 0,0 0-1 0 0,0 0 1 0 0,-1 0-1 0 0,1 1 1 0 0,0-1 0 0 0,-1 0-1 0 0,1 0 1 0 0,0 1-1 0 0,-1-1 1 0 0,0 1-87 0 0,-17-2 62 0 0,0 1 0 0 0,0 0 0 0 0,0 2 0 0 0,1 0 0 0 0,-1 1 0 0 0,0 1 0 0 0,1 1 0 0 0,-1 1 0 0 0,1 0 0 0 0,1 1 0 0 0,-1 1 0 0 0,1 1 0 0 0,0 0 0 0 0,0 2 0 0 0,-10 7-62 0 0,19-13 34 0 0,0-1-1 0 0,0 2 1 0 0,0-1-1 0 0,1 1 1 0 0,-1 0-1 0 0,1 0 1 0 0,1 1-1 0 0,-1 0 1 0 0,1 0-1 0 0,0 1 1 0 0,0 0-1 0 0,1 0 1 0 0,0 0-1 0 0,0 1 1 0 0,1-1-1 0 0,0 1 0 0 0,0 0 1 0 0,1 0-1 0 0,-2 6-33 0 0,8-9-13 0 0,0 0-1 0 0,1 0 0 0 0,0 0 0 0 0,0-1 1 0 0,0 1-1 0 0,0-1 0 0 0,0 0 0 0 0,1 0 1 0 0,0-1-1 0 0,0 1 0 0 0,0-1 0 0 0,0 0 0 0 0,1 0 1 0 0,-1-1-1 0 0,1 0 0 0 0,-1 0 0 0 0,1 0 1 0 0,0 0-1 0 0,0-1 0 0 0,0 0 0 0 0,0 0 1 0 0,0-1-1 0 0,0 0 0 0 0,0 0 0 0 0,0 0 0 0 0,0-1 1 0 0,0 0-1 0 0,0 0 0 0 0,0 0 0 0 0,4-2 14 0 0,8 2-172 0 0,127-33-316 0 0,-141 33 487 0 0,0-1 0 0 0,0 1 1 0 0,0-1-1 0 0,0 0 0 0 0,0 0 0 0 0,0 0 0 0 0,0-1 1 0 0,-1 1-1 0 0,1-1 0 0 0,-1 0 0 0 0,0 0 0 0 0,0 0 1 0 0,0 0-1 0 0,0 0 0 0 0,0-1 0 0 0,-1 1 0 0 0,0-1 1 0 0,1 0-1 0 0,-1 0 0 0 0,-1 0 0 0 0,1 0 0 0 0,0 0 0 0 0,-1 0 1 0 0,0 0-1 0 0,0-1 0 0 0,0 1 0 0 0,-1 0 0 0 0,0-1 1 0 0,1 0 0 0 0,16-20-136 0 0,-17 25 112 0 0,0 0 3 0 0,5 3-28 0 0,15 13-145 0 0,-1 1 0 0 0,-1 1-1 0 0,-1 0 1 0 0,-1 1-1 0 0,0 1 1 0 0,-2 0 0 0 0,0 1-1 0 0,-1 1 1 0 0,4 10 194 0 0,-15-30-1798 0 0,0-2 546 0 0</inkml:trace>
  <inkml:trace contextRef="#ctx0" brushRef="#br0" timeOffset="1847.529">1817 665 988 0 0,'5'0'114'0'0,"0"0"-1"0"0,0 1 1 0 0,0-1 0 0 0,0 1-1 0 0,0 0 1 0 0,-1 0 0 0 0,1 1-1 0 0,0 0 1 0 0,-1-1-1 0 0,1 1 1 0 0,-1 1 0 0 0,1-1-1 0 0,-1 1 1 0 0,0 0 0 0 0,0 0-1 0 0,0 0 1 0 0,-1 0-1 0 0,1 1 1 0 0,-1-1 0 0 0,0 1-1 0 0,1 0 1 0 0,-2 0 0 0 0,1 0-1 0 0,0 0 1 0 0,-1 1-1 0 0,0-1 1 0 0,0 1 0 0 0,0-1-1 0 0,-1 1 1 0 0,2 4-114 0 0,-3-7 93 0 0,6 85 4767 0 0,-6-86-4692 0 0,-8 0-22 0 0,1-19-157 0 0,88-151-1462 0 0,-3 84 516 0 0,-75 86 943 0 0,1-1-1 0 0,-1 1 0 0 0,1 0 0 0 0,0 0 1 0 0,-1 0-1 0 0,0 0 0 0 0,1 1 1 0 0,-1-1-1 0 0,0 1 0 0 0,0 0 0 0 0,1 0 1 0 0,-2 0-1 0 0,1 0 0 0 0,0 1 0 0 0,0-1 1 0 0,-1 1-1 0 0,1-1 0 0 0,-1 1 1 0 0,0 0-1 0 0,0 0 0 0 0,0 0 0 0 0,0 0 1 0 0,0 1-1 0 0,-1-1 0 0 0,0 0 1 0 0,1 1-1 0 0,-1-1 0 0 0,0 1 0 0 0,-1 0 1 0 0,1-1-1 0 0,-1 1 0 0 0,1-1 0 0 0,-1 1 1 0 0,0 0-1 0 0,0-1 0 0 0,-1 1 15 0 0,7 123 1343 0 0,-6-125-1182 0 0,0-2-144 0 0,0 0 0 0 0,0 0 0 0 0,1 0-1 0 0,-1 0 1 0 0,0 0 0 0 0,0 1 0 0 0,0-1 0 0 0,1 0 0 0 0,-1 0 0 0 0,0 0 0 0 0,0 0 0 0 0,0 1 0 0 0,0-1 0 0 0,0 0 0 0 0,1 0-1 0 0,-1 0 1 0 0,0 1 0 0 0,0-1 0 0 0,0 0 0 0 0,0 0 0 0 0,0 0 0 0 0,0 1 0 0 0,0-1 0 0 0,0 0-17 0 0,11-19-4 0 0,1 0 0 0 0,1 1 1 0 0,1 0-1 0 0,0 1 0 0 0,1 1 0 0 0,1 0 1 0 0,0 1-1 0 0,1 1 0 0 0,1 0 1 0 0,0 1-1 0 0,1 1 0 0 0,0 1 0 0 0,1 1 1 0 0,0 0-1 0 0,0 2 0 0 0,1 0 0 0 0,1 2 1 0 0,-1 0-1 0 0,1 1 0 0 0,0 1 1 0 0,0 1-1 0 0,6 1 4 0 0,-24 2 13 0 0,1 1 1 0 0,-1-1 0 0 0,0 1-1 0 0,0 0 1 0 0,0 0 0 0 0,0 1-1 0 0,0-1 1 0 0,0 1-1 0 0,-1 0 1 0 0,1 0 0 0 0,0 0-1 0 0,-1 1 1 0 0,0-1 0 0 0,1 1-1 0 0,-1 0 1 0 0,0-1 0 0 0,0 2-1 0 0,0-1 1 0 0,-1 0-1 0 0,1 0 1 0 0,-1 1 0 0 0,0 0-1 0 0,0-1 1 0 0,0 1 0 0 0,0 0-1 0 0,-1 0 1 0 0,0 0 0 0 0,0 0-1 0 0,0 0 1 0 0,0 0-1 0 0,0 0 1 0 0,-1 1 0 0 0,0-1-1 0 0,1 0 1 0 0,-2 0 0 0 0,1 0-1 0 0,0 1 1 0 0,-1-1 0 0 0,0 0-1 0 0,0 0-13 0 0,-12 12 10 0 0,0 0 0 0 0,-1-1 0 0 0,0 0 0 0 0,-1-2 0 0 0,-1 0 0 0 0,0 0 0 0 0,-1-2 0 0 0,0 0 0 0 0,-1 0 0 0 0,0-2 0 0 0,-1-1 0 0 0,0 0 0 0 0,0-1 0 0 0,-1-1 0 0 0,-2 0-10 0 0,-27 13-1517 0 0,47-18 47 0 0,-9-15-1267 0 0,13 4 1461 0 0</inkml:trace>
  <inkml:trace contextRef="#ctx0" brushRef="#br0" timeOffset="2394.314">2939 440 2292 0 0,'-5'0'3253'0'0,"-20"16"-2730"0"0,15-2-301 0 0,1 0 0 0 0,1 1 0 0 0,0 0 0 0 0,1 0 0 0 0,0 1 0 0 0,2 0 0 0 0,0 0 0 0 0,0 0 0 0 0,2 1 0 0 0,0-1 0 0 0,1 1 0 0 0,1 0 0 0 0,0 0 0 0 0,2 16-222 0 0,4-6 192 0 0,1-1-1 0 0,1-1 1 0 0,1 1 0 0 0,2-1-1 0 0,0-1 1 0 0,2 0 0 0 0,1 0-1 0 0,0-2 1 0 0,2 1 0 0 0,10 11-192 0 0,-3-1 147 0 0,44 55 269 0 0,-52-71-470 0 0,1 0 0 0 0,-2 1-1 0 0,0 1 1 0 0,-1 0 0 0 0,-1 0 0 0 0,-1 1 0 0 0,-1 1-1 0 0,6 16 55 0 0,-15-34-155 0 0,0 0-1 0 0,0 0 0 0 0,0 0 0 0 0,0 0 1 0 0,0 0-1 0 0,-1 0 0 0 0,1-1 0 0 0,-1 1 0 0 0,0 0 1 0 0,0 0-1 0 0,0 0 0 0 0,0-1 0 0 0,0 1 1 0 0,-1-1-1 0 0,1 1 0 0 0,-1-1 0 0 0,0 1 1 0 0,0-1-1 0 0,1 0 0 0 0,-1 0 0 0 0,-1 0 1 0 0,1 0-1 0 0,0 0 0 0 0,0 0 0 0 0,-1-1 0 0 0,1 1 1 0 0,-1-1-1 0 0,0 1 0 0 0,1-1 0 0 0,-1 0 1 0 0,0 0-1 0 0,0 0 0 0 0,1-1 0 0 0,-1 1 1 0 0,0-1-1 0 0,0 1 0 0 0,0-1 0 0 0,0 0 1 0 0,0 0-1 0 0,0 0 0 0 0,0-1 0 0 0,1 1 0 0 0,-1-1 1 0 0,0 1-1 0 0,0-1 0 0 0,0 0 0 0 0,1 0 1 0 0,-1 0-1 0 0,0-1 0 0 0,1 1 0 0 0,-1-1 156 0 0,-46-17-1302 0 0</inkml:trace>
  <inkml:trace contextRef="#ctx0" brushRef="#br0" timeOffset="3207.1">2740 715 1356 0 0,'-61'-2'4806'0'0,"98"-4"-3557"0"0,562-106 286 0 0,-541 94-1048 0 0,-96 16-444 0 0,18 8-54 0 0,0 1 0 0 0,1 0 1 0 0,0 2-1 0 0,0 1 1 0 0,1 0-1 0 0,0 1 1 0 0,1 1-1 0 0,0 1 1 0 0,1 0-1 0 0,1 1 1 0 0,0 1-1 0 0,0 0 1 0 0,2 1-1 0 0,0 0 1 0 0,-3 7 10 0 0,2 21 135 0 0,14-43-76 0 0,0-1-17 0 0,4 2 12 0 0,10-1-82 0 0,0 0 0 0 0,0-1-1 0 0,-1 0 1 0 0,1-1 0 0 0,0-1-1 0 0,0 0 1 0 0,0-1 0 0 0,-1 0 0 0 0,1-1-1 0 0,-1 0 1 0 0,0-2 0 0 0,0 1-1 0 0,-1-1 1 0 0,0-1 0 0 0,0 0 0 0 0,0-1-1 0 0,-1-1 1 0 0,0 1 0 0 0,-1-2-1 0 0,0 1 1 0 0,2-4 28 0 0,87-74-1349 0 0,-93 88 1319 0 0,1 0 0 0 0,-1 0-1 0 0,1 1 1 0 0,-1-1 0 0 0,0 2 0 0 0,0-1 0 0 0,0 1 0 0 0,0 0 0 0 0,0 0 0 0 0,0 0 0 0 0,-1 1 0 0 0,1 0 0 0 0,-1 0 0 0 0,0 0 0 0 0,-1 1-1 0 0,1-1 1 0 0,-1 1 0 0 0,4 5 30 0 0,5 55 2492 0 0,-13-63-2231 0 0,0-2 3 0 0,-8 7 191 0 0,17-17-274 0 0,181-201-3130 0 0,-112 115-1504 0 0,-63 76 3331 0 0</inkml:trace>
  <inkml:trace contextRef="#ctx0" brushRef="#br0" timeOffset="3881.161">3986 477 1240 0 0,'71'193'3716'0'0,"-71"-190"-3600"0"0,1 0 0 0 0,-1 0 0 0 0,0 0 0 0 0,0 0 1 0 0,-1 0-1 0 0,1 0 0 0 0,-1 0 0 0 0,1-1 0 0 0,-1 1 0 0 0,0 0 0 0 0,0 0 0 0 0,0 0 0 0 0,0-1 0 0 0,-1 1 0 0 0,1 0 0 0 0,-1-1 0 0 0,1 1 0 0 0,-1-1 0 0 0,0 0 0 0 0,0 1 0 0 0,0-1 0 0 0,0 0 0 0 0,-1 0 0 0 0,1-1 0 0 0,0 1 0 0 0,-1 0 0 0 0,1-1 0 0 0,-1 1 0 0 0,0-1 0 0 0,0 0 0 0 0,1 0 0 0 0,-4 1-116 0 0,4-5 22 0 0,0 0 1 0 0,1 0-1 0 0,-1 1 0 0 0,1-1 1 0 0,-1 0-1 0 0,1-1 1 0 0,0 1-1 0 0,0 0 1 0 0,1 0-1 0 0,-1 0 0 0 0,1-1 1 0 0,-1 1-1 0 0,1 0 1 0 0,0 0-1 0 0,0-1 1 0 0,1 1-1 0 0,-1 0 0 0 0,1-1 1 0 0,-1 1-1 0 0,1 0 1 0 0,0 0-1 0 0,0 0 0 0 0,1 0 1 0 0,-1-1-23 0 0,5-14-64 0 0,0 1 0 0 0,1 0 1 0 0,1 1-1 0 0,0-1 0 0 0,1 1 1 0 0,1 1-1 0 0,1 0 0 0 0,11-13 64 0 0,-17 27-27 0 0,0-1 0 0 0,0 1 0 0 0,0 0-1 0 0,0 0 1 0 0,0 0 0 0 0,1 1-1 0 0,-1 0 1 0 0,0 0 0 0 0,0 0 0 0 0,1 1-1 0 0,-1 0 1 0 0,0 0 0 0 0,0 0-1 0 0,0 1 1 0 0,0-1 0 0 0,0 1 0 0 0,0 0-1 0 0,0 1 1 0 0,-1-1 0 0 0,1 1-1 0 0,-1 0 1 0 0,0 0 0 0 0,0 0-1 0 0,0 1 1 0 0,0-1 0 0 0,0 1 0 0 0,-1 0-1 0 0,1 0 1 0 0,-1 0 0 0 0,0 1-1 0 0,-1-1 1 0 0,1 1 0 0 0,-1 0 0 0 0,0-1-1 0 0,0 1 1 0 0,0 0 0 0 0,-1 0-1 0 0,1 0 1 0 0,-1 1 0 0 0,0-1 0 0 0,-1 0-1 0 0,0 0 1 0 0,1 1 0 0 0,-2-1 27 0 0,2-3 43 0 0,-1 0 1 0 0,0 0-1 0 0,0 0 1 0 0,0 0-1 0 0,-1 0 1 0 0,1 0-1 0 0,0 0 1 0 0,-1 0-1 0 0,1 0 1 0 0,-1 0-1 0 0,0 0 1 0 0,1 0-1 0 0,-1-1 1 0 0,0 1-1 0 0,0 0 1 0 0,0-1-1 0 0,-1 1 1 0 0,1 0-1 0 0,0-1 1 0 0,0 1-1 0 0,-1-1 1 0 0,1 0-1 0 0,-1 1 1 0 0,0-1-1 0 0,1 0 1 0 0,-1 0-1 0 0,0 0 1 0 0,1 0-1 0 0,-1 0 1 0 0,0-1-1 0 0,0 1 1 0 0,0-1-1 0 0,0 1 1 0 0,0-1-1 0 0,0 1 1 0 0,0-1-1 0 0,0 0 1 0 0,0 0-1 0 0,0 0 1 0 0,0 0-1 0 0,0 0 1 0 0,0-1-44 0 0,20-71-605 0 0,-14 61 468 0 0,0 0 1 0 0,1 1-1 0 0,0-1 1 0 0,0 1-1 0 0,1 0 1 0 0,1 1 0 0 0,0 0-1 0 0,0 0 1 0 0,1 0-1 0 0,0 1 1 0 0,0 0-1 0 0,1 0 1 0 0,0 1-1 0 0,0 0 1 0 0,1 1-1 0 0,0-1 137 0 0,-3 8-18 0 0,-1 0-1 0 0,0 0 1 0 0,0 1-1 0 0,0 0 1 0 0,0 0-1 0 0,0 0 0 0 0,0 1 1 0 0,0 0-1 0 0,-1 0 1 0 0,0 0-1 0 0,1 1 1 0 0,-1 0-1 0 0,0 0 1 0 0,-1 0-1 0 0,1 0 1 0 0,-1 1-1 0 0,0 0 1 0 0,0 0-1 0 0,0 0 0 0 0,-1 0 1 0 0,1 1-1 0 0,-1-1 1 0 0,-1 1-1 0 0,1 0 1 0 0,-1 0-1 0 0,0 0 1 0 0,0 0-1 0 0,-1 0 1 0 0,0 1-1 0 0,0-1 1 0 0,0 0-1 0 0,-1 0 0 0 0,0 1 1 0 0,0-1-1 0 0,-1 0 1 0 0,1 1 18 0 0,0-3-75 0 0,1 0 0 0 0,0 0 1 0 0,0-1-1 0 0,0 1 0 0 0,0 0 0 0 0,1 0 0 0 0,0-1 1 0 0,-1 1-1 0 0,1-1 0 0 0,1 1 0 0 0,-1-1 0 0 0,0 0 1 0 0,1 0-1 0 0,0 0 0 0 0,-1 0 0 0 0,1 0 0 0 0,0-1 1 0 0,1 0-1 0 0,-1 1 0 0 0,0-1 0 0 0,1 0 0 0 0,-1 0 1 0 0,1-1-1 0 0,0 1 0 0 0,-1-1 0 0 0,1 0 1 0 0,0 0-1 0 0,0 0 0 0 0,0 0 0 0 0,0-1 0 0 0,0 1 1 0 0,0-1-1 0 0,0 0 0 0 0,0 0 0 0 0,0-1 0 0 0,0 1 1 0 0,0-1-1 0 0,-1 0 0 0 0,1 0 0 0 0,0 0 0 0 0,0 0 1 0 0,0-1-1 0 0,-1 0 0 0 0,1 0 0 0 0,-1 0 1 0 0,1 0 74 0 0,22-8-896 0 0</inkml:trace>
  <inkml:trace contextRef="#ctx0" brushRef="#br0" timeOffset="4694.144">4786 598 836 0 0,'-1'0'94'0'0,"-1"0"0"0"0,1 0 0 0 0,0 0-1 0 0,0 0 1 0 0,-1-1 0 0 0,1 1 0 0 0,0-1 0 0 0,-1 1-1 0 0,1-1 1 0 0,0 1 0 0 0,0-1 0 0 0,0 0 0 0 0,0 0 0 0 0,0 1-1 0 0,0-1 1 0 0,0 0 0 0 0,0 0 0 0 0,0 0 0 0 0,0 0 0 0 0,0 0-1 0 0,0 0 1 0 0,1 0 0 0 0,-1-1 0 0 0,0 1 0 0 0,1 0-1 0 0,-1 0 1 0 0,1 0 0 0 0,-1-1 0 0 0,1 1 0 0 0,0 0 0 0 0,-1-1-1 0 0,1 1 1 0 0,0 0 0 0 0,0-1 0 0 0,0 1 0 0 0,0 0 0 0 0,0-1-1 0 0,0 1 1 0 0,1 0 0 0 0,-1-1 0 0 0,0 1 0 0 0,1 0-1 0 0,-1 0 1 0 0,1-1 0 0 0,-1 1 0 0 0,1 0 0 0 0,0 0 0 0 0,-1 0-1 0 0,1-1 1 0 0,0 1 0 0 0,0 0 0 0 0,0 0 0 0 0,0 0 0 0 0,0 1-1 0 0,0-1 1 0 0,0 0 0 0 0,0 0 0 0 0,0 0 0 0 0,0 1-1 0 0,0-1 1 0 0,1 0-94 0 0,-13 3 75 0 0,0 1 0 0 0,0 0 0 0 0,0 0 0 0 0,0 1 0 0 0,0 1 0 0 0,1 0 0 0 0,0 0 0 0 0,0 1 0 0 0,0 0 0 0 0,1 1 0 0 0,0 0 0 0 0,0 0 0 0 0,1 1 0 0 0,0 0 0 0 0,0 0 0 0 0,1 1 0 0 0,0 0 0 0 0,0 1 0 0 0,1-1 0 0 0,0 1 0 0 0,1 1 0 0 0,-4 9-75 0 0,9-19 56 0 0,18 21 54 0 0,-8-19-129 0 0,0-1 1 0 0,0 1 0 0 0,0-2 0 0 0,0 1-1 0 0,0-2 1 0 0,0 1 0 0 0,0-1-1 0 0,0-1 1 0 0,0 0 0 0 0,0 0 0 0 0,0-1-1 0 0,0 0 1 0 0,-1 0 0 0 0,1-2-1 0 0,0 1 1 0 0,0-1 18 0 0,-3 1 14 0 0,1 1 1 0 0,-1-1-1 0 0,0 0 0 0 0,0-1 0 0 0,0 0 1 0 0,0 0-1 0 0,-1-1 0 0 0,1 1 0 0 0,-1-1 0 0 0,-1-1 1 0 0,1 1-1 0 0,-1-1 0 0 0,1 0 0 0 0,-2 0 1 0 0,1 0-1 0 0,-1-1 0 0 0,0 0 0 0 0,0 0 1 0 0,-1 0-1 0 0,1 0 0 0 0,-2-1 0 0 0,1 1 1 0 0,-1-1-1 0 0,0 1 0 0 0,-1-4-14 0 0,-1 10 99 0 0,0 1-87 0 0,-18-31 154 0 0,28 59-142 0 0,-5-20-54 0 0,0-1 0 0 0,1 0 0 0 0,0 0 0 0 0,1-1 0 0 0,-1 0 0 0 0,1 0 0 0 0,0 0 0 0 0,1-1 0 0 0,-1 0 0 0 0,1 0 0 0 0,0-1 0 0 0,1 0 0 0 0,-1-1 0 0 0,1 0 0 0 0,-1 0 0 0 0,1 0 0 0 0,0-1 0 0 0,0-1 0 0 0,0 1 0 0 0,0-2 0 0 0,0 1 0 0 0,0-1 0 0 0,0 0 0 0 0,0-1 0 0 0,0 0 0 0 0,0-1 0 0 0,0 0 0 0 0,0 0 0 0 0,0-1 0 0 0,-1 0 0 0 0,1 0 0 0 0,-1-1 0 0 0,0 0 0 0 0,0-1 0 0 0,0 1 0 0 0,-1-2 0 0 0,1 1 0 0 0,-1-1 0 0 0,-1 0 0 0 0,1 0 0 0 0,5-8 30 0 0,2-14 13 0 0,-1 0 1 0 0,-1-1 0 0 0,-1 0 0 0 0,-2-1-1 0 0,-1 0 1 0 0,-1-1 0 0 0,-2 0-1 0 0,-1 0 1 0 0,-1 0 0 0 0,-2 0 0 0 0,-1 0-1 0 0,-4-30-13 0 0,4 41 158 0 0,-37-122 1279 0 0,37 142-1430 0 0,0 1 0 0 0,0-1 0 0 0,0 1 0 0 0,-1-1-1 0 0,1 1 1 0 0,0-1 0 0 0,0 1 0 0 0,0 0 0 0 0,0-1 0 0 0,0 1-1 0 0,-1-1 1 0 0,1 1 0 0 0,0-1 0 0 0,0 1 0 0 0,-1-1 0 0 0,1 0-1 0 0,0 1 1 0 0,-1-1 0 0 0,1 1 0 0 0,-1-1 0 0 0,1 0 0 0 0,-1 1 0 0 0,1-1-1 0 0,0 0 1 0 0,-1 1 0 0 0,1-1 0 0 0,-1 0 0 0 0,1 0 0 0 0,-1 1-1 0 0,1-1 1 0 0,-1 0 0 0 0,0 0 0 0 0,1 0 0 0 0,-1 0 0 0 0,1 0-1 0 0,-1 0 1 0 0,1 0 0 0 0,-1 0 0 0 0,1 0 0 0 0,-1 0 0 0 0,0 0 0 0 0,1 0-1 0 0,-1 0 1 0 0,1 0 0 0 0,-1 0 0 0 0,1-1 0 0 0,-1 1 0 0 0,1 0-1 0 0,-1 0 1 0 0,1-1 0 0 0,-1 1 0 0 0,1 0 0 0 0,-1-1 0 0 0,1 1-1 0 0,0 0 1 0 0,-1-1 0 0 0,1 1 0 0 0,-1-1 0 0 0,1 1 0 0 0,0-1 0 0 0,0 1-1 0 0,-1-1 1 0 0,1 1 0 0 0,0-1 0 0 0,0 1 0 0 0,-1-1 0 0 0,1 1-7 0 0,-14 44-37 0 0,10 4 59 0 0,2 1-1 0 0,1 0 0 0 0,3 0 0 0 0,2-1 1 0 0,2 1-1 0 0,8 26-21 0 0,5 50 24 0 0,-19-120-27 0 0,3 4-85 0 0,-1 0 0 0 0,0 0-1 0 0,-1 1 1 0 0,0-1 0 0 0,-1 1-1 0 0,0-1 1 0 0,0 1-1 0 0,-1-1 1 0 0,0 1 0 0 0,-1-1-1 0 0,0 1 1 0 0,0-1 0 0 0,-1 0-1 0 0,0 0 1 0 0,-1 0 0 0 0,0-1-1 0 0,0 1 1 0 0,-4 3 88 0 0,6-12-29 0 0,0-1 1 0 0,0 1 0 0 0,0-1 0 0 0,0 0-1 0 0,0 0 1 0 0,0 1 0 0 0,0-1-1 0 0,0-1 1 0 0,1 1 0 0 0,-1 0 0 0 0,0 0-1 0 0,1-1 1 0 0,-1 1 0 0 0,1-1-1 0 0,-1 1 1 0 0,1-1 0 0 0,0 0-1 0 0,-1 1 1 0 0,1-1 0 0 0,0 0 0 0 0,0 0-1 0 0,0 0 1 0 0,1 0 0 0 0,-1 0-1 0 0,0 0 1 0 0,1 0 0 0 0,-1 0 0 0 0,1 0-1 0 0,0 0 1 0 0,0-1 0 0 0,0 1-1 0 0,0 0 1 0 0,0 0 0 0 0,0 0 0 0 0,0 0-1 0 0,1 0 1 0 0,-1 0 0 0 0,1 0-1 0 0,0-2 29 0 0,-1-7 0 0 0,1 1-1 0 0,0-1 0 0 0,1 0 1 0 0,0 0-1 0 0,1 0 0 0 0,0 1 1 0 0,0-1-1 0 0,1 1 0 0 0,1 0 0 0 0,-1 0 1 0 0,2 1-1 0 0,-1-1 0 0 0,2 1 1 0 0,-1 0-1 0 0,1 1 0 0 0,0 0 1 0 0,1 0-1 0 0,0 0 0 0 0,0 1 1 0 0,1 0-1 0 0,-1 0 0 0 0,2 1 0 0 0,-1 1 1 0 0,1-1-1 0 0,-1 2 0 0 0,1-1 1 0 0,1 1-1 0 0,-1 1 0 0 0,1 0 1 0 0,-1 0-1 0 0,6 0 1 0 0,-7 6 4 0 0,0 1 1 0 0,-1 0 0 0 0,1 1-1 0 0,-1 0 1 0 0,0 0-1 0 0,0 1 1 0 0,-1-1-1 0 0,1 2 1 0 0,-1-1-1 0 0,-1 1 1 0 0,1 0-1 0 0,-1 1 1 0 0,0-1-1 0 0,-1 1 1 0 0,0 0-1 0 0,0 1 1 0 0,-1-1-1 0 0,0 1 1 0 0,0 0-1 0 0,-1 0 1 0 0,0 0-1 0 0,-1 0 1 0 0,0 1-1 0 0,0-1 1 0 0,-1 1-1 0 0,-1-1 1 0 0,1 1-1 0 0,-1 0 1 0 0,-1 0-5 0 0,-17 59-460 0 0,-22-43-2775 0 0,32-26 2003 0 0</inkml:trace>
  <inkml:trace contextRef="#ctx0" brushRef="#br0" timeOffset="4944.732">5469 173 2356 0 0,'-4'-5'912'0'0,"1"2"-76"0"0,-3 0-116 0 0,5 1-83 0 0,-5 0-181 0 0,5-3-228 0 0,-3 4-116 0 0,2 1-160 0 0,2 0 8 0 0,0 0-580 0 0,0 1-701 0 0,4-1 61 0 0,1 0-176 0 0</inkml:trace>
  <inkml:trace contextRef="#ctx0" brushRef="#br0" timeOffset="5914.827">6166 470 1348 0 0,'5'-25'4057'0'0,"-15"-22"-2233"0"0,1 41-1775 0 0,-1 0 0 0 0,0 1 0 0 0,0 1 0 0 0,0 0 1 0 0,0 0-1 0 0,-1 1 0 0 0,1 0 0 0 0,-1 1 0 0 0,0 0 0 0 0,0 1 1 0 0,0 0-1 0 0,0 1 0 0 0,0 0 0 0 0,0 1 0 0 0,0 0 0 0 0,0 0 1 0 0,1 1-1 0 0,-1 1 0 0 0,0 0 0 0 0,1 0 0 0 0,0 1 1 0 0,0 0-1 0 0,0 1 0 0 0,0 0 0 0 0,1 1 0 0 0,-1 0 0 0 0,2 0 1 0 0,-1 1-1 0 0,-5 6-49 0 0,1-5 35 0 0,1 2 1 0 0,1-1-1 0 0,0 1 1 0 0,0 1-1 0 0,1 0 1 0 0,0 1-1 0 0,1 0 0 0 0,0 0 1 0 0,1 1-1 0 0,1 0 1 0 0,0 0-1 0 0,0 1 1 0 0,1 0-1 0 0,1 0 1 0 0,1 0-1 0 0,-2 9-35 0 0,6-21 5 0 0,-1-1 0 0 0,1 1-1 0 0,0 0 1 0 0,0 0 0 0 0,0-1-1 0 0,0 1 1 0 0,1 0 0 0 0,-1 0-1 0 0,0-1 1 0 0,1 1 0 0 0,-1 0-1 0 0,1-1 1 0 0,0 1 0 0 0,-1-1-1 0 0,1 1 1 0 0,0 0 0 0 0,0-1-1 0 0,0 0 1 0 0,0 1 0 0 0,0-1-1 0 0,0 0 1 0 0,1 1 0 0 0,-1-1-1 0 0,0 0 1 0 0,1 0 0 0 0,-1 0-1 0 0,0 0 1 0 0,1 0 0 0 0,0 0-1 0 0,-1-1 1 0 0,1 1 0 0 0,-1 0-1 0 0,1-1 1 0 0,0 1 0 0 0,-1-1 0 0 0,1 0-1 0 0,0 1 1 0 0,0-1 0 0 0,-1 0-1 0 0,1 0 1 0 0,0 0 0 0 0,0 0-1 0 0,-1-1 1 0 0,1 1 0 0 0,0 0-1 0 0,0-1-4 0 0,75-15-148 0 0,-57 6 76 0 0,0-1-1 0 0,-1 0 1 0 0,-1-2 0 0 0,0 0-1 0 0,0-1 1 0 0,-1-1 0 0 0,-1 0 0 0 0,-1-1-1 0 0,0-1 1 0 0,-1 0 0 0 0,-1-2-1 0 0,1 0 73 0 0,65-77-274 0 0,-74 93 218 0 0,-1 0 0 0 0,1 0 0 0 0,0 1 0 0 0,0 0 0 0 0,0 0 0 0 0,0 0 0 0 0,0 0 0 0 0,0 1 0 0 0,0 0 0 0 0,1 0 1 0 0,-1 0-1 0 0,0 1 0 0 0,1 0 0 0 0,-1 0 0 0 0,0 0 0 0 0,1 0 0 0 0,-1 1 0 0 0,0 0 0 0 0,1 0 0 0 0,-1 1 0 0 0,0-1 0 0 0,0 1 0 0 0,0 0 1 0 0,0 1-1 0 0,0-1 0 0 0,-1 1 0 0 0,1 0 0 0 0,-1 0 0 0 0,0 0 0 0 0,1 1 0 0 0,-2 0 0 0 0,1-1 0 0 0,0 1 0 0 0,-1 0 0 0 0,1 1 0 0 0,-1-1 1 0 0,-1 1-1 0 0,1-1 0 0 0,0 1 0 0 0,-1 0 0 0 0,0 0 0 0 0,0 0 0 0 0,-1 0 0 0 0,1 1 0 0 0,-1-1 0 0 0,0 0 0 0 0,-1 1 0 0 0,1-1 0 0 0,-1 0 0 0 0,0 3 56 0 0,0 97 838 0 0,0-103-657 0 0,0-2 43 0 0,-8 5 20 0 0,9-23-45 0 0,-1 17-201 0 0,58-135-568 0 0,-53 124 440 0 0,-4 6 90 0 0,1 0 0 0 0,-1 1 0 0 0,1 0 0 0 0,0-1 0 0 0,1 1 0 0 0,-1 0 0 0 0,1 0 0 0 0,0 0 0 0 0,1 1-1 0 0,-1-1 1 0 0,1 1 0 0 0,-1 0 0 0 0,2 0 0 0 0,-1 0 0 0 0,0 0 0 0 0,1 1 0 0 0,-1-1 0 0 0,1 1 0 0 0,0 1 0 0 0,0-1 0 0 0,1 0 40 0 0,-5 3-67 0 0,-1 0 76 0 0,5 4 17 0 0,5 8-47 0 0,-1 1-1 0 0,0 0 1 0 0,-1 0-1 0 0,-1 1 1 0 0,0 0-1 0 0,-1 0 1 0 0,-1 0-1 0 0,0 1 1 0 0,0 0 0 0 0,-2 0-1 0 0,0 0 1 0 0,-1 1-1 0 0,0-1 1 0 0,-1 0-1 0 0,-1 2 22 0 0,8 37 237 0 0,2-18 1294 0 0,78-162-1136 0 0,-77 105-382 0 0,1 0 1 0 0,1 1-1 0 0,1 1 0 0 0,0 0 0 0 0,2 1 1 0 0,0 0-1 0 0,1 1 0 0 0,0 1 1 0 0,1 1-1 0 0,1 1 0 0 0,1 0 0 0 0,0 1 1 0 0,2 0-14 0 0,-14 9-5 0 0,0 1 0 0 0,0-1 0 0 0,0 1 0 0 0,0 1 0 0 0,1-1 0 0 0,-1 1 1 0 0,1 1-1 0 0,-1 0 0 0 0,1 0 0 0 0,0 1 0 0 0,-1 0 0 0 0,1 0 0 0 0,0 1 0 0 0,-1 0 1 0 0,1 0-1 0 0,-1 1 0 0 0,1 0 0 0 0,-1 1 0 0 0,0 0 0 0 0,0 0 0 0 0,0 1 0 0 0,0 0 1 0 0,-1 0-1 0 0,1 1 0 0 0,-1 0 0 0 0,0 0 0 0 0,0 1 0 0 0,-1-1 0 0 0,0 2 1 0 0,0-1-1 0 0,0 1 0 0 0,-1-1 0 0 0,0 2 0 0 0,0-1 0 0 0,-1 0 0 0 0,0 1 0 0 0,0 0 1 0 0,-1 0-1 0 0,0 0 5 0 0,-1 2 9 0 0,0-1 1 0 0,-1 1 0 0 0,0-1-1 0 0,-1 1 1 0 0,0 0 0 0 0,0-1-1 0 0,-1 1 1 0 0,0 0 0 0 0,-1-1-1 0 0,0 0 1 0 0,0 1 0 0 0,-1-1-1 0 0,0 0 1 0 0,-1 0 0 0 0,0 0-1 0 0,-1-1 1 0 0,1 1 0 0 0,-2-1-1 0 0,1 0 1 0 0,-1-1 0 0 0,0 1-1 0 0,-1-1 1 0 0,1 0 0 0 0,-4 1-10 0 0,1 0-335 0 0,1 0 1 0 0,-2-1-1 0 0,1 0 1 0 0,-1-1-1 0 0,0 0 1 0 0,0-1-1 0 0,-1 0 1 0 0,0 0-1 0 0,0-1 1 0 0,0-1-1 0 0,0 0 1 0 0,-9 2 334 0 0,-9-3-1251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4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26 848 0 0,'27'24'10156'0'0,"-1"-40"-7904"0"0,-13 6-3817 0 0,8-10-6672 0 0,-21 17 6983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3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1008 0 0,'0'0'249'0'0,"0"0"-41"0"0,0 0 15 0 0,0 0-13 0 0,0 0-118 0 0,0 0 35 0 0,0 0 47 0 0,0 0-59 0 0,2 8 103 0 0,99 268 1718 0 0,-97-254-1817 0 0,-3-22 70 0 0,-1-1 1 0 0,1 1 0 0 0,-1 0-1 0 0,1 0 1 0 0,0-1 0 0 0,-1 1-1 0 0,1 0 1 0 0,0 0 0 0 0,-1 0-1 0 0,1 0 1 0 0,0 0 0 0 0,-1 0-1 0 0,1 0 1 0 0,0 0 0 0 0,-1 0-1 0 0,1 0 1 0 0,-1 0 0 0 0,1 1-1 0 0,0-1 1 0 0,-1 0 0 0 0,1 0-1 0 0,0 1-189 0 0,5-41 85 0 0,0-4-143 0 0,2 1 1 0 0,1 0 0 0 0,2 1 0 0 0,3 0-1 0 0,10-23 58 0 0,-20 56-82 0 0,-4 7 54 0 0,1 1 0 0 0,-1-1-1 0 0,1 0 1 0 0,-1 0 0 0 0,1 1 0 0 0,0-1 0 0 0,-1 0 0 0 0,1 1 0 0 0,0-1 0 0 0,0 0 0 0 0,0 1-1 0 0,0 0 1 0 0,0-1 0 0 0,1 1 0 0 0,-1-1 0 0 0,0 1 0 0 0,1 0 0 0 0,-1 0 0 0 0,1 0-1 0 0,-1 0 1 0 0,1 0 0 0 0,0 0 0 0 0,-1 0 0 0 0,1 1 0 0 0,0-1 0 0 0,-1 1 0 0 0,1-1-1 0 0,0 1 1 0 0,0-1 0 0 0,0 1 0 0 0,-1 0 0 0 0,1 0 0 0 0,0 0 0 0 0,0 0 0 0 0,0 0-1 0 0,0 1 1 0 0,-1-1 0 0 0,1 0 0 0 0,0 1 0 0 0,0 0 28 0 0,11 4-41 0 0,-1 1 0 0 0,0 1 0 0 0,-1 0 0 0 0,1 0 0 0 0,-1 1 0 0 0,-1 1 0 0 0,0 0 0 0 0,0 0 0 0 0,-1 1 0 0 0,0 0 0 0 0,0 1 0 0 0,-1 0 0 0 0,-1 0 0 0 0,0 1 1 0 0,0 0-1 0 0,-1 0 0 0 0,-1 0 0 0 0,4 12 41 0 0,-8-22 27 0 0,-1 0 0 0 0,1 0 0 0 0,-1 0 1 0 0,1 0-1 0 0,-1 0 0 0 0,0 0 1 0 0,0 0-1 0 0,0 0 0 0 0,0 0 0 0 0,0 0 1 0 0,0 0-1 0 0,-1 0 0 0 0,1 0 0 0 0,-1 0 1 0 0,1 0-1 0 0,-1 0 0 0 0,0 0 1 0 0,0 0-1 0 0,0-1 0 0 0,0 1 0 0 0,0 0 1 0 0,0 0-1 0 0,0-1 0 0 0,0 1 0 0 0,-1-1 1 0 0,1 1-1 0 0,-1-1 0 0 0,1 0 1 0 0,-1 1-1 0 0,0-1 0 0 0,1 0 0 0 0,-1 0-27 0 0,-1-1 18 0 0,1-1 0 0 0,0 0 0 0 0,-1 0 0 0 0,1 0 0 0 0,0 0-1 0 0,0 0 1 0 0,0 0 0 0 0,0 0 0 0 0,0-1 0 0 0,0 1 0 0 0,0-1-1 0 0,1 1 1 0 0,-1-1 0 0 0,0 0 0 0 0,1 0 0 0 0,-1 0 0 0 0,1 0 0 0 0,0 0-1 0 0,0 0 1 0 0,0 0 0 0 0,0 0 0 0 0,0 0 0 0 0,0-1 0 0 0,0 1-1 0 0,1 0 1 0 0,-1 0 0 0 0,1-1 0 0 0,0 1 0 0 0,-1-1 0 0 0,1 1 0 0 0,0 0-1 0 0,1-1 1 0 0,-1 1 0 0 0,1-3-18 0 0,-1-8-34 0 0,1-1 1 0 0,1 1-1 0 0,0-1 0 0 0,1 1 1 0 0,0-1-1 0 0,1 1 0 0 0,1 1 1 0 0,0-1-1 0 0,1 0 0 0 0,0 1 0 0 0,1 0 1 0 0,0 1-1 0 0,1-1 0 0 0,0 2 1 0 0,1-1-1 0 0,0 1 0 0 0,0 0 1 0 0,1 1-1 0 0,1 0 0 0 0,-1 0 1 0 0,2 2-1 0 0,-1-1 0 0 0,1 1 0 0 0,0 1 1 0 0,0 0-1 0 0,1 0 0 0 0,0 2 1 0 0,0-1-1 0 0,0 2 0 0 0,8-2 34 0 0,-12 7-36 0 0,0 1 1 0 0,0 0-1 0 0,0 0 0 0 0,0 1 0 0 0,0 0 0 0 0,-1 1 0 0 0,0 0 0 0 0,0 0 0 0 0,0 1 0 0 0,-1 0 0 0 0,0 0 1 0 0,0 0-1 0 0,0 1 0 0 0,-1 0 0 0 0,0 1 0 0 0,0-1 0 0 0,-1 1 0 0 0,0 0 0 0 0,0 1 0 0 0,-1-1 0 0 0,0 1 1 0 0,-1 0-1 0 0,1 0 0 0 0,-2 0 0 0 0,1 0 0 0 0,0 9 36 0 0,37 84-2612 0 0,-30-82 1424 0 0</inkml:trace>
  <inkml:trace contextRef="#ctx0" brushRef="#br0" timeOffset="1110.269">659 176 1636 0 0,'13'-57'2120'0'0,"-12"56"-2038"0"0,1-1 0 0 0,-1 0 0 0 0,0 0 0 0 0,0 0 0 0 0,0-1 0 0 0,0 1 0 0 0,0 0-1 0 0,-1 0 1 0 0,1 0 0 0 0,-1-1 0 0 0,1 1 0 0 0,-1 0 0 0 0,0 0 0 0 0,0-1 0 0 0,0 1 0 0 0,0 0 0 0 0,0-1 0 0 0,-1 1 0 0 0,1 0 0 0 0,-1-1 0 0 0,1 1 0 0 0,-1 0 0 0 0,0 0 0 0 0,0 0 0 0 0,0 0 0 0 0,0 0 0 0 0,0 0 0 0 0,0 0 0 0 0,-1 0 0 0 0,1 0 0 0 0,-1 0 0 0 0,1 1 0 0 0,-1-1 0 0 0,0 1 0 0 0,1-1 0 0 0,-1 1 0 0 0,0-1 0 0 0,0 1 0 0 0,0 0 0 0 0,0 0 0 0 0,0 0 0 0 0,0 0 0 0 0,-1 0 0 0 0,1 1 0 0 0,0-1 0 0 0,0 1 0 0 0,-1-1 0 0 0,1 1 0 0 0,0 0 0 0 0,-1 0 0 0 0,1 0 0 0 0,0 0-1 0 0,-1 0 1 0 0,1 1 0 0 0,0-1 0 0 0,0 1 0 0 0,-1-1 0 0 0,0 2-82 0 0,-128 17-118 0 0,101-12 116 0 0,0 1-1 0 0,0 2 1 0 0,1 1-1 0 0,0 1 1 0 0,1 2 0 0 0,0 1-1 0 0,1 1 1 0 0,1 1-1 0 0,1 1 1 0 0,0 1 0 0 0,1 2-1 0 0,2 0 1 0 0,0 2-1 0 0,1 0 1 0 0,1 1-1 0 0,-11 19 3 0 0,27-35 24 0 0,-1 0 0 0 0,1 1 0 0 0,1-1 0 0 0,0 1 0 0 0,0 0 0 0 0,1 0 0 0 0,0 0-1 0 0,0 0 1 0 0,1 1 0 0 0,0-1 0 0 0,1 0 0 0 0,0 1 0 0 0,1-1 0 0 0,-1 0 0 0 0,2 0-1 0 0,1 7-23 0 0,1-7 30 0 0,0 1 0 0 0,0-1 0 0 0,1 0-1 0 0,0 0 1 0 0,1-1 0 0 0,0 0-1 0 0,0 0 1 0 0,1 0 0 0 0,0-1 0 0 0,0 0-1 0 0,1 0 1 0 0,0 0 0 0 0,0-1-1 0 0,0-1 1 0 0,1 1 0 0 0,0-1-1 0 0,0-1 1 0 0,0 0 0 0 0,1 0 0 0 0,0-1-1 0 0,-1 0 1 0 0,1 0 0 0 0,0-1-1 0 0,0-1 1 0 0,0 1 0 0 0,1-2 0 0 0,3 1-30 0 0,17 0 14 0 0,0-1 0 0 0,-1-2 1 0 0,1 0-1 0 0,0-2 0 0 0,0-2 1 0 0,-1 0-1 0 0,0-3 0 0 0,22-8-14 0 0,-38 13-64 0 0,1 0 0 0 0,-1-1 0 0 0,0-1 0 0 0,0 0 0 0 0,-1-1 0 0 0,0 0 0 0 0,0-1 0 0 0,0 0 0 0 0,-1-1 0 0 0,0-1 0 0 0,-1 0 0 0 0,0-1 0 0 0,-1 0 1 0 0,0 0-1 0 0,-1-1 0 0 0,0 0 0 0 0,-1-1 0 0 0,0 0 0 0 0,-1 0 0 0 0,0-1 0 0 0,-1 1 0 0 0,-1-2 0 0 0,0 1 0 0 0,-1 0 0 0 0,2-14 64 0 0,-7 21-19 0 0,0 0 0 0 0,0 0-1 0 0,0 0 1 0 0,-1-1 0 0 0,0 2 0 0 0,0-1 0 0 0,-1 0 0 0 0,0 0 0 0 0,0 1 0 0 0,-1-1 0 0 0,0 1 0 0 0,0 0 0 0 0,0 0-1 0 0,-1 1 1 0 0,0-1 0 0 0,0 1 0 0 0,0 0 0 0 0,0 0 0 0 0,-1 1 0 0 0,0 0 0 0 0,0 0 0 0 0,0 0 0 0 0,-1 0 0 0 0,1 1-1 0 0,-1 0 1 0 0,0 1 0 0 0,0 0 0 0 0,0 0 0 0 0,0 0 0 0 0,0 1 0 0 0,0-1 0 0 0,0 2 0 0 0,-7-1 19 0 0,-87-21-1340 0 0,88 17-2277 0 0,13 5 2379 0 0</inkml:trace>
  <inkml:trace contextRef="#ctx0" brushRef="#br0" timeOffset="2047.9">840 170 1248 0 0,'1'-1'65'0'0,"1"0"0"0"0,-1 0 0 0 0,1 1 0 0 0,0-1-1 0 0,-1 1 1 0 0,1-1 0 0 0,-1 1 0 0 0,1-1 0 0 0,0 1 0 0 0,-1 0 0 0 0,1 0 0 0 0,0 0-1 0 0,-1 0 1 0 0,1 0 0 0 0,0 0 0 0 0,0 0 0 0 0,-1 1 0 0 0,1-1 0 0 0,-1 1-1 0 0,1-1 1 0 0,0 1 0 0 0,-1 0 0 0 0,1-1 0 0 0,-1 1 0 0 0,1 0 0 0 0,-1 0-1 0 0,0 0 1 0 0,1 0 0 0 0,-1 0 0 0 0,0 0 0 0 0,0 1 0 0 0,0-1 0 0 0,0 0 0 0 0,0 1-1 0 0,0-1 1 0 0,0 0 0 0 0,0 1 0 0 0,0 0-65 0 0,21 24 235 0 0,-1 1-1 0 0,-1 0 1 0 0,-1 2-1 0 0,-2 1 1 0 0,0 0-1 0 0,-3 1 1 0 0,0 0-1 0 0,-2 1 1 0 0,5 22-235 0 0,-6 13 2374 0 0,-11-67-1977 0 0,0 0-29 0 0,0 0 2 0 0,-2 7 367 0 0,0-24-719 0 0,1-1 0 0 0,1 1 0 0 0,0 0 0 0 0,2-1 0 0 0,0 1 0 0 0,0 0 0 0 0,2 0 0 0 0,0 0 0 0 0,1 1 0 0 0,1-1 0 0 0,1-1-18 0 0,-4 6-52 0 0,1 1 0 0 0,0-1-1 0 0,0 1 1 0 0,1 0 0 0 0,1 1-1 0 0,0-1 1 0 0,0 1 0 0 0,1 0-1 0 0,0 1 1 0 0,0 0 0 0 0,1 0-1 0 0,1 0 1 0 0,-1 1 0 0 0,2 0 0 0 0,-1 1-1 0 0,1 0 1 0 0,0 1 0 0 0,0 0-1 0 0,1 0 1 0 0,-1 1 0 0 0,1 0-1 0 0,1 1 1 0 0,-1 0 0 0 0,0 1-1 0 0,1 0 1 0 0,0 1 0 0 0,0 1-1 0 0,1-1 53 0 0,-4 5-16 0 0,0 1-1 0 0,0 0 0 0 0,0 0 0 0 0,0 1 0 0 0,-1 0 0 0 0,1 0 0 0 0,-1 1 0 0 0,-1 0 0 0 0,1 1 0 0 0,-1 0 0 0 0,0 0 0 0 0,-1 0 0 0 0,0 1 0 0 0,0 0 0 0 0,0 0 0 0 0,-1 0 0 0 0,0 1 0 0 0,-1 0 0 0 0,0 0 0 0 0,0 0 0 0 0,-1 0 0 0 0,0 1 0 0 0,0 0 17 0 0,6 22 70 0 0,-9-24-50 0 0,1 0 0 0 0,0 0 0 0 0,0 0 0 0 0,1 0 0 0 0,-1-1 0 0 0,2 1 0 0 0,-1 0 0 0 0,1-1 0 0 0,1 1 0 0 0,-1-1 0 0 0,1 0 0 0 0,1 0 0 0 0,-1-1 0 0 0,1 1-1 0 0,0-1 1 0 0,0 0 0 0 0,1 0 0 0 0,0-1 0 0 0,0 0 0 0 0,0 0 0 0 0,1 0 0 0 0,-1-1 0 0 0,1 1 0 0 0,0-2 0 0 0,1 1 0 0 0,-1-1 0 0 0,1 0 0 0 0,-1-1 0 0 0,1 1 0 0 0,0-2 0 0 0,0 1-1 0 0,2-1-18 0 0,11-1-3 0 0,0-1 1 0 0,0 0 0 0 0,0-2 0 0 0,0-1 0 0 0,-1-1-1 0 0,0 0 1 0 0,0-1 0 0 0,0-2 0 0 0,-1 0 0 0 0,0-1 0 0 0,0 0-1 0 0,-1-2 1 0 0,0 0 0 0 0,-1-1 0 0 0,0-1 0 0 0,-1-1 0 0 0,-1 0-1 0 0,0-1 1 0 0,-1 0 0 0 0,0-1 0 0 0,-2-1 0 0 0,0 0 0 0 0,0-1-1 0 0,-2 0 1 0 0,4-10 1 0 0,-13 25-9 0 0,0-1 0 0 0,0 1-1 0 0,0-1 1 0 0,0 1 0 0 0,-1-1 0 0 0,0 1-1 0 0,1-1 1 0 0,-1 0 0 0 0,-1 1 0 0 0,1-1-1 0 0,-1 1 1 0 0,1-1 0 0 0,-1 1 0 0 0,0-1-1 0 0,0 1 1 0 0,0-1 0 0 0,-1 1-1 0 0,1 0 1 0 0,-1 0 0 0 0,0-1 0 0 0,0 1-1 0 0,0 0 1 0 0,0 1 0 0 0,0-1 0 0 0,-1 0-1 0 0,1 1 1 0 0,-1-1 0 0 0,0 1 0 0 0,0 0-1 0 0,0 0 1 0 0,0 0 0 0 0,0 0 0 0 0,0 0-1 0 0,0 1 1 0 0,-1-1 0 0 0,1 1 0 0 0,-1 0-1 0 0,1 0 1 0 0,-1 1 0 0 0,0-1 9 0 0,-6-2 1 0 0,-1 2 1 0 0,0-1 0 0 0,0 1-1 0 0,0 1 1 0 0,1-1-1 0 0,-1 2 1 0 0,0 0-1 0 0,0 0 1 0 0,0 1 0 0 0,1 0-1 0 0,-1 1 1 0 0,-7 3-2 0 0,9-3 10 0 0,0-1 0 0 0,1 2-1 0 0,-1 0 1 0 0,1 0 0 0 0,-1 0 0 0 0,1 1 0 0 0,1 0 0 0 0,-1 0 0 0 0,1 1 0 0 0,0 0-1 0 0,0 1 1 0 0,1-1 0 0 0,-1 1 0 0 0,1 1 0 0 0,1-1 0 0 0,0 1 0 0 0,0 0 0 0 0,0 0 0 0 0,1 0-1 0 0,0 1 1 0 0,1-1 0 0 0,0 1 0 0 0,0 0 0 0 0,1 0 0 0 0,0 0 0 0 0,1 1 0 0 0,-1-1-1 0 0,2 5-9 0 0,3-4-14 0 0,1 0 0 0 0,0 0 0 0 0,1-1 0 0 0,0 1-1 0 0,0-1 1 0 0,1 0 0 0 0,0-1 0 0 0,1 1 0 0 0,0-1-1 0 0,0 0 1 0 0,1-1 0 0 0,0 0 0 0 0,0 0 0 0 0,1-1-1 0 0,0 0 1 0 0,0 0 0 0 0,0-1 0 0 0,1 0-1 0 0,-1-1 1 0 0,1 0 0 0 0,0 0 0 0 0,7 0 14 0 0,20 7-957 0 0,0-1 0 0 0,1-3 1 0 0,0-1-1 0 0,0-1 0 0 0,0-3 0 0 0,19-1 957 0 0,-32-1-1288 0 0</inkml:trace>
  <inkml:trace contextRef="#ctx0" brushRef="#br0" timeOffset="2313.795">2378 338 1332 0 0,'-4'-2'1104'0'0,"1"-3"-132"0"0,1 2-112 0 0,0 1-168 0 0,2-1-55 0 0,4-2-85 0 0,1 2-104 0 0,13-7-196 0 0,5 0 4 0 0,5-2-168 0 0,12 4-20 0 0,-5 1-588 0 0,2-1-332 0 0,4-7-497 0 0,6 6 61 0 0,-1-1 36 0 0</inkml:trace>
  <inkml:trace contextRef="#ctx0" brushRef="#br0" timeOffset="3489.54">3308 135 1256 0 0,'-7'-3'135'0'0,"0"1"0"0"0,0 1 0 0 0,0-1 1 0 0,-1 1-1 0 0,1 1 0 0 0,0-1 0 0 0,0 1 0 0 0,-1 0 0 0 0,1 1 0 0 0,0 0 0 0 0,0 0 0 0 0,-1 0 1 0 0,1 1-1 0 0,0 0 0 0 0,0 0 0 0 0,-4 3-135 0 0,6-3 74 0 0,-14 3 89 0 0,1 1 0 0 0,0 1 0 0 0,0 0 0 0 0,1 2 0 0 0,0 0 0 0 0,1 1 0 0 0,-1 0 0 0 0,2 2 0 0 0,0 0 0 0 0,0 0 0 0 0,1 2-1 0 0,1-1 1 0 0,0 2 0 0 0,1 0 0 0 0,0 0 0 0 0,1 1 0 0 0,1 0 0 0 0,1 1 0 0 0,0 1-163 0 0,7-12 37 0 0,1 1 0 0 0,0-1 0 0 0,0 1 0 0 0,0-1 0 0 0,1 1 0 0 0,0-1 0 0 0,0 1 0 0 0,0-1 0 0 0,1 1 0 0 0,0-1 0 0 0,0 0 0 0 0,1 1 0 0 0,0-1 1 0 0,0 0-1 0 0,1 0 0 0 0,-1 0 0 0 0,1 0 0 0 0,0 0 0 0 0,1-1 0 0 0,-1 1 0 0 0,1-1 0 0 0,1 0 0 0 0,-1 0 0 0 0,0-1 0 0 0,1 1 0 0 0,0-1 0 0 0,0 0 0 0 0,1 0 0 0 0,-1 0 0 0 0,1-1 0 0 0,-1 0 0 0 0,1 0 0 0 0,0-1 0 0 0,0 1 0 0 0,1-1 0 0 0,-1 0 1 0 0,0-1-1 0 0,1 0 0 0 0,-1 0 0 0 0,1 0 0 0 0,-1-1 0 0 0,1 0 0 0 0,2 0-37 0 0,-1 1-3 0 0,-1 0 0 0 0,1 0 0 0 0,-1 0 1 0 0,1-1-1 0 0,0 0 0 0 0,-1-1 0 0 0,1 0 1 0 0,-1 0-1 0 0,0 0 0 0 0,1-1 0 0 0,-1 0 1 0 0,0-1-1 0 0,0 1 0 0 0,0-1 0 0 0,0-1 1 0 0,0 1-1 0 0,-1-1 0 0 0,0 0 0 0 0,0-1 1 0 0,0 0-1 0 0,0 0 0 0 0,-1 0 0 0 0,1 0 1 0 0,-1-1-1 0 0,-1 0 0 0 0,1 0 0 0 0,-1 0 1 0 0,0-1-1 0 0,0 1 0 0 0,-1-1 0 0 0,1-2 3 0 0,18-66-188 0 0,-20 60 158 0 0,0-1 0 0 0,1 1 0 0 0,1 0 0 0 0,0 0 0 0 0,1 0-1 0 0,0 0 1 0 0,2 1 0 0 0,-1 0 0 0 0,2 0 0 0 0,0 1 0 0 0,1 0 0 0 0,0 0 0 0 0,1 1 0 0 0,0 0-1 0 0,1 1 1 0 0,0 0 0 0 0,0 1 0 0 0,2 0 0 0 0,-1 1 0 0 0,1 0 0 0 0,0 1 0 0 0,3-1 30 0 0,-5 10-59 0 0,0 0 1 0 0,0 1-1 0 0,0 0 1 0 0,0 1 0 0 0,0 0-1 0 0,-1 1 1 0 0,1 0-1 0 0,-1 0 1 0 0,0 1 0 0 0,0 1-1 0 0,-1 0 1 0 0,1 0 0 0 0,-1 1-1 0 0,0 0 1 0 0,-1 0-1 0 0,0 1 1 0 0,0 0 0 0 0,-1 0-1 0 0,0 1 1 0 0,0 0-1 0 0,-1 1 1 0 0,0-1 0 0 0,-1 1-1 0 0,0 0 1 0 0,0 0-1 0 0,-1 1 1 0 0,-1-1 0 0 0,0 1-1 0 0,0 1 59 0 0,1-1 82 0 0,-2 0-1 0 0,1 1 1 0 0,-1-1-1 0 0,-1 1 1 0 0,0 0-1 0 0,0-1 1 0 0,-1 1 0 0 0,-1 0-1 0 0,0-1 1 0 0,-1 1-1 0 0,0 0 1 0 0,0-1-1 0 0,-4 7-81 0 0,-8 23 462 0 0,30-59-172 0 0,117-211-1338 0 0,-53 154 567 0 0,-80 75 472 0 0,0 0 1 0 0,4 63 426 0 0,-4-61-354 0 0,3 12 73 0 0,0-10-132 0 0,1 1 0 0 0,-1-1 0 0 0,1 0 0 0 0,0 0 0 0 0,0 0 0 0 0,0-1 0 0 0,0 1 0 0 0,1-1 0 0 0,-1 0 0 0 0,1-1 0 0 0,0 1 0 0 0,0-1-1 0 0,0 0 1 0 0,0 0 0 0 0,0 0 0 0 0,0-1 0 0 0,1 1 0 0 0,-1-1 0 0 0,0-1 0 0 0,1 1 0 0 0,-1-1 0 0 0,1 0 0 0 0,-1 0 0 0 0,1 0 0 0 0,-1-1 0 0 0,1 0 0 0 0,-1 0 0 0 0,0-1 0 0 0,4 0-5 0 0,12-4-85 0 0,0 0 0 0 0,-1-1 0 0 0,1-1 0 0 0,-1-1-1 0 0,-1-1 1 0 0,1 0 0 0 0,-2-2 0 0 0,0 0 0 0 0,0-1 0 0 0,-1-1 0 0 0,10-10 85 0 0,-26 22 7 0 0,1 1 0 0 0,-1-1 0 0 0,1 0 0 0 0,-1 1 0 0 0,0-1 0 0 0,1 0 0 0 0,-1 0 0 0 0,0 0 1 0 0,0 0-1 0 0,-1 0 0 0 0,1 0 0 0 0,0 0 0 0 0,-1 0 0 0 0,1 0 0 0 0,-1-1 0 0 0,0 1 0 0 0,1 0 0 0 0,-1 0 0 0 0,0 0 0 0 0,0-1 0 0 0,-1 1 1 0 0,1 0-1 0 0,0 0 0 0 0,-1 0 0 0 0,1 0 0 0 0,-1 0 0 0 0,0 0 0 0 0,0 0 0 0 0,0 0 0 0 0,0 0 0 0 0,0 0 0 0 0,0 0 0 0 0,0 0 0 0 0,-1 0 1 0 0,1 1-1 0 0,-1-1 0 0 0,1 1 0 0 0,-1-1 0 0 0,1 1 0 0 0,-1-1 0 0 0,0 1 0 0 0,0 0 0 0 0,0 0 0 0 0,0 0 0 0 0,0 0 0 0 0,-1 0-7 0 0,-4-2 60 0 0,0 0-1 0 0,1 1 0 0 0,-1 0 0 0 0,0 0 0 0 0,0 0 0 0 0,0 1 0 0 0,0 0 0 0 0,-1 1 0 0 0,1 0 0 0 0,0 0 1 0 0,0 0-1 0 0,0 1 0 0 0,0 0 0 0 0,0 0 0 0 0,-2 1-59 0 0,4-1 27 0 0,-1 0 0 0 0,1 0 0 0 0,-1 0 0 0 0,1 1 0 0 0,0-1-1 0 0,-1 1 1 0 0,1 0 0 0 0,0 1 0 0 0,0 0 0 0 0,0-1 0 0 0,1 1 0 0 0,-1 1 0 0 0,1-1 0 0 0,0 1 0 0 0,0 0 0 0 0,0 0-1 0 0,0 0 1 0 0,0 0 0 0 0,1 1 0 0 0,0-1 0 0 0,0 1 0 0 0,0 0 0 0 0,1 0 0 0 0,-1 0 0 0 0,1 0 0 0 0,1 0 0 0 0,-1 1-1 0 0,1-1 1 0 0,-1 1 0 0 0,1-1 0 0 0,1 1 0 0 0,-1-1 0 0 0,1 5-27 0 0,6 2-22 0 0,1-1-1 0 0,0 0 1 0 0,0-1 0 0 0,1 0-1 0 0,1 0 1 0 0,0 0-1 0 0,0-1 1 0 0,0 0 0 0 0,1-1-1 0 0,1 0 1 0 0,-1-1-1 0 0,1 0 1 0 0,0-1 0 0 0,1 0-1 0 0,0-1 1 0 0,0 0 0 0 0,0 0-1 0 0,0-2 1 0 0,1 1 22 0 0,154 26-3995 0 0,-141-30 2591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4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184 199 956 0 0,'3'74'3756'0'0,"-11"91"-1768"0"0,8-161-1967 0 0,1 0 0 0 0,0 1 0 0 0,0-1 1 0 0,0-1-1 0 0,1 1 0 0 0,0 0 0 0 0,-1 0 0 0 0,1 0 0 0 0,1-1 0 0 0,-1 1 0 0 0,0-1 1 0 0,1 0-1 0 0,0 1 0 0 0,0-1 0 0 0,0-1 0 0 0,0 1 0 0 0,0 0 0 0 0,0-1 1 0 0,1 1-1 0 0,0-1 0 0 0,-1 0 0 0 0,1 0 0 0 0,0-1 0 0 0,0 1 0 0 0,0-1 1 0 0,0 1-1 0 0,0-1 0 0 0,0-1 0 0 0,4 1-21 0 0,-5 0-109 0 0,0-1 0 0 0,0 1 0 0 0,0-1 0 0 0,1 0 0 0 0,-1 0 1 0 0,0 0-1 0 0,0-1 0 0 0,0 1 0 0 0,0-1 0 0 0,1 0 0 0 0,-1 1 0 0 0,0-2 0 0 0,0 1 0 0 0,0 0 0 0 0,0 0 1 0 0,-1-1-1 0 0,1 0 0 0 0,0 0 0 0 0,-1 1 0 0 0,1-1 0 0 0,-1-1 0 0 0,1 1 0 0 0,-1 0 0 0 0,0-1 0 0 0,1-1 109 0 0,2-12-1274 0 0,-6-6 54 0 0</inkml:trace>
  <inkml:trace contextRef="#ctx0" brushRef="#br0" timeOffset="251.424">1 66 1036 0 0,'3'-5'600'0'0,"-1"0"-260"0"0,-2 0-228 0 0,4 1-172 0 0,-1-2-224 0 0</inkml:trace>
  <inkml:trace contextRef="#ctx0" brushRef="#br0" timeOffset="595.11">395 356 1044 0 0,'25'136'4743'0'0,"-25"-137"-4702"0"0,-1 1 0 0 0,1-1-1 0 0,-1 0 1 0 0,0 1 0 0 0,1-1 0 0 0,-1 0-1 0 0,0 1 1 0 0,1-1 0 0 0,-1 1-1 0 0,0-1 1 0 0,0 1 0 0 0,1-1 0 0 0,-1 1-1 0 0,0 0 1 0 0,0-1 0 0 0,0 1 0 0 0,0 0-1 0 0,0 0 1 0 0,0-1 0 0 0,0 1-1 0 0,1 0 1 0 0,-1 0 0 0 0,0 0 0 0 0,0 0-1 0 0,0 0 1 0 0,0 1 0 0 0,0-1-1 0 0,0 0 1 0 0,0 0 0 0 0,0 0 0 0 0,1 1-1 0 0,-1-1 1 0 0,0 1 0 0 0,0-1 0 0 0,0 0-1 0 0,0 1 1 0 0,1 0 0 0 0,-1-1-1 0 0,0 1 1 0 0,1-1 0 0 0,-1 1 0 0 0,0 0-1 0 0,1-1 1 0 0,-1 1 0 0 0,1 0 0 0 0,-1 0-1 0 0,1 0 1 0 0,-1-1 0 0 0,1 1-1 0 0,0 0 1 0 0,-1 0 0 0 0,1 0 0 0 0,0 0-1 0 0,0 0 1 0 0,0-1 0 0 0,-1 1-1 0 0,1 0 1 0 0,0 0 0 0 0,0 0 0 0 0,0 0-1 0 0,1 0 1 0 0,-1 1-41 0 0,0-19-58 0 0,1 0 1 0 0,1 1-1 0 0,1-1 1 0 0,0 1-1 0 0,1-1 0 0 0,0 1 1 0 0,2 1-1 0 0,0-1 0 0 0,1 1 1 0 0,0 0-1 0 0,1 0 1 0 0,1 1-1 0 0,0 0 0 0 0,1 0 1 0 0,0 1-1 0 0,4-2 58 0 0,-11 12-30 0 0,1 1-1 0 0,0-1 1 0 0,0 1-1 0 0,0 0 1 0 0,1 0 0 0 0,-1 0-1 0 0,0 1 1 0 0,1-1-1 0 0,-1 1 1 0 0,1 0-1 0 0,-1 1 1 0 0,1-1 0 0 0,0 1-1 0 0,-1 0 1 0 0,1 0-1 0 0,-1 0 1 0 0,1 1 0 0 0,0-1-1 0 0,-1 1 1 0 0,1 0-1 0 0,-1 1 1 0 0,0-1-1 0 0,1 1 1 0 0,-1 0 0 0 0,0 0-1 0 0,0 0 1 0 0,0 0 30 0 0,107 74-396 0 0,-102-67 366 0 0,0 1 0 0 0,-1 1 0 0 0,0-1 0 0 0,-1 1-1 0 0,0 0 1 0 0,-1 1 0 0 0,0 0 0 0 0,-1 0 0 0 0,0 0 0 0 0,-1 0-1 0 0,0 1 1 0 0,-1 0 0 0 0,-1 0 0 0 0,1 1 30 0 0,7 27-565 0 0,-10-21-1504 0 0,0-18 908 0 0</inkml:trace>
  <inkml:trace contextRef="#ctx0" brushRef="#br0" timeOffset="1674.395">947 157 1236 0 0,'38'51'2232'0'0,"94"138"-744"0"0,23 6 867 0 0,-153-195-2307 0 0,0 1-1 0 0,0-1 0 0 0,0 0 1 0 0,0 1-1 0 0,0-1 0 0 0,0 0 1 0 0,0 0-1 0 0,0 0 0 0 0,0 0 1 0 0,0-1-1 0 0,0 1 0 0 0,0 0 1 0 0,0-1-1 0 0,0 0 0 0 0,0 1 0 0 0,0-1 1 0 0,0 0-1 0 0,-1 0 0 0 0,1 0 1 0 0,0 0-1 0 0,0 0 0 0 0,-1 0 1 0 0,1-1-1 0 0,-1 1 0 0 0,1-1 1 0 0,-1 1-1 0 0,1-1 0 0 0,-1 1 1 0 0,0-1-1 0 0,0 0 0 0 0,0 0 1 0 0,0 1-1 0 0,0-1 0 0 0,0 0 1 0 0,-1 0-1 0 0,1 0 0 0 0,0 0 0 0 0,-1 0-46 0 0,129-318 69 0 0,-90 190-443 0 0,-24 198 107 0 0,-10-55 305 0 0,0-1 1 0 0,0 0-1 0 0,1 0 0 0 0,1-1 0 0 0,0 0 0 0 0,0 0 0 0 0,1 0 0 0 0,1-1 0 0 0,0 0 0 0 0,0-1 0 0 0,1 0 0 0 0,0 0 0 0 0,0-1 0 0 0,1-1 0 0 0,0 0 0 0 0,0 0 0 0 0,1-1 0 0 0,0 0 0 0 0,0-1 0 0 0,1 0 0 0 0,-1-1 0 0 0,1-1 1 0 0,0 0-1 0 0,0-1 0 0 0,0 0 0 0 0,0-1 0 0 0,0 0 0 0 0,0-1 0 0 0,1 0 0 0 0,3-2-39 0 0,8 2 35 0 0,-1-1-1 0 0,1-1 1 0 0,0-1 0 0 0,-1-1 0 0 0,1-2 0 0 0,-1 0-1 0 0,-1-2 1 0 0,1 0 0 0 0,-1-1 0 0 0,-1-2 0 0 0,10-6-35 0 0,-28 15-33 0 0,-1 0-1 0 0,1 1 1 0 0,-1-2 0 0 0,0 1 0 0 0,0 0 0 0 0,0-1 0 0 0,-1 1 0 0 0,1-1 0 0 0,0 0 0 0 0,-1 0 0 0 0,0 0 0 0 0,0 0 0 0 0,0-1 0 0 0,0 1 0 0 0,0 0 0 0 0,-1-1 0 0 0,1 1-1 0 0,-1-1 1 0 0,0 0 0 0 0,0 1 0 0 0,0-1 0 0 0,0-3 33 0 0,-24-18-421 0 0,13 21 376 0 0,-1-1 0 0 0,1 2-1 0 0,-1 0 1 0 0,0 0 0 0 0,0 1 0 0 0,0 0 0 0 0,0 0 0 0 0,-1 2 0 0 0,1-1-1 0 0,0 2 1 0 0,-1-1 0 0 0,1 1 0 0 0,0 1 0 0 0,0 0 0 0 0,0 1 0 0 0,0 0-1 0 0,-9 4 46 0 0,7-5-1 0 0,1 0-1 0 0,-1 1 1 0 0,1 0-1 0 0,0 1 1 0 0,0 1-1 0 0,0-1 0 0 0,1 2 1 0 0,-1 0-1 0 0,2 0 1 0 0,-1 1-1 0 0,0 0 1 0 0,1 1-1 0 0,1 0 0 0 0,-1 1 1 0 0,1 0-1 0 0,1 0 1 0 0,0 1-1 0 0,0 0 0 0 0,1 0 1 0 0,0 1-1 0 0,1 0 1 0 0,-5 10 1 0 0,28 13-64 0 0,-5-21 47 0 0,2-1 1 0 0,0-1-1 0 0,0 0 1 0 0,1 0-1 0 0,0-2 1 0 0,0 0-1 0 0,1 0 1 0 0,1-2-1 0 0,0 0 1 0 0,-1-1-1 0 0,2 0 1 0 0,-1-2-1 0 0,1 0 1 0 0,-1 0-1 0 0,5-2 17 0 0,8 5-188 0 0,161 21-5001 0 0,-178-26 3873 0 0</inkml:trace>
  <inkml:trace contextRef="#ctx0" brushRef="#br0" timeOffset="2018.108">2319 226 904 0 0,'14'14'571'0'0,"-1"1"0"0"0,-1 0-1 0 0,0 1 1 0 0,-1 1 0 0 0,-1 0-1 0 0,0 0 1 0 0,-1 1 0 0 0,-1 0 0 0 0,-1 1-1 0 0,0 3-570 0 0,-12 11 3688 0 0,-1-53-1975 0 0,16-18-1905 0 0,0-1 0 0 0,3 1 0 0 0,1 1 0 0 0,2 0 0 0 0,1 1 0 0 0,12-16 192 0 0,20-47-2127 0 0,-30 49-3864 0 0,-19 50 4637 0 0</inkml:trace>
  <inkml:trace contextRef="#ctx0" brushRef="#br0" timeOffset="2580.961">2997 32 1172 0 0,'-41'14'2280'0'0,"38"-12"-2232"0"0,-17 5 146 0 0,1 1-1 0 0,0 0 0 0 0,1 2 1 0 0,0 0-1 0 0,1 1 0 0 0,0 1 0 0 0,0 1 1 0 0,2 0-1 0 0,-1 1 0 0 0,2 0 1 0 0,0 2-1 0 0,0-1 0 0 0,-8 15-193 0 0,21-27 34 0 0,0 1-1 0 0,-1-1 0 0 0,1 0 0 0 0,1 1 1 0 0,-1-1-1 0 0,0 1 0 0 0,1-1 1 0 0,0 1-1 0 0,0-1 0 0 0,0 1 1 0 0,0-1-1 0 0,0 1 0 0 0,1-1 1 0 0,0 1-1 0 0,-1-1 0 0 0,1 0 0 0 0,0 1 1 0 0,1-1-1 0 0,-1 0 0 0 0,1 0 1 0 0,-1 0-1 0 0,1 0 0 0 0,0 0 1 0 0,0 0-1 0 0,0 0 0 0 0,1 0 0 0 0,-1-1 1 0 0,1 1-1 0 0,-1-1 0 0 0,1 0 1 0 0,0 0-1 0 0,0 0 0 0 0,1 1-33 0 0,117 58 520 0 0,-95-50-423 0 0,97 58 1019 0 0,-127-51-580 0 0,-7-9-542 0 0,-1 0-1 0 0,0-1 1 0 0,0-1 0 0 0,0 0 0 0 0,-1 0-1 0 0,0-1 1 0 0,-1-1 0 0 0,1 0 0 0 0,-1-1-1 0 0,0-1 1 0 0,0 0 0 0 0,0-1 0 0 0,0 0 0 0 0,-1-1-1 0 0,1-1 1 0 0,0 0 0 0 0,-12-2 6 0 0,20 2-184 0 0,0 0 1 0 0,0 0-1 0 0,0-1 0 0 0,0 1 1 0 0,0-1-1 0 0,0-1 0 0 0,0 1 1 0 0,0-1-1 0 0,1 0 1 0 0,-1-1-1 0 0,1 1 0 0 0,-1-1 1 0 0,1 0-1 0 0,0 0 0 0 0,0-1 1 0 0,0 1-1 0 0,1-1 0 0 0,-1 0 1 0 0,1-1-1 0 0,0 1 1 0 0,0-1-1 0 0,1 0 0 0 0,-1 0 1 0 0,1 0-1 0 0,0 0 0 0 0,0 0 1 0 0,1-1-1 0 0,-1 1 0 0 0,1-1 1 0 0,0 0-1 0 0,1 0 1 0 0,0 1-1 0 0,-1-5 184 0 0,2-7-1167 0 0</inkml:trace>
  <inkml:trace contextRef="#ctx0" brushRef="#br0" timeOffset="3003.072">3050 326 1184 0 0,'315'-111'4182'0'0,"-240"79"-3732"0"0,19-32 119 0 0,-93 62-555 0 0,-6-1-6 0 0,-8-1 28 0 0,0 0 0 0 0,0 0-1 0 0,0 2 1 0 0,0-1 0 0 0,-1 2 0 0 0,1 0-1 0 0,-1 1 1 0 0,0 0 0 0 0,1 1-1 0 0,-1 0 1 0 0,1 1 0 0 0,0 0 0 0 0,-1 2-1 0 0,1-1 1 0 0,0 2 0 0 0,-9 3-36 0 0,-1-2 65 0 0,-1 0 1 0 0,1 2 0 0 0,0 0-1 0 0,1 1 1 0 0,0 2-1 0 0,1 0 1 0 0,0 1 0 0 0,0 1-1 0 0,2 1 1 0 0,-1 1 0 0 0,1 2-66 0 0,16-15 9 0 0,1 0 1 0 0,0 0 0 0 0,0 0 0 0 0,0 0-1 0 0,1 0 1 0 0,-1 1 0 0 0,0-1 0 0 0,1 1-1 0 0,0-1 1 0 0,-1 1 0 0 0,1 0 0 0 0,0-1-1 0 0,1 1 1 0 0,-1 0 0 0 0,0 0 0 0 0,1 0-1 0 0,-1-1 1 0 0,1 1 0 0 0,0 0 0 0 0,0 0-1 0 0,0 0 1 0 0,0 0 0 0 0,1 0 0 0 0,-1 0-1 0 0,1-1 1 0 0,0 1 0 0 0,-1 0 0 0 0,1 0-1 0 0,1-1 1 0 0,-1 1 0 0 0,0-1 0 0 0,1 1-1 0 0,-1-1 1 0 0,1 1 0 0 0,0-1 0 0 0,-1 0-1 0 0,1 0 1 0 0,0 0 0 0 0,1 0 0 0 0,-1 0-1 0 0,0 0 1 0 0,2 1-10 0 0,118 46-511 0 0,36-40-3700 0 0,-125-9 2875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4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24 1380 0 0,'0'0'403'0'0,"0"0"-125"0"0,0 0-16 0 0,-5-5-53 0 0,-39-13 195 0 0,16 23-194 0 0,1 2 0 0 0,-1 0 0 0 0,1 2 0 0 0,0 1 0 0 0,1 2 0 0 0,1 0 0 0 0,-1 1 0 0 0,2 2 0 0 0,0 1 0 0 0,1 0 0 0 0,0 2 0 0 0,2 0 0 0 0,-14 16-210 0 0,32-31 24 0 0,1 0 0 0 0,0 1-1 0 0,0-1 1 0 0,0 0 0 0 0,1 0 0 0 0,-1 1 0 0 0,1-1-1 0 0,-1 1 1 0 0,1 0 0 0 0,0-1 0 0 0,1 1 0 0 0,-1 0 0 0 0,1-1-1 0 0,-1 1 1 0 0,1 0 0 0 0,0 0 0 0 0,1 0 0 0 0,-1-1 0 0 0,1 1-1 0 0,-1 0 1 0 0,1-1 0 0 0,0 1 0 0 0,0 0 0 0 0,1-1 0 0 0,-1 1-1 0 0,1-1 1 0 0,0 0 0 0 0,0 1 0 0 0,0-1 0 0 0,0 0 0 0 0,0 0-1 0 0,1 0 1 0 0,0-1 0 0 0,-1 1 0 0 0,1-1 0 0 0,0 1-1 0 0,0-1 1 0 0,0 0-24 0 0,141 78 634 0 0,-109-64-480 0 0,-18-8-116 0 0,-8-5-4 0 0,1 1 1 0 0,-2-1 0 0 0,1 2 0 0 0,0-1-1 0 0,-1 1 1 0 0,0 0 0 0 0,0 1-1 0 0,0 0 1 0 0,-1 0 0 0 0,0 1 0 0 0,0 0-1 0 0,-1 0 1 0 0,0 1 0 0 0,0-1-1 0 0,3 7-34 0 0,-9-9 11 0 0,0 0-1 0 0,-1-1 1 0 0,0 0-1 0 0,0 1 1 0 0,0-1 0 0 0,0 1-1 0 0,-1-1 1 0 0,1 0-1 0 0,-1 0 1 0 0,-1 0-1 0 0,1 0 1 0 0,0 0-1 0 0,-1 0 1 0 0,0-1-1 0 0,0 1 1 0 0,0-1-1 0 0,0 0 1 0 0,0 0-1 0 0,-1 0 1 0 0,1 0-1 0 0,-1 0 1 0 0,0-1-1 0 0,0 0 1 0 0,0 0-1 0 0,0 0 1 0 0,0 0-1 0 0,-2 0-10 0 0,-151 37-1142 0 0,151-39 943 0 0,0-1 1 0 0,0 1 0 0 0,1-1-1 0 0,-1 0 1 0 0,0-1 0 0 0,1 1 0 0 0,-1-1-1 0 0,1 0 1 0 0,0-1 0 0 0,-1 1-1 0 0,1-1 1 0 0,0 0 0 0 0,0 0-1 0 0,1-1 1 0 0,-1 1 0 0 0,1-1-1 0 0,0 0 1 0 0,0 0 0 0 0,0-1 0 0 0,0 1-1 0 0,-1-3 199 0 0,-5-16-1198 0 0</inkml:trace>
  <inkml:trace contextRef="#ctx0" brushRef="#br0" timeOffset="485.355">583 324 1496 0 0,'-8'-1'3110'0'0,"-36"36"-2300"0"0,33-26-715 0 0,0 1-1 0 0,1 0 0 0 0,0 0 0 0 0,1 1 0 0 0,0 1 0 0 0,0 0 0 0 0,1 0 0 0 0,1 0 0 0 0,0 1 0 0 0,1 0 0 0 0,0 1 1 0 0,1-1-1 0 0,1 1 0 0 0,0 0 0 0 0,0 0 0 0 0,2 0 0 0 0,-1 12-94 0 0,5-21 19 0 0,1-1 1 0 0,-1 1-1 0 0,1 0 0 0 0,1-1 0 0 0,-1 0 1 0 0,1 0-1 0 0,-1 0 0 0 0,1 0 0 0 0,0 0 1 0 0,0-1-1 0 0,1 0 0 0 0,-1 1 1 0 0,1-2-1 0 0,0 1 0 0 0,0-1 0 0 0,0 1 1 0 0,0-1-1 0 0,0-1 0 0 0,0 1 1 0 0,0-1-1 0 0,1 0 0 0 0,-1 0 0 0 0,0 0 1 0 0,1-1-1 0 0,-1 1 0 0 0,1-2 0 0 0,-1 1 1 0 0,0 0-1 0 0,1-1 0 0 0,-1 0 1 0 0,1 0-1 0 0,-1-1 0 0 0,0 0 0 0 0,0 0 1 0 0,0 0-20 0 0,18-3 15 0 0,-1-1 1 0 0,0-1 0 0 0,0 0-1 0 0,-1-2 1 0 0,0-1 0 0 0,0 0 0 0 0,-1-2-1 0 0,-1 0 1 0 0,0-1 0 0 0,0-1-1 0 0,0-2-15 0 0,-18 14-35 0 0,1 0 0 0 0,-1-1-1 0 0,1 1 1 0 0,-1 0-1 0 0,0 0 1 0 0,0-1 0 0 0,0 1-1 0 0,0-1 1 0 0,-1 1-1 0 0,1-1 1 0 0,-1 1 0 0 0,1-1-1 0 0,-1 1 1 0 0,0-1-1 0 0,0 1 1 0 0,0-1 0 0 0,0 1-1 0 0,0-1 1 0 0,-1 0-1 0 0,1 1 1 0 0,-1-1-1 0 0,0 1 1 0 0,1-1 0 0 0,-1 1-1 0 0,0 0 1 0 0,-1-1-1 0 0,1 1 1 0 0,0 0 0 0 0,-1 0-1 0 0,1 0 1 0 0,-1 0-1 0 0,1 0 1 0 0,-1 0 0 0 0,0 0-1 0 0,0 1 1 0 0,0-1-1 0 0,0 0 1 0 0,0 1 0 0 0,0 0-1 0 0,-1-1 1 0 0,1 1-1 0 0,0 0 1 0 0,-1 0 0 0 0,1 1-1 0 0,-1-1 1 0 0,1 0-1 0 0,-1 1 1 0 0,1-1 0 0 0,-3 1 35 0 0,-148-27-2439 0 0,115 24 1229 0 0</inkml:trace>
  <inkml:trace contextRef="#ctx0" brushRef="#br0" timeOffset="829.649">400 119 2260 0 0,'-80'217'3725'0'0,"-74"88"-1846"0"0,63-144-2311 0 0,51-48-2799 0 0,38-94 1865 0 0,1-16-29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77 1404 0 0,'40'1'18608'0'0,"-26"-1"-16712"0"0,-3 1-9633 0 0,-15-5 1930 0 0,-9-8 3725 0 0,6 4 1240 0 0,-30-26-1440 0 0,15 13 1240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5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483 106 984 0 0,'2'-2'73'0'0,"-1"0"1"0"0,1-1-1 0 0,-1 1 0 0 0,1 0 0 0 0,-1-1 1 0 0,0 1-1 0 0,0-1 0 0 0,0 0 0 0 0,0 1 1 0 0,0-1-1 0 0,-1 0 0 0 0,1 1 0 0 0,-1-1 1 0 0,0 0-1 0 0,1 0 0 0 0,-1 1 0 0 0,-1-1 1 0 0,1 0-1 0 0,0 0 0 0 0,-1 1 0 0 0,1-1 1 0 0,-1 0-1 0 0,0 1 0 0 0,0-1 0 0 0,0 0 1 0 0,0 1-1 0 0,0 0 0 0 0,-1-1 0 0 0,1 1 1 0 0,-1-1-1 0 0,1 1 0 0 0,-1 0 0 0 0,0 0 1 0 0,0 0-1 0 0,0 0 0 0 0,0 1 0 0 0,0-1 1 0 0,-1 0-1 0 0,1 1 0 0 0,0-1 0 0 0,-1 1 1 0 0,1 0-1 0 0,-1 0 0 0 0,1 0 0 0 0,-1 0 1 0 0,0 0-1 0 0,0 1 0 0 0,1-1 0 0 0,-1 1 1 0 0,0 0-1 0 0,0 0 0 0 0,1 0 0 0 0,-1 0 1 0 0,0 0-1 0 0,0 0 0 0 0,1 1 0 0 0,-1-1 1 0 0,0 1-1 0 0,1 0 0 0 0,-1 0 1 0 0,0 0-75 0 0,-19 2 143 0 0,0 1-1 0 0,0 2 0 0 0,0 0 0 0 0,1 1 1 0 0,-1 1-1 0 0,2 1 0 0 0,-1 1 0 0 0,2 1 1 0 0,-1 0-1 0 0,1 2 0 0 0,1 0 0 0 0,0 1 0 0 0,1 1 1 0 0,1 0-1 0 0,0 1 0 0 0,1 1 0 0 0,-11 16-141 0 0,-26 79 913 0 0,108-67-581 0 0,-33-42-400 0 0,-1-1-1 0 0,1-1 0 0 0,0-1 1 0 0,0-1-1 0 0,0-1 0 0 0,-1-1 1 0 0,1-1-1 0 0,-1-1 1 0 0,0-1-1 0 0,0-1 0 0 0,-1-1 1 0 0,0-1-1 0 0,0 0 0 0 0,13-10 69 0 0,-27 16 13 0 0,0-1 0 0 0,-1 0 0 0 0,0 0 0 0 0,0-1 0 0 0,0 1 0 0 0,-1-1 0 0 0,0 0 0 0 0,1-1 0 0 0,-2 1 0 0 0,1-1 0 0 0,-1 0 0 0 0,0-1 0 0 0,0 1 0 0 0,0 0 0 0 0,-1-1 0 0 0,0 0 0 0 0,-1 0 0 0 0,1 0 0 0 0,-1 0-1 0 0,-1 0 1 0 0,1-6-13 0 0,-1 14 19 0 0,-1-1 1 0 0,1 1-1 0 0,-1-1 0 0 0,1 0 0 0 0,0 1 0 0 0,-1-1 0 0 0,1 0 0 0 0,-1 0 0 0 0,1 1 0 0 0,0-1 0 0 0,-1 0 0 0 0,1 0 0 0 0,0 0 0 0 0,-1 0 0 0 0,1 1 0 0 0,0-1 0 0 0,-1 0 0 0 0,1 0 0 0 0,0-1 0 0 0,-1 1 0 0 0,1 0 0 0 0,0 0 0 0 0,-1 0 1 0 0,1 0-1 0 0,-1 0 0 0 0,1-1 0 0 0,0 1 0 0 0,-1 0 0 0 0,1-1 0 0 0,-1 1 0 0 0,1 0 0 0 0,-1-1 0 0 0,1 1 0 0 0,-1-1 0 0 0,1 1 0 0 0,-1-1 0 0 0,1 1 0 0 0,-1-1 0 0 0,1 1 0 0 0,-1-1 0 0 0,0 1 0 0 0,1-1 0 0 0,-1 1 0 0 0,0-1 0 0 0,0 0 0 0 0,1 1 1 0 0,-1-2-20 0 0,23 32-27 0 0,39 17-994 0 0,-14-28-4164 0 0,-47-19 3881 0 0</inkml:trace>
  <inkml:trace contextRef="#ctx0" brushRef="#br0" timeOffset="359.246">801 18 1068 0 0,'25'19'527'0'0,"0"2"1"0"0,-2 1-1 0 0,0 1 1 0 0,-2 1-1 0 0,0 1 0 0 0,-2 0 1 0 0,-1 2-1 0 0,11 22-527 0 0,-26-48 113 0 0,-1 1 1 0 0,1 0-1 0 0,-1 0 0 0 0,0 0 0 0 0,0 0 1 0 0,0 0-1 0 0,0 1 0 0 0,0-1 0 0 0,0 0 1 0 0,-1 1-1 0 0,1 0 0 0 0,-1-1 0 0 0,0 1 1 0 0,0 0-1 0 0,0 0 0 0 0,0 0 0 0 0,0-1 0 0 0,0 1 1 0 0,-1 0-1 0 0,1 0 0 0 0,-1 0 0 0 0,0 0 1 0 0,0 0-1 0 0,0 0 0 0 0,-1 0 0 0 0,1 0 1 0 0,-1 0-1 0 0,1 0 0 0 0,-1 0 0 0 0,0 0 1 0 0,0 0-1 0 0,0 0 0 0 0,-1-1 0 0 0,1 1 1 0 0,0 0-1 0 0,-1-1 0 0 0,0 0 0 0 0,0 1 1 0 0,0-1-1 0 0,0 0 0 0 0,0 0 0 0 0,0 0 1 0 0,0 0-1 0 0,-1 0 0 0 0,1 0 0 0 0,-1-1 0 0 0,1 1 1 0 0,-1-1-1 0 0,0 1 0 0 0,0-1 0 0 0,1 0 1 0 0,-2 0-114 0 0,1 0 29 0 0,0 0 1 0 0,0 0 0 0 0,0 0-1 0 0,0 0 1 0 0,-1 0 0 0 0,1-1-1 0 0,0 0 1 0 0,-1 1 0 0 0,1-1-1 0 0,0 0 1 0 0,-1-1 0 0 0,1 1-1 0 0,0 0 1 0 0,0-1 0 0 0,-1 0 0 0 0,1 0-1 0 0,0 0 1 0 0,0 0 0 0 0,0 0-1 0 0,0-1 1 0 0,0 0 0 0 0,0 1-1 0 0,0-1 1 0 0,1 0 0 0 0,-1 0-1 0 0,0 0 1 0 0,1-1 0 0 0,0 1-1 0 0,0-1 1 0 0,0 1 0 0 0,0-1-1 0 0,0 0 1 0 0,0 0 0 0 0,0 0-1 0 0,1 1 1 0 0,0-2 0 0 0,-1 1-1 0 0,1 0 1 0 0,0 0 0 0 0,1 0-1 0 0,-1-1 1 0 0,0 1 0 0 0,1 0-1 0 0,0 0 1 0 0,0-1 0 0 0,0 1-1 0 0,0 0 1 0 0,0-1 0 0 0,1 1-1 0 0,0 0 1 0 0,-1-1 0 0 0,1 1 0 0 0,0 0-1 0 0,1 0 1 0 0,-1 0-30 0 0,8-16-298 0 0,1 0 0 0 0,0 1 0 0 0,2 1 0 0 0,0 0 0 0 0,1 0 0 0 0,0 1 0 0 0,1 1 0 0 0,1 0 0 0 0,1 1 0 0 0,0 1 0 0 0,1 0 0 0 0,0 1-1 0 0,0 1 1 0 0,2 1 0 0 0,-1 0 0 0 0,1 1 0 0 0,2 1 298 0 0,7-10-4765 0 0,-27 17 3497 0 0</inkml:trace>
  <inkml:trace contextRef="#ctx0" brushRef="#br0" timeOffset="672.061">1272 274 1100 0 0,'74'-7'2708'0'0,"40"-38"-1338"0"0,-90 34-1047 0 0,21-8 193 0 0,114-69 1002 0 0,-143 64-1117 0 0,-16 22-158 0 0,-3 0-17 0 0,-8-1-132 0 0,-1 1 1 0 0,0 1-1 0 0,1 0 1 0 0,-1 1 0 0 0,0 0-1 0 0,0 1 1 0 0,0 0-1 0 0,1 0 1 0 0,-1 2-1 0 0,1-1 1 0 0,-1 2-1 0 0,1-1 1 0 0,-7 4-95 0 0,-4 0 122 0 0,12-7-92 0 0,0 2 1 0 0,0-1 0 0 0,0 2 0 0 0,0-1-1 0 0,1 1 1 0 0,-1 1 0 0 0,1-1 0 0 0,0 2-1 0 0,0-1 1 0 0,0 1 0 0 0,1 1 0 0 0,0-1-1 0 0,0 1 1 0 0,0 1 0 0 0,0 0 0 0 0,1 0-1 0 0,0 0 1 0 0,1 1 0 0 0,0 0 0 0 0,0 0-1 0 0,1 1 1 0 0,0-1 0 0 0,0 1 0 0 0,1 0-1 0 0,-2 5-30 0 0,8-9-53 0 0,1 1 0 0 0,0-1 0 0 0,0 0 0 0 0,0 0 0 0 0,0 0 1 0 0,1 0-1 0 0,-1-1 0 0 0,1 0 0 0 0,1 1 0 0 0,-1-1 0 0 0,1-1 0 0 0,-1 1 0 0 0,1-1 0 0 0,0 0 0 0 0,0 0 0 0 0,0 0 0 0 0,1 0 0 0 0,-1-1 0 0 0,1 0 0 0 0,-1 0 0 0 0,1-1 0 0 0,0 0 0 0 0,1 1 53 0 0,29 7-1006 0 0,1-1 1 0 0,0-2-1 0 0,0-1 0 0 0,0-3 0 0 0,1 0 1 0 0,1-3 1005 0 0,-5 1-1308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4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98 1348 0 0,'0'-2'50'0'0,"0"1"-1"0"0,1 0 0 0 0,-1 0 1 0 0,0 0-1 0 0,0-1 1 0 0,0 1-1 0 0,-1 0 0 0 0,1 0 1 0 0,0 0-1 0 0,0 0 0 0 0,-1-1 1 0 0,1 1-1 0 0,-1 0 1 0 0,1 0-1 0 0,-1 0 0 0 0,1 0 1 0 0,-1 0-1 0 0,0 0 1 0 0,1 0-1 0 0,-1 0 0 0 0,0 0 1 0 0,0 0-1 0 0,0 1 1 0 0,1-1-1 0 0,-1 0 0 0 0,0 0 1 0 0,0 1-1 0 0,0-1 1 0 0,0 1-1 0 0,-1-1 0 0 0,1 1 1 0 0,0-1-1 0 0,0 1 1 0 0,0-1-1 0 0,0 1 0 0 0,0 0 1 0 0,-1 0-1 0 0,1 0 1 0 0,0 0-1 0 0,0 0 0 0 0,0 0 1 0 0,-1 0-1 0 0,1 0 1 0 0,0 0-1 0 0,0 0 0 0 0,0 1 1 0 0,0-1-1 0 0,-1 0 1 0 0,1 1-1 0 0,0-1 0 0 0,0 1 1 0 0,0-1-1 0 0,0 1 1 0 0,0 0-1 0 0,0 0 0 0 0,0 0-49 0 0,-64 43 968 0 0,53-25-752 0 0,-1-1 0 0 0,2 1 1 0 0,1 1-1 0 0,0 0 0 0 0,2 0 1 0 0,0 1-1 0 0,1 0 0 0 0,1 1 1 0 0,1-1-1 0 0,1 1 0 0 0,1 0 1 0 0,1 0-1 0 0,1 1 0 0 0,0-1 1 0 0,2 0-1 0 0,1 0 0 0 0,1 0 1 0 0,0 0-1 0 0,2 0 0 0 0,0-1 1 0 0,2 1-1 0 0,0-1 0 0 0,2-1 1 0 0,1 2-217 0 0,152 270 460 0 0,-161-290-563 0 0,0-1 0 0 0,0 1 0 0 0,0-1 0 0 0,0 1-1 0 0,0-1 1 0 0,0 1 0 0 0,0 0 0 0 0,-1-1 0 0 0,1 1 0 0 0,0 0-1 0 0,-1 0 1 0 0,0 0 0 0 0,1-1 0 0 0,-1 1 0 0 0,0 0 0 0 0,0 0-1 0 0,0 0 1 0 0,0 0 0 0 0,-1-1 0 0 0,1 1 0 0 0,0 0-1 0 0,-1 0 1 0 0,1-1 0 0 0,-1 1 0 0 0,0 0 0 0 0,1 0 0 0 0,-1-1-1 0 0,0 1 1 0 0,0-1 0 0 0,0 1 0 0 0,0-1 0 0 0,0 1 0 0 0,0-1-1 0 0,-1 1 1 0 0,1-1 0 0 0,0 0 0 0 0,-1 0 0 0 0,1 0 0 0 0,-1 0-1 0 0,0 0 1 0 0,1 0 0 0 0,-1 0 0 0 0,1 0 0 0 0,-1-1 0 0 0,0 1-1 0 0,0-1 1 0 0,0 1 0 0 0,1-1 0 0 0,-1 0 0 0 0,0 0-1 0 0,0 1 1 0 0,0-1 0 0 0,1-1 0 0 0,-1 1 0 0 0,0 0 0 0 0,0 0-1 0 0,0-1 1 0 0,1 1 0 0 0,-1-1 0 0 0,0 1 0 0 0,0-1 0 0 0,1 0-1 0 0,-1 1 1 0 0,0-1 0 0 0,1 0 0 0 0,-1 0 0 0 0,0-1 103 0 0,-36-16-1286 0 0,5 0 6 0 0</inkml:trace>
  <inkml:trace contextRef="#ctx0" brushRef="#br0" timeOffset="484.324">1 598 1132 0 0,'4'-13'175'0'0,"0"1"0"0"0,1 0 0 0 0,1 0 0 0 0,0 0 0 0 0,1 1 0 0 0,0 0 0 0 0,1 0 0 0 0,0 1 0 0 0,0 0 0 0 0,1 0 0 0 0,1 1 0 0 0,-1 0 0 0 0,2 1 0 0 0,-1 0 0 0 0,1 0 0 0 0,0 1 0 0 0,1 1 0 0 0,-1 0 0 0 0,1 0 0 0 0,0 1 0 0 0,1 1 0 0 0,-1 0-1 0 0,3 0-174 0 0,166-42 915 0 0,-177 48-893 0 0,-1 1 0 0 0,0-1 0 0 0,1 1 0 0 0,-1-1 0 0 0,0 1 0 0 0,0 0 0 0 0,0 0 0 0 0,-1 0 1 0 0,1 0-1 0 0,-1 1 0 0 0,1-1 0 0 0,-1 1 0 0 0,0 0 0 0 0,-1-1 0 0 0,1 1 0 0 0,-1 0 0 0 0,1 0 1 0 0,-1 0-1 0 0,-1 0 0 0 0,1 0 0 0 0,0 0 0 0 0,-1 1-22 0 0,2 0 38 0 0,10 46 223 0 0,-12-42-207 0 0,1 0-1 0 0,0 0 1 0 0,1 0 0 0 0,-1 0 0 0 0,2 0 0 0 0,-1-1-1 0 0,1 1 1 0 0,1-1 0 0 0,0 0 0 0 0,0 1 0 0 0,0-2-1 0 0,1 1 1 0 0,0-1 0 0 0,0 1 0 0 0,1-1 0 0 0,0-1-1 0 0,1 1 1 0 0,-1-1 0 0 0,1 0 0 0 0,0-1 0 0 0,1 1 0 0 0,-1-1-1 0 0,1-1 1 0 0,0 0 0 0 0,0 0 0 0 0,4 1-54 0 0,5-2-59 0 0,-1-1 0 0 0,1 0 0 0 0,-1-2 0 0 0,1 0 1 0 0,0 0-1 0 0,-1-2 0 0 0,1 0 0 0 0,-1-1 0 0 0,0-1 0 0 0,0 0 0 0 0,0-1 1 0 0,0-1-1 0 0,-1 0 0 0 0,0-1 0 0 0,0-1 0 0 0,0 0 0 0 0,-1-1 1 0 0,-1-1-1 0 0,0 0 0 0 0,0-1 0 0 0,-1 0 0 0 0,0-1 0 0 0,0 0 59 0 0,-10 10 0 0 0,0 0-1 0 0,0 0 1 0 0,0-1 0 0 0,0 1-1 0 0,0 0 1 0 0,-1-1-1 0 0,1 1 1 0 0,-1-1 0 0 0,0 1-1 0 0,1-1 1 0 0,-1 0-1 0 0,0 0 1 0 0,-1 1 0 0 0,1-1-1 0 0,0 0 1 0 0,-1 0-1 0 0,0 0 1 0 0,1 0 0 0 0,-1 0-1 0 0,0 0 1 0 0,-1 0-1 0 0,1 0 1 0 0,0 0-1 0 0,-1 1 1 0 0,0-1 0 0 0,1 0-1 0 0,-1 0 1 0 0,0 0-1 0 0,-1 1 1 0 0,1-1 0 0 0,0 1-1 0 0,-1-1 1 0 0,0 1-1 0 0,1-1 1 0 0,-1 1 0 0 0,0 0-1 0 0,0 0 1 0 0,0 0-1 0 0,0 0 1 0 0,-1 0-1 0 0,1 0 1 0 0,-1 0 0 0 0,1 1-1 0 0,-1 0 1 0 0,1-1-1 0 0,-1 1 1 0 0,0 0 0 0 0,1 0-1 0 0,-1 0 1 0 0,0 1-1 0 0,0-1 1 0 0,-2 0 0 0 0,4 1 4 0 0,0 0 0 0 0,0 0 1 0 0,0 0-1 0 0,0 0 0 0 0,0-1 0 0 0,0 1 0 0 0,0 1 1 0 0,0-1-1 0 0,0 0 0 0 0,0 0 0 0 0,0 0 1 0 0,0 1-1 0 0,0-1 0 0 0,0 0 0 0 0,0 1 0 0 0,0-1 1 0 0,0 1-1 0 0,0-1 0 0 0,0 1 0 0 0,0-1 0 0 0,1 1 1 0 0,-1 0-1 0 0,0-1 0 0 0,0 1 0 0 0,1 0 1 0 0,-1 0-1 0 0,0 0 0 0 0,1-1 0 0 0,-1 1 0 0 0,1 0 1 0 0,-1 0-1 0 0,1 0 0 0 0,-1 0 0 0 0,1 0 0 0 0,0 0 1 0 0,-1 0-1 0 0,1 0 0 0 0,0 0 0 0 0,0 0 1 0 0,0 0-1 0 0,0 0 0 0 0,0 0 0 0 0,0 0 0 0 0,0 0 1 0 0,0 0-1 0 0,0 0 0 0 0,0 1 0 0 0,1-1 0 0 0,-1 0 1 0 0,0 0-1 0 0,1-1 0 0 0,-1 1 0 0 0,1 0 1 0 0,-1 0-1 0 0,1 0 0 0 0,0 0 0 0 0,-1 0 0 0 0,1 0 1 0 0,0-1-1 0 0,-1 1 0 0 0,1 0 0 0 0,1 0-4 0 0,40 62-119 0 0,110 74-3968 0 0,-136-121 2888 0 0</inkml:trace>
  <inkml:trace contextRef="#ctx0" brushRef="#br0" timeOffset="953.013">1190 471 1060 0 0,'1'2'162'0'0,"-1"0"-1"0"0,1 0 0 0 0,-1 0 1 0 0,1 1-1 0 0,-1-1 1 0 0,0 0-1 0 0,0 0 0 0 0,0 0 1 0 0,0 1-1 0 0,0-1 1 0 0,-1 0-1 0 0,1 0 1 0 0,-1 0-1 0 0,1 0 0 0 0,-1 0 1 0 0,0 0-1 0 0,0 0 1 0 0,0 0-1 0 0,0 0 0 0 0,0 0 1 0 0,0 0-1 0 0,0 0 1 0 0,-1-1-1 0 0,1 1 1 0 0,-1 0-1 0 0,1-1 0 0 0,-1 1 1 0 0,0-1-1 0 0,1 0 1 0 0,-1 1-1 0 0,0-1 0 0 0,0 0 1 0 0,0 0-1 0 0,0 0 1 0 0,0-1-1 0 0,0 1 1 0 0,0 0-1 0 0,0-1 0 0 0,-1 1-161 0 0,4-60 278 0 0,4 46-328 0 0,0 1 0 0 0,1 0-1 0 0,0 0 1 0 0,1 0 0 0 0,1 0 0 0 0,-1 1 0 0 0,2 1 0 0 0,-1-1 0 0 0,2 1 0 0 0,-1 1 0 0 0,1 0 0 0 0,1 0 0 0 0,0 1 0 0 0,0 0 0 0 0,0 1-1 0 0,1 0 1 0 0,0 1 0 0 0,5-2 50 0 0,-14 8-14 0 0,-1-1-1 0 0,1 1 0 0 0,0 0 0 0 0,0 0 0 0 0,0 0 1 0 0,0 1-1 0 0,0-1 0 0 0,-1 1 0 0 0,1-1 1 0 0,0 1-1 0 0,0 0 0 0 0,-1 0 0 0 0,1 0 0 0 0,-1 0 1 0 0,1 1-1 0 0,-1-1 0 0 0,1 1 0 0 0,-1-1 1 0 0,0 1-1 0 0,0 0 0 0 0,0 0 0 0 0,0 0 0 0 0,0 0 1 0 0,0 0-1 0 0,0 1 0 0 0,-1-1 0 0 0,1 0 1 0 0,-1 1-1 0 0,1 0 0 0 0,-1-1 0 0 0,0 1 0 0 0,0-1 1 0 0,0 4 14 0 0,23 109 796 0 0,-18-71-630 0 0,-3-27-142 0 0,-4-14-99 0 0,1 0-1 0 0,0 1 1 0 0,0-1-1 0 0,0 0 1 0 0,1 0-1 0 0,-1 0 1 0 0,1 0-1 0 0,0 0 0 0 0,0 0 1 0 0,0 0-1 0 0,0 0 1 0 0,0 0-1 0 0,0-1 1 0 0,1 1-1 0 0,0 0 1 0 0,-1-1-1 0 0,1 1 1 0 0,0-1-1 0 0,0 1 1 0 0,0-1-1 0 0,1 0 1 0 0,-1 0-1 0 0,0 0 1 0 0,1 0-1 0 0,-1-1 0 0 0,1 1 1 0 0,0-1-1 0 0,0 1 1 0 0,-1-1-1 0 0,1 0 1 0 0,0 0-1 0 0,0 0 1 0 0,1 0 75 0 0,16 0-1242 0 0,-5-1-70 0 0</inkml:trace>
  <inkml:trace contextRef="#ctx0" brushRef="#br0" timeOffset="1203.711">1862 231 2068 0 0,'-9'3'193'0'0,"-1"0"0"0"0,1 0 0 0 0,0 1 1 0 0,1 1-1 0 0,-1-1 0 0 0,1 2 0 0 0,0-1 0 0 0,0 1 0 0 0,0 0 0 0 0,1 0 0 0 0,0 1 0 0 0,0 0 0 0 0,1 1 1 0 0,-1-1-1 0 0,2 1 0 0 0,-1 0 0 0 0,1 1 0 0 0,0-1 0 0 0,1 1 0 0 0,0 0 0 0 0,1 0 0 0 0,0 0 0 0 0,0 1 1 0 0,1-1-1 0 0,0 1 0 0 0,0 0 0 0 0,1-1 0 0 0,1 1 0 0 0,0 9-193 0 0,3-11-41 0 0,0 1 0 0 0,0-1 0 0 0,1 0 0 0 0,1 0 0 0 0,-1-1 0 0 0,1 1 0 0 0,1-1 0 0 0,-1 0 0 0 0,1 0 0 0 0,0-1 0 0 0,1 0 0 0 0,-1 0 0 0 0,1 0 0 0 0,1-1 0 0 0,-1 0 0 0 0,1 0 0 0 0,0-1 0 0 0,0 0 0 0 0,0 0 0 0 0,0-1 0 0 0,1 0 0 0 0,-1-1 0 0 0,1 1 0 0 0,0-2 0 0 0,0 1 0 0 0,0-1 0 0 0,-1-1 0 0 0,1 0 0 0 0,0 0 0 0 0,3-1 41 0 0,110-29-3100 0 0,-92 12 1950 0 0</inkml:trace>
  <inkml:trace contextRef="#ctx0" brushRef="#br0" timeOffset="1625.857">2266 26 2156 0 0,'2'-25'3213'0'0,"-2"41"-1335"0"0,17 134-996 0 0,1-79-462 0 0,-3 1 0 0 0,-4 0 0 0 0,-3 1 0 0 0,-1 49-420 0 0,-7-121 8 0 0,0 0-1 0 0,0 0 1 0 0,1 0 0 0 0,-1 0 0 0 0,0 0-1 0 0,0-1 1 0 0,0 1 0 0 0,0 0 0 0 0,0 0-1 0 0,0 0 1 0 0,-1 0 0 0 0,1 0 0 0 0,0 0-1 0 0,0-1 1 0 0,-1 1 0 0 0,1 0 0 0 0,0 0-1 0 0,-1 0 1 0 0,1-1 0 0 0,-1 1 0 0 0,1 0-1 0 0,-1 0 1 0 0,1-1 0 0 0,-1 1-1 0 0,1 0 1 0 0,-1-1 0 0 0,0 1 0 0 0,1-1-1 0 0,-1 1 1 0 0,0-1 0 0 0,0 1 0 0 0,1-1-1 0 0,-1 1 1 0 0,0-1 0 0 0,0 0 0 0 0,0 0-1 0 0,0 1 1 0 0,0-1 0 0 0,1 0 0 0 0,-1 0-1 0 0,0 0 1 0 0,0 0 0 0 0,0 0 0 0 0,0 0-1 0 0,0 0 1 0 0,0 0 0 0 0,1 0 0 0 0,-1 0-1 0 0,0-1 1 0 0,0 1 0 0 0,0 0 0 0 0,0-1-1 0 0,1 1 1 0 0,-1 0 0 0 0,0-1 0 0 0,0 1-1 0 0,1-1 1 0 0,-1 1 0 0 0,0-1-1 0 0,0 1 1 0 0,1-1 0 0 0,-1 0-8 0 0,-16-146-982 0 0,18 136 927 0 0,0 0 0 0 0,1 0 0 0 0,1 0 0 0 0,-1 1 0 0 0,2-1 0 0 0,-1 1 0 0 0,1-1 0 0 0,1 1 0 0 0,0 0 0 0 0,0 1 0 0 0,1-1-1 0 0,1 1 1 0 0,-1 0 0 0 0,1 1 0 0 0,1 0 0 0 0,-1 0 0 0 0,2 0 0 0 0,-1 1 0 0 0,1 0 0 0 0,0 1 0 0 0,0 0 0 0 0,0 0 0 0 0,1 1 0 0 0,0 0 0 0 0,0 1 0 0 0,2 0 55 0 0,-2 4 4 0 0,0 1 0 0 0,-1 0 0 0 0,1 0 0 0 0,0 1 0 0 0,-1 0 0 0 0,1 1 0 0 0,-1 0 0 0 0,0 1 0 0 0,0 0 0 0 0,0 0 0 0 0,0 1 0 0 0,-1 0 0 0 0,1 0 0 0 0,-1 1 0 0 0,-1 0 0 0 0,1 1 0 0 0,-1-1 0 0 0,0 2 0 0 0,-1-1 0 0 0,0 1 0 0 0,0 0 0 0 0,0 0 0 0 0,-1 0 0 0 0,0 1 0 0 0,-1 0 0 0 0,0 0 0 0 0,0 0 0 0 0,-1 0 0 0 0,0 0 0 0 0,-1 1 0 0 0,0 0 0 0 0,-1-1 0 0 0,0 1 0 0 0,0 0 0 0 0,-1 0-1 0 0,0 0 1 0 0,0 0 0 0 0,-1-1 0 0 0,-1 1 0 0 0,0 0 0 0 0,0-1 0 0 0,-2 3-4 0 0,3-9-220 0 0,-1 0-1 0 0,0 0 1 0 0,0-1-1 0 0,0 1 1 0 0,0-1-1 0 0,0 0 1 0 0,0 0-1 0 0,-1 1 0 0 0,1-1 1 0 0,-1-1-1 0 0,1 1 1 0 0,-1 0-1 0 0,0-1 1 0 0,0 1-1 0 0,0-1 1 0 0,0 0-1 0 0,0 0 1 0 0,0 0-1 0 0,0 0 0 0 0,0-1 1 0 0,0 1-1 0 0,0-1 1 0 0,-1 0-1 0 0,0 0 221 0 0,-6 0-1314 0 0</inkml:trace>
  <inkml:trace contextRef="#ctx0" brushRef="#br0" timeOffset="1860.21">2525 93 1304 0 0,'-37'-61'7561'0'0,"78"72"-12708"0"0,-24-1 3812 0 0,5 1 0 0 0</inkml:trace>
  <inkml:trace contextRef="#ctx0" brushRef="#br0" timeOffset="2797.984">3005 241 888 0 0,'21'-7'2359'0'0,"-30"6"-274"0"0,-8 9-1970 0 0,1 0-1 0 0,0 0 0 0 0,0 1 0 0 0,1 1 0 0 0,0 1 1 0 0,1 0-1 0 0,0 1 0 0 0,0 1 0 0 0,2 0 0 0 0,-1 0 0 0 0,2 1 1 0 0,0 1-1 0 0,1 0 0 0 0,0 1 0 0 0,1 0 0 0 0,1 0 1 0 0,0 0-1 0 0,1 1 0 0 0,1 1 0 0 0,-1 8-114 0 0,6-25 8 0 0,0 1 0 0 0,1-1 0 0 0,-1 1 0 0 0,1-1 0 0 0,-1 1 0 0 0,1 0 1 0 0,0-1-1 0 0,-1 1 0 0 0,1 0 0 0 0,0-1 0 0 0,0 1 0 0 0,0 0 0 0 0,0-1 0 0 0,1 1 0 0 0,-1 0 0 0 0,0-1 0 0 0,1 1 0 0 0,-1-1 0 0 0,1 1 0 0 0,-1-1 0 0 0,1 1 1 0 0,0-1-1 0 0,0 1 0 0 0,0-1 0 0 0,0 1 0 0 0,0-1 0 0 0,0 0 0 0 0,0 0 0 0 0,0 1 0 0 0,0-1 0 0 0,1 0 0 0 0,-1 0 0 0 0,0 0 0 0 0,1 0 0 0 0,-1-1 1 0 0,1 1-1 0 0,-1 0 0 0 0,1 0 0 0 0,-1-1 0 0 0,1 1 0 0 0,-1-1 0 0 0,1 0 0 0 0,0 1 0 0 0,-1-1 0 0 0,1 0 0 0 0,0 0 0 0 0,-1 0 0 0 0,1 0 0 0 0,0 0 0 0 0,-1 0 1 0 0,1-1-1 0 0,0 1 0 0 0,-1 0 0 0 0,2-1-8 0 0,89-26-435 0 0,-74 18 348 0 0,-1-2 0 0 0,-1 0 0 0 0,0-2 0 0 0,-1 1 0 0 0,0-2 0 0 0,0 0-1 0 0,-2 0 1 0 0,0-2 0 0 0,0 1 0 0 0,-2-2 0 0 0,0 0 0 0 0,-1 0 0 0 0,0-1 0 0 0,-2 0-1 0 0,0 0 1 0 0,-1-1 0 0 0,-1 0 0 0 0,0 0 0 0 0,-1-7 87 0 0,-3 25-17 0 0,0 0-1 0 0,0-1 1 0 0,0 1 0 0 0,1 0 0 0 0,-1 0-1 0 0,0 1 1 0 0,0-1 0 0 0,1 0 0 0 0,-1 1-1 0 0,0-1 1 0 0,1 1 0 0 0,-1 0 0 0 0,0 0-1 0 0,1 0 1 0 0,-1 0 0 0 0,0 0 0 0 0,1 0-1 0 0,-1 1 1 0 0,0-1 0 0 0,1 1 0 0 0,-1 0-1 0 0,0-1 1 0 0,0 1 0 0 0,1 0 0 0 0,-1 0-1 0 0,0 1 1 0 0,0-1 0 0 0,0 0 0 0 0,-1 1-1 0 0,1-1 1 0 0,0 1 0 0 0,0 0 0 0 0,-1-1-1 0 0,1 1 1 0 0,-1 0 0 0 0,1 0 0 0 0,-1 0-1 0 0,0 0 1 0 0,0 0 0 0 0,0 0 0 0 0,0 0-1 0 0,0 1 1 0 0,0-1 0 0 0,-1 0 0 0 0,1 1-1 0 0,-1 1 18 0 0,5 2-17 0 0,2 4 250 0 0,1 1 1 0 0,-2 1-1 0 0,1-1 0 0 0,-1 1 0 0 0,-1 0 1 0 0,-1 1-1 0 0,1-1 0 0 0,-2 1 1 0 0,0 0-1 0 0,0 0 0 0 0,-1 0 0 0 0,-1 0 1 0 0,0 1-1 0 0,-1-1 0 0 0,-1 3-233 0 0,1-15 137 0 0,-3 6 306 0 0,175-214-896 0 0,-170 206 430 0 0,0 0-1 0 0,0 0 0 0 0,0 0 1 0 0,1 0-1 0 0,-1 0 0 0 0,0 1 0 0 0,0-1 1 0 0,1 1-1 0 0,-1-1 0 0 0,0 1 0 0 0,0 0 1 0 0,1 0-1 0 0,-1 0 0 0 0,0 0 0 0 0,1 0 1 0 0,-1 1-1 0 0,0-1 0 0 0,0 1 0 0 0,1-1 1 0 0,-1 1-1 0 0,0 0 0 0 0,0 0 0 0 0,0 0 1 0 0,0 0-1 0 0,0 0 0 0 0,0 0 0 0 0,0 1 1 0 0,0-1-1 0 0,-1 1 0 0 0,1-1 0 0 0,0 1 1 0 0,-1 0-1 0 0,1 0 0 0 0,-1-1 0 0 0,0 1 1 0 0,0 0-1 0 0,1 0 0 0 0,-1 2 24 0 0,37 80 21 0 0,-19 5 860 0 0,2-112-391 0 0,-9 2-536 0 0,1 0 1 0 0,1 1-1 0 0,1 0 1 0 0,1 1 0 0 0,0 1-1 0 0,1 0 1 0 0,2 1-1 0 0,-1 1 1 0 0,2 1-1 0 0,0 1 1 0 0,1 1-1 0 0,0 0 1 0 0,1 2-1 0 0,0 0 1 0 0,1 2 0 0 0,0 0-1 0 0,1 1 46 0 0,-21 7 4 0 0,0 1 1 0 0,0 0-1 0 0,1-1 0 0 0,-1 1 0 0 0,0 0 1 0 0,0 0-1 0 0,0 1 0 0 0,0-1 0 0 0,0 1 1 0 0,0-1-1 0 0,1 1 0 0 0,-1 0 1 0 0,0 0-1 0 0,-1 0 0 0 0,1 1 0 0 0,0-1 1 0 0,0 1-1 0 0,-1 0 0 0 0,1-1 0 0 0,0 1 1 0 0,-1 0-1 0 0,0 1 0 0 0,0-1 0 0 0,1 0 1 0 0,-1 1-1 0 0,0-1 0 0 0,-1 1 0 0 0,1-1 1 0 0,0 1-1 0 0,-1 0 0 0 0,0 0 0 0 0,1 0 1 0 0,-1 0-1 0 0,0 0 0 0 0,-1 0 1 0 0,1 0-1 0 0,0 0 0 0 0,-1 0 0 0 0,0 0 1 0 0,0 0-1 0 0,0 1 0 0 0,0-1 0 0 0,0 0 1 0 0,-1 0-1 0 0,1 0 0 0 0,-1 2-4 0 0,-4 8-10 0 0,-1-1-1 0 0,0 1 1 0 0,0-2 0 0 0,-1 1-1 0 0,0-1 1 0 0,-1 0-1 0 0,-1 0 1 0 0,1-1 0 0 0,-2 0-1 0 0,1-1 1 0 0,-2 0-1 0 0,1 0 1 0 0,-1-1 0 0 0,0-1-1 0 0,-3 2 11 0 0,-118 58-4602 0 0,111-62 3277 0 0,3-4-2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5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1128 0 0,'5'4'240'0'0,"1"-1"-1"0"0,-1 2 1 0 0,0-1-1 0 0,0 1 1 0 0,0-1 0 0 0,-1 1-1 0 0,0 1 1 0 0,0-1-1 0 0,0 1 1 0 0,0-1 0 0 0,-1 1-1 0 0,0 0 1 0 0,0 0-1 0 0,-1 0 1 0 0,2 5-240 0 0,6 10 438 0 0,117 314 4102 0 0,-80-378-2956 0 0,128-295-346 0 0,-165 306-1582 0 0,-27 47-5110 0 0,-10 25 2176 0 0,16-23 2028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5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1648 0 0,'0'0'61'0'0,"0"0"-1"0"0,0 0 1 0 0,1 1-1 0 0,-1-1 1 0 0,0 0 0 0 0,0 0-1 0 0,1 1 1 0 0,-1-1-1 0 0,0 0 1 0 0,0 0 0 0 0,1 0-1 0 0,-1 1 1 0 0,0-1-1 0 0,1 0 1 0 0,-1 0-1 0 0,0 0 1 0 0,1 0 0 0 0,-1 0-1 0 0,0 0 1 0 0,1 0-1 0 0,-1 0 1 0 0,0 0 0 0 0,1 0-1 0 0,-1 0 1 0 0,0 0-1 0 0,1 0 1 0 0,-1 0-1 0 0,0 0 1 0 0,1 0 0 0 0,-1 0-1 0 0,0 0 1 0 0,1 0-1 0 0,-1 0 1 0 0,0 0 0 0 0,1-1-1 0 0,-1 1 1 0 0,0 0-1 0 0,0 0 1 0 0,1 0-1 0 0,-1-1-60 0 0,16 42 305 0 0,-16-40-244 0 0,5 11 6 0 0,-4-2 12 0 0,1 0 0 0 0,0 0 0 0 0,1 0 0 0 0,0-1 0 0 0,0 1 0 0 0,1-1 0 0 0,0 0 0 0 0,1 0-1 0 0,0 0 1 0 0,0-1 0 0 0,1 1 0 0 0,0-1 0 0 0,1-1 0 0 0,0 1 0 0 0,0-1 0 0 0,0 0 0 0 0,1-1 0 0 0,0 0 0 0 0,0 0-1 0 0,1-1 1 0 0,-1 0 0 0 0,1 0 0 0 0,1-1 0 0 0,-1 0 0 0 0,0-1 0 0 0,7 2-79 0 0,8-8 44 0 0,0-2 1 0 0,-1 0 0 0 0,0-2-1 0 0,0 0 1 0 0,0-2-1 0 0,-1 0 1 0 0,0-1-1 0 0,-1-2 1 0 0,0 0-1 0 0,-1-1 1 0 0,0-1-1 0 0,-1-1 1 0 0,-1-1-1 0 0,0 0 1 0 0,-2-1-1 0 0,1-1 1 0 0,-2-1-1 0 0,6-9-44 0 0,3-26 729 0 0,-24 53-582 0 0,0 1-22 0 0,0 0-88 0 0,-30-8 137 0 0,4 102 26 0 0,31 140 796 0 0,32 203 799 0 0,-37-418-1623 0 0,-1 0 0 0 0,-1 0 0 0 0,-1 0 0 0 0,-1 0 0 0 0,-1 0 0 0 0,0-1 0 0 0,-1 0 0 0 0,-1 0 0 0 0,-1-1 0 0 0,0 1 0 0 0,-2 0-172 0 0,8-16 21 0 0,1 0-1 0 0,-1 0 1 0 0,1 0 0 0 0,-1 0 0 0 0,0 0-1 0 0,0-1 1 0 0,0 1 0 0 0,0-1 0 0 0,0 1-1 0 0,0-1 1 0 0,0 0 0 0 0,0 1 0 0 0,-1-1-1 0 0,1 0 1 0 0,0-1 0 0 0,-1 1 0 0 0,1 0-1 0 0,-1-1 1 0 0,1 1 0 0 0,-1-1 0 0 0,1 0-1 0 0,-1 0 1 0 0,1 0 0 0 0,-1 0 0 0 0,1 0-1 0 0,-1 0 1 0 0,1-1 0 0 0,-1 1 0 0 0,1-1-1 0 0,-1 0 1 0 0,1 0 0 0 0,0 0 0 0 0,-1 0-1 0 0,1 0 1 0 0,0 0 0 0 0,0-1 0 0 0,0 1-1 0 0,0-1 1 0 0,0 1 0 0 0,0-1 0 0 0,0 0-1 0 0,1 0 1 0 0,-1 0-21 0 0,-8-12-98 0 0,1 0 1 0 0,0 0-1 0 0,1-1 0 0 0,1 0 1 0 0,0 0-1 0 0,1 0 0 0 0,1-1 1 0 0,0 0-1 0 0,1-1 0 0 0,1 1 1 0 0,1 0-1 0 0,0-1 1 0 0,1-11 97 0 0,0 15-237 0 0,1 0 1 0 0,0-1-1 0 0,1 1 1 0 0,0 0-1 0 0,1-1 1 0 0,1 1 0 0 0,0 0-1 0 0,1 0 1 0 0,0 1-1 0 0,1-1 1 0 0,0 1-1 0 0,1 0 1 0 0,0 0 0 0 0,1 0-1 0 0,3-2 237 0 0,89-90-6118 0 0,-75 82 4600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63 876 0 0,'0'0'604'0'0,"0"0"-68"0"0,3-7-75 0 0,0 3-383 0 0,-1 0 0 0 0,1 0 1 0 0,0 0-1 0 0,0 1 0 0 0,0-1 1 0 0,1 1-1 0 0,-1 0 0 0 0,1 0 0 0 0,0 0 1 0 0,0 0-1 0 0,0 1 0 0 0,0-1 0 0 0,0 1 1 0 0,1 0-1 0 0,-1 0 0 0 0,1 1 1 0 0,-1-1-1 0 0,1 1 0 0 0,-1 0 0 0 0,1 0 1 0 0,0 1-1 0 0,0-1 0 0 0,-1 1 0 0 0,1 0 1 0 0,5 1-79 0 0,2 1 83 0 0,0 0 0 0 0,1 1 0 0 0,-1 0 0 0 0,0 1 0 0 0,0 0 0 0 0,-1 1 0 0 0,1 1 0 0 0,-1 0 1 0 0,0 0-1 0 0,-1 1 0 0 0,1 0 0 0 0,-1 1 0 0 0,-1 0 0 0 0,0 1 0 0 0,0 0 0 0 0,0 0 0 0 0,-1 1 0 0 0,-1 0 0 0 0,0 1 1 0 0,0-1-1 0 0,-1 1 0 0 0,0 1 0 0 0,-1-1 0 0 0,0 1 0 0 0,-1 0 0 0 0,0 0 0 0 0,-1 0 0 0 0,0 0 0 0 0,0 7-83 0 0,-7-5 144 0 0,1-1 0 0 0,-2 1 0 0 0,0-1 0 0 0,0 0 0 0 0,-1 0 0 0 0,-1 0 0 0 0,0-1 0 0 0,-1 0 0 0 0,0 0 0 0 0,-1-1 0 0 0,0 0 0 0 0,-1-1 0 0 0,0 0-1 0 0,0 0 1 0 0,-1-1 0 0 0,0 0 0 0 0,-1-1 0 0 0,-3 1-144 0 0,-113 51 326 0 0,146-95-2458 0 0,70-46-2802 0 0,-60 62 3692 0 0</inkml:trace>
  <inkml:trace contextRef="#ctx0" brushRef="#br0" timeOffset="297.457">710 79 1108 0 0,'-140'57'4657'0'0,"126"-50"-4484"0"0,0 1 1 0 0,1 0-1 0 0,0 1 1 0 0,0 0 0 0 0,1 1-1 0 0,0 0 1 0 0,1 1-1 0 0,0 1 1 0 0,0 0 0 0 0,2 0-1 0 0,-1 1 1 0 0,2 0-1 0 0,-1 0 1 0 0,2 1 0 0 0,0 0-1 0 0,1 0 1 0 0,0 1-1 0 0,0 2-173 0 0,8-11 22 0 0,0 0 0 0 0,0 0 0 0 0,0 0-1 0 0,1 0 1 0 0,0 0 0 0 0,0-1-1 0 0,1 0 1 0 0,-1 1 0 0 0,1-1 0 0 0,0 0-1 0 0,1-1 1 0 0,-1 1 0 0 0,1-1-1 0 0,0 0 1 0 0,0 0 0 0 0,0 0 0 0 0,0-1-1 0 0,1 0 1 0 0,-1 0 0 0 0,1 0-1 0 0,0-1 1 0 0,0 1 0 0 0,0-1-1 0 0,0-1 1 0 0,2 1-22 0 0,8 4-488 0 0,-1-1 0 0 0,1-1-1 0 0,0-1 1 0 0,1 0 0 0 0,-1 0-1 0 0,0-2 1 0 0,1 0 0 0 0,-1-1 0 0 0,1-1-1 0 0,-1 0 1 0 0,1-1 0 0 0,-1-1 0 0 0,0-1-1 0 0,10-3 489 0 0,0-4-1252 0 0</inkml:trace>
  <inkml:trace contextRef="#ctx0" brushRef="#br0" timeOffset="532.385">893 129 1196 0 0,'17'-5'4369'0'0,"111"-12"-3334"0"0,-40 4-882 0 0,75-5-3379 0 0,-159 18 1915 0 0</inkml:trace>
  <inkml:trace contextRef="#ctx0" brushRef="#br0" timeOffset="704.114">959 278 1652 0 0,'3'1'800'0'0,"1"4"20"0"0,1-1-80 0 0,2-3-92 0 0,2 4-84 0 0,12 2-35 0 0,8-5-89 0 0,-15-2-48 0 0,9 0-92 0 0,8 0-156 0 0,1 0-12 0 0,1 0-568 0 0,42-14-304 0 0,-41 3-609 0 0,0 7-15 0 0,-1-4 120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1592 0 0,'0'0'818'0'0,"0"0"-88"0"0,1-23 968 0 0,2 18-1617 0 0,1 0 1 0 0,0 0 0 0 0,0 1-1 0 0,0 0 1 0 0,1 0 0 0 0,0 0 0 0 0,0 0-1 0 0,0 1 1 0 0,0 0 0 0 0,0 0-1 0 0,1 0 1 0 0,-1 0 0 0 0,1 1-1 0 0,-1 0 1 0 0,1 0 0 0 0,0 1-1 0 0,0 0 1 0 0,0 0 0 0 0,0 0-1 0 0,6 0-81 0 0,12-5 160 0 0,125-21 116 0 0,-48 22-3175 0 0,-84 8 1569 0 0,6 8-144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1652 0 0,'4'2'732'0'0,"-1"-2"-32"0"0,6 2-176 0 0,0-2-28 0 0,18 0-40 0 0,-13 0-28 0 0,7 0-28 0 0,4 0-23 0 0,2 0-169 0 0,5 0-124 0 0,2 0-16 0 0,1 0-480 0 0,4 0-253 0 0,0 0-671 0 0,-1 0 36 0 0,-3 0-12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0:5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1048 0 0,'8'-7'2379'0'0,"-2"40"-1488"0"0,-9-22-788 0 0,1 0-1 0 0,-1 0 1 0 0,2 0-1 0 0,-1 1 1 0 0,2-1 0 0 0,-1 1-1 0 0,2-1 1 0 0,0 1-1 0 0,0-1 1 0 0,1 1-1 0 0,0-1 1 0 0,1 0-1 0 0,0 0 1 0 0,1 0-1 0 0,0 0 1 0 0,1-1-1 0 0,0 0 1 0 0,0 0-1 0 0,1 0 1 0 0,1 0-1 0 0,-1-1 1 0 0,2 0-1 0 0,-1-1 1 0 0,1 1-1 0 0,1-1 1 0 0,-1-1-1 0 0,1 0 1 0 0,1 0-1 0 0,-1-1 1 0 0,1 0-1 0 0,0 0 1 0 0,0-1 0 0 0,1 0-1 0 0,0-1 1 0 0,-1-1-1 0 0,2 0 1 0 0,-1 0-1 0 0,2 0-102 0 0,1-4 27 0 0,-1-1 1 0 0,0 0-1 0 0,1-1 0 0 0,-1-1 1 0 0,0 0-1 0 0,0 0 0 0 0,-1-1 1 0 0,0-1-1 0 0,1 0 0 0 0,-2-1 1 0 0,1 0-1 0 0,-1-1 0 0 0,0 0 1 0 0,-1-1-1 0 0,0 0 0 0 0,0 0 1 0 0,-1-1-1 0 0,0 0 0 0 0,-1-1 1 0 0,7-10-28 0 0,0-1 13 0 0,-2 0 1 0 0,0-1 0 0 0,-1-1 0 0 0,-1 0 0 0 0,-1-1-1 0 0,-1 0 1 0 0,-2 0 0 0 0,0-1 0 0 0,-2 0 0 0 0,1-9-14 0 0,-5 33 0 0 0,0 1 0 0 0,0-1 0 0 0,0 1 0 0 0,0-1 0 0 0,0 1 0 0 0,0-1 0 0 0,0 0 0 0 0,0 0 0 0 0,-1 1 0 0 0,1-1 0 0 0,-1 0 0 0 0,1 0 0 0 0,-1 0 0 0 0,0 0 0 0 0,0 0 0 0 0,0 0 0 0 0,0 0 0 0 0,0 1 0 0 0,0-1 0 0 0,0 0 0 0 0,-1 0 0 0 0,1 0 0 0 0,-1 0 0 0 0,1 0 0 0 0,-1 1 0 0 0,0-1 0 0 0,0 0 0 0 0,0 1 0 0 0,0-1-1 0 0,0 0 1 0 0,0 1 0 0 0,0-1 0 0 0,0 1 0 0 0,-1 0 0 0 0,1-1 0 0 0,0 1 0 0 0,-1 0 0 0 0,1 0 0 0 0,-1 0 0 0 0,0 0 0 0 0,1 0 0 0 0,-1 0 0 0 0,0 0 0 0 0,1 0 0 0 0,-1 1 0 0 0,0-1 0 0 0,0 1 0 0 0,0-1 0 0 0,0 1 0 0 0,0 0 0 0 0,1 0 0 0 0,-1 0 0 0 0,0 0 0 0 0,0 0 0 0 0,0 0 0 0 0,0 0 0 0 0,0 1 0 0 0,0-1 0 0 0,1 1 0 0 0,-1-1 0 0 0,0 1 0 0 0,0 0 0 0 0,-1 0 0 0 0,-3 6-21 0 0,0 0 0 0 0,0 1 0 0 0,0-1 0 0 0,1 1 0 0 0,0 0 0 0 0,1 1-1 0 0,-1-1 1 0 0,2 1 0 0 0,-1 0 0 0 0,1 0 0 0 0,1 0 0 0 0,0 0 0 0 0,0 0 0 0 0,0 1 0 0 0,2-1 0 0 0,-1 0-1 0 0,1 1 1 0 0,0-1 0 0 0,1 1 0 0 0,0-1 0 0 0,0 0 0 0 0,1 1 0 0 0,1-1 0 0 0,-1 0 0 0 0,1 0 0 0 0,1-1-1 0 0,0 1 1 0 0,0 0 0 0 0,1-1 0 0 0,-1 0 0 0 0,2 0 0 0 0,-1-1 0 0 0,1 1 0 0 0,5 3 21 0 0,165 157-5633 0 0,-150-148 4093 0 0</inkml:trace>
  <inkml:trace contextRef="#ctx0" brushRef="#br0" timeOffset="298.014">936 298 1184 0 0,'4'-16'6965'0'0,"39"1"-7028"0"0,-38 13 562 0 0,224-39-693 0 0,-158 32-2314 0 0,-47 2-447 0 0,-18 4 1451 0 0</inkml:trace>
  <inkml:trace contextRef="#ctx0" brushRef="#br0" timeOffset="720.435">1448 158 1280 0 0,'87'205'4423'0'0,"-25"-55"-1801"0"0,-33-162-1702 0 0,-11-5-811 0 0,0-1 1 0 0,-1-1-1 0 0,-2 0 0 0 0,0-1 1 0 0,-1-1-1 0 0,0 0 0 0 0,3-12-109 0 0,-1 7 60 0 0,134-269 1838 0 0,-140 285-4156 0 0,-7 28-5084 0 0,-3-15 5890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0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1756 0 0,'38'-21'4313'0'0,"35"-27"-3029"0"0,-32 44-5968 0 0,-22 0 3419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0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1076 0 0,'5'-2'912'0'0,"2"2"-104"0"0,-3 0-16 0 0,1-1-116 0 0,1-3-116 0 0,-5 4-24 0 0,3 2-55 0 0,-2-4-53 0 0,0 2-76 0 0,-2-1-184 0 0,0 1-116 0 0,0-2 4 0 0,-2-1-556 0 0,0-1-529 0 0,-2 1 85 0 0,3-4 60 0 0,-6 1-412 0 0,-1-14-20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1172 0 0,'16'18'3805'0'0,"-2"35"-3297"0"0,-12-41-175 0 0,25 190 974 0 0,-45-140-2147 0 0,-16-38-2849 0 0,24-25 2393 0 0</inkml:trace>
  <inkml:trace contextRef="#ctx0" brushRef="#br0" timeOffset="452.058">10 175 3124 0 0,'14'-8'3705'0'0,"194"-69"-2065"0"0,12 34-6651 0 0,-182 38 3641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0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14 840 0 0,'-5'-5'612'0'0,"0"3"-100"0"0,3-1-576 0 0,-2-1-408 0 0,3 4 12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0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1120 0 0,'11'-29'4946'0'0,"-4"50"-2388"0"0,-9 64-1648 0 0,4-1-1 0 0,4 1 0 0 0,15 76-909 0 0,4-17 187 0 0,36 253 1358 0 0,-44-133-4765 0 0,-17-262 1901 0 0,-11-14-3934 0 0,11 1 4009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0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1240 0 0,'18'-12'5389'0'0,"16"-1"-4427"0"0,-9 4-315 0 0,182-51 1068 0 0,-66 37-4107 0 0,-118 15-1561 0 0,-23 7 2713 0 0</inkml:trace>
  <inkml:trace contextRef="#ctx0" brushRef="#br0" timeOffset="265.628">51 247 1848 0 0,'19'24'4374'0'0,"55"-17"-3357"0"0,-58-7-645 0 0,141-3-764 0 0,-10-39-4085 0 0,-125 30 3163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0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623 127 1616 0 0,'-1'1'213'0'0,"1"-1"-1"0"0,-1 0 1 0 0,1 0-1 0 0,0 0 1 0 0,-1 0 0 0 0,1 0-1 0 0,-1 0 1 0 0,1 0-1 0 0,-1 0 1 0 0,1 0 0 0 0,-1 0-1 0 0,1 0 1 0 0,0 0-1 0 0,-1 0 1 0 0,1 0-1 0 0,-1 0 1 0 0,1-1 0 0 0,-1 1-1 0 0,1 0 1 0 0,0 0-1 0 0,-1 0 1 0 0,1-1-1 0 0,0 1 1 0 0,-1 0 0 0 0,1-1-213 0 0,-6 34 307 0 0,3 0 0 0 0,0 0 1 0 0,2 0-1 0 0,2 1 0 0 0,1-1 0 0 0,1 0 1 0 0,2 0-1 0 0,1-1 0 0 0,2 1 1 0 0,3 6-308 0 0,44 109 787 0 0,23 100 62 0 0,-77-245-873 0 0,0 0-1 0 0,-1 0 0 0 0,1 0 0 0 0,-1 0 0 0 0,0 0 0 0 0,0 1 1 0 0,0-1-1 0 0,0 0 0 0 0,0 0 0 0 0,-1 0 0 0 0,1 0 0 0 0,-1 0 1 0 0,0 0-1 0 0,0 0 0 0 0,0 0 0 0 0,0 0 0 0 0,0 0 1 0 0,-1 0-1 0 0,0 0 0 0 0,1-1 0 0 0,-1 1 0 0 0,0-1 0 0 0,0 1 1 0 0,0-1-1 0 0,-1 0 0 0 0,1 0 0 0 0,0 0 0 0 0,-1 0 0 0 0,1 0 1 0 0,-1 0-1 0 0,0-1 0 0 0,0 1 0 0 0,0-1 0 0 0,0 0 1 0 0,0 0-1 0 0,0 0 0 0 0,0 0 0 0 0,0 0 0 0 0,0-1 0 0 0,0 0 1 0 0,0 1-1 0 0,0-1 0 0 0,0 0 0 0 0,-1 0 0 0 0,1-1 0 0 0,0 1 1 0 0,0-1-1 0 0,0 0 0 0 0,0 1 0 0 0,0-1 0 0 0,0 0 25 0 0,-12-4-504 0 0,0-1 1 0 0,1 0-1 0 0,0 0 0 0 0,0-2 0 0 0,1 0 0 0 0,0 0 0 0 0,0-1 0 0 0,1-1 1 0 0,0 0-1 0 0,0 0 0 0 0,2-1 0 0 0,-1-1 0 0 0,1 0 0 0 0,-5-8 504 0 0,-10-20-1436 0 0</inkml:trace>
  <inkml:trace contextRef="#ctx0" brushRef="#br0" timeOffset="203.608">404 219 1436 0 0,'0'-5'956'0'0,"-2"-3"-264"0"0,4 3 16 0 0,10-12-92 0 0,1-3-112 0 0,8 3-116 0 0,2-1-43 0 0,6 1 23 0 0,3 1-80 0 0,0 2-236 0 0,7-1-8 0 0,0 2-488 0 0,-2 0-493 0 0,2 1-411 0 0,-5-1 76 0 0,0-2-36 0 0</inkml:trace>
  <inkml:trace contextRef="#ctx0" brushRef="#br0" timeOffset="563.507">0 157 860 0 0,'2'66'3084'0'0,"4"29"-1998"0"0,4 0 1 0 0,4-1 0 0 0,13 38-1087 0 0,7 53 715 0 0,59 334 3 0 0,-90-498-999 0 0,19 60-2970 0 0,-21-80 1915 0 0,2-7 18 0 0,10-23-45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2966 964 0 0,'-61'19'5443'0'0,"-95"92"-4359"0"0,146-104-1009 0 0,1 0-1 0 0,0 0 1 0 0,1 1-1 0 0,-1 1 1 0 0,1 0-1 0 0,1 0 1 0 0,0 0-1 0 0,0 1 1 0 0,1 0-1 0 0,0 0 1 0 0,1 0-1 0 0,0 1 1 0 0,0 0-1 0 0,1 0 1 0 0,1 0-1 0 0,0 1 0 0 0,0 0-74 0 0,6-7 26 0 0,0-1-1 0 0,0 0 0 0 0,0 0 0 0 0,0 0 1 0 0,1-1-1 0 0,0 1 0 0 0,-1-1 0 0 0,1 0 1 0 0,1 0-1 0 0,-1 0 0 0 0,0 0 0 0 0,1-1 0 0 0,-1 0 1 0 0,1 0-1 0 0,0 0 0 0 0,-1 0 0 0 0,1-1 1 0 0,0 0-1 0 0,0 0 0 0 0,0 0 0 0 0,0-1 0 0 0,0 1 1 0 0,1-1-1 0 0,-1 0 0 0 0,0-1 0 0 0,0 1 1 0 0,0-1-1 0 0,0 0 0 0 0,0 0 0 0 0,0-1 1 0 0,3-1-26 0 0,162-64-226 0 0,-165 63 188 0 0,0 1-1 0 0,0-1 0 0 0,0 1 1 0 0,0-1-1 0 0,-1-1 0 0 0,0 1 1 0 0,0-1-1 0 0,0 1 0 0 0,0-1 1 0 0,-1 0-1 0 0,0-1 0 0 0,0 1 1 0 0,0 0-1 0 0,-1-1 0 0 0,0 0 1 0 0,0 1-1 0 0,0-1 0 0 0,0 0 1 0 0,-1 0-1 0 0,0 0 0 0 0,-1 0 1 0 0,1 0-1 0 0,-1 0 0 0 0,0 0 0 0 0,-1 0 1 0 0,1 0-1 0 0,-1 0 0 0 0,-1 0 1 0 0,1 0-1 0 0,-1 0 0 0 0,0-1 39 0 0,-3-4-65 0 0,0 0-1 0 0,-1 0 1 0 0,-1 1-1 0 0,1 0 1 0 0,-2 0-1 0 0,1 0 1 0 0,-1 1-1 0 0,-1 0 1 0 0,1 1-1 0 0,-2 0 0 0 0,1 0 1 0 0,-1 1-1 0 0,0 0 1 0 0,-1 1-1 0 0,1 0 1 0 0,-1 0-1 0 0,-11-3 66 0 0,-210-55-1901 0 0,200 57 418 0 0,27 5 614 0 0</inkml:trace>
  <inkml:trace contextRef="#ctx0" brushRef="#br0" timeOffset="485.088">1284 2837 1676 0 0,'-1'37'3480'0'0,"-2"-17"-2966"0"0,3-3-212 0 0,-2-9-215 0 0,0 0-1 0 0,1 0 1 0 0,-1 0-1 0 0,2 1 1 0 0,-1-1 0 0 0,1 0-1 0 0,1 0 1 0 0,-1 1 0 0 0,1-1-1 0 0,1 0 1 0 0,-1 0 0 0 0,1 0-1 0 0,1 0 1 0 0,0 0-1 0 0,0-1 1 0 0,0 1 0 0 0,1-1-1 0 0,0 0 1 0 0,0 0 0 0 0,1 0-1 0 0,0 0 1 0 0,0-1-1 0 0,1 0 1 0 0,0 0 0 0 0,0 0-1 0 0,0-1 1 0 0,1 0 0 0 0,-1 0-1 0 0,1-1 1 0 0,0 1 0 0 0,1-1-1 0 0,-1-1 1 0 0,6 2-87 0 0,-2-3 11 0 0,0-1 1 0 0,0 0-1 0 0,0-1 1 0 0,0 0-1 0 0,1-1 1 0 0,-1 0-1 0 0,0 0 1 0 0,0-2-1 0 0,-1 1 1 0 0,1-1-1 0 0,0-1 1 0 0,-1 0-1 0 0,0 0 1 0 0,0-1-1 0 0,0 0 1 0 0,0-1-1 0 0,-1 0 1 0 0,0-1-1 0 0,0 0 1 0 0,-1 0 0 0 0,0-1-1 0 0,0 0 1 0 0,0 0-1 0 0,-1-1 1 0 0,-1 0-1 0 0,0 0 1 0 0,0-1-1 0 0,0 1 1 0 0,-1-1-1 0 0,-1-1 1 0 0,0 1-1 0 0,0 0 1 0 0,-1-1-1 0 0,0 0 1 0 0,-1 0-1 0 0,0 0 1 0 0,-1 0-1 0 0,0-10-11 0 0,1-36 1210 0 0,-2 57-1108 0 0,-3-2-35 0 0,-12 2 65 0 0,26 37-273 0 0,105 130-3205 0 0,-62-96-1381 0 0,-47-64 3534 0 0</inkml:trace>
  <inkml:trace contextRef="#ctx0" brushRef="#br0" timeOffset="-9879.142">0 374 968 0 0,'6'-26'6775'0'0,"-12"320"-4526"0"0,12 128-1221 0 0,18-44 1212 0 0,65 321-2240 0 0,-55-488 824 0 0,-24-181-1384 0 0,1-43-4952 0 0,-12-58-140 0 0,1 45 4360 0 0</inkml:trace>
  <inkml:trace contextRef="#ctx0" brushRef="#br0" timeOffset="-8187.176">693 222 1160 0 0,'24'-55'2486'0'0,"-24"55"-2435"0"0,-1 0 1 0 0,1 0 0 0 0,-1 0-1 0 0,1 0 1 0 0,-1 0 0 0 0,0 0-1 0 0,1 0 1 0 0,-1 0 0 0 0,1 0 0 0 0,-1 0-1 0 0,0 0 1 0 0,1 0 0 0 0,-1-1-1 0 0,1 1 1 0 0,-1 0 0 0 0,1 0-1 0 0,-1-1 1 0 0,1 1 0 0 0,-1 0-1 0 0,1-1 1 0 0,-1 1 0 0 0,1-1-1 0 0,0 1 1 0 0,-1 0 0 0 0,1-1-1 0 0,-1 1 1 0 0,1-1 0 0 0,0 1 0 0 0,0-1-1 0 0,-1 1 1 0 0,1-1 0 0 0,0 0-1 0 0,0 1 1 0 0,-1-1 0 0 0,1 1-1 0 0,0-1 1 0 0,0 1 0 0 0,0-1-1 0 0,0 0 1 0 0,0 1 0 0 0,0-1-1 0 0,0 1 1 0 0,0-1 0 0 0,0 0-1 0 0,0 1 1 0 0,0-1 0 0 0,1 1 0 0 0,-1-1-1 0 0,0 1 1 0 0,0-1-52 0 0,-12 7 120 0 0,-1 1 0 0 0,1 1-1 0 0,1 0 1 0 0,-1 1 0 0 0,1 0 0 0 0,1 0 0 0 0,0 1-1 0 0,0 1 1 0 0,1-1 0 0 0,0 2 0 0 0,1-1 0 0 0,0 1-1 0 0,1 0 1 0 0,0 1 0 0 0,1 0 0 0 0,1 0 0 0 0,0 0-1 0 0,0 1 1 0 0,1-1 0 0 0,1 1 0 0 0,1 0 0 0 0,0 0-1 0 0,0 3-119 0 0,2-14 38 0 0,1 1 0 0 0,-1 0 0 0 0,1 0 0 0 0,0 0 0 0 0,0-1 0 0 0,0 1 0 0 0,1 0 0 0 0,-1-1-1 0 0,1 1 1 0 0,0-1 0 0 0,0 1 0 0 0,0-1 0 0 0,0 0 0 0 0,1 0 0 0 0,-1 0 0 0 0,1 0-1 0 0,0 0 1 0 0,-1-1 0 0 0,1 1 0 0 0,1-1 0 0 0,-1 0 0 0 0,0 0 0 0 0,0 0 0 0 0,1 0 0 0 0,0-1-1 0 0,-1 1 1 0 0,1-1 0 0 0,0 0 0 0 0,-1 0 0 0 0,1 0 0 0 0,0 0 0 0 0,0-1 0 0 0,0 0-1 0 0,0 0 1 0 0,1 0-38 0 0,129-10 658 0 0,-123 8-662 0 0,-1 0 0 0 0,1-1 0 0 0,-1 0 1 0 0,1 0-1 0 0,-1-1 0 0 0,0-1 0 0 0,0 1 0 0 0,-1-2 0 0 0,1 1 0 0 0,-1-1 1 0 0,0-1-1 0 0,-1 0 0 0 0,0 0 0 0 0,0 0 0 0 0,0-1 0 0 0,-1 0 0 0 0,0-1 1 0 0,-1 0-1 0 0,1 0 0 0 0,-2 0 0 0 0,1-1 0 0 0,-2 0 0 0 0,1 0 0 0 0,-1 0 1 0 0,-1 0-1 0 0,0-1 0 0 0,0 1 0 0 0,0-6 4 0 0,-6 8-60 0 0,0-1 1 0 0,-1 0-1 0 0,0 1 0 0 0,0 0 1 0 0,-1 0-1 0 0,0 0 0 0 0,-1 1 1 0 0,0-1-1 0 0,0 1 0 0 0,0 0 1 0 0,-1 1-1 0 0,0 0 0 0 0,0 0 1 0 0,0 0-1 0 0,-1 1 0 0 0,0 0 1 0 0,0 1-1 0 0,0 0 0 0 0,-1 0 1 0 0,1 0-1 0 0,-1 1 0 0 0,0 1 1 0 0,0-1-1 0 0,-3 1 60 0 0,-27-8-303 0 0,-1 2-1 0 0,-1 1 1 0 0,1 2 0 0 0,-1 2-1 0 0,0 2 1 0 0,-21 2 303 0 0,39-1-452 0 0,-66 15-2591 0 0,88-15 1766 0 0,1-5-100 0 0</inkml:trace>
  <inkml:trace contextRef="#ctx0" brushRef="#br0" timeOffset="-7638.876">1060 15 840 0 0,'2'-1'89'0'0,"0"-1"-1"0"0,1 0 1 0 0,-1 1-1 0 0,1 0 1 0 0,-1-1 0 0 0,1 1-1 0 0,0 0 1 0 0,-1 0-1 0 0,1 1 1 0 0,0-1-1 0 0,0 0 1 0 0,0 1 0 0 0,0 0-1 0 0,0 0 1 0 0,-1 0-1 0 0,1 0 1 0 0,0 0-1 0 0,0 0 1 0 0,0 1 0 0 0,0-1-1 0 0,-1 1 1 0 0,1 0-1 0 0,0 0 1 0 0,0 0-1 0 0,-1 0 1 0 0,1 1 0 0 0,-1-1-1 0 0,1 1 1 0 0,-1-1-1 0 0,0 1 1 0 0,1 0 0 0 0,-1 0-1 0 0,0 0 1 0 0,1 2-89 0 0,5 3 119 0 0,0 1 1 0 0,0 0-1 0 0,-1 1 0 0 0,0 0 1 0 0,-1 0-1 0 0,0 0 1 0 0,-1 1-1 0 0,0 0 0 0 0,0 0 1 0 0,-1 1-1 0 0,0-1 1 0 0,-1 1-1 0 0,0 0 0 0 0,0-1 1 0 0,-2 1-1 0 0,1 1 1 0 0,-1-1-1 0 0,-1 0 0 0 0,0 0 1 0 0,-1 1-120 0 0,-1-3 177 0 0,0 1 0 0 0,-1-1 0 0 0,-1 0 0 0 0,1 0 0 0 0,-2 0 1 0 0,1 0-1 0 0,-1-1 0 0 0,0 1 0 0 0,-1-1 0 0 0,0-1 0 0 0,0 1 0 0 0,-1-1 0 0 0,0 0 0 0 0,0 0 0 0 0,-1-1 1 0 0,-2 1-179 0 0,9-7 23 0 0,-1 0-1 0 0,1 0 0 0 0,0 0 1 0 0,-1-1-1 0 0,1 1 0 0 0,0 0 1 0 0,-1-1-1 0 0,1 1 0 0 0,0-1 1 0 0,0 0-1 0 0,-1 1 0 0 0,1-1 1 0 0,0 0-1 0 0,0 0 0 0 0,0 0 0 0 0,0 0 1 0 0,0 0-1 0 0,0 0 0 0 0,0 0 1 0 0,0 0-1 0 0,1 0 0 0 0,-1 0 1 0 0,0-1-1 0 0,1 1 0 0 0,-1 0 1 0 0,1 0-1 0 0,-1-1 0 0 0,1 1 1 0 0,-1 0-1 0 0,1-1 0 0 0,0 1 0 0 0,0 0 1 0 0,0-1-1 0 0,0 1 0 0 0,0-1 1 0 0,0 1-1 0 0,0 0 0 0 0,0-1 1 0 0,0 1-1 0 0,1 0 0 0 0,-1-1 1 0 0,0 1-1 0 0,1 0 0 0 0,0-1 1 0 0,-1 1-1 0 0,1 0 0 0 0,0 0 0 0 0,-1 0 1 0 0,1-1-1 0 0,0 1 0 0 0,0 0 1 0 0,0 0-1 0 0,0 0 0 0 0,0 0 1 0 0,0 1-1 0 0,1-2-21 0 0,14-31-87 0 0,2 0 0 0 0,2 2 0 0 0,1 0 0 0 0,1 1 0 0 0,1 1 1 0 0,2 1-1 0 0,1 1 0 0 0,1 2 0 0 0,22-17 87 0 0,-67 55 44 0 0,0 0 1 0 0,1 1-1 0 0,1 1 1 0 0,0 1-1 0 0,1 0 1 0 0,1 0-1 0 0,1 2 0 0 0,0 0 1 0 0,-1 3-45 0 0,13-19 3 0 0,0 0 0 0 0,1 0 0 0 0,-1 0 0 0 0,1 0 0 0 0,-1 0 0 0 0,1 0 0 0 0,0 0 0 0 0,0 0 0 0 0,0 0 0 0 0,0 0 0 0 0,0 0 0 0 0,0 0 0 0 0,1 0 0 0 0,-1-1 0 0 0,1 1 0 0 0,-1 0 0 0 0,1 0 0 0 0,0 0 0 0 0,-1 0 0 0 0,1 0 0 0 0,0-1 0 0 0,0 1 0 0 0,1 0 0 0 0,-1-1 0 0 0,0 1 0 0 0,0-1 0 0 0,1 1 0 0 0,-1-1 0 0 0,1 0 0 0 0,-1 0 0 0 0,1 1 0 0 0,0-1 0 0 0,-1 0 0 0 0,1-1 0 0 0,0 1 0 0 0,0 0 0 0 0,-1 0 0 0 0,1-1 0 0 0,0 1 0 0 0,0-1 0 0 0,2 1-3 0 0,83 18-265 0 0,-86-19 260 0 0,369 28-5737 0 0,-338-23 4556 0 0,-9 2 12 0 0</inkml:trace>
  <inkml:trace contextRef="#ctx0" brushRef="#br0" timeOffset="-7388.903">628 802 1008 0 0,'16'11'3362'0'0,"27"-11"-2464"0"0,-39-1-459 0 0,266-49 2963 0 0,-254 47-3392 0 0,213-39-858 0 0,-77 27-4411 0 0,-137 13 3979 0 0</inkml:trace>
  <inkml:trace contextRef="#ctx0" brushRef="#br0" timeOffset="-6935.835">925 1147 1048 0 0,'4'11'5624'0'0,"-37"17"-5544"0"0,31-26 217 0 0,-30 20 42 0 0,0 2 1 0 0,2 1 0 0 0,1 2-1 0 0,1 1 1 0 0,2 1 0 0 0,0 1 0 0 0,2 1-1 0 0,-10 20-339 0 0,20-12 466 0 0,14-37-342 0 0,3 0 1 0 0,10 0-105 0 0,-1 0 0 0 0,0-1 1 0 0,0-1-1 0 0,1 0 0 0 0,-1 0 0 0 0,0-1 1 0 0,1-1-1 0 0,-1 0 0 0 0,0-1 0 0 0,0 0 1 0 0,0-1-1 0 0,-1 0 0 0 0,1-1 0 0 0,-1 0 1 0 0,0-1-1 0 0,8-5-20 0 0,-12 8-11 0 0,0 0 1 0 0,0-1-1 0 0,0 0 0 0 0,-1 0 0 0 0,1-1 1 0 0,-1 0-1 0 0,0 0 0 0 0,-1 0 0 0 0,1-1 1 0 0,-1 1-1 0 0,0-1 0 0 0,0-1 1 0 0,-1 1-1 0 0,0-1 0 0 0,0 0 0 0 0,0 1 1 0 0,-1-2-1 0 0,0 1 0 0 0,0 0 0 0 0,-1-1 1 0 0,0 1-1 0 0,0-3 11 0 0,-25-50-45 0 0,14 47 33 0 0,-2 1 0 0 0,0-1 0 0 0,0 2 1 0 0,-1-1-1 0 0,-1 2 0 0 0,1 0 0 0 0,-2 0 1 0 0,0 1-1 0 0,0 1 0 0 0,0 0 0 0 0,-1 1 1 0 0,0 0-1 0 0,0 2 0 0 0,-1 0 0 0 0,0 0 1 0 0,-7 0 11 0 0,-99-42-1219 0 0,117 40 337 0 0,10 2-1973 0 0,45-22 58 0 0,-25 13 1442 0 0</inkml:trace>
  <inkml:trace contextRef="#ctx0" brushRef="#br0" timeOffset="-6482.265">1109 1034 1496 0 0,'1'0'151'0'0,"-1"1"0"0"0,0-1 0 0 0,0 1 0 0 0,0-1 1 0 0,1 1-1 0 0,-1-1 0 0 0,0 1 0 0 0,1-1 0 0 0,-1 1 0 0 0,0-1 0 0 0,1 0 0 0 0,-1 1 0 0 0,0-1 0 0 0,1 1 0 0 0,-1-1 0 0 0,1 0 0 0 0,-1 1 1 0 0,1-1-1 0 0,-1 0 0 0 0,1 0 0 0 0,-1 0 0 0 0,1 1 0 0 0,-1-1 0 0 0,1 0 0 0 0,-1 0 0 0 0,1 0 0 0 0,-1 0 0 0 0,1 0 0 0 0,0 0 0 0 0,-1 0 1 0 0,1 0-1 0 0,-1 0 0 0 0,1 0 0 0 0,-1 0 0 0 0,1 0 0 0 0,-1 0 0 0 0,1 0 0 0 0,-1-1 0 0 0,1 1 0 0 0,-1 0 0 0 0,1 0 0 0 0,-1-1 0 0 0,1 1 1 0 0,-1 0-1 0 0,1-1 0 0 0,-1 1 0 0 0,1 0-151 0 0,-4 7 38 0 0,0 1 0 0 0,1-1 0 0 0,0 1 0 0 0,0 0 0 0 0,1-1 0 0 0,0 1 0 0 0,0 0 1 0 0,1 0-1 0 0,0 0 0 0 0,0 0 0 0 0,1 0 0 0 0,0 0 0 0 0,0 0 0 0 0,1-1 0 0 0,0 1 0 0 0,1 0 0 0 0,0-1 1 0 0,0 0-1 0 0,0 1 0 0 0,1-1 0 0 0,0-1 0 0 0,0 1 0 0 0,1 0 0 0 0,0-1 0 0 0,0 0 0 0 0,0 0 0 0 0,1-1 0 0 0,0 1 1 0 0,0-1-1 0 0,0-1 0 0 0,1 1 0 0 0,0-1 0 0 0,-1 0 0 0 0,2 0 0 0 0,-1-1 0 0 0,5 2-38 0 0,1-3 35 0 0,-1 0 0 0 0,1-1-1 0 0,0-1 1 0 0,-1 0 0 0 0,1 0-1 0 0,0-1 1 0 0,-1-1 0 0 0,0 0-1 0 0,1-1 1 0 0,-1 0 0 0 0,0-1-1 0 0,0-1 1 0 0,0 1 0 0 0,-1-2-1 0 0,0 0 1 0 0,0 0 0 0 0,0-1-1 0 0,-1 0 1 0 0,0-1 0 0 0,0 0-1 0 0,-1-1 1 0 0,0 1 0 0 0,0-2-1 0 0,-1 0 1 0 0,0 0 0 0 0,-1 0-1 0 0,0-1 1 0 0,-1 0 0 0 0,0 0-1 0 0,-1 0 1 0 0,0-1 0 0 0,-1 0-1 0 0,0 0 1 0 0,-1 0 0 0 0,0-1-1 0 0,-1 1 1 0 0,0-1 0 0 0,-1 1-1 0 0,-1-1 1 0 0,0-1-35 0 0,-4 7-451 0 0,55 83-907 0 0,46 85-5299 0 0,-91-148 5360 0 0</inkml:trace>
  <inkml:trace contextRef="#ctx0" brushRef="#br0" timeOffset="-1422.968">839 1921 976 0 0,'-14'0'189'0'0,"1"0"0"0"0,-1 1 0 0 0,0 1 1 0 0,1 1-1 0 0,0 0 0 0 0,-1 0 0 0 0,1 1 0 0 0,0 1 0 0 0,1 0 0 0 0,-1 1 0 0 0,1 0 0 0 0,0 1 1 0 0,0 1-1 0 0,1 0 0 0 0,0 0 0 0 0,1 1 0 0 0,-2 1-189 0 0,3-2 94 0 0,1 0 0 0 0,0 1 0 0 0,0-1 0 0 0,1 1 0 0 0,0 1 0 0 0,0-1 0 0 0,1 1-1 0 0,0 0 1 0 0,1 1 0 0 0,0-1 0 0 0,1 1 0 0 0,0 0 0 0 0,1 1 0 0 0,0-1 0 0 0,1 0 0 0 0,0 1 0 0 0,0 1-94 0 0,3-8 40 0 0,-1-1-1 0 0,1 1 1 0 0,0-1 0 0 0,0 1-1 0 0,0-1 1 0 0,0 0 0 0 0,1 0-1 0 0,0 0 1 0 0,0 0 0 0 0,0 0-1 0 0,0 0 1 0 0,1 0 0 0 0,-1 0-1 0 0,1-1 1 0 0,0 1 0 0 0,0-1 0 0 0,1 0-1 0 0,-1 0 1 0 0,0 0 0 0 0,1-1-1 0 0,0 1 1 0 0,0-1 0 0 0,0 0-1 0 0,0 0 1 0 0,0 0 0 0 0,0 0-1 0 0,0-1 1 0 0,0 1 0 0 0,1-1-1 0 0,-1 0 1 0 0,1-1 0 0 0,-1 1 0 0 0,1-1-1 0 0,-1 0 1 0 0,5 0-40 0 0,146-14 418 0 0,-148 13-400 0 0,-1 1 1 0 0,1-1 0 0 0,0-1 0 0 0,-1 1 0 0 0,1-1-1 0 0,-1 0 1 0 0,1-1 0 0 0,-1 0 0 0 0,0 0-1 0 0,0 0 1 0 0,0 0 0 0 0,0-1 0 0 0,-1 0-1 0 0,1 0 1 0 0,-1-1 0 0 0,0 0 0 0 0,-1 1-1 0 0,1-2 1 0 0,-1 1 0 0 0,0 0 0 0 0,0-1-1 0 0,0 0 1 0 0,-1 0 0 0 0,0 0 0 0 0,0 0 0 0 0,-1-1-1 0 0,0 1 1 0 0,0-1 0 0 0,0 1 0 0 0,-1-1-1 0 0,0 0 1 0 0,0 1 0 0 0,0-1 0 0 0,-1 0-1 0 0,-1-2-18 0 0,-12-14-140 0 0,-2 0 0 0 0,-1 1 0 0 0,-1 1-1 0 0,-1 0 1 0 0,0 1 0 0 0,-2 1 0 0 0,0 1-1 0 0,-1 1 1 0 0,-1 1 0 0 0,0 0 0 0 0,-1 2-1 0 0,-1 1 1 0 0,0 0 0 0 0,-1 2 0 0 0,0 1-1 0 0,-1 1 1 0 0,-5 0 140 0 0,-8-14-3562 0 0,37 18 2205 0 0</inkml:trace>
  <inkml:trace contextRef="#ctx0" brushRef="#br0" timeOffset="-812.842">1067 1774 1292 0 0,'18'65'2590'0'0,"49"70"-1113"0"0,-64-131-1431 0 0,0 0 0 0 0,1 0 0 0 0,-1 0 1 0 0,1-1-1 0 0,0 1 0 0 0,0-1 0 0 0,0 0 0 0 0,0 0 0 0 0,1-1 1 0 0,-1 1-1 0 0,1-1 0 0 0,0 0 0 0 0,0 0 0 0 0,-1 0 0 0 0,1-1 0 0 0,0 0 1 0 0,0 0-1 0 0,0 0 0 0 0,1-1 0 0 0,-1 1 0 0 0,0-1 0 0 0,0-1 0 0 0,0 1 1 0 0,0 0-1 0 0,0-1 0 0 0,0 0 0 0 0,0-1 0 0 0,0 1 0 0 0,2-1-46 0 0,0-1 58 0 0,1-1 0 0 0,-1 1 0 0 0,0-1 0 0 0,0 0 0 0 0,0-1 0 0 0,0 0 0 0 0,-1 0 0 0 0,1 0 0 0 0,-1-1 0 0 0,-1 0 0 0 0,1 0-1 0 0,-1 0 1 0 0,0-1 0 0 0,0 1 0 0 0,-1-1 0 0 0,0-1 0 0 0,0 1 0 0 0,-1 0 0 0 0,0-1 0 0 0,0 0 0 0 0,-1 0 0 0 0,0 0 0 0 0,0 0 0 0 0,-1 0 0 0 0,0 0 0 0 0,0 0-1 0 0,-1 0 1 0 0,-1-8-58 0 0,-17-11 233 0 0,11 44-71 0 0,24 27-6 0 0,-2 1-1 0 0,-2 0 1 0 0,-2 1-1 0 0,-2 0 0 0 0,-1 0 1 0 0,-1 39-156 0 0,-7-75-28 0 0,-1 1 0 0 0,0 0 0 0 0,-1-1 0 0 0,-1 1 0 0 0,1-1-1 0 0,-2 0 1 0 0,1 0 0 0 0,-1 0 0 0 0,-1 0 0 0 0,0-1 0 0 0,0 1 0 0 0,-1-1 0 0 0,0 0 0 0 0,-1-1 0 0 0,0 0 0 0 0,0 0 0 0 0,0 0 0 0 0,-1-1 0 0 0,-1 0 0 0 0,1-1-1 0 0,-1 1 1 0 0,0-2 0 0 0,0 1 0 0 0,-1-1 0 0 0,1-1 0 0 0,-1 0 0 0 0,0 0 0 0 0,-1-1 0 0 0,1 0 0 0 0,-1-1 0 0 0,-1 0 28 0 0,7-1-287 0 0,0-2 0 0 0,0 1 1 0 0,0 0-1 0 0,0-1 0 0 0,0 0 0 0 0,0 0 0 0 0,1-1 1 0 0,-1 1-1 0 0,0-1 0 0 0,1 0 0 0 0,-1 0 1 0 0,1 0-1 0 0,0-1 0 0 0,0 0 0 0 0,0 0 1 0 0,0 0-1 0 0,0 0 0 0 0,0 0 0 0 0,-1-3 287 0 0,-7-12-1252 0 0</inkml:trace>
  <inkml:trace contextRef="#ctx0" brushRef="#br0" timeOffset="-453.217">724 2566 1192 0 0,'-22'15'5600'0'0,"53"-16"-3932"0"0,57-17-1455 0 0,-86 18-41 0 0,359-67 534 0 0,-121 37-3248 0 0,-186 27-942 0 0,-53 3 2027 0 0</inkml:trace>
  <inkml:trace contextRef="#ctx0" brushRef="#br0" timeOffset="4113.999">196 2244 1036 0 0,'0'0'424'0'0,"0"0"-26"0"0,0 0-108 0 0,0 0-24 0 0,0 0 4 0 0,0 0-55 0 0,0 0 4 0 0,0 0-20 0 0,0 0 11 0 0,0 0 113 0 0,3-13 378 0 0,39 39 2401 0 0,-12 111-2722 0 0,23 127 640 0 0,81 303-39 0 0,-74-373-457 0 0,-32-132 1398 0 0,-28-62-2090 0 0,0 0-164 0 0,7-25-1779 0 0,37-80-4319 0 0,-40 80 5071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0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31 1568 0 0,'9'-7'3354'0'0,"-26"12"-1868"0"0,-3 7-1304 0 0,2 2 0 0 0,0 0 0 0 0,0 1 0 0 0,1 1 0 0 0,1 0 0 0 0,1 1 0 0 0,0 1 0 0 0,1 1 0 0 0,1 0 0 0 0,1 0 0 0 0,1 2 0 0 0,0-1 0 0 0,2 1 0 0 0,0 1 0 0 0,1-1 0 0 0,2 1 0 0 0,0 1 0 0 0,0 6-182 0 0,5-24 28 0 0,1 0-1 0 0,0 0 0 0 0,0-1 1 0 0,1 1-1 0 0,-1 0 0 0 0,1 0 1 0 0,0-1-1 0 0,0 1 0 0 0,1-1 1 0 0,-1 1-1 0 0,1-1 0 0 0,0 1 1 0 0,0-1-1 0 0,0 0 0 0 0,1 0 1 0 0,0 0-1 0 0,-1 0 1 0 0,1 0-1 0 0,1-1 0 0 0,-1 1 1 0 0,0-1-1 0 0,1 0 0 0 0,0 0 1 0 0,0 0-1 0 0,0-1 0 0 0,0 1 1 0 0,0-1-1 0 0,0 0 0 0 0,1 0 1 0 0,-1 0-1 0 0,3 0-27 0 0,147 23 224 0 0,6-70-289 0 0,-155 43 50 0 0,-1 0 1 0 0,1-1-1 0 0,-1 0 1 0 0,1 0-1 0 0,-1 0 1 0 0,0 0-1 0 0,0-1 0 0 0,0 1 1 0 0,-1-1-1 0 0,1 0 1 0 0,-1 0-1 0 0,0-1 1 0 0,0 1-1 0 0,-1-1 1 0 0,1 1-1 0 0,-1-1 0 0 0,0 0 1 0 0,0 0-1 0 0,0 0 1 0 0,-1 0-1 0 0,0 0 1 0 0,0 0-1 0 0,0 0 1 0 0,-1-1-1 0 0,1 1 0 0 0,-1 0 1 0 0,0 0-1 0 0,-1-1 1 0 0,1 1-1 0 0,-1 0 1 0 0,-1-4 14 0 0,-4-4-42 0 0,0-1 0 0 0,0 1 0 0 0,-1 1 0 0 0,-1-1 0 0 0,0 1 1 0 0,-1 0-1 0 0,0 1 0 0 0,-1 0 0 0 0,0 1 0 0 0,0 0 1 0 0,-1 0-1 0 0,-1 1 0 0 0,0 1 0 0 0,0 0 0 0 0,0 0 0 0 0,-1 1 1 0 0,-12-4 41 0 0,-242-80-468 0 0,94 52-1907 0 0,164 29-946 0 0,9 10 2188 0 0</inkml:trace>
  <inkml:trace contextRef="#ctx0" brushRef="#br0" timeOffset="531.565">703 1 1756 0 0,'13'4'214'0'0,"1"1"0"0"0,-1 0 0 0 0,0 1-1 0 0,-1 1 1 0 0,0 0 0 0 0,0 0 0 0 0,0 1 0 0 0,-1 1 0 0 0,0 0-1 0 0,-1 0 1 0 0,0 1 0 0 0,0 1 0 0 0,-1 0 0 0 0,-1 0-1 0 0,0 0 1 0 0,0 1 0 0 0,-1 0 0 0 0,0 1 0 0 0,-1 0 0 0 0,-1 0-1 0 0,0 0 1 0 0,-1 0 0 0 0,0 1 0 0 0,-1 0 0 0 0,-1 0 0 0 0,0 0-1 0 0,0 10-213 0 0,-3-17 128 0 0,1-1 0 0 0,-2 1 0 0 0,1-1 0 0 0,-1 1-1 0 0,0-1 1 0 0,0 0 0 0 0,0 0 0 0 0,-1 0 0 0 0,0 0-1 0 0,0 0 1 0 0,-1-1 0 0 0,0 1 0 0 0,1-1 0 0 0,-2 0-1 0 0,1 0 1 0 0,-1 0 0 0 0,0-1 0 0 0,0 1 0 0 0,0-1 0 0 0,0-1-1 0 0,-1 1 1 0 0,1-1 0 0 0,-3 1-128 0 0,8-4 215 0 0,0 0-93 0 0,-4-68-499 0 0,19 33 147 0 0,2 2 0 0 0,1 0 0 0 0,1 1 0 0 0,2 1 0 0 0,1 1 0 0 0,2 1 0 0 0,1 1 0 0 0,1 1 0 0 0,1 1 0 0 0,12-8 230 0 0,-90 77 831 0 0,34-31-738 0 0,1 0 0 0 0,1 1-1 0 0,0 1 1 0 0,1 1 0 0 0,0 0-1 0 0,1 0 1 0 0,1 1 0 0 0,-9 16-93 0 0,15-13 57 0 0,5 0-8 0 0,8-11-101 0 0,-1 0 1 0 0,1-1 0 0 0,0 0-1 0 0,1 0 1 0 0,-1-1 0 0 0,1 0 0 0 0,1 0-1 0 0,-1 0 1 0 0,1-2 0 0 0,0 1 0 0 0,0-1-1 0 0,0 0 1 0 0,1-1 0 0 0,-1 0 0 0 0,1 0-1 0 0,0-1 1 0 0,0 0 0 0 0,0-1-1 0 0,0 0 1 0 0,0-1 0 0 0,7 0 51 0 0,-4 1-226 0 0,187 18-5551 0 0,-170-19 4517 0 0</inkml:trace>
  <inkml:trace contextRef="#ctx0" brushRef="#br0" timeOffset="829.326">347 876 1556 0 0,'-17'25'6262'0'0,"54"-23"-4381"0"0,51-17-1432 0 0,380-72-235 0 0,-212 45-5311 0 0,-212 32 2469 0 0,-34 7 1431 0 0</inkml:trace>
  <inkml:trace contextRef="#ctx0" brushRef="#br0" timeOffset="2054.468">612 1193 1228 0 0,'0'0'309'0'0,"0"0"-12"0"0,-3-6 15 0 0,-1 2-212 0 0,0 0 0 0 0,0 0 0 0 0,0 0 0 0 0,-1 1 0 0 0,1-1 0 0 0,-1 1 0 0 0,0 0 0 0 0,0 1 0 0 0,0-1 0 0 0,0 1 0 0 0,-1 0 0 0 0,1 0 0 0 0,0 0 0 0 0,-1 1 0 0 0,0 0 0 0 0,1 0 0 0 0,-1 0 0 0 0,0 1 0 0 0,-3 0-100 0 0,-8 1 149 0 0,-1 0 0 0 0,0 1 0 0 0,1 1-1 0 0,0 1 1 0 0,-1 1 0 0 0,1 0 0 0 0,1 1-1 0 0,-1 1 1 0 0,1 0 0 0 0,0 1 0 0 0,1 1-1 0 0,0 0 1 0 0,0 1 0 0 0,1 1 0 0 0,1 0-1 0 0,-1 1 1 0 0,2 1 0 0 0,0 0 0 0 0,0 0-1 0 0,1 1 1 0 0,1 1 0 0 0,0 0 0 0 0,1 0-1 0 0,1 1 1 0 0,1 0 0 0 0,0 0 0 0 0,1 1-1 0 0,0 0 1 0 0,1 0 0 0 0,0 10-149 0 0,6-20 25 0 0,0-1-1 0 0,1 1 1 0 0,0-1 0 0 0,0 0 0 0 0,1 1 0 0 0,0-1 0 0 0,0 0 0 0 0,0 0-1 0 0,1-1 1 0 0,0 1 0 0 0,0-1 0 0 0,0 0 0 0 0,1 0 0 0 0,0 0-1 0 0,0-1 1 0 0,0 1 0 0 0,0-1 0 0 0,1 0 0 0 0,0-1 0 0 0,0 1 0 0 0,0-1-1 0 0,0 0 1 0 0,0-1 0 0 0,0 0 0 0 0,1 0 0 0 0,-1 0 0 0 0,1 0-1 0 0,0-1 1 0 0,-1 0 0 0 0,1-1 0 0 0,0 0 0 0 0,-1 0 0 0 0,1 0-1 0 0,0-1 1 0 0,0 1 0 0 0,-1-2 0 0 0,1 1 0 0 0,4-2-25 0 0,-4 2-3 0 0,0 1-1 0 0,0-1 1 0 0,0 0 0 0 0,0 0 0 0 0,0-1-1 0 0,-1 0 1 0 0,1-1 0 0 0,0 1 0 0 0,-1-1-1 0 0,0 0 1 0 0,1-1 0 0 0,-1 0-1 0 0,-1 0 1 0 0,1 0 0 0 0,0 0 0 0 0,-1-1-1 0 0,0 0 1 0 0,0 0 0 0 0,-1 0 0 0 0,1-1-1 0 0,-1 0 1 0 0,0 0 0 0 0,-1 0 0 0 0,1 0-1 0 0,-1 0 1 0 0,0-1 0 0 0,-1 1 0 0 0,0-1-1 0 0,0 0 1 0 0,0 0 0 0 0,-1 0-1 0 0,0 0 1 0 0,0 0 0 0 0,-1 0 0 0 0,0 0-1 0 0,0 0 1 0 0,-1-4 3 0 0,-3-1-100 0 0,-2 0 0 0 0,1 0 0 0 0,-1 1 0 0 0,-1 0 0 0 0,0 1 0 0 0,-1-1 0 0 0,1 1 0 0 0,-2 1-1 0 0,0-1 1 0 0,0 1 0 0 0,-1 1 0 0 0,0 0 0 0 0,0 0 0 0 0,0 1 0 0 0,-1 0 0 0 0,-1 1 0 0 0,1 0 0 0 0,-10-3 100 0 0,20 9-301 0 0,-6-5-754 0 0,10-2-2088 0 0,12-9 1979 0 0</inkml:trace>
  <inkml:trace contextRef="#ctx0" brushRef="#br0" timeOffset="2367.475">717 1122 1240 0 0,'5'2'209'0'0,"0"0"-1"0"0,0 0 1 0 0,-1 1 0 0 0,1-1 0 0 0,-1 1-1 0 0,0 0 1 0 0,0 0 0 0 0,0 1-1 0 0,0-1 1 0 0,0 1 0 0 0,-1 0-1 0 0,1 0 1 0 0,-1 0 0 0 0,0 0-1 0 0,-1 0 1 0 0,1 1 0 0 0,-1-1 0 0 0,1 1-1 0 0,0 3-208 0 0,10 15 599 0 0,125 205 3323 0 0,-136-228-3868 0 0,0 1 0 0 0,0-1-1 0 0,0 0 1 0 0,0 0 0 0 0,0 0-1 0 0,0-1 1 0 0,0 1 0 0 0,0 0-1 0 0,0-1 1 0 0,0 0 0 0 0,0 1-1 0 0,0-1 1 0 0,-1 0 0 0 0,1 0-1 0 0,0 0 1 0 0,0 0 0 0 0,-1 0-1 0 0,1 0 1 0 0,0 0 0 0 0,-1-1-1 0 0,1 1 1 0 0,-1-1 0 0 0,0 1-1 0 0,1-1 1 0 0,-1 0-1 0 0,0 1 1 0 0,0-1 0 0 0,0 0-1 0 0,0 0 1 0 0,0 0 0 0 0,-1 1-1 0 0,1-1 1 0 0,0 0 0 0 0,-1 0-1 0 0,0 0 1 0 0,1 0 0 0 0,-1 0-1 0 0,0 0 1 0 0,0 0 0 0 0,0 0-1 0 0,0-1 1 0 0,0 1 0 0 0,-1-1-54 0 0,6-9 207 0 0,157-375-2877 0 0,-161 385 2520 0 0,0 1 0 0 0,-1-1 1 0 0,1 1-1 0 0,0-1 0 0 0,-1 0 0 0 0,1 1 1 0 0,-1-1-1 0 0,1 0 0 0 0,-1 0 0 0 0,0 1 0 0 0,0-1 1 0 0,0 0-1 0 0,0 0 0 0 0,0 0 0 0 0,0 1 1 0 0,0-1-1 0 0,0 0 0 0 0,-1 0 0 0 0,1 1 1 0 0,-1-1-1 0 0,1 0 0 0 0,-1 1 0 0 0,0-1 0 0 0,0 1 1 0 0,0-1-1 0 0,0 1 0 0 0,0-1 0 0 0,0 1 1 0 0,0-1-1 0 0,0 1 0 0 0,0 0 0 0 0,-1 0 1 0 0,1-1-1 0 0,0 1 0 0 0,-1 0 0 0 0,1 0 0 0 0,-1 1 1 0 0,1-1-1 0 0,-1 0 0 0 0,0 0 0 0 0,1 1 1 0 0,-1-1-1 0 0,0 1 0 0 0,0-1 0 0 0,1 1 1 0 0,-2 0 149 0 0,-9-2-1198 0 0</inkml:trace>
  <inkml:trace contextRef="#ctx0" brushRef="#br0" timeOffset="2852.256">1 1077 984 0 0,'32'-3'420'0'0,"0"6"-52"0"0,-16-3 8 0 0,35 14-112 0 0,-19-1-32 0 0,0 5 36 0 0,-3-1-32 0 0,-4 3-32 0 0,1 5-20 0 0,-3 0-16 0 0,-3 2-48 0 0,-4 3-176 0 0,0 0-36 0 0,-4-2-256 0 0,-10 1-212 0 0,2 4-544 0 0</inkml:trace>
  <inkml:trace contextRef="#ctx0" brushRef="#br0" timeOffset="7906.392">323 2928 2524 0 0,'0'0'76'0'0,"0"1"1"0"0,1-1-1 0 0,-1 1 0 0 0,1-1 1 0 0,-1 1-1 0 0,0 0 0 0 0,1-1 0 0 0,-1 1 1 0 0,0-1-1 0 0,1 1 0 0 0,-1 0 0 0 0,0-1 1 0 0,0 1-1 0 0,0 0 0 0 0,0 0 0 0 0,0-1 1 0 0,0 1-1 0 0,0 0 0 0 0,0-1 0 0 0,0 1 1 0 0,0 0-1 0 0,0-1 0 0 0,0 1 0 0 0,0 0 1 0 0,0-1-1 0 0,-1 1 0 0 0,1 0 0 0 0,0-1 1 0 0,-1 1-1 0 0,1-1 0 0 0,0 1 0 0 0,-1 0 1 0 0,1-1-1 0 0,-1 1 0 0 0,1-1 0 0 0,-1 1 1 0 0,1-1-1 0 0,-1 1 0 0 0,1-1 0 0 0,-1 0 1 0 0,1 1-1 0 0,-1-1 0 0 0,1 0 0 0 0,-1 1 1 0 0,0-1-1 0 0,1 0 0 0 0,-1 0 0 0 0,0 1 1 0 0,1-1-1 0 0,-1 0 0 0 0,0 0 0 0 0,1 0 1 0 0,-1 0-1 0 0,0 0 0 0 0,0 0 0 0 0,1 0 1 0 0,-1 0-1 0 0,0 0 0 0 0,1 0 1 0 0,-1-1-1 0 0,0 1 0 0 0,1 0 0 0 0,-1 0 1 0 0,0-1-1 0 0,1 1 0 0 0,-1 0 0 0 0,1-1 1 0 0,-1 1-1 0 0,1 0 0 0 0,-1-1-76 0 0,348-69 1426 0 0,-201 42-2509 0 0,2 7 0 0 0,0 5 0 0 0,57 6 1083 0 0,-206 10-31 0 0,1 1 1 0 0,-1-1 0 0 0,1 1 0 0 0,-1-1 0 0 0,1 0 0 0 0,-1 1 0 0 0,1-1 0 0 0,-1 1 0 0 0,1 0 0 0 0,0-1-1 0 0,-1 1 1 0 0,1-1 0 0 0,0 1 0 0 0,-1-1 0 0 0,1 1 0 0 0,0 0 0 0 0,0-1 0 0 0,0 1 0 0 0,-1 0 0 0 0,1-1-1 0 0,0 1 1 0 0,0 0 0 0 0,0-1 0 0 0,0 1 0 0 0,0 0 0 0 0,0-1 0 0 0,0 1 0 0 0,1 0 0 0 0,-1-1-1 0 0,0 1 1 0 0,0-1 0 0 0,0 1 0 0 0,1 0 0 0 0,-1-1 0 0 0,0 1 0 0 0,1-1 0 0 0,-1 1 0 0 0,0 0 0 0 0,1-1-1 0 0,-1 1 1 0 0,1-1 0 0 0,-1 0 0 0 0,1 1 0 0 0,-1-1 0 0 0,1 1 0 0 0,-1-1 0 0 0,1 0 0 0 0,-1 1 0 0 0,1-1-1 0 0,0 0 1 0 0,-1 1 0 0 0,1-1 0 0 0,0 0 0 0 0,-1 0 0 0 0,1 0 0 0 0,0 0 0 0 0,-1 0 0 0 0,1 0 0 0 0,0 0-1 0 0,0 0 31 0 0,-21 5-700 0 0</inkml:trace>
  <inkml:trace contextRef="#ctx0" brushRef="#br0" timeOffset="8359.557">760 3294 1936 0 0,'-14'3'308'0'0,"0"1"1"0"0,0 0-1 0 0,1 1 0 0 0,0 1 0 0 0,0 0 1 0 0,0 0-1 0 0,0 1 0 0 0,1 1 0 0 0,1 0 1 0 0,-1 1-1 0 0,1 0 0 0 0,1 1 0 0 0,-9 9-308 0 0,13-14 64 0 0,1 0 0 0 0,0 0 0 0 0,0 0 0 0 0,1 1 0 0 0,0 0 0 0 0,0 0 1 0 0,0 0-1 0 0,1 0 0 0 0,0 1 0 0 0,0-1 0 0 0,0 1 0 0 0,1 0 0 0 0,0-1 0 0 0,0 1 0 0 0,1 0 0 0 0,0 1 0 0 0,0 0-64 0 0,3-5 21 0 0,1 1-1 0 0,-1-1 1 0 0,1 1-1 0 0,0-1 1 0 0,0 0 0 0 0,0 0-1 0 0,0-1 1 0 0,1 1 0 0 0,-1 0-1 0 0,1-1 1 0 0,-1 0-1 0 0,1 0 1 0 0,0 0 0 0 0,0-1-1 0 0,0 1 1 0 0,0-1 0 0 0,0 0-1 0 0,0 0 1 0 0,1 0-1 0 0,-1 0 1 0 0,0-1 0 0 0,0 0-1 0 0,1 0 1 0 0,-1 0 0 0 0,0 0-1 0 0,0-1 1 0 0,1 0-1 0 0,-1 0 1 0 0,0 0 0 0 0,3-1-21 0 0,3 1-24 0 0,-1 1 0 0 0,1-2 0 0 0,0 0 0 0 0,-1 0 0 0 0,0 0 0 0 0,1-1 0 0 0,-1-1 0 0 0,0 0 0 0 0,0 0 0 0 0,-1 0 0 0 0,1-1 0 0 0,-1-1 0 0 0,0 1 0 0 0,0-1 0 0 0,-1-1 0 0 0,0 1 0 0 0,0-1 1 0 0,0 0-1 0 0,-1-1 0 0 0,0 0 0 0 0,-1 0 0 0 0,0 0 0 0 0,0-1 0 0 0,0 1 0 0 0,-1-1 0 0 0,-1 0 0 0 0,1 0 0 0 0,-1-2 24 0 0,-7-3-66 0 0,-1 1 0 0 0,0 0 0 0 0,-1 0 0 0 0,0 1-1 0 0,-1 0 1 0 0,0 0 0 0 0,-1 0 0 0 0,0 1 0 0 0,-1 0 0 0 0,0 1 0 0 0,-1 0 0 0 0,0 0 0 0 0,-1 1-1 0 0,0 0 1 0 0,0 1 0 0 0,-1 0 0 0 0,0 1 0 0 0,0 1 0 0 0,-1 0 0 0 0,0 0 0 0 0,0 1-1 0 0,0 1 1 0 0,0 0 0 0 0,-1 1 0 0 0,0 0 66 0 0,-173-26-2705 0 0,186 29 1451 0 0</inkml:trace>
  <inkml:trace contextRef="#ctx0" brushRef="#br0" timeOffset="8703.901">906 3196 1412 0 0,'76'99'3592'0'0,"71"195"-333"0"0,-147-295-3206 0 0,1 0 0 0 0,-1 1 0 0 0,1-1 0 0 0,-1 0 0 0 0,1 1 0 0 0,-1-1 0 0 0,1 1 0 0 0,-1-1 0 0 0,1 1 0 0 0,-1-1 0 0 0,1 1 0 0 0,0 0 0 0 0,-1-1 1 0 0,1 1-1 0 0,0-1 0 0 0,-1 1 0 0 0,1 0 0 0 0,0 0 0 0 0,0-1 0 0 0,-1 1 0 0 0,1 0 0 0 0,0 0 0 0 0,-1 0 0 0 0,1 0 0 0 0,0 0 0 0 0,0 0 0 0 0,-1 0 0 0 0,1 0 0 0 0,0 0 0 0 0,0 0 0 0 0,-1 1 0 0 0,1-1 1 0 0,0 0-1 0 0,0 0 0 0 0,-1 1 0 0 0,1-1 0 0 0,0 0 0 0 0,-1 1 0 0 0,1-1 0 0 0,-1 1 0 0 0,1-1 0 0 0,0 1 0 0 0,-1-1 0 0 0,1 1 0 0 0,-1-1 0 0 0,1 1 0 0 0,-1 0 0 0 0,0-1 0 0 0,1 1 0 0 0,-1 0 1 0 0,0-1-1 0 0,1 1 0 0 0,-1 0 0 0 0,0 0-53 0 0,30-56 8 0 0,-4-2 1 0 0,-2-1-1 0 0,-2-1 1 0 0,8-40-9 0 0,7-16-655 0 0,-20 70 143 0 0,16-60-1044 0 0,-24 32-2752 0 0,-13 55 3127 0 0,-20-6 47 0 0</inkml:trace>
  <inkml:trace contextRef="#ctx0" brushRef="#br0" timeOffset="7061.369">564 2036 888 0 0,'-11'3'6315'0'0,"-68"43"-5489"0"0,62-32-694 0 0,1 1-1 0 0,0 0 1 0 0,2 2-1 0 0,0-1 1 0 0,0 2-1 0 0,2 0 1 0 0,0 0-1 0 0,1 1 1 0 0,1 1-1 0 0,1 0 1 0 0,1 0-1 0 0,0 0 1 0 0,2 1-1 0 0,0 1 1 0 0,2-1-1 0 0,0 1 1 0 0,0 14-132 0 0,4-31 21 0 0,0 0 1 0 0,0 0-1 0 0,0 0 1 0 0,1 0-1 0 0,0 1 1 0 0,0-1-1 0 0,1-1 1 0 0,-1 1-1 0 0,1 0 1 0 0,0 0-1 0 0,0 0 0 0 0,1-1 1 0 0,-1 0-1 0 0,1 1 1 0 0,0-1-1 0 0,0 0 1 0 0,1 0-1 0 0,-1 0 1 0 0,1-1-1 0 0,0 1 1 0 0,0-1-1 0 0,0 0 1 0 0,0 0-1 0 0,0 0 0 0 0,1-1 1 0 0,0 0-1 0 0,-1 1 1 0 0,1-1-1 0 0,0-1 1 0 0,0 1-1 0 0,0-1 1 0 0,0 0-1 0 0,0 0 1 0 0,0-1-1 0 0,0 1 0 0 0,0-1 1 0 0,3 0-22 0 0,7 0-17 0 0,1 0 1 0 0,-1-1-1 0 0,0-1 0 0 0,0 0 1 0 0,0-1-1 0 0,0 0 0 0 0,-1-1 1 0 0,1-1-1 0 0,-1-1 0 0 0,0 0 1 0 0,0 0-1 0 0,2-3 17 0 0,-7 1-75 0 0,0-1 0 0 0,-1 1 0 0 0,0-1 0 0 0,-1 0 0 0 0,0-1 0 0 0,-1 0 0 0 0,1 0 0 0 0,-2 0 0 0 0,0-1 0 0 0,0 0 0 0 0,-1 0 0 0 0,0 0 0 0 0,-1-1 0 0 0,0 1 0 0 0,-1-1 0 0 0,0 0 0 0 0,-1 1 0 0 0,0-1 0 0 0,-1 0 0 0 0,0 0 0 0 0,-1 0 0 0 0,-1 1 0 0 0,1-1 0 0 0,-2 0 0 0 0,0 1 0 0 0,0 0 0 0 0,-1-1 0 0 0,0 1 0 0 0,-1 1 0 0 0,0-1-1 0 0,-1 1 1 0 0,0 0 0 0 0,-1 0 0 0 0,0 0 0 0 0,-1 1 0 0 0,1 0 0 0 0,-6-3 75 0 0,-3-9-172 0 0,-1 1-1 0 0,-1 1 0 0 0,-1 1 1 0 0,-1 0-1 0 0,0 1 0 0 0,-1 2 1 0 0,-1 0-1 0 0,0 1 0 0 0,-1 1 1 0 0,-1 1-1 0 0,0 1 0 0 0,0 2 1 0 0,-19-5 172 0 0,37 11-1923 0 0,6 3 1359 0 0</inkml:trace>
  <inkml:trace contextRef="#ctx0" brushRef="#br0" timeOffset="7530.713">927 2008 1824 0 0,'0'4'106'0'0,"0"1"0"0"0,1-1 0 0 0,-1 1 0 0 0,1-1 0 0 0,0 0-1 0 0,0 1 1 0 0,1-1 0 0 0,-1 0 0 0 0,1 0 0 0 0,0 0 0 0 0,0 0 0 0 0,1 0-1 0 0,-1 0 1 0 0,1 0 0 0 0,-1-1 0 0 0,1 1 0 0 0,0-1 0 0 0,1 0 0 0 0,-1 0 0 0 0,0 0-1 0 0,1 0 1 0 0,0-1 0 0 0,0 0 0 0 0,-1 1 0 0 0,1-1 0 0 0,1 0 0 0 0,-1-1 0 0 0,0 1-1 0 0,0-1 1 0 0,1 0 0 0 0,-1 0 0 0 0,0 0 0 0 0,1-1 0 0 0,-1 1 0 0 0,1-1 0 0 0,-1 0-1 0 0,1 0 1 0 0,-1-1 0 0 0,1 1 0 0 0,-1-1 0 0 0,1 0 0 0 0,-1-1 0 0 0,0 1-1 0 0,0-1 1 0 0,1 1 0 0 0,-1-1 0 0 0,0 0 0 0 0,1-1-106 0 0,3-2 88 0 0,0 0 0 0 0,0 0 0 0 0,-1-1 1 0 0,1 0-1 0 0,-1 0 0 0 0,0-1 0 0 0,-1 0 0 0 0,1 0 0 0 0,-2-1 1 0 0,1 0-1 0 0,-1 0 0 0 0,0 0 0 0 0,0 0 0 0 0,-1-1 0 0 0,2-7-88 0 0,11-16 675 0 0,-1 96-93 0 0,26 252 264 0 0,-43-305-819 0 0,-1 0 0 0 0,0 1 0 0 0,-1-1 0 0 0,0 0 0 0 0,-1 0 0 0 0,0 0-1 0 0,-1-1 1 0 0,0 1 0 0 0,0-1 0 0 0,-1 0 0 0 0,-1-1 0 0 0,1 1 0 0 0,-2-1 0 0 0,1-1 0 0 0,-1 1 0 0 0,-1-1 0 0 0,1-1 0 0 0,-1 0 0 0 0,-1 0 0 0 0,-9 6-27 0 0,-82 17-3273 0 0,27-70-1035 0 0,58 27 2951 0 0</inkml:trace>
  <inkml:trace contextRef="#ctx0" brushRef="#br0" timeOffset="11082.64">1533 51 860 0 0,'0'0'610'0'0,"24"0"2906"0"0,-22 0-3512 0 0,0 1 1 0 0,0 0-1 0 0,0 0 1 0 0,0 0-1 0 0,-1 0 1 0 0,1 0 0 0 0,0 0-1 0 0,0 1 1 0 0,-1-1-1 0 0,1 1 1 0 0,-1-1-1 0 0,1 1 1 0 0,-1-1-1 0 0,1 1 1 0 0,-1 0-1 0 0,0 0 1 0 0,0 0-1 0 0,0-1 1 0 0,0 1 0 0 0,0 0-1 0 0,-1 0 1 0 0,1 0-1 0 0,0 1 1 0 0,-1-1-1 0 0,0 0 1 0 0,1 0-1 0 0,-1 0 1 0 0,0 0-1 0 0,0 0 1 0 0,0 1-1 0 0,0-1 1 0 0,-1 0 0 0 0,1 0-1 0 0,-1 0 1 0 0,1 0-1 0 0,-1 0 1 0 0,0 0-1 0 0,0 2-4 0 0,1 14 1 0 0,0 655 1786 0 0,22-375-1359 0 0,7-62 46 0 0,10-2 0 0 0,44 136-474 0 0,-9-38 546 0 0,2 112-546 0 0,40 45 273 0 0,-45-280 1003 0 0,-70-209-1362 0 0,-1 1 1 0 0,1 0-1 0 0,0 0 0 0 0,0 0 1 0 0,-1 0-1 0 0,1 0 0 0 0,0-1 1 0 0,0 1-1 0 0,0 0 0 0 0,0-1 1 0 0,0 1-1 0 0,0-1 0 0 0,0 1 1 0 0,0-1-1 0 0,0 1 0 0 0,1-1 1 0 0,-1 0-1 0 0,0 0 0 0 0,0 1 1 0 0,0-1-1 0 0,0 0 0 0 0,1 0 1 0 0,-1 0-1 0 0,0 0 1 0 0,0 0-1 0 0,0-1 0 0 0,0 1 1 0 0,0 0-1 0 0,1 0 0 0 0,-1-1 1 0 0,0 1-1 0 0,0-1 0 0 0,0 1 1 0 0,0-1-1 0 0,0 1 0 0 0,0-1 1 0 0,0 0-1 0 0,0 1 0 0 0,0-1 1 0 0,-1 0-1 0 0,1 0 0 0 0,0 0 1 0 0,0 0-1 0 0,-1 0 0 0 0,1 0 1 0 0,0 0-1 0 0,-1 0 0 0 0,1 0 1 0 0,-1 0-1 0 0,1 0 0 0 0,-1 0 1 0 0,0 0-1 0 0,1 0 0 0 0,-1 0 1 0 0,0-1-1 0 0,0 1 0 0 0,0 0 1 0 0,0 0-1 0 0,0 0 0 0 0,0 0 1 0 0,0-1-1 0 0,0 1 86 0 0,0-1 100 0 0,35-54-2916 0 0,-18 20 1394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1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1442 1900 0 0,'-1'-26'5905'0'0,"60"6"-5408"0"0,-46 18 1 0 0,286-18-1444 0 0,-174 36-2880 0 0,-114-11 2402 0 0,-6-3 4 0 0</inkml:trace>
  <inkml:trace contextRef="#ctx0" brushRef="#br0" timeOffset="234.389">30 1680 1868 0 0,'3'7'916'0'0,"1"0"-64"0"0,1-4-100 0 0,4-1-100 0 0,16 6-91 0 0,2-3-37 0 0,8-2-44 0 0,1-1-52 0 0,6 0-100 0 0,1-1-100 0 0,2 3-152 0 0,1-1-8 0 0,-2-1-552 0 0,1-1-444 0 0,3 1-429 0 0,-27-2 77 0 0,7 0 52 0 0,4 0-56 0 0</inkml:trace>
  <inkml:trace contextRef="#ctx0" brushRef="#br0" timeOffset="1813.776">839 57 860 0 0,'4'-23'2708'0'0,"20"-10"-2060"0"0,-24 69 96 0 0,-7 183 46 0 0,11 1 0 0 0,12 34-790 0 0,75 468 1142 0 0,83 382 52 0 0,-146-780 134 0 0,-28-290-1718 0 0,3-46-5888 0 0,-2 8 5850 0 0,2-17-920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56 1312 0 0,'3'-3'362'0'0,"44"-50"1990"0"0,-67 70-2164 0 0,0 0 1 0 0,0 2 0 0 0,2 0-1 0 0,0 1 1 0 0,2 0 0 0 0,0 2-1 0 0,1 0 1 0 0,1 0-1 0 0,1 1 1 0 0,1 1 0 0 0,1 0-1 0 0,2 1 1 0 0,0 0 0 0 0,2 1-1 0 0,0 0 1 0 0,-2 21-189 0 0,12-40 30 0 0,0 0 1 0 0,0 0 0 0 0,1 0-1 0 0,0 0 1 0 0,0 0-1 0 0,1-1 1 0 0,0 0-1 0 0,0 0 1 0 0,0 0-1 0 0,1 0 1 0 0,-1-1-1 0 0,1 0 1 0 0,1 0-1 0 0,-1-1 1 0 0,1 1-1 0 0,0-2 1 0 0,0 1-1 0 0,0-1 1 0 0,0 0-1 0 0,0 0 1 0 0,1-1-1 0 0,-1 0 1 0 0,1 0-1 0 0,0 0 1 0 0,0-1-1 0 0,0-1 1 0 0,-1 1-1 0 0,1-1 1 0 0,0-1-1 0 0,5 0-30 0 0,-2 3-38 0 0,1-1-1 0 0,-1 0 1 0 0,1-1-1 0 0,-1 0 1 0 0,1-1-1 0 0,-1 0 1 0 0,1 0-1 0 0,-1-2 0 0 0,0 1 1 0 0,0-1-1 0 0,0-1 1 0 0,0 0-1 0 0,0-1 1 0 0,-1 0-1 0 0,0 0 1 0 0,0-1-1 0 0,0 0 0 0 0,-1-1 1 0 0,0 0-1 0 0,0-1 1 0 0,-1 0-1 0 0,0 0 1 0 0,0-1-1 0 0,-1 0 1 0 0,0 0-1 0 0,0 0 1 0 0,-1-1-1 0 0,-1 0 0 0 0,1-1 1 0 0,-2 1-1 0 0,1-1 1 0 0,-2 0-1 0 0,1 0 1 0 0,-1 0-1 0 0,-1 0 1 0 0,0-1-1 0 0,-1 1 0 0 0,0-1 1 0 0,-1-4 38 0 0,-1 6-55 0 0,0 1 1 0 0,-1-1-1 0 0,0 1 0 0 0,0 0 1 0 0,-1-1-1 0 0,-1 1 0 0 0,0 0 1 0 0,0 1-1 0 0,0-1 0 0 0,-1 1 1 0 0,0 0-1 0 0,-1 0 0 0 0,0 0 1 0 0,0 1-1 0 0,-1 0 0 0 0,0 0 1 0 0,0 1-1 0 0,0-1 0 0 0,-1 2 0 0 0,0-1 1 0 0,0 1-1 0 0,-4-2 55 0 0,-120-9-619 0 0,115 16 293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2720 0 0,'27'-1'5841'0'0,"-15"26"-3751"0"0,-11 49-2357 0 0,-2-52 913 0 0,13 179 10 0 0,-11-196-665 0 0,40 244-945 0 0,-31-86-5653 0 0,-13-152 5470 0 0,-12 3 58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 1280 0 0,'0'0'688'0'0,"0"0"-77"0"0,-7-16 2881 0 0,4 18-3465 0 0,0 0 1 0 0,0 1-1 0 0,0-1 1 0 0,0 1 0 0 0,0 0-1 0 0,0 0 1 0 0,1 0-1 0 0,-1 0 1 0 0,1 0 0 0 0,0 0-1 0 0,0 1 1 0 0,0-1-1 0 0,0 1 1 0 0,1-1 0 0 0,-1 1-1 0 0,1 0 1 0 0,0-1-1 0 0,0 1 1 0 0,1 0 0 0 0,-1 0-1 0 0,1 0 1 0 0,-1 0 0 0 0,1 0-1 0 0,1 0 1 0 0,-1 0-1 0 0,0 0 1 0 0,2 3-28 0 0,23 260 765 0 0,38-48-2863 0 0,-60-206-307 0 0,-2-12 1063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8:0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70 148 1648 0 0,'-2'-24'2719'0'0,"-25"-47"1684"0"0,19 113-3679 0 0,6 5-612 0 0,3 0 0 0 0,1-1 1 0 0,3 1-1 0 0,1 0 1 0 0,6 11-113 0 0,64 295-1770 0 0,-87-301-3110 0 0,1-48 3606 0 0</inkml:trace>
  <inkml:trace contextRef="#ctx0" brushRef="#br0" timeOffset="248.564">34 6 948 0 0,'8'-2'116'0'0,"1"1"1"0"0,0 0-1 0 0,-1 0 0 0 0,1 1 0 0 0,-1 0 0 0 0,1 0 1 0 0,0 1-1 0 0,-1 0 0 0 0,1 1 0 0 0,-1 0 0 0 0,0 0 1 0 0,1 0-1 0 0,-1 1 0 0 0,0 1 0 0 0,0 0 1 0 0,-1 0-1 0 0,1 0 0 0 0,-1 1 0 0 0,0 0 0 0 0,0 0 1 0 0,-1 0-1 0 0,1 1 0 0 0,-1 0 0 0 0,0 1 1 0 0,-1 0-1 0 0,0-1 0 0 0,0 2 0 0 0,0-1 0 0 0,-1 0 1 0 0,0 1-1 0 0,0 0 0 0 0,-1 0 0 0 0,0 0 1 0 0,-1 0-1 0 0,0 1 0 0 0,0-1 0 0 0,0 1 0 0 0,-1-1 1 0 0,0 1-1 0 0,-1-1 0 0 0,0 1 0 0 0,-1 0 0 0 0,1-1 1 0 0,-2 1-1 0 0,-1 8-116 0 0,-2-2 66 0 0,-1 1 0 0 0,-1-1 0 0 0,0 0 0 0 0,-1-1 0 0 0,-1 0 0 0 0,0 0 0 0 0,-1-1 0 0 0,0 0 0 0 0,-1 0 0 0 0,-1-1 0 0 0,0-1 0 0 0,0 0 0 0 0,-1-1 0 0 0,-1 0 1 0 0,1-1-1 0 0,-1 0 0 0 0,-1-1 0 0 0,0-1 0 0 0,-8 3-66 0 0,-20-25-4195 0 0,39 3 2869 0 0</inkml:trace>
  <inkml:trace contextRef="#ctx0" brushRef="#br0" timeOffset="513.635">452 118 1204 0 0,'8'76'4388'0'0,"21"36"-3588"0"0,-14-59-204 0 0,64 215 512 0 0,-64-193-3886 0 0,-33-62 1390 0 0,9-14 86 0 0</inkml:trace>
  <inkml:trace contextRef="#ctx0" brushRef="#br0" timeOffset="764.764">512 48 1732 0 0,'5'-4'103'0'0,"0"1"-1"0"0,0 1 1 0 0,0-1-1 0 0,1 1 1 0 0,-1 0-1 0 0,1 0 1 0 0,-1 0-1 0 0,1 1 1 0 0,0 0-1 0 0,-1 0 1 0 0,1 0-1 0 0,0 1 1 0 0,0 0-1 0 0,-1 0 1 0 0,1 1-1 0 0,0-1 1 0 0,0 1-1 0 0,-1 0 1 0 0,1 1-1 0 0,0-1 1 0 0,-1 1-1 0 0,1 0 1 0 0,-1 1-1 0 0,0-1 1 0 0,0 1-1 0 0,0 0 1 0 0,0 1-1 0 0,-1-1 1 0 0,1 1-1 0 0,-1-1 1 0 0,1 2-1 0 0,-1-1 1 0 0,-1 0-1 0 0,1 1-102 0 0,9 9 249 0 0,-1 1 0 0 0,-1 0 0 0 0,0 1 0 0 0,-1 0 0 0 0,-1 1 0 0 0,0 0 0 0 0,-1 0 0 0 0,-1 1 0 0 0,4 16-249 0 0,-8-18 102 0 0,0-1-1 0 0,-1 1 1 0 0,0 0 0 0 0,-1 0 0 0 0,-1 0-1 0 0,-1 0 1 0 0,0-1 0 0 0,-1 1 0 0 0,0 0-1 0 0,-2 0 1 0 0,0-1 0 0 0,0 0 0 0 0,-2 0-1 0 0,0 0 1 0 0,0 0 0 0 0,-1-1-1 0 0,-1 0 1 0 0,-1-1 0 0 0,0 0 0 0 0,0 0-1 0 0,-1-1 1 0 0,-1 0 0 0 0,0-1 0 0 0,-9 8-102 0 0,9-8-290 0 0,-39 33-581 0 0,8-31-3526 0 0,34-15 3091 0 0,-4-12 86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1452 0 0,'78'20'6783'0'0,"53"-18"-6560"0"0,-72-4-597 0 0,106-22-3488 0 0,-127 14 2559 0 0,-4-1-12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1360 0 0,'-7'42'7438'0'0,"5"55"-7258"0"0,2-66 606 0 0,45 198-2251 0 0,-19-128-1608 0 0,-17-60 459 0 0,-5-27 1326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1060 0 0,'46'199'1951'0'0,"73"698"1905"0"0,-28-62-2533 0 0,4-260 76 0 0,-91-497-883 0 0,11-15-248 0 0,-3-35-1959 0 0,8-63-3939 0 0,-9 19 4134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1412 0 0,'6'-5'828'0'0,"10"-5"-4"0"0,7-2-156 0 0,5 0 8 0 0,8 1-84 0 0,-1 1-212 0 0,6 0 49 0 0,5 1-89 0 0,-6 3-272 0 0,2-1-92 0 0,3 5-4 0 0,3 1-576 0 0,-13-1-585 0 0,-19 2-127 0 0,0 0 20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 0 0,'2'7'1028'0'0,"5"-2"-216"0"0,2-3-140 0 0,0-1-8 0 0,21 6-116 0 0,-5-5-108 0 0,7-1-35 0 0,3-1 11 0 0,4 0-172 0 0,-19 0-200 0 0,10 0-4 0 0,9 0-488 0 0,2 0-585 0 0,2 0-183 0 0,39-15 40 0 0,-40 7-8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32 936 0 0,'64'-2'7303'0'0,"-1"-1"-5686"0"0,67-2-1553 0 0,67-6 390 0 0,-96 4-1672 0 0,2 3-4608 0 0,-103 4 4604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2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 0 0,'28'14'6868'0'0,"-25"64"-6166"0"0,-4-59-71 0 0,-1 66 136 0 0,4-1 1 0 0,4 0-1 0 0,3 0 0 0 0,13 44-767 0 0,10 15 991 0 0,-46-145-11418 0 0,12-3 9245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3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1048 0 0,'0'0'840'0'0,"0"0"-122"0"0,0 0-9 0 0,0 0-52 0 0,0 0-60 0 0,0 0-78 0 0,0 0-52 0 0,0 0-42 0 0,0 0-47 0 0,1-20 507 0 0,-1 19-899 0 0,0 0-1 0 0,0 0 0 0 0,0 0 1 0 0,0 0-1 0 0,1 0 0 0 0,-1 1 1 0 0,0-1-1 0 0,1 0 1 0 0,-1 0-1 0 0,1 0 0 0 0,-1 1 1 0 0,1-1-1 0 0,-1 0 0 0 0,1 0 1 0 0,0 1-1 0 0,-1-1 0 0 0,1 1 1 0 0,0-1-1 0 0,0 1 1 0 0,-1-1-1 0 0,1 1 0 0 0,0-1 1 0 0,0 1-1 0 0,0-1 0 0 0,-1 1 1 0 0,1 0-1 0 0,0 0 0 0 0,0-1 1 0 0,0 1-1 0 0,0 0 1 0 0,0 0-1 0 0,0 0 0 0 0,0 0 1 0 0,0 0-1 0 0,-1 0 0 0 0,1 0 1 0 0,0 0-1 0 0,0 0 0 0 0,0 1 1 0 0,0-1-1 0 0,0 0 0 0 0,0 1 1 0 0,-1-1-1 0 0,1 0 1 0 0,0 1-1 0 0,0-1 0 0 0,0 1 1 0 0,-1-1-1 0 0,1 1 15 0 0,2 0-189 0 0,82 7-2802 0 0,-50-7 1577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3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39 836 0 0,'5'0'840'0'0,"-2"-2"-88"0"0,1 1-124 0 0,0 1-40 0 0,-3 0-12 0 0,3 0-76 0 0,-2-2-48 0 0,-1 2-87 0 0,3-2-133 0 0,-2 2-144 0 0,1-3-4 0 0,-1 0-520 0 0,-4-2-249 0 0,4-2 57 0 0,-2 2-948 0 0,-2-3 156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3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 1204 0 0,'-5'-4'804'0'0,"1"3"-240"0"0,1-3-64 0 0,1 3-36 0 0,0-1-132 0 0,1-1-96 0 0,1 1-24 0 0,3 0-20 0 0,2 1-256 0 0,4 1-216 0 0,2 0-112 0 0,12-2-420 0 0,7 2 52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2336 0 0,'16'7'4295'0'0,"473"-70"-931"0"0,-359 49-3385 0 0,203-30-1697 0 0,-119-9-3824 0 0,-176 40 4384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3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161 374 1312 0 0,'0'0'493'0'0,"0"0"-56"0"0,0 0-59 0 0,0 0-60 0 0,0 0-81 0 0,0 0-24 0 0,0 0-69 0 0,0 0-47 0 0,0 0-7 0 0,0 0 23 0 0,7 31 556 0 0,-3-4-467 0 0,1-1-1 0 0,1 0 1 0 0,2 0 0 0 0,0-1-1 0 0,2 0 1 0 0,0 0-1 0 0,2-1 1 0 0,4 4-202 0 0,16 41 407 0 0,-18-39-243 0 0,-1 1 0 0 0,-1 1 0 0 0,-2 0 0 0 0,-1 0 0 0 0,-2 1 0 0 0,-1 0 0 0 0,-2 1 0 0 0,0 12-164 0 0,-3-39-22 0 0,-1 0 1 0 0,0 1 0 0 0,-1-1-1 0 0,0 0 1 0 0,0 1-1 0 0,-1-1 1 0 0,1 0 0 0 0,-1 0-1 0 0,-1 0 1 0 0,0 0-1 0 0,0 0 1 0 0,0-1 0 0 0,-1 1-1 0 0,0-1 1 0 0,0 0 0 0 0,0 0-1 0 0,-1 0 1 0 0,0-1-1 0 0,0 0 1 0 0,0 0 0 0 0,-1 0-1 0 0,0 0 1 0 0,0-1-1 0 0,0 0 1 0 0,0 0 0 0 0,-1-1-1 0 0,1 1 1 0 0,-1-1 0 0 0,0-1-1 0 0,0 0 1 0 0,0 0-1 0 0,0 0 1 0 0,0-1 0 0 0,-1 1-1 0 0,1-2 1 0 0,0 1-1 0 0,-1-1 1 0 0,1 0 0 0 0,-7-2 21 0 0,-115-63-3724 0 0,92 28 2137 0 0</inkml:trace>
  <inkml:trace contextRef="#ctx0" brushRef="#br0" timeOffset="328.562">143 107 1452 0 0,'-42'-107'5359'0'0,"41"107"-5631"0"0,1 0-142 0 0,0 0-114 0 0,4 12-2311 0 0,-2-5 1413 0 0</inkml:trace>
  <inkml:trace contextRef="#ctx0" brushRef="#br0" timeOffset="922.884">719 535 1128 0 0,'-85'26'1741'0'0,"77"-25"-1633"0"0,0 1 1 0 0,1 0-1 0 0,-1 1 0 0 0,1 0 0 0 0,0 0 1 0 0,0 0-1 0 0,0 1 0 0 0,0 0 1 0 0,0 0-1 0 0,1 1 0 0 0,0 0 1 0 0,0 0-1 0 0,0 1 0 0 0,1-1 1 0 0,0 1-1 0 0,0 0 0 0 0,0 1 1 0 0,1-1-1 0 0,0 1 0 0 0,0 0 1 0 0,0 0-1 0 0,0 3-108 0 0,4-8 131 0 0,4 2-7 0 0,6 2-168 0 0,1 0 1 0 0,0-1-1 0 0,0 0 1 0 0,0-1-1 0 0,1 0 1 0 0,-1-1-1 0 0,1 0 1 0 0,0-1-1 0 0,0 0 1 0 0,0-1 0 0 0,0 0-1 0 0,0-1 1 0 0,0-1-1 0 0,0 0 1 0 0,0 0-1 0 0,0-1 1 0 0,0-1-1 0 0,-1 0 1 0 0,1 0-1 0 0,-1-1 1 0 0,0-1 0 0 0,0 0-1 0 0,9-5 44 0 0,-15 7-56 0 0,-1 0 1 0 0,-1-1-1 0 0,1 1 0 0 0,0-1 1 0 0,-1 1-1 0 0,0-1 0 0 0,0 0 1 0 0,0-1-1 0 0,0 1 0 0 0,-1 0 1 0 0,0-1-1 0 0,0 1 0 0 0,0-1 1 0 0,0 0-1 0 0,-1 0 0 0 0,1 1 1 0 0,-1-1-1 0 0,-1 0 0 0 0,1 0 1 0 0,-1 0-1 0 0,1 0 0 0 0,-1 0 1 0 0,-1 0-1 0 0,1-1 0 0 0,-1 2 1 0 0,0-1-1 0 0,0 0 0 0 0,0 0 1 0 0,-1 0-1 0 0,0 0 0 0 0,0 1 1 0 0,-2-4 55 0 0,-6-63 1096 0 0,11 67-1084 0 0,0 1 1 0 0,0-1-1 0 0,1 0 1 0 0,-1 1-1 0 0,1-1 1 0 0,0 1 0 0 0,0-1-1 0 0,1 1 1 0 0,-1 0-1 0 0,1 0 1 0 0,-1 0-1 0 0,1 0 1 0 0,0 1-1 0 0,0-1 1 0 0,0 1-1 0 0,1 0 1 0 0,-1-1 0 0 0,0 1-1 0 0,1 1 1 0 0,0-1-1 0 0,-1 1 1 0 0,1-1-1 0 0,0 1 1 0 0,0 0-1 0 0,-1 0 1 0 0,1 0-1 0 0,0 1 1 0 0,0 0 0 0 0,0 0-1 0 0,0 0 1 0 0,0 0-1 0 0,0 0 1 0 0,1 1-13 0 0,10 11 49 0 0,0 0 1 0 0,-1 1-1 0 0,0 1 1 0 0,-1 0 0 0 0,-1 1-1 0 0,0 0 1 0 0,-1 1-1 0 0,-1 0 1 0 0,0 1 0 0 0,-1 0-1 0 0,-1 1 1 0 0,-1 0-1 0 0,0 0 1 0 0,-1 0 0 0 0,-1 1-1 0 0,-1 0 1 0 0,-1 0-1 0 0,-1 0 1 0 0,0 0 0 0 0,-1 1-1 0 0,-2 13-49 0 0,1-32-281 0 0,-2 8-1299 0 0,-12 1 464 0 0</inkml:trace>
  <inkml:trace contextRef="#ctx0" brushRef="#br0" timeOffset="1174.036">849 127 888 0 0,'-2'-3'304'0'0,"0"-1"-216"0"0,2 1-44 0 0,0 1-152 0 0,0 2-60 0 0</inkml:trace>
  <inkml:trace contextRef="#ctx0" brushRef="#br0" timeOffset="1783.59">1100 737 1212 0 0,'-1'0'263'0'0,"1"-1"1"0"0,-1 1-1 0 0,1 0 1 0 0,-1-1-1 0 0,1 1 0 0 0,-1 0 1 0 0,1 0-1 0 0,-1 0 0 0 0,1-1 1 0 0,-1 1-1 0 0,0 0 0 0 0,1 0 1 0 0,-1 0-1 0 0,1 0 0 0 0,-1 0 1 0 0,1 0-1 0 0,-1 0 1 0 0,0 0-1 0 0,1 0 0 0 0,-1 0-263 0 0,1-12-46 0 0,1 0-1 0 0,1 1 1 0 0,-1-1-1 0 0,2 0 0 0 0,0 0 1 0 0,0 1-1 0 0,1-1 1 0 0,0 1-1 0 0,1 0 1 0 0,1 1-1 0 0,-1-1 0 0 0,2 1 1 0 0,-1 0-1 0 0,2 0 1 0 0,-1 1-1 0 0,1 0 0 0 0,0 0 1 0 0,1 1-1 0 0,0 0 1 0 0,1 1-1 0 0,6-5 47 0 0,-10 13-52 0 0,-1 0-1 0 0,0 0 1 0 0,0 0-1 0 0,0 1 1 0 0,0 0-1 0 0,-1 0 1 0 0,1 0-1 0 0,0 1 1 0 0,-1-1-1 0 0,1 1 1 0 0,-1 0-1 0 0,0 1 1 0 0,0-1 0 0 0,0 1-1 0 0,-1 0 1 0 0,1-1-1 0 0,-1 2 1 0 0,0-1-1 0 0,0 0 1 0 0,0 1-1 0 0,-1-1 1 0 0,0 1-1 0 0,1 0 1 0 0,-2-1-1 0 0,1 1 1 0 0,0 0-1 0 0,0 5 53 0 0,51 227 708 0 0,-49-233-712 0 0,1 0 1 0 0,-1-1-1 0 0,1 1 0 0 0,0-1 1 0 0,0 0-1 0 0,0 0 1 0 0,1 0-1 0 0,-1-1 0 0 0,1 0 1 0 0,-1 0-1 0 0,1 0 1 0 0,0-1-1 0 0,0 1 0 0 0,0-2 1 0 0,0 1-1 0 0,0-1 0 0 0,0 1 1 0 0,-1-2-1 0 0,1 1 1 0 0,0-1-1 0 0,0 0 0 0 0,0 0 1 0 0,0 0-1 0 0,0-1 1 0 0,-1 0-1 0 0,1 0 0 0 0,-1 0 1 0 0,1-1-1 0 0,-1 0 1 0 0,0 0-1 0 0,0 0 0 0 0,0-1 4 0 0,17-10 27 0 0,0-2-1 0 0,-1 0 0 0 0,-1-1 0 0 0,-1-1 1 0 0,0 0-1 0 0,-1-2 0 0 0,-1 0 0 0 0,-1-1 1 0 0,-1-1-1 0 0,-1 0 0 0 0,-1-1 0 0 0,-1 0 0 0 0,-1-1 1 0 0,-1-1-1 0 0,-1 0 0 0 0,-1 0 0 0 0,-1 0 1 0 0,-1-1-1 0 0,-2 0 0 0 0,0-3-26 0 0,1 0 445 0 0,0-1 0 0 0,-2 0 0 0 0,-2 0-1 0 0,0 0 1 0 0,-2 0 0 0 0,-2 0 0 0 0,0 0-1 0 0,-5-15-444 0 0,-26-62 2532 0 0,22 144-1914 0 0,10-6-614 0 0,2-1 1 0 0,1 0-1 0 0,1 1 0 0 0,2-1 1 0 0,1 0-1 0 0,2 0 0 0 0,0-1 0 0 0,2 0 1 0 0,1 0-1 0 0,2-1 0 0 0,0-1 1 0 0,13 20-5 0 0,40 109-2539 0 0,-48-26-3467 0 0,-17-109 4554 0 0</inkml:trace>
  <inkml:trace contextRef="#ctx0" brushRef="#br0" timeOffset="2018.092">1510 470 904 0 0,'-1'-11'1380'0'0,"2"-1"-268"0"0,5-6-192 0 0,3-4-100 0 0,3 5-99 0 0,6 6-93 0 0,7-4-112 0 0,0 3-32 0 0,8 2-52 0 0,5 3-196 0 0,4 4-156 0 0,5 0-224 0 0,-26 3 20 0 0,13 0-676 0 0,42 15 60 0 0,-33-7-765 0 0,-2-3 61 0 0,3 0 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4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224 468 1172 0 0,'-13'-5'3765'0'0,"-41"29"-2643"0"0,42-18-980 0 0,0 1 0 0 0,1 0 1 0 0,0 1-1 0 0,0 0 1 0 0,1 0-1 0 0,0 1 1 0 0,0 1-1 0 0,1 0 0 0 0,0 0 1 0 0,1 1-1 0 0,0 0 1 0 0,1 0-1 0 0,0 1 1 0 0,0-1-1 0 0,2 2 0 0 0,-4 9-142 0 0,41 11 791 0 0,-20-30-757 0 0,0 0 1 0 0,0-1-1 0 0,1 0 1 0 0,-1 0-1 0 0,1-1 1 0 0,0-1-1 0 0,-1 0 1 0 0,1-1-1 0 0,-1-1 1 0 0,1 0-1 0 0,-1 0 1 0 0,0-1-1 0 0,1-1 1 0 0,-2 0-1 0 0,1 0 1 0 0,3-3-35 0 0,0 2-41 0 0,-8 4 33 0 0,1-1 1 0 0,0 0 0 0 0,0-1-1 0 0,-1 0 1 0 0,0 0 0 0 0,1 0-1 0 0,-1-1 1 0 0,0 0 0 0 0,-1-1-1 0 0,1 0 1 0 0,-1 0 0 0 0,0 0 0 0 0,0 0-1 0 0,4-7 8 0 0,-10 8-23 0 0,-1-1 0 0 0,1 1-1 0 0,-1 0 1 0 0,-1-1 0 0 0,1 1 0 0 0,-1 0-1 0 0,1 0 1 0 0,-1-1 0 0 0,0 2 0 0 0,-1-1-1 0 0,1 0 1 0 0,-1 0 0 0 0,1 1 0 0 0,-1-1-1 0 0,0 1 1 0 0,0 0 0 0 0,-1 0 0 0 0,1 0-1 0 0,-1 0 1 0 0,0 0 0 0 0,1 1-1 0 0,-1 0 1 0 0,0 0 0 0 0,0 0 0 0 0,0 0-1 0 0,-1 1 1 0 0,0-1 23 0 0,-13-5-14 0 0,0 1 0 0 0,-1 0 0 0 0,0 1 0 0 0,0 2 1 0 0,0 0-1 0 0,-1 0 0 0 0,1 2 0 0 0,-18 1 14 0 0,-46-5-116 0 0,167-31-238 0 0,174-73-494 0 0,-251 106 853 0 0,-1 0 0 0 0,1-1 0 0 0,-1 0 0 0 0,0 0 1 0 0,0 0-1 0 0,0-1 0 0 0,0 0 0 0 0,-1 0 0 0 0,0 0 1 0 0,0-1-1 0 0,0 1 0 0 0,-1-1 0 0 0,0-1 0 0 0,0 1 1 0 0,0 0-1 0 0,-1-1 0 0 0,0 0 0 0 0,0 0 0 0 0,-1 0 1 0 0,1 0-1 0 0,-2 0 0 0 0,1 0 0 0 0,-1-1 0 0 0,0 1 1 0 0,-1 0-1 0 0,0-1 0 0 0,0 1 0 0 0,0-1 0 0 0,-1 1 1 0 0,0 0-1 0 0,0-1 0 0 0,-1 1 0 0 0,0 0 0 0 0,-2-3-5 0 0,2 2 172 0 0,-1-1 0 0 0,-1 0 0 0 0,0 1 0 0 0,0 0 0 0 0,-1 0 0 0 0,1 0 0 0 0,-2 0 0 0 0,1 1 0 0 0,-1 0 0 0 0,0 0 0 0 0,-1 0 0 0 0,0 1 0 0 0,0 0 0 0 0,-7-5-172 0 0,7 16 303 0 0,2 5-274 0 0,2 1-1 0 0,-1 0 1 0 0,2 0-1 0 0,0 1 1 0 0,0-1-1 0 0,1 1 1 0 0,0-1 0 0 0,1 1-1 0 0,0-1 1 0 0,1 1-1 0 0,0-1 1 0 0,1 1-1 0 0,0-1 1 0 0,4 11-29 0 0,-4-7 6 0 0,127 632-805 0 0,-126-630-19 0 0,-1 1 1 0 0,-1 0-1 0 0,0 0 0 0 0,-2-1 0 0 0,0 1 1 0 0,-1 0-1 0 0,0-1 0 0 0,-2 1 1 0 0,-3 10 817 0 0,-3-12-1334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4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1688 0 0,'0'-9'2488'0'0,"1"-23"3465"0"0,6 28-5876 0 0,6 18-3318 0 0,23 33-1218 0 0,-25-28 2877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4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 1336 0 0,'0'96'3456'0'0,"-14"46"-1895"0"0,13-123-1391 0 0,2 1-1 0 0,0-1 1 0 0,0 1-1 0 0,2-1 1 0 0,1 0-1 0 0,0 0 1 0 0,1 0-1 0 0,1 0 1 0 0,1-1 0 0 0,0 0-1 0 0,11 16-169 0 0,64 23-535 0 0,-51-72-1852 0 0,-8-26-505 0 0,-19 11 1324 0 0</inkml:trace>
  <inkml:trace contextRef="#ctx0" brushRef="#br0" timeOffset="735.524">435 545 1520 0 0,'13'7'3932'0'0,"5"-19"-2482"0"0,-13 8-1470 0 0,21-27 286 0 0,0-1 1 0 0,-2-2-1 0 0,-2 0 0 0 0,-1-1 1 0 0,-2-1-1 0 0,-1-1 0 0 0,8-27-266 0 0,-17 44 47 0 0,0 0 0 0 0,-2-1 0 0 0,0 0 0 0 0,-1 0 0 0 0,-1-1 0 0 0,-1 1 0 0 0,-1-1-1 0 0,-1-11-45 0 0,-30 1-27 0 0,52 71-100 0 0,37 27 21 0 0,-45-52 204 0 0,1 2 1 0 0,-2 0-1 0 0,0 1 1 0 0,-1 0 0 0 0,-1 1-1 0 0,0 1 1 0 0,-1 0-1 0 0,-1 1 1 0 0,-2 0-1 0 0,1 0 1 0 0,-2 1-1 0 0,-1 0 1 0 0,-1 1-1 0 0,1 5-99 0 0,-6-9 47 0 0,-1 0 1 0 0,-1 1-1 0 0,-1-1 0 0 0,0 0 0 0 0,-1 0 1 0 0,-1 0-1 0 0,-1 0 0 0 0,-1 0 0 0 0,0-1 1 0 0,-1 0-1 0 0,-1 0 0 0 0,-1-1 0 0 0,0 0 0 0 0,-1-1 1 0 0,0 1-1 0 0,-6 4-47 0 0,-131 135-3993 0 0,51-104-386 0 0,64-46 2877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4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491 276 1616 0 0,'-2'-11'3532'0'0,"-4"27"-2419"0"0,-3 28-660 0 0,8-23-230 0 0,0 0 1 0 0,2 0-1 0 0,0 0 1 0 0,1 0-1 0 0,2-1 1 0 0,0 1-1 0 0,1-1 1 0 0,0 0-1 0 0,2 0 1 0 0,1 0-1 0 0,6 10-223 0 0,-11-22 48 0 0,1-1 1 0 0,1 1-1 0 0,-1-1 0 0 0,1 0 0 0 0,0-1 0 0 0,1 1 0 0 0,0-1 0 0 0,0 0 0 0 0,0 0 0 0 0,1-1 0 0 0,0 0 0 0 0,0 0 0 0 0,0 0 0 0 0,0-1 0 0 0,1 0 0 0 0,0-1 0 0 0,0 0 1 0 0,0 0-1 0 0,0 0 0 0 0,0-1 0 0 0,0 0 0 0 0,1-1 0 0 0,-1 0 0 0 0,1 0 0 0 0,-1-1 0 0 0,1 0 0 0 0,-1-1 0 0 0,1 1 0 0 0,-1-2 0 0 0,1 1-48 0 0,6-3-23 0 0,-1-1 0 0 0,1-1-1 0 0,-1 0 1 0 0,-1 0-1 0 0,1-1 1 0 0,-1-1-1 0 0,-1-1 1 0 0,1 1 0 0 0,-2-2-1 0 0,1 0 1 0 0,-1 0-1 0 0,0-1 1 0 0,-1 0 0 0 0,-1-1-1 0 0,0 0 1 0 0,0-1-1 0 0,-1 0 1 0 0,-1 0 0 0 0,0-1-1 0 0,-1 1 1 0 0,0-2-1 0 0,-1 1 1 0 0,-1 0 0 0 0,0-1-1 0 0,-1 0 1 0 0,-1 0-1 0 0,0 0 1 0 0,-1 0 0 0 0,-1 0-1 0 0,0-3 24 0 0,1 9-27 0 0,0 0-1 0 0,0 0 0 0 0,-1 0 1 0 0,-1 0-1 0 0,1 0 1 0 0,-1 0-1 0 0,-1 0 1 0 0,0 1-1 0 0,0-1 0 0 0,-1 0 1 0 0,0 1-1 0 0,0-1 1 0 0,-1 1-1 0 0,0 0 0 0 0,0 0 1 0 0,-1 1-1 0 0,0-1 1 0 0,-1 1-1 0 0,1 0 0 0 0,-1 1 1 0 0,-1-1-1 0 0,1 1 1 0 0,-1 0-1 0 0,0 1 0 0 0,0 0 1 0 0,-2-1 27 0 0,-69-17-3062 0 0,76 23 1755 0 0,1 0-61 0 0,-7 0 42 0 0</inkml:trace>
  <inkml:trace contextRef="#ctx0" brushRef="#br0" timeOffset="266.905">1195 531 876 0 0,'4'4'177'0'0,"0"0"0"0"0,0 1-1 0 0,0-1 1 0 0,-1 1 0 0 0,1 0 0 0 0,-1 0-1 0 0,-1 0 1 0 0,1 0 0 0 0,-1 1 0 0 0,0-1 0 0 0,0 1-1 0 0,0-1 1 0 0,-1 1 0 0 0,0 0 0 0 0,0 0-1 0 0,0-1 1 0 0,-1 1 0 0 0,0 0 0 0 0,0 0-1 0 0,0 0 1 0 0,-1 0 0 0 0,0-1 0 0 0,-1 6-177 0 0,-134 133-471 0 0,100-113-1399 0 0,23-21 453 0 0</inkml:trace>
  <inkml:trace contextRef="#ctx0" brushRef="#br0" timeOffset="704.65">1485 221 1736 0 0,'16'-1'4662'0'0,"11"57"-4491"0"0,-22-44 325 0 0,199 426 2312 0 0,-203-437-2777 0 0,0 0 1 0 0,0 0-1 0 0,0-1 1 0 0,0 1-1 0 0,0 0 1 0 0,0-1-1 0 0,0 1 1 0 0,0-1-1 0 0,0 0 1 0 0,0 1-1 0 0,0-1 1 0 0,0 0-1 0 0,0 1 0 0 0,0-1 1 0 0,0 0-1 0 0,0 0 1 0 0,0 0-1 0 0,0 0 1 0 0,0 0-1 0 0,0 0 1 0 0,1 0-1 0 0,-1 0 1 0 0,0-1-1 0 0,0 1 1 0 0,0 0-1 0 0,0-1 1 0 0,0 1-1 0 0,0-1 0 0 0,0 1 1 0 0,0-1-1 0 0,0 1 1 0 0,0-1-1 0 0,-1 0 1 0 0,1 1-1 0 0,0-1 1 0 0,0 0-1 0 0,0 0 1 0 0,-1 1-1 0 0,1-1 1 0 0,0 0-1 0 0,-1 0 1 0 0,1 0-1 0 0,-1 0 0 0 0,1-1-30 0 0,0 1-34 0 0,64-133 660 0 0,-56 103-635 0 0,45-198-1314 0 0,-43 72-5655 0 0,-11 134 5580 0 0</inkml:trace>
  <inkml:trace contextRef="#ctx0" brushRef="#br0" timeOffset="939.012">2171 1 1416 0 0,'18'27'457'0'0,"-2"1"-1"0"0,-1 0 1 0 0,-1 1 0 0 0,-2 1-1 0 0,0 0 1 0 0,-2 1-1 0 0,-2 0 1 0 0,-1 0 0 0 0,-1 1-1 0 0,-1 0 1 0 0,-2 0-1 0 0,-2 0 1 0 0,-1 0 0 0 0,-1 1-457 0 0,2-13 126 0 0,-1 0-1 0 0,-1-1 1 0 0,-1 1 0 0 0,0-1 0 0 0,-2 1 0 0 0,0-1 0 0 0,-1 0 0 0 0,-1 0 0 0 0,-1-1 0 0 0,-1 0 0 0 0,-8 16-126 0 0,8-19-40 0 0,0 0 0 0 0,-1-1 0 0 0,-1 0 0 0 0,0 0 0 0 0,-1-1 0 0 0,-1-1 0 0 0,0 0 0 0 0,0 0 0 0 0,-1-1 0 0 0,-1-1 0 0 0,1 0 0 0 0,-2-1 1 0 0,-7 4 39 0 0,1-3-591 0 0,1-1 0 0 0,-1-1 0 0 0,0-1 0 0 0,-1-1 0 0 0,1-1 0 0 0,-1-1 0 0 0,0-1 0 0 0,-1 0 0 0 0,1-2 0 0 0,-4-1 591 0 0,-14 0-1313 0 0</inkml:trace>
  <inkml:trace contextRef="#ctx0" brushRef="#br0" timeOffset="1408.889">260 129 1068 0 0,'-17'8'271'0'0,"1"0"0"0"0,-1 1 1 0 0,2 1-1 0 0,-1 0 0 0 0,1 1 0 0 0,1 1 0 0 0,0 0 0 0 0,1 1 0 0 0,0 1 0 0 0,1 0 1 0 0,1 0-1 0 0,0 1 0 0 0,1 1 0 0 0,0 0 0 0 0,2 0 0 0 0,0 1 0 0 0,0 0 1 0 0,2 0-1 0 0,0 1 0 0 0,1 0 0 0 0,-1 9-271 0 0,3-13 95 0 0,0 1 0 0 0,2 0 1 0 0,0-1-1 0 0,0 1 0 0 0,1 0 0 0 0,1 0 1 0 0,1 0-1 0 0,0-1 0 0 0,1 1 0 0 0,0-1 0 0 0,1 0 1 0 0,3 6-96 0 0,1-2-31 0 0,1-1 1 0 0,1 0 0 0 0,1 0-1 0 0,0-1 1 0 0,1-1 0 0 0,0 0 0 0 0,2-1-1 0 0,-1 0 1 0 0,2-1 0 0 0,0 0-1 0 0,0-1 1 0 0,1-1 0 0 0,1-1-1 0 0,0 0 1 0 0,2 0 30 0 0,272 98-4885 0 0,-233-91 3440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4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1256 0 0,'4'-30'5555'0'0,"5"41"-3678"0"0,114 475-1321 0 0,-106-432-3708 0 0,-31-62 196 0 0,7 2 1564 0 0</inkml:trace>
  <inkml:trace contextRef="#ctx0" brushRef="#br0" timeOffset="296.988">119 116 1048 0 0,'16'7'229'0'0,"-1"1"0"0"0,0 1 0 0 0,0 1 1 0 0,-1 0-1 0 0,0 1 0 0 0,-1 0 0 0 0,0 1 0 0 0,-1 1 0 0 0,0 0 0 0 0,-1 0 0 0 0,-1 1 1 0 0,0 1-1 0 0,-1-1 0 0 0,0 2 0 0 0,-2-1 0 0 0,1 1 0 0 0,-2 0 0 0 0,0 1 0 0 0,-1-1 1 0 0,1 9-230 0 0,-2-13 147 0 0,-1 1 0 0 0,-1 0 1 0 0,0 0-1 0 0,0 0 0 0 0,-1 0 1 0 0,-1 0-1 0 0,0 0 0 0 0,-1 0 1 0 0,0 0-1 0 0,-1 0 0 0 0,-1 0 1 0 0,0 0-1 0 0,0-1 0 0 0,-2 1 1 0 0,1-1-1 0 0,-1 0 0 0 0,-1-1 1 0 0,0 1-1 0 0,-1-1 0 0 0,0 0 1 0 0,-1 0-1 0 0,0-1 0 0 0,-1 0 1 0 0,0-1-1 0 0,-6 6-147 0 0,-137 117-991 0 0,153-158-4167 0 0,11 5 3625 0 0</inkml:trace>
  <inkml:trace contextRef="#ctx0" brushRef="#br0" timeOffset="562.534">582 294 1712 0 0,'0'0'96'0'0,"0"1"-1"0"0,1-1 0 0 0,-1 1 1 0 0,1-1-1 0 0,-1 0 1 0 0,1 1-1 0 0,-1-1 0 0 0,1 0 1 0 0,0 1-1 0 0,-1-1 1 0 0,1 0-1 0 0,-1 0 1 0 0,1 1-1 0 0,0-1 0 0 0,-1 0 1 0 0,1 0-1 0 0,0 0 1 0 0,-1 0-1 0 0,1 0 0 0 0,-1 0 1 0 0,1 0-1 0 0,0 0 1 0 0,-1 0-1 0 0,1 0 1 0 0,0 0-1 0 0,-1-1 0 0 0,1 1 1 0 0,-1 0-1 0 0,1 0 1 0 0,0-1-1 0 0,-1 1 0 0 0,1 0 1 0 0,-1-1-1 0 0,1 1 1 0 0,-1 0-1 0 0,1-1 0 0 0,-1 1 1 0 0,1-1-1 0 0,-1 1 1 0 0,0-1-1 0 0,1 1 1 0 0,-1-1-1 0 0,0 1 0 0 0,1-1 1 0 0,-1 1-1 0 0,0-1 1 0 0,1 0-1 0 0,-1 1 0 0 0,0-1 1 0 0,0 1-1 0 0,0-1 1 0 0,0 0-1 0 0,0 1 1 0 0,0-1-1 0 0,0 0 0 0 0,0 1 1 0 0,0-1-1 0 0,0 1 1 0 0,0-1-1 0 0,0 0 0 0 0,0 1 1 0 0,0-1-1 0 0,-1 0 1 0 0,1 1-1 0 0,0-1-95 0 0,113 305 1366 0 0,-69-140-3147 0 0,-74-139-2062 0 0,17-24 2439 0 0</inkml:trace>
  <inkml:trace contextRef="#ctx0" brushRef="#br0" timeOffset="812.769">598 107 880 0 0,'19'-20'904'0'0,"2"7"-260"0"0,4 0-16 0 0,2 1-80 0 0,2-1-32 0 0,3 3-140 0 0,0 1-4 0 0,1 1-36 0 0,1 3-27 0 0,-4 3-81 0 0,-1 1-168 0 0,-15 1-4 0 0,6 0-268 0 0,1 0-289 0 0,14 18-287 0 0,-27-8 56 0 0,-7 0-772 0 0</inkml:trace>
  <inkml:trace contextRef="#ctx0" brushRef="#br0" timeOffset="969.401">571 462 1612 0 0,'9'0'808'0'0,"17"-3"-76"0"0,3-2-104 0 0,1-2-96 0 0,7-1-80 0 0,-1 0 24 0 0,0-2-179 0 0,1 1-185 0 0,2 3-8 0 0,2-3-661 0 0,-4-1-711 0 0,-3 7-56 0 0,0-5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4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1388 0 0,'4'-14'1357'0'0,"39"-42"1353"0"0,-28 191-887 0 0,128 304-542 0 0,-133-361-3013 0 0,-10-77 854 0 0,-15-4-1584 0 0,2-11 883 0 0</inkml:trace>
  <inkml:trace contextRef="#ctx0" brushRef="#br0" timeOffset="282.492">48 132 928 0 0,'2'-7'106'0'0,"-1"1"1"0"0,1-1-1 0 0,0 0 1 0 0,1 1-1 0 0,0 0 1 0 0,0-1-1 0 0,0 1 0 0 0,0 0 1 0 0,1 1-1 0 0,0-1 1 0 0,1 1-1 0 0,-1-1 0 0 0,1 1 1 0 0,0 0-1 0 0,0 1 1 0 0,1-1-1 0 0,-1 1 0 0 0,1 0 1 0 0,0 1-1 0 0,0-1 1 0 0,0 1-1 0 0,0 1 1 0 0,1-1-1 0 0,-1 1 0 0 0,1 0 1 0 0,0 0-1 0 0,0 1 1 0 0,-1 0-1 0 0,1 0 0 0 0,0 0 1 0 0,0 1-1 0 0,0 0 1 0 0,0 1-1 0 0,0-1 0 0 0,1 2-106 0 0,2 1 53 0 0,0 0 0 0 0,-1 1 0 0 0,1 0-1 0 0,-1 0 1 0 0,0 1 0 0 0,-1 1-1 0 0,1-1 1 0 0,-1 2 0 0 0,0-1 0 0 0,0 1-1 0 0,-1 0 1 0 0,0 0 0 0 0,0 1 0 0 0,-1 0-1 0 0,0 0 1 0 0,0 1 0 0 0,-1 0-1 0 0,0 0 1 0 0,0 0 0 0 0,-1 0 0 0 0,-1 1-1 0 0,1-1 1 0 0,-2 1 0 0 0,1 0-1 0 0,-1 0 1 0 0,-1 0 0 0 0,1 5-53 0 0,-7-2 80 0 0,0 0 1 0 0,0 0 0 0 0,-1 0-1 0 0,-1-1 1 0 0,0 0-1 0 0,-1 0 1 0 0,0-1 0 0 0,-1 0-1 0 0,0 0 1 0 0,-1-1-1 0 0,0 0 1 0 0,0-1 0 0 0,-1 0-1 0 0,0 0 1 0 0,-1-1-1 0 0,0-1 1 0 0,0 0 0 0 0,-8 3-81 0 0,-109 52-315 0 0,38-44-4133 0 0,89-18 3136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5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1424 0 0,'-26'10'304'0'0,"1"1"0"0"0,0 1 0 0 0,0 1 0 0 0,2 1 0 0 0,0 2 1 0 0,0 0-1 0 0,2 1 0 0 0,0 1 0 0 0,1 1 0 0 0,0 1 0 0 0,2 1 0 0 0,1 1 0 0 0,0 0 0 0 0,2 1 0 0 0,0 1 0 0 0,2 0 0 0 0,1 1 0 0 0,-1 3-304 0 0,9-14 43 0 0,1 1 0 0 0,1-1-1 0 0,0 1 1 0 0,1-1 0 0 0,1 1 0 0 0,0-1-1 0 0,1 1 1 0 0,0-1 0 0 0,1 1-1 0 0,1-1 1 0 0,1 0 0 0 0,0 0 0 0 0,0 0-1 0 0,1 0 1 0 0,1-1 0 0 0,0 0-1 0 0,1 0 1 0 0,1-1 0 0 0,0 1 0 0 0,0-2-1 0 0,1 1 1 0 0,2 0-43 0 0,5 7-345 0 0,2-1-1 0 0,1-1 1 0 0,0 0-1 0 0,1-1 1 0 0,0-1-1 0 0,2-1 1 0 0,-1-1-1 0 0,2-1 1 0 0,0-1 0 0 0,0-1-1 0 0,1-1 1 0 0,8 2 345 0 0,10-1-1492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1192 0 0,'52'137'4114'0'0,"51"53"-1165"0"0,-100-191-2895 0 0,-1 1 0 0 0,1-1 0 0 0,-1 1 0 0 0,0-1-1 0 0,1 0 1 0 0,-1 0 0 0 0,0 0 0 0 0,1-1 0 0 0,-1 1-1 0 0,0 0 1 0 0,0-1 0 0 0,0 1 0 0 0,0-1 0 0 0,0 0-1 0 0,-1 0 1 0 0,1 1 0 0 0,0-1 0 0 0,-1 0 0 0 0,1-1-1 0 0,-1 1 1 0 0,0 0 0 0 0,0 0 0 0 0,0-1 0 0 0,0 1-1 0 0,0 0 1 0 0,0-1 0 0 0,-1 1 0 0 0,1-1 0 0 0,-1 1 0 0 0,0-1-1 0 0,1 1 1 0 0,-1-1 0 0 0,0 0-54 0 0,10-27 223 0 0,0 0 0 0 0,-2-1 1 0 0,-1 0-1 0 0,-2 0 0 0 0,-1-1 0 0 0,-1 1 1 0 0,-2-27-224 0 0,-15 0 768 0 0,4 29-1639 0 0,6-1-4965 0 0,26 3 2917 0 0,-10 15 1563 0 0</inkml:trace>
  <inkml:trace contextRef="#ctx0" brushRef="#br0" timeOffset="250.65">612 1 916 0 0,'18'13'336'0'0,"0"1"1"0"0,-1 1-1 0 0,0 1 0 0 0,-2 1 1 0 0,0 0-1 0 0,0 1 0 0 0,-2 0 1 0 0,0 1-1 0 0,-1 0 0 0 0,-2 1 1 0 0,1 1-1 0 0,-2 0 0 0 0,-1 0 1 0 0,-1 1-1 0 0,0-1 0 0 0,-2 2 1 0 0,0-1-1 0 0,-1 12-336 0 0,-6-10 182 0 0,-2 0 0 0 0,0-1 0 0 0,-2 1 0 0 0,0-1 0 0 0,-2 0 0 0 0,0 0 0 0 0,-2-1 0 0 0,0 0 0 0 0,-2-1 0 0 0,0 0 0 0 0,-1-1 0 0 0,-1-1 0 0 0,-1 0 0 0 0,-1 0 0 0 0,-1-2 0 0 0,-17 16-182 0 0,11-8-199 0 0,0-1 1 0 0,-2-2 0 0 0,0 0-1 0 0,-2-1 1 0 0,0-1-1 0 0,-22 10 199 0 0,46-28-230 0 0,0 0-1 0 0,-1 0 0 0 0,1 0 0 0 0,-1-1 0 0 0,1 1 0 0 0,-1-1 0 0 0,1 0 1 0 0,-1 0-1 0 0,0 0 0 0 0,0-1 0 0 0,1 1 0 0 0,-1-1 0 0 0,0 0 0 0 0,0 0 0 0 0,1 0 1 0 0,-1-1-1 0 0,0 1 0 0 0,0-1 0 0 0,1 0 0 0 0,-1 0 0 0 0,0 0 0 0 0,1-1 1 0 0,-1 1-1 0 0,1-1 0 0 0,0 0 0 0 0,-3-1 231 0 0,-12-18-1525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5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1088 0 0,'-19'78'5944'0'0,"17"-71"-5893"0"0,1 1 1 0 0,0-1 0 0 0,0 1-1 0 0,1 0 1 0 0,0 0-1 0 0,1-1 1 0 0,-1 1 0 0 0,1 0-1 0 0,1-1 1 0 0,0 1 0 0 0,0-1-1 0 0,0 0 1 0 0,1 1-1 0 0,0-1 1 0 0,0 0 0 0 0,1-1-1 0 0,0 1 1 0 0,0-1 0 0 0,0 1-1 0 0,1-1 1 0 0,0 0-1 0 0,0-1 1 0 0,1 1 0 0 0,0-1-1 0 0,0 0 1 0 0,0-1 0 0 0,0 1-1 0 0,1-1 1 0 0,-1-1-1 0 0,1 1 1 0 0,1-1-52 0 0,1 0 5 0 0,1 0 0 0 0,1-1-1 0 0,-1 0 1 0 0,0-1 0 0 0,0 0 0 0 0,0-1-1 0 0,1 0 1 0 0,-1 0 0 0 0,0-1-1 0 0,0-1 1 0 0,1 0 0 0 0,-1 0 0 0 0,0-1-1 0 0,-1 0 1 0 0,1 0 0 0 0,0-1 0 0 0,-1-1-1 0 0,0 0 1 0 0,0 0 0 0 0,0 0 0 0 0,-1-1-1 0 0,0-1 1 0 0,0 1 0 0 0,-1-1 0 0 0,1-1-1 0 0,-1 1 1 0 0,-1-1 0 0 0,0 0-1 0 0,4-7-4 0 0,-3 3 41 0 0,-1 0 0 0 0,0 0 0 0 0,-1-1-1 0 0,0 0 1 0 0,-1 0 0 0 0,0 0 0 0 0,-1-1-1 0 0,-1 1 1 0 0,0-1 0 0 0,-1 1 0 0 0,0-12-41 0 0,-1 24 122 0 0,0 1-4 0 0,-2-21 278 0 0,-1 22-406 0 0,1 1 0 0 0,0 1 0 0 0,0-1 1 0 0,0 0-1 0 0,0 0 0 0 0,0 1 0 0 0,0-1 1 0 0,1 1-1 0 0,-1-1 0 0 0,1 1 1 0 0,0 0-1 0 0,0-1 0 0 0,0 1 0 0 0,0 0 1 0 0,0 0-1 0 0,0 0 0 0 0,1 0 0 0 0,-1 0 1 0 0,1 0-1 0 0,0 0 0 0 0,0 0 1 0 0,0 0-1 0 0,1 0 0 0 0,-1 0 0 0 0,1 0 1 0 0,-1 0-1 0 0,1 0 0 0 0,0 0 0 0 0,0-1 1 0 0,0 1-1 0 0,0 0 0 0 0,2 2 10 0 0,55 145-4080 0 0,-40-109 1312 0 0,-10-24 1378 0 0</inkml:trace>
  <inkml:trace contextRef="#ctx0" brushRef="#br0" timeOffset="234.596">665 360 1504 0 0,'4'6'209'0'0,"-1"0"0"0"0,1 0 0 0 0,-1 0-1 0 0,0 0 1 0 0,-1 0 0 0 0,1 1 0 0 0,-1 0 0 0 0,-1-1 0 0 0,1 1-1 0 0,-1 0 1 0 0,0 0 0 0 0,-1-1 0 0 0,1 1 0 0 0,-1 0-1 0 0,-1 0 1 0 0,1 0 0 0 0,-1 0 0 0 0,-1 0 0 0 0,1-1 0 0 0,-1 1-1 0 0,0-1 1 0 0,-1 1 0 0 0,1-1 0 0 0,-1 0 0 0 0,0 1 0 0 0,-1-2-1 0 0,0 1 1 0 0,0 0 0 0 0,-3 3-209 0 0,4-4-99 0 0,0 0 0 0 0,-1 0 0 0 0,1 0 0 0 0,-1-1 0 0 0,0 1 0 0 0,0-1 0 0 0,-1 0 0 0 0,1 0 0 0 0,-1-1 0 0 0,0 1 0 0 0,0-1-1 0 0,0 0 1 0 0,-1 0 0 0 0,1-1 0 0 0,0 0 0 0 0,-1 0 0 0 0,0 0 0 0 0,-3 1 99 0 0,-5-22-2699 0 0,9 9 1125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 0 0,'17'6'6591'0'0,"10"21"-11107"0"0,-27-20 3205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4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1160 0 0,'0'0'399'0'0,"0"0"-39"0"0,0 0-54 0 0,0 0 41 0 0,0 0-79 0 0,0 0-30 0 0,0 0 31 0 0,0 0 0 0 0,0 3 29 0 0,-31 114 1232 0 0,45 113-49 0 0,95 160-436 0 0,-105-380-1063 0 0,0 1 0 0 0,-1 0 0 0 0,0 0 0 0 0,-1 0 0 0 0,0 1 0 0 0,-1-1 0 0 0,0 0 0 0 0,0 1 0 0 0,-2-1 0 0 0,1 1 0 0 0,-1-1 0 0 0,-1 0 0 0 0,0 0 0 0 0,-1 1 1 0 0,0-2-1 0 0,-1 1 0 0 0,0 0 0 0 0,0-1 0 0 0,-1 1 0 0 0,-1-1 0 0 0,-1 2 18 0 0,1-9-231 0 0,0 0 0 0 0,0 0 0 0 0,0-1 0 0 0,0 0 0 0 0,-1 0-1 0 0,1 0 1 0 0,-1-1 0 0 0,1 0 0 0 0,-1 0 0 0 0,0 0 0 0 0,1-1 0 0 0,-1 0 0 0 0,0 0 0 0 0,1-1 0 0 0,-1 0 0 0 0,1 0 0 0 0,-1-1 0 0 0,1 0 0 0 0,-1 0 0 0 0,1 0 0 0 0,0-1 0 0 0,0 0 0 0 0,-5-3 231 0 0,-28-13-1403 0 0</inkml:trace>
  <inkml:trace contextRef="#ctx0" brushRef="#br0" timeOffset="235.199">0 386 1360 0 0,'0'-4'812'0'0,"0"3"-56"0"0,4-3-132 0 0,1 1 48 0 0,20-2-144 0 0,9-3-16 0 0,3-2-63 0 0,8 1-21 0 0,8-1-100 0 0,7-1-56 0 0,6 2-168 0 0,2 3-12 0 0,1-3-668 0 0,-5 3-545 0 0,0 4 85 0 0,-7 0-400 0 0,-32 2 56 0 0</inkml:trace>
  <inkml:trace contextRef="#ctx0" brushRef="#br0" timeOffset="688.152">765 624 1088 0 0,'-2'35'3100'0'0,"-2"-12"-2882"0"0,2 0 1 0 0,0 1-1 0 0,2-1 1 0 0,1 1-1 0 0,0-1 1 0 0,2 1-1 0 0,0-1 1 0 0,2 0 0 0 0,1 0-1 0 0,0-1 1 0 0,2 0-1 0 0,1 0 1 0 0,7 14-219 0 0,-12-30 51 0 0,-1-1 1 0 0,1 0 0 0 0,0-1 0 0 0,0 1 0 0 0,1-1-1 0 0,-1 0 1 0 0,1 0 0 0 0,0 0 0 0 0,0 0 0 0 0,0-1-1 0 0,1 0 1 0 0,-1 0 0 0 0,1-1 0 0 0,0 1 0 0 0,0-1-1 0 0,0-1 1 0 0,0 1 0 0 0,0-1 0 0 0,0 0 0 0 0,0 0-1 0 0,0 0 1 0 0,0-1 0 0 0,0 0 0 0 0,1-1 0 0 0,-1 1-1 0 0,0-1 1 0 0,0 0 0 0 0,0-1 0 0 0,0 1 0 0 0,0-1-1 0 0,0 0 1 0 0,-1-1 0 0 0,6-2-52 0 0,-1 1 46 0 0,-1-1 0 0 0,0 0 0 0 0,0-1 0 0 0,0 0-1 0 0,-1 0 1 0 0,1-1 0 0 0,-1 0 0 0 0,-1 0 0 0 0,0-1 0 0 0,0 0 0 0 0,0 0-1 0 0,-1 0 1 0 0,0-1 0 0 0,-1 0 0 0 0,0 0 0 0 0,0-1 0 0 0,-1 0 0 0 0,0 0 0 0 0,2-9-46 0 0,-4 9 0 0 0,0 0 0 0 0,-1 0 1 0 0,-1 0-1 0 0,1-1 1 0 0,-1 1-1 0 0,-1 0 1 0 0,0-1-1 0 0,0 1 1 0 0,-1 0-1 0 0,-1 0 0 0 0,0 0 1 0 0,0 0-1 0 0,0 1 1 0 0,-2-1-1 0 0,1 1 1 0 0,-1 0-1 0 0,0 0 0 0 0,-1 0 1 0 0,-1-1-1 0 0,-68-38-5233 0 0,74 47 3786 0 0,1 1-131 0 0</inkml:trace>
  <inkml:trace contextRef="#ctx0" brushRef="#br0" timeOffset="953.37">1447 1053 1736 0 0,'2'28'908'0'0,"-2"-8"-88"0"0,0-8-144 0 0,0 4-16 0 0,-14 26-16 0 0,5-22-75 0 0,-3 0-85 0 0,-6-2-76 0 0,0-1-4 0 0,-3-2-92 0 0,-1-2-128 0 0,5-4-208 0 0,-1-1-4 0 0,4-6-628 0 0,3-2-416 0 0,-1 0 87 0 0,-17-24-515 0 0,20 13 40 0 0</inkml:trace>
  <inkml:trace contextRef="#ctx0" brushRef="#br0" timeOffset="1328.331">1469 784 1600 0 0,'20'3'4041'0'0,"9"47"-3872"0"0,-26-44 110 0 0,123 323 2062 0 0,-124-323-2246 0 0,-1-1 1 0 0,1 0-1 0 0,-1 0 0 0 0,2 0 1 0 0,-1 0-1 0 0,0 0 0 0 0,1-1 1 0 0,0 1-1 0 0,0-1 0 0 0,0 1 0 0 0,1-1 1 0 0,-1 0-1 0 0,1 0 0 0 0,0-1 1 0 0,0 1-1 0 0,1-1 0 0 0,-1 0 1 0 0,1 0-96 0 0,22-25 409 0 0,-15 8-333 0 0,-2-1 0 0 0,0 0 1 0 0,0-1-1 0 0,-2 0 0 0 0,0 0 0 0 0,0-1 1 0 0,-2 0-1 0 0,0 0 0 0 0,-1-1 0 0 0,-1 1 1 0 0,0-1-1 0 0,-1-5-76 0 0,-3 21 4 0 0,62-302-376 0 0,-58 288-267 0 0,0 0-946 0 0,-3 2-3801 0 0,-1 5 3830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0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1824 0 0,'11'-6'2929'0'0,"-2"19"1135"0"0,-9-2-4183 0 0,52 513 2173 0 0,-42-435-1977 0 0,15 69-3553 0 0,-18-147-1013 0 0,-7-11 3313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0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381 215 1256 0 0,'0'0'285'0'0,"0"0"4"0"0,0 0-103 0 0,0-12 13 0 0,0 5 6141 0 0,15-7-6100 0 0,-12 14-238 0 0,-3 0-32 0 0,0 0 41 0 0,0 0 1 0 0,0 0-17 0 0,0 0-18 0 0,0 0-6 0 0,0 0 35 0 0,0 0 29 0 0,0 0-32 0 0,0 0-48 0 0,0 0 20 0 0,0 0 13 0 0,0 0-4 0 0,0 0 58 0 0,0 0-32 0 0,0 0-54 0 0,0 0 52 0 0,0 0-37 0 0,0 0 39 0 0,0 0 17 0 0,0 0-21 0 0,0 0 30 0 0,0 0-23 0 0,19 20-23 0 0,97 439 1134 0 0,-113-452-1054 0 0,0 0 0 0 0,-1 0 0 0 0,0 1 0 0 0,-1-1 0 0 0,1 0-1 0 0,-1 0 1 0 0,-1 1 0 0 0,1-1 0 0 0,-1 1 0 0 0,-1-1 0 0 0,1 0 0 0 0,-1 1 0 0 0,0-1-1 0 0,-1 0 1 0 0,0 1 0 0 0,0-1 0 0 0,-1 0 0 0 0,1-1 0 0 0,-1 1 0 0 0,-1 0-1 0 0,0-1 1 0 0,1 1 0 0 0,-2-1 0 0 0,1 0 0 0 0,-1-1 0 0 0,0 1 0 0 0,0-1 0 0 0,-1 0-1 0 0,0 1-69 0 0,3-5 26 0 0,-2 3-46 0 0,0-1-1 0 0,0 0 1 0 0,-1 0-1 0 0,1 0 1 0 0,-1-1-1 0 0,0 0 1 0 0,1 0-1 0 0,-1 0 1 0 0,0-1-1 0 0,0 0 1 0 0,0 0-1 0 0,0 0 1 0 0,0-1-1 0 0,0 0 1 0 0,0 0-1 0 0,-1 0 1 0 0,1-1-1 0 0,0 0 1 0 0,0 0-1 0 0,-1-1 21 0 0,-2-3-358 0 0,0 1-1 0 0,0-1 0 0 0,0-1 0 0 0,0 0 0 0 0,1 0 1 0 0,0-1-1 0 0,1 0 0 0 0,-1 0 0 0 0,1 0 0 0 0,1-1 1 0 0,-1-1-1 0 0,1 1 0 0 0,1-1 0 0 0,-1 0 1 0 0,2 0-1 0 0,-1 0 0 0 0,1-1 0 0 0,1 1 0 0 0,-1-1 1 0 0,2 0-1 0 0,-1 0 0 0 0,0-9 359 0 0,-1-20-1377 0 0</inkml:trace>
  <inkml:trace contextRef="#ctx0" brushRef="#br0" timeOffset="266.067">333 64 1212 0 0,'-3'-2'1040'0'0,"1"0"-108"0"0,2 1-192 0 0,-3-3-136 0 0,4 1 48 0 0,3 0-119 0 0,-1 1-45 0 0,19-6-40 0 0,-1 1-228 0 0,4 4-88 0 0,9-7-16 0 0,-6 3-504 0 0,-3 2-236 0 0,-2-2-301 0 0,4 7 73 0 0,-27 0-720 0 0,14 0-20 0 0</inkml:trace>
  <inkml:trace contextRef="#ctx0" brushRef="#br0" timeOffset="656.34">5 129 948 0 0,'-5'-7'5314'0'0,"8"27"-4537"0"0,13 174 489 0 0,103 544-391 0 0,-118-729-572 0 0,5-14-6767 0 0,-1-13 5081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0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1 984 0 0,'0'0'667'0'0,"0"0"-47"0"0,0 0-75 0 0,0 0-97 0 0,0 0-161 0 0,0 0-30 0 0,21 4 2274 0 0,-19-1-2474 0 0,-1 0 1 0 0,0 0 0 0 0,0 0 0 0 0,0 0-1 0 0,0 1 1 0 0,0-1 0 0 0,-1 0 0 0 0,1 0 0 0 0,-1 1-1 0 0,0-1 1 0 0,0 0 0 0 0,0 1 0 0 0,0-1 0 0 0,-1 0-1 0 0,1 0 1 0 0,-1 1 0 0 0,0-1 0 0 0,0 0-1 0 0,0 0 1 0 0,0 0 0 0 0,-1 0 0 0 0,1 0 0 0 0,-1 0-1 0 0,0 0 1 0 0,0-1 0 0 0,0 1 0 0 0,-2 2-58 0 0,-121 115 922 0 0,26-69-4471 0 0,97-50 2180 0 0,2-1-142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1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555 171 1884 0 0,'0'0'480'0'0,"0"0"-8"0"0,0 0 76 0 0,0 0-20 0 0,0 0-2 0 0,0 0-93 0 0,0 0-124 0 0,0 0-27 0 0,0 0 55 0 0,0 0-31 0 0,0 0-44 0 0,0 0 0 0 0,0 0-93 0 0,0 0 51 0 0,-3 3 3 0 0,-21 116 424 0 0,21 247-865 0 0,-28-351-4520 0 0,24-20 3494 0 0</inkml:trace>
  <inkml:trace contextRef="#ctx0" brushRef="#br0" timeOffset="422.363">228 81 1412 0 0,'-13'7'345'0'0,"0"0"0"0"0,0 1 0 0 0,1 1-1 0 0,0 0 1 0 0,0 0 0 0 0,1 2 0 0 0,0-1-1 0 0,1 1 1 0 0,0 1 0 0 0,1 0 0 0 0,1 0 0 0 0,0 1-1 0 0,-2 3-344 0 0,-3 10 224 0 0,1 0-1 0 0,2 1 1 0 0,1 0-1 0 0,0 1 1 0 0,2 0-1 0 0,2 0 0 0 0,0 0 1 0 0,2 1-1 0 0,1-1 1 0 0,1 13-224 0 0,3-21 42 0 0,0 0 1 0 0,1 0-1 0 0,1 0 1 0 0,1 0-1 0 0,1-1 1 0 0,1 0-1 0 0,0 0 1 0 0,1-1-1 0 0,1 0 1 0 0,1 0 0 0 0,1-1-1 0 0,0 0 1 0 0,1-1-1 0 0,1 0 1 0 0,0-1-1 0 0,2 0 1 0 0,-1-1-1 0 0,1-1 1 0 0,1-1-1 0 0,1 0 1 0 0,0-1-1 0 0,0 0 1 0 0,1-2-1 0 0,0 0 1 0 0,0-1-1 0 0,1 0 1 0 0,1-2-1 0 0,-1-1 1 0 0,1 0-1 0 0,0-1 1 0 0,0-1 0 0 0,9 0-43 0 0,93-4 150 0 0,-86-4-142 0 0,1-2 0 0 0,-1-2 0 0 0,0-1 0 0 0,-1-2 0 0 0,0-2 0 0 0,0 0 0 0 0,-2-3 0 0 0,28-17-8 0 0,-45 21-21 0 0,1 0 0 0 0,-2-1 0 0 0,0 0 0 0 0,-1-1 1 0 0,0-1-1 0 0,-1 0 0 0 0,-1-1 0 0 0,-1 0 0 0 0,0-1 0 0 0,-1 0 0 0 0,-1-1 0 0 0,-1 0 0 0 0,-1 0 0 0 0,0-1 0 0 0,-2 0 0 0 0,0 0 0 0 0,-1 0 0 0 0,-1 0 0 0 0,-1-1 1 0 0,0-18 20 0 0,-4 24 8 0 0,0-1 1 0 0,-1 1-1 0 0,0 0 1 0 0,-1 0 0 0 0,-1 0-1 0 0,0 0 1 0 0,-1 1 0 0 0,-1 0-1 0 0,0 0 1 0 0,-1 1 0 0 0,-1 0-1 0 0,0 0 1 0 0,0 1-1 0 0,-1 0 1 0 0,-1 1 0 0 0,0 0-1 0 0,-1 0 1 0 0,0 1 0 0 0,0 1-1 0 0,-1 0 1 0 0,0 1 0 0 0,-1 0-1 0 0,1 1 1 0 0,-9-2-9 0 0,-158-62-72 0 0,56 36-2717 0 0,55-8-1093 0 0,59 25 2708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4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99 1280 0 0,'2'79'5121'0'0,"21"114"-3839"0"0,48 41 136 0 0,-57-129-737 0 0,-15-101-726 0 0,0 1 0 0 0,-1-1 1 0 0,1 1-1 0 0,-1-1 1 0 0,0 1-1 0 0,0-1 1 0 0,-1 0-1 0 0,1 0 0 0 0,-1 0 1 0 0,0-1-1 0 0,0 1 1 0 0,0-1-1 0 0,-1 1 1 0 0,1-1-1 0 0,-1 0 1 0 0,0 0-1 0 0,0-1 0 0 0,0 1 1 0 0,0-1-1 0 0,0 0 1 0 0,0 0-1 0 0,-1 0 1 0 0,1 0-1 0 0,-1-1 0 0 0,1 0 1 0 0,-1 0-1 0 0,0 0 1 0 0,1 0-1 0 0,-1-1 1 0 0,0 0-1 0 0,1 0 0 0 0,-1 0 1 0 0,0 0-1 0 0,0-1 1 0 0,1 0-1 0 0,-1 0 1 0 0,1 0-1 0 0,-1-1 1 0 0,1 1-1 0 0,-1-1 0 0 0,1 0 1 0 0,0-1-1 0 0,0 1 1 0 0,-3-3 44 0 0,-84-90-5484 0 0,78 65 4163 0 0</inkml:trace>
  <inkml:trace contextRef="#ctx0" brushRef="#br0" timeOffset="249.747">324 190 1780 0 0,'3'-11'3461'0'0,"35"-16"-2489"0"0,144-31 108 0 0,-83 32-3088 0 0,-69 12 602 0 0,-28 9 171 0 0</inkml:trace>
  <inkml:trace contextRef="#ctx0" brushRef="#br0" timeOffset="499.816">82 112 1780 0 0,'-10'14'295'0'0,"0"0"0"0"0,1 1 0 0 0,1 0 0 0 0,0 1 0 0 0,1-1 0 0 0,1 2-1 0 0,0-1 1 0 0,2 0 0 0 0,-1 1 0 0 0,2 0 0 0 0,0 0 0 0 0,2 1 0 0 0,-1-1 0 0 0,2 0 0 0 0,0 0 0 0 0,2 1-1 0 0,0 2-294 0 0,-2-15 62 0 0,49 320 1320 0 0,-31-222-1144 0 0,2 13-994 0 0,-15-41-4363 0 0,-5-73 3775 0 0</inkml:trace>
  <inkml:trace contextRef="#ctx0" brushRef="#br0" timeOffset="781.697">911 0 1708 0 0,'9'18'3827'0'0,"81"496"1490"0"0,-83-356-6033 0 0,-55-8-3839 0 0,17-116 1908 0 0,16-26 1185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1:5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1300 0 0,'11'3'3813'0'0,"30"-7"-2677"0"0,211-36 1690 0 0,73-5-5656 0 0,-309 44 6 0 0,-16 1 1271 0 0</inkml:trace>
  <inkml:trace contextRef="#ctx0" brushRef="#br0" timeOffset="234.446">63 824 1324 0 0,'15'18'3883'0'0,"30"-10"-2858"0"0,-39-7-678 0 0,223 2 2495 0 0,-76-16-4052 0 0,-98 8-141 0 0,28-15-2998 0 0,-64 13 2978 0 0</inkml:trace>
  <inkml:trace contextRef="#ctx0" brushRef="#br0" timeOffset="1001.374">1768 181 1060 0 0,'0'-3'715'0'0,"-49"-37"818"0"0,45 40-1453 0 0,0 1-1 0 0,0 0 1 0 0,0-1-1 0 0,0 2 1 0 0,0-1-1 0 0,0 0 1 0 0,0 1-1 0 0,0 0 1 0 0,0 0-1 0 0,1 0 1 0 0,-1 0-1 0 0,1 1 1 0 0,-1 0-1 0 0,1-1 1 0 0,0 1-1 0 0,0 0 1 0 0,0 0-1 0 0,1 1 1 0 0,-1-1-1 0 0,1 1 1 0 0,0-1-1 0 0,0 1 1 0 0,0 0-1 0 0,0-1 1 0 0,-1 5-80 0 0,2-7 22 0 0,-6 16 124 0 0,0 0-1 0 0,0 0 1 0 0,2 1-1 0 0,0 0 0 0 0,1 0 1 0 0,1 0-1 0 0,1 0 1 0 0,0 1-1 0 0,2-1 0 0 0,0 1 1 0 0,2 14-146 0 0,-2-6 200 0 0,5 8-38 0 0,1 1 0 0 0,2-1 0 0 0,1 0 0 0 0,2 0 0 0 0,2-1 0 0 0,1-1 0 0 0,1 0 0 0 0,2-1 0 0 0,1-1 1 0 0,2 0-1 0 0,5 4-162 0 0,56 105 447 0 0,-71-123-519 0 0,-1 1 1 0 0,-1 0 0 0 0,0 1 0 0 0,-2 0 0 0 0,0 0 0 0 0,-1 1 0 0 0,0-1 0 0 0,-2 1-1 0 0,1 16 72 0 0,-5-32-159 0 0,1 0-1 0 0,-1 0 1 0 0,0 0-1 0 0,0 0 0 0 0,-1 0 1 0 0,1 0-1 0 0,-1 0 1 0 0,1-1-1 0 0,-1 1 1 0 0,0 0-1 0 0,-1-1 0 0 0,1 0 1 0 0,-1 0-1 0 0,1 1 1 0 0,-1-1-1 0 0,0-1 0 0 0,0 1 1 0 0,0 0-1 0 0,-1-1 1 0 0,1 0-1 0 0,-1 1 0 0 0,1-2 1 0 0,-1 1-1 0 0,0 0 1 0 0,1-1-1 0 0,-1 1 0 0 0,0-1 1 0 0,0 0-1 0 0,0 0 1 0 0,0-1-1 0 0,0 1 0 0 0,0-1 1 0 0,0 0-1 0 0,0 0 1 0 0,-2 0 159 0 0,-18 0-1474 0 0</inkml:trace>
  <inkml:trace contextRef="#ctx0" brushRef="#br0" timeOffset="1251.811">1272 996 1008 0 0,'30'-25'2847'0'0,"16"4"-2491"0"0,2 3 0 0 0,0 2 0 0 0,0 2-1 0 0,2 2 1 0 0,-1 2 0 0 0,2 2 0 0 0,-1 3 0 0 0,9 2-356 0 0,214-13-3497 0 0,-232 16 2160 0 0</inkml:trace>
  <inkml:trace contextRef="#ctx0" brushRef="#br0" timeOffset="1626.753">2534 898 944 0 0,'-74'64'3558'0'0,"64"-50"-3040"0"0,-10 14-143 0 0,2 1 0 0 0,1 1-1 0 0,1 1 1 0 0,2 0-1 0 0,1 0 1 0 0,2 2 0 0 0,-1 6-375 0 0,-7 14-226 0 0,18-51 35 0 0,0 1-1 0 0,0-1 1 0 0,0 0-1 0 0,-1 1 0 0 0,1-1 1 0 0,-1 0-1 0 0,1 0 1 0 0,-1 0-1 0 0,0 0 1 0 0,0 0-1 0 0,0 0 0 0 0,0-1 1 0 0,0 1-1 0 0,-1 0 1 0 0,1-1-1 0 0,0 0 0 0 0,-1 0 1 0 0,1 1-1 0 0,-1-1 1 0 0,1-1-1 0 0,-1 1 1 0 0,0 0-1 0 0,1-1 0 0 0,-1 1 1 0 0,0-1-1 0 0,0 0 192 0 0,1 0-1500 0 0</inkml:trace>
  <inkml:trace contextRef="#ctx0" brushRef="#br0" timeOffset="1876.911">2061 1084 1172 0 0,'24'-24'5878'0'0,"45"36"-5222"0"0,-60-10-331 0 0,158 67-504 0 0,-63-8-3710 0 0,-78-44 2334 0 0</inkml:trace>
  <inkml:trace contextRef="#ctx0" brushRef="#br0" timeOffset="2408.6">2878 1203 924 0 0,'-4'19'510'0'0,"0"0"1"0"0,0 0-1 0 0,-2-1 0 0 0,0 0 0 0 0,-2 0 1 0 0,0 0-1 0 0,0-1 0 0 0,-2 0 0 0 0,0-1 1 0 0,-1 0-1 0 0,0 0 0 0 0,-2-1 0 0 0,-11 11-510 0 0,-23 11-90 0 0,46-36-641 0 0,-18-25-3143 0 0,19 15 2372 0 0</inkml:trace>
  <inkml:trace contextRef="#ctx0" brushRef="#br0" timeOffset="2642.945">2924 1016 1504 0 0,'22'-5'4517'0'0,"29"38"-3807"0"0,-35-22-290 0 0,59 38 64 0 0,125 63-4848 0 0,-180-105 3521 0 0</inkml:trace>
  <inkml:trace contextRef="#ctx0" brushRef="#br0" timeOffset="2846.595">3535 961 2420 0 0,'-31'39'4889'0'0,"-23"29"-4223"0"0,17-7-656 0 0,4 1 1 0 0,1 1-1 0 0,4 2 1 0 0,-11 42-11 0 0,-5 2-4139 0 0,37-96 2597 0 0</inkml:trace>
  <inkml:trace contextRef="#ctx0" brushRef="#br0" timeOffset="3332.434">4023 279 1120 0 0,'-25'19'465'0'0,"0"0"-1"0"0,2 2 1 0 0,1 0-1 0 0,0 2 0 0 0,2 0 1 0 0,0 2-1 0 0,2 0 1 0 0,1 0-1 0 0,1 2 1 0 0,1 0-1 0 0,1 1 1 0 0,2 1-1 0 0,1 0 1 0 0,1 0-1 0 0,1 1 1 0 0,2 0-1 0 0,-3 23-464 0 0,14-35-89 0 0,1-1-1 0 0,0 0 1 0 0,1 0 0 0 0,1 0-1 0 0,0-1 1 0 0,1 0-1 0 0,1-1 1 0 0,0 0 0 0 0,1 0-1 0 0,1-1 1 0 0,1 0-1 0 0,0-1 1 0 0,0 0 0 0 0,1-1-1 0 0,1 0 1 0 0,0-1-1 0 0,0-1 1 0 0,1 0 0 0 0,1-1-1 0 0,0 0 1 0 0,0-2-1 0 0,0 0 1 0 0,6 1 89 0 0,143 50-4291 0 0,-114-49 2770 0 0</inkml:trace>
  <inkml:trace contextRef="#ctx0" brushRef="#br0" timeOffset="5981.35">4259 476 1544 0 0,'0'0'698'0'0,"0"0"-74"0"0,0 0-40 0 0,0 0-104 0 0,0 0-39 0 0,3-3-72 0 0,-2 1-336 0 0,0 1 0 0 0,0 0 1 0 0,0-1-1 0 0,0 1 0 0 0,1 0 1 0 0,-1 0-1 0 0,0-1 0 0 0,1 1 1 0 0,-1 0-1 0 0,1 0 0 0 0,-1 0 0 0 0,1 1 1 0 0,0-1-1 0 0,-1 0 0 0 0,1 1 1 0 0,0-1-1 0 0,-1 1 0 0 0,1-1 1 0 0,0 1-1 0 0,0 0 0 0 0,-1 0 1 0 0,1 0-1 0 0,0 0 0 0 0,0 0 0 0 0,0 0 1 0 0,-1 0-1 0 0,1 0 0 0 0,0 1 1 0 0,0-1-1 0 0,-1 1 0 0 0,1-1 1 0 0,0 1-1 0 0,-1 0 0 0 0,1 0 1 0 0,-1 0-1 0 0,1 0 0 0 0,-1 0 0 0 0,1 0 1 0 0,-1 0-1 0 0,0 0 0 0 0,1 0 1 0 0,-1 1-1 0 0,0-1 0 0 0,0 1 1 0 0,0-1-1 0 0,0 1 0 0 0,0-1 1 0 0,0 1-1 0 0,-1-1 0 0 0,1 1 0 0 0,0 0 1 0 0,-1-1-1 0 0,1 1 0 0 0,-1 0 1 0 0,0 0-1 0 0,1-1 0 0 0,-1 1 1 0 0,0 0-1 0 0,0 0 0 0 0,0 0 1 0 0,0-1-1 0 0,-1 1 0 0 0,1 0 0 0 0,-1 1-33 0 0,16 32 200 0 0,199 275 1561 0 0,-212-310-1697 0 0,1 1-1 0 0,0-1 1 0 0,-1 0-1 0 0,1 0 1 0 0,-1 0-1 0 0,1 0 1 0 0,0 0-1 0 0,-1-1 1 0 0,1 1-1 0 0,-1-1 1 0 0,1 0-1 0 0,-1 0 1 0 0,1 0-1 0 0,-1 0 1 0 0,1 0-1 0 0,-1 0 1 0 0,0-1-1 0 0,0 1 1 0 0,0-1-1 0 0,0 1 1 0 0,0-1 0 0 0,0 0-1 0 0,0 0 1 0 0,0 0-1 0 0,-1 0 1 0 0,1 0-1 0 0,-1 0 1 0 0,1 0-1 0 0,-1-1 1 0 0,0 1-1 0 0,0 0 1 0 0,0-1-1 0 0,0 1 1 0 0,0-1-1 0 0,-1 1 1 0 0,1-1-1 0 0,-1 0 1 0 0,0 1-1 0 0,0-1 1 0 0,0 1-1 0 0,0-1 1 0 0,0-1-64 0 0,6-9 270 0 0,130-327 707 0 0,-63 164-920 0 0,-69 164-480 0 0,-2-2-8304 0 0,0 17 7209 0 0</inkml:trace>
  <inkml:trace contextRef="#ctx0" brushRef="#br0" timeOffset="6247.671">5247 778 1088 0 0,'-5'21'620'0'0,"-2"1"180"0"0,-5 0-152 0 0,-6-1-164 0 0,-2-1-32 0 0,1 2-168 0 0,-10-4-92 0 0,4-1-20 0 0,-1-5-428 0 0,4-4-264 0 0,-3-3-452 0 0,6-2 36 0 0</inkml:trace>
  <inkml:trace contextRef="#ctx0" brushRef="#br0" timeOffset="6872.829">5685 394 908 0 0,'-7'91'3184'0'0,"6"-80"-3051"0"0,0 0 1 0 0,1 1-1 0 0,0-1 1 0 0,1 0-1 0 0,0 1 1 0 0,1-1-1 0 0,0 0 1 0 0,1 0-1 0 0,0 0 0 0 0,1-1 1 0 0,0 1-1 0 0,1-1 1 0 0,0 0-1 0 0,1 0 1 0 0,0 0-1 0 0,0-1 1 0 0,1 0-1 0 0,0 0 1 0 0,0-1-1 0 0,8 6-133 0 0,-6-10 60 0 0,1-1-1 0 0,1-1 1 0 0,-1 0 0 0 0,0 0-1 0 0,1-1 1 0 0,-1 0-1 0 0,1-1 1 0 0,-1 0 0 0 0,0-1-1 0 0,1 0 1 0 0,-1-1-1 0 0,0 0 1 0 0,1 0 0 0 0,-1-1-1 0 0,0 0 1 0 0,-1-1-1 0 0,1 0 1 0 0,-1-1-1 0 0,1 0 1 0 0,-1 0 0 0 0,-1-1-1 0 0,1 0 1 0 0,-1-1-1 0 0,4-3-59 0 0,3-6 44 0 0,0 1-1 0 0,-1-2 0 0 0,-1 0 1 0 0,0 0-1 0 0,-2-1 0 0 0,0-1 0 0 0,-1 0 1 0 0,0 0-1 0 0,-2-1 0 0 0,0 0 1 0 0,-2-1-1 0 0,0 0 0 0 0,-1 0 0 0 0,-1-4-43 0 0,-4 26 10 0 0,-1 0 0 0 0,0 0 0 0 0,1 0 0 0 0,-1 0-1 0 0,0 0 1 0 0,0 0 0 0 0,0 0 0 0 0,0-1 0 0 0,0 1-1 0 0,0 0 1 0 0,0 0 0 0 0,0-1 0 0 0,0 1 0 0 0,0-1-1 0 0,0 1 1 0 0,0-1 0 0 0,0 1 0 0 0,-1-1 0 0 0,1 0-1 0 0,0 0 1 0 0,0 1 0 0 0,-1-1 0 0 0,1 0-1 0 0,0 0 1 0 0,0 0 0 0 0,-1-1 0 0 0,1 1 0 0 0,0 0-1 0 0,0 0 1 0 0,0 0 0 0 0,-1-1 0 0 0,1 1 0 0 0,0-1-1 0 0,0 1 1 0 0,0-1 0 0 0,0 1 0 0 0,0-1 0 0 0,0 0-1 0 0,0 0 1 0 0,0 1 0 0 0,0-1 0 0 0,0 0 0 0 0,0 0-1 0 0,0 0 1 0 0,1 0 0 0 0,-1 0 0 0 0,0 0-1 0 0,1 0 1 0 0,-1 0 0 0 0,1 0 0 0 0,-1-1 0 0 0,1 1-1 0 0,-1 0 1 0 0,1 0 0 0 0,0 0 0 0 0,0 0 0 0 0,-1-1-1 0 0,1 1 1 0 0,0 0 0 0 0,0 0 0 0 0,0-1 0 0 0,0 1-1 0 0,1 0 1 0 0,-1 0 0 0 0,0-1 0 0 0,0 1 0 0 0,1 0-1 0 0,-1 0 1 0 0,1 0 0 0 0,-1-1-10 0 0,-4 5-6 0 0,0 0-1 0 0,0 0 1 0 0,0 0 0 0 0,1 1 0 0 0,-1-1-1 0 0,1 1 1 0 0,-1 0 0 0 0,1 0 0 0 0,1 0-1 0 0,-1 0 1 0 0,0 0 0 0 0,1 1 0 0 0,0-1 0 0 0,0 1-1 0 0,0 0 1 0 0,1 0 0 0 0,0-1 0 0 0,0 1-1 0 0,0 0 1 0 0,0 0 0 0 0,1 0 0 0 0,-1 0-1 0 0,1 0 1 0 0,1 0 0 0 0,-1 0 0 0 0,1 0-1 0 0,0 0 1 0 0,0 2 6 0 0,60 90-1539 0 0,28-20-3698 0 0,-73-69 3781 0 0</inkml:trace>
  <inkml:trace contextRef="#ctx0" brushRef="#br0" timeOffset="7170.287">6490 524 1540 0 0,'36'-4'6834'0'0,"26"-11"-6055"0"0,-18 4-430 0 0,10 0-420 0 0,110-35-6078 0 0,-145 37 4663 0 0</inkml:trace>
  <inkml:trace contextRef="#ctx0" brushRef="#br0" timeOffset="7530.694">7015 334 1356 0 0,'17'22'875'0'0,"0"1"1"0"0,-1 1-1 0 0,-1 0 0 0 0,-2 1 1 0 0,0 0-1 0 0,-2 1 0 0 0,2 8-875 0 0,-13-33 43 0 0,0 0 0 0 0,0 0 0 0 0,0-1-1 0 0,0 1 1 0 0,0 0 0 0 0,0-1 0 0 0,0 1-1 0 0,0 0 1 0 0,0-1 0 0 0,0 1 0 0 0,0 0 0 0 0,1-1-1 0 0,-1 1 1 0 0,0 0 0 0 0,0-1 0 0 0,1 1-1 0 0,-1 0 1 0 0,1-1 0 0 0,-1 1 0 0 0,0-1-1 0 0,1 1 1 0 0,-1-1 0 0 0,1 1 0 0 0,-1-1-1 0 0,1 1 1 0 0,-1-1 0 0 0,1 1 0 0 0,0-1 0 0 0,-1 0-1 0 0,1 1 1 0 0,-1-1 0 0 0,1 0 0 0 0,0 0-1 0 0,-1 1 1 0 0,1-1 0 0 0,0 0 0 0 0,-1 0-1 0 0,1 0 1 0 0,0 0 0 0 0,0 0 0 0 0,-1 0-1 0 0,1 0 1 0 0,0 0 0 0 0,-1 0 0 0 0,1 0 0 0 0,0 0-1 0 0,-1 0 1 0 0,1-1 0 0 0,0 1 0 0 0,-1 0-1 0 0,1 0 1 0 0,0-1 0 0 0,-1 1 0 0 0,1 0-1 0 0,-1-1 1 0 0,1 1 0 0 0,-1-1 0 0 0,1 1-1 0 0,-1-1 1 0 0,1 1 0 0 0,-1-1 0 0 0,1 1-1 0 0,-1-1 1 0 0,1 1 0 0 0,-1-1 0 0 0,0 0 0 0 0,1 0-43 0 0,2-1-125 0 0,19-19 233 0 0,-1 0-1 0 0,-1-1 0 0 0,-1-1 0 0 0,-1 0 1 0 0,-1-2-1 0 0,-1 0 0 0 0,3-8-107 0 0,-8 15 61 0 0,31-115-1048 0 0,-54 118 398 0 0,5 8-774 0 0,4 0-3287 0 0,3 6 3271 0 0</inkml:trace>
  <inkml:trace contextRef="#ctx0" brushRef="#br0" timeOffset="9081.298">7601 51 984 0 0,'3'-4'91'0'0,"-1"1"1"0"0,0-1-1 0 0,1 1 0 0 0,0 0 0 0 0,0 0 1 0 0,0 0-1 0 0,0 0 0 0 0,0 0 0 0 0,0 0 1 0 0,1 1-1 0 0,-1 0 0 0 0,1 0 0 0 0,0 0 1 0 0,0 0-1 0 0,0 0 0 0 0,0 1 0 0 0,0-1 1 0 0,0 1-1 0 0,0 0 0 0 0,0 1 0 0 0,0-1 1 0 0,2 1-92 0 0,5 3 100 0 0,0 0 0 0 0,-1 1 0 0 0,1 1 0 0 0,-1 0 0 0 0,0 0 0 0 0,0 1 0 0 0,0 0 0 0 0,-1 1 0 0 0,0 0 0 0 0,-1 1 0 0 0,1-1 0 0 0,-1 1 0 0 0,-1 1 0 0 0,1 0 0 0 0,-2 0 0 0 0,6 9-100 0 0,0 0 194 0 0,0 0 1 0 0,-2 0-1 0 0,0 2 0 0 0,-1-1 1 0 0,-1 1-1 0 0,-1 0 1 0 0,0 1-1 0 0,-2 0 1 0 0,-1 0-1 0 0,0 0 0 0 0,-1 0 1 0 0,-2 1-1 0 0,0 18-194 0 0,-7-14 111 0 0,0-1 0 0 0,-2 0 1 0 0,-1 0-1 0 0,-1-1 0 0 0,-1 0 0 0 0,-1-1 0 0 0,-1 0 0 0 0,-1 0 0 0 0,-1-2 0 0 0,-1 0 0 0 0,0-1 0 0 0,-2 0 0 0 0,-1-2 0 0 0,0 0 1 0 0,-1-1-1 0 0,-1-1 0 0 0,0 0 0 0 0,-4 0-111 0 0,24-15-101 0 0,0 1 0 0 0,0-1 0 0 0,0 1 0 0 0,-1-1 0 0 0,1 0-1 0 0,-1 1 1 0 0,1-1 0 0 0,-1 0 0 0 0,1 0 0 0 0,-1 0 0 0 0,1 0 0 0 0,-1 0 0 0 0,0 0 0 0 0,0-1 0 0 0,1 1 0 0 0,-1 0 0 0 0,0-1 0 0 0,0 0 0 0 0,0 1 0 0 0,0-1-1 0 0,0 0 1 0 0,0 0 0 0 0,0 0 0 0 0,1 0 0 0 0,-1 0 0 0 0,0 0 0 0 0,0-1 0 0 0,0 1 0 0 0,0-1 0 0 0,0 1 0 0 0,1-1 0 0 0,-1 0 0 0 0,0 0 0 0 0,0 1 0 0 0,1-1-1 0 0,-1 0 1 0 0,1-1 0 0 0,-1 1 0 0 0,1 0 0 0 0,-1 0 0 0 0,1-1 0 0 0,0 1 0 0 0,-1-1 0 0 0,1 1 0 0 0,0-1 0 0 0,0 1 0 0 0,0-1 0 0 0,0 0 101 0 0,5-18-1358 0 0,-2 5 24 0 0</inkml:trace>
  <inkml:trace contextRef="#ctx0" brushRef="#br0" timeOffset="107058.48">668 2008 964 0 0,'0'0'301'0'0,"-21"0"2063"0"0,-7 4-1848 0 0,37-4 842 0 0,370-52 416 0 0,-263 40-2523 0 0,-114 12 471 0 0,-2 0-52 0 0,12 10-736 0 0,-16-7 600 0 0,-1-1-130 0 0</inkml:trace>
  <inkml:trace contextRef="#ctx0" brushRef="#br0" timeOffset="107262.069">529 2226 1544 0 0,'9'2'592'0'0,"0"-2"4"0"0,23 2-144 0 0,-16-2-52 0 0,9 0-176 0 0,5 0 92 0 0,5 0-72 0 0,1 0-20 0 0,1 0-16 0 0,4 0-408 0 0,-2 0-84 0 0,0 0-252 0 0,0 0-568 0 0,38 8-144 0 0</inkml:trace>
  <inkml:trace contextRef="#ctx0" brushRef="#br0" timeOffset="108231.898">2047 1885 1256 0 0,'16'0'2014'0'0,"-148"28"-958"0"0,127-26-996 0 0,1 0-1 0 0,-1 0 0 0 0,1 1 0 0 0,-1-1 1 0 0,1 1-1 0 0,0 0 0 0 0,0 0 0 0 0,1 0 1 0 0,-1 1-1 0 0,0-1 0 0 0,1 1 1 0 0,0 0-1 0 0,0 0 0 0 0,0 0 0 0 0,1 0 1 0 0,-1 1-1 0 0,1-1 0 0 0,0 1 0 0 0,0-1 1 0 0,0 1-1 0 0,1 0 0 0 0,0 0 0 0 0,0-1 1 0 0,0 1-1 0 0,0 0 0 0 0,1 0 0 0 0,0 0 1 0 0,0 0-1 0 0,0 0 0 0 0,1 0 0 0 0,0 0 1 0 0,0 0-1 0 0,0 0 0 0 0,1 1-59 0 0,51 131 963 0 0,-37-105-949 0 0,-2 0 0 0 0,-2 2 0 0 0,-1-1 1 0 0,-1 1-1 0 0,-2 1 0 0 0,-1 0 0 0 0,-2 0 0 0 0,-1 11-14 0 0,-4-41-169 0 0,0 0 0 0 0,-1 0 0 0 0,1 0 0 0 0,-1 0-1 0 0,0 0 1 0 0,-1 0 0 0 0,1 0 0 0 0,-1-1-1 0 0,0 1 1 0 0,0-1 0 0 0,0 1 0 0 0,-1-1 0 0 0,0 0-1 0 0,1 0 1 0 0,-1 0 0 0 0,-1 0 0 0 0,1 0 0 0 0,-1-1-1 0 0,1 1 1 0 0,-1-1 0 0 0,0 0 0 0 0,0 0 0 0 0,0-1-1 0 0,-4 2 170 0 0,-14 3-1316 0 0</inkml:trace>
  <inkml:trace contextRef="#ctx0" brushRef="#br0" timeOffset="108466.942">1683 2306 1576 0 0,'-11'6'3376'0'0,"40"2"-2587"0"0,161 17-142 0 0,-36-4-3977 0 0,-123-17 1840 0 0</inkml:trace>
  <inkml:trace contextRef="#ctx0" brushRef="#br0" timeOffset="108732.798">2565 2405 1044 0 0,'-116'291'4220'0'0,"109"-262"-4105"0"0,6-20-256 0 0,0 0 0 0 0,-1 0 0 0 0,-1 0 1 0 0,1-1-1 0 0,-1 1 0 0 0,-1 0 0 0 0,1-1 1 0 0,-1 0-1 0 0,-1 0 0 0 0,0 0 1 0 0,0 0-1 0 0,0-1 0 0 0,-1 0 0 0 0,-6 6 141 0 0,0-7-1304 0 0</inkml:trace>
  <inkml:trace contextRef="#ctx0" brushRef="#br0" timeOffset="108967.132">2277 2450 1532 0 0,'7'-8'1581'0'0,"-6"7"-1496"0"0,-1 0 1 0 0,1 1 0 0 0,0-1 0 0 0,-1 0-1 0 0,1 1 1 0 0,0-1 0 0 0,0 0 0 0 0,-1 1-1 0 0,1-1 1 0 0,0 1 0 0 0,0-1-1 0 0,0 1 1 0 0,0 0 0 0 0,0-1 0 0 0,0 1-1 0 0,-1 0 1 0 0,1 0 0 0 0,0-1 0 0 0,0 1-1 0 0,0 0 1 0 0,0 0 0 0 0,0 0 0 0 0,0 0-1 0 0,0 0 1 0 0,0 0 0 0 0,0 1-1 0 0,0-1 1 0 0,0 0 0 0 0,0 0 0 0 0,0 1-1 0 0,0-1 1 0 0,0 0 0 0 0,-1 1 0 0 0,1-1-1 0 0,0 1 1 0 0,0-1 0 0 0,0 1-1 0 0,-1 0 1 0 0,1-1 0 0 0,0 1 0 0 0,-1 0-1 0 0,1-1 1 0 0,0 1 0 0 0,-1 0 0 0 0,1 0-1 0 0,-1 0 1 0 0,1 0-86 0 0,256 175 595 0 0,-137-87-4712 0 0,-106-83 2861 0 0</inkml:trace>
  <inkml:trace contextRef="#ctx0" brushRef="#br0" timeOffset="109404.407">3094 2140 1316 0 0,'38'67'2717'0'0,"43"172"257"0"0,-36-275-700 0 0,169-272-761 0 0,-178 241-2663 0 0,-35 65 397 0 0,-5-11-1305 0 0,-49-25-1964 0 0,33 31 2743 0 0</inkml:trace>
  <inkml:trace contextRef="#ctx0" brushRef="#br0" timeOffset="109670.516">2831 2123 1216 0 0,'-8'16'314'0'0,"1"0"-1"0"0,1 0 1 0 0,0 0 0 0 0,1 1-1 0 0,1 0 1 0 0,0 0 0 0 0,1 1-1 0 0,1-1 1 0 0,1 1 0 0 0,1-1-1 0 0,0 4-313 0 0,46 105 973 0 0,-39-113-831 0 0,10 11-134 0 0,0-1 0 0 0,2 0 0 0 0,1-2 1 0 0,0 0-1 0 0,1-1 0 0 0,2-1 0 0 0,0-1 1 0 0,1-1-1 0 0,0-1 0 0 0,24 10-8 0 0,70 10-3304 0 0,-79-33 1893 0 0</inkml:trace>
  <inkml:trace contextRef="#ctx0" brushRef="#br0" timeOffset="109952.276">3843 2200 1056 0 0,'4'15'225'0'0,"-1"1"0"0"0,0 0 0 0 0,-1-1 1 0 0,-1 1-1 0 0,0 0 0 0 0,-1 0 0 0 0,-1 0 0 0 0,-1 0 0 0 0,0 0 0 0 0,-1 0 0 0 0,0-1 1 0 0,-2 1-1 0 0,0-1 0 0 0,0 0 0 0 0,-1 0 0 0 0,-1-1 0 0 0,-1 0 0 0 0,0 0 0 0 0,-1 0 1 0 0,0-1-1 0 0,-1-1 0 0 0,0 0 0 0 0,-1 0 0 0 0,0-1 0 0 0,-1 0 0 0 0,-7 4-225 0 0,-91 38-1157 0 0,84-72-1270 0 0,20 6 958 0 0</inkml:trace>
  <inkml:trace contextRef="#ctx0" brushRef="#br0" timeOffset="110483.645">4954 1603 1324 0 0,'-9'-4'213'0'0,"-1"0"0"0"0,0 0 0 0 0,0 1 0 0 0,0 0 0 0 0,-1 1 0 0 0,1 1 0 0 0,0-1 0 0 0,-1 2 0 0 0,1-1 0 0 0,-1 1 0 0 0,1 1 0 0 0,-1 0 0 0 0,1 0 0 0 0,-1 1 0 0 0,1 1 0 0 0,0 0 0 0 0,0 0 0 0 0,0 1 0 0 0,1 0 0 0 0,-1 0 0 0 0,-6 5-213 0 0,5-3 124 0 0,1 0 0 0 0,-1 1 0 0 0,1 0 1 0 0,0 1-1 0 0,1 0 0 0 0,0 1 0 0 0,0 0 1 0 0,0 0-1 0 0,2 1 0 0 0,-1 0 1 0 0,1 0-1 0 0,0 0 0 0 0,1 1 0 0 0,1 0 1 0 0,-1 1-1 0 0,2-1 0 0 0,0 1 0 0 0,0 0 1 0 0,1 0-1 0 0,0 0 0 0 0,1 1 1 0 0,1-1-1 0 0,0 1 0 0 0,0-1 0 0 0,2 1 1 0 0,-1-1-1 0 0,1 0 0 0 0,1 1 0 0 0,1-1 1 0 0,-1 0-1 0 0,2 0 0 0 0,0 0 1 0 0,0 1-125 0 0,149 261 387 0 0,-151-270-508 0 0,0-1 0 0 0,-1 1 0 0 0,1 0 0 0 0,-1 0 0 0 0,1 0 0 0 0,-1 0 0 0 0,-1 0 0 0 0,1 0 0 0 0,0 0 0 0 0,-1 0 0 0 0,0 0 0 0 0,0 1 0 0 0,0-1 0 0 0,0 0 0 0 0,-1 0 0 0 0,0 0 0 0 0,0 0 0 0 0,0 0 0 0 0,0 0 0 0 0,0 0 0 0 0,-1 0 0 0 0,0 0 0 0 0,0-1 0 0 0,0 1 0 0 0,0-1 0 0 0,-1 1 0 0 0,1-1 0 0 0,-1 0 0 0 0,0 0 0 0 0,0 0 0 0 0,0 0 0 0 0,0 0 0 0 0,0-1 0 0 0,-1 0 0 0 0,1 1 0 0 0,-1-1 0 0 0,1 0 0 0 0,-1-1 0 0 0,0 1 0 0 0,0-1 0 0 0,0 0 0 0 0,0 1 0 0 0,-4-1 121 0 0,-67 6-2579 0 0,50-7 1476 0 0</inkml:trace>
  <inkml:trace contextRef="#ctx0" brushRef="#br0" timeOffset="110734.458">4247 2178 1048 0 0,'79'-46'7036'0'0,"63"14"-6650"0"0,-121 28-87 0 0,302-37-6124 0 0,-284 36 4637 0 0</inkml:trace>
  <inkml:trace contextRef="#ctx0" brushRef="#br0" timeOffset="111047.063">5103 2158 1344 0 0,'6'-6'2386'0'0,"20"8"1243"0"0,132 130-4558 0 0,-118-94-2463 0 0,-29-32 1930 0 0</inkml:trace>
  <inkml:trace contextRef="#ctx0" brushRef="#br0" timeOffset="111281.712">5582 2170 1280 0 0,'-36'31'808'0'0,"2"2"1"0"0,1 2-1 0 0,2 0 1 0 0,1 3-1 0 0,2 0 0 0 0,2 2 1 0 0,-8 17-809 0 0,-50 71 567 0 0,50-71-1278 0 0,17-17-2594 0 0,14-36 2047 0 0</inkml:trace>
  <inkml:trace contextRef="#ctx0" brushRef="#br0" timeOffset="112001.826">6247 1718 2028 0 0,'2'10'4355'0'0,"-13"60"-3560"0"0,11-70-740 0 0,-13 143 1081 0 0,14-138-1105 0 0,-1 1 0 0 0,1-1 0 0 0,0 0-1 0 0,1 0 1 0 0,-1 0 0 0 0,1 0-1 0 0,0 0 1 0 0,0 0 0 0 0,1-1 0 0 0,-1 1-1 0 0,1-1 1 0 0,0 1 0 0 0,0-1-1 0 0,0 0 1 0 0,1 0 0 0 0,0 0 0 0 0,0-1-1 0 0,0 1 1 0 0,0-1 0 0 0,0 0-1 0 0,0 0 1 0 0,1-1 0 0 0,0 1 0 0 0,-1-1-1 0 0,1 0 1 0 0,0 0 0 0 0,0 0-1 0 0,0-1 1 0 0,0 0 0 0 0,0 0 0 0 0,4 0-31 0 0,5-2 24 0 0,1-1 0 0 0,-1 0 1 0 0,0-1-1 0 0,-1-1 0 0 0,1 0 1 0 0,-1-1-1 0 0,1 0 0 0 0,-1-1 1 0 0,-1-1-1 0 0,1 0 0 0 0,-1 0 1 0 0,0-1-1 0 0,-1-1 0 0 0,0 0 1 0 0,-1-1-1 0 0,1 0 0 0 0,-2 0 1 0 0,0-1-1 0 0,0 0 0 0 0,-1-1 1 0 0,0 0-1 0 0,-1 0 0 0 0,0-1 1 0 0,-1 0-1 0 0,0 0 0 0 0,-1 0 1 0 0,-1-2-25 0 0,23-31 351 0 0,-17 27 38 0 0,-4 9 344 0 0,-8 29-453 0 0,5 153-3635 0 0,5-93-2146 0 0,-7-66 4017 0 0</inkml:trace>
  <inkml:trace contextRef="#ctx0" brushRef="#br0" timeOffset="112252.815">6743 1913 1196 0 0,'6'-4'4407'0'0,"16"-5"-3313"0"0,124-30-115 0 0,-48 4-3248 0 0,-45 8-404 0 0,-32 14 1239 0 0</inkml:trace>
  <inkml:trace contextRef="#ctx0" brushRef="#br0" timeOffset="112550.703">7187 1676 1088 0 0,'43'74'3475'0'0,"23"105"-943"0"0,-44-122-275 0 0,-21-57-2039 0 0,4-3-7 0 0,11-9-216 0 0,0-1 0 0 0,0-1 0 0 0,-1-1 0 0 0,-1 0 1 0 0,-1-1-1 0 0,0 0 0 0 0,-1-1 0 0 0,-1 0 0 0 0,0-1 0 0 0,-1 0 0 0 0,-1-1 1 0 0,3-10 4 0 0,54-148-6165 0 0,-60 160 4835 0 0</inkml:trace>
  <inkml:trace contextRef="#ctx0" brushRef="#br0" timeOffset="112800.803">7760 1465 1004 0 0,'8'22'517'0'0,"-1"0"0"0"0,-1 0 0 0 0,0 1 0 0 0,-2 0 0 0 0,-1 1 0 0 0,0-1 0 0 0,-2 1 0 0 0,-1 16-517 0 0,1-5 387 0 0,1 2-94 0 0,-2 0 0 0 0,-1 1 0 0 0,-1-1-1 0 0,-3 0 1 0 0,-1 0 0 0 0,-6 19-293 0 0,7-38-7 0 0,-1 0 0 0 0,0-1 0 0 0,-2 1 1 0 0,0-2-1 0 0,-1 1 0 0 0,0-1 0 0 0,-2 0 0 0 0,0-1 0 0 0,0 0 0 0 0,-2-1 0 0 0,-1 2 7 0 0,-119 58-3372 0 0,77-61 2080 0 0,-2-5 8 0 0</inkml:trace>
  <inkml:trace contextRef="#ctx0" brushRef="#br0" timeOffset="113113.363">6039 1598 868 0 0,'-20'15'515'0'0,"0"1"0"0"0,2 1 0 0 0,0 1 0 0 0,1 1 0 0 0,0 0 1 0 0,2 1-1 0 0,0 1 0 0 0,2 0 0 0 0,0 1 0 0 0,1 0 0 0 0,2 1 0 0 0,0 0 0 0 0,-6 25-515 0 0,13-33 106 0 0,2 1 1 0 0,0 1-1 0 0,0-1 1 0 0,2 0-1 0 0,0 0 0 0 0,0 0 1 0 0,2 0-1 0 0,0-1 0 0 0,1 1 1 0 0,0 0-1 0 0,2-1 0 0 0,0 0 1 0 0,0 0-1 0 0,1-1 1 0 0,1 0-1 0 0,0 0 0 0 0,1-1 1 0 0,1 0-1 0 0,0 0 0 0 0,1-1 1 0 0,10 9-107 0 0,1 2-253 0 0,2-2 0 0 0,0-1 0 0 0,1-1 0 0 0,1-1 0 0 0,1-1 0 0 0,0-1-1 0 0,1-2 1 0 0,1 0 0 0 0,0-2 0 0 0,26 6 253 0 0,112 4-4337 0 0,-137-22 2911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46:0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60 944 0 0,'0'0'808'0'0,"0"0"-54"0"0,0 0-131 0 0,0 0 49 0 0,0 0-45 0 0,0 0-113 0 0,0 0-48 0 0,-5-5-45 0 0,-17-18 13 0 0,23 22-365 0 0,-1 0 0 0 0,1-1 0 0 0,0 1 0 0 0,-1 0 0 0 0,1-1 0 0 0,0 1 0 0 0,0 0 0 0 0,0 0 0 0 0,0 0 0 0 0,0 0 0 0 0,0 0 0 0 0,0 0 0 0 0,1 0 0 0 0,-1 0 0 0 0,0 0 0 0 0,0 1 0 0 0,1-1 0 0 0,-1 1 0 0 0,0-1 0 0 0,1 0 0 0 0,-1 1 0 0 0,1 0 0 0 0,-1-1 0 0 0,1 1 0 0 0,-1 0 0 0 0,1 0 0 0 0,-1 0 0 0 0,1 0 0 0 0,-1 0 0 0 0,0 0 0 0 0,1 0 0 0 0,-1 1 0 0 0,1-1 0 0 0,-1 0 0 0 0,1 1 0 0 0,-1-1 0 0 0,0 1 0 0 0,1 0-69 0 0,0-1 121 0 0,499-14-5272 0 0,-461 14 4500 0 0</inkml:trace>
  <inkml:trace contextRef="#ctx0" brushRef="#br0" timeOffset="279.786">850 12 1956 0 0,'65'3'1926'0'0,"-64"-3"-1510"0"0,-1 0 28 0 0,40 0 2099 0 0,195 24-3878 0 0,-148-21-1390 0 0,-56-3 1548 0 0</inkml:trace>
  <inkml:trace contextRef="#ctx0" brushRef="#br0" timeOffset="280.786">1648 69 996 0 0,'9'0'496'0'0,"0"1"240"0"0,-2-1-192 0 0,0 0-64 0 0,4 0-68 0 0,-2-1-152 0 0,3 1 20 0 0,-1 0-32 0 0,9 0-288 0 0,1 0-472 0 0,-2 0-656 0 0,-1 0 12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46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1112 0 0,'0'0'816'0'0,"0"0"-143"0"0,0 0-131 0 0,0 0-13 0 0,0 0-36 0 0,0 5-16 0 0,6-1-389 0 0,0 0 0 0 0,1 0-1 0 0,-1 0 1 0 0,1-1 0 0 0,0 0 0 0 0,0 0 0 0 0,0 0 0 0 0,0-1 0 0 0,1 0 0 0 0,-1-1-1 0 0,1 0 1 0 0,-1 0 0 0 0,1 0 0 0 0,-1-1 0 0 0,1 0 0 0 0,-1-1 0 0 0,1 0 0 0 0,-1 0 0 0 0,6-1-88 0 0,17 2-13 0 0,326 16-3162 0 0,-298-16 2381 0 0,3 0-468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46:0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1004 0 0,'13'2'672'0'0,"-3"0"-64"0"0,3-2-44 0 0,14-2-188 0 0,-13 2-12 0 0,5 0-84 0 0,8 0-64 0 0,-2 0-24 0 0,9 0-88 0 0,1 0-76 0 0,6 0-148 0 0,44-17-228 0 0,-42 12 16 0 0,2 2-208 0 0,3-4-328 0 0,1 2-472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2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1516 0 0,'11'-30'2525'0'0,"-10"42"-637"0"0,-7 13-1822 0 0,1 1 0 0 0,0-1 0 0 0,2 1 0 0 0,2 0 0 0 0,0 0 0 0 0,1 0 0 0 0,2 0 0 0 0,1-1 0 0 0,0 1 0 0 0,2 0 0 0 0,1-1 0 0 0,1 0 0 0 0,2-1 0 0 0,0 1 0 0 0,1-2 0 0 0,1 1 0 0 0,2-1 0 0 0,9 12-66 0 0,-19-30-32 0 0,2 0 1 0 0,-1-1 0 0 0,0 1-1 0 0,1-1 1 0 0,0 0 0 0 0,0 0 0 0 0,0 0-1 0 0,0-1 1 0 0,1 0 0 0 0,0 0-1 0 0,-1 0 1 0 0,1 0 0 0 0,0-1 0 0 0,0 0-1 0 0,0-1 1 0 0,0 1 0 0 0,1-1-1 0 0,-1 0 1 0 0,0-1 0 0 0,1 0-1 0 0,-1 0 1 0 0,0 0 0 0 0,1 0 0 0 0,-1-1-1 0 0,0 0 1 0 0,0-1 0 0 0,1 1-1 0 0,-1-1 1 0 0,0 0 0 0 0,0-1 0 0 0,-1 1-1 0 0,1-1 1 0 0,-1 0 0 0 0,1-1-1 0 0,-1 0 1 0 0,0 1 0 0 0,0-1-1 0 0,0-1 1 0 0,-1 1 0 0 0,0-1 0 0 0,0 0-1 0 0,0 0 1 0 0,0 0 0 0 0,-1 0-1 0 0,1-1 1 0 0,-1 1 0 0 0,1-6 31 0 0,6-70 365 0 0,-10 80-237 0 0,0 1-130 0 0,0 0 0 0 0,0 1 0 0 0,0-1 1 0 0,-1 0-1 0 0,1 1 0 0 0,0-1 0 0 0,0 0 1 0 0,-1 0-1 0 0,1 1 0 0 0,0-1 1 0 0,-1 0-1 0 0,1 0 0 0 0,0 0 0 0 0,-1 1 1 0 0,1-1-1 0 0,0 0 0 0 0,-1 0 0 0 0,1 0 1 0 0,-1 0-1 0 0,1 0 0 0 0,0 0 0 0 0,-1 0 1 0 0,1 0-1 0 0,0 0 0 0 0,-1 0 1 0 0,1 0-1 0 0,-1 0 0 0 0,1 0 0 0 0,0 0 1 0 0,-1 0-1 0 0,1 0 0 0 0,0 0 0 0 0,-1 0 1 0 0,1-1-1 0 0,-1 1 0 0 0,1 0 1 0 0,0 0-1 0 0,-1 0 0 0 0,1-1 0 0 0,0 1 1 0 0,0 0-1 0 0,-1 0 2 0 0,6 9 8 0 0,1-1 0 0 0,-1 1 0 0 0,1-1 1 0 0,1 0-1 0 0,0-1 0 0 0,0 1 0 0 0,0-1 0 0 0,1 0 1 0 0,0-1-1 0 0,0 0 0 0 0,1-1 0 0 0,0 1 0 0 0,0-1 1 0 0,0-1-1 0 0,0 0 0 0 0,1 0 0 0 0,-1-1 0 0 0,1 0 1 0 0,0-1-1 0 0,0 0 0 0 0,0 0 0 0 0,0-1 0 0 0,1-1 1 0 0,-1 0-1 0 0,0 0 0 0 0,0-1 0 0 0,8-1-8 0 0,-12 2 12 0 0,0 0 0 0 0,0 0 0 0 0,-1 0 0 0 0,1-1 0 0 0,0 0 0 0 0,0 0 0 0 0,0-1 0 0 0,-1 1 0 0 0,1-1 0 0 0,-1-1 0 0 0,0 1 0 0 0,1-1 0 0 0,-1 0-1 0 0,0 0 1 0 0,0 0 0 0 0,-1-1 0 0 0,1 1 0 0 0,-1-1 0 0 0,0 0 0 0 0,0-1 0 0 0,0 1 0 0 0,0-1 0 0 0,-1 1 0 0 0,0-1 0 0 0,0 0 0 0 0,0-1 0 0 0,0 1 0 0 0,-1 0 0 0 0,0-1 0 0 0,0 1 0 0 0,-1-1-1 0 0,1 0 1 0 0,-1 0 0 0 0,-1 1 0 0 0,1-1 0 0 0,-1 0-12 0 0,2 161 785 0 0,-23 73-83 0 0,14-201-729 0 0,-2 0 0 0 0,0 0-1 0 0,-1-1 1 0 0,-2-1 0 0 0,-1 0 0 0 0,0-1-1 0 0,-2 0 1 0 0,-1-1 0 0 0,-1 0 0 0 0,0-2 0 0 0,-2 0-1 0 0,-1-1 1 0 0,-6 4 27 0 0,20-18-351 0 0,-1-1-1 0 0,0 0 1 0 0,0 0-1 0 0,0 0 1 0 0,0-1 0 0 0,-1 0-1 0 0,0-1 1 0 0,1 0-1 0 0,-1 0 1 0 0,-1 0 0 0 0,1-1-1 0 0,0-1 1 0 0,0 1-1 0 0,-1-1 352 0 0,-8-1-1426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1132 0 0,'6'12'2452'0'0,"9"11"1002"0"0,19-16-7182 0 0,-27-7 2538 0 0,0-2-42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46:0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0 486 996 0 0,'126'35'4673'0'0,"-76"-25"-7319"0"0,-42-10 1391 0 0</inkml:trace>
  <inkml:trace contextRef="#ctx0" brushRef="#br0" timeOffset="265.712">914 191 968 0 0,'11'-23'6307'0'0,"-11"23"-5760"0"0,-4 17-75 0 0,-5 22-312 0 0,2 0 0 0 0,1 1 0 0 0,3 0 0 0 0,1 0 0 0 0,2 0 0 0 0,1 0 0 0 0,6 27-160 0 0,24 115-438 0 0,-25-145-460 0 0,-8-29-3621 0 0,1-9 3300 0 0</inkml:trace>
  <inkml:trace contextRef="#ctx0" brushRef="#br0" timeOffset="673.074">817 62 1880 0 0,'-25'10'294'0'0,"2"1"-1"0"0,-1 0 0 0 0,2 2 1 0 0,0 1-1 0 0,0 1 0 0 0,1 0 1 0 0,1 2-1 0 0,1 0 0 0 0,0 1 1 0 0,2 1-1 0 0,0 1 0 0 0,1 1 1 0 0,0 0-1 0 0,2 1 1 0 0,1 0-1 0 0,1 1 0 0 0,0 0 1 0 0,2 1-1 0 0,1 1 0 0 0,1-1 1 0 0,1 2-1 0 0,1-1 0 0 0,1 0 1 0 0,2 1-1 0 0,-1 24-293 0 0,4-38 47 0 0,1-1 0 0 0,1 0 0 0 0,0 0 0 0 0,0 1 0 0 0,1-1 0 0 0,1-1-1 0 0,0 1 1 0 0,0 0 0 0 0,1-1 0 0 0,0 0 0 0 0,1 0 0 0 0,0 0 0 0 0,1-1 0 0 0,0 0 0 0 0,3 2-47 0 0,7 7 47 0 0,1-1-1 0 0,0-1 1 0 0,2-1 0 0 0,0 0 0 0 0,1-2 0 0 0,0 0 0 0 0,0-2 0 0 0,2 0 0 0 0,-1-1 0 0 0,1-1 0 0 0,1-2 0 0 0,0 0 0 0 0,0-1 0 0 0,0-2 0 0 0,0 0-1 0 0,1-2 1 0 0,-1 0 0 0 0,21-3-47 0 0,-18 1-9 0 0,1-1 0 0 0,0-2 0 0 0,-1-1 0 0 0,0-1 0 0 0,0-1 0 0 0,0-1 0 0 0,-1-1 0 0 0,0-2 9 0 0,-4 3-22 0 0,0-1 0 0 0,0-1 0 0 0,-1-1 0 0 0,-1-1 0 0 0,0 0-1 0 0,0-2 1 0 0,-1 0 0 0 0,-1-2 0 0 0,0 0 0 0 0,-1 0 0 0 0,-1-2 0 0 0,0 0 0 0 0,-2-1 0 0 0,0 0 0 0 0,0-1 0 0 0,-2-1 0 0 0,0 0 0 0 0,-2 0 0 0 0,0-1 0 0 0,-1-1 0 0 0,-1 0 0 0 0,-2 0 0 0 0,0 0 0 0 0,-1-1 0 0 0,-1 0 0 0 0,1-17 22 0 0,-9 19-58 0 0,-1 1 1 0 0,0-1-1 0 0,-2 1 0 0 0,0 1 1 0 0,-1-1-1 0 0,-1 1 0 0 0,-1 1 1 0 0,-1 0-1 0 0,0 0 1 0 0,-1 1-1 0 0,-1 0 0 0 0,-1 1 1 0 0,0 1-1 0 0,-1 0 0 0 0,-1 1 1 0 0,0 1-1 0 0,-1 0 0 0 0,0 1 1 0 0,-1 1-1 0 0,0 0 1 0 0,-1 2-1 0 0,0 0 0 0 0,-1 1 1 0 0,1 1-1 0 0,-2 1 0 0 0,1 1 1 0 0,-15-2 57 0 0,-127-20-5645 0 0,125 22 4281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3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221 177 1044 0 0,'1'-5'687'0'0,"5"-21"2389"0"0,-1 36-1026 0 0,57 277-777 0 0,35-44-1724 0 0,-97-241 363 0 0,1-1 0 0 0,-1 0 0 0 0,0 1 0 0 0,0-1 0 0 0,0 1 0 0 0,0-1 0 0 0,0 0 0 0 0,0 1 0 0 0,0-1 1 0 0,0 1-1 0 0,0-1 0 0 0,-1 0 0 0 0,1 1 0 0 0,-1-1 0 0 0,1 0 0 0 0,-1 1 0 0 0,1-1 0 0 0,-1 0 0 0 0,0 0 0 0 0,0 1 1 0 0,0-1-1 0 0,1 0 0 0 0,-1 0 0 0 0,0 0 0 0 0,0 0 0 0 0,0 0 0 0 0,-1 0 0 0 0,1 0 0 0 0,0-1 0 0 0,0 1 0 0 0,0 0 0 0 0,-1-1 1 0 0,1 1-1 0 0,0-1 0 0 0,-1 1 0 0 0,1-1 0 0 0,0 1 0 0 0,-1-1 0 0 0,1 0 0 0 0,-1 0 0 0 0,1 0 0 0 0,-2 0 88 0 0,-7 1-1314 0 0</inkml:trace>
  <inkml:trace contextRef="#ctx0" brushRef="#br0" timeOffset="1205.633">0 525 1544 0 0,'56'-37'2652'0'0,"234"-31"-826"0"0,-59 19-1926 0 0,-222 46 105 0 0,1 0 1 0 0,-1-1 0 0 0,0-1-1 0 0,0 0 1 0 0,0 0-1 0 0,-1 0 1 0 0,0-1 0 0 0,0 0-1 0 0,0-1 1 0 0,-1 0-1 0 0,0 0 1 0 0,0-1 0 0 0,-1 0-1 0 0,0 0 1 0 0,0 0-1 0 0,-1-1 1 0 0,0 0 0 0 0,2-4-6 0 0,-7 12 6 0 0,0-41 749 0 0,-25 4-404 0 0,79 291 39 0 0,-8-68-289 0 0,-15-97 196 0 0,1-170-72 0 0,30-113-604 0 0,-12 254-283 0 0,-46-51 656 0 0,1 0 0 0 0,1-1 0 0 0,0 0 0 0 0,0 0 0 0 0,0 0 0 0 0,1-1 0 0 0,0 1 0 0 0,0-2 0 0 0,0 1 0 0 0,1-1 0 0 0,0 0 0 0 0,0-1 0 0 0,0 0 0 0 0,0 0 0 0 0,1-1 0 0 0,0 0 0 0 0,0 0 1 0 0,0-1-1 0 0,0 0 0 0 0,0 0 0 0 0,0-1 0 0 0,0-1 0 0 0,0 0 0 0 0,1 0 0 0 0,5-1 6 0 0,19-3 26 0 0,1-2-1 0 0,-2-1 1 0 0,1-1 0 0 0,-1-2-1 0 0,0-2 1 0 0,6-4-26 0 0,-32 13-5 0 0,15-4-105 0 0,-38 18-186 0 0,-156 76 512 0 0,208-81-74 0 0,99-22-119 0 0,-126 16-19 0 0,38 24-79 0 0,-28 0 84 0 0,2-26-156 0 0,1-13 202 0 0,-1-1 0 0 0,0-1-1 0 0,-2-1 1 0 0,0 0 0 0 0,-1-2-1 0 0,-1 0 1 0 0,0-1 0 0 0,-2 0-1 0 0,0-2 1 0 0,-2 0 0 0 0,0 0-1 0 0,-2-1 1 0 0,-1 0 0 0 0,0-1-1 0 0,-2 0 1 0 0,-1-1 0 0 0,-1 0-1 0 0,-1 0 1 0 0,-1 0 0 0 0,-2 0-1 0 0,0-1 1 0 0,-2 1 0 0 0,-2-8-55 0 0,2 30 71 0 0,-1 0 0 0 0,0-1 1 0 0,0 1-1 0 0,0 0 0 0 0,-1 0 0 0 0,1-1 1 0 0,-1 1-1 0 0,0 1 0 0 0,0-1 1 0 0,-1 0-1 0 0,1 0 0 0 0,-1 1 0 0 0,0-1 1 0 0,0 1-1 0 0,0 0 0 0 0,0 0 1 0 0,0 0-1 0 0,-1 0 0 0 0,1 1 1 0 0,-1-1-1 0 0,0 1 0 0 0,0 0 0 0 0,0 0 1 0 0,0 0-1 0 0,0 1 0 0 0,-3-2-71 0 0,5 3 129 0 0,-3 4-21 0 0,-3 2-73 0 0,1 0 1 0 0,0 0-1 0 0,1 1 0 0 0,-1 0 1 0 0,1 0-1 0 0,0 1 1 0 0,1 0-1 0 0,0 0 0 0 0,0 0 1 0 0,1 0-1 0 0,0 1 1 0 0,1 0-1 0 0,0 0 0 0 0,0 0 1 0 0,0 0-1 0 0,1 0 1 0 0,1 0-1 0 0,0 1 0 0 0,0-1 1 0 0,1 1-1 0 0,0 8-35 0 0,1 7 32 0 0,0 1 1 0 0,2 0-1 0 0,1-1 0 0 0,1 1 0 0 0,1-1 0 0 0,1-1 1 0 0,9 22-33 0 0,33 52-390 0 0,16 57-4769 0 0,-64-152 3815 0 0,-4 0 80 0 0,-14 12 123 0 0</inkml:trace>
  <inkml:trace contextRef="#ctx0" brushRef="#br0" timeOffset="1455.94">1323 430 1484 0 0,'2'-5'704'0'0,"3"0"60"0"0,-1 4-108 0 0,13-13-244 0 0,5 1 80 0 0,3 6-160 0 0,3-4 120 0 0,8 1-207 0 0,3 3-25 0 0,2 0-549 0 0,0 1-495 0 0,-6 1-444 0 0,-1-4 128 0 0,-6-1-92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3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363 158 888 0 0,'6'-2'218'0'0,"-1"-1"0"0"0,0 0 0 0 0,0-1 0 0 0,0 0 0 0 0,-1 1 0 0 0,1-1 0 0 0,-1-1 0 0 0,0 1 0 0 0,0-1 0 0 0,-1 1 0 0 0,1-1 0 0 0,-1 0 0 0 0,0 0 0 0 0,0-1 0 0 0,-1 1 0 0 0,1-1 0 0 0,-1 1 0 0 0,0-1 0 0 0,-1 0-218 0 0,-1 5 284 0 0,-3-3-8 0 0,-2-1-238 0 0,-1 1-1 0 0,1 0 1 0 0,-1 0 0 0 0,0 1 0 0 0,-1 0 0 0 0,1 0-1 0 0,0 0 1 0 0,-1 1 0 0 0,0 0 0 0 0,1 0-1 0 0,-1 1 1 0 0,0 0 0 0 0,0 0 0 0 0,0 0 0 0 0,0 1-1 0 0,0 0 1 0 0,0 1 0 0 0,0-1 0 0 0,0 1-1 0 0,0 1 1 0 0,0-1 0 0 0,1 1 0 0 0,-1 0 0 0 0,1 1-1 0 0,-1-1 1 0 0,1 2 0 0 0,0-1 0 0 0,0 0-1 0 0,0 1 1 0 0,-5 4-38 0 0,-9 3 16 0 0,0 2-1 0 0,0-1 0 0 0,1 2 0 0 0,1 1 0 0 0,1 0 1 0 0,0 1-1 0 0,1 1 0 0 0,0 0 0 0 0,2 1 1 0 0,0 1-1 0 0,1 0 0 0 0,0 1-15 0 0,12-18-1 0 0,0-1 0 0 0,0 1 0 0 0,0-1 0 0 0,0 1 0 0 0,0-1 0 0 0,1 1 0 0 0,-1 0 0 0 0,0-1 0 0 0,1 1 0 0 0,-1 0 0 0 0,1 0 0 0 0,-1-1 0 0 0,1 1 0 0 0,0 0 0 0 0,0 0 0 0 0,0 0 0 0 0,0-1 0 0 0,0 1 0 0 0,0 0 0 0 0,0 0 0 0 0,1-1 0 0 0,-1 1 0 0 0,1 0 0 0 0,-1 0 0 0 0,1-1 0 0 0,0 1 0 0 0,-1 0 0 0 0,1-1 0 0 0,0 1 0 0 0,0-1 0 0 0,0 1 0 0 0,1-1 0 0 0,-1 0 0 0 0,0 1 0 0 0,0-1 0 0 0,1 0 0 0 0,-1 0 0 0 0,1 0 0 0 0,-1 0 0 0 0,1 0 0 0 0,-1 0 0 0 0,1 0 0 0 0,-1 0 0 0 0,1-1 0 0 0,0 1 0 0 0,0-1 0 0 0,-1 1 0 0 0,1-1 0 0 0,0 0 0 0 0,0 1 0 0 0,0-1 0 0 0,-1 0 0 0 0,1 0 0 0 0,0 0 0 0 0,0-1 0 0 0,0 1 0 0 0,-1 0 0 0 0,1-1 0 0 0,0 1 0 0 0,-1-1 0 0 0,2 0 1 0 0,109-16-56 0 0,131-90 36 0 0,-201 71 136 0 0,-63 50-96 0 0,15 1 20 0 0,0 0 0 0 0,1 0 0 0 0,0 0 1 0 0,1 1-1 0 0,1-1 0 0 0,0 1 0 0 0,1 0 0 0 0,1 0 0 0 0,1 0 0 0 0,0 0 0 0 0,1 0 0 0 0,2 11-40 0 0,20 81 151 0 0,22 193 666 0 0,-46-294-800 0 0,0 1 0 0 0,0-1 1 0 0,0 0-1 0 0,-1 0 0 0 0,-1 0 0 0 0,1 0 0 0 0,-1 0 0 0 0,0-1 1 0 0,0 1-1 0 0,-1-1 0 0 0,0 0 0 0 0,0 0 0 0 0,-1 0 0 0 0,1 0 0 0 0,-1-1 1 0 0,0 0-1 0 0,-1 0 0 0 0,1 0 0 0 0,-1 0 0 0 0,0-1 0 0 0,0 0 1 0 0,-1-1-1 0 0,1 1 0 0 0,-1-1 0 0 0,0 0 0 0 0,0-1 0 0 0,0 0 0 0 0,0 0 1 0 0,0 0-1 0 0,-7 0-17 0 0,9-2-38 0 0,-1-1 0 0 0,1 0 0 0 0,0 0 0 0 0,0-1 0 0 0,-1 1 0 0 0,1-1 1 0 0,0 0-1 0 0,0-1 0 0 0,1 1 0 0 0,-1-1 0 0 0,0 0 0 0 0,1 0 0 0 0,0 0 0 0 0,-1-1 0 0 0,1 1 1 0 0,1-1-1 0 0,-1 0 0 0 0,0 0 0 0 0,1-1 0 0 0,0 1 0 0 0,0-1 0 0 0,0 1 0 0 0,1-1 0 0 0,0 0 1 0 0,0 0-1 0 0,0 0 0 0 0,0 0 0 0 0,1-1 0 0 0,0 1 38 0 0,-23-163-4361 0 0,24 134 3112 0 0</inkml:trace>
  <inkml:trace contextRef="#ctx0" brushRef="#br0" timeOffset="250.244">634 153 1428 0 0,'-24'62'2556'0'0,"19"-50"-2386"0"0,1 0 0 0 0,0 0 1 0 0,0 0-1 0 0,1 1 0 0 0,1 0 0 0 0,0-1 0 0 0,1 1 0 0 0,0 0 0 0 0,1-1 0 0 0,0 1 0 0 0,1 0 0 0 0,0 0 0 0 0,1-1 0 0 0,1 1 0 0 0,0-1 0 0 0,2 5-170 0 0,-3-10-89 0 0,0 0-1 0 0,1 0 0 0 0,0-1 1 0 0,0 1-1 0 0,0-1 0 0 0,1 1 0 0 0,0-1 1 0 0,0 0-1 0 0,1 0 0 0 0,0-1 1 0 0,0 1-1 0 0,0-1 0 0 0,0 0 0 0 0,1-1 1 0 0,0 1-1 0 0,0-1 0 0 0,0 0 1 0 0,1 0-1 0 0,-1-1 0 0 0,1 0 0 0 0,0 0 1 0 0,0-1-1 0 0,0 0 0 0 0,0 0 1 0 0,0 0-1 0 0,0-1 0 0 0,1 0 0 0 0,-1-1 1 0 0,1 0 89 0 0,14-3-1208 0 0,15-15 32 0 0</inkml:trace>
  <inkml:trace contextRef="#ctx0" brushRef="#br0" timeOffset="518.53">509 23 1332 0 0,'-5'-5'856'0'0,"0"2"-116"0"0,1 0-184 0 0,2-1-152 0 0,0 1-68 0 0,1 3-120 0 0,1-2-28 0 0,0-1-24 0 0,1 3-248 0 0,1 0-200 0 0,4 0-36 0 0,-1 3-136 0 0,2-3-444 0 0,-2 0 44 0 0,6 2 0 0 0</inkml:trace>
  <inkml:trace contextRef="#ctx0" brushRef="#br0" timeOffset="1096.05">883 137 1076 0 0,'145'176'4042'0'0,"-55"-63"-1646"0"0,-89-112-2366 0 0,1-1-1 0 0,0 1 1 0 0,-1-1 0 0 0,1 0 0 0 0,0 0-1 0 0,-1 1 1 0 0,1-1 0 0 0,0 0-1 0 0,-1-1 1 0 0,1 1 0 0 0,0 0 0 0 0,-1 0-1 0 0,1-1 1 0 0,0 1 0 0 0,-1-1 0 0 0,1 1-1 0 0,0-1 1 0 0,-1 0 0 0 0,1 0-1 0 0,-1 0 1 0 0,0 1 0 0 0,1-1 0 0 0,-1-1-1 0 0,0 1 1 0 0,1 0 0 0 0,-1 0-1 0 0,0 0 1 0 0,0-1 0 0 0,0 1 0 0 0,0 0-1 0 0,0-1 1 0 0,0 1 0 0 0,0-1-1 0 0,-1 0-29 0 0,6-4 86 0 0,14-16-82 0 0,-2-2 0 0 0,-1 1-1 0 0,0-2 1 0 0,-2 0 0 0 0,-1-1 0 0 0,-1-1-1 0 0,-1 0 1 0 0,-2-1 0 0 0,0 0-1 0 0,3-24-3 0 0,-6 36-14 0 0,-4 27 7 0 0,4 14 6 0 0,-4-16-1 0 0,0 0 0 0 0,0-1 0 0 0,1 0 0 0 0,1 0 0 0 0,-1 0 0 0 0,1 0 1 0 0,0-1-1 0 0,1 0 0 0 0,0 0 0 0 0,0 0 0 0 0,0-1 0 0 0,1 1 0 0 0,4 1 2 0 0,1-1-11 0 0,1-1 0 0 0,0-1 0 0 0,0 0 0 0 0,1-1-1 0 0,-1 0 1 0 0,1-1 0 0 0,0-1 0 0 0,0 0 0 0 0,0-1 0 0 0,0 0-1 0 0,0-1 1 0 0,0-1 0 0 0,1 0 0 0 0,-1-1 0 0 0,-1-1 0 0 0,1 0 0 0 0,0-1-1 0 0,-1 0 1 0 0,1-1 0 0 0,-1 0 0 0 0,-1-1 0 0 0,2-2 11 0 0,0 4-49 0 0,-1-1 1 0 0,0 0 0 0 0,0-2-1 0 0,0 1 1 0 0,-1-1-1 0 0,0-1 1 0 0,-1 0-1 0 0,0-1 1 0 0,0 0 0 0 0,0-1-1 0 0,-1 0 1 0 0,-1-1-1 0 0,0 0 1 0 0,0 0-1 0 0,-1-1 1 0 0,0-1 48 0 0,-7 12-6 0 0,-1 0-1 0 0,1 0 1 0 0,-1 0 0 0 0,1 0-1 0 0,0-1 1 0 0,-1 1 0 0 0,0 0-1 0 0,1 0 1 0 0,-1 0 0 0 0,0-1-1 0 0,0 1 1 0 0,1 0 0 0 0,-1 0-1 0 0,0-1 1 0 0,0 1 0 0 0,-1 0-1 0 0,1 0 1 0 0,0-1 0 0 0,0 1-1 0 0,0 0 1 0 0,-1 0 0 0 0,1-1-1 0 0,-1 1 1 0 0,1 0 0 0 0,-1 0-1 0 0,1 0 1 0 0,-1 0 0 0 0,0 0-1 0 0,0 0 1 0 0,1 0 0 0 0,-1 0-1 0 0,0 0 1 0 0,0 0 0 0 0,0 0-1 0 0,0 0 1 0 0,0 1 0 0 0,0-1-1 0 0,0 0 1 0 0,0 1 0 0 0,0-1-1 0 0,-1 1 1 0 0,1-1 0 0 0,0 1-1 0 0,0 0 1 0 0,0-1-1 0 0,-1 1 1 0 0,1 0 0 0 0,0 0-1 0 0,0 0 1 0 0,-1 0 6 0 0,-72 3 170 0 0,63 0-143 0 0,-1 0 1 0 0,1 0-1 0 0,0 2 1 0 0,0-1-1 0 0,0 1 1 0 0,1 1-1 0 0,0 0 1 0 0,0 0 0 0 0,0 1-1 0 0,1 0 1 0 0,0 1-1 0 0,0 0 1 0 0,1 0-1 0 0,0 1 1 0 0,0 0-1 0 0,1 1 1 0 0,1-1-1 0 0,-1 1 1 0 0,1 1-1 0 0,1-1 1 0 0,0 1 0 0 0,1 0-1 0 0,-3 10-27 0 0,10-17-94 0 0,0 1 0 0 0,1-1 0 0 0,0 1 0 0 0,0-1 0 0 0,0 0 0 0 0,0-1 0 0 0,1 1 0 0 0,-1-1 0 0 0,1 0 0 0 0,0 0 0 0 0,0 0 0 0 0,0 0 0 0 0,0-1 0 0 0,1 0 0 0 0,-1 0 0 0 0,0-1 0 0 0,1 0 0 0 0,0 1 0 0 0,-1-2 0 0 0,1 1 0 0 0,0-1 0 0 0,-1 0 0 0 0,1 0 0 0 0,0 0 0 0 0,-1-1 0 0 0,1 0 0 0 0,5-1 94 0 0,-9 2-98 0 0,73-19-611 0 0,-58 11 488 0 0</inkml:trace>
  <inkml:trace contextRef="#ctx0" brushRef="#br0" timeOffset="1392.883">1887 228 4256 0 0,'39'-50'1299'0'0,"8"72"-438"0"0,-14 19-220 0 0,-33-40-490 0 0,0-1 23 0 0,0 0-6 0 0,-12 1 213 0 0,13-7-359 0 0,0-1 0 0 0,1 1 0 0 0,0 0 0 0 0,0 0 0 0 0,0 0 0 0 0,1 0 0 0 0,0 0 0 0 0,0 0 0 0 0,0 1 0 0 0,1-1 0 0 0,0 1 0 0 0,0 0 0 0 0,0 0 0 0 0,0 1 0 0 0,1-1 0 0 0,1 0-22 0 0,-1-2-8 0 0,0-1 1 0 0,0 1 0 0 0,1 0-1 0 0,0 1 1 0 0,0 0-1 0 0,1 0 1 0 0,0 0-1 0 0,0 1 1 0 0,0-1 0 0 0,1 2-1 0 0,0-1 1 0 0,-1 1-1 0 0,2 0 1 0 0,-1 1-1 0 0,0 0 1 0 0,1 0 0 0 0,-1 1-1 0 0,1 0 1 0 0,0 1-1 0 0,0-1 1 0 0,0 2 0 0 0,-1-1-1 0 0,1 1 1 0 0,0 1-1 0 0,0 0 1 0 0,0 0-1 0 0,0 0 1 0 0,0 1 0 0 0,-1 1-1 0 0,1-1 1 0 0,-1 1-1 0 0,6 4 8 0 0,37 54-473 0 0,-48-9-4081 0 0,-18-29 3236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105 170 948 0 0,'21'111'3014'0'0,"43"206"-2102"0"0,-64-310-3166 0 0,0-7 1118 0 0</inkml:trace>
  <inkml:trace contextRef="#ctx0" brushRef="#br0" timeOffset="266.476">11 30 1128 0 0,'0'-3'896'0'0,"-2"0"-56"0"0,2-2-224 0 0,-2 1-52 0 0,2 1-88 0 0,-2 0 52 0 0,1-1-252 0 0,1 1-131 0 0,-4 3-37 0 0,4-2-8 0 0,0 2-288 0 0,4 0-81 0 0,-1 2-227 0 0,-1-2-316 0 0,2 3-428 0 0,1 1-40 0 0</inkml:trace>
  <inkml:trace contextRef="#ctx0" brushRef="#br0" timeOffset="563.242">299 584 1492 0 0,'88'-102'3254'0'0,"-72"79"-3128"0"0,-2-1-1 0 0,-1-1 0 0 0,0 0 0 0 0,-2-1 0 0 0,-1 0 1 0 0,-1-1-1 0 0,-2 0 0 0 0,0 0 0 0 0,-2-1 1 0 0,-1-1-126 0 0,17-41 74 0 0,-20 70-70 0 0,11 3-62 0 0,-1 0 63 0 0,-1 0 1 0 0,0 1-1 0 0,0 0 1 0 0,0 0-1 0 0,0 1 1 0 0,-1 1-1 0 0,1-1 1 0 0,-2 2-1 0 0,1-1 0 0 0,-1 1 1 0 0,1 0-1 0 0,-2 1 1 0 0,1 0-1 0 0,-1 0 1 0 0,-1 1-1 0 0,1-1 1 0 0,-1 1-1 0 0,-1 1 1 0 0,0-1-1 0 0,0 1 1 0 0,-1 0-1 0 0,0 0 1 0 0,-1 1-1 0 0,0-1 1 0 0,0 1-6 0 0,-5 0-148 0 0,1 0 0 0 0,-2 0 0 0 0,1 0 1 0 0,-2 0-1 0 0,1-1 0 0 0,-1 0 0 0 0,-1 1 0 0 0,0-1 0 0 0,0-1 1 0 0,-1 1-1 0 0,0-1 0 0 0,-1 0 0 0 0,0 0 0 0 0,0-1 0 0 0,-1 0 1 0 0,0 0-1 0 0,-1-1 0 0 0,1 0 0 0 0,-1-1 0 0 0,-1 0 0 0 0,1 0 1 0 0,-10 4 147 0 0,15-9-553 0 0,-4-1 34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253 103 1044 0 0,'0'0'330'0'0,"0"0"2"0"0,0 0-30 0 0,0 0-25 0 0,0 0 34 0 0,0 0-25 0 0,0 0-40 0 0,0 0-31 0 0,0 0-44 0 0,0 0-22 0 0,20 5 1480 0 0,-4 109-1355 0 0,-14-26-2 0 0,25 72 518 0 0,7-1 0 0 0,25 60-790 0 0,-41-165-1013 0 0,-36-51-2649 0 0,11-6 2359 0 0</inkml:trace>
  <inkml:trace contextRef="#ctx0" brushRef="#br0" timeOffset="267.107">13 990 916 0 0,'5'2'720'0'0,"2"1"-220"0"0,18 2 180 0 0,3-2-92 0 0,4-3-92 0 0,6 0-120 0 0,-17 0 76 0 0,13 0-96 0 0,7 0 4 0 0,1 0-243 0 0,44-13 23 0 0,-44 10-80 0 0,1-1-12 0 0,-2-1-489 0 0,0-1-307 0 0,-4 1-504 0 0,-3 1 56 0 0,-9-2-12 0 0</inkml:trace>
  <inkml:trace contextRef="#ctx0" brushRef="#br0" timeOffset="548.669">0 82 916 0 0,'4'-2'628'0'0,"-1"-1"-52"0"0,11-7-100 0 0,11 1-64 0 0,2-1-48 0 0,5 4-80 0 0,7-3 12 0 0,-2-1-64 0 0,6 4-24 0 0,3 1-376 0 0,1 0-252 0 0,-5 0-464 0 0,1 3-424 0 0</inkml:trace>
  <inkml:trace contextRef="#ctx0" brushRef="#br0" timeOffset="1001.77">809 193 868 0 0,'25'17'3268'0'0,"10"184"-1710"0"0,-31-141-1132 0 0,1 4 65 0 0,-5-38-355 0 0,0 0-1 0 0,2 0 1 0 0,1-1 0 0 0,1 1-1 0 0,1-1 1 0 0,2 0 0 0 0,0 0-1 0 0,1-1 1 0 0,2 0-1 0 0,0 0 1 0 0,2-1 0 0 0,8 11-136 0 0,-17-30-10 0 0,1 0 0 0 0,-1-1 0 0 0,1 1 0 0 0,0-1 0 0 0,0 0 0 0 0,1-1 0 0 0,-1 1-1 0 0,1 0 1 0 0,-1-1 0 0 0,1 0 0 0 0,0 0 0 0 0,0-1 0 0 0,0 1 0 0 0,0-1 0 0 0,0 0 0 0 0,0-1 0 0 0,0 1 0 0 0,0-1 0 0 0,0 0 0 0 0,1 0 0 0 0,-1 0 0 0 0,0-1 0 0 0,0 0 0 0 0,1 0 10 0 0,67-42-3614 0 0,-66 31 2258 0 0,-5-2-8 0 0</inkml:trace>
  <inkml:trace contextRef="#ctx0" brushRef="#br0" timeOffset="1267.05">605 565 1436 0 0,'57'-1'4908'0'0,"125"-8"-4153"0"0,89-21-4525 0 0,-221 25 2537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4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18 2428 0 0,'3'-3'124'0'0,"1"1"-1"0"0,0 0 1 0 0,1 0 0 0 0,-1 0-1 0 0,0 1 1 0 0,0 0 0 0 0,1-1-1 0 0,-1 1 1 0 0,1 1-1 0 0,-1-1 1 0 0,1 1 0 0 0,-1-1-1 0 0,1 1 1 0 0,-1 1-1 0 0,1-1 1 0 0,-1 1 0 0 0,1-1-1 0 0,-1 1 1 0 0,1 1 0 0 0,-1-1-1 0 0,0 0 1 0 0,1 1-1 0 0,-1 0 1 0 0,0 0 0 0 0,0 1-1 0 0,-1-1 1 0 0,1 1-1 0 0,0-1 1 0 0,-1 1 0 0 0,1 0-1 0 0,-1 1 1 0 0,1 1-124 0 0,9 12 185 0 0,0 1 0 0 0,-2 0 0 0 0,0 1-1 0 0,-2 1 1 0 0,0-1 0 0 0,-1 1 0 0 0,-1 1 0 0 0,0 0 0 0 0,-2 0 0 0 0,-1 0 0 0 0,0 0-1 0 0,-2 1 1 0 0,0-1 0 0 0,-1 13-185 0 0,-2-17-18 0 0,0 1 0 0 0,0 0 0 0 0,-2-1 0 0 0,0 1 0 0 0,-1-1 0 0 0,-1 0 0 0 0,0 0 0 0 0,-1-1 0 0 0,-1 1 0 0 0,-1-1 0 0 0,0-1-1 0 0,-1 1 1 0 0,-1-2 0 0 0,0 1 0 0 0,-1-1 0 0 0,-1-1 0 0 0,-4 5 18 0 0,-6 4-575 0 0,-2-1 0 0 0,0 0 0 0 0,-1-2-1 0 0,-1-1 1 0 0,0-1 0 0 0,-1-1 0 0 0,-1-1 0 0 0,-1-2-1 0 0,-5 2 576 0 0,-24 5-1180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4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387 119 1016 0 0,'25'1'6348'0'0,"-15"26"-4870"0"0,-9-20-1525 0 0,4 96 1148 0 0,16 52-1016 0 0,-21-150-12 0 0,0-5-179 0 0,-1-1 1 0 0,0 1-1 0 0,1-1 0 0 0,-1 1 1 0 0,1 0-1 0 0,-1-1 0 0 0,0 1 1 0 0,1 0-1 0 0,-1-1 0 0 0,0 1 1 0 0,0 0-1 0 0,1 0 0 0 0,-1-1 1 0 0,0 1-1 0 0,0 0 0 0 0,1 0 1 0 0,-1 0-1 0 0,0 0 0 0 0,0 0 1 0 0,1 0-1 0 0,-1 0 0 0 0,0 1 1 0 0,1-1-1 0 0,-1 0 0 0 0,0 0 1 0 0,0 0-1 0 0,1 1 0 0 0,-1-1 1 0 0,0 0-1 0 0,1 1 0 0 0,-1-1 0 0 0,1 1 1 0 0,-1-1-1 0 0,0 1 0 0 0,1-1 1 0 0,-1 1-1 0 0,1-1 0 0 0,-1 1 1 0 0,1-1-1 0 0,-1 1 0 0 0,1 0 1 0 0,0-1-1 0 0,-1 1 0 0 0,1 0 1 0 0,0-1-1 0 0,0 1 0 0 0,-1 0 1 0 0,1 0-1 0 0,0-1 0 0 0,0 1 1 0 0,0 0-1 0 0,0-1 0 0 0,0 1 1 0 0,0 0-1 0 0,0 0 0 0 0,0-1 1 0 0,0 1-1 0 0,0 0 0 0 0,0 0 1 0 0,1-1-1 0 0,-1 1 0 0 0,0 0 1 0 0,0-1-1 0 0,1 1 0 0 0,-1 0 1 0 0,0-1-1 0 0,1 1 0 0 0,0 0 106 0 0,-22-14-1256 0 0</inkml:trace>
  <inkml:trace contextRef="#ctx0" brushRef="#br0" timeOffset="234.71">159 0 1008 0 0,'-12'9'293'0'0,"-1"0"1"0"0,1 1-1 0 0,1 0 0 0 0,0 1 1 0 0,1 0-1 0 0,0 1 0 0 0,0 0 1 0 0,1 1-1 0 0,1-1 0 0 0,0 2 1 0 0,1-1-1 0 0,0 1 0 0 0,1 0 1 0 0,1 1-1 0 0,0-1 0 0 0,1 1 1 0 0,0 0-1 0 0,2 0 0 0 0,0 0 1 0 0,0 1-1 0 0,1-1 0 0 0,1 0 1 0 0,1 6-294 0 0,3 4-5 0 0,2-1 0 0 0,1 0 0 0 0,0 0 1 0 0,2-1-1 0 0,1 0 0 0 0,0 0 0 0 0,2-1 1 0 0,1-1-1 0 0,0 0 0 0 0,2-1 0 0 0,0 0 0 0 0,1-1 1 0 0,4 2 4 0 0,-12-12-353 0 0,0-1-1 0 0,0 0 1 0 0,1 0 0 0 0,0-1 0 0 0,0 0 0 0 0,0 0 0 0 0,1-1 0 0 0,0-1-1 0 0,1 0 1 0 0,-1 0 0 0 0,1-1 0 0 0,8 2 353 0 0,15-2-1183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4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49 1400 0 0,'7'-24'5044'0'0,"-16"45"-3028"0"0,3 9-1852 0 0,1 0 0 0 0,2-1 0 0 0,0 1 0 0 0,3 0 0 0 0,0 1 0 0 0,2-1 0 0 0,1-1 0 0 0,1 1 0 0 0,2 0 0 0 0,4 12-164 0 0,15 83-2140 0 0,-52-117-2353 0 0,13-17 3278 0 0</inkml:trace>
  <inkml:trace contextRef="#ctx0" brushRef="#br0" timeOffset="250.084">86 117 1528 0 0,'6'-9'145'0'0,"0"0"0"0"0,1 1 0 0 0,0 0 0 0 0,1 0 0 0 0,-1 0 0 0 0,1 1 0 0 0,1 0 0 0 0,0 1 0 0 0,-1 0 0 0 0,2 0 0 0 0,-1 1 0 0 0,1 0 0 0 0,0 0 0 0 0,0 1 0 0 0,0 1 0 0 0,0 0 0 0 0,1 0 0 0 0,-1 1 0 0 0,1 0 0 0 0,0 1 0 0 0,6 0-145 0 0,-13 1 47 0 0,0 1-1 0 0,0-1 1 0 0,0 1-1 0 0,-1 0 1 0 0,1 0-1 0 0,0 1 1 0 0,0-1-1 0 0,-1 1 1 0 0,1 0-1 0 0,-1 0 1 0 0,0 0-1 0 0,1 0 0 0 0,-1 1 1 0 0,0-1-1 0 0,0 1 1 0 0,0 0-1 0 0,-1 0 1 0 0,1 0-1 0 0,-1 0 1 0 0,0 0-1 0 0,1 1 1 0 0,-1-1-1 0 0,-1 1 1 0 0,1-1-1 0 0,-1 1 1 0 0,1 0-1 0 0,-1-1 1 0 0,0 1-1 0 0,0 0 1 0 0,-1 0-1 0 0,1 0 1 0 0,-1 0-1 0 0,0 0 1 0 0,0 0-1 0 0,0 0 1 0 0,0 0-1 0 0,-1 0 1 0 0,1 0-1 0 0,-1-1 1 0 0,0 1-1 0 0,-1 0 1 0 0,1 0-1 0 0,0-1 1 0 0,-1 1-1 0 0,-2 3-46 0 0,-6 7-24 0 0,-2-1-1 0 0,1 0 0 0 0,-2 0 0 0 0,1-1 1 0 0,-2-1-1 0 0,0 0 0 0 0,0-1 1 0 0,-1 0-1 0 0,0-1 0 0 0,0-1 0 0 0,-1 0 1 0 0,0-1-1 0 0,-1-1 0 0 0,1-1 1 0 0,-16 3 24 0 0,-64-1-3116 0 0,74-7 1901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4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1080 0 0,'59'-3'3867'0'0,"-36"-1"-3426"0"0,47-11 9 0 0,0-3 0 0 0,-1-3-1 0 0,-1-2 1 0 0,8-9-450 0 0,-39 5-148 0 0,-36 26 64 0 0,-6-10-134 0 0,-3 7 193 0 0,0-1 0 0 0,0 1 0 0 0,0 1 0 0 0,0-1-1 0 0,-1 1 1 0 0,0 1 0 0 0,1 0 0 0 0,-1 0 0 0 0,0 1 0 0 0,0 0 0 0 0,0 0-1 0 0,0 1 1 0 0,0 0 0 0 0,0 1 0 0 0,0 0 25 0 0,-6 1 43 0 0,1 1 0 0 0,0 1 1 0 0,0 0-1 0 0,1 1 0 0 0,-1 0 0 0 0,1 1 0 0 0,0 1 1 0 0,1 0-1 0 0,0 1 0 0 0,0 0 0 0 0,-6 6-43 0 0,8-6 40 0 0,0 0-1 0 0,1 1 1 0 0,0 0 0 0 0,0 0-1 0 0,1 1 1 0 0,0 0-1 0 0,1 1 1 0 0,0 0-1 0 0,1 0 1 0 0,0 0 0 0 0,1 1-1 0 0,0 0 1 0 0,1 0-1 0 0,0 0 1 0 0,1 0-1 0 0,0 1 1 0 0,0 3-40 0 0,5-6 15 0 0,0 1 0 0 0,1-1 0 0 0,0 0 0 0 0,0 0 1 0 0,1 0-1 0 0,1 0 0 0 0,-1-1 0 0 0,2 1 0 0 0,-1-1 0 0 0,1 0 0 0 0,1-1 0 0 0,-1 1 0 0 0,1-2 1 0 0,1 1-1 0 0,0-1 0 0 0,0 0 0 0 0,0 0 0 0 0,1-1 0 0 0,0 0 0 0 0,0 0 0 0 0,0-1 0 0 0,1-1 1 0 0,0 1-1 0 0,0-2 0 0 0,0 1 0 0 0,0-1 0 0 0,10 1-15 0 0,4 4-442 0 0,0-1-1 0 0,0-1 1 0 0,0-2-1 0 0,1 0 1 0 0,-1-2-1 0 0,1 0 1 0 0,0-2-1 0 0,0 0 0 0 0,-1-2 1 0 0,4-1 442 0 0,46-11-1195 0 0</inkml:trace>
  <inkml:trace contextRef="#ctx0" brushRef="#br0" timeOffset="234.793">927 88 1756 0 0,'-157'276'4229'0'0,"143"-241"-4110"0"0,-37 72-334 0 0,-1-63-2946 0 0,36-40 1937 0 0</inkml:trace>
  <inkml:trace contextRef="#ctx0" brushRef="#br0" timeOffset="437.887">545 209 984 0 0,'62'2'4170'0'0,"241"111"-2549"0"0,-100-50-5122 0 0,-161-56 2255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4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1 800 1428 0 0,'2'49'3881'0'0,"0"-44"-3811"0"0,1 1-1 0 0,-1-1 0 0 0,1 0 1 0 0,0 0-1 0 0,1 0 1 0 0,-1-1-1 0 0,1 1 0 0 0,0-1 1 0 0,0 1-1 0 0,0-1 1 0 0,1-1-1 0 0,-1 1 0 0 0,1 0 1 0 0,0-1-1 0 0,0 0 1 0 0,0 0-1 0 0,0-1 0 0 0,1 0 1 0 0,-1 0-1 0 0,1 0 1 0 0,0 0-1 0 0,-1-1 0 0 0,1 0 1 0 0,0 0-1 0 0,0 0 1 0 0,0-1-1 0 0,0 0 0 0 0,-1 0 1 0 0,1 0-1 0 0,0-1 0 0 0,0 0 1 0 0,0 0-1 0 0,-1-1 1 0 0,5-1-70 0 0,42-15 139 0 0,-1-2 0 0 0,-1-3 1 0 0,-1-2-1 0 0,38-26-139 0 0,180-80 267 0 0,-255 126-297 0 0,0 1-1 0 0,0 1 1 0 0,0 0-1 0 0,0 1 1 0 0,1 0-1 0 0,-1 0 1 0 0,0 2-1 0 0,1 0 1 0 0,-1 0-1 0 0,1 1 1 0 0,-1 0-1 0 0,1 1 0 0 0,-1 1 1 0 0,0 0-1 0 0,0 0 1 0 0,0 1-1 0 0,-1 1 1 0 0,1 0-1 0 0,-1 0 1 0 0,0 1-1 0 0,-1 1 1 0 0,1 0-1 0 0,-1 0 0 0 0,-1 1 1 0 0,1 0-1 0 0,-1 1 1 0 0,-1 0-1 0 0,1 1 1 0 0,-2-1-1 0 0,1 1 1 0 0,3 8 30 0 0,-8 23-4906 0 0,-17-27 3665 0 0</inkml:trace>
  <inkml:trace contextRef="#ctx0" brushRef="#br0" timeOffset="336.783">20 417 1048 0 0,'1'-1'69'0'0,"-1"1"1"0"0,1-1-1 0 0,-1 1 0 0 0,1-1 1 0 0,-1 1-1 0 0,1 0 1 0 0,-1-1-1 0 0,1 1 0 0 0,-1-1 1 0 0,1 1-1 0 0,0 0 0 0 0,-1 0 1 0 0,1-1-1 0 0,0 1 0 0 0,-1 0 1 0 0,1 0-1 0 0,0 0 0 0 0,-1 0 1 0 0,1-1-1 0 0,0 1 0 0 0,-1 0 1 0 0,1 0-1 0 0,0 1 0 0 0,-1-1 1 0 0,1 0-1 0 0,0 0 1 0 0,-1 0-1 0 0,1 0 0 0 0,0 1 1 0 0,-1-1-1 0 0,1 0 0 0 0,0 0 1 0 0,-1 1-1 0 0,1-1 0 0 0,-1 1 1 0 0,1-1-1 0 0,0 0 0 0 0,-1 1 1 0 0,1-1-1 0 0,-1 1 0 0 0,0-1 1 0 0,1 1-1 0 0,-1-1 0 0 0,1 1 1 0 0,-1 0-1 0 0,0-1 1 0 0,1 1-1 0 0,-1 0 0 0 0,0-1 1 0 0,0 1-1 0 0,1 0 0 0 0,-1-1 1 0 0,0 1-1 0 0,0 0 0 0 0,0-1 1 0 0,0 1-1 0 0,0 0 0 0 0,0-1 1 0 0,0 1-1 0 0,0 0 0 0 0,0-1 1 0 0,0 1-1 0 0,-1 0 0 0 0,1-1 1 0 0,0 2-70 0 0,90 206 1505 0 0,-76-197-2558 0 0,-9-8-2289 0 0,-5-3 2148 0 0</inkml:trace>
  <inkml:trace contextRef="#ctx0" brushRef="#br0" timeOffset="574.342">404 392 1436 0 0,'14'9'3697'0'0,"2"41"-3005"0"0,-13-38-346 0 0,44 142 232 0 0,-47-152-1201 0 0,0-2-454 0 0,-20 11-1454 0 0,-4-7 1229 0 0</inkml:trace>
  <inkml:trace contextRef="#ctx0" brushRef="#br0" timeOffset="769.95">134 214 1972 0 0,'9'-45'7394'0'0,"-3"30"-6748"0"0,43-4-7420 0 0,-31 11 5472 0 0</inkml:trace>
  <inkml:trace contextRef="#ctx0" brushRef="#br0" timeOffset="1034.589">559 125 1068 0 0,'7'2'1155'0'0,"10"3"4061"0"0,-2-5-7739 0 0,-13 0 1232 0 0,0 2 22 0 0</inkml:trace>
  <inkml:trace contextRef="#ctx0" brushRef="#br0" timeOffset="1441.269">847 234 1756 0 0,'-151'174'3918'0'0,"145"-165"-3733"0"0,-2 1-52 0 0,0 0 0 0 0,2 0 0 0 0,-1 1 1 0 0,1 0-1 0 0,1 0 0 0 0,0 0 1 0 0,0 0-1 0 0,1 1 0 0 0,1 0 0 0 0,0 0 1 0 0,0 0-1 0 0,1 5-133 0 0,3-15 23 0 0,1 1 0 0 0,0-1-1 0 0,0 1 1 0 0,0-1 0 0 0,0 0 0 0 0,1 1-1 0 0,-1-1 1 0 0,1-1 0 0 0,-1 1 0 0 0,1 0 0 0 0,0 0-1 0 0,-1-1 1 0 0,1 0 0 0 0,0 0 0 0 0,0 1-1 0 0,0-1 1 0 0,0-1 0 0 0,0 1 0 0 0,0 0-1 0 0,0-1 1 0 0,0 0 0 0 0,1 0 0 0 0,-1 0 0 0 0,0 0-1 0 0,0 0 1 0 0,0 0 0 0 0,0-1 0 0 0,0 0-1 0 0,0 1 1 0 0,0-1 0 0 0,0 0 0 0 0,2-2-23 0 0,12-1 2 0 0,0-1 0 0 0,0-1 0 0 0,-1 0 1 0 0,0-1-1 0 0,0-1 0 0 0,-1-1 0 0 0,0 0 0 0 0,-1-1 1 0 0,0 0-1 0 0,0-1 0 0 0,-1-1 0 0 0,-1 0 0 0 0,0-1 0 0 0,0 0 1 0 0,-1-1-1 0 0,-1 0 0 0 0,0-1 0 0 0,-2 0 0 0 0,1 0 1 0 0,-2-1-1 0 0,0 0 0 0 0,0 0 0 0 0,-2-1 0 0 0,3-14-2 0 0,7-140 1182 0 0,-16 165-1089 0 0,1 0 0 0 0,-1 0-1 0 0,0 1 1 0 0,0-1 0 0 0,-1 0 0 0 0,0 0 0 0 0,0 1 0 0 0,0-1 0 0 0,-1 1 0 0 0,0 0-1 0 0,0 0 1 0 0,0 0 0 0 0,0 0 0 0 0,-1 0 0 0 0,0 1 0 0 0,0-1 0 0 0,0 1 0 0 0,0 0-1 0 0,-1 0 1 0 0,0 1 0 0 0,0-1 0 0 0,0 1 0 0 0,0 0 0 0 0,-1 0-93 0 0,5 3 77 0 0,-10 6 64 0 0,5 7-163 0 0,1-1-1 0 0,0 1 1 0 0,1 0 0 0 0,1 1 0 0 0,0-1 0 0 0,1 0 0 0 0,1 1 0 0 0,0 0-1 0 0,0-1 1 0 0,1 1 0 0 0,1 0 0 0 0,1-1 0 0 0,0 1 0 0 0,0-1-1 0 0,1 1 1 0 0,1-1 0 0 0,3 7 22 0 0,-5-10-67 0 0,115 271-7510 0 0,-103-252 6374 0 0,-3-5-41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20 609 1248 0 0,'-1'1'158'0'0,"-1"1"0"0"0,0 0 0 0 0,1-1 1 0 0,-1 1-1 0 0,1 0 0 0 0,-1 0 0 0 0,1-1 0 0 0,0 1 0 0 0,0 0 0 0 0,0 0 0 0 0,0 1 1 0 0,0-1-1 0 0,1 0 0 0 0,-1 0 0 0 0,1 0 0 0 0,-1 0 0 0 0,1 1 0 0 0,0-1 0 0 0,-1 0 1 0 0,1 1-1 0 0,1-1 0 0 0,-1 0 0 0 0,0 0 0 0 0,0 1 0 0 0,1-1 0 0 0,-1 0 0 0 0,1 0 1 0 0,0 0-1 0 0,0 0 0 0 0,0 0 0 0 0,1 2-158 0 0,4 7 79 0 0,1 0 1 0 0,0 0 0 0 0,1-1-1 0 0,0 0 1 0 0,1 0-1 0 0,0-1 1 0 0,0 0-1 0 0,1 0 1 0 0,0-1-1 0 0,0-1 1 0 0,1 0-1 0 0,0 0 1 0 0,1-1-1 0 0,-1-1 1 0 0,1 1 0 0 0,0-2-1 0 0,1 0 1 0 0,-1 0-1 0 0,1-1 1 0 0,-1-1-1 0 0,1 0 1 0 0,0-1-1 0 0,0 0 1 0 0,0-1-1 0 0,0 0 1 0 0,0-1-1 0 0,-1-1 1 0 0,1 0 0 0 0,0-1-1 0 0,3-1-79 0 0,29-10-10 0 0,-1-2 0 0 0,0-1 0 0 0,-1-3 0 0 0,-1-2 0 0 0,0-1 1 0 0,-2-2-1 0 0,12-12 10 0 0,128-73-548 0 0,-175 107 525 0 0,1 0 1 0 0,-1 0 0 0 0,1 1-1 0 0,-1 0 1 0 0,1 0 0 0 0,0 0 0 0 0,0 0-1 0 0,0 1 1 0 0,0 0 0 0 0,0 0-1 0 0,0 1 1 0 0,0 0 0 0 0,0 0-1 0 0,0 0 1 0 0,1 1 0 0 0,-1-1-1 0 0,0 2 1 0 0,0-1 0 0 0,-1 1 0 0 0,1 0-1 0 0,0 0 1 0 0,0 0 0 0 0,-1 1-1 0 0,0 0 1 0 0,1 0 0 0 0,-1 0-1 0 0,0 1 1 0 0,0-1 0 0 0,-1 1-1 0 0,1 1 1 0 0,-1-1 0 0 0,0 1 0 0 0,0-1-1 0 0,0 1 1 0 0,-1 0 0 0 0,0 0-1 0 0,3 6 23 0 0,-3-6-153 0 0,1 0 0 0 0,-1 0 1 0 0,-1 0-1 0 0,1 0 0 0 0,-1 1 0 0 0,0-1 0 0 0,0 1 0 0 0,0-1 0 0 0,-1 1 0 0 0,0 0 0 0 0,0-1 0 0 0,0 1 0 0 0,-1 0 0 0 0,0 0 1 0 0,0 0-1 0 0,-1 0 0 0 0,1-1 0 0 0,-1 1 0 0 0,-1 0 0 0 0,1-1 0 0 0,-1 1 0 0 0,0 0 0 0 0,0-1 0 0 0,0 0 0 0 0,-2 3 153 0 0,-11 8-1222 0 0</inkml:trace>
  <inkml:trace contextRef="#ctx0" brushRef="#br0" timeOffset="387.937">239 317 1060 0 0,'2'-24'4841'0'0,"0"42"-3411"0"0,40 232-1860 0 0,-42-249 31 0 0,1 2 421 0 0,-3 1-4065 0 0,-4 6 2878 0 0</inkml:trace>
  <inkml:trace contextRef="#ctx0" brushRef="#br0" timeOffset="651.701">218 119 1132 0 0,'3'-16'6000'0'0,"6"5"-4055"0"0,37 0-7914 0 0,-37 12 4681 0 0</inkml:trace>
  <inkml:trace contextRef="#ctx0" brushRef="#br0" timeOffset="917.281">518 152 1028 0 0,'4'93'3699'0'0,"16"46"-2405"0"0,-6-82-795 0 0,0 2-626 0 0,-7-20-3128 0 0,-7-39 2041 0 0</inkml:trace>
  <inkml:trace contextRef="#ctx0" brushRef="#br0" timeOffset="1181.398">518 77 1588 0 0,'2'-5'1032'0'0,"-2"2"-264"0"0,2 1-144 0 0,-1-1 0 0 0,-1 0-184 0 0,0 1-100 0 0,0-1-143 0 0,4-1-177 0 0,-6 1-4 0 0,4 3-409 0 0,0-2 9 0 0,0 1-304 0 0,1 1-504 0 0,2 1 32 0 0</inkml:trace>
  <inkml:trace contextRef="#ctx0" brushRef="#br0" timeOffset="1539.856">849 226 868 0 0,'-23'17'630'0'0,"0"2"0"0"0,1 1 0 0 0,2 1-1 0 0,0 0 1 0 0,1 2 0 0 0,1 0 0 0 0,1 1 0 0 0,-7 15-630 0 0,23-38 14 0 0,0 0 1 0 0,0 0 0 0 0,-1 1-1 0 0,1-1 1 0 0,0 0 0 0 0,0 1 0 0 0,0-1-1 0 0,1 1 1 0 0,-1-1 0 0 0,0 1-1 0 0,1-1 1 0 0,-1 1 0 0 0,0 0-1 0 0,1-1 1 0 0,0 1 0 0 0,-1 0 0 0 0,1-1-1 0 0,0 1 1 0 0,0 0 0 0 0,0 0-1 0 0,0-1 1 0 0,0 1 0 0 0,1 0 0 0 0,-1-1-1 0 0,0 1 1 0 0,1 0 0 0 0,-1-1-1 0 0,1 1 1 0 0,0 0 0 0 0,-1-1 0 0 0,1 1-1 0 0,0-1 1 0 0,0 1 0 0 0,0-1-1 0 0,0 0 1 0 0,0 1 0 0 0,0-1-1 0 0,1 0 1 0 0,-1 0 0 0 0,0 0 0 0 0,1 0-1 0 0,-1 0 1 0 0,0 0 0 0 0,1 0-1 0 0,0 0 1 0 0,-1-1 0 0 0,1 1 0 0 0,-1 0-1 0 0,1-1 1 0 0,0 1 0 0 0,-1-1-1 0 0,1 0 1 0 0,0 0 0 0 0,-1 0 0 0 0,1 1-1 0 0,0-1 1 0 0,0-1 0 0 0,-1 1-1 0 0,1 0 1 0 0,0 0-15 0 0,96-12-126 0 0,-84 7 105 0 0,-1 0-1 0 0,1 0 1 0 0,-2-1-1 0 0,1-1 0 0 0,-1 0 1 0 0,0-1-1 0 0,0 0 1 0 0,-1-1-1 0 0,0 0 1 0 0,0-1-1 0 0,-1 0 0 0 0,-1-1 1 0 0,0 0-1 0 0,0 0 1 0 0,-1-1-1 0 0,0 0 1 0 0,-1 0-1 0 0,-1-1 1 0 0,0 0-1 0 0,0 0 0 0 0,-2 0 1 0 0,1-1-1 0 0,-2 0 1 0 0,0 0-1 0 0,0 0 1 0 0,-2 0-1 0 0,1 0 0 0 0,-2 0 1 0 0,-1-13 21 0 0,2 17 315 0 0,-1 1-1 0 0,0-1 1 0 0,-1 1 0 0 0,0-1-1 0 0,0 1 1 0 0,-1-1 0 0 0,-1 1-1 0 0,1 0 1 0 0,-1 0 0 0 0,-1 0 0 0 0,0 1-1 0 0,0-1 1 0 0,-1 1 0 0 0,1 0-1 0 0,-2 0 1 0 0,-1-2-315 0 0,2 41 843 0 0,36 182-1238 0 0,36 2-4631 0 0,-38-129 971 0 0,-21-60 2683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4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1324 0 0,'1'-1'95'0'0,"0"0"0"0"0,0 1 0 0 0,-1-1-1 0 0,1 0 1 0 0,0 0 0 0 0,0 1 0 0 0,0-1 0 0 0,0 0-1 0 0,0 1 1 0 0,-1-1 0 0 0,1 1 0 0 0,0 0 0 0 0,0-1-1 0 0,0 1 1 0 0,1 0 0 0 0,-1-1 0 0 0,0 1 0 0 0,0 0-1 0 0,0 0 1 0 0,0 0 0 0 0,0 0 0 0 0,0 0 0 0 0,0 0-1 0 0,0 0 1 0 0,0 0 0 0 0,0 0 0 0 0,0 1 0 0 0,0-1 0 0 0,0 0-1 0 0,0 1 1 0 0,0-1 0 0 0,0 1 0 0 0,0-1 0 0 0,0 1-1 0 0,0-1 1 0 0,0 1 0 0 0,0 0 0 0 0,0 0 0 0 0,-1-1-1 0 0,1 1 1 0 0,0 0 0 0 0,0 0 0 0 0,-1 0 0 0 0,1 0-1 0 0,-1 0 1 0 0,1-1 0 0 0,-1 1 0 0 0,1 0 0 0 0,-1 0-1 0 0,0 1 1 0 0,1-1 0 0 0,-1 0 0 0 0,0 0 0 0 0,0 0-1 0 0,0 0 1 0 0,0 0-95 0 0,4 7-125 0 0,4 4 206 0 0,0 0-1 0 0,1 0 1 0 0,0-1 0 0 0,1 0-1 0 0,0 0 1 0 0,1-1 0 0 0,0 0-1 0 0,0-1 1 0 0,1-1 0 0 0,6 4-81 0 0,81 36-4408 0 0,-86-43 3081 0 0</inkml:trace>
  <inkml:trace contextRef="#ctx0" brushRef="#br0" timeOffset="158.366">484 49 1388 0 0,'0'-1'90'0'0,"-1"0"-1"0"0,0 0 0 0 0,1 0 1 0 0,-1 0-1 0 0,0 1 1 0 0,0-1-1 0 0,1 0 1 0 0,-1 0-1 0 0,0 0 0 0 0,0 1 1 0 0,0-1-1 0 0,0 0 1 0 0,0 1-1 0 0,0-1 0 0 0,0 1 1 0 0,0-1-1 0 0,0 1 1 0 0,0 0-1 0 0,0-1 1 0 0,-1 1-1 0 0,1 0 0 0 0,0 0 1 0 0,0 0-1 0 0,0 0 1 0 0,0 0-1 0 0,0 0 1 0 0,-1 0-1 0 0,1 0 0 0 0,0 0 1 0 0,0 0-1 0 0,0 1 1 0 0,0-1-1 0 0,0 0 1 0 0,0 1-1 0 0,0-1 0 0 0,0 1 1 0 0,0-1-1 0 0,0 1 1 0 0,0 0-1 0 0,0-1 0 0 0,0 1 1 0 0,0 0-1 0 0,0 0 1 0 0,0 0-1 0 0,1-1 1 0 0,-1 1-1 0 0,0 0 0 0 0,1 0 1 0 0,-1 0-1 0 0,1 0 1 0 0,-1 0-90 0 0,-1 1 119 0 0,-19 13 131 0 0,1 1 1 0 0,1 1-1 0 0,0 0 1 0 0,1 2 0 0 0,1 0-1 0 0,1 1 1 0 0,1 1-1 0 0,1 0 1 0 0,0 1-1 0 0,2 1 1 0 0,0 0-1 0 0,-4 16-250 0 0,-35 56-261 0 0,-38 73-5666 0 0,74-156 4525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3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17 1044 0 0,'17'-14'1784'0'0,"-17"11"-1567"0"0,15 6 1554 0 0,-35 25-1492 0 0,1 1 0 0 0,1 0 0 0 0,1 1 0 0 0,2 1 0 0 0,1 1 0 0 0,2 0 0 0 0,1 0 0 0 0,-6 33-279 0 0,3-21 98 0 0,-34 136-7 0 0,19-155-4248 0 0,17-25 2957 0 0</inkml:trace>
  <inkml:trace contextRef="#ctx0" brushRef="#br0" timeOffset="252.477">1 157 1036 0 0,'41'-25'5944'0'0,"42"74"-5346"0"0,-54-27 8 0 0,277 143-1318 0 0,-188-111-3880 0 0,-100-42 3384 0 0</inkml:trace>
  <inkml:trace contextRef="#ctx0" brushRef="#br0" timeOffset="505.452">792 410 1404 0 0,'3'3'193'0'0,"0"-1"0"0"0,0 1 0 0 0,-1 0 0 0 0,1-1 0 0 0,-1 1 0 0 0,1 0 0 0 0,-1 0 0 0 0,0 1 0 0 0,0-1 0 0 0,-1 0 0 0 0,1 1 0 0 0,-1-1 0 0 0,1 1 0 0 0,-1 0 0 0 0,0-1 0 0 0,-1 1 0 0 0,1 0 0 0 0,-1 0 0 0 0,1-1 0 0 0,-1 1-1 0 0,0 0 1 0 0,-1 1-193 0 0,-33 129 984 0 0,-37-58-1821 0 0,56-80-2397 0 0,-6-21 2140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4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149 105 1184 0 0,'-15'15'537'0'0,"1"0"0"0"0,0 1 0 0 0,0 0 1 0 0,2 1-1 0 0,0 0 0 0 0,1 1 0 0 0,1 1 0 0 0,1-1 0 0 0,0 2 0 0 0,1-1 0 0 0,1 1 1 0 0,1 0-1 0 0,-2 15-537 0 0,8-31 42 0 0,0 0 1 0 0,1 0-1 0 0,-1 0 1 0 0,1 0 0 0 0,-1-1-1 0 0,1 1 1 0 0,0 0-1 0 0,0 0 1 0 0,1-1-1 0 0,-1 1 1 0 0,1-1-1 0 0,0 1 1 0 0,0-1 0 0 0,0 0-1 0 0,0 0 1 0 0,1 1-1 0 0,-1-2 1 0 0,1 1-1 0 0,0 0 1 0 0,0 0-1 0 0,0-1 1 0 0,0 0 0 0 0,0 1-1 0 0,1-1 1 0 0,-1-1-1 0 0,0 1 1 0 0,1 0-1 0 0,0-1 1 0 0,-1 0-1 0 0,1 1 1 0 0,0-1 0 0 0,0-1-1 0 0,-1 1 1 0 0,1-1-1 0 0,0 1 1 0 0,0-1-1 0 0,3-1-42 0 0,136-17 716 0 0,-137 15-725 0 0,0 1 0 0 0,0-1 0 0 0,0 0 1 0 0,0 0-1 0 0,0-1 0 0 0,-1 0 0 0 0,0 0 0 0 0,1 0 0 0 0,-1-1 0 0 0,-1 0 1 0 0,1 0-1 0 0,-1 0 0 0 0,0 0 0 0 0,0-1 0 0 0,0 0 0 0 0,-1 1 0 0 0,0-1 1 0 0,0 0-1 0 0,-1-1 0 0 0,1 1 0 0 0,-1 0 0 0 0,-1-1 0 0 0,1 0 1 0 0,-1 1-1 0 0,0-1 0 0 0,-1 0 0 0 0,1 1 0 0 0,-1-1 0 0 0,-1 0 0 0 0,1 1 1 0 0,-1-1-1 0 0,0 0 0 0 0,-1 1 0 0 0,0-1 0 0 0,0 1 0 0 0,0-1 0 0 0,-1 1 1 0 0,1 0-1 0 0,-2 0 0 0 0,1 0 0 0 0,-1 1 0 0 0,0-1 0 0 0,0 1 0 0 0,0 0 1 0 0,-1 0-1 0 0,1 0 0 0 0,-6-3 9 0 0,-203-136-5212 0 0,183 127 3904 0 0,-1-1 83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4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1772 0 0,'0'0'805'0'0,"0"0"-116"0"0,39 2 4547 0 0,-36 1-5721 0 0,8 5 677 0 0,-3-12-5084 0 0,-5 0 3691 0 0</inkml:trace>
  <inkml:trace contextRef="#ctx0" brushRef="#br0" timeOffset="390.842">1147 49 2008 0 0,'-72'-7'2609'0'0,"60"9"-2241"0"0,-9 2-165 0 0,0 1 0 0 0,1 0 1 0 0,0 2-1 0 0,0 0 0 0 0,0 2 0 0 0,1 0 0 0 0,0 1 0 0 0,1 0 0 0 0,0 2 0 0 0,0 0 1 0 0,2 1-1 0 0,-1 1 0 0 0,2 0 0 0 0,0 2 0 0 0,1-1 0 0 0,0 2 0 0 0,1 0 0 0 0,-7 12-203 0 0,18-24 38 0 0,0 1 0 0 0,1-1 0 0 0,-1 0 0 0 0,1 1-1 0 0,0 0 1 0 0,0-1 0 0 0,1 1 0 0 0,0-1 0 0 0,0 1-1 0 0,0 0 1 0 0,0-1 0 0 0,1 1 0 0 0,0-1 0 0 0,1 1-1 0 0,-1-1 1 0 0,1 1 0 0 0,0-1 0 0 0,0 0 0 0 0,0 0-1 0 0,1 0 1 0 0,0 0 0 0 0,0 0 0 0 0,0 0 0 0 0,1-1-1 0 0,-1 0 1 0 0,1 1 0 0 0,0-1 0 0 0,4 2-38 0 0,138 91 392 0 0,-132-89-355 0 0,262 145 338 0 0,-275-152-374 0 0,0-1-1 0 0,1 1 1 0 0,-1 0 0 0 0,0 0-1 0 0,0 0 1 0 0,0 0-1 0 0,0 0 1 0 0,0 0-1 0 0,0 0 1 0 0,0 1-1 0 0,0-1 1 0 0,0 0 0 0 0,0 0-1 0 0,-1 1 1 0 0,1-1-1 0 0,0 1 1 0 0,-1-1-1 0 0,1 1 1 0 0,-1-1 0 0 0,0 1-1 0 0,1-1 1 0 0,-1 1-1 0 0,0-1 1 0 0,0 1-1 0 0,0-1 1 0 0,0 1 0 0 0,0-1-1 0 0,-1 1 1 0 0,1-1-1 0 0,0 1 1 0 0,-1-1-1 0 0,1 1 1 0 0,-1-1-1 0 0,1 0 1 0 0,-1 1 0 0 0,0-1-1 0 0,1 1 1 0 0,-1-1-1 0 0,0 0 1 0 0,0 0-1 0 0,0 0 1 0 0,0 1 0 0 0,0-1-1 0 0,0 0 1 0 0,0 0-1 0 0,-1 0 1 0 0,1-1-1 0 0,0 1 1 0 0,0 0-1 0 0,-1 0 1 0 0,1-1 0 0 0,-1 1-1 0 0,1-1 1 0 0,-1 1-1 0 0,1-1 1 0 0,-1 1-1 0 0,1-1 1 0 0,-1 0 0 0 0,1 0-1 0 0,-91 22-314 0 0,80-21 208 0 0,-1-1 0 0 0,0 0 0 0 0,1 0 0 0 0,-1-1 0 0 0,0-1 0 0 0,1 0-1 0 0,-1-1 1 0 0,1-1 0 0 0,0 1 0 0 0,0-2 0 0 0,0 0 0 0 0,-5-3 106 0 0,8 3-345 0 0,0 1 0 0 0,0-1 0 0 0,1 0 0 0 0,-1-1 0 0 0,1 0 0 0 0,1 0 0 0 0,-1-1 0 0 0,1 0 0 0 0,0-1 0 0 0,1 1 0 0 0,0-1 0 0 0,0 0 0 0 0,0-1 0 0 0,1 1 0 0 0,1-1 0 0 0,-1 0 0 0 0,1 0 345 0 0,-7-26-1194 0 0</inkml:trace>
  <inkml:trace contextRef="#ctx0" brushRef="#br0" timeOffset="1422.856">1158 1 2160 0 0,'-6'9'4223'0'0,"-291"566"782"0"0,118-208-4371 0 0,32-65-1685 0 0,-10-8-3642 0 0,49-149 1017 0 0,79-117 2526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5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2336 0 0,'3'-1'5049'0'0,"19"-6"-3701"0"0,77-10-452 0 0,55-11-949 0 0,-6-13-3574 0 0,-95 16 1267 0 0,-37 14 1167 0 0</inkml:trace>
  <inkml:trace contextRef="#ctx0" brushRef="#br0" timeOffset="249.858">43 197 2420 0 0,'0'5'832'0'0,"4"0"-152"0"0,-4-2-24 0 0,5 2-92 0 0,14 2 49 0 0,3 1-169 0 0,4 2 48 0 0,10-6-104 0 0,-4 2-96 0 0,2-6-228 0 0,10 0-12 0 0,-21 0-336 0 0,9 0-412 0 0,43-20-661 0 0,-27 9 185 0 0,-4-1-128 0 0,3-3 120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5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1212 0 0,'30'-20'5998'0'0,"-16"62"-2838"0"0,3 21-3225 0 0,-15-57 57 0 0,0 0 0 0 0,0 0 1 0 0,1 0-1 0 0,0 0 0 0 0,0 0 0 0 0,0 0 1 0 0,1-1-1 0 0,0 1 0 0 0,0-1 0 0 0,0 0 1 0 0,1-1-1 0 0,-1 1 0 0 0,1-1 0 0 0,0 0 1 0 0,1 0-1 0 0,-1 0 0 0 0,1-1 0 0 0,0 1 1 0 0,-1-2-1 0 0,1 1 0 0 0,1 0 0 0 0,-1-1 1 0 0,0 0-1 0 0,1-1 0 0 0,-1 0 0 0 0,0 0 1 0 0,1 0-1 0 0,0 0 0 0 0,-1-1 0 0 0,1 0 1 0 0,-1-1-1 0 0,1 0 0 0 0,-1 0 0 0 0,1 0 1 0 0,-1 0-1 0 0,0-1 0 0 0,1 0 0 0 0,0-1 8 0 0,1-1-9 0 0,-1 0 0 0 0,1 0 1 0 0,-1-1-1 0 0,0 0 0 0 0,0 0 0 0 0,-1-1 0 0 0,0 0 0 0 0,0 0 0 0 0,0 0 0 0 0,-1-1 0 0 0,0 0 1 0 0,0 0-1 0 0,0 0 0 0 0,-1-1 0 0 0,0 1 0 0 0,-1-1 0 0 0,0 0 0 0 0,0 0 0 0 0,0-2 9 0 0,7-13 228 0 0,6 132-198 0 0,-12-72-37 0 0,0-6 54 0 0,-1-1 0 0 0,-2 1 0 0 0,-1 0 0 0 0,-1-1 0 0 0,-1 1-1 0 0,-2 0 1 0 0,-7 28-47 0 0,9-51 27 0 0,0 0-1 0 0,0-1 1 0 0,0 1 0 0 0,-1-1-1 0 0,0 1 1 0 0,0-1-1 0 0,-1 0 1 0 0,0 0 0 0 0,0 0-1 0 0,-1-1 1 0 0,0 1-1 0 0,0-1 1 0 0,-1 0 0 0 0,1-1-1 0 0,-1 1 1 0 0,0-1-1 0 0,-1 0 1 0 0,1-1 0 0 0,-1 0-1 0 0,0 0 1 0 0,0 0-1 0 0,0-1 1 0 0,-1 1 0 0 0,1-2-1 0 0,-1 1 1 0 0,0-1-1 0 0,1-1 1 0 0,-4 1-27 0 0,6-4-120 0 0,1-1 0 0 0,-1 0 0 0 0,1 0-1 0 0,0 0 1 0 0,0 0 0 0 0,0-1 0 0 0,0 0 0 0 0,1 0-1 0 0,-1 0 1 0 0,1 0 0 0 0,0 0 0 0 0,0 0 0 0 0,0-1 0 0 0,1 0-1 0 0,0 0 1 0 0,0 1 0 0 0,0-1 0 0 0,0 0 0 0 0,1 0 0 0 0,0-1-1 0 0,0 1 1 0 0,0 0 0 0 0,1 0 0 0 0,-1-1 0 0 0,1 1 0 0 0,1 0-1 0 0,-1 0 1 0 0,1-1 0 0 0,0 0 120 0 0,47-181-5329 0 0,-30 142 4138 0 0</inkml:trace>
  <inkml:trace contextRef="#ctx0" brushRef="#br0" timeOffset="234.743">630 0 888 0 0,'0'1'96'0'0,"0"0"-1"0"0,0 0 0 0 0,0 0 1 0 0,1 0-1 0 0,-1 0 1 0 0,0-1-1 0 0,1 1 1 0 0,-1 0-1 0 0,1 0 0 0 0,-1 0 1 0 0,1-1-1 0 0,-1 1 1 0 0,1 0-1 0 0,-1-1 1 0 0,1 1-1 0 0,0 0 0 0 0,-1-1 1 0 0,1 1-1 0 0,0-1 1 0 0,0 1-1 0 0,-1-1 1 0 0,1 1-1 0 0,0-1 1 0 0,0 1-1 0 0,0-1 0 0 0,0 0 1 0 0,0 0-1 0 0,-1 1 1 0 0,1-1-1 0 0,0 0 1 0 0,0 0-1 0 0,0 0 0 0 0,0 0 1 0 0,0 0-1 0 0,0 0 1 0 0,0 0-1 0 0,0 0 1 0 0,0-1-1 0 0,-1 1 1 0 0,1 0-1 0 0,0 0 0 0 0,0-1 1 0 0,0 1-1 0 0,0-1 1 0 0,-1 1-1 0 0,1-1 1 0 0,0 1-1 0 0,0-1 0 0 0,-1 1 1 0 0,1-1-1 0 0,0 0 1 0 0,-1 1-1 0 0,1-1 1 0 0,-1 0-1 0 0,1 1 0 0 0,-1-1 1 0 0,1 0-1 0 0,-1 0 1 0 0,1 0-1 0 0,-1 1 1 0 0,0-1-1 0 0,1 0 1 0 0,-1 0-1 0 0,0 0-95 0 0,76 355 1294 0 0,-73-328-1211 0 0,-1 0 0 0 0,-1 0 0 0 0,-1 1 0 0 0,-1-1 0 0 0,-1 1 0 0 0,-2-1 0 0 0,0 0-1 0 0,-2-1 1 0 0,-1 1 0 0 0,-1-1 0 0 0,-2 2-83 0 0,-98 154-97 0 0,102-173-145 0 0,-1-1-1 0 0,0-1 1 0 0,0 0-1 0 0,0 0 1 0 0,-1 0-1 0 0,1-1 1 0 0,-2 0-1 0 0,1 0 1 0 0,0-1-1 0 0,-1 0 1 0 0,0 0-1 0 0,0-1 1 0 0,-1 0 242 0 0,-50-17-2345 0 0,30-2 1117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5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1516 0 0,'-20'17'334'0'0,"1"0"0"0"0,0 1-1 0 0,2 1 1 0 0,0 1 0 0 0,1 0 0 0 0,1 1-1 0 0,1 1 1 0 0,1 0 0 0 0,1 1-1 0 0,1 0 1 0 0,1 1 0 0 0,1 0 0 0 0,1 1-1 0 0,1 0 1 0 0,1 0 0 0 0,2 0 0 0 0,0 1-1 0 0,2 0 1 0 0,0-1 0 0 0,3 19-334 0 0,-1-26 12 0 0,2-1 1 0 0,0 1-1 0 0,1-1 1 0 0,1 0-1 0 0,0 0 1 0 0,1 0-1 0 0,1 0 1 0 0,1-1-1 0 0,0 0 1 0 0,1 0-1 0 0,1 0 1 0 0,0-2 0 0 0,1 1-1 0 0,1-1 1 0 0,0 0-1 0 0,1-1 1 0 0,0-1-1 0 0,1 1 1 0 0,1-2-1 0 0,7 6-12 0 0,-6-7-440 0 0,-1-1 1 0 0,1 0-1 0 0,1-1 0 0 0,0-1 0 0 0,0 0 1 0 0,0-1-1 0 0,1-1 0 0 0,0 0 0 0 0,0-1 1 0 0,0-1-1 0 0,0-1 0 0 0,1 0 0 0 0,6-1 440 0 0,8-1-1204 0 0</inkml:trace>
  <inkml:trace contextRef="#ctx0" brushRef="#br0" timeOffset="750.935">589 215 1532 0 0,'0'0'878'0'0,"0"0"-84"0"0,0 0-80 0 0,0 0-98 0 0,0 0-126 0 0,-1-6-17 0 0,0 5-430 0 0,1-1 1 0 0,0 0 0 0 0,-1 0 0 0 0,1 0-1 0 0,0 0 1 0 0,0 0 0 0 0,0 0 0 0 0,0 0-1 0 0,1 0 1 0 0,-1 0 0 0 0,0 0 0 0 0,1 0-1 0 0,0 0 1 0 0,-1 0 0 0 0,1 0 0 0 0,0 0 0 0 0,0 1-1 0 0,0-1 1 0 0,0 0 0 0 0,0 1 0 0 0,0-1-1 0 0,1 1 1 0 0,-1-1 0 0 0,0 1 0 0 0,1-1-1 0 0,-1 1 1 0 0,1 0 0 0 0,0 0 0 0 0,-1 0-1 0 0,1 0 1 0 0,0 0 0 0 0,0 0 0 0 0,-1 0 0 0 0,1 0-1 0 0,0 1 1 0 0,0-1 0 0 0,0 1 0 0 0,0 0-1 0 0,0-1 1 0 0,0 1 0 0 0,0 0 0 0 0,1 0-44 0 0,5-2 30 0 0,-1 0 0 0 0,1 1 0 0 0,1-1 1 0 0,-1 2-1 0 0,0-1 0 0 0,0 1 0 0 0,0 0 0 0 0,0 1 1 0 0,0 0-1 0 0,0 0 0 0 0,0 1 0 0 0,0 0 1 0 0,0 0-1 0 0,-1 1 0 0 0,1 0 0 0 0,-1 0 0 0 0,1 1 1 0 0,-1 0-1 0 0,0 0 0 0 0,-1 1 0 0 0,1 0 0 0 0,-1 0 1 0 0,0 0-1 0 0,0 1 0 0 0,0 0 0 0 0,-1 0 1 0 0,0 0-1 0 0,0 1 0 0 0,-1 0 0 0 0,0 0 0 0 0,0 0 1 0 0,0 0-1 0 0,-1 1 0 0 0,0-1 0 0 0,-1 1 1 0 0,0 0-1 0 0,0 0 0 0 0,0 0 0 0 0,-1 0 0 0 0,0 0-30 0 0,-6 4 10 0 0,0 0 0 0 0,0 0-1 0 0,-1 0 1 0 0,-1-1-1 0 0,0 0 1 0 0,0 0 0 0 0,-1-1-1 0 0,-1 0 1 0 0,1-1-1 0 0,-2 1 1 0 0,1-2-1 0 0,-1 1 1 0 0,-1-1 0 0 0,1-1-1 0 0,-1 0 1 0 0,-8 4-10 0 0,19-11-80 0 0,1-1 1 0 0,-1 1 0 0 0,1 0-1 0 0,0-1 1 0 0,-1 1 0 0 0,1-1-1 0 0,-1 1 1 0 0,1 0-1 0 0,-1-1 1 0 0,1 1 0 0 0,-1-1-1 0 0,0 0 1 0 0,1 1-1 0 0,-1-1 1 0 0,1 1 0 0 0,-1-1-1 0 0,0 1 1 0 0,0-1 0 0 0,1 0-1 0 0,-1 1 1 0 0,0-1-1 0 0,0 0 1 0 0,0 1 0 0 0,0-1-1 0 0,1 0 1 0 0,-1 1 0 0 0,0-1-1 0 0,0 0 1 0 0,-1 1-1 0 0,1-1 1 0 0,0 0 0 0 0,0 1-1 0 0,0-1 1 0 0,0 0-1 0 0,0 1 1 0 0,-1-1 0 0 0,1 0-1 0 0,0 1 1 0 0,-1-1 0 0 0,1 1-1 0 0,0-1 1 0 0,-1 0-1 0 0,1 1 1 0 0,-1-1 0 0 0,1 1-1 0 0,-1-1 1 0 0,1 1 0 0 0,-1 0-1 0 0,1-1 1 0 0,-1 1-1 0 0,1-1 1 0 0,-1 1 0 0 0,0 0-1 0 0,1 0 1 0 0,-1-1-1 0 0,0 1 1 0 0,1 0 0 0 0,-1 0-1 0 0,0 0 1 0 0,1 0 0 0 0,-1 0-1 0 0,0 0 1 0 0,1-1-1 0 0,-1 2 1 0 0,0-1 0 0 0,0 0 79 0 0,13-20-1206 0 0</inkml:trace>
  <inkml:trace contextRef="#ctx0" brushRef="#br0" timeOffset="986.023">1132 127 1868 0 0,'-12'5'202'0'0,"0"1"-1"0"0,1 0 1 0 0,0 1 0 0 0,1 0-1 0 0,-1 1 1 0 0,2 0-1 0 0,-1 1 1 0 0,1 0 0 0 0,0 0-1 0 0,1 1 1 0 0,0 0 0 0 0,0 1-1 0 0,1-1 1 0 0,1 1-1 0 0,0 1 1 0 0,0-1 0 0 0,1 1-1 0 0,1 0 1 0 0,0 0-1 0 0,0 1 1 0 0,1-1 0 0 0,1 1-1 0 0,-1 12-201 0 0,5-19-141 0 0,0 1 0 0 0,1-1-1 0 0,0 0 1 0 0,0 1 0 0 0,1-1-1 0 0,-1-1 1 0 0,1 1-1 0 0,0-1 1 0 0,1 1 0 0 0,0-1-1 0 0,-1 0 1 0 0,2-1 0 0 0,-1 1-1 0 0,0-1 1 0 0,1 0 0 0 0,0 0-1 0 0,0-1 1 0 0,0 0 0 0 0,0 0-1 0 0,1 0 1 0 0,-1-1 0 0 0,1 0-1 0 0,-1 0 1 0 0,1-1 0 0 0,0 1-1 0 0,0-1 1 0 0,0-1 0 0 0,0 0 141 0 0,6 1-1416 0 0</inkml:trace>
  <inkml:trace contextRef="#ctx0" brushRef="#br0" timeOffset="1189.625">1446 477 1184 0 0,'-3'25'632'0'0,"3"-2"-80"0"0,0-11 36 0 0,-13 26-52 0 0,1-11-160 0 0,-1-4-12 0 0,-4 2-52 0 0,-5-1 64 0 0,3-4-112 0 0,-6-4-16 0 0,3 6-31 0 0,6-10-397 0 0,-1-2-157 0 0,17-10-359 0 0,-15 0-368 0 0,3 0-12 0 0,-6-20 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4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641 154 964 0 0,'5'-39'1353'0'0,"-23"-14"-788"0"0,11 46-472 0 0,-1 1 0 0 0,0 0-1 0 0,0 0 1 0 0,0 1-1 0 0,-1 0 1 0 0,0 1 0 0 0,0-1-1 0 0,0 2 1 0 0,0-1 0 0 0,-1 2-1 0 0,1-1 1 0 0,-1 1 0 0 0,0 0-1 0 0,0 1 1 0 0,0 0-1 0 0,1 1 1 0 0,-3 0-93 0 0,-2 3 156 0 0,-1 1 0 0 0,1 1 0 0 0,0 0 0 0 0,1 1-1 0 0,-1 0 1 0 0,1 1 0 0 0,0 0 0 0 0,1 1 0 0 0,0 1 0 0 0,0 0 0 0 0,1 0 0 0 0,0 1-1 0 0,0 1 1 0 0,2 0 0 0 0,-1 0 0 0 0,1 1 0 0 0,1 0 0 0 0,0 1 0 0 0,0-1-1 0 0,2 2 1 0 0,-1-1 0 0 0,2 1 0 0 0,-2 4-156 0 0,-2 9 253 0 0,1-1 0 0 0,0 1 0 0 0,3 0 0 0 0,0 0 0 0 0,2 1 0 0 0,0 0 1 0 0,2 21-254 0 0,9 9 250 0 0,3 0 0 0 0,2-1 0 0 0,3-1 0 0 0,2 0 0 0 0,3-1 1 0 0,1-1-1 0 0,4-1 0 0 0,5 5-250 0 0,-12-18 26 0 0,4 6-136 0 0,48 147-2275 0 0,-71-191 2256 0 0,0 0 1 0 0,0 0-1 0 0,0 0 0 0 0,0 0 0 0 0,0 0 1 0 0,0 1-1 0 0,0-1 0 0 0,-1 0 0 0 0,1 0 0 0 0,-1 0 1 0 0,1 0-1 0 0,-1 0 0 0 0,0-1 0 0 0,0 1 1 0 0,0 0-1 0 0,0 0 0 0 0,0 0 0 0 0,0-1 1 0 0,0 1-1 0 0,-1 0 0 0 0,1-1 0 0 0,0 1 0 0 0,-1-1 1 0 0,0 0-1 0 0,1 1 0 0 0,-1-1 0 0 0,0 0 1 0 0,1 0-1 0 0,-1 0 0 0 0,0 0 0 0 0,0 0 1 0 0,0-1-1 0 0,0 1 0 0 0,0-1 0 0 0,0 1 0 0 0,0-1 1 0 0,0 0-1 0 0,0 1 0 0 0,0-1 0 0 0,0 0 1 0 0,0 0-1 0 0,-1-1 0 0 0,1 1 0 0 0,0 0 1 0 0,0-1-1 0 0,0 1 0 0 0,0-1 0 0 0,0 0 0 0 0,1 1 1 0 0,-1-1-1 0 0,0 0 129 0 0,-22-10-1223 0 0</inkml:trace>
  <inkml:trace contextRef="#ctx0" brushRef="#br0" timeOffset="344.235">1 1009 1448 0 0,'37'-10'3346'0'0,"193"-37"-589"0"0,120-12-2734 0 0,-219 38-152 0 0,224-17 913 0 0,-354 38-572 0 0,9 34 525 0 0,-85 273 110 0 0,75-301-1094 0 0,0 1-1 0 0,-1-1 1 0 0,0 0 0 0 0,-1 1-1 0 0,1-1 1 0 0,-1 0 0 0 0,0 0-1 0 0,-1 0 1 0 0,0 0 0 0 0,0 0 0 0 0,0 0-1 0 0,0-1 1 0 0,-1 1 0 0 0,0-1-1 0 0,0 0 1 0 0,0-1 0 0 0,-1 1-1 0 0,0 0 1 0 0,0-1 0 0 0,0 0-1 0 0,0-1 1 0 0,-1 1 0 0 0,1-1 0 0 0,-1 0-1 0 0,0 0 1 0 0,0 0 0 0 0,0-1-1 0 0,-4 1 248 0 0,-14 0-1140 0 0</inkml:trace>
  <inkml:trace contextRef="#ctx0" brushRef="#br0" timeOffset="594.324">790 1052 2056 0 0,'22'-30'5603'0'0,"28"39"-3665"0"0,-34-2-1919 0 0,152 63-318 0 0,-58-19-3618 0 0,-82-38 1939 0 0,-15-8 768 0 0</inkml:trace>
  <inkml:trace contextRef="#ctx0" brushRef="#br0" timeOffset="844.945">1516 1180 1908 0 0,'3'7'201'0'0,"1"0"0"0"0,-1 1 0 0 0,0-1 0 0 0,-1 0 0 0 0,0 1 0 0 0,0 0 0 0 0,-1-1 0 0 0,0 1 0 0 0,0 0 0 0 0,0 0 0 0 0,-1 0 0 0 0,-1 0 0 0 0,1-1-1 0 0,-1 1 1 0 0,0 0 0 0 0,-1 0 0 0 0,0-1 0 0 0,0 1 0 0 0,-1-1 0 0 0,0 0 0 0 0,0 0 0 0 0,-1 0 0 0 0,-1 3-201 0 0,-82 80-721 0 0,55-84-2602 0 0,23-6 2241 0 0</inkml:trace>
  <inkml:trace contextRef="#ctx0" brushRef="#br0" timeOffset="1250.958">1674 1005 1556 0 0,'36'12'4363'0'0,"13"29"-3498"0"0,-6-4-564 0 0,129 42-1882 0 0,-165-81 1497 0 0,0 0 0 0 0,0 0-1 0 0,0-1 1 0 0,0 0 0 0 0,0 0 0 0 0,-1 0 0 0 0,0-1 0 0 0,1 0 0 0 0,-1-1 0 0 0,0 1-1 0 0,-1-1 1 0 0,1 0 0 0 0,-1 0 0 0 0,0-1 0 0 0,-1 0 0 0 0,1 0 0 0 0,-1 0 0 0 0,0 0-1 0 0,-1 0 1 0 0,1-1 0 0 0,-1 0 0 0 0,1-4 84 0 0,14-33 91 0 0,12-22 4378 0 0,-69 200-2133 0 0,-100 354-3501 0 0,63-361-5205 0 0,65-122 5224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1204 0 0,'7'4'206'0'0,"-1"0"-1"0"0,1 1 0 0 0,-1-1 1 0 0,0 1-1 0 0,-1 1 1 0 0,1-1-1 0 0,-1 1 0 0 0,0 0 1 0 0,0 0-1 0 0,-1 0 1 0 0,0 1-1 0 0,0 0 0 0 0,0 0 1 0 0,-1 0-1 0 0,0 0 1 0 0,0 0-1 0 0,-1 0 1 0 0,0 1-1 0 0,0 0 0 0 0,-1-1 1 0 0,0 1-1 0 0,0 1-205 0 0,3 5 304 0 0,17 196 2520 0 0,-24-186-2699 0 0,-1 1-1 0 0,-1-1 0 0 0,-1 0 0 0 0,-1 0 0 0 0,-2 0 0 0 0,0-1 0 0 0,-1-1 0 0 0,-7 10-124 0 0,14-26-8 0 0,-71 116-3494 0 0,54-112-368 0 0,20-10 2810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5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1164 0 0,'1'2'4144'0'0,"22"1"-2544"0"0,87-17-314 0 0,36 0-3261 0 0,-59 14-1414 0 0,-68 0 2103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1 924 0 0,'-66'54'3620'0'0,"-5"61"-2815"0"0,53-81-339 0 0,-177 364 1200 0 0,190-387-1969 0 0,-2-1-1 0 0,1 1 1 0 0,-1-2-1 0 0,0 1 0 0 0,-1-1 1 0 0,0 0-1 0 0,-1-1 1 0 0,0 0-1 0 0,0 0 0 0 0,0-1 1 0 0,-1 0-1 0 0,-1 0 1 0 0,1-1-1 0 0,-3 0 304 0 0,-10 0-1103 0 0</inkml:trace>
  <inkml:trace contextRef="#ctx0" brushRef="#br0" timeOffset="250.42">0 226 2756 0 0,'20'-22'4822'0'0,"19"41"-3615"0"0,292 188-184 0 0,-312-196-1067 0 0,139 107-6594 0 0,-149-108 5444 0 0</inkml:trace>
  <inkml:trace contextRef="#ctx0" brushRef="#br0" timeOffset="498.135">966 494 1484 0 0,'1'19'298'0'0,"0"-1"-1"0"0,-1 0 1 0 0,-1 0 0 0 0,-1 0-1 0 0,0 1 1 0 0,-1-2-1 0 0,-1 1 1 0 0,-1 0 0 0 0,0-1-1 0 0,-2 0 1 0 0,0 0 0 0 0,0 0-1 0 0,-2-1 1 0 0,0 0-1 0 0,-1-1 1 0 0,0 0 0 0 0,-2 0-1 0 0,-2 2-297 0 0,-40 38-1777 0 0,52-55 787 0 0,2 0 55 0 0,-2-3 40 0 0,-10-12 23 0 0</inkml:trace>
  <inkml:trace contextRef="#ctx0" brushRef="#br0" timeOffset="730.645">1211 243 996 0 0,'27'12'5375'0'0,"9"32"-4582"0"0,-8-9-484 0 0,112 54-1017 0 0,-33-59-2807 0 0,-84-24 2209 0 0</inkml:trace>
  <inkml:trace contextRef="#ctx0" brushRef="#br0" timeOffset="979.156">1810 188 1696 0 0,'-9'0'4259'0'0,"-27"43"-3079"0"0,-1 18-876 0 0,2 2-1 0 0,3 1 1 0 0,3 1-1 0 0,3 2 1 0 0,2 0-1 0 0,2 11-303 0 0,-28 106-5787 0 0,44-171 4510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5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13 836 0 0,'7'3'1096'0'0,"11"9"-196"0"0,-2-2-168 0 0,5-2 12 0 0,0 2-164 0 0,6-2-36 0 0,1-4-103 0 0,1-3-89 0 0,3-1-180 0 0,-16 0-212 0 0,9 0 0 0 0,32-15-492 0 0,-24 5-609 0 0,5 0-63 0 0,-8-5-80 0 0,2-3-36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5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24 891 1108 0 0,'3'4'2812'0'0,"3"-3"2079"0"0,3 1-1606 0 0,85 37-3316 0 0,-63-38-15 0 0,1-1-1 0 0,-1-1 1 0 0,1-2 0 0 0,-1-1-1 0 0,1-2 1 0 0,-2-1 0 0 0,1-1-1 0 0,-1-2 1 0 0,0-1-1 0 0,-1-1 1 0 0,7-5 46 0 0,-28 14-38 0 0,-1-1 1 0 0,0 0-1 0 0,0-1 1 0 0,-1 1-1 0 0,1-1 0 0 0,-1-1 1 0 0,0 1-1 0 0,0-1 0 0 0,-1 0 1 0 0,1 0-1 0 0,-1-1 0 0 0,-1 1 1 0 0,1-1-1 0 0,-1 0 1 0 0,0-1-1 0 0,-1 1 0 0 0,0-1 1 0 0,0 1-1 0 0,-1-1 0 0 0,1-1 38 0 0,-5 3-38 0 0,0 0 0 0 0,0 1 0 0 0,0-1 0 0 0,-1 0 0 0 0,0 1 0 0 0,0-1 0 0 0,0 1 0 0 0,-1 0 0 0 0,0 0 0 0 0,0 1 0 0 0,0-1 0 0 0,0 1 0 0 0,-1 0 0 0 0,0 0 0 0 0,0 0 0 0 0,0 0 0 0 0,0 1 0 0 0,0 0 0 0 0,-1 0 0 0 0,1 1 0 0 0,-1-1 0 0 0,0 1 0 0 0,0 0 0 0 0,0 1 0 0 0,0-1 0 0 0,0 1 0 0 0,0 1 0 0 0,0-1 0 0 0,0 1 0 0 0,-1 0 0 0 0,1 0 0 0 0,-2 1 38 0 0,-11-2 7 0 0,0 1 0 0 0,0 1 0 0 0,0 1 0 0 0,0 0 0 0 0,0 2 1 0 0,0 0-1 0 0,1 1 0 0 0,0 1 0 0 0,0 0 0 0 0,0 1 0 0 0,1 2 0 0 0,0-1 0 0 0,0 2 0 0 0,1 0 0 0 0,1 1 0 0 0,-1 1 0 0 0,2 0 0 0 0,0 1 0 0 0,0 1 0 0 0,1 0 0 0 0,1 0 0 0 0,0 1 0 0 0,2 1 1 0 0,-1 0-1 0 0,2 1 0 0 0,0 0 0 0 0,1 0 0 0 0,1 1 0 0 0,0 0 0 0 0,1 0 0 0 0,-2 17-7 0 0,6-20 39 0 0,1 0 0 0 0,0 0 0 0 0,1 0 1 0 0,0 0-1 0 0,2 0 0 0 0,0 0 0 0 0,0 0 0 0 0,2 0 1 0 0,-1-1-1 0 0,2 1 0 0 0,0-1 0 0 0,1 0 0 0 0,0 0 1 0 0,1-1-1 0 0,1 0 0 0 0,0 0 0 0 0,1-1 0 0 0,0 0 0 0 0,0 0 1 0 0,2-1-1 0 0,-1 0 0 0 0,1-1 0 0 0,1 0 0 0 0,0-1 1 0 0,0 0-1 0 0,1-1 0 0 0,0-1 0 0 0,1 0 0 0 0,-1 0 0 0 0,1-1 1 0 0,13 3-40 0 0,153 9-1193 0 0,-162-20 695 0 0,0-1 0 0 0,1-1 0 0 0,-1 0-1 0 0,-1-2 1 0 0,1 0 0 0 0,-1 0 0 0 0,0-2 0 0 0,-1 0 0 0 0,1-1 0 0 0,-2-1 0 0 0,1 0 0 0 0,-1-1 0 0 0,9-9 498 0 0,10-13-1168 0 0</inkml:trace>
  <inkml:trace contextRef="#ctx0" brushRef="#br0" timeOffset="344.898">321 288 1112 0 0,'-27'4'4859'0'0,"29"-10"-1730"0"0,252-38-1534 0 0,-181 38-1487 0 0,-22-3-54 0 0,-34 6-2094 0 0,-1 0-3323 0 0,-11 1 4037 0 0</inkml:trace>
  <inkml:trace contextRef="#ctx0" brushRef="#br0" timeOffset="1017.159">880 97 1292 0 0,'2'-1'88'0'0,"0"0"0"0"0,0 1 0 0 0,1-1 1 0 0,-1 0-1 0 0,0 0 0 0 0,1 1 0 0 0,-1 0 0 0 0,1-1 0 0 0,-1 1 0 0 0,1 0 0 0 0,-1 0 1 0 0,1 0-1 0 0,-1 1 0 0 0,1-1 0 0 0,-1 1 0 0 0,0-1 0 0 0,1 1 0 0 0,-1 0 0 0 0,0 0 1 0 0,1 0-1 0 0,-1 0 0 0 0,0 0 0 0 0,0 0 0 0 0,0 1 0 0 0,0-1 0 0 0,0 1 0 0 0,0-1 1 0 0,0 1-1 0 0,-1 0 0 0 0,1 0 0 0 0,0 0 0 0 0,-1 0 0 0 0,1 0-88 0 0,2 1 152 0 0,5 4-39 0 0,-1 0 0 0 0,0 0 1 0 0,-1 1-1 0 0,1 0 0 0 0,-2 0 1 0 0,1 1-1 0 0,-1 0 0 0 0,0 0 1 0 0,-1 1-1 0 0,0-1 1 0 0,-1 1-1 0 0,0 0 0 0 0,0 0 1 0 0,-1 1-1 0 0,0-1 0 0 0,-1 1 1 0 0,0 0-1 0 0,-1-1 0 0 0,0 1 1 0 0,-1 0-114 0 0,-2-5 149 0 0,-1-1 1 0 0,1 1 0 0 0,-1-1 0 0 0,-1 0-1 0 0,1 0 1 0 0,-1 0 0 0 0,0 0 0 0 0,0-1 0 0 0,0 1-1 0 0,-1-1 1 0 0,1 0 0 0 0,-1 0 0 0 0,0-1 0 0 0,0 0-1 0 0,0 0 1 0 0,-1 0 0 0 0,0 0-150 0 0,19-39 141 0 0,16 2-335 0 0,1 0 0 0 0,2 2 1 0 0,1 2-1 0 0,2 1 1 0 0,0 1-1 0 0,34-19 194 0 0,-42 30 14 0 0,-45 29 301 0 0,-37 26-31 0 0,50-34-250 0 0,0-2-20 0 0,1 1 0 0 0,-1-1-1 0 0,1 1 1 0 0,0 1-1 0 0,0-1 1 0 0,0 0 0 0 0,0 1-1 0 0,1 0 1 0 0,-1 0-1 0 0,1 0 1 0 0,0 0 0 0 0,0 1-1 0 0,0-1 1 0 0,1 1-1 0 0,0 0 1 0 0,-1-1 0 0 0,2 1-1 0 0,-1 0 1 0 0,1 0-1 0 0,-1 0 1 0 0,1 1 0 0 0,1-1-1 0 0,-1 0 1 0 0,1 0 0 0 0,0 2-14 0 0,11 7-329 0 0,1 0 1 0 0,1 0-1 0 0,1-2 1 0 0,-1 0-1 0 0,2 0 1 0 0,0-1-1 0 0,0-1 1 0 0,1-1-1 0 0,0 0 1 0 0,0-1-1 0 0,1 0 1 0 0,0-2-1 0 0,1 0 1 0 0,0-1-1 0 0,-1 0 1 0 0,1-2-1 0 0,1 0 1 0 0,16 0 328 0 0,10 4-1263 0 0</inkml:trace>
  <inkml:trace contextRef="#ctx0" brushRef="#br0" timeOffset="1798.969">1685 1028 1184 0 0,'-1'3'5208'0'0,"26"3"-3867"0"0,165-23-467 0 0,-164 13-837 0 0,0-2-1 0 0,-1 0 1 0 0,0-2-1 0 0,0-1 1 0 0,-1-1-1 0 0,0-1 1 0 0,-1-1-1 0 0,0-1 1 0 0,-1-1-1 0 0,0-1 1 0 0,-1-1 0 0 0,13-14-38 0 0,-32 28-13 0 0,0 1-1 0 0,0-1 0 0 0,0 0 1 0 0,0 0-1 0 0,0 0 0 0 0,0 0 0 0 0,-1 0 1 0 0,1 0-1 0 0,-1-1 0 0 0,0 1 0 0 0,1 0 1 0 0,-1-1-1 0 0,0 1 0 0 0,-1-1 0 0 0,1 1 1 0 0,0-1-1 0 0,-1 0 0 0 0,1 1 0 0 0,-1-1 1 0 0,0 0-1 0 0,0 1 0 0 0,0-1 0 0 0,0 0 1 0 0,0 1-1 0 0,-1-1 0 0 0,1 1 0 0 0,-1-1 1 0 0,0 0-1 0 0,0 1 0 0 0,1-1 0 0 0,-2 1 1 0 0,1 0-1 0 0,0-1 0 0 0,0 1 0 0 0,-1 0 1 0 0,1 0-1 0 0,-1 0 0 0 0,0 0 0 0 0,0 0 1 0 0,-1-1 14 0 0,-102-36-357 0 0,84 40 412 0 0,-1 1 1 0 0,1 0-1 0 0,-1 2 0 0 0,1 0 1 0 0,0 1-1 0 0,0 2 0 0 0,1 0 1 0 0,0 1-1 0 0,0 1 1 0 0,1 1-1 0 0,0 0 0 0 0,1 2 1 0 0,0 0-1 0 0,0 1 0 0 0,2 1 1 0 0,-11 10-56 0 0,21-19 31 0 0,0 0 0 0 0,1 0 0 0 0,0 1-1 0 0,0 0 1 0 0,0 0 0 0 0,1 0 0 0 0,0 0 0 0 0,0 1 0 0 0,0 0 0 0 0,1 0 0 0 0,0 0 0 0 0,0 0 0 0 0,1 0 0 0 0,0 0 0 0 0,0 1 0 0 0,1-1-1 0 0,0 1 1 0 0,0-1 0 0 0,1 1 0 0 0,0 0 0 0 0,0-1 0 0 0,0 1 0 0 0,1-1 0 0 0,1 1 0 0 0,-1-1 0 0 0,1 1 0 0 0,0-1 0 0 0,1 0-1 0 0,0 0 1 0 0,0 0 0 0 0,0 0 0 0 0,1 0 0 0 0,0-1 0 0 0,1 1 0 0 0,-1-1 0 0 0,1 0 0 0 0,0-1 0 0 0,0 1 0 0 0,1-1 0 0 0,0 0-1 0 0,0-1 1 0 0,0 1 0 0 0,2 0-31 0 0,14 5-169 0 0,1-2 0 0 0,0 0 0 0 0,0-2 0 0 0,0 0 1 0 0,1-2-1 0 0,0 0 0 0 0,0-2 0 0 0,0-1 0 0 0,0 0 0 0 0,20-4 169 0 0,-17 2-605 0 0,0-1 1 0 0,-1-2-1 0 0,1 0 0 0 0,-1-2 1 0 0,0-1-1 0 0,-1-1 0 0 0,0-1 1 0 0,2-2 604 0 0,16-10-1321 0 0,-8-1 2 0 0</inkml:trace>
  <inkml:trace contextRef="#ctx0" brushRef="#br0" timeOffset="2080.587">1945 341 1748 0 0,'59'-19'5679'0'0,"80"-14"-5424"0"0,-36 9-1898 0 0,-10 2-1087 0 0,-50 10 1397 0 0</inkml:trace>
  <inkml:trace contextRef="#ctx0" brushRef="#br0" timeOffset="2611.479">2609 9 916 0 0,'0'24'2545'0'0,"2"-17"-2485"0"0,1 0 0 0 0,0 0 0 0 0,0 0 0 0 0,0 0 0 0 0,1 0 0 0 0,0-1 1 0 0,1 0-1 0 0,-1 1 0 0 0,1-2 0 0 0,0 1 0 0 0,1-1 0 0 0,-1 1 0 0 0,1-1 0 0 0,0-1 0 0 0,0 1 0 0 0,1-1 0 0 0,-1 0 0 0 0,1-1 1 0 0,0 1-1 0 0,0-2 0 0 0,0 1 0 0 0,0-1 0 0 0,1 0 0 0 0,-1 0 0 0 0,1 0 0 0 0,-1-1 0 0 0,1-1 0 0 0,0 1 0 0 0,-1-1 0 0 0,1-1 1 0 0,-1 1-1 0 0,1-1 0 0 0,0-1 0 0 0,-1 1 0 0 0,5-2-60 0 0,-5 1 48 0 0,0-1 0 0 0,1 1 0 0 0,-1-1 0 0 0,0 0 0 0 0,0-1 0 0 0,-1 0 0 0 0,1 0 0 0 0,-1 0 1 0 0,0-1-1 0 0,0 0 0 0 0,0 0 0 0 0,0 0 0 0 0,-1-1 0 0 0,0 0 0 0 0,0 0 0 0 0,-1 0 0 0 0,0-1 0 0 0,0 0-48 0 0,28-57 3573 0 0,13 322-3180 0 0,-28-181-205 0 0,-3 1 0 0 0,-4 0 0 0 0,1 63-188 0 0,-12-123 65 0 0,0 0-1 0 0,-1 0 1 0 0,0-1-1 0 0,-2 1 1 0 0,0-1 0 0 0,-1 0-1 0 0,0 0 1 0 0,-2 0-1 0 0,0-1 1 0 0,-7 11-65 0 0,14-23 7 0 0,-1-1 0 0 0,0 0 1 0 0,0 1-1 0 0,0-1 0 0 0,-1 0 0 0 0,1 0 0 0 0,-1 0 0 0 0,1 0 0 0 0,-1 0 1 0 0,0 0-1 0 0,0-1 0 0 0,0 1 0 0 0,-1 0 0 0 0,1-1 0 0 0,-1 0 0 0 0,1 1 1 0 0,-1-1-1 0 0,0 0 0 0 0,1-1 0 0 0,-1 1 0 0 0,0 0 0 0 0,-1-1 1 0 0,1 0-1 0 0,0 1 0 0 0,0-1 0 0 0,0 0 0 0 0,-1-1 0 0 0,1 1 0 0 0,-1-1 1 0 0,1 1-1 0 0,0-1 0 0 0,-1 0 0 0 0,1 0 0 0 0,-1-1 0 0 0,1 1 1 0 0,0-1-1 0 0,-1 1 0 0 0,1-1 0 0 0,0 0 0 0 0,0 0 0 0 0,-1-1 0 0 0,1 1 1 0 0,0-1-1 0 0,0 0 0 0 0,0 1 0 0 0,1-1 0 0 0,-1 0 0 0 0,0-1 0 0 0,1 1 1 0 0,-1 0-1 0 0,1-1-7 0 0,-6-14-184 0 0,1 0 1 0 0,1 0 0 0 0,1-1-1 0 0,0 0 1 0 0,2 0 0 0 0,0 0-1 0 0,0 0 1 0 0,2 0 0 0 0,1-1-1 0 0,0 1 1 0 0,1 0 0 0 0,1-1-1 0 0,0 1 1 0 0,2 0 0 0 0,0 0-1 0 0,1 1 1 0 0,1-1-1 0 0,3-7 184 0 0,-2 6-614 0 0,0-1-1 0 0,1 1 1 0 0,1 0-1 0 0,1 1 1 0 0,1 0-1 0 0,0 1 1 0 0,1 0-1 0 0,1 0 1 0 0,1 1-1 0 0,0 1 615 0 0,18-15-1308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5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1292 0 0,'-8'0'193'0'0,"-1"1"0"0"0,1 0 0 0 0,-1 1 0 0 0,1 0 0 0 0,0 0 0 0 0,0 0 0 0 0,0 1 0 0 0,0 1 0 0 0,0-1 0 0 0,1 1 0 0 0,-1 1 0 0 0,1-1 0 0 0,0 1 0 0 0,0 0 0 0 0,1 1 0 0 0,-1 0 0 0 0,1 0 0 0 0,1 0 0 0 0,-1 1 0 0 0,1-1 0 0 0,0 1-1 0 0,1 1 1 0 0,-1-1 0 0 0,2 1 0 0 0,-1-1 0 0 0,1 1 0 0 0,0 1-193 0 0,-5 12 253 0 0,1 1 0 0 0,1 0-1 0 0,0 0 1 0 0,2 0 0 0 0,1 1-1 0 0,1-1 1 0 0,1 1 0 0 0,1-1-1 0 0,0 1 1 0 0,3 7-253 0 0,80 292 1539 0 0,30-11-2361 0 0,-111-308 664 0 0,-1 0 0 0 0,1-1 0 0 0,-1 1 0 0 0,0 0 0 0 0,0-1 0 0 0,0 1 0 0 0,0 0 0 0 0,0 0 0 0 0,0 0 0 0 0,-1 0 0 0 0,1 0 0 0 0,-1 0 0 0 0,0 0 0 0 0,0 0 0 0 0,0 0 0 0 0,0 0 0 0 0,-1 0 0 0 0,1 0 0 0 0,-1 0 0 0 0,0 0 0 0 0,0 0 0 0 0,0 0 0 0 0,0-1 0 0 0,0 1-1 0 0,-1 0 1 0 0,1-1 0 0 0,-1 1 0 0 0,0-1 0 0 0,0 1 0 0 0,1-1 0 0 0,-2 0 0 0 0,1 0 0 0 0,0 0 0 0 0,0 0 0 0 0,-1 0 0 0 0,1 0 0 0 0,-1 0 0 0 0,1-1 0 0 0,-1 0 0 0 0,0 1 0 0 0,0-1 0 0 0,1 0 0 0 0,-1 0 0 0 0,0-1 0 0 0,-2 1 158 0 0,-8-1-1167 0 0</inkml:trace>
  <inkml:trace contextRef="#ctx0" brushRef="#br0" timeOffset="250.024">0 788 984 0 0,'14'-18'4612'0'0,"25"-6"-4002"0"0,-36 23-331 0 0,171-67 1129 0 0,10 30-4609 0 0,-145 31 1731 0 0,-5 1 364 0 0</inkml:trace>
  <inkml:trace contextRef="#ctx0" brushRef="#br0" timeOffset="499.963">606 579 1348 0 0,'0'0'534'0'0,"0"0"24"0"0,16 18 1570 0 0,135 52-1146 0 0,-39-55-4106 0 0,-97-14 2466 0 0</inkml:trace>
  <inkml:trace contextRef="#ctx0" brushRef="#br0" timeOffset="750.072">1042 604 1688 0 0,'-9'7'4721'0'0,"-72"67"-2227"0"0,-48 109-1430 0 0,98-139-1297 0 0,-38 48-2018 0 0,15-46-2500 0 0,46-43 3467 0 0</inkml:trace>
  <inkml:trace contextRef="#ctx0" brushRef="#br0" timeOffset="1203.144">1417 146 848 0 0,'0'-1'63'0'0,"0"0"-1"0"0,0 1 1 0 0,0-1 0 0 0,1 0 0 0 0,-1 0-1 0 0,0 0 1 0 0,0 1 0 0 0,0-1-1 0 0,1 0 1 0 0,-1 1 0 0 0,0-1 0 0 0,1 0-1 0 0,-1 1 1 0 0,1-1 0 0 0,-1 0-1 0 0,1 1 1 0 0,-1-1 0 0 0,1 1-1 0 0,0-1 1 0 0,-1 1 0 0 0,1-1 0 0 0,-1 1-1 0 0,1-1 1 0 0,0 1 0 0 0,-1 0-1 0 0,1-1 1 0 0,0 1 0 0 0,0 0-1 0 0,-1-1 1 0 0,1 1 0 0 0,0 0 0 0 0,0 0-1 0 0,0 0 1 0 0,-1 0 0 0 0,1 0-1 0 0,0 0 1 0 0,0 0 0 0 0,-1 0-1 0 0,1 0 1 0 0,0 0 0 0 0,0 0 0 0 0,0 1-1 0 0,-1-1 1 0 0,1 0 0 0 0,0 1-1 0 0,-1-1 1 0 0,1 0 0 0 0,0 1-1 0 0,-1-1 1 0 0,1 1 0 0 0,0-1 0 0 0,-1 1-1 0 0,1-1 1 0 0,-1 1 0 0 0,1-1-1 0 0,-1 1 1 0 0,1 0 0 0 0,-1-1 0 0 0,1 1-1 0 0,-1 0-62 0 0,59 43-329 0 0,-43-31 648 0 0,14 12-95 0 0,-25-19-100 0 0,0-1 0 0 0,0 0 0 0 0,1 0 0 0 0,0-1 0 0 0,0 0 0 0 0,0 0 0 0 0,0 0 0 0 0,1 0-1 0 0,-1-1 1 0 0,1-1 0 0 0,0 1 0 0 0,0-1 0 0 0,0 0 0 0 0,7 1-124 0 0,-9-5 88 0 0,1-1 0 0 0,0 0 0 0 0,-1 0 0 0 0,1 0 0 0 0,-1-1 0 0 0,0 1 0 0 0,0-1 0 0 0,0-1 0 0 0,-1 1 0 0 0,0 0 0 0 0,0-1 0 0 0,0 0 0 0 0,0 0 0 0 0,0 0 0 0 0,-1-1 0 0 0,0 1 0 0 0,-1-1 0 0 0,1 0-1 0 0,-1 0 1 0 0,0 0 0 0 0,0 0 0 0 0,-1 0 0 0 0,1 0 0 0 0,-1 0 0 0 0,-1 0 0 0 0,1-1 0 0 0,-1-3-88 0 0,8 79 930 0 0,31 171-788 0 0,-33-81-168 0 0,-8-151-140 0 0,1 0 0 0 0,-2-1 0 0 0,1 0-1 0 0,-1 1 1 0 0,0-1 0 0 0,0 0 0 0 0,-1 0-1 0 0,0-1 1 0 0,-1 1 0 0 0,1-1 0 0 0,-1 0-1 0 0,0 0 1 0 0,0 0 0 0 0,-1-1 0 0 0,0 1-1 0 0,0-2 1 0 0,0 1 0 0 0,-1-1 0 0 0,1 0-1 0 0,-1 0 1 0 0,0 0 0 0 0,0-1 0 0 0,-1 0-1 0 0,1-1 1 0 0,-1 1 0 0 0,-5 0 166 0 0,-51-5-1796 0 0,15-13 658 0 0</inkml:trace>
  <inkml:trace contextRef="#ctx0" brushRef="#br0" timeOffset="1469.006">1113 213 2232 0 0,'-4'40'768'0'0,"4"-19"-164"0"0,0 13-68 0 0,0 1 12 0 0,18 46-56 0 0,0-34-23 0 0,7-2-101 0 0,5 0-116 0 0,6-2 92 0 0,5-6-92 0 0,1-2-116 0 0,8 2-20 0 0,-4-7-572 0 0,-1-4-424 0 0,-1-7-465 0 0,2-4 181 0 0,-3-9 68 0 0,-7-2 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2:5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294 110 1448 0 0,'0'-4'883'0'0,"3"-22"-234"0"0,-2 25-582 0 0,0-1 0 0 0,0 0 0 0 0,-1 0 1 0 0,1 1-1 0 0,-1-1 0 0 0,1 0 0 0 0,-1 0 0 0 0,0 0 0 0 0,1 0 0 0 0,-1 1 0 0 0,0-1 0 0 0,0 0 0 0 0,-1 0 0 0 0,1 0 0 0 0,0 0 0 0 0,-1 0 0 0 0,1 1 0 0 0,-1-1 0 0 0,1 0 0 0 0,-1 0 0 0 0,0 1 0 0 0,0-1 0 0 0,1 0 0 0 0,-1 1 0 0 0,-1-1 0 0 0,1 1 0 0 0,0-1 0 0 0,0 1 0 0 0,0 0 0 0 0,-1-1 0 0 0,1 1 0 0 0,-1 0 0 0 0,1 0 0 0 0,-1 0 0 0 0,1 0 0 0 0,-1 0 0 0 0,0 0 0 0 0,0 1 0 0 0,1-1 0 0 0,-1 0 0 0 0,0 1 0 0 0,0-1 0 0 0,-1 1-67 0 0,-5 1 49 0 0,1 1-1 0 0,0 0 1 0 0,-1 1 0 0 0,1-1 0 0 0,0 1 0 0 0,0 1 0 0 0,0-1-1 0 0,1 1 1 0 0,0 0 0 0 0,-1 1 0 0 0,1-1 0 0 0,1 1-1 0 0,-1 1 1 0 0,1-1 0 0 0,0 1 0 0 0,0 0 0 0 0,0 0-1 0 0,1 0 1 0 0,0 1 0 0 0,0-1 0 0 0,1 1 0 0 0,0 0 0 0 0,0 0-1 0 0,-1 6-48 0 0,-6 18 234 0 0,1 2 0 0 0,2-1-1 0 0,2 1 1 0 0,0 0 0 0 0,3 0-1 0 0,0 0 1 0 0,4 29-234 0 0,48 184 813 0 0,-13-105-635 0 0,-21-23-2642 0 0,-41-81-1156 0 0,16-40 2572 0 0</inkml:trace>
  <inkml:trace contextRef="#ctx0" brushRef="#br0" timeOffset="359.77">1 742 2464 0 0,'61'-20'3720'0'0,"57"-11"-3576"0"0,1 6 1 0 0,1 5-1 0 0,1 5 1 0 0,28 5-145 0 0,-147 9 30 0 0,-1 0 0 0 0,0 1-1 0 0,1-1 1 0 0,-1 1 0 0 0,1 0 0 0 0,-1 0 0 0 0,0-1 0 0 0,1 1-1 0 0,-1 0 1 0 0,1 0 0 0 0,-1 0 0 0 0,1 0 0 0 0,-1 0-1 0 0,0 1 1 0 0,1-1 0 0 0,-1 0 0 0 0,1 1 0 0 0,-1-1 0 0 0,0 1-1 0 0,1-1 1 0 0,-1 1 0 0 0,0 0 0 0 0,0 0 0 0 0,1-1-1 0 0,-1 1 1 0 0,0 0 0 0 0,0 0 0 0 0,0 0 0 0 0,0 0 0 0 0,0 0-1 0 0,0 0 1 0 0,0 1 0 0 0,-1-1 0 0 0,1 0 0 0 0,0 0-1 0 0,-1 1 1 0 0,1-1 0 0 0,-1 0 0 0 0,1 1 0 0 0,-1-1 0 0 0,1 1-1 0 0,-1-1 1 0 0,0 0 0 0 0,0 1 0 0 0,0-1 0 0 0,0 1-1 0 0,0-1 1 0 0,0 1 0 0 0,0-1 0 0 0,0 0 0 0 0,-1 1 0 0 0,1-1-1 0 0,0 1 1 0 0,-1-1 0 0 0,1 0 0 0 0,-1 1 0 0 0,0-1 0 0 0,1 0-1 0 0,-1 0 1 0 0,0 1 0 0 0,0-1 0 0 0,0 0-30 0 0,-26 178 889 0 0,26-101-4201 0 0,-38-42-213 0 0,16-32 2382 0 0</inkml:trace>
  <inkml:trace contextRef="#ctx0" brushRef="#br0" timeOffset="594.473">371 704 2048 0 0,'4'-21'4748'0'0,"23"23"-3372"0"0,228 112-1311 0 0,-131-51-4604 0 0,-94-51 3255 0 0,-1-2 158 0 0</inkml:trace>
  <inkml:trace contextRef="#ctx0" brushRef="#br0" timeOffset="844.479">1137 95 1556 0 0,'-10'5'170'0'0,"-1"1"-1"0"0,2 0 0 0 0,-1 1 1 0 0,1-1-1 0 0,0 2 1 0 0,0-1-1 0 0,1 1 0 0 0,0 1 1 0 0,1 0-1 0 0,-1 0 0 0 0,2 0 1 0 0,-1 1-1 0 0,1-1 1 0 0,1 2-1 0 0,0-1 0 0 0,0 1 1 0 0,1-1-1 0 0,1 1 1 0 0,-1 0-1 0 0,2 1 0 0 0,0-1 1 0 0,0 0-1 0 0,1 1 1 0 0,0-1-1 0 0,1 1 0 0 0,0-1 1 0 0,1 1-1 0 0,0-1 1 0 0,2 7-170 0 0,1-3-37 0 0,0 0 0 0 0,2 0 0 0 0,-1-1 1 0 0,1 1-1 0 0,1-1 0 0 0,1-1 1 0 0,0 1-1 0 0,1-1 0 0 0,0-1 1 0 0,1 0-1 0 0,0 0 0 0 0,1-1 0 0 0,0 0 1 0 0,1 0-1 0 0,0-2 0 0 0,1 1 1 0 0,0-2-1 0 0,1 1 37 0 0,71 23-3339 0 0,-61-30 2162 0 0</inkml:trace>
  <inkml:trace contextRef="#ctx0" brushRef="#br0" timeOffset="1391.646">1391 279 1088 0 0,'28'22'2260'0'0,"-25"-14"-2096"0"0,-1 1 0 0 0,0 0-1 0 0,0 0 1 0 0,-1 0 0 0 0,0 0-1 0 0,0-1 1 0 0,-1 1-1 0 0,0 0 1 0 0,-1 0 0 0 0,0 0-1 0 0,-1 0 1 0 0,0 0 0 0 0,0 0-1 0 0,0-1 1 0 0,-1 1 0 0 0,-1-1-1 0 0,1 0 1 0 0,-2 0 0 0 0,1 0-1 0 0,-1 0 1 0 0,0-1-1 0 0,0 0 1 0 0,-1 0 0 0 0,0 0-1 0 0,0 0 1 0 0,-1-1 0 0 0,0 0-1 0 0,0-1 1 0 0,-2 1-164 0 0,-6 11 421 0 0,162-111-795 0 0,52-60 898 0 0,-238 162 503 0 0,34-5-1038 0 0,0 0 0 0 0,0 1 1 0 0,0-1-1 0 0,1 1 0 0 0,-1 0 0 0 0,1 0 0 0 0,0 0 0 0 0,0 1 0 0 0,0 0 0 0 0,1-1 0 0 0,-1 1 1 0 0,1 0-1 0 0,0 1 0 0 0,1-1 0 0 0,-1 1 0 0 0,1-1 0 0 0,0 1 0 0 0,1 0 0 0 0,-1-1 1 0 0,1 1-1 0 0,0 0 0 0 0,1 0 0 0 0,-1 0 0 0 0,1 0 0 0 0,0 0 0 0 0,1 0 0 0 0,0 0 0 0 0,-1 0 1 0 0,2 0-1 0 0,-1-1 0 0 0,1 1 0 0 0,0 0 0 0 0,0-1 0 0 0,0 1 0 0 0,1-1 0 0 0,0 0 0 0 0,0 1 1 0 0,0-2-1 0 0,1 1 0 0 0,0 0 0 0 0,0-1 0 0 0,0 1 0 0 0,0-1 0 0 0,1 0 0 0 0,-1-1 0 0 0,1 1 1 0 0,0-1-1 0 0,0 0 0 0 0,1 0 0 0 0,-1 0 0 0 0,0-1 0 0 0,4 1 11 0 0,1 0-519 0 0,-1 0 0 0 0,1-1-1 0 0,0-1 1 0 0,0 1 0 0 0,0-2-1 0 0,0 1 1 0 0,0-1 0 0 0,0-1-1 0 0,0 0 1 0 0,-1 0 0 0 0,1-1-1 0 0,0-1 1 0 0,6-1 519 0 0,0-7-1451 0 0</inkml:trace>
  <inkml:trace contextRef="#ctx0" brushRef="#br0" timeOffset="1642.837">1907 0 1192 0 0,'7'3'157'0'0,"-1"0"0"0"0,1 0 0 0 0,-1 0 0 0 0,1 1 0 0 0,-1 0 1 0 0,0 0-1 0 0,-1 0 0 0 0,1 1 0 0 0,-1 0 0 0 0,1 0 0 0 0,-2 0 0 0 0,1 1 0 0 0,0 0 0 0 0,-1 0 0 0 0,0 0 0 0 0,-1 0 0 0 0,2 3-157 0 0,7 12 320 0 0,-1 0-1 0 0,-1 0 1 0 0,-1 1-1 0 0,0 1 0 0 0,-2-1 1 0 0,-1 1-1 0 0,0 0 1 0 0,-2 1-1 0 0,-1-1 1 0 0,-1 1-1 0 0,-1-1 0 0 0,-1 7-319 0 0,-1-10 50 0 0,-1-1 0 0 0,-1 1 1 0 0,-1-1-1 0 0,0 0 0 0 0,-2 0 0 0 0,0 0 0 0 0,-1-1 0 0 0,-1 0 0 0 0,0-1 0 0 0,-2 1 0 0 0,0-1 0 0 0,-1-1 0 0 0,0 0 0 0 0,-2-1 0 0 0,1 0 0 0 0,-12 9-50 0 0,-20 2-1315 0 0,11-29-2978 0 0,9-21 3049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0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1060 0 0,'21'23'885'0'0,"-12"-12"-594"0"0,0 0 0 0 0,-1 1 0 0 0,0 0 0 0 0,-1 0 1 0 0,-1 1-1 0 0,0 0 0 0 0,0 0 0 0 0,-1 0 0 0 0,-1 1 0 0 0,-1-1 1 0 0,1 1-1 0 0,-2 0 0 0 0,0 0 0 0 0,-1 0 0 0 0,0 1 0 0 0,-1 2-291 0 0,-3-5 109 0 0,0-1 0 0 0,-1 1 0 0 0,0-1 0 0 0,0 0 0 0 0,-1 0-1 0 0,-1 0 1 0 0,0 0 0 0 0,0-1 0 0 0,-1 0 0 0 0,-1-1 0 0 0,1 1-1 0 0,-1-1 1 0 0,-1-1 0 0 0,0 0 0 0 0,0 0 0 0 0,-1 0 0 0 0,1-2 0 0 0,-2 1-1 0 0,1-1 1 0 0,-1 0 0 0 0,0-1 0 0 0,0 0 0 0 0,-6 1-109 0 0,16-5-105 0 0,-1 0 1 0 0,1-1 0 0 0,-1 1-1 0 0,1 0 1 0 0,-1 0 0 0 0,1-1-1 0 0,-1 1 1 0 0,0-1 0 0 0,1 1-1 0 0,-1-1 1 0 0,0 0 0 0 0,0 0-1 0 0,1 0 1 0 0,-1 0 0 0 0,0 0-1 0 0,1 0 1 0 0,-1 0 0 0 0,0 0-1 0 0,0-1 1 0 0,1 1 0 0 0,-1-1-1 0 0,0 1 1 0 0,1-1 0 0 0,-1 0-1 0 0,1 0 1 0 0,-1 1 0 0 0,1-1-1 0 0,-1 0 1 0 0,1 0 0 0 0,0 0-1 0 0,-1-1 1 0 0,1 1 0 0 0,0 0-1 0 0,0 0 1 0 0,0-1-1 0 0,0 1 1 0 0,0-1 0 0 0,0 1-1 0 0,0-1 1 0 0,0 1 0 0 0,1-1-1 0 0,-1 0 1 0 0,1 1 0 0 0,-1-1-1 0 0,1 0 1 0 0,0 1 0 0 0,-1-1-1 0 0,1 0 1 0 0,0 1 0 0 0,0-1-1 0 0,0 0 1 0 0,0 0 0 0 0,1 1-1 0 0,-1-2 105 0 0,1-13-1260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0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1240 0 0,'46'35'4744'0'0,"61"-29"-3733"0"0,-82-7-474 0 0,95-50 2563 0 0,-119 51-3074 0 0,1 1-1 0 0,0 0 1 0 0,-1 0-1 0 0,1-1 1 0 0,-1 1 0 0 0,1 0-1 0 0,-1 0 1 0 0,1 0-1 0 0,-1 1 1 0 0,0-1-1 0 0,0 0 1 0 0,0 0-1 0 0,1 1 1 0 0,-1-1-1 0 0,0 1 1 0 0,-1-1-1 0 0,1 1 1 0 0,0-1 0 0 0,0 1-1 0 0,-1 0 1 0 0,1-1-1 0 0,-1 1 1 0 0,1 0-1 0 0,-1 0 1 0 0,0-1-1 0 0,1 1 1 0 0,-1 0-1 0 0,0 0 1 0 0,0-1-1 0 0,0 1 1 0 0,-1 0 0 0 0,1 0-1 0 0,0-1 1 0 0,-1 1-1 0 0,1 0 1 0 0,-1 1-26 0 0,1 1 62 0 0,46 531 506 0 0,-46-522-521 0 0,-1 0-1 0 0,0 0 1 0 0,0 0 0 0 0,-1 0 0 0 0,-1-1 0 0 0,0 1 0 0 0,0 0 0 0 0,-2-1-1 0 0,1 0 1 0 0,-2 0 0 0 0,0-1 0 0 0,0 1 0 0 0,-1-1 0 0 0,0 0 0 0 0,-6 5-47 0 0,12-13 2 0 0,-1-1 1 0 0,0 0 0 0 0,0 0 0 0 0,0 1 0 0 0,0-2 0 0 0,-1 1 0 0 0,1 0 0 0 0,0 0 0 0 0,-1-1 0 0 0,1 1-1 0 0,-1-1 1 0 0,0 0 0 0 0,1 0 0 0 0,-1 0 0 0 0,0 0 0 0 0,0 0 0 0 0,1 0 0 0 0,-1-1 0 0 0,0 0 0 0 0,0 1 0 0 0,0-1-1 0 0,0 0 1 0 0,0 0 0 0 0,0-1 0 0 0,0 1 0 0 0,1-1 0 0 0,-1 1 0 0 0,0-1 0 0 0,0 0 0 0 0,0 0 0 0 0,1 0 0 0 0,-1 0-1 0 0,1-1 1 0 0,-1 1 0 0 0,1-1 0 0 0,-1 1 0 0 0,1-1 0 0 0,0 0 0 0 0,0 0 0 0 0,0 0 0 0 0,0 0 0 0 0,-1-2-3 0 0,-57-111-1407 0 0,57 97 865 0 0,1-1 0 0 0,1 1 0 0 0,1-1 0 0 0,1 1 0 0 0,0 0 0 0 0,2-1 0 0 0,0 1 0 0 0,1 0 0 0 0,0 0-1 0 0,2 1 1 0 0,0-1 0 0 0,1 1 0 0 0,1 0 0 0 0,0 1 0 0 0,11-16 542 0 0,9-10-1293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0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2260 0 0,'14'10'5069'0'0,"66"12"-4783"0"0,-51-14 294 0 0,67 31 32 0 0,-93-37-584 0 0,-1-1-1 0 0,1 1 0 0 0,-1-1 1 0 0,0 1-1 0 0,1 0 1 0 0,-1 0-1 0 0,0 0 1 0 0,0 0-1 0 0,0 1 0 0 0,0-1 1 0 0,0 0-1 0 0,-1 1 1 0 0,1-1-1 0 0,-1 1 1 0 0,0 0-1 0 0,0-1 0 0 0,0 1 1 0 0,0 0-1 0 0,0 0 1 0 0,0 0-1 0 0,-1 0 0 0 0,1 0 1 0 0,-1 0-1 0 0,0-1 1 0 0,0 1-1 0 0,0 0 1 0 0,0 0-1 0 0,-1 0 0 0 0,1 0 1 0 0,-1 0-1 0 0,1 0 1 0 0,-1 0-1 0 0,0 0 1 0 0,-2 2-28 0 0,-9 17 183 0 0,-2-1 1 0 0,0-1 0 0 0,-2 0 0 0 0,0-1 0 0 0,-1 0-1 0 0,-1-2 1 0 0,0 0 0 0 0,-2-1 0 0 0,-10 7-184 0 0,-103 102-514 0 0,118-95-878 0 0,15-21-4615 0 0,18 1 4618 0 0</inkml:trace>
  <inkml:trace contextRef="#ctx0" brushRef="#br0" timeOffset="359.216">483 241 1720 0 0,'-26'29'1487'0'0,"18"-22"-1197"0"0,1 0 0 0 0,-1 0 0 0 0,1 1 0 0 0,1 0 0 0 0,0 0 0 0 0,0 1 0 0 0,0 0 0 0 0,1 0 0 0 0,1 0-1 0 0,-1 1 1 0 0,2 0 0 0 0,-1 0 0 0 0,1 0 0 0 0,1 0 0 0 0,0 0 0 0 0,0 0-290 0 0,5-5 59 0 0,-1 1 1 0 0,1-1-1 0 0,0 0 0 0 0,1-1 0 0 0,-1 1 1 0 0,1-1-1 0 0,0 1 0 0 0,0-1 1 0 0,1 0-1 0 0,-1-1 0 0 0,1 1 0 0 0,0-1 1 0 0,0 0-1 0 0,0 0 0 0 0,0 0 1 0 0,0-1-1 0 0,1 0 0 0 0,-1 0 0 0 0,1 0 1 0 0,-1 0-1 0 0,1-1 0 0 0,0 0 1 0 0,-1 0-1 0 0,1-1 0 0 0,0 0 0 0 0,0 0 1 0 0,0 0-1 0 0,0-1 0 0 0,-1 1 1 0 0,1-2-1 0 0,0 1 0 0 0,2-1-59 0 0,-5 2 27 0 0,155-41 586 0 0,-154 40-592 0 0,-1 0-1 0 0,1-1 1 0 0,-1 0 0 0 0,0 0-1 0 0,1 0 1 0 0,-1 0-1 0 0,0-1 1 0 0,0 1 0 0 0,0-1-1 0 0,0 0 1 0 0,-1 1 0 0 0,1-1-1 0 0,-1-1 1 0 0,0 1 0 0 0,0 0-1 0 0,0 0 1 0 0,0-1 0 0 0,0 1-1 0 0,-1-1 1 0 0,1 0 0 0 0,-1 1-1 0 0,0-1 1 0 0,0 0-1 0 0,-1 0 1 0 0,1 0 0 0 0,-1 0-1 0 0,0 0 1 0 0,0 1 0 0 0,0-1-1 0 0,0 0 1 0 0,-1 0 0 0 0,0 0-21 0 0,-8-9-11 0 0,-2 0 0 0 0,1 1 0 0 0,-1 1 0 0 0,-1 0 0 0 0,0 1 1 0 0,-1 0-1 0 0,0 1 0 0 0,0 0 0 0 0,-1 1 0 0 0,0 0 0 0 0,-1 1 1 0 0,1 1-1 0 0,-1 0 0 0 0,-1 1 0 0 0,-7-1 11 0 0,-48-23-1411 0 0,-14-27-5067 0 0,81 46 5278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0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2 112 2172 0 0,'0'-1'75'0'0,"0"0"-1"0"0,0 0 0 0 0,0-1 0 0 0,0 1 1 0 0,0 0-1 0 0,0 1 0 0 0,1-1 1 0 0,-1 0-1 0 0,0 0 0 0 0,1 0 1 0 0,-1 0-1 0 0,1 0 0 0 0,-1 0 1 0 0,1 0-1 0 0,-1 0 0 0 0,1 1 1 0 0,0-1-1 0 0,-1 0 0 0 0,1 0 0 0 0,0 1 1 0 0,-1-1-1 0 0,1 0 0 0 0,0 1 1 0 0,0-1-1 0 0,0 1 0 0 0,0-1 1 0 0,0 1-1 0 0,0-1 0 0 0,0 1 1 0 0,0 0-1 0 0,0 0 0 0 0,0-1 1 0 0,0 1-1 0 0,0 0 0 0 0,0 0 0 0 0,0 0 1 0 0,0 0-1 0 0,0 0 0 0 0,0 0 1 0 0,0 0-1 0 0,0 0 0 0 0,0 1 1 0 0,0-1-1 0 0,0 0 0 0 0,0 1 1 0 0,-1-1-1 0 0,1 0 0 0 0,0 1 1 0 0,0-1-1 0 0,0 1 0 0 0,0 0 1 0 0,0-1-1 0 0,-1 1 0 0 0,1 0 0 0 0,0-1 1 0 0,0 1-1 0 0,-1 0 0 0 0,1 0-74 0 0,52 38 229 0 0,-45-32-165 0 0,0 1 0 0 0,0 0 0 0 0,-1 1 1 0 0,-1-1-1 0 0,1 1 0 0 0,-1 1 0 0 0,-1-1 1 0 0,0 1-1 0 0,0 0 0 0 0,-1 0 1 0 0,0 0-1 0 0,-1 1 0 0 0,0-1 0 0 0,-1 1 1 0 0,0 0-1 0 0,-1 0 0 0 0,0 0 0 0 0,0 3-64 0 0,-4-4 107 0 0,-1 0-1 0 0,1 0 1 0 0,-2 0 0 0 0,0-1-1 0 0,0 1 1 0 0,0-1-1 0 0,-1-1 1 0 0,-1 1-1 0 0,1-1 1 0 0,-2 0-1 0 0,1 0 1 0 0,-1-1-1 0 0,0 0 1 0 0,0 0-1 0 0,-1-1 1 0 0,0 0-1 0 0,0 0 1 0 0,0-1-1 0 0,-1-1 1 0 0,0 1 0 0 0,0-2-1 0 0,0 1 1 0 0,-5 0-107 0 0,13-3 116 0 0,2-1-113 0 0,-2-3-75 0 0,4-5 10 0 0,-1 0-1 0 0,1 0 1 0 0,0 1 0 0 0,0-1 0 0 0,1 1-1 0 0,0 0 1 0 0,1 0 0 0 0,-1 0 0 0 0,1 0-1 0 0,0 0 1 0 0,1 1 0 0 0,0 0 0 0 0,0 0 0 0 0,0 0-1 0 0,1 1 1 0 0,0-1 0 0 0,0 1 0 0 0,0 1-1 0 0,1-1 1 0 0,1 0 62 0 0,10-11-152 0 0,13-11-26 0 0,1 1 0 0 0,2 2 0 0 0,0 1 0 0 0,2 2 1 0 0,0 1-1 0 0,1 2 0 0 0,4 0 178 0 0,-59 29 143 0 0,1 0 1 0 0,0 2 0 0 0,1 0 0 0 0,0 0 0 0 0,1 2-1 0 0,0 0 1 0 0,1 0 0 0 0,1 1 0 0 0,1 1 0 0 0,0 0-1 0 0,1 1 1 0 0,-8 18-144 0 0,18-33-4 0 0,0 1 0 0 0,1-1 0 0 0,-1 0 0 0 0,0 1 0 0 0,1-1 1 0 0,0 1-1 0 0,0-1 0 0 0,0 1 0 0 0,0-1 0 0 0,1 1 0 0 0,-1-1 0 0 0,1 0 0 0 0,0 1 0 0 0,0-1 0 0 0,0 0 0 0 0,0 1 0 0 0,1-1 0 0 0,-1 0 0 0 0,1 0 0 0 0,0 0 0 0 0,0 0 0 0 0,0-1 0 0 0,0 1 0 0 0,1 0 0 0 0,-1-1 1 0 0,1 1-1 0 0,-1-1 0 0 0,1 0 0 0 0,0 0 0 0 0,0 0 0 0 0,0 0 0 0 0,0-1 0 0 0,0 1 0 0 0,0-1 0 0 0,0 0 0 0 0,1 0 0 0 0,-1 0 0 0 0,3 0 4 0 0,137 17-3237 0 0,-21-30 563 0 0,-64 3 1315 0 0</inkml:trace>
  <inkml:trace contextRef="#ctx0" brushRef="#br0" timeOffset="328.477">830 10 860 0 0,'-25'-10'3344'0'0,"36"13"-95"0"0,196 93-1720 0 0,-203-91-1486 0 0,0-1 0 0 0,0 1 0 0 0,0 1 1 0 0,-1-1-1 0 0,1 0 0 0 0,-1 1 0 0 0,0 0 0 0 0,-1 0 0 0 0,0-1 0 0 0,0 2 0 0 0,0-1 0 0 0,0 0 0 0 0,-1 0 1 0 0,0 0-1 0 0,-1 1 0 0 0,1-1 0 0 0,-1 0 0 0 0,0 1 0 0 0,-1-1 0 0 0,0 0 0 0 0,0 1 0 0 0,0-1 0 0 0,0 0 0 0 0,-1 0 1 0 0,0 0-1 0 0,-1 0 0 0 0,1 0 0 0 0,-1 0 0 0 0,0-1 0 0 0,0 1 0 0 0,-1-1 0 0 0,0 0 0 0 0,0 0 0 0 0,0 0 1 0 0,-1-1-1 0 0,0 1-43 0 0,-162 173 760 0 0,144-164-1612 0 0,25-19-5014 0 0,13-6 4361 0 0,4-2-2 0 0</inkml:trace>
  <inkml:trace contextRef="#ctx0" brushRef="#br0" timeOffset="641.172">1372 160 1468 0 0,'-106'87'4621'0'0,"106"-86"-4243"0"0,2 2-317 0 0,1 1-1 0 0,0-1 0 0 0,1-1 1 0 0,-1 1-1 0 0,0 0 0 0 0,1-1 1 0 0,-1 0-1 0 0,1 1 0 0 0,0-1 0 0 0,0-1 1 0 0,0 1-1 0 0,0-1 0 0 0,0 1 1 0 0,0-1-1 0 0,0 0 0 0 0,0-1 1 0 0,0 1-1 0 0,1-1 0 0 0,-1 0 1 0 0,0 0-1 0 0,0 0 0 0 0,1 0-60 0 0,-1 0 82 0 0,146-25 565 0 0,-111 11-487 0 0,-13 7-91 0 0,-16 5-34 0 0,-1 0 0 0 0,1-1 0 0 0,0 0 0 0 0,-1 0 0 0 0,0-1 0 0 0,1-1 0 0 0,-2 1 0 0 0,1-1 0 0 0,0-1 0 0 0,-1 1 0 0 0,0-2 0 0 0,0 1 0 0 0,-1-1 0 0 0,0 0 0 0 0,3-3-35 0 0,-28-22-53 0 0,10 28 45 0 0,1 1 0 0 0,0 0 0 0 0,-1 0 0 0 0,0 1 0 0 0,0 0 0 0 0,1 0 0 0 0,-1 0-1 0 0,0 1 1 0 0,0 1 0 0 0,-1-1 0 0 0,1 1 0 0 0,0 1 0 0 0,0-1 0 0 0,-4 2 8 0 0,-19-1-322 0 0,-130 21-4259 0 0,158-22 3273 0 0,3 0 60 0 0</inkml:trace>
  <inkml:trace contextRef="#ctx0" brushRef="#br0" timeOffset="1094.321">2156 258 836 0 0,'-2'16'479'0'0,"-1"0"0"0"0,-1 0 0 0 0,0 0 0 0 0,-1-1 0 0 0,-1 1 0 0 0,0-1 0 0 0,-1-1 0 0 0,-1 1 0 0 0,0-1 1 0 0,-6 7-480 0 0,3-5 181 0 0,0-1 0 0 0,0 0 1 0 0,-2 0-1 0 0,0-1 0 0 0,0-1 1 0 0,-1 0-1 0 0,-1-1 0 0 0,-13 9-181 0 0,8-46-4343 0 0,25 2 3061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341 280 1184 0 0,'0'0'785'0'0,"-16"0"317"0"0,13 0 1911 0 0,116-25-1976 0 0,-105 23-1012 0 0,0 1 0 0 0,-1-1-1 0 0,1 1 1 0 0,0 1 0 0 0,0-1 0 0 0,-1 1-1 0 0,1 1 1 0 0,0 0 0 0 0,0 0-1 0 0,-1 0 1 0 0,1 1 0 0 0,0 0-1 0 0,-1 0 1 0 0,0 1 0 0 0,1 0-1 0 0,-1 0 1 0 0,0 1 0 0 0,-1 0 0 0 0,1 0-1 0 0,-1 0 1 0 0,1 1 0 0 0,-1 0-1 0 0,-1 0 1 0 0,1 1 0 0 0,-1 0-1 0 0,0 0 1 0 0,0 0 0 0 0,-1 0 0 0 0,1 1-1 0 0,-2 0 1 0 0,1 0 0 0 0,-1 0-1 0 0,0 0 1 0 0,0 0 0 0 0,-1 1-1 0 0,0-1 1 0 0,0 1 0 0 0,-1 0 0 0 0,0-1-1 0 0,0 1 1 0 0,-1 0 0 0 0,0 0-1 0 0,0 0 1 0 0,-1-1 0 0 0,-1 6-25 0 0,0 4 120 0 0,-2 0 0 0 0,0 0 0 0 0,-1-1 1 0 0,-1 1-1 0 0,0-1 0 0 0,-1-1 0 0 0,-1 1 1 0 0,0-1-1 0 0,-1 0 0 0 0,-1-1 0 0 0,-1 0 1 0 0,1-1-1 0 0,-2 0 0 0 0,0 0 0 0 0,-1-1 1 0 0,0-1-1 0 0,-14 10-120 0 0,-13 7 852 0 0,61-32-625 0 0,134-58-1384 0 0,133-73-6032 0 0,-252 111 5759 0 0</inkml:trace>
  <inkml:trace contextRef="#ctx0" brushRef="#br0" timeOffset="375.23">154 265 1612 0 0,'-17'18'317'0'0,"1"0"0"0"0,1 1 0 0 0,1 0 0 0 0,1 2-1 0 0,0-1 1 0 0,2 1 0 0 0,0 1 0 0 0,2 0 0 0 0,0 1 0 0 0,1 0-1 0 0,2 0 1 0 0,0 1 0 0 0,0 5-317 0 0,24 72 928 0 0,-8-85-829 0 0,0 0 0 0 0,0-1 0 0 0,1 0 0 0 0,1-1 0 0 0,1 0 0 0 0,0-1 0 0 0,1-1 0 0 0,0 0 0 0 0,0 0 0 0 0,2-2 0 0 0,-1 0 0 0 0,1 0 0 0 0,1-2 0 0 0,-1 0 0 0 0,2-1-1 0 0,-1 0 1 0 0,1-2 0 0 0,-1 0 0 0 0,2-1 0 0 0,-1-1 0 0 0,0 0 0 0 0,19-1-99 0 0,272-7 602 0 0,-279 1-553 0 0,-1-1 1 0 0,0-2-1 0 0,0 0 1 0 0,-1-2-1 0 0,0-1 1 0 0,0-2-1 0 0,-1 0 1 0 0,6-6-50 0 0,-23 12 0 0 0,1 0-1 0 0,-2-1 1 0 0,1-1 0 0 0,-1 0 0 0 0,0 0 0 0 0,-1 0-1 0 0,0-1 1 0 0,0-1 0 0 0,-1 1 0 0 0,0-1 0 0 0,-1 0 0 0 0,0-1-1 0 0,-1 1 1 0 0,0-1 0 0 0,0 0 0 0 0,-1-1 0 0 0,-1 1 0 0 0,0-1-1 0 0,0 0 1 0 0,-1-6 0 0 0,-21-82 74 0 0,5 74-90 0 0,-2 0 1 0 0,0 1 0 0 0,-2 0 0 0 0,-1 1 0 0 0,-1 2 0 0 0,0 0 0 0 0,-2 1-1 0 0,-1 1 1 0 0,0 1 0 0 0,-2 1 0 0 0,0 1 0 0 0,-1 1 0 0 0,0 1-1 0 0,-1 2 1 0 0,-1 1 0 0 0,0 0 0 0 0,-15-2 15 0 0,-91-51-4093 0 0,70 14 1587 0 0,37 21 1435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1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8 240 888 0 0,'0'-20'2164'0'0,"18"-37"871"0"0,-33 161-1747 0 0,5 146-1258 0 0,42-101-16 0 0,-31-144 8 0 0,2 0 1 0 0,-1 0-1 0 0,0 0 0 0 0,1-1 1 0 0,0 1-1 0 0,0-1 1 0 0,1 1-1 0 0,-1-1 1 0 0,1 0-1 0 0,0 0 0 0 0,0-1 1 0 0,0 1-1 0 0,0-1 1 0 0,1 0-1 0 0,-1 0 1 0 0,1 0-1 0 0,0-1 0 0 0,0 1 1 0 0,0-1-1 0 0,0 0 1 0 0,0-1-1 0 0,1 1 1 0 0,-1-1-1 0 0,0 0 1 0 0,1-1-1 0 0,-1 1 0 0 0,0-1 1 0 0,1 0-1 0 0,-1 0 1 0 0,1-1-1 0 0,-1 0 1 0 0,1 1-1 0 0,-1-2 0 0 0,2 0-22 0 0,14-6 9 0 0,-1-1-1 0 0,1 0 0 0 0,-2-2 0 0 0,1-1 0 0 0,-2 0 1 0 0,1-1-1 0 0,-2-1 0 0 0,0-1 0 0 0,-1-1 0 0 0,0 0 0 0 0,-1 0 1 0 0,-1-2-1 0 0,-1 0 0 0 0,0-1 0 0 0,-1 0 0 0 0,-1 0 1 0 0,-1-2-1 0 0,-1 1 0 0 0,-1-1 0 0 0,-1 0 0 0 0,0-1 0 0 0,0-6-8 0 0,7-16 94 0 0,-1 0 0 0 0,-3-1-1 0 0,-1 0 1 0 0,-2 0 0 0 0,-3-1-1 0 0,0-19-93 0 0,-4 64-2 0 0,0 0 0 0 0,0-1 0 0 0,0 1 0 0 0,-1 0 0 0 0,1-1 0 0 0,0 1 0 0 0,-1 0 0 0 0,1-1 0 0 0,0 1 0 0 0,-1 0 0 0 0,0 0 0 0 0,1 0 0 0 0,-1-1 0 0 0,0 1 0 0 0,1 0 0 0 0,-1 0-1 0 0,0 0 1 0 0,0 0 0 0 0,0 0 0 0 0,0 0 0 0 0,0 0 0 0 0,0 1 0 0 0,0-1 0 0 0,0 0 0 0 0,0 0 0 0 0,-1 1 0 0 0,1-1 0 0 0,0 1 0 0 0,0-1 0 0 0,-1 1 0 0 0,1-1 0 0 0,0 1 0 0 0,-1 0-1 0 0,1 0 1 0 0,0 0 0 0 0,-1 0 0 0 0,1 0 0 0 0,0 0 0 0 0,-1 0 0 0 0,1 0 0 0 0,0 0 0 0 0,-1 1 0 0 0,1-1 0 0 0,0 0 0 0 0,-1 1 0 0 0,1-1 0 0 0,0 1 0 0 0,0 0 0 0 0,0-1 0 0 0,-1 1-1 0 0,1 0 1 0 0,0 0 0 0 0,0-1 0 0 0,0 1 0 0 0,0 0 0 0 0,0 1 2 0 0,-6 13-28 0 0,1 0 0 0 0,1 0 0 0 0,0 1 0 0 0,1-1 0 0 0,1 1 0 0 0,0 0 0 0 0,1 0-1 0 0,1 0 1 0 0,0 0 0 0 0,1 0 0 0 0,1 0 0 0 0,1 0 0 0 0,0 0 0 0 0,1 0 0 0 0,1 0 0 0 0,2 5 28 0 0,4 14-613 0 0,1-1 1 0 0,1 0 0 0 0,2-1 0 0 0,2-1-1 0 0,1 0 1 0 0,8 10 612 0 0,-7-17-1245 0 0,0-1 29 0 0</inkml:trace>
  <inkml:trace contextRef="#ctx0" brushRef="#br0" timeOffset="469.254">1075 351 1452 0 0,'0'0'32'0'0,"0"-1"0"0"0,1 0 0 0 0,-1 0 0 0 0,0 1 0 0 0,1-1 0 0 0,-1 0 0 0 0,0 0 1 0 0,0 0-1 0 0,0 1 0 0 0,0-1 0 0 0,0 0 0 0 0,0 0 0 0 0,0 0 0 0 0,0 0 0 0 0,0 1 0 0 0,0-1 0 0 0,0 0 0 0 0,-1 0 0 0 0,1 1 0 0 0,0-1 0 0 0,-1 0 0 0 0,1 0 0 0 0,0 1 0 0 0,-1-1 0 0 0,1 0 0 0 0,-1 1 0 0 0,1-1 0 0 0,-1 0 1 0 0,1 1-1 0 0,-1-1 0 0 0,0 1 0 0 0,1-1 0 0 0,-1 1 0 0 0,0-1 0 0 0,1 1 0 0 0,-1-1 0 0 0,0 1 0 0 0,1 0 0 0 0,-1-1 0 0 0,0 1 0 0 0,0 0 0 0 0,0 0 0 0 0,1 0 0 0 0,-1-1 0 0 0,0 1 0 0 0,0 0 0 0 0,0 0 0 0 0,1 0 0 0 0,-1 0 1 0 0,0 0-1 0 0,0 1 0 0 0,0-1 0 0 0,1 0 0 0 0,-1 0 0 0 0,0 0 0 0 0,0 1 0 0 0,0-1 0 0 0,1 0 0 0 0,-1 1 0 0 0,0-1 0 0 0,1 1 0 0 0,-1-1-32 0 0,-38 5 349 0 0,20 0-206 0 0,0 0 1 0 0,1 2-1 0 0,0 1 1 0 0,0 0 0 0 0,1 1-1 0 0,0 1 1 0 0,0 0-1 0 0,1 2 1 0 0,-2 1-144 0 0,17-11 24 0 0,-1-1 0 0 0,1 0 0 0 0,-1 1 1 0 0,1-1-1 0 0,-1 1 0 0 0,1-1 0 0 0,0 1 0 0 0,-1 0 1 0 0,1-1-1 0 0,0 1 0 0 0,0 0 0 0 0,1 0 1 0 0,-1 0-1 0 0,0 0 0 0 0,1 0 0 0 0,-1 0 0 0 0,1 0 1 0 0,-1 0-1 0 0,1 0 0 0 0,0 0 0 0 0,0 0 0 0 0,0 0 1 0 0,0 0-1 0 0,0 0 0 0 0,0 0 0 0 0,1 0 0 0 0,-1 1 1 0 0,1-1-1 0 0,0-1 0 0 0,-1 1 0 0 0,1 0 0 0 0,0 0 1 0 0,0 0-1 0 0,0 0 0 0 0,0 0 0 0 0,0-1 1 0 0,1 1-1 0 0,-1-1 0 0 0,0 1 0 0 0,1-1 0 0 0,0 1 1 0 0,-1-1-25 0 0,87 56 587 0 0,-53-37-252 0 0,-26-14-307 0 0,-6-5-10 0 0,0 0-1 0 0,0 0 0 0 0,0 0 1 0 0,0 1-1 0 0,0 0 0 0 0,0-1 1 0 0,0 1-1 0 0,-1 0 0 0 0,1 0 1 0 0,-1 0-1 0 0,1 1 0 0 0,-1-1 1 0 0,0 1-1 0 0,0-1 0 0 0,0 1 1 0 0,0 0-1 0 0,0 0 0 0 0,-1 0 1 0 0,1 0-1 0 0,-1 0 0 0 0,0 0 1 0 0,0 0-1 0 0,0 0 0 0 0,0 0 1 0 0,0 1-1 0 0,-1-1 0 0 0,0 0 1 0 0,1 0-1 0 0,-1 1 0 0 0,0-1 1 0 0,-1 0-1 0 0,1 1 0 0 0,-1-1 1 0 0,1 1-18 0 0,-6 3-73 0 0,0 0 1 0 0,0 0-1 0 0,0-1 1 0 0,-1 1-1 0 0,0-1 1 0 0,0-1-1 0 0,0 1 1 0 0,-1-1-1 0 0,1 0 1 0 0,-2-1-1 0 0,1 0 1 0 0,0 0-1 0 0,-1-1 1 0 0,1 0-1 0 0,-1-1 1 0 0,0 0-1 0 0,0 0 1 0 0,0-1-1 0 0,-9 1 73 0 0,-23-32-3368 0 0,40 17 2165 0 0</inkml:trace>
  <inkml:trace contextRef="#ctx0" brushRef="#br0" timeOffset="985.765">1203 108 2672 0 0,'-6'-8'748'0'0,"6"4"-96"0"0,-1-2-68 0 0,-3 2-52 0 0,2-1-99 0 0,1 2-129 0 0,-3 0-236 0 0,4-1-48 0 0,-2 3-12 0 0,2 1-160 0 0,-3 1-176 0 0,3 3-141 0 0,0-3-399 0 0,3 1-364 0 0,-1 1 64 0 0</inkml:trace>
  <inkml:trace contextRef="#ctx0" brushRef="#br0" timeOffset="750.912">1345 413 1164 0 0,'5'5'6117'0'0,"6"8"-5205"0"0,24 96-70 0 0,-34-108-1016 0 0,-17 26-3136 0 0,-14-29 941 0 0,12-4 1323 0 0</inkml:trace>
  <inkml:trace contextRef="#ctx0" brushRef="#br0" timeOffset="1892.731">1521 381 1016 0 0,'43'59'1202'0'0,"-30"-44"-936"0"0,0 0 0 0 0,-2 2 1 0 0,1-1-1 0 0,-2 1 0 0 0,0 1 0 0 0,-1 0 0 0 0,-1 0 0 0 0,-1 1 0 0 0,0 0 1 0 0,-2 0-1 0 0,1 7-266 0 0,-7 11 2328 0 0,4-58-1065 0 0,6-43-1136 0 0,-8 44-170 0 0,1-1 0 0 0,1 1 0 0 0,1 0 0 0 0,1 0 0 0 0,1 0 0 0 0,0 0 0 0 0,2 1-1 0 0,0 0 1 0 0,1 1 0 0 0,1 0 0 0 0,3-4 43 0 0,-12 20-28 0 0,0 1 1 0 0,0 0-1 0 0,0-1 0 0 0,1 1 0 0 0,-1 0 0 0 0,0 0 1 0 0,0 0-1 0 0,1 0 0 0 0,-1 0 0 0 0,1 0 0 0 0,-1 1 1 0 0,1-1-1 0 0,-1 0 0 0 0,1 1 0 0 0,-1-1 0 0 0,1 1 1 0 0,0-1-1 0 0,-1 1 0 0 0,1 0 0 0 0,0 0 1 0 0,-1 0-1 0 0,1 0 0 0 0,0 0 0 0 0,-1 0 0 0 0,1 0 1 0 0,0 0-1 0 0,-1 1 0 0 0,1-1 0 0 0,-1 1 0 0 0,1-1 1 0 0,-1 1-1 0 0,1 0 0 0 0,-1-1 0 0 0,1 1 1 0 0,-1 0-1 0 0,1 0 0 0 0,-1 0 0 0 0,0 0 0 0 0,0 0 1 0 0,1 0-1 0 0,-1 1 0 0 0,0-1 0 0 0,0 0 0 0 0,0 1 1 0 0,0-1-1 0 0,0 2 28 0 0,44 74-162 0 0,-43-73 139 0 0,-1-2 23 0 0,1 7-6 0 0,1-1-1 0 0,-1 0 1 0 0,2 1 0 0 0,-1-1-1 0 0,1 0 1 0 0,1-1 0 0 0,-1 1-1 0 0,1-1 1 0 0,0 0 0 0 0,1 0-1 0 0,0-1 1 0 0,0 1 0 0 0,0-1-1 0 0,1-1 1 0 0,0 1 0 0 0,0-1-1 0 0,0 0 1 0 0,1-1 0 0 0,-1 0-1 0 0,1 0 1 0 0,0 0 0 0 0,1-1-1 0 0,-1 0 1 0 0,0-1 0 0 0,9 2 6 0 0,16-4-161 0 0,-1-2 0 0 0,0 0 0 0 0,0-2 0 0 0,-1-2 0 0 0,1-1 0 0 0,-1-1 0 0 0,0-2 0 0 0,-1-1 0 0 0,0-1 1 0 0,-1-2-1 0 0,-1 0 0 0 0,17-13 161 0 0,-46 27-13 0 0,0 0-1 0 0,0 0 1 0 0,0 0 0 0 0,0 0-1 0 0,0-1 1 0 0,1 1 0 0 0,-1 0 0 0 0,0-1-1 0 0,0 1 1 0 0,0-1 0 0 0,0 1-1 0 0,1-1 1 0 0,-1 1 0 0 0,0-1 0 0 0,0 1-1 0 0,1-1 1 0 0,-1 0 0 0 0,1 1 0 0 0,-1-1-1 0 0,0 0 1 0 0,1 0 0 0 0,-1 1-1 0 0,1-1 1 0 0,0 0 0 0 0,-1 0 0 0 0,1 0-1 0 0,0 0 1 0 0,-1 0 0 0 0,1 0-1 0 0,0 1 1 0 0,0-1 0 0 0,0 0 0 0 0,0 0-1 0 0,0 0 1 0 0,0 0 0 0 0,0 0 0 0 0,0 0-1 0 0,0 0 1 0 0,0 0 0 0 0,0 0-1 0 0,1 0 1 0 0,-1 1 0 0 0,0-1 0 0 0,1 0-1 0 0,-1 0 1 0 0,0 0 0 0 0,1 0 0 0 0,-1 1-1 0 0,1-1 1 0 0,0 0 0 0 0,-1 0-1 0 0,1 1 1 0 0,0-1 0 0 0,-1 0 0 0 0,1 1-1 0 0,0-1 1 0 0,0 1 0 0 0,-1-1-1 0 0,1 1 1 0 0,0 0 0 0 0,0-1 0 0 0,0 1 13 0 0,-79-10 586 0 0,61 10-450 0 0,0 0 1 0 0,1 2-1 0 0,-1 0 0 0 0,0 1 1 0 0,1 1-1 0 0,-1 0 1 0 0,1 1-1 0 0,0 1 0 0 0,0 1 1 0 0,-9 5-137 0 0,26-12 2 0 0,0 0-1 0 0,-1 1 1 0 0,1-1 0 0 0,0 1 0 0 0,-1-1 0 0 0,1 0 0 0 0,-1 1 0 0 0,1-1 0 0 0,-1 1 0 0 0,1 0 0 0 0,-1-1 0 0 0,1 1 0 0 0,-1-1 0 0 0,1 1 0 0 0,-1 0 0 0 0,0-1 0 0 0,1 1 0 0 0,-1 0 0 0 0,0-1 0 0 0,0 1 0 0 0,0 0 0 0 0,1-1 0 0 0,-1 1 0 0 0,0 0 0 0 0,0 0 0 0 0,0-1 0 0 0,0 1-1 0 0,0 0 1 0 0,0-1 0 0 0,0 1 0 0 0,0 0 0 0 0,-1 0 0 0 0,1-1 0 0 0,0 1 0 0 0,0 0 0 0 0,-1-1 0 0 0,1 1 0 0 0,0 0 0 0 0,-1-1 0 0 0,1 1 0 0 0,0 0 0 0 0,-1-1 0 0 0,1 1 0 0 0,-1-1 0 0 0,1 1 0 0 0,-1-1 0 0 0,0 1 0 0 0,1-1 0 0 0,-1 0 0 0 0,1 1 0 0 0,-1-1 0 0 0,0 1 0 0 0,1-1 0 0 0,-1 0-1 0 0,0 0 1 0 0,1 1 0 0 0,-1-1 0 0 0,0 0 0 0 0,1 0 0 0 0,-1 0 0 0 0,0 0 0 0 0,0 0 0 0 0,1 0 0 0 0,-1 0 0 0 0,0 0 0 0 0,0 0 0 0 0,1 0 0 0 0,-1 0 0 0 0,0-1 0 0 0,0 1-2 0 0,57 10 139 0 0,-34-11-128 0 0,-1-2 1 0 0,1-1 0 0 0,-1 0 0 0 0,1-1 0 0 0,-2-2 0 0 0,1 0 0 0 0,-1-1-1 0 0,0-1 1 0 0,9-6-12 0 0,-10-2 388 0 0,-13 23 786 0 0,-11 24-1118 0 0,3 1 1 0 0,0 0 0 0 0,2-1 0 0 0,1 1 0 0 0,1 0-1 0 0,2-1 1 0 0,1 0 0 0 0,3 6-57 0 0,-4-12 33 0 0,-1-9-11 0 0,17 100 166 0 0,-5 1-1 0 0,0 115-187 0 0,-46-75 438 0 0,29-150-389 0 0,-1 0 0 0 0,-1 0 0 0 0,1 0 0 0 0,-1 0 0 0 0,0 0 0 0 0,0-1 0 0 0,-1 0 0 0 0,1 0 0 0 0,-1 0 0 0 0,0 0 1 0 0,-1-1-1 0 0,1 0 0 0 0,-1 0 0 0 0,0 0 0 0 0,0-1 0 0 0,0 0 0 0 0,0 0 0 0 0,-1 0 0 0 0,1-1 0 0 0,-1 0 0 0 0,1-1 0 0 0,-1 1 0 0 0,0-1 0 0 0,-1 0-49 0 0,0-2 31 0 0,0 0 0 0 0,1-1 1 0 0,-1 1-1 0 0,0-2 0 0 0,1 1 0 0 0,0-1 0 0 0,0 0 0 0 0,0 0 0 0 0,0-1 0 0 0,0 0 0 0 0,1 0 0 0 0,0-1 0 0 0,-1 0 1 0 0,2 0-1 0 0,-1 0 0 0 0,1-1 0 0 0,-1 0 0 0 0,2 0 0 0 0,-3-3-31 0 0,-7-10-125 0 0,1-1 0 0 0,1 0 1 0 0,0 0-1 0 0,2-1 0 0 0,0 0 0 0 0,2-1 1 0 0,0 0-1 0 0,1-1 0 0 0,2 1 0 0 0,0-1 0 0 0,1 0 1 0 0,2-1-1 0 0,0 1 0 0 0,1-16 125 0 0,4 16-549 0 0,0 0 0 0 0,2 0-1 0 0,0 0 1 0 0,1 0 0 0 0,2 1-1 0 0,0 0 1 0 0,1 1 0 0 0,1-1-1 0 0,1 2 1 0 0,1 0 0 0 0,12-15 549 0 0,6-10-1194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4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810 163 1712 0 0,'0'0'414'0'0,"3"-14"277"0"0,40-15 453 0 0,-42 29-1120 0 0,0-1 0 0 0,1 1 0 0 0,-1-1 0 0 0,0 0 0 0 0,0 1 0 0 0,0-1 0 0 0,1 0 0 0 0,-1 0 0 0 0,0 0 1 0 0,0 1-1 0 0,0-1 0 0 0,0 0 0 0 0,0-1 0 0 0,-1 1 0 0 0,1 0 0 0 0,0 0 0 0 0,0 0 0 0 0,-1 0 0 0 0,1-1 0 0 0,-1 1 0 0 0,1 0 0 0 0,-1-1 0 0 0,1 1 0 0 0,-1 0 0 0 0,0-1 0 0 0,0 1 0 0 0,1 0 0 0 0,-1-1 0 0 0,0 1 1 0 0,0-1-1 0 0,-1 1 0 0 0,1 0 0 0 0,0-1 0 0 0,0 1 0 0 0,-1 0 0 0 0,1-1 0 0 0,-1 1 0 0 0,1 0 0 0 0,-1-1 0 0 0,1 1 0 0 0,-1 0 0 0 0,0 0 0 0 0,0 0 0 0 0,1 0 0 0 0,-1 0 0 0 0,0 0 0 0 0,0 0 0 0 0,0 0 1 0 0,0 0-1 0 0,0 0 0 0 0,-1 0 0 0 0,1 0 0 0 0,0 1 0 0 0,0-1 0 0 0,-1 0-24 0 0,-13-8 32 0 0,0 1 1 0 0,-1 1-1 0 0,0 0 1 0 0,0 1-1 0 0,0 0 1 0 0,-1 2-1 0 0,0 0 1 0 0,1 1-1 0 0,-1 0 1 0 0,-1 1-1 0 0,1 2 1 0 0,0-1-1 0 0,0 2 1 0 0,-5 1-33 0 0,-10 0 113 0 0,0 2 0 0 0,0 1 0 0 0,0 1 0 0 0,1 2 0 0 0,0 1 0 0 0,0 2 0 0 0,1 0 0 0 0,1 3 0 0 0,0 0 1 0 0,1 2-1 0 0,-12 9-113 0 0,22-12 75 0 0,1 1 0 0 0,0 1 0 0 0,1 1 1 0 0,1 0-1 0 0,0 2 0 0 0,1-1 0 0 0,1 2 1 0 0,1-1-1 0 0,0 2 0 0 0,2-1 0 0 0,0 2 0 0 0,1-1 1 0 0,1 1-1 0 0,1 1 0 0 0,1-1 0 0 0,1 1 1 0 0,1 0-1 0 0,1 1 0 0 0,0 15-75 0 0,3-31 6 0 0,1 0-1 0 0,-1 0 1 0 0,2 0-1 0 0,-1 0 1 0 0,1 0 0 0 0,0-1-1 0 0,0 1 1 0 0,1-1-1 0 0,-1 1 1 0 0,2-1 0 0 0,-1 0-1 0 0,1 0 1 0 0,-1 0-1 0 0,2-1 1 0 0,-1 1 0 0 0,1-1-1 0 0,0 0 1 0 0,0 0-1 0 0,0-1 1 0 0,0 1-1 0 0,1-1 1 0 0,0 0 0 0 0,0-1-1 0 0,0 0 1 0 0,0 1-1 0 0,1-2 1 0 0,-1 1-6 0 0,182 50-175 0 0,-111-41-184 0 0,-168 21 94 0 0,68-23 269 0 0,1 2 0 0 0,0 0 0 0 0,0 2 0 0 0,1 0 0 0 0,1 1 0 0 0,0 1 0 0 0,2 1 0 0 0,0 1 0 0 0,0 0 0 0 0,2 2 1 0 0,0 0-1 0 0,1 0 0 0 0,2 1 0 0 0,0 1 0 0 0,-1 4-4 0 0,13-22-11 0 0,0-1 1 0 0,0 1 0 0 0,0 0-1 0 0,1 0 1 0 0,-1 0-1 0 0,1 0 1 0 0,0-1 0 0 0,0 1-1 0 0,1 0 1 0 0,-1 0 0 0 0,1 0-1 0 0,0-1 1 0 0,0 1-1 0 0,0 0 1 0 0,0-1 0 0 0,1 1-1 0 0,-1 0 1 0 0,1-1-1 0 0,0 0 1 0 0,0 1 0 0 0,0-1-1 0 0,1 0 1 0 0,-1 0 0 0 0,1 0-1 0 0,-1-1 1 0 0,1 1-1 0 0,0-1 1 0 0,0 1 0 0 0,0-1-1 0 0,1 0 1 0 0,-1 0-1 0 0,0 0 1 0 0,1-1 0 0 0,-1 1-1 0 0,1-1 1 0 0,0 0 0 0 0,-1 0-1 0 0,1 0 1 0 0,0 0-1 0 0,0-1 1 0 0,0 1 0 0 0,-1-1-1 0 0,1 0 1 0 0,0 0 0 0 0,0-1-1 0 0,0 1 1 0 0,0-1-1 0 0,-1 0 1 0 0,1 0 10 0 0,23 0-594 0 0,0-1 0 0 0,0-2 0 0 0,0-1-1 0 0,-1 0 1 0 0,0-3 0 0 0,0 0 0 0 0,10-6 594 0 0,4 0-1361 0 0</inkml:trace>
  <inkml:trace contextRef="#ctx0" brushRef="#br0" timeOffset="251.55">938 631 968 0 0,'-9'8'384'0'0,"-1"0"0"0"0,1 0 0 0 0,0 1 0 0 0,1 0-1 0 0,0 1 1 0 0,1 0 0 0 0,0 0 0 0 0,0 1 0 0 0,1-1 0 0 0,0 2 0 0 0,-2 7-384 0 0,5-13 181 0 0,-11 23-70 0 0,1 1 1 0 0,2 0-1 0 0,1 1 0 0 0,2 0 1 0 0,1 0-1 0 0,1 1 0 0 0,1-1 1 0 0,2 1-1 0 0,1 19-111 0 0,2-45-238 0 0,0 0 1 0 0,-1 1-1 0 0,0-1 0 0 0,-1 1 1 0 0,1-1-1 0 0,-1 0 0 0 0,0 0 1 0 0,-1 0-1 0 0,1 0 0 0 0,-1 0 1 0 0,-1-1-1 0 0,1 1 1 0 0,-1-1-1 0 0,0 0 0 0 0,0 0 1 0 0,-1 1 237 0 0,-9 8-1248 0 0</inkml:trace>
  <inkml:trace contextRef="#ctx0" brushRef="#br0" timeOffset="510.878">410 803 1720 0 0,'19'-16'5574'0'0,"39"49"-5490"0"0,-44-23 383 0 0,69 37-18 0 0,-41-25-516 0 0,-2 1 1 0 0,0 2-1 0 0,-1 2 1 0 0,-1 2-1 0 0,-2 1 1 0 0,30 33 66 0 0,-60-56-282 0 0,0 1 1 0 0,0 1 0 0 0,-1-1 0 0 0,0 1-1 0 0,0 0 1 0 0,-1 0 0 0 0,-1 0 0 0 0,1 1-1 0 0,-1-1 1 0 0,-1 1 0 0 0,0 0-1 0 0,0-1 1 0 0,-1 1 0 0 0,0 0 0 0 0,-1 9 281 0 0,0 6-1152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1268 0 0,'0'-6'1144'0'0,"0"1"-284"0"0,0 0-144 0 0,0 0-68 0 0,2 1-164 0 0,-2-1-135 0 0,-2 0-121 0 0,2 4 0 0 0,0-3-224 0 0,0-1 4 0 0,0 4-312 0 0,3 1-133 0 0,-1-2-175 0 0,-2 2-432 0 0,4 0 56 0 0,-1-2 24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9 1268 0 0,'-7'-2'184'0'0,"1"0"0"0"0,-1 1 0 0 0,1-1 1 0 0,-1 2-1 0 0,0-1 0 0 0,1 1 0 0 0,-1 0 0 0 0,0 0 0 0 0,1 1 0 0 0,-1 0 1 0 0,1 0-1 0 0,-1 0 0 0 0,1 1 0 0 0,-1 0 0 0 0,1 1 0 0 0,0-1 0 0 0,0 1 0 0 0,0 0 1 0 0,0 1-1 0 0,1-1 0 0 0,-1 1 0 0 0,1 0 0 0 0,0 0 0 0 0,-4 5-184 0 0,-13 8 190 0 0,0 2 0 0 0,2 0 0 0 0,0 1-1 0 0,1 1 1 0 0,1 0 0 0 0,1 2 0 0 0,1 0 0 0 0,1 1-1 0 0,1 0 1 0 0,1 1 0 0 0,1 1 0 0 0,1 0 0 0 0,2 1-1 0 0,0 0 1 0 0,2 0 0 0 0,1 1 0 0 0,2-1-1 0 0,0 1 1 0 0,2 1 0 0 0,1-1 0 0 0,1 2-190 0 0,27 123-15 0 0,-20-130-133 0 0,2 0 1 0 0,0 0-1 0 0,1-1 0 0 0,1-1 0 0 0,1 0 0 0 0,1 0 1 0 0,1-1-1 0 0,1-1 0 0 0,3 2 148 0 0,-7-8-428 0 0,1 0 0 0 0,1-1-1 0 0,0-1 1 0 0,1 0 0 0 0,0-1 0 0 0,0 0 0 0 0,1-1-1 0 0,0-1 1 0 0,1 0 0 0 0,0-1 0 0 0,0-1 0 0 0,9 2 428 0 0,20 1-1226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1256 0 0,'14'109'4164'0'0,"-15"-78"-3595"0"0,36 148 779 0 0,-34-173-1263 0 0,2 0 0 0 0,-1 0 0 0 0,1 0 0 0 0,0 0 1 0 0,0 0-1 0 0,0-1 0 0 0,1 0 0 0 0,0 1 0 0 0,0-1 1 0 0,1-1-1 0 0,-1 1 0 0 0,1-1 0 0 0,0 1 1 0 0,0-1-1 0 0,0-1 0 0 0,1 1 0 0 0,-1-1 0 0 0,1 0 1 0 0,0 0-1 0 0,0-1 0 0 0,0 1 0 0 0,0-1 1 0 0,1-1-1 0 0,-1 1 0 0 0,0-1 0 0 0,6 0-85 0 0,1-3 93 0 0,0-2 1 0 0,0 0-1 0 0,-1-1 0 0 0,1 0 0 0 0,-1 0 0 0 0,0-1 0 0 0,0-1 1 0 0,-1 0-1 0 0,0-1 0 0 0,0 0 0 0 0,-1-1 0 0 0,0 0 0 0 0,0 0 1 0 0,-1-1-1 0 0,2-4-93 0 0,-2 3-17 0 0,-1 0 0 0 0,-1 0 0 0 0,0-1 0 0 0,0 0 0 0 0,-1-1 0 0 0,-1 1 0 0 0,0-1 0 0 0,-1 0 0 0 0,0 0 0 0 0,-1-1 0 0 0,0 1 0 0 0,-1-1 0 0 0,-1 1 0 0 0,0-1 0 0 0,-1-9 17 0 0,-46-59-1496 0 0,14 63-4498 0 0,28 18 4633 0 0</inkml:trace>
  <inkml:trace contextRef="#ctx0" brushRef="#br0" timeOffset="187.563">765 417 1224 0 0,'1'14'233'0'0,"1"-1"0"0"0,-2 1 0 0 0,0-1-1 0 0,0 1 1 0 0,-2-1 0 0 0,1 1 0 0 0,-2-1 0 0 0,0 1 0 0 0,0-1 0 0 0,-1 0-1 0 0,-1-1 1 0 0,0 1 0 0 0,-1-1 0 0 0,0 0 0 0 0,-1 0 0 0 0,0-1-1 0 0,-1 0 1 0 0,0 0 0 0 0,-1-1 0 0 0,0 0 0 0 0,-1 0 0 0 0,0-1-1 0 0,0 0 1 0 0,-1-1 0 0 0,0 0 0 0 0,-3 1-233 0 0,12-7-106 0 0,0 0 0 0 0,0 0 0 0 0,0-1 0 0 0,0 1 0 0 0,0 0 0 0 0,0-1 0 0 0,0 1 0 0 0,-1-1 0 0 0,1 0 0 0 0,-1 0 0 0 0,1 0 0 0 0,-1 0 0 0 0,1 0 0 0 0,-1 0 0 0 0,1-1 0 0 0,-1 1 0 0 0,0-1 0 0 0,0 0 0 0 0,1 1-1 0 0,-1-1 1 0 0,0-1 0 0 0,1 1 0 0 0,-1 0 0 0 0,0-1 0 0 0,1 1 0 0 0,-1-1 0 0 0,0 0 0 0 0,1 0 0 0 0,-1 0 0 0 0,1 0 0 0 0,0 0 0 0 0,-1-1 0 0 0,1 1 0 0 0,0-1 0 0 0,0 1 0 0 0,0-1 0 0 0,0 0 0 0 0,0 0 0 0 0,0 0 0 0 0,0 0 0 0 0,0 0 0 0 0,0-2 106 0 0,-8-17-1105 0 0</inkml:trace>
  <inkml:trace contextRef="#ctx0" brushRef="#br0" timeOffset="562.908">823 167 1664 0 0,'29'64'3616'0'0,"150"316"-381"0"0,-178-378-3183 0 0,-1-1-1 0 0,0 1 0 0 0,1-1 0 0 0,-1 0 0 0 0,1 1 0 0 0,0-1 0 0 0,-1 1 0 0 0,1-1 0 0 0,0 0 0 0 0,0 0 0 0 0,0 0 0 0 0,0 1 0 0 0,0-1 1 0 0,0 0-1 0 0,0 0 0 0 0,0 0 0 0 0,0 0 0 0 0,1-1 0 0 0,-1 1 0 0 0,0 0 0 0 0,1 0 0 0 0,-1-1 0 0 0,0 1 0 0 0,1-1 0 0 0,-1 1 1 0 0,1-1-1 0 0,-1 0 0 0 0,1 0 0 0 0,-1 1 0 0 0,1-1 0 0 0,-1 0 0 0 0,1 0 0 0 0,-1 0 0 0 0,1 0 0 0 0,-1-1 0 0 0,1 1 0 0 0,0-1-51 0 0,33-50 986 0 0,-13-9-712 0 0,-2 0 0 0 0,-2-2 0 0 0,-4-1 0 0 0,7-61-274 0 0,-14 33-293 0 0,-6 49-3592 0 0,-17 4-1631 0 0,16 30 4399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1 1256 0 0,'-9'0'124'0'0,"1"1"-1"0"0,-1 1 0 0 0,1-1 1 0 0,-1 1-1 0 0,1 1 0 0 0,0-1 1 0 0,0 2-1 0 0,0-1 1 0 0,1 1-1 0 0,-1 0 0 0 0,1 0 1 0 0,-1 1-1 0 0,2 0 1 0 0,-1 0-1 0 0,0 1 0 0 0,1 0 1 0 0,0 0-1 0 0,1 1 1 0 0,-1-1-1 0 0,1 1 0 0 0,0 0 1 0 0,1 1-1 0 0,0-1 1 0 0,0 1-1 0 0,0 0 0 0 0,1 0 1 0 0,0 1-124 0 0,-8 21 365 0 0,1 0 0 0 0,2 1 0 0 0,1 1 0 0 0,1-1 0 0 0,2 1 0 0 0,0 22-365 0 0,6 117 1233 0 0,67 102-54 0 0,-43-187-758 0 0,-4 1 1 0 0,-4 0-1 0 0,7 86-421 0 0,-25-166-49 0 0,0 1 1 0 0,-1 0-1 0 0,1 0 0 0 0,-1 0 0 0 0,-1 0 0 0 0,0 0 1 0 0,0 0-1 0 0,0-1 0 0 0,-1 1 0 0 0,0-1 0 0 0,-1 0 1 0 0,1 0-1 0 0,-2 0 0 0 0,1 0 0 0 0,-1-1 0 0 0,1 1 1 0 0,-2-1-1 0 0,-2 3 49 0 0,4-6-198 0 0,1-1-1 0 0,-1 1 1 0 0,1-1-1 0 0,-1 1 1 0 0,0-1 0 0 0,0 0-1 0 0,0-1 1 0 0,0 1 0 0 0,0-1-1 0 0,-1 0 1 0 0,1 0 0 0 0,0 0-1 0 0,0 0 1 0 0,-1-1 0 0 0,1 0-1 0 0,-1 0 1 0 0,1 0 0 0 0,0 0-1 0 0,-1-1 1 0 0,1 0-1 0 0,0 1 1 0 0,-1-2 0 0 0,0 1 198 0 0,-89-44-2688 0 0,57 17 1366 0 0</inkml:trace>
  <inkml:trace contextRef="#ctx0" brushRef="#br0" timeOffset="234.276">0 1001 1580 0 0,'66'-39'4276'0'0,"57"6"-3457"0"0,-71 21-377 0 0,345-72-5233 0 0,-341 72 3509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365 201 2512 0 0,'13'14'4862'0'0,"-17"38"-4676"0"0,1-30 266 0 0,10 217-1180 0 0,-2-195-3640 0 0,-5-42 3052 0 0</inkml:trace>
  <inkml:trace contextRef="#ctx0" brushRef="#br0" timeOffset="375.331">132 1 1280 0 0,'-15'19'331'0'0,"0"0"1"0"0,1 1-1 0 0,2 1 0 0 0,0 1 1 0 0,1 0-1 0 0,1 0 0 0 0,1 1 1 0 0,1 0-1 0 0,1 0 0 0 0,2 1 1 0 0,0 0-1 0 0,1 0 0 0 0,1 0 1 0 0,2 0-1 0 0,0 1 0 0 0,2 1-331 0 0,-1-7 93 0 0,2 0 0 0 0,1 0 0 0 0,0-1-1 0 0,1 1 1 0 0,1 0 0 0 0,1-1 0 0 0,1 0 0 0 0,0-1-1 0 0,1 1 1 0 0,1-1 0 0 0,0-1 0 0 0,2 0-1 0 0,0 0 1 0 0,0-1 0 0 0,2-1 0 0 0,0 1 0 0 0,0-2-1 0 0,1 0 1 0 0,1-1 0 0 0,0 0 0 0 0,1-1 0 0 0,0-1-1 0 0,1-1 1 0 0,-1 0 0 0 0,2-1 0 0 0,-1 0-1 0 0,1-2 1 0 0,1 0 0 0 0,-1-1 0 0 0,9 0-93 0 0,-2 0 40 0 0,1-1 0 0 0,0-2-1 0 0,0 0 1 0 0,0-2 0 0 0,1 0 0 0 0,-1-2 0 0 0,0-1 0 0 0,-1-2-1 0 0,1 0 1 0 0,-1-1 0 0 0,0-2 0 0 0,16-7-40 0 0,-30 12 1 0 0,1-1 0 0 0,-1-1 1 0 0,0 0-1 0 0,-1-1 0 0 0,1 0 0 0 0,-1 0 1 0 0,0-1-1 0 0,-1-1 0 0 0,1 0 0 0 0,-2 0 1 0 0,1 0-1 0 0,-1-1 0 0 0,0 0 0 0 0,-1-1 0 0 0,0 0 1 0 0,-1 0-1 0 0,0-1 0 0 0,0 1 0 0 0,-1-1 1 0 0,0 0-1 0 0,-1-1 0 0 0,-1 1 0 0 0,0-1 1 0 0,0 0-1 0 0,-1 0 0 0 0,0 0 0 0 0,-1 0 1 0 0,-1 0-1 0 0,0 0 0 0 0,-1 0 0 0 0,0 0 1 0 0,0 0-1 0 0,-1 0 0 0 0,-1 1 0 0 0,-2-8-1 0 0,-7-4-80 0 0,-1 1 0 0 0,-1 0 0 0 0,0 1 0 0 0,-2 1 0 0 0,0 0 0 0 0,-1 1 0 0 0,-1 1 0 0 0,-1 0 0 0 0,-1 1 0 0 0,0 2 0 0 0,-1 0-1 0 0,-1 1 1 0 0,0 1 0 0 0,-1 1 0 0 0,0 1 0 0 0,-1 1 0 0 0,0 1 0 0 0,0 1 0 0 0,-1 2 0 0 0,0 0 0 0 0,0 1 0 0 0,-1 2 0 0 0,1 0 0 0 0,-5 2 80 0 0,-100-46-5030 0 0,111 32 3891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96 916 0 0,'23'4'6526'0'0,"-17"58"-6264"0"0,-5-54 100 0 0,2 80-527 0 0,-3-31-3906 0 0,-3-54 2835 0 0,-13 8 34 0 0</inkml:trace>
  <inkml:trace contextRef="#ctx0" brushRef="#br0" timeOffset="562.772">234 43 860 0 0,'54'138'3060'0'0,"-53"-136"-2600"0"0,-2 34 3795 0 0,9-52-4190 0 0,0 0 0 0 0,1 1 1 0 0,1 0-1 0 0,0 0 0 0 0,1 1 1 0 0,0 0-1 0 0,1 1 1 0 0,1 0-1 0 0,0 1 0 0 0,1 1 1 0 0,0 0-1 0 0,0 1 0 0 0,15-8-65 0 0,-24 15-28 0 0,0 0 0 0 0,0 0 1 0 0,0 0-1 0 0,1 1 0 0 0,-1-1 0 0 0,1 1 0 0 0,0 1 0 0 0,-1-1 0 0 0,1 1 0 0 0,0 0 1 0 0,0 0-1 0 0,0 1 0 0 0,0-1 0 0 0,0 2 0 0 0,-1-1 0 0 0,1 0 0 0 0,0 1 0 0 0,0 0 0 0 0,0 1 1 0 0,0-1-1 0 0,-1 1 0 0 0,1 0 0 0 0,-1 0 0 0 0,1 1 0 0 0,-1 0 0 0 0,0 0 0 0 0,0 0 1 0 0,0 0-1 0 0,-1 1 0 0 0,1 0 0 0 0,-1 0 0 0 0,0 0 0 0 0,2 3 28 0 0,105 140-4958 0 0,-101-130 3752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82 114 836 0 0,'4'-5'105'0'0,"0"1"1"0"0,1 0-1 0 0,-1 0 1 0 0,1 0-1 0 0,0 0 0 0 0,0 1 1 0 0,0 0-1 0 0,1 0 1 0 0,-1 0-1 0 0,1 1 1 0 0,-1 0-1 0 0,1 0 0 0 0,0 0 1 0 0,0 1-1 0 0,0 0 1 0 0,0 0-1 0 0,0 0 0 0 0,0 1 1 0 0,0 0-1 0 0,0 0 1 0 0,0 1-1 0 0,5 0-105 0 0,0 5 117 0 0,0 1 0 0 0,-1 0 0 0 0,0 0 1 0 0,-1 1-1 0 0,1 0 0 0 0,-2 1 0 0 0,1 0 0 0 0,-1 0 0 0 0,0 1 0 0 0,-1 0 1 0 0,0 0-1 0 0,-1 1 0 0 0,0 0 0 0 0,-1 0 0 0 0,0 0 0 0 0,0 1 0 0 0,-1-1 1 0 0,-1 1-1 0 0,0 0 0 0 0,-1 0 0 0 0,0 1 0 0 0,-1-1 0 0 0,0 0 0 0 0,-1 1 1 0 0,0-1-1 0 0,-1 0 0 0 0,-1 1 0 0 0,0-1 0 0 0,0 0 0 0 0,-1 0 0 0 0,-1 0 1 0 0,0 0-1 0 0,0-1 0 0 0,-1 0 0 0 0,-1 0 0 0 0,0 0 0 0 0,-3 3-117 0 0,-79 92 2255 0 0,87-105-2205 0 0,48-16-558 0 0,279-137-5926 0 0,-279 122 5062 0 0</inkml:trace>
  <inkml:trace contextRef="#ctx0" brushRef="#br0" timeOffset="375.163">120 0 1460 0 0,'-18'29'467'0'0,"2"1"-1"0"0,1 0 1 0 0,2 1-1 0 0,1 0 1 0 0,1 1 0 0 0,2 0-1 0 0,1 1 1 0 0,2 0-1 0 0,1 0 1 0 0,1 1 0 0 0,2 11-467 0 0,2-33 108 0 0,1 1 1 0 0,0 0 0 0 0,1 0 0 0 0,0-1-1 0 0,1 1 1 0 0,1-1 0 0 0,0 0 0 0 0,0 0-1 0 0,1 0 1 0 0,1 0 0 0 0,0-1 0 0 0,3 4-109 0 0,-9-15 0 0 0,11 19 90 0 0,2 0-1 0 0,0-1 1 0 0,1-1-1 0 0,0 0 1 0 0,2-1-1 0 0,0-1 1 0 0,0 0-1 0 0,2-1 1 0 0,0-1 0 0 0,0 0-1 0 0,1-2 1 0 0,1 0-1 0 0,-1-1 1 0 0,2-1-1 0 0,0-1 1 0 0,0-1-1 0 0,0 0 1 0 0,1-2-1 0 0,-1-1 1 0 0,1 0 0 0 0,11-1-90 0 0,14 2 40 0 0,-1-3 1 0 0,1-2 0 0 0,0-2 0 0 0,0-1 0 0 0,0-3 0 0 0,-1-2 0 0 0,0-2-1 0 0,-1-2 1 0 0,31-13-41 0 0,-63 22-38 0 0,0 0-1 0 0,0-1 0 0 0,0-1 0 0 0,-1 0 1 0 0,0-1-1 0 0,0 0 0 0 0,0-1 1 0 0,-1 0-1 0 0,0-1 0 0 0,0 0 0 0 0,-1-1 1 0 0,0 0-1 0 0,0-1 0 0 0,-1 0 1 0 0,0 0-1 0 0,-1-1 0 0 0,0 0 0 0 0,-1 0 1 0 0,0-1-1 0 0,-1 0 0 0 0,-1 0 1 0 0,1-1-1 0 0,-2 1 0 0 0,0-1 0 0 0,0 0 1 0 0,-1-1-1 0 0,-1 1 0 0 0,0 0 1 0 0,-1-1-1 0 0,-1 1 0 0 0,0-1 1 0 0,0 1-1 0 0,-2-4 39 0 0,-4-2 5 0 0,-1 0 1 0 0,0 0-1 0 0,-2 1 1 0 0,0 0-1 0 0,-1 0 0 0 0,-1 1 1 0 0,0 1-1 0 0,-1 0 1 0 0,-1 0-1 0 0,0 1 0 0 0,-2 1 1 0 0,1 0-1 0 0,-2 1 1 0 0,1 1-1 0 0,-4-2-5 0 0,-14-4-28 0 0,0 1 0 0 0,-1 1 0 0 0,0 2-1 0 0,-2 1 1 0 0,1 2 0 0 0,-1 2 0 0 0,-1 1-1 0 0,0 1 1 0 0,-7 2 28 0 0,-119-10-3484 0 0,136 6 980 0 0,20 3 1300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2016 0 0,'13'8'5815'0'0,"42"-6"-5191"0"0,-52-2-302 0 0,162 0 374 0 0,34 0-6355 0 0,-187-1 4459 0 0,-5-5 14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1036 0 0,'5'6'992'0'0,"0"1"-180"0"0,11 1-152 0 0,9-1-12 0 0,2 0-56 0 0,7-1-212 0 0,3 1 65 0 0,2-5-9 0 0,2 3-264 0 0,-2-2-140 0 0,4 0-4 0 0,-1 1-1165 0 0,-2 1-47 0 0,-21-5-84 0 0,8 0 76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2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2 363 1044 0 0,'-1'31'3642'0'0,"6"101"-1740"0"0,-4-121-1812 0 0,1-1 0 0 0,1 0 0 0 0,0 1 0 0 0,0-1-1 0 0,1 0 1 0 0,0-1 0 0 0,0 1 0 0 0,1-1 0 0 0,1 0 0 0 0,-1 0 0 0 0,2 0 0 0 0,-1-1 0 0 0,1 0 0 0 0,0 0-1 0 0,1 0 1 0 0,0-1 0 0 0,0-1 0 0 0,0 1 0 0 0,1-1 0 0 0,0-1 0 0 0,0 1 0 0 0,1-2 0 0 0,-1 1 0 0 0,1-1-1 0 0,10 2-89 0 0,-8-5 35 0 0,0-1 0 0 0,0-1 0 0 0,0 0 0 0 0,0 0-1 0 0,0-1 1 0 0,0-1 0 0 0,0 0 0 0 0,0-1 0 0 0,-1 0-1 0 0,1 0 1 0 0,-1-1 0 0 0,0-1 0 0 0,-1 0-1 0 0,1-1 1 0 0,-1 0 0 0 0,-1 0 0 0 0,1-1 0 0 0,-1 0-1 0 0,-1-1 1 0 0,1 0 0 0 0,-1 0 0 0 0,-1-1 0 0 0,0 1-1 0 0,0-2 1 0 0,-1 1 0 0 0,0-1 0 0 0,-1 0-1 0 0,0 0 1 0 0,2-11-35 0 0,5-47 674 0 0,-11 68-541 0 0,-4-21 513 0 0,3 23-643 0 0,1 0 0 0 0,-1 0 0 0 0,0-1 0 0 0,0 1 0 0 0,0 0 0 0 0,-1 0 0 0 0,1 0 0 0 0,0-1-1 0 0,0 1 1 0 0,0 0 0 0 0,-1 0 0 0 0,1-1 0 0 0,0 1 0 0 0,-1 0 0 0 0,1 0 0 0 0,0-1 0 0 0,-1 1 0 0 0,1 0 0 0 0,-1-1 0 0 0,1 1 0 0 0,-1-1 0 0 0,0 1 0 0 0,1-1 0 0 0,-1 1-1 0 0,1-1 1 0 0,-1 1 0 0 0,0-1 0 0 0,0 1 0 0 0,1-1 0 0 0,-1 0 0 0 0,0 1 0 0 0,0-1 0 0 0,1 0 0 0 0,-1 0 0 0 0,0 0 0 0 0,0 0 0 0 0,0 1 0 0 0,1-1 0 0 0,-1 0-1 0 0,0 0 1 0 0,0 0 0 0 0,0-1 0 0 0,1 1 0 0 0,-1 0 0 0 0,0 0 0 0 0,0 0 0 0 0,1-1 0 0 0,-1 1 0 0 0,0 0 0 0 0,0-1 0 0 0,1 1 0 0 0,-1 0 0 0 0,0-1 0 0 0,1 1 0 0 0,-1-1-1 0 0,0 1 1 0 0,0-2-3 0 0,38 115-2738 0 0,7-46-2660 0 0,-37-59 4030 0 0</inkml:trace>
  <inkml:trace contextRef="#ctx0" brushRef="#br0" timeOffset="250.048">867 843 888 0 0,'1'8'202'0'0,"1"0"1"0"0,-1 0-1 0 0,0 0 1 0 0,0 0-1 0 0,-1 0 0 0 0,0 0 1 0 0,-1 1-1 0 0,0-1 1 0 0,0 0-1 0 0,-1 0 0 0 0,1 0 1 0 0,-2 0-1 0 0,1-1 0 0 0,-1 1 1 0 0,-1-1-1 0 0,1 1 1 0 0,-1-1-1 0 0,0 0 0 0 0,-1 0 1 0 0,0-1-1 0 0,0 1 1 0 0,0-1-1 0 0,-1 0 0 0 0,0 0 1 0 0,0-1-1 0 0,0 0 0 0 0,-1 0 1 0 0,0-1-1 0 0,0 1 1 0 0,0-1-1 0 0,-3 0-202 0 0,6-1-144 0 0,0 0 0 0 0,-1-1 0 0 0,0 1 0 0 0,1-1 0 0 0,-1 0 0 0 0,0-1 0 0 0,0 1 0 0 0,0-1-1 0 0,0 0 1 0 0,0 0 0 0 0,0-1 0 0 0,0 1 0 0 0,0-1 0 0 0,0 0 0 0 0,-1-1 0 0 0,1 1 0 0 0,0-1 0 0 0,0 0 0 0 0,0 0 0 0 0,0-1 0 0 0,0 1 0 0 0,1-1 0 0 0,-1 0 0 0 0,0-1 0 0 0,1 1 0 0 0,-1-1-1 0 0,1 0 1 0 0,0 0 0 0 0,0 0 0 0 0,0 0 0 0 0,-2-3 144 0 0,-8-15-1212 0 0</inkml:trace>
  <inkml:trace contextRef="#ctx0" brushRef="#br0" timeOffset="547.095">1110 391 1372 0 0,'-6'81'3348'0'0,"11"70"-2023"0"0,48-15 854 0 0,-45-139-957 0 0,8-18-1188 0 0,-1-1-1 0 0,-1-1 1 0 0,-1 0 0 0 0,-1-1-1 0 0,-1 0 1 0 0,-2-1 0 0 0,0 0-1 0 0,-1-1 1 0 0,-2 0 0 0 0,0 0-1 0 0,-2 0 1 0 0,-1-1 0 0 0,-1 1-1 0 0,-1-1 1 0 0,-3-24-34 0 0,-16-88-3644 0 0,14 66-283 0 0,4 55 2555 0 0</inkml:trace>
  <inkml:trace contextRef="#ctx0" brushRef="#br0" timeOffset="781.849">1560 1 1240 0 0,'29'29'681'0'0,"-1"2"1"0"0,-1 1-1 0 0,-1 2 0 0 0,-3 0 0 0 0,0 1 0 0 0,-2 1 1 0 0,-2 1-1 0 0,5 17-681 0 0,-12-28 304 0 0,-1 0 0 0 0,-1 0 0 0 0,-2 1 0 0 0,0 0 0 0 0,-2 1 0 0 0,-1-1 0 0 0,-1 1 0 0 0,-1 0 0 0 0,-2 1-304 0 0,-7-2 42 0 0,0 0 1 0 0,-2 0-1 0 0,-1-1 1 0 0,-2 0-1 0 0,0 0 1 0 0,-2-2 0 0 0,0 1-1 0 0,-2-1 1 0 0,0-1-1 0 0,-2-1 1 0 0,0 0-1 0 0,-2-1 1 0 0,0-1 0 0 0,-2-1-1 0 0,0-1 1 0 0,0-1-1 0 0,-2 0 1 0 0,0-2-1 0 0,-1-1 1 0 0,-24 11-43 0 0,38-19-127 0 0,5-2-119 0 0,-1 0 0 0 0,0 0 0 0 0,-1-1 0 0 0,1 0 0 0 0,-1 0 0 0 0,1 0 0 0 0,-1 0 0 0 0,0-1 0 0 0,0-1 0 0 0,0 1 0 0 0,0-1 0 0 0,0 0 0 0 0,0-1 0 0 0,0 1 0 0 0,0-1 1 0 0,-1-1-1 0 0,0 0 246 0 0,-56-39-2212 0 0,44 15 1007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5 1316 0 0,'-58'-5'3157'0'0,"-67"81"-1528"0"0,114-67-1537 0 0,0 1 0 0 0,1-1 0 0 0,0 2 0 0 0,0 0 0 0 0,1 0 0 0 0,1 0 0 0 0,0 1 0 0 0,0 0 0 0 0,1 1 0 0 0,1 0 0 0 0,0 0 0 0 0,1 0 0 0 0,0 0-1 0 0,1 1 1 0 0,1 0 0 0 0,0 0 0 0 0,1 0 0 0 0,0 12-92 0 0,2-20-34 0 0,1 0 0 0 0,0 0 1 0 0,0 0-1 0 0,1 0 0 0 0,0 0 0 0 0,0-1 0 0 0,0 1 0 0 0,1-1 0 0 0,0 1 0 0 0,0-1 0 0 0,0 0 0 0 0,1 0 0 0 0,-1 0 0 0 0,1 0 0 0 0,1-1 0 0 0,-1 0 0 0 0,0 1 0 0 0,1-2 0 0 0,0 1 0 0 0,0 0 0 0 0,0-1 0 0 0,1 0 0 0 0,-1 0 0 0 0,1-1 1 0 0,-1 0-1 0 0,1 1 0 0 0,0-2 0 0 0,1 1 34 0 0,104 20-3772 0 0,-90-21 2361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11 202 876 0 0,'0'0'526'0'0,"0"0"-123"0"0,0 0-110 0 0,0 0-37 0 0,0 0 32 0 0,0 0 9 0 0,0 0-24 0 0,0 0-16 0 0,0 0 10 0 0,0 0-19 0 0,0 0-24 0 0,0 0-24 0 0,0 0-22 0 0,0 0-19 0 0,0 0-19 0 0,0 0-3 0 0,0 0 36 0 0,0 0-42 0 0,0 0-23 0 0,0 0-15 0 0,0 0-23 0 0,0 0 12 0 0,0 0-18 0 0,0 0-70 0 0,0 0 18 0 0,0 0 133 0 0,0 0 38 0 0,-10 2 187 0 0,23 4-283 0 0,0 0 0 0 0,0-2 1 0 0,0 1-1 0 0,1-2 1 0 0,-1 0-1 0 0,1 0 0 0 0,0-1 1 0 0,0-1-1 0 0,0-1 0 0 0,0 0 1 0 0,0 0-1 0 0,0-1 1 0 0,0-1-1 0 0,7-2-87 0 0,21-3 95 0 0,-1-1 0 0 0,0-3-1 0 0,-1-1 1 0 0,0-1 0 0 0,-1-3 0 0 0,-1-1-1 0 0,0-2 1 0 0,12-10-95 0 0,-48 29-11 0 0,0-1 1 0 0,-1 1-1 0 0,1-1 0 0 0,-1 0 1 0 0,1 1-1 0 0,-1-1 0 0 0,1 0 1 0 0,-1 0-1 0 0,0 0 0 0 0,1 0 0 0 0,-1 0 1 0 0,0 0-1 0 0,0 0 0 0 0,0-1 1 0 0,0 1-1 0 0,0 0 0 0 0,0-1 1 0 0,0 1-1 0 0,0-1 0 0 0,0 1 1 0 0,-1-1-1 0 0,1 1 0 0 0,-1-1 0 0 0,1 0 1 0 0,-1 1-1 0 0,1-1 0 0 0,-1 1 1 0 0,0-1-1 0 0,0 0 0 0 0,0 1 1 0 0,0-1-1 0 0,0 0 0 0 0,0 1 1 0 0,-1-1-1 0 0,1 0 0 0 0,0 1 0 0 0,-1-1 1 0 0,1 0-1 0 0,-1 1 0 0 0,0-1 1 0 0,1 1-1 0 0,-1-1 0 0 0,0 1 1 0 0,0 0-1 0 0,0-1 0 0 0,0 1 1 0 0,0 0-1 0 0,0 0 0 0 0,-1-1 1 0 0,1 1-1 0 0,0 0 0 0 0,-1 0 0 0 0,1 0 1 0 0,0 1-1 0 0,-2-2 11 0 0,-87-24-442 0 0,64 27 427 0 0,1 2-1 0 0,-1 0 1 0 0,1 2 0 0 0,0 1 0 0 0,0 1-1 0 0,1 0 1 0 0,0 2 0 0 0,0 1-1 0 0,1 1 1 0 0,0 1 0 0 0,1 1-1 0 0,0 1 1 0 0,1 1 0 0 0,1 1 0 0 0,1 1-1 0 0,0 0 1 0 0,-15 19 15 0 0,29-30 30 0 0,1 1 0 0 0,0 0 0 0 0,0 0 0 0 0,0 0 0 0 0,1 0 1 0 0,0 0-1 0 0,0 1 0 0 0,1 0 0 0 0,0-1 0 0 0,1 1 0 0 0,-1 0 0 0 0,2 0 0 0 0,-1 0 0 0 0,1 2-30 0 0,28 45 189 0 0,-12-41-202 0 0,1 0 0 0 0,0-2 0 0 0,0 0 0 0 0,1-1 0 0 0,1-1 0 0 0,0-1 0 0 0,0-1 0 0 0,1 0 0 0 0,0-1 0 0 0,1-1 0 0 0,-1-2 0 0 0,1 1 0 0 0,0-2 0 0 0,0-1 0 0 0,0-1 0 0 0,0 0 0 0 0,0-2 0 0 0,0 0 0 0 0,15-4 13 0 0,-13 5-214 0 0,216-36-2691 0 0,-180 18 1521 0 0,-5-1 34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5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1288 0 0,'9'1'3218'0'0,"103"-1"-944"0"0,262-41-3047 0 0,-364 56-1507 0 0,-17-13 1113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5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1816 0 0,'22'20'3207'0'0,"0"38"-2548"0"0,-18-47-322 0 0,16 56 348 0 0,-16-47-478 0 0,1 0 0 0 0,0 0 0 0 0,2-1 0 0 0,0 0 0 0 0,2-1 0 0 0,0 1 0 0 0,1-2 0 0 0,0 1 0 0 0,2-1 0 0 0,12 14-207 0 0,-11-30 802 0 0,11-24-660 0 0,0 0 1 0 0,-1-2-1 0 0,-1-1 0 0 0,-2 0 1 0 0,0-2-1 0 0,-2 0 1 0 0,-1-1-1 0 0,-1 0 1 0 0,-2-2-1 0 0,-1 0 1 0 0,-1 0-1 0 0,4-21-142 0 0,29-61 247 0 0,-27 65-943 0 0,-12 42-515 0 0,0 10-5235 0 0,4 8 5199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5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1268 0 0,'12'2'7417'0'0,"34"-8"-4907"0"0,-31 3-2805 0 0,55-11 291 0 0,0-4 1 0 0,-2-2-1 0 0,0-3 1 0 0,-2-4-1 0 0,48-26 4 0 0,-109 52-36 0 0,1-2-1 0 0,-1 1 1 0 0,0-1-1 0 0,0 1 1 0 0,0-2 0 0 0,0 1-1 0 0,-1 0 1 0 0,1-1-1 0 0,-1 0 1 0 0,0 0-1 0 0,0 0 1 0 0,-1 0-1 0 0,1-1 1 0 0,-1 1-1 0 0,0-1 1 0 0,0 0 0 0 0,0 0-1 0 0,-1 0 1 0 0,1-1-1 0 0,-1 1 1 0 0,-1-1-1 0 0,1 0 37 0 0,-5 1-37 0 0,-1 1 0 0 0,1 0 0 0 0,-1 1 0 0 0,0-1 0 0 0,-1 1 0 0 0,1 0 1 0 0,0 0-1 0 0,-1 0 0 0 0,0 0 0 0 0,0 1 0 0 0,0 0 0 0 0,0 0 0 0 0,0 0 0 0 0,0 1 0 0 0,0 0 0 0 0,0-1 0 0 0,-1 2 0 0 0,1-1 0 0 0,0 1 0 0 0,-1 0 0 0 0,1 0 0 0 0,-1 0 0 0 0,1 1 0 0 0,0 0 0 0 0,-1 0 37 0 0,4-1-3 0 0,-27 3-17 0 0,1 1 0 0 0,-1 1 0 0 0,1 2 0 0 0,1 1 0 0 0,-1 1 0 0 0,2 1-1 0 0,-1 2 1 0 0,1 0 0 0 0,1 2 0 0 0,0 1 0 0 0,1 0 0 0 0,1 2 0 0 0,-12 12 20 0 0,29-26 8 0 0,1 1-1 0 0,-1 0 1 0 0,1 0-1 0 0,0 1 1 0 0,0-1-1 0 0,1 1 0 0 0,0 0 1 0 0,-1 0-1 0 0,2 0 1 0 0,-1 1-1 0 0,1 0 1 0 0,-1-1-1 0 0,2 1 1 0 0,-1 0-1 0 0,1 1 1 0 0,-1-1-1 0 0,2 0 1 0 0,-1 1-1 0 0,1-1 1 0 0,0 1-1 0 0,0-1 1 0 0,1 1-1 0 0,0-1 1 0 0,0 1-1 0 0,0 0 1 0 0,1-1-1 0 0,0 1 1 0 0,1-1-1 0 0,-1 1 0 0 0,1-1 1 0 0,0 0-1 0 0,1 0 1 0 0,-1 0-1 0 0,1 0 1 0 0,1 0-1 0 0,-1 0 1 0 0,1-1-1 0 0,0 0 1 0 0,0 1-1 0 0,0-1 1 0 0,1-1-1 0 0,0 1-7 0 0,13 7-40 0 0,0 0 1 0 0,1-2-1 0 0,1 0 0 0 0,-1-1 1 0 0,2-1-1 0 0,-1 0 0 0 0,1-2 1 0 0,0-1-1 0 0,1 0 0 0 0,-1-2 1 0 0,1 0-1 0 0,-1-1 0 0 0,1-2 0 0 0,0 0 1 0 0,2-1 39 0 0,1 0-626 0 0,1 0 1 0 0,0-2 0 0 0,-1 0-1 0 0,1-2 1 0 0,-1-1-1 0 0,-1-1 1 0 0,21-9 625 0 0,-8 0-1146 0 0,-6-1-17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5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89 1184 0 0,'-11'0'1345'0'0,"-7"1"1188"0"0,28-3-450 0 0,330-51-2286 0 0,-183 25-4018 0 0,-118 21 3056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5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193 399 1192 0 0,'-5'2'575'0'0,"-8"9"-309"0"0,0 0 0 0 0,0 1 0 0 0,1 1 1 0 0,1 0-1 0 0,0 0 0 0 0,0 1 0 0 0,2 1 0 0 0,0 0 1 0 0,0 0-1 0 0,2 1 0 0 0,0 0 0 0 0,-3 11-266 0 0,-1-3 187 0 0,2 1-1 0 0,1 0 0 0 0,1 0 1 0 0,2 1-1 0 0,0 0 0 0 0,1 0 1 0 0,2 0-1 0 0,1 0 1 0 0,1 5-187 0 0,0-21-61 0 0,0 0 0 0 0,1 1 0 0 0,0-1 1 0 0,1 0-1 0 0,0 0 0 0 0,0 0 0 0 0,1-1 1 0 0,1 1-1 0 0,-1-1 0 0 0,2 1 0 0 0,-1-1 1 0 0,1 0-1 0 0,0-1 0 0 0,1 1 0 0 0,0-1 1 0 0,1 0-1 0 0,0-1 0 0 0,0 1 1 0 0,0-1-1 0 0,1-1 0 0 0,0 0 0 0 0,0 0 1 0 0,1 0-1 0 0,-1-1 0 0 0,1 0 0 0 0,1-1 1 0 0,-1 0-1 0 0,0 0 0 0 0,8 1 61 0 0,40-4-2400 0 0,-12-15 1215 0 0</inkml:trace>
  <inkml:trace contextRef="#ctx0" brushRef="#br0" timeOffset="531.846">500 544 1044 0 0,'-9'44'4440'0'0,"-2"10"-3799"0"0,10-48-551 0 0,-1 1 0 0 0,1-1-1 0 0,1 1 1 0 0,-1-1 0 0 0,1 1 0 0 0,0 0 0 0 0,0 0-1 0 0,1-1 1 0 0,0 1 0 0 0,0-1 0 0 0,1 1-1 0 0,-1-1 1 0 0,2 1 0 0 0,-1-1 0 0 0,0 0-1 0 0,1 0 1 0 0,1 0 0 0 0,-1 0 0 0 0,1-1-1 0 0,0 1 1 0 0,0-1 0 0 0,0 0 0 0 0,1 0-1 0 0,-1 0 1 0 0,1-1 0 0 0,1 0 0 0 0,-1 0-1 0 0,0 0 1 0 0,1 0 0 0 0,0-1 0 0 0,0 0-1 0 0,0 0-89 0 0,6 1 10 0 0,0 0-1 0 0,0-1 0 0 0,1 0 0 0 0,-1-1 0 0 0,1 0 0 0 0,-1-1 0 0 0,1-1 0 0 0,-1 0 0 0 0,1 0 0 0 0,-1-1 0 0 0,1-1 0 0 0,-1 0 0 0 0,1-1 0 0 0,-1 0 0 0 0,0-1 1 0 0,0 0-1 0 0,-1-1 0 0 0,1-1 0 0 0,-1 1 0 0 0,0-2 0 0 0,-1 0 0 0 0,0 0 0 0 0,0 0 0 0 0,0-2 0 0 0,-1 1 0 0 0,0-1 0 0 0,0 0 0 0 0,-1-1 0 0 0,-1 0 0 0 0,1 0 0 0 0,-2-1 1 0 0,4-5-10 0 0,20-117 728 0 0,-30 132-692 0 0,0 1 18 0 0,-20-10 58 0 0,19 19-188 0 0,0 0-1 0 0,0 0 0 0 0,0 0 0 0 0,1 0 1 0 0,0 0-1 0 0,1 0 0 0 0,0 0 0 0 0,1-1 1 0 0,-1 1-1 0 0,2 0 0 0 0,-1 0 1 0 0,1-1-1 0 0,0 0 0 0 0,2 2 77 0 0,78 123-6582 0 0,-71-116 5444 0 0</inkml:trace>
  <inkml:trace contextRef="#ctx0" brushRef="#br0" timeOffset="1110.709">1288 654 1644 0 0,'4'8'5964'0'0,"87"-11"-4823"0"0,-89 3-1125 0 0,174-37-720 0 0,0-20-3865 0 0,-141 42 3385 0 0</inkml:trace>
  <inkml:trace contextRef="#ctx0" brushRef="#br0" timeOffset="1407.553">1937 409 1540 0 0,'4'1'179'0'0,"0"0"-1"0"0,0 0 1 0 0,0 1 0 0 0,-1 0-1 0 0,1-1 1 0 0,0 2 0 0 0,-1-1-1 0 0,0 0 1 0 0,1 1 0 0 0,-1-1-1 0 0,0 1 1 0 0,0 0 0 0 0,0 0-1 0 0,-1 0 1 0 0,1 0 0 0 0,-1 1-1 0 0,1-1 1 0 0,-1 1 0 0 0,0-1-1 0 0,-1 1 1 0 0,1 0-1 0 0,-1 0 1 0 0,1 1-179 0 0,1 0 235 0 0,106 207 2798 0 0,-81-226-1698 0 0,69-125-2304 0 0,-52 36-2948 0 0,-19 39 1363 0 0,-14 32 1358 0 0</inkml:trace>
  <inkml:trace contextRef="#ctx0" brushRef="#br0" timeOffset="1658.452">2527 0 876 0 0,'36'9'4165'0'0,"5"52"-3328"0"0,-35-48-397 0 0,14 27-95 0 0,-2 1 0 0 0,-2 1 0 0 0,-2 1 1 0 0,-1 0-1 0 0,-3 1 0 0 0,-1 0 0 0 0,-3 0 0 0 0,-1 1 0 0 0,-2 0 1 0 0,-3 16-346 0 0,-3-27 60 0 0,-2 0 0 0 0,-2 0 0 0 0,-1 0 0 0 0,-2-1 0 0 0,-1 0 0 0 0,-1 0 1 0 0,-2-2-1 0 0,-1 1 0 0 0,-2-2 0 0 0,-1 0 0 0 0,-1-1 0 0 0,-1-1 0 0 0,-2-1 1 0 0,-1 0-61 0 0,22-25-159 0 0,-1 0 0 0 0,1 1 0 0 0,-1-1 0 0 0,1 0 0 0 0,-1 1 1 0 0,0-1-1 0 0,0 0 0 0 0,0 0 0 0 0,0-1 0 0 0,0 1 1 0 0,0 0-1 0 0,-1-1 0 0 0,1 1 0 0 0,0-1 0 0 0,-1 0 0 0 0,1 1 1 0 0,-1-1-1 0 0,0-1 0 0 0,1 1 0 0 0,-1 0 0 0 0,0-1 0 0 0,0 1 1 0 0,1-1-1 0 0,-1 0 0 0 0,0 0 0 0 0,0 0 0 0 0,1 0 0 0 0,-1 0 1 0 0,0 0-1 0 0,0-1 0 0 0,1 0 0 0 0,-1 1 0 0 0,0-1 0 0 0,1 0 1 0 0,-1 0-1 0 0,1-1 0 0 0,-1 1 0 0 0,1 0 0 0 0,0-1 0 0 0,-1 0 1 0 0,1 1-1 0 0,0-1 0 0 0,0 0 0 0 0,0 0 0 0 0,-1-2 159 0 0,-10-12-1300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5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2008 0 0,'2'7'944'0'0,"7"11"-148"0"0,-7 4-148 0 0,-1-2-20 0 0,-1-7-79 0 0,0 7-101 0 0,-14 29-28 0 0,7-26-64 0 0,-4 2-256 0 0,-5-2-152 0 0,7 1 12 0 0,1-4-456 0 0,-8 3-292 0 0,5-1-477 0 0,-2-6 217 0 0,-3-1 12 0 0,4-6-100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3:5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170 120 1192 0 0,'0'0'326'0'0,"0"0"-107"0"0,0 0-83 0 0,0 0 63 0 0,0 0 103 0 0,0 0-106 0 0,0 0-44 0 0,0 0 6 0 0,0 0 52 0 0,15 0 32 0 0,-8 4 7857 0 0,0 82-8023 0 0,-13-41 3 0 0,19 268 301 0 0,9-93-46 0 0,-24-213-329 0 0,0-1 0 0 0,0 0 0 0 0,-1 0 0 0 0,0-1 0 0 0,-1 1 0 0 0,1 0 0 0 0,-1-1 0 0 0,0 0 0 0 0,0 0 0 0 0,-1 0 0 0 0,0 0 0 0 0,1-1 0 0 0,-2 0 0 0 0,1 0 0 0 0,0 0-1 0 0,-1-1 1 0 0,1 1 0 0 0,-1-1 0 0 0,0-1 0 0 0,0 1 0 0 0,-1-1 0 0 0,1 0 0 0 0,0 0 0 0 0,-1-1 0 0 0,1 0 0 0 0,-1 0 0 0 0,-4-1-5 0 0,-76 12-242 0 0,87-12 216 0 0,0 0 4 0 0,21-1 12 0 0,14-1-544 0 0,1-3-1 0 0,0-1 0 0 0,-1-1 0 0 0,-1-2 0 0 0,1-2 0 0 0,-1-1 0 0 0,14-8 555 0 0,-22-4-3892 0 0,-25 23 2724 0 0,-1 1 30 0 0</inkml:trace>
  <inkml:trace contextRef="#ctx0" brushRef="#br0" timeOffset="297.058">205 0 1008 0 0,'-7'0'888'0'0,"4"2"-244"0"0,-3-1-4 0 0,-1 1-180 0 0,2 1-76 0 0,-11 9 80 0 0,3-2 16 0 0,3-2-144 0 0,-3 9 21 0 0,-3-5-65 0 0,6 8-216 0 0,1-5-4 0 0,-2 5-8 0 0,0 0-444 0 0,3-9-209 0 0,2 4-579 0 0,3-5-136 0 0,-1-3 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2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1048 0 0,'5'-24'2864'0'0,"33"-25"-861"0"0,-12 89-1166 0 0,174 360 525 0 0,-199-398-1320 0 0,1 0 0 0 0,0 1 1 0 0,1-1-1 0 0,-1 0 0 0 0,0 0 0 0 0,1-1 0 0 0,-1 1 0 0 0,1 0 0 0 0,-1-1 1 0 0,1 1-1 0 0,0-1 0 0 0,0 0 0 0 0,0 0 0 0 0,-1 0 0 0 0,1 0 1 0 0,0-1-1 0 0,0 1 0 0 0,0-1 0 0 0,0 0 0 0 0,0 1 0 0 0,0-2 0 0 0,0 1 1 0 0,0 0-1 0 0,1 0 0 0 0,-2-1 0 0 0,1 0 0 0 0,0 1 0 0 0,0-1 1 0 0,0 0-1 0 0,0-1 0 0 0,0 1 0 0 0,-1 0 0 0 0,1-1 0 0 0,-1 0 0 0 0,1 1 1 0 0,-1-1-1 0 0,1 0 0 0 0,-1 0 0 0 0,0 0 0 0 0,0-1 0 0 0,0 1 1 0 0,0 0-1 0 0,0-1 0 0 0,-1 0 0 0 0,1 1 0 0 0,-1-1 0 0 0,0 0 0 0 0,0 1 1 0 0,0-1-1 0 0,0 0 0 0 0,0-2-42 0 0,0 5-2 0 0,230-323 1075 0 0,-209 283-962 0 0,8-12-1091 0 0,-2 24-6449 0 0,-15 19 6260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2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1044 0 0,'7'5'4650'0'0,"29"2"-3839"0"0,-4-4-351 0 0,-10-4-313 0 0,-1 2 0 0 0,1 0 0 0 0,-1 1 1 0 0,0 1-1 0 0,0 1 0 0 0,0 1 1 0 0,-1 1-1 0 0,1 1 0 0 0,-1 1 0 0 0,-1 0 1 0 0,1 2-1 0 0,-2 0 0 0 0,1 1 0 0 0,-1 1 1 0 0,-1 0-1 0 0,0 1 0 0 0,0 3-147 0 0,-15-11 32 0 0,0 0 0 0 0,-1 0-1 0 0,1 1 1 0 0,-1-1 0 0 0,0 1-1 0 0,-1-1 1 0 0,0 1 0 0 0,0-1-1 0 0,0 1 1 0 0,0-1 0 0 0,-1 1-1 0 0,0-1 1 0 0,0 1 0 0 0,0-1-1 0 0,-1 0 1 0 0,1 1 0 0 0,-1-1-1 0 0,-1 0 1 0 0,1 0 0 0 0,-1 0-1 0 0,0-1 1 0 0,0 1 0 0 0,0-1 0 0 0,-1 1-1 0 0,1-1 1 0 0,-1 0 0 0 0,0 0-1 0 0,0-1 1 0 0,-1 1 0 0 0,1-1-1 0 0,-1 0 1 0 0,0 0 0 0 0,1-1-1 0 0,-1 1 1 0 0,-1-1-32 0 0,-14 15 135 0 0,-178 113 104 0 0,189-123-657 0 0,14-6-7328 0 0,-2-7 6559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46 1588 0 0,'0'0'703'0'0,"0"0"-87"0"0,0 0-59 0 0,0 0-127 0 0,17 4 441 0 0,-21 105 387 0 0,3 316-1022 0 0,-20-369-3455 0 0,12-54 1815 0 0</inkml:trace>
  <inkml:trace contextRef="#ctx0" brushRef="#br0" timeOffset="375.179">242 1 1028 0 0,'8'4'103'0'0,"-1"1"1"0"0,0 1-1 0 0,0 0 0 0 0,0 0 1 0 0,-1 0-1 0 0,0 0 0 0 0,0 1 1 0 0,0 0-1 0 0,-1 1 0 0 0,0-1 1 0 0,-1 1-1 0 0,1 0 0 0 0,-2 0 0 0 0,1 0 1 0 0,-1 1-1 0 0,0-1 0 0 0,-1 1 1 0 0,0 0-1 0 0,0 0 0 0 0,-1-1 1 0 0,0 1-1 0 0,-1 0 0 0 0,0 0 1 0 0,0 0-1 0 0,-1 0 0 0 0,0 0 0 0 0,0 0 1 0 0,-1 0-1 0 0,0 0 0 0 0,-1-1 1 0 0,0 1-1 0 0,0-1 0 0 0,-1 0 1 0 0,0 0-1 0 0,-1 0 0 0 0,1 0 1 0 0,-2-1-1 0 0,1 0 0 0 0,-1 0 1 0 0,0 0-1 0 0,0-1 0 0 0,-1 1-103 0 0,-12 13 613 0 0,0-1-1 0 0,-1-1 1 0 0,0 0-1 0 0,-2-2 1 0 0,0 0-1 0 0,-1-2 1 0 0,0 0 0 0 0,-17 6-613 0 0,68-28 1239 0 0,215 47-2168 0 0,-84 13-3673 0 0,-136-48 2318 0 0,-15-2 1032 0 0</inkml:trace>
  <inkml:trace contextRef="#ctx0" brushRef="#br0" timeOffset="749.619">708 32 1424 0 0,'28'63'1322'0'0,"-3"0"0"0"0,-3 2 0 0 0,-2 1 0 0 0,-3 0 0 0 0,-3 1 0 0 0,-1 19-1322 0 0,-9-93 2793 0 0,13-54-2444 0 0,76-331-4080 0 0,-92 348-1710 0 0,-1 42 4059 0 0</inkml:trace>
  <inkml:trace contextRef="#ctx0" brushRef="#br0" timeOffset="1089.209">1060 407 1484 0 0,'90'-73'3509'0'0,"-82"69"-3451"0"0,0 1-1 0 0,1 0 0 0 0,-1 1 1 0 0,1-1-1 0 0,0 2 0 0 0,-1-1 1 0 0,1 1-1 0 0,0 1 1 0 0,0 0-1 0 0,0 0 0 0 0,0 0 1 0 0,-1 1-1 0 0,1 1 0 0 0,0-1 1 0 0,-1 2-1 0 0,1-1 1 0 0,-1 1-1 0 0,4 2-57 0 0,2 1 104 0 0,-1 0 1 0 0,0 1-1 0 0,0 1 0 0 0,0 0 1 0 0,-1 1-1 0 0,-1 0 0 0 0,0 1 1 0 0,0 1-1 0 0,0-1 0 0 0,-2 1 1 0 0,1 1-1 0 0,-1 0 0 0 0,-1 0 1 0 0,0 1-1 0 0,-1 0 0 0 0,-1 0 1 0 0,0 1-1 0 0,0 2-104 0 0,-6-10 25 0 0,-2 1 0 0 0,1-1 0 0 0,-1 1-1 0 0,0-1 1 0 0,-1 0 0 0 0,1 0 0 0 0,-1 0 0 0 0,0 0 0 0 0,-1 0 0 0 0,1 0-1 0 0,-1-1 1 0 0,0 0 0 0 0,-1 0 0 0 0,1 0 0 0 0,-1 0 0 0 0,0-1 0 0 0,0 0-1 0 0,0 0 1 0 0,-1 0 0 0 0,0 0 0 0 0,1-1 0 0 0,-1 0 0 0 0,0 0 0 0 0,-1-1-1 0 0,1 0 1 0 0,0 0 0 0 0,-1 0 0 0 0,1-1 0 0 0,-1 0 0 0 0,0 0 0 0 0,1-1-1 0 0,-5 1-24 0 0,-13-24-2485 0 0,12-15-170 0 0,12 25 1348 0 0</inkml:trace>
  <inkml:trace contextRef="#ctx0" brushRef="#br0" timeOffset="1385.095">1723 279 2296 0 0,'6'2'8818'0'0,"-3"1"-4593"0"0,-5-3-4368 0 0,-5-8-4145 0 0,-28-25-1618 0 0,17 19 4322 0 0,3 1 194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2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1 916 0 0,'-22'28'2583'0'0,"13"-20"-2357"0"0,-7 4 34 0 0,1 0-1 0 0,0 1 1 0 0,1 1-1 0 0,0 1 1 0 0,1-1-1 0 0,1 2 1 0 0,1 0-1 0 0,0 0 1 0 0,1 1-1 0 0,0 1 1 0 0,1-1-1 0 0,2 1 1 0 0,0 1-1 0 0,0 0 1 0 0,2 0-1 0 0,-3 18-259 0 0,11-30 62 0 0,0 0 0 0 0,0 0-1 0 0,1 0 1 0 0,0-1 0 0 0,0 0 0 0 0,1 1-1 0 0,0-2 1 0 0,0 1 0 0 0,0-1-1 0 0,1 1 1 0 0,0-1 0 0 0,0-1-1 0 0,0 1 1 0 0,1-1 0 0 0,-1 0-1 0 0,1-1 1 0 0,0 0 0 0 0,0 0 0 0 0,0 0-1 0 0,0-1 1 0 0,1 0 0 0 0,-1 0-1 0 0,1-1 1 0 0,-1 0 0 0 0,1 0-1 0 0,-1-1 1 0 0,1 0 0 0 0,0 0-1 0 0,-1-1 1 0 0,1 0 0 0 0,-1 0 0 0 0,1 0-1 0 0,-1-1 1 0 0,4-2-62 0 0,13 1 64 0 0,0-1 0 0 0,-1-2 0 0 0,0 0 0 0 0,0-1 0 0 0,-1-1 0 0 0,0-2 0 0 0,0 0 0 0 0,-1-1 1 0 0,0-1-1 0 0,-1-1 0 0 0,10-8-64 0 0,-28 19-11 0 0,0 1 0 0 0,0-1 1 0 0,0 0-1 0 0,-1 1 1 0 0,1-1-1 0 0,0 0 0 0 0,-1 0 1 0 0,0 0-1 0 0,1 0 0 0 0,-1 0 1 0 0,0-1-1 0 0,0 1 1 0 0,0 0-1 0 0,0 0 0 0 0,-1-1 1 0 0,1 1-1 0 0,-1-1 1 0 0,1 1-1 0 0,-1-1 0 0 0,0 1 1 0 0,0 0-1 0 0,0-1 0 0 0,0 1 1 0 0,0-1-1 0 0,-1 1 1 0 0,1-1-1 0 0,-1 1 0 0 0,1 0 1 0 0,-1-1-1 0 0,0 1 0 0 0,0 0 1 0 0,0 0-1 0 0,0-1 1 0 0,0 1-1 0 0,-1 0 0 0 0,1 0 1 0 0,-1 0-1 0 0,1 0 1 0 0,-1 1-1 0 0,0-1 0 0 0,0 0 1 0 0,0 1-1 0 0,0-1 0 0 0,0 1 1 0 0,0 0-1 0 0,0 0 1 0 0,0-1-1 0 0,0 1 0 0 0,-1 0 11 0 0,-126-37-614 0 0,108 34 506 0 0,-50-3-558 0 0,62 8 323 0 0,1-1 0 0 0,-1 0 0 0 0,0 0 0 0 0,1-1 0 0 0,-1-1 0 0 0,1 1 0 0 0,-1-1 0 0 0,1 0 0 0 0,0-1 0 0 0,0 0 0 0 0,0 0 0 0 0,0-1 0 0 0,1 0 1 0 0,-1-1-1 0 0,1 1 0 0 0,-5-5 343 0 0,4-3-1044 0 0</inkml:trace>
  <inkml:trace contextRef="#ctx0" brushRef="#br0" timeOffset="250.279">898 479 1996 0 0,'-1'32'704'0'0,"-10"-2"-100"0"0,-1-2-192 0 0,-1 2 64 0 0,-5-2-124 0 0,-7-3 48 0 0,1-3-44 0 0,-7 3-171 0 0,3-5-129 0 0,-4-3-4 0 0,0 1-357 0 0,-4-8-279 0 0,1-5-580 0 0,17-5 52 0 0,-7 0-168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2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1468 0 0,'8'12'4248'0'0,"4"36"-3950"0"0,-11-39 137 0 0,11 44 168 0 0,2 0 0 0 0,2-1 0 0 0,3-1 0 0 0,20 40-603 0 0,28 52 1305 0 0,-40-164 122 0 0,50-237-560 0 0,-53 123-1277 0 0,-15 44-3543 0 0,-9 91 3930 0 0,27-58-5164 0 0,-17 44 4020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24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1412 0 0,'22'16'6625'0'0,"48"-7"-6502"0"0,-45-6 463 0 0,-1 0-441 0 0,-8-2-52 0 0,1 1 0 0 0,-1 1 0 0 0,0 0 0 0 0,0 1 0 0 0,0 1 0 0 0,-1 0 0 0 0,1 1 0 0 0,-1 1 0 0 0,-1 1 0 0 0,11 6-93 0 0,-23-12 13 0 0,1 0 0 0 0,-1 0 0 0 0,0 0 0 0 0,0 1 0 0 0,0-1 0 0 0,-1 1 0 0 0,1-1 0 0 0,-1 1 0 0 0,1 0 0 0 0,-1-1-1 0 0,0 1 1 0 0,0 0 0 0 0,0 0 0 0 0,0 0 0 0 0,0 0 0 0 0,-1 0 0 0 0,1 0 0 0 0,-1 0 0 0 0,0 0 0 0 0,0 0 0 0 0,0 0 0 0 0,-1 0 0 0 0,1 0 0 0 0,-1 0 0 0 0,1 0 0 0 0,-1 0 0 0 0,0 0 0 0 0,0 0 0 0 0,0 0 0 0 0,0-1 0 0 0,-1 1 0 0 0,1 0 0 0 0,-1-1 0 0 0,0 1 0 0 0,-1 0-13 0 0,-79 91 218 0 0,64-76-166 0 0,-160 158-1772 0 0,187-183-3953 0 0,7-5 4517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2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 1100 0 0,'-8'17'561'0'0,"-2"-2"-127"0"0,1 1 0 0 0,1 0-1 0 0,1 0 1 0 0,0 1 0 0 0,1 0 0 0 0,1 0 0 0 0,0 1 0 0 0,2-1-1 0 0,0 1 1 0 0,0 11-434 0 0,5-23 80 0 0,1 1-1 0 0,0-1 0 0 0,0 0 1 0 0,0 0-1 0 0,1-1 0 0 0,0 1 1 0 0,0-1-1 0 0,1 1 1 0 0,-1-1-1 0 0,1-1 0 0 0,0 1 1 0 0,1-1-1 0 0,-1 1 1 0 0,1-2-1 0 0,-1 1 0 0 0,1-1 1 0 0,0 1-1 0 0,1-2 0 0 0,-1 1 1 0 0,0-1-1 0 0,1 0 1 0 0,0 0-1 0 0,-1-1 0 0 0,1 1 1 0 0,0-2-1 0 0,0 1 0 0 0,-1-1 1 0 0,1 0-1 0 0,0 0 1 0 0,0-1-1 0 0,0 0 0 0 0,-1 0 1 0 0,1-1-1 0 0,2 0-79 0 0,4-1 73 0 0,1 3 10 0 0,1-2 0 0 0,-1 0-1 0 0,0 0 1 0 0,0-2-1 0 0,0 1 1 0 0,0-2-1 0 0,0 0 1 0 0,-1 0 0 0 0,0-2-1 0 0,0 1 1 0 0,0-2-1 0 0,-1 0 1 0 0,0 0 0 0 0,-1-1-1 0 0,0 0 1 0 0,0-1-1 0 0,-1 0 1 0 0,0-1-1 0 0,-1 0 1 0 0,0-1 0 0 0,-1 0-83 0 0,-7 8 12 0 0,-1 0 1 0 0,1 1 0 0 0,-1-1 0 0 0,-1 0 0 0 0,1 1 0 0 0,0-1-1 0 0,-1 0 1 0 0,0 1 0 0 0,0-1 0 0 0,0 0 0 0 0,0 1-1 0 0,0 0 1 0 0,-1-1 0 0 0,0 1 0 0 0,1 0 0 0 0,-1-1 0 0 0,0 1-1 0 0,-1 0 1 0 0,1 1 0 0 0,-1-1 0 0 0,1 0 0 0 0,-1 1 0 0 0,0-1-1 0 0,0 1 1 0 0,0 0 0 0 0,0 0 0 0 0,0 0 0 0 0,0 0-1 0 0,-1 1 1 0 0,-2-2-13 0 0,-107-38-124 0 0,67 34-579 0 0,-70-30-6244 0 0,108 27 5647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2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1288 0 0,'18'-3'1220'0'0,"32"-60"2659"0"0,-47 120-3243 0 0,20 99-310 0 0,-19-146-277 0 0,-2-3-8 0 0,0-1 0 0 0,0 0 1 0 0,1 1-1 0 0,-1-1 0 0 0,2 0 0 0 0,-1 0 1 0 0,0 0-1 0 0,1-1 0 0 0,0 1 1 0 0,1-1-1 0 0,-1 0 0 0 0,1 0 0 0 0,0 0 1 0 0,0-1-1 0 0,1 0 0 0 0,-1 0 1 0 0,1 0-1 0 0,0-1 0 0 0,0 0 1 0 0,0 0-1 0 0,0 0 0 0 0,5 1-41 0 0,6-1 30 0 0,0-1-1 0 0,0 0 1 0 0,0-1 0 0 0,1-1-1 0 0,-1-1 1 0 0,0 0 0 0 0,0-1 0 0 0,0-1-1 0 0,0 0 1 0 0,-1-2 0 0 0,1 0-1 0 0,-1 0 1 0 0,0-2 0 0 0,0 0-1 0 0,-1-1 1 0 0,0 0 0 0 0,-1-1-1 0 0,1-1 1 0 0,-2 0 0 0 0,1-1-1 0 0,-2-1 1 0 0,1 0 0 0 0,-2 0-1 0 0,0-1 1 0 0,0-1 0 0 0,-1 0-1 0 0,-1 0 1 0 0,0-1 0 0 0,7-16-30 0 0,49-90 399 0 0,-65 119-371 0 0,-6 8-24 0 0,1-1 0 0 0,-1 1 1 0 0,1 0-1 0 0,0 0 1 0 0,1 0-1 0 0,0 0 0 0 0,0 1 1 0 0,0 0-1 0 0,1 0 1 0 0,0 0-1 0 0,0 0 0 0 0,1 1 1 0 0,-1-1-1 0 0,2 1 1 0 0,-1-1-1 0 0,1 1 0 0 0,0 0 1 0 0,1 6-5 0 0,16 168-2268 0 0,14-115-2393 0 0,-23-58 3617 0 0</inkml:trace>
  <inkml:trace contextRef="#ctx0" brushRef="#br0" timeOffset="281.101">932 217 848 0 0,'-9'2'1020'0'0,"4"-1"-72"0"0,-2-1-124 0 0,3 0-188 0 0,-3 2-24 0 0,2-2-184 0 0,5 2-19 0 0,-2-2-81 0 0,4 0 68 0 0,1 0-136 0 0,6-2-72 0 0,18 0-220 0 0,-10 2 8 0 0,42-11-608 0 0,-20 1-569 0 0,-3 0 77 0 0,-2 0-248 0 0,-2-4-52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2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1484 0 0,'0'0'620'0'0,"0"0"84"0"0,0 0-116 0 0,0 0-116 0 0,0 0 96 0 0,25 19-192 0 0,-11-19 60 0 0,41-10-59 0 0,-7 5-113 0 0,-3 0 64 0 0,5 1-124 0 0,-2-1-160 0 0,3 4-4 0 0,-1 1-404 0 0,-7-4-325 0 0,-22 4-535 0 0,9 0 64 0 0,-3 0 28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2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 0 0,'4'4'1028'0'0,"3"2"-256"0"0,4-4-52 0 0,13 5-72 0 0,8-6-48 0 0,6 1-128 0 0,-20-2-39 0 0,10 0-133 0 0,9 0-204 0 0,3 0-28 0 0,2 0-4 0 0,3 0-532 0 0,-1 0-413 0 0,1 0-399 0 0,1 0-8 0 0,2 0-36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33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0 290 888 0 0,'0'0'333'0'0,"0"0"-18"0"0,0 0-13 0 0,0 0 19 0 0,0 0 0 0 0,0 0-65 0 0,0 0-36 0 0,0 0-27 0 0,0 0 10 0 0,0 0 105 0 0,0 0-2 0 0,0 0-65 0 0,0 0-23 0 0,0 0 32 0 0,0 0-49 0 0,0 0-29 0 0,0 0 44 0 0,0 0-39 0 0,0 0-19 0 0,0 0 5 0 0,0 0-64 0 0,0 0-3 0 0,0 0-10 0 0,0 0-14 0 0,0 0-24 0 0,0 0-10 0 0,0 0 13 0 0,0 0 36 0 0,0 0-39 0 0,0 0-38 0 0,0 0 18 0 0,0 0 11 0 0,0 0 54 0 0,0 0-4 0 0,5 4-2 0 0,2-1-55 0 0,1 0-1 0 0,-1 0 1 0 0,1 0 0 0 0,0-1 0 0 0,0-1 0 0 0,0 1 0 0 0,0-1 0 0 0,1-1 0 0 0,-1 0 0 0 0,0 0-1 0 0,0 0 1 0 0,0-1 0 0 0,0 0 0 0 0,0 0 0 0 0,0-1 0 0 0,0-1 0 0 0,0 1 0 0 0,2-2-32 0 0,54-11 109 0 0,-1-4 1 0 0,0-2-1 0 0,-1-3 1 0 0,-2-3-1 0 0,-1-2 1 0 0,51-34-110 0 0,-36-9-53 0 0,-112 48-191 0 0,14 22 221 0 0,0 1 0 0 0,0 0 1 0 0,0 2-1 0 0,0 1 1 0 0,0 1-1 0 0,0 1 0 0 0,0 1 1 0 0,1 1-1 0 0,0 2 1 0 0,0 0-1 0 0,1 1 0 0 0,-7 4 23 0 0,16-9 7 0 0,0 1-1 0 0,0 0 1 0 0,0 1 0 0 0,1 0-1 0 0,0 1 1 0 0,0 0-1 0 0,0 1 1 0 0,1 0 0 0 0,1 1-1 0 0,-1 0 1 0 0,1 1-1 0 0,1 0 1 0 0,0 1-1 0 0,0-1 1 0 0,1 2 0 0 0,1-1-1 0 0,-1 1 1 0 0,2 1-1 0 0,0-1 1 0 0,0 1-1 0 0,2 0 1 0 0,-2 5-7 0 0,9-10 5 0 0,0-1 0 0 0,1 1-1 0 0,-1 0 1 0 0,2-1 0 0 0,-1 0 0 0 0,1 0 0 0 0,0 0 0 0 0,1-1-1 0 0,-1 0 1 0 0,1 0 0 0 0,1 0 0 0 0,-1-1 0 0 0,1 1-1 0 0,0-2 1 0 0,0 1 0 0 0,0-1 0 0 0,1 0 0 0 0,-1 0 0 0 0,1-1-1 0 0,0 0 1 0 0,0-1 0 0 0,0 1 0 0 0,0-2 0 0 0,1 1-1 0 0,-1-1 1 0 0,1 0 0 0 0,7-1-5 0 0,23 5-461 0 0,0-1 0 0 0,-1-2-1 0 0,1-2 1 0 0,0-1 0 0 0,0-3 0 0 0,0-1 0 0 0,-1-1-1 0 0,10-5 462 0 0,10-4-1323 0 0,-2-1 10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3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1516 0 0,'0'0'137'0'0,"1"-1"-1"0"0,-1 1 1 0 0,0 0 0 0 0,0 0 0 0 0,1 0-1 0 0,-1-1 1 0 0,0 1 0 0 0,0 0-1 0 0,0 0 1 0 0,0-1 0 0 0,0 1-1 0 0,1 0 1 0 0,-1 0 0 0 0,0-1-1 0 0,0 1 1 0 0,0 0 0 0 0,0-1-1 0 0,0 1 1 0 0,0 0 0 0 0,0 0-1 0 0,0-1 1 0 0,0 1 0 0 0,0 0-1 0 0,0-1 1 0 0,0 1 0 0 0,0 0 0 0 0,0-1-1 0 0,0 1 1 0 0,0 0 0 0 0,0 0-1 0 0,-1-1 1 0 0,1 1 0 0 0,0 0-1 0 0,0 0 1 0 0,0-1-137 0 0,15-1-1 0 0,134-18 1126 0 0,121-26-5960 0 0,-240 37 3526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3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1160 0 0,'0'1'87'0'0,"0"0"0"0"0,1-1 0 0 0,-1 1-1 0 0,0-1 1 0 0,0 1 0 0 0,1-1 0 0 0,-1 1 0 0 0,0-1 0 0 0,1 1-1 0 0,-1-1 1 0 0,1 1 0 0 0,-1-1 0 0 0,0 0 0 0 0,1 1 0 0 0,-1-1-1 0 0,1 1 1 0 0,-1-1 0 0 0,1 0 0 0 0,-1 0 0 0 0,1 1 0 0 0,0-1-1 0 0,-1 0 1 0 0,1 0 0 0 0,-1 0 0 0 0,1 1 0 0 0,-1-1 0 0 0,1 0-1 0 0,0 0 1 0 0,-1 0 0 0 0,1 0 0 0 0,-1 0 0 0 0,1 0 0 0 0,0 0-1 0 0,-1 0 1 0 0,1-1 0 0 0,-1 1 0 0 0,1 0 0 0 0,0 0 0 0 0,-1 0-1 0 0,1-1 1 0 0,-1 1 0 0 0,1 0 0 0 0,-1-1 0 0 0,1 1-1 0 0,-1 0 1 0 0,1-1 0 0 0,-1 1 0 0 0,1 0 0 0 0,-1-1 0 0 0,0 1-1 0 0,1-1 1 0 0,-1 1 0 0 0,0-1 0 0 0,1 1 0 0 0,-1-1 0 0 0,0 1-1 0 0,0-1 1 0 0,1 0-87 0 0,4 56 349 0 0,-5-55-326 0 0,-1 12 27 0 0,0 0 0 0 0,1-1 1 0 0,0 1-1 0 0,1 0 0 0 0,0-1 0 0 0,1 1 0 0 0,0-1 1 0 0,1 0-1 0 0,0 1 0 0 0,0-1 0 0 0,2-1 1 0 0,-1 1-1 0 0,1 0 0 0 0,1-1 0 0 0,0 0 0 0 0,0-1 1 0 0,1 1-1 0 0,0-1 0 0 0,1 0 0 0 0,0-1 1 0 0,0 0-1 0 0,1 0 0 0 0,0-1 0 0 0,0 0 0 0 0,1 0 1 0 0,0-1-1 0 0,0 0 0 0 0,0-1 0 0 0,1 0 1 0 0,0-1-1 0 0,0 0 0 0 0,0-1 0 0 0,0 0 0 0 0,2-1-50 0 0,4-4 16 0 0,0-2 0 0 0,0 0-1 0 0,0-1 1 0 0,0 0 0 0 0,-1-2-1 0 0,0 0 1 0 0,0-1-1 0 0,0 0 1 0 0,-1-1 0 0 0,-1-1-1 0 0,0 0 1 0 0,0-1 0 0 0,-1-1-1 0 0,0 0 1 0 0,-1-1-1 0 0,0 0 1 0 0,-1-1 0 0 0,-1 0-1 0 0,0-1 1 0 0,-1 0 0 0 0,0 0-1 0 0,-2-1 1 0 0,1 0-1 0 0,-2 0 1 0 0,0-1 0 0 0,-1 0-1 0 0,-1 0 1 0 0,-1 0 0 0 0,0-1-1 0 0,-1-2-15 0 0,-3 22 7 0 0,0-1 0 0 0,0 0 0 0 0,0 0 0 0 0,0 0 0 0 0,0 0 0 0 0,-1 0 0 0 0,1 0 0 0 0,0-1 0 0 0,0 1 0 0 0,-1 0 0 0 0,1-1 0 0 0,-1 1 0 0 0,1-1 0 0 0,0 1 0 0 0,-1-1 0 0 0,1 0 0 0 0,-1 1 0 0 0,1-1 0 0 0,-1 0 0 0 0,1 0 0 0 0,-1 0 0 0 0,1 0 0 0 0,-1 0 0 0 0,1-1 0 0 0,-1 1 0 0 0,1 0 0 0 0,-1-1 0 0 0,1 1 0 0 0,-1-1 0 0 0,1 1 0 0 0,0-1 0 0 0,-1 0 0 0 0,1 0 0 0 0,0 1 0 0 0,0-1 0 0 0,-1 0 0 0 0,1 0 0 0 0,0 0 0 0 0,0 0 0 0 0,0 0 0 0 0,0-1 0 0 0,0 1 0 0 0,1 0 0 0 0,-1 0 0 0 0,0-1 0 0 0,0 1 0 0 0,1 0 0 0 0,-1-1 0 0 0,1 1 0 0 0,-1-1 0 0 0,1 1 0 0 0,0-1 0 0 0,0 1 0 0 0,-1-1-7 0 0,-3 16-70 0 0,1-1-1 0 0,0 1 1 0 0,1 0-1 0 0,0 0 1 0 0,1 0-1 0 0,0 0 1 0 0,2 0-1 0 0,-1 0 1 0 0,2 1-1 0 0,0-2 1 0 0,0 1-1 0 0,2 0 1 0 0,-1 0-1 0 0,2-1 1 0 0,2 6 70 0 0,68 119-5359 0 0,-57-111 4045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1528 0 0,'1'-1'117'0'0,"-1"1"0"0"0,1 0 0 0 0,0 0 0 0 0,-1-1 0 0 0,1 1 0 0 0,-1 0 0 0 0,1 0 0 0 0,0 0 0 0 0,-1 0-1 0 0,1 0 1 0 0,0 0 0 0 0,-1 0 0 0 0,1 0 0 0 0,0 0 0 0 0,-1 0 0 0 0,1 1 0 0 0,0-1 0 0 0,-1 0 0 0 0,1 0 0 0 0,-1 1 0 0 0,1-1 0 0 0,0 0 0 0 0,-1 1 0 0 0,1-1 0 0 0,-1 0-1 0 0,1 1 1 0 0,-1-1 0 0 0,1 1 0 0 0,-1-1 0 0 0,1 1 0 0 0,-1-1 0 0 0,0 1 0 0 0,1-1 0 0 0,-1 1 0 0 0,0-1 0 0 0,1 1 0 0 0,-1 0 0 0 0,0-1 0 0 0,0 1 0 0 0,0-1-1 0 0,1 1 1 0 0,-1 0 0 0 0,0-1 0 0 0,0 1 0 0 0,0 0 0 0 0,0-1 0 0 0,0 1 0 0 0,0 0 0 0 0,0-1 0 0 0,0 1 0 0 0,-1 0 0 0 0,1-1 0 0 0,0 1 0 0 0,0-1 0 0 0,0 1-1 0 0,-1 0 1 0 0,1-1-117 0 0,0 13 40 0 0,0 40 176 0 0,0 65 496 0 0,0-40-6919 0 0,0-77 4937 0 0</inkml:trace>
  <inkml:trace contextRef="#ctx0" brushRef="#br0" timeOffset="280.219">384 1 1528 0 0,'16'11'342'0'0,"0"1"1"0"0,-2 1-1 0 0,1 0 0 0 0,-1 1 0 0 0,-1 1 1 0 0,-1 0-1 0 0,0 0 0 0 0,-1 1 1 0 0,0 1-1 0 0,-2 0 0 0 0,0 0 0 0 0,-1 1 1 0 0,0 0-1 0 0,-2 0 0 0 0,0 1 0 0 0,-1 0 1 0 0,-1 0-1 0 0,-1 0 0 0 0,0 1 0 0 0,-1 7-342 0 0,-5-7 81 0 0,0-1-1 0 0,-2 0 0 0 0,0-1 0 0 0,-1 1 1 0 0,-1-1-1 0 0,0 0 0 0 0,-1-1 1 0 0,-2 0-1 0 0,1 0 0 0 0,-2-1 0 0 0,0 0 1 0 0,-1-1-1 0 0,-1 0 0 0 0,0-1 0 0 0,-1 0 1 0 0,0-1-1 0 0,-1-1 0 0 0,0 0 0 0 0,-1-1 1 0 0,-1-1-1 0 0,0-1 0 0 0,0 0 0 0 0,-1-1 1 0 0,0 0-1 0 0,0-2 0 0 0,-2 0-80 0 0,-122 22-5275 0 0,100-55 2590 0 0,22 5 1413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3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1004 0 0,'0'0'629'0'0,"0"0"-65"0"0,0 0-104 0 0,25 0 1391 0 0,-24 0-1829 0 0,1 0-1 0 0,-1 0 1 0 0,1 1 0 0 0,-1-1-1 0 0,0 0 1 0 0,1 1-1 0 0,-1-1 1 0 0,0 1-1 0 0,1 0 1 0 0,-1-1-1 0 0,0 1 1 0 0,1 0-1 0 0,-1 0 1 0 0,0 0 0 0 0,0 0-1 0 0,0 0 1 0 0,0 0-1 0 0,0 0 1 0 0,0 0-1 0 0,0 0 1 0 0,0 1-1 0 0,-1-1 1 0 0,1 0-1 0 0,0 0 1 0 0,-1 1 0 0 0,1-1-1 0 0,-1 0 1 0 0,1 1-1 0 0,-1-1 1 0 0,0 1-1 0 0,0-1 1 0 0,1 1-1 0 0,-1-1 1 0 0,0 1-1 0 0,0-1 1 0 0,0 1-1 0 0,-1-1 1 0 0,1 0 0 0 0,0 1-1 0 0,0-1 1 0 0,-1 1-1 0 0,1-1 1 0 0,-1 0-1 0 0,1 1 1 0 0,-1-1-1 0 0,0 0 1 0 0,0 1-1 0 0,1-1 1 0 0,-1 0 0 0 0,0 0-1 0 0,0 0 1 0 0,0 0-1 0 0,0 0 1 0 0,0 0-1 0 0,0 0 1 0 0,-1 0-1 0 0,1 0 1 0 0,0 0-22 0 0,-6 13 14 0 0,0-1 0 0 0,-1 1 1 0 0,0-1-1 0 0,-1 0 0 0 0,0-1 0 0 0,-1 0 1 0 0,-1-1-1 0 0,1 0 0 0 0,-2-1 1 0 0,0 0-1 0 0,-1 1-14 0 0,-95 45-3618 0 0,82-50 2269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5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1 140 928 0 0,'133'-119'5579'0'0,"-129"117"-5567"0"0,0-1 0 0 0,0 1 1 0 0,0 0-1 0 0,0 0 0 0 0,1 0 0 0 0,-1 0 0 0 0,0 1 0 0 0,1 0 0 0 0,-1 0 0 0 0,1 0 0 0 0,-1 0 0 0 0,1 1 0 0 0,0 0 0 0 0,-1 0 0 0 0,1 0 0 0 0,0 1 1 0 0,-1-1-1 0 0,1 1 0 0 0,-1 0 0 0 0,1 0 0 0 0,-1 1 0 0 0,0-1 0 0 0,1 1 0 0 0,-1 0 0 0 0,0 0 0 0 0,0 1 0 0 0,0-1 0 0 0,0 1 0 0 0,-1 0 1 0 0,1 0-1 0 0,-1 0 0 0 0,1 0 0 0 0,-1 0 0 0 0,0 1 0 0 0,0 0 0 0 0,0 1-12 0 0,15 56-3410 0 0,-17-47 2138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5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188 566 1676 0 0,'-16'7'439'0'0,"0"0"1"0"0,1 1-1 0 0,0 0 0 0 0,0 1 1 0 0,1 1-1 0 0,0 1 0 0 0,0 0 1 0 0,2 0-1 0 0,-1 2 0 0 0,1-1 1 0 0,1 2-1 0 0,-9 13-439 0 0,40 4 847 0 0,-11-26-805 0 0,0 0 0 0 0,1-1-1 0 0,-1 0 1 0 0,1 0-1 0 0,0-1 1 0 0,0 0-1 0 0,0-1 1 0 0,0 0 0 0 0,0-1-1 0 0,1 0 1 0 0,-1-1-1 0 0,1 1 1 0 0,-1-2 0 0 0,0 0-1 0 0,1 0-41 0 0,27 0-50 0 0,104-26-349 0 0,-136 26 346 0 0,0 0 1 0 0,-1 0-1 0 0,1 0 0 0 0,-1 0 0 0 0,1-1 0 0 0,-1 0 1 0 0,0 0-1 0 0,0-1 0 0 0,0 0 0 0 0,0 1 1 0 0,0-1-1 0 0,0-1 0 0 0,-1 1 0 0 0,0-1 0 0 0,0 0 1 0 0,0 0-1 0 0,0 0 0 0 0,0-1 0 0 0,-1 1 1 0 0,0-1-1 0 0,0 0 0 0 0,0 1 0 0 0,0-2 0 0 0,-1 1 1 0 0,0 0-1 0 0,1-3 53 0 0,-5 3 8 0 0,0 0 1 0 0,0 0-1 0 0,-1 0 1 0 0,0 1-1 0 0,0-1 1 0 0,0 1-1 0 0,-1 0 0 0 0,1 0 1 0 0,-1 0-1 0 0,0 1 1 0 0,0-1-1 0 0,0 1 0 0 0,0 0 1 0 0,-1 0-1 0 0,1 0 1 0 0,-1 1-1 0 0,0-1 1 0 0,0 1-1 0 0,0 0 0 0 0,0 1 1 0 0,0-1-1 0 0,0 1 1 0 0,0 0-1 0 0,-1 0 1 0 0,1 1-9 0 0,-178-20 958 0 0,406-32-1457 0 0,-210 48 504 0 0,3 1-79 0 0,-1 1 0 0 0,1-2 0 0 0,-1 0 0 0 0,0-1 0 0 0,0 0 0 0 0,-1-1 0 0 0,1-1-1 0 0,-1 0 1 0 0,-1-1 0 0 0,1-1 0 0 0,-1 0 0 0 0,-1-1 0 0 0,0 0 0 0 0,0-1 0 0 0,-1 0 0 0 0,0-1 0 0 0,-1 0 0 0 0,0 0 0 0 0,-1-1 0 0 0,-1-1 0 0 0,0 0 0 0 0,-1 0 0 0 0,5-12 74 0 0,-10 14 88 0 0,0 1-1 0 0,0-1 1 0 0,-2 1 0 0 0,1-1 0 0 0,-1 0 0 0 0,-1 1-1 0 0,0-1 1 0 0,-1 1 0 0 0,0-1 0 0 0,0 1-1 0 0,-2 0 1 0 0,1-1 0 0 0,-1 2 0 0 0,-1-1 0 0 0,-1-2-88 0 0,3 7 163 0 0,0 0 0 0 0,-1 0 0 0 0,0 0 1 0 0,0 1-1 0 0,-1 0 0 0 0,1-1 0 0 0,-1 1 1 0 0,0 1-1 0 0,0-1 0 0 0,-1 1 0 0 0,0 0 1 0 0,1 0-1 0 0,-1 0 0 0 0,-1 1 0 0 0,1 0 1 0 0,0 0-1 0 0,-1 1 0 0 0,1 0 1 0 0,-1 0-1 0 0,0 0 0 0 0,0 1 0 0 0,-1 0-163 0 0,0 4 51 0 0,0 1 0 0 0,0 0 0 0 0,1 0 0 0 0,-1 1-1 0 0,1 0 1 0 0,0 0 0 0 0,1 0 0 0 0,-1 1 0 0 0,1 0-1 0 0,0 1 1 0 0,1-1 0 0 0,-1 1 0 0 0,1 0 0 0 0,1 0-1 0 0,-1 1 1 0 0,1-1 0 0 0,1 1 0 0 0,-1 0 0 0 0,1 0-1 0 0,1 0 1 0 0,-1 1 0 0 0,2-1 0 0 0,-1 1 0 0 0,1-1-1 0 0,0 1-50 0 0,7 247 1028 0 0,134 363-2986 0 0,-139-616 1798 0 0,0 0 1 0 0,0 0 0 0 0,0 0-1 0 0,-1 0 1 0 0,1-1 0 0 0,-1 1 0 0 0,0 0-1 0 0,1 0 1 0 0,-1 0 0 0 0,-1 0-1 0 0,1 0 1 0 0,0 0 0 0 0,-1 0-1 0 0,1 0 1 0 0,-1 0 0 0 0,0 0-1 0 0,0-1 1 0 0,0 1 0 0 0,0 0 0 0 0,-1 0-1 0 0,1-1 1 0 0,-1 1 0 0 0,0-1-1 0 0,1 0 1 0 0,-1 1 0 0 0,0-1-1 0 0,0 0 1 0 0,-1 0 0 0 0,1 0-1 0 0,0 0 1 0 0,-1-1 0 0 0,1 1 0 0 0,-1-1-1 0 0,1 1 1 0 0,-1-1 0 0 0,0 0-1 0 0,0 0 1 0 0,1 0 0 0 0,-1 0-1 0 0,0 0 1 0 0,0-1 0 0 0,0 0 0 0 0,0 1-1 0 0,0-1 1 0 0,0 0 0 0 0,0 0-1 0 0,-2-1 160 0 0,-38-10-1142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5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1436 0 0,'8'14'6624'0'0,"1"56"-5389"0"0,-2-13-1096 0 0,24 136-1179 0 0,-68-170-4493 0 0,17-25 4228 0 0</inkml:trace>
  <inkml:trace contextRef="#ctx0" brushRef="#br0" timeOffset="407.067">11 164 2324 0 0,'7'-3'4530'0'0,"13"-3"-2630"0"0,10-2-1229 0 0,111-35 1197 0 0,5 14-3778 0 0,2-1-4270 0 0,-116 22 4697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4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19 636 1484 0 0,'-16'-13'2932'0'0,"14"41"-1718"0"0,2-18-1284 0 0,16 209 1775 0 0,32-32-1518 0 0,-45-174-2229 0 0,-16-42 503 0 0,2 7 1024 0 0</inkml:trace>
  <inkml:trace contextRef="#ctx0" brushRef="#br0" timeOffset="453.461">13 851 2320 0 0,'-2'-26'265'0'0,"0"1"1"0"0,2-1-1 0 0,1 1 0 0 0,1 0 1 0 0,1-1-1 0 0,1 1 0 0 0,1 0 0 0 0,1 1 1 0 0,2-1-1 0 0,0 1 0 0 0,1 1 0 0 0,2-1 1 0 0,0 2-1 0 0,9-13-265 0 0,-18 35 18 0 0,-1-1-1 0 0,1 0 1 0 0,0 1 0 0 0,0-1-1 0 0,-1 1 1 0 0,1 0 0 0 0,0 0-1 0 0,0 0 1 0 0,0 0 0 0 0,-1 0-1 0 0,1 0 1 0 0,0 0 0 0 0,0 0 0 0 0,0 1-1 0 0,-1-1 1 0 0,1 1 0 0 0,0-1-1 0 0,0 1 1 0 0,-1 0 0 0 0,1 0-1 0 0,-1-1 1 0 0,1 1 0 0 0,-1 0-1 0 0,1 1 1 0 0,-1-1 0 0 0,1 0 0 0 0,-1 0-1 0 0,0 0 1 0 0,0 1 0 0 0,0-1-1 0 0,1 1 1 0 0,-1-1 0 0 0,-1 1-1 0 0,1-1 1 0 0,0 1 0 0 0,0 0-1 0 0,-1-1 1 0 0,1 1 0 0 0,-1 0 0 0 0,1 0-1 0 0,-1 0 1 0 0,0-1 0 0 0,1 1-1 0 0,-1 0 1 0 0,0 1-18 0 0,21 59 47 0 0,-3 2 1 0 0,-2 0-1 0 0,-3 1 0 0 0,3 49-47 0 0,-16-113 16 0 0,0 0-1 0 0,0 0 1 0 0,0 0-1 0 0,1 0 1 0 0,-1 0 0 0 0,1 0-1 0 0,-1 0 1 0 0,1-1-1 0 0,-1 1 1 0 0,1 0-1 0 0,-1 0 1 0 0,1 0-1 0 0,-1-1 1 0 0,1 1-1 0 0,0 0 1 0 0,0-1-1 0 0,-1 1 1 0 0,1-1-1 0 0,0 1 1 0 0,0-1 0 0 0,0 1-1 0 0,-1-1 1 0 0,1 0-1 0 0,0 1 1 0 0,0-1-1 0 0,0 0 1 0 0,0 1-1 0 0,0-1 1 0 0,0 0-1 0 0,0 0 1 0 0,0 0-1 0 0,0 0 1 0 0,0 0-1 0 0,0 0 1 0 0,0 0 0 0 0,0-1-1 0 0,0 1 1 0 0,-1 0-1 0 0,1 0 1 0 0,0-1-1 0 0,0 1 1 0 0,0 0-1 0 0,0-1 1 0 0,0 1-1 0 0,-1-1 1 0 0,1 1-1 0 0,0-1 1 0 0,0 0-1 0 0,-1 1 1 0 0,1-1 0 0 0,0 0-1 0 0,-1 1 1 0 0,1-1-16 0 0,57-41 19 0 0,-47 33 65 0 0,22-18-112 0 0,-2-2-1 0 0,-1-1 1 0 0,-1-1 0 0 0,-1-2 0 0 0,-2 0-1 0 0,-1-2 1 0 0,4-11 28 0 0,-19 28-84 0 0,-10 18 65 0 0,1 1 0 0 0,-1-1 0 0 0,0 1 0 0 0,1 0 0 0 0,-1-1 0 0 0,1 1 1 0 0,-1-1-1 0 0,1 0 0 0 0,-1 1 0 0 0,1-1 0 0 0,0 1 0 0 0,-1-1 0 0 0,1 0 0 0 0,-1 1 0 0 0,1-1 0 0 0,0 0 0 0 0,-1 0 1 0 0,1 1-1 0 0,0-1 0 0 0,-1 0 0 0 0,1 0 0 0 0,0 0 0 0 0,0 0 0 0 0,-1 0 0 0 0,1 0 0 0 0,0 0 0 0 0,-1 0 0 0 0,1 0 1 0 0,0 0-1 0 0,-1 0 0 0 0,1-1 0 0 0,0 1 0 0 0,-1 0 0 0 0,1 0 0 0 0,0-1 0 0 0,-1 1 0 0 0,1 0 0 0 0,0-1 19 0 0,0 29-4 0 0,2 1 0 0 0,1-1-1 0 0,1 0 1 0 0,1 0-1 0 0,2-1 1 0 0,1 0-1 0 0,1 0 1 0 0,6 11 4 0 0,-12-29-100 0 0,1 0 1 0 0,0 0-1 0 0,1-1 0 0 0,0 1 0 0 0,0-1 1 0 0,1-1-1 0 0,-1 1 0 0 0,2-1 1 0 0,-1 0-1 0 0,1-1 0 0 0,0 0 0 0 0,0 0 1 0 0,1-1-1 0 0,0 0 0 0 0,0 0 1 0 0,0-1-1 0 0,0 0 0 0 0,1-1 0 0 0,0 0 1 0 0,0 0-1 0 0,-1-1 0 0 0,1 0 1 0 0,0-1-1 0 0,1 0 0 0 0,4-1 100 0 0,33-2-2197 0 0,-1-11 813 0 0</inkml:trace>
  <inkml:trace contextRef="#ctx0" brushRef="#br0" timeOffset="859.963">1242 804 860 0 0,'-1'-4'104'0'0,"0"1"1"0"0,-1-1-1 0 0,1 1 1 0 0,-1 0-1 0 0,0-1 0 0 0,0 1 1 0 0,0 0-1 0 0,0 0 1 0 0,0 0-1 0 0,-1 0 0 0 0,0 1 1 0 0,1-1-1 0 0,-1 1 0 0 0,0-1 1 0 0,0 1-1 0 0,0 0 1 0 0,0 0-1 0 0,-1 0 0 0 0,1 1 1 0 0,-1-1-1 0 0,1 1 1 0 0,-1 0-1 0 0,1 0 0 0 0,-1 0 1 0 0,0 0-1 0 0,1 1 0 0 0,-1-1 1 0 0,0 1-1 0 0,1 0 1 0 0,-1 0-1 0 0,0 0 0 0 0,0 1 1 0 0,1-1-1 0 0,-1 1 1 0 0,0 0-1 0 0,1 0 0 0 0,-1 0 1 0 0,1 1-1 0 0,-2 0-104 0 0,-7 1 67 0 0,0 1 1 0 0,0 1-1 0 0,0 0 0 0 0,1 0 1 0 0,0 1-1 0 0,0 0 0 0 0,1 1 1 0 0,0 1-1 0 0,0-1 1 0 0,0 2-1 0 0,1-1 0 0 0,0 1 1 0 0,1 0-1 0 0,0 1 0 0 0,0 0 1 0 0,1 1-1 0 0,1-1 0 0 0,0 1 1 0 0,0 0-1 0 0,1 1 0 0 0,0 0 1 0 0,1-1-1 0 0,-2 8-67 0 0,8-15 22 0 0,0 1 1 0 0,0-1-1 0 0,0 0 1 0 0,0 0-1 0 0,1-1 0 0 0,-1 1 1 0 0,1 0-1 0 0,0-1 1 0 0,0 0-1 0 0,0 1 0 0 0,1-1 1 0 0,-1 0-1 0 0,1-1 1 0 0,-1 1-1 0 0,1-1 0 0 0,0 0 1 0 0,0 1-1 0 0,0-2 0 0 0,1 1 1 0 0,-1 0-1 0 0,0-1 1 0 0,1 0-1 0 0,-1 0 0 0 0,0 0 1 0 0,1-1-1 0 0,-1 1 1 0 0,1-1-1 0 0,0 0 0 0 0,-1 0 1 0 0,1-1-1 0 0,-1 1 1 0 0,0-1-1 0 0,1 0 0 0 0,-1-1 1 0 0,1 1-1 0 0,-1-1 1 0 0,1 0-23 0 0,0 1-19 0 0,0 1 17 0 0,0-1-1 0 0,0 1 0 0 0,0-1 0 0 0,0 0 0 0 0,0-1 1 0 0,0 1-1 0 0,0-1 0 0 0,0 0 0 0 0,-1 0 0 0 0,1 0 1 0 0,-1-1-1 0 0,1 0 0 0 0,-1 0 0 0 0,0 0 0 0 0,0 0 1 0 0,0 0-1 0 0,-1-1 0 0 0,1 0 0 0 0,-1 0 1 0 0,0 0-1 0 0,0 0 0 0 0,0 0 0 0 0,0-1 0 0 0,0-1 3 0 0,-3 5-27 0 0,0 1 73 0 0,-19-35 57 0 0,201 133-4724 0 0,-164-83 3245 0 0</inkml:trace>
  <inkml:trace contextRef="#ctx0" brushRef="#br0" timeOffset="1172.297">1441 707 1336 0 0,'7'2'90'0'0,"-1"0"-1"0"0,1 1 0 0 0,-1-1 1 0 0,0 1-1 0 0,0 0 1 0 0,0 1-1 0 0,0-1 0 0 0,0 1 1 0 0,-1 0-1 0 0,0 1 1 0 0,0-1-1 0 0,0 1 0 0 0,0 0 1 0 0,-1 1-1 0 0,0-1 1 0 0,0 1-1 0 0,0-1 0 0 0,-1 1 1 0 0,1 0-1 0 0,-2 1 1 0 0,2 1-90 0 0,75 171 2795 0 0,-74-159-485 0 0,-4-35-327 0 0,1 3-2030 0 0,1 0 1 0 0,0 0 0 0 0,0 1 0 0 0,1 0-1 0 0,1-1 1 0 0,0 2 0 0 0,0-1 0 0 0,1 0 0 0 0,0 1-1 0 0,1 0 1 0 0,0 1 0 0 0,1 0 0 0 0,0 0-1 0 0,0 0 1 0 0,5-3 46 0 0,27-23-1156 0 0,28-24-4547 0 0,-62 55 4182 0 0</inkml:trace>
  <inkml:trace contextRef="#ctx0" brushRef="#br0" timeOffset="1890.799">2302 657 1240 0 0,'-14'-3'150'0'0,"1"1"0"0"0,-1 0-1 0 0,1 1 1 0 0,-1 1 0 0 0,1 0 0 0 0,-1 0-1 0 0,0 1 1 0 0,1 1 0 0 0,-1 1 0 0 0,1 0-1 0 0,0 0 1 0 0,0 1 0 0 0,0 1 0 0 0,1 0-1 0 0,-1 1 1 0 0,1 0 0 0 0,0 1-1 0 0,1 1 1 0 0,0-1 0 0 0,0 2 0 0 0,0 0-1 0 0,1 0 1 0 0,1 0 0 0 0,0 2 0 0 0,0-1-1 0 0,1 1 1 0 0,-5 8-150 0 0,11-17 22 0 0,1 1-1 0 0,0-1 1 0 0,1 0 0 0 0,-1 1-1 0 0,0-1 1 0 0,1 1-1 0 0,-1-1 1 0 0,1 1 0 0 0,0 0-1 0 0,0-1 1 0 0,0 1-1 0 0,0-1 1 0 0,0 1-1 0 0,0-1 1 0 0,1 1 0 0 0,-1-1-1 0 0,1 1 1 0 0,0-1-1 0 0,0 1 1 0 0,0-1 0 0 0,0 0-1 0 0,0 1 1 0 0,0-1-1 0 0,1 0 1 0 0,-1 0 0 0 0,1 0-1 0 0,-1 0 1 0 0,1 0-1 0 0,0 0 1 0 0,0 0 0 0 0,0-1-1 0 0,0 1 1 0 0,0-1-1 0 0,0 1 1 0 0,0-1 0 0 0,1 0-1 0 0,-1 0 1 0 0,0 0-1 0 0,1 0 1 0 0,-1 0 0 0 0,1-1-1 0 0,-1 1 1 0 0,3 0-22 0 0,125 8 184 0 0,-123-9-166 0 0,1-1 0 0 0,0 0 1 0 0,-1 0-1 0 0,1-1 0 0 0,-1 0 0 0 0,1 0 1 0 0,-1-1-1 0 0,0 0 0 0 0,0 0 0 0 0,0-1 0 0 0,-1 1 1 0 0,1-2-1 0 0,-1 1 0 0 0,0-1 0 0 0,0 0 1 0 0,0 0-1 0 0,-1 0 0 0 0,0-1 0 0 0,0 0 1 0 0,0 0-1 0 0,-1 0 0 0 0,1-1 0 0 0,-2 1 0 0 0,1-1 1 0 0,-1 0-1 0 0,0-1-18 0 0,-1-35 1524 0 0,-2 41-1401 0 0,2-7 20 0 0,-1 13-107 0 0,0 2-10 0 0,145 493 960 0 0,-143-488-949 0 0,-1-1 1 0 0,0 1 0 0 0,0-1-1 0 0,-1 1 1 0 0,-1-1 0 0 0,0 1 0 0 0,0 0-1 0 0,-1-1 1 0 0,-1 1 0 0 0,1-1-1 0 0,-2 1 1 0 0,1-1 0 0 0,-2 0 0 0 0,1 0-1 0 0,-1 0 1 0 0,-1 0 0 0 0,0-1-1 0 0,0 0 1 0 0,-1 0 0 0 0,0 0 0 0 0,0 0-1 0 0,-1-1 1 0 0,0 0 0 0 0,-1-1-1 0 0,0 0 1 0 0,0 0 0 0 0,0 0 0 0 0,-1-1-1 0 0,0 0 1 0 0,-2 0-38 0 0,2-4-62 0 0,0-1 1 0 0,0 0-1 0 0,1 0 0 0 0,-1-1 1 0 0,0 0-1 0 0,0-1 0 0 0,0 0 1 0 0,0 0-1 0 0,1-1 0 0 0,-1 0 1 0 0,1 0-1 0 0,-1-1 0 0 0,1 0 0 0 0,0-1 1 0 0,0 0-1 0 0,0 0 0 0 0,1 0 1 0 0,-1-1-1 0 0,1 0 0 0 0,0-1 1 0 0,0 0-1 0 0,1 0 0 0 0,0 0 1 0 0,0-1-1 0 0,0 0 0 0 0,1 0 1 0 0,0 0-1 0 0,1-1 0 0 0,-1 1 1 0 0,1-1-1 0 0,1-1 0 0 0,-1 1 1 0 0,2 0-1 0 0,-1-1 0 0 0,1 1 1 0 0,0-1-1 0 0,1 0 0 0 0,0 1 0 0 0,0-1 1 0 0,1 0-1 0 0,0 0 0 0 0,1 0 1 0 0,1-8 61 0 0,5-6-528 0 0,1 1 0 0 0,2 0 0 0 0,0 0 0 0 0,1 1 0 0 0,1 1 0 0 0,1 0 0 0 0,1 0 0 0 0,0 1 0 0 0,2 1 0 0 0,0 1 1 0 0,9-8 527 0 0,23-18-1444 0 0</inkml:trace>
  <inkml:trace contextRef="#ctx0" brushRef="#br0" timeOffset="2125.247">2439 881 1360 0 0,'265'-203'3494'0'0,"-297"216"-1053"0"0,25-7-2355 0 0,0 1 1 0 0,1-1-1 0 0,0 1 1 0 0,0 1-1 0 0,1-1 1 0 0,0 1-1 0 0,0 0 1 0 0,1 0-1 0 0,0 0 1 0 0,0 1-1 0 0,1-1 1 0 0,0 1-1 0 0,1 0 1 0 0,0 0-1 0 0,0 0 1 0 0,1 0-1 0 0,0 5-86 0 0,4-7-142 0 0,1 0 0 0 0,0 0-1 0 0,0-1 1 0 0,1 1-1 0 0,-1-1 1 0 0,2 0-1 0 0,-1 0 1 0 0,1-1 0 0 0,-1 0-1 0 0,2 0 1 0 0,-1 0-1 0 0,0 0 1 0 0,1-1-1 0 0,0 0 1 0 0,0-1 0 0 0,0 0-1 0 0,0 0 1 0 0,1 0-1 0 0,-1-1 1 0 0,1 0-1 0 0,0 0 1 0 0,-1-1 0 0 0,1 0-1 0 0,0-1 1 0 0,0 1-1 0 0,0-1 1 0 0,2-1 142 0 0,6 2-1451 0 0,1-1 22 0 0</inkml:trace>
  <inkml:trace contextRef="#ctx0" brushRef="#br0" timeOffset="2375.352">2691 469 2524 0 0,'-5'-5'1244'0'0,"1"2"-192"0"0,1-2-167 0 0,3 0-73 0 0,-2 1-172 0 0,0 1-196 0 0,2 0-208 0 0,0-1-216 0 0,0 3 4 0 0,4 1-540 0 0,-4 0-428 0 0,5 0 84 0 0,2 1-701 0 0,-2-1 45 0 0,1 2 236 0 0</inkml:trace>
  <inkml:trace contextRef="#ctx0" brushRef="#br0" timeOffset="3425.382">2983 696 968 0 0,'15'3'3918'0'0,"0"13"-3692"0"0,-3-3-59 0 0,0-1 1 0 0,-1 2-1 0 0,0-1 0 0 0,0 2 1 0 0,-2-1-1 0 0,0 1 1 0 0,-1 1-1 0 0,0-1 1 0 0,0 4-168 0 0,-7 2 913 0 0,9-28 715 0 0,1-20-1795 0 0,2 2 0 0 0,0-1 0 0 0,2 2 0 0 0,1 0 0 0 0,1 0 0 0 0,1 2 0 0 0,1 0 0 0 0,0 1 0 0 0,2 1 0 0 0,1 1 0 0 0,0 1 0 0 0,10-6 167 0 0,-27 23-36 0 0,-1 1 0 0 0,1-1 0 0 0,-1 1 1 0 0,1 0-1 0 0,0 0 0 0 0,-1 0 0 0 0,1 0 0 0 0,-1 1 0 0 0,1 0 0 0 0,-1 0 1 0 0,1 0-1 0 0,-1 1 0 0 0,0-1 0 0 0,1 1 0 0 0,-1 0 0 0 0,0 0 0 0 0,0 1 1 0 0,0-1-1 0 0,-1 1 0 0 0,1 0 0 0 0,-1 0 0 0 0,1 0 0 0 0,-1 0 1 0 0,0 1-1 0 0,0-1 0 0 0,0 1 0 0 0,-1 0 0 0 0,1-1 0 0 0,-1 1 0 0 0,0 1 1 0 0,0-1-1 0 0,0 0 0 0 0,-1 0 0 0 0,1 2 36 0 0,4 3-83 0 0,16 26 4 0 0,-17-25 77 0 0,0 0 0 0 0,1 0 0 0 0,0-1 0 0 0,1 0 0 0 0,0 0 0 0 0,0-1 0 0 0,1 0 0 0 0,0 0 0 0 0,0 0 0 0 0,1-1 0 0 0,0-1 0 0 0,0 1 0 0 0,0-2 0 0 0,1 1 0 0 0,0-1 0 0 0,9 3 2 0 0,5-3-73 0 0,0-1 1 0 0,0-1-1 0 0,0-1 0 0 0,0-1 0 0 0,1-1 0 0 0,-1-1 1 0 0,0-2-1 0 0,0 0 0 0 0,0-1 0 0 0,0-2 0 0 0,-1 0 1 0 0,1-1-1 0 0,-2-2 0 0 0,1 0 0 0 0,17-11 73 0 0,64-27 1577 0 0,-104 46-1545 0 0,0 0 0 0 0,0 0 0 0 0,0 0 0 0 0,0 0 0 0 0,0 0 0 0 0,0 0 0 0 0,0 0 0 0 0,0 0 1 0 0,0 0-1 0 0,-1 0 0 0 0,1 0 0 0 0,0 0 0 0 0,-1 0 0 0 0,1 0 0 0 0,-1 0 0 0 0,1 0 0 0 0,-1 0 0 0 0,1 0 0 0 0,-1 1 0 0 0,1-1 0 0 0,-1 0 0 0 0,0 0 1 0 0,0 1-1 0 0,1-1 0 0 0,-1 0 0 0 0,0 1 0 0 0,0-1 0 0 0,0 1 0 0 0,0-1 0 0 0,0 1 0 0 0,1-1 0 0 0,-1 1 0 0 0,0-1 0 0 0,0 1 0 0 0,0 0 0 0 0,0 0 0 0 0,0 0 1 0 0,0-1-1 0 0,0 1 0 0 0,0 0 0 0 0,0 0 0 0 0,-1 0 0 0 0,1 1 0 0 0,0-1 0 0 0,0 0 0 0 0,0 0 0 0 0,0 0 0 0 0,0 1 0 0 0,1-1 0 0 0,-2 1-32 0 0,-13 0 32 0 0,0 0 0 0 0,0 2-1 0 0,0 0 1 0 0,0 0 0 0 0,1 1 0 0 0,0 1-1 0 0,-1 1 1 0 0,1 0 0 0 0,1 0-1 0 0,0 2 1 0 0,0 0 0 0 0,0 0-1 0 0,1 1 1 0 0,0 0 0 0 0,0 1-1 0 0,1 1 1 0 0,1 0-32 0 0,10-10-19 0 0,0 1 0 0 0,0 0-1 0 0,0-1 1 0 0,0 1 0 0 0,0-1-1 0 0,1 1 1 0 0,-1-1 0 0 0,0 1 0 0 0,1-1-1 0 0,-1 1 1 0 0,1-1 0 0 0,0 1-1 0 0,0-1 1 0 0,-1 0 0 0 0,1 1 0 0 0,0-1-1 0 0,0 0 1 0 0,0 0 0 0 0,0 0 0 0 0,0 0-1 0 0,1 0 1 0 0,-1 0 0 0 0,0 0-1 0 0,0 0 1 0 0,1 0 0 0 0,-1 0 0 0 0,1-1-1 0 0,-1 1 1 0 0,0 0 0 0 0,1-1-1 0 0,-1 1 1 0 0,1-1 0 0 0,-1 0 0 0 0,1 0-1 0 0,0 1 1 0 0,-1-1 0 0 0,1 0 0 0 0,-1 0-1 0 0,1 0 1 0 0,-1-1 0 0 0,1 1-1 0 0,-1 0 1 0 0,1 0 0 0 0,0-1 0 0 0,-1 1-1 0 0,0-1 1 0 0,2 0 19 0 0,9 0-63 0 0,-1 1-1 0 0,0-1 1 0 0,0-1 0 0 0,1 0 0 0 0,-1-1-1 0 0,-1 0 1 0 0,1 0 0 0 0,0-2-1 0 0,-1 1 1 0 0,0-1 0 0 0,0 0-1 0 0,0-1 1 0 0,0 0 0 0 0,-1-1-1 0 0,0 0 1 0 0,-1-1 0 0 0,0 1 0 0 0,5-7 63 0 0,-13 15 8 0 0,-1 0 0 0 0,1 0 1 0 0,-1 0-1 0 0,1-1 0 0 0,-1 1 1 0 0,1 0-1 0 0,-1-1 1 0 0,1 1-1 0 0,-1 0 0 0 0,0-1 1 0 0,1 1-1 0 0,-1 0 0 0 0,0-1 1 0 0,0 0-1 0 0,0 1 1 0 0,1-1-1 0 0,-1 1 0 0 0,0-1 1 0 0,0 0-1 0 0,0 1 0 0 0,0-1 1 0 0,1 0-1 0 0,-1 0 1 0 0,0 0-1 0 0,0 0 0 0 0,0 0 1 0 0,0 0-1 0 0,0 0 0 0 0,0 0 1 0 0,0 0-1 0 0,0 0 1 0 0,0 0-1 0 0,1 0 0 0 0,-1-1 1 0 0,0 1-1 0 0,0 0 0 0 0,0-1 1 0 0,0 1-1 0 0,1-1 1 0 0,-1 1-1 0 0,0-1 0 0 0,0 1 1 0 0,1-1-1 0 0,-1 0 0 0 0,0 1 1 0 0,1-1-1 0 0,-1 0 0 0 0,1 1 1 0 0,-1-1-1 0 0,1 0 1 0 0,-1 0-1 0 0,1 1 0 0 0,-1-1 1 0 0,1 0-1 0 0,0 0 0 0 0,0 0 1 0 0,-1 0-1 0 0,1 0 1 0 0,0 0-1 0 0,0 1 0 0 0,0-1 1 0 0,0 0-1 0 0,0 0 0 0 0,0 0 1 0 0,0 0-1 0 0,0 0 1 0 0,0 0-1 0 0,1 0-8 0 0,-41 64 175 0 0,40-61-202 0 0,4 10-68 0 0,0-8 81 0 0,-1-1 0 0 0,1 0 1 0 0,0 0-1 0 0,0 0 0 0 0,1 0 0 0 0,-1 0 1 0 0,0-1-1 0 0,1 0 0 0 0,0 0 1 0 0,-1 0-1 0 0,1 0 0 0 0,0-1 1 0 0,0 0-1 0 0,0 0 0 0 0,0 0 0 0 0,0-1 1 0 0,0 1-1 0 0,0-1 0 0 0,0-1 1 0 0,0 1-1 0 0,0-1 0 0 0,0 1 1 0 0,0-1-1 0 0,0-1 0 0 0,0 1 1 0 0,0-1-1 0 0,0 0 0 0 0,1-1 14 0 0,132-75-440 0 0,-123 60 479 0 0,0-1 1 0 0,-2-1 0 0 0,0 0-1 0 0,-1-1 1 0 0,-1 0 0 0 0,-1 0 0 0 0,-1-1-1 0 0,-1-1 1 0 0,0 1 0 0 0,-2-1-1 0 0,-1-1 1 0 0,-1 1 0 0 0,-1-1-1 0 0,-1 1 1 0 0,0-1 0 0 0,-2 0 0 0 0,-1 0-1 0 0,-4-20-39 0 0,4 24 165 0 0,-1 0-1 0 0,0 0 1 0 0,-2 1-1 0 0,0-1 0 0 0,-1 1 1 0 0,-1 0-1 0 0,0 0 1 0 0,-7-11-165 0 0,10 22 103 0 0,0-1 0 0 0,0 0 1 0 0,-1 1-1 0 0,0 0 0 0 0,-1 0 1 0 0,1 0-1 0 0,-2 0 0 0 0,1 1 1 0 0,-1 0-1 0 0,0 0 1 0 0,0 0-1 0 0,-1 1 0 0 0,0 0 1 0 0,0 0-1 0 0,-1 1 0 0 0,1-1 1 0 0,-1 2-1 0 0,0-1 0 0 0,-1 1 1 0 0,1 1-1 0 0,-1-1 0 0 0,-6 0-103 0 0,10 7 18 0 0,-1 0 0 0 0,1 1 0 0 0,0 0 0 0 0,0 0 0 0 0,0 0 0 0 0,1 1 0 0 0,-1 0 0 0 0,1 0 0 0 0,0 0 0 0 0,0 0 0 0 0,1 1 0 0 0,0-1 0 0 0,0 1 0 0 0,0 0 0 0 0,1 0 0 0 0,-1 0 0 0 0,1 0 0 0 0,1 0 0 0 0,-1 1 0 0 0,1-1 0 0 0,0 0 0 0 0,1 1 0 0 0,0-1 0 0 0,0 1 0 0 0,0-1 0 0 0,0 1 0 0 0,1-1 0 0 0,0 0 0 0 0,1 1 0 0 0,0-1 0 0 0,0 3-18 0 0,19 56-736 0 0,2 0-1 0 0,2-2 1 0 0,4 0 0 0 0,19 27 736 0 0,23 55-3188 0 0,-50-99 1869 0 0,2-2 19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4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1732 0 0,'0'0'359'0'0,"0"0"-58"0"0,18-3 527 0 0,11-37 1451 0 0,-10 109-1077 0 0,-11-1-1110 0 0,3 0 0 0 0,4-1 0 0 0,2-1-1 0 0,3 0 1 0 0,3-1 0 0 0,10 15-92 0 0,-30-70-242 0 0,4 9-3198 0 0,-16-20 2138 0 0</inkml:trace>
  <inkml:trace contextRef="#ctx0" brushRef="#br0" timeOffset="266.339">111 114 1532 0 0,'18'-1'2843'0'0,"21"33"-2750"0"0,-26-21 226 0 0,187 135 679 0 0,-85-69-770 0 0,32 18-3067 0 0,-129-85 1549 0 0</inkml:trace>
  <inkml:trace contextRef="#ctx0" brushRef="#br0" timeOffset="516.696">749 20 1292 0 0,'6'-19'3518'0'0,"-9"40"-2105"0"0,-3 14-1194 0 0,-5 251 688 0 0,33-99-873 0 0,-17-137-254 0 0,0 4-4382 0 0,-5-53 3181 0 0</inkml:trace>
  <inkml:trace contextRef="#ctx0" brushRef="#br0" timeOffset="1283.731">993 407 1060 0 0,'-14'13'456'0'0,"7"-8"-330"0"0,1 0 1 0 0,-1 0-1 0 0,1 1 0 0 0,1-1 0 0 0,-1 1 1 0 0,1 0-1 0 0,0 1 0 0 0,1-1 1 0 0,-1 1-1 0 0,1 0 0 0 0,0 0 1 0 0,1 1-1 0 0,0-1 0 0 0,0 1 0 0 0,1-1 1 0 0,0 1-1 0 0,0 0 0 0 0,0 0 1 0 0,1 3-127 0 0,1-9 242 0 0,1 0-206 0 0,0 0 0 0 0,1 0 0 0 0,-1 0 0 0 0,0 0 0 0 0,1 0 0 0 0,0 0 1 0 0,-1 0-1 0 0,1-1 0 0 0,0 1 0 0 0,0-1 0 0 0,0 1 0 0 0,0-1 0 0 0,0 0 0 0 0,0 1 1 0 0,0-1-1 0 0,1 0 0 0 0,-1-1 0 0 0,0 1 0 0 0,0 0 0 0 0,1-1 0 0 0,-1 1 0 0 0,1-1 1 0 0,-1 0-1 0 0,1 1 0 0 0,-1-1 0 0 0,0 0 0 0 0,1-1 0 0 0,-1 1 0 0 0,1 0 1 0 0,-1-1-1 0 0,0 1 0 0 0,1-1 0 0 0,-1 0 0 0 0,0 0 0 0 0,1 0 0 0 0,-1 0 0 0 0,0 0 1 0 0,1-1-37 0 0,9-4 39 0 0,0-1 1 0 0,0 0-1 0 0,-1-1 1 0 0,0 0 0 0 0,0 0-1 0 0,-1-1 1 0 0,0-1 0 0 0,0 0-1 0 0,-1 0 1 0 0,-1-1 0 0 0,1 0-1 0 0,-2 0 1 0 0,0-1-1 0 0,0 0 1 0 0,-1 0 0 0 0,0-1-1 0 0,-2 0 1 0 0,1 0 0 0 0,-1 0-1 0 0,-1-1-39 0 0,25 149-23 0 0,-27-129 34 0 0,1-1 0 0 0,-1 1 0 0 0,1 0-1 0 0,0-1 1 0 0,0 0 0 0 0,1 1 0 0 0,0-1 0 0 0,0 0 0 0 0,0 0 0 0 0,0 0 0 0 0,1-1 0 0 0,-1 1-1 0 0,1-1 1 0 0,1 0 0 0 0,-1 0 0 0 0,0 0 0 0 0,1-1 0 0 0,0 1 0 0 0,0-1 0 0 0,0 0 0 0 0,0-1-1 0 0,0 1 1 0 0,1-1 0 0 0,-1 0 0 0 0,1 0 0 0 0,0-1 0 0 0,-1 1 0 0 0,1-1 0 0 0,0-1 0 0 0,0 1-1 0 0,0-1 1 0 0,0 0 0 0 0,3-1-11 0 0,0 1 5 0 0,1 0-1 0 0,0-1 0 0 0,0-1 1 0 0,-1 0-1 0 0,1 0 1 0 0,0-1-1 0 0,-1 0 0 0 0,0 0 1 0 0,0-1-1 0 0,0 0 0 0 0,0-1 1 0 0,-1 0-1 0 0,0 0 1 0 0,0-1-1 0 0,0 0 0 0 0,-1-1 1 0 0,1 1-1 0 0,-2-2 1 0 0,1 1-1 0 0,-1-1 0 0 0,3-4-4 0 0,-12-8-150 0 0,12 45-115 0 0,3-20 265 0 0,1 0-1 0 0,-1-1 1 0 0,1 0 0 0 0,0-1-1 0 0,0-1 1 0 0,0 0 0 0 0,0 0-1 0 0,0-1 1 0 0,0-1 0 0 0,0-1-1 0 0,3 0 1 0 0,0 1 55 0 0,-5 0-43 0 0,-1-1 1 0 0,1-1 0 0 0,0 0-1 0 0,0 0 1 0 0,-1-1 0 0 0,0-1-1 0 0,1 1 1 0 0,-1-2 0 0 0,0 1-1 0 0,-1-1 1 0 0,1-1 0 0 0,0-1-13 0 0,-8 6-1 0 0,0 0 0 0 0,0-1 0 0 0,0 0 0 0 0,-1 1 0 0 0,1-1 0 0 0,-1 0 0 0 0,1 0 0 0 0,-1 0 0 0 0,0 0 0 0 0,1 0 0 0 0,-1 0 0 0 0,0-1 0 0 0,0 1 0 0 0,-1 0 0 0 0,1-1 0 0 0,0 1 0 0 0,-1 0 1 0 0,1-1-1 0 0,-1 1 0 0 0,0-1 0 0 0,0 1 0 0 0,0 0 0 0 0,0-1 0 0 0,0 1 0 0 0,-1-1 0 0 0,1 1 0 0 0,-1 0 0 0 0,1-1 0 0 0,-1 1 0 0 0,0 0 0 0 0,0-1 0 0 0,0 1 0 0 0,0 0 0 0 0,0 0 0 0 0,-1 0 0 0 0,1 0 0 0 0,-1 0 1 0 0,1 0-1 0 0,-1 0 0 0 0,-1-1 1 0 0,-78-65 78 0 0,-43 18 254 0 0,21 13-4647 0 0,95 31 2979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4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725 213 2664 0 0,'0'1'103'0'0,"0"-1"-1"0"0,0 1 1 0 0,0-1-1 0 0,0 0 1 0 0,0 1-1 0 0,0-1 0 0 0,0 1 1 0 0,0-1-1 0 0,0 1 1 0 0,1-1-1 0 0,-1 0 1 0 0,0 1-1 0 0,0-1 1 0 0,0 1-1 0 0,0-1 1 0 0,1 0-1 0 0,-1 1 1 0 0,0-1-1 0 0,1 0 1 0 0,-1 1-1 0 0,0-1 0 0 0,0 0 1 0 0,1 0-1 0 0,-1 1 1 0 0,1-1-1 0 0,-1 0 1 0 0,0 0-1 0 0,1 1 1 0 0,-1-1-1 0 0,0 0 1 0 0,1 0-1 0 0,-1 0 1 0 0,1 0-1 0 0,-1 0 1 0 0,1 0-1 0 0,-1 0 0 0 0,0 0 1 0 0,1 0-1 0 0,-1 0 1 0 0,1 0-1 0 0,-1 0 1 0 0,1 0-1 0 0,-1 0 1 0 0,0 0-1 0 0,1 0 1 0 0,-1 0-1 0 0,1 0 1 0 0,-1-1-1 0 0,0 1 0 0 0,1 0 1 0 0,-1 0-1 0 0,1 0 1 0 0,-1-1-1 0 0,0 1 1 0 0,1 0-1 0 0,-1-1-102 0 0,2 22 196 0 0,87 301-1438 0 0,-89-301-2711 0 0,0-19 2654 0 0</inkml:trace>
  <inkml:trace contextRef="#ctx0" brushRef="#br0" timeOffset="297.767">954 147 1240 0 0,'11'4'253'0'0,"-1"1"-1"0"0,0 1 0 0 0,0 0 1 0 0,0 0-1 0 0,-1 1 1 0 0,0 0-1 0 0,0 1 1 0 0,-1 0-1 0 0,0 0 1 0 0,0 1-1 0 0,-1 0 1 0 0,0 0-1 0 0,-1 1 0 0 0,0-1 1 0 0,0 2-1 0 0,-1-1 1 0 0,0 0-1 0 0,-1 1 1 0 0,0 0-1 0 0,-1 0 1 0 0,0 0-1 0 0,-1 1 0 0 0,0-1 1 0 0,-1 0-1 0 0,0 8-252 0 0,-5-5 158 0 0,0 0 0 0 0,-1 0 0 0 0,0-1 0 0 0,-1 1 0 0 0,-1-1 0 0 0,0-1 0 0 0,-1 1 0 0 0,0-1 0 0 0,-1-1 1 0 0,0 1-1 0 0,-1-2 0 0 0,0 1 0 0 0,-1-1 0 0 0,0-1 0 0 0,0 0 0 0 0,-1 0 0 0 0,0-2 0 0 0,-1 1 0 0 0,-1-1-158 0 0,15-7-109 0 0,-1-1 0 0 0,0 1 1 0 0,0 0-1 0 0,0-1 0 0 0,1 1 1 0 0,-1 0-1 0 0,0-1 0 0 0,0 1 1 0 0,0 0-1 0 0,0-1 0 0 0,0 1 1 0 0,0-1-1 0 0,0 1 0 0 0,0 0 1 0 0,0-1-1 0 0,0 1 0 0 0,0 0 1 0 0,0-1-1 0 0,0 1 0 0 0,0-1 1 0 0,0 1-1 0 0,-1 0 1 0 0,1-1-1 0 0,0 1 0 0 0,0 0 1 0 0,0-1-1 0 0,-1 1 0 0 0,1 0 1 0 0,0-1-1 0 0,0 1 0 0 0,-1 0 1 0 0,1 0-1 0 0,0-1 0 0 0,0 1 1 0 0,-1 0-1 0 0,1 0 0 0 0,0 0 1 0 0,-1-1-1 0 0,1 1 0 0 0,0 0 1 0 0,-1 0-1 0 0,1 0 0 0 0,0 0 1 0 0,-1 0-1 0 0,1 0 0 0 0,-1-1 109 0 0,27-34-2448 0 0,-5 13 1097 0 0</inkml:trace>
  <inkml:trace contextRef="#ctx0" brushRef="#br0" timeOffset="-546.839">145 253 2640 0 0,'10'45'7278'0'0,"43"153"-6539"0"0,20-16-1771 0 0,-73-182 918 0 0,0-1 1 0 0,0 0 0 0 0,-1 1-1 0 0,1-1 1 0 0,0 1-1 0 0,0-1 1 0 0,0 1-1 0 0,-1-1 1 0 0,1 1-1 0 0,0-1 1 0 0,-1 1-1 0 0,1 0 1 0 0,0-1-1 0 0,-1 1 1 0 0,1-1 0 0 0,0 1-1 0 0,-1 0 1 0 0,1-1-1 0 0,-1 1 1 0 0,1 0-1 0 0,-1-1 1 0 0,1 1-1 0 0,-1 0 1 0 0,1 0-1 0 0,-1 0 1 0 0,1-1 0 0 0,-1 1-1 0 0,1 0 1 0 0,-1 0-1 0 0,1 0 1 0 0,-1 0-1 0 0,1 0 1 0 0,-1 0-1 0 0,1 0 1 0 0,-1 0-1 0 0,0 0 1 0 0,1 0-1 0 0,-1 0 1 0 0,1 0 0 0 0,-1 0-1 0 0,1 1 1 0 0,-1-1-1 0 0,1 0 1 0 0,-1 0-1 0 0,1 1 1 0 0,-1-1-1 0 0,1 0 1 0 0,0 1-1 0 0,-1-1 1 0 0,1 0 0 0 0,-1 1-1 0 0,1-1 1 0 0,0 0-1 0 0,-1 1 1 0 0,1-1-1 0 0,0 1 1 0 0,-1-1-1 0 0,1 1 1 0 0,0-1-1 0 0,0 1 1 0 0,-1-1-1 0 0,1 1 1 0 0,0-1 0 0 0,0 1-1 0 0,0-1 114 0 0,-2-1 114 0 0,-16-13-1434 0 0</inkml:trace>
  <inkml:trace contextRef="#ctx0" brushRef="#br0" timeOffset="-281.299">250 5 1128 0 0,'4'-1'121'0'0,"-1"1"0"0"0,1-1 0 0 0,-1 1 0 0 0,1 0-1 0 0,-1 0 1 0 0,1 0 0 0 0,-1 1 0 0 0,1-1 0 0 0,-1 1 0 0 0,0 0-1 0 0,1-1 1 0 0,-1 2 0 0 0,0-1 0 0 0,1 0 0 0 0,-1 1 0 0 0,0-1 0 0 0,0 1-1 0 0,0 0 1 0 0,0 0 0 0 0,-1 0 0 0 0,1 1 0 0 0,0-1 0 0 0,-1 1 0 0 0,0-1-1 0 0,1 1 1 0 0,-1 0 0 0 0,0 0 0 0 0,-1 0 0 0 0,1 0 0 0 0,0 0 0 0 0,0 2-121 0 0,45 106 1314 0 0,-45-104-1239 0 0,0 0 0 0 0,-1 0 0 0 0,0 0 0 0 0,0 0 0 0 0,-1 0 0 0 0,0 0 0 0 0,0 0 0 0 0,0 0 0 0 0,-1 0 0 0 0,0 0 0 0 0,-1 0 0 0 0,0 0 0 0 0,0 0 0 0 0,0 0 0 0 0,-1-1 0 0 0,0 1 0 0 0,0-1 0 0 0,0 0 0 0 0,-1 0 0 0 0,0 0 0 0 0,0 0 0 0 0,-1-1 0 0 0,0 1 0 0 0,0-1 0 0 0,0 0 0 0 0,0-1 0 0 0,-1 1 0 0 0,1-1 0 0 0,-1 0 0 0 0,-1-1 0 0 0,1 1 0 0 0,-5 1-75 0 0,-11 7-1209 0 0,11-11-2617 0 0,13-2 2552 0 0</inkml:trace>
  <inkml:trace contextRef="#ctx0" brushRef="#br0" timeOffset="2332.144">656 243 2356 0 0,'0'0'616'0'0,"0"0"-106"0"0,0 0-36 0 0,0 0-109 0 0,0-4-42 0 0,6-3-237 0 0,1 0-1 0 0,0 1 1 0 0,0 0-1 0 0,0 0 1 0 0,1 0-1 0 0,0 1 1 0 0,0 0-1 0 0,0 0 0 0 0,0 1 1 0 0,1 0-1 0 0,0 1 1 0 0,0-1-1 0 0,0 2 1 0 0,0 0-1 0 0,0 0 0 0 0,1 0 1 0 0,-1 1-1 0 0,0 0 1 0 0,1 1-1 0 0,6 1-85 0 0,132 25-111 0 0,-101 18-3114 0 0,-42-34 1928 0 0</inkml:trace>
  <inkml:trace contextRef="#ctx0" brushRef="#br0" timeOffset="3177.003">8 108 1324 0 0,'0'0'421'0'0,"0"0"-18"0"0,0 0-46 0 0,0 0-44 0 0,0 0-39 0 0,0 0-33 0 0,-7-11 169 0 0,67-41 638 0 0,-48 45-1025 0 0,0 1 1 0 0,0 0-1 0 0,1 1 0 0 0,0 1 1 0 0,0 0-1 0 0,0 0 0 0 0,0 1 1 0 0,1 1-1 0 0,-1 0 0 0 0,1 1 1 0 0,-1 0-1 0 0,1 1 0 0 0,0 1 0 0 0,-1 0 1 0 0,1 1-1 0 0,-1 1 0 0 0,0 0 1 0 0,1 0-1 0 0,-1 1 0 0 0,-1 1 1 0 0,1 0-1 0 0,-1 1 0 0 0,0 0 1 0 0,0 1-1 0 0,0 1 0 0 0,-1-1 1 0 0,0 2-1 0 0,-1 0 0 0 0,4 4-23 0 0,-13-12-87 0 0,1 1-1 0 0,-1-1 1 0 0,0 1-1 0 0,1-1 1 0 0,-1 1-1 0 0,0 0 1 0 0,0 0-1 0 0,0 0 1 0 0,-1 0 0 0 0,1-1-1 0 0,0 1 1 0 0,-1 0-1 0 0,1 0 1 0 0,-1 0-1 0 0,0 0 1 0 0,1 0-1 0 0,-1 1 1 0 0,0-1-1 0 0,0 0 1 0 0,-1 0-1 0 0,1 0 1 0 0,0 0 0 0 0,-1 0-1 0 0,1 0 1 0 0,-1 0-1 0 0,1 0 1 0 0,-1 0-1 0 0,0-1 1 0 0,0 1-1 0 0,0 0 1 0 0,0 0-1 0 0,0-1 1 0 0,-1 1-1 0 0,1 0 1 0 0,0-1 0 0 0,-1 1-1 0 0,1-1 1 0 0,-1 0-1 0 0,-1 2 88 0 0,-2 0-576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5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1172 0 0,'18'-3'3410'0'0,"-3"-9"-2081"0"0,-12 12-1166 0 0,-3 0-14 0 0,23-12 138 0 0,-3 59 243 0 0,-14-28-431 0 0,1-1 0 0 0,1 0 1 0 0,1 0-1 0 0,0-1 0 0 0,1 0 0 0 0,1-1 1 0 0,0 0-1 0 0,2 0 0 0 0,0-2 0 0 0,0 1 1 0 0,1-2-1 0 0,1 0 0 0 0,0 0 0 0 0,1-1 1 0 0,0-1-1 0 0,1-1 0 0 0,0 0 0 0 0,0-2 1 0 0,1 0-1 0 0,1 0 0 0 0,-1-2 0 0 0,1 0 0 0 0,0-1 1 0 0,0-1-1 0 0,1-1 0 0 0,4-1-99 0 0,-11-2-32 0 0,0-1 1 0 0,0 0-1 0 0,0-1 0 0 0,0 0 1 0 0,-1-1-1 0 0,1-1 0 0 0,-1 0 0 0 0,1-1 1 0 0,-1 0-1 0 0,-1-1 0 0 0,1 0 0 0 0,-1 0 1 0 0,0-2-1 0 0,0 1 0 0 0,-1-1 0 0 0,0-1 1 0 0,-1 0-1 0 0,0 0 0 0 0,0-1 0 0 0,-1 0 1 0 0,0-1-1 0 0,-1 0 0 0 0,0 0 1 0 0,-1 0-1 0 0,0-1 0 0 0,0 0 0 0 0,-1 0 1 0 0,-1 0-1 0 0,0-1 0 0 0,1-8 32 0 0,-1 9-96 0 0,-1-1-1 0 0,0 1 0 0 0,-1-1 1 0 0,0 1-1 0 0,0-1 1 0 0,-2 1-1 0 0,1-1 0 0 0,-2 0 1 0 0,0 0-1 0 0,0 1 1 0 0,-1-1-1 0 0,-1 1 1 0 0,0-1-1 0 0,0 1 0 0 0,-2 0 1 0 0,1 0-1 0 0,-1 1 1 0 0,-1-1-1 0 0,0 1 0 0 0,-1 0 1 0 0,0 1-1 0 0,-6-7 97 0 0,10 15-104 0 0,0-1-1 0 0,0 1 0 0 0,-1-1 0 0 0,1 1 1 0 0,-1 0-1 0 0,1 0 0 0 0,-1 1 0 0 0,0-1 1 0 0,0 1-1 0 0,0 0 0 0 0,0 0 0 0 0,0 0 1 0 0,0 0-1 0 0,0 1 0 0 0,0 0 0 0 0,0-1 1 0 0,0 2-1 0 0,0-1 0 0 0,0 0 0 0 0,0 1 1 0 0,0 0-1 0 0,0 0 0 0 0,0 0 0 0 0,0 0 1 0 0,0 0-1 0 0,1 1 0 0 0,-1 0 0 0 0,1 0 105 0 0,-10 14-1218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5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1532 0 0,'1'-7'1020'0'0,"-1"2"-220"0"0,0 0-268 0 0,0 0-56 0 0,0 2-64 0 0,0 0-72 0 0,2-1-104 0 0,-2 4-31 0 0,0-1-21 0 0,2 2-16 0 0,0 4-404 0 0,1-3-69 0 0,-3 3-311 0 0,4 0-600 0 0,10 17 52 0 0,-3-4-228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5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2088 0 0,'5'15'4066'0'0,"-2"26"-3189"0"0,-3-34-557 0 0,27 77 656 0 0,0 11-3880 0 0,-39-85 271 0 0,7-14 1363 0 0</inkml:trace>
  <inkml:trace contextRef="#ctx0" brushRef="#br0" timeOffset="687.726">174 298 1672 0 0,'6'26'5341'0'0,"16"-40"-2909"0"0,133-236-2360 0 0,-156 251-86 0 0,0 0 0 0 0,0-1 0 0 0,0 1 0 0 0,0 0 1 0 0,0-1-1 0 0,0 1 0 0 0,0-1 0 0 0,0 1 0 0 0,0-1 0 0 0,0 0 0 0 0,0 1 1 0 0,0-1-1 0 0,0 0 0 0 0,-1 0 0 0 0,1 0 0 0 0,0 0 0 0 0,0 0 0 0 0,0 0 0 0 0,0 0 1 0 0,0 0-1 0 0,-1 0 0 0 0,1 0 0 0 0,0-1 0 0 0,0 1 0 0 0,0 0 0 0 0,0-1 1 0 0,0 1-1 0 0,0-1 0 0 0,0 1 0 0 0,0-1 0 0 0,0 0 0 0 0,0 1 0 0 0,0-1 1 0 0,0 0-1 0 0,0 0 0 0 0,1 0 0 0 0,-1 0 0 0 0,0 1 0 0 0,1-1 0 0 0,-1 0 0 0 0,0 0 1 0 0,1 0-1 0 0,-1 0 0 0 0,1-1 0 0 0,0 1 0 0 0,-1 0 0 0 0,1 0 0 0 0,0 0 1 0 0,-1 0-1 0 0,1 0 0 0 0,0 0 0 0 0,0-1 0 0 0,0 1 0 0 0,0 0 0 0 0,0 0 0 0 0,0 0 1 0 0,1 0-1 0 0,-1-1 14 0 0,0 5-10 0 0,0 0-1 0 0,0 1 1 0 0,1-1 0 0 0,-1 0 0 0 0,1 0 0 0 0,0 0-1 0 0,0 0 1 0 0,0 0 0 0 0,0 0 0 0 0,0 0 0 0 0,1 0 0 0 0,-1 0-1 0 0,1-1 1 0 0,0 1 0 0 0,0 0 0 0 0,0-1 0 0 0,0 0-1 0 0,0 1 1 0 0,1-1 0 0 0,-1 0 0 0 0,1 0 0 0 0,-1 0-1 0 0,1-1 1 0 0,0 1 0 0 0,-1 0 0 0 0,1-1 0 0 0,0 0-1 0 0,0 0 1 0 0,0 0 0 0 0,0 0 0 0 0,2 0 10 0 0,-2 0 4 0 0,182 113 96 0 0,-183-112-85 0 0,0 0 1 0 0,0 1-1 0 0,0-1 1 0 0,-1 0-1 0 0,1 1 1 0 0,-1 0-1 0 0,0-1 1 0 0,1 1-1 0 0,-1 0 1 0 0,0 0-1 0 0,-1 0 1 0 0,1 0-1 0 0,0 0 1 0 0,-1 0-1 0 0,0 0 1 0 0,0 0-1 0 0,1 0 1 0 0,-2 0-1 0 0,1 0 1 0 0,0 0-1 0 0,-1 0 1 0 0,1-1-1 0 0,-1 1 1 0 0,0 0-1 0 0,0 0 1 0 0,0 0-1 0 0,0 0 1 0 0,-1-1-1 0 0,1 1 1 0 0,-1-1 0 0 0,0 1-1 0 0,1-1 1 0 0,-1 1-1 0 0,0-1 1 0 0,0 0-1 0 0,-1 0 1 0 0,1 0-1 0 0,-1 1-15 0 0,-98 72-794 0 0,-26-39-3980 0 0,96-33 3492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1272 0 0,'1'-21'3668'0'0,"1"32"-1540"0"0,2 39-1125 0 0,21 155-52 0 0,13 13-304 0 0,1 1-871 0 0,-29-73-2852 0 0,-38-89-951 0 0,19-52 2733 0 0</inkml:trace>
  <inkml:trace contextRef="#ctx0" brushRef="#br0" timeOffset="234.623">115 143 1392 0 0,'117'-55'2143'0'0,"-111"57"-2046"0"0,-1 1 0 0 0,1-1-1 0 0,-1 1 1 0 0,0 0 0 0 0,0 0 0 0 0,0 1-1 0 0,0-1 1 0 0,0 1 0 0 0,-1 0 0 0 0,0 0-1 0 0,0 1 1 0 0,0-1 0 0 0,0 1 0 0 0,-1 0-1 0 0,0 0 1 0 0,0 0 0 0 0,0 1 0 0 0,0-1-1 0 0,-1 1 1 0 0,0-1 0 0 0,0 1 0 0 0,-1 0 0 0 0,1 0-1 0 0,-1 0 1 0 0,-1-1 0 0 0,1 1 0 0 0,-1 0-1 0 0,0 0 1 0 0,0 0 0 0 0,-1 0 0 0 0,0 5-97 0 0,-1 7 154 0 0,-1 0 1 0 0,0-1 0 0 0,-1 0 0 0 0,0 0-1 0 0,-2 0 1 0 0,0 0 0 0 0,-1-1 0 0 0,0 0 0 0 0,-2 0-1 0 0,0-1 1 0 0,0 0 0 0 0,-2-1 0 0 0,0 0-1 0 0,0 0 1 0 0,-1-1 0 0 0,-3 1-155 0 0,1 1-583 0 0,-1-2 1 0 0,0 0-1 0 0,-1-1 0 0 0,-1 0 0 0 0,1-2 1 0 0,-2 0-1 0 0,0-1 0 0 0,0 0 0 0 0,-3 0 583 0 0,19-9-1281 0 0,2 0 76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5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1708 0 0,'-17'19'272'0'0,"1"0"0"0"0,0 2 1 0 0,2-1-1 0 0,0 2 0 0 0,2 0 0 0 0,0 1 0 0 0,2 0 0 0 0,0 1 1 0 0,1 0-1 0 0,2 0 0 0 0,0 1 0 0 0,2 0 0 0 0,1 0 0 0 0,1 0 1 0 0,0 20-273 0 0,2-19 195 0 0,1 0 1 0 0,1 0-1 0 0,1 0 1 0 0,2 0 0 0 0,0-1-1 0 0,2 1 1 0 0,1-1 0 0 0,1-1-1 0 0,2 4-195 0 0,71 170 1049 0 0,-60-159-1111 0 0,-2 2 0 0 0,-2 1 0 0 0,-2 0 0 0 0,-2 0 0 0 0,-1 2 0 0 0,-3-1 0 0 0,-1 1 0 0 0,1 35 62 0 0,-9-74-159 0 0,-1 0 0 0 0,1-1 1 0 0,-1 1-1 0 0,1 0 0 0 0,-1 0 0 0 0,-1 0 0 0 0,1-1 1 0 0,-1 1-1 0 0,0-1 0 0 0,0 1 0 0 0,0-1 0 0 0,0 0 0 0 0,-1 0 1 0 0,0 0-1 0 0,0 0 0 0 0,0 0 0 0 0,0 0 0 0 0,-1-1 1 0 0,1 0-1 0 0,-1 1 0 0 0,0-1 0 0 0,0-1 0 0 0,0 1 0 0 0,0-1 1 0 0,0 1-1 0 0,-1-1 0 0 0,1 0 0 0 0,-1-1 0 0 0,0 1 159 0 0,-25 0-1314 0 0</inkml:trace>
  <inkml:trace contextRef="#ctx0" brushRef="#br0" timeOffset="234.517">1 847 2008 0 0,'0'0'904'0'0,"1"-1"-132"0"0,3-1-96 0 0,14-10-76 0 0,7 1-87 0 0,5 1-61 0 0,5-2-28 0 0,5 2-8 0 0,0 2-84 0 0,5-1-224 0 0,3 6-76 0 0,5 3 0 0 0,-28 0-380 0 0,14 0-264 0 0,7 0-421 0 0,47 15 69 0 0,-45-8-580 0 0,-7 1 124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5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9 760 1336 0 0,'17'-13'2977'0'0,"-20"26"-1530"0"0,-7 17-1267 0 0,6-16-42 0 0,1 0 0 0 0,1 1 0 0 0,0-1 0 0 0,1 0 0 0 0,0 1 0 0 0,1-1-1 0 0,1 1 1 0 0,0-1 0 0 0,1 1 0 0 0,1-1 0 0 0,0 0 0 0 0,1 0 0 0 0,0 0 0 0 0,1 0 0 0 0,1-1 0 0 0,0 0 0 0 0,1 0 0 0 0,0 0 0 0 0,8 9-138 0 0,-11-17 38 0 0,0-1 0 0 0,1 0 0 0 0,-1 0 0 0 0,1 0 0 0 0,0-1 0 0 0,0 1 0 0 0,1-1 0 0 0,-1 0 0 0 0,1-1 0 0 0,-1 1 0 0 0,1-1 0 0 0,0 0 0 0 0,0-1 0 0 0,0 1 0 0 0,0-1 0 0 0,0 0 0 0 0,0-1 0 0 0,0 1 0 0 0,0-1 0 0 0,0 0 0 0 0,0-1 0 0 0,0 0 0 0 0,0 0 0 0 0,0 0 0 0 0,0 0 0 0 0,0-1 0 0 0,0 0 0 0 0,0-1 0 0 0,-1 1 0 0 0,1-1 0 0 0,-1 0 0 0 0,0 0 0 0 0,2-2-38 0 0,6-3-14 0 0,-1-1 1 0 0,0-1 0 0 0,0 0 0 0 0,-1-1-1 0 0,0 0 1 0 0,-1 0 0 0 0,0-1 0 0 0,-1-1-1 0 0,0 0 1 0 0,-1 0 0 0 0,-1 0 0 0 0,6-14 13 0 0,-3 0 0 0 0,-1-1 1 0 0,-1 0 0 0 0,-2 0 0 0 0,-1 0 0 0 0,-1-1 0 0 0,-1 0 0 0 0,-1-21-1 0 0,-2 48-4 0 0,0 1 1 0 0,0 0 0 0 0,0 0 0 0 0,0-1 0 0 0,0 1 0 0 0,-1 0 0 0 0,1 0 0 0 0,0 0 0 0 0,-1-1-1 0 0,1 1 1 0 0,-1 0 0 0 0,1 0 0 0 0,-1 0 0 0 0,1 0 0 0 0,-1 0 0 0 0,0 0 0 0 0,1 0 0 0 0,-1 0 0 0 0,0 0-1 0 0,0 0 1 0 0,0 0 0 0 0,0 0 0 0 0,0 0 0 0 0,0 1 0 0 0,0-1 0 0 0,0 0 0 0 0,0 1 0 0 0,0-1-1 0 0,0 1 1 0 0,-1-1 0 0 0,1 1 0 0 0,0 0 0 0 0,0-1 0 0 0,0 1 0 0 0,-1 0 0 0 0,1 0 0 0 0,0 0-1 0 0,0 0 1 0 0,-1 0 0 0 0,1 0 0 0 0,0 0 0 0 0,0 1 0 0 0,-1-1 0 0 0,1 0 0 0 0,0 0 0 0 0,0 1 0 0 0,0-1-1 0 0,0 1 1 0 0,0-1 0 0 0,-1 1 0 0 0,1 0 0 0 0,0-1 0 0 0,0 1 0 0 0,0 0 0 0 0,0 0 0 0 0,1 0-1 0 0,-1 0 1 0 0,0 0 0 0 0,0 0 3 0 0,-1 13-142 0 0,0 1 0 0 0,1 0 0 0 0,0-1 1 0 0,1 1-1 0 0,1 0 0 0 0,0 0 0 0 0,1-1 0 0 0,1 1 0 0 0,0-1 0 0 0,1 1 0 0 0,0-1 0 0 0,1 0 0 0 0,5 7 142 0 0,55 110-4218 0 0,-50-106 2843 0 0</inkml:trace>
  <inkml:trace contextRef="#ctx0" brushRef="#br0" timeOffset="593.705">888 149 1304 0 0,'-2'96'2794'0'0,"59"35"-784"0"0,-55-129-1959 0 0,1 1 0 0 0,0-1 0 0 0,0 0 0 0 0,0 0 0 0 0,0 0 0 0 0,0 0 0 0 0,0 0 0 0 0,0-1 1 0 0,1 1-1 0 0,-1-1 0 0 0,1 0 0 0 0,-1 0 0 0 0,1 0 0 0 0,-1-1 0 0 0,1 1 0 0 0,0-1 0 0 0,-1 0 0 0 0,1 0 0 0 0,-1 0 0 0 0,1-1 0 0 0,0 1 1 0 0,-1-1-1 0 0,1 0 0 0 0,-1 0 0 0 0,1 0 0 0 0,-1 0 0 0 0,0 0 0 0 0,1-1 0 0 0,-1 0 0 0 0,0 0 0 0 0,0 1 0 0 0,0-2-51 0 0,92-76 691 0 0,-88 68-593 0 0,-1 0-1 0 0,0 0 0 0 0,0-1 0 0 0,-1 0 0 0 0,0 0 0 0 0,-1 0 0 0 0,-1-1 0 0 0,0 0 0 0 0,0 1 0 0 0,-1-1 0 0 0,-1 0 0 0 0,0-13-97 0 0,-2 25 6 0 0,1-1 1 0 0,-1 1-1 0 0,1 0 0 0 0,-1-1 0 0 0,0 1 0 0 0,1 0 1 0 0,-1 0-1 0 0,0-1 0 0 0,0 1 0 0 0,0 0 0 0 0,0 0 1 0 0,0 0-1 0 0,0 0 0 0 0,0 0 0 0 0,0 1 0 0 0,0-1 0 0 0,-1 0 1 0 0,1 0-1 0 0,0 1 0 0 0,0-1 0 0 0,-1 1 0 0 0,1-1 1 0 0,0 1-1 0 0,-1-1 0 0 0,1 1 0 0 0,-1 0 0 0 0,1 0 1 0 0,-1 0-1 0 0,1 0 0 0 0,0 0 0 0 0,-1 0 0 0 0,1 0 1 0 0,-1 0-1 0 0,1 0 0 0 0,0 1 0 0 0,-1-1 0 0 0,1 1 0 0 0,-1-1 1 0 0,1 1-1 0 0,0-1 0 0 0,0 1 0 0 0,-1 0 0 0 0,1-1 1 0 0,0 1-1 0 0,0 0 0 0 0,0 0 0 0 0,0 0 0 0 0,0 0 1 0 0,-1 1-7 0 0,-3 5-3 0 0,1 1 0 0 0,0-1 0 0 0,0 1 0 0 0,1 0 0 0 0,-1 0 0 0 0,2 0 0 0 0,-1 0 0 0 0,1 1 0 0 0,0-1 0 0 0,1 1 0 0 0,0-1 0 0 0,1 1 0 0 0,-1-1 0 0 0,2 1 0 0 0,-1 0 0 0 0,1-1 0 0 0,0 1 0 0 0,3 6 3 0 0,62 218-3025 0 0,-68-196-236 0 0,-16-8 1787 0 0</inkml:trace>
  <inkml:trace contextRef="#ctx0" brushRef="#br0" timeOffset="828.4">621 0 1496 0 0,'-6'8'221'0'0,"0"1"-1"0"0,1-1 1 0 0,0 1 0 0 0,0 0-1 0 0,1 0 1 0 0,0 0 0 0 0,1 1-1 0 0,0-1 1 0 0,0 1-1 0 0,1 0 1 0 0,0 0 0 0 0,1-1-1 0 0,0 2 1 0 0,0-1 0 0 0,1 0-1 0 0,1 0 1 0 0,1 7-221 0 0,-2-3 149 0 0,4 10-9 0 0,0 0 0 0 0,2-1 0 0 0,1 0 0 0 0,0 0-1 0 0,2 0 1 0 0,1-1 0 0 0,0-1 0 0 0,2 1-1 0 0,0-2 1 0 0,2 0 0 0 0,0 0 0 0 0,1-1 0 0 0,1-1-1 0 0,17 15-139 0 0,-20-16-359 0 0,2-1 0 0 0,0 0 0 0 0,1-1 0 0 0,0-1 0 0 0,1 0 0 0 0,1-1 0 0 0,0-1 0 0 0,0-1 0 0 0,1 0 0 0 0,1-2 0 0 0,0 0 0 0 0,16 4 359 0 0,-2-7-1397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1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87 1100 0 0,'17'-14'2290'0'0,"-17"11"-2046"0"0,0 3 40 0 0,0 0-14 0 0,4-4-30 0 0,12-15-27 0 0,-17 17-175 0 0,0 1-1 0 0,0 0 1 0 0,0 0 0 0 0,0 0 0 0 0,0 1-1 0 0,0-1 1 0 0,-1 0 0 0 0,1 0-1 0 0,0 0 1 0 0,0 1 0 0 0,0-1-1 0 0,-1 1 1 0 0,1-1 0 0 0,0 1-1 0 0,-1-1 1 0 0,1 1 0 0 0,-1 0-1 0 0,1 0 1 0 0,0 0 0 0 0,-1 0 0 0 0,1 0-1 0 0,-1 0 1 0 0,1 0 0 0 0,0 0-1 0 0,-1 0 1 0 0,1 1 0 0 0,0-1-1 0 0,-1 0 1 0 0,1 1 0 0 0,0-1-1 0 0,-1 1 1 0 0,1 0 0 0 0,0-1 0 0 0,0 1-1 0 0,0 0 1 0 0,-1 0-38 0 0,-10 1 36 0 0,-1 0 0 0 0,1 1 0 0 0,0 0 0 0 0,0 1-1 0 0,0 1 1 0 0,1 0 0 0 0,-1 0 0 0 0,1 1 0 0 0,0 1 0 0 0,1-1 0 0 0,-1 2 0 0 0,1 0 0 0 0,1 0 0 0 0,-1 1 0 0 0,2 0 0 0 0,-1 0 0 0 0,1 1 0 0 0,1 0-1 0 0,-1 0 1 0 0,2 1 0 0 0,0 0 0 0 0,0 0 0 0 0,1 1 0 0 0,0 0 0 0 0,-2 8-36 0 0,8-15 29 0 0,-1-1 0 0 0,1 1 0 0 0,0-1 0 0 0,0 1 1 0 0,1-1-1 0 0,-1 1 0 0 0,1-1 0 0 0,0 0 0 0 0,0 1 0 0 0,1-1 0 0 0,-1 0 1 0 0,1 0-1 0 0,0-1 0 0 0,0 1 0 0 0,0-1 0 0 0,1 1 0 0 0,-1-1 0 0 0,1 0 0 0 0,-1 0 1 0 0,1-1-1 0 0,0 1 0 0 0,0-1 0 0 0,1 0 0 0 0,-1 0 0 0 0,0 0 0 0 0,1 0 1 0 0,-1-1-1 0 0,1 0 0 0 0,-1 0 0 0 0,2 0-29 0 0,151 17 629 0 0,-136-18-572 0 0,0 0 0 0 0,1-2 0 0 0,-1 0 0 0 0,0-2 0 0 0,0 0 0 0 0,-1-1-1 0 0,1-1 1 0 0,-1-1 0 0 0,0-1 0 0 0,-1-1 0 0 0,0-1 0 0 0,0 0-1 0 0,-1-1 1 0 0,0-1 0 0 0,2-3-57 0 0,-17 12-3 0 0,-1 0 0 0 0,0 0 0 0 0,1-1 0 0 0,-1 1 0 0 0,0-1 0 0 0,0 1 0 0 0,-1-1 0 0 0,1 1 0 0 0,-1-1 0 0 0,0 0 0 0 0,0 0 0 0 0,0 0 0 0 0,0 0 0 0 0,-1 0 0 0 0,0 0 0 0 0,1 0 0 0 0,-2 1 0 0 0,1-1 0 0 0,0 0 0 0 0,-1 0 0 0 0,1 0 0 0 0,-1 0 0 0 0,0 0 0 0 0,-1 0 0 0 0,1 1 0 0 0,-1-1 0 0 0,1 0 0 0 0,-1 1 0 0 0,0-1 0 0 0,0 1 0 0 0,-1 0-1 0 0,1 0 1 0 0,-1 0 0 0 0,1 0 0 0 0,-1 0 0 0 0,0 0 0 0 0,-1 0 3 0 0,-127-81-820 0 0,125 82 514 0 0,-37-15-1021 0 0,25 1-2897 0 0,17 11 2873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79 1008 0 0,'-10'44'2204'0'0,"8"-35"-2137"0"0,0 1 0 0 0,0 0 0 0 0,1 0 0 0 0,0 0 0 0 0,0 0 0 0 0,1 0 0 0 0,1 0 0 0 0,0 0 1 0 0,0 0-1 0 0,1 0 0 0 0,0-1 0 0 0,0 1 0 0 0,2 0 0 0 0,-1-1 0 0 0,1 0 0 0 0,0 0 0 0 0,1 0 0 0 0,0 0 1 0 0,0-1-1 0 0,1 0 0 0 0,0 0 0 0 0,0 0 0 0 0,1-1 0 0 0,0 0 0 0 0,1 0 0 0 0,-1 0 0 0 0,1-1 0 0 0,0-1 0 0 0,1 1 1 0 0,-1-1-1 0 0,1-1 0 0 0,0 1 0 0 0,1-2 0 0 0,-1 1 0 0 0,1-1 0 0 0,0 0-67 0 0,6-4 36 0 0,-1 0 0 0 0,0-1-1 0 0,0-1 1 0 0,0-1 0 0 0,0 0-1 0 0,-1 0 1 0 0,1-2 0 0 0,-1 0 0 0 0,0 0-1 0 0,-1-1 1 0 0,0-1 0 0 0,0 0-1 0 0,0-1 1 0 0,-1 0 0 0 0,-1-1-1 0 0,1-1 1 0 0,-2 1 0 0 0,1-2 0 0 0,-2 0-1 0 0,1 0 1 0 0,-2 0 0 0 0,0-1-1 0 0,0 0 1 0 0,-1-1 0 0 0,-1 0-1 0 0,0 0 1 0 0,-1-1 0 0 0,0 1 0 0 0,1-11-36 0 0,19-92 1722 0 0,-25 116-1715 0 0,0 0 1 0 0,-1 0-1 0 0,1 1 0 0 0,0-1 1 0 0,-1 0-1 0 0,1 1 1 0 0,0-1-1 0 0,-1 0 1 0 0,1 1-1 0 0,-1-1 0 0 0,1 1 1 0 0,-1-1-1 0 0,1 1 1 0 0,-1-1-1 0 0,0 1 1 0 0,1-1-1 0 0,-1 1 0 0 0,1-1 1 0 0,-1 1-1 0 0,0 0 1 0 0,0-1-1 0 0,1 1 0 0 0,-1 0 1 0 0,0 0-1 0 0,1 0 1 0 0,-1-1-1 0 0,0 1 1 0 0,0 0-1 0 0,1 0 0 0 0,-1 0 1 0 0,0 0-1 0 0,0 0 1 0 0,1 0-1 0 0,-1 0 1 0 0,0 1-1 0 0,0-1 0 0 0,1 0 1 0 0,-1 0-1 0 0,0 1 1 0 0,0-1-1 0 0,1 0 0 0 0,-1 1 1 0 0,0-1-1 0 0,1 0 1 0 0,-1 1-1 0 0,1-1 1 0 0,-1 1-1 0 0,1-1 0 0 0,-1 1 1 0 0,1 0-1 0 0,-1-1 1 0 0,1 1-1 0 0,-1-1 1 0 0,1 1-1 0 0,-1 0 0 0 0,1-1 1 0 0,0 1-1 0 0,0 0 1 0 0,-1 0-1 0 0,1-1 0 0 0,0 1-7 0 0,-5 19-30 0 0,1-1-1 0 0,0 1 0 0 0,2 0 0 0 0,0 0 0 0 0,2 0 0 0 0,0 0 0 0 0,1 0 0 0 0,1 0 0 0 0,0 0 0 0 0,2 0 0 0 0,3 9 31 0 0,71 176-5502 0 0,-62-178 4059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2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54 1036 0 0,'-9'-5'4710'0'0,"11"5"-2734"0"0,11-3-1767 0 0,460-40 762 0 0,-364 40-5312 0 0,-97 6 2938 0 0,-2 11 37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2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1504 0 0,'18'8'964'0'0,"5"-1"-112"0"0,0-4-120 0 0,4 1-184 0 0,9-3-36 0 0,-20-1-107 0 0,10 0 47 0 0,13 0-112 0 0,41-15-292 0 0,-33 12-8 0 0,2 0-424 0 0,-6-4-293 0 0,0 0-667 0 0,5 6 52 0 0,-7-3-268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2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392 448 1076 0 0,'-10'-2'180'0'0,"1"0"1"0"0,-1 0-1 0 0,1 1 0 0 0,-1 0 1 0 0,0 0-1 0 0,0 1 0 0 0,1 1 1 0 0,-1-1-1 0 0,0 2 0 0 0,1-1 0 0 0,-1 1 1 0 0,1 1-1 0 0,0 0 0 0 0,-8 3-180 0 0,-1 0 171 0 0,0 0-1 0 0,1 1 1 0 0,0 1-1 0 0,1 1 1 0 0,-1 0-1 0 0,2 1 1 0 0,-1 1-1 0 0,2 0 1 0 0,-1 1-1 0 0,1 0 1 0 0,1 1-1 0 0,1 1 1 0 0,0 0-1 0 0,-4 7-170 0 0,15-19 19 0 0,-1 0 0 0 0,1 0 0 0 0,0 0 0 0 0,0 0 0 0 0,0 0 0 0 0,0 0 0 0 0,1 0 0 0 0,-1 0 0 0 0,0 0 0 0 0,1 1 0 0 0,0-1 0 0 0,-1 0 0 0 0,1 0-1 0 0,0 1 1 0 0,0-1 0 0 0,0 0 0 0 0,1 0 0 0 0,-1 1 0 0 0,0-1 0 0 0,1 0 0 0 0,-1 0 0 0 0,1 0 0 0 0,0 0 0 0 0,0 1 0 0 0,0-1 0 0 0,0 0 0 0 0,0-1 0 0 0,0 1 0 0 0,1 0 0 0 0,-1 0 0 0 0,1 0-1 0 0,-1-1 1 0 0,1 1 0 0 0,0-1 0 0 0,-1 1 0 0 0,1-1 0 0 0,0 0 0 0 0,0 1 0 0 0,0-1 0 0 0,0 0 0 0 0,0 0 0 0 0,0-1 0 0 0,0 1 0 0 0,0 0 0 0 0,1-1 0 0 0,-1 1 0 0 0,0-1 0 0 0,0 0 0 0 0,1 1 0 0 0,-1-1-1 0 0,0 0 1 0 0,0-1 0 0 0,3 1-19 0 0,114-6 118 0 0,-100-1-144 0 0,1 0 0 0 0,-2-2 0 0 0,1 0 1 0 0,-1-1-1 0 0,0-1 0 0 0,-1-1 0 0 0,-1 0 1 0 0,0-1-1 0 0,0-1 0 0 0,-1 0 0 0 0,-1-1 1 0 0,-1-1-1 0 0,0 0 0 0 0,-1-1 0 0 0,0 0 1 0 0,-2-1-1 0 0,0 0 0 0 0,-1-1 0 0 0,-1 0 0 0 0,0 0 1 0 0,-2-1-1 0 0,0 0 0 0 0,-1 0 0 0 0,-1 0 1 0 0,-1-1-1 0 0,-1 1 0 0 0,-1-1 0 0 0,-1 0 1 0 0,0 0-1 0 0,-3-5 26 0 0,-39-164 1646 0 0,41 190-1630 0 0,1 1 1 0 0,-1-1-1 0 0,1 0 1 0 0,-1 0-1 0 0,1 1 0 0 0,0-1 1 0 0,-1 0-1 0 0,1 0 0 0 0,-1 0 1 0 0,1 0-1 0 0,-1 0 1 0 0,1 0-1 0 0,-1 0 0 0 0,1 0 1 0 0,-1 0-1 0 0,1 0 0 0 0,-1 0 1 0 0,1 0-1 0 0,-1 0 1 0 0,1 0-1 0 0,0 0 0 0 0,-1 0 1 0 0,1-1-1 0 0,-1 1 0 0 0,1 0 1 0 0,-1 0-1 0 0,1 0 0 0 0,0-1 1 0 0,-1 1-1 0 0,1 0 1 0 0,-1-1-1 0 0,1 1 0 0 0,0 0 1 0 0,-1-1-1 0 0,1 1 0 0 0,0 0 1 0 0,0-1-1 0 0,-1 1 1 0 0,1-1-1 0 0,0 1 0 0 0,0-1-16 0 0,-3 54 121 0 0,3-52-108 0 0,3 31 5 0 0,0-1 0 0 0,2 0 0 0 0,2 0-1 0 0,1 0 1 0 0,1-1 0 0 0,1 0 0 0 0,2-1 0 0 0,11 21-18 0 0,73 133-4254 0 0,-85-165 2915 0 0,0-6-66 0 0</inkml:trace>
  <inkml:trace contextRef="#ctx0" brushRef="#br0" timeOffset="389.96">779 270 1468 0 0,'20'51'2596'0'0,"83"322"-90"0"0,-102-371-2463 0 0,-1-1 0 0 0,1 0 0 0 0,0 1 0 0 0,0-1 0 0 0,-1 0 0 0 0,1 1 0 0 0,0-1 0 0 0,0 0 0 0 0,0 0 0 0 0,0 0-1 0 0,1 0 1 0 0,-1 0 0 0 0,0 0 0 0 0,0 0 0 0 0,1 0 0 0 0,-1 0 0 0 0,0 0 0 0 0,1-1 0 0 0,-1 1 0 0 0,1-1 0 0 0,-1 1 0 0 0,1-1 0 0 0,-1 1 0 0 0,1-1 0 0 0,-1 0 0 0 0,1 0 0 0 0,-1 0 0 0 0,1 0 0 0 0,-1 0 0 0 0,1 0 0 0 0,-1 0 0 0 0,1 0 0 0 0,-1-1 0 0 0,1 1 0 0 0,-1-1-1 0 0,1 1 1 0 0,-1-1 0 0 0,1 1 0 0 0,-1-1 0 0 0,1 0 0 0 0,-1 0 0 0 0,0 0 0 0 0,0 0 0 0 0,1 0 0 0 0,-1 0 0 0 0,0 0 0 0 0,0 0-43 0 0,58-56 291 0 0,-27 11-88 0 0,-3-2-1 0 0,-1-1 0 0 0,-3-1 1 0 0,13-37-203 0 0,-21 48 141 0 0,78-226 729 0 0,-89 263-6462 0 0,18 14 4027 0 0,-22-10 487 0 0,5 3-332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0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217 494 1496 0 0,'0'0'684'0'0,"3"-25"1029"0"0,-4 26-1689 0 0,0-1 1 0 0,1 1-1 0 0,-1-1 1 0 0,1 1-1 0 0,-1 0 1 0 0,0-1-1 0 0,0 0 1 0 0,1 1-1 0 0,-1-1 0 0 0,0 1 1 0 0,0-1-1 0 0,1 0 1 0 0,-1 1-1 0 0,0-1 1 0 0,0 0-1 0 0,0 0 0 0 0,0 0 1 0 0,0 1-1 0 0,1-1 1 0 0,-1 0-1 0 0,0 0 1 0 0,0-1-1 0 0,0 1 1 0 0,0 0-1 0 0,0 0 0 0 0,1 0 1 0 0,-1 0-1 0 0,0-1 1 0 0,0 1-1 0 0,0 0 1 0 0,0-1-1 0 0,1 1 1 0 0,-1-1-1 0 0,0 1 0 0 0,1-1 1 0 0,-1 1-1 0 0,0-1 1 0 0,1 1-1 0 0,-1-1 1 0 0,0 0-1 0 0,1 1 0 0 0,-1-1 1 0 0,1 0-1 0 0,-1 1 1 0 0,1-1-1 0 0,0 0 1 0 0,-1 0-1 0 0,1 0 1 0 0,0 1-1 0 0,-1-1 0 0 0,1 0 1 0 0,0 0-1 0 0,0 0 1 0 0,0 0-1 0 0,0 0 1 0 0,0 1-1 0 0,0-1 1 0 0,0 0-1 0 0,0 0 0 0 0,0 0 1 0 0,0 0-1 0 0,1 0 1 0 0,-1 1-1 0 0,0-2-24 0 0,-13 12 94 0 0,1-1-1 0 0,0 2 1 0 0,1 0 0 0 0,0 0-1 0 0,0 1 1 0 0,1 0 0 0 0,1 1-1 0 0,0 0 1 0 0,1 0-1 0 0,0 1 1 0 0,1 0 0 0 0,1 0-1 0 0,0 1 1 0 0,1 0 0 0 0,0 0-1 0 0,2 0 1 0 0,-1 1 0 0 0,2-1-1 0 0,0 1 1 0 0,1 0-1 0 0,1 0 1 0 0,0-1 0 0 0,1 1-94 0 0,3 20 191 0 0,1 0 1 0 0,2 0-1 0 0,1-1 1 0 0,2 0-1 0 0,2 0 1 0 0,1-1-1 0 0,1-1 1 0 0,2 0-1 0 0,2-1 1 0 0,15 22-192 0 0,80 182 873 0 0,-110-225-941 0 0,1-1-1 0 0,-2 1 1 0 0,1 0 0 0 0,-2-1 0 0 0,1 1-1 0 0,-2 0 1 0 0,1 0 0 0 0,-1 0 0 0 0,-1 0-1 0 0,0 0 1 0 0,-1 0 0 0 0,0 0 0 0 0,0-1-1 0 0,-1 1 1 0 0,0-1 0 0 0,-1 0 0 0 0,-1 0-1 0 0,1 0 1 0 0,-2 0 0 0 0,1-1 0 0 0,-1 1-1 0 0,-1-2 1 0 0,1 1 0 0 0,-1-1 0 0 0,-1 0-1 0 0,0 0 1 0 0,0-1 0 0 0,0 0 0 0 0,-1 0-1 0 0,0-1 1 0 0,-1 0 0 0 0,1-1 0 0 0,-1 0-1 0 0,0-1 1 0 0,-2 1 68 0 0,-99-19-5199 0 0,88 0 3896 0 0</inkml:trace>
  <inkml:trace contextRef="#ctx0" brushRef="#br0" timeOffset="10385.565">290 80 1240 0 0,'17'-60'2832'0'0,"-9"41"-1384"0"0,-14 37-798 0 0,3 3-605 0 0,0 0 0 0 0,2 0 0 0 0,0-1 0 0 0,1 1 0 0 0,1 0 0 0 0,1 0 0 0 0,1 0 0 0 0,1-1 0 0 0,1 1 0 0 0,0-1 0 0 0,2 0 0 0 0,0-1 0 0 0,5 8-45 0 0,-8-17 33 0 0,0-1-1 0 0,0 1 1 0 0,1-1-1 0 0,0 0 0 0 0,1 0 1 0 0,0-1-1 0 0,0 0 1 0 0,1 0-1 0 0,0-1 1 0 0,1 1-1 0 0,-1-1 0 0 0,1-1 1 0 0,1 0-1 0 0,-1 0 1 0 0,1 0-1 0 0,0-1 1 0 0,0-1-1 0 0,1 1 1 0 0,-1-1-1 0 0,1-1 0 0 0,0 0 1 0 0,0 0-1 0 0,0-1 1 0 0,0-1-1 0 0,1 1 1 0 0,-1-2-1 0 0,0 1 0 0 0,1-1 1 0 0,-1-1-1 0 0,0 0 1 0 0,2-1-33 0 0,7-5 43 0 0,-1-1 0 0 0,0 0 0 0 0,-1-2 0 0 0,0 0 0 0 0,0-1 0 0 0,-1 0 0 0 0,-1-2 0 0 0,0 0-1 0 0,0 0 1 0 0,-1-2 0 0 0,-1 1 0 0 0,-1-2 0 0 0,0 0 0 0 0,0 0 0 0 0,-2-1 0 0 0,0 0 0 0 0,-1-1 0 0 0,-1 0 0 0 0,-1-1 0 0 0,0 1 0 0 0,-2-1 0 0 0,2-10-43 0 0,26-86 1308 0 0,-32 113-1183 0 0,-1 2-14 0 0,-11-10 272 0 0,10 28-462 0 0,0-1 0 0 0,1 0 1 0 0,1 0-1 0 0,0 0 0 0 0,1 0 0 0 0,1 0 0 0 0,1 0 1 0 0,0-1-1 0 0,2 1 0 0 0,-1-1 0 0 0,5 7 79 0 0,95 170-5285 0 0,-86-162 3816 0 0,-1 1 181 0 0</inkml:trace>
  <inkml:trace contextRef="#ctx0" brushRef="#br0" timeOffset="21844.812">1254 1050 888 0 0,'0'0'471'0'0,"0"0"-54"0"0,0 0-89 0 0,0 0-32 0 0,0 0-45 0 0,0 0-53 0 0,0 0 9 0 0,0 0-43 0 0,0 0-22 0 0,0 0-50 0 0,0 0-32 0 0,0 0 56 0 0,0 0-51 0 0,0 0-21 0 0,0 0 9 0 0,0 0 3 0 0,0 0-2 0 0,0 0-2 0 0,0 0 40 0 0,0 0 22 0 0,0 0-42 0 0,0-4 6 0 0,2 2-54 0 0,0-1-1 0 0,0 1 0 0 0,0 0 1 0 0,1 0-1 0 0,-1 0 1 0 0,0 0-1 0 0,1 0 0 0 0,0 0 1 0 0,-1 1-1 0 0,1-1 0 0 0,0 1 1 0 0,0 0-1 0 0,0 0 0 0 0,0 0 1 0 0,0 0-1 0 0,0 0 0 0 0,0 1 1 0 0,0-1-1 0 0,0 1 1 0 0,1 0-1 0 0,-1 0 0 0 0,0 0 1 0 0,0 0-1 0 0,1 1-23 0 0,18-4 55 0 0,65-12 101 0 0,0-3 1 0 0,-1-4-1 0 0,-2-4 0 0 0,0-3 1 0 0,34-20-157 0 0,-77 5-4 0 0,-67 29-73 0 0,6 12 31 0 0,-1 0 1 0 0,0 1-1 0 0,1 2 0 0 0,-1 0 0 0 0,0 1 0 0 0,0 1 1 0 0,1 1-1 0 0,-1 0 0 0 0,-14 6 46 0 0,22-6-24 0 0,-10 0 26 0 0,1 1-1 0 0,-1 1 1 0 0,1 1 0 0 0,1 0 0 0 0,-1 2-1 0 0,1 1 1 0 0,0 0 0 0 0,1 2 0 0 0,1 0-1 0 0,-1 1 1 0 0,2 1 0 0 0,0 1-1 0 0,0 1 1 0 0,-13 14-2 0 0,29-26 2 0 0,0 0-1 0 0,1 0 1 0 0,-1 0 0 0 0,0 0-1 0 0,1 0 1 0 0,0 1-1 0 0,0-1 1 0 0,0 0 0 0 0,0 1-1 0 0,0-1 1 0 0,1 1-1 0 0,0-1 1 0 0,0 1-1 0 0,0-1 1 0 0,0 1 0 0 0,0-1-1 0 0,0 1 1 0 0,1-1-1 0 0,0 1 1 0 0,0-1 0 0 0,0 0-1 0 0,0 1 1 0 0,0-1-1 0 0,1 0 1 0 0,-1 0 0 0 0,1 0-1 0 0,0 0 1 0 0,0 0-1 0 0,0 0 1 0 0,0 0 0 0 0,1-1-1 0 0,-1 1 1 0 0,1-1-1 0 0,0 0 1 0 0,-1 0 0 0 0,1 0-1 0 0,2 1-1 0 0,118 64 8 0 0,-86-56-439 0 0,0-1 0 0 0,2-1 0 0 0,-1-3 0 0 0,0-1 0 0 0,37 0 431 0 0,-18-1-1071 0 0</inkml:trace>
  <inkml:trace contextRef="#ctx0" brushRef="#br0" timeOffset="22142.957">1707 627 1484 0 0,'4'-2'672'0'0,"1"-1"-260"0"0,4 1 68 0 0,16-1-96 0 0,3-2-100 0 0,5 2-76 0 0,6-1 92 0 0,0 1-36 0 0,0 1-312 0 0,0-3-288 0 0,0-1-204 0 0,-2 1 28 0 0,1-2-928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2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1504 0 0,'20'-33'3710'0'0,"-15"26"-3388"0"0,23-17 368 0 0,-26 68 129 0 0,-4 3-702 0 0,2 0 0 0 0,1 1 0 0 0,3-1 0 0 0,2 0 0 0 0,2 0 0 0 0,2-1 0 0 0,2 0 0 0 0,2 0-1 0 0,15 32-116 0 0,-25-72 10 0 0,0 0-1 0 0,0 0 1 0 0,1 0-1 0 0,0-1 0 0 0,0 1 1 0 0,0-1-1 0 0,1 0 1 0 0,-1-1-1 0 0,1 1 0 0 0,0-1 1 0 0,0 0-1 0 0,1-1 1 0 0,-1 1-1 0 0,1-1 1 0 0,0-1-1 0 0,0 1 0 0 0,0-1 1 0 0,0 0-1 0 0,0-1 1 0 0,1 0-1 0 0,-1 0 0 0 0,0 0 1 0 0,1-1-1 0 0,-1 0 1 0 0,0-1-1 0 0,0 1 0 0 0,1-1 1 0 0,-1-1-1 0 0,0 0 1 0 0,0 0-1 0 0,0 0 0 0 0,0-1 1 0 0,0 1-1 0 0,-1-2 1 0 0,1 1-1 0 0,-1-1 1 0 0,0 0-1 0 0,0 0 0 0 0,0-1 1 0 0,0 0-1 0 0,-1 0 1 0 0,0 0-1 0 0,0 0 0 0 0,-1-1 1 0 0,5-6-10 0 0,15-19 38 0 0,-2-1 0 0 0,-1-1 0 0 0,-1-2 0 0 0,-2 1 1 0 0,-1-2-1 0 0,-2-1 0 0 0,-2 0 0 0 0,-1 0 0 0 0,3-21-38 0 0,7-11 464 0 0,3-4 311 0 0,-20 47-435 0 0,-8 33-1 0 0,1 173-1371 0 0,38 10-1966 0 0,-10-91-486 0 0,-20-73 2148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2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60 1212 0 0,'-2'-3'816'0'0,"4"1"-304"0"0,1 0 44 0 0,4-1-80 0 0,15-2-156 0 0,6 0-44 0 0,8 3-172 0 0,-3-1-44 0 0,5 0-224 0 0,1-4-168 0 0,3 4-180 0 0,-6-7-432 0 0,1-2-360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3:5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431 135 968 0 0,'0'0'479'0'0,"18"-3"1282"0"0,32-46 67 0 0,-50 47-1793 0 0,1-1 0 0 0,0 1 0 0 0,0 0 1 0 0,-1-1-1 0 0,1 1 0 0 0,-1-1 0 0 0,0 1 0 0 0,1-1 0 0 0,-1 1 0 0 0,0-1 0 0 0,-1 1 0 0 0,1-1 0 0 0,0 1 0 0 0,-1 0 0 0 0,1-1 0 0 0,-1 1 0 0 0,0-1 0 0 0,0 1 0 0 0,0 0 0 0 0,0 0 0 0 0,0-1 0 0 0,-1 1 0 0 0,1 0 0 0 0,0 0 0 0 0,-1 0 0 0 0,0 1 0 0 0,1-1 0 0 0,-1 0 0 0 0,0 0 0 0 0,0 1 0 0 0,0-1 0 0 0,0 1 0 0 0,0 0 0 0 0,-1 0 0 0 0,1 0 0 0 0,0 0 0 0 0,0 0 0 0 0,-1 0 0 0 0,1 0 0 0 0,-1 1 0 0 0,1-1 0 0 0,0 1 0 0 0,-1 0 0 0 0,1 0 0 0 0,-1-1 0 0 0,1 2 0 0 0,-1-1 0 0 0,1 0 0 0 0,-2 1-35 0 0,-13-3 35 0 0,0 1 0 0 0,0 1 0 0 0,0 0 0 0 0,0 1 0 0 0,0 1-1 0 0,0 1 1 0 0,1 0 0 0 0,-1 1 0 0 0,1 1 0 0 0,0 0 0 0 0,0 2 0 0 0,1-1 0 0 0,-1 2 0 0 0,2 0 0 0 0,-1 1 0 0 0,1 0 0 0 0,0 2 0 0 0,1-1-1 0 0,0 1 1 0 0,1 1 0 0 0,1 0 0 0 0,-1 1 0 0 0,2 0 0 0 0,-5 9-35 0 0,8-15 40 0 0,1 1 0 0 0,0-1 0 0 0,1 1 0 0 0,-1 0 0 0 0,2 1 0 0 0,-1-1 0 0 0,1 1-1 0 0,1 0 1 0 0,-1 0 0 0 0,2 0 0 0 0,-1 1 0 0 0,1-1 0 0 0,0 1 0 0 0,1-1 0 0 0,1 1 0 0 0,-1 0 0 0 0,1-1 0 0 0,1 1 0 0 0,0 0 0 0 0,0-1 0 0 0,1 1 0 0 0,0-1-1 0 0,0 0 1 0 0,1 1 0 0 0,1-1 0 0 0,0-1 0 0 0,0 1 0 0 0,0 0 0 0 0,1-1 0 0 0,0 0 0 0 0,1 0 0 0 0,0 0 0 0 0,0-1 0 0 0,1 0 0 0 0,0 0 0 0 0,0-1 0 0 0,0 1-1 0 0,2-1-38 0 0,21 10-30 0 0,0-2 1 0 0,1-1 0 0 0,0-1-1 0 0,0-2 1 0 0,2-1 0 0 0,-1-2-1 0 0,25 2 29 0 0,-16-8-874 0 0,-74 3 931 0 0,1 1 0 0 0,-1 1 0 0 0,1 2 0 0 0,0 1 0 0 0,1 1 0 0 0,0 2 0 0 0,0 2 0 0 0,1 0 0 0 0,0 2-57 0 0,27-14 14 0 0,-1-1 0 0 0,0 1 0 0 0,1 0-1 0 0,-1 0 1 0 0,1 0 0 0 0,-1 1 0 0 0,1-1 0 0 0,0 1-1 0 0,0 0 1 0 0,0-1 0 0 0,1 2 0 0 0,-1-1 0 0 0,1 0-1 0 0,-1 0 1 0 0,1 1 0 0 0,0-1 0 0 0,0 1 0 0 0,1 0 0 0 0,-1-1-1 0 0,1 1 1 0 0,-1 3-14 0 0,45 27 85 0 0,-14-26-316 0 0,0-2 1 0 0,1-1 0 0 0,0-1-1 0 0,0-2 1 0 0,0-1-1 0 0,0-1 1 0 0,0-2 0 0 0,-1-1-1 0 0,1-1 1 0 0,0-2-1 0 0,-1 0 1 0 0,0-2 230 0 0,93-21-2559 0 0,-64 10 1280 0 0</inkml:trace>
  <inkml:trace contextRef="#ctx0" brushRef="#br0" timeOffset="247.522">1196 330 1984 0 0,'-35'29'598'0'0,"2"1"0"0"0,1 1 0 0 0,2 2 0 0 0,0 1-1 0 0,3 2 1 0 0,1 1 0 0 0,2 0 0 0 0,1 2 0 0 0,-13 33-598 0 0,22-42-222 0 0,-15 27-978 0 0,1-33-2378 0 0,21-23 2261 0 0</inkml:trace>
  <inkml:trace contextRef="#ctx0" brushRef="#br0" timeOffset="495.009">799 455 1700 0 0,'0'-1'94'0'0,"1"0"0"0"0,-1 0 0 0 0,0 1 0 0 0,0-1 0 0 0,1 0 1 0 0,-1 0-1 0 0,1 0 0 0 0,-1 1 0 0 0,0-1 0 0 0,1 0 0 0 0,-1 1 0 0 0,1-1 0 0 0,0 0 0 0 0,-1 1 0 0 0,1-1 0 0 0,0 1 0 0 0,-1-1 0 0 0,1 1 0 0 0,0-1 0 0 0,-1 1 1 0 0,1-1-1 0 0,0 1 0 0 0,0 0 0 0 0,0-1 0 0 0,-1 1 0 0 0,1 0 0 0 0,0 0 0 0 0,0 0 0 0 0,0-1 0 0 0,0 1 0 0 0,0 0 0 0 0,-1 0 0 0 0,1 0 0 0 0,0 0 0 0 0,0 1 1 0 0,0-1-1 0 0,0 0 0 0 0,0 0 0 0 0,-1 0 0 0 0,1 1 0 0 0,0-1 0 0 0,0 0 0 0 0,-1 1 0 0 0,1-1 0 0 0,0 1 0 0 0,0-1 0 0 0,-1 1 0 0 0,1-1 0 0 0,0 1 0 0 0,-1 0 1 0 0,1-1-1 0 0,-1 1 0 0 0,1 0 0 0 0,-1-1 0 0 0,1 1 0 0 0,-1 0 0 0 0,1 0-94 0 0,56 42-142 0 0,-52-38 476 0 0,89 73 177 0 0,189 148-2386 0 0,-230-189-453 0 0,-30-23 926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2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1088 0 0,'6'13'4677'0'0,"-7"41"-4219"0"0,0-31-14 0 0,0-16-415 0 0,0 0 1 0 0,0 0-1 0 0,1 0 1 0 0,0 1-1 0 0,0-1 1 0 0,1 0-1 0 0,0 0 1 0 0,0 0 0 0 0,0 0-1 0 0,1 0 1 0 0,0-1-1 0 0,1 1 1 0 0,0 0-1 0 0,0-1 1 0 0,0 0-1 0 0,1 0 1 0 0,-1 0 0 0 0,1 0-1 0 0,1 0 1 0 0,-1-1-1 0 0,1 1 1 0 0,0-1-1 0 0,0-1 1 0 0,1 1-1 0 0,0-1 1 0 0,-1 0 0 0 0,1 0-1 0 0,1 0 1 0 0,-1-1-1 0 0,0 0 1 0 0,1 0-1 0 0,0-1 1 0 0,-1 0-1 0 0,2 0-29 0 0,4-2 27 0 0,0 0-1 0 0,0-1 0 0 0,0-1 0 0 0,0 0 0 0 0,0 0 0 0 0,0-1 1 0 0,-1-1-1 0 0,1 0 0 0 0,-1 0 0 0 0,0-1 0 0 0,0-1 0 0 0,-1 0 1 0 0,0 0-1 0 0,0-1 0 0 0,0-1 0 0 0,-1 1 0 0 0,0-1 1 0 0,0-1-1 0 0,-1 0 0 0 0,0 0 0 0 0,-1-1 0 0 0,0 1 0 0 0,0-2 1 0 0,-1 1-1 0 0,0-1 0 0 0,-1 0 0 0 0,1-3-26 0 0,19-103 2446 0 0,-25 116-2340 0 0,-11-6 127 0 0,8 17 160 0 0,45 140-226 0 0,-6-28-1825 0 0,-20 6-4776 0 0,-18-100 5209 0 0,-10 16-49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2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1368 0 0,'8'5'202'0'0,"-1"2"0"0"0,0-1 0 0 0,0 1 0 0 0,-1 0 0 0 0,0 0 0 0 0,0 1 0 0 0,-1-1 0 0 0,0 1 0 0 0,0 1 0 0 0,-1-1-1 0 0,0 1 1 0 0,0-1 0 0 0,-1 1 0 0 0,0 0 0 0 0,-1 0 0 0 0,0 1 0 0 0,1 4-202 0 0,-5-8 95 0 0,0 1 1 0 0,-1-1-1 0 0,1 1 0 0 0,-1-1 0 0 0,0 0 1 0 0,-1 0-1 0 0,1 0 0 0 0,-1 0 0 0 0,0-1 1 0 0,-1 1-1 0 0,1-1 0 0 0,-1 0 0 0 0,0-1 1 0 0,-1 1-1 0 0,1-1 0 0 0,-1 0 0 0 0,1 0 1 0 0,-1 0-1 0 0,-1-1 0 0 0,1 0 0 0 0,0-1 1 0 0,-1 1-1 0 0,-3 0-95 0 0,-199 50-2260 0 0,188-55 929 0 0,-11-9 22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2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106 234 1172 0 0,'0'-1'2120'0'0,"1"1"757"0"0,37 18-609 0 0,-3-11-2262 0 0,1-1 0 0 0,-1-2 1 0 0,1-2-1 0 0,0-1 0 0 0,0-1 1 0 0,0-2-1 0 0,-1-2 0 0 0,1-1 1 0 0,-1-2-1 0 0,0-1 0 0 0,-1-2 0 0 0,1-2 1 0 0,26-12-7 0 0,-56 22-108 0 0,1 0 0 0 0,-1-1 0 0 0,0 1 0 0 0,1-1 0 0 0,-1-1 0 0 0,0 1 0 0 0,-1 0 0 0 0,1-1 0 0 0,-1 0 0 0 0,1 0 0 0 0,-1-1 0 0 0,0 1 0 0 0,-1-1 0 0 0,1 0 0 0 0,-1 0 0 0 0,0 0 0 0 0,0 0 0 0 0,-1-1 0 0 0,3-4 108 0 0,-7 6-83 0 0,1 0 0 0 0,-1 0-1 0 0,0 0 1 0 0,0 0 0 0 0,0 0 0 0 0,0 0 0 0 0,-1 0 0 0 0,0 1 0 0 0,1-1 0 0 0,-1 1 0 0 0,0 0 0 0 0,-1 0 0 0 0,1 0 0 0 0,-1 0 0 0 0,1 1 0 0 0,-1 0 0 0 0,0-1 0 0 0,0 1 0 0 0,0 0 0 0 0,0 1 0 0 0,0-1 83 0 0,3 1-21 0 0,-29-12-230 0 0,-4 3 64 0 0</inkml:trace>
  <inkml:trace contextRef="#ctx0" brushRef="#br0" timeOffset="266.637">544 9 4252 0 0,'-28'-4'151'0'0,"1"2"0"0"0,-1 0 0 0 0,0 2 0 0 0,1 1 0 0 0,-1 1 0 0 0,1 1 0 0 0,-1 2 0 0 0,1 0 0 0 0,0 2 0 0 0,1 1 0 0 0,0 1 0 0 0,0 2 0 0 0,1 0 0 0 0,0 2 0 0 0,1 0 0 0 0,1 2 0 0 0,0 0 0 0 0,-2 4-151 0 0,20-13 40 0 0,0-1 0 0 0,1 1 0 0 0,0 0-1 0 0,0 0 1 0 0,1 0 0 0 0,-1 1 0 0 0,1-1 0 0 0,1 1 0 0 0,-1 0-1 0 0,1-1 1 0 0,0 1 0 0 0,1 0 0 0 0,0 0 0 0 0,0 1 0 0 0,0-1 0 0 0,1 0-1 0 0,0 0 1 0 0,0 0 0 0 0,1 0 0 0 0,0 1 0 0 0,0-1 0 0 0,1 0 0 0 0,0 0-1 0 0,0-1 1 0 0,1 1 0 0 0,-1 0 0 0 0,1-1 0 0 0,1 1 0 0 0,-1-1 0 0 0,1 0-1 0 0,2 1-39 0 0,3 7 49 0 0,2 0-1 0 0,0-1 0 0 0,0 0 1 0 0,1-1-1 0 0,1-1 0 0 0,0 0 1 0 0,0 0-1 0 0,1-1 0 0 0,0-1 1 0 0,1 0-1 0 0,0-1 0 0 0,13 4-48 0 0,-1-3-312 0 0,1-1 0 0 0,1-2 0 0 0,-1 0 0 0 0,1-2 0 0 0,0-2 0 0 0,0 0 0 0 0,23-3 312 0 0,-34 1-461 0 0,0 0-1 0 0,0-2 1 0 0,-1 0-1 0 0,1-1 1 0 0,0-1-1 0 0,-1-1 1 0 0,0 0-1 0 0,0-1 1 0 0,2-2 461 0 0,23-8-1440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3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77 1128 0 0,'-1'13'150'0'0,"0"0"0"0"0,1 0 0 0 0,1 0 0 0 0,0 0 0 0 0,0 1 1 0 0,1-1-1 0 0,1-1 0 0 0,0 1 0 0 0,1 0 0 0 0,1-1 0 0 0,0 0 0 0 0,0 0 0 0 0,1 0 0 0 0,0-1 0 0 0,1 1 0 0 0,1-2 0 0 0,0 1 0 0 0,0-1 1 0 0,1 0-1 0 0,0-1 0 0 0,1 0 0 0 0,0 0 0 0 0,0-1 0 0 0,1 0 0 0 0,0-1 0 0 0,0-1 0 0 0,1 1 0 0 0,-1-2 0 0 0,2 1 0 0 0,-1-2 0 0 0,0 0 0 0 0,1 0 1 0 0,10 1-151 0 0,-9-3 43 0 0,0-1 1 0 0,0 0-1 0 0,0 0 1 0 0,0-1-1 0 0,0-1 1 0 0,0-1 0 0 0,-1 0-1 0 0,1-1 1 0 0,0 0-1 0 0,-1-1 1 0 0,1 0 0 0 0,-1-1-1 0 0,-1-1 1 0 0,1 0-1 0 0,-1-1 1 0 0,0 0-1 0 0,0-1 1 0 0,-1 0 0 0 0,0-1-1 0 0,0 0 1 0 0,-1 0-1 0 0,0-2 1 0 0,-1 1-1 0 0,0-1 1 0 0,-1 0 0 0 0,0-1-1 0 0,-1 0 1 0 0,0 0-1 0 0,-1-1 1 0 0,0 1 0 0 0,-1-1-1 0 0,0-1 1 0 0,0-3-44 0 0,0-5 82 0 0,-4 18-51 0 0,1 0-1 0 0,-1 0 1 0 0,0 0-1 0 0,0 0 1 0 0,0 0-1 0 0,-1-1 1 0 0,1 1-1 0 0,-1 0 1 0 0,0 0-1 0 0,0 0 1 0 0,0-1-1 0 0,-1 1 1 0 0,0 0-1 0 0,0 0 1 0 0,0 0 0 0 0,0 0-1 0 0,0 0 1 0 0,-1 0-1 0 0,0 0 1 0 0,0 0-1 0 0,-1-2-30 0 0,-64-54 487 0 0,66 60-458 0 0,-11 4-6 0 0,5 9-53 0 0,0-1 0 0 0,2 1-1 0 0,-1 0 1 0 0,1 0 0 0 0,1 1-1 0 0,0 0 1 0 0,1-1-1 0 0,1 1 1 0 0,0 0 0 0 0,1 0-1 0 0,0 1 1 0 0,1-1-1 0 0,1 0 1 0 0,0 0 0 0 0,1 0-1 0 0,1 0 1 0 0,0 0 0 0 0,0-1-1 0 0,2 1 1 0 0,0-1-1 0 0,1 2 31 0 0,-3-2-453 0 0,0 0-1 0 0,1 0 0 0 0,1-1 0 0 0,0 1 0 0 0,0-1 0 0 0,1 0 1 0 0,1 0-1 0 0,0-1 0 0 0,1 0 0 0 0,0 0 0 0 0,1-1 1 0 0,8 8 453 0 0,-1-4-1386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3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1120 0 0,'5'-7'3991'0'0,"25"5"-2987"0"0,0 4-571 0 0,-5-1-274 0 0,-1 0 0 0 0,0 2 0 0 0,1 1 0 0 0,-1 1 0 0 0,0 0 0 0 0,-1 2 0 0 0,0 1 0 0 0,0 1 0 0 0,3 2-159 0 0,-22-8 19 0 0,0 0 0 0 0,-1 0 0 0 0,0 1-1 0 0,0-1 1 0 0,1 0 0 0 0,-2 1-1 0 0,1 0 1 0 0,0 0 0 0 0,-1 0 0 0 0,0 0-1 0 0,0 0 1 0 0,0 0 0 0 0,0 1-1 0 0,-1-1 1 0 0,0 1 0 0 0,0-1 0 0 0,0 1-1 0 0,0-1 1 0 0,-1 1 0 0 0,1 0-1 0 0,-1-1 1 0 0,0 1 0 0 0,-1-1 0 0 0,1 1-1 0 0,-1 0 1 0 0,0-1 0 0 0,0 1-1 0 0,0-1 1 0 0,-1 1 0 0 0,0-1 0 0 0,0 0-1 0 0,0 0 1 0 0,0 0 0 0 0,0 0-1 0 0,-1 0 1 0 0,0 0 0 0 0,0-1 0 0 0,0 1-1 0 0,0-1 1 0 0,-1 0 0 0 0,1 0-1 0 0,-1 0 1 0 0,0 0-19 0 0,-237 263 338 0 0,219-221-3790 0 0,35-49 762 0 0,2-8 1398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3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 1180 0 0,'-6'4'124'0'0,"1"-1"0"0"0,0 1 0 0 0,0 0 0 0 0,1 0 1 0 0,-1 1-1 0 0,1 0 0 0 0,0-1 0 0 0,0 1 0 0 0,0 1 0 0 0,1-1 0 0 0,0 0 0 0 0,0 1 0 0 0,0 0 0 0 0,1 0 0 0 0,0 0 1 0 0,0 0-1 0 0,0 0 0 0 0,1 0 0 0 0,0 0 0 0 0,0 0 0 0 0,0 1 0 0 0,1-1 0 0 0,0 0 0 0 0,0 1 0 0 0,1-1 1 0 0,0 0-1 0 0,0 1 0 0 0,0-1 0 0 0,1 0 0 0 0,0 0 0 0 0,0 0 0 0 0,1 0 0 0 0,0 1-124 0 0,3 0 87 0 0,0 1 0 0 0,1-2 0 0 0,0 1-1 0 0,0-1 1 0 0,0 0 0 0 0,1 0 0 0 0,0-1 0 0 0,0 0-1 0 0,0 0 1 0 0,1-1 0 0 0,0 0 0 0 0,-1-1-1 0 0,1 0 1 0 0,1 0 0 0 0,-1-1 0 0 0,0 0 0 0 0,1-1-1 0 0,-1 1 1 0 0,1-2 0 0 0,-1 0 0 0 0,1 0-87 0 0,195-32 922 0 0,-199 31-873 0 0,-1-1-1 0 0,1 0 0 0 0,-1 0 1 0 0,1-1-1 0 0,-1 1 1 0 0,0-1-1 0 0,0 0 1 0 0,0-1-1 0 0,-1 1 1 0 0,1-1-1 0 0,-1 0 1 0 0,0 0-1 0 0,0 0 0 0 0,0-1 1 0 0,0 1-1 0 0,-1-1 1 0 0,0 0-1 0 0,0 0 1 0 0,0 0-1 0 0,-1 0 1 0 0,1-1-1 0 0,-1 1 1 0 0,-1-1-1 0 0,1 1 0 0 0,-1-1 1 0 0,0 0-1 0 0,0 1 1 0 0,0-5-49 0 0,-4 3 21 0 0,0 0 1 0 0,0 0-1 0 0,0 0 1 0 0,-1 1-1 0 0,0 0 0 0 0,0-1 1 0 0,-1 2-1 0 0,0-1 1 0 0,0 0-1 0 0,0 1 1 0 0,-1 0-1 0 0,0 0 0 0 0,0 1 1 0 0,0 0-1 0 0,0 0 1 0 0,-1 0-1 0 0,1 1 1 0 0,-1-1-1 0 0,0 2 0 0 0,0-1 1 0 0,-1 1-22 0 0,-11-4-177 0 0,0 1 1 0 0,0 1-1 0 0,0 1 0 0 0,0 1 0 0 0,0 0 1 0 0,-1 1-1 0 0,1 2 0 0 0,-1 0 1 0 0,-2 1 176 0 0,-170 37-5208 0 0,151-27 3867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3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1532 0 0,'0'-13'1491'0'0,"4"9"1928"0"0,44-32-1670 0 0,135-10 330 0 0,12 45-4376 0 0,-101 3-1315 0 0,-58-2 2210 0 0,-2 0 19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3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1664 0 0,'5'-2'948'0'0,"0"1"-68"0"0,1-1-108 0 0,1 2-148 0 0,-4-2-39 0 0,-1 1-33 0 0,2-1-104 0 0,-2 0-84 0 0,-1 1-180 0 0,1-1-240 0 0,2-1 0 0 0,-1-1-584 0 0,-3 1-297 0 0,0-2 73 0 0,0 0 56 0 0,0-2 44 0 0,-3-1-684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3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1636 0 0,'-6'-4'872'0'0,"1"1"-116"0"0,2 0-72 0 0,-1 3-104 0 0,4-4-152 0 0,-4 4 4 0 0,3-1-67 0 0,-1-1-97 0 0,5 0-148 0 0,1 4-16 0 0,1-2-452 0 0,2 0-277 0 0,2 2 53 0 0,13 1-904 0 0,-5-3 44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5:3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980 2085 1016 0 0,'7'12'3880'0'0,"-3"24"-3174"0"0,-3-28-362 0 0,-1 1-219 0 0,1 1-1 0 0,0 0 1 0 0,0-1 0 0 0,1 1 0 0 0,0-1-1 0 0,1 0 1 0 0,0 1 0 0 0,0-1 0 0 0,1 0 0 0 0,0-1-1 0 0,1 1 1 0 0,-1-1 0 0 0,2 0 0 0 0,-1 0-1 0 0,1 0 1 0 0,1-1 0 0 0,-1 0 0 0 0,1 0-1 0 0,0-1 1 0 0,1 0 0 0 0,0 0 0 0 0,0 0-1 0 0,0-1 1 0 0,0 0 0 0 0,1-1 0 0 0,0 0 0 0 0,0 0-1 0 0,0-1 1 0 0,0 0 0 0 0,0-1 0 0 0,3 0-125 0 0,2-5 4 0 0,1 0 0 0 0,-1-1 0 0 0,0-1 0 0 0,-1-1 0 0 0,1 0 0 0 0,-1 0 0 0 0,0-2 1 0 0,-1 1-1 0 0,1-2 0 0 0,-1 1 0 0 0,-1-2 0 0 0,0 1 0 0 0,0-2 0 0 0,-1 1 0 0 0,-1-2 0 0 0,1 1 1 0 0,-2-1-1 0 0,0 0 0 0 0,0-1 0 0 0,-1 0 0 0 0,-1 0 0 0 0,0-1 0 0 0,-1 0 0 0 0,0 0 1 0 0,-1 0-1 0 0,0 0 0 0 0,-2-1 0 0 0,1-3-4 0 0,-13-124-815 0 0,7 96-5345 0 0,3 37 4666 0 0</inkml:trace>
  <inkml:trace contextRef="#ctx0" brushRef="#br0" timeOffset="1219.469">3241 1283 888 0 0,'15'19'415'0'0,"-1"1"1"0"0,-1 0-1 0 0,-2 1 0 0 0,1 0 1 0 0,-2 1-1 0 0,-1 0 0 0 0,-1 1 0 0 0,-1 0 1 0 0,-1 0-1 0 0,-1 0 0 0 0,-1 1 1 0 0,1 11-416 0 0,1 1 435 0 0,17 162 1887 0 0,-26-178-2226 0 0,-1 0-1 0 0,-1 0 1 0 0,0-1-1 0 0,-2 0 1 0 0,0 1-1 0 0,-1-2 1 0 0,-1 1-1 0 0,-1-2 1 0 0,0 1-1 0 0,-1-1 1 0 0,-1-1-1 0 0,-1 0 1 0 0,0 0-1 0 0,-2-1-95 0 0,-10 6-1638 0 0,23-30-3388 0 0,12-6 3620 0 0</inkml:trace>
  <inkml:trace contextRef="#ctx0" brushRef="#br0" timeOffset="1579.046">3967 1611 1732 0 0,'10'5'3122'0'0,"17"-8"-2653"0"0,-24 2-249 0 0,268-33 2500 0 0,-91 27-8136 0 0,-177 7 3861 0 0</inkml:trace>
  <inkml:trace contextRef="#ctx0" brushRef="#br0" timeOffset="1860.266">3937 1873 1732 0 0,'14'12'828'0'0,"7"-1"-52"0"0,4-2-20 0 0,3-3-52 0 0,8-2-92 0 0,1-1-103 0 0,6-1 31 0 0,0-2-84 0 0,-18 0-232 0 0,7 0-204 0 0,7 0-4 0 0,39-15-944 0 0,-35 6 71 0 0,-4 1-627 0 0,0-4 28 0 0,0-3-136 0 0</inkml:trace>
  <inkml:trace contextRef="#ctx0" brushRef="#br0" timeOffset="640.696">2367 1528 1336 0 0,'1'164'4945'0'0,"1"-154"-4831"0"0,1-1 1 0 0,-1 1 0 0 0,1-1 0 0 0,1 0 0 0 0,0 0 0 0 0,0 0-1 0 0,1-1 1 0 0,0 1 0 0 0,0-1 0 0 0,1 0 0 0 0,0 0 0 0 0,0-1-1 0 0,1 0 1 0 0,0 0 0 0 0,0-1 0 0 0,1 0 0 0 0,0 0 0 0 0,0 0 0 0 0,0-1-1 0 0,0 0 1 0 0,1-1 0 0 0,0 0 0 0 0,0-1 0 0 0,0 1 0 0 0,1-2-1 0 0,-1 1 1 0 0,1-1 0 0 0,-1-1 0 0 0,7 1-115 0 0,-2-4 60 0 0,1 0 0 0 0,-1-1 1 0 0,0 0-1 0 0,0-1 0 0 0,-1 0 0 0 0,1-2 1 0 0,-1 1-1 0 0,0-2 0 0 0,-1 0 0 0 0,1 0 1 0 0,-1-1-1 0 0,-1 0 0 0 0,0-1 0 0 0,0-1 0 0 0,0 0 1 0 0,-1 0-1 0 0,-1-1 0 0 0,0 0 0 0 0,0-1 1 0 0,-1 1-1 0 0,-1-2 0 0 0,0 1 0 0 0,0-1 1 0 0,-1 0-1 0 0,-1-1 0 0 0,-1 1 0 0 0,1-1 1 0 0,-2 0-1 0 0,0 0 0 0 0,-1 0 0 0 0,0-1 1 0 0,-1 1-1 0 0,-1 0 0 0 0,-1-12-60 0 0,0 18-9 0 0,0-1 0 0 0,0 1 0 0 0,-1-1 0 0 0,-1 1 0 0 0,1 0 0 0 0,-1 0 0 0 0,-1 0 0 0 0,1 0 0 0 0,-1 1 0 0 0,-1-1 0 0 0,1 1 0 0 0,-1 0 0 0 0,-1 1 0 0 0,1-1 0 0 0,-1 1 0 0 0,0 0 0 0 0,0 0 0 0 0,-1 1 0 0 0,-2-2 9 0 0,-56-26-3073 0 0,62 32 2235 0 0,1 0-3330 0 0,2 1 3043 0 0</inkml:trace>
  <inkml:trace contextRef="#ctx0" brushRef="#br0" timeOffset="953.637">2066 1536 2536 0 0,'-8'15'299'0'0,"0"0"0"0"0,1 0-1 0 0,1 0 1 0 0,0 1 0 0 0,1 0-1 0 0,1 0 1 0 0,0 1 0 0 0,1-1-1 0 0,1 1 1 0 0,1-1 0 0 0,0 1 0 0 0,1 2-299 0 0,6 0 136 0 0,1 1 0 0 0,0-1 0 0 0,1 0 0 0 0,2-1 0 0 0,-1 0 0 0 0,2 0 0 0 0,1-1 0 0 0,0 0 0 0 0,1-1 0 0 0,0-1 0 0 0,2 0 0 0 0,0-1 0 0 0,0 0 0 0 0,1-2 0 0 0,1 1 0 0 0,14 7-136 0 0,-5-3-232 0 0,1 0 1 0 0,0-1 0 0 0,1-2 0 0 0,1-1-1 0 0,0-1 1 0 0,26 6 231 0 0,102 8-4413 0 0,-135-26 2933 0 0</inkml:trace>
  <inkml:trace contextRef="#ctx0" brushRef="#br0" timeOffset="-671.818">671 1261 1004 0 0,'-11'0'150'0'0,"0"1"1"0"0,1 0-1 0 0,-1 1 0 0 0,1 0 1 0 0,-1 0-1 0 0,1 1 0 0 0,0 0 1 0 0,0 1-1 0 0,1 0 0 0 0,-1 1 1 0 0,1 0-1 0 0,0 1 0 0 0,0 0 1 0 0,0 0-1 0 0,-3 3-150 0 0,-1 5 183 0 0,0 1 0 0 0,1 0 1 0 0,1 0-1 0 0,1 1 0 0 0,0 0 0 0 0,0 1 0 0 0,2 1 1 0 0,0-1-1 0 0,1 1 0 0 0,1 0 0 0 0,1 1 0 0 0,0-1 1 0 0,2 1-1 0 0,0 0 0 0 0,1 0 0 0 0,1 0 0 0 0,0 0 1 0 0,2 0-1 0 0,0 1 0 0 0,1-1 0 0 0,1 0 0 0 0,1-1 1 0 0,3 9-184 0 0,42 125 845 0 0,-36-118-740 0 0,-1 0 0 0 0,-1 1-1 0 0,-2 0 1 0 0,-2 1 0 0 0,-1 0-1 0 0,-2 0 1 0 0,-1 7-105 0 0,-3-35-122 0 0,-1 0 0 0 0,0 1 0 0 0,-1-2 0 0 0,1 1 0 0 0,-2 0 0 0 0,1 0 0 0 0,-1-1 0 0 0,0 1-1 0 0,-1-1 1 0 0,1 0 0 0 0,-1 0 0 0 0,-1 0 0 0 0,0 0 0 0 0,-4 4 122 0 0,5-5-334 0 0,-2-1 0 0 0,1 1 0 0 0,0-1 0 0 0,-1 0 0 0 0,0-1 1 0 0,0 1-1 0 0,-1-1 0 0 0,1 0 0 0 0,-1-1 0 0 0,0 0 0 0 0,0 0 0 0 0,0 0 0 0 0,0-1 0 0 0,0 0 0 0 0,-6 1 334 0 0,-6-2-1457 0 0</inkml:trace>
  <inkml:trace contextRef="#ctx0" brushRef="#br0" timeOffset="-422.16">31 2080 1600 0 0,'-4'0'852'0'0,"8"1"-36"0"0,-3-1-200 0 0,3-1 52 0 0,5 1-132 0 0,21-4-83 0 0,-14 4-1 0 0,37-13-48 0 0,-6 8-284 0 0,1 0-68 0 0,1 3-4 0 0,6 1-572 0 0,-3-6-461 0 0,3 5 69 0 0,0 1-540 0 0,-9-1-40 0 0</inkml:trace>
  <inkml:trace contextRef="#ctx0" brushRef="#br0" timeOffset="3800.437">5457 1506 936 0 0,'0'0'378'0'0,"-14"1"101"0"0,8-8 7528 0 0,20-153-7598 0 0,-8 130-318 0 0,13-181 1681 0 0,-28 311-1702 0 0,8-70-68 0 0,0 1 0 0 0,2 0 0 0 0,2-1 0 0 0,1 1 0 0 0,1-1 0 0 0,1 0 0 0 0,1-1 0 0 0,2 1 0 0 0,2-2 0 0 0,0 1 0 0 0,2-1 0 0 0,0-1 0 0 0,3 0 0 0 0,0-1 0 0 0,1-1 0 0 0,1-1 0 0 0,2 0 0 0 0,6 5-2 0 0,-22-26 1 0 0,0-1-1 0 0,0 0 0 0 0,1 0 0 0 0,-1 0 0 0 0,0-1 0 0 0,1 1 1 0 0,-1-1-1 0 0,1 0 0 0 0,-1 0 0 0 0,1 0 0 0 0,-1-1 0 0 0,1 0 1 0 0,0 0-1 0 0,-1 0 0 0 0,1 0 0 0 0,0-1 0 0 0,-1 0 0 0 0,1 0 0 0 0,-1 0 1 0 0,1 0-1 0 0,-1-1 0 0 0,0 0 0 0 0,0 0 0 0 0,1 0 0 0 0,-1 0 1 0 0,-1-1-1 0 0,1 1 0 0 0,0-1 0 0 0,-1 0 0 0 0,1 0 0 0 0,-1 0 1 0 0,0-1-1 0 0,0 1 0 0 0,0-1 0 0 0,0 0 0 0 0,-1 0 0 0 0,1 0 0 0 0,-1 0 1 0 0,0 0-1 0 0,0 0 0 0 0,-1-1 0 0 0,1-2 0 0 0,25-46-121 0 0,-2-2 0 0 0,-3-1 0 0 0,-2-1 0 0 0,-3 0 0 0 0,-2-1-1 0 0,3-37 122 0 0,0-93 596 0 0,-18 186-568 0 0,-1 1-28 0 0,0 1 0 0 0,0-1 0 0 0,0 0 0 0 0,0 1 0 0 0,0-1 1 0 0,0 1-1 0 0,0-1 0 0 0,0 1 0 0 0,0-1 0 0 0,0 1 0 0 0,0 0 0 0 0,0-1 0 0 0,0 1 1 0 0,0 0-1 0 0,0 0 0 0 0,-1 0 0 0 0,1 0 0 0 0,0 0 0 0 0,0 0 0 0 0,0 0 1 0 0,0 0-1 0 0,0 1 0 0 0,0-1 0 0 0,0 0 0 0 0,0 1 0 0 0,0-1 0 0 0,0 1 0 0 0,0-1 1 0 0,0 1-1 0 0,0-1 0 0 0,0 1 0 0 0,0 0 0 0 0,0-1 0 0 0,0 1 0 0 0,0 0 0 0 0,1 0 1 0 0,-1 0-1 0 0,0-1 0 0 0,0 1 0 0 0,1 0 0 0 0,-1 0 0 0 0,1 0 0 0 0,-1 0 1 0 0,1 0-1 0 0,-1 0 0 0 0,1 1 0 0 0,0-1 0 0 0,0 0 0 0 0,-1 0 0 0 0,1 0 0 0 0,0 0 1 0 0,0 0-1 0 0,0 0 0 0 0,0 0 0 0 0,0 1 0 0 0,0-1 0 0 0,-3 15-7 0 0,0-1 0 0 0,0 1-1 0 0,2 0 1 0 0,0 0 0 0 0,0 0 0 0 0,2 0 0 0 0,0 0-1 0 0,1 0 1 0 0,0-1 0 0 0,1 1 0 0 0,1 0-1 0 0,1-1 1 0 0,5 13 7 0 0,-9-26-3 0 0,95 211-2746 0 0,0-93-3686 0 0,-78-104 5079 0 0</inkml:trace>
  <inkml:trace contextRef="#ctx0" brushRef="#br0" timeOffset="4724.393">6708 1349 996 0 0,'10'-3'8207'0'0,"39"12"-8350"0"0,-48-9 404 0 0,25 4-232 0 0,1-1 0 0 0,0-2 0 0 0,-1-1 0 0 0,1-1 0 0 0,0-1 0 0 0,0-1 0 0 0,-1-1 0 0 0,0-2 0 0 0,0-1 0 0 0,0-1 0 0 0,-1 0 0 0 0,0-3 0 0 0,0 0 0 0 0,-2-1 0 0 0,8-5-29 0 0,-27 15-75 0 0,-1 1 1 0 0,0 0 0 0 0,0-1 0 0 0,1 0 0 0 0,-1 0 0 0 0,0 0 0 0 0,0 0 0 0 0,-1 0 0 0 0,1 0 0 0 0,0-1 0 0 0,-1 1 0 0 0,1-1 0 0 0,-1 0 0 0 0,0 0 0 0 0,0 0-1 0 0,0 0 1 0 0,0 0 0 0 0,-1 0 0 0 0,1 0 0 0 0,-1-1 0 0 0,0 1 0 0 0,1-2 74 0 0,-2 4-381 0 0,-19-16-236 0 0,10 12 577 0 0,-1 0-1 0 0,0 1 1 0 0,0 1 0 0 0,-1-1-1 0 0,1 2 1 0 0,-1-1 0 0 0,1 1 0 0 0,-1 1-1 0 0,0 0 1 0 0,0 1 0 0 0,0 0-1 0 0,1 0 1 0 0,-11 3 40 0 0,-15-3 29 0 0,17 1 41 0 0,1 1 1 0 0,-1 0 0 0 0,1 1-1 0 0,0 1 1 0 0,-1 1 0 0 0,2 1-1 0 0,-1 0 1 0 0,1 1 0 0 0,0 1-1 0 0,0 1 1 0 0,1 0-1 0 0,0 1 1 0 0,1 1 0 0 0,-9 8-71 0 0,17-14 41 0 0,0 1 0 0 0,1 0 0 0 0,0 0 0 0 0,0 1 0 0 0,0-1 1 0 0,1 1-1 0 0,0 1 0 0 0,0-1 0 0 0,1 1 0 0 0,0-1 0 0 0,1 1 0 0 0,-1 0 0 0 0,1 1 1 0 0,1-1-1 0 0,0 0 0 0 0,0 1 0 0 0,1 0 0 0 0,0-1 0 0 0,0 1 0 0 0,1 0 1 0 0,0-1-1 0 0,0 1 0 0 0,1 0 0 0 0,0-1 0 0 0,1 1 0 0 0,0-1 0 0 0,0 1 0 0 0,1-1 1 0 0,0 0-1 0 0,0 0 0 0 0,2 2-41 0 0,7 4-8 0 0,0 0 1 0 0,1-1-1 0 0,1-1 0 0 0,0 0 1 0 0,0 0-1 0 0,1-2 1 0 0,1 0-1 0 0,0 0 1 0 0,0-2-1 0 0,1 0 0 0 0,0-1 1 0 0,0 0-1 0 0,1-2 1 0 0,-1 0-1 0 0,1-1 0 0 0,1-1 1 0 0,-1 0-1 0 0,0-1 1 0 0,1-1-1 0 0,-1-1 0 0 0,4-1 8 0 0,2 2-502 0 0,0 0 0 0 0,-1-2 0 0 0,1 0 0 0 0,-1-2 0 0 0,1 0 0 0 0,-1-2 0 0 0,0-1 0 0 0,10-4 502 0 0,-10 4-603 0 0,32-11-812 0 0,-10-2 16 0 0</inkml:trace>
  <inkml:trace contextRef="#ctx0" brushRef="#br0" timeOffset="5021.869">6813 938 1684 0 0,'-6'-2'1504'0'0,"16"-5"3355"0"0,180-20-3629 0 0,-58 21-3729 0 0,38-16-1607 0 0,-131 14 2734 0 0</inkml:trace>
  <inkml:trace contextRef="#ctx0" brushRef="#br0" timeOffset="5490.876">7635 753 1260 0 0,'-5'1'4526'0'0,"-16"37"-3450"0"0,19-32-1004 0 0,1 0 1 0 0,0 0-1 0 0,0 0 0 0 0,0 0 1 0 0,1 0-1 0 0,0 0 0 0 0,0 0 1 0 0,0 0-1 0 0,1 0 0 0 0,0 0 1 0 0,0 0-1 0 0,1 0 0 0 0,-1-1 1 0 0,1 1-1 0 0,0 0 0 0 0,1-1 1 0 0,0 1-1 0 0,-1-1 0 0 0,2 0 1 0 0,-1 0-1 0 0,1 0 0 0 0,-1-1 1 0 0,1 1-1 0 0,1-1 0 0 0,-1 0 1 0 0,0 0-1 0 0,1 0 0 0 0,0 0 1 0 0,0-1-1 0 0,0 0 0 0 0,0 0 1 0 0,2 0-73 0 0,123 27 802 0 0,-121-30-785 0 0,0-1 0 0 0,0 0 0 0 0,-1-1 0 0 0,1 0 1 0 0,0 0-1 0 0,0-1 0 0 0,-1 0 0 0 0,0-1 0 0 0,0 0 0 0 0,0 0 0 0 0,0-1 1 0 0,0 0-1 0 0,-1 0 0 0 0,0 0 0 0 0,0-1 0 0 0,0-1 0 0 0,-1 1 1 0 0,0-1-1 0 0,0 0 0 0 0,-1 0 0 0 0,0 0 0 0 0,0-1 0 0 0,-1 0 0 0 0,1 0 1 0 0,-2 0-1 0 0,1-1 0 0 0,-1 1 0 0 0,-1-1 0 0 0,0 0 0 0 0,0 1 0 0 0,0-1 1 0 0,-1 0-1 0 0,0 0 0 0 0,-1 0 0 0 0,-1-8-17 0 0,1 12 47 0 0,0 0-1 0 0,-1 0 1 0 0,1 1 0 0 0,-1-1-1 0 0,0 0 1 0 0,-1 1-1 0 0,1-1 1 0 0,-1 1 0 0 0,0-1-1 0 0,0 1 1 0 0,0 0 0 0 0,-1 0-1 0 0,0 0 1 0 0,1 0 0 0 0,-1 0-1 0 0,-1 0 1 0 0,1 1-1 0 0,0 0 1 0 0,-1-1 0 0 0,0 1-1 0 0,0 1 1 0 0,-2-3-47 0 0,4 6 10 0 0,0 0 0 0 0,0-1 0 0 0,0 1 0 0 0,0 0 0 0 0,0 0-1 0 0,1 0 1 0 0,-1 0 0 0 0,0 1 0 0 0,1-1 0 0 0,-1 0 0 0 0,1 1 0 0 0,-1-1 0 0 0,1 1 0 0 0,0 0-1 0 0,-1-1 1 0 0,1 1 0 0 0,0 0 0 0 0,0 0 0 0 0,0 0 0 0 0,1-1 0 0 0,-1 1 0 0 0,0 0-1 0 0,1 0 1 0 0,-1 0 0 0 0,1 0 0 0 0,-1 0 0 0 0,1 0 0 0 0,0 1 0 0 0,0 0-10 0 0,0-1 6 0 0,-3 18-189 0 0,1 0-1 0 0,1 1 1 0 0,1-1-1 0 0,1 0 0 0 0,1 1 1 0 0,0-1-1 0 0,2 0 1 0 0,0 0-1 0 0,1-1 0 0 0,1 1 1 0 0,1-1-1 0 0,6 11 184 0 0,28 113-5301 0 0,-35-105 3883 0 0,-3 1-14 0 0</inkml:trace>
  <inkml:trace contextRef="#ctx0" brushRef="#br0" timeOffset="8277.377">157 968 1016 0 0,'0'0'362'0'0,"0"0"-65"0"0,-17 4 1430 0 0,25 0-1701 0 0,1 0 0 0 0,0-1 0 0 0,0 0-1 0 0,0 0 1 0 0,0-1 0 0 0,0 0 0 0 0,0-1 0 0 0,1 0-1 0 0,-1 0 1 0 0,0-1 0 0 0,1 0 0 0 0,-1-1 0 0 0,1 0-1 0 0,8-2-25 0 0,22 1 16 0 0,209-28 156 0 0,112-5 69 0 0,526-111-235 0 0,-251 28 65 0 0,374-13 296 0 0,15 28-240 0 0,-34 58-98 0 0,151-35 10 0 0,-952 68 168 0 0,-2-9-1 0 0,74-23-206 0 0,73-6 372 0 0,271-4-372 0 0,-600 54 10 0 0,574-18 88 0 0,-176 9 358 0 0,-336 26-324 0 0,-41-9-4008 0 0,-27-5 2680 0 0</inkml:trace>
  <inkml:trace contextRef="#ctx0" brushRef="#br0" timeOffset="8777.118">8228 1471 1356 0 0,'3'2'111'0'0,"0"0"-1"0"0,-1-1 0 0 0,1 1 1 0 0,-1 0-1 0 0,0 1 0 0 0,1-1 1 0 0,-1 0-1 0 0,0 1 1 0 0,0-1-1 0 0,-1 1 0 0 0,1-1 1 0 0,-1 1-1 0 0,1 0 0 0 0,-1 0 1 0 0,0 0-1 0 0,0 0 1 0 0,0 0-1 0 0,0 0 0 0 0,-1 0 1 0 0,1 0-1 0 0,-1 0 0 0 0,1 0 1 0 0,-1 0-1 0 0,0 1 1 0 0,-1-1-111 0 0,2 0 106 0 0,1 8 3 0 0,0 0 1 0 0,0 0 0 0 0,-1 0 0 0 0,0 0-1 0 0,-1 0 1 0 0,0 0 0 0 0,-1 0-1 0 0,0 1 1 0 0,-1-1 0 0 0,0 0 0 0 0,-1-1-1 0 0,0 1 1 0 0,0 0 0 0 0,-1-1 0 0 0,-1 0-1 0 0,0 0 1 0 0,0 0 0 0 0,-1-1-1 0 0,0 1 1 0 0,-1-1 0 0 0,0-1 0 0 0,0 1-1 0 0,-9 6-109 0 0,5-5-42 0 0,3-2-92 0 0,0 0 1 0 0,-1-1 0 0 0,0 1 0 0 0,0-2 0 0 0,-1 0 0 0 0,0 0 0 0 0,0 0 0 0 0,0-1 0 0 0,0-1 0 0 0,-1 0 0 0 0,0 0 0 0 0,0-1-1 0 0,-9 1 134 0 0,9-6-1342 0 0,-5-11-192 0 0</inkml:trace>
  <inkml:trace contextRef="#ctx0" brushRef="#br0" timeOffset="9779.317">9183 933 1196 0 0,'18'-3'2675'0'0,"-9"0"1574"0"0,-5 39-4462 0 0,-38 209 1113 0 0,33-238-871 0 0,1 0 1 0 0,-1 0 0 0 0,2 0-1 0 0,-1 0 1 0 0,1 0 0 0 0,0-1-1 0 0,0 1 1 0 0,1 0-1 0 0,0 0 1 0 0,0-1 0 0 0,1 1-1 0 0,0-1 1 0 0,0 0-1 0 0,0 0 1 0 0,1 0 0 0 0,-1 0-1 0 0,2 0 1 0 0,-1-1 0 0 0,1 0-1 0 0,-1 0 1 0 0,1 0-1 0 0,1-1 1 0 0,-1 1 0 0 0,1-1-1 0 0,-1 0 1 0 0,1-1 0 0 0,0 1-1 0 0,1-1 1 0 0,-1-1-1 0 0,1 1 1 0 0,-1-1 0 0 0,1 0-1 0 0,0 0 1 0 0,-1-1-1 0 0,1 0 1 0 0,0 0 0 0 0,0-1-1 0 0,0 0 1 0 0,0 0 0 0 0,7-1-30 0 0,11-11-41 0 0,0-1 1 0 0,0-1 0 0 0,-2-1-1 0 0,1-1 1 0 0,-2-1 0 0 0,0-1-1 0 0,-2-1 1 0 0,0-1 0 0 0,-1 0-1 0 0,0-2 1 0 0,-2 0 0 0 0,-1-1-1 0 0,-1-1 1 0 0,-1 0 0 0 0,-1-1-1 0 0,-1 0 1 0 0,-1-1 0 0 0,-1-1-1 0 0,-1 0 1 0 0,-2 0 0 0 0,0-5 40 0 0,6-70 515 0 0,-13 103-513 0 0,0-1 0 0 0,0 1 1 0 0,0-1-1 0 0,0 1 1 0 0,0-1-1 0 0,0 1 1 0 0,0-1-1 0 0,-1 1 0 0 0,1-1 1 0 0,0 0-1 0 0,0 1 1 0 0,0-1-1 0 0,0 1 1 0 0,-1-1-1 0 0,1 1 0 0 0,0-1 1 0 0,-1 0-1 0 0,1 1 1 0 0,0-1-1 0 0,-1 1 1 0 0,1-1-1 0 0,0 0 0 0 0,-1 1 1 0 0,1-1-1 0 0,-1 0 1 0 0,1 0-1 0 0,0 1 1 0 0,-1-1-1 0 0,1 0 1 0 0,-1 0-1 0 0,1 0 0 0 0,-1 0 1 0 0,1 1-1 0 0,-1-1 1 0 0,1 0-1 0 0,-1 0 1 0 0,1 0-1 0 0,-1 0 0 0 0,1 0 1 0 0,-1 0-1 0 0,1 0 1 0 0,-1 0-1 0 0,1-1 1 0 0,-1 1-1 0 0,1 0 0 0 0,-1 0 1 0 0,1 0-1 0 0,-1 0 1 0 0,1-1-1 0 0,0 1 1 0 0,-1 0-1 0 0,1 0 0 0 0,-1-1 1 0 0,1 1-1 0 0,0 0 1 0 0,-1-1-1 0 0,1 1 1 0 0,0 0-1 0 0,-1-1 0 0 0,1 1 1 0 0,0-1-1 0 0,-1 1 1 0 0,1-1-1 0 0,0 1 1 0 0,0 0-1 0 0,0-1 0 0 0,0 1 1 0 0,-1-1-3 0 0,-4 15-49 0 0,0 0 1 0 0,1 1-1 0 0,0 0 1 0 0,1 0-1 0 0,1 0 1 0 0,0 0-1 0 0,1 0 0 0 0,1 0 1 0 0,0 0-1 0 0,1 1 1 0 0,0-1-1 0 0,3 6 49 0 0,76 253-5644 0 0,-71-249 4250 0 0</inkml:trace>
  <inkml:trace contextRef="#ctx0" brushRef="#br0" timeOffset="10530.586">10136 898 1204 0 0,'-107'-2'8603'0'0,"-1"0"-7186"0"0,106 2-1434 0 0,-20 2 61 0 0,139 8 510 0 0,214 29-237 0 0,-115-5-333 0 0,-216-25 20 0 0,-171 148 217 0 0,-12 68-863 0 0,153-183-63 0 0,-8 10-3422 0 0,43-54-392 0 0,0-4 3097 0 0</inkml:trace>
  <inkml:trace contextRef="#ctx0" brushRef="#br0" timeOffset="11094.263">11013 959 880 0 0,'0'0'66'0'0,"1"-1"0"0"0,-1 0-1 0 0,0 1 1 0 0,1-1 0 0 0,-1 0 0 0 0,0 1-1 0 0,0-1 1 0 0,1 0 0 0 0,-1 0 0 0 0,0 0-1 0 0,0 1 1 0 0,0-1 0 0 0,0 0 0 0 0,0 0-1 0 0,0 1 1 0 0,0-1 0 0 0,0 0 0 0 0,0 0-1 0 0,0 0 1 0 0,-1 1 0 0 0,1-1 0 0 0,0 0-1 0 0,0 0 1 0 0,-1 1 0 0 0,1-1 0 0 0,0 0-1 0 0,-1 1 1 0 0,1-1 0 0 0,-1 0 0 0 0,1 1-1 0 0,-1-1 1 0 0,1 1 0 0 0,-1-1 0 0 0,0 1-1 0 0,1-1 1 0 0,-1 1 0 0 0,0-1 0 0 0,1 1-1 0 0,-1-1 1 0 0,0 1 0 0 0,1 0 0 0 0,-1 0-1 0 0,0-1 1 0 0,0 1 0 0 0,1 0 0 0 0,-1 0-1 0 0,0 0 1 0 0,0 0 0 0 0,0 0 0 0 0,1 0-1 0 0,-1 0 1 0 0,0 0 0 0 0,0 0 0 0 0,0 0-1 0 0,1 0 1 0 0,-1 0 0 0 0,0 1 0 0 0,0-1-1 0 0,1 0 1 0 0,-1 1 0 0 0,0-1 0 0 0,1 0-1 0 0,-2 1-65 0 0,-49 22 973 0 0,43-17-822 0 0,0 0-1 0 0,1 1 1 0 0,0 0-1 0 0,0 1 1 0 0,1-1-1 0 0,0 1 1 0 0,0 1 0 0 0,1-1-1 0 0,0 1 1 0 0,0 0-1 0 0,1 0 1 0 0,1 0-1 0 0,-1 0 1 0 0,1 1-1 0 0,1 0 1 0 0,0 0-1 0 0,0-1 1 0 0,1 1-1 0 0,0 6-150 0 0,4-8 63 0 0,0-1 0 0 0,1 1-1 0 0,0-1 1 0 0,0 0 0 0 0,0-1-1 0 0,1 1 1 0 0,0-1 0 0 0,1 0-1 0 0,-1 0 1 0 0,1 0 0 0 0,0-1-1 0 0,1 0 1 0 0,-1 0 0 0 0,1-1-1 0 0,0 1 1 0 0,0-2 0 0 0,1 1-1 0 0,-1-1 1 0 0,1 0 0 0 0,-1 0-1 0 0,1-1 1 0 0,0 0-1 0 0,0-1 1 0 0,0 1 0 0 0,0-2-1 0 0,0 1 1 0 0,0-1 0 0 0,0 0-1 0 0,1-1 1 0 0,-1 0 0 0 0,5-1-63 0 0,-1 3 38 0 0,1-2 1 0 0,-1 1 0 0 0,1-1 0 0 0,-1-1 0 0 0,1 0 0 0 0,-1-1-1 0 0,0-1 1 0 0,0 0 0 0 0,0 0 0 0 0,-1-1 0 0 0,0 0-1 0 0,0-1 1 0 0,0-1 0 0 0,0 1 0 0 0,-1-2 0 0 0,0 1-1 0 0,-1-2 1 0 0,1 1 0 0 0,3-6-39 0 0,-12 11 7 0 0,1 0-1 0 0,-1-1 1 0 0,1 1 0 0 0,-1-1 0 0 0,0 1-1 0 0,0-1 1 0 0,0 0 0 0 0,-1 0-1 0 0,0 1 1 0 0,1-1 0 0 0,-1 0-1 0 0,0 0 1 0 0,-1 1 0 0 0,1-1 0 0 0,-1 0-1 0 0,1 1 1 0 0,-1-1 0 0 0,0 0-1 0 0,-1 1 1 0 0,1-1 0 0 0,-1 1 0 0 0,1-1-1 0 0,-1 1 1 0 0,0 0 0 0 0,0 0-1 0 0,0 0 1 0 0,-1 0 0 0 0,1 0-1 0 0,-1 0 1 0 0,0 1 0 0 0,0-1 0 0 0,0 1-1 0 0,0 0 1 0 0,0 0 0 0 0,0 0-1 0 0,-2-1-6 0 0,-125-62-47 0 0,127 64 41 0 0,-13-5-446 0 0,-41-13-87 0 0,18 13-6939 0 0,39 6 5956 0 0</inkml:trace>
  <inkml:trace contextRef="#ctx0" brushRef="#br0" timeOffset="13459.586">48 966 876 0 0,'0'0'232'0'0,"0"0"-29"0"0,0 0 67 0 0,4 3 18 0 0,-2 2-229 0 0,1-1-1 0 0,-1 0 1 0 0,0 1 0 0 0,0-1 0 0 0,-1 1-1 0 0,1 0 1 0 0,-1-1 0 0 0,0 1 0 0 0,-1 0 0 0 0,1 0-1 0 0,-1 0 1 0 0,0-1 0 0 0,0 1 0 0 0,0 0-1 0 0,0 0 1 0 0,-1 0 0 0 0,0 0 0 0 0,0-1-1 0 0,-1 1 1 0 0,1 0 0 0 0,-1 0-59 0 0,-2 10 41 0 0,-44 532 1633 0 0,39-164-745 0 0,36-121-539 0 0,67 218 258 0 0,-87-450-648 0 0,-5-16-5 0 0,0 0 1 0 0,1 0-1 0 0,0 0 1 0 0,1 0-1 0 0,1 0 1 0 0,0-1-1 0 0,1 0 1 0 0,1 0-1 0 0,0-1 1 0 0,0 1-1 0 0,1-2 1 0 0,1 1-1 0 0,0-1 1 0 0,3 3 4 0 0,3-7-2 0 0,-1 0 0 0 0,1-2 0 0 0,0 0-1 0 0,0 0 1 0 0,0-1 0 0 0,0-1 0 0 0,1-1 0 0 0,0 0 0 0 0,-1-1 0 0 0,14-1 2 0 0,-13 1-4 0 0,381 4 134 0 0,-188-27-11 0 0,323-32-232 0 0,318-49-41 0 0,499-23 402 0 0,-453 35-364 0 0,218 10 86 0 0,-217 63-141 0 0,1271 18 178 0 0,-1831-22 75 0 0,217-13 500 0 0,350-76-582 0 0,-16-24 575 0 0,184-22 22 0 0,-1047 143-2807 0 0,-59-3-1479 0 0,24 13 3762 0 0,-24-9-1444 0 0</inkml:trace>
  <inkml:trace contextRef="#ctx0" brushRef="#br0" timeOffset="15042.324">9114 113 1068 0 0,'0'0'299'0'0,"0"0"-2"0"0,0 0-17 0 0,-13-4 814 0 0,22 0-1039 0 0,0 0 0 0 0,1 0 0 0 0,0 1 0 0 0,0 1 0 0 0,0 0 0 0 0,0 0 0 0 0,1 1 0 0 0,-1 0 0 0 0,0 1 0 0 0,0 0 0 0 0,1 0 0 0 0,-1 1 0 0 0,5 1-55 0 0,29 0 81 0 0,235-18 255 0 0,212-16 159 0 0,1381-10 2015 0 0,-1693 96-2319 0 0,-169-50-182 0 0,-1 2 0 0 0,0-1 0 0 0,0 1 0 0 0,0 1 0 0 0,-1 0 0 0 0,0 0 0 0 0,0 0-1 0 0,-1 1 1 0 0,0 0 0 0 0,0 1 0 0 0,-1-1 0 0 0,0 1 0 0 0,-1 1 0 0 0,1-1 0 0 0,-2 1 0 0 0,0 0 0 0 0,0 0 0 0 0,0 0 0 0 0,-1 0 0 0 0,-1 1 0 0 0,1 4-9 0 0,16 232 364 0 0,-19-230-325 0 0,13 367 75 0 0,1 167 138 0 0,-16-347-122 0 0,2 99 967 0 0,0-170-3898 0 0,-12-128-1592 0 0,-1-15 2905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48 241 1224 0 0,'-4'-15'5304'0'0,"-6"39"-5107"0"0,2 1 0 0 0,1 0 1 0 0,1 0-1 0 0,1 1 0 0 0,1 0 0 0 0,2 0 0 0 0,0 0 1 0 0,2 0-1 0 0,2 16-197 0 0,-1-27 64 0 0,1-1 0 0 0,0 0 0 0 0,1 0 1 0 0,1 0-1 0 0,0 0 0 0 0,1-1 0 0 0,1 1 0 0 0,0-1 1 0 0,0 0-1 0 0,7 8-64 0 0,-6-11 45 0 0,0-1 1 0 0,0 1-1 0 0,1-1 0 0 0,0-1 1 0 0,1 0-1 0 0,0 0 1 0 0,0 0-1 0 0,0-1 0 0 0,1-1 1 0 0,1 0-1 0 0,-1 0 1 0 0,1-1-1 0 0,-1 0 0 0 0,2-1 1 0 0,-1 0-1 0 0,0 0 1 0 0,1-2-1 0 0,-1 1 0 0 0,1-1 1 0 0,0-1-1 0 0,0 0 0 0 0,0-1 1 0 0,0 0-1 0 0,1-1-45 0 0,-2 0-17 0 0,0 0-1 0 0,-1-1 0 0 0,1 0 0 0 0,-1 0 1 0 0,0-1-1 0 0,0-1 0 0 0,0 0 0 0 0,0 0 1 0 0,-1-1-1 0 0,1 0 0 0 0,-1 0 1 0 0,0-1-1 0 0,-1-1 0 0 0,1 1 0 0 0,-1-1 1 0 0,-1-1-1 0 0,1 1 0 0 0,-1-1 0 0 0,-1-1 1 0 0,1 1-1 0 0,2-7 18 0 0,4-6-148 0 0,0 0 1 0 0,-2-1-1 0 0,-1 0 0 0 0,0-1 0 0 0,-2 0 1 0 0,-1 0-1 0 0,0-1 0 0 0,2-24 148 0 0,-6 27-5 0 0,0-1 0 0 0,-2 1-1 0 0,-1-1 1 0 0,-1 0 0 0 0,0 1 0 0 0,-2-1-1 0 0,0 1 1 0 0,-2 0 0 0 0,0 0-1 0 0,-8-19 6 0 0,9 26 2 0 0,-1 1-1 0 0,0-1 1 0 0,-1 1-1 0 0,-1 1 1 0 0,0-1-1 0 0,0 1 1 0 0,-2 0-1 0 0,1 1 1 0 0,-1 0-1 0 0,-1 0 1 0 0,0 1-1 0 0,0 0 1 0 0,-1 1-1 0 0,-9-6-1 0 0,39 30-4813 0 0,-4-7 3618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49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0 860 0 0,'0'0'397'0'0,"0"0"-117"0"0,0 0 21 0 0,0 0 65 0 0,0 0 7 0 0,0 0-38 0 0,0 0-43 0 0,-6 4-19 0 0,-55 79 1452 0 0,41 59 220 0 0,21-138-1905 0 0,0 1 1 0 0,1 0-1 0 0,0-1 0 0 0,0 0 1 0 0,0 1-1 0 0,1-1 1 0 0,0 0-1 0 0,-1 0 1 0 0,1 0-1 0 0,1 0 0 0 0,-1-1 1 0 0,0 1-1 0 0,1-1 1 0 0,0 0-1 0 0,0 0 1 0 0,0 0-1 0 0,0-1 0 0 0,0 1 1 0 0,1-1-1 0 0,-1 0 1 0 0,1 0-1 0 0,-1 0 1 0 0,1-1-1 0 0,0 0 0 0 0,-1 0 1 0 0,1 0-1 0 0,0 0 1 0 0,0-1-1 0 0,0 0 1 0 0,0 0-1 0 0,0 0 0 0 0,0 0 1 0 0,0-1-1 0 0,-1 0 1 0 0,1 0-1 0 0,3-1-40 0 0,3 0 29 0 0,0 1 0 0 0,1-1-1 0 0,-1-1 1 0 0,0 0 0 0 0,0-1 0 0 0,-1 0 0 0 0,1-1-1 0 0,-1 0 1 0 0,0 0 0 0 0,0-1 0 0 0,0 0 0 0 0,-1-1-1 0 0,0 0 1 0 0,0-1 0 0 0,-1 0 0 0 0,0 0-1 0 0,-1-1 1 0 0,1 0 0 0 0,-2 0 0 0 0,1 0 0 0 0,-1-1-1 0 0,-1 0 1 0 0,5-10-29 0 0,-12 15 3 0 0,0 1 0 0 0,-1-1 1 0 0,1 1-1 0 0,-1 0 0 0 0,0 0 0 0 0,0 0 0 0 0,0 0 0 0 0,0 0 1 0 0,-1 1-1 0 0,0-1 0 0 0,1 1 0 0 0,-1 0 0 0 0,0 0 0 0 0,-1 0 0 0 0,1 1 1 0 0,-1-1-1 0 0,1 1 0 0 0,-1 0 0 0 0,1 1 0 0 0,-1-1 0 0 0,0 1 1 0 0,0 0-1 0 0,0 0 0 0 0,0 0 0 0 0,0 1 0 0 0,0 0-3 0 0,-194-23-1975 0 0,160-7-3126 0 0,34 22 3775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49:3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70 956 0 0,'0'0'239'0'0,"0"0"-18"0"0,0 0-50 0 0,5-16 1438 0 0,-4 17-1602 0 0,1-1 0 0 0,-1 1 0 0 0,1 0 0 0 0,-1-1 0 0 0,1 1 0 0 0,-1 0 0 0 0,0 0 1 0 0,0 0-1 0 0,1 0 0 0 0,-1 0 0 0 0,0 0 0 0 0,0 0 0 0 0,0 1 0 0 0,0-1 0 0 0,0 0 1 0 0,-1 0-1 0 0,1 1 0 0 0,0-1 0 0 0,0 1 0 0 0,-1-1 0 0 0,1 1 0 0 0,-1-1 0 0 0,0 1 1 0 0,1-1-1 0 0,-1 1 0 0 0,0-1 0 0 0,0 1 0 0 0,0-1 0 0 0,0 1 0 0 0,0 0 0 0 0,0-1 1 0 0,0 1-1 0 0,0-1 0 0 0,-1 1 0 0 0,1-1 0 0 0,-1 1 0 0 0,0 0-7 0 0,1 16 67 0 0,0-6-12 0 0,-1 0-12 0 0,1 1 1 0 0,0-1 0 0 0,0 0 0 0 0,2 1 0 0 0,-1-1 0 0 0,2 0 0 0 0,-1 0-1 0 0,2 0 1 0 0,0 0 0 0 0,0 0 0 0 0,6 9-44 0 0,-9-18 9 0 0,0-1 1 0 0,1 1-1 0 0,-1-1 0 0 0,1 1 1 0 0,-1-1-1 0 0,1 0 0 0 0,0 0 1 0 0,0 0-1 0 0,0 0 0 0 0,0 0 1 0 0,1-1-1 0 0,-1 1 0 0 0,0 0 1 0 0,1-1-1 0 0,-1 0 0 0 0,1 1 1 0 0,-1-1-1 0 0,1 0 0 0 0,0-1 1 0 0,0 1-1 0 0,-1 0 0 0 0,1-1 1 0 0,0 1-1 0 0,0-1 0 0 0,0 0 1 0 0,-1 0-1 0 0,1 0 0 0 0,0 0 1 0 0,0-1-1 0 0,0 1 0 0 0,-1-1 1 0 0,1 1-1 0 0,0-1 0 0 0,-1 0 1 0 0,1 0-1 0 0,0-1 0 0 0,-1 1 1 0 0,1 0-1 0 0,-1-1 0 0 0,0 1 1 0 0,1-1-1 0 0,-1 0 0 0 0,0 0 1 0 0,0 0-1 0 0,0 0 0 0 0,0 0 1 0 0,-1 0-10 0 0,83-109 592 0 0,-36-29 9 0 0,-48 139-555 0 0,0-28 386 0 0,-7 10-225 0 0,0 46-5 0 0,22 192-1305 0 0,-11-144-1806 0 0,-4-50 1607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49:4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2064 0 0,'14'-4'6045'0'0,"52"-14"-5475"0"0,176-21 441 0 0,-241 39-987 0 0,11 0 14 0 0,36 0-1624 0 0,-46 0 995 0 0,-2 0-115 0 0,12 16-3190 0 0,-15-16 2559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49:4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1248 0 0,'26'3'6148'0'0,"58"-12"-5346"0"0,-79 8-484 0 0,166-15 1803 0 0,-143 13-3415 0 0,-35 9-5434 0 0,3-4 5329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5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73 270 1192 0 0,'12'15'389'0'0,"0"-1"0"0"0,-1 2 0 0 0,-1 0 0 0 0,-1 0 0 0 0,0 0 0 0 0,-1 1 0 0 0,-1 1 0 0 0,0-1 0 0 0,-1 1 0 0 0,-1 0 0 0 0,-1 1 0 0 0,-1-1-1 0 0,0 1 1 0 0,-1 0 0 0 0,-1-1 0 0 0,-2 14-389 0 0,-2-14 52 0 0,-2 1-1 0 0,0-1 0 0 0,-1 0 0 0 0,-1 0 0 0 0,-1 0 0 0 0,0-1 1 0 0,-1 0-1 0 0,-1-1 0 0 0,-1 0 0 0 0,0 0 0 0 0,-1-2 0 0 0,-1 1 1 0 0,0-1-1 0 0,-1-1 0 0 0,0 0 0 0 0,-7 3-51 0 0,10-21-5012 0 0,15-2 3682 0 0</inkml:trace>
  <inkml:trace contextRef="#ctx0" brushRef="#br0" timeOffset="1.47476E6">450 297 888 0 0,'0'0'159'0'0,"0"0"11"0"0,-14 0 52 0 0,11-3 2934 0 0,114-10-1857 0 0,-85 14-1254 0 0,66-1 15 0 0,-91 0-28 0 0,12 0 175 0 0,15 1-3365 0 0,-21 1 1814 0 0</inkml:trace>
  <inkml:trace contextRef="#ctx0" brushRef="#br0" timeOffset="1.47513E6">407 480 1004 0 0,'186'0'2126'0'0,"-76"0"-1234"0"0,-109 0-797 0 0,-1 0 4 0 0,37-5-550 0 0,-35 2-1139 0 0,-4 1 595 0 0</inkml:trace>
  <inkml:trace contextRef="#ctx0" brushRef="#br0" timeOffset="1.47596E6">941 0 984 0 0,'-13'20'156'0'0,"2"-1"0"0"0,0 2-1 0 0,1-1 1 0 0,1 1 0 0 0,1 1-1 0 0,1 0 1 0 0,1 0 0 0 0,1 0 0 0 0,1 0-1 0 0,1 1 1 0 0,1 0 0 0 0,1 0-1 0 0,1 0 1 0 0,1-1 0 0 0,0 1 0 0 0,3 2-156 0 0,-4 25 365 0 0,14 121 202 0 0,9 92 688 0 0,-24-257-1269 0 0,-1-1 0 0 0,-1 1 0 0 0,1-1 0 0 0,-1 1-1 0 0,0-1 1 0 0,0 0 0 0 0,0 0 0 0 0,-1 0 0 0 0,1-1 0 0 0,-1 1-1 0 0,0-1 1 0 0,-1 0 0 0 0,1 0 0 0 0,-1 0 0 0 0,0-1 0 0 0,0 1 0 0 0,0-1-1 0 0,0-1 1 0 0,0 1 0 0 0,-1-1 0 0 0,0 0 0 0 0,1 0 0 0 0,-1 0-1 0 0,0-1 1 0 0,0 0 0 0 0,-3 1 14 0 0,-23-18-2105 0 0,17 4 795 0 0</inkml:trace>
  <inkml:trace contextRef="#ctx0" brushRef="#br0" timeOffset="1.47994E6">1159 87 988 0 0,'0'0'129'0'0,"0"0"62"0"0,0 0-46 0 0,0 0-129 0 0,-27 6 140 0 0,12 5-164 0 0,12-9 58 0 0,-1 0 1 0 0,1 0 0 0 0,-1 0-1 0 0,1 1 1 0 0,0-1 0 0 0,0 1-1 0 0,0 0 1 0 0,0 0 0 0 0,1 0-1 0 0,-1 0 1 0 0,1 0 0 0 0,0 0-1 0 0,0 1 1 0 0,0-1 0 0 0,0 1 0 0 0,1 0-1 0 0,-1-1 1 0 0,1 1 0 0 0,0 0-1 0 0,0 0 1 0 0,0 0 0 0 0,1 0-1 0 0,-1 2-50 0 0,24 216 1434 0 0,38-51-188 0 0,-40-84-1071 0 0,-39-77-2782 0 0,13-12 1321 0 0</inkml:trace>
  <inkml:trace contextRef="#ctx0" brushRef="#br0" timeOffset="1.48022E6">1029 377 1036 0 0,'24'-5'460'0'0,"-1"3"-64"0"0,-11 2-48 0 0,27-8-20 0 0,-21 8-96 0 0,10-3-32 0 0,-1 1-16 0 0,-2-1-184 0 0,-7 1-248 0 0,1 0-68 0 0,-6 1-304 0 0,-4 1 24 0 0</inkml:trace>
  <inkml:trace contextRef="#ctx0" brushRef="#br0" timeOffset="1.48069E6">1406 250 1336 0 0,'-54'115'2029'0'0,"54"47"39"0"0,1-158-2126 0 0,1 1 0 0 0,-1 0 0 0 0,1 0 0 0 0,0-1 1 0 0,0 1-1 0 0,0-1 0 0 0,0 1 0 0 0,1-1 0 0 0,0 0 0 0 0,0 0 0 0 0,0 0 0 0 0,0-1 0 0 0,1 1 1 0 0,0-1-1 0 0,-1 0 0 0 0,1 0 0 0 0,0 0 0 0 0,1 0 0 0 0,-1 0 0 0 0,0-1 0 0 0,1 0 0 0 0,-1 0 0 0 0,1 0 1 0 0,0-1-1 0 0,0 0 0 0 0,-1 1 0 0 0,1-2 0 0 0,0 1 0 0 0,0 0 0 0 0,0-1 0 0 0,4 0 58 0 0,5-3-1210 0 0,6-9 50 0 0</inkml:trace>
  <inkml:trace contextRef="#ctx0" brushRef="#br0" timeOffset="1.48143E6">1550 295 928 0 0,'-33'26'2679'0'0,"4"49"-1186"0"0,29-74-1382 0 0,14 31 400 0 0,70 11-9 0 0,-82-43-485 0 0,41 0 319 0 0,-38-1-333 0 0,0 0 1 0 0,-1 0-1 0 0,1-1 1 0 0,0 0-1 0 0,0 1 1 0 0,-1-2 0 0 0,1 1-1 0 0,-1 0 1 0 0,0-1-1 0 0,0 0 1 0 0,0 0-1 0 0,0 0 1 0 0,0-1 0 0 0,-1 1-1 0 0,1-1 1 0 0,-1 0-1 0 0,0 0 1 0 0,0 0-1 0 0,-1 0 1 0 0,1-1 0 0 0,-1 1-1 0 0,0-1 1 0 0,0 1-1 0 0,0-1 1 0 0,0 0-1 0 0,-1 0 1 0 0,0 0 0 0 0,0 1-1 0 0,0-5-3 0 0,4-7-63 0 0,-4 15 93 0 0,-1-28 40 0 0,-1 27-67 0 0,1 1 1 0 0,0 0 0 0 0,-1 0-1 0 0,1 0 1 0 0,-1 0 0 0 0,1 0-1 0 0,-1 0 1 0 0,1 0 0 0 0,-1 0-1 0 0,0 0 1 0 0,1 0-1 0 0,-1 0 1 0 0,0 0 0 0 0,0 0-1 0 0,0 1 1 0 0,0-1 0 0 0,0 0-1 0 0,0 0 1 0 0,0 1 0 0 0,0-1-1 0 0,0 1 1 0 0,0-1 0 0 0,0 1-1 0 0,0-1 1 0 0,0 1 0 0 0,0 0-1 0 0,0 0 1 0 0,-1-1 0 0 0,1 1-1 0 0,0 0 1 0 0,0 0 0 0 0,0 0-1 0 0,0 0 1 0 0,-1 0 0 0 0,1 1-1 0 0,0-1 1 0 0,0 0 0 0 0,0 0-1 0 0,0 1 1 0 0,0-1 0 0 0,-1 1-1 0 0,1-1 1 0 0,0 1-1 0 0,0-1 1 0 0,0 1 0 0 0,0 0-1 0 0,1-1 1 0 0,-1 1 0 0 0,0 0-1 0 0,0 0 1 0 0,0 0 0 0 0,0 0-1 0 0,1 0 1 0 0,-1 0 0 0 0,0 0-1 0 0,1 0 1 0 0,-1 0 0 0 0,1 0-1 0 0,-1 0 1 0 0,1 0 0 0 0,0 0-1 0 0,-1 1-3 0 0,0 11 19 0 0,0-1-1 0 0,1 1 0 0 0,0-1 0 0 0,1 1 0 0 0,1-1 1 0 0,0 0-1 0 0,0 0 0 0 0,1 0 0 0 0,1 0 1 0 0,0 0-1 0 0,2 4-18 0 0,13 50-553 0 0,-14-19-3290 0 0,-5-37 2387 0 0</inkml:trace>
  <inkml:trace contextRef="#ctx0" brushRef="#br0" timeOffset="1.48173E6">1936 620 1060 0 0,'-2'7'212'0'0,"-1"13"92"0"0,-1-3-60 0 0,1-6 100 0 0,1 1-184 0 0,-2-2 16 0 0,3-3-72 0 0,-3 1 40 0 0,1 0-80 0 0,1-1-128 0 0,2 0-124 0 0,-4-1-228 0 0,-1-1-348 0 0</inkml:trace>
  <inkml:trace contextRef="#ctx0" brushRef="#br0" timeOffset="1.48243E6">2025 337 984 0 0,'-5'171'3734'0'0,"4"-169"-3707"0"0,1-1-1 0 0,-1 0 1 0 0,1 1-1 0 0,0-1 0 0 0,0 0 1 0 0,0 0-1 0 0,0 1 0 0 0,-1-1 1 0 0,2 1-1 0 0,-1-1 1 0 0,0 0-1 0 0,0 1 0 0 0,0-1 1 0 0,1 0-1 0 0,-1 0 0 0 0,0 1 1 0 0,1-1-1 0 0,-1 0 1 0 0,1 0-1 0 0,0 1 0 0 0,-1-1 1 0 0,1 0-1 0 0,0 0 0 0 0,0 0 1 0 0,0 0-1 0 0,0 0 0 0 0,0 0 1 0 0,0 0-1 0 0,0 0 1 0 0,0-1-1 0 0,0 1 0 0 0,0 0 1 0 0,0-1-1 0 0,0 1 0 0 0,1-1 1 0 0,-1 1-1 0 0,0-1 1 0 0,0 1-1 0 0,1-1 0 0 0,-1 0 1 0 0,0 1-1 0 0,1-1 0 0 0,-1 0 1 0 0,0 0-1 0 0,1 0 1 0 0,-1 0-1 0 0,0 0 0 0 0,1-1 1 0 0,-1 1-1 0 0,0 0 0 0 0,1-1 1 0 0,-1 1-1 0 0,0-1 1 0 0,0 1-1 0 0,1-1 0 0 0,-1 1 1 0 0,0-1-1 0 0,0 0 0 0 0,0 0 1 0 0,0 1-1 0 0,0-1 1 0 0,0 0-1 0 0,0 0-26 0 0,8-16 84 0 0,0 1 0 0 0,-1-1 1 0 0,-1-1-1 0 0,-1 0 0 0 0,0 0 0 0 0,-2 0 0 0 0,0 0 1 0 0,0-1-1 0 0,-2 1 0 0 0,0-9-84 0 0,-2 27 44 0 0,0-40-57 0 0,-17 22-328 0 0,9 16-3808 0 0,8 2 2854 0 0</inkml:trace>
  <inkml:trace contextRef="#ctx0" brushRef="#br0" timeOffset="1.48279E6">2278 249 1196 0 0,'7'29'339'0'0,"-1"1"0"0"0,-1 0 0 0 0,-1 0 1 0 0,-2 0-1 0 0,-1 1 0 0 0,-1-1 0 0 0,-2 1 0 0 0,-1-1 0 0 0,-2 0 0 0 0,0 0 0 0 0,-2-1 0 0 0,-1 1 1 0 0,-5 7-340 0 0,-26 38-30 0 0,36-74-398 0 0,2-1-2380 0 0,1 0 1517 0 0</inkml:trace>
  <inkml:trace contextRef="#ctx0" brushRef="#br0" timeOffset="1.48419E6">2548 369 868 0 0,'0'0'187'0'0,"0"0"20"0"0,0 0 2 0 0,0 0 46 0 0,0 0-51 0 0,0 0 18 0 0,0 0-108 0 0,0 0-11 0 0,0 0 28 0 0,0 0 51 0 0,0 0-76 0 0,0 0-15 0 0,0 0-60 0 0,0 0-5 0 0,0 0 42 0 0,0 0 66 0 0,0 0 35 0 0,0 0-95 0 0,0 0-2 0 0,0 0-13 0 0,0 0 14 0 0,0 0-12 0 0,0 0 47 0 0,0 0 52 0 0,0 0-103 0 0,0 0-18 0 0,0 0 1 0 0,0 0-30 0 0,0 0 21 0 0,0 0 3 0 0,0 0 9 0 0,0 0 22 0 0,-5-5-29 0 0,-21-18 3 0 0,-17 64 60 0 0,40-36-17 0 0,-1 0 0 0 0,1 0 0 0 0,0 0 0 0 0,0 0 0 0 0,0 0 0 0 0,1 1 0 0 0,0-1 0 0 0,0 1 0 0 0,0 0 0 0 0,1 0 0 0 0,0 0 0 0 0,0-1 1 0 0,0 1-1 0 0,1 0 0 0 0,0 0 0 0 0,0 0 0 0 0,1 0 0 0 0,-1 0 0 0 0,1 0 0 0 0,0 0 0 0 0,1 0 0 0 0,0 0 0 0 0,0-1 0 0 0,0 1 0 0 0,3 4-82 0 0,-4-6 41 0 0,1 0 1 0 0,0 0-1 0 0,0 0 0 0 0,1 0 1 0 0,-1 0-1 0 0,1-1 0 0 0,0 1 1 0 0,0-1-1 0 0,0 1 1 0 0,0-1-1 0 0,1 0 0 0 0,-1 0 1 0 0,1-1-1 0 0,0 1 0 0 0,-1-1 1 0 0,1 0-1 0 0,0 0 0 0 0,1 0 1 0 0,-1 0-1 0 0,0-1 1 0 0,0 0-1 0 0,1 0 0 0 0,-1 0 1 0 0,1 0-1 0 0,-1-1 0 0 0,1 1 1 0 0,-1-1-1 0 0,4-1-41 0 0,-6 1 13 0 0,23-3 166 0 0,-16-4-163 0 0,0-1 0 0 0,0 0-1 0 0,0-1 1 0 0,-1 0 0 0 0,-1 0-1 0 0,1-1 1 0 0,-2 0 0 0 0,1 0 0 0 0,-1 0-1 0 0,-1-1 1 0 0,0 0 0 0 0,0 0 0 0 0,-1 0-1 0 0,-1-1 1 0 0,0 0 0 0 0,0 1 0 0 0,-1-1-1 0 0,-1 0 1 0 0,0 0 0 0 0,-1 0 0 0 0,0 0-1 0 0,0 0 1 0 0,-2-5-16 0 0,-13-47 108 0 0,-22-20-247 0 0,2 19 225 0 0,19 108-75 0 0,31 103 344 0 0,51 24-277 0 0,-61-160-245 0 0,4 7-948 0 0,-2-10-2653 0 0,-6-6 2589 0 0</inkml:trace>
  <inkml:trace contextRef="#ctx0" brushRef="#br0" timeOffset="1.4848E6">2731 344 1160 0 0,'21'104'3594'0'0,"14"-1"-389"0"0,-3-118-2360 0 0,-21 1-797 0 0,0 0 1 0 0,-1-1-1 0 0,-1 0 0 0 0,0 0 1 0 0,-1-1-1 0 0,0 0 0 0 0,-2-1 1 0 0,0 0-1 0 0,-1 0 0 0 0,0 0 1 0 0,-2 0-1 0 0,0-1 0 0 0,1-10-48 0 0,0 3 58 0 0,-2-38 210 0 0,-2 61-316 0 0,-4-36-283 0 0,7 55-5455 0 0,-2-16 4705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49:5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19 421 1004 0 0,'-15'-17'1270'0'0,"12"17"-974"0"0,3 0-48 0 0,0 0-50 0 0,0 0 34 0 0,0 0-20 0 0,0 0-69 0 0,0 0-24 0 0,0 0-21 0 0,0 0-16 0 0,0 0 40 0 0,0 0-119 0 0,0 0 32 0 0,5 56 161 0 0,-3-51-182 0 0,24 204 304 0 0,-22 393 596 0 0,5 511-76 0 0,0-730-641 0 0,-5-94 465 0 0,29 133-128 0 0,-22-158-619 0 0,0 53 42 0 0,-11-317 7 0 0,-1 0-1 0 0,1-1 0 0 0,0 1 0 0 0,0 0 0 0 0,0 0 1 0 0,0-1-1 0 0,0 1 0 0 0,-1 0 0 0 0,1-1 0 0 0,0 1 0 0 0,0 0 1 0 0,-1 0-1 0 0,1-1 0 0 0,0 1 0 0 0,0 0 0 0 0,-1 0 1 0 0,1-1-1 0 0,0 1 0 0 0,0 0 0 0 0,-1 0 0 0 0,1 0 1 0 0,0 0-1 0 0,-1 0 0 0 0,1 0 0 0 0,0-1 0 0 0,-1 1 1 0 0,1 0-1 0 0,-1 0 0 0 0,1 0 0 0 0,0 0 0 0 0,-1 0 1 0 0,1 0-1 0 0,0 0 0 0 0,-1 0 0 0 0,1 0 0 0 0,0 1 0 0 0,-1-1 1 0 0,1 0-1 0 0,0 0 0 0 0,-1 0 0 0 0,1 0 0 0 0,0 0 1 0 0,-1 1-1 0 0,1-1 0 0 0,0 0 0 0 0,0 0 0 0 0,-1 0 1 0 0,1 1-1 0 0,0-1 0 0 0,0 0 0 0 0,-1 0 0 0 0,1 1 1 0 0,0-1-1 0 0,0 0 0 0 0,0 1 0 0 0,0-1 0 0 0,-1 0 1 0 0,1 1 36 0 0,0-43-2477 0 0,0 24 1313 0 0</inkml:trace>
  <inkml:trace contextRef="#ctx0" brushRef="#br0" timeOffset="1055.324">164 464 904 0 0,'0'0'420'0'0,"0"0"-46"0"0,0 0-12 0 0,-6-3-14 0 0,-5-2-411 0 0,-26-13 2321 0 0,65 3-1182 0 0,629-57-807 0 0,323-28 213 0 0,116 20-388 0 0,-107 39 270 0 0,260-25-260 0 0,-592 38-340 0 0,-265 4 442 0 0,-281 19 456 0 0,-36 4-6248 0 0,-75 1 4416 0 0</inkml:trace>
  <inkml:trace contextRef="#ctx0" brushRef="#br0" timeOffset="2286.421">223 4134 848 0 0</inkml:trace>
  <inkml:trace contextRef="#ctx0" brushRef="#br0" timeOffset="3248.642">223 4134 916 0 0,'0'0'71'0'0,"11"-1"-81"0"0,-1 9 2509 0 0,10 116-1633 0 0,-41 61-138 0 0,21-27-255 0 0,1-155-467 0 0,1 0-1 0 0,0 0 1 0 0,0 0 0 0 0,1-1-1 0 0,-1 1 1 0 0,1-1 0 0 0,-1 1-1 0 0,1-1 1 0 0,0 0 0 0 0,-1 0-1 0 0,1 0 1 0 0,0 0 0 0 0,0-1-1 0 0,1 1 1 0 0,-1-1 0 0 0,0 0-1 0 0,1 0 1 0 0,-1 0 0 0 0,0 0-1 0 0,1 0 1 0 0,-1-1 0 0 0,1 1-1 0 0,0-1-5 0 0,7 3 133 0 0,30 5-76 0 0,0-1 1 0 0,1-2 0 0 0,0-2-1 0 0,0-2 1 0 0,27-3-58 0 0,-8 2-57 0 0,138-27-7 0 0,741-78 320 0 0,-208 30-447 0 0,147-5 698 0 0,-125 25-903 0 0,-543 45 628 0 0,33-4 20 0 0,182 3 78 0 0,-113-5-410 0 0,514-32 485 0 0,-309 8-325 0 0,-171 6-309 0 0,37-19 433 0 0,-301 45 220 0 0,-81 8-415 0 0,14-15-2973 0 0,-20 5 1759 0 0,-12-8 38 0 0</inkml:trace>
  <inkml:trace contextRef="#ctx0" brushRef="#br0" timeOffset="5511.799">497 741 1592 0 0,'0'0'475'0'0,"0"0"-17"0"0,6-23 194 0 0,16 3-537 0 0,-15-13 1779 0 0,-13 44-1047 0 0,-16 298 351 0 0,56-199-777 0 0,-31-101-22 0 0,2 3-1880 0 0,-4-29-2548 0 0,-1 12 2848 0 0</inkml:trace>
  <inkml:trace contextRef="#ctx0" brushRef="#br0" timeOffset="5761.279">509 757 1316 0 0,'-15'-62'2973'0'0,"14"61"-2618"0"0,4-13 419 0 0,1 6-693 0 0,1 0-1 0 0,0 1 1 0 0,0 0 0 0 0,0 0 0 0 0,1 0 0 0 0,0 0 0 0 0,0 1-1 0 0,1 0 1 0 0,0 1 0 0 0,0 0 0 0 0,0 0 0 0 0,1 0 0 0 0,-1 1-1 0 0,1 0 1 0 0,0 0 0 0 0,1 1 0 0 0,-1 0 0 0 0,0 0 0 0 0,1 1-1 0 0,0 0 1 0 0,4 0-81 0 0,193-14-130 0 0,-205 16 57 0 0,0-1 0 0 0,0 1-1 0 0,0 0 1 0 0,0 0 0 0 0,0 0-1 0 0,0 0 1 0 0,0 0 0 0 0,0 0-1 0 0,0 0 1 0 0,1 0 0 0 0,-1 0-1 0 0,0 0 1 0 0,0 1 0 0 0,0-1-1 0 0,0 0 1 0 0,0 1 0 0 0,0-1-1 0 0,0 1 1 0 0,0-1 0 0 0,0 1-1 0 0,-1-1 1 0 0,1 1-1 0 0,0 0 1 0 0,0 0 0 0 0,0-1-1 0 0,-1 1 1 0 0,1 0 0 0 0,0 0-1 0 0,-1 0 1 0 0,1 0 0 0 0,0 0-1 0 0,-1 0 1 0 0,1-1 0 0 0,-1 1-1 0 0,0 1 1 0 0,1-1 0 0 0,-1 0-1 0 0,0 0 1 0 0,0 0 0 0 0,1 0-1 0 0,-1 0 1 0 0,0 0 0 0 0,0 0-1 0 0,0 0 1 0 0,0 0 0 0 0,-1 1 73 0 0,-4 2-1204 0 0</inkml:trace>
  <inkml:trace contextRef="#ctx0" brushRef="#br0" timeOffset="6106.159">394 924 2012 0 0,'15'14'3973'0'0,"56"-23"-3727"0"0,-57 6 66 0 0,332-47 1012 0 0,-315 56-6161 0 0,-33-6 3667 0 0</inkml:trace>
  <inkml:trace contextRef="#ctx0" brushRef="#br0" timeOffset="6790.202">997 864 976 0 0,'-88'31'2441'0'0,"-32"34"-1777"0"0,116-61-618 0 0,-1-1 0 0 0,1 1-1 0 0,0 0 1 0 0,1 0 0 0 0,-1 1 0 0 0,1-1 0 0 0,0 1-1 0 0,0 0 1 0 0,0 0 0 0 0,1 0 0 0 0,-1 0-1 0 0,1 0 1 0 0,0 0 0 0 0,1 1 0 0 0,-1-1 0 0 0,1 0-1 0 0,0 1 1 0 0,1 0-46 0 0,0-5 104 0 0,3 13 354 0 0,6-8-430 0 0,1-1-1 0 0,-1 0 1 0 0,1-1-1 0 0,1 1 1 0 0,-1-2-1 0 0,0 0 0 0 0,1 0 1 0 0,0-1-1 0 0,-1 0 1 0 0,1 0-1 0 0,0-2 1 0 0,0 1-1 0 0,0-1 1 0 0,0-1-1 0 0,0 0 1 0 0,-1 0-1 0 0,1-1 1 0 0,0-1-1 0 0,-1 0 1 0 0,1 0-1 0 0,-1-1 0 0 0,0 0 1 0 0,0-1-1 0 0,0 0 1 0 0,0-1-28 0 0,-6 2 48 0 0,1 1 0 0 0,-1-1 1 0 0,0 0-1 0 0,0-1 0 0 0,0 1 0 0 0,-1 0 1 0 0,1-1-1 0 0,-1 0 0 0 0,0 0 0 0 0,-1 0 1 0 0,1 0-1 0 0,-1-1 0 0 0,0 1 0 0 0,0 0 1 0 0,-1-1-1 0 0,0 0 0 0 0,1-1-48 0 0,5-18-193 0 0,-6 24 195 0 0,-1 0 0 0 0,1 0 0 0 0,-1 0 0 0 0,1 0-1 0 0,0 0 1 0 0,-1 0 0 0 0,1 1 0 0 0,0-1 0 0 0,-1 0 0 0 0,1 1-1 0 0,0-1 1 0 0,0 0 0 0 0,0 1 0 0 0,0-1 0 0 0,0 1 0 0 0,-1-1-1 0 0,1 1 1 0 0,0-1 0 0 0,0 1 0 0 0,0 0 0 0 0,0-1 0 0 0,0 1-1 0 0,0 0 1 0 0,1 0 0 0 0,-1 0 0 0 0,0 0 0 0 0,0 0 0 0 0,0 0-1 0 0,0 0 1 0 0,0 0 0 0 0,0 0 0 0 0,0 1 0 0 0,0-1 0 0 0,0 0-1 0 0,0 1 1 0 0,0-1 0 0 0,0 1 0 0 0,0-1 0 0 0,0 1 0 0 0,-1-1-1 0 0,1 1 1 0 0,0-1 0 0 0,0 1 0 0 0,0 0 0 0 0,-1 0 0 0 0,1-1-1 0 0,0 1 1 0 0,-1 0 0 0 0,1 0 0 0 0,-1 0 0 0 0,1 0 0 0 0,-1 0-1 0 0,1 0 1 0 0,-1 0 0 0 0,1 0 0 0 0,-1 0 0 0 0,0 0 0 0 0,0 0-1 0 0,1 0 1 0 0,-1 0-2 0 0,39 65-246 0 0,-28-1 1290 0 0,-11-65-1030 0 0,0-1 1 0 0,1 1-1 0 0,-1 0 1 0 0,0-1 0 0 0,0 1-1 0 0,0-1 1 0 0,0 1-1 0 0,0-1 1 0 0,0 1-1 0 0,0 0 1 0 0,0-1 0 0 0,0 1-1 0 0,0-1 1 0 0,0 1-1 0 0,0-1 1 0 0,0 1-1 0 0,0 0 1 0 0,0-1 0 0 0,0 1-1 0 0,-1-1 1 0 0,1 1-1 0 0,0 0 1 0 0,0-1-1 0 0,0 1 1 0 0,-1-1 0 0 0,1 1-1 0 0,0 0 1 0 0,-1-1-1 0 0,1 1 1 0 0,0 0 0 0 0,-1 0-1 0 0,1-1 1 0 0,0 1-1 0 0,-1 0 1 0 0,1 0-1 0 0,0-1 1 0 0,-1 1 0 0 0,1 0-1 0 0,-1 0 1 0 0,1 0-1 0 0,0 0 1 0 0,-1 0-1 0 0,1-1 1 0 0,-1 1 0 0 0,1 0-1 0 0,-1 0 1 0 0,1 0-1 0 0,0 0 1 0 0,-1 0-1 0 0,1 0 1 0 0,-1 1 0 0 0,1-1-1 0 0,-1 0 1 0 0,1 0-1 0 0,0 0 1 0 0,-1 0-1 0 0,1 0-14 0 0,8-21-86 0 0,1 1 0 0 0,1-1 0 0 0,1 2 0 0 0,0-1 0 0 0,2 2 0 0 0,0-1-1 0 0,1 2 1 0 0,1 0 0 0 0,1 0 0 0 0,1 0 86 0 0,24-41-4023 0 0,-35 46 2904 0 0</inkml:trace>
  <inkml:trace contextRef="#ctx0" brushRef="#br0" timeOffset="8698.941">1411 829 1452 0 0,'30'180'2285'0'0,"-15"-52"-255"0"0,18-223-451 0 0,24-58-1220 0 0,-27 191-307 0 0,18 93 110 0 0,-48-130-206 0 0,0-1 82 0 0,0 29-12 0 0,12-43 139 0 0,87-262-200 0 0,-98 276 34 0 0,1 0-1 0 0,0 0 1 0 0,0 1 0 0 0,-1-1 0 0 0,1 0 0 0 0,0 1 0 0 0,-1 0 0 0 0,1-1 0 0 0,-1 1 0 0 0,1 0-1 0 0,-1 0 1 0 0,1 0 0 0 0,-1 0 0 0 0,0 0 0 0 0,1 0 0 0 0,-1 0 0 0 0,0 1 0 0 0,0-1-1 0 0,0 0 1 0 0,0 1 0 0 0,0-1 0 0 0,0 1 0 0 0,0-1 0 0 0,0 1 0 0 0,0-1 0 0 0,-1 1-1 0 0,1-1 1 0 0,-1 1 0 0 0,1 0 0 0 0,-1 0 0 0 0,0-1 0 0 0,1 1 0 0 0,-1 0 0 0 0,0-1 0 0 0,0 1-1 0 0,0 0 1 0 0,-1 0 0 0 0,1-1 0 0 0,0 1 0 0 0,-1 0 0 0 0,1 0 1 0 0,2 8 18 0 0,1 2-32 0 0,1 0 0 0 0,0 0 0 0 0,1 0 0 0 0,0-1 0 0 0,0 0 0 0 0,1 0 0 0 0,1 0 0 0 0,0 0 0 0 0,1-1 0 0 0,-1 0 0 0 0,2-1 0 0 0,-1 0 0 0 0,2 0 0 0 0,-1-1 0 0 0,3 1 14 0 0,-6-7-2 0 0,0 0 1 0 0,1-1-1 0 0,-1 1 1 0 0,0-2-1 0 0,1 1 0 0 0,0-1 1 0 0,-1 0-1 0 0,1 0 1 0 0,-1 0-1 0 0,1-1 1 0 0,-1 0-1 0 0,1-1 1 0 0,-1 1-1 0 0,0-1 1 0 0,0 0-1 0 0,0-1 0 0 0,0 0 1 0 0,0 0-1 0 0,2-1 2 0 0,0 0 1 0 0,-1 1 0 0 0,1-2-1 0 0,-1 1 1 0 0,0-1-1 0 0,-1 0 1 0 0,1 0-1 0 0,-1 0 1 0 0,0-1 0 0 0,0 0-1 0 0,-1-1 1 0 0,0 1-1 0 0,0-1 1 0 0,0 0-1 0 0,-1 0 1 0 0,0 0 0 0 0,0-1-1 0 0,-1 0 1 0 0,0 1-1 0 0,0-1 1 0 0,-1 0-1 0 0,1-5 0 0 0,-3 12 26 0 0,0 1 35 0 0,0-28-308 0 0,-2 12 142 0 0,-1 28-8 0 0,-4 10 58 0 0,-8 92-31 0 0,17-109 100 0 0,0-1 0 0 0,1 1-1 0 0,-1-1 1 0 0,1 0 0 0 0,0 0 0 0 0,0 0-1 0 0,0 0 1 0 0,1 0 0 0 0,-1-1 0 0 0,1 0-1 0 0,0 0 1 0 0,0 0 0 0 0,0 0 0 0 0,0 0-1 0 0,0-1 1 0 0,1 0 0 0 0,-1 0 0 0 0,1 0-1 0 0,0 0 1 0 0,-1-1 0 0 0,1 1 0 0 0,0-1-1 0 0,0-1 1 0 0,0 1 0 0 0,0-1 0 0 0,0 0-1 0 0,0 0 1 0 0,0 0 0 0 0,0-1 0 0 0,0 1-1 0 0,0-1 1 0 0,2-1-14 0 0,9-4 27 0 0,0-1-1 0 0,0 0 1 0 0,-1-1 0 0 0,0-1-1 0 0,0 0 1 0 0,-1-1-1 0 0,0 0 1 0 0,-1-1 0 0 0,0-1-1 0 0,-1 0 1 0 0,0-1-1 0 0,-1 0 1 0 0,5-10-27 0 0,10-18-53 0 0,-19 107-109 0 0,-4-52 79 0 0,-3-4 100 0 0,1-1 0 0 0,0 1-1 0 0,1 0 1 0 0,0 0-1 0 0,0-1 1 0 0,1 0-1 0 0,0 1 1 0 0,1-1-1 0 0,0 0 1 0 0,1 0-1 0 0,-1-1 1 0 0,2 1-1 0 0,-1-1 1 0 0,1 0-1 0 0,0-1 1 0 0,1 1 0 0 0,0-1-1 0 0,0-1 1 0 0,0 1-1 0 0,1-1 1 0 0,0 0-1 0 0,0-1 1 0 0,8 4-17 0 0,-10-10 0 0 0,1-1 0 0 0,-1 0-1 0 0,0 0 1 0 0,1 0 0 0 0,-1-1 0 0 0,0 1 0 0 0,0-1 0 0 0,-1-1 0 0 0,1 1 0 0 0,-1-1 0 0 0,0 0 0 0 0,0-1 0 0 0,0 1-1 0 0,0-1 1 0 0,-1 0 0 0 0,1 0 0 0 0,-1 0 0 0 0,-1-1 0 0 0,1 1 0 0 0,-1-1 0 0 0,2-4 0 0 0,-4 9 0 0 0,18-33-24 0 0,-1-2 0 0 0,-2 0-1 0 0,-2-1 1 0 0,-1-1 0 0 0,-1 0 0 0 0,-2 0 0 0 0,-3-1 0 0 0,2-21 24 0 0,-6-46-115 0 0,-28 51 237 0 0,23 55-118 0 0,0 0-1 0 0,1 1 0 0 0,-1-1 0 0 0,0 1 0 0 0,1 0 1 0 0,-1-1-1 0 0,1 1 0 0 0,-1 0 0 0 0,1 0 1 0 0,-1 0-1 0 0,1 0 0 0 0,0 0 0 0 0,-1 0 0 0 0,1 1 1 0 0,0-1-1 0 0,0 0 0 0 0,0 1 0 0 0,0-1 0 0 0,0 1 1 0 0,0-1-1 0 0,0 1 0 0 0,1-1 0 0 0,-1 1 1 0 0,0-1-1 0 0,1 1 0 0 0,-1 0 0 0 0,1-1 0 0 0,0 1 1 0 0,0 0-1 0 0,-1 0 0 0 0,1-1 0 0 0,0 1 1 0 0,1 0-1 0 0,-1 1-3 0 0,-6 23 11 0 0,2 0 0 0 0,1 1 0 0 0,1-1 1 0 0,1 1-1 0 0,1-1 0 0 0,1 1 0 0 0,2-1 1 0 0,1 0-1 0 0,1 0 0 0 0,1 0 0 0 0,1 0 0 0 0,2 3-11 0 0,-4-19-4 0 0,-1-1 0 0 0,1 1 0 0 0,1-2 0 0 0,-1 1 0 0 0,2 0-1 0 0,-1-1 1 0 0,1 0 0 0 0,0-1 0 0 0,1 1 0 0 0,0-2 0 0 0,0 1 0 0 0,0-1-1 0 0,1 0 1 0 0,0-1 0 0 0,0 1 0 0 0,0-2 0 0 0,1 0 0 0 0,-1 0-1 0 0,1 0 1 0 0,0-1 0 0 0,0-1 0 0 0,1 0 0 0 0,-1 0 0 0 0,0-1 0 0 0,1 0-1 0 0,-1-1 1 0 0,1 0 0 0 0,-1-1 0 0 0,1 0 0 0 0,8-2 4 0 0,-12 2-15 0 0,1 0-1 0 0,0-1 1 0 0,0 1 0 0 0,-1-2 0 0 0,1 1-1 0 0,-1-1 1 0 0,0 0 0 0 0,0 0 0 0 0,0-1 0 0 0,0 0-1 0 0,-1 0 1 0 0,1-1 0 0 0,-1 0 0 0 0,0 0-1 0 0,0 0 1 0 0,-1-1 0 0 0,0 0 0 0 0,0 0-1 0 0,0 0 1 0 0,-1-1 0 0 0,1 1 0 0 0,-2-1 0 0 0,1 0-1 0 0,0-3 16 0 0,-4 7 0 0 0,0-1 0 0 0,0 1-1 0 0,0-1 1 0 0,-1 1-1 0 0,1-1 1 0 0,-1 1-1 0 0,0 0 1 0 0,0-1 0 0 0,0 1-1 0 0,-1 0 1 0 0,1 0-1 0 0,-1 0 1 0 0,0 0-1 0 0,0 0 1 0 0,0 0 0 0 0,0 0-1 0 0,0 0 1 0 0,-1 1-1 0 0,1-1 1 0 0,-1 1-1 0 0,1 0 1 0 0,-1 0 0 0 0,0 0-1 0 0,0 0 1 0 0,0 0-1 0 0,0 1 1 0 0,0-1 0 0 0,-1 1-1 0 0,1 0 1 0 0,0 0-1 0 0,-1 0 1 0 0,1 0-1 0 0,-1 1 1 0 0,1-1 0 0 0,-1 1-1 0 0,1 0 1 0 0,-1 0-1 0 0,1 0 1 0 0,-1 0-1 0 0,1 1 1 0 0,-2 0 0 0 0,-1 2 10 0 0,0 0 1 0 0,-1 0-1 0 0,1 1 0 0 0,1 0 1 0 0,-1 0-1 0 0,0 1 0 0 0,1-1 1 0 0,0 1-1 0 0,0 0 0 0 0,0 1 1 0 0,1-1-1 0 0,0 1 0 0 0,0 0 1 0 0,0 0-1 0 0,1 0 0 0 0,0 1 1 0 0,0-1-1 0 0,1 1 0 0 0,-1-1 1 0 0,0 7-11 0 0,5-11 9 0 0,1 0 1 0 0,-1-1 0 0 0,1 1-1 0 0,0-1 1 0 0,-1 1 0 0 0,1-1-1 0 0,0 0 1 0 0,0 0 0 0 0,0 0-1 0 0,0 0 1 0 0,0 0 0 0 0,0-1-1 0 0,0 1 1 0 0,0-1 0 0 0,0 0-1 0 0,0 0 1 0 0,0 0 0 0 0,0 0-1 0 0,0-1 1 0 0,0 1-1 0 0,0-1 1 0 0,0 0 0 0 0,0 0-1 0 0,0 0 1 0 0,0 0 0 0 0,-1 0-1 0 0,3-1-9 0 0,93-44 378 0 0,-21 109-1322 0 0,-26-24-3568 0 0,-43-30 3203 0 0</inkml:trace>
  <inkml:trace contextRef="#ctx0" brushRef="#br0" timeOffset="9960.628">456 1969 1216 0 0,'0'0'351'0'0,"0"0"-39"0"0,0 0-15 0 0,0 0-3 0 0,0 0-10 0 0,0 0-5 0 0,0 0-33 0 0,0 0-33 0 0,0 0-31 0 0,0 0-32 0 0,0 0 31 0 0,0 0 11 0 0,0 0 42 0 0,0 0-13 0 0,-13 2 152 0 0,-55 111 467 0 0,41 83 408 0 0,62-11-471 0 0,63 73 136 0 0,-98-256-995 0 0,0-1-1 0 0,-1 1 1 0 0,1 0 0 0 0,0 0 0 0 0,-1 0 0 0 0,1 0 0 0 0,-1-1-1 0 0,1 1 1 0 0,-1 0 0 0 0,0 0 0 0 0,1-1 0 0 0,-1 1-1 0 0,0-1 1 0 0,0 1 0 0 0,-1 0 0 0 0,1-1 0 0 0,0 0 0 0 0,0 1-1 0 0,-1-1 1 0 0,1 0 0 0 0,-1 0 0 0 0,1 0 0 0 0,-1 0-1 0 0,1 0 1 0 0,-1 0 0 0 0,0 0 0 0 0,1 0 0 0 0,-1-1 0 0 0,0 1-1 0 0,0 0 1 0 0,0-1 0 0 0,1 0 0 0 0,-1 1 0 0 0,0-1-1 0 0,0 0 1 0 0,0 0 0 0 0,0 0 0 0 0,0 0 0 0 0,1-1 0 0 0,-1 1-1 0 0,0 0 1 0 0,0-1 0 0 0,0 1 0 0 0,0-1 0 0 0,1 0-1 0 0,-1 1 1 0 0,0-1 0 0 0,1 0 0 0 0,-1 0 0 0 0,1 0-1 0 0,-1 0 1 0 0,1-1 0 0 0,-1 1 0 0 0,1 0 0 0 0,0-1 0 0 0,-1 1-1 0 0,1 0 1 0 0,0-1 0 0 0,0 0 0 0 0,0 1 0 0 0,0-1 82 0 0,-11-13-1130 0 0,-1-2-38 0 0</inkml:trace>
  <inkml:trace contextRef="#ctx0" brushRef="#br0" timeOffset="10378.223">186 2473 840 0 0,'-19'1'1428'0'0,"-3"1"565"0"0,34-5-232 0 0,11-2-1577 0 0,64-15 86 0 0,1 5-1 0 0,0 3 0 0 0,55 2-269 0 0,-141 10-249 0 0,18 11-3294 0 0,-17-9 2449 0 0</inkml:trace>
  <inkml:trace contextRef="#ctx0" brushRef="#br0" timeOffset="11011.624">678 2658 1540 0 0,'0'0'376'0'0,"0"-6"3491"0"0,0 22-3430 0 0,-2-7-357 0 0,1 0 0 0 0,0 1 0 0 0,0-1 0 0 0,1 0 0 0 0,0 1 1 0 0,1-1-1 0 0,-1 0 0 0 0,2 1 0 0 0,0-1 0 0 0,0 0 0 0 0,0 0 0 0 0,1 0 0 0 0,1-1 0 0 0,-1 1 0 0 0,1-1 0 0 0,1 1 0 0 0,0-1 1 0 0,0-1-1 0 0,0 1 0 0 0,1-1 0 0 0,0 0 0 0 0,1 0 0 0 0,-1 0 0 0 0,1-1 0 0 0,6 3-80 0 0,-8-7 27 0 0,0-1-1 0 0,0 0 1 0 0,0 0-1 0 0,0 0 0 0 0,0-1 1 0 0,1 0-1 0 0,-1 0 1 0 0,0 0-1 0 0,0-1 1 0 0,0 0-1 0 0,1 0 1 0 0,-1 0-1 0 0,0 0 1 0 0,0-1-1 0 0,-1 0 1 0 0,1 0-1 0 0,0 0 1 0 0,-1-1-1 0 0,1 0 1 0 0,-1 1-1 0 0,0-2 0 0 0,1 1 1 0 0,-2 0-1 0 0,1-1 1 0 0,0 0-1 0 0,-1 1 1 0 0,3-4-27 0 0,70-123 153 0 0,-67 29-470 0 0,-19 75-65 0 0,-2-5-4552 0 0,11 25 3717 0 0</inkml:trace>
  <inkml:trace contextRef="#ctx0" brushRef="#br0" timeOffset="11741.015">1069 2211 1240 0 0,'-24'139'4206'0'0,"24"-136"-4150"0"0,0 1 1 0 0,0 0 0 0 0,1 0-1 0 0,-1-1 1 0 0,1 1 0 0 0,0 0-1 0 0,1-1 1 0 0,-1 1 0 0 0,0 0-1 0 0,1-1 1 0 0,0 0 0 0 0,0 1-1 0 0,0-1 1 0 0,0 0 0 0 0,1 0-1 0 0,-1 0 1 0 0,1 0 0 0 0,-1-1-1 0 0,1 1 1 0 0,0-1 0 0 0,0 0-1 0 0,0 1 1 0 0,1-1 0 0 0,-1-1-1 0 0,0 1 1 0 0,1 0 0 0 0,-1-1-1 0 0,1 0 1 0 0,0 1-1 0 0,-1-2 1 0 0,1 1 0 0 0,0 0-1 0 0,0-1 1 0 0,0 1 0 0 0,-1-1-1 0 0,1 0 1 0 0,0-1 0 0 0,1 1-57 0 0,5-4 39 0 0,-1 0 1 0 0,1 0-1 0 0,-1-1 1 0 0,-1-1 0 0 0,1 1-1 0 0,-1-1 1 0 0,0-1-1 0 0,0 1 1 0 0,0-1 0 0 0,-1-1-1 0 0,0 1 1 0 0,-1-1-1 0 0,0 0 1 0 0,0-1-1 0 0,-1 0 1 0 0,0 0 0 0 0,0 0-1 0 0,-1 0 1 0 0,0-1-1 0 0,-1 1 1 0 0,0-1 0 0 0,0 0-1 0 0,-1 0 1 0 0,-1 0-1 0 0,1-1 1 0 0,-2 1-1 0 0,1-1-39 0 0,-1 9 117 0 0,-3-31 336 0 0,-19-16-1992 0 0,22 48 1021 0 0,0 1-130 0 0,0 0-306 0 0,0-3-1535 0 0,0 1 1284 0 0</inkml:trace>
  <inkml:trace contextRef="#ctx0" brushRef="#br0" timeOffset="12143.377">989 2106 880 0 0,'-7'6'223'0'0,"-1"0"-1"0"0,1 0 1 0 0,-1 1 0 0 0,2 0-1 0 0,-1 0 1 0 0,1 0 0 0 0,0 1-1 0 0,1 0 1 0 0,0 0 0 0 0,0 1-1 0 0,1 0 1 0 0,0-1 0 0 0,0 1-1 0 0,1 1 1 0 0,0-1 0 0 0,1 0-1 0 0,0 1 1 0 0,0-1 0 0 0,1 1-1 0 0,0 7-222 0 0,-1-6 123 0 0,1 0 0 0 0,1 0 0 0 0,-1 0 0 0 0,2 1 0 0 0,-1-1 0 0 0,2 0-1 0 0,0 0 1 0 0,0 0 0 0 0,0 0 0 0 0,2 0 0 0 0,-1-1 0 0 0,1 1 0 0 0,1-1 0 0 0,0 0 0 0 0,2 3-123 0 0,1 0 99 0 0,0 0-1 0 0,0 0 1 0 0,1-1 0 0 0,1 0 0 0 0,0-1 0 0 0,0 0 0 0 0,1-1 0 0 0,1 0 0 0 0,0-1 0 0 0,0 0 0 0 0,1 0 0 0 0,10 4-99 0 0,65 7-3562 0 0,-75-24 2301 0 0,13-14 76 0 0</inkml:trace>
  <inkml:trace contextRef="#ctx0" brushRef="#br0" timeOffset="12533.979">1453 1953 1592 0 0,'80'155'2943'0'0,"-48"53"177"0"0,-33-196-3012 0 0,-1-1 0 0 0,0 0 0 0 0,-1 0 1 0 0,0-1-1 0 0,0 1 0 0 0,-2 0 0 0 0,1-1 1 0 0,-1 0-1 0 0,-1 0 0 0 0,0-1 1 0 0,0 1-1 0 0,-1-1 0 0 0,0-1 0 0 0,0 1 1 0 0,-1-1-1 0 0,0 0 0 0 0,-1-1 0 0 0,1 0 1 0 0,-10 5-109 0 0,10-14-3319 0 0,17-27 1416 0 0,6 11 682 0 0,0 3 8 0 0</inkml:trace>
  <inkml:trace contextRef="#ctx0" brushRef="#br0" timeOffset="12798.559">1852 2169 2036 0 0,'29'-10'4355'0'0,"19"-7"-4058"0"0,164-14-1580 0 0,-195 26-1122 0 0,-10 5 1229 0 0</inkml:trace>
  <inkml:trace contextRef="#ctx0" brushRef="#br0" timeOffset="13034.554">1885 2229 1388 0 0,'9'4'924'0'0,"-3"-4"-292"0"0,19 5 80 0 0,-6 1-156 0 0,-5-2-88 0 0,2-3-204 0 0,-3 1 96 0 0,1-2-43 0 0,16 3-49 0 0,-19-3-36 0 0,7 0-196 0 0,3 0 0 0 0,4 0-400 0 0,26-18-485 0 0,-24 10-371 0 0,2 1 48 0 0,-10 0 12 0 0</inkml:trace>
  <inkml:trace contextRef="#ctx0" brushRef="#br0" timeOffset="13359.529">2716 1638 1060 0 0,'-8'2'239'0'0,"0"0"0"0"0,0 1 0 0 0,1 1 0 0 0,0-1 0 0 0,-1 1 0 0 0,1 0-1 0 0,0 1 1 0 0,1 0 0 0 0,-1 0 0 0 0,1 0 0 0 0,0 1 0 0 0,1 0 0 0 0,-1 0 0 0 0,1 0 0 0 0,0 1 0 0 0,0 0 0 0 0,1 0 0 0 0,0 0-1 0 0,1 0 1 0 0,-1 1 0 0 0,1-1 0 0 0,1 1 0 0 0,-1 0 0 0 0,1 0 0 0 0,-1 6-239 0 0,-18 206 2387 0 0,42 1-994 0 0,8 99 41 0 0,-29-304-1458 0 0,0 0 1 0 0,-1 0-1 0 0,0 0 0 0 0,-1-1 0 0 0,-1 1 1 0 0,-1 0-1 0 0,0-1 0 0 0,-1 0 0 0 0,0 0 1 0 0,-2-1-1 0 0,-4 10 24 0 0,9-22-176 0 0,0 1 1 0 0,0-1-1 0 0,0 0 1 0 0,0 0-1 0 0,-1 0 1 0 0,1 0-1 0 0,0-1 1 0 0,-1 1-1 0 0,0 0 0 0 0,1-1 1 0 0,-1 0-1 0 0,0 0 1 0 0,0 0-1 0 0,1 0 1 0 0,-1 0-1 0 0,0 0 1 0 0,0-1-1 0 0,0 1 1 0 0,0-1-1 0 0,0 0 1 0 0,0 0-1 0 0,0 0 1 0 0,0 0-1 0 0,0-1 0 0 0,0 1 1 0 0,0-1-1 0 0,0 0 1 0 0,0 1-1 0 0,0-2 1 0 0,0 1-1 0 0,1 0 1 0 0,-1 0-1 0 0,0-1 1 0 0,1 1-1 0 0,-1-1 1 0 0,1 0-1 0 0,0 0 1 0 0,-1 0-1 0 0,1 0 0 0 0,0 0 1 0 0,0-1-1 0 0,1 1 1 0 0,-1 0-1 0 0,0-1 1 0 0,1 0-1 0 0,-1 1 1 0 0,1-1-1 0 0,0 0 1 0 0,0 0-1 0 0,0 1 1 0 0,0-2 175 0 0,-11-17-1162 0 0</inkml:trace>
  <inkml:trace contextRef="#ctx0" brushRef="#br0" timeOffset="13964.737">2246 3028 1060 0 0,'-39'6'4624'0'0,"58"-14"-541"0"0,169-18-2679 0 0,-167 23-992 0 0,-5-5-6335 0 0,-5 0 3214 0 0,-4 5 1538 0 0</inkml:trace>
  <inkml:trace contextRef="#ctx0" brushRef="#br0" timeOffset="14557.99">2975 2864 860 0 0,'3'3'183'0'0,"-1"-1"1"0"0,1 1-1 0 0,-1 0 0 0 0,0 0 0 0 0,0 0 1 0 0,0 0-1 0 0,0 0 0 0 0,0 1 0 0 0,-1-1 1 0 0,0 0-1 0 0,1 1 0 0 0,-1-1 0 0 0,-1 1 1 0 0,1-1-1 0 0,0 1 0 0 0,-1-1 0 0 0,0 1 1 0 0,0 0-1 0 0,0-1 0 0 0,0 1 0 0 0,0 0 1 0 0,-1-1-1 0 0,1 1 0 0 0,-1-1 0 0 0,0 1 1 0 0,-1-1-1 0 0,1 1 0 0 0,-1 0-183 0 0,-2 13 215 0 0,-1-1 0 0 0,0 0 0 0 0,-1-1-1 0 0,-1 0 1 0 0,-1 0 0 0 0,0 0 0 0 0,-1-1 0 0 0,0 0 0 0 0,-1 0-1 0 0,0-1 1 0 0,-1-1 0 0 0,-1 0 0 0 0,0 0 0 0 0,-1-1 0 0 0,-8 5-215 0 0,-63 18 1346 0 0,81-36-1332 0 0,0 0 1 0 0,0-1 0 0 0,0 1 0 0 0,0-1-1 0 0,0 1 1 0 0,1-1 0 0 0,-1 0-1 0 0,1 0 1 0 0,0 0 0 0 0,0 0 0 0 0,0-1-1 0 0,0 1 1 0 0,0 0 0 0 0,1-1-1 0 0,0 1 1 0 0,-1-1 0 0 0,1 0 0 0 0,1 1-1 0 0,-1-1 1 0 0,0 0 0 0 0,1 0 0 0 0,0 1-1 0 0,0-1 1 0 0,0 0 0 0 0,0 0-1 0 0,1 0 1 0 0,-1 1 0 0 0,2-5-15 0 0,-2 3 41 0 0,-1 3-43 0 0,1 0-1 0 0,-1 0 1 0 0,1-1-1 0 0,0 1 1 0 0,-1-1 0 0 0,1 1-1 0 0,0 0 1 0 0,0-1 0 0 0,1 1-1 0 0,-1 0 1 0 0,0-1-1 0 0,1 1 1 0 0,-1 0 0 0 0,1-1-1 0 0,0 1 1 0 0,0 0 0 0 0,0 0-1 0 0,0 0 1 0 0,0 0-1 0 0,0 0 1 0 0,1 0 0 0 0,-1 0-1 0 0,1 0 1 0 0,-1 0-1 0 0,1 1 1 0 0,0-1 0 0 0,0 1-1 0 0,0-1 1 0 0,-1 1 0 0 0,1 0-1 0 0,1-1 1 0 0,-1 1-1 0 0,0 0 1 0 0,0 0 0 0 0,0 1-1 0 0,0-1 1 0 0,1 0-1 0 0,-1 1 1 0 0,0-1 0 0 0,1 1-1 0 0,-1 0 1 0 0,0 0 0 0 0,1 0-1 0 0,-1 0 1 0 0,1 0-1 0 0,-1 0 1 0 0,2 1 2 0 0,234 82-161 0 0,-218-78 161 0 0,0-2-1 0 0,1 0 1 0 0,-1-1-1 0 0,0-1 1 0 0,1 0-1 0 0,-1-2 1 0 0,1-1-1 0 0,-1 0 1 0 0,0-2-1 0 0,0 0 1 0 0,0-1-1 0 0,0-1 1 0 0,12-6 0 0 0,-29 11 1 0 0,-1 0 0 0 0,0 0 0 0 0,1 0 0 0 0,-1 0 0 0 0,0-1 0 0 0,0 1 1 0 0,0-1-1 0 0,0 1 0 0 0,0-1 0 0 0,-1 1 0 0 0,1-1 0 0 0,0 0 0 0 0,-1 0 0 0 0,1 0 0 0 0,-1 0 1 0 0,0 0-1 0 0,0-1 0 0 0,0 1 0 0 0,0 0 0 0 0,0 0 0 0 0,0-1 0 0 0,0 1 0 0 0,-1 0 1 0 0,1-1-1 0 0,-1 1 0 0 0,0-1 0 0 0,0 1 0 0 0,1-1 0 0 0,-2 1 0 0 0,1-1 0 0 0,0 1 1 0 0,0-1-1 0 0,-1 1 0 0 0,0 0 0 0 0,1-1 0 0 0,-1 1 0 0 0,0 0 0 0 0,0-1 0 0 0,0 1 1 0 0,0 0-1 0 0,-1 0 0 0 0,1 0 0 0 0,-1 0 0 0 0,1 0 0 0 0,-1 0 0 0 0,0 0 0 0 0,1 1 1 0 0,-1-1-1 0 0,0 1 0 0 0,0-1 0 0 0,0 1 0 0 0,0-1 0 0 0,-1 1 0 0 0,1 0 0 0 0,0 0 0 0 0,0 0 1 0 0,-1 1-1 0 0,1-1 0 0 0,-1 0 0 0 0,0 1-1 0 0,-141-49-329 0 0,126 46-109 0 0,1-1-1 0 0,-1 0 1 0 0,1-1 0 0 0,0-2-1 0 0,1 1 1 0 0,-1-2 0 0 0,1 0 0 0 0,1-1-1 0 0,-12-8 439 0 0,-5-44-3685 0 0,31 45 2555 0 0</inkml:trace>
  <inkml:trace contextRef="#ctx0" brushRef="#br0" timeOffset="15513.528">3034 1479 836 0 0,'0'0'185'0'0,"0"0"-45"0"0,0 0 32 0 0,0 0 49 0 0,0 0 143 0 0,0 0-114 0 0,-1 7-57 0 0,-2 13 47 0 0,-2 0 0 0 0,-1-1 0 0 0,0 1 0 0 0,-1-1 0 0 0,-1 0 0 0 0,-1-1 0 0 0,-1 0 0 0 0,0-1 0 0 0,-2 0 0 0 0,0 0 0 0 0,0-1 0 0 0,-2-1 0 0 0,1 0 0 0 0,-2-1 0 0 0,0 0 0 0 0,-1-1 0 0 0,0-1 0 0 0,-8 3-240 0 0,-22-1 580 0 0,45-14-458 0 0,-22-14 129 0 0,21 11-232 0 0,1-1-1 0 0,0 1 1 0 0,0-1 0 0 0,0 1-1 0 0,0-1 1 0 0,0 1 0 0 0,1-1 0 0 0,0 1-1 0 0,0-1 1 0 0,0 0 0 0 0,0 1-1 0 0,0-1 1 0 0,1 0 0 0 0,-1 1-1 0 0,1-1 1 0 0,0 1 0 0 0,0-1-1 0 0,0 1 1 0 0,1 0 0 0 0,-1-1 0 0 0,1 1-1 0 0,1-2-18 0 0,6-21-108 0 0,-5 22 104 0 0,0 1 1 0 0,-1 0-1 0 0,1-1 0 0 0,0 1 1 0 0,1 0-1 0 0,-1 1 1 0 0,0-1-1 0 0,1 1 0 0 0,0 0 1 0 0,-1 0-1 0 0,1 0 1 0 0,0 1-1 0 0,0 0 0 0 0,0 0 1 0 0,0 0-1 0 0,0 0 0 0 0,0 1 1 0 0,0 0-1 0 0,0 0 1 0 0,1 0-1 0 0,-1 1 0 0 0,0 0 1 0 0,0 0-1 0 0,0 0 1 0 0,0 0 3 0 0,17 0-13 0 0,265-6 193 0 0,-286 4-188 0 0,1 1 1 0 0,0-1-1 0 0,-1 0 0 0 0,1 0 0 0 0,-1 0 0 0 0,1 0 1 0 0,-1 0-1 0 0,1 0 0 0 0,-1 0 0 0 0,1 0 1 0 0,-1-1-1 0 0,0 1 0 0 0,0-1 0 0 0,0 1 0 0 0,0-1 1 0 0,0 1-1 0 0,0-1 0 0 0,0 1 0 0 0,-1-1 1 0 0,1 0-1 0 0,0 1 0 0 0,-1-1 0 0 0,1 0 1 0 0,-1 0-1 0 0,0 0 0 0 0,0 1 0 0 0,1-1 0 0 0,-1 0 1 0 0,0 0-1 0 0,-1 0 0 0 0,1 1 0 0 0,0-1 1 0 0,0 0-1 0 0,-1 0 0 0 0,1 0 0 0 0,-1 1 1 0 0,0-1-1 0 0,1 0 0 0 0,-1 1 0 0 0,0-1 0 0 0,0 1 1 0 0,0-1-1 0 0,0 1 0 0 0,0-1 0 0 0,-1 1 1 0 0,1 0-1 0 0,0-1 0 0 0,0 1 0 0 0,-1 0 1 0 0,1 0-1 0 0,-1 0 0 0 0,1 0 0 0 0,-1 0 0 0 0,0 0 1 0 0,1 1-1 0 0,-1-1 0 0 0,0 0 0 0 0,0 1 1 0 0,1-1-1 0 0,-1 1 0 0 0,0 0 8 0 0,-9-7-56 0 0,1 1-1 0 0,-1 1 1 0 0,0 0-1 0 0,0 0 1 0 0,0 1-1 0 0,-1 0 1 0 0,1 1-1 0 0,-1 1 1 0 0,0 0 0 0 0,0 0-1 0 0,-4 1 57 0 0,-92-25-4323 0 0,100 21 3119 0 0</inkml:trace>
  <inkml:trace contextRef="#ctx0" brushRef="#br0" timeOffset="16041.877">3199 2014 1100 0 0,'-6'-1'172'0'0,"-1"1"-1"0"0,0 0 1 0 0,0 0-1 0 0,0 0 1 0 0,0 1-1 0 0,0 0 1 0 0,0 0 0 0 0,1 1-1 0 0,-1 0 1 0 0,1 0-1 0 0,-1 1 1 0 0,1-1-1 0 0,0 1 1 0 0,-1 1-1 0 0,2-1 1 0 0,-1 1 0 0 0,0 0-1 0 0,1 0 1 0 0,0 1-1 0 0,0 0 1 0 0,0 0-1 0 0,0 0 1 0 0,1 0 0 0 0,0 1-1 0 0,0-1 1 0 0,0 1-1 0 0,1 0 1 0 0,0 1-1 0 0,0-1 1 0 0,1 0-1 0 0,-1 1 1 0 0,1-1 0 0 0,1 1-1 0 0,-1 0 1 0 0,1 0-1 0 0,0 0 1 0 0,1-1-1 0 0,0 7-171 0 0,1 19 264 0 0,1-1-1 0 0,1 0 1 0 0,2 0-1 0 0,2 0 0 0 0,0 0 1 0 0,2-1-1 0 0,10 21-263 0 0,30 142 613 0 0,-49-190-752 0 0,0 0 1 0 0,0 0 0 0 0,0 0-1 0 0,-1 0 1 0 0,1-1 0 0 0,-1 1-1 0 0,0 0 1 0 0,0-1 0 0 0,0 1-1 0 0,0 0 1 0 0,0-1 0 0 0,-1 1-1 0 0,1-1 1 0 0,-1 1 0 0 0,1-1-1 0 0,-1 0 1 0 0,0 0 0 0 0,0 0-1 0 0,0 0 1 0 0,0 0 0 0 0,-1 0-1 0 0,1-1 1 0 0,0 1 0 0 0,-1-1-1 0 0,1 1 1 0 0,-1-1 0 0 0,1 0-1 0 0,-1 0 1 0 0,0 0 0 0 0,0 0-1 0 0,1-1 1 0 0,-1 1 0 0 0,0-1-1 0 0,0 1 1 0 0,0-1 0 0 0,1 0-1 0 0,-1 0 1 0 0,0 0 0 0 0,0-1 0 0 0,0 1-1 0 0,0-1 1 0 0,1 0 0 0 0,-1 1-1 0 0,0-1 1 0 0,1 0 0 0 0,-1-1-1 0 0,0 1 1 0 0,1 0 0 0 0,0-1-1 0 0,-1 1 1 0 0,1-1 0 0 0,0 0-1 0 0,-1 0 139 0 0,-21-7-1188 0 0</inkml:trace>
  <inkml:trace contextRef="#ctx0" brushRef="#br0" timeOffset="16307.144">2757 2401 1096 0 0,'1'-2'660'0'0,"-1"-1"64"0"0,2 0-152 0 0,0 1-132 0 0,0 0 56 0 0,5-3-168 0 0,0 4 40 0 0,2-1-180 0 0,14-8-12 0 0,5 5 108 0 0,-1-2-172 0 0,7-1-7 0 0,-4 0-470 0 0,-1-2-487 0 0,4 1-464 0 0,1-1 260 0 0</inkml:trace>
  <inkml:trace contextRef="#ctx0" brushRef="#br0" timeOffset="16819.032">3352 2144 936 0 0,'0'68'5452'0'0,"1"-57"-5310"0"0,0 1 0 0 0,1-1 0 0 0,0 1 0 0 0,0-1 0 0 0,1 0 0 0 0,1 0 0 0 0,0 0 0 0 0,0-1 0 0 0,1 1 0 0 0,1-1 0 0 0,0 0 0 0 0,0-1 0 0 0,1 1 0 0 0,0-1-142 0 0,-4-5 35 0 0,0 0 1 0 0,1 0-1 0 0,-1 0 1 0 0,1-1-1 0 0,0 0 1 0 0,0 0-1 0 0,0 0 1 0 0,0 0-1 0 0,0 0 0 0 0,1-1 1 0 0,-1 0-1 0 0,1 0 1 0 0,-1 0-1 0 0,1 0 1 0 0,0-1-1 0 0,0 0 0 0 0,0 0 1 0 0,0 0-1 0 0,0-1 1 0 0,0 1-1 0 0,0-1 1 0 0,0 0-1 0 0,0-1 1 0 0,0 1-1 0 0,0-1 0 0 0,0 0 1 0 0,-1 0-1 0 0,1-1 1 0 0,0 0-1 0 0,0 1 1 0 0,-1-1-1 0 0,1-1 1 0 0,0 0-36 0 0,4-3 17 0 0,0 0 1 0 0,-1-1 0 0 0,0 0 0 0 0,-1 0 0 0 0,1-1 0 0 0,-2 0 0 0 0,1 0-1 0 0,-1-1 1 0 0,0 1 0 0 0,-1-2 0 0 0,1 1 0 0 0,-2 0 0 0 0,0-1 0 0 0,0 0-1 0 0,-1 0 1 0 0,0 0 0 0 0,0 0 0 0 0,-1-1 0 0 0,-1 1 0 0 0,0-1 0 0 0,0 1 0 0 0,-1-1-1 0 0,0 1 1 0 0,-2-11-18 0 0,2 22 5 0 0,-1 0-1 0 0,1-1 0 0 0,-1 1 1 0 0,1 0-1 0 0,-1-1 1 0 0,1 1-1 0 0,-1 0 0 0 0,0-1 1 0 0,1 1-1 0 0,-1-1 1 0 0,0 1-1 0 0,1-1 1 0 0,-1 0-1 0 0,0 1 0 0 0,0-1 1 0 0,0 0-1 0 0,1 1 1 0 0,-1-1-1 0 0,0 0 0 0 0,0 0 1 0 0,0 0-1 0 0,1 0 1 0 0,-1 1-1 0 0,0-1 0 0 0,0 0 1 0 0,0-1-1 0 0,0 1 1 0 0,1 0-1 0 0,-1 0 0 0 0,0 0 1 0 0,0 0-1 0 0,0-1 1 0 0,1 1-1 0 0,-1 0 0 0 0,0-1 1 0 0,0 1-1 0 0,1-1 1 0 0,-1 1-1 0 0,0-1 0 0 0,1 1 1 0 0,-1-1-1 0 0,0 1 1 0 0,1-1-1 0 0,-1 1 0 0 0,1-1 1 0 0,-1 0-1 0 0,1 1 1 0 0,-1-1-1 0 0,1 0 0 0 0,-1 0 1 0 0,1 1-1 0 0,0-1 1 0 0,0 0-1 0 0,-1 0 0 0 0,1 0 1 0 0,0 0-1 0 0,0 1 1 0 0,0-1-1 0 0,0 0 0 0 0,0 0 1 0 0,0 0-1 0 0,0 0 1 0 0,0 1-1 0 0,0-1 1 0 0,0 0-1 0 0,1 0-4 0 0,48 225-485 0 0,-17-104-2497 0 0,-25-88-674 0 0,-5-25 2422 0 0</inkml:trace>
  <inkml:trace contextRef="#ctx0" brushRef="#br0" timeOffset="17097.689">3937 2428 1196 0 0,'-23'84'3620'0'0,"-42"33"-2033"0"0,60-113-2286 0 0,4-4-2136 0 0,1 0 1774 0 0</inkml:trace>
  <inkml:trace contextRef="#ctx0" brushRef="#br0" timeOffset="17515.542">3980 2156 1224 0 0,'14'171'4155'0'0,"0"-33"-1830"0"0,-14-137-2286 0 0,-1 1 0 0 0,1-1 1 0 0,0 0-1 0 0,-1 1 0 0 0,1-1 0 0 0,0 0 0 0 0,0 1 0 0 0,0-1 0 0 0,0 0 1 0 0,0 1-1 0 0,0-1 0 0 0,0 1 0 0 0,0-1 0 0 0,0 0 0 0 0,1 1 1 0 0,-1-1-1 0 0,1 0 0 0 0,-1 1 0 0 0,1-1 0 0 0,-1 0 0 0 0,1 0 1 0 0,0 0-1 0 0,0 0 0 0 0,-1 1 0 0 0,1-1 0 0 0,0 0 0 0 0,0 0 1 0 0,0 0-1 0 0,0-1 0 0 0,0 1 0 0 0,0 0 0 0 0,1 0 0 0 0,-1 0 1 0 0,0-1-1 0 0,0 1 0 0 0,1-1 0 0 0,-1 1 0 0 0,0-1 0 0 0,0 1 0 0 0,1-1 1 0 0,-1 0-1 0 0,1 0 0 0 0,-1 0 0 0 0,0 0 0 0 0,1 0 0 0 0,-1 0 1 0 0,0 0-1 0 0,1 0 0 0 0,-1 0 0 0 0,0 0 0 0 0,1-1 0 0 0,-1 1 1 0 0,1-1-40 0 0,14-23 71 0 0,-1-1 0 0 0,-2-1 0 0 0,0 0 0 0 0,-2-1 1 0 0,-1 0-1 0 0,-1-1 0 0 0,-1 1 0 0 0,-1-2 1 0 0,-2 1-1 0 0,-1-3-71 0 0,0 12 24 0 0,6-122-810 0 0,-10 140 385 0 0,0 1-173 0 0,14-25-5308 0 0,-9 21 4801 0 0</inkml:trace>
  <inkml:trace contextRef="#ctx0" brushRef="#br0" timeOffset="17779.027">4481 1943 1712 0 0,'-4'250'5350'0'0,"7"-201"-4928"0"0,-3 1 0 0 0,-1-1 0 0 0,-2 1 0 0 0,-3-1 0 0 0,-2 2-422 0 0,4-35 62 0 0,-1-1 0 0 0,-1 0 0 0 0,0 0 1 0 0,-1-1-1 0 0,0 0 0 0 0,-1 0 0 0 0,-1-1 1 0 0,0 1-1 0 0,-1-2 0 0 0,0 0 0 0 0,-1 0 1 0 0,0-1-1 0 0,-1 0 0 0 0,-4 2-62 0 0,9-8-203 0 0,1 0 0 0 0,-1-1-1 0 0,0 0 1 0 0,0-1 0 0 0,0 1 0 0 0,-1-1-1 0 0,1-1 1 0 0,-1 1 0 0 0,1-1 0 0 0,-1-1-1 0 0,0 1 1 0 0,0-1 0 0 0,0-1 0 0 0,0 1-1 0 0,0-2 1 0 0,0 1 0 0 0,0-1 0 0 0,-7-1 203 0 0,-68-27-2649 0 0,54 13 1205 0 0</inkml:trace>
  <inkml:trace contextRef="#ctx0" brushRef="#br0" timeOffset="18246.511">3484 2073 916 0 0,'-13'3'397'0'0,"0"1"0"0"0,1 0 0 0 0,0 1 0 0 0,0 1 0 0 0,0 0 0 0 0,0 0 1 0 0,1 2-1 0 0,0-1 0 0 0,1 1 0 0 0,0 1 0 0 0,0-1 0 0 0,1 2 0 0 0,-2 2-397 0 0,0 1 205 0 0,0 1 0 0 0,1 0 1 0 0,1 1-1 0 0,1 0 0 0 0,0 1 1 0 0,1 0-1 0 0,0 0 0 0 0,1 0 1 0 0,1 1-1 0 0,1-1 0 0 0,0 1 1 0 0,2 1-1 0 0,0-1 0 0 0,0 0 1 0 0,2 7-206 0 0,0-13 32 0 0,2 0 1 0 0,-1 1 0 0 0,2-1 0 0 0,-1 0 0 0 0,2 0-1 0 0,-1 0 1 0 0,1-1 0 0 0,1 1 0 0 0,0-1 0 0 0,1 0 0 0 0,0 0-1 0 0,0-1 1 0 0,1 1 0 0 0,0-1 0 0 0,0-1 0 0 0,1 0 0 0 0,1 0-1 0 0,-1 0 1 0 0,1-1 0 0 0,0 0 0 0 0,1-1 0 0 0,0 0 0 0 0,5 2-33 0 0,12 6-467 0 0,-1-1 1 0 0,2-1 0 0 0,-1-2-1 0 0,2 0 1 0 0,-1-2 0 0 0,1-2-1 0 0,0 0 1 0 0,19 0 466 0 0,63 0-3459 0 0,-79-6 2280 0 0</inkml:trace>
  <inkml:trace contextRef="#ctx0" brushRef="#br0" timeOffset="19038.649">4878 2154 1120 0 0,'-12'-1'277'0'0,"0"1"1"0"0,0 0-1 0 0,0 1 0 0 0,1 0 1 0 0,-1 0-1 0 0,0 1 0 0 0,1 1 1 0 0,-1 0-1 0 0,1 1 0 0 0,0 0 1 0 0,0 1-1 0 0,0 0 0 0 0,1 0 1 0 0,0 1-1 0 0,0 1 0 0 0,0-1 1 0 0,1 2-1 0 0,0-1 0 0 0,-3 5-277 0 0,5-7 107 0 0,1 0-1 0 0,1 1 0 0 0,-1 0 0 0 0,1 0 1 0 0,0 0-1 0 0,0 1 0 0 0,1 0 0 0 0,0 0 1 0 0,0 0-1 0 0,0 0 0 0 0,1 0 1 0 0,1 1-1 0 0,-1 0 0 0 0,1-1 0 0 0,-1 9-106 0 0,3-15 125 0 0,5 10 12 0 0,0-8-155 0 0,1 0 1 0 0,-1 0 0 0 0,1 0 0 0 0,0 0-1 0 0,-1-1 1 0 0,1 0 0 0 0,0 0-1 0 0,0-1 1 0 0,1 1 0 0 0,-1-1 0 0 0,0-1-1 0 0,0 1 1 0 0,1-1 0 0 0,-1 0-1 0 0,0-1 1 0 0,1 1 0 0 0,-1-1 0 0 0,0 0-1 0 0,0-1 1 0 0,0 0 0 0 0,0 0-1 0 0,0 0 1 0 0,0 0 0 0 0,-1-1 0 0 0,1 0-1 0 0,3-3 18 0 0,5-1-143 0 0,0-1 1 0 0,-1-1-1 0 0,0 0 0 0 0,-1-1 0 0 0,0 0 0 0 0,0-1 0 0 0,-1 0 0 0 0,0-1 0 0 0,-1 0 1 0 0,5-9 142 0 0,0-8-83 0 0,-2 0 1 0 0,-1-2 0 0 0,-2 1 0 0 0,0-1 0 0 0,-3-1 0 0 0,0 0 0 0 0,-2 0 0 0 0,-1 0-1 0 0,-2 0 1 0 0,-1-1 0 0 0,-2-11 82 0 0,0 33 143 0 0,-1 1 0 0 0,-1-1 0 0 0,1 1 0 0 0,-1-1 0 0 0,-1 1 0 0 0,0 0 0 0 0,-1 0 0 0 0,0 0 1 0 0,0 1-1 0 0,-1 0 0 0 0,0 0 0 0 0,0 0 0 0 0,-7-6-143 0 0,-13 47 378 0 0,10 185 315 0 0,46-53-440 0 0,-29-157-245 0 0,1 5-40 0 0,1 0 0 0 0,0 0 0 0 0,0 1 0 0 0,1-2 0 0 0,1 1-1 0 0,0 0 1 0 0,0-1 0 0 0,1 0 0 0 0,1 0 0 0 0,0-1 0 0 0,0 0 0 0 0,1 0 0 0 0,0-1 0 0 0,1 1-1 0 0,1 0 33 0 0,-7-9-92 0 0,0 0 0 0 0,0 0 0 0 0,1-1 1 0 0,-1 1-1 0 0,0-1 0 0 0,0 1 0 0 0,1-1 0 0 0,-1 0 0 0 0,0 0 0 0 0,0 0 0 0 0,1-1 0 0 0,-1 1 0 0 0,0-1 0 0 0,0 0 0 0 0,0 0 0 0 0,1 0 0 0 0,-1 0 0 0 0,0-1 0 0 0,-1 1 0 0 0,1-1 0 0 0,0 1 0 0 0,0-1 0 0 0,-1 0 0 0 0,1 0 0 0 0,-1-1 0 0 0,1 1 0 0 0,-1 0 0 0 0,0-1 0 0 0,0 1 0 0 0,0-1 0 0 0,0 0 0 0 0,-1 0 0 0 0,1 0 0 0 0,-1 1 0 0 0,1-2 0 0 0,-1 1 92 0 0,9-9-280 0 0,-2 2 142 0 0</inkml:trace>
  <inkml:trace contextRef="#ctx0" brushRef="#br0" timeOffset="19349.556">5130 2218 4316 0 0,'15'-14'51'0'0,"-15"15"-35"0"0,0-1 0 0 0,0 1 0 0 0,0-1 0 0 0,0 1 0 0 0,0 0 0 0 0,0-1 0 0 0,0 1 1 0 0,0-1-1 0 0,0 1 0 0 0,0-1 0 0 0,0 1 0 0 0,0-1 0 0 0,0 1 0 0 0,0-1 0 0 0,1 1 0 0 0,-1-1 0 0 0,0 1 0 0 0,0-1 0 0 0,1 1 0 0 0,-1-1 0 0 0,0 1 0 0 0,1-1 0 0 0,-1 0 0 0 0,0 1 0 0 0,1-1 0 0 0,-1 0 0 0 0,1 1 0 0 0,-1-1 0 0 0,0 0 0 0 0,1 1 0 0 0,-1-1 0 0 0,1 0 0 0 0,-1 0 0 0 0,1 0 0 0 0,-1 1 0 0 0,1-1 0 0 0,-1 0 0 0 0,1 0 0 0 0,-1 0 1 0 0,1 0-1 0 0,-1 0 0 0 0,1 0 0 0 0,0 0 0 0 0,-1 0 0 0 0,1 0 0 0 0,-1 0 0 0 0,1 0 0 0 0,-1 0 0 0 0,1 0 0 0 0,-1-1 0 0 0,1 1 0 0 0,-1 0 0 0 0,1 0 0 0 0,-1-1 0 0 0,1 1 0 0 0,-1 0 0 0 0,0-1 0 0 0,1 1 0 0 0,-1 0 0 0 0,1-1 0 0 0,-1 1-16 0 0,66 298 3781 0 0,-43-203-2042 0 0,3-115-1012 0 0,-14 3-659 0 0,-1-1-1 0 0,-1 0 1 0 0,-1-1-1 0 0,0 0 1 0 0,-2 0-1 0 0,0-1 1 0 0,-1 0-1 0 0,-1 0 1 0 0,2-16-68 0 0,16-52 170 0 0,8-54-800 0 0,-27 136 94 0 0,11 3-7746 0 0,-7 3 6996 0 0</inkml:trace>
  <inkml:trace contextRef="#ctx0" brushRef="#br0" timeOffset="21824.721">6618 1 948 0 0,'12'13'143'0'0,"-1"2"-1"0"0,-1-1 0 0 0,0 2 1 0 0,-2-1-1 0 0,1 1 1 0 0,-2 1-1 0 0,0-1 1 0 0,-1 1-1 0 0,-1 0 1 0 0,0 1-1 0 0,-1-1 0 0 0,-1 1 1 0 0,-1 0-1 0 0,0 15-142 0 0,8 383 1811 0 0,-30-205-1719 0 0,-28 548 992 0 0,34-474-759 0 0,-3 63-202 0 0,20-232-137 0 0,9 81-447 0 0,-28-53 568 0 0,-17 28 293 0 0,32 61-403 0 0,1 238 196 0 0,-14-333 479 0 0,14-43-892 0 0,-13-26 300 0 0,10-66-152 0 0,3-3-40 0 0,0 0 59 0 0,-10 59 190 0 0,-30 81-79 0 0,23-76 460 0 0,16-64-529 0 0,1 0 32 0 0,0 0-13 0 0,-1 29 252 0 0,0-19 217 0 0,3-9-5687 0 0,-3-2 4022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4:3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16 454 1360 0 0,'3'-3'722'0'0,"9"-11"3"0"0,-9 11-8 0 0,-3 3-44 0 0,0 0-118 0 0,3-15 450 0 0,35-11 64 0 0,-34 30-952 0 0,0 0 0 0 0,1 0 1 0 0,-1 1-1 0 0,-1 0 0 0 0,1-1 0 0 0,-1 1 0 0 0,0 1 1 0 0,0-1-1 0 0,0 0 0 0 0,-1 1 0 0 0,0-1 1 0 0,0 1-1 0 0,0 0 0 0 0,-1 0 0 0 0,0 0 0 0 0,1 4-117 0 0,8 23 116 0 0,2 0-1 0 0,1 0 0 0 0,2-1 0 0 0,1-1 1 0 0,2 0-1 0 0,12 15-115 0 0,11-3 1373 0 0,-40-43-1145 0 0,5-3-58 0 0,17-19-73 0 0,-1-1 0 0 0,-1 0 0 0 0,-2-2 0 0 0,0 0 0 0 0,-1-1 0 0 0,-2-1 0 0 0,0-1 0 0 0,-2 0 0 0 0,-2-1 0 0 0,0 0 0 0 0,-2-1-1 0 0,4-18-96 0 0,7-10 80 0 0,8-39-1429 0 0,-15 92-7128 0 0,-12 5 9186 0 0,7 0-1999 0 0</inkml:trace>
  <inkml:trace contextRef="#ctx0" brushRef="#br0" timeOffset="376.05">1035 324 1256 0 0,'0'0'121'0'0,"1"0"-1"0"0,-1 0 0 0 0,1 0 1 0 0,-1 0-1 0 0,1 0 1 0 0,-1 0-1 0 0,1 0 1 0 0,-1 0-1 0 0,1 0 0 0 0,-1 0 1 0 0,0 0-1 0 0,1-1 1 0 0,-1 1-1 0 0,1 0 0 0 0,-1 0 1 0 0,1 0-1 0 0,-1-1 1 0 0,0 1-1 0 0,1 0 1 0 0,-1-1-1 0 0,0 1 0 0 0,1 0 1 0 0,-1-1-1 0 0,0 1 1 0 0,1 0-1 0 0,-1-1 1 0 0,0 1-1 0 0,0 0 0 0 0,0-1 1 0 0,1 1-1 0 0,-1-1 1 0 0,0 1-1 0 0,0-1 1 0 0,0 1-1 0 0,0 0 0 0 0,0-1 1 0 0,0 1-1 0 0,0-1 1 0 0,0 1-1 0 0,0-1 1 0 0,0 1-1 0 0,0-1 0 0 0,0 1 1 0 0,0-1-1 0 0,0 1 1 0 0,0-1-1 0 0,0 1 0 0 0,0 0 1 0 0,-1-1-1 0 0,1 1-120 0 0,151-6 1390 0 0,-146 6-1368 0 0,0 0-1 0 0,0 0 1 0 0,-1 1-1 0 0,1 0 0 0 0,0 0 1 0 0,-1 0-1 0 0,1 0 1 0 0,-1 1-1 0 0,0-1 1 0 0,1 1-1 0 0,-1 0 1 0 0,0 1-1 0 0,0-1 1 0 0,0 1-1 0 0,0 0 0 0 0,-1 0 1 0 0,1 0-1 0 0,-1 0 1 0 0,1 1-1 0 0,-1-1 1 0 0,0 1-1 0 0,-1 0 1 0 0,1 0-1 0 0,-1 0 1 0 0,1 0-1 0 0,-1 0 0 0 0,-1 0 1 0 0,1 1-1 0 0,0-1 1 0 0,-1 3-22 0 0,-3 6 70 0 0,-1-1 1 0 0,0 1-1 0 0,-1-1 1 0 0,0 0-1 0 0,-1 0 1 0 0,0 0-1 0 0,-1-1 1 0 0,-1 1-1 0 0,0-1 1 0 0,0-1-1 0 0,-1 0 1 0 0,0 0-1 0 0,-1 0 1 0 0,0-1-1 0 0,0 0 1 0 0,-8 4-71 0 0,-155 140 197 0 0,172-152-297 0 0,0 0 0 0 0,0 0-1 0 0,0-1 1 0 0,0 1 0 0 0,0 0 0 0 0,1 0 0 0 0,-1-1 0 0 0,0 1 0 0 0,0 0 0 0 0,0 0 0 0 0,1-1 0 0 0,-1 1 0 0 0,0 0 0 0 0,1-1 0 0 0,-1 1 0 0 0,1 0-1 0 0,-1-1 1 0 0,1 1 0 0 0,-1-1 0 0 0,1 1 0 0 0,-1-1 0 0 0,1 1 0 0 0,-1-1 0 0 0,1 1 0 0 0,0-1 0 0 0,-1 1 0 0 0,1-1 0 0 0,0 0 0 0 0,-1 1 0 0 0,1-1 0 0 0,0 0-1 0 0,0 0 1 0 0,-1 1 0 0 0,1-1 0 0 0,0 0 0 0 0,0 0 0 0 0,0 0 0 0 0,-1 0 0 0 0,1 0 0 0 0,0 0 0 0 0,0 0 0 0 0,-1 0 0 0 0,1-1 0 0 0,0 1 0 0 0,0 0 0 0 0,-1 0-1 0 0,1-1 1 0 0,0 1 0 0 0,-1 0 0 0 0,1-1 0 0 0,0 1 0 0 0,-1-1 0 0 0,1 1 0 0 0,0 0 0 0 0,-1-1 0 0 0,1 0 0 0 0,-1 1 0 0 0,1-1 0 0 0,-1 1 0 0 0,1-1 0 0 0,-1 0-1 0 0,0 1 1 0 0,1-1 0 0 0,-1 0 0 0 0,0 1 0 0 0,1-1 0 0 0,-1 0 0 0 0,0 0 0 0 0,0 0 100 0 0,23-12-1293 0 0,1-3-5 0 0</inkml:trace>
  <inkml:trace contextRef="#ctx0" brushRef="#br0" timeOffset="2752.305">5224 47 1300 0 0,'6'0'5400'0'0,"24"0"-4152"0"0,182 20 391 0 0,-202-18-1584 0 0,-5-2-31 0 0,1 1 0 0 0,-1-1 0 0 0,1 1 0 0 0,-1 0 0 0 0,0 0 0 0 0,1 1-1 0 0,-1 0 1 0 0,0-1 0 0 0,0 2 0 0 0,0-1 0 0 0,-1 1 0 0 0,1-1 0 0 0,0 2 0 0 0,-1-1-1 0 0,0 0 1 0 0,0 1 0 0 0,0-1 0 0 0,0 1 0 0 0,0 0 0 0 0,-1 1 0 0 0,0-1 0 0 0,0 1-1 0 0,0-1 1 0 0,0 1 0 0 0,-1 0 0 0 0,0 0 0 0 0,1 2-24 0 0,-4-1 23 0 0,-1 1 1 0 0,0-1-1 0 0,0 0 1 0 0,0 0-1 0 0,-1 0 1 0 0,0 0-1 0 0,0 0 1 0 0,0-1-1 0 0,-1 1 0 0 0,0-1 1 0 0,0 0-1 0 0,0 0 1 0 0,-1 0-1 0 0,1-1 1 0 0,-4 2-24 0 0,5-2 25 0 0,-260 208 987 0 0,195-146-2920 0 0,67-65 1092 0 0,1-1 31 0 0,39-14-3894 0 0,-23-1 3451 0 0</inkml:trace>
  <inkml:trace contextRef="#ctx0" brushRef="#br0" timeOffset="3096.073">6106 66 1744 0 0,'-26'23'1710'0'0,"18"-18"-1504"0"0,0 1 0 0 0,0 0 0 0 0,1 1-1 0 0,0 0 1 0 0,1 0 0 0 0,-1 0 0 0 0,1 1 0 0 0,1-1-1 0 0,-1 1 1 0 0,1 1 0 0 0,1-1 0 0 0,-1 1-1 0 0,2 0 1 0 0,-1 0 0 0 0,1 0 0 0 0,0 0-1 0 0,1 1 1 0 0,0-1 0 0 0,0 6-206 0 0,3-11 45 0 0,0 0-1 0 0,0-1 1 0 0,0 1-1 0 0,0-1 1 0 0,1 0-1 0 0,-1 1 1 0 0,1-1-1 0 0,0 0 1 0 0,0 0-1 0 0,0 0 1 0 0,0 0-1 0 0,0 0 1 0 0,1-1-1 0 0,-1 1 1 0 0,1-1-1 0 0,0 1 1 0 0,0-1-1 0 0,0 0 1 0 0,0 0-1 0 0,0 0 1 0 0,0-1-1 0 0,1 1 1 0 0,-1-1-1 0 0,0 1 1 0 0,1-1-1 0 0,0 0 1 0 0,-1-1 0 0 0,3 1-45 0 0,110 18 770 0 0,-107-18-730 0 0,0 1 3 0 0,0 0 1 0 0,0-1 0 0 0,0-1-1 0 0,0 1 1 0 0,0-1-1 0 0,0-1 1 0 0,0 0-1 0 0,0 0 1 0 0,0-1-1 0 0,0 0 1 0 0,-1 0 0 0 0,1-1-1 0 0,-1 0 1 0 0,1-1-1 0 0,-1 0 1 0 0,0 0-1 0 0,0 0 1 0 0,3-4-44 0 0,-11 4-8 0 0,0 1 1 0 0,0-1-1 0 0,0 0 0 0 0,-1 0 0 0 0,1 0 1 0 0,-1 1-1 0 0,0-1 0 0 0,0 0 0 0 0,0 0 1 0 0,0 1-1 0 0,-1-1 0 0 0,1 1 1 0 0,-1 0-1 0 0,0-1 0 0 0,0 1 0 0 0,-1 0 1 0 0,1 0-1 0 0,0 0 0 0 0,-1 0 1 0 0,0 1-1 0 0,0-1 0 0 0,0 1 0 0 0,0-1 1 0 0,0 1-1 0 0,0 0 0 0 0,-1 0 1 0 0,1 1-1 0 0,0-1 0 0 0,-1 1 0 0 0,0-1 1 0 0,1 1-1 0 0,-1 0 0 0 0,-1 0 8 0 0,-84-57-591 0 0,107 21-4948 0 0,1 23 4242 0 0,2-1 34 0 0</inkml:trace>
  <inkml:trace contextRef="#ctx0" brushRef="#br0" timeOffset="3331.089">6970 212 948 0 0,'9'6'2979'0'0,"18"8"3848"0"0,-25-15-8546 0 0,-7-6-3933 0 0,2 4 4417 0 0</inkml:trace>
  <inkml:trace contextRef="#ctx0" brushRef="#br0" timeOffset="1767.314">3112 151 1368 0 0,'8'9'4676'0'0,"-9"49"-4541"0"0,1-36 355 0 0,0-4-366 0 0,2 0-1 0 0,0 0 1 0 0,1 0-1 0 0,1-1 1 0 0,0 1-1 0 0,1-1 1 0 0,1 0-1 0 0,1-1 1 0 0,4 8-124 0 0,-6-17 77 0 0,0 1 1 0 0,0-1 0 0 0,0 0 0 0 0,1 0-1 0 0,0-1 1 0 0,1 0 0 0 0,0 0 0 0 0,-1 0-1 0 0,2-1 1 0 0,-1 0 0 0 0,1 0-1 0 0,-1-1 1 0 0,1 0 0 0 0,1 0 0 0 0,-1-1-1 0 0,0 0 1 0 0,1 0 0 0 0,0-1 0 0 0,-1-1-1 0 0,1 1 1 0 0,0-1 0 0 0,0-1-1 0 0,0 1 1 0 0,1-1-78 0 0,2-2 21 0 0,0 0-1 0 0,0 0 0 0 0,-1-1 1 0 0,1 0-1 0 0,-1-1 0 0 0,1-1 1 0 0,-1 1-1 0 0,-1-2 0 0 0,1 0 1 0 0,-1 0-1 0 0,0-1 0 0 0,0 0 1 0 0,0 0-1 0 0,-1-1 1 0 0,-1-1-1 0 0,1 1 0 0 0,-1-2 1 0 0,-1 1-1 0 0,2-3-20 0 0,3-4 25 0 0,-1-1 1 0 0,0 0-1 0 0,-2 0 1 0 0,0-1-1 0 0,0 0 1 0 0,-2-1-1 0 0,0 1 1 0 0,-2-2-1 0 0,0 1 0 0 0,-1 0 1 0 0,2-19-26 0 0,-6 37 69 0 0,0 1-20 0 0,-20-28 46 0 0,15 33-125 0 0,1 1-1 0 0,-1-1 0 0 0,1 1 1 0 0,1 0-1 0 0,-1 0 0 0 0,1 0 1 0 0,0 0-1 0 0,1 1 0 0 0,-1-1 1 0 0,1 1-1 0 0,0 0 0 0 0,1 0 1 0 0,0-1-1 0 0,0 1 0 0 0,0 0 1 0 0,1 6 30 0 0,-1 0-342 0 0,1 0 0 0 0,0 0 0 0 0,1 0 1 0 0,0-1-1 0 0,1 1 0 0 0,0 0 1 0 0,1-1-1 0 0,1 1 0 0 0,0-1 0 0 0,0 0 1 0 0,1 0-1 0 0,1-1 0 0 0,6 10 342 0 0,16 17-2582 0 0,-12-19 1255 0 0</inkml:trace>
  <inkml:trace contextRef="#ctx0" brushRef="#br0" timeOffset="2033.328">3899 454 984 0 0,'20'-19'7290'0'0,"32"-3"-6871"0"0,-35 15-7 0 0,110-28-2149 0 0,-24-2-2274 0 0,-77 24 2722 0 0</inkml:trace>
  <inkml:trace contextRef="#ctx0" brushRef="#br0" timeOffset="2314.549">4402 151 1516 0 0,'29'3'5165'0'0,"17"66"-4750"0"0,-41-60 60 0 0,93 143 2177 0 0,-47-205-651 0 0,61-138-1672 0 0,-107 183-505 0 0,36-66-181 0 0,-29 24-3050 0 0,-12 49 2197 0 0,0 1-138 0 0,0 0 7 0 0,0-1 32 0 0,0-4-80 0 0</inkml:trace>
  <inkml:trace contextRef="#ctx0" brushRef="#br0" timeOffset="735.531">1915 229 1068 0 0,'-38'52'3525'0'0,"30"-44"-3331"0"0,1 0 0 0 0,0 1 1 0 0,1 0-1 0 0,0 0 0 0 0,0 1 0 0 0,0-1 0 0 0,2 1 0 0 0,-1 1 1 0 0,1-1-1 0 0,1 0 0 0 0,-1 1 0 0 0,2 0 0 0 0,0 0-194 0 0,25 16 638 0 0,-18-24-578 0 0,0 0 1 0 0,0-1-1 0 0,0 1 0 0 0,1-1 1 0 0,-1 0-1 0 0,1-1 0 0 0,-1 1 1 0 0,1-1-1 0 0,-1 0 1 0 0,1-1-1 0 0,0 1 0 0 0,-1-1 1 0 0,1 0-1 0 0,0-1 1 0 0,-1 1-1 0 0,1-1 0 0 0,0 0 1 0 0,-1-1-1 0 0,1 1 1 0 0,-1-1-1 0 0,4-1-60 0 0,4-1 16 0 0,3 2 45 0 0,-1-2 1 0 0,1 1 0 0 0,-1-2-1 0 0,0 0 1 0 0,0-1-1 0 0,-1 0 1 0 0,1-2 0 0 0,-1 1-1 0 0,-1-2 1 0 0,0 1-1 0 0,0-2 1 0 0,-1 0-1 0 0,0-1 1 0 0,0 0 0 0 0,-1 0-1 0 0,2-5-61 0 0,-11 14-11 0 0,-1-1-1 0 0,0 1 1 0 0,0-1-1 0 0,0 1 1 0 0,0-1-1 0 0,-1 1 1 0 0,1-1-1 0 0,-1 0 0 0 0,1 1 1 0 0,-1-1-1 0 0,0 0 1 0 0,0 1-1 0 0,0-1 1 0 0,-1 0-1 0 0,1 1 1 0 0,0-1-1 0 0,-1 0 1 0 0,0 1-1 0 0,0-1 1 0 0,0 1-1 0 0,0-1 1 0 0,0 1-1 0 0,0 0 1 0 0,0-1-1 0 0,-1 1 0 0 0,1 0 1 0 0,-1 0-1 0 0,0 0 1 0 0,0 0-1 0 0,0 0 1 0 0,0 0-1 0 0,0 0 1 0 0,0 1-1 0 0,0-1 1 0 0,0 1-1 0 0,-1-1 1 0 0,1 1-1 0 0,-2-1 12 0 0,-100-36-551 0 0,-9 36-605 0 0,39 17-2696 0 0,66-14 2605 0 0,5 0 131 0 0</inkml:trace>
  <inkml:trace contextRef="#ctx0" brushRef="#br0" timeOffset="1017.213">2614 552 1544 0 0,'2'17'652'0'0,"6"6"32"0"0,-8 1 24 0 0,0-13-52 0 0,0 9-52 0 0,-16 27-44 0 0,6-24-103 0 0,-4 6-45 0 0,-6-1-40 0 0,6-3-148 0 0,-9 0-68 0 0,0-2-120 0 0,5-3-4 0 0,-2-5-536 0 0,6-1-292 0 0,2-8-513 0 0,3-1 73 0 0,9-5 24 0 0</inkml:trace>
  <inkml:trace contextRef="#ctx0" brushRef="#br0" timeOffset="1.54308E6">0 942 1048 0 0,'0'0'81'0'0,"0"0"12"0"0,0 0 62 0 0,0 0-120 0 0,0 0 2 0 0,0 0 29 0 0,0 0-54 0 0,0 0 8 0 0,0 0-12 0 0,0 0-12 0 0,0 0 30 0 0,0 0 106 0 0,0 0-78 0 0,0 0-56 0 0,0 0-45 0 0,0 0 17 0 0,0 0 94 0 0,0 0 55 0 0,28 29 358 0 0,-4 29 211 0 0,-22 102 62 0 0,-2-158-708 0 0,0-2 44 0 0,3 10 127 0 0,123 11-133 0 0,-84-20-66 0 0,873 2 321 0 0,-593-13-585 0 0,144-13 515 0 0,29 11-336 0 0,-263-3 79 0 0,46-37 38 0 0,19 12 53 0 0,539-53-124 0 0,-346 26 9 0 0,-13 4 110 0 0,477-17-430 0 0,-504 30 1477 0 0,-103 33-916 0 0,-272 5 1542 0 0,-75 12-1718 0 0,0 0 28 0 0,0 0-28 0 0,0 0-59 0 0,0 0 15 0 0,0 0 60 0 0,0 0-20 0 0,0 0-21 0 0,0 0 76 0 0,0 0-32 0 0,0 0 3 0 0,0 0-103 0 0,0 0 67 0 0,0 0 66 0 0,25-17-46 0 0,-24-242 435 0 0,0 22-2992 0 0,-1 235 1186 0 0,0 2 14 0 0,0 0 39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7:3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1996 0 0,'5'0'1028'0'0,"-1"-2"-100"0"0,-1 2-128 0 0,3 0-120 0 0,-5 0-119 0 0,3 0-89 0 0,-2 0-128 0 0,0 0-52 0 0,-1 0-200 0 0,-1 0-140 0 0,2 2 12 0 0,-2-2-580 0 0,0 1-629 0 0,-3 1-91 0 0,1-2 56 0 0,-2-2 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6:2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17270 283 948 0 0,'9'6'4203'0'0,"-6"26"-5412"0"0,-11-15-42 0 0,-3 3-48 0 0</inkml:trace>
  <inkml:trace contextRef="#ctx0" brushRef="#br0" timeOffset="-8956.633">11257 463 1008 0 0,'8'-3'195'0'0,"-1"1"-61"0"0,-1 0 0 0 0,1 0 0 0 0,-1-1 0 0 0,0 0 0 0 0,0 0 0 0 0,0 0 0 0 0,0-1 0 0 0,-1 0 0 0 0,1 0 0 0 0,-1-1 0 0 0,0 1 0 0 0,-1-1 0 0 0,1 0 0 0 0,-1 0 0 0 0,0-1 0 0 0,0 1 0 0 0,0-1 0 0 0,2-5-134 0 0,-6 9 19 0 0,0-1 0 0 0,0 1 0 0 0,0-1 0 0 0,-1 1 0 0 0,1-1 0 0 0,-1 1 1 0 0,1-1-1 0 0,-1 1 0 0 0,0 0 0 0 0,0-1 0 0 0,0 1 0 0 0,0 0 0 0 0,0 0 0 0 0,-1-1 0 0 0,1 1 0 0 0,-1 0 0 0 0,1 0 0 0 0,-1 1 0 0 0,0-1 1 0 0,0 0-1 0 0,0 1 0 0 0,0-1 0 0 0,0 1 0 0 0,0-1 0 0 0,0 1 0 0 0,0 0 0 0 0,0 0 0 0 0,-1 0 0 0 0,1 0 0 0 0,-1 0 0 0 0,0 0-19 0 0,-16-5 86 0 0,-1 0 0 0 0,-1 1 0 0 0,1 1 0 0 0,-1 0-1 0 0,1 2 1 0 0,-1 1 0 0 0,0 0 0 0 0,0 1 0 0 0,0 2-1 0 0,1 0 1 0 0,-1 1 0 0 0,0 1 0 0 0,1 1 0 0 0,0 1-1 0 0,0 0 1 0 0,1 2 0 0 0,0 0 0 0 0,0 1 0 0 0,-9 7-86 0 0,16-10 48 0 0,1 0 0 0 0,0 1 0 0 0,0 0 1 0 0,0 0-1 0 0,1 2 0 0 0,0-1 1 0 0,1 1-1 0 0,0 0 0 0 0,0 1 1 0 0,1 0-1 0 0,0 0 0 0 0,1 1 1 0 0,0 0-1 0 0,1 0 0 0 0,0 1 0 0 0,1 0 1 0 0,0 0-1 0 0,1 0 0 0 0,0 1 1 0 0,1-1-1 0 0,0 1 0 0 0,0 9-48 0 0,5-14 29 0 0,0 0 0 0 0,0-1 1 0 0,1 0-1 0 0,0 1 0 0 0,1-1 0 0 0,0 0 0 0 0,0-1 0 0 0,0 1 0 0 0,1-1 0 0 0,-1 0 0 0 0,2 0 0 0 0,-1 0 0 0 0,1 0 1 0 0,-1-1-1 0 0,2 0 0 0 0,-1-1 0 0 0,0 1 0 0 0,1-1 0 0 0,0 0 0 0 0,0-1 0 0 0,0 0 0 0 0,0 0 0 0 0,1 0 0 0 0,-1-1 1 0 0,1 0-1 0 0,0 0 0 0 0,1-1-29 0 0,19 5-31 0 0,0-1 1 0 0,0-2 0 0 0,1-1 0 0 0,-1-1-1 0 0,1-1 1 0 0,-1-2 0 0 0,0-1 0 0 0,1-1-1 0 0,-1-1 1 0 0,-1-2 0 0 0,9-3 30 0 0,37-33-411 0 0,-73 42 343 0 0,-29-19-194 0 0,-7 18 297 0 0,0 1 0 0 0,-1 2 0 0 0,1 1-1 0 0,0 2 1 0 0,0 2 0 0 0,-20 6-35 0 0,35-10 45 0 0,1 1-1 0 0,0 1 1 0 0,0 1 0 0 0,0 1-1 0 0,0 1 1 0 0,1 0 0 0 0,0 2-1 0 0,0 0 1 0 0,1 1 0 0 0,1 1-1 0 0,-1 0 1 0 0,2 1 0 0 0,0 1-1 0 0,0 1 1 0 0,1 0 0 0 0,1 1-1 0 0,-3 5-44 0 0,15-17 14 0 0,1 0-1 0 0,-1 0 0 0 0,1 0 1 0 0,-1 1-1 0 0,1-1 0 0 0,0 0 1 0 0,1 1-1 0 0,-1-1 0 0 0,0 1 1 0 0,1-1-1 0 0,0 1 0 0 0,0-1 1 0 0,0 1-1 0 0,0 0 0 0 0,1-1 1 0 0,-1 1-1 0 0,1-1 0 0 0,0 0 1 0 0,0 1-1 0 0,0-1 0 0 0,0 0 1 0 0,1 1-1 0 0,-1-1 1 0 0,1 0-1 0 0,0 0 0 0 0,0 0 1 0 0,0 0-1 0 0,0 0 0 0 0,1-1 1 0 0,-1 1-1 0 0,1-1 0 0 0,-1 0 1 0 0,1 1-1 0 0,0-1 0 0 0,0 0 1 0 0,0 0-1 0 0,0-1 0 0 0,0 1 1 0 0,1-1-1 0 0,0 1-13 0 0,144 35-326 0 0,-110-36-454 0 0,-1-3 0 0 0,0-1 0 0 0,1-1-1 0 0,-1-2 1 0 0,0-2 0 0 0,-1-1 0 0 0,2-3 780 0 0,6-1-1450 0 0</inkml:trace>
  <inkml:trace contextRef="#ctx0" brushRef="#br0" timeOffset="-8394.615">11458 1022 1172 0 0,'105'-192'2583'0'0,"-97"180"-2664"0"0,4-6-128 0 0,-1-1 1 0 0,-1 0 0 0 0,0 0-1 0 0,-1-1 1 0 0,-2 0 0 0 0,0-1-1 0 0,-1 0 1 0 0,0 0 0 0 0,0-16 208 0 0,-6 36-112 0 0,0 1 21 0 0,-12-6 11 0 0,12 7 81 0 0,0-1 1 0 0,0 1-1 0 0,1-1 1 0 0,-1 1 0 0 0,0 0-1 0 0,0-1 1 0 0,0 1-1 0 0,0-1 1 0 0,0 1 0 0 0,0 0-1 0 0,0-1 1 0 0,0 1-1 0 0,-1-1 1 0 0,1 1 0 0 0,0 0-1 0 0,0-1 1 0 0,0 1-1 0 0,-1-1 1 0 0,1 1 0 0 0,0-1-1 0 0,0 1 1 0 0,-1-1-1 0 0,1 1 1 0 0,-1-1 0 0 0,1 1-1 0 0,0-1 1 0 0,-1 1-1 0 0,1-1 1 0 0,-1 0-1 0 0,1 1 1 0 0,-1-1 0 0 0,1 0-1 0 0,-1 1 1 0 0,1-1-1 0 0,-1 0 1 0 0,1 0 0 0 0,-1 0-1 0 0,0 1 1 0 0,1-1-1 0 0,-1 0 1 0 0,1 0 0 0 0,-1 0-1 0 0,0 0 1 0 0,1 0-1 0 0,-1 0 1 0 0,1 0 0 0 0,-1 0-1 0 0,0 0 1 0 0,1 0-1 0 0,-1-1 1 0 0,1 1 0 0 0,-1 0-1 0 0,1 0 1 0 0,-1 0-1 0 0,0-1 1 0 0,1 1-1 0 0,-1 0 1 0 0,1-1 0 0 0,-1 1-1 0 0,1 0 1 0 0,0-1-1 0 0,-1 1 1 0 0,1-1 0 0 0,-1 1-1 0 0,1-1 1 0 0,-1 1-2 0 0,60 80 828 0 0,48 76 446 0 0,-105-151-1247 0 0,0 1-1 0 0,0-1 1 0 0,0 1-1 0 0,-1-1 1 0 0,0 1-1 0 0,0 0 1 0 0,0-1-1 0 0,-1 1 1 0 0,0 0-1 0 0,0 0 1 0 0,0-1-1 0 0,-1 1 0 0 0,0 0 1 0 0,0-1-1 0 0,0 1 1 0 0,-1 0-1 0 0,0-1 1 0 0,0 0-1 0 0,0 1 1 0 0,-1-1-1 0 0,1 0 1 0 0,-1 0-1 0 0,-1 0 1 0 0,1-1-1 0 0,-1 1 0 0 0,0-1 1 0 0,1 0-1 0 0,-2 0 1 0 0,1 0-1 0 0,0-1 1 0 0,-4 3-27 0 0,-41 9-2143 0 0,47-14 926 0 0</inkml:trace>
  <inkml:trace contextRef="#ctx0" brushRef="#br0" timeOffset="-7925.165">12089 273 1044 0 0,'17'23'3475'0'0,"-12"36"-3220"0"0,-5-55-106 0 0,-2 74 770 0 0,-1-46-720 0 0,1-1 0 0 0,2 1 0 0 0,1-1 0 0 0,1 1 0 0 0,2-1 0 0 0,1 0 1 0 0,1 0-1 0 0,2 0 0 0 0,1-1 0 0 0,2 0 0 0 0,11 24-199 0 0,-17-48-63 0 0,-1 0 1 0 0,0 0-1 0 0,1 0 1 0 0,0-1-1 0 0,1 1 0 0 0,-1-1 1 0 0,1-1-1 0 0,0 1 1 0 0,0-1-1 0 0,0 0 0 0 0,1 0 1 0 0,0-1-1 0 0,-1 0 0 0 0,1 0 1 0 0,0-1-1 0 0,0 1 1 0 0,1-2-1 0 0,-1 1 0 0 0,0-1 1 0 0,1 0-1 0 0,-1 0 0 0 0,1-1 1 0 0,-1 0-1 0 0,2-1 63 0 0,42-39-2825 0 0,-46 20 1661 0 0</inkml:trace>
  <inkml:trace contextRef="#ctx0" brushRef="#br0" timeOffset="-7628.222">11801 603 1736 0 0,'-17'4'1701'0'0,"6"-2"-43"0"0,25-2-534 0 0,269-51-762 0 0,-19 1-4635 0 0,-215 37 2993 0 0</inkml:trace>
  <inkml:trace contextRef="#ctx0" brushRef="#br0" timeOffset="-7393.772">12747 472 1292 0 0,'-14'87'4955'0'0,"14"-76"-4940"0"0,0 0 0 0 0,1 0 0 0 0,1-1 0 0 0,-1 1 1 0 0,2 0-1 0 0,0-1 0 0 0,0 1 0 0 0,1-1 0 0 0,0 0 1 0 0,0 0-1 0 0,1 0 0 0 0,1-1 0 0 0,0 1 0 0 0,0-2 1 0 0,0 1-1 0 0,1 0 0 0 0,1-1 0 0 0,0-1 1 0 0,0 1-1 0 0,0-1 0 0 0,3 1-15 0 0,-5-7-3356 0 0,-4-8 2122 0 0</inkml:trace>
  <inkml:trace contextRef="#ctx0" brushRef="#br0" timeOffset="-6893.758">12640 255 840 0 0,'9'12'11648'0'0,"-9"-12"-11562"0"0,2-4-1683 0 0,0 6-5908 0 0,-2 0 6245 0 0</inkml:trace>
  <inkml:trace contextRef="#ctx0" brushRef="#br0" timeOffset="-5840.977">12907 553 1312 0 0,'3'0'432'0'0,"2"2"-372"0"0,-1 0 1 0 0,0 0-1 0 0,1 0 0 0 0,-1 1 1 0 0,0-1-1 0 0,0 1 0 0 0,0 0 1 0 0,-1 0-1 0 0,1 1 0 0 0,-1-1 0 0 0,0 1 1 0 0,0 0-1 0 0,0 0 0 0 0,0 0 1 0 0,0 0-1 0 0,-1 0 0 0 0,0 0 1 0 0,0 1-1 0 0,0 0-60 0 0,6 7 299 0 0,70 191 2338 0 0,-76-155-158 0 0,-2-48-2161 0 0,-5-10 531 0 0,4-4-902 0 0,0 0 1 0 0,2 0 0 0 0,-1 0 0 0 0,2 0-1 0 0,0 1 1 0 0,0-1 0 0 0,2 0 0 0 0,-1 1-1 0 0,2 0 1 0 0,0 0 0 0 0,0 0 0 0 0,1 0-1 0 0,1 1 1 0 0,0 0 0 0 0,1 0 0 0 0,0 1-1 0 0,0 0 1 0 0,2 0 0 0 0,-1 1 0 0 0,1 1-1 0 0,1-1 1 0 0,-1 1 0 0 0,2 1 0 0 0,-1 0-1 0 0,1 1 1 0 0,0 0 0 0 0,1 1 0 0 0,-1 0-1 0 0,1 1 1 0 0,0 0 0 0 0,1 1 0 0 0,-1 1-1 0 0,9-1 53 0 0,-13 6-21 0 0,-1 0-1 0 0,1 1 1 0 0,-1 0-1 0 0,0 0 1 0 0,0 1-1 0 0,0 0 0 0 0,0 0 1 0 0,0 1-1 0 0,-1 0 1 0 0,0 1-1 0 0,0 0 1 0 0,-1 0-1 0 0,1 0 0 0 0,-1 0 1 0 0,-1 1-1 0 0,1 0 1 0 0,-1 1-1 0 0,0-1 1 0 0,-1 1-1 0 0,0 0 0 0 0,0 0 1 0 0,-1 0-1 0 0,0 1 1 0 0,0-1-1 0 0,-1 1 1 0 0,0-1-1 0 0,0 1 0 0 0,-1 0 1 0 0,0 0-1 0 0,-1 0 1 0 0,0 7 21 0 0,0-15 15 0 0,0 1-1 0 0,0-1 1 0 0,-1 1 0 0 0,1-1 0 0 0,0 1 0 0 0,-1-1 0 0 0,1 1 0 0 0,-1-1 0 0 0,0 0-1 0 0,1 1 1 0 0,-1-1 0 0 0,0 0 0 0 0,0 1 0 0 0,0-1 0 0 0,0 0 0 0 0,0 0 0 0 0,0 0-1 0 0,0 0 1 0 0,0 0 0 0 0,-1 0 0 0 0,1 0 0 0 0,0 0 0 0 0,0-1 0 0 0,-1 1 0 0 0,1 0-1 0 0,-1-1 1 0 0,1 1 0 0 0,0-1 0 0 0,-1 1 0 0 0,1-1 0 0 0,-1 0 0 0 0,1 0 0 0 0,-1 1-1 0 0,1-1 1 0 0,-1 0 0 0 0,0 0 0 0 0,1-1 0 0 0,-1 1 0 0 0,1 0 0 0 0,-1 0 0 0 0,1-1 0 0 0,0 1-1 0 0,-1-1 1 0 0,1 1 0 0 0,-1-1 0 0 0,1 0 0 0 0,0 0 0 0 0,-1 1 0 0 0,1-1 0 0 0,0 0-1 0 0,0 0 1 0 0,0 0 0 0 0,0 0 0 0 0,-1-1-15 0 0,-1-8 1 0 0,0 0-1 0 0,1 0 1 0 0,0-1-1 0 0,1 1 1 0 0,0-1 0 0 0,0 1-1 0 0,1-1 1 0 0,0 1-1 0 0,1-1 1 0 0,1 1-1 0 0,-1-1 1 0 0,2 1 0 0 0,-1 0-1 0 0,1 0 1 0 0,1 0-1 0 0,0 0 1 0 0,0 0-1 0 0,1 1 1 0 0,0 0 0 0 0,1 0-1 0 0,0 0 1 0 0,1 1-1 0 0,-1-1 1 0 0,1 2-1 0 0,1-1 1 0 0,0 1 0 0 0,0 0-1 0 0,0 1 1 0 0,1-1-1 0 0,1 1 0 0 0,-1-1-43 0 0,-1 1 0 0 0,1 0 0 0 0,1 1-1 0 0,-1 0 1 0 0,1 1 0 0 0,-1 0 0 0 0,1 0 0 0 0,0 1-1 0 0,1 0 1 0 0,-1 1 0 0 0,0 0 0 0 0,1 0-1 0 0,9 1 44 0 0,-10 4-12 0 0,0 0-1 0 0,-1 1 1 0 0,1 0-1 0 0,-1 1 1 0 0,0 0-1 0 0,0 0 1 0 0,0 1-1 0 0,0 0 1 0 0,-1 1-1 0 0,0 0 1 0 0,-1 0-1 0 0,0 1 1 0 0,0 0-1 0 0,0 0 1 0 0,-1 0-1 0 0,0 1 1 0 0,-1 0-1 0 0,0 0 1 0 0,0 0-1 0 0,-1 1 1 0 0,0 0-1 0 0,-1 0 1 0 0,0 0-1 0 0,0 0 1 0 0,-1 0-1 0 0,-1 0 1 0 0,0 1-1 0 0,0-1 0 0 0,-1 1 1 0 0,0 1 12 0 0,21 71-327 0 0,28-58-3321 0 0,-27-25 2477 0 0</inkml:trace>
  <inkml:trace contextRef="#ctx0" brushRef="#br0" timeOffset="-5152.131">14397 558 1004 0 0,'-4'-2'139'0'0,"1"-1"0"0"0,-1 1 0 0 0,0 0 0 0 0,1 0 0 0 0,-1 0 1 0 0,0 0-1 0 0,-1 1 0 0 0,1 0 0 0 0,0-1 0 0 0,0 2 0 0 0,0-1 0 0 0,-1 0 0 0 0,1 1 0 0 0,0 0 0 0 0,-1 0 0 0 0,1 0 0 0 0,0 0 0 0 0,-1 1 1 0 0,-2 1-140 0 0,-8-2 173 0 0,2 2-128 0 0,0 1-1 0 0,1 1 1 0 0,-1 0 0 0 0,1 1 0 0 0,0 0 0 0 0,0 1 0 0 0,1 0 0 0 0,-1 1-1 0 0,2 0 1 0 0,-1 1 0 0 0,1 0 0 0 0,0 0 0 0 0,0 1 0 0 0,1 1 0 0 0,0 0-1 0 0,1 0 1 0 0,0 0 0 0 0,-4 9-45 0 0,10-17 19 0 0,1-1 0 0 0,-1 1 0 0 0,1 0 0 0 0,0-1 1 0 0,0 1-1 0 0,0 0 0 0 0,0 0 0 0 0,0 0 0 0 0,0-1 0 0 0,0 1 0 0 0,1 0 0 0 0,-1 0 0 0 0,1 0 0 0 0,-1 0 0 0 0,1 1 1 0 0,0-1-1 0 0,0 0 0 0 0,0 0 0 0 0,0 0 0 0 0,0 0 0 0 0,0 0 0 0 0,1 0 0 0 0,-1 0 0 0 0,1 0 0 0 0,-1 0 0 0 0,1 0 0 0 0,0 0 1 0 0,-1 0-1 0 0,1 0 0 0 0,0 0 0 0 0,1-1 0 0 0,-1 1 0 0 0,0 0 0 0 0,0-1 0 0 0,1 1 0 0 0,-1-1 0 0 0,1 1 0 0 0,-1-1 1 0 0,1 0-1 0 0,0 1 0 0 0,-1-1 0 0 0,1 0 0 0 0,0 0 0 0 0,0 0 0 0 0,0-1 0 0 0,0 1 0 0 0,0 0 0 0 0,0-1 0 0 0,0 1 1 0 0,0-1-1 0 0,0 0 0 0 0,0 1 0 0 0,0-1 0 0 0,0 0 0 0 0,0 0 0 0 0,2-1-19 0 0,116-14-15 0 0,-1-63-198 0 0,-97 55 1104 0 0,-22 29-876 0 0,0 0 0 0 0,-1 1 0 0 0,2-1 0 0 0,-1 0 0 0 0,1 0 0 0 0,0 1 0 0 0,0-1 0 0 0,1 0 0 0 0,0 0-1 0 0,0 0 1 0 0,0 0 0 0 0,1-1 0 0 0,0 1 0 0 0,0-1 0 0 0,0 1 0 0 0,1-1 0 0 0,-1 0 0 0 0,1 0 0 0 0,1-1 0 0 0,-1 1 0 0 0,1-1 0 0 0,-1 0-1 0 0,1 0 1 0 0,0 0 0 0 0,1-1 0 0 0,-1 0 0 0 0,1 0 0 0 0,-1 0 0 0 0,1-1 0 0 0,0 0 0 0 0,0 0 0 0 0,0 0 0 0 0,0-1 0 0 0,1 1-15 0 0,5 0-23 0 0,-1-1 1 0 0,1 0-1 0 0,0-1 0 0 0,-1 0 1 0 0,1 0-1 0 0,0-1 1 0 0,-1-1-1 0 0,1 0 1 0 0,-1-1-1 0 0,1 0 0 0 0,-1 0 1 0 0,0-2-1 0 0,0 1 1 0 0,-1-1-1 0 0,1-1 1 0 0,-1 0-1 0 0,0 0 1 0 0,-1-1-1 0 0,1 0 0 0 0,-1-1 1 0 0,-1 0-1 0 0,0 0 1 0 0,0-1-1 0 0,0 0 1 0 0,-1 0-1 0 0,0-1 1 0 0,-1 0-1 0 0,0 0 0 0 0,-1 0 1 0 0,2-7 22 0 0,10-38 146 0 0,-3 0 0 0 0,-3 0 0 0 0,-2-1-1 0 0,-2-1 1 0 0,-3 1 0 0 0,-3-1 0 0 0,-3-38-146 0 0,2 61 571 0 0,-29-88 1350 0 0,8 149-1317 0 0,15 9-638 0 0,1 1 0 0 0,1 0 1 0 0,2 0-1 0 0,2 0 0 0 0,1 0 0 0 0,2 0 1 0 0,2 0-1 0 0,1 0 0 0 0,2-1 0 0 0,1 0 0 0 0,2 0 1 0 0,1-1-1 0 0,2-1 34 0 0,27 106-2749 0 0,-12-52-808 0 0,-25-67 2183 0 0</inkml:trace>
  <inkml:trace contextRef="#ctx0" brushRef="#br0" timeOffset="-4509.142">14541 473 1460 0 0,'30'-3'3662'0'0,"96"-14"-3468"0"0,271-11 951 0 0,-392 29-1122 0 0,0-1 0 0 0,0 1 0 0 0,0 1 0 0 0,0-1 1 0 0,-1 1-1 0 0,1-1 0 0 0,0 1 0 0 0,-1 1 0 0 0,1-1 0 0 0,-1 1 0 0 0,0 0 0 0 0,0 0 0 0 0,0 0 0 0 0,0 0 0 0 0,0 1 0 0 0,-1-1 0 0 0,1 1 0 0 0,-1 0 0 0 0,0 0 0 0 0,0 0 0 0 0,-1 1 1 0 0,1-1-1 0 0,-1 1 0 0 0,0-1 0 0 0,0 1 0 0 0,-1 0 0 0 0,1 0 0 0 0,-1 0 0 0 0,0 0 0 0 0,0 0 0 0 0,-1 0 0 0 0,1 0 0 0 0,-1 0 0 0 0,0 0 0 0 0,-1 0 0 0 0,1 0-23 0 0,-1 1 4 0 0,0 0 0 0 0,0 1 0 0 0,1-1-1 0 0,0 0 1 0 0,0 0 0 0 0,1 1 0 0 0,0-1-1 0 0,0 0 1 0 0,0 0 0 0 0,1 0 0 0 0,0 0-1 0 0,0 0 1 0 0,0 0 0 0 0,1-1 0 0 0,0 1-1 0 0,0-1 1 0 0,0 0 0 0 0,1 0 0 0 0,0 0-1 0 0,0 0 1 0 0,0 0 0 0 0,0-1 0 0 0,1 0-1 0 0,0 0 1 0 0,0 0 0 0 0,0 0 0 0 0,0-1-1 0 0,0 0 1 0 0,1 0 0 0 0,-1 0 0 0 0,1-1-1 0 0,0 0 1 0 0,0 0 0 0 0,0 0 0 0 0,4 0-4 0 0,-1-1-318 0 0,1-1-1 0 0,-1 0 1 0 0,1 0 0 0 0,0-1 0 0 0,-1 0 0 0 0,1 0 0 0 0,-1-1 0 0 0,1-1 0 0 0,-1 0 0 0 0,0 0-1 0 0,0 0 1 0 0,0-1 0 0 0,-1-1 0 0 0,1 1 0 0 0,-1-1 0 0 0,3-3 318 0 0,8-10-1305 0 0</inkml:trace>
  <inkml:trace contextRef="#ctx0" brushRef="#br0" timeOffset="-4132.505">15208 240 944 0 0,'-14'8'5469'0'0,"-4"-14"-3187"0"0,-2-2-1816 0 0,-9 4-907 0 0,61 15-3502 0 0,-11-5 2656 0 0,1 0 37 0 0</inkml:trace>
  <inkml:trace contextRef="#ctx0" brushRef="#br0" timeOffset="-3334.263">15823 395 1768 0 0,'2'0'39'0'0,"21"-6"2667"0"0,-36 1-758 0 0,-88 26-1336 0 0,90-17-572 0 0,-1 1-1 0 0,1 0 0 0 0,0 1 1 0 0,0 0-1 0 0,1 1 0 0 0,0 0 1 0 0,0 1-1 0 0,0 0 0 0 0,1 0 1 0 0,0 1-1 0 0,1 0 0 0 0,0 1 1 0 0,0 0-1 0 0,1 0 0 0 0,1 0 1 0 0,0 1-1 0 0,-4 9-39 0 0,9-17 17 0 0,0 1 1 0 0,0-1-1 0 0,1 1 0 0 0,-1-1 1 0 0,1 1-1 0 0,0-1 0 0 0,0 1 1 0 0,0-1-1 0 0,1 1 0 0 0,-1-1 0 0 0,1 1 1 0 0,0-1-1 0 0,0 1 0 0 0,0-1 1 0 0,0 0-1 0 0,1 0 0 0 0,-1 1 1 0 0,1-1-1 0 0,0 0 0 0 0,0 0 1 0 0,0-1-1 0 0,0 1 0 0 0,0 0 1 0 0,1-1-1 0 0,-1 1 0 0 0,1-1 0 0 0,0 0 1 0 0,0 1-1 0 0,0-1 0 0 0,0-1 1 0 0,0 1-1 0 0,0 0 0 0 0,0-1 1 0 0,0 0-1 0 0,4 1-17 0 0,119 26 7 0 0,9-58-348 0 0,-130 27 322 0 0,-1-1 0 0 0,0 1 0 0 0,0-1 0 0 0,0 0-1 0 0,0-1 1 0 0,-1 1 0 0 0,1-1 0 0 0,-1 1 0 0 0,0-1 0 0 0,-1 0 0 0 0,1 0 0 0 0,-1 0-1 0 0,0-1 1 0 0,0 1 0 0 0,-1-1 0 0 0,0 1 0 0 0,0-1 0 0 0,0 1 0 0 0,0-1 0 0 0,-1 1 0 0 0,0-1-1 0 0,0 0 1 0 0,0 1 0 0 0,-1-1 0 0 0,0 1 0 0 0,0-1 0 0 0,-1 1 0 0 0,1-1 0 0 0,-1 1-1 0 0,0 0 1 0 0,0 0 0 0 0,-1 0 0 0 0,0 0 0 0 0,0 0 0 0 0,-2-3 19 0 0,-17-87-184 0 0,23 93 180 0 0,-1 1 0 0 0,1-1 0 0 0,0 0 0 0 0,-1 1-1 0 0,1 0 1 0 0,0-1 0 0 0,0 1 0 0 0,0-1 0 0 0,0 1 0 0 0,0 0-1 0 0,0 0 1 0 0,0-1 0 0 0,0 1 0 0 0,1 0 0 0 0,-1 0 0 0 0,0 0-1 0 0,1 1 1 0 0,-1-1 0 0 0,1 0 0 0 0,-1 0 0 0 0,1 1 0 0 0,-1-1-1 0 0,1 1 1 0 0,-1-1 0 0 0,1 1 0 0 0,0 0 0 0 0,-1-1 0 0 0,1 1-1 0 0,0 0 1 0 0,-1 0 0 0 0,1 0 0 0 0,0 1 0 0 0,-1-1 0 0 0,1 0-1 0 0,-1 0 1 0 0,1 1 0 0 0,0-1 0 0 0,-1 1 0 0 0,1 0 0 0 0,-1-1-1 0 0,1 1 1 0 0,-1 0 0 0 0,0 0 0 0 0,1 0 0 0 0,-1 0-1 0 0,0 0 1 0 0,0 0 0 0 0,1 0 0 0 0,-1 0 0 0 0,0 1 0 0 0,0 0 4 0 0,15 13 35 0 0,0 1 0 0 0,-2 1 0 0 0,0 0 0 0 0,-1 1 1 0 0,-1 1-1 0 0,0-1 0 0 0,-2 2 0 0 0,0 0 0 0 0,-1 0 0 0 0,-1 1 1 0 0,-1 0-1 0 0,-1 0 0 0 0,3 19-35 0 0,-25-59 1089 0 0,12 4-1086 0 0,1-1 0 0 0,1 1 0 0 0,0 0 0 0 0,1-1 0 0 0,0 0 0 0 0,2 1 0 0 0,-1-1 0 0 0,2 1 0 0 0,0-1 0 0 0,1 1 0 0 0,1 0 0 0 0,0 0 0 0 0,1 0 0 0 0,1 0 0 0 0,0 1 0 0 0,1 0 0 0 0,0 0 0 0 0,1 1 0 0 0,1 0 0 0 0,0 0 0 0 0,1 1 0 0 0,0 0 0 0 0,0 1 0 0 0,2 0 0 0 0,-1 0 0 0 0,2 1 0 0 0,-1 1 0 0 0,1 0 0 0 0,0 1 0 0 0,1 1 0 0 0,0 0-1 0 0,0 0 1 0 0,1 1 0 0 0,-1 1 0 0 0,12-2-3 0 0,-15 9-9 0 0,-1-1-1 0 0,1 2 0 0 0,0 0 0 0 0,-1 0 0 0 0,0 1 0 0 0,0 0 0 0 0,0 0 0 0 0,0 1 0 0 0,-1 1 0 0 0,0 0 0 0 0,0 0 1 0 0,0 1-1 0 0,-1 0 0 0 0,0 0 0 0 0,0 1 0 0 0,-1 0 0 0 0,0 0 0 0 0,0 1 0 0 0,-1 0 0 0 0,0 0 0 0 0,-1 0 0 0 0,0 1 1 0 0,0 0-1 0 0,-1 0 0 0 0,0 0 0 0 0,-1 0 0 0 0,0 1 0 0 0,-1-1 0 0 0,2 12 10 0 0,5 81-410 0 0,-8-102 286 0 0,0 0 1 0 0,1 0-1 0 0,-1 0 1 0 0,0 0-1 0 0,1 0 0 0 0,-1-1 1 0 0,0 1-1 0 0,1 0 1 0 0,-1-1-1 0 0,1 1 0 0 0,-1-1 1 0 0,1 0-1 0 0,-1 1 1 0 0,1-1-1 0 0,-1 0 1 0 0,1 0-1 0 0,-1 0 0 0 0,1 0 1 0 0,-1 0-1 0 0,1 0 1 0 0,0-1-1 0 0,-1 1 0 0 0,1 0 1 0 0,-1-1-1 0 0,0 1 1 0 0,1-1-1 0 0,-1 0 0 0 0,1 1 1 0 0,-1-1-1 0 0,0 0 1 0 0,1 0-1 0 0,-1 0 0 0 0,0 0 1 0 0,0 0-1 0 0,0 0 1 0 0,0 0-1 0 0,0 0 0 0 0,1-1 124 0 0,6-2-597 0 0,19-7-619 0 0</inkml:trace>
  <inkml:trace contextRef="#ctx0" brushRef="#br0" timeOffset="-1252.946">10807 1255 1196 0 0,'-1'0'448'0'0,"-3"2"-156"0"0,4-2-28 0 0,0 0-36 0 0,4 0-24 0 0,4 1-24 0 0,1-1 112 0 0,22-1-24 0 0,-12 1-84 0 0,11 0-168 0 0,47-12-140 0 0,-27 9-60 0 0,1-4-12 0 0,4 0-148 0 0,0-1-236 0 0,0 0-308 0 0</inkml:trace>
  <inkml:trace contextRef="#ctx0" brushRef="#br0" timeOffset="-313.409">12080 1170 1268 0 0,'88'6'2796'0'0,"41"-18"-2795"0"0,-39 3-162 0 0,417-1-2042 0 0,-337 25 3502 0 0,4-29 1260 0 0,98-15-3754 0 0,147 22-982 0 0,-252 9 4525 0 0,-45-29-1974 0 0,128-15-1819 0 0,179-6 1445 0 0,-286 38 423 0 0,65-6-1092 0 0,251 1 794 0 0,-148-16 233 0 0,235-27 1193 0 0,-436 44 1469 0 0,-18-25-4995 0 0,-84 25-1128 0 0,-3 9 1793 0 0</inkml:trace>
  <inkml:trace contextRef="#ctx0" brushRef="#br0" timeOffset="-9863.659">9678 638 1080 0 0,'0'0'353'0'0,"0"0"-39"0"0,0 0-49 0 0,0 0-29 0 0,-6-26 937 0 0,-109 54-622 0 0,94-20-439 0 0,10-6-68 0 0,0 1 0 0 0,0 0 0 0 0,1 0 0 0 0,-1 1 0 0 0,1 1 0 0 0,-1 0 0 0 0,1 0 0 0 0,1 1 0 0 0,-1 1 0 0 0,1-1 0 0 0,0 1 0 0 0,1 1-1 0 0,-1 0 1 0 0,2 0 0 0 0,-1 0 0 0 0,1 1 0 0 0,0 0 0 0 0,1 1 0 0 0,-2 4-44 0 0,9-10 45 0 0,0 1 0 0 0,0 0-1 0 0,1-1 1 0 0,0 1 0 0 0,0-1-1 0 0,0 0 1 0 0,1 0 0 0 0,-1 1-1 0 0,1-1 1 0 0,0-1 0 0 0,0 1-1 0 0,1 0 1 0 0,-1-1 0 0 0,1 0 0 0 0,-1 0-1 0 0,1 0 1 0 0,0 0 0 0 0,0 0-1 0 0,1-1 1 0 0,-1 0 0 0 0,0 0-1 0 0,1 0 1 0 0,-1 0 0 0 0,1-1 0 0 0,4 1-45 0 0,12 4 7 0 0,1-2 1 0 0,0-1 0 0 0,-1-1-1 0 0,1 0 1 0 0,0-2 0 0 0,0-1-1 0 0,0 0 1 0 0,0-2 0 0 0,0 0-1 0 0,18-6-7 0 0,-4 3-118 0 0,-25 5 66 0 0,0 0 1 0 0,0 0-1 0 0,0-1 0 0 0,-1 0 0 0 0,1-1 1 0 0,-1-1-1 0 0,0 1 0 0 0,0-2 0 0 0,0 1 1 0 0,0-1-1 0 0,-1-1 0 0 0,1 0 0 0 0,-2 0 0 0 0,1-1 1 0 0,-1 0-1 0 0,0 0 0 0 0,0-1 0 0 0,-1 0 1 0 0,0 0-1 0 0,5-7 52 0 0,-14 11-12 0 0,1 0 0 0 0,-1 0 1 0 0,0 0-1 0 0,0 0 0 0 0,0 0 0 0 0,-1 1 0 0 0,1-1 1 0 0,-1 1-1 0 0,0 0 0 0 0,0-1 0 0 0,0 1 1 0 0,0 1-1 0 0,-1-1 0 0 0,1 0 0 0 0,-1 1 1 0 0,1 0-1 0 0,-1 0 0 0 0,0 0 0 0 0,0 0 1 0 0,0 0-1 0 0,0 1 0 0 0,0 0 0 0 0,0 0 1 0 0,-1 0-1 0 0,-2 0 12 0 0,-47-11 15 0 0,26 5 410 0 0,64 2-477 0 0,193-52-520 0 0,-203 51 452 0 0,-1-1-1 0 0,0-2 0 0 0,-1 0 0 0 0,0-2 0 0 0,0 0 0 0 0,-1-2 0 0 0,0-1 0 0 0,-2 0 1 0 0,1-2-1 0 0,4-5 121 0 0,-22 13 66 0 0,0 0 0 0 0,-1 0 0 0 0,1 0 0 0 0,-1-1-1 0 0,-1 1 1 0 0,0-1 0 0 0,0 0 0 0 0,-1 1 0 0 0,0-1 0 0 0,0 0 0 0 0,-1 0 0 0 0,0 0 0 0 0,-1 0 0 0 0,0 0 0 0 0,0 1 0 0 0,-1-1 0 0 0,0 0 0 0 0,-1 1 0 0 0,0-1 0 0 0,0 1 0 0 0,-1 0 0 0 0,1 0 0 0 0,-2 0 0 0 0,1 0 0 0 0,-1 1 0 0 0,-1 0 0 0 0,1 0 0 0 0,-1 0 0 0 0,0 1 0 0 0,-1 0 0 0 0,1 0 0 0 0,-1 0 0 0 0,-1 1 0 0 0,1 0 0 0 0,-6-2-66 0 0,11 5 26 0 0,-1 1 0 0 0,0 0 0 0 0,0 0 0 0 0,0 0 0 0 0,0 0 0 0 0,0 0 0 0 0,0 1 0 0 0,0-1 0 0 0,0 1 0 0 0,0 0 0 0 0,-1 0 0 0 0,1 0 0 0 0,0 0 0 0 0,0 1 1 0 0,0-1-1 0 0,0 1 0 0 0,0 0 0 0 0,0 0 0 0 0,0 0 0 0 0,0 0 0 0 0,0 0 0 0 0,1 1 0 0 0,-1-1 0 0 0,0 1 0 0 0,1 0 0 0 0,-1 0 0 0 0,1 0 0 0 0,0 0 0 0 0,-1 0 0 0 0,1 0 1 0 0,0 1-1 0 0,0-1 0 0 0,1 1 0 0 0,-1-1 0 0 0,0 1 0 0 0,1 0 0 0 0,0 0 0 0 0,-1 0 0 0 0,1 0 0 0 0,0 0-26 0 0,-37 127 200 0 0,33-50 75 0 0,4 1-1 0 0,4-1 1 0 0,3 0-1 0 0,4 0 0 0 0,8 24-274 0 0,-7-29 248 0 0,0-9 99 0 0,-2-1 1 0 0,-4 2-1 0 0,-2-1 1 0 0,-3 0-1 0 0,-3 0 1 0 0,-5 18-348 0 0,-7-20-258 0 0,-5-106-4199 0 0,8-35 1694 0 0,7 35 1527 0 0</inkml:trace>
  <inkml:trace contextRef="#ctx0" brushRef="#br0" timeOffset="-12181.623">8183 775 1076 0 0,'25'64'2348'0'0,"5"83"-1558"0"0,-28-52 3179 0 0,94-262-4190 0 0,-94 166 188 0 0,1-1 0 0 0,-1 1-1 0 0,1 0 1 0 0,-1 0 0 0 0,1 0-1 0 0,0 1 1 0 0,0-1 0 0 0,-1 1 0 0 0,1-1-1 0 0,0 1 1 0 0,0 0 0 0 0,-1 0 0 0 0,1 0-1 0 0,0 1 1 0 0,0-1 0 0 0,-1 1-1 0 0,1-1 1 0 0,0 1 0 0 0,-1 0 0 0 0,1 0-1 0 0,0 0 1 0 0,-1 0 0 0 0,1 1 0 0 0,-1-1-1 0 0,0 0 1 0 0,1 1 0 0 0,-1 0-1 0 0,0 0 1 0 0,0 0 0 0 0,0 0 0 0 0,0 0-1 0 0,-1 0 1 0 0,1 0 0 0 0,0 0 0 0 0,-1 1-1 0 0,0-1 1 0 0,1 1 0 0 0,-1-1-1 0 0,0 1 1 0 0,0-1 0 0 0,0 1 0 0 0,-1 0-1 0 0,1 0 1 0 0,-1-1 0 0 0,1 1 0 0 0,-1 0-1 0 0,0 0 1 0 0,0-1 0 0 0,0 1-1 0 0,-1 2 34 0 0,11 19-282 0 0,4 60 515 0 0,-14-83-37 0 0,0-1 2 0 0,-3 13 1361 0 0,6-32-1499 0 0,0 1-1 0 0,2 0 1 0 0,0 0-1 0 0,1 0 1 0 0,1 1-1 0 0,1 0 1 0 0,0 0-1 0 0,11-15-59 0 0,-14 22-1 0 0,0-1 1 0 0,1 1-1 0 0,0 1 0 0 0,0-1 1 0 0,1 1-1 0 0,0 0 0 0 0,1 1 1 0 0,0-1-1 0 0,1 2 0 0 0,-1-1 0 0 0,1 1 1 0 0,1 1-1 0 0,-1-1 0 0 0,1 2 1 0 0,1-1-1 0 0,-1 1 0 0 0,0 1 1 0 0,1 0-1 0 0,0 0 0 0 0,0 1 0 0 0,2 0 1 0 0,-7 6-12 0 0,0 0-1 0 0,0-1 1 0 0,0 2-1 0 0,0-1 1 0 0,0 1-1 0 0,-1 0 1 0 0,0 0-1 0 0,0 1 1 0 0,0-1-1 0 0,0 1 1 0 0,-1 0-1 0 0,1 1 1 0 0,-1-1-1 0 0,-1 1 1 0 0,1-1-1 0 0,-1 1 0 0 0,0 0 1 0 0,0 1-1 0 0,-1-1 1 0 0,1 0-1 0 0,-2 1 1 0 0,1-1-1 0 0,-1 1 1 0 0,0 0-1 0 0,0-1 1 0 0,0 1-1 0 0,-1 0 1 0 0,0-1-1 0 0,-1 2 13 0 0,0 0-209 0 0,0-1 0 0 0,0 1 0 0 0,-1 0 0 0 0,0 0 0 0 0,0 0 0 0 0,-1-1 0 0 0,0 0 0 0 0,0 1 0 0 0,-1-1 0 0 0,0 0 0 0 0,0 0 0 0 0,-1-1-1 0 0,0 1 1 0 0,0-1 0 0 0,0 0 0 0 0,-1-1 0 0 0,0 1 0 0 0,0-1 0 0 0,0 0 0 0 0,-1-1 0 0 0,1 1 0 0 0,-1-1 0 0 0,0-1 0 0 0,-4 2 209 0 0,-12 5-1219 0 0</inkml:trace>
  <inkml:trace contextRef="#ctx0" brushRef="#br0" timeOffset="-16112.009">5333 535 888 0 0,'0'0'457'0'0,"0"0"-57"0"0,0-15 86 0 0,-1 14 4624 0 0,15 126-4792 0 0,60 311 1728 0 0,-65-388-1299 0 0,-3-21-1794 0 0,-7-26-3996 0 0,-2-9 3704 0 0,-6-7 4 0 0</inkml:trace>
  <inkml:trace contextRef="#ctx0" brushRef="#br0" timeOffset="-15595.856">5170 515 1096 0 0,'-12'-24'3527'0'0,"65"-35"-2600"0"0,-38 48-863 0 0,0 0 1 0 0,1 2-1 0 0,0 0 0 0 0,1 0 1 0 0,0 2-1 0 0,0 0 0 0 0,1 1 1 0 0,0 1-1 0 0,0 0 0 0 0,0 1 1 0 0,0 2-1 0 0,1 0 1 0 0,0 0-1 0 0,-1 2 0 0 0,1 0 1 0 0,-1 1-1 0 0,1 1 0 0 0,-1 1 1 0 0,0 1-1 0 0,1 0 1 0 0,-2 1-1 0 0,1 1 0 0 0,-1 1 1 0 0,0 0-1 0 0,0 1 0 0 0,7 6-64 0 0,-20-11 6 0 0,1 0-1 0 0,-1 1 0 0 0,1 0 1 0 0,-1-1-1 0 0,-1 2 0 0 0,1-1 1 0 0,0 0-1 0 0,-1 1 0 0 0,0 0 1 0 0,0 0-1 0 0,0 0 0 0 0,-1 0 1 0 0,0 0-1 0 0,0 0 0 0 0,0 0 1 0 0,-1 1-1 0 0,1-1 0 0 0,-1 1 1 0 0,0 0-1 0 0,-1-1 0 0 0,0 1 1 0 0,1-1-1 0 0,-2 1 0 0 0,1 0 1 0 0,-1 3-6 0 0,-7 6-30 0 0,0-1 0 0 0,0 0 1 0 0,-1 0-1 0 0,-1-1 0 0 0,-1-1 0 0 0,1 1 1 0 0,-2-1-1 0 0,0-1 0 0 0,0 0 1 0 0,-1-1-1 0 0,0 0 0 0 0,-1-1 1 0 0,0-1-1 0 0,0 0 0 0 0,-1-1 0 0 0,0 0 1 0 0,-1-1-1 0 0,1-1 0 0 0,-1-1 1 0 0,0 0-1 0 0,0-1 0 0 0,-11 1 30 0 0,-20-20-3573 0 0,40 2 2259 0 0</inkml:trace>
  <inkml:trace contextRef="#ctx0" brushRef="#br0" timeOffset="-14828.39">5591 870 1140 0 0,'15'-29'2963'0'0,"-12"26"-2908"0"0,1 0-1 0 0,0 1 0 0 0,0 0 1 0 0,0 0-1 0 0,0 0 0 0 0,0 0 0 0 0,0 1 1 0 0,1-1-1 0 0,-1 1 0 0 0,1 0 1 0 0,-1 1-1 0 0,1-1 0 0 0,-1 1 1 0 0,1 0-1 0 0,-1 0 0 0 0,1 0 1 0 0,-1 0-1 0 0,1 1 0 0 0,1 0-54 0 0,9 4 82 0 0,-1 1-1 0 0,1 1 1 0 0,-1 0-1 0 0,0 1 1 0 0,-1 1-1 0 0,0 0 0 0 0,0 0 1 0 0,-1 1-1 0 0,0 1 1 0 0,-1 0-1 0 0,0 1 1 0 0,-1 0-1 0 0,0 0 1 0 0,-1 1-1 0 0,0 1 1 0 0,-1-1-1 0 0,-1 1 1 0 0,0 1-1 0 0,-1-1 1 0 0,2 7-82 0 0,-7-18 49 0 0,-1-1 1 0 0,1 0-1 0 0,0 0 1 0 0,-1 0-1 0 0,0 1 1 0 0,0-1-1 0 0,1 0 1 0 0,-1 1-1 0 0,-1-1 1 0 0,1 0-1 0 0,0 0 1 0 0,0 1-1 0 0,-1-1 1 0 0,1 0-1 0 0,-1 0 1 0 0,0 1-1 0 0,0-1 1 0 0,0 0-1 0 0,0 0 1 0 0,0 0-1 0 0,0 0 1 0 0,-1 0-1 0 0,1-1 1 0 0,0 1-1 0 0,-1 0 1 0 0,0 0-1 0 0,1-1 1 0 0,-1 1-1 0 0,0-1 1 0 0,0 0-1 0 0,0 1 1 0 0,0-1-1 0 0,0 0 1 0 0,0 0-1 0 0,0 0 1 0 0,0-1-1 0 0,0 1 1 0 0,0 0-1 0 0,-1-1 1 0 0,1 1-1 0 0,-2-1-49 0 0,2-2 15 0 0,0-1 0 0 0,-1 0 1 0 0,1 0-1 0 0,0 0 0 0 0,1 0 0 0 0,-1 0 0 0 0,0 0 0 0 0,1 0 0 0 0,0 0 1 0 0,0-1-1 0 0,0 1 0 0 0,0-1 0 0 0,0 1 0 0 0,1-1 0 0 0,-1 1 1 0 0,1-1-1 0 0,0 1 0 0 0,0-1 0 0 0,0 1 0 0 0,1-1 0 0 0,-1 1 0 0 0,1-1 1 0 0,0 1-1 0 0,0 0 0 0 0,0-1-15 0 0,5-10-65 0 0,1 1 0 0 0,0 0 0 0 0,1 0 0 0 0,0 1 0 0 0,1 0 0 0 0,0 0 0 0 0,1 1 0 0 0,0 0 0 0 0,1 1 0 0 0,0 0 0 0 0,0 1 0 0 0,1 0 0 0 0,1 1 0 0 0,-1 0 0 0 0,4 0 65 0 0,136-47-4528 0 0,-142 55 3344 0 0,-1 0-34 0 0</inkml:trace>
  <inkml:trace contextRef="#ctx0" brushRef="#br0" timeOffset="-14186.8">6460 815 876 0 0,'-11'2'170'0'0,"0"0"0"0"0,0 0 0 0 0,0 1 0 0 0,0 1-1 0 0,0 0 1 0 0,1 0 0 0 0,0 1 0 0 0,0 0 0 0 0,0 1 0 0 0,0 0 0 0 0,1 1 0 0 0,0 0-1 0 0,1 0 1 0 0,-1 1 0 0 0,1 0 0 0 0,1 1 0 0 0,0-1 0 0 0,0 1 0 0 0,0 1-1 0 0,1-1 1 0 0,1 1 0 0 0,0 0 0 0 0,-4 9-170 0 0,9-15 52 0 0,-1 0 0 0 0,1 0 1 0 0,-1 0-1 0 0,1 0 0 0 0,0 1 0 0 0,1-1 0 0 0,-1 0 1 0 0,1 0-1 0 0,0 0 0 0 0,0 0 0 0 0,0 0 0 0 0,0 0 1 0 0,1 0-1 0 0,-1-1 0 0 0,1 1 0 0 0,0 0 0 0 0,0-1 1 0 0,1 1-1 0 0,-1-1 0 0 0,1 0 0 0 0,0 0 0 0 0,-1 0 1 0 0,1 0-1 0 0,1 0 0 0 0,-1-1 0 0 0,0 1 0 0 0,1-1 0 0 0,-1 0 1 0 0,1 0-1 0 0,0 0 0 0 0,-1 0 0 0 0,1-1 0 0 0,0 1 1 0 0,0-1-1 0 0,3 0-52 0 0,146 24 998 0 0,-147-24-1005 0 0,0 0 0 0 0,0 0 0 0 0,0-1 0 0 0,0 1 0 0 0,0-1 0 0 0,0 0 0 0 0,0-1 0 0 0,0 0 0 0 0,0 0 0 0 0,0 0 0 0 0,-1-1 0 0 0,1 1 0 0 0,0-1 0 0 0,-1-1-1 0 0,1 1 1 0 0,-1-1 0 0 0,0 0 0 0 0,0 0 0 0 0,0-1 0 0 0,0 1 0 0 0,0-1 0 0 0,-1 0 0 0 0,1 0 0 0 0,-1-1 0 0 0,0 1 0 0 0,-1-1 0 0 0,1 0 0 0 0,-1 0 0 0 0,1-3 7 0 0,-53-54-693 0 0,-116-24 265 0 0,177 51-1058 0 0,24 4-379 0 0,-13 18 621 0 0</inkml:trace>
  <inkml:trace contextRef="#ctx0" brushRef="#br0" timeOffset="-13623.639">6850 485 916 0 0,'-15'-61'4355'0'0,"-4"104"-3967"0"0,10 150-22 0 0,42-27 19 0 0,1-13-251 0 0,-33-152-14 0 0,7 18 1765 0 0,12-63-1556 0 0,-11 23-374 0 0,-6 14 39 0 0,0 0 0 0 0,1 0 0 0 0,0 1-1 0 0,1-1 1 0 0,-1 1 0 0 0,1-1 0 0 0,0 1 0 0 0,1 1 0 0 0,-1-1 0 0 0,1 1 0 0 0,0 0 0 0 0,1 0 0 0 0,-1 1 0 0 0,1 0 0 0 0,0 0 0 0 0,0 1-1 0 0,0-1 1 0 0,0 1 0 0 0,1 1 0 0 0,-1 0 0 0 0,1 0 0 0 0,0 0 0 0 0,-1 1 0 0 0,1 0 0 0 0,0 0 0 0 0,0 1 0 0 0,0 0 0 0 0,0 1 0 0 0,-1 0-1 0 0,1 0 1 0 0,0 0 0 0 0,0 1 0 0 0,-1 0 0 0 0,3 2 6 0 0,-7-3-9 0 0,-1 1-1 0 0,1-1 0 0 0,-1 1 1 0 0,1 0-1 0 0,-1 0 1 0 0,0 0-1 0 0,0 0 1 0 0,0 0-1 0 0,0 0 0 0 0,0 1 1 0 0,0-1-1 0 0,-1 1 1 0 0,1-1-1 0 0,-1 1 1 0 0,1-1-1 0 0,-1 1 0 0 0,0 0 1 0 0,0 0-1 0 0,-1 0 1 0 0,1 0-1 0 0,0 0 1 0 0,-1 0-1 0 0,0 0 0 0 0,0 0 1 0 0,0 0-1 0 0,0 0 1 0 0,0 0-1 0 0,0 0 1 0 0,-1-1-1 0 0,1 1 0 0 0,-1 0 1 0 0,0 0-1 0 0,0 0 1 0 0,0 0-1 0 0,-1-1 1 0 0,1 1-1 0 0,0 0 0 0 0,-2 1 10 0 0,-76 81-99 0 0,65-76 72 0 0,0 0 1 0 0,0-1 0 0 0,-1-1-1 0 0,0 0 1 0 0,-1-1 0 0 0,0-1-1 0 0,0 0 1 0 0,0-1 0 0 0,0-1-1 0 0,0-1 1 0 0,-1 0 0 0 0,-13-1 26 0 0,26-1-132 0 0,-1 0 0 0 0,1 0 0 0 0,0-1 1 0 0,0 0-1 0 0,0 0 0 0 0,0 0 0 0 0,0 0 1 0 0,1-1-1 0 0,-1 1 0 0 0,0-1 0 0 0,0 0 0 0 0,1 0 1 0 0,-1-1-1 0 0,1 1 0 0 0,0-1 0 0 0,0 1 1 0 0,0-1-1 0 0,0 0 0 0 0,0 0 0 0 0,1 0 1 0 0,-1-1-1 0 0,1 1 0 0 0,0-1 0 0 0,0 1 0 0 0,0-1 1 0 0,0 0-1 0 0,1 0 0 0 0,-1 1 0 0 0,1-1 1 0 0,0 0-1 0 0,0 0 0 0 0,1 0 0 0 0,-1-3 132 0 0,1-18-1238 0 0</inkml:trace>
  <inkml:trace contextRef="#ctx0" brushRef="#br0" timeOffset="-13246.185">7331 438 1204 0 0,'3'1'90'0'0,"-1"1"1"0"0,1-1-1 0 0,-1 1 0 0 0,0-1 1 0 0,0 1-1 0 0,0-1 0 0 0,0 1 0 0 0,0 0 1 0 0,0 0-1 0 0,-1 0 0 0 0,1 0 1 0 0,0 1-1 0 0,-1-1 0 0 0,0 0 0 0 0,1 1 1 0 0,-1-1-1 0 0,0 0 0 0 0,0 1 1 0 0,-1 0-1 0 0,1-1 0 0 0,0 1 0 0 0,-1-1 1 0 0,0 1-1 0 0,1 0 0 0 0,-1-1 1 0 0,0 1-1 0 0,0 0 0 0 0,-1 2-90 0 0,2 1 90 0 0,34 364 2384 0 0,-31-346-2364 0 0,-5-17-72 0 0,0 0 0 0 0,1 0 0 0 0,0 1 0 0 0,0-1 0 0 0,1 0 0 0 0,0 0 0 0 0,0 0 0 0 0,1 0 0 0 0,0 0 0 0 0,0 0 0 0 0,1 0 1 0 0,0-1-1 0 0,0 1 0 0 0,0-1 0 0 0,1 1 0 0 0,0-1 0 0 0,0-1 0 0 0,0 1 0 0 0,1 0 0 0 0,0-1 0 0 0,0 0 0 0 0,1 0 0 0 0,-1-1 0 0 0,1 1 0 0 0,0-1 0 0 0,0 0 0 0 0,0-1 0 0 0,1 0 0 0 0,5 3-38 0 0,-7-7-190 0 0,0 0 0 0 0,0-1 0 0 0,0 1-1 0 0,0-1 1 0 0,0 0 0 0 0,0 0 0 0 0,0-1 0 0 0,-1 1-1 0 0,1-1 1 0 0,-1 0 0 0 0,0 0 0 0 0,0-1-1 0 0,0 1 1 0 0,0-1 0 0 0,-1 0 0 0 0,1 0 0 0 0,-1 0-1 0 0,0 0 1 0 0,0-1 0 0 0,-1 1 0 0 0,1-1 0 0 0,-1 1-1 0 0,1-5 191 0 0,3-12-1214 0 0</inkml:trace>
  <inkml:trace contextRef="#ctx0" brushRef="#br0" timeOffset="-12839.355">7625 853 1360 0 0,'38'-3'670'0'0,"0"-2"0"0"0,0-1 0 0 0,-1-2-1 0 0,0-2 1 0 0,0-1 0 0 0,8-6-670 0 0,-40 8 261 0 0,-41 14-167 0 0,25-2-112 0 0,-1-1 40 0 0,0 0-1 0 0,0 1 1 0 0,0 0-1 0 0,1 1 0 0 0,0 0 1 0 0,-1 1-1 0 0,2 1 1 0 0,-1-1-1 0 0,0 2 1 0 0,1-1-1 0 0,1 1 1 0 0,-1 1-1 0 0,1 0 1 0 0,0 0-1 0 0,1 1 1 0 0,0 0-1 0 0,0 0 0 0 0,1 1 1 0 0,-4 6-22 0 0,47 31 131 0 0,-17-39-512 0 0,0-1 1 0 0,1-1-1 0 0,0-1 1 0 0,0 0-1 0 0,0-1 0 0 0,1-2 1 0 0,-1 0-1 0 0,1-1 1 0 0,-1-1-1 0 0,12-2 381 0 0,-29 2-153 0 0,26 0-995 0 0</inkml:trace>
  <inkml:trace contextRef="#ctx0" brushRef="#br0" timeOffset="-11351.077">7845 805 1100 0 0,'20'-2'830'0'0,"-19"0"-794"0"0,-1 0 1 0 0,1 1-1 0 0,0-1 1 0 0,0 1-1 0 0,0-1 1 0 0,0 1-1 0 0,0-1 1 0 0,0 1-1 0 0,1 0 1 0 0,-1-1 0 0 0,0 1-1 0 0,1 0 1 0 0,-1 0-1 0 0,1 0 1 0 0,-1 0-1 0 0,1 0 1 0 0,-1 1-1 0 0,1-1 1 0 0,0 0-1 0 0,0 1 1 0 0,-1-1 0 0 0,1 1-1 0 0,0 0 1 0 0,0-1-1 0 0,-1 1 1 0 0,1 0-1 0 0,0 0 1 0 0,0 0-1 0 0,-1 0 1 0 0,1 0-1 0 0,0 1 1 0 0,0-1 0 0 0,0 1-1 0 0,-1-1 1 0 0,1 1-1 0 0,0-1 1 0 0,-1 1-1 0 0,1 0 1 0 0,-1 0-1 0 0,1 0 1 0 0,-1 0 0 0 0,1 0-1 0 0,-1 0 1 0 0,1 0-1 0 0,-1 0 1 0 0,0 1-1 0 0,0-1 1 0 0,0 1-1 0 0,0-1-36 0 0,-2 4 71 0 0,-1 1 0 0 0,0-1 0 0 0,0 0 0 0 0,-1 0-1 0 0,1-1 1 0 0,-1 1 0 0 0,0 0 0 0 0,0-1 0 0 0,-1 0-1 0 0,1 0 1 0 0,-1 0 0 0 0,0 0 0 0 0,0 0 0 0 0,-1-1-1 0 0,1 0 1 0 0,0 0 0 0 0,-1 0 0 0 0,0 0 0 0 0,0-1 0 0 0,-1 1-71 0 0,2-1 41 0 0,-99 30-1997 0 0,89-32 762 0 0</inkml:trace>
  <inkml:trace contextRef="#ctx0" brushRef="#br0" timeOffset="-2362.54">5861 1443 1240 0 0,'0'0'316'0'0,"0"0"-140"0"0,14 22 0 0 0,11-17-152 0 0,-9-5-56 0 0,11 0-256 0 0,5 0-428 0 0</inkml:trace>
  <inkml:trace contextRef="#ctx0" brushRef="#br0" timeOffset="-2128.079">6908 1460 1008 0 0,'25'-2'440'0'0,"-3"2"-44"0"0,-10 0-276 0 0,9 0 8 0 0,34-15-172 0 0,-21 9-44 0 0,0-1-56 0 0,3 0-232 0 0,2 1-96 0 0</inkml:trace>
  <inkml:trace contextRef="#ctx0" brushRef="#br0" timeOffset="-1878.099">7694 1400 1076 0 0,'7'2'340'0'0,"0"-4"68"0"0,1 2-124 0 0,-1 0 88 0 0,18 0-284 0 0,-9 0-112 0 0,30-10-52 0 0,-11 5-68 0 0,3 0-60 0 0,4 0-72 0 0,-1 0-84 0 0,-2 2-248 0 0</inkml:trace>
  <inkml:trace contextRef="#ctx0" brushRef="#br0" timeOffset="-1628.118">8391 1358 1228 0 0,'247'0'3676'0'0,"-2"-1"-3188"0"0,-130-11-507 0 0,-44 2-2980 0 0,-63 8 1725 0 0</inkml:trace>
  <inkml:trace contextRef="#ctx0" brushRef="#br0" timeOffset="30126.571">10272 2244 1600 0 0,'-9'-12'3810'0'0,"-9"15"-3672"0"0,-1 2-1 0 0,1 0 1 0 0,0 0-1 0 0,0 2 0 0 0,1 0 1 0 0,0 1-1 0 0,0 1 0 0 0,1 0 1 0 0,0 2-1 0 0,1-1 0 0 0,-6 6-137 0 0,15-11 48 0 0,0 0 0 0 0,0 1 0 0 0,1-1 0 0 0,-1 1 0 0 0,1 0 0 0 0,0 1 0 0 0,1-1 0 0 0,0 1 0 0 0,0 0 0 0 0,0 0 0 0 0,1 1 0 0 0,0-1 0 0 0,0 0 0 0 0,1 1 0 0 0,-1 2-48 0 0,6-5 8 0 0,-1 0 0 0 0,1 0 0 0 0,0 0 0 0 0,0 0 0 0 0,1-1 0 0 0,-1 1 0 0 0,1-1 0 0 0,0 0 0 0 0,0 0 0 0 0,1-1 0 0 0,-1 1 0 0 0,1-1 0 0 0,0 0 0 0 0,0 0 0 0 0,0 0 1 0 0,0-1-1 0 0,0 1 0 0 0,1-1 0 0 0,-1-1 0 0 0,0 1 0 0 0,1-1 0 0 0,0 0 0 0 0,-1 0 0 0 0,1-1 0 0 0,0 1 0 0 0,-1-1 0 0 0,1 0 0 0 0,0-1 0 0 0,0 0 0 0 0,-1 0 0 0 0,1 0 0 0 0,-1 0 0 0 0,1-1 0 0 0,-1 0-8 0 0,20 2-84 0 0,160-35-435 0 0,-37-25-647 0 0,-147 58 1144 0 0,0 0 0 0 0,0-1 0 0 0,-1 1 0 0 0,1-1 0 0 0,-1 1 0 0 0,1-1 0 0 0,-1 1 0 0 0,0-1 0 0 0,1 1 1 0 0,-2-1-1 0 0,1 1 0 0 0,0-1 0 0 0,0 1 0 0 0,-1-1 0 0 0,1 1 0 0 0,-1-1 0 0 0,0 1 0 0 0,0-1 0 0 0,0 1 1 0 0,0 0-1 0 0,0-1 0 0 0,0 1 0 0 0,-1 0 0 0 0,1 0 0 0 0,-1 0 0 0 0,1 0 0 0 0,-1 0 0 0 0,0 0 0 0 0,0 1 1 0 0,0-1-1 0 0,0 0 0 0 0,0 1 0 0 0,0 0 0 0 0,0-1 0 0 0,0 1 0 0 0,-1 0 0 0 0,1 0 0 0 0,-1 0 0 0 0,0 0 22 0 0,-16-7 120 0 0,0 1 0 0 0,0 1 0 0 0,0 1 0 0 0,-1 0 0 0 0,0 1 0 0 0,0 2 0 0 0,0 0-1 0 0,0 1 1 0 0,-13 1-120 0 0,99-14-733 0 0,128-25-519 0 0,-80-1 18 0 0,-110 38 1224 0 0,-1 1 1 0 0,0-1-1 0 0,0 0 0 0 0,1 1 1 0 0,-1-1-1 0 0,0-1 0 0 0,-1 1 1 0 0,1 0-1 0 0,0-1 0 0 0,-1 0 1 0 0,1 1-1 0 0,-1-1 1 0 0,0 0-1 0 0,0 0 0 0 0,0 0 1 0 0,0 0-1 0 0,-1-1 0 0 0,1 1 1 0 0,-1 0-1 0 0,0-1 0 0 0,0 1 1 0 0,0-1-1 0 0,0 0 0 0 0,-1 1 1 0 0,1-1-1 0 0,-1 1 1 0 0,0-1-1 0 0,0 0 0 0 0,0 1 1 0 0,-1-1-1 0 0,0-3 10 0 0,-5-12 369 0 0,0 1 1 0 0,-2 1-1 0 0,0-1 0 0 0,-1 1 0 0 0,-1 0 1 0 0,0 1-1 0 0,-1 0 0 0 0,-1 1 1 0 0,-10-10-370 0 0,21 24 45 0 0,0 0 0 0 0,1 0 0 0 0,-1 1 1 0 0,0-1-1 0 0,0 0 0 0 0,1 1 0 0 0,-1-1 0 0 0,0 1 1 0 0,0-1-1 0 0,0 1 0 0 0,0-1 0 0 0,0 1 1 0 0,0-1-1 0 0,0 1 0 0 0,0 0 0 0 0,0 0 1 0 0,0 0-1 0 0,0-1 0 0 0,0 1 0 0 0,0 0 1 0 0,0 0-1 0 0,0 0 0 0 0,0 0 0 0 0,0 1 1 0 0,0-1-1 0 0,0 0 0 0 0,0 0 0 0 0,0 1 1 0 0,0-1-1 0 0,0 0 0 0 0,0 1 0 0 0,0-1 0 0 0,1 1 1 0 0,-1-1-1 0 0,0 1 0 0 0,0-1 0 0 0,0 1 1 0 0,1 0-1 0 0,-1-1 0 0 0,0 1 0 0 0,0 0 1 0 0,1 0-1 0 0,-1 0 0 0 0,1 0 0 0 0,-1-1 1 0 0,1 1-1 0 0,-1 0 0 0 0,1 0 0 0 0,0 0 1 0 0,-1 0-1 0 0,1 0 0 0 0,0 0 0 0 0,0 0 0 0 0,-1 0 1 0 0,1 0-1 0 0,0 1-45 0 0,-13 68 71 0 0,12-62 104 0 0,-3 49 158 0 0,3 0-1 0 0,2 0 1 0 0,3 0-1 0 0,2-1 1 0 0,10 43-333 0 0,86 452-551 0 0,-101-534-3748 0 0,-13-36 1404 0 0,2-2 1667 0 0</inkml:trace>
  <inkml:trace contextRef="#ctx0" brushRef="#br0" timeOffset="27452.157">7374 2035 1600 0 0,'4'2'137'0'0,"-1"0"0"0"0,0 1 0 0 0,1-1 0 0 0,-1 1 0 0 0,0 0 0 0 0,0 0 0 0 0,-1 0 0 0 0,1 0 0 0 0,0 0 0 0 0,-1 0 0 0 0,0 1 0 0 0,0-1 0 0 0,0 1 0 0 0,0 0 0 0 0,-1 0 0 0 0,1-1 0 0 0,-1 1 0 0 0,0 0 0 0 0,0 0 0 0 0,-1 0 0 0 0,1 0 0 0 0,-1 0 0 0 0,0 0 0 0 0,0 1-1 0 0,0-1 1 0 0,0 0 0 0 0,-1 0-137 0 0,2-2 59 0 0,10 70 434 0 0,46 159 830 0 0,-55-224-1367 0 0,1 1 0 0 0,0-1 1 0 0,1 0-1 0 0,-1-1 1 0 0,1 1-1 0 0,0-1 0 0 0,1 1 1 0 0,0-1-1 0 0,0-1 0 0 0,0 1 1 0 0,0-1-1 0 0,1 0 0 0 0,0 0 1 0 0,0 0-1 0 0,1-1 1 0 0,-1 0-1 0 0,1 0 0 0 0,0-1 1 0 0,0 0-1 0 0,0 0 0 0 0,0 0 1 0 0,0-1-1 0 0,1 0 1 0 0,-1-1-1 0 0,6 1 44 0 0,8-17-2523 0 0,-17 7 1292 0 0</inkml:trace>
  <inkml:trace contextRef="#ctx0" brushRef="#br0" timeOffset="28110.234">7280 2312 1868 0 0,'7'-6'5508'0'0,"121"-18"-4861"0"0,249-6-801 0 0,-340 82 401 0 0,-24-45-228 0 0,1 1 0 0 0,0-2 0 0 0,0 0 0 0 0,0-1 0 0 0,1 0 1 0 0,0-1-1 0 0,0 0 0 0 0,0-2 0 0 0,0 0 0 0 0,1 0 0 0 0,-1-1 0 0 0,0-1 0 0 0,1-1 0 0 0,-1 0 0 0 0,0-1 0 0 0,1-1 0 0 0,-1 0 1 0 0,0-1-1 0 0,-1 0 0 0 0,1-2 0 0 0,12-5-19 0 0,-24 9 62 0 0,-1 1-1 0 0,1 0 1 0 0,0-1 0 0 0,-1 0 0 0 0,1 0 0 0 0,-1 0-1 0 0,1 0 1 0 0,-1 0 0 0 0,0 0 0 0 0,0-1 0 0 0,0 1-1 0 0,0-1 1 0 0,-1 1 0 0 0,1-1 0 0 0,-1 0 0 0 0,1 0-1 0 0,-1 1 1 0 0,0-1 0 0 0,0 0 0 0 0,0 0 0 0 0,-1 0-1 0 0,1 0 1 0 0,0-4-62 0 0,-1 7 93 0 0,10 43 143 0 0,12 42-271 0 0,-7-29 102 0 0,-1 1 0 0 0,-3 1 1 0 0,-3 0-1 0 0,1 57-67 0 0,-10-103 19 0 0,0 0 0 0 0,-1 0 0 0 0,0-1 0 0 0,-1 1 0 0 0,0-1 0 0 0,0 1 0 0 0,-2-1 0 0 0,1 0 0 0 0,-1 0 1 0 0,-1-1-1 0 0,0 1 0 0 0,-2 1-19 0 0,5-8-12 0 0,0 0 1 0 0,0 0-1 0 0,0 0 1 0 0,-1 0 0 0 0,1 0-1 0 0,-1-1 1 0 0,0 1-1 0 0,0-1 1 0 0,0 0-1 0 0,-1 0 1 0 0,1-1 0 0 0,-1 1-1 0 0,1-1 1 0 0,-1 0-1 0 0,0 0 1 0 0,0-1 0 0 0,0 1-1 0 0,0-1 1 0 0,0 0-1 0 0,0-1 1 0 0,0 1-1 0 0,0-1 1 0 0,0 0 0 0 0,0 0-1 0 0,-1 0 1 0 0,1-1-1 0 0,0 0 1 0 0,0 0-1 0 0,0 0 1 0 0,0-1 0 0 0,0 0 11 0 0,-5-2-208 0 0,1-2 1 0 0,0 1-1 0 0,0-1 1 0 0,1 0-1 0 0,-1-1 1 0 0,1 0-1 0 0,1 0 1 0 0,-1 0-1 0 0,1-1 1 0 0,1-1-1 0 0,0 1 1 0 0,0-1-1 0 0,0 0 1 0 0,1 0-1 0 0,0-1 1 0 0,1 1-1 0 0,0-1 1 0 0,1 0-1 0 0,0 0 1 0 0,0 0-1 0 0,1-1 1 0 0,1 1-1 0 0,-1-1 1 0 0,2 1-1 0 0,-1-1 1 0 0,2 1-1 0 0,-1-1 1 0 0,1 1-1 0 0,2-5 208 0 0,14-44-1216 0 0,1 14 30 0 0</inkml:trace>
  <inkml:trace contextRef="#ctx0" brushRef="#br0" timeOffset="28344.235">8300 2315 1160 0 0,'227'-125'2360'0'0,"-223"161"1382"0"0,-3 69-3405 0 0,-1-94-112 0 0,55 212 590 0 0,-27-57-1785 0 0,-28-164 823 0 0,-1 0 0 0 0,0 0 0 0 0,0 0 0 0 0,0 0 0 0 0,0 0 0 0 0,0 0 0 0 0,0-1 0 0 0,-1 1 0 0 0,1 0 0 0 0,0 0 0 0 0,-1-1 0 0 0,0 1-1 0 0,1-1 1 0 0,-1 0 0 0 0,0 1 0 0 0,1-1 0 0 0,-1 0 0 0 0,0 0 0 0 0,0 0 0 0 0,0 0 0 0 0,0 0 0 0 0,0-1 0 0 0,0 1 0 0 0,-1-1 0 0 0,1 1 0 0 0,0-1 0 0 0,0 0-1 0 0,0 0 1 0 0,0 0 0 0 0,0 0 0 0 0,-3 0 147 0 0,-7 0-1226 0 0</inkml:trace>
  <inkml:trace contextRef="#ctx0" brushRef="#br0" timeOffset="28594.18">8548 2169 1440 0 0,'5'-2'106'0'0,"0"2"-1"0"0,1-1 0 0 0,-1 1 1 0 0,1 0-1 0 0,-1 0 0 0 0,0 0 1 0 0,1 1-1 0 0,-1 0 1 0 0,1 0-1 0 0,-1 0 0 0 0,0 0 1 0 0,0 1-1 0 0,0 0 0 0 0,0 0 1 0 0,0 1-1 0 0,0-1 1 0 0,0 1-1 0 0,-1 0 0 0 0,0 1 1 0 0,1-1-1 0 0,-1 1 0 0 0,0-1 1 0 0,0 1-1 0 0,-1 0 1 0 0,0 1-1 0 0,1-1 0 0 0,-1 1 1 0 0,0-1-1 0 0,-1 1 1 0 0,1 0-1 0 0,-1 0 0 0 0,0 0 1 0 0,-1 0-1 0 0,1 0 0 0 0,-1 1 1 0 0,1 0-106 0 0,-4 2 57 0 0,0 0-1 0 0,0-1 1 0 0,-1 0 0 0 0,0 0 0 0 0,0 0 0 0 0,-1 0-1 0 0,0 0 1 0 0,0-1 0 0 0,0 1 0 0 0,-1-1 0 0 0,0 0-1 0 0,0 0 1 0 0,0-1 0 0 0,-1 0 0 0 0,0 0-1 0 0,0 0 1 0 0,0 0 0 0 0,-1-1 0 0 0,0 0 0 0 0,0-1-1 0 0,0 0 1 0 0,0 0 0 0 0,0 0 0 0 0,0-1 0 0 0,-1 0-1 0 0,1 0 1 0 0,-1 0 0 0 0,-4-1-57 0 0,11-1-119 0 0,-1 1 0 0 0,0-1 0 0 0,0 0 0 0 0,1 0 0 0 0,-1 0 0 0 0,0 0 0 0 0,0 0 0 0 0,1 0 0 0 0,-1 0 0 0 0,0 0 0 0 0,0-1 1 0 0,1 1-1 0 0,-1-1 0 0 0,0 1 0 0 0,1-1 0 0 0,-1 0 0 0 0,1 0 0 0 0,-1 0 0 0 0,1 0 0 0 0,-1 0 0 0 0,1 0 0 0 0,-1 0 0 0 0,1 0 0 0 0,0 0 0 0 0,0-1 0 0 0,0 1 0 0 0,0-1 0 0 0,0 1 0 0 0,0-1 0 0 0,0 1 0 0 0,0-1 0 0 0,0 1 1 0 0,1-1-1 0 0,-1-1 119 0 0,0-8-1424 0 0</inkml:trace>
  <inkml:trace contextRef="#ctx0" brushRef="#br0" timeOffset="29172.594">8702 2300 908 0 0,'7'4'317'0'0,"1"-1"0"0"0,-1 0 0 0 0,1 0 0 0 0,0 0 0 0 0,0-1 0 0 0,0-1 0 0 0,0 1 0 0 0,0-1 0 0 0,0 0-1 0 0,0-1 1 0 0,0 0 0 0 0,0 0 0 0 0,0-1 0 0 0,7-1-317 0 0,15 1 432 0 0,145-36 270 0 0,-105 3-87 0 0,-70 33-558 0 0,0 1 7 0 0,-3-2-48 0 0,-16-1-7 0 0,0 0 0 0 0,0 1 0 0 0,-1 1 0 0 0,1 1 0 0 0,0 0-1 0 0,0 2 1 0 0,0 0 0 0 0,0 1 0 0 0,0 1 0 0 0,0 1 0 0 0,1 1-1 0 0,0 0 1 0 0,0 1 0 0 0,1 1 0 0 0,-2 2-9 0 0,13-9 5 0 0,0 1 1 0 0,0 0-1 0 0,0 1 0 0 0,1 0 0 0 0,-1-1 1 0 0,1 2-1 0 0,-1-1 0 0 0,1 1 0 0 0,0 0 1 0 0,0 0-1 0 0,1 0 0 0 0,-1 1 0 0 0,1-1 1 0 0,0 1-1 0 0,0 0 0 0 0,1 0 1 0 0,-1 1-1 0 0,1-1 0 0 0,0 1 0 0 0,0 1-5 0 0,57 57 303 0 0,-30-53-361 0 0,0-2-1 0 0,1 0 0 0 0,0-2 1 0 0,0 0-1 0 0,1-2 1 0 0,0-1-1 0 0,0-1 1 0 0,0-1-1 0 0,0-2 1 0 0,0 0-1 0 0,7-2 59 0 0,-28 2-21 0 0,2-1 19 0 0,0-1 0 0 0,0 0 1 0 0,-1 0-1 0 0,1-1 0 0 0,-1 1 0 0 0,0-2 1 0 0,1 1-1 0 0,-1 0 0 0 0,0-1 1 0 0,-1 0-1 0 0,1-1 0 0 0,-1 1 1 0 0,0-1-1 0 0,0 0 0 0 0,0-1 1 0 0,-1 1-1 0 0,0-1 0 0 0,0 1 0 0 0,0-1 1 0 0,-1-1-1 0 0,0 1 0 0 0,0 0 1 0 0,0-1-1 0 0,-1 1 0 0 0,2-7 2 0 0,46-71 675 0 0,-46 79-654 0 0,1-1 1 0 0,0 1-1 0 0,1 0 1 0 0,-1 1-1 0 0,1-1 1 0 0,-1 1 0 0 0,1 0-1 0 0,1 0 1 0 0,-1 1-1 0 0,0 0 1 0 0,1 0-1 0 0,0 0 1 0 0,0 1 0 0 0,-1 0-1 0 0,1 1 1 0 0,1-1-1 0 0,-1 1 1 0 0,0 0-1 0 0,0 1 1 0 0,0 0-1 0 0,0 0 1 0 0,0 1 0 0 0,1 0-1 0 0,-1 0 1 0 0,0 0-1 0 0,0 1 1 0 0,0 0-1 0 0,-1 0 1 0 0,1 1-1 0 0,3 2-21 0 0,-3-1 13 0 0,0 0-1 0 0,-1 1 0 0 0,1 0 1 0 0,-1 0-1 0 0,0 1 0 0 0,-1 0 0 0 0,0 0 1 0 0,1 0-1 0 0,-2 0 0 0 0,1 1 1 0 0,-1 0-1 0 0,0 0 0 0 0,-1 0 0 0 0,1 1 1 0 0,-1-1-1 0 0,-1 1 0 0 0,0-1 0 0 0,0 1 1 0 0,0 0-1 0 0,-1 0 0 0 0,0 0 1 0 0,0 0-1 0 0,-1 0 0 0 0,0 2-12 0 0,-2-3 1 0 0,0 0 0 0 0,0-1 0 0 0,0 1 0 0 0,-1 0 0 0 0,0-1 1 0 0,-1 0-1 0 0,1 1 0 0 0,-1-1 0 0 0,0-1 0 0 0,0 1 0 0 0,-1-1 0 0 0,0 1 0 0 0,0-1 0 0 0,0 0 0 0 0,-1-1 0 0 0,1 0 0 0 0,-1 1 0 0 0,-2-1-1 0 0,-45 15-2685 0 0,6-35 170 0 0,31 5 1300 0 0</inkml:trace>
  <inkml:trace contextRef="#ctx0" brushRef="#br0" timeOffset="25919.782">5447 2219 1636 0 0,'13'-7'3924'0'0,"-11"38"-2563"0"0,22 125-604 0 0,-5-80-562 0 0,-18-71-265 0 0,11 70-16 0 0,-8-24-2868 0 0,-7-41 1804 0 0,-12 4 45 0 0</inkml:trace>
  <inkml:trace contextRef="#ctx0" brushRef="#br0" timeOffset="26904.209">5273 2487 2356 0 0,'0'0'133'0'0,"1"0"1"0"0,-1-1-1 0 0,1 1 0 0 0,-1 0 0 0 0,1 0 0 0 0,-1 0 1 0 0,1-1-1 0 0,-1 1 0 0 0,0 0 0 0 0,1-1 0 0 0,-1 1 1 0 0,1 0-1 0 0,-1-1 0 0 0,0 1 0 0 0,1-1 0 0 0,-1 1 1 0 0,0 0-1 0 0,1-1 0 0 0,-1 1 0 0 0,0-1 0 0 0,0 1 0 0 0,0-1 1 0 0,1 1-1 0 0,-1-1 0 0 0,0 1 0 0 0,0-1 0 0 0,0 1 1 0 0,0-1-1 0 0,0 1 0 0 0,0-1 0 0 0,0 0 0 0 0,0 1 1 0 0,0-1-1 0 0,0 1 0 0 0,0-1 0 0 0,0 1 0 0 0,-1-1-133 0 0,20 0 47 0 0,359-45 357 0 0,-293 21 669 0 0,-62 114-613 0 0,-19-84-492 0 0,0 1-1 0 0,1-1 0 0 0,-1 0 1 0 0,1-1-1 0 0,0 1 1 0 0,0-1-1 0 0,1 0 0 0 0,-1 0 1 0 0,1 0-1 0 0,0-1 1 0 0,0 0-1 0 0,0 0 1 0 0,0 0-1 0 0,1-1 0 0 0,-1 0 1 0 0,1-1-1 0 0,-1 1 1 0 0,1-1-1 0 0,0 0 0 0 0,0-1 1 0 0,-1 1-1 0 0,1-1 1 0 0,0-1-1 0 0,0 1 0 0 0,-1-1 1 0 0,1-1-1 0 0,0 1 1 0 0,-1-1-1 0 0,1 0 0 0 0,-1 0 1 0 0,0-1-1 0 0,0 0 1 0 0,0 0-1 0 0,0-1 1 0 0,0 1-1 0 0,-1-1 0 0 0,1 0 1 0 0,-1-1-1 0 0,0 1 1 0 0,-1-1-1 0 0,1 0 0 0 0,0-1 33 0 0,6-19-277 0 0,-11 29 273 0 0,0 0 0 0 0,0 1 0 0 0,1-1 0 0 0,0 0 0 0 0,0 1 0 0 0,0-1 0 0 0,0 0 0 0 0,1 0 0 0 0,0 0 0 0 0,-1 0 0 0 0,1 0 0 0 0,1 0 0 0 0,-1 0 0 0 0,1-1 0 0 0,-1 1 0 0 0,1-1 0 0 0,0 0 0 0 0,0 1 0 0 0,0-1 0 0 0,1-1 1 0 0,-1 1-1 0 0,1 0 0 0 0,0-1 0 0 0,0 0 0 0 0,-1 0 0 0 0,1 0 0 0 0,1 0 0 0 0,-1-1 0 0 0,2 1 4 0 0,13 5-37 0 0,1 0 1 0 0,0-1-1 0 0,0-1 1 0 0,0-1-1 0 0,1-1 1 0 0,0-1 0 0 0,-1-1-1 0 0,1 0 1 0 0,0-2-1 0 0,0 0 37 0 0,16 1-102 0 0,-32 1 94 0 0,1-1 1 0 0,-1 1-1 0 0,1-1 0 0 0,-1 0 0 0 0,1 0 1 0 0,-1-1-1 0 0,0 1 0 0 0,1-1 0 0 0,-1-1 1 0 0,0 1-1 0 0,1-1 0 0 0,-1 0 0 0 0,0 0 1 0 0,0 0-1 0 0,0-1 0 0 0,-1 1 1 0 0,1-1-1 0 0,0 0 0 0 0,-1-1 0 0 0,0 1 1 0 0,0-1-1 0 0,0 0 0 0 0,0 0 0 0 0,-1 0 1 0 0,1 0-1 0 0,-1-1 0 0 0,0 1 1 0 0,-1-1-1 0 0,1 0 0 0 0,-1 0 0 0 0,0 0 1 0 0,1-2 7 0 0,-6 2-9 0 0,1 0 0 0 0,-1 1 1 0 0,0-1-1 0 0,-1 1 0 0 0,1 0 0 0 0,-1 0 1 0 0,1 0-1 0 0,-1 1 0 0 0,-1-1 1 0 0,1 1-1 0 0,0 0 0 0 0,-1 0 0 0 0,1 1 1 0 0,-1-1-1 0 0,0 1 0 0 0,0 0 1 0 0,0 0-1 0 0,0 1 0 0 0,0-1 1 0 0,-5 0 8 0 0,3 0-25 0 0,-90-33-428 0 0,130 16-658 0 0,-8 10 998 0 0,0 1 1 0 0,0 1-1 0 0,0 2 0 0 0,1 0 1 0 0,0 2-1 0 0,0 0 1 0 0,15 2 112 0 0,-39 3 43 0 0,1-1 1 0 0,-1 1-1 0 0,0 0 0 0 0,0 0 1 0 0,0 0-1 0 0,0 0 0 0 0,0 1 1 0 0,0-1-1 0 0,-1 0 1 0 0,1 1-1 0 0,-1-1 0 0 0,0 1 1 0 0,0-1-1 0 0,0 1 1 0 0,0 0-1 0 0,0-1 0 0 0,0 1 1 0 0,-1 0-1 0 0,1 0 1 0 0,-1 0-1 0 0,0-1 0 0 0,0 1 1 0 0,0 0-1 0 0,0 2-43 0 0,-30 169 1346 0 0,32-169-1321 0 0,1-1 1 0 0,0 0-1 0 0,0 1 1 0 0,0-1-1 0 0,0 0 1 0 0,1 0-1 0 0,-1 0 1 0 0,1-1-1 0 0,0 0 1 0 0,0 1-1 0 0,1-1 1 0 0,-1-1-1 0 0,0 1 1 0 0,1-1-1 0 0,0 1 1 0 0,0-1-1 0 0,-1-1 1 0 0,1 1-1 0 0,1-1 1 0 0,-1 1-1 0 0,0-2 1 0 0,0 1-1 0 0,0 0 1 0 0,0-1-1 0 0,1 0 1 0 0,-1 0-1 0 0,0-1 1 0 0,0 1-1 0 0,0-1 1 0 0,0 0-1 0 0,0-1 1 0 0,4-1-26 0 0,0 3 4 0 0,1-1 1 0 0,-1 0-1 0 0,0 0 1 0 0,0-1-1 0 0,0-1 1 0 0,0 0 0 0 0,-1 0-1 0 0,1 0 1 0 0,-1-1-1 0 0,1 0 1 0 0,-1-1-1 0 0,0 0 1 0 0,-1 0-1 0 0,1-1 1 0 0,-1 0 0 0 0,-1 0-1 0 0,1 0 1 0 0,-1-1-1 0 0,0 0 1 0 0,0 0-1 0 0,-1-1 1 0 0,0 0-1 0 0,3-5-4 0 0,-11 9-15 0 0,1-1 0 0 0,-1 0 0 0 0,0 1-1 0 0,0 0 1 0 0,-1 0 0 0 0,1 0-1 0 0,-1 0 1 0 0,0 1 0 0 0,0-1 0 0 0,0 1-1 0 0,0 0 1 0 0,-1 0 0 0 0,1 1 0 0 0,-1-1-1 0 0,0 1 1 0 0,1 0 0 0 0,-1 0-1 0 0,0 0 1 0 0,0 1 0 0 0,-1 0 0 0 0,-3-1 15 0 0,-87-18-129 0 0,-30-10-3271 0 0,106 20 2332 0 0</inkml:trace>
  <inkml:trace contextRef="#ctx0" brushRef="#br0" timeOffset="24731.169">3477 2395 1148 0 0,'5'0'182'0'0,"0"-1"0"0"0,0 0 0 0 0,0-1-1 0 0,-1 1 1 0 0,1-1 0 0 0,0 0 0 0 0,-1 0 0 0 0,1 0 0 0 0,-1-1-1 0 0,0 1 1 0 0,1-1 0 0 0,-1 0 0 0 0,-1-1 0 0 0,1 1-1 0 0,0 0 1 0 0,-1-1 0 0 0,0 0 0 0 0,0 0 0 0 0,0 0 0 0 0,0 0-1 0 0,2-5-181 0 0,-5 9 22 0 0,-28-11-42 0 0,-122 30 379 0 0,139-16-338 0 0,0-1 0 0 0,1 2-1 0 0,-1-1 1 0 0,1 2 0 0 0,0-1-1 0 0,0 1 1 0 0,0 1 0 0 0,1 0-1 0 0,0 0 1 0 0,0 1 0 0 0,1 0 0 0 0,-1 0-1 0 0,1 1 1 0 0,1 0 0 0 0,0 1-1 0 0,0 0 1 0 0,1 0 0 0 0,0 0-1 0 0,0 1 1 0 0,1-1 0 0 0,-3 7-21 0 0,8-11 32 0 0,0 0 0 0 0,0 0 0 0 0,1 0 0 0 0,-1-1 0 0 0,1 1 0 0 0,0 0 0 0 0,0-1 0 0 0,1 1 0 0 0,0-1 0 0 0,-1 1 1 0 0,1-1-1 0 0,1 0 0 0 0,-1 0 0 0 0,0 0 0 0 0,1 0 0 0 0,0 0 0 0 0,0 0 0 0 0,0-1 0 0 0,1 1 0 0 0,-1-1 0 0 0,1 0 0 0 0,0 0 0 0 0,0 0 0 0 0,0-1 0 0 0,0 1 0 0 0,0-1 1 0 0,0 0-1 0 0,1 0 0 0 0,-1-1 0 0 0,1 1 0 0 0,2 0-32 0 0,144 24 585 0 0,-145-24-547 0 0,1-1 1 0 0,0 0-1 0 0,0 0 1 0 0,-1-1 0 0 0,1 0-1 0 0,0 0 1 0 0,0-1-1 0 0,0 1 1 0 0,-1-2-1 0 0,1 1 1 0 0,0-1 0 0 0,-1 0-1 0 0,1 0 1 0 0,-1 0-1 0 0,0-1 1 0 0,0 0 0 0 0,0-1-1 0 0,0 1 1 0 0,0-1-1 0 0,-1 0 1 0 0,0-1-1 0 0,0 1 1 0 0,0-1 0 0 0,0 0-1 0 0,-1 0 1 0 0,1-1-1 0 0,-1 1 1 0 0,-1-1-1 0 0,3-5-38 0 0,17-27-192 0 0,-22 38 165 0 0,11 4-59 0 0,123 91-1838 0 0,-112-79-1441 0 0,-19-12 2148 0 0</inkml:trace>
  <inkml:trace contextRef="#ctx0" brushRef="#br0" timeOffset="25075.668">3854 2454 1228 0 0,'6'0'106'0'0,"0"1"1"0"0,0 0-1 0 0,0 0 1 0 0,0 1-1 0 0,0-1 0 0 0,0 1 1 0 0,-1 1-1 0 0,1-1 0 0 0,0 1 1 0 0,-1 0-1 0 0,0 0 0 0 0,0 1 1 0 0,0 0-1 0 0,0 0 0 0 0,-1 0 1 0 0,1 0-1 0 0,-1 0 1 0 0,0 1-1 0 0,0 0 0 0 0,-1 0 1 0 0,1 0-1 0 0,-1 0 0 0 0,1 4-106 0 0,-2-6 69 0 0,6 8 220 0 0,0 1-1 0 0,-1 0 1 0 0,-1 0 0 0 0,0 0 0 0 0,0 1 0 0 0,-1 0-1 0 0,-1 0 1 0 0,0 0 0 0 0,-1 0 0 0 0,0 7-289 0 0,-3-19 362 0 0,0-1-2 0 0,-27 21 1415 0 0,24-24-1741 0 0,1 0 0 0 0,-1 0 0 0 0,1-1 0 0 0,0 1 0 0 0,0-1 0 0 0,0 0 0 0 0,0 1 0 0 0,0-1 0 0 0,1 0 0 0 0,0 0 1 0 0,0 0-1 0 0,0 0 0 0 0,0 0 0 0 0,0 0 0 0 0,1 0 0 0 0,0 0 0 0 0,0 0 0 0 0,0-1 0 0 0,0 1 0 0 0,1 0 0 0 0,0 0 0 0 0,-1 0 0 0 0,2 0 0 0 0,-1 0 0 0 0,1-2-34 0 0,5-11-249 0 0,1 1 1 0 0,1 0-1 0 0,0 1 1 0 0,1 0-1 0 0,1 0 0 0 0,0 1 1 0 0,1 0-1 0 0,1 1 1 0 0,11-9 248 0 0,42-51-4978 0 0,-58 62 3758 0 0</inkml:trace>
  <inkml:trace contextRef="#ctx0" brushRef="#br0" timeOffset="25450.948">4273 2510 964 0 0,'125'-32'3078'0'0,"-105"24"-2714"0"0,-10 3-296 0 0,7-1 92 0 0,0-1 0 0 0,0 0 1 0 0,-1-2-1 0 0,0 0 1 0 0,0-1-1 0 0,-1 0 0 0 0,-1-1 1 0 0,1-1-1 0 0,-1-1-160 0 0,-14 10 2 0 0,-1 1-1 0 0,0 0 0 0 0,0 0 1 0 0,0 1-1 0 0,0-1 0 0 0,0 0 1 0 0,-1 0-1 0 0,1 0 0 0 0,-1 1 1 0 0,1-1-1 0 0,-1 1 0 0 0,0-1 1 0 0,1 1-1 0 0,-1 0 0 0 0,0 0 1 0 0,0-1-1 0 0,0 1 1 0 0,0 0-1 0 0,0 1 0 0 0,0-1 1 0 0,0 0-1 0 0,0 1 0 0 0,0-1 1 0 0,0 1-1 0 0,0-1 0 0 0,-1 1 1 0 0,1 0-1 0 0,0 0 0 0 0,0 0 1 0 0,0 0-1 0 0,-1 1 0 0 0,1-1 1 0 0,0 0-1 0 0,0 1 1 0 0,0 0-1 0 0,0-1 0 0 0,-1 2-1 0 0,0-3-20 0 0,-24 2 129 0 0,1 0 0 0 0,-1 2 0 0 0,1 1 0 0 0,-1 0 0 0 0,1 2 0 0 0,1 2 0 0 0,-1 0 0 0 0,1 1 0 0 0,1 2 0 0 0,-2 1-109 0 0,23-11 16 0 0,-1 0 1 0 0,0 0 0 0 0,1 1 0 0 0,-1 0-1 0 0,1-1 1 0 0,0 1 0 0 0,-1 1 0 0 0,1-1-1 0 0,0 0 1 0 0,0 1 0 0 0,0-1-1 0 0,1 1 1 0 0,-1 0 0 0 0,1 0 0 0 0,-1 0-1 0 0,1 0 1 0 0,0 0 0 0 0,0 1 0 0 0,1-1-1 0 0,-1 1 1 0 0,1-1 0 0 0,-1 1 0 0 0,1 0-1 0 0,0-1 1 0 0,0 1 0 0 0,1 0 0 0 0,-1 0-1 0 0,1 0 1 0 0,0 0-17 0 0,8 6-49 0 0,0-1 0 0 0,1 0-1 0 0,0-1 1 0 0,0 0 0 0 0,1-1 0 0 0,0 1-1 0 0,0-2 1 0 0,1 0 0 0 0,-1 0 0 0 0,2-1-1 0 0,-1 0 1 0 0,0-1 0 0 0,1 0 0 0 0,0-1 0 0 0,0 0-1 0 0,0-1 1 0 0,7 1 49 0 0,134 15-3769 0 0,-148-18 3527 0 0,23 1-992 0 0</inkml:trace>
  <inkml:trace contextRef="#ctx0" brushRef="#br0" timeOffset="21241.32">421 2247 1324 0 0,'0'0'449'0'0,"0"0"-40"0"0,0 0 4 0 0,0 0-48 0 0,0 0-78 0 0,0 0-42 0 0,0 0-26 0 0,0 0-29 0 0,0 0-5 0 0,0 0 44 0 0,0 0-27 0 0,0 0-27 0 0,0 0-23 0 0,0 0-36 0 0,0 0-111 0 0,0 0-25 0 0,4 7 11 0 0,15 118 132 0 0,-17-88-18 0 0,1-1 1 0 0,2 0-1 0 0,2-1 0 0 0,1 0 0 0 0,1 0 1 0 0,2 0-1 0 0,11 22-105 0 0,3-10-584 0 0,-25-47-27 0 0,-1-14-1756 0 0,-8-2 1149 0 0</inkml:trace>
  <inkml:trace contextRef="#ctx0" brushRef="#br0" timeOffset="22102.844">19 2289 1272 0 0,'-19'-3'2482'0'0,"32"-3"-1592"0"0,43-7-856 0 0,-48 11 204 0 0,549-71 1205 0 0,-324 55-1443 0 0,-231 18 14 0 0,45 0 699 0 0,-45 1-718 0 0,0 1-1 0 0,0 0 1 0 0,-1-1-1 0 0,1 1 1 0 0,-1 0-1 0 0,0 0 1 0 0,1 0-1 0 0,-1 1 1 0 0,0-1 0 0 0,0 0-1 0 0,0 0 1 0 0,0 1-1 0 0,-1-1 1 0 0,1 0-1 0 0,0 1 1 0 0,-1-1 0 0 0,0 1-1 0 0,0-1 1 0 0,0 0-1 0 0,0 1 1 0 0,0-1-1 0 0,0 1 1 0 0,0-1-1 0 0,-1 1 1 0 0,1-1 0 0 0,-1 0-1 0 0,0 1 1 0 0,0-1-1 0 0,0 1 6 0 0,-1 17 20 0 0,17 171-199 0 0,4-61 284 0 0,-20-105 649 0 0,5-40-333 0 0,0 1-418 0 0,1 1 1 0 0,0 1-1 0 0,1-1 0 0 0,1 1 0 0 0,0 0 0 0 0,0 0 0 0 0,1 1 0 0 0,1 0 0 0 0,0 0 0 0 0,0 1 0 0 0,1 0 0 0 0,0 1 0 0 0,1 0 1 0 0,0 1-1 0 0,0 0 0 0 0,10-5-3 0 0,-16 14-7 0 0,0 0 1 0 0,0 0-1 0 0,-1 1 0 0 0,1-1 1 0 0,0 1-1 0 0,-1 0 1 0 0,1 0-1 0 0,-1 1 1 0 0,1-1-1 0 0,-1 1 1 0 0,0 0-1 0 0,0 0 0 0 0,-1 0 1 0 0,1 1-1 0 0,0 0 1 0 0,-1-1-1 0 0,0 1 1 0 0,0 0-1 0 0,0 0 0 0 0,-1 1 1 0 0,1-1-1 0 0,-1 1 1 0 0,0-1-1 0 0,0 1 1 0 0,-1 0-1 0 0,1-1 0 0 0,-1 1 1 0 0,0 0-1 0 0,0 0 1 0 0,-1 0-1 0 0,1 0 1 0 0,-1 0-1 0 0,0 1 7 0 0,10 24 1 0 0,40 77-787 0 0,-25-98-2812 0 0,-23-9 2311 0 0</inkml:trace>
  <inkml:trace contextRef="#ctx0" brushRef="#br0" timeOffset="22556.577">1486 2575 1600 0 0,'130'-45'2257'0'0,"-68"15"-1778"0"0,46-6 222 0 0,-108 36-715 0 0,-1 0 1 0 0,1 1-1 0 0,-1-1 0 0 0,1 0 1 0 0,-1 0-1 0 0,1 0 0 0 0,-1 1 1 0 0,0-1-1 0 0,1 0 0 0 0,-1 0 1 0 0,1 0-1 0 0,-1 0 0 0 0,1 0 1 0 0,-1 0-1 0 0,0 0 0 0 0,1 0 1 0 0,-1 0-1 0 0,1 0 0 0 0,-1 0 1 0 0,1 0-1 0 0,-1 0 0 0 0,0-1 1 0 0,1 1-1 0 0,-1 0 0 0 0,1 0 0 0 0,-1-1 1 0 0,1 1-1 0 0,-1 0 0 0 0,1-1 1 0 0,-1 1-1 0 0,1 0 0 0 0,0-1 1 0 0,-1 1-1 0 0,1-1 0 0 0,-1 1 1 0 0,1-1-1 0 0,0 1 0 0 0,0-1 1 0 0,-1 1-1 0 0,1-1 0 0 0,0 1 1 0 0,0-1-1 0 0,-1 1 0 0 0,1-1 1 0 0,0 1-1 0 0,0-1 0 0 0,0 0 1 0 0,0 1-1 0 0,0-1 0 0 0,0 1 0 0 0,0-1 1 0 0,0 1-1 0 0,0-1 0 0 0,0 0 1 0 0,0 1-1 0 0,0-1 0 0 0,0 1 1 0 0,1-1 13 0 0,-62 15 101 0 0,48-13-48 0 0,1 0 0 0 0,0 2 0 0 0,0-1 0 0 0,0 1 0 0 0,0 1 1 0 0,1 0-1 0 0,-1 1 0 0 0,1 0 0 0 0,0 0 0 0 0,1 1 0 0 0,-1 1 0 0 0,1 0 0 0 0,0 0 0 0 0,1 1 0 0 0,-8 8-53 0 0,17-14 8 0 0,0 0-1 0 0,0 0 1 0 0,0 0-1 0 0,0 0 1 0 0,0 0-1 0 0,0 0 0 0 0,1 0 1 0 0,-1 0-1 0 0,1 0 1 0 0,0 0-1 0 0,-1 0 1 0 0,1 0-1 0 0,0-1 1 0 0,0 1-1 0 0,0 0 1 0 0,0-1-1 0 0,1 1 1 0 0,-1 0-1 0 0,0-1 1 0 0,1 0-1 0 0,-1 1 1 0 0,1-1-1 0 0,-1 0 1 0 0,1 0-1 0 0,-1 1 1 0 0,1-1-1 0 0,0-1 1 0 0,0 1-1 0 0,0 0 0 0 0,-1 0 1 0 0,1-1-1 0 0,0 1 1 0 0,0-1-1 0 0,0 1 1 0 0,0-1-1 0 0,0 0 1 0 0,1 0-8 0 0,25 8-240 0 0,0-2 0 0 0,1-1 0 0 0,-1-1 1 0 0,1-2-1 0 0,0-1 0 0 0,0-1 0 0 0,0-1 0 0 0,0-2 0 0 0,-1-1 1 0 0,3-1 239 0 0,8-1-1100 0 0</inkml:trace>
  <inkml:trace contextRef="#ctx0" brushRef="#br0" timeOffset="23261.265">1884 2427 968 0 0,'11'1'112'0'0,"-1"0"0"0"0,1 0 0 0 0,-1 1 0 0 0,0 1 0 0 0,0-1 0 0 0,0 2 1 0 0,0-1-1 0 0,0 2 0 0 0,0-1 0 0 0,-1 1 0 0 0,0 1 0 0 0,0-1 0 0 0,-1 2 0 0 0,1-1 0 0 0,-1 1 0 0 0,-1 0 0 0 0,1 1 0 0 0,-1 0 0 0 0,0 0 0 0 0,-1 1 0 0 0,0-1 0 0 0,-1 1 1 0 0,1 1-1 0 0,-2-1 0 0 0,1 1 0 0 0,0 4-112 0 0,-4-13 91 0 0,0 1 1 0 0,-1 0 0 0 0,1 0-1 0 0,-1 0 1 0 0,1 0-1 0 0,-1 0 1 0 0,0 0 0 0 0,0 0-1 0 0,0 0 1 0 0,0 0-1 0 0,0 0 1 0 0,0-1 0 0 0,0 1-1 0 0,-1 0 1 0 0,1 0-1 0 0,-1 0 1 0 0,1 0 0 0 0,-1 0-1 0 0,0 0 1 0 0,0-1 0 0 0,0 1-1 0 0,0 0 1 0 0,0-1-1 0 0,0 1 1 0 0,0 0 0 0 0,-1-1-1 0 0,1 0 1 0 0,0 1-1 0 0,-1-1 1 0 0,1 0 0 0 0,-1 0-1 0 0,0 1 1 0 0,1-1-1 0 0,-1-1 1 0 0,0 1 0 0 0,0 0-1 0 0,-1 0-91 0 0,1-3 53 0 0,0-1 0 0 0,0 1 0 0 0,1-1 0 0 0,-1 0 0 0 0,1 1 0 0 0,-1-1 0 0 0,1 0 0 0 0,0 0 0 0 0,0 0 0 0 0,0 0 0 0 0,0 0 0 0 0,0 0 0 0 0,1-1 0 0 0,0 1 0 0 0,-1 0 0 0 0,1 0 0 0 0,0 0 0 0 0,1-1 0 0 0,-1 1 0 0 0,0 0 0 0 0,1 0 0 0 0,0 0 0 0 0,0 0 0 0 0,0 0 0 0 0,0 0 0 0 0,1-1-53 0 0,1-8-81 0 0,1 0 0 0 0,1 1 0 0 0,0-1 0 0 0,1 1 0 0 0,0 0 0 0 0,0 1 0 0 0,1-1 0 0 0,1 1 0 0 0,0 0 0 0 0,0 1-1 0 0,1 0 1 0 0,0 0 81 0 0,78-63-5207 0 0,-79 66 3974 0 0</inkml:trace>
  <inkml:trace contextRef="#ctx0" brushRef="#br0" timeOffset="23886.732">2277 2499 1076 0 0,'25'-1'281'0'0,"-1"-1"-1"0"0,1-2 1 0 0,-1 0 0 0 0,1-1-1 0 0,-2-1 1 0 0,1-2-1 0 0,-1 0 1 0 0,0-2 0 0 0,5-2-281 0 0,16-20 874 0 0,-44 32-866 0 0,-44-14 128 0 0,32 13-73 0 0,0 1 0 0 0,-1 1 0 0 0,1 0 0 0 0,0 0 0 0 0,1 1 0 0 0,-1 1 0 0 0,0 0 0 0 0,0 0 0 0 0,1 2 0 0 0,0-1 0 0 0,0 1 0 0 0,0 1 0 0 0,1 0 1 0 0,-1 0-1 0 0,1 1 0 0 0,1 0 0 0 0,-1 1 0 0 0,-7 8-63 0 0,16-14 12 0 0,-1 0 0 0 0,1 0 0 0 0,0 0 1 0 0,-1 0-1 0 0,1 0 0 0 0,0 0 0 0 0,0 0 1 0 0,0 0-1 0 0,1 0 0 0 0,-1 1 1 0 0,1-1-1 0 0,-1 0 0 0 0,1 1 0 0 0,-1-1 1 0 0,1 0-1 0 0,0 1 0 0 0,0-1 0 0 0,1 0 1 0 0,-1 1-1 0 0,0-1 0 0 0,1 0 1 0 0,-1 1-1 0 0,1-1 0 0 0,0 0 0 0 0,0 0 1 0 0,0 1-1 0 0,0-1 0 0 0,0 0 0 0 0,0 0 1 0 0,0 0-1 0 0,1 0 0 0 0,-1-1 0 0 0,1 1 1 0 0,-1 0-1 0 0,1 0 0 0 0,0-1 1 0 0,0 1-1 0 0,0-1 0 0 0,0 0 0 0 0,0 0 1 0 0,1 1-13 0 0,91 44-445 0 0,42-33-3098 0 0,-108-13 2309 0 0</inkml:trace>
  <inkml:trace contextRef="#ctx0" brushRef="#br0" timeOffset="36117.949">17594 1833 1228 0 0,'-1'63'5093'0'0,"0"52"-2245"0"0,33 172-2787 0 0,42-6-1044 0 0,-93-247-4780 0 0,14-35 4475 0 0</inkml:trace>
  <inkml:trace contextRef="#ctx0" brushRef="#br0" timeOffset="36383.917">17750 1910 1028 0 0,'73'-55'3110'0'0,"-71"55"-2834"0"0,0 0-44 0 0,5 3-144 0 0,0 0 1 0 0,-1 0-1 0 0,1 0 1 0 0,-1 1-1 0 0,0 0 1 0 0,0 0-1 0 0,0 0 0 0 0,-1 1 1 0 0,0 0-1 0 0,0 0 1 0 0,0 1-1 0 0,0-1 1 0 0,-1 1-1 0 0,0 0 1 0 0,0 0-1 0 0,0 0 1 0 0,-1 1-1 0 0,0-1 1 0 0,-1 1-1 0 0,1 0 1 0 0,-1 0-1 0 0,0 0 0 0 0,-1 0 1 0 0,0 0-1 0 0,0 0 1 0 0,0 0-1 0 0,-1 1 1 0 0,0-1-1 0 0,0 0 1 0 0,-1 0-1 0 0,0 0 1 0 0,-1 4-89 0 0,-31 38-125 0 0,-11-44-3363 0 0,21-17 2270 0 0,8 1-36 0 0</inkml:trace>
  <inkml:trace contextRef="#ctx0" brushRef="#br0" timeOffset="36728.031">17963 1820 1280 0 0,'2'-1'97'0'0,"-1"-1"-1"0"0,1 1 1 0 0,-1-1 0 0 0,1 1-1 0 0,-1 0 1 0 0,1 0 0 0 0,0 0-1 0 0,-1 0 1 0 0,1 0-1 0 0,0 0 1 0 0,0 0 0 0 0,0 1-1 0 0,0-1 1 0 0,0 0 0 0 0,-1 1-1 0 0,1 0 1 0 0,0-1 0 0 0,0 1-1 0 0,0 0 1 0 0,0 0-1 0 0,0 0 1 0 0,0 0 0 0 0,0 1-1 0 0,0-1 1 0 0,0 1 0 0 0,0-1-1 0 0,0 1 1 0 0,0-1 0 0 0,0 1-1 0 0,0 0 1 0 0,0 0-1 0 0,-1 0 1 0 0,1 0 0 0 0,0 0-1 0 0,-1 0 1 0 0,1 1 0 0 0,-1-1-1 0 0,1 1 1 0 0,0 0-97 0 0,59 60 256 0 0,-51-50-93 0 0,-1 0-1 0 0,0 0 1 0 0,0 1-1 0 0,-1 0 1 0 0,-1 0-1 0 0,-1 1 1 0 0,1 0-1 0 0,-2 0 1 0 0,0 0-1 0 0,-1 1 1 0 0,0 0-1 0 0,1 13-162 0 0,-8-23 108 0 0,1 1-1 0 0,-1-1 0 0 0,0 0 1 0 0,0-1-1 0 0,0 1 1 0 0,-1 0-1 0 0,0-1 0 0 0,0 0 1 0 0,0 0-1 0 0,0 0 0 0 0,-1 0 1 0 0,1-1-1 0 0,-1 1 0 0 0,0-1 1 0 0,0 0-1 0 0,0-1 1 0 0,0 0-1 0 0,-1 1 0 0 0,1-1 1 0 0,-1-1-1 0 0,1 1 0 0 0,-1-1 1 0 0,0 0-1 0 0,0-1 1 0 0,1 1-1 0 0,-1-1 0 0 0,0 0 1 0 0,-2 0-108 0 0,5-2-3 0 0,0 0 0 0 0,0 1 0 0 0,0-1 0 0 0,0 0 0 0 0,0 0 0 0 0,1 0 0 0 0,-1-1 0 0 0,1 1 0 0 0,-1-1 0 0 0,1 0 0 0 0,0 1 0 0 0,0-1 0 0 0,0 0 0 0 0,0 0 0 0 0,0 0 0 0 0,1 0 0 0 0,0-1 0 0 0,-1 1 0 0 0,1 0 0 0 0,0-1 0 0 0,1 1 0 0 0,-1-1 0 0 0,0 1 0 0 0,1-1 0 0 0,0 1 0 0 0,0-1 0 0 0,0 1 0 0 0,0-1 0 0 0,1 1 0 0 0,-1 0 0 0 0,1-1 0 0 0,0 1 0 0 0,0-1 0 0 0,0 1 0 0 0,0 0 0 0 0,1 0 1 0 0,0-1-1 0 0,-1 1 0 0 0,1 0 0 0 0,0 1 0 0 0,0-1 3 0 0,9-12-224 0 0,0 1 0 0 0,1 1 1 0 0,0 0-1 0 0,1 0 1 0 0,0 2-1 0 0,1-1 1 0 0,1 2-1 0 0,0 0 1 0 0,0 1-1 0 0,0 0 1 0 0,2 1-1 0 0,-1 1 0 0 0,0 0 1 0 0,13-2 223 0 0,6-6-1069 0 0,17-7-1522 0 0,-29 11 1297 0 0</inkml:trace>
  <inkml:trace contextRef="#ctx0" brushRef="#br0" timeOffset="37057.363">18568 1895 876 0 0,'28'-5'3933'0'0,"-42"2"-1289"0"0,-5 8-2550 0 0,1 1 1 0 0,0 0 0 0 0,0 1 0 0 0,1 1-1 0 0,0 1 1 0 0,0 1 0 0 0,1 0-1 0 0,0 1 1 0 0,1 0 0 0 0,0 1 0 0 0,1 1-1 0 0,1 1 1 0 0,0 0 0 0 0,0 0-1 0 0,0 4-94 0 0,12-17 2 0 0,0 0 0 0 0,1 0 0 0 0,-1 0 0 0 0,1 0 0 0 0,-1 0 0 0 0,1 0 0 0 0,-1 0 0 0 0,1 0 0 0 0,-1 0-1 0 0,1 0 1 0 0,0 0 0 0 0,0 1 0 0 0,0-1 0 0 0,0 0 0 0 0,0 0 0 0 0,0 0 0 0 0,0 0 0 0 0,0 1-1 0 0,0-1 1 0 0,0 0 0 0 0,1 0 0 0 0,-1 0 0 0 0,0 0 0 0 0,1 0 0 0 0,-1 0 0 0 0,1 0 0 0 0,-1 0-1 0 0,1 0 1 0 0,0 0 0 0 0,-1 0 0 0 0,1 0 0 0 0,0 0 0 0 0,0 0 0 0 0,0 0 0 0 0,-1-1 0 0 0,1 1 0 0 0,0 0-1 0 0,0-1 1 0 0,0 1 0 0 0,0 0 0 0 0,0-1 0 0 0,0 0 0 0 0,0 1 0 0 0,1-1 0 0 0,-1 1 0 0 0,0-1-1 0 0,0 0 1 0 0,0 0 0 0 0,0 0 0 0 0,1 0-2 0 0,65 9-91 0 0,-53-9-44 0 0,0-1 0 0 0,0-1 0 0 0,0 0 0 0 0,0-1 0 0 0,0 0 0 0 0,-1-1 0 0 0,1-1 0 0 0,-1 0 0 0 0,0 0 0 0 0,-1-2 0 0 0,1 1 0 0 0,-1-2 0 0 0,0 0 0 0 0,-1 0 0 0 0,0-1 0 0 0,0 0 0 0 0,-1-1 0 0 0,0 0 0 0 0,-1-1 0 0 0,0 0 0 0 0,-1 0 0 0 0,0-1 0 0 0,-1 0 0 0 0,0 0 0 0 0,-1-1 0 0 0,0 0 0 0 0,-1 0 0 0 0,0 0 0 0 0,0-5 135 0 0,4-66-705 0 0,-7 42 500 0 0</inkml:trace>
  <inkml:trace contextRef="#ctx0" brushRef="#br0" timeOffset="37417.961">18742 1632 4288 0 0,'-7'-137'3004'0'0,"35"285"-2796"0"0,-19 230 543 0 0,-28-261 182 0 0,84-234-1259 0 0,-61 112 297 0 0,1-2 5 0 0,0 0 0 0 0,0 1 0 0 0,1 0 0 0 0,-1 0 0 0 0,1 1 0 0 0,1-1-1 0 0,-1 1 1 0 0,1 1 0 0 0,0-1 0 0 0,0 1 0 0 0,0 0 0 0 0,0 1 0 0 0,1 0-1 0 0,0 0 1 0 0,-1 0 0 0 0,1 1 0 0 0,0 0 0 0 0,1 1 24 0 0,-7 2 5 0 0,0 0 0 0 0,0 0 1 0 0,0 0-1 0 0,-1 1 0 0 0,1-1 0 0 0,-1 0 1 0 0,1 1-1 0 0,-1 0 0 0 0,0-1 0 0 0,1 1 1 0 0,-1 0-1 0 0,0 0 0 0 0,0-1 0 0 0,0 1 1 0 0,-1 0-1 0 0,1 0 0 0 0,0 0 1 0 0,-1 0-1 0 0,1 0 0 0 0,-1 1 0 0 0,0-1 1 0 0,1 0-1 0 0,-1 0 0 0 0,0 0 0 0 0,0 0 1 0 0,0 0-1 0 0,-1 0 0 0 0,1 0 0 0 0,-1 0 1 0 0,1 1-1 0 0,-1-1 0 0 0,1 0 1 0 0,-1-1-1 0 0,0 1 0 0 0,0 0 0 0 0,0 0 1 0 0,0 0-1 0 0,0 0 0 0 0,-1-1 0 0 0,1 1 1 0 0,-1 0-1 0 0,1-1 0 0 0,-1 0 0 0 0,1 1 1 0 0,-1-1-1 0 0,0 0 0 0 0,1 0 1 0 0,-1 1-1 0 0,-1-1-5 0 0,-5 6-105 0 0,0 0 0 0 0,0-1 0 0 0,-1 0 0 0 0,0 0 0 0 0,-1-1 0 0 0,1 0 0 0 0,-1 0 0 0 0,0-1 0 0 0,0-1-1 0 0,0 0 1 0 0,0 0 0 0 0,-1-1 0 0 0,1 0 0 0 0,-1 0 0 0 0,-9-1 105 0 0,-5-34-4827 0 0,27 23 3425 0 0</inkml:trace>
  <inkml:trace contextRef="#ctx0" brushRef="#br0" timeOffset="37934.149">19148 1603 1240 0 0,'1'65'3560'0'0,"-3"19"-2285"0"0,-1-62-1090 0 0,1-1 0 0 0,1 0 0 0 0,1 1 0 0 0,1-1 0 0 0,0 1-1 0 0,2-1 1 0 0,1 0 0 0 0,0 0 0 0 0,1 0 0 0 0,2 0 0 0 0,0-1 0 0 0,1 0-1 0 0,1-1 1 0 0,1 0 0 0 0,4 6-185 0 0,-7-19 19 0 0,0-1-1 0 0,1 1 1 0 0,-1-1-1 0 0,1 0 0 0 0,1-1 1 0 0,-1 0-1 0 0,1 0 1 0 0,-1-1-1 0 0,1 0 1 0 0,0-1-1 0 0,0 1 1 0 0,0-2-1 0 0,1 1 1 0 0,-1-2-1 0 0,0 1 1 0 0,1-1-1 0 0,-1 0 1 0 0,0-1-1 0 0,0 0 0 0 0,1-1 1 0 0,-1 0-1 0 0,0 0 1 0 0,0-1-1 0 0,0 0 1 0 0,-1 0-1 0 0,1-1 1 0 0,-1 0-1 0 0,0-1 1 0 0,0 0-1 0 0,0 0 1 0 0,-1-1-1 0 0,0 1 1 0 0,6-7-19 0 0,-6 6-12 0 0,-1 1 1 0 0,1-1 0 0 0,-1 0 0 0 0,-1 0 0 0 0,1-1 0 0 0,-1 0 0 0 0,0 0 0 0 0,-1 0 0 0 0,0 0 0 0 0,0-1 0 0 0,0 1 0 0 0,-1-1 0 0 0,0 0 0 0 0,-1 0 0 0 0,1-1 0 0 0,-2 1 0 0 0,1 0 0 0 0,-1-1 0 0 0,0 0 11 0 0,-4 4 28 0 0,0 0 0 0 0,0 1 1 0 0,0 0-1 0 0,-1 0 1 0 0,1 0-1 0 0,-1 0 0 0 0,0 0 1 0 0,0 1-1 0 0,0 0 0 0 0,-1 0 1 0 0,1 0-1 0 0,-1 0 1 0 0,0 0-1 0 0,1 1 0 0 0,-1 0 1 0 0,0 0-1 0 0,-1 1 1 0 0,1-1-1 0 0,0 1 0 0 0,0 0 1 0 0,0 1-1 0 0,-1-1 1 0 0,1 1-1 0 0,-1 0 0 0 0,1 0 1 0 0,0 1-1 0 0,-4 0-28 0 0,5-2 14 0 0,0 1 0 0 0,0 0 0 0 0,0 0-1 0 0,0 0 1 0 0,0 0 0 0 0,0 1 0 0 0,0 0-1 0 0,0 0 1 0 0,0 0 0 0 0,0 0 0 0 0,0 0 0 0 0,0 1-1 0 0,1 0 1 0 0,-1 0 0 0 0,1 0 0 0 0,-1 0-1 0 0,1 0 1 0 0,0 1 0 0 0,0-1 0 0 0,0 1 0 0 0,0 0-1 0 0,0 0 1 0 0,1 0 0 0 0,-1 0 0 0 0,1 1-1 0 0,0-1 1 0 0,0 1 0 0 0,0-1 0 0 0,0 1-1 0 0,0 0 1 0 0,1 0 0 0 0,0 0 0 0 0,0 0 0 0 0,0 0-1 0 0,0 0 1 0 0,1 0 0 0 0,0 0 0 0 0,-1 0-1 0 0,1 0 1 0 0,1 0 0 0 0,-1 1-14 0 0,4 3-14 0 0,0-1 1 0 0,0 1-1 0 0,0-1 0 0 0,1 0 1 0 0,0 0-1 0 0,1-1 0 0 0,0 1 1 0 0,0-1-1 0 0,0-1 0 0 0,0 1 1 0 0,1-1-1 0 0,0 0 0 0 0,0 0 1 0 0,1-1-1 0 0,-1 0 0 0 0,1 0 0 0 0,0-1 1 0 0,0 0-1 0 0,0 0 0 0 0,8 1 14 0 0,116 11-2918 0 0,-64-41-2163 0 0,-60 22 3771 0 0</inkml:trace>
  <inkml:trace contextRef="#ctx0" brushRef="#br0" timeOffset="38513.699">19775 1975 860 0 0,'34'-79'6171'0'0,"-14"118"-5397"0"0,-6 158 773 0 0,-14-195-1383 0 0,0-2-16 0 0,11-9 336 0 0,-9 3-485 0 0,12-32-54 0 0,2 2 1 0 0,1-1-1 0 0,1 2 0 0 0,2 0 0 0 0,2 2 0 0 0,2-2 55 0 0,1 23-562 0 0,-21 17 452 0 0,4 6 95 0 0,0 1 0 0 0,-1 0 0 0 0,-1 0 0 0 0,0 0 1 0 0,0 1-1 0 0,-2 0 0 0 0,1 0 0 0 0,-2 1 0 0 0,1-1 1 0 0,-2 1-1 0 0,0 0 0 0 0,-1-1 0 0 0,0 1 0 0 0,-1 0 1 0 0,0 0-1 0 0,-1 0 0 0 0,-1 2 15 0 0,2-12 17 0 0,-14 22-22 0 0,20-36-60 0 0,210-238-894 0 0,-214 248 944 0 0,1-1 0 0 0,-1 1 1 0 0,1-1-1 0 0,0 1 0 0 0,0 0 0 0 0,-1 0 0 0 0,1 0 0 0 0,0 0 1 0 0,-1 0-1 0 0,1 1 0 0 0,0-1 0 0 0,-1 1 0 0 0,1 0 0 0 0,-1 0 0 0 0,1 0 1 0 0,-1 0-1 0 0,1 0 0 0 0,-1 0 0 0 0,0 1 0 0 0,1-1 0 0 0,-1 1 1 0 0,0-1-1 0 0,0 1 0 0 0,0 0 0 0 0,0 0 0 0 0,-1 0 0 0 0,1 0 1 0 0,0 0-1 0 0,-1 1 0 0 0,0-1 0 0 0,1 0 0 0 0,-1 1 0 0 0,0-1 1 0 0,0 1-1 0 0,0-1 0 0 0,0 1 0 0 0,-1-1 0 0 0,1 1 0 0 0,-1 2 15 0 0,27 71-654 0 0,-12-20-3525 0 0,-10-38 2873 0 0</inkml:trace>
  <inkml:trace contextRef="#ctx0" brushRef="#br0" timeOffset="31424.122">11350 2294 1196 0 0,'0'0'419'0'0,"0"0"4"0"0,3 0 137 0 0,72 29 1040 0 0,-30-32-1217 0 0,-1-1 0 0 0,0-3 0 0 0,0-1 0 0 0,-1-3 0 0 0,0-1 0 0 0,19-10-383 0 0,-1 3 67 0 0,-56 18-108 0 0,1 0-1 0 0,0 0 0 0 0,-1-1 1 0 0,1 1-1 0 0,0-1 0 0 0,-1-1 0 0 0,0 1 1 0 0,0-1-1 0 0,0 0 0 0 0,0 0 1 0 0,0 0-1 0 0,0-1 0 0 0,-1 0 1 0 0,0 0-1 0 0,1 0 0 0 0,-2 0 1 0 0,1-1-1 0 0,0 1 0 0 0,-1-1 1 0 0,0 0-1 0 0,0 0 0 0 0,0 0 1 0 0,-1-1-1 0 0,0 1 0 0 0,1-2 42 0 0,-49-17-567 0 0,11 21 649 0 0,-1 1-1 0 0,1 2 0 0 0,0 1 0 0 0,0 3 0 0 0,-1 0 0 0 0,2 2 1 0 0,-1 2-1 0 0,1 1 0 0 0,0 2 0 0 0,1 1 0 0 0,-6 4-81 0 0,35-15 39 0 0,0 0 0 0 0,1 0 0 0 0,-1 1 0 0 0,1-1-1 0 0,-1 1 1 0 0,1 0 0 0 0,-1 0 0 0 0,1 0 0 0 0,0 0-1 0 0,0 1 1 0 0,0-1 0 0 0,0 1 0 0 0,1 0 0 0 0,-1 0 0 0 0,1 0-1 0 0,-1 0 1 0 0,1 0 0 0 0,0 0 0 0 0,0 1 0 0 0,1-1 0 0 0,-1 1-1 0 0,1 0 1 0 0,0-1 0 0 0,0 1 0 0 0,0 0 0 0 0,0 0 0 0 0,0-1-1 0 0,1 1 1 0 0,0 0 0 0 0,0 0 0 0 0,0 0 0 0 0,0 0-1 0 0,0 0 1 0 0,1 0-39 0 0,7 5 49 0 0,1 0 1 0 0,0-1-1 0 0,0 0 0 0 0,1 0 0 0 0,0-1 0 0 0,0 0 0 0 0,0-1 0 0 0,1 0 1 0 0,0-1-1 0 0,0 0 0 0 0,1-1 0 0 0,0 0 0 0 0,-1 0 0 0 0,1-2 0 0 0,0 1 1 0 0,0-2-1 0 0,1 1 0 0 0,7-1-49 0 0,145 5-3197 0 0,-156-6 2740 0 0,34-3-760 0 0,25-10-52 0 0</inkml:trace>
  <inkml:trace contextRef="#ctx0" brushRef="#br0" timeOffset="31815.444">12070 2372 1080 0 0,'15'-8'3479'0'0,"17"-29"-2375"0"0,93-208 1085 0 0,-122 245-2199 0 0,1-1 1 0 0,0 1-1 0 0,-1 0 1 0 0,1 0-1 0 0,0 0 1 0 0,-1 0-1 0 0,1 1 1 0 0,0 0-1 0 0,-1-1 0 0 0,1 1 1 0 0,-1 0-1 0 0,1 1 1 0 0,-1-1-1 0 0,0 1 1 0 0,1-1-1 0 0,-1 1 0 0 0,0 0 1 0 0,0 0-1 0 0,0 1 1 0 0,0-1-1 0 0,-1 0 1 0 0,1 1-1 0 0,-1 0 1 0 0,1 0-1 0 0,-1 0 0 0 0,0 0 1 0 0,1 2 9 0 0,9 5-91 0 0,-5-5 120 0 0,0 1 0 0 0,-1-1 0 0 0,0 1-1 0 0,0 1 1 0 0,0-1 0 0 0,-1 1 0 0 0,1 0 0 0 0,-2 0 0 0 0,1 1 0 0 0,-1-1 0 0 0,0 1 0 0 0,-1 0 0 0 0,0 0 0 0 0,0 0 0 0 0,0 1 0 0 0,-1-1 0 0 0,-1 1 0 0 0,1-1 0 0 0,-2 1 0 0 0,1-1 0 0 0,-1 1 0 0 0,0 0 0 0 0,-1-1 0 0 0,0 1-1 0 0,0 0 1 0 0,-1-1 0 0 0,0 1 0 0 0,0-1 0 0 0,-1 0 0 0 0,0 0 0 0 0,-1 0 0 0 0,0 0 0 0 0,-3 4-29 0 0,-92 77-1591 0 0,96-89 529 0 0,-13-15-1444 0 0,13 4 1299 0 0</inkml:trace>
  <inkml:trace contextRef="#ctx0" brushRef="#br0" timeOffset="32096.811">12797 1862 1636 0 0,'12'-19'4693'0'0,"-13"43"-2619"0"0,-3 12-1832 0 0,28 215 565 0 0,24-65-2924 0 0,-50-171-1928 0 0,-11 0 2615 0 0</inkml:trace>
  <inkml:trace contextRef="#ctx0" brushRef="#br0" timeOffset="32519.055">12416 2179 944 0 0,'-19'1'4541'0'0,"56"-5"-3321"0"0,90-23-448 0 0,2 5-1 0 0,0 6 0 0 0,91 2-771 0 0,-217 16 49 0 0,1 0 0 0 0,-1 0 0 0 0,0 0 0 0 0,0 1-1 0 0,0-1 1 0 0,0 1 0 0 0,0 0 0 0 0,0 0-1 0 0,-1 0 1 0 0,1 0 0 0 0,-1 0 0 0 0,0 0 0 0 0,0 1-1 0 0,0-1 1 0 0,-1 1 0 0 0,1 0 0 0 0,-1-1-1 0 0,1 1 1 0 0,-1 0 0 0 0,-1 0 0 0 0,1 0 0 0 0,0 2-49 0 0,7 18 79 0 0,28 43-118 0 0,-15-43-2851 0 0,-22-24-1022 0 0,-1-2 2685 0 0</inkml:trace>
  <inkml:trace contextRef="#ctx0" brushRef="#br0" timeOffset="32753.458">13062 1855 3900 0 0,'8'-21'4578'0'0,"0"-4"-2521"0"0,-3 34-9588 0 0,-7-5 6175 0 0</inkml:trace>
  <inkml:trace contextRef="#ctx0" brushRef="#br0" timeOffset="33567.705">13298 2022 1080 0 0,'20'17'314'0'0,"-2"0"-1"0"0,0 2 1 0 0,-1 0 0 0 0,-1 1-1 0 0,0 1 1 0 0,-2 0 0 0 0,-1 1-1 0 0,0 1 1 0 0,0 2-314 0 0,-12-23 90 0 0,0-1 0 0 0,1 1 0 0 0,-1 0 0 0 0,0-1 0 0 0,0 1 0 0 0,0 0 0 0 0,0 0 0 0 0,0 0 0 0 0,0 0 0 0 0,0 0 0 0 0,-1 0-1 0 0,1 0 1 0 0,-1 0 0 0 0,1 0 0 0 0,-1 0 0 0 0,0 0 0 0 0,0 0 0 0 0,0 0 0 0 0,0 0 0 0 0,0 0 0 0 0,-1 0 0 0 0,1 0 0 0 0,0 0 0 0 0,-1 0 0 0 0,0 0 0 0 0,1 0 0 0 0,-1 0 0 0 0,0 0 0 0 0,0 0 0 0 0,0 0 0 0 0,0 0 0 0 0,0-1 0 0 0,-1 1 0 0 0,1 0-1 0 0,0-1 1 0 0,-1 1 0 0 0,1-1 0 0 0,-1 0 0 0 0,0 1 0 0 0,1-1 0 0 0,-1 0 0 0 0,0 0 0 0 0,0 0 0 0 0,0 0 0 0 0,0-1 0 0 0,0 1 0 0 0,0 0 0 0 0,0-1 0 0 0,0 1 0 0 0,0-1 0 0 0,-2 1-90 0 0,2-3 23 0 0,1-1 1 0 0,-1 1-1 0 0,0 0 1 0 0,1 0-1 0 0,0 0 1 0 0,-1-1-1 0 0,1 1 1 0 0,0-1-1 0 0,0 1 1 0 0,1-1-1 0 0,-1 1 1 0 0,0-1-1 0 0,1 0 1 0 0,0 1-1 0 0,-1-1 1 0 0,1 0-1 0 0,0 1 1 0 0,0-1-1 0 0,1 0 1 0 0,-1 1-1 0 0,1-1 1 0 0,-1 0-1 0 0,1 1 1 0 0,0-1-1 0 0,0 1 1 0 0,1-3-24 0 0,3-8-63 0 0,2 0 0 0 0,-1 0 0 0 0,2 0 1 0 0,0 1-1 0 0,0 0 0 0 0,1 0 1 0 0,1 1-1 0 0,-1 0 0 0 0,2 1 1 0 0,0 0-1 0 0,0 1 0 0 0,1 0 1 0 0,0 0-1 0 0,0 2 0 0 0,1-1 1 0 0,0 2-1 0 0,0-1 0 0 0,1 2 1 0 0,-1 0-1 0 0,1 1 0 0 0,1 0 1 0 0,-1 1-1 0 0,0 0 0 0 0,1 1 1 0 0,-1 1-1 0 0,1 1 0 0 0,3 0 63 0 0,-10 1-34 0 0,0 0-1 0 0,0 0 1 0 0,-1 1-1 0 0,1 0 1 0 0,-1 0 0 0 0,1 1-1 0 0,-1-1 1 0 0,0 2-1 0 0,0-1 1 0 0,-1 1-1 0 0,1 0 1 0 0,-1 1-1 0 0,1 0 1 0 0,-1 0-1 0 0,-1 0 1 0 0,1 0-1 0 0,-1 1 1 0 0,0 0-1 0 0,0 0 1 0 0,3 7 34 0 0,-7-9 30 0 0,0 0 1 0 0,-1 0-1 0 0,0 0 0 0 0,0 0 1 0 0,0 0-1 0 0,0 0 1 0 0,0 0-1 0 0,-1 0 0 0 0,0 0 1 0 0,0 0-1 0 0,0 0 1 0 0,0 0-1 0 0,-1-1 0 0 0,0 1 1 0 0,1 0-1 0 0,-1-1 0 0 0,-1 1 1 0 0,1-1-1 0 0,0 0 1 0 0,-1 0-1 0 0,0 0 0 0 0,1 0 1 0 0,-1 0-1 0 0,0 0 0 0 0,-1-1 1 0 0,1 1-1 0 0,0-1 1 0 0,-1 0-1 0 0,-2 1-30 0 0,-13 13 348 0 0,22-47-51 0 0,4 18-382 0 0,0 0 0 0 0,1 1 0 0 0,0 0 0 0 0,1 0 0 0 0,0 1 0 0 0,1 0 0 0 0,1 0 0 0 0,-1 1 0 0 0,1 1 0 0 0,1 0 0 0 0,0 0 0 0 0,0 1 0 0 0,1 1 0 0 0,0 0 0 0 0,0 0 0 0 0,0 2 0 0 0,1 0 0 0 0,0 0 0 0 0,0 1 0 0 0,0 1 0 0 0,1 0 0 0 0,-1 1 0 0 0,7 0 85 0 0,-16 4 1 0 0,0-1 0 0 0,0 1 0 0 0,-1 0 0 0 0,1 0 0 0 0,0 1 0 0 0,-1-1 0 0 0,0 1 0 0 0,1 0 0 0 0,-1 0 0 0 0,0 1 0 0 0,-1-1 0 0 0,1 1 0 0 0,0 0 0 0 0,-1 0 0 0 0,0 0 0 0 0,0 0 1 0 0,0 1-1 0 0,-1-1 0 0 0,1 1 0 0 0,-1 0 0 0 0,0-1 0 0 0,-1 1 0 0 0,1 0 0 0 0,-1 0 0 0 0,0 0 0 0 0,0 1 0 0 0,0-1 0 0 0,-1 0 0 0 0,0 0 0 0 0,0 0 0 0 0,0 0 0 0 0,-1 1-1 0 0,27 77-305 0 0,18-61-3042 0 0,-32-22 2087 0 0</inkml:trace>
  <inkml:trace contextRef="#ctx0" brushRef="#br0" timeOffset="34241.03">14637 2055 1060 0 0,'-13'-1'229'0'0,"1"1"0"0"0,-1 0 0 0 0,0 0 0 0 0,0 1 1 0 0,1 1-1 0 0,-1 0 0 0 0,1 1 0 0 0,-1 0 0 0 0,1 1 0 0 0,0 0 0 0 0,0 1 0 0 0,1 1 0 0 0,0-1 0 0 0,-1 2 0 0 0,2 0 1 0 0,-1 0-1 0 0,1 1 0 0 0,0 0 0 0 0,1 1 0 0 0,-6 6-229 0 0,-42 79 820 0 0,57-93-743 0 0,5 10-8 0 0,3-6-65 0 0,0-1-1 0 0,1-1 1 0 0,-1 1-1 0 0,1-1 1 0 0,0-1-1 0 0,0 1 1 0 0,0-2-1 0 0,0 1 1 0 0,1-1 0 0 0,-1-1-1 0 0,0 1 1 0 0,0-1-1 0 0,1-1 1 0 0,-1 0-1 0 0,0 0 1 0 0,0-1-1 0 0,0 0 1 0 0,0-1 0 0 0,0 0-1 0 0,0 0 1 0 0,-1-1-1 0 0,8-4-3 0 0,8 0-16 0 0,-15 6 6 0 0,0-1 1 0 0,0-1-1 0 0,0 1 1 0 0,0-1-1 0 0,-1-1 1 0 0,0 0-1 0 0,0 0 0 0 0,0 0 1 0 0,-1-1-1 0 0,1 0 1 0 0,-1-1-1 0 0,5-6 10 0 0,-12 13 109 0 0,0 1 1 0 0,0-1-1 0 0,0 0 0 0 0,0 1 0 0 0,0-1 0 0 0,0 0 0 0 0,0 1 1 0 0,0-1-1 0 0,0 0 0 0 0,0 1 0 0 0,-1-1-109 0 0,147 5-93 0 0,-132-6 69 0 0,0 0 1 0 0,0-2-1 0 0,0 0 0 0 0,-1 0 0 0 0,1-1 0 0 0,-1-1 0 0 0,0 0 0 0 0,0-1 0 0 0,0 0 0 0 0,-1-1 1 0 0,0 0-1 0 0,0-1 0 0 0,-1 0 0 0 0,0-1 0 0 0,-1-1 0 0 0,0 1 0 0 0,0-2 0 0 0,-1 1 0 0 0,0-1 1 0 0,-1-1-1 0 0,0 0 0 0 0,-1 0 0 0 0,0 0 0 0 0,2-7 24 0 0,2-16 312 0 0,-2 0 0 0 0,0 0 0 0 0,-3-1 0 0 0,-1 0 0 0 0,-2 0 0 0 0,-1 0 0 0 0,-2-22-312 0 0,0 57 31 0 0,0-1 0 0 0,0 1 1 0 0,0-1-1 0 0,0 1 1 0 0,-1-1-1 0 0,1 1 1 0 0,0-1-1 0 0,-1 1 1 0 0,1-1-1 0 0,-1 1 1 0 0,1-1-1 0 0,-1 1 1 0 0,1 0-1 0 0,-1-1 1 0 0,0 1-1 0 0,0 0 1 0 0,0 0-1 0 0,0 0 0 0 0,0-1 1 0 0,0 1-1 0 0,0 0 1 0 0,0 0-1 0 0,0 0 1 0 0,0 1-1 0 0,-1-1 1 0 0,1 0-1 0 0,0 0 1 0 0,-1 1-1 0 0,1-1 1 0 0,0 1-1 0 0,-1-1 1 0 0,1 1-1 0 0,-1-1 1 0 0,1 1-1 0 0,-1 0 1 0 0,1 0-1 0 0,-1 0 0 0 0,1 0 1 0 0,-1 0-1 0 0,1 0 1 0 0,-1 0-1 0 0,1 0 1 0 0,-1 1-1 0 0,1-1 1 0 0,-1 1-1 0 0,1-1 1 0 0,0 1-1 0 0,-1-1 1 0 0,1 1-32 0 0,-4 7 28 0 0,0 0 0 0 0,1 0 0 0 0,1 0 1 0 0,-1 1-1 0 0,2-1 0 0 0,-1 1 1 0 0,1 0-1 0 0,0 0 0 0 0,1 0 0 0 0,0 0 1 0 0,0 0-1 0 0,1 0 0 0 0,0 0 1 0 0,1 0-1 0 0,0 0 0 0 0,0 0 0 0 0,1 0 1 0 0,0 0-1 0 0,0 0 0 0 0,4 7-28 0 0,89 177-1025 0 0,-60-130-455 0 0,3 23-3778 0 0,-38-84 4003 0 0,0-2 52 0 0</inkml:trace>
  <inkml:trace contextRef="#ctx0" brushRef="#br0" timeOffset="34773.281">14804 2110 1576 0 0,'17'-7'4533'0'0,"91"-26"-3755"0"0,-18 12-560 0 0,1 5 1 0 0,1 3-1 0 0,-1 4 1 0 0,53 3-219 0 0,-135 7 36 0 0,-1 0 0 0 0,1 1 1 0 0,-1-1-1 0 0,1 2 0 0 0,-1-1 1 0 0,0 1-1 0 0,0 1 0 0 0,0-1 1 0 0,0 1-1 0 0,-1 1 1 0 0,0-1-1 0 0,0 1 0 0 0,0 0 1 0 0,0 1-1 0 0,-1 0 0 0 0,0 0 1 0 0,0 0-1 0 0,0 1 0 0 0,-1 0 1 0 0,0 0-1 0 0,-1 0 0 0 0,1 1 1 0 0,-1-1-1 0 0,-1 1 0 0 0,1 0 1 0 0,-1 0-1 0 0,-1 1 0 0 0,0-1 1 0 0,0 1-37 0 0,7 18-332 0 0,0 13-3260 0 0,-12-35 2328 0 0,-12 10 45 0 0</inkml:trace>
  <inkml:trace contextRef="#ctx0" brushRef="#br0" timeOffset="35039.459">15597 1727 2556 0 0,'0'-5'980'0'0,"0"3"-84"0"0,0-3-164 0 0,0 2-135 0 0,0-1-117 0 0,0-1-28 0 0,2 2-240 0 0,-2-2-212 0 0,0 2-76 0 0,2 1 8 0 0,-2 0-260 0 0,5 6-76 0 0,-2-3-369 0 0,3 1-543 0 0,1 3 20 0 0,12 0 8 0 0</inkml:trace>
  <inkml:trace contextRef="#ctx0" brushRef="#br0" timeOffset="35601.908">16111 1922 1540 0 0,'-190'103'3553'0'0,"176"-91"-3400"0"0,0 0 0 0 0,1 0 0 0 0,1 1 0 0 0,0 1 0 0 0,0 0 0 0 0,2 1-1 0 0,0 0 1 0 0,0 0 0 0 0,2 1 0 0 0,0 0 0 0 0,0 1 0 0 0,-1 9-153 0 0,9-25 13 0 0,1 1 0 0 0,-1 0-1 0 0,1-1 1 0 0,0 1 0 0 0,0 0 0 0 0,0-1-1 0 0,0 1 1 0 0,0-1 0 0 0,0 0 0 0 0,0 1 0 0 0,0-1-1 0 0,1 0 1 0 0,-1 0 0 0 0,0 1 0 0 0,1-1 0 0 0,-1 0-1 0 0,1 0 1 0 0,-1-1 0 0 0,1 1 0 0 0,0 0-1 0 0,-1 0 1 0 0,1-1 0 0 0,0 1 0 0 0,0-1 0 0 0,-1 1-1 0 0,1-1 1 0 0,0 0 0 0 0,0 0 0 0 0,-1 0 0 0 0,1 0-1 0 0,0 0 1 0 0,0 0 0 0 0,0 0 0 0 0,-1-1 0 0 0,1 1-1 0 0,0-1 1 0 0,0 1 0 0 0,-1-1 0 0 0,1 0-1 0 0,0 0-12 0 0,2 1 30 0 0,17-3-35 0 0,0-2 0 0 0,-1 0 0 0 0,1-1 0 0 0,-1-1 0 0 0,0-1 0 0 0,-1-1 0 0 0,0-1 0 0 0,0 0-1 0 0,-1-1 1 0 0,11-10 5 0 0,3 1-77 0 0,73-60 434 0 0,-104 80-336 0 0,-1 0-57 0 0,0 0-22 0 0,27 27 127 0 0,-3 91-20 0 0,-35-99 443 0 0,14-26 134 0 0,19-22-600 0 0,1 2 0 0 0,0 1-1 0 0,2 0 1 0 0,1 2-1 0 0,1 1 1 0 0,27-17-26 0 0,12 13-407 0 0,-62 28 391 0 0,0 0-1 0 0,1 0 0 0 0,-1 0 1 0 0,0 1-1 0 0,0 0 1 0 0,0 0-1 0 0,-1 0 0 0 0,1 0 1 0 0,0 1-1 0 0,-1-1 1 0 0,1 1-1 0 0,-1 0 0 0 0,0 0 1 0 0,0 0-1 0 0,0 0 1 0 0,0 1-1 0 0,-1-1 0 0 0,1 1 1 0 0,-1 0-1 0 0,0-1 1 0 0,0 1-1 0 0,-1 0 0 0 0,1 0 1 0 0,-1 1-1 0 0,2 3 17 0 0,15 68-3919 0 0,-17-69 2673 0 0,0-5-2 0 0</inkml:trace>
  <inkml:trace contextRef="#ctx0" brushRef="#br0" timeOffset="40943.379">1443 3619 1180 0 0,'0'0'403'0'0,"0"0"-46"0"0,0 0-47 0 0,0 0 4 0 0,0 0 150 0 0,0 0 36 0 0,0 0 26 0 0,5 2-66 0 0,-3 1-407 0 0,1-1-1 0 0,-1 0 1 0 0,0 1-1 0 0,0 0 1 0 0,-1-1-1 0 0,1 1 1 0 0,-1 0-1 0 0,1 0 1 0 0,-1 0-1 0 0,0 0 1 0 0,0 0-1 0 0,0 0 1 0 0,0 0-1 0 0,0 0 1 0 0,-1 0-1 0 0,0 0 1 0 0,0 1-1 0 0,1-1 1 0 0,-2 0-1 0 0,1 0 1 0 0,0 0-1 0 0,-1 1 1 0 0,1-1-1 0 0,-1 0 1 0 0,0 0-1 0 0,0 0 1 0 0,0 0-1 0 0,-1 0 1 0 0,0 2-53 0 0,2-4 3 0 0,-28 197 2267 0 0,65-123-1917 0 0,-1-73-3367 0 0,3-35 375 0 0,-25 13 1401 0 0</inkml:trace>
  <inkml:trace contextRef="#ctx0" brushRef="#br0" timeOffset="41224.812">1406 3487 1664 0 0,'-23'-53'8078'0'0,"13"43"-7366"0"0,-5-5-531 0 0,14 5-4551 0 0,33-27 1656 0 0,-15 22 1507 0 0</inkml:trace>
  <inkml:trace contextRef="#ctx0" brushRef="#br0" timeOffset="41491.01">1934 3545 2224 0 0,'20'32'576'0'0,"-1"1"0"0"0,-1 0 0 0 0,-2 1 0 0 0,-1 1 0 0 0,-2 0 0 0 0,-2 1 0 0 0,-1 1 0 0 0,-1-1 0 0 0,-3 2 0 0 0,3 29-576 0 0,-10-54 10 0 0,0 0 1 0 0,-1 0-1 0 0,0 0 1 0 0,-1-1-1 0 0,-1 1 1 0 0,0 0-1 0 0,0-1 0 0 0,-1 0 1 0 0,-1 0-1 0 0,0-1 1 0 0,-1 1-1 0 0,0-1 0 0 0,0-1 1 0 0,-1 1-1 0 0,-1-1 1 0 0,0-1-1 0 0,0 0 0 0 0,-1 0 1 0 0,-8 6-11 0 0,7-7-293 0 0,0 0 1 0 0,-1-1-1 0 0,0 0 1 0 0,0-1 0 0 0,-1 0-1 0 0,1-1 1 0 0,-1-1-1 0 0,-1 0 1 0 0,1 0-1 0 0,0-1 1 0 0,-1-1-1 0 0,-4 0 293 0 0,-23 0-1251 0 0,18-2 18 0 0</inkml:trace>
  <inkml:trace contextRef="#ctx0" brushRef="#br0" timeOffset="41757.023">984 3637 2368 0 0,'-13'14'345'0'0,"1"0"-1"0"0,1 1 1 0 0,0 1-1 0 0,0 0 1 0 0,2 0-1 0 0,0 1 1 0 0,1 0-1 0 0,0 0 0 0 0,2 1 1 0 0,0 0-1 0 0,1 1 1 0 0,1-1-1 0 0,0 1 1 0 0,2-1-1 0 0,-1 20-344 0 0,7-20 11 0 0,0 0-1 0 0,1-1 1 0 0,0 1-1 0 0,2-1 1 0 0,0 0-1 0 0,1-1 1 0 0,1 0 0 0 0,0 0-1 0 0,1-1 1 0 0,1 0-1 0 0,0 0 1 0 0,1-1-1 0 0,0-1 1 0 0,1 0-1 0 0,1-1 1 0 0,0 0-1 0 0,1-1 1 0 0,0-1-1 0 0,0 0 1 0 0,1-1-1 0 0,1-1 1 0 0,-1-1-1 0 0,16 6-10 0 0,175 63-5071 0 0,-160-67 3893 0 0</inkml:trace>
  <inkml:trace contextRef="#ctx0" brushRef="#br0" timeOffset="43822.212">2963 3674 1164 0 0,'21'-56'3676'0'0,"-10"27"-499"0"0,-16 50-2417 0 0,26 238-424 0 0,21-69-102 0 0,-37-168-934 0 0,-12-29-1720 0 0,-14-57-1343 0 0,9 39 2511 0 0</inkml:trace>
  <inkml:trace contextRef="#ctx0" brushRef="#br0" timeOffset="44118.947">2757 3567 1404 0 0,'1'-8'144'0'0,"0"-1"0"0"0,1 1 0 0 0,0 0 0 0 0,1-1 0 0 0,0 1 0 0 0,0 1 0 0 0,1-1 0 0 0,-1 0 0 0 0,2 1 0 0 0,-1 0 0 0 0,1 0 0 0 0,0 0 0 0 0,1 0 0 0 0,-1 1 0 0 0,1 0 0 0 0,1 0 0 0 0,-1 1 0 0 0,1-1 0 0 0,0 1 0 0 0,0 1 0 0 0,0 0 0 0 0,1 0 0 0 0,-1 0 0 0 0,1 1 0 0 0,0 0 0 0 0,0 0 0 0 0,1 1 0 0 0,-1 0-144 0 0,10-3 68 0 0,0 2 0 0 0,0 0 0 0 0,0 1 0 0 0,0 1 0 0 0,1 0 0 0 0,-1 2 0 0 0,0 0 0 0 0,0 1 0 0 0,0 1-1 0 0,0 0 1 0 0,0 2 0 0 0,6 2-68 0 0,-11-5 67 0 0,0 1-1 0 0,-1 0 0 0 0,0 1 1 0 0,0 1-1 0 0,0 0 0 0 0,0 0 1 0 0,-1 1-1 0 0,0 0 0 0 0,0 1 0 0 0,-1 1 1 0 0,0-1-1 0 0,0 2 0 0 0,0-1 1 0 0,-1 2-1 0 0,-1-1 0 0 0,1 1 1 0 0,-2 0-1 0 0,1 1 0 0 0,-1-1 1 0 0,-1 1-1 0 0,0 1 0 0 0,-1 0 1 0 0,0-1-1 0 0,-1 1 0 0 0,2 5-66 0 0,-11-4 20 0 0,0 0 0 0 0,0 0-1 0 0,-2-1 1 0 0,1 0-1 0 0,-1 0 1 0 0,-1-1-1 0 0,0 0 1 0 0,-1 0 0 0 0,0-1-1 0 0,0 0 1 0 0,-1-1-1 0 0,-1 0 1 0 0,1 0-1 0 0,-1-1 1 0 0,-1-1 0 0 0,0 0-1 0 0,0 0 1 0 0,0-1-1 0 0,-1-1 1 0 0,1 0 0 0 0,-1 0-1 0 0,-1-1-19 0 0,-64 18-890 0 0,22-19-2500 0 0,45-6 1968 0 0,-3-15-56 0 0</inkml:trace>
  <inkml:trace contextRef="#ctx0" brushRef="#br0" timeOffset="44916.677">3641 3842 1260 0 0,'0'0'49'0'0,"1"0"0"0"0,-1 0 1 0 0,1-1-1 0 0,-1 1 0 0 0,1 0 0 0 0,-1 0 0 0 0,0-1 0 0 0,1 1 0 0 0,-1 0 1 0 0,1-1-1 0 0,-1 1 0 0 0,1 0 0 0 0,-1-1 0 0 0,0 1 0 0 0,1-1 0 0 0,-1 1 1 0 0,0-1-1 0 0,0 1 0 0 0,1-1 0 0 0,-1 1 0 0 0,0-1 0 0 0,0 1 0 0 0,0-1 1 0 0,1 1-1 0 0,-1-1 0 0 0,0 1 0 0 0,0-1 0 0 0,0 1 0 0 0,0-1 0 0 0,0 1 1 0 0,0-1-1 0 0,0 0 0 0 0,0 1 0 0 0,0-1 0 0 0,0 1 0 0 0,-1-1 0 0 0,1 1 1 0 0,0-1-1 0 0,0 1 0 0 0,0-1 0 0 0,-1 1 0 0 0,1-1 0 0 0,0 1 0 0 0,-1-1 1 0 0,1 1-1 0 0,0 0 0 0 0,-1-1 0 0 0,1 1 0 0 0,0-1 0 0 0,-1 1 0 0 0,1 0 1 0 0,-1-1-1 0 0,1 1 0 0 0,-1 0 0 0 0,1 0 0 0 0,-1-1 0 0 0,1 1 0 0 0,-1 0 1 0 0,1 0-1 0 0,-1 0 0 0 0,1 0 0 0 0,-1 0 0 0 0,1-1 0 0 0,-1 1 0 0 0,1 0 1 0 0,-1 0-1 0 0,0 0 0 0 0,1 1 0 0 0,-1-1 0 0 0,1 0-49 0 0,-52 5 983 0 0,42-3-926 0 0,0 1-1 0 0,0 0 0 0 0,1 1 1 0 0,-1 0-1 0 0,1 0 1 0 0,-1 1-1 0 0,2 0 0 0 0,-1 1 1 0 0,0 0-1 0 0,1 0 1 0 0,0 1-1 0 0,1 0 0 0 0,-1 0 1 0 0,1 1-1 0 0,1 0 1 0 0,-1 0-1 0 0,2 1 0 0 0,-1 0 1 0 0,1 0-1 0 0,0 0 1 0 0,1 0-1 0 0,0 1 0 0 0,0 0 1 0 0,1 0-1 0 0,1 0 1 0 0,0 0-1 0 0,-1 4-56 0 0,6-9 23 0 0,0 0 0 0 0,0 0-1 0 0,0-1 1 0 0,0 0 0 0 0,1 1 0 0 0,0-1 0 0 0,-1-1-1 0 0,2 1 1 0 0,-1 0 0 0 0,0-1 0 0 0,1 0-1 0 0,-1 0 1 0 0,1 0 0 0 0,0-1 0 0 0,0 0 0 0 0,0 0-1 0 0,0 0 1 0 0,1 0 0 0 0,-1-1 0 0 0,0 0 0 0 0,1 0-1 0 0,-1 0 1 0 0,1-1 0 0 0,-1 0 0 0 0,1 0-1 0 0,-1 0 1 0 0,1-1 0 0 0,2 0-23 0 0,2 0-29 0 0,-1 0 0 0 0,1-1 1 0 0,-1 0-1 0 0,1-1 0 0 0,-1 0 0 0 0,0 0 1 0 0,0-1-1 0 0,-1 0 0 0 0,1-1 0 0 0,-1 0 0 0 0,0 0 1 0 0,0-1-1 0 0,0 0 0 0 0,-1 0 0 0 0,0-1 1 0 0,0 0-1 0 0,-1 0 0 0 0,0-1 0 0 0,0 1 0 0 0,2-4 29 0 0,96-175-851 0 0,-100 176 798 0 0,9-19-72 0 0,-11 22 84 0 0,0 0 1 0 0,1 0-1 0 0,0 0 1 0 0,0 0-1 0 0,1 0 1 0 0,-1 1-1 0 0,2 0 1 0 0,-1-1 0 0 0,1 2-1 0 0,0-1 1 0 0,0 0-1 0 0,0 1 1 0 0,1 0-1 0 0,0 0 1 0 0,4-2 40 0 0,-9 7 93 0 0,1 2 7 0 0,14 16-3 0 0,-2 0 0 0 0,0 1 0 0 0,-1 1-1 0 0,-1 0 1 0 0,-1 1 0 0 0,-1 0 0 0 0,-1 0 0 0 0,-1 1-1 0 0,1 4-96 0 0,4 7-1 0 0,55 102-821 0 0,-67-127-2524 0 0,-6-12 2015 0 0</inkml:trace>
  <inkml:trace contextRef="#ctx0" brushRef="#br0" timeOffset="45261.464">3777 3469 1468 0 0,'-11'-14'6356'0'0,"12"15"-7502"0"0,5 13-2538 0 0,-3-10 2482 0 0</inkml:trace>
  <inkml:trace contextRef="#ctx0" brushRef="#br0" timeOffset="46106.011">4058 3680 1088 0 0,'54'44'2903'0'0,"-41"-34"-2631"0"0,-1 1-1 0 0,1 1 1 0 0,-2 0-1 0 0,0 0 1 0 0,0 1-1 0 0,-1 1 1 0 0,-1 0-1 0 0,0 0 1 0 0,-1 1-1 0 0,0 0 1 0 0,-1 0-1 0 0,-1 0 1 0 0,-1 1-1 0 0,0 0 1 0 0,-1 1-1 0 0,0-1 1 0 0,-1 7-272 0 0,-3-22 29 0 0,0 1 1 0 0,-1-1-1 0 0,1 0 1 0 0,0 1-1 0 0,-1-1 1 0 0,1 0-1 0 0,-1 1 1 0 0,1-1-1 0 0,-1 0 1 0 0,0 0 0 0 0,1 0-1 0 0,-1 1 1 0 0,0-1-1 0 0,0 0 1 0 0,0 0-1 0 0,0 0 1 0 0,0 0-1 0 0,0-1 1 0 0,0 1-1 0 0,0 0 1 0 0,0 0-1 0 0,0-1 1 0 0,-1 1-1 0 0,1 0 1 0 0,0-1-1 0 0,0 1 1 0 0,-1-1-1 0 0,1 0 1 0 0,0 1-1 0 0,-1-1 1 0 0,1 0-1 0 0,-1 0 1 0 0,1 0 0 0 0,0 0-1 0 0,-1 0 1 0 0,1 0-1 0 0,0 0 1 0 0,-1 0-1 0 0,1-1 1 0 0,0 1-1 0 0,-1-1 1 0 0,1 1-1 0 0,0-1 1 0 0,-1 1-1 0 0,1-1 1 0 0,0 1-1 0 0,0-1 1 0 0,0 0-1 0 0,0 0 1 0 0,0 0-1 0 0,0 0 1 0 0,0 0-1 0 0,0 0 1 0 0,0 0-1 0 0,0 0 1 0 0,0 0 0 0 0,1 0-1 0 0,-1 0 1 0 0,0-1-1 0 0,1 1 1 0 0,-1-1-30 0 0,-3-9-40 0 0,1-1 0 0 0,0 0 0 0 0,1 0 0 0 0,0 0 0 0 0,1 0 0 0 0,1 0 0 0 0,0 0 0 0 0,0 0 0 0 0,1 0 0 0 0,0 0 0 0 0,2 0 0 0 0,-1 0 0 0 0,1 1 0 0 0,1-1 0 0 0,0 1 0 0 0,0-1 0 0 0,1 1 1 0 0,1 1-1 0 0,0-1 0 0 0,0 1 0 0 0,1 0 0 0 0,0 0 0 0 0,1 1 0 0 0,0 0 0 0 0,3-2 40 0 0,55-20-756 0 0,-57 35 736 0 0,-1 1 1 0 0,-1 0-1 0 0,1 0 0 0 0,-1 1 0 0 0,0 0 0 0 0,0 0 0 0 0,-1 1 0 0 0,1 0 0 0 0,-1 0 0 0 0,-1 0 0 0 0,0 1 0 0 0,0 0 0 0 0,0 0 0 0 0,-1 0 0 0 0,0 1 0 0 0,-1-1 0 0 0,0 1 0 0 0,2 8 20 0 0,12 26-26 0 0,62 102 58 0 0,-72-143-59 0 0,0 1-1 0 0,0-2 0 0 0,1 1 1 0 0,-1-1-1 0 0,1 0 1 0 0,-1 0-1 0 0,1-1 1 0 0,-1 0-1 0 0,1 0 1 0 0,0-1-1 0 0,-1 0 0 0 0,0-1 1 0 0,1 1-1 0 0,-1-1 1 0 0,0-1-1 0 0,0 1 1 0 0,0-1-1 0 0,0 0 0 0 0,0-1 1 0 0,-1 0-1 0 0,1 0 1 0 0,-1 0-1 0 0,0-1 1 0 0,0 0-1 0 0,-1 0 1 0 0,0-1-1 0 0,3-2 28 0 0,15-15-67 0 0,-2-1 0 0 0,-1-1 0 0 0,-1 0 1 0 0,-1-2-1 0 0,-1 0 0 0 0,-2-1 0 0 0,0 0 0 0 0,-2-1 0 0 0,-1-1 0 0 0,-2 0 1 0 0,3-14 66 0 0,15-156 2678 0 0,-28 198-2640 0 0,0 1 0 0 0,0-1 0 0 0,-1 1 0 0 0,1-1 0 0 0,-1 0 0 0 0,1 1 0 0 0,-1-1 0 0 0,0 1 0 0 0,0-1 0 0 0,0 1 0 0 0,1 0 0 0 0,-1-1 0 0 0,0 1 0 0 0,-1 0 0 0 0,1-1 0 0 0,0 1 0 0 0,0 0 0 0 0,0 0 0 0 0,-1 0 0 0 0,1 0 0 0 0,-1 0 0 0 0,1 1 0 0 0,-1-1 0 0 0,1 0 0 0 0,-1 1 0 0 0,1-1 0 0 0,-1 1 0 0 0,1-1 0 0 0,-1 1 0 0 0,0 0 0 0 0,1-1 0 0 0,-1 1 0 0 0,0 0 0 0 0,1 0 0 0 0,-1 0 0 0 0,0 1 0 0 0,1-1 0 0 0,-1 0 0 0 0,0 1 0 0 0,1-1-38 0 0,-6 11 27 0 0,0 0-1 0 0,1 1 1 0 0,0 0 0 0 0,1 0 0 0 0,1 0-1 0 0,0 0 1 0 0,0 1 0 0 0,1 0 0 0 0,1 0-1 0 0,0 0 1 0 0,1 0 0 0 0,0 0 0 0 0,1 0-1 0 0,1 0 1 0 0,0 0 0 0 0,0 0 0 0 0,2 0-1 0 0,-1 0 1 0 0,2-1 0 0 0,1 4-27 0 0,62 163-14 0 0,-13-46-5142 0 0,-54-132 4808 0 0,2 4 33 0 0,-4-2-2900 0 0,-8 0 1977 0 0</inkml:trace>
  <inkml:trace contextRef="#ctx0" brushRef="#br0" timeOffset="46356.208">4762 3669 1868 0 0,'-8'-15'7194'0'0,"26"2"-4981"0"0,43-5-3335 0 0,-47 15 1707 0 0,275-61-7744 0 0,-248 57 5892 0 0</inkml:trace>
  <inkml:trace contextRef="#ctx0" brushRef="#br0" timeOffset="46981.853">6163 3407 1604 0 0,'2'-1'81'0'0,"-1"0"-1"0"0,0 0 1 0 0,0 0 0 0 0,0 0-1 0 0,-1 0 1 0 0,1 0 0 0 0,0 0-1 0 0,0 0 1 0 0,0-1-1 0 0,-1 1 1 0 0,1 0 0 0 0,-1-1-1 0 0,1 1 1 0 0,-1 0 0 0 0,1-1-1 0 0,-1 1 1 0 0,0-1 0 0 0,0 1-1 0 0,0 0 1 0 0,0-1-1 0 0,0 1 1 0 0,0-1 0 0 0,0 1-1 0 0,0 0 1 0 0,0-1 0 0 0,-1 1-1 0 0,1-1 1 0 0,0 1-1 0 0,-1 0 1 0 0,1-1 0 0 0,-1 1-1 0 0,0 0 1 0 0,1 0 0 0 0,-1-1-1 0 0,0 1 1 0 0,0 0 0 0 0,0 0-1 0 0,0 0 1 0 0,0 0-1 0 0,0 0 1 0 0,0 0 0 0 0,0 0-1 0 0,0 1 1 0 0,-1-1 0 0 0,1 0-1 0 0,0 0 1 0 0,-2 0-81 0 0,-12-3 127 0 0,-1 0 0 0 0,0 1 0 0 0,0 1 0 0 0,0 0 1 0 0,0 1-1 0 0,0 1 0 0 0,0 0 0 0 0,0 1 0 0 0,0 1 0 0 0,0 0 0 0 0,0 1 1 0 0,1 1-1 0 0,-1 1 0 0 0,1 0 0 0 0,0 1 0 0 0,0 0 0 0 0,1 2 0 0 0,-1-1 1 0 0,2 2-1 0 0,-1 0 0 0 0,1 0 0 0 0,1 2 0 0 0,-8 6-127 0 0,19-16 9 0 0,-5 2 35 0 0,1 1 1 0 0,-1-1-1 0 0,1 1 1 0 0,0 0-1 0 0,0 0 1 0 0,0 1-1 0 0,0 0 1 0 0,1-1-1 0 0,0 2 1 0 0,0-1-1 0 0,0 0 1 0 0,1 1 0 0 0,-1 0-1 0 0,1 0 1 0 0,1 0-1 0 0,-1 0 1 0 0,1 0-1 0 0,0 0 1 0 0,0 1-1 0 0,1-1 1 0 0,0 1-1 0 0,0-1 1 0 0,1 1-1 0 0,-1-1 1 0 0,1 1-1 0 0,1 0 1 0 0,0 5-45 0 0,8-3 0 0 0,0-1-1 0 0,0 0 1 0 0,1-1 0 0 0,0 0-1 0 0,0 0 1 0 0,1-1 0 0 0,0 0 0 0 0,0-1-1 0 0,0 0 1 0 0,0-1 0 0 0,1 0 0 0 0,0-1-1 0 0,0 0 1 0 0,0-1 0 0 0,0 0-1 0 0,0-1 1 0 0,1-1 0 0 0,-1 1 0 0 0,0-2-1 0 0,0 0 1 0 0,0 0 0 0 0,1-2 0 0 0,-11 3-6 0 0,138-13-210 0 0,-126 11 152 0 0,-13 2 58 0 0,0 1 0 0 0,0-1 0 0 0,0 1 1 0 0,0-1-1 0 0,-1 1 0 0 0,1-1 0 0 0,0 0 0 0 0,0 1 1 0 0,0-1-1 0 0,0 0 0 0 0,0 0 0 0 0,0 1 0 0 0,1-1 1 0 0,-1 0-1 0 0,0 0 0 0 0,0 0 0 0 0,0-1 1 0 0,0 1-1 0 0,0 0 0 0 0,0 0 0 0 0,0 0 0 0 0,0-1 1 0 0,0 1-1 0 0,0-1 0 0 0,-1 1 0 0 0,1 0 1 0 0,0-1-1 0 0,0 0 0 0 0,0 1 0 0 0,0-1 0 0 0,0 1 1 0 0,-1-1-1 0 0,1 0 0 0 0,0 0 0 0 0,-1 0 0 0 0,1 1 1 0 0,0-1-1 0 0,-1 0 0 0 0,1 0 0 0 0,-1 0 1 0 0,1 0-1 0 0,-1 0 0 0 0,0 0 0 0 0,1 0 0 0 0,-1 0 1 0 0,0 0-1 0 0,0 0 0 0 0,0 0 0 0 0,0 0 1 0 0,0 0-1 0 0,0 0 0 0 0,0 0 0 0 0,0 0 6 0 0,-109-5 78 0 0,75 8 22 0 0,0 1 0 0 0,0 2 0 0 0,1 1 0 0 0,0 2 0 0 0,0 1 0 0 0,0 1 0 0 0,2 2 0 0 0,-20 10-100 0 0,43-20 27 0 0,1 0 1 0 0,-1 1 0 0 0,1 0 0 0 0,-1 0 0 0 0,1 1 0 0 0,0 0 0 0 0,0 0-1 0 0,1 1 1 0 0,0 0 0 0 0,-1 0 0 0 0,1 0 0 0 0,1 1 0 0 0,-1 0 0 0 0,1 0 0 0 0,0 0-1 0 0,1 0 1 0 0,-1 1 0 0 0,1 0 0 0 0,-3 7-28 0 0,47 24 39 0 0,-16-31-188 0 0,-1-1 0 0 0,1 0-1 0 0,0-2 1 0 0,1-1 0 0 0,-1-1 0 0 0,1-1 0 0 0,-1-1 0 0 0,21-2 149 0 0,15 0-1625 0 0,100-21-1088 0 0,-129 16 1855 0 0,-2-4-301 0 0</inkml:trace>
  <inkml:trace contextRef="#ctx0" brushRef="#br0" timeOffset="47608.063">6284 3892 1544 0 0,'9'17'5214'0'0,"5"-31"-2500"0"0,18-53-2470 0 0,-2 9-545 0 0,-2-2 0 0 0,-3-1 1 0 0,-2-1-1 0 0,-3-1 0 0 0,3-30 301 0 0,-24 93-14 0 0,0-1 0 0 0,0 1 0 0 0,0-1 0 0 0,0 1 0 0 0,0-1 0 0 0,0 1 0 0 0,-1 0 0 0 0,1-1 0 0 0,0 1 0 0 0,0 0 0 0 0,0 0 0 0 0,-1 0 0 0 0,1 0 0 0 0,0 0 1 0 0,0 0-1 0 0,0 1 0 0 0,0-1 0 0 0,-1 0 0 0 0,1 0 0 0 0,0 1 0 0 0,0-1 0 0 0,0 1 0 0 0,0-1 0 0 0,0 1 0 0 0,0 0 0 0 0,0-1 0 0 0,0 1 0 0 0,0 0 0 0 0,0 0 0 0 0,0-1 0 0 0,0 1 0 0 0,1 0 0 0 0,-1 0 0 0 0,0 0 0 0 0,1 0 0 0 0,-1 0 0 0 0,0 0 0 0 0,1 0 0 0 0,-1 0 0 0 0,1 0 0 0 0,0 1 0 0 0,-1-1 0 0 0,1 0 14 0 0,-2 2-4 0 0,0 0 0 0 0,0 0 0 0 0,0 0 0 0 0,0 1 0 0 0,0-1 0 0 0,1 0 0 0 0,-1 1 0 0 0,1-1 0 0 0,0 1 0 0 0,0-1 0 0 0,1 1 0 0 0,-1-1 0 0 0,1 1 0 0 0,0 0 0 0 0,0-1 0 0 0,0 1 0 0 0,0 0 0 0 0,0-1 0 0 0,1 1 0 0 0,0 0 0 0 0,-1-1-1 0 0,1 1 1 0 0,1-1 0 0 0,-1 1 0 0 0,1-1 0 0 0,-1 0 0 0 0,1 0 0 0 0,0 0 0 0 0,0 1 0 0 0,0-2 0 0 0,0 1 0 0 0,1 0 0 0 0,0 0 4 0 0,106 76-1 0 0,-64-51-31 0 0,-40-26 53 0 0,0 0 1 0 0,-1 0-1 0 0,0 1 0 0 0,1 0 0 0 0,-1 0 0 0 0,0 0 0 0 0,0 1 1 0 0,-1-1-1 0 0,1 1 0 0 0,-1 0 0 0 0,0 0 0 0 0,0 0 0 0 0,0 0 0 0 0,0 0 1 0 0,-1 1-1 0 0,1 0 0 0 0,-1-1 0 0 0,-1 1 0 0 0,1 0 0 0 0,-1 0 1 0 0,1 0-1 0 0,-1 0 0 0 0,-1 0 0 0 0,1 0 0 0 0,-1 0 0 0 0,0 0 0 0 0,0 0 1 0 0,0 0-1 0 0,-1 4-21 0 0,-7 2-10 0 0,1-1 0 0 0,-2 0 0 0 0,1 0 0 0 0,-1-1 0 0 0,-1 0 0 0 0,0-1 1 0 0,0 0-1 0 0,-1 0 0 0 0,0-1 0 0 0,0 0 0 0 0,0-1 0 0 0,-1-1 0 0 0,0 1 0 0 0,0-2 0 0 0,0 0 1 0 0,-1 0-1 0 0,-11 1 10 0 0,21-5-143 0 0,0 0-1 0 0,1-1 1 0 0,-1 1 0 0 0,0 0 0 0 0,0-1 0 0 0,1 0-1 0 0,-1 0 1 0 0,0 0 0 0 0,1 0 0 0 0,-1 0 0 0 0,0 0-1 0 0,1 0 1 0 0,0-1 0 0 0,-1 0 0 0 0,1 1 0 0 0,0-1-1 0 0,0 0 1 0 0,0 0 0 0 0,0 0 0 0 0,0 0 0 0 0,0 0-1 0 0,1-1 1 0 0,-1 1 0 0 0,1 0 0 0 0,-1-1 0 0 0,1 1-1 0 0,0-1 1 0 0,0 0 0 0 0,0 1 0 0 0,0-1 0 0 0,1 0 0 0 0,-1 0-1 0 0,1 1 1 0 0,0-1 0 0 0,-1-1 143 0 0,1-11-1279 0 0</inkml:trace>
  <inkml:trace contextRef="#ctx0" brushRef="#br0" timeOffset="47938.208">6903 3315 1080 0 0,'2'0'82'0'0,"-1"-1"0"0"0,1 1 0 0 0,0-1 0 0 0,0 1 0 0 0,-1 0 0 0 0,1-1 0 0 0,0 1 0 0 0,0 0 0 0 0,0 0 0 0 0,0 0 0 0 0,-1 1 0 0 0,1-1 0 0 0,0 0 0 0 0,0 1 0 0 0,-1-1 0 0 0,1 1 0 0 0,0-1 0 0 0,-1 1 0 0 0,1 0 0 0 0,0 0 0 0 0,-1 0 0 0 0,1 0 0 0 0,-1 0 0 0 0,1 0 0 0 0,-1 0 0 0 0,0 0 0 0 0,1 1 0 0 0,-1-1 0 0 0,0 0 0 0 0,0 1 0 0 0,0-1 0 0 0,0 1 0 0 0,0-1 0 0 0,0 1 0 0 0,-1 0 0 0 0,1-1 0 0 0,0 1 0 0 0,-1 0 0 0 0,0 0 0 0 0,1-1 0 0 0,-1 1 0 0 0,0 0-1 0 0,0 0 1 0 0,0 1-82 0 0,12 84 1487 0 0,-12-85-1432 0 0,-2 129 1687 0 0,14 96-413 0 0,-11-222-1316 0 0,0-1 0 0 0,0 1 0 0 0,1 0 0 0 0,0-1 0 0 0,0 1 1 0 0,0-1-1 0 0,1 0 0 0 0,-1 0 0 0 0,1 0 0 0 0,0 0 0 0 0,0 0 0 0 0,1 0 0 0 0,-1-1 0 0 0,1 1 0 0 0,-1-1 0 0 0,1 0 0 0 0,0 0 0 0 0,0-1 0 0 0,1 1 0 0 0,-1-1 0 0 0,0 0 0 0 0,1 0 1 0 0,2 0-14 0 0,63-14-2632 0 0,-29-31-1470 0 0,-37 28 2811 0 0</inkml:trace>
  <inkml:trace contextRef="#ctx0" brushRef="#br0" timeOffset="48313.228">6693 3652 1724 0 0,'-9'3'4348'0'0,"32"-3"-3210"0"0,431-50 569 0 0,-450 53-1656 0 0,0 1-1 0 0,0-1 0 0 0,0 0 0 0 0,0 1 1 0 0,-1 0-1 0 0,1 0 0 0 0,-1 0 1 0 0,0 0-1 0 0,0 1 0 0 0,-1-1 0 0 0,1 1 1 0 0,-1 0-1 0 0,0-1 0 0 0,-1 1 0 0 0,1 0 1 0 0,-1 0-1 0 0,0 0 0 0 0,0 1 0 0 0,0-1 1 0 0,-1 0-51 0 0,2 2 80 0 0,61 149 542 0 0,-58-146-830 0 0,4 14-1657 0 0,-20-19-3449 0 0,-6-10 4092 0 0</inkml:trace>
  <inkml:trace contextRef="#ctx0" brushRef="#br0" timeOffset="48549.045">7084 3435 1316 0 0,'5'-31'5866'0'0,"17"14"-9140"0"0,-18 15 2206 0 0</inkml:trace>
  <inkml:trace contextRef="#ctx0" brushRef="#br0" timeOffset="49408.861">7292 3499 1832 0 0,'36'33'2839'0'0,"112"146"-867"0"0,-138-166-1720 0 0,-2 0-1 0 0,0 0 0 0 0,0 0 0 0 0,-2 1 1 0 0,1 0-1 0 0,-2 1 0 0 0,0-1 1 0 0,-1 1-1 0 0,0 0 0 0 0,0 5-251 0 0,-4-18 240 0 0,-13 26 838 0 0,12-29-1078 0 0,-1 0 0 0 0,1 0 1 0 0,0 0-1 0 0,0 0 0 0 0,-1-1 1 0 0,1 1-1 0 0,0 0 0 0 0,0 0 1 0 0,0-1-1 0 0,0 1 0 0 0,1-1 1 0 0,-1 1-1 0 0,0-1 0 0 0,1 1 1 0 0,-1-1-1 0 0,1 0 1 0 0,-1 1-1 0 0,1-1 0 0 0,0 0 1 0 0,-1 1-1 0 0,1-1 0 0 0,0 0 1 0 0,0 1-1 0 0,0-1 0 0 0,1 0 1 0 0,-1 1-1 0 0,0-1 0 0 0,0 1 1 0 0,1-1-1 0 0,-1 0 0 0 0,1 1 1 0 0,0-1-1 0 0,-1 1 8 0 0,4-25-148 0 0,0-1-1 0 0,2 1 1 0 0,1 0 0 0 0,2 1 0 0 0,0 0 0 0 0,1 0-1 0 0,2 1 1 0 0,0 0 0 0 0,11-14 140 0 0,-18 31-130 0 0,-1 1 1 0 0,1-1 0 0 0,0 1-1 0 0,1 0 1 0 0,-1 0 0 0 0,1 1-1 0 0,1 0 1 0 0,-1 0-1 0 0,1 0 1 0 0,-1 1 0 0 0,1 0-1 0 0,1 0 1 0 0,-1 1 0 0 0,0 0-1 0 0,1 0 1 0 0,0 1-1 0 0,0-1 1 0 0,-1 2 0 0 0,1-1-1 0 0,0 1 1 0 0,0 1 0 0 0,0-1-1 0 0,4 1 130 0 0,-5 3-21 0 0,0 1-1 0 0,0-1 0 0 0,0 1 1 0 0,0 0-1 0 0,0 1 0 0 0,-1 0 1 0 0,0 0-1 0 0,0 0 0 0 0,0 1 1 0 0,0-1-1 0 0,-1 2 0 0 0,0-1 1 0 0,-1 0-1 0 0,1 1 0 0 0,-1 0 1 0 0,0 0-1 0 0,-1 0 1 0 0,0 0-1 0 0,2 6 22 0 0,13 105 3004 0 0,-18-117-2839 0 0,1 5 210 0 0,10 0-213 0 0,130-166-1513 0 0,-132 153 1205 0 0,0 1 1 0 0,0-1-1 0 0,1 2 0 0 0,0-1 1 0 0,0 1-1 0 0,0 1 0 0 0,1 0 1 0 0,-1 1-1 0 0,1 0 1 0 0,0 0-1 0 0,0 1 0 0 0,0 0 1 0 0,0 1-1 0 0,1 1 1 0 0,8 0 145 0 0,-15 2 6 0 0,0 0 0 0 0,0 0 1 0 0,-1 0-1 0 0,0 1 1 0 0,1 0-1 0 0,-1 0 1 0 0,0 0-1 0 0,0 0 0 0 0,-1 1 1 0 0,1 0-1 0 0,-1 0 1 0 0,0 0-1 0 0,1 0 1 0 0,-2 0-1 0 0,1 0 0 0 0,0 1 1 0 0,-1-1-1 0 0,0 1 1 0 0,0 0-1 0 0,-1 0 0 0 0,1 0 1 0 0,-1 0-1 0 0,0 0 1 0 0,0 0-1 0 0,-1 0 1 0 0,1 0-1 0 0,-1 0 0 0 0,0 0 1 0 0,-1 2-7 0 0,7 24 424 0 0,35 24-1156 0 0,-40-55 370 0 0,31-3-1707 0 0,-2-11 841 0 0,-9 4-102 0 0</inkml:trace>
  <inkml:trace contextRef="#ctx0" brushRef="#br0" timeOffset="50065.453">8731 3495 1280 0 0,'-7'0'265'0'0,"-1"0"1"0"0,1 1-1 0 0,0-1 1 0 0,0 1-1 0 0,0 1 0 0 0,0-1 1 0 0,1 1-1 0 0,-1 1 0 0 0,0-1 1 0 0,1 1-1 0 0,-1 0 0 0 0,1 1 1 0 0,0-1-1 0 0,0 1 0 0 0,-1 2-265 0 0,4-5 86 0 0,-13 9 142 0 0,0 0 0 0 0,1 1 0 0 0,0 0 0 0 0,1 2 0 0 0,0 0 0 0 0,1 0 0 0 0,1 1 0 0 0,0 1-1 0 0,1 0 1 0 0,0 0 0 0 0,-8 17-228 0 0,19-31-1 0 0,-1 1-1 0 0,1-1 0 0 0,-1 0 0 0 0,1 0 1 0 0,0 1-1 0 0,0-1 0 0 0,-1 0 0 0 0,1 1 1 0 0,0-1-1 0 0,0 0 0 0 0,1 1 0 0 0,-1-1 1 0 0,0 0-1 0 0,0 1 0 0 0,0-1 0 0 0,1 0 1 0 0,-1 0-1 0 0,1 1 0 0 0,-1-1 0 0 0,1 0 0 0 0,-1 0 1 0 0,1 0-1 0 0,0 0 0 0 0,0 0 0 0 0,0 0 1 0 0,-1 0-1 0 0,1 0 0 0 0,0 0 0 0 0,0 0 1 0 0,0 0-1 0 0,0 0 0 0 0,0-1 0 0 0,1 1 1 0 0,-1 0-1 0 0,0-1 0 0 0,0 1 0 0 0,0-1 1 0 0,1 1-1 0 0,-1-1 0 0 0,0 0 0 0 0,1 1 1 0 0,-1-1-1 0 0,0 0 0 0 0,0 0 0 0 0,1 0 1 0 0,-1 0-1 0 0,0 0 0 0 0,1 0 0 0 0,-1 0 1 0 0,0-1-1 0 0,1 1 0 0 0,-1 0 0 0 0,0-1 0 0 0,0 1 1 0 0,1-1-1 0 0,-1 1 0 0 0,0-1 0 0 0,0 0 1 0 0,0 1 1 0 0,88-24-743 0 0,-72 18 688 0 0,0-2 0 0 0,0 1 0 0 0,-1-2-1 0 0,0 0 1 0 0,-1-1 0 0 0,0 0 0 0 0,-1-1 0 0 0,0-1-1 0 0,0-1 1 0 0,2-3 55 0 0,-10 11 1743 0 0,-10 37-1406 0 0,4-29-360 0 0,2 0 0 0 0,-1 0 0 0 0,0 0 0 0 0,0 0 0 0 0,1-1 0 0 0,0 1 0 0 0,-1-1 0 0 0,1 1 1 0 0,0-1-1 0 0,0 0 0 0 0,0 0 0 0 0,1 0 0 0 0,-1 0 0 0 0,0 0 0 0 0,1 0 0 0 0,-1 0 0 0 0,1-1 0 0 0,0 1 0 0 0,-1-1 1 0 0,1 0-1 0 0,0 0 0 0 0,0 0 0 0 0,0 0 0 0 0,0 0 0 0 0,0-1 0 0 0,0 0 0 0 0,0 1 0 0 0,0-1 0 0 0,0 0 0 0 0,0 0 1 0 0,0 0-1 0 0,0-1 0 0 0,0 1 0 0 0,0-1 0 0 0,1 0 23 0 0,103-40-1009 0 0,-95 33 945 0 0,0-1 0 0 0,0 0-1 0 0,-1-1 1 0 0,0 0 0 0 0,-1-1 0 0 0,0 0 0 0 0,0-1 0 0 0,-1 0 0 0 0,-1 0-1 0 0,0-1 1 0 0,-1 0 0 0 0,0 0 0 0 0,-1 0 0 0 0,-1-1 0 0 0,0 0-1 0 0,-1-1 1 0 0,2-8 64 0 0,21-256 2476 0 0,-27 277-2393 0 0,0-1-1 0 0,-1 0 0 0 0,1 0 0 0 0,0 0 1 0 0,-1 0-1 0 0,0 0 0 0 0,1 0 0 0 0,-1 0 1 0 0,0 0-1 0 0,0 0 0 0 0,-1 1 0 0 0,1-1 0 0 0,-1 1 1 0 0,1-1-1 0 0,-1 1 0 0 0,0-1 0 0 0,0 1 1 0 0,0 0-1 0 0,0 0 0 0 0,0 0 0 0 0,-1 0 1 0 0,1 0-1 0 0,0 0 0 0 0,-1 1 0 0 0,0-1 1 0 0,1 1-1 0 0,-1 0 0 0 0,0 0 0 0 0,0 0 0 0 0,1 0 1 0 0,-1 0-1 0 0,0 0 0 0 0,0 1 0 0 0,0 0 1 0 0,-1-1-83 0 0,-5 12 57 0 0,0-1 0 0 0,1 2 0 0 0,0-1-1 0 0,1 1 1 0 0,0 0 0 0 0,1 0 0 0 0,0 1 0 0 0,1 0 0 0 0,1 0 0 0 0,0 0 0 0 0,0 1 0 0 0,2-1 0 0 0,-1 1 0 0 0,2 0 0 0 0,0-1 0 0 0,0 1 0 0 0,2 0 0 0 0,0 0 0 0 0,0 0-57 0 0,3 18-114 0 0,2 1 0 0 0,2-1 0 0 0,0 0 0 0 0,2-1 1 0 0,2 0-1 0 0,1-1 0 0 0,1 0 0 0 0,5 7 114 0 0,18 43-4728 0 0,-36-79 3457 0 0,-1-1 4 0 0,0 0 20 0 0,0 0 25 0 0</inkml:trace>
  <inkml:trace contextRef="#ctx0" brushRef="#br0" timeOffset="50331.142">8894 3509 1268 0 0,'1'-5'156'0'0,"0"1"0"0"0,1 0-1 0 0,-1-1 1 0 0,1 1 0 0 0,0 0-1 0 0,0 0 1 0 0,0 0 0 0 0,1 0 0 0 0,-1 1-1 0 0,1-1 1 0 0,0 1 0 0 0,0-1 0 0 0,0 1-1 0 0,1 0 1 0 0,-1 0 0 0 0,1 0-1 0 0,-1 1 1 0 0,1-1 0 0 0,0 1 0 0 0,0 0-1 0 0,0 0 1 0 0,0 0 0 0 0,1 1 0 0 0,1-1-156 0 0,4 0 88 0 0,1-1 0 0 0,0 2 0 0 0,0 0 0 0 0,0 0 0 0 0,0 1 0 0 0,0 0 0 0 0,0 1 1 0 0,0 0-1 0 0,-1 1 0 0 0,1 0 0 0 0,0 1 0 0 0,-1 0 0 0 0,1 0 0 0 0,6 4-88 0 0,3 3 137 0 0,0 0-1 0 0,0 2 0 0 0,-1 0 1 0 0,0 1-1 0 0,-1 1 0 0 0,-1 0 1 0 0,0 2-1 0 0,-1 0 1 0 0,0 0-1 0 0,-2 2 0 0 0,11 15-136 0 0,-21 14 528 0 0,-5-46-651 0 0,0 0 1 0 0,0 0-1 0 0,0 1 0 0 0,-1-1 0 0 0,1 0 0 0 0,-1 0 0 0 0,1-1 0 0 0,0 1 0 0 0,-1 0 1 0 0,1 0-1 0 0,-1-1 0 0 0,0 1 0 0 0,1-1 0 0 0,-1 1 0 0 0,1-1 0 0 0,-1 0 0 0 0,0 0 1 0 0,1 1-1 0 0,-1-1 0 0 0,0 0 0 0 0,1-1 0 0 0,-1 1 0 0 0,0 0 0 0 0,1 0 0 0 0,-1-1 1 0 0,0 1-1 0 0,1-1 0 0 0,-1 1 0 0 0,1-1 0 0 0,-1 0 0 0 0,1 0 0 0 0,-1 1 0 0 0,1-1 1 0 0,-1 0-1 0 0,1 0 0 0 0,0 0 0 0 0,0-1 0 0 0,0 1 0 0 0,-1 0 0 0 0,1-1 123 0 0,-12-11-1136 0 0</inkml:trace>
  <inkml:trace contextRef="#ctx0" brushRef="#br0" timeOffset="50565.481">9373 3282 2960 0 0,'-2'-5'928'0'0,"-2"3"-116"0"0,2 1-76 0 0,-5-1-123 0 0,4-1-77 0 0,-1 1-68 0 0,1 0-40 0 0,-1 1-116 0 0,1-1-132 0 0,1 0-136 0 0,0 2-4 0 0,0 0-600 0 0,0-3-228 0 0,1 5 72 0 0,2-2-737 0 0,1 0 65 0 0,2-2 132 0 0</inkml:trace>
  <inkml:trace contextRef="#ctx0" brushRef="#br0" timeOffset="50941.45">9589 3375 1204 0 0,'-12'11'293'0'0,"-1"0"1"0"0,1 0-1 0 0,1 1 1 0 0,0 0-1 0 0,1 1 0 0 0,0 0 1 0 0,1 1-1 0 0,0 0 0 0 0,1 1 1 0 0,1 0-1 0 0,0 0 0 0 0,1 0 1 0 0,1 1-1 0 0,0 0 1 0 0,1 0-1 0 0,1 0 0 0 0,0 0 1 0 0,1 10-294 0 0,2-25 16 0 0,0 1 0 0 0,0-1 0 0 0,0 0 1 0 0,0 0-1 0 0,0 1 0 0 0,0-1 1 0 0,0 0-1 0 0,1 0 0 0 0,-1 0 0 0 0,0 1 1 0 0,1-1-1 0 0,-1 0 0 0 0,1 0 0 0 0,-1 0 1 0 0,1 0-1 0 0,0 0 0 0 0,-1 0 1 0 0,1 0-1 0 0,0 0 0 0 0,0 0 0 0 0,0 0 1 0 0,0 0-1 0 0,0-1 0 0 0,0 1 0 0 0,0 0 1 0 0,0 0-1 0 0,0-1 0 0 0,0 1 1 0 0,0-1-1 0 0,0 1 0 0 0,1-1 0 0 0,-1 0 1 0 0,0 1-1 0 0,0-1 0 0 0,0 0 0 0 0,1 0 1 0 0,-1 0-1 0 0,0 0 0 0 0,0 0 1 0 0,1 0-1 0 0,-1 0 0 0 0,0 0 0 0 0,0 0 1 0 0,0-1-1 0 0,1 1 0 0 0,-1 0 0 0 0,0-1 1 0 0,0 1-1 0 0,0-1 0 0 0,0 1 1 0 0,0-1-1 0 0,0 0 0 0 0,0 1 0 0 0,1-1-16 0 0,71-41-114 0 0,-64 36 95 0 0,90-109-1253 0 0,-42 35 328 0 0,-36 64 646 0 0,-16 14 242 0 0</inkml:trace>
  <inkml:trace contextRef="#ctx0" brushRef="#br0" timeOffset="51222.658">9789 3425 4440 0 0,'6'8'67'0'0,"1"-1"-1"0"0,-2 1 0 0 0,1 0 1 0 0,-1 1-1 0 0,0-1 0 0 0,0 1 0 0 0,-1 0 1 0 0,0 0-1 0 0,-1 0 0 0 0,0 1 1 0 0,-1-1-1 0 0,0 1 0 0 0,0 0 0 0 0,-1-1 1 0 0,0 1-1 0 0,0 0 0 0 0,-2 0 1 0 0,1 0-1 0 0,-1 0-66 0 0,-16 21 883 0 0,15-56-489 0 0,6 11-405 0 0,1 1 0 0 0,1 1 0 0 0,0-1 0 0 0,0 1 0 0 0,2 0-1 0 0,-1 0 1 0 0,1 1 0 0 0,1 0 0 0 0,0 0 0 0 0,1 1 0 0 0,0 1-1 0 0,0-1 1 0 0,1 1 0 0 0,0 1 0 0 0,0 0 0 0 0,1 1 0 0 0,0 0 0 0 0,1 1-1 0 0,0 0 1 0 0,-1 1 0 0 0,2 0 0 0 0,-1 1 0 0 0,0 1 0 0 0,1 0 0 0 0,0 1-1 0 0,0 0 1 0 0,-1 1 0 0 0,1 1 0 0 0,1 0 11 0 0,-9 1 10 0 0,0 1 0 0 0,1 0-1 0 0,-1 0 1 0 0,0 0 0 0 0,-1 1 0 0 0,1 0 0 0 0,0 0-1 0 0,-1 0 1 0 0,1 1 0 0 0,-1 0 0 0 0,0 0-1 0 0,0 0 1 0 0,-1 1 0 0 0,1-1 0 0 0,-1 1 0 0 0,0 0-1 0 0,0 0 1 0 0,-1 1 0 0 0,0-1 0 0 0,0 1 0 0 0,0 0-1 0 0,0 0 1 0 0,-1 0 0 0 0,0 0 0 0 0,0 0 0 0 0,-1 0-1 0 0,1 1 1 0 0,-1-1 0 0 0,-1 4-10 0 0,-16 86-586 0 0,-27-41-3352 0 0,32-48 2688 0 0</inkml:trace>
  <inkml:trace contextRef="#ctx0" brushRef="#br0" timeOffset="51660.866">11273 3305 1268 0 0,'7'12'384'0'0,"-1"-1"1"0"0,0 1-1 0 0,-1 0 0 0 0,-1 1 1 0 0,0-1-1 0 0,0 1 0 0 0,-1 0 1 0 0,-1 0-1 0 0,0 0 0 0 0,-1 0 1 0 0,0 0-1 0 0,-1 0 0 0 0,0 0 1 0 0,-1 0-1 0 0,-2 9-384 0 0,1 28 372 0 0,2-50-458 0 0,0 1 1 0 0,0 0-1 0 0,0 0 1 0 0,0-1-1 0 0,1 1 1 0 0,-1 0-1 0 0,0-1 1 0 0,0 1-1 0 0,0 0 1 0 0,1-1-1 0 0,-1 1 1 0 0,0 0-1 0 0,1-1 1 0 0,-1 1-1 0 0,0-1 1 0 0,1 1-1 0 0,-1 0 1 0 0,1-1-1 0 0,-1 1 1 0 0,1-1-1 0 0,-1 0 1 0 0,1 1-1 0 0,0-1 1 0 0,-1 1-1 0 0,1-1 1 0 0,-1 0-1 0 0,1 1 1 0 0,0-1-1 0 0,-1 0 1 0 0,1 0-1 0 0,0 1 1 0 0,-1-1-1 0 0,1 0 1 0 0,0 0-1 0 0,0 0 1 0 0,-1 0-1 0 0,1 0 1 0 0,0 0-1 0 0,-1 0 1 0 0,1 0-1 0 0,0 0 1 0 0,0 0-1 0 0,-1-1 1 0 0,1 1-1 0 0,0 0 1 0 0,-1 0-1 0 0,1-1 1 0 0,0 1-1 0 0,-1 0 1 0 0,1-1-1 0 0,-1 1 1 0 0,1-1-1 0 0,-1 1 1 0 0,1-1-1 0 0,-1 1 1 0 0,1-1-1 0 0,-1 1 1 0 0,1-1 85 0 0,21-6-1470 0 0</inkml:trace>
  <inkml:trace contextRef="#ctx0" brushRef="#br0" timeOffset="51910.727">11679 3340 1160 0 0,'-31'16'5240'0'0,"-10"64"-3495"0"0,67 11-656 0 0,-2-43-2240 0 0,-25-46-2529 0 0,-9-2 2765 0 0,-9-7-221 0 0</inkml:trace>
  <inkml:trace contextRef="#ctx0" brushRef="#br0" timeOffset="52160.808">11264 3082 2888 0 0,'0'-9'3039'0'0,"1"-8"-123"0"0,23 15-9218 0 0,-19 3 4933 0 0</inkml:trace>
  <inkml:trace contextRef="#ctx0" brushRef="#br0" timeOffset="52410.986">11607 3087 1836 0 0,'16'5'5325'0'0,"-7"-2"-4737"0"0,5-9-5143 0 0,-10 4 3401 0 0</inkml:trace>
  <inkml:trace contextRef="#ctx0" brushRef="#br0" timeOffset="52567.15">12032 3119 2052 0 0,'18'40'745'0'0,"-3"1"0"0"0,-1 0 0 0 0,-2 1 0 0 0,-2 1 0 0 0,-2 0 0 0 0,-2 0-1 0 0,-1 1 1 0 0,-2 40-745 0 0,-4-72 28 0 0,0 0 0 0 0,-1 0 0 0 0,-1 0 0 0 0,0-1 0 0 0,0 1-1 0 0,-1-1 1 0 0,0 0 0 0 0,-1 0 0 0 0,-1 0 0 0 0,0 0 0 0 0,0-1 0 0 0,-1 0-1 0 0,0 0 1 0 0,-1-1 0 0 0,0 0 0 0 0,0 0 0 0 0,-1-1 0 0 0,0 0-1 0 0,0-1 1 0 0,-4 2-28 0 0,2-1-356 0 0,-1 0-1 0 0,0-1 1 0 0,0-1-1 0 0,0 0 1 0 0,0-1-1 0 0,-1 0 1 0 0,0-1 0 0 0,0 0-1 0 0,0-1 1 0 0,-1-1-1 0 0,-8 1 357 0 0,-21-2-1337 0 0,15-1 35 0 0</inkml:trace>
  <inkml:trace contextRef="#ctx0" brushRef="#br0" timeOffset="52754.972">11005 3200 916 0 0,'-14'12'387'0'0,"1"0"-1"0"0,0 0 1 0 0,1 2-1 0 0,1-1 1 0 0,0 1-1 0 0,1 1 1 0 0,0 0-1 0 0,2 1 1 0 0,-1-1 0 0 0,2 2-1 0 0,0-1 1 0 0,1 1-1 0 0,1 0 1 0 0,0 0-1 0 0,1 0 1 0 0,1 1-1 0 0,0 10-386 0 0,6-16 58 0 0,0 1-1 0 0,1-1 0 0 0,1 0 1 0 0,0 0-1 0 0,0 0 1 0 0,1 0-1 0 0,1-1 0 0 0,0 0 1 0 0,0-1-1 0 0,1 1 0 0 0,1-1 1 0 0,-1-1-1 0 0,2 0 0 0 0,-1 0 1 0 0,1 0-1 0 0,1-2 1 0 0,-1 1-1 0 0,1-1 0 0 0,0-1 1 0 0,1 0-1 0 0,0 0 0 0 0,0-1 1 0 0,6 1-58 0 0,16 7-756 0 0,-1-3 0 0 0,1 0-1 0 0,1-2 1 0 0,0-2 0 0 0,0-1 0 0 0,0-1 0 0 0,1-3 0 0 0,23-1 756 0 0,-15 0-1398 0 0</inkml:trace>
  <inkml:trace contextRef="#ctx0" brushRef="#br0" timeOffset="57323.158">16888 2924 896 0 0,'6'0'266'0'0,"0"-1"0"0"0,-1 1 0 0 0,1-1 0 0 0,0 0 0 0 0,0 0 0 0 0,-1-1 0 0 0,1 0 0 0 0,-1 0 0 0 0,1 0-1 0 0,-1-1 1 0 0,0 1 0 0 0,0-1 0 0 0,0-1 0 0 0,0 1 0 0 0,0-1 0 0 0,-1 1 0 0 0,0-1 0 0 0,0-1 0 0 0,0 1 0 0 0,0-1 0 0 0,0 1 0 0 0,-1-1 0 0 0,0 0 0 0 0,2-5-266 0 0,-5 9 210 0 0,0 1 14 0 0,-29-20 370 0 0,13 20-507 0 0,1 1-1 0 0,-1 1 1 0 0,0 1-1 0 0,1 0 1 0 0,0 1-1 0 0,0 1 1 0 0,0 0-1 0 0,0 1 1 0 0,1 1-1 0 0,0 0 1 0 0,0 0-1 0 0,1 2 1 0 0,0 0-1 0 0,0 0 1 0 0,1 1-1 0 0,0 1 1 0 0,1 0-1 0 0,0 0 1 0 0,1 1-1 0 0,0 1 1 0 0,1 0-1 0 0,0 0 1 0 0,-3 8-87 0 0,-22 93 507 0 0,34-110-504 0 0,1-1 0 0 0,0 1 0 0 0,0 0 1 0 0,0-1-1 0 0,0 1 0 0 0,1 0 0 0 0,0-1 0 0 0,-1 0 1 0 0,1 1-1 0 0,0-1 0 0 0,1 0 0 0 0,-1 0 1 0 0,1 0-1 0 0,-1 0 0 0 0,1-1 0 0 0,0 1 1 0 0,0-1-1 0 0,0 1 0 0 0,0-1 0 0 0,0 0 0 0 0,1 0 1 0 0,-1-1-1 0 0,0 1 0 0 0,1-1 0 0 0,0 1 1 0 0,-1-1-1 0 0,1 0 0 0 0,0 0 0 0 0,0-1 0 0 0,0 1-3 0 0,123 13-686 0 0,-120-14 624 0 0,3 1 1 0 0,1-1 1 0 0,-1 0-1 0 0,1-1 1 0 0,-1 0-1 0 0,1 0 1 0 0,-1-1-1 0 0,0 0 1 0 0,0-1-1 0 0,0 0 1 0 0,0-1-1 0 0,0 0 1 0 0,8-5 60 0 0,-19 9-7 0 0,1 0 1 0 0,-1 0-1 0 0,0 0 1 0 0,1 0 0 0 0,-1 0-1 0 0,0 0 1 0 0,0 0 0 0 0,1 0-1 0 0,-1 0 1 0 0,0 0-1 0 0,1-1 1 0 0,-1 1 0 0 0,0 0-1 0 0,1 0 1 0 0,-1-1 0 0 0,0 1-1 0 0,1-1 1 0 0,-1 1 0 0 0,0 0-1 0 0,1-1 1 0 0,-1 1-1 0 0,1-1 1 0 0,-1 0 0 0 0,1 1-1 0 0,-1-1 1 0 0,1 1 0 0 0,0-1-1 0 0,-1 0 1 0 0,1 1-1 0 0,0-1 1 0 0,-1 0 0 0 0,1 1-1 0 0,0-1 1 0 0,0 0 0 0 0,0 1-1 0 0,0-1 1 0 0,-1 0 0 0 0,1 0-1 0 0,0 1 1 0 0,0-1-1 0 0,0 0 1 0 0,0 1 0 0 0,1-1-1 0 0,-1 0 1 0 0,0 0 0 0 0,0 1-1 0 0,0-1 1 0 0,1 0-1 0 0,-1 1 1 0 0,0-1 0 0 0,1 0-1 0 0,-1 1 1 0 0,0-1 0 0 0,1 0-1 0 0,-1 1 1 0 0,1-1 0 0 0,-1 1-1 0 0,1-1 1 0 0,-1 1-1 0 0,1-1 1 0 0,-1 1 0 0 0,1 0-1 0 0,0-1 1 0 0,-1 1 0 0 0,1-1-1 0 0,0 1 1 0 0,-1 0-1 0 0,1 0 1 0 0,0-1 6 0 0,-52-7 66 0 0,25 9 44 0 0,1 0-1 0 0,0 2 1 0 0,0 1 0 0 0,0 1-1 0 0,0 1 1 0 0,1 2-1 0 0,0 0 1 0 0,-17 9-110 0 0,35-15 33 0 0,0-1 0 0 0,1 1 0 0 0,-1 1-1 0 0,1-1 1 0 0,-1 1 0 0 0,1 0 0 0 0,0 0 0 0 0,0 1 0 0 0,0-1 0 0 0,1 1-1 0 0,-1 0 1 0 0,1 0 0 0 0,0 1 0 0 0,0-1 0 0 0,0 1 0 0 0,1 0 0 0 0,-1 0-1 0 0,1 0 1 0 0,0 1 0 0 0,1-1 0 0 0,0 1 0 0 0,-1-1 0 0 0,2 1 0 0 0,-1 2-33 0 0,4-4-1 0 0,0-1 1 0 0,1 1 0 0 0,0 0 0 0 0,0-1-1 0 0,0 0 1 0 0,1 0 0 0 0,-1 0 0 0 0,1 0 0 0 0,-1 0-1 0 0,1 0 1 0 0,0-1 0 0 0,0 0 0 0 0,0 0-1 0 0,0 0 1 0 0,1-1 0 0 0,-1 1 0 0 0,0-1-1 0 0,1 0 1 0 0,-1 0 0 0 0,1 0 0 0 0,-1-1 0 0 0,1 0-1 0 0,-1 1 1 0 0,1-2 0 0 0,0 1 0 0 0,-3 0-8 0 0,35 4-1009 0 0,0-2 1 0 0,1-2 0 0 0,-1-1-1 0 0,1-2 1 0 0,-1-2 0 0 0,0-1-1 0 0,-1-2 1 0 0,10-4 1016 0 0,-20 5-1313 0 0</inkml:trace>
  <inkml:trace contextRef="#ctx0" brushRef="#br0" timeOffset="57776.567">17130 3367 1292 0 0,'29'-18'4994'0'0,"18"-37"-4933"0"0,-40 46 347 0 0,21-29-423 0 0,-2 0-1 0 0,-2-2 0 0 0,-2-1 1 0 0,-1 0-1 0 0,-3-2 0 0 0,1-4 16 0 0,-20 47-17 0 0,1 1 0 0 0,0-1 0 0 0,-1 0 0 0 0,1 1 0 0 0,-1-1-1 0 0,1 0 1 0 0,0 0 0 0 0,-1 1 0 0 0,1-1 0 0 0,-1 0 0 0 0,1 0 0 0 0,-1 0-1 0 0,1 1 1 0 0,-1-1 0 0 0,1 0 0 0 0,0 0 0 0 0,-1 0 17 0 0,9 14 1 0 0,1-1 0 0 0,0 0 0 0 0,1-1-1 0 0,1 0 1 0 0,0 0 0 0 0,1-1 0 0 0,0-1 0 0 0,0 0 0 0 0,10 6-1 0 0,-9-7 58 0 0,0 0 1 0 0,-1 1-1 0 0,0 1 1 0 0,-1 0 0 0 0,0 0-1 0 0,0 1 1 0 0,-1 1-1 0 0,-1 0 1 0 0,-1 0-1 0 0,6 11-58 0 0,-12-21 20 0 0,-1 0-1 0 0,0 0 1 0 0,0 0-1 0 0,-1 1 1 0 0,1-1 0 0 0,-1 0-1 0 0,1 0 1 0 0,-1 1-1 0 0,0-1 1 0 0,0 0-1 0 0,-1 0 1 0 0,1 1-1 0 0,-1-1 1 0 0,0 0-1 0 0,1 0 1 0 0,-1 0 0 0 0,0 0-1 0 0,-1 0 1 0 0,1 0-1 0 0,-1 0 1 0 0,1 0-1 0 0,-1 0 1 0 0,0-1-1 0 0,0 1 1 0 0,0 0-1 0 0,0-1 1 0 0,-1 0 0 0 0,1 0-1 0 0,0 1 1 0 0,-1-2-1 0 0,0 1 1 0 0,1 0-1 0 0,-1 0 1 0 0,0-1-1 0 0,0 1 1 0 0,0-1-1 0 0,0 0 1 0 0,0 0-1 0 0,-2 0-19 0 0,-128 25-1033 0 0,81-60-2209 0 0,45 13 1968 0 0</inkml:trace>
  <inkml:trace contextRef="#ctx0" brushRef="#br0" timeOffset="58089.441">17802 2782 1816 0 0,'0'0'474'0'0,"0"0"-82"0"0,0 0-168 0 0,0 0-4 0 0,0 0 186 0 0,0 0 68 0 0,0 0 24 0 0,0 0 0 0 0,1 3-16 0 0,8 207 2524 0 0,-9-198-2916 0 0,-1 23 153 0 0,2 1 0 0 0,1 0 0 0 0,1 0 0 0 0,2-1 0 0 0,2 1 0 0 0,3 6-243 0 0,-4-18 133 0 0,-5-18-172 0 0,0 1 0 0 0,0-1 0 0 0,1 0 0 0 0,0 0 0 0 0,0 0 0 0 0,0 0 0 0 0,1-1 0 0 0,-1 1 0 0 0,1 0 0 0 0,1-1 0 0 0,-1 0 0 0 0,1 0 0 0 0,0 0 1 0 0,0 0-1 0 0,0-1 0 0 0,2 1 39 0 0,-5-4-841 0 0,19-53-4198 0 0,-20 39 3915 0 0</inkml:trace>
  <inkml:trace contextRef="#ctx0" brushRef="#br0" timeOffset="58526.704">17594 3032 2516 0 0,'-28'12'3700'0'0,"50"-4"-2227"0"0,48-3-1012 0 0,428-5 906 0 0,-451 74-735 0 0,-2 55-20 0 0,-41-116-514 0 0,-4-14-217 0 0,0 1-1 0 0,-1 0 1 0 0,1-1-1 0 0,0 1 1 0 0,0 0-1 0 0,-1-1 1 0 0,1 1 0 0 0,0 0-1 0 0,-1 0 1 0 0,1-1-1 0 0,-1 1 1 0 0,1 0-1 0 0,0 0 1 0 0,-1 0-1 0 0,1 0 1 0 0,-1-1 0 0 0,1 1-1 0 0,0 0 1 0 0,-1 0-1 0 0,1 0 1 0 0,-1 0-1 0 0,1 0 1 0 0,-1 0-1 0 0,1 0 1 0 0,0 0 0 0 0,-1 0-1 0 0,1 0 1 0 0,-1 0-1 0 0,1 0 1 0 0,-1 1-1 0 0,1-1 1 0 0,0 0-1 0 0,-1 0 1 0 0,1 0 0 0 0,0 1-1 0 0,-1-1 1 0 0,1 0-1 0 0,-1 0 1 0 0,1 1-1 0 0,0-1 1 0 0,0 0-1 0 0,-1 1 1 0 0,1-1 0 0 0,0 0-1 0 0,-1 1 1 0 0,1-1-1 0 0,0 0 1 0 0,0 1-1 0 0,0-1 1 0 0,0 1-1 0 0,-1-1 1 0 0,1 0 0 0 0,0 1-1 0 0,0-1 1 0 0,0 1-1 0 0,0-1 1 0 0,0 0-1 0 0,0 1 1 0 0,0-1-1 0 0,0 1 1 0 0,0-1 0 0 0,0 1-1 0 0,0-1 1 0 0,0 0-1 0 0,0 1 1 0 0,0-1-1 0 0,1 1 1 0 0,-1-1 119 0 0,-17-10-1449 0 0</inkml:trace>
  <inkml:trace contextRef="#ctx0" brushRef="#br0" timeOffset="58886.528">18099 2809 1292 0 0,'0'-1'263'0'0,"0"1"-1"0"0,0 0 1 0 0,0-1 0 0 0,0 1-1 0 0,0-1 1 0 0,0 1-1 0 0,0 0 1 0 0,0-1 0 0 0,0 1-1 0 0,0 0 1 0 0,1-1-1 0 0,-1 1 1 0 0,0 0 0 0 0,0 0-1 0 0,0-1 1 0 0,1 1-1 0 0,-1 0 1 0 0,0-1 0 0 0,1 1-1 0 0,-1 0 1 0 0,0 0 0 0 0,0 0-1 0 0,1-1 1 0 0,-1 1-1 0 0,0 0 1 0 0,1 0 0 0 0,-1 0-1 0 0,0 0 1 0 0,1 0-1 0 0,-1-1 1 0 0,0 1 0 0 0,1 0-1 0 0,-1 0 1 0 0,1 0-1 0 0,-1 0 1 0 0,0 0 0 0 0,1 0-1 0 0,-1 0 1 0 0,0 0-1 0 0,1 0 1 0 0,-1 1-263 0 0,0-2 131 0 0,-1 12-9174 0 0,0-10 7920 0 0</inkml:trace>
  <inkml:trace contextRef="#ctx0" brushRef="#br0" timeOffset="59840.682">18392 2979 1172 0 0,'0'0'499'0'0,"22"0"1390"0"0,-16 0-1855 0 0,-1 1 1 0 0,0-1-1 0 0,0 1 1 0 0,0 0 0 0 0,-1 1-1 0 0,1 0 1 0 0,0-1-1 0 0,0 1 1 0 0,-1 1-1 0 0,1-1 1 0 0,-1 1 0 0 0,0 0-1 0 0,0 0 1 0 0,0 0-1 0 0,0 0 1 0 0,0 1-1 0 0,-1-1 1 0 0,1 1 0 0 0,-1 0-1 0 0,0 0 1 0 0,0 0-1 0 0,-1 1 1 0 0,1-1-1 0 0,-1 1 1 0 0,0 0 0 0 0,0-1-1 0 0,1 5-34 0 0,5 8 412 0 0,-1 1 0 0 0,-1 0 1 0 0,0 1-1 0 0,-2 0 0 0 0,0 0 0 0 0,-1 0 1 0 0,-1 0-1 0 0,0 16-412 0 0,-2-34 7 0 0,0 0 0 0 0,0-1-1 0 0,0 1 1 0 0,0 0 0 0 0,0-1 0 0 0,0 1 0 0 0,0-1 0 0 0,-1 1 0 0 0,1 0 0 0 0,0-1 0 0 0,-1 1 0 0 0,1-1 0 0 0,0 1 0 0 0,-1-1-1 0 0,1 1 1 0 0,0-1 0 0 0,-1 1 0 0 0,1-1 0 0 0,-1 1 0 0 0,1-1 0 0 0,-1 1 0 0 0,1-1 0 0 0,-1 0 0 0 0,0 1 0 0 0,1-1 0 0 0,-1 0-1 0 0,1 0 1 0 0,-1 1 0 0 0,0-1 0 0 0,1 0 0 0 0,-1 0 0 0 0,1 0 0 0 0,-1 0 0 0 0,0 0 0 0 0,1 0 0 0 0,-1 0 0 0 0,0 0 0 0 0,1 0-1 0 0,-1 0 1 0 0,0 0 0 0 0,1 0 0 0 0,-1 0 0 0 0,0-1 0 0 0,1 1 0 0 0,-1 0 0 0 0,1 0 0 0 0,-1-1 0 0 0,1 1 0 0 0,-1 0 0 0 0,1-1-1 0 0,-1 1 1 0 0,1-1 0 0 0,-1 1 0 0 0,1 0 0 0 0,-1-1 0 0 0,1 1 0 0 0,-1-1 0 0 0,1 0 0 0 0,0 1 0 0 0,-1-1 0 0 0,1 1 0 0 0,0-1-1 0 0,0 1 1 0 0,-1-1 0 0 0,1 0 0 0 0,0 1 0 0 0,0-1-7 0 0,1-13-59 0 0,0 0 0 0 0,1 0 0 0 0,1 0-1 0 0,0 1 1 0 0,1-1 0 0 0,0 1 0 0 0,1 0 0 0 0,1 0 0 0 0,0 1-1 0 0,1 0 1 0 0,0 0 0 0 0,1 0 0 0 0,0 1 0 0 0,1 0 0 0 0,0 0-1 0 0,0 1 1 0 0,1 0 0 0 0,1 1 0 0 0,0 0 0 0 0,8-4 59 0 0,-14 11-65 0 0,0 1 0 0 0,0-1 0 0 0,0 2 0 0 0,0-1 0 0 0,0 0 0 0 0,0 1 0 0 0,0 0 0 0 0,1 0 0 0 0,-1 1 0 0 0,0-1 0 0 0,0 1 0 0 0,0 0 0 0 0,0 0 0 0 0,0 1 0 0 0,0 0 0 0 0,-1 0 0 0 0,1 0 0 0 0,-1 0 0 0 0,1 1 0 0 0,-1-1 1 0 0,1 1-1 0 0,-1 0 0 0 0,0 1 0 0 0,-1-1 0 0 0,1 1 0 0 0,0-1 0 0 0,-1 1 0 0 0,0 0 0 0 0,0 0 0 0 0,0 1 0 0 0,-1-1 0 0 0,1 1 0 0 0,-1-1 0 0 0,0 1 0 0 0,1 3 65 0 0,1 1-45 0 0</inkml:trace>
  <inkml:trace contextRef="#ctx0" brushRef="#br0" timeOffset="60060.063">18840 3099 4872 0 0,'1'2'67'0'0,"-1"-1"1"0"0,1 1-1 0 0,-1 0 0 0 0,1 0 0 0 0,-1 0 0 0 0,0 0 0 0 0,0 1 0 0 0,0-1 0 0 0,0 0 0 0 0,0 0 0 0 0,0 0 0 0 0,-1 0 0 0 0,1 0 0 0 0,-1 0 0 0 0,1-1 0 0 0,-1 1 0 0 0,0 0 0 0 0,0 0 0 0 0,0 0 0 0 0,0 0 0 0 0,0-1 1 0 0,0 1-1 0 0,0 0 0 0 0,0-1 0 0 0,-1 1 0 0 0,1-1 0 0 0,-1 1 0 0 0,1-1 0 0 0,-1 0 0 0 0,1 0 0 0 0,-1 0 0 0 0,0 0 0 0 0,0 0 0 0 0,0 0 0 0 0,1 0 0 0 0,-1 0 0 0 0,0-1 0 0 0,0 1 0 0 0,-1-1-67 0 0,1-3 0 0 0,0 0-1 0 0,1 0 1 0 0,-1-1 0 0 0,1 1-1 0 0,0-1 1 0 0,0 0-1 0 0,1 1 1 0 0,-1-1-1 0 0,1 0 1 0 0,-1 1-1 0 0,1-1 1 0 0,0 0 0 0 0,0 1-1 0 0,1-1 1 0 0,-1 0-1 0 0,1 1 1 0 0,0-1-1 0 0,0 1 1 0 0,0-1-1 0 0,1 1 1 0 0,-1-1-1 0 0,1 1 1 0 0,-1 0 0 0 0,3-3 0 0 0,-3 4 8 0 0,1-6-61 0 0,1-1 1 0 0,0 1-1 0 0,1 0 1 0 0,-1 0-1 0 0,2 1 1 0 0,-1-1-1 0 0,1 1 0 0 0,0 0 1 0 0,0 0-1 0 0,1 0 1 0 0,0 1-1 0 0,0 0 1 0 0,1 0-1 0 0,0 1 1 0 0,0-1-1 0 0,0 2 1 0 0,0-1-1 0 0,1 1 1 0 0,0 0-1 0 0,0 0 1 0 0,0 1-1 0 0,0 0 1 0 0,1 1 52 0 0,-2 0-54 0 0,1 1 1 0 0,0 0-1 0 0,0 0 1 0 0,0 1 0 0 0,0 0-1 0 0,0 1 1 0 0,0 0-1 0 0,-1 0 1 0 0,1 0 0 0 0,0 1-1 0 0,-1 0 1 0 0,1 1 0 0 0,-1 0-1 0 0,1 0 1 0 0,-1 0-1 0 0,0 1 1 0 0,0 0 0 0 0,-1 1-1 0 0,1-1 1 0 0,-1 1-1 0 0,0 0 1 0 0,-1 1 0 0 0,1-1-1 0 0,-1 1 1 0 0,0 1 0 0 0,0-1-1 0 0,-1 0 1 0 0,4 7 53 0 0,-2 6-18 0 0</inkml:trace>
  <inkml:trace contextRef="#ctx0" brushRef="#br0" timeOffset="60216.324">19164 3089 4860 0 0,'-2'13'36'0'0,"2"-3"4"0"0,-2-2 60 0 0,0 2 24 0 0,0-5-60 0 0,2 2-12 0 0,-3 0-156 0 0,1-2-160 0 0,2-5-36 0 0,0 0-12 0 0,0 0-120 0 0,0 0-104 0 0,11 8-324 0 0,-6-11-316 0 0</inkml:trace>
  <inkml:trace contextRef="#ctx0" brushRef="#br0" timeOffset="53442.738">12799 3194 1316 0 0,'0'0'77'0'0,"0"1"0"0"0,0 0 0 0 0,0-1-1 0 0,0 1 1 0 0,0 0 0 0 0,0-1 0 0 0,-1 1 0 0 0,1 0-1 0 0,0-1 1 0 0,0 1 0 0 0,0 0 0 0 0,-1-1 0 0 0,1 1-1 0 0,0-1 1 0 0,-1 1 0 0 0,1 0 0 0 0,0-1-1 0 0,-1 1 1 0 0,1-1 0 0 0,-1 1 0 0 0,1-1 0 0 0,-1 1-1 0 0,1-1 1 0 0,-1 0 0 0 0,1 1 0 0 0,-1-1 0 0 0,0 0-1 0 0,1 1 1 0 0,-1-1 0 0 0,1 0 0 0 0,-1 0 0 0 0,0 1-1 0 0,1-1 1 0 0,-1 0 0 0 0,0 0 0 0 0,1 0 0 0 0,-1 0-1 0 0,0 0 1 0 0,1 0 0 0 0,-1 0 0 0 0,0 0 0 0 0,1 0-1 0 0,-1 0 1 0 0,0 0 0 0 0,1 0 0 0 0,-1-1 0 0 0,0 1-1 0 0,1 0 1 0 0,-1-1 0 0 0,1 1 0 0 0,-1 0 0 0 0,0-1-1 0 0,1 1 1 0 0,-1 0 0 0 0,1-1 0 0 0,-1 1 0 0 0,1-1-1 0 0,-1 1 1 0 0,1-1 0 0 0,0 1 0 0 0,-1-1 0 0 0,1 1-1 0 0,0-1 1 0 0,-1 0-77 0 0,-6-4 67 0 0,0 0 1 0 0,0 0-1 0 0,0-1 0 0 0,1 0 0 0 0,0 0 1 0 0,0 0-1 0 0,1-1 0 0 0,0 0 0 0 0,0 0 0 0 0,0-1 1 0 0,1 0-1 0 0,0 1 0 0 0,0-1 0 0 0,1 0 0 0 0,0-1 1 0 0,1 1-1 0 0,0 0 0 0 0,0-1 0 0 0,1 0 0 0 0,0 1 1 0 0,0-1-1 0 0,1 0 0 0 0,0 1 0 0 0,0-1 1 0 0,1 0-1 0 0,1-5-67 0 0,-1 9 9 0 0,-1 0 0 0 0,0 0 0 0 0,1 0 0 0 0,0 0 0 0 0,1 0 0 0 0,-1 0 0 0 0,1 0 0 0 0,-1 0 0 0 0,2 1 0 0 0,-1-1 1 0 0,0 1-1 0 0,1-1 0 0 0,0 1 0 0 0,0 0 0 0 0,0 0 0 0 0,0 0 0 0 0,1 1 0 0 0,0-1 0 0 0,-1 1 0 0 0,1 0 0 0 0,0 0 0 0 0,1 0 0 0 0,-1 0 0 0 0,1 1 1 0 0,-1-1-1 0 0,1 1 0 0 0,0 1 0 0 0,3-2-9 0 0,0 6 6 0 0,0 1-1 0 0,1 0 1 0 0,-1 0 0 0 0,-1 1 0 0 0,1 0 0 0 0,-1 0-1 0 0,0 1 1 0 0,0 0 0 0 0,0 0 0 0 0,-1 0 0 0 0,0 1 0 0 0,0 0-1 0 0,-1 1 1 0 0,0-1 0 0 0,0 1 0 0 0,0 0 0 0 0,-1 0-1 0 0,-1 0 1 0 0,1 1 0 0 0,-1-1 0 0 0,-1 1 0 0 0,1 4-6 0 0,12 36 348 0 0,-2 2-1 0 0,-3 0 1 0 0,-2 0 0 0 0,-2 0 0 0 0,-2 1 0 0 0,-3 0 0 0 0,-3 20-348 0 0,4-64-11 0 0,-2 0-1 0 0,1 0 1 0 0,-1 0 0 0 0,0 0 0 0 0,0 0 0 0 0,-1 0 0 0 0,0 1 0 0 0,-1-1 0 0 0,0-1 0 0 0,0 1 0 0 0,-1 0 0 0 0,0 0-1 0 0,0-1 1 0 0,0 0 0 0 0,-1 0 0 0 0,0 0 0 0 0,-1 0 0 0 0,0 0 0 0 0,0-1 0 0 0,0 0 0 0 0,-1 0 0 0 0,1 0 0 0 0,-1-1 0 0 0,-1 0-1 0 0,1 0 1 0 0,-1 0 0 0 0,0-1 0 0 0,0 0 0 0 0,0 0 0 0 0,-2-1 11 0 0,6-3-296 0 0,-1-1 0 0 0,0 0 0 0 0,1-1-1 0 0,-1 1 1 0 0,1-1 0 0 0,0 1 0 0 0,-1-1 0 0 0,1 0 0 0 0,0 0-1 0 0,0 0 1 0 0,0-1 0 0 0,0 1 0 0 0,1-1 0 0 0,-1 0 0 0 0,1 1 0 0 0,-1-1-1 0 0,1 0 1 0 0,0-1 0 0 0,0 1 0 0 0,0 0 0 0 0,1-1 0 0 0,-1 1-1 0 0,1 0 1 0 0,0-1 0 0 0,0 0 0 0 0,0 1 0 0 0,0-3 296 0 0,1 3-1295 0 0</inkml:trace>
  <inkml:trace contextRef="#ctx0" brushRef="#br0" timeOffset="53881.191">13097 3397 1036 0 0,'43'45'2945'0'0,"-5"29"-441"0"0,-37-73-2091 0 0,-1-1 55 0 0,-3 11 719 0 0,2-10-1155 0 0,1 0 0 0 0,-1 0-1 0 0,0 0 1 0 0,0 0 0 0 0,0 0 0 0 0,0 0-1 0 0,0 0 1 0 0,0-1 0 0 0,0 1-1 0 0,0 0 1 0 0,-1-1 0 0 0,1 1-1 0 0,0-1 1 0 0,0 1 0 0 0,0-1-1 0 0,-1 1 1 0 0,1-1 0 0 0,0 0-1 0 0,-1 0 1 0 0,1 0 0 0 0,0 0-1 0 0,0 0 1 0 0,-1 0 0 0 0,1 0-1 0 0,0 0 1 0 0,-1 0 0 0 0,1 0 0 0 0,0-1-1 0 0,0 1 1 0 0,-1-1 0 0 0,1 1-1 0 0,0-1 1 0 0,0 1 0 0 0,0-1-1 0 0,0 0 1 0 0,0 1 0 0 0,-1-1-1 0 0,1 0 1 0 0,1 0 0 0 0,-1 0-1 0 0,0 0 1 0 0,0 0 0 0 0,0 0-1 0 0,0 0 1 0 0,1 0 0 0 0,-1 0-1 0 0,0 0 1 0 0,1 0 0 0 0,-1-1-1 0 0,1 1 1 0 0,-1 0 0 0 0,1 0 0 0 0,0-1-1 0 0,0 1 1 0 0,-1 0 0 0 0,1 0-1 0 0,0-1 1 0 0,0 0-32 0 0,0-7-24 0 0,0-1-1 0 0,0 1 1 0 0,1 0 0 0 0,0-1-1 0 0,0 1 1 0 0,1-1 0 0 0,1 1-1 0 0,0 0 1 0 0,0 0 0 0 0,0 1-1 0 0,1-1 1 0 0,1 0 0 0 0,-1 1-1 0 0,1 0 1 0 0,1 0 0 0 0,-1 1-1 0 0,1-1 1 0 0,1 1 0 0 0,-1 1-1 0 0,1-1 1 0 0,0 1 0 0 0,1 0-1 0 0,0 1 1 0 0,0 0 0 0 0,0 0-1 0 0,0 0 1 0 0,1 1 0 0 0,-1 0-1 0 0,1 1 1 0 0,0 0 0 0 0,0 1-1 0 0,1 0 1 0 0,-1 0 0 0 0,0 0-1 0 0,1 2 1 0 0,3-1 24 0 0,-6 1-10 0 0,1 1-1 0 0,0 0 1 0 0,0 1 0 0 0,-1-1 0 0 0,1 1 0 0 0,-1 1-1 0 0,0-1 1 0 0,1 1 0 0 0,-1 1 0 0 0,0-1 0 0 0,-1 1 0 0 0,1 1-1 0 0,-1-1 1 0 0,0 1 0 0 0,0 0 0 0 0,0 0 0 0 0,-1 1-1 0 0,1-1 1 0 0,-1 1 0 0 0,-1 1 0 0 0,1-1 0 0 0,-1 1-1 0 0,3 5 11 0 0,55 172-740 0 0,-62-183 280 0 0,4 9 367 0 0,4-13-5368 0 0,12-15 4307 0 0</inkml:trace>
  <inkml:trace contextRef="#ctx0" brushRef="#br0" timeOffset="54147.781">13887 2969 1132 0 0,'10'-29'4670'0'0,"-18"43"-1363"0"0,3 9-3203 0 0,1 0-1 0 0,2-1 1 0 0,0 1-1 0 0,1 0 1 0 0,1 0-1 0 0,1 0 0 0 0,1 0 1 0 0,1 0-1 0 0,1-1 1 0 0,1 1-1 0 0,1-1 0 0 0,1 0 1 0 0,1 0-1 0 0,3 4-103 0 0,13 54-511 0 0,-16-52 175 0 0,5 17-3339 0 0,-44-27 153 0 0,21-19 2341 0 0</inkml:trace>
  <inkml:trace contextRef="#ctx0" brushRef="#br0" timeOffset="54397.789">13510 3190 928 0 0,'51'-11'5974'0'0,"67"-9"-4860"0"0,-22 4-951 0 0,152-23-5768 0 0,-219 35 4435 0 0</inkml:trace>
  <inkml:trace contextRef="#ctx0" brushRef="#br0" timeOffset="54991.865">13942 3320 1472 0 0,'8'5'364'0'0,"1"-1"1"0"0,0 0-1 0 0,0-1 0 0 0,0 0 0 0 0,0-1 0 0 0,0 0 0 0 0,1 0 1 0 0,-1-1-1 0 0,1 0 0 0 0,-1 0 0 0 0,1-1 0 0 0,0 0 1 0 0,8-2-365 0 0,2 1 532 0 0,227-31 797 0 0,-132 4-1040 0 0,-115 26-304 0 0,1 1 0 0 0,0-1 1 0 0,0 0-1 0 0,-1 0 0 0 0,1 0 0 0 0,-1 0 1 0 0,1 0-1 0 0,-1 0 0 0 0,0 0 0 0 0,0 0 1 0 0,0 0-1 0 0,0 0 0 0 0,0 0 0 0 0,-1 0 1 0 0,1 0-1 0 0,0 0 0 0 0,-1 1 1 0 0,1-1-1 0 0,-1 0 0 0 0,0 0 0 0 0,0 0 1 0 0,0 0-1 0 0,0 1 0 0 0,0-1 0 0 0,0 0 1 0 0,0 1-1 0 0,0-1 0 0 0,-1 1 0 0 0,1 0 1 0 0,-1-1-1 0 0,1 1 0 0 0,-1 0 1 0 0,1 0-1 0 0,-1 0 0 0 0,0 0 0 0 0,0 0 1 0 0,1 0-1 0 0,-1 0 0 0 0,0 0 0 0 0,0 1 15 0 0,-14-6 38 0 0,-1 1-1 0 0,1 0 0 0 0,-1 1 0 0 0,0 1 0 0 0,1 1 0 0 0,-2 0 1 0 0,1 1-1 0 0,0 1 0 0 0,-10 2-37 0 0,11-2 49 0 0,9 0-32 0 0,0 1-1 0 0,0 0 1 0 0,0 0 0 0 0,0 0 0 0 0,1 1 0 0 0,-1 0 0 0 0,0 1-1 0 0,1 0 1 0 0,0 0 0 0 0,-1 0 0 0 0,1 0 0 0 0,0 1 0 0 0,1 0 0 0 0,-1 0-1 0 0,1 1 1 0 0,0 0 0 0 0,0 0 0 0 0,0 0 0 0 0,-3 4-17 0 0,8-5 33 0 0,-1 0 0 0 0,1 0 0 0 0,-1 0 0 0 0,1 0-1 0 0,0-1 1 0 0,1 1 0 0 0,-1 0 0 0 0,1 0 0 0 0,-1 0 0 0 0,1-1 0 0 0,0 1 0 0 0,0 0 0 0 0,1-1 0 0 0,-1 1 0 0 0,1-1 0 0 0,0 1 0 0 0,0-1 0 0 0,0 0 0 0 0,0 0 0 0 0,3 3-33 0 0,-4-4 20 0 0,11 12-72 0 0,0 0 0 0 0,1 0 0 0 0,1-1 0 0 0,0-1 0 0 0,0 0 0 0 0,1-1 1 0 0,1 0-1 0 0,0-2 0 0 0,0 0 0 0 0,1 0 0 0 0,0-2 0 0 0,1 0 0 0 0,-1-1 1 0 0,1-1-1 0 0,0 0 0 0 0,1-1 0 0 0,-1-2 0 0 0,1 0 0 0 0,0 0 0 0 0,-1-2 1 0 0,1 0-1 0 0,2-2 52 0 0,-14 3-215 0 0,0-1 0 0 0,0-1 0 0 0,1 1 0 0 0,-1-1 0 0 0,0 0 0 0 0,0-1 0 0 0,-1 1 0 0 0,1-2 0 0 0,0 1 1 0 0,-1-1-1 0 0,1 0 0 0 0,-1 0 0 0 0,0 0 0 0 0,0-1 0 0 0,0 0 0 0 0,0 0 0 0 0,-1-1 0 0 0,0 0 0 0 0,1 0 0 0 0,2-4 215 0 0,-4-6-822 0 0</inkml:trace>
  <inkml:trace contextRef="#ctx0" brushRef="#br0" timeOffset="55508.131">14653 3334 1172 0 0,'-28'-129'1848'0'0,"28"128"-1685"0"0,2-30 1122 0 0,3 29-1251 0 0,0 1-1 0 0,1 0 1 0 0,-1 0-1 0 0,0 0 0 0 0,1 1 1 0 0,-1-1-1 0 0,0 1 0 0 0,1 0 1 0 0,-1 1-1 0 0,0 0 1 0 0,0-1-1 0 0,1 2 0 0 0,-1-1 1 0 0,0 0-1 0 0,0 1 0 0 0,0 0 1 0 0,0 0-1 0 0,0 1 1 0 0,-1 0-1 0 0,1-1 0 0 0,-1 1 1 0 0,0 1-1 0 0,1-1 1 0 0,-1 1-1 0 0,-1-1 0 0 0,1 1 1 0 0,-1 0-1 0 0,1 1 0 0 0,-1-1 1 0 0,0 0-1 0 0,0 2-33 0 0,110 175 1212 0 0,-111-178-1146 0 0,0 1 0 0 0,-1-1 0 0 0,1 0-1 0 0,-1 1 1 0 0,0-1 0 0 0,0 0 0 0 0,0 1-1 0 0,-1 0 1 0 0,1-1 0 0 0,-1 1 0 0 0,0-1 0 0 0,0 1-1 0 0,0 0 1 0 0,0-1 0 0 0,-1 1 0 0 0,1-1-1 0 0,-1 1 1 0 0,0-1 0 0 0,0 1 0 0 0,0-1 0 0 0,-1 0-1 0 0,1 1 1 0 0,-1-1 0 0 0,0 0 0 0 0,1 0-1 0 0,-2 0 1 0 0,1 0 0 0 0,0 0 0 0 0,0-1 0 0 0,-1 1-1 0 0,0-1 1 0 0,1 1 0 0 0,-1-1 0 0 0,0 0-1 0 0,0 0 1 0 0,0 0 0 0 0,-1 0 0 0 0,1-1 0 0 0,0 0-1 0 0,-1 1 1 0 0,1-1 0 0 0,-1 0 0 0 0,1 0-1 0 0,-1-1 1 0 0,1 1 0 0 0,-1-1 0 0 0,1 0 0 0 0,-1 0-1 0 0,0 0 1 0 0,1 0 0 0 0,-1-1 0 0 0,1 1-1 0 0,-1-1 1 0 0,1 0 0 0 0,-2 0-66 0 0,-2-3-12 0 0,0 0 0 0 0,0 0-1 0 0,0-1 1 0 0,0 0 0 0 0,1 0 0 0 0,0-1 0 0 0,0 0-1 0 0,0 0 1 0 0,1 0 0 0 0,0 0 0 0 0,0-1 0 0 0,0 0 0 0 0,1 0-1 0 0,0 0 1 0 0,0-1 0 0 0,1 1 0 0 0,0-1 0 0 0,1 0-1 0 0,-1 0 1 0 0,1 0 0 0 0,1 0 0 0 0,0 0 0 0 0,0-1 0 0 0,0 1-1 0 0,1 0 1 0 0,1 0 0 0 0,-1-1 0 0 0,2-3 12 0 0,-1-3-84 0 0,1 0 1 0 0,1 0-1 0 0,0 1 0 0 0,1-1 1 0 0,1 1-1 0 0,0-1 0 0 0,1 1 1 0 0,1 1-1 0 0,0-1 1 0 0,1 1-1 0 0,0 1 0 0 0,1-1 1 0 0,0 1-1 0 0,1 1 0 0 0,6-6 84 0 0,-11 12-29 0 0,0 0 0 0 0,1 1 0 0 0,0 0 0 0 0,-1 0 0 0 0,1 0 1 0 0,1 0-1 0 0,-1 1 0 0 0,0 0 0 0 0,1 1 0 0 0,-1-1 0 0 0,1 1 0 0 0,0 1 0 0 0,0-1 0 0 0,0 1 0 0 0,0 0 0 0 0,0 1 0 0 0,0 0 0 0 0,0 0 0 0 0,0 0 0 0 0,0 1 0 0 0,0 0 0 0 0,0 0 0 0 0,0 1 0 0 0,0 0 0 0 0,-1 0 0 0 0,1 0 0 0 0,0 1 0 0 0,-1 0 0 0 0,0 1 0 0 0,0-1 0 0 0,0 1 0 0 0,0 0 0 0 0,-1 0 0 0 0,1 1 0 0 0,-1 0 0 0 0,0 0 0 0 0,-1 0 0 0 0,1 1 0 0 0,2 3 29 0 0,19 28 357 0 0,-2 1 1 0 0,-1 0 0 0 0,-3 2-1 0 0,0 1 1 0 0,-3 0 0 0 0,11 42-358 0 0,-28-84 43 0 0,0 1 1 0 0,0-1-1 0 0,0 1 0 0 0,-1-1 0 0 0,1 1 1 0 0,0-1-1 0 0,0 1 0 0 0,0-1 1 0 0,0 1-1 0 0,0-1 0 0 0,0 1 1 0 0,0-1-1 0 0,0 1 0 0 0,0-1 0 0 0,0 0 1 0 0,0 1-1 0 0,1-1 0 0 0,-1 1 1 0 0,0-1-1 0 0,0 1 0 0 0,0-1 1 0 0,1 1-1 0 0,-1 0 0 0 0,0-1 1 0 0,1 1-1 0 0,-1-1 0 0 0,0 1 0 0 0,1 0 1 0 0,-1-1-1 0 0,0 1 0 0 0,1-1 1 0 0,-1 1-1 0 0,1 0 0 0 0,-1 0 1 0 0,1-1-1 0 0,-1 1 0 0 0,1 0 0 0 0,-1 0 1 0 0,1 0-1 0 0,-1-1 0 0 0,1 1 1 0 0,-1 0-1 0 0,1 0 0 0 0,-1 0 1 0 0,1 0-1 0 0,-1 0 0 0 0,1 0 1 0 0,-1 0-1 0 0,1 0 0 0 0,0 0 0 0 0,-1 0 1 0 0,1 0-1 0 0,-1 1 0 0 0,1-1 1 0 0,-1 0-1 0 0,1 0 0 0 0,-1 0 1 0 0,1 1-1 0 0,-1-1 0 0 0,0 0 1 0 0,1 1-1 0 0,-1-1 0 0 0,1 0 0 0 0,-1 1-43 0 0,18-71-95 0 0,-14 51 307 0 0,48-263-1306 0 0,-43 243-1269 0 0,6 18-3335 0 0,-11 18 4424 0 0</inkml:trace>
  <inkml:trace contextRef="#ctx0" brushRef="#br0" timeOffset="56525.545">15633 3119 916 0 0,'1'0'86'0'0,"0"1"0"0"0,0 0 0 0 0,0 0-1 0 0,1-1 1 0 0,-1 1 0 0 0,0-1 0 0 0,1 1 0 0 0,-1-1-1 0 0,0 0 1 0 0,1 0 0 0 0,-1 1 0 0 0,1-1 0 0 0,-1 0 0 0 0,0 0-1 0 0,1 0 1 0 0,-1-1 0 0 0,1 1 0 0 0,-1 0 0 0 0,0 0-1 0 0,1-1 1 0 0,-1 1 0 0 0,0-1 0 0 0,1 1 0 0 0,-1-1 0 0 0,0 1-1 0 0,0-1 1 0 0,1 0 0 0 0,-1 0 0 0 0,0 0 0 0 0,0 0-1 0 0,0 1 1 0 0,0-2 0 0 0,0 1 0 0 0,0 0 0 0 0,0 0 0 0 0,-1 0-1 0 0,1 0 1 0 0,0 0 0 0 0,0-1 0 0 0,-1 1 0 0 0,1 0-1 0 0,-1-1 1 0 0,1 1 0 0 0,-1 0 0 0 0,0-1 0 0 0,0 1 0 0 0,1 0-1 0 0,-1-1 1 0 0,0 1 0 0 0,0-1 0 0 0,0 1 0 0 0,0 0-1 0 0,-1-1 1 0 0,1 1 0 0 0,0-1 0 0 0,-1 1 0 0 0,1 0 0 0 0,-1-1-1 0 0,1 1 1 0 0,-1-1-86 0 0,-6 1 75 0 0,0 0 0 0 0,1 1 0 0 0,-1-1 0 0 0,0 1 0 0 0,0 1 0 0 0,0-1 0 0 0,0 1 0 0 0,0 0 0 0 0,1 1 0 0 0,-1 0 0 0 0,1 0 0 0 0,-1 0 0 0 0,1 1 0 0 0,-1 0 0 0 0,1 0 0 0 0,0 1 0 0 0,1-1 0 0 0,-1 1 0 0 0,-4 4-75 0 0,7-6 38 0 0,-10 6 16 0 0,0 0 1 0 0,1 1-1 0 0,0 0 0 0 0,1 1 1 0 0,0 0-1 0 0,0 0 0 0 0,1 1 1 0 0,1 1-1 0 0,0 0 0 0 0,0 0 0 0 0,1 1 1 0 0,1 0-1 0 0,-3 6-54 0 0,6 19 363 0 0,4-37-311 0 0,5 15 85 0 0,-2-13-140 0 0,1 0 0 0 0,-1 0 0 0 0,1-1-1 0 0,-1 1 1 0 0,1-1 0 0 0,0 0 0 0 0,0 0-1 0 0,0 0 1 0 0,0 0 0 0 0,0-1 0 0 0,1 0 0 0 0,-1 0-1 0 0,0 0 1 0 0,1 0 0 0 0,-1-1 0 0 0,1 0 0 0 0,-1 1-1 0 0,0-2 1 0 0,1 1 0 0 0,-1 0 0 0 0,1-1-1 0 0,2-1 4 0 0,197-106-275 0 0,-158 212 731 0 0,-45-99-461 0 0,-1-1 1 0 0,1 0-1 0 0,0 0 1 0 0,0 0-1 0 0,0 0 0 0 0,1 0 1 0 0,-1 0-1 0 0,1 0 0 0 0,0 0 1 0 0,0-1-1 0 0,0 1 0 0 0,0-1 1 0 0,1 1-1 0 0,0-1 0 0 0,0 0 1 0 0,-1 0-1 0 0,2 0 0 0 0,-1 0 1 0 0,0-1-1 0 0,1 1 0 0 0,-1-1 1 0 0,1 0-1 0 0,-1 0 1 0 0,1 0-1 0 0,0 0 0 0 0,0-1 1 0 0,0 1-1 0 0,0-1 0 0 0,0 0 1 0 0,0-1-1 0 0,1 1 0 0 0,-1-1 1 0 0,0 1-1 0 0,0-1 0 0 0,1 0 1 0 0,-1-1-1 0 0,0 1 0 0 0,0-1 1 0 0,2 0 4 0 0,11-7-38 0 0,0 0 0 0 0,-1-1 0 0 0,0-1 0 0 0,0 0 0 0 0,-1-1 0 0 0,0-1 0 0 0,-1 0 0 0 0,-1-1 0 0 0,0 0 0 0 0,0-1 0 0 0,-2-1 0 0 0,1 0 0 0 0,-2 0 0 0 0,0-1 1 0 0,-1-1-1 0 0,-1 0 0 0 0,0 0 0 0 0,-1 0 0 0 0,-1-1 0 0 0,-1 0 0 0 0,0 0 0 0 0,-2 0 0 0 0,0-1 0 0 0,-1 1 0 0 0,0-1 0 0 0,-2-5 38 0 0,10-271 2630 0 0,-10 295-2616 0 0,-1 1 0 0 0,1-1 0 0 0,-1 1-1 0 0,1-1 1 0 0,-1 1 0 0 0,1-1 0 0 0,0 0 0 0 0,-1 1-1 0 0,0-1 1 0 0,1 0 0 0 0,-1 1 0 0 0,1-1 0 0 0,-1 0-1 0 0,1 1 1 0 0,-1-1 0 0 0,0 0 0 0 0,1 0-1 0 0,-1 0 1 0 0,1 0 0 0 0,-1 1 0 0 0,0-1 0 0 0,1 0-1 0 0,-1 0 1 0 0,0 0 0 0 0,1 0 0 0 0,-1-1 0 0 0,0 1-1 0 0,1 0 1 0 0,-1 0 0 0 0,1 0 0 0 0,-1 0 0 0 0,0-1-1 0 0,1 1 1 0 0,-1 0 0 0 0,1 0 0 0 0,-1-1-1 0 0,1 1 1 0 0,-1-1 0 0 0,1 1 0 0 0,-1 0 0 0 0,1-1-1 0 0,-1 1 1 0 0,1-1 0 0 0,0 1 0 0 0,-1-1 0 0 0,1 1-1 0 0,-1-1 1 0 0,1 0 0 0 0,0 1 0 0 0,0-1 0 0 0,-1 1-1 0 0,1-1 1 0 0,0 0 0 0 0,0 1 0 0 0,0-1-1 0 0,0 1 1 0 0,0-1 0 0 0,0 0 0 0 0,0 1 0 0 0,0-1-1 0 0,0 0 1 0 0,0 1 0 0 0,0-1 0 0 0,0 1 0 0 0,0-1-1 0 0,0 0 1 0 0,1 1 0 0 0,-1-1 0 0 0,0 0-14 0 0,-8 28 71 0 0,1 0-1 0 0,1 0 1 0 0,1 0 0 0 0,2 1 0 0 0,0 0 0 0 0,2 0-1 0 0,1 3-70 0 0,0-31 1 0 0,4 32-255 0 0,1-1 0 0 0,1 1 0 0 0,2-1-1 0 0,1 0 1 0 0,2 0 0 0 0,0-1 0 0 0,2-1 0 0 0,2 0 0 0 0,3 3 254 0 0,-15-24-206 0 0,75 90-6467 0 0,-67-94 5425 0 0</inkml:trace>
  <inkml:trace contextRef="#ctx0" brushRef="#br0" timeOffset="60794.443">19500 3002 1120 0 0,'-2'-2'115'0'0,"0"1"-1"0"0,1-1 1 0 0,-1 1 0 0 0,0 0-1 0 0,0 0 1 0 0,1 0-1 0 0,-1-1 1 0 0,0 2 0 0 0,0-1-1 0 0,0 0 1 0 0,0 0-1 0 0,-1 1 1 0 0,1-1 0 0 0,0 1-1 0 0,0-1 1 0 0,0 1-1 0 0,0 0 1 0 0,-1 0 0 0 0,1 0-1 0 0,0 0 1 0 0,0 0-1 0 0,0 1 1 0 0,0-1 0 0 0,-1 1-1 0 0,1-1 1 0 0,0 1 0 0 0,0 0-1 0 0,0 0 1 0 0,0 0-115 0 0,-12 3 124 0 0,1 1 1 0 0,0 1-1 0 0,1 0 1 0 0,-1 0-1 0 0,1 1 0 0 0,0 1 1 0 0,1 0-1 0 0,0 0 1 0 0,0 1-1 0 0,1 1 1 0 0,0 0-1 0 0,1 0 0 0 0,0 1 1 0 0,0 0-1 0 0,2 0 1 0 0,-1 1-1 0 0,-1 5-124 0 0,9-15 4 0 0,0 0-1 0 0,1 0 1 0 0,-1 0-1 0 0,1 1 0 0 0,-1-1 1 0 0,1 0-1 0 0,0 0 1 0 0,0 0-1 0 0,0 0 1 0 0,0-1-1 0 0,0 1 1 0 0,0 0-1 0 0,1 0 0 0 0,-1-1 1 0 0,1 1-1 0 0,-1-1 1 0 0,1 1-1 0 0,0-1 1 0 0,-1 1-1 0 0,1-1 1 0 0,0 0-1 0 0,0 0 0 0 0,0 0 1 0 0,0 0-1 0 0,0 0 1 0 0,0-1-1 0 0,0 1 1 0 0,0 0-1 0 0,0-1 1 0 0,0 0-1 0 0,0 1 0 0 0,1-1 1 0 0,-1 0-1 0 0,0 0 1 0 0,0 0-1 0 0,0 0 1 0 0,1-1-1 0 0,-1 1 1 0 0,0-1-1 0 0,0 1 1 0 0,0-1-1 0 0,0 0 0 0 0,0 0 1 0 0,0 1-1 0 0,0-2 1 0 0,0 1-1 0 0,0 0 1 0 0,0-1-4 0 0,10 0-5 0 0,-1 0 1 0 0,1-1-1 0 0,-1 0 1 0 0,1-1-1 0 0,-1-1 1 0 0,0 0 0 0 0,-1 0-1 0 0,1-1 1 0 0,-1 0-1 0 0,0-1 1 0 0,0 0 0 0 0,-1-1-1 0 0,0 0 1 0 0,-1 0-1 0 0,0-1 1 0 0,0 0-1 0 0,0-1 1 0 0,-1 1 0 0 0,-1-1-1 0 0,0-1 1 0 0,0 1-1 0 0,0-4 5 0 0,-7 21 15 0 0,-1 0-1 0 0,1 0 0 0 0,1 0 1 0 0,-1 0-1 0 0,1 1 1 0 0,1-1-1 0 0,-1 0 0 0 0,1 0 1 0 0,0 0-1 0 0,1 0 1 0 0,-1 0-1 0 0,1 0 0 0 0,1 0 1 0 0,0-1-1 0 0,-1 1 1 0 0,2-1-1 0 0,-1 0 0 0 0,1 0 1 0 0,0 0-1 0 0,0 0 1 0 0,1 0-1 0 0,0-1 1 0 0,0 0-1 0 0,0 0 0 0 0,0 0 1 0 0,1-1-1 0 0,0 0 1 0 0,0 0-1 0 0,0 0 0 0 0,0-1 1 0 0,1 0-1 0 0,-1 0 1 0 0,1-1-1 0 0,0 1 0 0 0,3-1-14 0 0,-2-2-67 0 0,1-1-1 0 0,-1 0 0 0 0,0-1 0 0 0,1 0 1 0 0,-1 0-1 0 0,0-1 0 0 0,0 0 0 0 0,-1 0 1 0 0,1-1-1 0 0,-1 0 0 0 0,0 0 0 0 0,1-1 1 0 0,-2 0-1 0 0,1 0 0 0 0,-1-1 0 0 0,0 1 1 0 0,0-1-1 0 0,0-1 0 0 0,-1 1 0 0 0,0-1 1 0 0,3-4 67 0 0,81-168-566 0 0,-73 139 464 0 0,-1-1 606 0 0,-2-1 0 0 0,-2-1-1 0 0,-1 0 1 0 0,-3 0 0 0 0,1-28-504 0 0,-7 71 37 0 0,0-1 0 0 0,-1 1-1 0 0,1-1 1 0 0,0 1 0 0 0,-1 0 0 0 0,1-1 0 0 0,-1 1 0 0 0,1-1-1 0 0,0 1 1 0 0,-1-1 0 0 0,1 0 0 0 0,-1 1 0 0 0,0-1-1 0 0,1 1 1 0 0,-1-1 0 0 0,1 0 0 0 0,-1 1 0 0 0,0-1 0 0 0,0 0-1 0 0,1 0 1 0 0,-1 1 0 0 0,0-1 0 0 0,0 0 0 0 0,0 0-1 0 0,0 1 1 0 0,0-1 0 0 0,0 0 0 0 0,0 0 0 0 0,0 1 0 0 0,0-1-1 0 0,0 0 1 0 0,0 0 0 0 0,0 1 0 0 0,-1-1 0 0 0,1 0-1 0 0,0 1 1 0 0,0-1 0 0 0,-1 0 0 0 0,1 1 0 0 0,-1-1 0 0 0,1 0-1 0 0,0 1 1 0 0,-1-1 0 0 0,1 1 0 0 0,-1-1 0 0 0,0 0-1 0 0,1 1 1 0 0,-1 0 0 0 0,1-1 0 0 0,-1 1 0 0 0,0-1 0 0 0,1 1-1 0 0,-1 0 1 0 0,0-1 0 0 0,1 1 0 0 0,-1 0 0 0 0,0 0-1 0 0,0-1 1 0 0,1 1 0 0 0,-1 0 0 0 0,0 0 0 0 0,0 0 0 0 0,0 0-37 0 0,-4 19 76 0 0,2-1 0 0 0,0 1 0 0 0,1 0 0 0 0,0 0 0 0 0,2-1 0 0 0,0 1 0 0 0,2 0 0 0 0,0 0 0 0 0,1 0 0 0 0,0-1 0 0 0,6 15-76 0 0,51 215-3127 0 0,-53-204-739 0 0,-7-38 2727 0 0</inkml:trace>
  <inkml:trace contextRef="#ctx0" brushRef="#br0" timeOffset="61200.698">19736 2960 1676 0 0,'83'-53'1777'0'0,"68"25"-939"0"0,-139 26-781 0 0,-1 1 1 0 0,1 0-1 0 0,0 1 1 0 0,0 1-1 0 0,-1-1 0 0 0,1 2 1 0 0,0 0-1 0 0,-1 0 1 0 0,1 1-1 0 0,-1 0 0 0 0,0 1 1 0 0,0 1-1 0 0,0-1 0 0 0,-1 2 1 0 0,1-1-1 0 0,-1 2 1 0 0,-1-1-1 0 0,1 1 0 0 0,-1 1 1 0 0,0 0-1 0 0,-1 0 1 0 0,0 0-1 0 0,0 1 0 0 0,-1 1 1 0 0,0-1-1 0 0,-1 1 0 0 0,0 0 1 0 0,0 0-1 0 0,2 9-57 0 0,33 98 1158 0 0,-44-122-5185 0 0,0 1 2553 0 0</inkml:trace>
  <inkml:trace contextRef="#ctx0" brushRef="#br0" timeOffset="61388.35">20216 2684 1336 0 0,'0'-4'864'0'0,"0"4"-136"0"0,2-1-232 0 0,0 1 52 0 0,-1 0-84 0 0,-1 0-156 0 0,2 1-36 0 0,0-1-264 0 0,2 5-148 0 0,-3-3-160 0 0,3 1-240 0 0,3 2-528 0 0,-2-1-116 0 0</inkml:trace>
  <inkml:trace contextRef="#ctx0" brushRef="#br0" timeOffset="62107.101">20669 2820 1424 0 0,'-6'-2'3042'0'0,"-25"8"-1772"0"0,19-2-1148 0 0,0 0 1 0 0,0 1-1 0 0,1 0 1 0 0,-1 1 0 0 0,1 0-1 0 0,1 1 1 0 0,-1 0-1 0 0,1 0 1 0 0,0 1-1 0 0,1 1 1 0 0,0 0-1 0 0,0 0 1 0 0,1 0-1 0 0,0 1 1 0 0,1 0 0 0 0,0 1-1 0 0,1 0 1 0 0,0 0-1 0 0,0 0 1 0 0,1 1-1 0 0,1 0 1 0 0,0 0-1 0 0,1 0 1 0 0,0 0-1 0 0,0 2-122 0 0,6-10 10 0 0,0 1 0 0 0,0-1 0 0 0,0 0 0 0 0,0 0 0 0 0,1-1 0 0 0,-1 1 0 0 0,1-1 0 0 0,0 0 0 0 0,0 0-1 0 0,0 0 1 0 0,1 0 0 0 0,-1-1 0 0 0,1 1 0 0 0,-1-1 0 0 0,1 0 0 0 0,0-1 0 0 0,0 1 0 0 0,0-1 0 0 0,0 0-1 0 0,0 0 1 0 0,0-1 0 0 0,0 1 0 0 0,0-1 0 0 0,0 0 0 0 0,0-1 0 0 0,0 1 0 0 0,0-1 0 0 0,0 0-1 0 0,0 0 1 0 0,0 0 0 0 0,0-1 0 0 0,0 0-10 0 0,18-7-9 0 0,-1-1 0 0 0,-1-1-1 0 0,0 0 1 0 0,-1-2-1 0 0,0 0 1 0 0,0-2 0 0 0,-2 0-1 0 0,0-1 1 0 0,9-11 9 0 0,43-8-162 0 0,-69 35 91 0 0,18 4-25 0 0,-11 1 103 0 0,0 1 0 0 0,-1 0 0 0 0,0 0 0 0 0,0 1 0 0 0,-1 0-1 0 0,0 0 1 0 0,0 0 0 0 0,0 1 0 0 0,-1 0 0 0 0,-1 0 0 0 0,1 1-1 0 0,-1-1 1 0 0,0 1 0 0 0,-1 0 0 0 0,0 0 0 0 0,-1 0 0 0 0,0 0-1 0 0,0 0 1 0 0,-1 1 0 0 0,0-1 0 0 0,0 1 0 0 0,-1-1-1 0 0,-1 0 1 0 0,1 1 0 0 0,-2 5-7 0 0,2-14 135 0 0,0-1-33 0 0,-9 6 199 0 0,16-22-287 0 0,1 0 0 0 0,0 1 0 0 0,1 0 0 0 0,1 0 0 0 0,1 1 0 0 0,0 0 0 0 0,0 1 0 0 0,1 0 0 0 0,1 0 0 0 0,0 2 0 0 0,1 0 0 0 0,1 0 0 0 0,-1 1 0 0 0,1 1 0 0 0,1 1 0 0 0,0 0 0 0 0,0 1 0 0 0,0 0 0 0 0,1 1 0 0 0,15-2-14 0 0,-27 9 4 0 0,0 0-1 0 0,0 0 0 0 0,0 0 0 0 0,0 1 1 0 0,-1 0-1 0 0,1 0 0 0 0,0 0 0 0 0,-1 0 1 0 0,1 1-1 0 0,-1 0 0 0 0,0 0 1 0 0,0 0-1 0 0,0 0 0 0 0,0 1 0 0 0,-1 0 1 0 0,1-1-1 0 0,-1 1 0 0 0,0 1 1 0 0,0-1-1 0 0,0 0 0 0 0,-1 1 0 0 0,0-1 1 0 0,1 1-1 0 0,-2 0 0 0 0,2 3-3 0 0,55 223 130 0 0,-57-230-696 0 0,-3 6-5842 0 0,4-12 4906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27:5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17875 1017 1356 0 0,'5'-2'208'0'0,"-3"2"-100"0"0,0 0 1 0 0,0-1-1 0 0,0 1 1 0 0,0-1-1 0 0,0 1 1 0 0,0-1-1 0 0,0 0 0 0 0,0 0 1 0 0,0 0-1 0 0,0 0 1 0 0,-1 0-1 0 0,1 0 1 0 0,0 0-1 0 0,-1-1 1 0 0,1 1-1 0 0,0-1 0 0 0,-1 1 1 0 0,0-1-1 0 0,1 0 1 0 0,-1 1-1 0 0,0-1 1 0 0,0 0-1 0 0,0 0 0 0 0,0 0 1 0 0,0 0-1 0 0,-1 0 1 0 0,1 0-1 0 0,-1 0 1 0 0,1 0-1 0 0,-1 0 1 0 0,1 0-1 0 0,-1 0 0 0 0,0-1 1 0 0,0 1-1 0 0,0 0 1 0 0,-1 0-1 0 0,1 0 1 0 0,0 0-1 0 0,-1 0 0 0 0,1 0 1 0 0,-1-1-109 0 0,-3-1 69 0 0,0-1 0 0 0,0 0 0 0 0,-1 1 0 0 0,1 0 0 0 0,-1 0 0 0 0,0 0 0 0 0,0 1 0 0 0,0 0 0 0 0,-1-1 0 0 0,1 2 0 0 0,-1-1 0 0 0,1 1 0 0 0,-1 0 0 0 0,0 0 0 0 0,0 0 0 0 0,0 1 0 0 0,0 0 0 0 0,0 0 0 0 0,-1 1 0 0 0,1 0 0 0 0,0 0 0 0 0,0 0 0 0 0,0 1 0 0 0,0 0 0 0 0,-1 0-69 0 0,-151 51 802 0 0,148-47-741 0 0,0 0-1 0 0,0 0 0 0 0,0 1 0 0 0,1 1 1 0 0,0 0-1 0 0,0 0 0 0 0,0 1 0 0 0,1 0 1 0 0,0 0-1 0 0,1 1 0 0 0,0 0 0 0 0,0 0 1 0 0,1 0-1 0 0,0 1 0 0 0,1 0 0 0 0,0 0 1 0 0,0 1-1 0 0,1 0 0 0 0,1-1 0 0 0,0 1 1 0 0,0 1-1 0 0,0 8-60 0 0,3-15 11 0 0,1-1 0 0 0,0 1-1 0 0,0-1 1 0 0,0 1 0 0 0,0-1 0 0 0,1 0 0 0 0,0 0-1 0 0,0 0 1 0 0,0 0 0 0 0,0 0 0 0 0,1 0 0 0 0,-1-1 0 0 0,1 1-1 0 0,0-1 1 0 0,0 1 0 0 0,0-1 0 0 0,1 0 0 0 0,-1-1-1 0 0,1 1 1 0 0,0 0 0 0 0,-1-1 0 0 0,1 0 0 0 0,0 0 0 0 0,0 0-1 0 0,1 0 1 0 0,-1-1 0 0 0,0 0 0 0 0,0 1 0 0 0,1-2-11 0 0,135 20-275 0 0,-134-22 263 0 0,0 0 0 0 0,-1 0 0 0 0,1 0 0 0 0,0-1 0 0 0,-1 0 0 0 0,1 0 0 0 0,-1-1 0 0 0,0 1 0 0 0,0-1 0 0 0,0 0 0 0 0,-1 0 0 0 0,1-1 0 0 0,-1 1 0 0 0,0-1 0 0 0,-1 0 0 0 0,1 0 0 0 0,-1-1 0 0 0,0 1 0 0 0,0-1 0 0 0,0 1 0 0 0,-1-1 0 0 0,0 0 0 0 0,0 0 0 0 0,-1 0 0 0 0,1 0 0 0 0,-1 0 0 0 0,-1-1 0 0 0,1 1 0 0 0,-1 0 0 0 0,0 0 0 0 0,-1-4 12 0 0,3-39 712 0 0,-2 48-659 0 0,11-16 6 0 0,31 58 49 0 0,87 38-860 0 0,-27-70-4367 0 0,-57-24 3850 0 0,-8 1 39 0 0</inkml:trace>
  <inkml:trace contextRef="#ctx0" brushRef="#br0" timeOffset="1564.976">18649 844 984 0 0,'4'0'455'0'0,"70"-37"871"0"0,-58 41-1235 0 0,0 0-1 0 0,0 1 1 0 0,0 1 0 0 0,-1 0 0 0 0,0 1 0 0 0,0 1-1 0 0,-1 0 1 0 0,1 1 0 0 0,-2 0 0 0 0,0 2-1 0 0,0-1 1 0 0,0 2 0 0 0,-2-1 0 0 0,1 2-1 0 0,-2-1 1 0 0,1 2 0 0 0,-2-1 0 0 0,0 1 0 0 0,-1 1-1 0 0,0-1 1 0 0,6 17-91 0 0,17 107 1822 0 0,-31-135-1765 0 0,-1 0 1 0 0,1-1 0 0 0,-1 1 0 0 0,0-1 0 0 0,0 1-1 0 0,0-1 1 0 0,0 1 0 0 0,0-1 0 0 0,0 0 0 0 0,-1 1-1 0 0,1-1 1 0 0,-1 0 0 0 0,0 0 0 0 0,0 0 0 0 0,1 0-1 0 0,-1 0 1 0 0,0-1 0 0 0,0 1 0 0 0,-1 0 0 0 0,1-1-1 0 0,0 0 1 0 0,-1 1 0 0 0,1-1 0 0 0,0 0 0 0 0,-1 0-1 0 0,1-1 1 0 0,-1 1 0 0 0,0 0 0 0 0,1-1 0 0 0,-1 1-1 0 0,1-1 1 0 0,-1 0 0 0 0,0 0-58 0 0,-1-3 28 0 0,1 1-1 0 0,0-1 1 0 0,0 0-1 0 0,0 0 1 0 0,0-1-1 0 0,1 1 0 0 0,-1-1 1 0 0,1 1-1 0 0,0-1 1 0 0,0 0-1 0 0,0 0 1 0 0,1 1-1 0 0,-1-1 1 0 0,1-1-1 0 0,0 1 1 0 0,0 0-1 0 0,0 0 1 0 0,0 0-1 0 0,1 0 1 0 0,0-1-1 0 0,0 1 1 0 0,0 0-1 0 0,1-1-27 0 0,3-16-144 0 0,1 0 1 0 0,1 0-1 0 0,1 1 0 0 0,1 0 1 0 0,1 0-1 0 0,1 1 0 0 0,0 0 1 0 0,2 1-1 0 0,0 0 0 0 0,1 1 0 0 0,0 0 1 0 0,2 1-1 0 0,0 1 0 0 0,0 0 1 0 0,2 1-1 0 0,-1 1 0 0 0,2 0 1 0 0,0 1-1 0 0,13-6 144 0 0,64-36-3922 0 0,-67 43 2430 0 0</inkml:trace>
  <inkml:trace contextRef="#ctx0" brushRef="#br0" timeOffset="2346.492">19609 974 1192 0 0,'4'-3'149'0'0,"1"-1"0"0"0,-1 0-1 0 0,0 0 1 0 0,0 0 0 0 0,0 0 0 0 0,0-1 0 0 0,-1 1-1 0 0,0-1 1 0 0,0 0 0 0 0,0 0 0 0 0,-1 0 0 0 0,1 0-1 0 0,-1-1 1 0 0,-1 1 0 0 0,1 0 0 0 0,-1-1-1 0 0,0 0 1 0 0,0 1 0 0 0,0-2-149 0 0,-1 6 217 0 0,-17-19 265 0 0,3 17-371 0 0,-1 1 1 0 0,0 1 0 0 0,0 0 0 0 0,0 1-1 0 0,1 0 1 0 0,-1 2 0 0 0,0-1-1 0 0,0 2 1 0 0,1 0 0 0 0,0 1-1 0 0,-1 0 1 0 0,1 1 0 0 0,1 1 0 0 0,-1 0-1 0 0,1 1 1 0 0,0 0 0 0 0,-8 7-112 0 0,14-11 65 0 0,0 0 0 0 0,0 0-1 0 0,1 0 1 0 0,-1 1 0 0 0,1 0 0 0 0,0 0 0 0 0,0 0 0 0 0,1 1 0 0 0,-1 0 0 0 0,1 0 0 0 0,0 1 0 0 0,0-1 0 0 0,1 1 0 0 0,0 0 0 0 0,0 0 0 0 0,0 1 0 0 0,1-1 0 0 0,0 1 0 0 0,0 0 0 0 0,0 0 0 0 0,1 0 0 0 0,0 0 0 0 0,0 3-65 0 0,5-5 41 0 0,0 1 1 0 0,1-1 0 0 0,-1 0-1 0 0,1 0 1 0 0,1 0 0 0 0,-1 0 0 0 0,0-1-1 0 0,1 0 1 0 0,0 0 0 0 0,0 0-1 0 0,0 0 1 0 0,1-1 0 0 0,-1 0-1 0 0,1 0 1 0 0,0 0 0 0 0,0-1-1 0 0,0 0 1 0 0,0 0 0 0 0,0-1-1 0 0,0 1 1 0 0,0-1 0 0 0,1-1 0 0 0,2 1-43 0 0,7 1-52 0 0,-1-1-1 0 0,1-1 0 0 0,-1-1 0 0 0,1 0 0 0 0,-1-1 0 0 0,1 0 0 0 0,-1-1 1 0 0,0-1-1 0 0,0 0 0 0 0,0-1 0 0 0,-1-1 0 0 0,0-1 0 0 0,0 1 0 0 0,0-2 0 0 0,2-2 54 0 0,23-70-579 0 0,-39 78 568 0 0,0-29 230 0 0,1 31-224 0 0,0 1-1 0 0,0-1 1 0 0,-1 0 0 0 0,1 1-1 0 0,0-1 1 0 0,0 1-1 0 0,0-1 1 0 0,-1 0 0 0 0,1 0-1 0 0,0 0 1 0 0,0 1 0 0 0,0-1-1 0 0,0 0 1 0 0,0 0 0 0 0,0 0-1 0 0,-1 0 1 0 0,1-1-1 0 0,0 1 1 0 0,0 0 0 0 0,0 0-1 0 0,0 0 1 0 0,-1-1 0 0 0,1 1-1 0 0,0 0 1 0 0,0-1 0 0 0,0 1-1 0 0,-1-1 1 0 0,1 1-1 0 0,0-1 1 0 0,-1 1 0 0 0,1-1-1 0 0,0 1 1 0 0,-1-1 0 0 0,1 0-1 0 0,-1 1 1 0 0,1-1-1 0 0,-1 0 1 0 0,1 0 0 0 0,-1 1-1 0 0,1-1 1 0 0,-1 0 0 0 0,0 0-1 0 0,1 0 1 0 0,-1 1 0 0 0,0-1-1 0 0,0 0 1 0 0,0 0-1 0 0,0 0 1 0 0,0 0 0 0 0,0 0-1 0 0,0 1 1 0 0,0-1 0 0 0,0 0-1 0 0,0 0 1 0 0,0 0 0 0 0,0 0-1 0 0,-1 0 1 0 0,1 1-1 0 0,0-1 1 0 0,0 0 0 0 0,-1 0 5 0 0,80 109-391 0 0,-50-60-2191 0 0,-19-32 894 0 0,-6-9 510 0 0</inkml:trace>
  <inkml:trace contextRef="#ctx0" brushRef="#br0" timeOffset="3237.927">19902 862 968 0 0,'4'9'314'0'0,"58"145"1560"0"0,-53-80 2083 0 0,-9-75-3924 0 0,0 0 0 0 0,-1 0 1 0 0,1 1-1 0 0,0-1 1 0 0,-1 0-1 0 0,1 0 0 0 0,0 1 1 0 0,-1-1-1 0 0,1 0 1 0 0,-1 0-1 0 0,1 1 0 0 0,-1-1 1 0 0,1 1-1 0 0,-1-1 0 0 0,0 0 1 0 0,1 1-1 0 0,-1-1 1 0 0,0 1-1 0 0,1 0 0 0 0,-1-1 1 0 0,0 1-1 0 0,1-1 1 0 0,-1 1-1 0 0,0 0 0 0 0,0 0 1 0 0,0-1-1 0 0,1 1 0 0 0,-1 0 1 0 0,0 0-1 0 0,0 0 1 0 0,0 0-1 0 0,0 0 0 0 0,1 0 1 0 0,-1 0-1 0 0,0 0 1 0 0,0 0-1 0 0,0 1 0 0 0,1-1 1 0 0,-1 0-1 0 0,0 0 1 0 0,0 1-1 0 0,1-1 0 0 0,-1 0 1 0 0,0 1-1 0 0,0-1 0 0 0,1 1 1 0 0,-1-1-1 0 0,0 1 1 0 0,1-1-1 0 0,-1 1 0 0 0,1 0 1 0 0,-1-1-1 0 0,1 1 1 0 0,-1 0-1 0 0,1-1 0 0 0,-1 1 1 0 0,1 0-1 0 0,0 0 0 0 0,-1-1 1 0 0,1 1-1 0 0,0 0 1 0 0,0 0-1 0 0,0-1 0 0 0,-1 1 1 0 0,1 0-1 0 0,0 1-33 0 0,1-19-71 0 0,1 1-1 0 0,0-1 1 0 0,1 1-1 0 0,1 0 1 0 0,1 0-1 0 0,0 1 1 0 0,1-1-1 0 0,0 1 1 0 0,1 0-1 0 0,1 1 1 0 0,1-1-1 0 0,0 2 1 0 0,10-13 71 0 0,47-25-1256 0 0,-65 51 1120 0 0,24 4-75 0 0,77 126 142 0 0,-97-121-12 0 0,0-1 0 0 0,0 0-1 0 0,1-1 1 0 0,1 1 0 0 0,-1-1-1 0 0,1 0 1 0 0,0-1 0 0 0,0 0-1 0 0,1 0 1 0 0,0 0 0 0 0,0-1-1 0 0,0 0 1 0 0,1-1 0 0 0,0 1 0 0 0,0-2-1 0 0,0 1 1 0 0,0-1 0 0 0,0-1-1 0 0,1 0 1 0 0,-1 0 0 0 0,1-1-1 0 0,-1 0 1 0 0,1-1 0 0 0,0 1-1 0 0,-1-2 1 0 0,1 0 0 0 0,0 0-1 0 0,-1-1 1 0 0,7-1 81 0 0,4-2-157 0 0,-1-1 0 0 0,0-1-1 0 0,0 0 1 0 0,-1-2 0 0 0,1 0 0 0 0,-2 0 0 0 0,0-2-1 0 0,0 0 1 0 0,-1-2 0 0 0,1 0 157 0 0,-16 13 28 0 0,0-1-1 0 0,-1 0 1 0 0,1 1-1 0 0,0-1 1 0 0,0 0 0 0 0,0 0-1 0 0,0 1 1 0 0,-1-1 0 0 0,1 0-1 0 0,0 0 1 0 0,-1 0 0 0 0,1 0-1 0 0,-1 0 1 0 0,1 0-1 0 0,-1 0 1 0 0,0 0 0 0 0,1 0-1 0 0,-1 0 1 0 0,0 0 0 0 0,0 0-1 0 0,1-1 1 0 0,-1 1-1 0 0,0 0 1 0 0,0 0 0 0 0,0 0-1 0 0,0 0 1 0 0,-1 0 0 0 0,1 0-1 0 0,0 0 1 0 0,0-1 0 0 0,-1 1-1 0 0,1 0 1 0 0,-1 0-1 0 0,1 0 1 0 0,-1 0 0 0 0,1 0-1 0 0,-1 0 1 0 0,1 1 0 0 0,-1-1-1 0 0,0 0 1 0 0,0 0-1 0 0,1 0 1 0 0,-1 1 0 0 0,0-1-1 0 0,0 0 1 0 0,0 1 0 0 0,0-1-1 0 0,0 0 1 0 0,0 1 0 0 0,0-1-1 0 0,0 1 1 0 0,0 0-1 0 0,0-1 1 0 0,0 1 0 0 0,0 0-1 0 0,0 0 1 0 0,0-1 0 0 0,0 1-1 0 0,-1 0-27 0 0,-77 0 1275 0 0,55 4-1065 0 0,1 1-1 0 0,0 1 1 0 0,0 1 0 0 0,1 0-1 0 0,0 2 1 0 0,1 1 0 0 0,-1 1-1 0 0,2 1 1 0 0,0 0 0 0 0,-3 4-210 0 0,23-15 12 0 0,-1 1 0 0 0,1 0 0 0 0,0-1 0 0 0,0 1 0 0 0,0-1 1 0 0,0 1-1 0 0,0 0 0 0 0,0-1 0 0 0,0 1 0 0 0,0 0 0 0 0,0-1 1 0 0,1 1-1 0 0,-1-1 0 0 0,1 1 0 0 0,0-1 0 0 0,-1 1 0 0 0,1-1 0 0 0,0 1 1 0 0,0-1-1 0 0,0 1 0 0 0,0-1 0 0 0,0 0 0 0 0,0 0 0 0 0,0 1 1 0 0,0-1-1 0 0,0 0 0 0 0,1 0 0 0 0,-1 0 0 0 0,0 0 0 0 0,1-1 0 0 0,-1 1 1 0 0,1 0-1 0 0,-1 0 0 0 0,1-1 0 0 0,-1 1 0 0 0,1-1 0 0 0,-1 1 0 0 0,1-1 1 0 0,0 0-1 0 0,-1 0 0 0 0,1 0 0 0 0,0 0 0 0 0,-1 0 0 0 0,1 0 1 0 0,-1 0-1 0 0,1 0 0 0 0,0-1 0 0 0,-1 1 0 0 0,1-1 0 0 0,-1 1 0 0 0,1-1 1 0 0,-1 1-1 0 0,2-2-12 0 0,9 3-65 0 0,1 0-1 0 0,-1 0 1 0 0,0-2 0 0 0,1 1-1 0 0,-1-2 1 0 0,0 0 0 0 0,0 0 0 0 0,0-1-1 0 0,0 0 1 0 0,0-1 0 0 0,-1-1 0 0 0,0 1-1 0 0,0-2 1 0 0,0 0 0 0 0,0 0 0 0 0,-1-1-1 0 0,0 0 1 0 0,-1-1 0 0 0,1 0 0 0 0,-1 0-1 0 0,-1-1 1 0 0,0 0 0 0 0,0-1 0 0 0,-1 0-1 0 0,0 0 1 0 0,0-1 0 0 0,-1 1-1 0 0,-1-1 1 0 0,0-1 0 0 0,-1 1 0 0 0,0-1-1 0 0,0 0 1 0 0,-1 1 0 0 0,0-4 65 0 0,0-17-8 0 0,-2 1 0 0 0,0 0 0 0 0,-2 0 0 0 0,-2 0 0 0 0,-1 0 0 0 0,-1 0 0 0 0,-1 0 0 0 0,-5-9 8 0 0,-66-186 2600 0 0,77 226-2582 0 0,0 1 1 0 0,0-1-1 0 0,0 1 0 0 0,-1-1 1 0 0,1 0-1 0 0,0 1 0 0 0,-1-1 0 0 0,1 0 1 0 0,0 1-1 0 0,-1-1 0 0 0,1 0 1 0 0,0 1-1 0 0,-1-1 0 0 0,1 0 1 0 0,-1 0-1 0 0,1 1 0 0 0,0-1 0 0 0,-1 0 1 0 0,1 0-1 0 0,-1 0 0 0 0,1 0 1 0 0,-1 1-1 0 0,1-1 0 0 0,-1 0 0 0 0,1 0 1 0 0,-1 0-1 0 0,1 0 0 0 0,-1 0 1 0 0,1 0-1 0 0,-1 0 0 0 0,1 0 0 0 0,-1-1 1 0 0,1 1-1 0 0,0 0 0 0 0,-1 0 1 0 0,1 0-1 0 0,-1 0 0 0 0,1-1 1 0 0,-1 1-1 0 0,1 0 0 0 0,0 0 0 0 0,-1-1 1 0 0,1 1-1 0 0,-1 0 0 0 0,1-1 1 0 0,0 1-1 0 0,-1 0 0 0 0,1-1 0 0 0,0 1 1 0 0,0-1-1 0 0,-1 1 0 0 0,1 0 1 0 0,0-1-1 0 0,0 1 0 0 0,0-1 1 0 0,0 1-1 0 0,-1-1 0 0 0,1 1 0 0 0,0-1 1 0 0,0 1-19 0 0,-7 41 232 0 0,10-8-236 0 0,1 1 0 0 0,2-1 0 0 0,1 0 0 0 0,2 0 0 0 0,1 0 0 0 0,2-2 0 0 0,1 1 0 0 0,1-2 0 0 0,6 8 4 0 0,22 56-933 0 0,27 57-5254 0 0,-61-133 4985 0 0</inkml:trace>
  <inkml:trace contextRef="#ctx0" brushRef="#br0" timeOffset="4114.008">21141 756 1256 0 0,'0'-2'76'0'0,"0"0"-1"0"0,-1 1 1 0 0,0-1-1 0 0,1 0 1 0 0,-1 1-1 0 0,0-1 1 0 0,0 1-1 0 0,0-1 1 0 0,0 1-1 0 0,0 0 1 0 0,0-1-1 0 0,0 1 1 0 0,0 0-1 0 0,-1 0 1 0 0,1 0 0 0 0,-1 0-1 0 0,1 0 1 0 0,0 0-1 0 0,-1 0 1 0 0,0 0-1 0 0,1 0 1 0 0,-1 1-1 0 0,1-1 1 0 0,-1 1-1 0 0,0-1 1 0 0,1 1-1 0 0,-1 0 1 0 0,0-1-1 0 0,0 1 1 0 0,1 0-1 0 0,-1 0 1 0 0,0 0-1 0 0,0 1 1 0 0,1-1-1 0 0,-1 0 1 0 0,0 0 0 0 0,1 1-1 0 0,-1 0 1 0 0,0-1-1 0 0,1 1 1 0 0,-1 0-76 0 0,-67 18 903 0 0,57-15-785 0 0,-1 0-1 0 0,1 1 1 0 0,0 1-1 0 0,0 0 1 0 0,0 1-1 0 0,1 0 1 0 0,0 1-1 0 0,0 0 1 0 0,1 1-1 0 0,0 0 1 0 0,1 0-1 0 0,0 1 1 0 0,0 0-1 0 0,1 1 1 0 0,0 0-1 0 0,0 2-117 0 0,7-12 19 0 0,-1 0 0 0 0,1 0 0 0 0,0 1 1 0 0,0-1-1 0 0,0 0 0 0 0,0 0 0 0 0,1 0 0 0 0,-1 1 1 0 0,0-1-1 0 0,0 0 0 0 0,1 1 0 0 0,-1-1 0 0 0,1 1 0 0 0,-1-1 1 0 0,1 1-1 0 0,0-1 0 0 0,-1 1 0 0 0,1-1 0 0 0,0 1 0 0 0,0-1 1 0 0,0 1-1 0 0,0-1 0 0 0,1 1 0 0 0,-1 0 0 0 0,0-1 0 0 0,0 1 1 0 0,1-1-1 0 0,-1 0 0 0 0,1 1 0 0 0,0-1 0 0 0,-1 1 0 0 0,1-1 1 0 0,0 0-1 0 0,0 1 0 0 0,0-1 0 0 0,0 0 0 0 0,0 0 0 0 0,0 0 1 0 0,0 0-1 0 0,0 0 0 0 0,0 0 0 0 0,0 0 0 0 0,1 0 1 0 0,-1 0-1 0 0,0-1 0 0 0,1 1 0 0 0,-1 0 0 0 0,1-1 0 0 0,-1 1 1 0 0,1-1-1 0 0,-1 1 0 0 0,1-1 0 0 0,-1 0 0 0 0,1 0 0 0 0,-1 0 1 0 0,1 0-1 0 0,-1 0 0 0 0,1 0 0 0 0,-1 0 0 0 0,1 0 0 0 0,0-1-19 0 0,16-5 7 0 0,-1 0-1 0 0,1-2 0 0 0,-1 0 1 0 0,-1-1-1 0 0,0 0 1 0 0,0-1-1 0 0,0-1 0 0 0,-2-1 1 0 0,1 0-1 0 0,-1-1 0 0 0,-1-1 1 0 0,-1 0-1 0 0,0 0 0 0 0,0-1 1 0 0,-2-1-1 0 0,0 0 0 0 0,4-9-6 0 0,15-3-300 0 0,-29 28 280 0 0,5 2-56 0 0,6 6 146 0 0,-2 0-1 0 0,1 0 0 0 0,-1 1 1 0 0,-1 0-1 0 0,1 0 0 0 0,-2 1 1 0 0,1 0-1 0 0,-1 1 0 0 0,-1 0 1 0 0,0 0-1 0 0,-1 0 0 0 0,0 1 1 0 0,0-1-1 0 0,-1 1 0 0 0,-1 0 1 0 0,0 1-1 0 0,-1-1 1 0 0,0 1-1 0 0,-1-1 0 0 0,0 1 1 0 0,-1-1-1 0 0,0 1 0 0 0,-1 1-69 0 0,1-12 154 0 0,0-2-3 0 0,4-7 296 0 0,102-254-567 0 0,-105 260 102 0 0,-1 0 1 0 0,0 0-1 0 0,0-1 0 0 0,1 1 0 0 0,-1 0 0 0 0,0 0 0 0 0,1 0 0 0 0,-1-1 0 0 0,1 1 1 0 0,0 0-1 0 0,-1 0 0 0 0,1 0 0 0 0,0 0 0 0 0,0 0 0 0 0,0 0 0 0 0,-1 0 1 0 0,1 0-1 0 0,0 1 0 0 0,0-1 0 0 0,0 0 0 0 0,1 0 0 0 0,-1 1 0 0 0,0-1 1 0 0,0 1-1 0 0,0-1 0 0 0,0 1 0 0 0,1-1 0 0 0,-1 1 0 0 0,0 0 0 0 0,0-1 0 0 0,1 1 1 0 0,-1 0-1 0 0,0 0 0 0 0,0 0 0 0 0,1 0 0 0 0,-1 0 0 0 0,0 0 0 0 0,1 1 1 0 0,-1-1-1 0 0,0 0 0 0 0,0 1 0 0 0,0-1 0 0 0,1 1 0 0 0,-1-1 0 0 0,0 1 0 0 0,0-1 1 0 0,0 1-1 0 0,0 0 0 0 0,0 0 0 0 0,0 0 0 0 0,0-1 0 0 0,0 1 0 0 0,0 0 1 0 0,0 0-1 0 0,-1 0 0 0 0,1 0 0 0 0,0 0 0 0 0,-1 0 0 0 0,1 1 0 0 0,0-1 18 0 0,47 71-117 0 0,-7 100 473 0 0,-41-171-206 0 0,0-1-16 0 0,6-5 128 0 0,5-19-270 0 0,-5 8-22 0 0,0 0-1 0 0,1 0 0 0 0,0 1 0 0 0,1 0 0 0 0,1 0 0 0 0,1 1 0 0 0,0 0 1 0 0,0 1-1 0 0,1 0 0 0 0,1 1 0 0 0,1 0 0 0 0,-1 1 0 0 0,2 0 1 0 0,6-4 30 0 0,-15 15-12 0 0,0 1 1 0 0,0 0 0 0 0,0 1 0 0 0,0-1 0 0 0,-1 1 0 0 0,1 0-1 0 0,-1 0 1 0 0,1 0 0 0 0,-1 1 0 0 0,0 0 0 0 0,0-1-1 0 0,0 1 1 0 0,0 1 0 0 0,0-1 0 0 0,-1 1 0 0 0,0-1 0 0 0,1 1-1 0 0,-1 0 1 0 0,-1 0 0 0 0,1 0 0 0 0,0 1 0 0 0,-1-1 0 0 0,0 1-1 0 0,0-1 1 0 0,1 4 11 0 0,5 6-143 0 0,33 69-1428 0 0,-36-45-3433 0 0,-5-29 3776 0 0</inkml:trace>
  <inkml:trace contextRef="#ctx0" brushRef="#br0" timeOffset="11184.453">27736 264 1824 0 0,'20'-2'3201'0'0,"25"4"-2862"0"0,-30 6-239 0 0,0 1 1 0 0,-1 0-1 0 0,-1 0 1 0 0,1 2 0 0 0,-1-1-1 0 0,-1 2 1 0 0,0 0-1 0 0,-1 0 1 0 0,0 1-1 0 0,-1 0 1 0 0,0 1-1 0 0,-1 0 1 0 0,-1 1-1 0 0,0 0 1 0 0,-1 0 0 0 0,-1 1-1 0 0,0-1 1 0 0,-1 2-1 0 0,-1-1 1 0 0,0 0-1 0 0,-1 1 1 0 0,-1-1-1 0 0,-1 1 1 0 0,0 0-1 0 0,-1 0-100 0 0,-1-14 26 0 0,1 0-1 0 0,-1-1 1 0 0,0 1-1 0 0,0 0 0 0 0,0-1 1 0 0,0 1-1 0 0,-1-1 0 0 0,1 1 1 0 0,-1-1-1 0 0,1 1 0 0 0,-1-1 1 0 0,0 0-1 0 0,0 0 1 0 0,0 0-1 0 0,0 0 0 0 0,0 0 1 0 0,0-1-1 0 0,-1 1 0 0 0,1-1 1 0 0,-1 1-1 0 0,1-1 1 0 0,-1 0-1 0 0,1 0 0 0 0,-1 0 1 0 0,0 0-1 0 0,1 0 0 0 0,-1-1 1 0 0,0 1-1 0 0,0-1 1 0 0,0 0-1 0 0,1 0 0 0 0,-1 0 1 0 0,0 0-1 0 0,0 0 0 0 0,0 0 1 0 0,1-1-1 0 0,-1 0 0 0 0,0 1 1 0 0,0-1-1 0 0,1 0 1 0 0,-1 0-1 0 0,1-1 0 0 0,-1 1 1 0 0,1 0-1 0 0,-1-1 0 0 0,1 1 1 0 0,0-1-1 0 0,0 0 1 0 0,0 0-1 0 0,0 0 0 0 0,0 0 1 0 0,0 0-1 0 0,0-1 0 0 0,1 1 1 0 0,-1 0-1 0 0,1-1 1 0 0,-1 1-26 0 0,-2-6-18 0 0,1 0 1 0 0,-1 0-1 0 0,1 0 1 0 0,0 0-1 0 0,1 0 1 0 0,0-1-1 0 0,0 1 1 0 0,1-1-1 0 0,0 0 1 0 0,1 1-1 0 0,0-1 1 0 0,0 0-1 0 0,0 1 1 0 0,1-1-1 0 0,1 1 1 0 0,0-1 0 0 0,0 1-1 0 0,0-1 1 0 0,1 1-1 0 0,0 0 1 0 0,1 0-1 0 0,0 0 1 0 0,0 1-1 0 0,0-1 1 0 0,4-3 17 0 0,6-8-229 0 0,2-1 1 0 0,0 2 0 0 0,0 0-1 0 0,2 1 1 0 0,0 1 0 0 0,1 1-1 0 0,1 0 1 0 0,10-5 228 0 0,29-19-4488 0 0,-53 34 3144 0 0</inkml:trace>
  <inkml:trace contextRef="#ctx0" brushRef="#br0" timeOffset="11544.546">28246 281 928 0 0,'119'234'5542'0'0,"-96"-188"-1072"0"0,1-101-3613 0 0,12-36-668 0 0,48-147-3362 0 0,-83 237 2772 0 0,0-8 178 0 0,-2 3-4807 0 0,0 7 3795 0 0</inkml:trace>
  <inkml:trace contextRef="#ctx0" brushRef="#br0" timeOffset="11982.168">28557 507 848 0 0,'9'-8'5042'0'0,"32"-73"-4071"0"0,41-191-943 0 0,-25 372-144 0 0,-19-45 286 0 0,-29-44-132 0 0,0 0 0 0 0,-1 0 0 0 0,0 0 0 0 0,-1 1 1 0 0,-1 1-1 0 0,1-1 0 0 0,-2 1 0 0 0,0 0 1 0 0,0 0-1 0 0,-2 0 0 0 0,1 1 0 0 0,-2 0 0 0 0,1 2-38 0 0,-5-10-51 0 0,1 0-1 0 0,-1 0 0 0 0,0 0 0 0 0,0 0 1 0 0,-1-1-1 0 0,0 1 0 0 0,0-1 0 0 0,0 1 1 0 0,0-1-1 0 0,-1 0 0 0 0,0-1 1 0 0,0 1-1 0 0,0-1 0 0 0,-1 1 0 0 0,1-1 1 0 0,-1-1-1 0 0,0 1 0 0 0,0-1 0 0 0,-1 1 1 0 0,1-2-1 0 0,-1 1 0 0 0,1 0 0 0 0,-1-1 1 0 0,0 0-1 0 0,0-1 0 0 0,0 1 1 0 0,-3-1 51 0 0,7-1-133 0 0,-1-1 0 0 0,1 1 1 0 0,-1-1-1 0 0,1 0 1 0 0,-1 0-1 0 0,1 0 0 0 0,-1 0 1 0 0,1-1-1 0 0,0 1 1 0 0,0-1-1 0 0,-1 1 0 0 0,1-1 1 0 0,0 0-1 0 0,0 1 1 0 0,1-1-1 0 0,-1 0 0 0 0,0-1 1 0 0,1 1-1 0 0,-1 0 1 0 0,1 0-1 0 0,0-1 0 0 0,0 1 1 0 0,0 0-1 0 0,0-1 1 0 0,0 1-1 0 0,0-3 133 0 0,-8-19-1379 0 0</inkml:trace>
  <inkml:trace contextRef="#ctx0" brushRef="#br0" timeOffset="12279.358">29128 1 1268 0 0,'14'9'314'0'0,"-1"1"0"0"0,1 1 0 0 0,-2 1 0 0 0,0-1 0 0 0,0 2 0 0 0,-1 0 0 0 0,0 0-1 0 0,-1 1 1 0 0,-1 0 0 0 0,-1 1 0 0 0,0 0 0 0 0,0 0 0 0 0,-2 1 0 0 0,0 0 0 0 0,0 0 0 0 0,-2 0 0 0 0,0 1 0 0 0,-1 0 0 0 0,0 0-1 0 0,-2-1 1 0 0,0 1 0 0 0,-1 0 0 0 0,0 0 0 0 0,-2 5-314 0 0,-1 8 19 0 0,-2 0-1 0 0,-1-1 1 0 0,-1 0-1 0 0,-2 0 1 0 0,-1 0 0 0 0,-1-2-1 0 0,-1 1 1 0 0,-1-1-1 0 0,-2-1 1 0 0,-1 0-1 0 0,-1-1 1 0 0,0-1 0 0 0,-2-1-1 0 0,-9 8-18 0 0,24-26-389 0 0,0 0-1 0 0,-1-1 1 0 0,1 0-1 0 0,-1 1 1 0 0,0-2-1 0 0,0 1 1 0 0,0-1 0 0 0,0 1-1 0 0,-1-2 1 0 0,1 1-1 0 0,-1 0 1 0 0,0-1-1 0 0,0 0 1 0 0,0-1-1 0 0,0 1 1 0 0,0-1 0 0 0,-4 0 389 0 0,-3-1-1182 0 0</inkml:trace>
  <inkml:trace contextRef="#ctx0" brushRef="#br0" timeOffset="9432.577">26655 327 1260 0 0,'-23'214'5497'0'0,"40"-97"-3772"0"0,-16-115-1707 0 0,22 25-368 0 0,-11-35-3794 0 0,-13 2 2704 0 0,-2-3-70 0 0</inkml:trace>
  <inkml:trace contextRef="#ctx0" brushRef="#br0" timeOffset="9729.681">26632 167 1180 0 0,'11'-26'8782'0'0,"-16"8"-7666"0"0,8 19-8893 0 0,0 2 6472 0 0</inkml:trace>
  <inkml:trace contextRef="#ctx0" brushRef="#br0" timeOffset="10386.339">27097 427 1324 0 0,'-13'3'368'0'0,"-1"1"-1"0"0,1 1 0 0 0,0-1 1 0 0,0 2-1 0 0,0 0 1 0 0,1 1-1 0 0,0 0 0 0 0,0 0 1 0 0,1 2-1 0 0,0-1 1 0 0,0 1-1 0 0,1 1 0 0 0,0 0 1 0 0,0 0-1 0 0,2 1 1 0 0,-1 0-1 0 0,-3 8-367 0 0,11-18 183 0 0,18 21 250 0 0,-6-18-471 0 0,0-1 0 0 0,0 0-1 0 0,0-1 1 0 0,0 0 0 0 0,0-1 0 0 0,1 0 0 0 0,-1-1-1 0 0,0 0 1 0 0,1-1 0 0 0,-1 0 0 0 0,0-1 0 0 0,0 0-1 0 0,0 0 1 0 0,0-2 0 0 0,0 1 0 0 0,-1-1 0 0 0,3-2 38 0 0,5 1-56 0 0,-9 2 18 0 0,-1-1 1 0 0,1 1-1 0 0,-1-1 0 0 0,0-1 0 0 0,0 0 0 0 0,-1 0 0 0 0,1 0 0 0 0,-1-1 0 0 0,0 0 0 0 0,0 0 0 0 0,-1-1 1 0 0,0 0-1 0 0,0 0 0 0 0,-1-1 0 0 0,0 1 0 0 0,0-1 0 0 0,-1 0 0 0 0,0 0 0 0 0,0-1 0 0 0,-1 1 1 0 0,0-1-1 0 0,0 0 0 0 0,-1 0 0 0 0,0 0 0 0 0,-1 0 0 0 0,0 0 0 0 0,0 0 0 0 0,-1 0 0 0 0,0-1 0 0 0,-1 1 1 0 0,0-2 37 0 0,1-3 209 0 0,0 0 0 0 0,-1 0 0 0 0,0 0 0 0 0,-1 1 1 0 0,-1-1-1 0 0,0 1 0 0 0,-1-1 0 0 0,-1 1 1 0 0,0 0-1 0 0,0 1 0 0 0,-1-1 0 0 0,-1 1 0 0 0,0 0 1 0 0,-1 0-1 0 0,-5-5-209 0 0,12 17 16 0 0,-1 1-1 0 0,1-1 1 0 0,0 0 0 0 0,-1 1 0 0 0,1-1 0 0 0,0 1-1 0 0,-1-1 1 0 0,1 1 0 0 0,0 0 0 0 0,0 0 0 0 0,0-1-1 0 0,-1 1 1 0 0,1 0 0 0 0,0 0 0 0 0,0 0 0 0 0,0 0-1 0 0,0 0 1 0 0,0 0 0 0 0,1 1 0 0 0,-1-1 0 0 0,0 0-1 0 0,1 0 1 0 0,-1 1 0 0 0,0-1 0 0 0,1 0 0 0 0,-1 1-1 0 0,1-1 1 0 0,0 0 0 0 0,0 1 0 0 0,-1-1 0 0 0,1 1-1 0 0,0-1 1 0 0,0 0 0 0 0,0 1 0 0 0,0-1 0 0 0,1 2-16 0 0,-5 17-6 0 0,1 0 0 0 0,1 0 0 0 0,1 0 1 0 0,1 1-1 0 0,1-1 0 0 0,0 0 0 0 0,2 0 1 0 0,0 0-1 0 0,1 0 0 0 0,1 0 0 0 0,1-1 1 0 0,1 0-1 0 0,2 3 6 0 0,-4-8-55 0 0,73 160-6301 0 0,-71-160 5088 0 0</inkml:trace>
  <inkml:trace contextRef="#ctx0" brushRef="#br0" timeOffset="4817.013">22436 916 1204 0 0,'14'-2'3088'0'0,"15"-17"-2903"0"0,-23 14 152 0 0,31-22-396 0 0,-2-1-1 0 0,0-3 0 0 0,-2 0 0 0 0,-1-2 0 0 0,-2-1 0 0 0,-2-2 0 0 0,0-1 0 0 0,-3-1 0 0 0,-1-1 0 0 0,12-28 60 0 0,-14-8-761 0 0,-22 72 532 0 0,-2 1 234 0 0,1 0 0 0 0,-1 1 0 0 0,0 0 1 0 0,0-1-1 0 0,0 1 0 0 0,0 0 0 0 0,0 0 0 0 0,0 0 0 0 0,0 0 0 0 0,-1 1 1 0 0,1-1-1 0 0,0 0 0 0 0,0 1 0 0 0,-1 0 0 0 0,1-1 0 0 0,0 1 0 0 0,0 0 0 0 0,-1 0 1 0 0,1 0-1 0 0,0 1 0 0 0,-1-1 0 0 0,1 0 0 0 0,0 1 0 0 0,0 0 0 0 0,-1-1 1 0 0,1 1-1 0 0,0 0 0 0 0,0 0 0 0 0,0 0 0 0 0,0 0 0 0 0,0 1 0 0 0,0-1 1 0 0,1 0-1 0 0,-1 1 0 0 0,0 0 0 0 0,1-1 0 0 0,-1 1 0 0 0,0 0-5 0 0,-1 1 42 0 0,0 0 0 0 0,-1 0 0 0 0,1 0 1 0 0,1 1-1 0 0,-1-1 0 0 0,0 1 0 0 0,1-1 0 0 0,0 1 0 0 0,-1 0 0 0 0,2 0 0 0 0,-1 0 0 0 0,0 0 0 0 0,1 1 0 0 0,0-1 0 0 0,0 0 0 0 0,0 1 0 0 0,0-1 0 0 0,1 0 0 0 0,0 1 0 0 0,0-1 0 0 0,0 1 0 0 0,0-1 0 0 0,1 1 1 0 0,-1-1-1 0 0,1 0 0 0 0,0 1 0 0 0,1-1 0 0 0,-1 0 0 0 0,1 0 0 0 0,0 0 0 0 0,0 0 0 0 0,0 0 0 0 0,0 0 0 0 0,1-1 0 0 0,0 1 0 0 0,-1-1 0 0 0,1 1 0 0 0,0-1 0 0 0,1 0 0 0 0,-1 0 0 0 0,1-1 0 0 0,0 2-42 0 0,100 68 756 0 0,45 49 57 0 0,-146-118-798 0 0,-1 0 0 0 0,0 0 0 0 0,-1 0 0 0 0,1 0 0 0 0,0 1 0 0 0,-1-1 0 0 0,0 0 0 0 0,0 1 0 0 0,0-1 0 0 0,0 1 0 0 0,0 0 0 0 0,-1-1 0 0 0,0 1 1 0 0,0-1-1 0 0,0 1 0 0 0,0 0 0 0 0,0-1 0 0 0,-1 1 0 0 0,1 0 0 0 0,-1-1 0 0 0,0 1 0 0 0,0-1 0 0 0,0 0 0 0 0,-1 1 0 0 0,1-1 0 0 0,-1 0 0 0 0,0 0 0 0 0,0 0 0 0 0,0 0 1 0 0,0 0-1 0 0,-1 0 0 0 0,1 0 0 0 0,-1-1 0 0 0,1 1 0 0 0,-1-1 0 0 0,0 0 0 0 0,0 0 0 0 0,0 0 0 0 0,0 0 0 0 0,-1 0 0 0 0,1-1-15 0 0,-9 6-91 0 0,1 0-1 0 0,-1-1 0 0 0,0 0 1 0 0,-1-1-1 0 0,1-1 1 0 0,-1 0-1 0 0,0-1 0 0 0,0 0 1 0 0,0-1-1 0 0,0 0 1 0 0,-2-1 91 0 0,12 0-103 0 0,1-1 1 0 0,0 0 0 0 0,0 0 0 0 0,-1 0-1 0 0,1-1 1 0 0,0 1 0 0 0,0-1 0 0 0,0 1-1 0 0,-1-1 1 0 0,1 1 0 0 0,0-1 0 0 0,0 0-1 0 0,0 0 1 0 0,0 0 0 0 0,0 0 0 0 0,0-1-1 0 0,1 1 1 0 0,-1 0 0 0 0,0-1 0 0 0,1 1-1 0 0,-1-1 1 0 0,1 0 0 0 0,-1 0 0 0 0,1 1-1 0 0,0-1 1 0 0,-1 0 0 0 0,1 0 0 0 0,0-1 102 0 0,0-12-1250 0 0</inkml:trace>
  <inkml:trace contextRef="#ctx0" brushRef="#br0" timeOffset="5302.208">23458 569 1612 0 0,'-2'-4'123'0'0,"0"0"0"0"0,0-1 0 0 0,-1 2 0 0 0,1-1 0 0 0,-1 0 0 0 0,0 0 0 0 0,0 1 0 0 0,-1 0 0 0 0,1 0 0 0 0,-1 0 0 0 0,1 0 0 0 0,-1 0-1 0 0,0 0 1 0 0,0 1 0 0 0,0 0 0 0 0,0 0 0 0 0,-1 0 0 0 0,1 1 0 0 0,-1-1 0 0 0,1 1 0 0 0,-1 0 0 0 0,1 0 0 0 0,-1 0 0 0 0,1 1 0 0 0,-1 0 0 0 0,0 0 0 0 0,1 0 0 0 0,-1 0 0 0 0,0 1 0 0 0,1 0 0 0 0,-1 0 0 0 0,-2 1-123 0 0,-8 2 107 0 0,0 0 0 0 0,1 1 0 0 0,0 1 1 0 0,0 1-1 0 0,1 0 0 0 0,-1 0 0 0 0,1 1 1 0 0,1 1-1 0 0,0 0 0 0 0,0 1 1 0 0,1 0-1 0 0,0 1 0 0 0,1 0 0 0 0,0 1 1 0 0,1 0-1 0 0,0 1 0 0 0,1-1 1 0 0,0 2-1 0 0,1-1 0 0 0,0 1 0 0 0,1 0 1 0 0,-1 6-108 0 0,7-18 16 0 0,0 0 0 0 0,-1 0 1 0 0,1 0-1 0 0,0 0 0 0 0,0 1 0 0 0,0-1 1 0 0,1 0-1 0 0,-1 0 0 0 0,0 0 0 0 0,1 0 1 0 0,0 0-1 0 0,-1 0 0 0 0,1 0 1 0 0,0 0-1 0 0,0 0 0 0 0,0 0 0 0 0,0-1 1 0 0,0 1-1 0 0,0 0 0 0 0,1-1 1 0 0,-1 1-1 0 0,1 0 0 0 0,-1-1 0 0 0,1 0 1 0 0,-1 1-1 0 0,1-1 0 0 0,0 0 0 0 0,0 0 1 0 0,0 0-1 0 0,0 0 0 0 0,-1 0 1 0 0,1 0-1 0 0,0-1 0 0 0,0 1 0 0 0,1-1 1 0 0,-1 1-1 0 0,0-1 0 0 0,0 0 1 0 0,0 0-1 0 0,0 0 0 0 0,0 0 0 0 0,0 0 1 0 0,0 0-1 0 0,0 0 0 0 0,1-1-16 0 0,93-15-146 0 0,-83 12 116 0 0,1-1 0 0 0,-1 0-1 0 0,-1 0 1 0 0,1-2 0 0 0,-1 0 0 0 0,0 0-1 0 0,-1-1 1 0 0,1 0 0 0 0,-2-1-1 0 0,1 0 1 0 0,-1-1 0 0 0,0 0-1 0 0,-1-1 1 0 0,-1 0 0 0 0,0 0-1 0 0,0-1 1 0 0,-1 0 0 0 0,0 0-1 0 0,-1-1 31 0 0,46 127 470 0 0,36 23-2031 0 0,-78-113-2457 0 0,-10-22 2802 0 0</inkml:trace>
  <inkml:trace contextRef="#ctx0" brushRef="#br0" timeOffset="6459.551">23643 569 948 0 0,'0'0'73'0'0,"1"0"0"0"0,0 1 0 0 0,-1-1 0 0 0,1 0 0 0 0,-1 0 0 0 0,1 0 0 0 0,-1 0 0 0 0,1 0 0 0 0,-1 0 0 0 0,1 0 0 0 0,0 0 0 0 0,-1 0 0 0 0,1 0 0 0 0,-1 0 0 0 0,1 0 0 0 0,-1 0 0 0 0,1 0 0 0 0,-1-1 0 0 0,1 1 0 0 0,-1 0 0 0 0,1 0 0 0 0,-1 0 0 0 0,1-1 0 0 0,-1 1 0 0 0,1 0 0 0 0,-1-1 0 0 0,1 1 0 0 0,-1-1 0 0 0,0 1 0 0 0,1 0 0 0 0,-1-1 0 0 0,1 1 0 0 0,-1-1 0 0 0,0 1 0 0 0,0-1 0 0 0,1 1 0 0 0,-1-1 0 0 0,0 1 0 0 0,0-1 0 0 0,0 1 0 0 0,0-1 0 0 0,1 0 0 0 0,-1 1 0 0 0,0-1 0 0 0,0 1 0 0 0,0-1-1 0 0,0 1 1 0 0,0-1 0 0 0,0 1 0 0 0,0-1 0 0 0,-1 0-73 0 0,26 50 775 0 0,27 174 1155 0 0,-51-222-1764 0 0,-1 27 924 0 0,74-161-539 0 0,29-35-1278 0 0,-100 169 703 0 0,0-1-1 0 0,0 0 0 0 0,0 1 1 0 0,0-1-1 0 0,-1 1 0 0 0,1 0 1 0 0,0 0-1 0 0,0 0 0 0 0,-1 0 1 0 0,1 0-1 0 0,0 1 0 0 0,-1-1 1 0 0,0 1-1 0 0,1 0 0 0 0,-1 0 1 0 0,0 0-1 0 0,0 0 0 0 0,0 0 1 0 0,0 0-1 0 0,0 0 0 0 0,0 1 1 0 0,-1-1-1 0 0,1 1 0 0 0,-1-1 1 0 0,0 1-1 0 0,0 0 0 0 0,1-1 1 0 0,-2 1-1 0 0,1 0 0 0 0,0 0 1 0 0,-1 0-1 0 0,1 0 0 0 0,-1 2 25 0 0,3 5 33 0 0,-1 0-1 0 0,0 0 0 0 0,-1 1 0 0 0,0-1 0 0 0,-1 0 1 0 0,0 0-1 0 0,-1 1 0 0 0,0-1 0 0 0,0 0 0 0 0,-1 0 1 0 0,-1 0-1 0 0,1 0 0 0 0,-4 8-32 0 0,-11 20 399 0 0,29-47-327 0 0,100-223-1506 0 0,-109 227 1442 0 0,-3 6-16 0 0,0-1 0 0 0,0 1 0 0 0,0 0 0 0 0,0 0 0 0 0,0-1 0 0 0,0 1 0 0 0,0 0 0 0 0,1-1 0 0 0,-1 1 0 0 0,0-1 0 0 0,1 1 0 0 0,-1 0 0 0 0,0-1 0 0 0,1 1-1 0 0,-1-1 1 0 0,1 1 0 0 0,-1-1 0 0 0,0 1 0 0 0,1-1 0 0 0,-1 1 0 0 0,1-1 0 0 0,0 1 0 0 0,-1-1 0 0 0,1 0 0 0 0,-1 1 0 0 0,1-1 0 0 0,0 0 0 0 0,-1 1 0 0 0,1-1 0 0 0,0 0 0 0 0,-1 0-1 0 0,1 0 1 0 0,0 0 0 0 0,-1 0 0 0 0,1 0 0 0 0,0 0 0 0 0,-1 0 0 0 0,1 0 0 0 0,0 0 0 0 0,-1 0 0 0 0,1 0 0 0 0,0 0 0 0 0,-1 0 0 0 0,1-1 0 0 0,0 1 0 0 0,-1 0 0 0 0,1 0-1 0 0,0-1 1 0 0,-1 1 0 0 0,1-1 0 0 0,-1 1 0 0 0,1 0 0 0 0,-1-1 0 0 0,1 1 0 0 0,-1-1 0 0 0,1 1 0 0 0,0-1 8 0 0,3 11-14 0 0,1 1 1 0 0,0-1-1 0 0,1 1 0 0 0,0-2 0 0 0,1 1 1 0 0,0-1-1 0 0,0 0 0 0 0,1 0 1 0 0,1-1-1 0 0,-1 0 0 0 0,1 0 0 0 0,0-1 1 0 0,1-1-1 0 0,0 1 0 0 0,0-1 1 0 0,0-1-1 0 0,1 0 0 0 0,-1 0 0 0 0,1-1 1 0 0,1-1-1 0 0,-1 0 0 0 0,0 0 1 0 0,1-1-1 0 0,-1-1 0 0 0,12 1 14 0 0,-12-1-22 0 0,0 0-1 0 0,-1-1 1 0 0,1-1-1 0 0,0 0 1 0 0,0 0-1 0 0,0-1 0 0 0,0 0 1 0 0,-1-1-1 0 0,1 0 1 0 0,-1-1-1 0 0,0 0 1 0 0,0-1-1 0 0,0 0 1 0 0,0 0-1 0 0,-1-1 1 0 0,0 0-1 0 0,0-1 1 0 0,-1 0-1 0 0,0 0 1 0 0,0-1-1 0 0,0 0 0 0 0,-1 0 1 0 0,0-1-1 0 0,-1 0 1 0 0,1-3 22 0 0,1-3 135 0 0,-1-1 0 0 0,0-1-1 0 0,-1 1 1 0 0,-1-1 0 0 0,-1 0 0 0 0,0 0 0 0 0,-1 0 0 0 0,-1 0-1 0 0,-1-1 1 0 0,0 1 0 0 0,-1-1 0 0 0,-2-10-135 0 0,2 26 55 0 0,-9-30 562 0 0,9 33-603 0 0,0-1 1 0 0,0 0-1 0 0,0 1 0 0 0,-1-1 1 0 0,1 0-1 0 0,0 1 0 0 0,0-1 1 0 0,0 0-1 0 0,-1 0 0 0 0,1 1 1 0 0,0-1-1 0 0,0 0 0 0 0,-1 0 1 0 0,1 0-1 0 0,0 1 0 0 0,0-1 1 0 0,-1 0-1 0 0,1 0 0 0 0,0 0 1 0 0,-1 0-1 0 0,1 0 0 0 0,0 0 1 0 0,-1 1-1 0 0,1-1 0 0 0,0 0 1 0 0,-1 0-1 0 0,1 0 0 0 0,0 0 1 0 0,-1 0-1 0 0,1 0 0 0 0,0 0 1 0 0,-1 0-1 0 0,1-1 0 0 0,0 1 1 0 0,-1 0-1 0 0,1 0 0 0 0,0 0 0 0 0,0 0 1 0 0,-1 0-1 0 0,1 0 0 0 0,0-1 1 0 0,-1 1-1 0 0,1 0 0 0 0,0 0 1 0 0,0 0-1 0 0,-1-1 0 0 0,1 1-14 0 0,-6 65 163 0 0,3 1-1 0 0,3-1 1 0 0,2 1-1 0 0,4-1 1 0 0,9 42-163 0 0,7 106 388 0 0,-8 57 279 0 0,-14-271-677 0 0,-1 0 0 0 0,0 0 1 0 0,0 0-1 0 0,0 0 0 0 0,1 0 0 0 0,-1 0 1 0 0,0 0-1 0 0,0 1 0 0 0,0-1 1 0 0,0 0-1 0 0,0 0 0 0 0,0 1 0 0 0,0-1 1 0 0,-1 1-1 0 0,1-1 0 0 0,0 1 0 0 0,0 0 1 0 0,0-1-1 0 0,0 1 0 0 0,-1 0 0 0 0,1 0 1 0 0,0 0-1 0 0,0 0 0 0 0,-1 0 0 0 0,1 0 1 0 0,0 0-1 0 0,0 0 0 0 0,-1 0 0 0 0,1 1 1 0 0,0-1-1 0 0,0 0 0 0 0,0 1 0 0 0,0-1 1 0 0,0 1-1 0 0,-1 0 0 0 0,1-1 0 0 0,0 1 1 0 0,0 0-1 0 0,0-1 0 0 0,1 1 0 0 0,-1 0 1 0 0,0 0-1 0 0,0 0 0 0 0,0 0 0 0 0,0 0 1 0 0,1 0-1 0 0,-1 0 0 0 0,1 0 0 0 0,-1 0 1 0 0,1 0-1 0 0,-1 0 0 0 0,1 1 0 0 0,-1-1 1 0 0,1 0-1 0 0,0 0 0 0 0,0 0 0 0 0,-1 1 1 0 0,1-1-1 0 0,0 0 0 0 0,0 0 0 0 0,1 1 1 0 0,-1-1-1 0 0,0 1 10 0 0,-11-30-135 0 0,1-1 1 0 0,1 1-1 0 0,2-2 1 0 0,0 1-1 0 0,2-1 1 0 0,2 0-1 0 0,0 0 1 0 0,2 0-1 0 0,2 0 1 0 0,0 0-1 0 0,2 0 1 0 0,2 0-1 0 0,0 1 1 0 0,2-1-1 0 0,1 1 1 0 0,1 1-1 0 0,2-1 1 0 0,1 2-1 0 0,3-4 135 0 0,-10 16 11 0 0,1 0-1 0 0,0 1 1 0 0,2-1-1 0 0,-1 1 1 0 0,2 1-1 0 0,0 0 1 0 0,0 0-1 0 0,1 1 1 0 0,1 0-1 0 0,0 1 1 0 0,0 0-1 0 0,2 0 1 0 0,-1 1-1 0 0,1 1 1 0 0,0 0-1 0 0,1 1 1 0 0,0 1-1 0 0,0 0 1 0 0,1 1-1 0 0,0 0 1 0 0,0 1-1 0 0,0 1 1 0 0,1 0-11 0 0,-12 5 3 0 0,-1 0-1 0 0,0 0 1 0 0,1 0 0 0 0,-1 0 0 0 0,0 1 0 0 0,0-1 0 0 0,0 1 0 0 0,0 0 0 0 0,-1 0-1 0 0,1 0 1 0 0,0 1 0 0 0,-1-1 0 0 0,1 0 0 0 0,-1 1 0 0 0,0 0 0 0 0,0-1-1 0 0,0 1 1 0 0,0 0 0 0 0,-1 0 0 0 0,1 0 0 0 0,-1 0 0 0 0,1 1 0 0 0,-1-1 0 0 0,0 0-1 0 0,-1 0 1 0 0,1 1 0 0 0,0-1 0 0 0,-1 1 0 0 0,0-1 0 0 0,0 1 0 0 0,0-1-1 0 0,0 0 1 0 0,0 1 0 0 0,-1-1 0 0 0,1 1 0 0 0,-1-1 0 0 0,0 0 0 0 0,0 0 0 0 0,-1 1-1 0 0,1 0-2 0 0,-7 11 23 0 0,-1 1-1 0 0,-1-2 1 0 0,0 1-1 0 0,0-1 1 0 0,-2-1-1 0 0,0 0 1 0 0,0 0-1 0 0,-1-2 1 0 0,0 1-1 0 0,-1-2 0 0 0,-1 0 1 0 0,0 0-1 0 0,0-1 1 0 0,0-1-1 0 0,-1-1 1 0 0,0 0-1 0 0,-1-1 1 0 0,0-1-1 0 0,-14 3-22 0 0,30-7-32 0 0,0-1 0 0 0,-1 0 0 0 0,1 0 0 0 0,0 1 0 0 0,0-1 0 0 0,0 0 0 0 0,-1 0 0 0 0,1 0 0 0 0,0 0 0 0 0,0 0 0 0 0,0-1 0 0 0,-1 1 0 0 0,1 0 0 0 0,0 0 0 0 0,0-1 0 0 0,0 1 0 0 0,0-1 0 0 0,-1 1 0 0 0,1-1 0 0 0,0 1 0 0 0,0-1 0 0 0,0 0 0 0 0,0 0 0 0 0,0 1 0 0 0,1-1 0 0 0,-1 0 0 0 0,0 0 0 0 0,0 0 0 0 0,0 0 0 0 0,1 0 0 0 0,-1 0 0 0 0,1 0 0 0 0,-1 0 0 0 0,1 0 0 0 0,-1 0 0 0 0,1-1 0 0 0,-1 1 0 0 0,1 0 0 0 0,0 0 0 0 0,0 0 0 0 0,-1-1-1 0 0,1 1 1 0 0,0 0 0 0 0,0 0 0 0 0,0 0 0 0 0,1-1 0 0 0,-1 1 0 0 0,0 0 0 0 0,0 0 0 0 0,1 0 0 0 0,-1-1 0 0 0,0 1 0 0 0,1 0 0 0 0,-1 0 0 0 0,2-1 32 0 0,22-64-2284 0 0,-8 35 1035 0 0,3 0-5 0 0</inkml:trace>
  <inkml:trace contextRef="#ctx0" brushRef="#br0" timeOffset="6882.67">24985 342 936 0 0,'96'-97'4486'0'0,"-96"96"-4103"0"0,0 1-57 0 0,-26-15 572 0 0,20 16-865 0 0,0 1 1 0 0,0-1-1 0 0,1 1 0 0 0,-1 0 0 0 0,1 1 0 0 0,-1-1 1 0 0,1 1-1 0 0,0 0 0 0 0,0 0 0 0 0,0 1 0 0 0,1-1 0 0 0,-1 1 1 0 0,1 0-1 0 0,0 1 0 0 0,0-1 0 0 0,0 1 0 0 0,1-1 1 0 0,-1 1-1 0 0,1 0 0 0 0,0 1 0 0 0,1-1 0 0 0,-1 0 0 0 0,1 1 1 0 0,0-1-1 0 0,0 1 0 0 0,0 2-33 0 0,-19 157 453 0 0,21-154-427 0 0,-1 1 1 0 0,2-1-1 0 0,0 1 0 0 0,0-1 1 0 0,1 0-1 0 0,1 0 1 0 0,0 0-1 0 0,0 0 1 0 0,1 0-1 0 0,0-1 0 0 0,1 1 1 0 0,0-1-1 0 0,1 0 1 0 0,0-1-1 0 0,0 1 0 0 0,1-1 1 0 0,1-1-1 0 0,-1 1 1 0 0,1-1-1 0 0,1 0 1 0 0,-1-1-1 0 0,1 0 0 0 0,1 0 1 0 0,-1-1-1 0 0,1-1 1 0 0,0 1-1 0 0,1-1 1 0 0,-1-1-1 0 0,1 0 0 0 0,0-1 1 0 0,0 0-1 0 0,0 0-26 0 0,1-5-81 0 0,-1-1 0 0 0,1 0 0 0 0,-1 0 0 0 0,0-1 1 0 0,1-1-1 0 0,-2 0 0 0 0,1-1 0 0 0,-1 0 0 0 0,0 0 0 0 0,0-1 0 0 0,0 0 0 0 0,-1-1 0 0 0,0 0 0 0 0,-1 0 0 0 0,0-1 0 0 0,0 0 0 0 0,-1-1 0 0 0,0 1 0 0 0,-1-1 1 0 0,0-1-1 0 0,0 1 0 0 0,-1-1 0 0 0,-1 0 0 0 0,0 0 0 0 0,0-1 0 0 0,-1 1 0 0 0,0-1 0 0 0,-1 0 0 0 0,-1 0 0 0 0,0 1 0 0 0,0-12 81 0 0,-3 20 12 0 0,1-1 0 0 0,-1 0-1 0 0,0 1 1 0 0,0 0 0 0 0,-1-1-1 0 0,1 1 1 0 0,-1 0 0 0 0,0 0-1 0 0,1 1 1 0 0,-1-1 0 0 0,-1 0-1 0 0,1 1 1 0 0,0 0-1 0 0,0 0 1 0 0,-1 0 0 0 0,1 0-1 0 0,-1 0 1 0 0,0 1 0 0 0,0 0-1 0 0,1 0 1 0 0,-1 0 0 0 0,0 0-1 0 0,0 0 1 0 0,0 1 0 0 0,0-1-1 0 0,0 1 1 0 0,0 0 0 0 0,0 1-1 0 0,0-1 1 0 0,0 1 0 0 0,0-1-1 0 0,0 1 1 0 0,-2 1-12 0 0,1 0 26 0 0,1 0 0 0 0,0-1 0 0 0,0 2 1 0 0,0-1-1 0 0,0 0 0 0 0,1 1 0 0 0,-1 0 0 0 0,1-1 0 0 0,-1 1 1 0 0,1 1-1 0 0,0-1 0 0 0,0 0 0 0 0,1 1 0 0 0,-1 0 0 0 0,1 0 1 0 0,-1-1-1 0 0,1 1 0 0 0,0 1 0 0 0,1-1 0 0 0,-1 0 0 0 0,1 0 1 0 0,0 1-1 0 0,0-1 0 0 0,0 0 0 0 0,0 1 0 0 0,1-1 0 0 0,0 1 1 0 0,0-1-1 0 0,0 1 0 0 0,0-1 0 0 0,1 1 0 0 0,0-1 0 0 0,0 1 0 0 0,0-1 1 0 0,0 0-1 0 0,1 1 0 0 0,-1-1 0 0 0,1 0 0 0 0,0 0 0 0 0,1 0 1 0 0,-1 0-1 0 0,1-1 0 0 0,-1 1 0 0 0,1-1 0 0 0,0 1 0 0 0,1-1 1 0 0,-1 0-1 0 0,0 0 0 0 0,1-1 0 0 0,2 3-26 0 0,11 5-407 0 0,0 0 0 0 0,0-1 0 0 0,1-1 1 0 0,0 0-1 0 0,1-1 0 0 0,0-1 0 0 0,0-1 0 0 0,0-1 0 0 0,0-1 0 0 0,1 0 1 0 0,0-1-1 0 0,18-2 407 0 0,-16 1-1268 0 0</inkml:trace>
  <inkml:trace contextRef="#ctx0" brushRef="#br0" timeOffset="7445.579">25856 277 1964 0 0,'-14'13'274'0'0,"1"1"-1"0"0,0 1 0 0 0,1 0 1 0 0,1 0-1 0 0,0 1 1 0 0,1 1-1 0 0,1-1 0 0 0,0 2 1 0 0,1-1-1 0 0,1 1 1 0 0,1 0-1 0 0,0 1 0 0 0,2-1 1 0 0,0 1-1 0 0,1 0 1 0 0,-1 14-274 0 0,5-18 84 0 0,1 0 0 0 0,0-1 0 0 0,1 1 0 0 0,1-1 1 0 0,0 1-1 0 0,0-1 0 0 0,2-1 0 0 0,0 1 1 0 0,0-1-1 0 0,1 0 0 0 0,1 0 0 0 0,0-1 1 0 0,1 0-1 0 0,0 0 0 0 0,1-1 0 0 0,0 0 0 0 0,1-1 1 0 0,0 0-1 0 0,0-1 0 0 0,7 3-84 0 0,4 5-447 0 0,2-2 0 0 0,0-1 1 0 0,1-1-1 0 0,1 0 0 0 0,-1-3 0 0 0,2 0 0 0 0,0-1 1 0 0,0-2-1 0 0,0 0 0 0 0,13 0 447 0 0,7-1-1303 0 0</inkml:trace>
  <inkml:trace contextRef="#ctx0" brushRef="#br0" timeOffset="8885.615">26288 419 1848 0 0,'0'0'350'0'0,"0"0"-3"0"0,0 0 64 0 0,0 0-41 0 0,0 0-62 0 0,0 0-42 0 0,0 0-27 0 0,0 0-28 0 0,0 0-15 0 0,0 0 21 0 0,0 0 44 0 0,0 0-34 0 0,-5 4 70 0 0,2-1-231 0 0,1 0-1 0 0,-1-1 1 0 0,1 1 0 0 0,0 0-1 0 0,0 0 1 0 0,0 0 0 0 0,0 1-1 0 0,0-1 1 0 0,1 0 0 0 0,-1 1 0 0 0,1-1-1 0 0,0 1 1 0 0,0 0 0 0 0,0-1-1 0 0,1 1 1 0 0,-1 0 0 0 0,1-1-1 0 0,0 1 1 0 0,0 0 0 0 0,0 0 0 0 0,1-1-1 0 0,-1 3-65 0 0,-17 154 1152 0 0,35-68-284 0 0,32-73-3672 0 0,-31-42 99 0 0,-9 1 1425 0 0</inkml:trace>
  <inkml:trace contextRef="#ctx0" brushRef="#br0" timeOffset="9166.85">26264 206 2756 0 0,'0'-6'939'0'0,"4"-34"4359"0"0,14 27-10978 0 0,-10 13 4315 0 0</inkml:trace>
  <inkml:trace contextRef="#ctx0" brushRef="#br0" timeOffset="31643.908">17895 1811 1236 0 0,'1'-25'2214'0'0,"-1"26"-2188"0"0,-1 0 0 0 0,1 0 1 0 0,-1 0-1 0 0,1 0 1 0 0,-1 0-1 0 0,0-1 0 0 0,1 1 1 0 0,-1 0-1 0 0,0 0 1 0 0,0-1-1 0 0,1 1 0 0 0,-1 0 1 0 0,0-1-1 0 0,0 1 1 0 0,0-1-1 0 0,0 1 0 0 0,0-1 1 0 0,0 0-1 0 0,0 1 1 0 0,0-1-1 0 0,0 0 0 0 0,0 0 1 0 0,0 0-1 0 0,0 1 1 0 0,0-1-1 0 0,0 0 0 0 0,0 0 1 0 0,0-1-1 0 0,0 1 1 0 0,0 0-1 0 0,0 0 0 0 0,0 0 1 0 0,0-1-1 0 0,0 1 1 0 0,0 0-1 0 0,0-1 0 0 0,0 1 1 0 0,0-1-1 0 0,0 1 1 0 0,0-1-1 0 0,0 0 0 0 0,1 1 1 0 0,-1-1-1 0 0,0 0 0 0 0,0 0 1 0 0,1 1-1 0 0,-1-1 1 0 0,1 0-1 0 0,-1 0 0 0 0,0 0 1 0 0,1 0-1 0 0,0 0 1 0 0,-1 0-1 0 0,1 0 0 0 0,-1 0 1 0 0,1 0-1 0 0,0 0 1 0 0,0 0-1 0 0,0 0 0 0 0,0 0 1 0 0,0 0-1 0 0,0 0 1 0 0,0 0-1 0 0,0 0 0 0 0,0 0 1 0 0,0-1-27 0 0,-11 11 167 0 0,1 1 0 0 0,0 0-1 0 0,0 0 1 0 0,1 1 0 0 0,1 0 0 0 0,0 1 0 0 0,0 0 0 0 0,1 0 0 0 0,0 0 0 0 0,1 1 0 0 0,1 0-1 0 0,0 0 1 0 0,1 1 0 0 0,0-1 0 0 0,1 1 0 0 0,1 0 0 0 0,0 0 0 0 0,0 0 0 0 0,2 0 0 0 0,0 0-1 0 0,0 0 1 0 0,2 0 0 0 0,1 10-167 0 0,3 29 401 0 0,1-1 1 0 0,4 1-1 0 0,1-1 0 0 0,3-1 1 0 0,21 48-402 0 0,-16-40 277 0 0,29 155-87 0 0,-49-211-298 0 0,0 0 0 0 0,0 0 1 0 0,0 0-1 0 0,-1-1 1 0 0,1 1-1 0 0,-1 0 0 0 0,0 0 1 0 0,0-1-1 0 0,0 1 1 0 0,0 0-1 0 0,0-1 0 0 0,-1 1 1 0 0,1-1-1 0 0,-1 0 0 0 0,1 1 1 0 0,-1-1-1 0 0,0 0 1 0 0,0 0-1 0 0,0 0 0 0 0,0 0 1 0 0,0 0-1 0 0,-1-1 1 0 0,1 1-1 0 0,-1-1 0 0 0,1 1 1 0 0,-1-1-1 0 0,1 0 0 0 0,-1 0 1 0 0,0 0-1 0 0,1 0 1 0 0,-1-1-1 0 0,0 1 0 0 0,0-1 1 0 0,-2 1 107 0 0,-31-23-2861 0 0,-4-26 329 0 0,24 21 1320 0 0</inkml:trace>
  <inkml:trace contextRef="#ctx0" brushRef="#br0" timeOffset="31878.674">17658 2212 876 0 0,'-16'-5'1926'0'0,"16"5"-1811"0"0,0-1 0 0 0,1 1-1 0 0,-1 0 1 0 0,0-1-1 0 0,0 1 1 0 0,0-1 0 0 0,1 1-1 0 0,-1-1 1 0 0,0 1-1 0 0,0-1 1 0 0,0 1 0 0 0,0-1-1 0 0,0 1 1 0 0,0 0-1 0 0,0-1 1 0 0,0 1 0 0 0,0-1-1 0 0,0 1 1 0 0,0-1-1 0 0,0 1 1 0 0,0-1 0 0 0,0 1-1 0 0,-1-1 1 0 0,1 1-1 0 0,0-1 1 0 0,0 1 0 0 0,0 0-1 0 0,-1-1 1 0 0,1 1-1 0 0,0-1 1 0 0,0 1 0 0 0,-1 0-1 0 0,1-1 1 0 0,0 1-1 0 0,-1 0 1 0 0,1-1 0 0 0,-1 1-1 0 0,1 0 1 0 0,0 0-1 0 0,-1-1 1 0 0,1 1 0 0 0,-1 0-1 0 0,1 0 1 0 0,-1 0-1 0 0,1 0 1 0 0,-1-1-115 0 0,251-49-459 0 0,-98 25-3256 0 0,-99 15 2431 0 0,-4-2-8 0 0</inkml:trace>
  <inkml:trace contextRef="#ctx0" brushRef="#br0" timeOffset="32582.909">18931 1922 1180 0 0,'-9'1'195'0'0,"0"0"1"0"0,0 1-1 0 0,-1 0 0 0 0,1 1 0 0 0,0-1 1 0 0,1 2-1 0 0,-1-1 0 0 0,0 1 0 0 0,1 0 1 0 0,0 1-1 0 0,0 0 0 0 0,0 1 0 0 0,1-1 1 0 0,0 1-1 0 0,0 1 0 0 0,0-1 0 0 0,1 1 1 0 0,0 0-1 0 0,0 1 0 0 0,1-1 0 0 0,0 1 1 0 0,0 1-1 0 0,-3 7-195 0 0,-3 5 286 0 0,1 1 0 0 0,1 0 1 0 0,1 0-1 0 0,2 1 0 0 0,0 0 1 0 0,1 0-1 0 0,1 0 0 0 0,1 1 0 0 0,1 5-286 0 0,2-12 116 0 0,0 1-1 0 0,1-1 1 0 0,1 0-1 0 0,1 1 1 0 0,1-1-1 0 0,0 0 1 0 0,1-1-1 0 0,0 1 1 0 0,2-1-1 0 0,0 0 1 0 0,1 0-1 0 0,0-1 1 0 0,6 7-116 0 0,-5-9-117 0 0,1 0 0 0 0,0 0 0 0 0,1-1 0 0 0,0 0 0 0 0,1-1 0 0 0,0 0 0 0 0,1-1-1 0 0,0-1 1 0 0,1 0 0 0 0,0 0 0 0 0,0-1 0 0 0,1-1 0 0 0,0-1 0 0 0,8 2 117 0 0,146 19-5158 0 0,-140-27 3866 0 0</inkml:trace>
  <inkml:trace contextRef="#ctx0" brushRef="#br0" timeOffset="33068.15">19003 2102 1224 0 0,'61'-11'3556'0'0,"-51"10"-3455"0"0,-1 0 1 0 0,0 1 0 0 0,1 1-1 0 0,-1-1 1 0 0,1 2-1 0 0,-1-1 1 0 0,0 1 0 0 0,0 1-1 0 0,0-1 1 0 0,0 2-1 0 0,0-1 1 0 0,0 1 0 0 0,-1 1-1 0 0,0-1 1 0 0,0 1-1 0 0,0 1 1 0 0,-1-1-1 0 0,1 1 1 0 0,-1 1 0 0 0,-1-1-1 0 0,1 1 1 0 0,-1 1-1 0 0,0-1 1 0 0,-1 1 0 0 0,0 0-1 0 0,0 0 1 0 0,-1 0-1 0 0,0 1 1 0 0,1 2-102 0 0,-10-2 129 0 0,0 0-1 0 0,-1 0 1 0 0,1-1 0 0 0,-2 0 0 0 0,1 0-1 0 0,-1 0 1 0 0,0-1 0 0 0,-1 0-1 0 0,0 0 1 0 0,0-1 0 0 0,0 0 0 0 0,-1 0-1 0 0,0-1 1 0 0,0 0 0 0 0,0 0-1 0 0,-1-1 1 0 0,0-1 0 0 0,1 0 0 0 0,-5 1-129 0 0,11-3 26 0 0,-85 21 609 0 0,93-59-2213 0 0,13 21 770 0 0,1 0 1 0 0,0 1-1 0 0,0 1 0 0 0,2 1 1 0 0,0 1-1 0 0,0 0 0 0 0,1 2 1 0 0,0 1 807 0 0,19-9-1230 0 0</inkml:trace>
  <inkml:trace contextRef="#ctx0" brushRef="#br0" timeOffset="33273.21">19605 2061 1184 0 0,'-64'5'3523'0'0,"53"-4"-3330"0"0,0 1 0 0 0,0 1 1 0 0,0 0-1 0 0,0 0 0 0 0,0 1 0 0 0,1 1 0 0 0,0 0 0 0 0,0 0 0 0 0,0 1 1 0 0,1 0-1 0 0,-1 0 0 0 0,1 1 0 0 0,1 1 0 0 0,0-1 0 0 0,0 2 1 0 0,0-1-1 0 0,-4 8-193 0 0,12-11 8 0 0,0 1-1 0 0,1-1 1 0 0,0 1 0 0 0,0-1 0 0 0,0 1 0 0 0,1-1 0 0 0,0 0 0 0 0,0 0-1 0 0,0 0 1 0 0,0 0 0 0 0,1 0 0 0 0,0 0 0 0 0,0-1 0 0 0,1 1 0 0 0,-1-1-1 0 0,1 0 1 0 0,0 0 0 0 0,0 0 0 0 0,0 0 0 0 0,0-1 0 0 0,1 0 0 0 0,-1 0-1 0 0,1 0 1 0 0,0 0 0 0 0,0-1 0 0 0,0 0 0 0 0,0 0 0 0 0,1 0 0 0 0,-1 0 0 0 0,0-1-1 0 0,1 0 1 0 0,-1 0 0 0 0,6 0-8 0 0,177 17-5652 0 0,-160-18 4522 0 0</inkml:trace>
  <inkml:trace contextRef="#ctx0" brushRef="#br0" timeOffset="33476.784">19854 2289 964 0 0,'4'10'293'0'0,"-1"0"0"0"0,0 1 0 0 0,0-1 1 0 0,-1 1-1 0 0,-1-1 0 0 0,0 1 0 0 0,0-1 0 0 0,-1 1 0 0 0,-1 0 0 0 0,1-1 1 0 0,-2 1-1 0 0,0 0 0 0 0,0-1 0 0 0,0 0 0 0 0,-2 1 0 0 0,1-1 0 0 0,-1 0 0 0 0,-1-1 1 0 0,1 1-1 0 0,-2-1 0 0 0,-1 3-293 0 0,-2 0 117 0 0,0 0 0 0 0,-1 0 0 0 0,0-1 1 0 0,-1-1-1 0 0,0 0 0 0 0,0 0 0 0 0,-1-1 0 0 0,0-1 0 0 0,-1 0 0 0 0,0 0 1 0 0,0-1-1 0 0,-1-1 0 0 0,0 0 0 0 0,-13 3-117 0 0,25-10-115 0 0,1 1 0 0 0,-1-1 0 0 0,1 1 0 0 0,-1-1 0 0 0,1 0 0 0 0,0 0 0 0 0,-1 1 0 0 0,1-1 0 0 0,0 0 0 0 0,0 0-1 0 0,0 0 1 0 0,-1 0 0 0 0,1-1 0 0 0,0 1 0 0 0,1 0 0 0 0,-1 0 0 0 0,0-1 0 0 0,0 1 0 0 0,0 0 0 0 0,1-1 0 0 0,-1 1 0 0 0,1-1 0 0 0,-1 1 0 0 0,1-1 0 0 0,0 1 0 0 0,-1-1-1 0 0,1 1 1 0 0,0-1 0 0 0,0 1 0 0 0,0-1 0 0 0,0 1 0 0 0,0-1 0 0 0,0 1 0 0 0,1-1 0 0 0,-1 1 0 0 0,0-1 0 0 0,1 1 0 0 0,0-1 0 0 0,-1 1 0 0 0,1-1 0 0 0,0 1 0 0 0,-1 0-1 0 0,1-1 1 0 0,0 1 0 0 0,0 0 0 0 0,0 0 0 0 0,0 0 0 0 0,0-1 0 0 0,0 1 0 0 0,1 0 0 0 0,-1 1 0 0 0,0-1 115 0 0,12-21-1373 0 0</inkml:trace>
  <inkml:trace contextRef="#ctx0" brushRef="#br0" timeOffset="34055.157">20332 2016 1120 0 0,'-1'10'6247'0'0,"-16"27"-4352"0"0,-29 74-1315 0 0,44-106-535 0 0,0 0 0 0 0,1 0 0 0 0,0 1 0 0 0,0-1 0 0 0,1 1 0 0 0,0-1 1 0 0,0 1-1 0 0,0-1 0 0 0,0 1 0 0 0,1-1 0 0 0,0 1 0 0 0,0-1 0 0 0,0 0 1 0 0,1 0-1 0 0,0 1 0 0 0,0-1 0 0 0,0 0 0 0 0,0 0 0 0 0,1-1 0 0 0,0 1 1 0 0,0 0-1 0 0,0-1 0 0 0,1 0 0 0 0,0 0 0 0 0,-1 0 0 0 0,1 0 0 0 0,1 0 0 0 0,-1-1 1 0 0,0 0-1 0 0,1 0 0 0 0,0 0 0 0 0,0-1 0 0 0,0 1 0 0 0,0-1 0 0 0,0 0 1 0 0,0 0-1 0 0,0-1 0 0 0,1 0 0 0 0,-1 0 0 0 0,0 0 0 0 0,1 0 0 0 0,-1-1 1 0 0,1 0-1 0 0,3 0-45 0 0,3 1-39 0 0,1 0 0 0 0,0 0 0 0 0,-1-1 0 0 0,1 0 1 0 0,0-1-1 0 0,-1-1 0 0 0,1 0 0 0 0,-1-1 0 0 0,0 0 0 0 0,0 0 0 0 0,0-2 1 0 0,0 1-1 0 0,0-2 0 0 0,-1 1 0 0 0,0-2 0 0 0,0 1 0 0 0,-1-2 1 0 0,0 1-1 0 0,0-1 0 0 0,-1-1 0 0 0,0 0 0 0 0,0 0 0 0 0,-1-1 1 0 0,0 0-1 0 0,-1 0 0 0 0,0-1 0 0 0,2-4 39 0 0,-6 9-42 0 0,-1 1 1 0 0,-1 0 0 0 0,1-1-1 0 0,-1 0 1 0 0,1 1-1 0 0,-2-1 1 0 0,1 0-1 0 0,-1 0 1 0 0,0 0-1 0 0,0 1 1 0 0,0-1-1 0 0,-1 0 1 0 0,0 0-1 0 0,0 1 1 0 0,0-1-1 0 0,-1 0 1 0 0,0 1-1 0 0,0 0 1 0 0,-1-1-1 0 0,1 1 1 0 0,-1 0-1 0 0,0 0 1 0 0,0 0-1 0 0,-1 1 1 0 0,1-1-1 0 0,-1 1 1 0 0,0 0-1 0 0,-1 0 1 0 0,1 0-1 0 0,-1 0 1 0 0,0 0 41 0 0,-7-3 9 0 0,0 0 1 0 0,0 1 0 0 0,-1 0-1 0 0,0 1 1 0 0,0 0-1 0 0,0 1 1 0 0,-1 0 0 0 0,1 1-1 0 0,-1 1 1 0 0,0 0 0 0 0,0 1-1 0 0,-1 1-9 0 0,2-1 43 0 0,-1 0 0 0 0,0 1 0 0 0,0 1 0 0 0,1 1 1 0 0,-1 0-1 0 0,1 0 0 0 0,-1 1 0 0 0,1 1 0 0 0,0 0 0 0 0,0 1 0 0 0,1 1 0 0 0,-11 5-43 0 0,22-10 11 0 0,-1 0 0 0 0,1 0 0 0 0,0 0-1 0 0,0 0 1 0 0,0 0 0 0 0,-1 0 0 0 0,1 0 0 0 0,0 0 0 0 0,0 1 0 0 0,1-1 0 0 0,-1 0 0 0 0,0 1-1 0 0,0-1 1 0 0,1 0 0 0 0,-1 1 0 0 0,1-1 0 0 0,-1 1 0 0 0,1-1 0 0 0,-1 1 0 0 0,1-1 0 0 0,0 1-1 0 0,0 0 1 0 0,0-1 0 0 0,0 1 0 0 0,0-1 0 0 0,0 1 0 0 0,0-1 0 0 0,1 1 0 0 0,-1-1-1 0 0,0 1 1 0 0,1 0 0 0 0,-1-1 0 0 0,1 0 0 0 0,0 1 0 0 0,-1-1 0 0 0,1 1 0 0 0,0-1 0 0 0,0 0-1 0 0,0 0 1 0 0,0 1 0 0 0,0-1 0 0 0,0 0 0 0 0,0 0 0 0 0,1 0 0 0 0,-1 0 0 0 0,0 0 0 0 0,1 0-1 0 0,-1-1 1 0 0,0 1 0 0 0,2 0-11 0 0,74 40 300 0 0,92-10-748 0 0,-53-28-2820 0 0,-13-28-593 0 0,-90 16 2573 0 0</inkml:trace>
  <inkml:trace contextRef="#ctx0" brushRef="#br0" timeOffset="34321.113">20846 1572 1880 0 0,'12'6'211'0'0,"0"0"0"0"0,0 1 0 0 0,-1 0 0 0 0,0 1 0 0 0,0 0-1 0 0,-1 1 1 0 0,0 0 0 0 0,0 0 0 0 0,-1 1 0 0 0,-1 0 0 0 0,1 1 0 0 0,-2 0 0 0 0,1 0-1 0 0,-2 1 1 0 0,0 0 0 0 0,0 0 0 0 0,-1 0 0 0 0,0 1 0 0 0,-1 0 0 0 0,-1 0 0 0 0,1 1-211 0 0,8 18 416 0 0,-2-11-173 0 0,-1 0-1 0 0,-1 0 1 0 0,-1 1-1 0 0,-1 0 0 0 0,-1 0 1 0 0,-1 0-1 0 0,-1 1 1 0 0,0-1-1 0 0,-2 1 0 0 0,-1 0 1 0 0,-1-1-1 0 0,-3 21-242 0 0,-1-21 66 0 0,-1-1 1 0 0,0 1-1 0 0,-2-1 0 0 0,0 0 0 0 0,-1-1 1 0 0,-2 0-1 0 0,0-1 0 0 0,-1 0 0 0 0,0 0 1 0 0,-2-2-1 0 0,0 1 0 0 0,-12 9-66 0 0,20-20-258 0 0,1-1 1 0 0,-2 0 0 0 0,1-1-1 0 0,-1 1 1 0 0,0-1-1 0 0,0 0 1 0 0,0-1-1 0 0,-1 0 1 0 0,1 0-1 0 0,-1-1 1 0 0,0 0-1 0 0,0 0 1 0 0,0-1-1 0 0,-1 0 1 0 0,1 0-1 0 0,-4 0 258 0 0,-29-19-2812 0 0,21 4 1583 0 0</inkml:trace>
  <inkml:trace contextRef="#ctx0" brushRef="#br0" timeOffset="43259.583">25375 1812 1008 0 0,'-1'10'5353'0'0,"-5"18"-3512"0"0,-12 64-1090 0 0,17-82-629 0 0,-1-1 0 0 0,2 0 0 0 0,-1 1 0 0 0,1-1 0 0 0,1 0 0 0 0,-1 1 0 0 0,2-1 0 0 0,-1 0 0 0 0,1 0 0 0 0,1 0 0 0 0,-1 0 0 0 0,2 0 0 0 0,-1 0 0 0 0,1-1 0 0 0,0 1 0 0 0,1-1 0 0 0,0 0 0 0 0,0-1-1 0 0,1 1 1 0 0,0-1 0 0 0,0 0 0 0 0,1 0 0 0 0,0-1 0 0 0,0 0 0 0 0,0 0 0 0 0,1-1 0 0 0,0 0 0 0 0,0 0 0 0 0,0-1 0 0 0,1 0 0 0 0,8 3-122 0 0,1-4 50 0 0,1 0 0 0 0,-1-1 0 0 0,1-1 0 0 0,0-1 0 0 0,0 0 0 0 0,0-2-1 0 0,-1 0 1 0 0,1-1 0 0 0,0 0 0 0 0,-1-2 0 0 0,0 0 0 0 0,0-2-50 0 0,-9 5-58 0 0,0-1-1 0 0,-1 0 1 0 0,1 0-1 0 0,-1-1 1 0 0,0 0 0 0 0,0-1-1 0 0,0 0 1 0 0,-1 0-1 0 0,0-1 1 0 0,0 0-1 0 0,0 0 1 0 0,0 0 0 0 0,-1-1-1 0 0,0 0 1 0 0,-1 0-1 0 0,0-1 1 0 0,0 1-1 0 0,0-1 1 0 0,-1 0-1 0 0,0-1 1 0 0,-1 1 0 0 0,1-1-1 0 0,-2 1 1 0 0,1-1-1 0 0,-1 0 1 0 0,-1 0-1 0 0,1 0 1 0 0,-2 0 0 0 0,1 0-1 0 0,-1 0 1 0 0,-1-1-1 0 0,1 1 1 0 0,-2 0-1 0 0,-1-8 59 0 0,-2 3-22 0 0,0 0 0 0 0,-1 0 0 0 0,0 1 0 0 0,-1 0 0 0 0,0 0 0 0 0,-2 1 0 0 0,1-1 0 0 0,-1 2 0 0 0,-1-1 0 0 0,0 2 0 0 0,-1-1 0 0 0,0 1 0 0 0,0 1 0 0 0,-1 0 0 0 0,-1 0 0 0 0,1 1 0 0 0,-1 1 0 0 0,0 0-1 0 0,-1 1 1 0 0,0 1 0 0 0,0 0 0 0 0,0 0 0 0 0,0 2 0 0 0,-1 0 0 0 0,0 0 0 0 0,1 1 0 0 0,-1 1 0 0 0,0 1 0 0 0,0 0 22 0 0,9-1 13 0 0,0 1 0 0 0,0 0 0 0 0,0 1 0 0 0,0-1 1 0 0,0 1-1 0 0,0 1 0 0 0,1-1 0 0 0,-1 1 0 0 0,0 0 0 0 0,1 0 0 0 0,-1 0 0 0 0,1 1 0 0 0,0 0 1 0 0,0 0-1 0 0,0 0 0 0 0,0 1 0 0 0,0-1 0 0 0,1 1 0 0 0,0 0 0 0 0,0 1 0 0 0,0-1 1 0 0,0 1-1 0 0,1 0 0 0 0,-1 0 0 0 0,1 0 0 0 0,0 0 0 0 0,1 0 0 0 0,-1 1 0 0 0,1-1 0 0 0,0 1 1 0 0,1 0-1 0 0,-1-1 0 0 0,1 1 0 0 0,0 0 0 0 0,1 0 0 0 0,-1 0 0 0 0,1 0 0 0 0,0 0 1 0 0,1 0-1 0 0,0 0 0 0 0,-1-1 0 0 0,2 1 0 0 0,-1 0 0 0 0,1 0 0 0 0,0-1 0 0 0,2 6-13 0 0,4 0-35 0 0,1 0-1 0 0,0 0 0 0 0,0-1 1 0 0,1 0-1 0 0,1-1 0 0 0,0 0 0 0 0,0-1 1 0 0,0 0-1 0 0,1-1 0 0 0,0 0 1 0 0,1 0-1 0 0,-1-2 0 0 0,1 1 1 0 0,1-2-1 0 0,-1 0 0 0 0,0 0 0 0 0,7 0 36 0 0,148 24-3159 0 0,-161-28 2892 0 0,111 7-3583 0 0,-98-7 2719 0 0</inkml:trace>
  <inkml:trace contextRef="#ctx0" brushRef="#br0" timeOffset="43510.123">26198 1811 1648 0 0,'4'1'180'0'0,"1"1"-1"0"0,-1 0 1 0 0,0 0-1 0 0,0 0 1 0 0,0 0-1 0 0,0 1 1 0 0,0-1 0 0 0,-1 1-1 0 0,1 0 1 0 0,-1 0-1 0 0,1 1 1 0 0,-1-1-1 0 0,0 1 1 0 0,-1-1 0 0 0,1 1-1 0 0,-1 0 1 0 0,1 0-1 0 0,-1 0 1 0 0,0 1-1 0 0,-1-1 1 0 0,1 0-1 0 0,-1 1 1 0 0,1-1 0 0 0,-2 1-1 0 0,1-1 1 0 0,0 1-1 0 0,-1-1 1 0 0,0 5-180 0 0,15 38 1140 0 0,7 18 121 0 0,-22-65-1544 0 0,1 1 573 0 0,3-6-3390 0 0,18-35 382 0 0,-15 18 1460 0 0</inkml:trace>
  <inkml:trace contextRef="#ctx0" brushRef="#br0" timeOffset="43760.023">26342 1592 2580 0 0,'-6'-12'2000'0'0,"-10"-16"1633"0"0,8 49-5443 0 0,16 19-1922 0 0,0-12 2409 0 0</inkml:trace>
  <inkml:trace contextRef="#ctx0" brushRef="#br0" timeOffset="43994.595">26404 2011 1240 0 0,'23'-29'2761'0'0,"-16"13"-2630"0"0,1 0 0 0 0,1 0 0 0 0,0 1 0 0 0,1 0 0 0 0,0 0 0 0 0,2 1 0 0 0,-1 0 0 0 0,2 1 0 0 0,0 1 0 0 0,0 0 0 0 0,1 1 0 0 0,0 0 0 0 0,1 1 0 0 0,0 0-1 0 0,1 2 1 0 0,0 0 0 0 0,1 0 0 0 0,-1 2 0 0 0,1 0 0 0 0,1 1 0 0 0,9-2-131 0 0,-20 8 48 0 0,0-1-1 0 0,0 2 1 0 0,0-1 0 0 0,-1 1-1 0 0,1 0 1 0 0,0 0-1 0 0,-1 1 1 0 0,1 0-1 0 0,-1 0 1 0 0,0 0 0 0 0,0 1-1 0 0,0 0 1 0 0,-1 0-1 0 0,1 1 1 0 0,-1 0-1 0 0,0 0 1 0 0,0 0 0 0 0,0 0-1 0 0,-1 1 1 0 0,0-1-1 0 0,0 1 1 0 0,-1 0-1 0 0,1 0 1 0 0,-1 1 0 0 0,-1-1-1 0 0,1 1 1 0 0,-1 0-1 0 0,0-1 1 0 0,0 1-1 0 0,-1 0 1 0 0,0 0 0 0 0,-1 0-1 0 0,1 0 1 0 0,-1 5-48 0 0,-1-5 45 0 0,0-1 1 0 0,0 1-1 0 0,0 0 1 0 0,-1 0-1 0 0,0-1 1 0 0,0 1 0 0 0,-1-1-1 0 0,1 1 1 0 0,-1-1-1 0 0,-1 0 1 0 0,0 0-1 0 0,1 0 1 0 0,-2-1-1 0 0,1 1 1 0 0,-1-1-1 0 0,1 0 1 0 0,-1-1 0 0 0,-1 1-1 0 0,1-1 1 0 0,-1 0-1 0 0,1 0 1 0 0,-1 0-1 0 0,-1-1 1 0 0,1 0-1 0 0,0 0-45 0 0,-113 25-4337 0 0,90-40 1853 0 0,22 4 1214 0 0</inkml:trace>
  <inkml:trace contextRef="#ctx0" brushRef="#br0" timeOffset="44369.7">27382 1567 936 0 0,'4'-11'6216'0'0,"1"42"-5210"0"0,18 223 504 0 0,-13-196-1415 0 0,32 100-3389 0 0,-41-156 2269 0 0,-1-2-216 0 0,-2 1-15 0 0,-12 3 21 0 0</inkml:trace>
  <inkml:trace contextRef="#ctx0" brushRef="#br0" timeOffset="45184.086">27117 1792 1076 0 0,'83'-5'5196'0'0,"56"-14"-5096"0"0,-107 14 393 0 0,300-64 182 0 0,-328 68-578 0 0,-1-1 0 0 0,1 1 0 0 0,-1-1 0 0 0,0 1 0 0 0,1-1 0 0 0,-1 0-1 0 0,0-1 1 0 0,0 1 0 0 0,0 0 0 0 0,0-1 0 0 0,-1 0 0 0 0,1 1 0 0 0,-1-1 0 0 0,0 0 0 0 0,1 0 0 0 0,-1-1 0 0 0,-1 1 0 0 0,1 0-1 0 0,0-1 1 0 0,-1 1 0 0 0,0-1 0 0 0,1 1 0 0 0,-2-1 0 0 0,1 0 0 0 0,0-1-97 0 0,-1 4 127 0 0,0-29 555 0 0,-1 7-503 0 0,-4 32-202 0 0,-21 153-132 0 0,17 39 203 0 0,7-69 231 0 0,33-185-469 0 0,36-28-349 0 0,-13 96 204 0 0,-42-7 326 0 0,8 2 11 0 0,1-1 1 0 0,0-1-1 0 0,0-1 1 0 0,1-1-1 0 0,0-1 0 0 0,0-1 1 0 0,0-1-1 0 0,0 0 1 0 0,0-2-1 0 0,1-1 1 0 0,-1-1-1 0 0,1 0 0 0 0,-1-2 1 0 0,0-1-1 0 0,0 0 1 0 0,0-2-1 0 0,-1 0 0 0 0,0-2 1 0 0,17-7-3 0 0,-34 14-12 0 0,-1 0-1 0 0,1 0 1 0 0,-1 0 0 0 0,0 0 0 0 0,1 0-1 0 0,-1-1 1 0 0,0 0 0 0 0,0 1-1 0 0,1-1 1 0 0,-2 0 0 0 0,1-1 0 0 0,0 1-1 0 0,0 0 1 0 0,-1-1 0 0 0,1 1-1 0 0,-1-1 1 0 0,0 0 0 0 0,0 0 0 0 0,0 0-1 0 0,0 0 1 0 0,0 0 0 0 0,-1-1-1 0 0,1 1 1 0 0,-1 0 0 0 0,0-1 0 0 0,0 1-1 0 0,0-1 1 0 0,0 1 0 0 0,-1-1-1 0 0,0 0 1 0 0,1 1 12 0 0,-9-3 36 0 0,0 1-1 0 0,-1 0 1 0 0,1 1-1 0 0,-1 0 0 0 0,0 0 1 0 0,0 1-1 0 0,0 0 1 0 0,0 0-1 0 0,-1 1 1 0 0,1 0-1 0 0,-1 1 0 0 0,1 0 1 0 0,-1 1-1 0 0,1 0 1 0 0,-1 0-1 0 0,0 1 1 0 0,1 0-1 0 0,-1 1 1 0 0,1 0-1 0 0,0 1 0 0 0,0-1 1 0 0,0 2-1 0 0,0-1 1 0 0,0 1-1 0 0,0 1 1 0 0,-7 5-36 0 0,-43 33 260 0 0,59-42-239 0 0,29 20-90 0 0,138 2-2458 0 0,26-34-2848 0 0,-147 2 4163 0 0</inkml:trace>
  <inkml:trace contextRef="#ctx0" brushRef="#br0" timeOffset="40850.106">21995 2039 1612 0 0,'0'0'314'0'0,"0"0"-32"0"0,0 0-38 0 0,0 0-62 0 0,0 0-34 0 0,0 0 46 0 0,0 0-40 0 0,18-2 468 0 0,17-43 1639 0 0,-37 54-2209 0 0,1-1 1 0 0,0 0 0 0 0,0 0 0 0 0,1 1 0 0 0,0-1-1 0 0,0 0 1 0 0,1 0 0 0 0,0 1 0 0 0,0-1 0 0 0,1 0-1 0 0,0 0 1 0 0,1 0 0 0 0,-1 0 0 0 0,2-1 0 0 0,-1 1-1 0 0,1-1 1 0 0,0 1 0 0 0,0-1 0 0 0,1-1 0 0 0,0 1-1 0 0,4 3-52 0 0,-4-3 42 0 0,0 0-1 0 0,1-1 1 0 0,0 0 0 0 0,0 0-1 0 0,1 0 1 0 0,-1-1-1 0 0,1 0 1 0 0,0 0 0 0 0,1 0-1 0 0,-1-1 1 0 0,1 0-1 0 0,0-1 1 0 0,0 0-1 0 0,0 0 1 0 0,0 0 0 0 0,1-1-1 0 0,-1-1 1 0 0,1 1-1 0 0,-1-1 1 0 0,1-1-1 0 0,0 0 1 0 0,4 0-42 0 0,-6-1-37 0 0,-1 0 0 0 0,1 0-1 0 0,0-1 1 0 0,-1 1 0 0 0,1-1 0 0 0,-1-1 0 0 0,0 0-1 0 0,0 1 1 0 0,0-2 0 0 0,0 1 0 0 0,0-1 0 0 0,-1 0-1 0 0,1 0 1 0 0,-1 0 0 0 0,0-1 0 0 0,0 0 0 0 0,-1 0-1 0 0,0 0 1 0 0,0 0 0 0 0,0-1 0 0 0,0 0 0 0 0,-1 0 0 0 0,0 0-1 0 0,0 0 1 0 0,0 0 0 0 0,-1 0 0 0 0,0-1 0 0 0,-1 0-1 0 0,1 0 38 0 0,-2 6-5 0 0,1 0 1 0 0,-1 1-1 0 0,0-1 0 0 0,0 0 0 0 0,0 0 0 0 0,0 0 0 0 0,0 0 1 0 0,0 1-1 0 0,0-1 0 0 0,0 0 0 0 0,0 0 0 0 0,0 0 0 0 0,0 1 1 0 0,0-1-1 0 0,-1 0 0 0 0,1 0 0 0 0,0 1 0 0 0,-1-1 0 0 0,1 0 1 0 0,0 0-1 0 0,-1 1 0 0 0,1-1 0 0 0,-1 0 0 0 0,1 1 0 0 0,-1-1 1 0 0,1 1-1 0 0,-1-1 0 0 0,0 1 0 0 0,1-1 0 0 0,-1 1 0 0 0,0-1 1 0 0,1 1-1 0 0,-1-1 0 0 0,0 1 0 0 0,1 0 0 0 0,-1-1 0 0 0,0 1 1 0 0,0 0-1 0 0,0 0 0 0 0,1 0 0 0 0,-1 0 0 0 0,0-1 0 0 0,0 1 1 0 0,0 0-1 0 0,1 0 0 0 0,-1 1 0 0 0,0-1 0 0 0,0 0 0 0 0,0 0 0 0 0,1 0 1 0 0,-1 0-1 0 0,0 1 0 0 0,0-1 0 0 0,1 0 0 0 0,-1 1 0 0 0,0-1 1 0 0,0 1-1 0 0,1-1 0 0 0,-1 1 0 0 0,0-1 0 0 0,1 1 0 0 0,-1-1 1 0 0,1 1-1 0 0,-1-1 0 0 0,1 1 0 0 0,-1 0 0 0 0,1 0 5 0 0,0 1 8 0 0,1 1 0 0 0,0-1-1 0 0,0 1 1 0 0,1-1-1 0 0,-1 1 1 0 0,1-1 0 0 0,-1 0-1 0 0,1 0 1 0 0,-1 1 0 0 0,1-1-1 0 0,0 0 1 0 0,0-1 0 0 0,0 1-1 0 0,0 0 1 0 0,1-1 0 0 0,-1 1-1 0 0,0-1 1 0 0,1 1-1 0 0,-1-1 1 0 0,1 0 0 0 0,-1 0-1 0 0,1 0 1 0 0,0-1 0 0 0,0 1-8 0 0,27 8-13 0 0,-1-1 0 0 0,1-1 0 0 0,1-1 0 0 0,-1-2 0 0 0,1-2 0 0 0,-1 0 0 0 0,1-2 0 0 0,0-1 0 0 0,0-2 13 0 0,52 1-507 0 0,22-18-211 0 0,-177-4-449 0 0,-65 16 885 0 0,91-13-996 0 0,43 14 554 0 0</inkml:trace>
  <inkml:trace contextRef="#ctx0" brushRef="#br0" timeOffset="41867.987">23172 1709 856 0 0,'-19'-20'3961'0'0,"-14"-8"-2779"0"0,-17 11-432 0 0,40 55-431 0 0,4 3-32 0 0,2 2 0 0 0,2-1 0 0 0,1 0 0 0 0,3 0 0 0 0,1 0 0 0 0,3 0 0 0 0,1 0 0 0 0,5 12-287 0 0,23 117 1005 0 0,-33-163-961 0 0,3 13 442 0 0,-11-27-51 0 0,2-4-446 0 0,-1 0-1 0 0,2 0 1 0 0,-1 0-1 0 0,1 0 1 0 0,1-1-1 0 0,0 1 1 0 0,0-1-1 0 0,1 1 1 0 0,1-1-1 0 0,-1 0 1 0 0,2 1-1 0 0,0-1 1 0 0,0 1-1 0 0,1-1 1 0 0,0 1-1 0 0,0-1 1 0 0,1 1-1 0 0,1 0 1 0 0,0 0-1 0 0,4-8 12 0 0,-3 10-23 0 0,-5 7 11 0 0,0-1 0 0 0,1 0-1 0 0,-1 0 1 0 0,1 0 0 0 0,0 0 0 0 0,0 1-1 0 0,0-1 1 0 0,0 0 0 0 0,0 1 0 0 0,0-1 0 0 0,0 1-1 0 0,0-1 1 0 0,0 1 0 0 0,1 0 0 0 0,-1-1-1 0 0,1 1 1 0 0,-1 0 0 0 0,1 0 0 0 0,-1 0 0 0 0,1 0-1 0 0,0 0 1 0 0,-1 0 0 0 0,1 0 0 0 0,0 1-1 0 0,0-1 1 0 0,-1 1 0 0 0,1-1 0 0 0,0 1 0 0 0,0 0-1 0 0,0 0 1 0 0,0 0 0 0 0,0 0 0 0 0,0 0-1 0 0,0 0 1 0 0,-1 0 0 0 0,2 0 12 0 0,7 8-12 0 0,-1 0 1 0 0,1 1-1 0 0,-2 0 1 0 0,1 0-1 0 0,-1 1 1 0 0,0 0-1 0 0,-1 0 0 0 0,0 1 1 0 0,-1 0-1 0 0,0 0 1 0 0,3 10 11 0 0,64 89 6 0 0,-64-107-2 0 0,0 1-1 0 0,0-1 1 0 0,0 0-1 0 0,0-1 1 0 0,0 0-1 0 0,0-1 1 0 0,1 1-1 0 0,-1-2 1 0 0,1 0-1 0 0,-1 0 1 0 0,1 0 0 0 0,-1-1-1 0 0,0-1 1 0 0,1 1-1 0 0,-1-2 1 0 0,0 1-1 0 0,0-1 1 0 0,0-1-4 0 0,1 1 9 0 0,19-4-42 0 0,-1-1 0 0 0,0-1 1 0 0,-1-2-1 0 0,0-1 1 0 0,-1-1-1 0 0,0-1 0 0 0,19-14 33 0 0,-9-31-612 0 0,-36 57 472 0 0,-27-18-158 0 0,14 16 304 0 0,0 0 1 0 0,0 1 0 0 0,-1 0-1 0 0,1 1 1 0 0,-1 0 0 0 0,0 1-1 0 0,0 1 1 0 0,1 0 0 0 0,-1 1 0 0 0,0 1-1 0 0,1 0 1 0 0,-1 1 0 0 0,1 0-1 0 0,0 1 1 0 0,0 0 0 0 0,0 1 0 0 0,-7 4-7 0 0,15-8 20 0 0,1 0 0 0 0,0 1 0 0 0,-1-1 0 0 0,1 1 0 0 0,0 0 1 0 0,0 0-1 0 0,0 0 0 0 0,0 1 0 0 0,0-1 0 0 0,1 1 0 0 0,-1 0 1 0 0,1 0-1 0 0,0 0 0 0 0,-1 0 0 0 0,2 1 0 0 0,-1 0 0 0 0,0-1 1 0 0,1 1-1 0 0,-1 0 0 0 0,1 0 0 0 0,0 0 0 0 0,0 0 0 0 0,1 1 1 0 0,-1 1-21 0 0,78 57 374 0 0,-33-50-873 0 0,0-3-1 0 0,1-1 1 0 0,-1-3 0 0 0,1-1 0 0 0,1-2 0 0 0,-1-2 0 0 0,17-3 499 0 0,-49 2-294 0 0,67-15-2539 0 0,-69 8 1668 0 0</inkml:trace>
  <inkml:trace contextRef="#ctx0" brushRef="#br0" timeOffset="42165.522">24000 2107 1480 0 0,'-7'-91'3423'0'0,"49"79"-2816"0"0,-34 16-528 0 0,0-1-1 0 0,0 2 1 0 0,-1-1 0 0 0,0 1-1 0 0,0 0 1 0 0,0 0-1 0 0,0 1 1 0 0,-1 0 0 0 0,0 0-1 0 0,0 1 1 0 0,0 0 0 0 0,-1 0-1 0 0,0 0 1 0 0,0 0 0 0 0,-1 1-79 0 0,9 57 3560 0 0,-14-66-3529 0 0,1 0 0 0 0,0 0 0 0 0,0 0 0 0 0,-1 1 0 0 0,1-1 0 0 0,-1 0 0 0 0,1 0 0 0 0,-1 1 0 0 0,1-1 0 0 0,-1 0 0 0 0,1 0 0 0 0,-1 1 1 0 0,0-1-1 0 0,1 1 0 0 0,-1-1 0 0 0,0 1 0 0 0,1-1 0 0 0,-1 1 0 0 0,0-1 0 0 0,0 1 0 0 0,0-1 0 0 0,1 1 0 0 0,-1 0 0 0 0,0 0 0 0 0,0-1 0 0 0,0 1 0 0 0,0 0 0 0 0,0 0 0 0 0,1 0 0 0 0,-1 0 0 0 0,0 0 0 0 0,0 0 0 0 0,0 0 0 0 0,0 0 0 0 0,0 0 0 0 0,0 1 0 0 0,0-1 0 0 0,1 0 0 0 0,-1 0 0 0 0,0 1 0 0 0,0-1 0 0 0,0 1 0 0 0,1-1 0 0 0,-1 1 0 0 0,0-1 0 0 0,1 1 0 0 0,-1-1 0 0 0,0 1 0 0 0,1 0 0 0 0,-1-1 0 0 0,0 1 0 0 0,1 0 0 0 0,-1-1 0 0 0,1 1 0 0 0,0 0 0 0 0,-1 0 0 0 0,1 0 0 0 0,-1-1 0 0 0,1 1 0 0 0,0 0 0 0 0,0 0 0 0 0,0 0 0 0 0,-1 0 0 0 0,1 0 0 0 0,0 0 0 0 0,0-1 0 0 0,0 2-31 0 0,4-17-178 0 0,0 0-1 0 0,1 1 0 0 0,0-1 0 0 0,2 1 0 0 0,-1 0 0 0 0,2 1 0 0 0,-1 0 0 0 0,2 0 0 0 0,0 0 0 0 0,0 1 0 0 0,1 1 1 0 0,1 0-1 0 0,0 0 0 0 0,1 1 0 0 0,10-8 179 0 0,42-45-2434 0 0,-47 36-1963 0 0,-17 26 3111 0 0</inkml:trace>
  <inkml:trace contextRef="#ctx0" brushRef="#br0" timeOffset="42509.247">24413 2141 836 0 0,'12'-1'272'0'0,"1"0"0"0"0,-1 0 0 0 0,1-1 0 0 0,-1-1 0 0 0,0 0 0 0 0,0-1 0 0 0,0 0 0 0 0,0-1 0 0 0,-1 0 0 0 0,0-1 0 0 0,0 0 0 0 0,0-1 0 0 0,-1 0 0 0 0,8-7-272 0 0,10-44 1039 0 0,-31 54-1019 0 0,1 1 1 0 0,-1 0-1 0 0,0-1 1 0 0,0 2-1 0 0,0-1 1 0 0,0 0-1 0 0,-1 0 1 0 0,1 1-1 0 0,-1 0 1 0 0,1 0-1 0 0,-1 0 1 0 0,0 0 0 0 0,0 0-1 0 0,0 1 1 0 0,0 0-1 0 0,0 0 1 0 0,0 0-1 0 0,0 0 1 0 0,0 1-1 0 0,-1-1 1 0 0,-2 1-21 0 0,-11-1 130 0 0,0 1 0 0 0,0 0 1 0 0,0 1-1 0 0,1 1 0 0 0,-1 1 0 0 0,0 0 1 0 0,1 2-1 0 0,0 0 0 0 0,0 0 0 0 0,0 2 0 0 0,1 0 1 0 0,-7 5-131 0 0,20-11 8 0 0,1 0 1 0 0,0 0-1 0 0,-1 0 1 0 0,1 0-1 0 0,0 1 1 0 0,0-1-1 0 0,0 1 1 0 0,0 0-1 0 0,0-1 1 0 0,0 1-1 0 0,1 0 1 0 0,-1 0-1 0 0,0 0 1 0 0,1 0-1 0 0,0 1 1 0 0,-1-1-1 0 0,1 0 1 0 0,0 0-1 0 0,0 1 1 0 0,0-1-1 0 0,1 1 1 0 0,-1-1-1 0 0,0 1 1 0 0,1-1-1 0 0,0 1 1 0 0,0-1-1 0 0,-1 1 1 0 0,2 0-1 0 0,-1-1 1 0 0,0 1-1 0 0,0-1 1 0 0,1 1-1 0 0,-1-1 1 0 0,1 1-1 0 0,0-1 1 0 0,0 1-1 0 0,0-1 0 0 0,0 0 1 0 0,0 1-1 0 0,1-1 1 0 0,-1 0-1 0 0,1 0 1 0 0,-1 0-1 0 0,1 0 1 0 0,0 0-1 0 0,-1 0 1 0 0,1 0-1 0 0,0-1 1 0 0,0 1-1 0 0,1-1 1 0 0,-1 1-1 0 0,0-1 1 0 0,0 0-1 0 0,2 1-8 0 0,16 8-489 0 0,0-1-1 0 0,0 0 0 0 0,1-1 0 0 0,1-1 0 0 0,-1-1 1 0 0,1-2-1 0 0,0 0 0 0 0,0-1 0 0 0,0 0 0 0 0,0-2 1 0 0,18-2 489 0 0,7 3-1228 0 0</inkml:trace>
  <inkml:trace contextRef="#ctx0" brushRef="#br0" timeOffset="-2847.613">13059 1294 836 0 0,'7'2'1056'0'0,"-5"-1"-208"0"0,1 1-264 0 0,1 1 52 0 0,0-3-144 0 0,-3 2-140 0 0,1-2-220 0 0,2 0-16 0 0,1-2-280 0 0,2-1-204 0 0,0 1-412 0 0,2 1-508 0 0,-2-1 48 0 0</inkml:trace>
  <inkml:trace contextRef="#ctx0" brushRef="#br0" timeOffset="-2628.995">13452 1257 1268 0 0,'-2'0'604'0'0,"0"2"-544"0"0,2-2-168 0 0,2-2-348 0 0</inkml:trace>
  <inkml:trace contextRef="#ctx0" brushRef="#br0" timeOffset="-2362.392">13784 1422 1280 0 0,'-19'25'576'0'0,"-2"-1"-96"0"0,-6-3-64 0 0,4-1 72 0 0,-2 0-188 0 0,2 0-28 0 0,-6 0-360 0 0,4-1-196 0 0,-5-6-468 0 0,3-3-332 0 0</inkml:trace>
  <inkml:trace contextRef="#ctx0" brushRef="#br0" timeOffset="-688.482">15946 814 2120 0 0,'-3'84'4155'0'0,"10"161"-2249"0"0,14-134-845 0 0,-18-110-1033 0 0,-1-1 0 0 0,1 1 0 0 0,-1-1 0 0 0,1 0 0 0 0,-1 0 0 0 0,1 0 1 0 0,-1 0-1 0 0,1 0 0 0 0,-1 0 0 0 0,1-1 0 0 0,-1 1 0 0 0,1-1 0 0 0,-1 0 1 0 0,1 1-1 0 0,-1-1 0 0 0,0 0 0 0 0,1-1 0 0 0,-1 1 0 0 0,0 0 0 0 0,0-1 1 0 0,0 1-1 0 0,0-1 0 0 0,0 1 0 0 0,0-1 0 0 0,-1 0 0 0 0,1 0 0 0 0,0 0 1 0 0,-1 0-1 0 0,1-2-28 0 0,6-2 66 0 0,9-6-83 0 0,0 1 1 0 0,1 1-1 0 0,0 0 0 0 0,0 1 1 0 0,1 2-1 0 0,0-1 1 0 0,0 2-1 0 0,1 1 1 0 0,0 0-1 0 0,0 2 1 0 0,0 0-1 0 0,0 1 1 0 0,1 1-1 0 0,11 1 17 0 0,-30 0 5 0 0,1 1-1 0 0,0-1 1 0 0,0 1 0 0 0,-1 0-1 0 0,1-1 1 0 0,0 1 0 0 0,-1 1-1 0 0,1-1 1 0 0,-1 0-1 0 0,0 1 1 0 0,1-1 0 0 0,-1 1-1 0 0,0-1 1 0 0,0 1-1 0 0,0 0 1 0 0,0 0 0 0 0,0 0-1 0 0,0 0 1 0 0,0 1 0 0 0,-1-1-1 0 0,1 0 1 0 0,-1 1-1 0 0,0-1 1 0 0,0 1 0 0 0,0-1-1 0 0,0 1 1 0 0,0 0-1 0 0,0-1 1 0 0,-1 1 0 0 0,1 0-1 0 0,-1 0 1 0 0,0-1 0 0 0,0 1-1 0 0,0 0 1 0 0,0 0-1 0 0,0-1 1 0 0,-1 1 0 0 0,0 2-5 0 0,-13 8 71 0 0,0-2 1 0 0,-1 0-1 0 0,0 0 0 0 0,-1-2 1 0 0,0 0-1 0 0,-1-1 1 0 0,0 0-1 0 0,0-1 1 0 0,-1-1-1 0 0,1-1 1 0 0,-1-1-1 0 0,-1 0 1 0 0,1-1-1 0 0,-10 0-71 0 0,-5 3 139 0 0,-38-1 164 0 0,63-30-479 0 0,25 12 139 0 0,0 0 1 0 0,1 1-1 0 0,1 1 0 0 0,0 0 0 0 0,1 2 0 0 0,0 0 0 0 0,0 1 0 0 0,1 1 0 0 0,-1 1 0 0 0,10 0 37 0 0,10-6-53 0 0,122-32-211 0 0,150-58 47 0 0,-278 67 504 0 0,-34 34-209 0 0,-28-10 6 0 0,17 9-82 0 0,1 1 0 0 0,-1 0-1 0 0,0 1 1 0 0,0 1 0 0 0,0 0-1 0 0,1 0 1 0 0,-1 1 0 0 0,0 0-1 0 0,1 0 1 0 0,-1 2 0 0 0,1-1-1 0 0,0 1 1 0 0,0 1 0 0 0,1 0-1 0 0,-1 0 1 0 0,1 1 0 0 0,0 0-1 0 0,0 0 1 0 0,1 1 0 0 0,0 0-1 0 0,0 1 1 0 0,1 0 0 0 0,0 0-1 0 0,0 1 1 0 0,1-1 0 0 0,-3 7-2 0 0,28 15-122 0 0,-7-20-104 0 0,0-1-1 0 0,1 0 1 0 0,0-1 0 0 0,1-1 0 0 0,0 0 0 0 0,0-1 0 0 0,0 0 0 0 0,1-1 0 0 0,0 0 0 0 0,0-2 0 0 0,0 0-1 0 0,0 0 1 0 0,0-1 0 0 0,15-1 226 0 0,-5 2-766 0 0,102 6-3287 0 0,-89-9 2800 0 0</inkml:trace>
  <inkml:trace contextRef="#ctx0" brushRef="#br0" timeOffset="-2096.476">14855 1007 1048 0 0,'3'2'4473'0'0,"-33"5"-3255"0"0,0 9-950 0 0,1 1 0 0 0,0 2 0 0 0,2 1 0 0 0,0 1 0 0 0,1 1 0 0 0,2 1 0 0 0,0 1 0 0 0,1 1-1 0 0,2 2 1 0 0,1 0 0 0 0,-10 17-268 0 0,19-26-173 0 0,-23 33-676 0 0,6-29-3425 0 0,27-22 3016 0 0,1 0 50 0 0</inkml:trace>
  <inkml:trace contextRef="#ctx0" brushRef="#br0" timeOffset="-1830.335">14426 1047 1712 0 0,'10'-11'2787'0'0,"31"0"2422"0"0,-14 22-5100 0 0,0 1 0 0 0,-1 2 1 0 0,-1 1-1 0 0,0 1 1 0 0,-1 0-1 0 0,0 2 1 0 0,-2 1-1 0 0,1 3-109 0 0,61 45-985 0 0,-16-12-5073 0 0,-64-51 4854 0 0</inkml:trace>
  <inkml:trace contextRef="#ctx0" brushRef="#br0" timeOffset="-1549.184">14908 1227 2216 0 0,'4'1'139'0'0,"1"-1"0"0"0,-1 1 0 0 0,0 0 0 0 0,1 0 0 0 0,-1 1 0 0 0,0-1 0 0 0,0 1 0 0 0,0 0 0 0 0,0 0 0 0 0,0 0 0 0 0,0 1 0 0 0,-1-1 0 0 0,1 1 0 0 0,-1 0 0 0 0,0 0 0 0 0,0 0 0 0 0,0 1 0 0 0,0-1 0 0 0,0 1 0 0 0,-1-1 0 0 0,0 1 0 0 0,1 0 0 0 0,-1 0 0 0 0,-1 0 0 0 0,1 1-139 0 0,34 51 2784 0 0,-36-55-2550 0 0,0-1-26 0 0,0 0 5 0 0,-1-1-198 0 0,0 1-1 0 0,0 0 1 0 0,0-1-1 0 0,0 1 1 0 0,1-1-1 0 0,-1 1 1 0 0,0-1-1 0 0,0 0 1 0 0,1 1-1 0 0,-1-1 1 0 0,0 0 0 0 0,1 1-1 0 0,-1-1 1 0 0,1 0-1 0 0,-1 0 1 0 0,1 1-1 0 0,-1-1 1 0 0,1 0-1 0 0,0 0 1 0 0,-1 0-1 0 0,1 0 1 0 0,0 0-1 0 0,0 0 1 0 0,-1 0-1 0 0,1 1 1 0 0,0-1 0 0 0,0 0-1 0 0,0 0 1 0 0,0 0-1 0 0,0 0 1 0 0,1 0-1 0 0,-1 0 1 0 0,0 0-1 0 0,0 0 1 0 0,0 0-1 0 0,1 0 1 0 0,-1 0-1 0 0,1 1 1 0 0,-1-1-1 0 0,0 0 1 0 0,1 0 0 0 0,-1 0-1 0 0,1 1 1 0 0,0-1-1 0 0,-1 0 1 0 0,1 1-1 0 0,0-1 1 0 0,-1 0-1 0 0,1 1 1 0 0,0-1-1 0 0,0 1 1 0 0,0-1-1 0 0,-1 1 1 0 0,2-1-15 0 0,5-12-10 0 0,1 0 0 0 0,1 0-1 0 0,0 0 1 0 0,1 1 0 0 0,1 0 0 0 0,-1 1 0 0 0,2 1 0 0 0,0-1-1 0 0,0 2 1 0 0,0 0 0 0 0,1 0 0 0 0,1 1 0 0 0,2 0 10 0 0,-10 4-6 0 0,-1 1 0 0 0,1 0 0 0 0,0 0-1 0 0,1 1 1 0 0,-1 0 0 0 0,0 0 0 0 0,1 0 0 0 0,-1 1 0 0 0,1 0 0 0 0,0 0 0 0 0,-1 1 0 0 0,1-1-1 0 0,0 1 1 0 0,-1 1 0 0 0,1 0 0 0 0,-1 0 0 0 0,1 0 0 0 0,-1 0 0 0 0,1 1 0 0 0,-1 0 0 0 0,0 1 0 0 0,1-1-1 0 0,-1 1 1 0 0,-1 1 0 0 0,1-1 0 0 0,0 1 0 0 0,-1 0 0 0 0,0 0 0 0 0,0 0 0 0 0,0 1 0 0 0,2 2 6 0 0,0 2-17 0 0,-2 1 0 0 0,1-1 0 0 0,-2 1 1 0 0,1 0-1 0 0,-1 0 0 0 0,0 0 0 0 0,-1 0 1 0 0,-1 1-1 0 0,1 0 0 0 0,-2-1 0 0 0,1 1 1 0 0,-2 0-1 0 0,1 0 17 0 0,1 56-5822 0 0,-2-57 4608 0 0</inkml:trace>
  <inkml:trace contextRef="#ctx0" brushRef="#br0" timeOffset="-5146.518">10214 1256 1160 0 0,'4'9'5068'0'0,"-35"38"-4842"0"0,25-38 235 0 0,-226 401 560 0 0,174-360-6441 0 0,47-49 4128 0 0</inkml:trace>
  <inkml:trace contextRef="#ctx0" brushRef="#br0" timeOffset="-4880.932">9818 1396 2116 0 0,'14'-16'5969'0'0,"27"47"-5019"0"0,-30-21-693 0 0,34 24-98 0 0,158 119-143 0 0,-70-49-3674 0 0,-90-73 1211 0 0,-25-22 1289 0 0</inkml:trace>
  <inkml:trace contextRef="#ctx0" brushRef="#br0" timeOffset="-4614.202">10540 1536 3000 0 0,'13'-5'6111'0'0,"-11"43"-5950"0"0,-1-7-555 0 0,24 81-4824 0 0,-22-102 3998 0 0</inkml:trace>
  <inkml:trace contextRef="#ctx0" brushRef="#br0" timeOffset="-4364.232">10890 1724 1988 0 0,'-2'14'422'0'0,"-1"-1"0"0"0,-1 1 0 0 0,0-1 0 0 0,-1 0 0 0 0,0 0 0 0 0,-1 0 1 0 0,-1-1-1 0 0,1 1 0 0 0,-2-2 0 0 0,0 1 0 0 0,-2 1-422 0 0,3-2 193 0 0,-103 104 294 0 0,25-52-3126 0 0,69-52 1381 0 0,1-3 32 0 0</inkml:trace>
  <inkml:trace contextRef="#ctx0" brushRef="#br0" timeOffset="-4098.525">11436 1314 1948 0 0,'-9'2'4164'0'0,"-47"45"-3290"0"0,29-15-750 0 0,0 1 0 0 0,2 2 0 0 0,2 1 0 0 0,1 0 0 0 0,2 2 0 0 0,1 0 0 0 0,2 1 0 0 0,-6 24-124 0 0,13-37-477 0 0,-6-8-3372 0 0,16-18 3013 0 0</inkml:trace>
  <inkml:trace contextRef="#ctx0" brushRef="#br0" timeOffset="-3848.431">11045 1412 2580 0 0,'18'-16'5368'0'0,"32"38"-4909"0"0,-43-18-191 0 0,41 22-131 0 0,150 88-228 0 0,-79-16-5984 0 0,-110-89 4821 0 0</inkml:trace>
  <inkml:trace contextRef="#ctx0" brushRef="#br0" timeOffset="-3520.348">11612 1546 860 0 0,'8'-5'5588'0'0,"5"-4"-4023"0"0,10-7-1204 0 0,-16 12-275 0 0,0 1 0 0 0,-1 0-1 0 0,1 0 1 0 0,0 1 0 0 0,1 0-1 0 0,-1 0 1 0 0,0 0 0 0 0,1 1 0 0 0,-1 1-1 0 0,1-1 1 0 0,-1 1 0 0 0,0 0-1 0 0,1 1 1 0 0,-1-1 0 0 0,1 2 0 0 0,3 0-86 0 0,-5 1 6 0 0,-1 0 0 0 0,1 1 1 0 0,-1 0-1 0 0,0 0 1 0 0,0 0-1 0 0,0 0 1 0 0,0 1-1 0 0,-1 0 1 0 0,1 0-1 0 0,-1 0 0 0 0,-1 1 1 0 0,1-1-1 0 0,-1 1 1 0 0,0 0-1 0 0,0 0 1 0 0,0 0-1 0 0,-1 0 0 0 0,0 0 1 0 0,-1 1-1 0 0,1-1 1 0 0,-1 1-1 0 0,0-1 1 0 0,-1 1-1 0 0,1-1 1 0 0,-1 1-1 0 0,-1 0 0 0 0,1-1 1 0 0,-1 1-1 0 0,0-1 1 0 0,-1 1-1 0 0,0-1 1 0 0,0 0-1 0 0,0 0 0 0 0,0 1 1 0 0,-3 2-7 0 0,-3 9 4 0 0,-1 0 0 0 0,-1-1 0 0 0,0 0 1 0 0,-1 0-1 0 0,-1-1 0 0 0,-1-1 0 0 0,0 0 0 0 0,-1 0 0 0 0,-14 10-4 0 0,144-100-7074 0 0,-89 55 5936 0 0</inkml:trace>
  <inkml:trace contextRef="#ctx0" brushRef="#br0" timeOffset="-3285.878">12142 1706 1224 0 0,'33'33'4955'0'0,"-29"24"-3479"0"0,-37 49-1077 0 0,25-95-702 0 0,-1-1 1 0 0,0 0-1 0 0,-1-1 1 0 0,0 0-1 0 0,0 0 0 0 0,-1-1 1 0 0,-1 0-1 0 0,1-1 1 0 0,-1 0-1 0 0,0-1 0 0 0,0-1 1 0 0,-1 0-1 0 0,0 0 1 0 0,0-1-1 0 0,0-1 0 0 0,-3 0 303 0 0,-17 3-1356 0 0</inkml:trace>
  <inkml:trace contextRef="#ctx0" brushRef="#br0" timeOffset="-3019.585">12435 1392 1556 0 0,'2'2'864'0'0,"0"-2"-100"0"0,-1 0-196 0 0,6-2 28 0 0,-1 1-124 0 0,17-3 12 0 0,4-1-187 0 0,8-3-157 0 0,6 5-8 0 0,0-6-637 0 0,-2 1-419 0 0,4 1-348 0 0,-8-3 32 0 0</inkml:trace>
  <inkml:trace contextRef="#ctx0" brushRef="#br0" timeOffset="-6162.688">8275 1187 840 0 0,'0'0'420'0'0,"0"0"-88"0"0,17-2 816 0 0,24-44-167 0 0,-41 44-986 0 0,-1 1 0 0 0,1-1 0 0 0,0 1 0 0 0,-1-1 0 0 0,1 1 1 0 0,-1-1-1 0 0,0 1 0 0 0,1-1 0 0 0,-1 1 0 0 0,0 0 0 0 0,0-1 0 0 0,0 1 0 0 0,0 0 0 0 0,0 0 0 0 0,0-1 1 0 0,0 1-1 0 0,0 0 0 0 0,-1 0 0 0 0,1 0 0 0 0,0 0 0 0 0,-1 1 0 0 0,1-1 0 0 0,0 0 0 0 0,-1 1 0 0 0,1-1 0 0 0,-1 1 1 0 0,1-1-1 0 0,-1 1 0 0 0,0-1 0 0 0,1 1 0 0 0,-1 0 0 0 0,1 0 0 0 0,-1 0 0 0 0,1 0 0 0 0,-1 0 0 0 0,0 0 0 0 0,1 0 1 0 0,-1 1-1 0 0,1-1 0 0 0,-1 1 0 0 0,1-1 0 0 0,-1 1 0 0 0,1-1 0 0 0,-1 1 0 0 0,1 0 0 0 0,0 0 0 0 0,-1 0 1 0 0,1 0-1 0 0,0 0 0 0 0,0 0 0 0 0,-1 0 0 0 0,1 0 0 0 0,0 0 5 0 0,-19 12 23 0 0,1 1-1 0 0,0 1 1 0 0,1 1-1 0 0,0 0 1 0 0,1 1-1 0 0,1 1 1 0 0,1 1-1 0 0,1 0 1 0 0,0 1 0 0 0,2 0-1 0 0,0 1 1 0 0,1 0-1 0 0,-3 11-22 0 0,-32 48 80 0 0,-21 49 285 0 0,-53 72 425 0 0,115-265-1573 0 0,34-9 480 0 0,9 112 57 0 0,-30-24 255 0 0,1 0 0 0 0,1-1-1 0 0,1 0 1 0 0,0-1 0 0 0,0-1 0 0 0,1 1 0 0 0,1-2 0 0 0,0 0-1 0 0,1 0 1 0 0,0-1 0 0 0,1-1 0 0 0,-1-1 0 0 0,2 0-1 0 0,-1 0 1 0 0,1-2 0 0 0,0 0 0 0 0,1-1 0 0 0,-1 0-1 0 0,1-2 1 0 0,0 0 0 0 0,0 0 0 0 0,0-2 0 0 0,0 0 0 0 0,0-1-1 0 0,1-1 1 0 0,-1 0 0 0 0,3-2-9 0 0,-2 1-138 0 0,1-1 0 0 0,-1 0 1 0 0,0-1-1 0 0,-1-2 0 0 0,1 1 0 0 0,-1-2 1 0 0,0 0-1 0 0,-1-1 0 0 0,1-1 0 0 0,-2 0 1 0 0,15-12 137 0 0,-21 9-720 0 0</inkml:trace>
  <inkml:trace contextRef="#ctx0" brushRef="#br0" timeOffset="-5771.409">8380 1737 1036 0 0,'-7'3'89'0'0,"1"-1"0"0"0,1 1 0 0 0,-1 0 0 0 0,0 0 1 0 0,1 0-1 0 0,-1 1 0 0 0,1 0 0 0 0,0 0 0 0 0,1 0 0 0 0,-1 1 0 0 0,1-1 0 0 0,-1 1 0 0 0,1 0 0 0 0,1 1 0 0 0,-1-1 1 0 0,1 1-1 0 0,0-1 0 0 0,0 1 0 0 0,1 0 0 0 0,-1 0 0 0 0,1 0 0 0 0,1 1 0 0 0,-1-1 0 0 0,1 1-89 0 0,4-2 26 0 0,0 0 0 0 0,0 0-1 0 0,0-1 1 0 0,1 1 0 0 0,-1-1-1 0 0,1 0 1 0 0,1 0 0 0 0,-1 0-1 0 0,0 0 1 0 0,1-1 0 0 0,0 0-1 0 0,-1 0 1 0 0,1 0 0 0 0,1-1 0 0 0,-1 1-1 0 0,0-1 1 0 0,0 0 0 0 0,1-1-1 0 0,-1 1 1 0 0,1-1 0 0 0,0 0-1 0 0,-1-1 1 0 0,1 1 0 0 0,0-1-1 0 0,5-1-25 0 0,16 1-56 0 0,0-1 0 0 0,0-2-1 0 0,-1-1 1 0 0,1 0-1 0 0,-1-2 1 0 0,0-2-1 0 0,0 0 1 0 0,18-9 56 0 0,-25 5 66 0 0,0 0-1 0 0,-2-1 1 0 0,1 0 0 0 0,-2-2 0 0 0,0 0-1 0 0,-1-1 1 0 0,0 0 0 0 0,-1-1 0 0 0,-1-1-1 0 0,-1 0 1 0 0,0-1 0 0 0,-2 0 0 0 0,0-1-1 0 0,-1 0 1 0 0,-1-1 0 0 0,-1 1-1 0 0,-1-2 1 0 0,0 1 0 0 0,-2 0 0 0 0,0-1-1 0 0,-2 0 1 0 0,0-20-66 0 0,-1 37 134 0 0,0-1 0 0 0,0 0-1 0 0,0 1 1 0 0,-1-1 0 0 0,0 0-1 0 0,0 0 1 0 0,0 1 0 0 0,-1-1-1 0 0,0 0 1 0 0,0 1 0 0 0,0-1 0 0 0,-1 0-1 0 0,0 1 1 0 0,0 0 0 0 0,0-1-1 0 0,-1 1 1 0 0,0 0 0 0 0,0 0-1 0 0,0 0 1 0 0,-1 1 0 0 0,1-1 0 0 0,-1 1-1 0 0,0 0 1 0 0,0 0 0 0 0,-1 0-1 0 0,1 1 1 0 0,-1-1 0 0 0,-1 0-134 0 0,4 5 22 0 0,0 0 0 0 0,0 0 0 0 0,0 0 1 0 0,1 1-1 0 0,-1-1 0 0 0,0 0 0 0 0,1 1 0 0 0,-1-1 1 0 0,1 1-1 0 0,-1 0 0 0 0,1-1 0 0 0,0 1 0 0 0,0 0 0 0 0,0 0 1 0 0,0 0-1 0 0,0 0 0 0 0,0 0 0 0 0,1 0 0 0 0,-1 0 1 0 0,0 0-1 0 0,1 0 0 0 0,0 0 0 0 0,0 1 0 0 0,-1-1 1 0 0,1 0-1 0 0,0 0 0 0 0,1 0 0 0 0,-1 2-22 0 0,1 13-1 0 0,0 1-1 0 0,2 0 1 0 0,0 0-1 0 0,1-1 1 0 0,1 1-1 0 0,0-1 1 0 0,1 0 0 0 0,1-1-1 0 0,1 1 1 0 0,0-1-1 0 0,3 2 2 0 0,16 37-343 0 0,-22-42 241 0 0,1-3-304 0 0,-1 0 1 0 0,0 0-1 0 0,-1 1 0 0 0,0 0 1 0 0,-1 0-1 0 0,0 0 0 0 0,-1 0 1 0 0,0 1-1 0 0,-1-1 0 0 0,0 1 1 0 0,0-1-1 0 0,-2 1 0 0 0,1-1 1 0 0,-2 6 405 0 0,-13 22-1192 0 0</inkml:trace>
  <inkml:trace contextRef="#ctx0" brushRef="#br0" timeOffset="-5536.93">8753 1646 2232 0 0,'12'-18'5152'0'0,"24"0"-4501"0"0,-29 15-223 0 0,144-41 175 0 0,5 21-3387 0 0,-45 7-918 0 0,-70 9 2422 0 0</inkml:trace>
  <inkml:trace contextRef="#ctx0" brushRef="#br0" timeOffset="-17885.283">583 1242 1148 0 0,'-17'3'1446'0'0,"15"0"-1325"0"0,0-1 1 0 0,1 1 0 0 0,-1-1 0 0 0,0 1 0 0 0,0-1 0 0 0,0 0 0 0 0,-1 1 0 0 0,1-1 0 0 0,-1-1 0 0 0,1 1-1 0 0,-1 0 1 0 0,1 0 0 0 0,-1-1 0 0 0,0 0 0 0 0,0 1 0 0 0,0-1 0 0 0,0 0 0 0 0,0-1 0 0 0,0 1-1 0 0,0 0 1 0 0,0-1 0 0 0,0 0 0 0 0,0 1 0 0 0,0-1 0 0 0,0-1 0 0 0,-3 1-122 0 0,-39 11 2350 0 0,115-7-1170 0 0,301-35-324 0 0,51-9-210 0 0,-421 40-595 0 0,28 0 63 0 0,29-15-3243 0 0,-59 12-1077 0 0,1 2 2809 0 0</inkml:trace>
  <inkml:trace contextRef="#ctx0" brushRef="#br0" timeOffset="-15427.935">1316 1236 904 0 0,'0'0'401'0'0,"0"0"-29"0"0,0 0 4 0 0,0 0-144 0 0,-4-1-50 0 0,-39-5-38 0 0,1 3-1 0 0,0 2 1 0 0,-1 1 0 0 0,1 2 0 0 0,-1 3-1 0 0,1 1 1 0 0,0 1 0 0 0,1 3 0 0 0,-1 2-144 0 0,32-10 27 0 0,-53 12 227 0 0,11-5-7 0 0,0 2 0 0 0,1 3 0 0 0,1 2 0 0 0,0 2 0 0 0,1 3 1 0 0,-21 12-248 0 0,17 24 256 0 0,69-24 88 0 0,-8-25-304 0 0,0-1 0 0 0,0 0-1 0 0,1-1 1 0 0,0 0 0 0 0,0 0 0 0 0,1 0-1 0 0,-1-1 1 0 0,1-1 0 0 0,0 0 0 0 0,1 0-1 0 0,-1-1 1 0 0,1 0 0 0 0,-1-1 0 0 0,1 0-1 0 0,1-1-39 0 0,6 3 1 0 0,465 96 880 0 0,-381-46-825 0 0,-99-52-47 0 0,0 0-1 0 0,0 0 1 0 0,0 0 0 0 0,-1 1 0 0 0,1-1 0 0 0,-1 1 0 0 0,1 0 0 0 0,-1 0 0 0 0,0 0 0 0 0,0 0 0 0 0,0 0-1 0 0,-1 0 1 0 0,1 0 0 0 0,-1 0 0 0 0,1 1 0 0 0,-1-1 0 0 0,0 1 0 0 0,0-1 0 0 0,-1 1 0 0 0,1 0 0 0 0,-1-1 0 0 0,0 1-1 0 0,0-1 1 0 0,0 1 0 0 0,0 0 0 0 0,-1-1 0 0 0,1 1 0 0 0,-1-1 0 0 0,0 1 0 0 0,0-1 0 0 0,0 1-9 0 0,-13 12 38 0 0,0 0-1 0 0,-1-1 1 0 0,0-1 0 0 0,-2 0 0 0 0,1-1 0 0 0,-1-1 0 0 0,-1-1-1 0 0,0 0 1 0 0,-1-1 0 0 0,0-1 0 0 0,0-1 0 0 0,-1-1-1 0 0,0-1 1 0 0,-1 0 0 0 0,1-1 0 0 0,-1-2 0 0 0,0 0 0 0 0,0-1-1 0 0,-15-1-37 0 0,33 0-88 0 0,-1 0 0 0 0,1 0-1 0 0,0 0 1 0 0,0 0-1 0 0,-1-1 1 0 0,1 0-1 0 0,0 1 1 0 0,-1-1 0 0 0,1-1-1 0 0,0 1 1 0 0,-1 0-1 0 0,1-1 1 0 0,0 0 0 0 0,-1 1-1 0 0,1-1 1 0 0,0-1-1 0 0,0 1 1 0 0,0 0-1 0 0,0-1 1 0 0,0 1 0 0 0,0-1-1 0 0,0 0 1 0 0,1 0-1 0 0,-1 0 1 0 0,1-1-1 0 0,-1 1 1 0 0,1 0 0 0 0,0-1-1 0 0,0 0 1 0 0,0 1-1 0 0,0-1 1 0 0,-1-2 88 0 0,18-35-2600 0 0,7 17 1412 0 0</inkml:trace>
  <inkml:trace contextRef="#ctx0" brushRef="#br0" timeOffset="-15005.478">1648 1454 1452 0 0,'42'-48'8102'0'0,"-34"85"-7563"0"0,69 269 15 0 0,-19-71-3646 0 0,-60-203-1111 0 0,-12-19 2823 0 0</inkml:trace>
  <inkml:trace contextRef="#ctx0" brushRef="#br0" timeOffset="-14050.096">1344 1737 1636 0 0,'25'-6'3707'0'0,"42"-4"-2815"0"0,0-1-584 0 0,199-28-249 0 0,204-1-59 0 0,-403 25-57 0 0,-67 15 39 0 0,0 0 15 0 0,0 0 29 0 0,-45-10 131 0 0,27 13-170 0 0,1 1 0 0 0,0 0-1 0 0,-1 2 1 0 0,1 0 0 0 0,1 0 0 0 0,0 2-1 0 0,0 0 1 0 0,0 1 0 0 0,1 1-1 0 0,0 0 1 0 0,1 1 0 0 0,0 0 0 0 0,1 1-1 0 0,-7 8 14 0 0,12-12 21 0 0,1-1 0 0 0,-1 1 0 0 0,2 0 0 0 0,-1 0 0 0 0,1 1 0 0 0,0 0 0 0 0,1 0 0 0 0,0 1 0 0 0,1-1 1 0 0,0 1-1 0 0,0 0 0 0 0,1 0 0 0 0,0 0 0 0 0,1 1 0 0 0,-1 3-21 0 0,5-10 20 0 0,1 0-1 0 0,-1-1 1 0 0,1 0 0 0 0,0 1 0 0 0,0-1 0 0 0,0 0 0 0 0,0-1 0 0 0,1 1 0 0 0,-1 0 0 0 0,1-1 0 0 0,0 0 0 0 0,-1 0 0 0 0,1 0-1 0 0,0 0 1 0 0,0-1 0 0 0,0 1 0 0 0,0-1 0 0 0,1 0 0 0 0,-1 0 0 0 0,0-1 0 0 0,0 1 0 0 0,1-1 0 0 0,-1 0 0 0 0,0 0 0 0 0,0-1-1 0 0,1 1 1 0 0,-1-1 0 0 0,0 0 0 0 0,0 0 0 0 0,0 0 0 0 0,4-2-20 0 0,18-2-41 0 0,1 0-1 0 0,-2-3 1 0 0,1 0-1 0 0,-1-1 1 0 0,0-1 0 0 0,-1-2-1 0 0,0 0 1 0 0,-1-2-1 0 0,0 0 1 0 0,18-17 41 0 0,14-49-103 0 0,-54 79 78 0 0,-1 1 72 0 0,0 0 4 0 0,0 0-21 0 0,-1-1-32 0 0,0 0 0 0 0,1 1 0 0 0,-1-1 0 0 0,0 1 0 0 0,0-1 0 0 0,0 1 0 0 0,0 0-1 0 0,0-1 1 0 0,1 1 0 0 0,-1 0 0 0 0,0-1 0 0 0,0 1 0 0 0,0 0 0 0 0,0 0 0 0 0,0 0 0 0 0,0 0 0 0 0,0 0 0 0 0,0 0 0 0 0,0 0 0 0 0,0 0 0 0 0,0 0-1 0 0,0 1 1 0 0,0-1 0 0 0,0 0 0 0 0,1 0 0 0 0,-1 1 0 0 0,0-1 0 0 0,0 1 0 0 0,0-1 0 0 0,0 1 0 0 0,1-1 0 0 0,-1 1 0 0 0,0-1 0 0 0,0 1 0 0 0,1 0 0 0 0,-1-1-1 0 0,1 1 1 0 0,-1 0 0 0 0,0 0 0 0 0,1 0 0 0 0,-1-1 0 0 0,1 1 0 0 0,0 0 0 0 0,-1 0 0 0 0,1 0 0 0 0,0 0 0 0 0,-1 0 0 0 0,1 0 0 0 0,0 0 2 0 0,-2 3 0 0 0,1 0 1 0 0,0-1 0 0 0,0 1-1 0 0,0 0 1 0 0,0 0 0 0 0,1 0 0 0 0,-1 0-1 0 0,1 0 1 0 0,0 0 0 0 0,0 0-1 0 0,0 0 1 0 0,1-1 0 0 0,0 1-1 0 0,-1 0 1 0 0,1 0 0 0 0,1 0-1 0 0,-1 0 1 0 0,0-1 0 0 0,1 1 0 0 0,0-1-1 0 0,0 1 1 0 0,0-1 0 0 0,0 0-1 0 0,0 0 1 0 0,1 1 0 0 0,0-2-1 0 0,-1 1 1 0 0,1 0 0 0 0,0 0 0 0 0,0-1-1 0 0,1 0 1 0 0,-1 0 0 0 0,0 0-1 0 0,1 0 1 0 0,-1 0 0 0 0,2 0-1 0 0,141 39-965 0 0,-135-40 927 0 0,1-1 1 0 0,0-1-1 0 0,-1 0 0 0 0,1 0 1 0 0,-1-1-1 0 0,1-1 0 0 0,-1 0 0 0 0,0-1 1 0 0,0 0-1 0 0,0 0 0 0 0,-1-1 1 0 0,0 0-1 0 0,0-1 0 0 0,0-1 0 0 0,0 1 1 0 0,-1-1-1 0 0,0-1 0 0 0,-1 0 1 0 0,0 0-1 0 0,0-1 0 0 0,0 0 0 0 0,-1 0 1 0 0,-1 0-1 0 0,1-1 0 0 0,-2 0 1 0 0,1-1-1 0 0,-1 1 0 0 0,1-8 38 0 0,10-26 510 0 0,-2-2 0 0 0,-2 1 0 0 0,-3-2 0 0 0,-1 0 0 0 0,-2 0 0 0 0,-3 0 0 0 0,-1-21-510 0 0,-29-26 1692 0 0,25 94-1667 0 0,0 1 0 0 0,0 0-1 0 0,0 0 1 0 0,0 0 0 0 0,0 0 0 0 0,0 0 0 0 0,0 0 0 0 0,1 0 0 0 0,-1 1-1 0 0,0-1 1 0 0,1 1 0 0 0,-1-1 0 0 0,1 1 0 0 0,-1 0 0 0 0,1-1 0 0 0,0 1-1 0 0,0 0 1 0 0,0 0 0 0 0,0 0 0 0 0,0 0 0 0 0,0 0 0 0 0,1 0 0 0 0,-1 0-1 0 0,0 0 1 0 0,1 1 0 0 0,0-1 0 0 0,-1 0 0 0 0,1 0 0 0 0,0 1-25 0 0,0-2 15 0 0,-5 19-20 0 0,1 1 1 0 0,0 0-1 0 0,2-1 0 0 0,0 1 1 0 0,2 0-1 0 0,0 0 1 0 0,1 0-1 0 0,1 0 0 0 0,1 0 1 0 0,1 0-1 0 0,1-1 0 0 0,1 1 1 0 0,5 13 4 0 0,69 158-4433 0 0,-60-131 586 0 0,-20-59 2650 0 0</inkml:trace>
  <inkml:trace contextRef="#ctx0" brushRef="#br0" timeOffset="-13815.317">2610 1647 868 0 0,'1'0'140'0'0,"-1"0"1"0"0,0 0-1 0 0,1-1 0 0 0,-1 1 0 0 0,1 0 0 0 0,-1-1 1 0 0,0 1-1 0 0,1 0 0 0 0,-1-1 0 0 0,0 1 1 0 0,1 0-1 0 0,-1-1 0 0 0,0 1 0 0 0,0-1 0 0 0,1 1 1 0 0,-1-1-1 0 0,0 1 0 0 0,0-1 0 0 0,0 1 1 0 0,0-1-1 0 0,0 1 0 0 0,0-1 0 0 0,0 1 1 0 0,0-1-1 0 0,0 1 0 0 0,0-1 0 0 0,0 1 0 0 0,0-1 1 0 0,0 1-1 0 0,0-1 0 0 0,0 1 0 0 0,0 0 1 0 0,0-1-1 0 0,0 1 0 0 0,-1-1 0 0 0,1 1 1 0 0,0-1-1 0 0,0 1 0 0 0,-1-1 0 0 0,1 1 0 0 0,0 0 1 0 0,-1-1-1 0 0,1 1 0 0 0,0 0 0 0 0,-1-1 1 0 0,1 1-1 0 0,-1 0-140 0 0,18-4-159 0 0,245-45-2235 0 0,-183 37 46 0 0,-36 6 1122 0 0</inkml:trace>
  <inkml:trace contextRef="#ctx0" brushRef="#br0" timeOffset="-13283.351">3071 1694 936 0 0,'191'-41'4259'0'0,"-133"22"-3596"0"0,-36 13-460 0 0,236-95 969 0 0,-258 101-1185 0 0,1 1 1 0 0,0-1-1 0 0,0 0 1 0 0,0 0 0 0 0,0 0-1 0 0,0-1 1 0 0,0 1 0 0 0,0 0-1 0 0,-1 0 1 0 0,1 0-1 0 0,0-1 1 0 0,0 1 0 0 0,0 0-1 0 0,0-1 1 0 0,-1 1-1 0 0,1-1 1 0 0,0 1 0 0 0,0-1-1 0 0,-1 1 1 0 0,1-1-1 0 0,0 0 1 0 0,-1 1 0 0 0,1-1-1 0 0,-1 0 1 0 0,1 1 0 0 0,-1-1-1 0 0,1 0 1 0 0,-1 0-1 0 0,1 0 1 0 0,-1 1 0 0 0,0-1-1 0 0,1 0 1 0 0,-1 0-1 0 0,0 0 1 0 0,0 0 0 0 0,0 0-1 0 0,0 0 1 0 0,0 1 0 0 0,0-1-1 0 0,0 0 1 0 0,0 0-1 0 0,0 0 1 0 0,0 0 0 0 0,0 0-1 0 0,0 0 1 0 0,-1 1-1 0 0,1-1 1 0 0,0 0 0 0 0,-1 0-1 0 0,1 0 1 0 0,-1 0-1 0 0,1 1 1 0 0,-1-1 0 0 0,1 0-1 0 0,-1 1 1 0 0,1-1 0 0 0,-1 0-1 0 0,0 0 13 0 0,-55-8-324 0 0,27 11 497 0 0,-1 1 1 0 0,1 1-1 0 0,0 2 0 0 0,0 0 1 0 0,1 2-1 0 0,-1 1 0 0 0,2 2 1 0 0,0 0-1 0 0,0 2 0 0 0,-12 9-173 0 0,36-21 25 0 0,-1 1 1 0 0,1-1-1 0 0,0 1 0 0 0,-1 0 0 0 0,1 0 0 0 0,0 0 0 0 0,0 1 0 0 0,1-1 0 0 0,-1 1 0 0 0,0 0 0 0 0,1 0 0 0 0,0 0 0 0 0,-1 0 0 0 0,1 0 0 0 0,0 0 0 0 0,1 0 0 0 0,-1 1 0 0 0,0-1 0 0 0,1 1 1 0 0,0-1-1 0 0,0 1 0 0 0,0 0 0 0 0,0-1 0 0 0,1 1 0 0 0,0 0 0 0 0,-1 0 0 0 0,1-1 0 0 0,0 1 0 0 0,1 0 0 0 0,-1 0 0 0 0,1-1 0 0 0,0 1 0 0 0,0 0 0 0 0,0-1 0 0 0,0 1 0 0 0,0-1 0 0 0,1 1 1 0 0,0-1-1 0 0,-1 1 0 0 0,1-1 0 0 0,1 0 0 0 0,-1 0 0 0 0,0 0 0 0 0,1 0 0 0 0,-1-1 0 0 0,1 1 0 0 0,0-1 0 0 0,0 1 0 0 0,0-1 0 0 0,0 0 0 0 0,0 0 0 0 0,1 0 0 0 0,-1-1 0 0 0,1 1 1 0 0,-1-1-26 0 0,19 8-156 0 0,0-2 1 0 0,0 0 0 0 0,1-2 0 0 0,0 0 0 0 0,0-2 0 0 0,0 0 0 0 0,0-2 0 0 0,1 0 0 0 0,-1-2 0 0 0,2 0 155 0 0,6 0-904 0 0,159-34-3143 0 0,-155 25 2899 0 0</inkml:trace>
  <inkml:trace contextRef="#ctx0" brushRef="#br0" timeOffset="-12626.161">3881 1519 964 0 0,'16'-71'2672'0'0,"5"103"-1936"0"0,22 216 1369 0 0,-43-247-1929 0 0,2 27 1817 0 0,21-91-1568 0 0,-15 36-435 0 0,-2 2-144 0 0,1 0 0 0 0,1 1 0 0 0,1 0 1 0 0,1 0-1 0 0,1 1 0 0 0,2 1 0 0 0,0-1 0 0 0,1 2 1 0 0,6-7 153 0 0,-19 27-38 0 0,1 0 1 0 0,-1-1-1 0 0,1 1 1 0 0,-1 0-1 0 0,1 0 1 0 0,-1 0-1 0 0,1 0 1 0 0,0 0 0 0 0,-1 0-1 0 0,1 0 1 0 0,0 0-1 0 0,0 1 1 0 0,-1-1-1 0 0,1 1 1 0 0,0-1-1 0 0,0 1 1 0 0,0 0-1 0 0,0 0 1 0 0,0 0-1 0 0,0 0 1 0 0,0 0-1 0 0,0 0 1 0 0,0 0 0 0 0,-1 1-1 0 0,1-1 1 0 0,0 1-1 0 0,0-1 1 0 0,0 1-1 0 0,0 0 1 0 0,-1 0-1 0 0,1 0 1 0 0,0 0-1 0 0,-1 0 1 0 0,1 0-1 0 0,-1 0 1 0 0,1 0 0 0 0,-1 1-1 0 0,0-1 1 0 0,1 1-1 0 0,-1-1 1 0 0,0 1-1 0 0,0 0 38 0 0,44 74-239 0 0,-2 135 880 0 0,-43-210-454 0 0,0-1 96 0 0,-14 15 794 0 0,11-24-1053 0 0,1 0 1 0 0,0 0-1 0 0,1-1 0 0 0,0 1 1 0 0,0 0-1 0 0,1 0 0 0 0,0-1 1 0 0,1 1-1 0 0,0 0 0 0 0,1 0 1 0 0,-1-1-1 0 0,2 1 0 0 0,-1 0 1 0 0,4-5-25 0 0,-3 0-54 0 0,0 1 0 0 0,1 0 0 0 0,1 0 0 0 0,0 1 0 0 0,1-1 0 0 0,0 1 0 0 0,1 0 0 0 0,0 1 1 0 0,1 0-1 0 0,0 0 0 0 0,1 0 0 0 0,0 1 0 0 0,1 1 0 0 0,0-1 0 0 0,1 2 0 0 0,-1-1 0 0 0,2 1 0 0 0,-1 1 0 0 0,1 0 0 0 0,0 1 1 0 0,0 0-1 0 0,1 1 54 0 0,-6 6-18 0 0,-1 1 0 0 0,0 0 0 0 0,0 0 1 0 0,0 1-1 0 0,0 0 0 0 0,-1 0 0 0 0,1 0 1 0 0,-1 1-1 0 0,1-1 0 0 0,-1 1 0 0 0,0 1 1 0 0,-1-1-1 0 0,1 1 0 0 0,-1 0 0 0 0,0 0 1 0 0,0 0-1 0 0,0 0 0 0 0,-1 1 0 0 0,0-1 1 0 0,0 1-1 0 0,0 0 0 0 0,-1 0 0 0 0,0 0 1 0 0,0 0-1 0 0,-1 1 0 0 0,1-1 0 0 0,-1 0 1 0 0,-1 1-1 0 0,1-1 0 0 0,-1 1 0 0 0,0-1 1 0 0,0 0-1 0 0,-1 1 0 0 0,0-1 0 0 0,-1 2 18 0 0,2 16-197 0 0,0 39 435 0 0,0-18-3889 0 0,0-36 2508 0 0</inkml:trace>
  <inkml:trace contextRef="#ctx0" brushRef="#br0" timeOffset="-12219.766">4742 1607 1036 0 0,'319'-102'3870'0'0,"-312"100"-3830"0"0,0-1-1 0 0,0-1 0 0 0,0 1 0 0 0,0-1 1 0 0,0 0-1 0 0,-1 0 0 0 0,0-1 0 0 0,0 0 0 0 0,0 0 1 0 0,0-1-1 0 0,-1 1 0 0 0,0-1 0 0 0,0 0 0 0 0,-1-1 1 0 0,0 1-1 0 0,1-1-39 0 0,-29-23 188 0 0,13 25-157 0 0,1 0 0 0 0,-1 1 0 0 0,0 0 0 0 0,0 1 0 0 0,0 1 0 0 0,-1-1 0 0 0,1 2 0 0 0,-1 0 0 0 0,0 0 0 0 0,1 1 0 0 0,-1 0 0 0 0,-6 2-31 0 0,-4-2 179 0 0,1 3-95 0 0,0 0 1 0 0,1 2 0 0 0,-1 1 0 0 0,1 1 0 0 0,0 0 0 0 0,0 1 0 0 0,1 1 0 0 0,-7 5-85 0 0,21-11 53 0 0,0-1-1 0 0,0 1 1 0 0,0 0-1 0 0,0 0 1 0 0,1 0-1 0 0,0 1 1 0 0,-1-1-1 0 0,1 1 1 0 0,0 0-1 0 0,1 1 1 0 0,-1-1-1 0 0,1 1 1 0 0,0-1 0 0 0,0 1-1 0 0,0 0 1 0 0,1 0-1 0 0,-1 0 1 0 0,1 0-1 0 0,1 1 1 0 0,-1-1-1 0 0,1 0 1 0 0,0 1-1 0 0,0 0 1 0 0,0-1 0 0 0,1 1-1 0 0,0 4-52 0 0,5 0-77 0 0,2-2 1 0 0,-1 1-1 0 0,1-1 1 0 0,0 0-1 0 0,1 0 1 0 0,0 0-1 0 0,0-1 0 0 0,0-1 1 0 0,1 1-1 0 0,0-2 1 0 0,0 1-1 0 0,1-1 0 0 0,0 0 1 0 0,-1-1-1 0 0,2 0 1 0 0,-1-1-1 0 0,0 0 0 0 0,1-1 1 0 0,-1 0-1 0 0,1 0 1 0 0,0-1-1 0 0,0 0 0 0 0,-1-1 1 0 0,1-1-1 0 0,0 1 1 0 0,3-2 76 0 0,72-20-3509 0 0,-60 15 2199 0 0</inkml:trace>
  <inkml:trace contextRef="#ctx0" brushRef="#br0" timeOffset="-11531.676">5135 1552 1312 0 0,'0'0'51'0'0,"24"-52"3080"0"0,-23 52-3120 0 0,-1-1 0 0 0,1 0-1 0 0,-1 1 1 0 0,1-1 0 0 0,-1 0 0 0 0,1 1 0 0 0,0-1 0 0 0,-1 1 0 0 0,1-1 0 0 0,0 1 0 0 0,-1-1 0 0 0,1 1 0 0 0,0 0 0 0 0,0-1 0 0 0,-1 1 0 0 0,1 0 0 0 0,0 0 0 0 0,0 0 0 0 0,0-1 0 0 0,-1 1 0 0 0,1 0 0 0 0,0 0 0 0 0,0 0-1 0 0,0 0 1 0 0,0 0 0 0 0,-1 0 0 0 0,1 1 0 0 0,0-1 0 0 0,0 0 0 0 0,0 0 0 0 0,-1 1 0 0 0,1-1 0 0 0,0 0 0 0 0,0 1 0 0 0,-1-1 0 0 0,1 1 0 0 0,0-1 0 0 0,-1 1 0 0 0,1-1 0 0 0,0 1 0 0 0,-1-1 0 0 0,1 1 0 0 0,-1 0 0 0 0,1-1 0 0 0,-1 1-1 0 0,1 0 1 0 0,-1-1 0 0 0,0 1 0 0 0,1 0 0 0 0,-1 0 0 0 0,0-1 0 0 0,1 1 0 0 0,-1 0 0 0 0,0 0 0 0 0,0 0 0 0 0,0-1 0 0 0,0 1 0 0 0,0 0 0 0 0,0 0 0 0 0,0 0 0 0 0,0 0 0 0 0,0-1 0 0 0,0 1 0 0 0,0 0 0 0 0,0 0 0 0 0,-1 0 0 0 0,1-1-1 0 0,0 1-10 0 0,9 148 1770 0 0,73-239-1161 0 0,58-90-989 0 0,-137 180 362 0 0,-1 0 0 0 0,1 1 0 0 0,-1 0 0 0 0,1 0 0 0 0,-1-1 0 0 0,1 1 0 0 0,-1 1 0 0 0,0-1 0 0 0,1 0 0 0 0,-1 1 0 0 0,0-1 0 0 0,0 1 0 0 0,0-1 0 0 0,0 1 0 0 0,0 0 0 0 0,-1 0 1 0 0,1 0-1 0 0,0 0 0 0 0,-1 0 0 0 0,0 1 0 0 0,1-1 0 0 0,-1 0 0 0 0,0 0 0 0 0,0 1 0 0 0,0-1 0 0 0,-1 1 0 0 0,1-1 0 0 0,0 1 0 0 0,-1-1 0 0 0,0 1 0 0 0,1 0 0 0 0,-1-1 0 0 0,0 1 0 0 0,-1-1 0 0 0,1 1 0 0 0,0 0 1 0 0,-1-1-1 0 0,0 3 18 0 0,3 6-38 0 0,38 147-126 0 0,-38-155 163 0 0,-1 0 0 0 0,0 0 0 0 0,1-1 0 0 0,-1 1 0 0 0,1 0 0 0 0,0-1 0 0 0,0 1 0 0 0,0-1 0 0 0,0 0 0 0 0,0 0 0 0 0,0 1 0 0 0,1-1 1 0 0,-1-1-1 0 0,1 1 0 0 0,-1 0 0 0 0,1-1 0 0 0,0 1 0 0 0,0-1 0 0 0,-1 0 0 0 0,1 0 0 0 0,0 0 0 0 0,0 0 0 0 0,0 0 0 0 0,0-1 0 0 0,1 0 0 0 0,-1 1 0 0 0,0-1 0 0 0,0 0 0 0 0,0 0 0 0 0,0-1 0 0 0,0 1 0 0 0,0-1 0 0 0,0 1 0 0 0,1-1 1 0 0,11-5-70 0 0,-1 0 0 0 0,0 0 0 0 0,0-1 0 0 0,-1-1-1 0 0,0 0 1 0 0,0-1 0 0 0,-1-1 0 0 0,0 0 0 0 0,-1 0 0 0 0,0-1 0 0 0,0 0 0 0 0,-1-1 0 0 0,-1-1 0 0 0,0 1-1 0 0,-1-1 1 0 0,0-1 0 0 0,4-10 70 0 0,10-21-62 0 0,-3 0 0 0 0,-1-1 0 0 0,-2-1 0 0 0,-3 0 0 0 0,0-6 62 0 0,12-287 2282 0 0,-25 315-1821 0 0,-31-118 1479 0 0,32 144-1925 0 0,-1 0-1 0 0,0-1 1 0 0,0 1 0 0 0,0 0 0 0 0,0-1-1 0 0,0 1 1 0 0,0-1 0 0 0,0 1 0 0 0,-1 0-1 0 0,1-1 1 0 0,0 1 0 0 0,0-1 0 0 0,0 1-1 0 0,-1-1 1 0 0,1 1 0 0 0,0 0 0 0 0,-1-1-1 0 0,1 1 1 0 0,0-1 0 0 0,-1 1 0 0 0,1-1-1 0 0,0 1 1 0 0,-1-1 0 0 0,1 0 0 0 0,-1 1-1 0 0,1-1 1 0 0,-1 0 0 0 0,1 1 0 0 0,-1-1 0 0 0,1 0-1 0 0,-1 1 1 0 0,0-1 0 0 0,1 0 0 0 0,-1 0-1 0 0,1 0 1 0 0,-1 0 0 0 0,0 1 0 0 0,1-1-1 0 0,-1 0 1 0 0,1 0 0 0 0,-1 0 0 0 0,0 0-1 0 0,1-1 1 0 0,-1 1 0 0 0,0 0 0 0 0,1 0-1 0 0,-1 0 1 0 0,1 0 0 0 0,-1 0 0 0 0,1-1-1 0 0,-1 1 1 0 0,0 0 0 0 0,1-1 0 0 0,-1 1-1 0 0,1 0 1 0 0,-1-1 0 0 0,1 1 0 0 0,0-1-1 0 0,-1 1 1 0 0,1 0 0 0 0,-1-1 0 0 0,1 1-1 0 0,0-1 1 0 0,-1 0 0 0 0,1 1 0 0 0,0-1-15 0 0,-12 52 119 0 0,10-20-83 0 0,2 1 0 0 0,2-1 0 0 0,0 0 0 0 0,2 0 0 0 0,2-1 0 0 0,0 1 0 0 0,2-1 0 0 0,2 0 0 0 0,8 19-36 0 0,-2-5-221 0 0,31 101-974 0 0,-34-48-2548 0 0,-29-65 1173 0 0,3-18 1381 0 0</inkml:trace>
  <inkml:trace contextRef="#ctx0" brushRef="#br0" timeOffset="-11281.381">5631 1151 1768 0 0,'7'-20'6438'0'0,"48"-2"-6173"0"0,-47 19 324 0 0,282-40-1683 0 0,-124 42-4335 0 0,-150 1 4132 0 0</inkml:trace>
  <inkml:trace contextRef="#ctx0" brushRef="#br0" timeOffset="-9512.117">425 2466 1068 0 0,'0'0'269'0'0,"0"0"-1"0"0,0 0 57 0 0,0 0-111 0 0,0 0-30 0 0,3 2 14 0 0,7 0-141 0 0,-1 0 0 0 0,1-1 0 0 0,-1 0 1 0 0,1 0-1 0 0,0-1 0 0 0,-1-1 0 0 0,1 0 0 0 0,-1 0 1 0 0,1-1-1 0 0,-1 0 0 0 0,1 0 0 0 0,7-4-57 0 0,9 0 44 0 0,313-60 306 0 0,2 16-1 0 0,2 14 1 0 0,49 13-350 0 0,1041-75 339 0 0,-838 45 486 0 0,-563 50-758 0 0,2110-111 2602 0 0,-1800 114 357 0 0,-341 0-3271 0 0,19-37-4154 0 0,-13-25 480 0 0,-5 36 2631 0 0</inkml:trace>
  <inkml:trace contextRef="#ctx0" brushRef="#br0" timeOffset="-9199.378">6731 1394 1428 0 0,'29'-40'9270'0'0,"-3"5"-6523"0"0,-53 38-12572 0 0,23 2 8733 0 0</inkml:trace>
  <inkml:trace contextRef="#ctx0" brushRef="#br0" timeOffset="-8949.285">6717 1696 3048 0 0,'1'12'4435'0'0,"-2"-6"-3445"0"0,-7-7-3927 0 0,-3-1-5 0 0,2 0 1772 0 0</inkml:trace>
  <inkml:trace contextRef="#ctx0" brushRef="#br0" timeOffset="15499.946">1407 2914 928 0 0,'-5'-19'1147'0'0,"1"16"-1074"0"0,0-1 0 0 0,0 1 0 0 0,0 0 0 0 0,-1 0 0 0 0,1 0 0 0 0,-1 1 0 0 0,0 0 0 0 0,1 0 0 0 0,-1 0 0 0 0,0 1 0 0 0,-1-1 0 0 0,1 1 0 0 0,0 0 0 0 0,0 0 0 0 0,0 1 0 0 0,-1 0 0 0 0,1 0 0 0 0,0 0 0 0 0,0 1 0 0 0,-1-1 0 0 0,1 1 0 0 0,0 0 0 0 0,0 1 0 0 0,0-1 0 0 0,0 1 0 0 0,0 0 0 0 0,0 0 0 0 0,1 1 0 0 0,-1 0 0 0 0,1-1 0 0 0,-1 1 0 0 0,-2 4-73 0 0,-4 0 165 0 0,1 1-1 0 0,0 0 0 0 0,1 1 1 0 0,0 0-1 0 0,0 1 0 0 0,1 0 1 0 0,0 0-1 0 0,1 1 0 0 0,0 0 0 0 0,1 0 1 0 0,0 1-1 0 0,0 0 0 0 0,-2 9-164 0 0,-10 202 1870 0 0,82 173-455 0 0,-63-382-1512 0 0,0 1 0 0 0,-1-1 0 0 0,0 1 1 0 0,-1 0-1 0 0,-1-1 0 0 0,0 1 0 0 0,-1-1 0 0 0,0 0 1 0 0,-1 0-1 0 0,-1 0 0 0 0,-4 9 97 0 0,6-19-157 0 0,0 0-1 0 0,0 0 0 0 0,0 0 0 0 0,0 0 1 0 0,0-1-1 0 0,-1 1 0 0 0,1-1 1 0 0,-1 0-1 0 0,0 0 0 0 0,0 0 1 0 0,-1-1-1 0 0,1 1 0 0 0,0-1 1 0 0,-1 0-1 0 0,1 0 0 0 0,-1-1 1 0 0,0 1-1 0 0,0-1 0 0 0,1 0 1 0 0,-1 0-1 0 0,0-1 0 0 0,0 1 1 0 0,0-1-1 0 0,-3 0 158 0 0,-50-21-2232 0 0,30 5 1013 0 0</inkml:trace>
  <inkml:trace contextRef="#ctx0" brushRef="#br0" timeOffset="15765.677">864 3709 1216 0 0,'3'-19'231'0'0,"1"1"-1"0"0,0-1 1 0 0,1 1-1 0 0,1 0 1 0 0,1 0-1 0 0,1 1 1 0 0,0 0-1 0 0,1 0 1 0 0,1 0-1 0 0,0 2 1 0 0,1-1-1 0 0,1 1 1 0 0,1 1-1 0 0,0 0 1 0 0,0 1-1 0 0,2 0 1 0 0,-1 1-1 0 0,2 1 1 0 0,-1 0-1 0 0,2 1 1 0 0,-1 1-1 0 0,1 0 1 0 0,1 1-1 0 0,-1 1 1 0 0,8-1-231 0 0,-20 6 28 0 0,-1 1 0 0 0,1 0 0 0 0,0 0 0 0 0,-1 0 0 0 0,1 0 0 0 0,0 1 0 0 0,0 0 0 0 0,-1-1 0 0 0,1 2 0 0 0,0-1 0 0 0,-1 1 0 0 0,1 0 0 0 0,0 0 0 0 0,-1 0 0 0 0,1 0 0 0 0,-1 1 0 0 0,1 0 0 0 0,-1 0 0 0 0,0 0 0 0 0,1 0 0 0 0,-1 1 0 0 0,-1-1 0 0 0,1 1 1 0 0,0 0-1 0 0,-1 1 0 0 0,1-1 0 0 0,-1 1 0 0 0,0-1 0 0 0,0 1 0 0 0,0 0 0 0 0,-1 0 0 0 0,1 0 0 0 0,-1 0 0 0 0,0 0 0 0 0,0 1 0 0 0,-1-1 0 0 0,2 5-28 0 0,32 181 656 0 0,-41-109 1125 0 0,19-135-1644 0 0,79-149-2026 0 0,-4 83-3531 0 0,-75 106 4099 0 0</inkml:trace>
  <inkml:trace contextRef="#ctx0" brushRef="#br0" timeOffset="16672.697">1616 3424 928 0 0,'-7'7'177'0'0,"0"0"-1"0"0,0 0 1 0 0,0 1-1 0 0,1-1 1 0 0,0 2-1 0 0,0-1 1 0 0,1 1-1 0 0,0-1 1 0 0,1 1-1 0 0,0 0 1 0 0,0 1 0 0 0,1-1-1 0 0,0 1 1 0 0,1 0-1 0 0,0 0 1 0 0,0-1-1 0 0,1 1 1 0 0,1 4-177 0 0,0-11 25 0 0,1 0 1 0 0,1 0 0 0 0,-1-1-1 0 0,0 1 1 0 0,1 0 0 0 0,-1-1-1 0 0,1 1 1 0 0,0-1 0 0 0,0 0-1 0 0,0 1 1 0 0,0-1 0 0 0,0 0-1 0 0,1 0 1 0 0,-1 0-1 0 0,1-1 1 0 0,-1 1 0 0 0,1 0-1 0 0,0-1 1 0 0,-1 0 0 0 0,1 0-1 0 0,0 0 1 0 0,0 0 0 0 0,0 0-1 0 0,0 0 1 0 0,0-1 0 0 0,0 1-1 0 0,0-1 1 0 0,0 0 0 0 0,0 0-1 0 0,0 0 1 0 0,0 0-1 0 0,0-1 1 0 0,0 1 0 0 0,1-1-26 0 0,9-3-11 0 0,0 0 0 0 0,0-1 1 0 0,-1 0-1 0 0,0-1 0 0 0,0 0 1 0 0,0-1-1 0 0,-1 0 0 0 0,0-1 0 0 0,-1-1 1 0 0,1 1-1 0 0,-2-2 0 0 0,1 1 1 0 0,-1-1-1 0 0,-1-1 0 0 0,1 1 1 0 0,-2-1-1 0 0,0-1 0 0 0,0 0 1 0 0,-1 0-1 0 0,-1 0 0 0 0,4-9 11 0 0,23-54-135 0 0,16 130-13 0 0,9 143 469 0 0,-57-199-269 0 0,1 1 0 0 0,-1-1 0 0 0,0 1 0 0 0,1-1 0 0 0,-1 1 0 0 0,1 0 0 0 0,-1-1 0 0 0,1 1 0 0 0,-1-1 0 0 0,1 1 0 0 0,-1 0 0 0 0,1 0 0 0 0,-1-1 0 0 0,1 1 0 0 0,-1 0-1 0 0,1 0 1 0 0,0 0 0 0 0,-1 0 0 0 0,1-1 0 0 0,-1 1 0 0 0,1 0 0 0 0,0 0 0 0 0,-1 0 0 0 0,1 0 0 0 0,-1 0 0 0 0,1 1 0 0 0,0-1 0 0 0,-1 0 0 0 0,1 0 0 0 0,-1 0 0 0 0,1 0 0 0 0,-1 1 0 0 0,1-1 0 0 0,-1 0 0 0 0,1 1 0 0 0,-1-1 0 0 0,1 0 0 0 0,-1 1 0 0 0,1-1-52 0 0,0-3-107 0 0,91-217 271 0 0,-82 199-219 0 0,41-40-354 0 0,-50 61 371 0 0,15 2-94 0 0,-5 4 105 0 0,0 0 0 0 0,-1 1 0 0 0,1 1 0 0 0,-1-1 0 0 0,-1 2 1 0 0,0-1-1 0 0,0 1 0 0 0,0 1 0 0 0,-1-1 0 0 0,-1 1 0 0 0,1 1 1 0 0,-2 0-1 0 0,1 0 0 0 0,-2 0 0 0 0,1 0 0 0 0,-2 1 1 0 0,1 0 26 0 0,17 94 1691 0 0,-22-106-1466 0 0,0 0-52 0 0,12-27 37 0 0,0-1-209 0 0,1 0-1 0 0,2 1 1 0 0,0 0-1 0 0,2 2 1 0 0,1 0 0 0 0,1 1-1 0 0,1 0 1 0 0,1 2-1 0 0,1 1 1 0 0,6-4-1 0 0,-25 22-13 0 0,0 0 0 0 0,1 0-1 0 0,-1 0 1 0 0,1 0 0 0 0,0 1-1 0 0,0 0 1 0 0,0 0 0 0 0,0 0 0 0 0,0 0-1 0 0,1 0 1 0 0,-1 1 0 0 0,1 0-1 0 0,-1 0 1 0 0,1 0 0 0 0,-1 0 0 0 0,1 1-1 0 0,-1 0 1 0 0,1 0 0 0 0,-1 0 0 0 0,1 0-1 0 0,0 1 1 0 0,-1 0 0 0 0,2 0 13 0 0,0 5-23 0 0,1 0 1 0 0,-1 0-1 0 0,0 1 1 0 0,0 0-1 0 0,-1 0 1 0 0,0 1-1 0 0,0-1 1 0 0,-1 1-1 0 0,0 0 1 0 0,0 0-1 0 0,-1 1 1 0 0,0-1-1 0 0,0 1 1 0 0,-1-1-1 0 0,0 3 23 0 0,10 88-3910 0 0,-12-80 2977 0 0</inkml:trace>
  <inkml:trace contextRef="#ctx0" brushRef="#br0" timeOffset="17501.465">3983 3223 2012 0 0,'2'-2'112'0'0,"-1"1"0"0"0,1-1 0 0 0,-1 0 0 0 0,1 1 0 0 0,-1-1 0 0 0,1 0 0 0 0,-1 0 0 0 0,0 0 0 0 0,0 0 0 0 0,0 0 0 0 0,0 0 0 0 0,0 0 0 0 0,0 0 0 0 0,-1 0 0 0 0,1-1 0 0 0,-1 1 0 0 0,1 0 0 0 0,-1 0 0 0 0,0-1 0 0 0,0 1 0 0 0,0 0 0 0 0,0-1 0 0 0,-1 1 0 0 0,1 0 0 0 0,0 0 0 0 0,-1-1 0 0 0,0 1 0 0 0,1 0 0 0 0,-1 0 0 0 0,0 0 1 0 0,0 0-1 0 0,0 0 0 0 0,0 0 0 0 0,-1 0 0 0 0,1 0 0 0 0,0 0 0 0 0,-1 1 0 0 0,0-1 0 0 0,1 1 0 0 0,-1-1 0 0 0,0 1 0 0 0,0-1 0 0 0,1 1 0 0 0,-1 0 0 0 0,-1 0-112 0 0,-5-5 58 0 0,0 2 1 0 0,-1-1 0 0 0,0 1 0 0 0,0 0 0 0 0,0 1-1 0 0,0 0 1 0 0,0 1 0 0 0,-1 0 0 0 0,1 0 0 0 0,-1 1-1 0 0,1 0 1 0 0,-1 0 0 0 0,0 2 0 0 0,1-1 0 0 0,-5 1-59 0 0,13-1 5 0 0,-12 4 21 0 0,0 0 0 0 0,1 0-1 0 0,0 1 1 0 0,0 1 0 0 0,0 0 0 0 0,1 0-1 0 0,0 2 1 0 0,0-1 0 0 0,0 1 0 0 0,1 1-1 0 0,0 0 1 0 0,1 0 0 0 0,0 1 0 0 0,1 0-1 0 0,0 0 1 0 0,0 1 0 0 0,1 0 0 0 0,0 1-1 0 0,-4 11-25 0 0,-25 118 558 0 0,38-138-557 0 0,-1 1 1 0 0,1-2 0 0 0,0 1-1 0 0,0 0 1 0 0,0 0-1 0 0,1-1 1 0 0,-1 1 0 0 0,1-1-1 0 0,0 1 1 0 0,-1-1-1 0 0,1 0 1 0 0,0 0-1 0 0,0-1 1 0 0,0 1 0 0 0,0 0-1 0 0,1-1 1 0 0,-1 0-1 0 0,0 0 1 0 0,1 0 0 0 0,-1 0-1 0 0,1 0 1 0 0,-1-1-1 0 0,1 0 1 0 0,-1 1 0 0 0,1-1-1 0 0,-1-1 1 0 0,1 1-1 0 0,-1 0 1 0 0,0-1-1 0 0,1 0 1 0 0,-1 1 0 0 0,1-2-1 0 0,-1 1 1 0 0,0 0-2 0 0,11-3-80 0 0,0-1 0 0 0,0 0-1 0 0,-1-1 1 0 0,0-1 0 0 0,0 0 0 0 0,-1-1 0 0 0,0 0 0 0 0,0-1-1 0 0,0 0 1 0 0,-2 0 0 0 0,1-2 0 0 0,-1 1 0 0 0,0-1 0 0 0,7-12 80 0 0,33-81-696 0 0,-45 93 798 0 0,-5 12-117 0 0,0-1-1 0 0,1 1 0 0 0,-1 0 1 0 0,0-1-1 0 0,1 1 0 0 0,-1-1 1 0 0,1 1-1 0 0,-1 0 0 0 0,1-1 1 0 0,-1 0-1 0 0,1 1 0 0 0,0-1 1 0 0,-1 1-1 0 0,1-1 0 0 0,0 0 1 0 0,-1 1-1 0 0,1-1 0 0 0,0 0 0 0 0,-1 0 1 0 0,1 1-1 0 0,0-1 0 0 0,-1 0 1 0 0,1 0-1 0 0,0 0 0 0 0,0 0 1 0 0,-1 0-1 0 0,1 0 0 0 0,0 0 1 0 0,0 0-1 0 0,-1 0 0 0 0,1 0 1 0 0,0-1-1 0 0,-1 1 0 0 0,1 0 1 0 0,0 0-1 0 0,-1-1 0 0 0,1 1 1 0 0,0 0-1 0 0,-1-1 0 0 0,1 1 0 0 0,0-1 1 0 0,-1 1-1 0 0,1-1 0 0 0,-1 1 1 0 0,1-1-1 0 0,-1 1 0 0 0,1-1 1 0 0,-1 1-1 0 0,0-1 0 0 0,1 0 1 0 0,-1 1-1 0 0,1-1 16 0 0,3 13-21 0 0,1 0-1 0 0,1 0 1 0 0,0 0 0 0 0,1-1 0 0 0,0 0-1 0 0,0 0 1 0 0,1-1 0 0 0,1 0 0 0 0,0 0-1 0 0,0-1 1 0 0,1 0 0 0 0,8 6 21 0 0,98 32-3283 0 0,-88-43 1971 0 0</inkml:trace>
  <inkml:trace contextRef="#ctx0" brushRef="#br0" timeOffset="18065.214">4909 2956 1148 0 0,'2'-12'1467'0'0,"7"-28"2479"0"0,-6 58-2070 0 0,-12 223-1155 0 0,103 251 583 0 0,-87-429-1139 0 0,-9-46-1110 0 0,-8-41-1828 0 0,-4-55-1476 0 0,14 58 2945 0 0</inkml:trace>
  <inkml:trace contextRef="#ctx0" brushRef="#br0" timeOffset="18456.312">5039 3048 1180 0 0,'0'-7'157'0'0,"0"1"-1"0"0,1-1 1 0 0,0 1 0 0 0,0 0-1 0 0,1 0 1 0 0,0 0-1 0 0,0 0 1 0 0,0 0 0 0 0,1 0-1 0 0,-1 0 1 0 0,2 0-1 0 0,-1 1 1 0 0,0 0 0 0 0,1-1-1 0 0,0 1 1 0 0,0 1-1 0 0,1-1 1 0 0,-1 1-1 0 0,1-1 1 0 0,0 1 0 0 0,0 1-1 0 0,1-1 1 0 0,-1 1-1 0 0,1 0 1 0 0,-1 0 0 0 0,1 0-1 0 0,0 1 1 0 0,0 0-1 0 0,0 0 1 0 0,1 1 0 0 0,-1 0-1 0 0,0 0 1 0 0,1 0-1 0 0,-1 0 1 0 0,0 1 0 0 0,1 0-1 0 0,1 1-156 0 0,1-1 43 0 0,0 0 0 0 0,0 0-1 0 0,0 1 1 0 0,-1 0 0 0 0,1 1 0 0 0,0 0-1 0 0,0 0 1 0 0,-1 1 0 0 0,1 0-1 0 0,-1 0 1 0 0,0 1 0 0 0,0 0 0 0 0,0 1-1 0 0,0 0 1 0 0,-1 0 0 0 0,0 0-1 0 0,0 1 1 0 0,0 0 0 0 0,-1 0-1 0 0,0 1 1 0 0,0 0 0 0 0,0 0 0 0 0,-1 1-1 0 0,0-1 1 0 0,-1 1 0 0 0,4 8-43 0 0,-6-11 40 0 0,-1 1 0 0 0,1 0 0 0 0,-1-1 1 0 0,0 1-1 0 0,0 0 0 0 0,-1 0 0 0 0,0 0 1 0 0,0 0-1 0 0,0 0 0 0 0,0-1 0 0 0,-1 1 1 0 0,0 0-1 0 0,-1 0 0 0 0,1-1 0 0 0,-1 1 0 0 0,0-1 1 0 0,-1 1-1 0 0,1-1 0 0 0,-1 0 0 0 0,0 0 1 0 0,0 0-1 0 0,0 0 0 0 0,-1 0 0 0 0,0-1 1 0 0,0 1-1 0 0,0-1 0 0 0,0 0 0 0 0,-1-1 1 0 0,-3 3-41 0 0,-1 2-58 0 0,0-1 0 0 0,0 0 1 0 0,-1-1-1 0 0,0 0 1 0 0,0 0-1 0 0,-1-1 1 0 0,0-1-1 0 0,1 0 1 0 0,-2 0-1 0 0,1-1 1 0 0,0 0-1 0 0,-1-1 0 0 0,-2 0 58 0 0,13-2-126 0 0,-1 0-1 0 0,1-1 0 0 0,-1 1 1 0 0,1 0-1 0 0,-1-1 0 0 0,1 1 1 0 0,0-1-1 0 0,-1 1 0 0 0,1-1 1 0 0,0 0-1 0 0,-1 1 0 0 0,1-1 1 0 0,0 0-1 0 0,0 0 0 0 0,-1 0 1 0 0,1 0-1 0 0,0 0 0 0 0,0 0 1 0 0,0-1-1 0 0,0 1 0 0 0,1 0 1 0 0,-1 0-1 0 0,0-1 0 0 0,0 1 0 0 0,1 0 1 0 0,-1-1-1 0 0,1 1 0 0 0,-1-1 1 0 0,1 1-1 0 0,0-1 0 0 0,-1 1 1 0 0,1-1-1 0 0,0 1 0 0 0,0-1 1 0 0,0 1-1 0 0,0-1 0 0 0,0 1 1 0 0,1-1-1 0 0,-1 1 0 0 0,1-2 127 0 0,9-15-1264 0 0</inkml:trace>
  <inkml:trace contextRef="#ctx0" brushRef="#br0" timeOffset="18768.882">5418 2926 1588 0 0,'45'2'3080'0'0,"-23"8"-2896"0"0,0 2 0 0 0,0 0 0 0 0,-2 0 0 0 0,1 2 1 0 0,-2 1-1 0 0,0 1 0 0 0,0 0 0 0 0,-2 1 0 0 0,0 1 0 0 0,-1 0 0 0 0,-1 2 0 0 0,-1 0 0 0 0,0 0 0 0 0,-2 1 0 0 0,0 1 0 0 0,0 4-184 0 0,-13-27 57 0 0,0 0 0 0 0,1 0 1 0 0,-1 0-1 0 0,0 1 0 0 0,0-1 0 0 0,-1 0 1 0 0,1 0-1 0 0,0 1 0 0 0,0-1 1 0 0,0 1-1 0 0,0-1 0 0 0,-1 1 1 0 0,1-1-1 0 0,0 1 0 0 0,0 0 0 0 0,-1-1 1 0 0,1 1-1 0 0,0 0 0 0 0,-1 0 1 0 0,1 0-1 0 0,0 0 0 0 0,-1 0 1 0 0,1 0-1 0 0,0 0 0 0 0,-1 1 0 0 0,1-1 1 0 0,0 0-1 0 0,0 1 0 0 0,-1-1 1 0 0,1 1-1 0 0,0 0 0 0 0,0-1 0 0 0,0 1 1 0 0,0 0-1 0 0,0-1 0 0 0,0 1 1 0 0,0 0-1 0 0,0 0 0 0 0,0 0 1 0 0,0 0-1 0 0,0 0 0 0 0,0 0 0 0 0,1 0 1 0 0,-1 1-1 0 0,0-1 0 0 0,1 0 1 0 0,-1 0-1 0 0,1 0 0 0 0,-1 1 1 0 0,1-1-1 0 0,0 0 0 0 0,0 0 0 0 0,-1 1 1 0 0,1-1-1 0 0,0 0 0 0 0,0 1 1 0 0,0-1-1 0 0,0 0 0 0 0,1 1 0 0 0,-1-1 1 0 0,0 0-1 0 0,0 1 0 0 0,1-1-57 0 0,-4-7-33 0 0,0 0 0 0 0,0-1 0 0 0,1 0-1 0 0,-1 1 1 0 0,2-1 0 0 0,-1 0-1 0 0,1 0 1 0 0,0 0 0 0 0,0 0 0 0 0,1 0-1 0 0,0 0 1 0 0,0-1 0 0 0,1 1 0 0 0,0 0-1 0 0,0 0 1 0 0,1 0 0 0 0,0 0-1 0 0,0 1 1 0 0,0-1 0 0 0,1 0 0 0 0,0 1-1 0 0,0 0 1 0 0,4-5 33 0 0,102-138-2882 0 0,-101 140 2525 0 0,64-54-3554 0 0,-55 48 2448 0 0</inkml:trace>
  <inkml:trace contextRef="#ctx0" brushRef="#br0" timeOffset="19597.25">6289 2903 1048 0 0,'-54'-3'3300'0'0,"41"6"-3146"0"0,-1 0 0 0 0,1 1 0 0 0,0 1 0 0 0,0 0 0 0 0,1 1 0 0 0,-1 0 0 0 0,1 1 0 0 0,0 1 0 0 0,1-1 0 0 0,0 2 0 0 0,0 0 0 0 0,1 0 0 0 0,0 1 0 0 0,1 0 0 0 0,0 0 0 0 0,0 1 0 0 0,1 0 0 0 0,1 1-1 0 0,0 0 1 0 0,0 0 0 0 0,0 4-154 0 0,6-12 33 0 0,0-1-1 0 0,1 1 0 0 0,0 0 1 0 0,-1-1-1 0 0,1 1 0 0 0,1-1 1 0 0,-1 1-1 0 0,0 0 1 0 0,1-1-1 0 0,0 1 0 0 0,0-1 1 0 0,0 1-1 0 0,0-1 0 0 0,0 1 1 0 0,1-1-1 0 0,0 0 0 0 0,-1 0 1 0 0,1 1-1 0 0,0-1 0 0 0,1-1 1 0 0,-1 1-1 0 0,1 0 0 0 0,-1 0 1 0 0,1-1-1 0 0,0 0 1 0 0,-1 1-1 0 0,1-1 0 0 0,1 0 1 0 0,-1 0-1 0 0,0-1 0 0 0,0 1 1 0 0,1-1-1 0 0,-1 0 0 0 0,3 1-32 0 0,125 32 439 0 0,-109-32-467 0 0,1-1 0 0 0,-1-1 0 0 0,1-1 0 0 0,-1-1 0 0 0,0-1 0 0 0,0-1 1 0 0,0 0-1 0 0,0-2 0 0 0,-1-1 0 0 0,0 0 0 0 0,0-2 0 0 0,6-3 28 0 0,-25 11-10 0 0,0 0 0 0 0,0 1-1 0 0,0-1 1 0 0,-1 0 0 0 0,1 0 0 0 0,0 0 0 0 0,0 0 0 0 0,0 0 0 0 0,-1-1-1 0 0,1 1 1 0 0,-1 0 0 0 0,1-1 0 0 0,-1 1 0 0 0,0-1 0 0 0,1 1 0 0 0,-1-1-1 0 0,0 0 1 0 0,0 0 0 0 0,0 1 0 0 0,0-1 0 0 0,0 0 0 0 0,-1 0 0 0 0,1 0-1 0 0,-1 0 1 0 0,1 0 0 0 0,-1 0 0 0 0,0 0 0 0 0,1 0 0 0 0,-1 0 0 0 0,0 0-1 0 0,0 0 1 0 0,-1 0 0 0 0,1-1 0 0 0,0 1 0 0 0,-1 0 0 0 0,1 0 0 0 0,-1 0-1 0 0,0 1 1 0 0,1-1 0 0 0,-1 0 0 0 0,0 0 0 0 0,0 0 0 0 0,0 0 0 0 0,-1 1-1 0 0,1-1 1 0 0,0 1 0 0 0,-1-1 0 0 0,1 1 0 0 0,-1-1 0 0 0,1 1 0 0 0,-1 0-1 0 0,1-1 1 0 0,-1 1 0 0 0,0 0 0 0 0,0 0 0 0 0,0 1 0 0 0,0-1 10 0 0,-107-66-214 0 0,-150-10 284 0 0,341 58-1182 0 0,218-40-1765 0 0,-272 49 2471 0 0</inkml:trace>
  <inkml:trace contextRef="#ctx0" brushRef="#br0" timeOffset="20035.199">6632 2779 2908 0 0,'7'-15'157'0'0,"-1"-1"0"0"0,0 0-1 0 0,-1-1 1 0 0,-1 1 0 0 0,0-1 0 0 0,-1 0-1 0 0,-1 0 1 0 0,-1 0 0 0 0,-1 0 0 0 0,0 0-1 0 0,-1 0 1 0 0,-2-15-157 0 0,1-27 886 0 0,-10-16 916 0 0,6 64-1538 0 0,3 17-42 0 0,2-2-208 0 0,-9 251 188 0 0,30-83-89 0 0,8 121 519 0 0,-26-293-625 0 0,0 1-1 0 0,0-1 0 0 0,0 0 1 0 0,0 0-1 0 0,0 0 0 0 0,0-1 1 0 0,0 1-1 0 0,0 0 0 0 0,0-1 1 0 0,0 0-1 0 0,0 1 1 0 0,-1-1-1 0 0,1 0 0 0 0,0 0 1 0 0,0 0-1 0 0,-1 0 0 0 0,1 0 1 0 0,0 0-1 0 0,-1 0 0 0 0,1-1 1 0 0,-1 1-1 0 0,1-1 1 0 0,-1 1-1 0 0,0-1 0 0 0,0 1 1 0 0,0-1-1 0 0,0 0 0 0 0,0 1 1 0 0,0-1-1 0 0,0 0 0 0 0,0 0 1 0 0,0-1-7 0 0,9-8-85 0 0,0 0 18 0 0,2 0 0 0 0,-1 2 1 0 0,1-1-1 0 0,0 1 0 0 0,1 1 1 0 0,0 0-1 0 0,1 1 0 0 0,-1 1 1 0 0,1 0-1 0 0,1 0 0 0 0,-1 2 1 0 0,1-1-1 0 0,-1 2 0 0 0,1 0 1 0 0,0 1-1 0 0,5 0 67 0 0,-18 2 1 0 0,-1-1 0 0 0,1 1 0 0 0,0 0 0 0 0,-1-1 0 0 0,1 1 0 0 0,-1 0 0 0 0,1 0 0 0 0,0 0 0 0 0,-1 1 1 0 0,1-1-1 0 0,0 0 0 0 0,-1 0 0 0 0,1 1 0 0 0,-1-1 0 0 0,1 1 0 0 0,0 0 0 0 0,-1-1 0 0 0,0 1 0 0 0,1 0 0 0 0,-1 0 0 0 0,1 0 0 0 0,-1 0 0 0 0,0 0 0 0 0,0 0 0 0 0,1 0 0 0 0,-1 0 0 0 0,0 1 0 0 0,0-1 0 0 0,0 0 0 0 0,0 1 1 0 0,-1-1-1 0 0,1 1 0 0 0,0-1 0 0 0,-1 1 0 0 0,1-1 0 0 0,0 1 0 0 0,-1-1 0 0 0,0 1 0 0 0,1 0 0 0 0,-1-1 0 0 0,0 1 0 0 0,0 0 0 0 0,0-1 0 0 0,0 1 0 0 0,0 0 0 0 0,0-1 0 0 0,-1 1 0 0 0,1-1 0 0 0,-1 1 0 0 0,1 0 0 0 0,-1-1 0 0 0,1 1 1 0 0,-1-1-1 0 0,0 1 0 0 0,0-1 0 0 0,0 0 0 0 0,1 1 0 0 0,-1-1 0 0 0,-1 0 0 0 0,1 1 0 0 0,0-1 0 0 0,0 0 0 0 0,0 0 0 0 0,-1 0 0 0 0,0 1-1 0 0,-193 65-35 0 0,110-59-3284 0 0,81-11 1970 0 0,-6-13 8 0 0</inkml:trace>
  <inkml:trace contextRef="#ctx0" brushRef="#br0" timeOffset="20973.257">7455 2916 1008 0 0,'7'-4'683'0'0,"33"-27"3432"0"0,-39 30-4082 0 0,-1 0 0 0 0,0 1-1 0 0,1-1 1 0 0,-1 0 0 0 0,0 0-1 0 0,0 0 1 0 0,0 0 0 0 0,0 0-1 0 0,0 1 1 0 0,0-1 0 0 0,0 0-1 0 0,0 0 1 0 0,0 0 0 0 0,0 0-1 0 0,0 0 1 0 0,0 0 0 0 0,-1 1-1 0 0,1-1 1 0 0,0 0 0 0 0,-1 0-1 0 0,1 0 1 0 0,0 1 0 0 0,-1-1-1 0 0,1 0 1 0 0,-1 0 0 0 0,1 1-1 0 0,-1-1 1 0 0,0 0 0 0 0,1 1-1 0 0,-1-1 1 0 0,0 1 0 0 0,1-1-1 0 0,-1 1 1 0 0,0-1 0 0 0,0 1 0 0 0,0-1-1 0 0,1 1 1 0 0,-1 0 0 0 0,0 0-1 0 0,0-1 1 0 0,0 1 0 0 0,0 0-1 0 0,1 0 1 0 0,-1 0 0 0 0,0 0-1 0 0,0 0 1 0 0,0 0 0 0 0,0 0-1 0 0,0 0 1 0 0,0 0 0 0 0,1 0-1 0 0,-1 0 1 0 0,0 1 0 0 0,0-1-1 0 0,-1 1-32 0 0,-15-3 16 0 0,-1 1 0 0 0,0 0 0 0 0,0 2 0 0 0,0 0 0 0 0,0 1-1 0 0,1 1 1 0 0,-1 1 0 0 0,1 0 0 0 0,0 1 0 0 0,0 1 0 0 0,0 1 0 0 0,1 0-1 0 0,0 1 1 0 0,0 1 0 0 0,1 0 0 0 0,0 1 0 0 0,1 1 0 0 0,-6 5-16 0 0,-3 20 60 0 0,23-34-9 0 0,14 14 14 0 0,106 4-101 0 0,-96-21-17 0 0,105-16-41 0 0,-129 17 97 0 0,0 0 1 0 0,0-1-1 0 0,-1 1 1 0 0,1 0-1 0 0,0 0 1 0 0,0-1-1 0 0,0 1 1 0 0,-1 0-1 0 0,1 0 0 0 0,0-1 1 0 0,0 1-1 0 0,0 0 1 0 0,0 0-1 0 0,0-1 1 0 0,0 1-1 0 0,-1 0 0 0 0,1-1 1 0 0,0 1-1 0 0,0 0 1 0 0,0-1-1 0 0,0 1 1 0 0,0 0-1 0 0,0-1 1 0 0,0 1-1 0 0,0 0 0 0 0,0-1 1 0 0,0 1-1 0 0,1 0 1 0 0,-1 0-1 0 0,0-1 1 0 0,0 1-1 0 0,0 0 0 0 0,0-1 1 0 0,1 1-4 0 0,-13 0-203 0 0,29 5-139 0 0,139 0-1767 0 0,-60-23 1071 0 0,-62 8 511 0 0</inkml:trace>
  <inkml:trace contextRef="#ctx0" brushRef="#br0" timeOffset="21648.014">7819 2876 1652 0 0,'-19'-192'1548'0'0,"-44"-8"2"0"0,39 138 929 0 0,24 62-2415 0 0,0 0-2 0 0,0 0-4 0 0,0 0-30 0 0,0 0-2 0 0,0 0 22 0 0,0 0-2 0 0,0 0 8 0 0,0 0-97 0 0,0 0 80 0 0,0 0 18 0 0,9-23 46 0 0,5 86-217 0 0,75 335 891 0 0,-80-300 138 0 0,-5-103-943 0 0,27-28-27 0 0,96-73-85 0 0,-121 103 130 0 0,-1-1 1 0 0,0 0-1 0 0,1 1 1 0 0,0 0 0 0 0,0 0-1 0 0,0 1 1 0 0,0 0 0 0 0,0 0-1 0 0,1 0 1 0 0,-1 0 0 0 0,0 1-1 0 0,1 0 1 0 0,-1 1 0 0 0,1 0-1 0 0,-1 0 1 0 0,1 0-1 0 0,-1 0 1 0 0,1 1 0 0 0,-1 0-1 0 0,1 1 1 0 0,-1 0 0 0 0,0 0-1 0 0,0 0 1 0 0,0 0 0 0 0,0 1-1 0 0,0 0 1 0 0,0 0 0 0 0,-1 1-1 0 0,1 0 1 0 0,-1 0-1 0 0,0 0 1 0 0,1 1 11 0 0,-6 1 35 0 0,-1-1 0 0 0,1 0 0 0 0,-1 0 0 0 0,0 1 0 0 0,-1-1 0 0 0,1 0 0 0 0,-1 0 0 0 0,0-1 1 0 0,0 1-1 0 0,-1 0 0 0 0,1 0 0 0 0,-1-1 0 0 0,0 0 0 0 0,0 1 0 0 0,0-1 0 0 0,-1-1 0 0 0,0 1 0 0 0,0 0 0 0 0,0-1 0 0 0,0 0 0 0 0,0 0 0 0 0,0 0 0 0 0,-1 0 0 0 0,0-1 0 0 0,1 1 0 0 0,-1-1 0 0 0,0 0 0 0 0,0-1 0 0 0,0 1 0 0 0,0-1 1 0 0,0 0-1 0 0,-5 0-35 0 0,-194 40-1405 0 0,203-41 1315 0 0,0 0-1 0 0,0 0 0 0 0,0 0 1 0 0,0 0-1 0 0,1 0 0 0 0,-1 0 1 0 0,0 0-1 0 0,0-1 0 0 0,0 1 1 0 0,0 0-1 0 0,0-1 0 0 0,0 1 1 0 0,0-1-1 0 0,1 1 1 0 0,-1-1-1 0 0,0 1 0 0 0,0-1 1 0 0,0 1-1 0 0,1-1 0 0 0,-1 0 1 0 0,1 0-1 0 0,-1 1 0 0 0,0-1 1 0 0,1 0-1 0 0,-1 0 0 0 0,1 0 1 0 0,-1 1-1 0 0,1-1 0 0 0,0 0 1 0 0,-1 0-1 0 0,1 0 0 0 0,0 0 1 0 0,0 0-1 0 0,0 0 0 0 0,-1 0 1 0 0,1 0-1 0 0,0 0 0 0 0,0 0 1 0 0,0 0-1 0 0,1 0 0 0 0,-1 1 1 0 0,0-1-1 0 0,0 0 0 0 0,0 0 1 0 0,1 0-1 0 0,-1 0 0 0 0,0 0 1 0 0,1 0-1 0 0,-1 0 0 0 0,1 1 1 0 0,-1-1-1 0 0,1 0 0 0 0,0 0 91 0 0,12-14-1216 0 0</inkml:trace>
  <inkml:trace contextRef="#ctx0" brushRef="#br0" timeOffset="21883.199">8406 2703 2040 0 0,'1'10'5200'0'0,"4"38"-4030"0"0,43 72-1923 0 0,-43-92-4054 0 0,-5-28 3485 0 0</inkml:trace>
  <inkml:trace contextRef="#ctx0" brushRef="#br0" timeOffset="22133.959">8344 2307 1540 0 0,'7'-62'8224'0'0,"-7"61"-7719"0"0,0 1-220 0 0,0 0-189 0 0,20-22-2154 0 0,11 38-3602 0 0,-18-7 4332 0 0</inkml:trace>
  <inkml:trace contextRef="#ctx0" brushRef="#br0" timeOffset="22868.547">8641 3013 1356 0 0,'25'-18'3591'0'0,"-21"14"-3328"0"0,32-27-84 0 0,-2-1 0 0 0,-2-2 0 0 0,-1-1 0 0 0,-1-1 0 0 0,-2-2 0 0 0,-2-1 0 0 0,-1 0 0 0 0,-3-2 0 0 0,-1-1 0 0 0,-2-1 0 0 0,-1 0 0 0 0,-3-2 0 0 0,8-37-179 0 0,-22 80 8 0 0,0 0 0 0 0,0 0-1 0 0,-1 0 1 0 0,1 1-1 0 0,0-1 1 0 0,-1 0-1 0 0,1 0 1 0 0,-1 0 0 0 0,0 0-1 0 0,0-1 1 0 0,0 1-1 0 0,0 0 1 0 0,0 0 0 0 0,0 0-1 0 0,0 0 1 0 0,-1 0-1 0 0,1 0 1 0 0,-1 0-1 0 0,0 0 1 0 0,1 1 0 0 0,-1-1-1 0 0,0 0 1 0 0,0 0-1 0 0,0 0 1 0 0,0 1 0 0 0,0-1-1 0 0,-1 0 1 0 0,1 1-1 0 0,0-1 1 0 0,-1 1-1 0 0,1 0 1 0 0,-1-1 0 0 0,0 1-1 0 0,1 0 1 0 0,-1 0-1 0 0,0 0 1 0 0,0 0 0 0 0,0 0-1 0 0,1 0 1 0 0,-1 1-8 0 0,-3 3-4 0 0,0 0 0 0 0,1 0 1 0 0,-1 1-1 0 0,1-1 0 0 0,0 1 0 0 0,1 0 1 0 0,-1 1-1 0 0,0-1 0 0 0,1 0 1 0 0,0 1-1 0 0,0 0 0 0 0,1 0 1 0 0,-1 0-1 0 0,1 0 0 0 0,0 0 0 0 0,0 0 1 0 0,1 1-1 0 0,-1 1 4 0 0,1-3-7 0 0,-6 14 35 0 0,2 1 0 0 0,0 0 0 0 0,1 0-1 0 0,1 0 1 0 0,1 0 0 0 0,0 0 0 0 0,2 0-1 0 0,0 1 1 0 0,1-1 0 0 0,1 0-1 0 0,1 0 1 0 0,1 0 0 0 0,0 0 0 0 0,1-1-1 0 0,1 1 1 0 0,1-1 0 0 0,1-1 0 0 0,0 1-1 0 0,1-1 1 0 0,7 8-28 0 0,-7-14-49 0 0,0-1-1 0 0,1 0 0 0 0,1 0 1 0 0,0-1-1 0 0,0-1 1 0 0,1 0-1 0 0,-1 0 1 0 0,2-1-1 0 0,-1 0 1 0 0,1-1-1 0 0,0-1 1 0 0,1 0-1 0 0,-1-1 1 0 0,1 0-1 0 0,0-1 0 0 0,0-1 1 0 0,0 0-1 0 0,0-1 1 0 0,0 0-1 0 0,0-1 1 0 0,0-1-1 0 0,0 0 1 0 0,0-1-1 0 0,0 0 1 0 0,0-1-1 0 0,0-1 1 0 0,-1 0-1 0 0,1-1 0 0 0,-1 0 1 0 0,3-3 49 0 0,11-34-631 0 0,-27 41 553 0 0,-2-11-103 0 0,0 10 209 0 0,-1 0 0 0 0,1 0 0 0 0,-1 1 0 0 0,0-1 0 0 0,0 0 0 0 0,1 1 0 0 0,-1 0 1 0 0,0 0-1 0 0,0 0 0 0 0,0 0 0 0 0,0 0 0 0 0,0 0 0 0 0,0 1 0 0 0,0 0 0 0 0,-1-1 0 0 0,1 1 0 0 0,0 0 0 0 0,0 1 0 0 0,0-1 1 0 0,0 0-1 0 0,0 1 0 0 0,0 0 0 0 0,0 0 0 0 0,0 0 0 0 0,0 0 0 0 0,0 0 0 0 0,0 0 0 0 0,0 1 0 0 0,1 0 0 0 0,-1-1 0 0 0,0 1 1 0 0,1 0-1 0 0,0 0 0 0 0,-1 0 0 0 0,1 1 0 0 0,0-1 0 0 0,0 0 0 0 0,0 1 0 0 0,1 0 0 0 0,-1-1 0 0 0,0 1 0 0 0,1 0 0 0 0,0 0 1 0 0,0 0-1 0 0,0 0 0 0 0,0 0 0 0 0,0 0 0 0 0,0 0 0 0 0,1 3-28 0 0,23 29-641 0 0,0-23-3014 0 0,-20-13 2461 0 0</inkml:trace>
  <inkml:trace contextRef="#ctx0" brushRef="#br0" timeOffset="23135.305">9286 2481 1684 0 0,'0'-5'624'0'0,"0"-2"-68"0"0,0 6-180 0 0,-2-4-44 0 0,2 3-368 0 0,0-3 12 0 0,-1 3-60 0 0,1-3-52 0 0,0 3-188 0 0,-2 1-444 0 0,0-1-388 0 0</inkml:trace>
  <inkml:trace contextRef="#ctx0" brushRef="#br0" timeOffset="23385.168">9564 2494 1004 0 0,'14'180'3122'0'0,"67"154"-292"0"0,-66-283-3816 0 0,-15-51 94 0 0,-12-1-1651 0 0,-3-4 1248 0 0</inkml:trace>
  <inkml:trace contextRef="#ctx0" brushRef="#br0" timeOffset="23932.352">9437 2791 1256 0 0,'11'-16'3447'0'0,"33"3"-3111"0"0,-38 12-63 0 0,73-12 189 0 0,-1 3 0 0 0,1 3 0 0 0,0 4 0 0 0,14 4-462 0 0,-90 1 47 0 0,-1-1 0 0 0,0 1 0 0 0,0-1 0 0 0,0 1 0 0 0,0 0 0 0 0,0 0 0 0 0,0 0 0 0 0,0 0 0 0 0,-1 0 0 0 0,1 1 0 0 0,-1-1 0 0 0,1 0 0 0 0,-1 1 0 0 0,0-1-1 0 0,0 1 1 0 0,0-1 0 0 0,0 1 0 0 0,-1 0 0 0 0,1-1 0 0 0,-1 1 0 0 0,1 0 0 0 0,-1-1 0 0 0,0 1 0 0 0,0 0 0 0 0,0 0 0 0 0,-1-1 0 0 0,1 1-47 0 0,24 19 165 0 0,-10-16-175 0 0,0-1-1 0 0,0-1 1 0 0,1 0 0 0 0,-1-1 0 0 0,1-1-1 0 0,0 0 1 0 0,0-1 0 0 0,0 0 0 0 0,0-1 0 0 0,0-1-1 0 0,0-1 1 0 0,0 0 0 0 0,-1-1 0 0 0,1 0-1 0 0,9-4 11 0 0,196-65-102 0 0,-202 54 1613 0 0,-18 18-1476 0 0,0 0-1 0 0,0 1 0 0 0,0-1 1 0 0,0 1-1 0 0,0-1 1 0 0,0 0-1 0 0,0 1 0 0 0,0-1 1 0 0,0 1-1 0 0,1-1 1 0 0,-1 0-1 0 0,0 1 0 0 0,0-1 1 0 0,0 0-1 0 0,1 1 0 0 0,-1-1 1 0 0,0 0-1 0 0,0 1 1 0 0,1-1-1 0 0,-1 0 0 0 0,0 1 1 0 0,1-1-1 0 0,-1 0 1 0 0,0 0-1 0 0,1 0 0 0 0,-1 1 1 0 0,0-1-1 0 0,1 0 1 0 0,-1 0-1 0 0,1 0 0 0 0,-1 0 1 0 0,0 0-1 0 0,1 1 0 0 0,-1-1 1 0 0,1 0-1 0 0,-1 0 1 0 0,1 0-1 0 0,-1 0 0 0 0,0 0 1 0 0,1-1-1 0 0,-1 1 1 0 0,1 0-1 0 0,-1 0 0 0 0,0 0 1 0 0,1 0-35 0 0,36 388 442 0 0,-36-377-422 0 0,-1-1-1 0 0,0 1 1 0 0,-1 0 0 0 0,-1-1 0 0 0,1 1 0 0 0,-2-1 0 0 0,1 1-1 0 0,-2-1 1 0 0,1 0 0 0 0,-1 0 0 0 0,-1-1 0 0 0,0 1 0 0 0,0-1-1 0 0,-1 0 1 0 0,0 0 0 0 0,0 0 0 0 0,-1-1 0 0 0,0 0 0 0 0,-1-1-1 0 0,1 1 1 0 0,-2-2 0 0 0,1 1 0 0 0,-1-1 0 0 0,0 0 0 0 0,0-1-1 0 0,-1 0 1 0 0,1 0 0 0 0,-7 1-20 0 0,11-5 0 0 0,-1-1 1 0 0,0 0-1 0 0,0 0 0 0 0,0-1 0 0 0,0 0 1 0 0,1 0-1 0 0,-1 0 0 0 0,0 0 0 0 0,1-1 1 0 0,-1 0-1 0 0,1-1 0 0 0,-1 1 0 0 0,1-1 0 0 0,0 0 1 0 0,0 0-1 0 0,0 0 0 0 0,1-1 0 0 0,-1 0 1 0 0,1 0-1 0 0,0 0 0 0 0,0 0 0 0 0,0-1 1 0 0,0 1-1 0 0,1-1 0 0 0,0 0 0 0 0,0 0 1 0 0,0 0-1 0 0,1-1 0 0 0,-1 1 0 0 0,1-1 1 0 0,1 1-1 0 0,-1-1 0 0 0,1 0 0 0 0,0 1 1 0 0,0-1-1 0 0,0 0 0 0 0,1 0 0 0 0,0 0 0 0 0,-2-14-176 0 0,1-1-1 0 0,1 1 0 0 0,1-1 1 0 0,1 1-1 0 0,0-1 0 0 0,2 1 1 0 0,0 0-1 0 0,1 0 0 0 0,1 1 1 0 0,4-7 176 0 0,4-3-995 0 0,2 1 1 0 0,1 0-1 0 0,1 2 1 0 0,1 0 0 0 0,1 1-1 0 0,1 1 1 0 0,2 1-1 0 0,3-2 995 0 0,6-3-1252 0 0</inkml:trace>
  <inkml:trace contextRef="#ctx0" brushRef="#br0" timeOffset="25762.108">11781 2763 1372 0 0,'0'0'474'0'0,"23"-2"1762"0"0,-21 1-2232 0 0,-2 1 16 0 0,-1-1 0 0 0,1 1 0 0 0,-1 0 0 0 0,1-1 1 0 0,-1 1-1 0 0,1 0 0 0 0,-1-1 0 0 0,1 1 0 0 0,-1-1 0 0 0,1 1 1 0 0,0 0-1 0 0,-1-1 0 0 0,1 1 0 0 0,0-1 0 0 0,-1 1 1 0 0,1-1-1 0 0,0 1 0 0 0,0-1 0 0 0,0 0 0 0 0,-1 1 1 0 0,1-1-1 0 0,0 1 0 0 0,0-1 0 0 0,0 1 0 0 0,0-1 0 0 0,0 0 1 0 0,0 1-1 0 0,0-1 0 0 0,0 1 0 0 0,0-1 0 0 0,0 1 1 0 0,0-1-1 0 0,1 0 0 0 0,-1 1 0 0 0,0-1 0 0 0,0 1 1 0 0,0-1-1 0 0,1 1 0 0 0,-1-1 0 0 0,0 1 0 0 0,1-1 0 0 0,-1 1 1 0 0,0-1-1 0 0,1 1 0 0 0,-1 0 0 0 0,1-1 0 0 0,-1 1 1 0 0,1-1-1 0 0,-1 1 0 0 0,1 0 0 0 0,-1 0 0 0 0,1-1 1 0 0,-1 1-1 0 0,1 0 0 0 0,-1 0 0 0 0,1-1 0 0 0,-1 1 1 0 0,1 0-1 0 0,0 0 0 0 0,-1 0 0 0 0,1 0 0 0 0,-1 0 0 0 0,1 0 1 0 0,0 0-1 0 0,0 0-20 0 0,-18-9 85 0 0,1 0 1 0 0,-1 1-1 0 0,0 0 0 0 0,-1 2 1 0 0,0 0-1 0 0,0 1 0 0 0,0 1 1 0 0,-1 1-1 0 0,1 0 0 0 0,-1 1 1 0 0,0 1-1 0 0,0 1 0 0 0,1 1 1 0 0,-14 2-86 0 0,10 1 74 0 0,-1 1 1 0 0,1 0 0 0 0,0 2 0 0 0,1 1 0 0 0,0 1-1 0 0,0 1 1 0 0,1 0 0 0 0,0 2 0 0 0,1 0-1 0 0,0 1 1 0 0,1 1 0 0 0,-8 8-75 0 0,24-21 19 0 0,1 0-1 0 0,-1 1 1 0 0,1-1 0 0 0,0 1-1 0 0,-1-1 1 0 0,1 1 0 0 0,0-1-1 0 0,0 1 1 0 0,0-1 0 0 0,0 1-1 0 0,1 0 1 0 0,-1 0 0 0 0,0 0-1 0 0,1-1 1 0 0,-1 1 0 0 0,1 0-1 0 0,-1 0 1 0 0,1 0 0 0 0,0 0-1 0 0,0 0 1 0 0,0 0 0 0 0,0 0-1 0 0,0 0 1 0 0,0-1 0 0 0,1 1-1 0 0,-1 0 1 0 0,1 0 0 0 0,-1 0-1 0 0,1 0 1 0 0,0 0 0 0 0,0-1-1 0 0,-1 1 1 0 0,1 0 0 0 0,0-1-1 0 0,1 1 1 0 0,-1-1 0 0 0,0 1-1 0 0,0-1 1 0 0,1 1 0 0 0,-1-1-1 0 0,1 0 1 0 0,-1 0 0 0 0,1 0-1 0 0,-1 0 1 0 0,1 0 0 0 0,0 0-1 0 0,-1 0 1 0 0,1 0 0 0 0,0-1-1 0 0,0 1 1 0 0,0 0 0 0 0,0-1-1 0 0,0 0 1 0 0,-1 0 0 0 0,2 1-19 0 0,103 16 43 0 0,-86-16-152 0 0,1-2-1 0 0,0-1 1 0 0,-1 0-1 0 0,1-2 1 0 0,-1 0 0 0 0,0-1-1 0 0,0-1 1 0 0,-1-1-1 0 0,18-9 110 0 0,-17 3-63 0 0,0-1 1 0 0,-2-1-1 0 0,1-1 0 0 0,-2-1 0 0 0,0-1 0 0 0,-2 0 0 0 0,1-1 0 0 0,-2 0 1 0 0,-1-1-1 0 0,0-1 0 0 0,-2 0 0 0 0,0-1 0 0 0,-1 0 0 0 0,-2 0 0 0 0,0-1 0 0 0,-1 0 1 0 0,-1-4 62 0 0,32-208 1464 0 0,-38 233-1394 0 0,-22-4 79 0 0,15 18-95 0 0,1 1 0 0 0,0 0 0 0 0,1 1 0 0 0,1 0 0 0 0,0-1-1 0 0,0 1 1 0 0,2 0 0 0 0,0 1 0 0 0,0-1 0 0 0,1 0 0 0 0,1 2-54 0 0,21 183 781 0 0,-17-183-750 0 0,0 0 0 0 0,0 0 0 0 0,2 0 0 0 0,0-1 1 0 0,1 0-1 0 0,0 0 0 0 0,1-1 0 0 0,1 1 1 0 0,0-2-1 0 0,1 1 0 0 0,1-2 0 0 0,0 1 1 0 0,0-1-1 0 0,1-1 0 0 0,1 0 0 0 0,0-1 1 0 0,0 0-1 0 0,1-1 0 0 0,0 0 0 0 0,1-1 0 0 0,0-1 1 0 0,0-1-1 0 0,0 0 0 0 0,1-1 0 0 0,0 0 1 0 0,6 0-32 0 0,-13-2-30 0 0,0 0 0 0 0,0-1 0 0 0,0-1 0 0 0,0 1 0 0 0,0-1 1 0 0,1-1-1 0 0,-1 0 0 0 0,0 0 0 0 0,1 0 0 0 0,-1-1 0 0 0,0-1 1 0 0,0 0-1 0 0,0 0 0 0 0,0-1 0 0 0,0 0 0 0 0,-1 0 0 0 0,1-1 1 0 0,-1 0-1 0 0,0-1 0 0 0,0 1 0 0 0,0-2 0 0 0,-1 1 1 0 0,1-1-1 0 0,-1 0 0 0 0,-1-1 0 0 0,1 1 0 0 0,-1-1 0 0 0,0-1 1 0 0,-1 1-1 0 0,0-1 0 0 0,4-8 30 0 0,-6 10-8 0 0,-1-1 0 0 0,0 0 0 0 0,-1 1 0 0 0,1-1 0 0 0,-2 0 0 0 0,1 0 0 0 0,0 0 0 0 0,-1 0 0 0 0,-1 0 0 0 0,1 0 0 0 0,-1 1 0 0 0,0-1 0 0 0,0 0-1 0 0,-1 0 1 0 0,0 1 0 0 0,0-1 0 0 0,-1 1 0 0 0,0-1 0 0 0,0 1 0 0 0,0 0 0 0 0,-1 0 0 0 0,0 0 0 0 0,0 1 0 0 0,-1-1 0 0 0,-2-2 8 0 0,-85-42 524 0 0,91 50-518 0 0,1 0-23 0 0,0 0-8 0 0,-16 26 6 0 0,76 79-326 0 0,-46-88-132 0 0,10 16-988 0 0,-17-12-2808 0 0,-7-20 2982 0 0</inkml:trace>
  <inkml:trace contextRef="#ctx0" brushRef="#br0" timeOffset="25996.53">12282 2389 1836 0 0,'-7'-53'6431'0'0,"15"84"-11440"0"0,-4-11 3767 0 0</inkml:trace>
  <inkml:trace contextRef="#ctx0" brushRef="#br0" timeOffset="26450.07">12447 2914 1236 0 0,'15'-7'3545'0'0,"9"-22"-3184"0"0,-20 23-45 0 0,18-20-106 0 0,-1-2 0 0 0,-1 0 0 0 0,-1-1 0 0 0,-2-1 0 0 0,-1-1 0 0 0,-2 0 0 0 0,-1-1 0 0 0,-1 0 0 0 0,-2-1-1 0 0,-1 0 1 0 0,3-25-210 0 0,-12 59-7 0 0,0 0 0 0 0,0 0-1 0 0,0 0 1 0 0,-1 0 0 0 0,1 0 0 0 0,0 0-1 0 0,0 0 1 0 0,0 0 0 0 0,-1 0-1 0 0,1 0 1 0 0,-1 0 0 0 0,1 0-1 0 0,-1 0 1 0 0,1 0 0 0 0,-1-1 0 0 0,1 1-1 0 0,-1 0 1 0 0,0 0 0 0 0,1-1-1 0 0,-1 1 1 0 0,0 0 0 0 0,1-1-1 0 0,-1 1 1 0 0,0 0 0 0 0,0-1 0 0 0,0 0-1 0 0,0 1 1 0 0,0-1 0 0 0,0 1-1 0 0,0-1 1 0 0,0 0 0 0 0,0 0-1 0 0,0 1 1 0 0,0-1 0 0 0,0 0 0 0 0,0 0-1 0 0,0 0 1 0 0,0 0 0 0 0,1 0-1 0 0,-1 0 1 0 0,0 0 0 0 0,0-1-1 0 0,0 1 1 0 0,0 0 0 0 0,0-1 0 0 0,0 1-1 0 0,0 0 1 0 0,0-1 0 0 0,0 1-1 0 0,0-1 1 0 0,0 1 0 0 0,1-1-1 0 0,-1 0 1 0 0,0 1 0 0 0,0-1 0 0 0,1 0-1 0 0,-1 0 1 0 0,0 1 0 0 0,1-1-1 0 0,-1-1 8 0 0,9 15-30 0 0,1-2 0 0 0,0 1 1 0 0,0-1-1 0 0,1-1 0 0 0,1 1 0 0 0,0-2 0 0 0,0 0 0 0 0,1 0 0 0 0,0-1 0 0 0,1 0 0 0 0,9 4 30 0 0,54 40-105 0 0,-68-47 168 0 0,-1 0 0 0 0,-1 1 1 0 0,1-1-1 0 0,-1 1 1 0 0,0 1-1 0 0,0-1 0 0 0,0 1 1 0 0,-1 0-1 0 0,0 0 0 0 0,-1 1 1 0 0,0-1-1 0 0,0 1 0 0 0,0 0 1 0 0,-1 0-1 0 0,0 0 1 0 0,-1 1-1 0 0,0-1 0 0 0,0 1 1 0 0,-1 0-64 0 0,-3-2 8 0 0,-1 0 0 0 0,-1-1 0 0 0,1 1 1 0 0,-1-1-1 0 0,0 1 0 0 0,-1-1 0 0 0,1 0 1 0 0,-1-1-1 0 0,0 1 0 0 0,-1-1 0 0 0,1 0 1 0 0,-1 0-1 0 0,0-1 0 0 0,0 0 0 0 0,-1 0 0 0 0,1 0 1 0 0,-1-1-1 0 0,0 0 0 0 0,0 0 0 0 0,0 0 1 0 0,0-1-1 0 0,-1 0 0 0 0,1-1 0 0 0,0 0 1 0 0,-1 0-1 0 0,-3 0-8 0 0,6 0-169 0 0,0 0-1 0 0,1 0 1 0 0,-1 0 0 0 0,0 0 0 0 0,1-1 0 0 0,-1 0 0 0 0,0 0-1 0 0,0 0 1 0 0,0-1 0 0 0,1 1 0 0 0,-1-1 0 0 0,0 0 0 0 0,1 0 0 0 0,-1-1-1 0 0,1 0 1 0 0,-1 0 0 0 0,1 0 0 0 0,0 0 0 0 0,0 0 0 0 0,0-1-1 0 0,0 0 1 0 0,0 0 0 0 0,0 0 0 0 0,1 0 0 0 0,0-1 0 0 0,-1 1-1 0 0,1-1 1 0 0,0 0 0 0 0,1 0 0 0 0,-1 0 0 0 0,1 0 0 0 0,-1-2 169 0 0,-3-20-1216 0 0</inkml:trace>
  <inkml:trace contextRef="#ctx0" brushRef="#br0" timeOffset="26794.282">13146 2332 1496 0 0,'3'196'5094'0'0,"-1"0"-3076"0"0,-3-187-1979 0 0,1 0 0 0 0,0 0-1 0 0,0 0 1 0 0,0 0 0 0 0,1 0-1 0 0,1 0 1 0 0,-1 0 0 0 0,1 0-1 0 0,1 0 1 0 0,0-1 0 0 0,0 1-1 0 0,1-1 1 0 0,0 0 0 0 0,0 0-1 0 0,1 0 1 0 0,0-1 0 0 0,0 1 0 0 0,1-1-1 0 0,0 0 1 0 0,0-1 0 0 0,0 1-1 0 0,1-1 1 0 0,0-1 0 0 0,1 1-1 0 0,-1-1 1 0 0,1 0 0 0 0,0-1-1 0 0,0 0 1 0 0,0 0 0 0 0,1-1 0 0 0,-1 0-1 0 0,1 0 1 0 0,8 1-39 0 0,-12-3-229 0 0,0-1 0 0 0,0 1 1 0 0,0-1-1 0 0,0 0 0 0 0,0 0 0 0 0,0-1 1 0 0,0 1-1 0 0,0-1 0 0 0,-1 0 0 0 0,1-1 1 0 0,0 1-1 0 0,0-1 0 0 0,-1 0 0 0 0,1 0 1 0 0,-1 0-1 0 0,0-1 0 0 0,0 1 0 0 0,1-1 0 0 0,-2 0 1 0 0,1 0-1 0 0,0-1 0 0 0,-1 1 0 0 0,1-1 1 0 0,-1 0-1 0 0,0 0 0 0 0,0 0 0 0 0,-1 0 1 0 0,1-1 228 0 0,0-8-1172 0 0</inkml:trace>
  <inkml:trace contextRef="#ctx0" brushRef="#br0" timeOffset="27044.48">12963 2658 1900 0 0,'-68'8'6439'0'0,"104"-2"-4832"0"0,236-46-3498 0 0,-133 7-3746 0 0,-116 27 4287 0 0</inkml:trace>
  <inkml:trace contextRef="#ctx0" brushRef="#br0" timeOffset="27481.984">13431 2569 1688 0 0,'13'-6'4116'0'0,"45"24"-3429"0"0,-43-10-575 0 0,0 0 0 0 0,-1 0 0 0 0,1 2 0 0 0,-2 0 1 0 0,1 0-1 0 0,-2 2 0 0 0,1-1 0 0 0,-1 1 0 0 0,-1 1 0 0 0,-1 0 0 0 0,1 1 0 0 0,-2 0 0 0 0,0 1 0 0 0,-1-1 0 0 0,0 2 0 0 0,1 5-112 0 0,-8-19 58 0 0,-1 1 0 0 0,1-1 0 0 0,-1 1 0 0 0,1-1 0 0 0,-1 1 0 0 0,0-1 0 0 0,0 1 0 0 0,0-1 0 0 0,0 1 0 0 0,-1-1 0 0 0,1 1 0 0 0,-1-1 0 0 0,1 1 0 0 0,-1-1 0 0 0,0 0 0 0 0,0 1 0 0 0,0-1 0 0 0,0 0 0 0 0,0 0 0 0 0,-1 0 0 0 0,1 0 0 0 0,-1 0 0 0 0,1 0 0 0 0,-1 0 0 0 0,0 0 0 0 0,1 0 0 0 0,-1-1 0 0 0,0 1 0 0 0,0-1 0 0 0,-1 1 0 0 0,1-1 0 0 0,0 0 0 0 0,0 0 0 0 0,0 0 0 0 0,-1 0 0 0 0,1 0 0 0 0,-1-1 0 0 0,1 1 0 0 0,-1-1 0 0 0,0 1-58 0 0,2-3-3 0 0,-1 0 0 0 0,0 0 0 0 0,1-1 0 0 0,-1 1 0 0 0,1 0 0 0 0,-1-1 0 0 0,1 1 0 0 0,0 0 1 0 0,0-1-1 0 0,0 0 0 0 0,1 1 0 0 0,-1-1 0 0 0,1 1 0 0 0,-1-1 0 0 0,1 0 0 0 0,0 1 0 0 0,0-1 1 0 0,0 0-1 0 0,0 1 0 0 0,0-1 0 0 0,1 0 0 0 0,-1 1 0 0 0,1-1 0 0 0,0 0 0 0 0,0 1 0 0 0,0-1 0 0 0,0 1 1 0 0,0 0-1 0 0,0-1 3 0 0,7-16-77 0 0,0-1-1 0 0,1 1 1 0 0,1 1 0 0 0,1 0 0 0 0,0 0 0 0 0,2 1 0 0 0,0 1 0 0 0,0 0 0 0 0,2 1 0 0 0,0 0 0 0 0,0 1-1 0 0,2 1 1 0 0,-1 1 0 0 0,16-9 77 0 0,-30 20-11 0 0,-1 1 0 0 0,1-1 0 0 0,-1 0 0 0 0,1 1 0 0 0,-1-1 0 0 0,1 1 0 0 0,0 0 0 0 0,-1-1 0 0 0,1 1 0 0 0,-1 0 0 0 0,1 0 0 0 0,0 0 1 0 0,-1 0-1 0 0,1 0 0 0 0,0 1 0 0 0,-1-1 0 0 0,1 0 0 0 0,0 1 0 0 0,-1-1 0 0 0,1 1 0 0 0,-1 0 0 0 0,1-1 0 0 0,-1 1 0 0 0,1 0 0 0 0,-1 0 0 0 0,0 0 0 0 0,1 0 0 0 0,-1 0 0 0 0,0 0 0 0 0,0 1 0 0 0,0-1 0 0 0,0 0 0 0 0,0 0 0 0 0,0 1 0 0 0,0-1 0 0 0,0 1 0 0 0,-1-1 0 0 0,1 1 0 0 0,0-1 0 0 0,-1 1 0 0 0,1-1 0 0 0,-1 1 0 0 0,0 0 0 0 0,1 0 11 0 0,11 89 97 0 0,-10-62-107 0 0,-1-21 12 0 0,0-1 1 0 0,0 1-1 0 0,1 0 0 0 0,1-1 0 0 0,-1 0 1 0 0,1 0-1 0 0,0 0 0 0 0,1 0 0 0 0,0 0 1 0 0,0-1-1 0 0,0 1 0 0 0,1-1 0 0 0,0 0 1 0 0,0 0-1 0 0,0-1 0 0 0,1 0 0 0 0,0 0 1 0 0,0 0-1 0 0,0 0 0 0 0,5 1-2 0 0,62-6-3227 0 0,-22-29 558 0 0,-37 17 1484 0 0</inkml:trace>
  <inkml:trace contextRef="#ctx0" brushRef="#br0" timeOffset="27842.028">13889 2151 2688 0 0,'5'-7'6412'0'0,"12"18"-5723"0"0,-6-2-318 0 0,-8-36 400 0 0,-14 1-8856 0 0,11 24 6759 0 0</inkml:trace>
  <inkml:trace contextRef="#ctx0" brushRef="#br0" timeOffset="28639.536">14220 2214 944 0 0,'9'-16'4679'0'0,"-4"38"-3378"0"0,-3-6-1374 0 0,112 338 2135 0 0,-93-301-1813 0 0,16 65 430 0 0,-37-119-665 0 0,0 1 0 0 0,0-1 0 0 0,-1 1 0 0 0,1-1 0 0 0,0 1 0 0 0,0-1 0 0 0,-1 1 0 0 0,1 0 0 0 0,0-1-1 0 0,-1 1 1 0 0,1-1 0 0 0,-1 1 0 0 0,1 0 0 0 0,0-1 0 0 0,-1 1 0 0 0,1 0 0 0 0,-1 0 0 0 0,1-1 0 0 0,-1 1 0 0 0,1 0 0 0 0,-1 0 0 0 0,1 0 0 0 0,-1-1 0 0 0,1 1 0 0 0,-1 0 0 0 0,1 0 0 0 0,-1 0 0 0 0,0 0 0 0 0,1 0 0 0 0,-1 0 0 0 0,1 0 0 0 0,-1 0 0 0 0,1 0 0 0 0,-1 1-1 0 0,1-1 1 0 0,-1 0 0 0 0,1 0 0 0 0,-1 0 0 0 0,1 1 0 0 0,-1-1 0 0 0,1 0 0 0 0,-1 0 0 0 0,1 1 0 0 0,0-1 0 0 0,-1 0 0 0 0,1 1 0 0 0,-1-1 0 0 0,1 1-14 0 0,-1-9-24 0 0,0 0 0 0 0,1 1 1 0 0,0-1-1 0 0,0 0 0 0 0,1 0 0 0 0,0 1 0 0 0,0-1 0 0 0,1 1 1 0 0,0-1-1 0 0,0 1 0 0 0,1 0 0 0 0,0-1 0 0 0,0 1 1 0 0,1 1-1 0 0,0-1 0 0 0,0 0 0 0 0,0 1 0 0 0,1 0 0 0 0,0 0 1 0 0,0 0-1 0 0,1 1 0 0 0,-1 0 0 0 0,1 0 0 0 0,1 0 1 0 0,-1 1-1 0 0,0 0 0 0 0,5-2 24 0 0,5-4-53 0 0,0 2 1 0 0,1 0 0 0 0,0 0-1 0 0,0 2 1 0 0,1 0-1 0 0,0 1 1 0 0,0 1-1 0 0,0 1 1 0 0,1 0-1 0 0,-1 1 1 0 0,6 1 52 0 0,-19 1 4 0 0,-1 0 0 0 0,1 1 1 0 0,-1-1-1 0 0,1 1 0 0 0,-1 0 0 0 0,0 0 0 0 0,0 0 1 0 0,1 1-1 0 0,-1-1 0 0 0,0 1 0 0 0,0 0 1 0 0,0 1-1 0 0,-1-1 0 0 0,1 0 0 0 0,0 1 0 0 0,-1 0 1 0 0,0 0-1 0 0,1 0 0 0 0,-1 0 0 0 0,0 1 1 0 0,-1-1-1 0 0,1 1 0 0 0,-1 0 0 0 0,1-1 0 0 0,-1 1 1 0 0,0 0-1 0 0,-1 0 0 0 0,1 1 0 0 0,-1-1 1 0 0,0 0-1 0 0,0 1 0 0 0,0-1 0 0 0,0 0 0 0 0,-1 1 1 0 0,1-1-1 0 0,-1 1-4 0 0,-11 8 22 0 0,0 0 0 0 0,-1 0 0 0 0,0-1 0 0 0,-1-1 0 0 0,-1 0 0 0 0,1-1 0 0 0,-2 0 0 0 0,1-1 0 0 0,-1-1 0 0 0,-1 0 0 0 0,1-1 0 0 0,-1-1 0 0 0,0 0 0 0 0,-1-1 0 0 0,0-1 0 0 0,1 0 0 0 0,-1-2 0 0 0,0 0 0 0 0,-1 0 1 0 0,1-2-1 0 0,0 0 0 0 0,-4-1-22 0 0,20 1-47 0 0,0 0 0 0 0,0 1 1 0 0,0-1-1 0 0,1 0 0 0 0,-1 0 1 0 0,0 1-1 0 0,0-1 0 0 0,0 0 1 0 0,0 0-1 0 0,0 0 0 0 0,1 0 1 0 0,-1 0-1 0 0,0 0 0 0 0,0 0 1 0 0,0 0-1 0 0,0-1 0 0 0,0 1 1 0 0,1 0-1 0 0,-1 0 0 0 0,0-1 1 0 0,0 1-1 0 0,0 0 1 0 0,1-1-1 0 0,-1 1 0 0 0,0-1 1 0 0,0 1-1 0 0,1-1 0 0 0,-1 0 1 0 0,0 1-1 0 0,1-1 0 0 0,-1 1 1 0 0,1-1-1 0 0,-1 0 0 0 0,1 0 1 0 0,-1 1-1 0 0,1-1 0 0 0,0 0 1 0 0,-1 0-1 0 0,1 0 0 0 0,0 1 1 0 0,-1-1-1 0 0,1 0 0 0 0,0 0 1 0 0,0 0-1 0 0,0 0 0 0 0,0 0 1 0 0,0 1-1 0 0,0-1 0 0 0,0 0 1 0 0,0 0-1 0 0,0 0 1 0 0,0 0-1 0 0,1 0 0 0 0,-1 1 1 0 0,0-1-1 0 0,1 0 0 0 0,-1 0 1 0 0,0 0-1 0 0,1 1 0 0 0,-1-1 1 0 0,1 0-1 0 0,-1 0 0 0 0,1 1 1 0 0,-1-1-1 0 0,1 0 0 0 0,0 0 47 0 0,46-44-3645 0 0,-18 25 2202 0 0</inkml:trace>
  <inkml:trace contextRef="#ctx0" brushRef="#br0" timeOffset="29375.768">14935 2463 1132 0 0,'20'-36'6235'0'0,"-20"36"-5472"0"0,-3 18-237 0 0,-2 173 281 0 0,6-185-782 0 0,-1-1 0 0 0,1 1 0 0 0,0-1 0 0 0,1 0 0 0 0,-1 1 0 0 0,1-1 1 0 0,0 0-1 0 0,1 0 0 0 0,-1 0 0 0 0,1-1 0 0 0,0 1 0 0 0,0 0 0 0 0,0-1 0 0 0,1 0 0 0 0,0 0 0 0 0,0 0 0 0 0,0 0 0 0 0,0-1 0 0 0,0 1 0 0 0,1-1 0 0 0,-1 0 0 0 0,1 0 0 0 0,0-1 0 0 0,0 1 0 0 0,0-1 1 0 0,0 0-1 0 0,0-1 0 0 0,1 1 0 0 0,-1-1 0 0 0,0 0 0 0 0,1-1 0 0 0,-1 1 0 0 0,1-1 0 0 0,1 0-25 0 0,138-30-173 0 0,-137 27 143 0 0,1-1 1 0 0,-1 0-1 0 0,0 0 0 0 0,0-1 0 0 0,-1 0 0 0 0,0 0 1 0 0,1 0-1 0 0,-2-1 0 0 0,1 0 0 0 0,-1-1 0 0 0,0 1 1 0 0,0-1-1 0 0,0-1 0 0 0,-1 1 0 0 0,0-1 0 0 0,-1 1 1 0 0,0-1-1 0 0,0-1 0 0 0,-1 1 0 0 0,0-1 0 0 0,0 1 0 0 0,-1-1 1 0 0,0 0-1 0 0,1-7 30 0 0,-4 14-2 0 0,0 1 0 0 0,0 0 0 0 0,0 0 0 0 0,0 1 0 0 0,0-1 1 0 0,0 0-1 0 0,0 0 0 0 0,0 0 0 0 0,0 1 0 0 0,0-1 0 0 0,0 0 0 0 0,-1 1 0 0 0,1-1 0 0 0,0 1 1 0 0,0-1-1 0 0,-1 1 0 0 0,1 0 0 0 0,0 0 0 0 0,-1-1 0 0 0,1 1 0 0 0,0 0 0 0 0,-1 0 1 0 0,1 0-1 0 0,0 1 0 0 0,-1-1 0 0 0,1 0 0 0 0,0 0 0 0 0,-1 1 0 0 0,1-1 0 0 0,0 1 0 0 0,0-1 1 0 0,0 1-1 0 0,-1-1 0 0 0,1 1 0 0 0,0 0 0 0 0,0-1 0 0 0,0 1 0 0 0,0 0 0 0 0,0 0 1 0 0,0 1 1 0 0,-1 0-2 0 0,0 1 1 0 0,1 0-1 0 0,0 0 1 0 0,0 0-1 0 0,0 0 1 0 0,0 1-1 0 0,0-1 1 0 0,0 0-1 0 0,1 0 1 0 0,0 1 0 0 0,0-1-1 0 0,0 0 1 0 0,0 0-1 0 0,0 1 1 0 0,0-1-1 0 0,1 0 1 0 0,0 0-1 0 0,0 1 1 0 0,-1-1 0 0 0,2 0-1 0 0,-1 0 1 0 0,0 0-1 0 0,1 0 1 0 0,-1 0-1 0 0,1-1 1 0 0,0 1-1 0 0,0 0 1 0 0,0-1-1 0 0,0 1 1 0 0,1-1 0 0 0,-1 0-1 0 0,0 0 1 0 0,1 0-1 0 0,0 0 1 0 0,0 0-1 0 0,-1 0 1 0 0,1-1-1 0 0,0 0 1 0 0,0 1 0 0 0,0-1-1 0 0,0 0 1 0 0,1 0-1 0 0,-1-1 1 0 0,0 1-1 0 0,0-1 1 0 0,1 1-1 0 0,-1-1 1 0 0,0 0 0 0 0,0 0-1 0 0,1 0 1 0 0,-1-1-1 0 0,3 0 2 0 0,13 1-104 0 0,0 0 0 0 0,0-2 0 0 0,0 0 0 0 0,0-1 0 0 0,0-1 0 0 0,0 0 1 0 0,-1-2-1 0 0,0 0 0 0 0,0-1 0 0 0,-1-1 0 0 0,1-1 0 0 0,8-6 104 0 0,-10 5-33 0 0,0-1 0 0 0,0-1 0 0 0,-2 0 0 0 0,1-1 1 0 0,-2-1-1 0 0,0 0 0 0 0,0 0 0 0 0,-1-1 0 0 0,-1-1 0 0 0,-1 0 1 0 0,0-1-1 0 0,-1 0 0 0 0,-1 0 0 0 0,0-1 0 0 0,-2 0 0 0 0,0 0 1 0 0,-1-1-1 0 0,0 0 0 0 0,-2 1 0 0 0,0-1 0 0 0,-2-1 0 0 0,0 1 0 0 0,0 0 1 0 0,-3-13 32 0 0,2 21 117 0 0,0 0 0 0 0,-1 0 0 0 0,0 0 1 0 0,0 0-1 0 0,-1 0 0 0 0,-1 1 0 0 0,0-1 1 0 0,0 0-1 0 0,-1 1 0 0 0,-1 0 0 0 0,1 0 1 0 0,-2 0-1 0 0,1 0 0 0 0,-2 1-117 0 0,4 8 19 0 0,0 1 0 0 0,0-1-1 0 0,-1 1 1 0 0,1 0 0 0 0,0 0 0 0 0,0 0-1 0 0,-1 0 1 0 0,1 0 0 0 0,0 1-1 0 0,0 0 1 0 0,-1-1 0 0 0,1 1 0 0 0,0 0-1 0 0,0 1 1 0 0,0-1 0 0 0,0 1 0 0 0,0-1-1 0 0,1 1 1 0 0,-1 0 0 0 0,0 0-1 0 0,1 0 1 0 0,-1 0 0 0 0,1 0 0 0 0,0 1-1 0 0,0-1 1 0 0,-1 1 0 0 0,2-1 0 0 0,-1 1-1 0 0,0 0 1 0 0,1 0 0 0 0,-1 0-1 0 0,1 0 1 0 0,-1 3-19 0 0,-3 10 1 0 0,0 1 0 0 0,2 0 0 0 0,0 0 0 0 0,0 0 0 0 0,2 0 0 0 0,0 0 0 0 0,1 0 0 0 0,1 0 0 0 0,1 1 0 0 0,0-1 0 0 0,1 0 0 0 0,1-1 0 0 0,0 1 0 0 0,1-1 0 0 0,1 1 0 0 0,1-2 0 0 0,0 1 0 0 0,1-1 0 0 0,1 0 0 0 0,0 0 0 0 0,1-1 0 0 0,11 12-1 0 0,-15-16-78 0 0,12 19-361 0 0,16 30-428 0 0,-25-18-4442 0 0,-9-39 4036 0 0</inkml:trace>
  <inkml:trace contextRef="#ctx0" brushRef="#br0" timeOffset="29610.73">15779 2458 948 0 0,'10'-14'305'0'0,"0"2"-1"0"0,1-1 1 0 0,0 2-1 0 0,0-1 1 0 0,2 2 0 0 0,-1-1-1 0 0,1 2 1 0 0,1 0-1 0 0,0 0 1 0 0,0 1 0 0 0,0 1-1 0 0,9-2-304 0 0,-19 6 52 0 0,1 1-1 0 0,-1 0 1 0 0,1 0 0 0 0,-1 0 0 0 0,1 1-1 0 0,0 0 1 0 0,0 0 0 0 0,0 0-1 0 0,0 0 1 0 0,0 1 0 0 0,0 0 0 0 0,0 0-1 0 0,0 0 1 0 0,0 1 0 0 0,-1-1-1 0 0,1 1 1 0 0,0 0 0 0 0,0 1-1 0 0,0-1 1 0 0,-1 1 0 0 0,1 0 0 0 0,-1 0-1 0 0,1 1 1 0 0,-1-1 0 0 0,0 1-1 0 0,0 0 1 0 0,0 0 0 0 0,0 0 0 0 0,0 0-1 0 0,-1 1 1 0 0,0 0 0 0 0,1 0-1 0 0,-1 0 1 0 0,-1 0 0 0 0,1 0-1 0 0,-1 0 1 0 0,1 2-52 0 0,58 174 1677 0 0,-60-175-1655 0 0,0 0-1 0 0,0 1 1 0 0,-1-1 0 0 0,0 0-1 0 0,0 0 1 0 0,0 1 0 0 0,0-1 0 0 0,-1 0-1 0 0,0 0 1 0 0,0 0 0 0 0,-1 1 0 0 0,1-1-1 0 0,-1 0 1 0 0,0-1 0 0 0,-1 1 0 0 0,1 0-1 0 0,-1-1 1 0 0,0 1 0 0 0,0-1 0 0 0,0 0-1 0 0,-2 2-21 0 0,-26-21-5209 0 0,21-3 3953 0 0</inkml:trace>
  <inkml:trace contextRef="#ctx0" brushRef="#br0" timeOffset="29814.3">16133 2144 2752 0 0,'-4'-5'804'0'0,"-3"2"-192"0"0,6 1-8 0 0,-3-1-112 0 0,0-1-23 0 0,-1 4-117 0 0,2-1 20 0 0,1 2-192 0 0,0-1-48 0 0,2 2-16 0 0,2 3-280 0 0,0-3-108 0 0,3 1-156 0 0,-2 2-177 0 0,1-2-387 0 0,5 1-252 0 0,12 6 12 0 0</inkml:trace>
  <inkml:trace contextRef="#ctx0" brushRef="#br0" timeOffset="30517.867">16554 2334 936 0 0,'1'-1'90'0'0,"0"0"0"0"0,-1 0 0 0 0,1 0 1 0 0,-1-1-1 0 0,0 1 0 0 0,1 0 0 0 0,-1 0 0 0 0,0-1 0 0 0,0 1 0 0 0,0 0 1 0 0,0 0-1 0 0,0-1 0 0 0,0 1 0 0 0,0 0 0 0 0,0 0 0 0 0,0-1 0 0 0,-1 1 0 0 0,1 0 1 0 0,0 0-1 0 0,-1 0 0 0 0,1-1 0 0 0,-1 1 0 0 0,0 0 0 0 0,1 0 0 0 0,-1 0 0 0 0,0 0 1 0 0,1 0-1 0 0,-1 0 0 0 0,0 0 0 0 0,0 0 0 0 0,0 0 0 0 0,0 1 0 0 0,0-1 1 0 0,0 0-1 0 0,0 0 0 0 0,0 1 0 0 0,0-1 0 0 0,-1 1 0 0 0,1-1 0 0 0,0 1 0 0 0,0 0 1 0 0,0-1-1 0 0,-1 1 0 0 0,1 0 0 0 0,0 0 0 0 0,0 0 0 0 0,-1 0 0 0 0,1 0 0 0 0,0 0 1 0 0,0 0-1 0 0,-1 0 0 0 0,1 0 0 0 0,0 1 0 0 0,0-1 0 0 0,-1 0 0 0 0,1 1 1 0 0,0-1-1 0 0,0 1 0 0 0,-1 0-90 0 0,-75 12 631 0 0,65-9-537 0 0,0 0-1 0 0,1 1 0 0 0,-1 0 0 0 0,1 1 1 0 0,0 1-1 0 0,0-1 0 0 0,1 2 1 0 0,0-1-1 0 0,1 2 0 0 0,-1-1 0 0 0,1 1 1 0 0,1 0-1 0 0,0 1 0 0 0,0 0 0 0 0,1 1 1 0 0,0-1-1 0 0,1 1 0 0 0,0 1 1 0 0,1-1-1 0 0,0 1 0 0 0,0 4-93 0 0,4-15 64 0 0,1-1-39 0 0,3 3 20 0 0,6 0-53 0 0,-1-1 0 0 0,0 0-1 0 0,1 0 1 0 0,0-1 0 0 0,-1 0-1 0 0,1-1 1 0 0,0 1 0 0 0,0-2-1 0 0,-1 1 1 0 0,1-1 0 0 0,0-1-1 0 0,-1 1 1 0 0,1-2 0 0 0,-1 1 0 0 0,0-1-1 0 0,1 0 1 0 0,-1-1 0 0 0,-1 0-1 0 0,1 0 1 0 0,0-1 0 0 0,-1 1-1 0 0,0-2 1 0 0,0 1 0 0 0,-1-1-1 0 0,0 0 1 0 0,0 0 0 0 0,0-1-1 0 0,3-5 9 0 0,45-86-38 0 0,-21 78-324 0 0,-32 20 358 0 0,31 11-152 0 0,-25-3 154 0 0,0-1 0 0 0,-1 1-1 0 0,0 0 1 0 0,-1 1-1 0 0,0-1 1 0 0,0 1 0 0 0,0 0-1 0 0,-1 1 1 0 0,-1-1-1 0 0,0 1 1 0 0,0-1 0 0 0,-1 1-1 0 0,0 0 1 0 0,0 0-1 0 0,-1 0 1 0 0,-1 0-1 0 0,1 0 1 0 0,-2 7 2 0 0,1-16-13 0 0,0 38 149 0 0,27-70-45 0 0,93-115-286 0 0,-116 140 192 0 0,0 1 0 0 0,1 1 0 0 0,-1-1 0 0 0,1 1 0 0 0,0 0 0 0 0,0 0 0 0 0,0 0 0 0 0,0 0 0 0 0,1 1 0 0 0,0 0 0 0 0,-1 0 0 0 0,1 1 0 0 0,0 0 0 0 0,0 0 0 0 0,0 0 0 0 0,1 0 0 0 0,-1 1 0 0 0,0 0 0 0 0,1 1 0 0 0,-1-1 0 0 0,1 1 0 0 0,-1 1 0 0 0,0-1 0 0 0,1 1 0 0 0,-1 0 0 0 0,0 0 0 0 0,1 1 0 0 0,-1 0 0 0 0,2 1 3 0 0,2 3-19 0 0,0 2-1 0 0,-1-1 1 0 0,0 1 0 0 0,0 0-1 0 0,-1 1 1 0 0,0 0 0 0 0,-1 1-1 0 0,0-1 1 0 0,0 1 0 0 0,-1 1-1 0 0,0-1 1 0 0,-1 1 0 0 0,4 10 19 0 0,4 48-5313 0 0,-13-67 3983 0 0</inkml:trace>
  <inkml:trace contextRef="#ctx0" brushRef="#br0" timeOffset="47142.168">1047 4611 1196 0 0,'0'-20'2548'0'0,"5"-8"-1907"0"0,-1 49 138 0 0,-5 8-590 0 0,0 0 0 0 0,2-1 0 0 0,1 1-1 0 0,1 0 1 0 0,1-1 0 0 0,2 0 0 0 0,1 0-1 0 0,1 0 1 0 0,2-1 0 0 0,0 0 0 0 0,5 6-189 0 0,-12-30 28 0 0,0 1 0 0 0,0-1 1 0 0,0 0-1 0 0,0 0 0 0 0,0 0 0 0 0,1 0 1 0 0,-1-1-1 0 0,1 1 0 0 0,0-1 1 0 0,0 0-1 0 0,0 0 0 0 0,0-1 1 0 0,0 1-1 0 0,0-1 0 0 0,0 0 0 0 0,1 0 1 0 0,-1 0-1 0 0,0 0 0 0 0,1-1 1 0 0,-1 0-1 0 0,0 0 0 0 0,1 0 1 0 0,-1 0-1 0 0,0-1 0 0 0,1 0 0 0 0,-1 0 1 0 0,0 0-1 0 0,1 0 0 0 0,-1-1 1 0 0,0 1-1 0 0,0-1 0 0 0,0 0 0 0 0,1-1-28 0 0,120-92-43 0 0,-115 80 45 0 0,0-1-1 0 0,-1 1 1 0 0,0-2-1 0 0,-2 1 1 0 0,0-1-1 0 0,0 0 1 0 0,-2-1-1 0 0,0 0 1 0 0,-1 1-1 0 0,-1-2 1 0 0,-1 1-1 0 0,0 0 0 0 0,-1 0 1 0 0,-1-1-1 0 0,-1-3-1 0 0,1 21 19 0 0,0-1 0 0 0,-1 0 0 0 0,1 1 0 0 0,0-1-1 0 0,-1 0 1 0 0,1 1 0 0 0,-1-1 0 0 0,0 0 0 0 0,1 1-1 0 0,-1-1 1 0 0,0 1 0 0 0,0-1 0 0 0,0 1 0 0 0,0 0-1 0 0,0-1 1 0 0,0 1 0 0 0,0 0 0 0 0,-1 0 0 0 0,1 0 0 0 0,0 0-1 0 0,-1 0 1 0 0,1 0 0 0 0,-1 0 0 0 0,1 0 0 0 0,-1 0-1 0 0,1 1 1 0 0,-1-1 0 0 0,0 1 0 0 0,1-1 0 0 0,-1 1-1 0 0,0 0 1 0 0,1-1 0 0 0,-1 1 0 0 0,0 0 0 0 0,0 0-1 0 0,1 0 1 0 0,-1 0 0 0 0,0 1 0 0 0,0-1-19 0 0,22 65 34 0 0,87 115-1020 0 0,-21-72-2997 0 0,-77-98 2670 0 0,0-3-22 0 0</inkml:trace>
  <inkml:trace contextRef="#ctx0" brushRef="#br0" timeOffset="47610.853">1661 4509 1204 0 0,'58'92'3299'0'0,"21"145"-715"0"0,-85-187 761 0 0,1-98-2988 0 0,7 31-415 0 0,1 1 1 0 0,0 0-1 0 0,1 0 1 0 0,1 0-1 0 0,0 0 1 0 0,1 1-1 0 0,1 0 1 0 0,0 0-1 0 0,1 1 1 0 0,1-1-1 0 0,0 2 1 0 0,1 0-1 0 0,1 0 1 0 0,0 0-1 0 0,0 1 1 0 0,7-4 57 0 0,31-9-726 0 0,-47 25 673 0 0,25 17-238 0 0,-20-8 250 0 0,-1 1 0 0 0,0 1-1 0 0,-1-1 1 0 0,0 1-1 0 0,0 0 1 0 0,-2 0-1 0 0,1 0 1 0 0,-1 0-1 0 0,0 1 1 0 0,-1-1-1 0 0,0 9 42 0 0,6 20-32 0 0,13 58-1988 0 0,-12-92-1253 0 0,-8-6 2035 0 0</inkml:trace>
  <inkml:trace contextRef="#ctx0" brushRef="#br0" timeOffset="48127.456">2251 4426 1664 0 0,'4'2'4599'0'0,"11"54"-3047"0"0,10 28-1408 0 0,18 115 643 0 0,-29-95-779 0 0,-10-164-85 0 0,0 20 202 0 0,2-1-1 0 0,2 1 1 0 0,2 0 0 0 0,1 0 0 0 0,3 1 0 0 0,0 1 0 0 0,3 0 0 0 0,7-11-125 0 0,-83 115 104 0 0,53-58-105 0 0,1 1 0 0 0,-1-1 1 0 0,2 1-1 0 0,-1 1 1 0 0,1-1-1 0 0,0 1 1 0 0,1-1-1 0 0,0 1 1 0 0,1 0-1 0 0,0 0 0 0 0,0 0 1 0 0,1 8 0 0 0,4-12-6 0 0,1 0 1 0 0,-1-1-1 0 0,1 0 1 0 0,1 1-1 0 0,-1-1 1 0 0,1-1-1 0 0,0 1 0 0 0,0-1 1 0 0,0 0-1 0 0,1 0 1 0 0,-1 0-1 0 0,1-1 1 0 0,0 0-1 0 0,0 0 1 0 0,0 0-1 0 0,1-1 0 0 0,-1 0 1 0 0,6 1 5 0 0,-8-1-7 0 0,131 26-666 0 0,-40-24-5596 0 0,-87-4 4869 0 0</inkml:trace>
  <inkml:trace contextRef="#ctx0" brushRef="#br0" timeOffset="48565.902">2610 4474 936 0 0,'5'0'133'0'0,"-1"-1"-1"0"0,0 0 1 0 0,1 1-1 0 0,-1 0 1 0 0,1 0-1 0 0,-1 0 1 0 0,0 1-1 0 0,1-1 1 0 0,-1 1-1 0 0,0 0 0 0 0,1 0 1 0 0,-1 1-1 0 0,0-1 1 0 0,0 1-1 0 0,0 0 1 0 0,0 0-1 0 0,0 0 1 0 0,-1 1-1 0 0,1-1 1 0 0,0 1-1 0 0,-1 0 1 0 0,0 0-1 0 0,0 0 1 0 0,0 0-1 0 0,1 3-132 0 0,4 0 280 0 0,0 1 0 0 0,-1 0-1 0 0,0 1 1 0 0,0 0 0 0 0,-1 0-1 0 0,0 0 1 0 0,-1 1 0 0 0,1 0-1 0 0,-2 0 1 0 0,1 0 0 0 0,-1 0-1 0 0,-1 1 1 0 0,0 0 0 0 0,0-1-1 0 0,-1 1 1 0 0,0 0 0 0 0,0 9-280 0 0,-2-18 31 0 0,0 0 1 0 0,0 0-1 0 0,0 0 0 0 0,0 0 1 0 0,0 0-1 0 0,0 0 1 0 0,0 0-1 0 0,0 0 1 0 0,-1 0-1 0 0,1 0 0 0 0,-1 0 1 0 0,1 0-1 0 0,0 0 1 0 0,-1 0-1 0 0,1 0 0 0 0,-1 0 1 0 0,0 0-1 0 0,1-1 1 0 0,-1 1-1 0 0,0 0 1 0 0,1 0-1 0 0,-1-1 0 0 0,0 1 1 0 0,0 0-1 0 0,0-1 1 0 0,0 1-1 0 0,0-1 0 0 0,0 1 1 0 0,1-1-1 0 0,-1 0 1 0 0,0 1-1 0 0,0-1 0 0 0,0 0 1 0 0,0 0-1 0 0,0 1 1 0 0,0-1-1 0 0,-1 0 1 0 0,1 0-1 0 0,0 0 0 0 0,0 0 1 0 0,0-1-1 0 0,0 1 1 0 0,0 0-1 0 0,0 0 0 0 0,0 0 1 0 0,0-1-1 0 0,0 1 1 0 0,0-1-1 0 0,1 1 1 0 0,-1-1-1 0 0,0 1 0 0 0,0-1 1 0 0,0 1-1 0 0,0-1 1 0 0,0 0-1 0 0,1 1 0 0 0,-1-1 1 0 0,0 0-1 0 0,1 0 1 0 0,-1 0-32 0 0,-2-6-12 0 0,1 0 0 0 0,0-1 1 0 0,1 1-1 0 0,0-1 0 0 0,0 1 1 0 0,0-1-1 0 0,1 1 0 0 0,0-1 1 0 0,1 1-1 0 0,-1-1 0 0 0,1 1 1 0 0,1-1-1 0 0,0 1 0 0 0,0-1 1 0 0,0 1-1 0 0,1 0 0 0 0,0 0 1 0 0,0 0-1 0 0,1 1 0 0 0,-1-1 1 0 0,2 1-1 0 0,-1 0 0 0 0,1 0 1 0 0,0 0-1 0 0,3-3 12 0 0,3-3-74 0 0,1 0 0 0 0,1 1 0 0 0,0 0 0 0 0,0 1 0 0 0,1 0 1 0 0,0 1-1 0 0,1 1 0 0 0,0 0 0 0 0,0 1 0 0 0,15-4 74 0 0,-27 10-15 0 0,-1 0 1 0 0,1 0-1 0 0,0 0 0 0 0,0 1 0 0 0,0 0 1 0 0,0-1-1 0 0,0 1 0 0 0,0 0 1 0 0,0 0-1 0 0,0 0 0 0 0,0 1 1 0 0,0-1-1 0 0,0 1 0 0 0,0 0 0 0 0,0 0 1 0 0,0 0-1 0 0,-1 0 0 0 0,1 0 1 0 0,0 0-1 0 0,-1 1 0 0 0,1-1 1 0 0,-1 1-1 0 0,1 0 0 0 0,-1 0 1 0 0,0 0-1 0 0,0 0 0 0 0,0 0 0 0 0,0 1 1 0 0,0-1-1 0 0,0 0 0 0 0,0 1 1 0 0,-1-1-1 0 0,0 1 0 0 0,1 0 1 0 0,-1 0-1 0 0,0-1 0 0 0,0 1 1 0 0,0 0-1 0 0,-1 0 0 0 0,1 2 15 0 0,12 121-499 0 0,-13-124 476 0 0,-8 63-431 0 0,-1 2-4996 0 0,9-62 4123 0 0</inkml:trace>
  <inkml:trace contextRef="#ctx0" brushRef="#br0" timeOffset="49992.474">3572 4386 1484 0 0,'-14'1'247'0'0,"0"1"0"0"0,0 0 0 0 0,0 1 0 0 0,0 0 0 0 0,0 1 0 0 0,0 1 0 0 0,1 0 0 0 0,0 1 0 0 0,0 0 0 0 0,1 1 0 0 0,0 0 0 0 0,0 1 0 0 0,0 1 0 0 0,1 0 0 0 0,0 0 0 0 0,1 1 0 0 0,0 0 0 0 0,1 1 0 0 0,0 0 0 0 0,1 1 0 0 0,-7 11-247 0 0,14-22 9 0 0,0 0-1 0 0,1 0 1 0 0,-1 0-1 0 0,0 0 1 0 0,1 0-1 0 0,-1 0 1 0 0,1 0-1 0 0,0 0 1 0 0,-1 0-1 0 0,1 0 1 0 0,0 0 0 0 0,0 0-1 0 0,-1 0 1 0 0,1 0-1 0 0,0 0 1 0 0,0 1-1 0 0,0-1 1 0 0,0 0-1 0 0,1 0 1 0 0,-1 0-1 0 0,0 0 1 0 0,0 0-1 0 0,1 0 1 0 0,-1 0-1 0 0,0 0 1 0 0,1 0-1 0 0,-1 0 1 0 0,1 0-1 0 0,0 0 1 0 0,-1 0-1 0 0,1 0 1 0 0,0 0-1 0 0,-1-1 1 0 0,1 1-1 0 0,0 0 1 0 0,0 0-1 0 0,0-1 1 0 0,-1 1 0 0 0,1-1-1 0 0,0 1 1 0 0,0 0-1 0 0,0-1 1 0 0,0 0-1 0 0,0 1 1 0 0,0-1-1 0 0,0 0 1 0 0,0 1-1 0 0,1-1 1 0 0,-1 0-1 0 0,0 0 1 0 0,0 0-1 0 0,0 0 1 0 0,0 0-1 0 0,0 0 1 0 0,0 0-1 0 0,0 0 1 0 0,0-1-1 0 0,0 1 1 0 0,0 0-1 0 0,0-1 1 0 0,0 1-1 0 0,1-1-8 0 0,69-22-338 0 0,82-124-922 0 0,-71 115 783 0 0,-81 32 443 0 0,15 4-32 0 0,-10 2 150 0 0,-1 1-1 0 0,0 0 1 0 0,0 0-1 0 0,0 1 1 0 0,-1 0 0 0 0,0-1-1 0 0,-1 1 1 0 0,0 0-1 0 0,0 1 1 0 0,-1-1-1 0 0,0 1 1 0 0,0-1-1 0 0,-1 1 1 0 0,0-1-1 0 0,-1 1 1 0 0,0 0-1 0 0,0-1 1 0 0,-1 1-1 0 0,0 0 1 0 0,-1 4-84 0 0,2 11 267 0 0,2-20-232 0 0,0 0 0 0 0,0 0 0 0 0,0-1 0 0 0,1 1 0 0 0,0-1 0 0 0,-1 0 0 0 0,1 0 0 0 0,0 0 0 0 0,1 0 0 0 0,-1 0 0 0 0,1 0 0 0 0,-1-1 0 0 0,1 0 0 0 0,0 0 0 0 0,-1 0 0 0 0,1 0 0 0 0,0-1 0 0 0,1 1 0 0 0,-1-1 0 0 0,0 0 0 0 0,0 0 0 0 0,0-1 0 0 0,1 1 0 0 0,-1-1 0 0 0,0 0 0 0 0,1 0 0 0 0,3-1-35 0 0,9-1-22 0 0,-1-2 1 0 0,0 0 0 0 0,0-1 0 0 0,-1-1 0 0 0,1 0-1 0 0,-1-1 1 0 0,0 0 0 0 0,-1-2 0 0 0,0 1-1 0 0,0-2 1 0 0,-1 0 0 0 0,0 0 0 0 0,-1-2-1 0 0,5-5 22 0 0,-6-21 36 0 0,-11 37 41 0 0,-10-3-64 0 0,10 5-10 0 0,1-1 0 0 0,-1 1-1 0 0,0-1 1 0 0,0 1-1 0 0,0-1 1 0 0,0 1 0 0 0,0-1-1 0 0,-1 1 1 0 0,1 0-1 0 0,0-1 1 0 0,0 1 0 0 0,0-1-1 0 0,0 1 1 0 0,-1-1 0 0 0,1 1-1 0 0,0-1 1 0 0,0 1-1 0 0,-1-1 1 0 0,1 1 0 0 0,0-1-1 0 0,-1 0 1 0 0,1 1-1 0 0,-1-1 1 0 0,1 1 0 0 0,-1-1-1 0 0,1 0 1 0 0,0 0 0 0 0,-1 1-1 0 0,1-1 1 0 0,-1 0-1 0 0,1 1 1 0 0,-1-1 0 0 0,0 0-1 0 0,1 0 1 0 0,-1 0-1 0 0,1 0 1 0 0,-1 0 0 0 0,1 0-1 0 0,-1 0 1 0 0,1 0 0 0 0,-1 0-1 0 0,1 0 1 0 0,-1 0-1 0 0,0 0 1 0 0,1 0 0 0 0,-1 0-1 0 0,1 0 1 0 0,-1 0-1 0 0,1-1 1 0 0,-1 1 0 0 0,0 0-3 0 0,5 5-28 0 0,0 0 0 0 0,0 0 0 0 0,0 0 1 0 0,0 0-1 0 0,1-1 0 0 0,-1 0 0 0 0,1 0 0 0 0,0 0 1 0 0,0-1-1 0 0,1 1 0 0 0,-1-1 0 0 0,1 0 1 0 0,0-1-1 0 0,0 1 0 0 0,0-1 0 0 0,0 0 0 0 0,0-1 1 0 0,5 1 27 0 0,-10-2-34 0 0,31-3-50 0 0,-19-7 78 0 0,0 0-1 0 0,-1-1 0 0 0,0-1 0 0 0,-1 0 0 0 0,0 0 0 0 0,-1-1 1 0 0,0 0-1 0 0,-1-1 0 0 0,0 0 0 0 0,3-9 7 0 0,35-51-252 0 0,-7 47 196 0 0,-39 27-13 0 0,11 4-28 0 0,-4 3 211 0 0,0 1 1 0 0,0-1-1 0 0,0 2 1 0 0,-1-1-1 0 0,0 1 1 0 0,-1 0 0 0 0,0 1-1 0 0,0 0 1 0 0,-1 0-1 0 0,0 0 1 0 0,-1 0-1 0 0,0 1 1 0 0,-1-1 0 0 0,0 1-1 0 0,-1 0 1 0 0,0 0-1 0 0,-1 0 1 0 0,0 0-1 0 0,0 10-114 0 0,79-129 552 0 0,-76 103-558 0 0,0-1-54 0 0,0-1 0 0 0,1 1 0 0 0,0 0 0 0 0,0 1 0 0 0,0-1 0 0 0,1 1 0 0 0,0 0 0 0 0,0 0-1 0 0,0 1 1 0 0,0-1 0 0 0,1 1 0 0 0,-1 1 0 0 0,1 0 0 0 0,0 0 0 0 0,0 0 0 0 0,1 0 0 0 0,-1 1 0 0 0,1 1-1 0 0,6-2 61 0 0,64 74-482 0 0,-40 40-1500 0 0,-64-57-1485 0 0,13-40 2205 0 0</inkml:trace>
  <inkml:trace contextRef="#ctx0" brushRef="#br0" timeOffset="50727.228">5615 4143 1436 0 0,'2'87'4680'0'0,"33"119"-2651"0"0,93 146-265 0 0,-107-281-2359 0 0,-76-234-560 0 0,50 138 1243 0 0,1 0 0 0 0,2 1 0 0 0,0-1 0 0 0,1 0 0 0 0,2-1-1 0 0,1 1 1 0 0,1 1 0 0 0,0-1 0 0 0,2 0 0 0 0,1 1 0 0 0,1 0-1 0 0,1 0 1 0 0,2 1 0 0 0,0 0 0 0 0,1 0 0 0 0,1 2-1 0 0,1-1 1 0 0,1 1 0 0 0,1 1 0 0 0,1 1 0 0 0,0 0 0 0 0,19-16-88 0 0,-26 27 34 0 0,1 1 1 0 0,-1 1 0 0 0,1 0 0 0 0,0 0 0 0 0,0 1 0 0 0,0 1 0 0 0,1-1 0 0 0,0 2 0 0 0,0-1 0 0 0,0 2-1 0 0,0-1 1 0 0,1 2 0 0 0,-1-1 0 0 0,0 1 0 0 0,4 1-35 0 0,-11 1 16 0 0,-1 0 0 0 0,1 1 0 0 0,0-1 0 0 0,0 1 0 0 0,-1 0 1 0 0,1 0-1 0 0,-1 0 0 0 0,0 1 0 0 0,0-1 0 0 0,1 1 0 0 0,-2-1 0 0 0,1 1 0 0 0,0 0 0 0 0,0 0 0 0 0,-1 1 0 0 0,0-1 1 0 0,0 0-1 0 0,0 1 0 0 0,0 0 0 0 0,0-1 0 0 0,-1 1 0 0 0,1 0 0 0 0,-1 0 0 0 0,0 0 0 0 0,0-1 0 0 0,-1 1 0 0 0,1 0 1 0 0,-1 0-1 0 0,0 0 0 0 0,0 1 0 0 0,0-1 0 0 0,0 0 0 0 0,-1 0 0 0 0,0 0 0 0 0,0-1 0 0 0,0 1 0 0 0,0 0 0 0 0,0 0 1 0 0,-1 0-1 0 0,0-1 0 0 0,0 1 0 0 0,0-1 0 0 0,0 1 0 0 0,-1 0-16 0 0,-9 11 55 0 0,-1-1 0 0 0,-1 1 0 0 0,-1-2-1 0 0,0 0 1 0 0,0-1 0 0 0,-1-1 0 0 0,-1 0 0 0 0,0-1 0 0 0,0-1-1 0 0,-1 0 1 0 0,0-1 0 0 0,-13 3-55 0 0,4-5-497 0 0,34-21-1571 0 0,189-86-4487 0 0,-161 89 5414 0 0</inkml:trace>
  <inkml:trace contextRef="#ctx0" brushRef="#br0" timeOffset="51165.457">6479 4156 1392 0 0,'4'-1'677'0'0,"-3"2"-599"0"0,-1-1 0 0 0,1 1 0 0 0,0-1 0 0 0,0 1 0 0 0,0-1 0 0 0,-1 1 0 0 0,1-1 1 0 0,0 0-1 0 0,0 1 0 0 0,0-1 0 0 0,0 0 0 0 0,0 0 0 0 0,0 0 0 0 0,0 0 0 0 0,0 1 0 0 0,-1-1 0 0 0,1 0 1 0 0,0-1-1 0 0,0 1 0 0 0,0 0 0 0 0,0 0 0 0 0,0 0 0 0 0,0 0 0 0 0,0-1 0 0 0,0 1 0 0 0,-1-1 0 0 0,1 1 1 0 0,0 0-1 0 0,0-1 0 0 0,0 1 0 0 0,-1-1 0 0 0,1 0 0 0 0,0 1 0 0 0,0-1 0 0 0,-1 0 0 0 0,1 1 1 0 0,-1-1-1 0 0,1 0 0 0 0,-1 1 0 0 0,1-1 0 0 0,-1 0 0 0 0,1 0 0 0 0,-1 0 0 0 0,0 0 0 0 0,1 0 0 0 0,-1 1 1 0 0,0-1-1 0 0,0 0 0 0 0,1 0 0 0 0,-1 0 0 0 0,0 0 0 0 0,0 0 0 0 0,0 0 0 0 0,0 0 0 0 0,-1 0 0 0 0,1 0 1 0 0,0 0-1 0 0,0 0 0 0 0,0 1 0 0 0,-1-1 0 0 0,1 0 0 0 0,0 0 0 0 0,-1 0 0 0 0,1 0-78 0 0,-10 2 132 0 0,0 0 0 0 0,0 0-1 0 0,0 1 1 0 0,0 0 0 0 0,1 1 0 0 0,-1 0-1 0 0,1 0 1 0 0,0 1 0 0 0,0 1 0 0 0,0-1-1 0 0,0 1 1 0 0,1 1 0 0 0,0-1-1 0 0,-2 4-131 0 0,-107 111 938 0 0,116-119-937 0 0,1 0 0 0 0,-1 0 0 0 0,0 1-1 0 0,0-1 1 0 0,0 0 0 0 0,1 0 0 0 0,-1 0 0 0 0,1 0 0 0 0,-1 1 0 0 0,1-1 0 0 0,-1 0 0 0 0,1 0-1 0 0,0 1 1 0 0,-1-1 0 0 0,1 0 0 0 0,0 1 0 0 0,0-1 0 0 0,0 0 0 0 0,0 1 0 0 0,0-1 0 0 0,1 0-1 0 0,-1 1 1 0 0,0-1 0 0 0,0 0 0 0 0,1 1 0 0 0,-1-1 0 0 0,1 0 0 0 0,-1 0 0 0 0,1 1 0 0 0,0-1-1 0 0,0 0 1 0 0,-1 0 0 0 0,1 0 0 0 0,0 0 0 0 0,0 0 0 0 0,0 0 0 0 0,0 0 0 0 0,0 0 0 0 0,0-1-1 0 0,0 1 1 0 0,0 0 0 0 0,0 0 0 0 0,1-1 0 0 0,-1 1 0 0 0,0-1 0 0 0,0 1 0 0 0,1-1 0 0 0,-1 0-1 0 0,0 1 1 0 0,1-1 0 0 0,-1 0 0 0 0,0 0 0 0 0,1 0 0 0 0,-1 0 0 0 0,0 0 0 0 0,1 0-1 0 0,-1 0 1 0 0,0 0 0 0 0,1-1 0 0 0,-1 1 0 0 0,1-1-1 0 0,75-10-317 0 0,-70 9 293 0 0,1 0-1 0 0,-1 0 1 0 0,0 0 0 0 0,-1-1-1 0 0,1 0 1 0 0,0-1-1 0 0,-1 1 1 0 0,0-1 0 0 0,0 0-1 0 0,0-1 1 0 0,0 1 0 0 0,-1-1-1 0 0,1-1 1 0 0,-1 1-1 0 0,-1-1 1 0 0,1 1 0 0 0,-1-1-1 0 0,0-1 1 0 0,0 1-1 0 0,-1 0 1 0 0,1-1 0 0 0,-2 0-1 0 0,1 0 1 0 0,1-5 24 0 0,-1 12 24 0 0,1 0 0 0 0,0 0 1 0 0,0 0-1 0 0,0 0 0 0 0,0 1 0 0 0,0-1 1 0 0,0 1-1 0 0,-1 0 0 0 0,1 0 1 0 0,0 1-1 0 0,-1-1 0 0 0,1 1 0 0 0,-1-1 1 0 0,1 1-1 0 0,-1 0 0 0 0,0 1 0 0 0,1-1 1 0 0,-1 0-1 0 0,-1 1 0 0 0,1 0 1 0 0,0 0-1 0 0,-1 0 0 0 0,1 0 0 0 0,1 2-24 0 0,26 18-172 0 0,17 9-348 0 0,9 5-5261 0 0,-52-35 4567 0 0</inkml:trace>
  <inkml:trace contextRef="#ctx0" brushRef="#br0" timeOffset="51495.271">6778 4044 840 0 0,'15'7'254'0'0,"-1"0"0"0"0,1 0 0 0 0,-1 2 0 0 0,0 0 0 0 0,-1 0 1 0 0,0 1-1 0 0,-1 1 0 0 0,0 0 0 0 0,0 1 0 0 0,-1 0 0 0 0,-1 0 0 0 0,0 2 0 0 0,4 7-254 0 0,-7-13 398 0 0,0 0 0 0 0,0 1 0 0 0,0 0 0 0 0,-2 0 0 0 0,1 1 0 0 0,-1 0 0 0 0,0 0 0 0 0,-1 0 0 0 0,0 0 0 0 0,-1 1 0 0 0,0-1 0 0 0,-1 1 0 0 0,0 0 0 0 0,1 8-398 0 0,-3-18 543 0 0,-10 6 244 0 0,-14-6 272 0 0,21-11-1066 0 0,0 1 0 0 0,1-1 0 0 0,0 0 0 0 0,0 1-1 0 0,1-1 1 0 0,0 0 0 0 0,1 0 0 0 0,0 0 0 0 0,0 0 0 0 0,1 0 0 0 0,0 1 0 0 0,1-1 0 0 0,0 0 0 0 0,1 1 0 0 0,0-1 0 0 0,1 1 0 0 0,-1 0 0 0 0,2 0 0 0 0,-1 0 0 0 0,1 1-1 0 0,1-1 1 0 0,-1 1 0 0 0,2 0 0 0 0,-1 1 0 0 0,1 0 0 0 0,0 0 0 0 0,8-6 7 0 0,140-107-4946 0 0,-151 116 4259 0 0,-5 2-2267 0 0,-2-1 1704 0 0</inkml:trace>
  <inkml:trace contextRef="#ctx0" brushRef="#br0" timeOffset="52247.288">7654 3999 1100 0 0,'-5'-4'164'0'0,"-1"0"0"0"0,1 0-1 0 0,-1 1 1 0 0,0 0 0 0 0,0 0 0 0 0,0 0-1 0 0,-1 1 1 0 0,1 0 0 0 0,-1 0 0 0 0,1 0-1 0 0,-1 1 1 0 0,0 0 0 0 0,0 0 0 0 0,1 1-1 0 0,-1 0 1 0 0,0 0 0 0 0,0 0 0 0 0,1 1 0 0 0,-1 0-1 0 0,0 1 1 0 0,1-1 0 0 0,-1 1 0 0 0,1 0-1 0 0,-1 1 1 0 0,1 0 0 0 0,-1 0-164 0 0,-8 3 133 0 0,0 1 1 0 0,1 0 0 0 0,0 1-1 0 0,0 0 1 0 0,1 1-1 0 0,0 0 1 0 0,1 1 0 0 0,0 1-1 0 0,0 0 1 0 0,1 0 0 0 0,1 1-1 0 0,0 1 1 0 0,1 0-1 0 0,0 0 1 0 0,1 1 0 0 0,0 0-1 0 0,1 0 1 0 0,1 1-1 0 0,0 0 1 0 0,-2 10-134 0 0,9-21 32 0 0,0 0 1 0 0,0-1-1 0 0,1 1 1 0 0,0 0-1 0 0,-1-1 1 0 0,1 1-1 0 0,1-1 0 0 0,-1 1 1 0 0,0-1-1 0 0,1 0 1 0 0,0 0-1 0 0,0 0 0 0 0,0-1 1 0 0,0 1-1 0 0,0-1 1 0 0,0 1-1 0 0,1-1 0 0 0,-1 0 1 0 0,1 0-1 0 0,-1 0 1 0 0,1-1-1 0 0,0 0 0 0 0,0 1 1 0 0,0-1-1 0 0,-1 0 1 0 0,1-1-1 0 0,0 1 0 0 0,0-1 1 0 0,0 0-1 0 0,1 0 1 0 0,-1 0-1 0 0,0 0 1 0 0,1-1-33 0 0,162-63-301 0 0,-158 61 270 0 0,0 0-1 0 0,-1-1 1 0 0,0-1-1 0 0,1 1 1 0 0,-1-1-1 0 0,-1-1 1 0 0,1 1 0 0 0,-1-1-1 0 0,0 0 1 0 0,0-1-1 0 0,-1 0 1 0 0,0 0-1 0 0,0 0 1 0 0,-1-1-1 0 0,1 0 1 0 0,-2 0-1 0 0,1 0 1 0 0,-1-1-1 0 0,-1 1 1 0 0,1-1-1 0 0,-1 0 1 0 0,-1 0-1 0 0,0 0 1 0 0,0 0-1 0 0,0-4 32 0 0,-4-2 3 0 0,2 15-5 0 0,1 0 1 0 0,-1 0-1 0 0,0 0 1 0 0,1 0-1 0 0,-1 0 0 0 0,0 0 1 0 0,1 0-1 0 0,-1 0 1 0 0,1 0-1 0 0,-1 0 0 0 0,0 0 1 0 0,1 0-1 0 0,-1 0 1 0 0,0 0-1 0 0,1 0 0 0 0,-1 0 1 0 0,1 0-1 0 0,-1 0 1 0 0,0 0-1 0 0,1-1 1 0 0,-1 1-1 0 0,0 0 0 0 0,0 0 1 0 0,1 0-1 0 0,-1-1 1 0 0,0 1-1 0 0,1 0 0 0 0,-1 0 1 0 0,0-1-1 0 0,0 1 1 0 0,1 0-1 0 0,-1 0 0 0 0,0-1 1 0 0,0 1-1 0 0,0 0 1 0 0,0-1-1 0 0,1 1 0 0 0,-1 0 1 0 0,0-1-1 0 0,0 1 1 0 0,0-1-1 0 0,0 1 2 0 0,103 130-816 0 0,-59-69-2502 0 0,-41-54 2476 0 0</inkml:trace>
  <inkml:trace contextRef="#ctx0" brushRef="#br0" timeOffset="53326.637">8003 3923 1632 0 0,'14'28'552'0'0,"0"0"-1"0"0,-2 1 1 0 0,-1 1 0 0 0,-1 0-1 0 0,-2 1 1 0 0,-1-1-1 0 0,2 23-551 0 0,-6-37 325 0 0,-2 42 2022 0 0,-25-32-1298 0 0,17-57-130 0 0,11 12-926 0 0,1 0-1 0 0,1 0 1 0 0,0 1 0 0 0,2 0-1 0 0,0 0 1 0 0,1 0 0 0 0,1 1-1 0 0,0 1 1 0 0,2-1 0 0 0,-1 2-1 0 0,2 0 1 0 0,0 0 0 0 0,1 1-1 0 0,7-4 8 0 0,-18 17-17 0 0,1 0 0 0 0,-1 1 0 0 0,1-1-1 0 0,-1 1 1 0 0,1 0 0 0 0,-1 0 0 0 0,1 0-1 0 0,-1 1 1 0 0,1-1 0 0 0,-1 1 0 0 0,1 0-1 0 0,-1 0 1 0 0,0 0 0 0 0,1 0 0 0 0,-1 1-1 0 0,0-1 1 0 0,0 1 0 0 0,0 0 0 0 0,0 0-1 0 0,0 0 1 0 0,0 0 0 0 0,-1 0 0 0 0,1 1-1 0 0,-1-1 1 0 0,1 1 0 0 0,-1 0 0 0 0,0 0-1 0 0,0 0 1 0 0,0 0 0 0 0,0 0 0 0 0,-1 0-1 0 0,1 0 1 0 0,-1 0 0 0 0,0 1 0 0 0,0 0 17 0 0,3 2-33 0 0,-1 1 62 0 0,0 0 0 0 0,0 0 0 0 0,-1 0 0 0 0,0 1 0 0 0,-1-1 0 0 0,1 0 0 0 0,-2 1 0 0 0,1-1 0 0 0,-1 1 0 0 0,0-1 0 0 0,0 1 0 0 0,-1-1 0 0 0,0 1 0 0 0,-1-1 0 0 0,1 1 0 0 0,-1-1 0 0 0,-1 0 0 0 0,1 0 0 0 0,-1 0 0 0 0,-1 0 0 0 0,0 2-29 0 0,-7 19 258 0 0,16-30-91 0 0,-3-2-179 0 0,13-25-141 0 0,2 1 1 0 0,0 0 0 0 0,2 1 0 0 0,1 1 0 0 0,2 0 0 0 0,0 2 0 0 0,21-18 152 0 0,-37 41-33 0 0,-1 0 1 0 0,1 1 0 0 0,0-1-1 0 0,-1 1 1 0 0,1 0 0 0 0,0 0-1 0 0,0 1 1 0 0,-1 0-1 0 0,1 0 1 0 0,-1 0 0 0 0,1 1-1 0 0,-1-1 1 0 0,1 2 0 0 0,-1-1-1 0 0,0 0 1 0 0,0 1-1 0 0,0 0 1 0 0,0 0 0 0 0,0 0-1 0 0,-1 1 1 0 0,0 0 0 0 0,1 0-1 0 0,-1 0 1 0 0,-1 0-1 0 0,1 0 1 0 0,-1 1 0 0 0,1 0-1 0 0,-1 0 1 0 0,-1 0 0 0 0,1 0-1 0 0,0 2 33 0 0,-2-6-3 0 0,11 9-3 0 0,1 0 1 0 0,0 0-1 0 0,1-1 0 0 0,-1-1 0 0 0,2 0 0 0 0,-1-1 1 0 0,1 0-1 0 0,0-2 0 0 0,1 1 0 0 0,-1-2 0 0 0,1 0 1 0 0,0-1-1 0 0,0-1 0 0 0,0 0 0 0 0,1-1 1 0 0,-1-1-1 0 0,0 0 0 0 0,0-1 0 0 0,1-1 0 0 0,-1-1 1 0 0,0 0-1 0 0,-1-1 0 0 0,1-1 0 0 0,-1 0 0 0 0,7-4 6 0 0,-18 8-24 0 0,-1 1-1 0 0,1-1 0 0 0,-1 0 0 0 0,1-1 0 0 0,-1 1 0 0 0,0-1 0 0 0,0 1 0 0 0,0-1 0 0 0,0 0 0 0 0,0 0 1 0 0,0-1-1 0 0,0 1 0 0 0,0 0 0 0 0,-1-1 0 0 0,1 0 0 0 0,-1 1 0 0 0,0-1 0 0 0,0 0 0 0 0,0 0 0 0 0,0-1 1 0 0,-1 1-1 0 0,1 0 0 0 0,-1 0 0 0 0,0-1 0 0 0,0 1 0 0 0,0-1 0 0 0,0 1 0 0 0,0-1 0 0 0,-1 1 0 0 0,0-1 1 0 0,0 0-1 0 0,0 1 0 0 0,0-1 0 0 0,0 1 0 0 0,-1-1 25 0 0,-8-4 41 0 0,0 1 1 0 0,0 0-1 0 0,-1 0 1 0 0,1 1-1 0 0,-2 0 1 0 0,1 1-1 0 0,-1 0 1 0 0,0 1-1 0 0,0 0 1 0 0,0 0-1 0 0,0 1 0 0 0,-1 1 1 0 0,1 0-1 0 0,-1 1 1 0 0,1 0-1 0 0,-1 0 1 0 0,0 1-1 0 0,1 1 1 0 0,-1 0-1 0 0,0 1 1 0 0,1 0-1 0 0,-1 0 0 0 0,1 2 1 0 0,0-1-1 0 0,0 1 1 0 0,0 1-1 0 0,1 0 1 0 0,-1 0-1 0 0,-8 8-41 0 0,17-12 7 0 0,0 0 0 0 0,0 0 0 0 0,0 0 0 0 0,0 0 0 0 0,0 0 0 0 0,0 0 0 0 0,1 1 0 0 0,-1-1 0 0 0,0 1 0 0 0,1 0 0 0 0,-1-1 0 0 0,1 1 0 0 0,0 0-1 0 0,0 0 1 0 0,-1 0 0 0 0,1-1 0 0 0,0 1 0 0 0,1 1 0 0 0,-1-1 0 0 0,0 0 0 0 0,1 0 0 0 0,-1 0 0 0 0,1 0 0 0 0,-1 0 0 0 0,1 1 0 0 0,0-1 0 0 0,0 0 0 0 0,0 0 0 0 0,0 0 0 0 0,1 1 0 0 0,-1-1 0 0 0,1 0 0 0 0,-1 0 0 0 0,1 0 0 0 0,-1 0-1 0 0,1 0 1 0 0,0 0 0 0 0,0 0 0 0 0,0 0 0 0 0,1 0 0 0 0,-1 0 0 0 0,0 0 0 0 0,1-1 0 0 0,-1 1 0 0 0,1 0-7 0 0,90 50-124 0 0,-73-48 41 0 0,0-1 0 0 0,1-1-1 0 0,-1 0 1 0 0,1-1-1 0 0,-1-2 1 0 0,1 0-1 0 0,-1-1 1 0 0,0 0 0 0 0,0-2-1 0 0,0 0 1 0 0,0-2-1 0 0,0 0 1 0 0,-1-1 0 0 0,0 0-1 0 0,-1-2 1 0 0,1 0-1 0 0,-2-1 1 0 0,1 0-1 0 0,-1-2 1 0 0,-1 0 0 0 0,0 0-1 0 0,-1-2 1 0 0,-1 0-1 0 0,2-2 84 0 0,-5-3 222 0 0,-1 0-1 0 0,-1 0 1 0 0,0 0 0 0 0,-2-1-1 0 0,0-1 1 0 0,-2 1-1 0 0,0 0 1 0 0,-1-1-1 0 0,-1 0 1 0 0,-1 0 0 0 0,-1 0-1 0 0,-1-6-221 0 0,0 23 163 0 0,1 1 0 0 0,-2-1 0 0 0,1 0 0 0 0,0 1 0 0 0,-1-1 0 0 0,1 1 0 0 0,-1-1 0 0 0,0 1-1 0 0,0 0 1 0 0,-1 0 0 0 0,1 0 0 0 0,-1 0 0 0 0,1 0 0 0 0,-1 0 0 0 0,0 1 0 0 0,0-1 0 0 0,0 1 0 0 0,0 0 0 0 0,-1 0 0 0 0,1 0 0 0 0,0 0-1 0 0,-1 1 1 0 0,1-1 0 0 0,-1 1 0 0 0,-2 0-163 0 0,-4 64 597 0 0,78 138-896 0 0,-56-175-208 0 0,26 63-996 0 0,-28-25-4105 0 0,-32-43 2937 0 0,8-19 1349 0 0</inkml:trace>
  <inkml:trace contextRef="#ctx0" brushRef="#br0" timeOffset="53561.684">9121 3894 3124 0 0,'0'0'1036'0'0,"0"-3"-124"0"0,2 1-95 0 0,1 1-93 0 0,1-1-40 0 0,5 0-48 0 0,12-6-52 0 0,0 5-136 0 0,6-4-112 0 0,1 2-224 0 0,-3-2-320 0 0,6 6 16 0 0,-5-6-888 0 0,3 4-424 0 0,-1-2 79 0 0,-5 1 81 0 0,-7 1 40 0 0,-3 3-16 0 0</inkml:trace>
  <inkml:trace contextRef="#ctx0" brushRef="#br0" timeOffset="53968.486">9402 4001 1684 0 0,'173'-12'4501'0'0,"91"-58"-2349"0"0,-263 70-2149 0 0,0 0-1 0 0,-1 0 1 0 0,1 0 0 0 0,0 0 0 0 0,-1 0 0 0 0,1 0-1 0 0,0-1 1 0 0,-1 1 0 0 0,1 0 0 0 0,0 0 0 0 0,-1-1-1 0 0,1 1 1 0 0,0 0 0 0 0,-1-1 0 0 0,1 1 0 0 0,-1 0-1 0 0,1-1 1 0 0,0 1 0 0 0,-1-1 0 0 0,1 1 0 0 0,-1-1-1 0 0,0 1 1 0 0,1-1 0 0 0,-1 1 0 0 0,1-1 0 0 0,-1 0-1 0 0,0 1 1 0 0,1-1 0 0 0,-1 0 0 0 0,0 1 0 0 0,0-1-1 0 0,1 0 1 0 0,-1 1 0 0 0,0-1 0 0 0,0 0 0 0 0,0 1-1 0 0,0-1 1 0 0,0 0 0 0 0,0 1 0 0 0,0-1 0 0 0,0 0-1 0 0,0 0 1 0 0,-1 1 0 0 0,1-1 0 0 0,0 0 0 0 0,0 1-1 0 0,0-1 1 0 0,-1 0 0 0 0,1 1 0 0 0,0-1 0 0 0,-1 1-1 0 0,1-1 1 0 0,-1 1 0 0 0,1-1 0 0 0,-1 0 0 0 0,1 1-1 0 0,-1-1 1 0 0,1 1 0 0 0,-1 0 0 0 0,1-1 0 0 0,-1 1-1 0 0,0 0 1 0 0,1-1 0 0 0,-1 1 0 0 0,0 0 0 0 0,1-1-1 0 0,-1 1 1 0 0,0 0-3 0 0,-49-16 12 0 0,39 16 28 0 0,0-1 0 0 0,0 1 0 0 0,0 1 1 0 0,0 0-1 0 0,0 1 0 0 0,0 0 0 0 0,0 0 0 0 0,1 1 1 0 0,-1 1-1 0 0,1 0 0 0 0,0 0 0 0 0,0 1 0 0 0,0 0 1 0 0,1 1-1 0 0,0 0 0 0 0,0 1 0 0 0,0-1 1 0 0,1 2-1 0 0,0-1 0 0 0,0 1 0 0 0,1 0 0 0 0,0 1 1 0 0,1 0-1 0 0,-1 0 0 0 0,2 0 0 0 0,-1 2-40 0 0,5-5-49 0 0,1 0 0 0 0,0 0-1 0 0,0 1 1 0 0,1-1 0 0 0,0 0-1 0 0,0 0 1 0 0,0 0 0 0 0,1 0-1 0 0,0 0 1 0 0,0 0 0 0 0,0 0 0 0 0,1-1-1 0 0,0 1 1 0 0,0-1 0 0 0,0 0-1 0 0,1 0 1 0 0,0 0 0 0 0,0 0-1 0 0,0 0 1 0 0,0-1 0 0 0,1 0-1 0 0,0 0 1 0 0,0 0 0 0 0,0-1 0 0 0,0 1-1 0 0,1-1 1 0 0,-1 0 0 0 0,1-1-1 0 0,-1 1 1 0 0,1-1 0 0 0,0 0-1 0 0,0-1 1 0 0,0 0 0 0 0,0 1 0 0 0,1-2-1 0 0,-1 1 1 0 0,0-1 0 0 0,0 0-1 0 0,0 0 1 0 0,1-1 0 0 0,0 0 49 0 0,-1 0-276 0 0,-1-1-1 0 0,0 1 1 0 0,0-1 0 0 0,1-1 0 0 0,-2 1 0 0 0,1-1 0 0 0,0 1 0 0 0,0-1 0 0 0,-1-1 0 0 0,0 1 0 0 0,1-1-1 0 0,-1 0 1 0 0,0 1 0 0 0,-1-2 0 0 0,1 1 0 0 0,-1 0 0 0 0,0-1 0 0 0,0 0 276 0 0,9-8-1201 0 0</inkml:trace>
  <inkml:trace contextRef="#ctx0" brushRef="#br0" timeOffset="54234.833">9855 3973 1024 0 0,'2'-7'147'0'0,"0"0"1"0"0,0 1-1 0 0,1 0 0 0 0,-1-1 0 0 0,1 1 1 0 0,1 0-1 0 0,-1 0 0 0 0,1 0 0 0 0,0 1 1 0 0,1 0-1 0 0,-1-1 0 0 0,1 1 1 0 0,0 1-1 0 0,0-1 0 0 0,0 1 0 0 0,1 0 1 0 0,0 0-1 0 0,0 1 0 0 0,0-1 0 0 0,0 1 1 0 0,0 0-1 0 0,1 1 0 0 0,-1 0 0 0 0,3-1-147 0 0,-2 6 119 0 0,0 1-1 0 0,0 0 1 0 0,-1 0 0 0 0,1 0-1 0 0,-1 1 1 0 0,0 0-1 0 0,0 0 1 0 0,0 0-1 0 0,-1 1 1 0 0,0 0-1 0 0,0 0 1 0 0,0 0-1 0 0,-1 1 1 0 0,0-1-1 0 0,0 1 1 0 0,-1 0 0 0 0,0 0-1 0 0,0 0 1 0 0,1 4-119 0 0,-1-5 223 0 0,0 0 0 0 0,0 1 0 0 0,0-1 0 0 0,-1 1 0 0 0,1 0 0 0 0,-2 0 0 0 0,1 0 0 0 0,-1 0 0 0 0,0 0 0 0 0,0 0 0 0 0,-1 0 0 0 0,0 0 0 0 0,-1 0 0 0 0,1 1 0 0 0,-1-1 0 0 0,-1 0 0 0 0,1 0 0 0 0,-1 0 0 0 0,0-1 0 0 0,-1 1 0 0 0,1 0 0 0 0,-2-1 0 0 0,1 1 0 0 0,-1-1-1 0 0,1 0 1 0 0,-3 1-223 0 0,5-50 1543 0 0,9 26-1682 0 0,1 1 1 0 0,0-1-1 0 0,1 2 1 0 0,0 0-1 0 0,2 0 1 0 0,0 1-1 0 0,0 0 1 0 0,1 1-1 0 0,1 0 1 0 0,4-2 138 0 0,94-71-4379 0 0,-59 48-367 0 0,-51 35 3367 0 0,-1 3-35 0 0</inkml:trace>
  <inkml:trace contextRef="#ctx0" brushRef="#br0" timeOffset="63223.516">10602 4043 1324 0 0,'18'0'1079'0'0,"-18"0"-2234"0"0</inkml:trace>
  <inkml:trace contextRef="#ctx0" brushRef="#br0" timeOffset="64491.612">10677 4021 1260 0 0,'0'0'731'0'0,"0"0"-138"0"0,0 0-7 0 0,0 0-52 0 0,0-11 375 0 0,0 5-3107 0 0,0 6 747 0 0</inkml:trace>
  <inkml:trace contextRef="#ctx0" brushRef="#br0" timeOffset="65243.11">11429 3863 1496 0 0,'0'0'580'0'0,"0"0"60"0"0,-16-5 2252 0 0,23 0-2813 0 0,1 0 0 0 0,0 1 0 0 0,-1 0 0 0 0,1 0 0 0 0,0 0 1 0 0,1 1-1 0 0,-1 1 0 0 0,1-1 0 0 0,-1 1 0 0 0,1 1 0 0 0,0 0 0 0 0,0 0 0 0 0,-1 0 1 0 0,7 2-81 0 0,27-6 269 0 0,446-58-1151 0 0,-488 62 865 0 0,-1 1 0 0 0,0-1 0 0 0,1 1 0 0 0,-1-1 0 0 0,1 1 1 0 0,0-1-1 0 0,-1 0 0 0 0,1 0 0 0 0,-1 1 0 0 0,1-1 0 0 0,0 0 0 0 0,0 1 0 0 0,-1-1 0 0 0,1 0 1 0 0,0 0-1 0 0,0 0 0 0 0,0 1 0 0 0,0-1 0 0 0,0 0 0 0 0,0 0 0 0 0,0 1 0 0 0,0-1 1 0 0,0 0-1 0 0,0 0 0 0 0,0 0 0 0 0,0 1 0 0 0,1-1 0 0 0,-1 0 0 0 0,0 0 0 0 0,1 1 0 0 0,-1-1 1 0 0,0 0-1 0 0,1 1 0 0 0,-1-1 0 0 0,1 0 0 0 0,-1 1 0 0 0,1-1 0 0 0,0 1 0 0 0,-1-1 0 0 0,1 1 1 0 0,-1-1-1 0 0,1 1 0 0 0,0-1 0 0 0,-1 1 0 0 0,1 0 0 0 0,0-1 0 0 0,0 1 0 0 0,-1 0 0 0 0,1 0 1 0 0,0-1-1 0 0,0 1 0 0 0,-1 0 0 0 0,1 0 0 0 0,0 0 0 0 0,0 0 0 0 0,0 0 0 0 0,-1 0 18 0 0,-67-23 200 0 0,14 10 716 0 0,53 13-889 0 0,0 0 35 0 0,0 0-23 0 0,-2 2-22 0 0,0 6 37 0 0,0 0 0 0 0,1 0 0 0 0,0 0 1 0 0,1 0-1 0 0,0 0 0 0 0,0 0 1 0 0,1 0-1 0 0,0 0 0 0 0,0 0 1 0 0,1 0-1 0 0,0 0 0 0 0,0 0 0 0 0,1-1 1 0 0,0 1-1 0 0,1-1 0 0 0,-1 0 1 0 0,3 3-55 0 0,11 37 199 0 0,-15-41-189 0 0,4 10 101 0 0,0-1-1 0 0,-1 1 0 0 0,-1 0 0 0 0,-1 0 0 0 0,0 1 0 0 0,-1-1 0 0 0,-1 1 0 0 0,0-1 0 0 0,-1 1 0 0 0,-1-1 1 0 0,-1 1-1 0 0,0-1 0 0 0,-1 1 0 0 0,-5 14-110 0 0,6-26 9 0 0,0 1-1 0 0,-1 0 1 0 0,0-1 0 0 0,0 0 0 0 0,-1 1-1 0 0,0-1 1 0 0,0-1 0 0 0,0 1 0 0 0,0 0-1 0 0,0-1 1 0 0,-1 0 0 0 0,0 0 0 0 0,0-1-1 0 0,0 1 1 0 0,-1-1 0 0 0,1 0 0 0 0,-1 0-1 0 0,1-1 1 0 0,-1 0 0 0 0,0 0 0 0 0,0 0-1 0 0,0 0 1 0 0,-5-1-9 0 0,7-1-128 0 0,1 0 0 0 0,-1 0 1 0 0,1-1-1 0 0,-1 0 0 0 0,1 0 0 0 0,-1 0 0 0 0,1 0 0 0 0,0 0 0 0 0,-1-1 0 0 0,1 1 0 0 0,0-1 1 0 0,0 0-1 0 0,0 0 0 0 0,0 0 0 0 0,0 0 0 0 0,1-1 0 0 0,-1 1 0 0 0,1-1 0 0 0,-1 1 1 0 0,1-1-1 0 0,0 0 0 0 0,0 0 0 0 0,0 0 0 0 0,1 0 0 0 0,-1-1 0 0 0,0-2 128 0 0,-11-43-2586 0 0,12 34 1293 0 0</inkml:trace>
  <inkml:trace contextRef="#ctx0" brushRef="#br0" timeOffset="65946.814">12284 3728 1324 0 0,'4'16'4036'0'0,"-13"48"-3719"0"0,8-56 6 0 0,-4 199 1442 0 0,30-13-623 0 0,-18-143-244 0 0,13-73 1 0 0,56-186-915 0 0,-74 206 10 0 0,1 1 0 0 0,-1 0-1 0 0,0 0 1 0 0,0 0 0 0 0,1 0-1 0 0,-1 0 1 0 0,1 0 0 0 0,-1 1-1 0 0,1-1 1 0 0,-1 1 0 0 0,1 0-1 0 0,-1 0 1 0 0,1 0 0 0 0,-1 0-1 0 0,1 0 1 0 0,-1 0 0 0 0,1 1 0 0 0,-1-1-1 0 0,1 1 1 0 0,-1 0 0 0 0,1-1-1 0 0,-1 1 1 0 0,0 0 0 0 0,1 1-1 0 0,-1-1 1 0 0,0 0 0 0 0,0 1-1 0 0,0-1 1 0 0,0 1 0 0 0,0-1-1 0 0,0 1 1 0 0,-1 0 0 0 0,1 0-1 0 0,0 0 1 0 0,-1 0 0 0 0,1 0-1 0 0,0 3 7 0 0,8 3-9 0 0,9 7 9 0 0,-8-3 2 0 0,0-1 0 0 0,1 0 0 0 0,0-1 0 0 0,0 0 0 0 0,2-1 0 0 0,-1-1 0 0 0,1 0 1 0 0,0-1-1 0 0,0 0 0 0 0,1-1 0 0 0,0 0 0 0 0,0-2 0 0 0,0 0 0 0 0,1 0 0 0 0,0-2 0 0 0,-1 0 0 0 0,1 0 0 0 0,0-2 0 0 0,0 0 0 0 0,13-2-2 0 0,-17 1-40 0 0,0-1 0 0 0,0-1-1 0 0,0 0 1 0 0,-1-1-1 0 0,1 0 1 0 0,-1 0 0 0 0,0-2-1 0 0,-1 1 1 0 0,1-1 0 0 0,-1-1-1 0 0,0 0 1 0 0,0 0 0 0 0,-1-1-1 0 0,0 0 1 0 0,-1 0-1 0 0,0-1 1 0 0,0-1 0 0 0,0 1-1 0 0,-1-1 1 0 0,-1 0 0 0 0,0-1-1 0 0,0 1 1 0 0,-1-1 0 0 0,-1 0-1 0 0,1-1 1 0 0,-1-1 40 0 0,-7 7-17 0 0,-1 0-1 0 0,1 1 1 0 0,-1-1 0 0 0,0 0 0 0 0,0 1 0 0 0,-1 0-1 0 0,0 0 1 0 0,1 1 0 0 0,-2-1 0 0 0,1 1 0 0 0,0 0-1 0 0,-1 0 1 0 0,0 1 0 0 0,0 0 0 0 0,0 0-1 0 0,0 0 1 0 0,0 1 0 0 0,-1-1 0 0 0,1 2 0 0 0,-1-1-1 0 0,1 1 1 0 0,-1 0 0 0 0,0 0 0 0 0,1 1 0 0 0,-1 0-1 0 0,0 0 1 0 0,0 0 0 0 0,1 1 0 0 0,-1 0-1 0 0,0 0 1 0 0,1 1 0 0 0,-1 0 0 0 0,0 1 17 0 0,-5-3 32 0 0,1 1 0 0 0,-1 0 1 0 0,1 1-1 0 0,-1 0 0 0 0,1 1 0 0 0,0 0 1 0 0,0 1-1 0 0,0 0 0 0 0,1 1 1 0 0,-1 0-1 0 0,1 0 0 0 0,0 1 0 0 0,0 1 1 0 0,1 0-1 0 0,0 0 0 0 0,0 1 0 0 0,1 0 1 0 0,0 0-1 0 0,0 1 0 0 0,0 1-32 0 0,23 26 120 0 0,-5-28-164 0 0,-1 0-1 0 0,2 0 1 0 0,-1-1 0 0 0,1-1 0 0 0,0 0 0 0 0,0 0 0 0 0,1-1 0 0 0,0-1 0 0 0,-1 0 0 0 0,2 0 0 0 0,-1-1 0 0 0,0-1 0 0 0,1 0 0 0 0,4 0 44 0 0,-5 0-118 0 0,361 30-4935 0 0,-337-31 4243 0 0</inkml:trace>
  <inkml:trace contextRef="#ctx0" brushRef="#br0" timeOffset="66886.651">10664 4131 2224 0 0,'0'0'656'0'0,"0"0"-114"0"0,-24 0 2285 0 0,-35 11 160 0 0,32-7-1729 0 0,41-15-2209 0 0,16-2-5835 0 0,-24 12 5365 0 0</inkml:trace>
  <inkml:trace contextRef="#ctx0" brushRef="#br0" timeOffset="67732.313">13783 3761 1388 0 0,'14'-32'3760'0'0,"-11"29"-3467"0"0,-3 3 13 0 0,0 0-20 0 0,0 0-54 0 0,0 0-70 0 0,0 0-9 0 0,0 0 53 0 0,0 0-4 0 0,0 0 22 0 0,6 5-2 0 0,44 151 747 0 0,-23-70-346 0 0,4 0 0 0 0,3-2-1 0 0,39 65-622 0 0,-54-110 108 0 0,49 106-401 0 0,-105-164-5407 0 0,22 2 4483 0 0,-4-4 76 0 0</inkml:trace>
  <inkml:trace contextRef="#ctx0" brushRef="#br0" timeOffset="68138.816">13909 3878 2120 0 0,'4'-8'120'0'0,"1"0"-1"0"0,0 1 1 0 0,1 0-1 0 0,-1 0 1 0 0,1 0-1 0 0,1 0 1 0 0,-1 1-1 0 0,1 0 0 0 0,0 1 1 0 0,0 0-1 0 0,1 0 1 0 0,0 0-1 0 0,0 1 1 0 0,0 0-1 0 0,0 0 1 0 0,0 1-1 0 0,1 0 1 0 0,0 1-1 0 0,-1 0 1 0 0,1 0-1 0 0,0 1 1 0 0,0 0-1 0 0,0 1 1 0 0,0 0-1 0 0,0 0 1 0 0,0 1-1 0 0,0 0 0 0 0,0 0 1 0 0,0 1-1 0 0,0 0 1 0 0,-1 1-1 0 0,1 0 1 0 0,-1 0-1 0 0,0 1 1 0 0,0 0-1 0 0,0 0 1 0 0,0 1-1 0 0,-1 0 1 0 0,0 1-1 0 0,0-1 1 0 0,0 1-1 0 0,0 1 1 0 0,-1-1-1 0 0,0 1 1 0 0,-1 0-1 0 0,5 7-119 0 0,-8-10 49 0 0,0 1 0 0 0,0-1 0 0 0,0 1 0 0 0,0 0 0 0 0,-1-1 0 0 0,1 1-1 0 0,-1 0 1 0 0,-1 0 0 0 0,1 0 0 0 0,-1 0 0 0 0,1 0 0 0 0,-2 0 0 0 0,1 0 0 0 0,0 0 0 0 0,-1 0 0 0 0,0 0 0 0 0,0 0 0 0 0,0 0 0 0 0,-1-1-1 0 0,0 1 1 0 0,0 0 0 0 0,0-1 0 0 0,0 1 0 0 0,-1-1 0 0 0,0 0 0 0 0,1 0 0 0 0,-2 0 0 0 0,1 0 0 0 0,0-1 0 0 0,-3 3-49 0 0,-129 80 407 0 0,85-80-1045 0 0,49-7 461 0 0,0-1-1 0 0,0 1 1 0 0,1-1-1 0 0,-1 0 1 0 0,0 1-1 0 0,1-1 1 0 0,-1 1-1 0 0,1-1 1 0 0,0 0-1 0 0,-1 0 1 0 0,1 1-1 0 0,0-1 1 0 0,0 0-1 0 0,0 1 1 0 0,0-1-1 0 0,1 0 1 0 0,-1 0-1 0 0,0 1 1 0 0,1-1-1 0 0,-1 1 1 0 0,1-1-1 0 0,-1 0 1 0 0,1 1-1 0 0,0-1 1 0 0,0 1-1 0 0,0-1 1 0 0,0 1-1 0 0,0-1 1 0 0,0 1-1 0 0,0 0 0 0 0,0 0 1 0 0,0-1 177 0 0,15-18-1273 0 0</inkml:trace>
  <inkml:trace contextRef="#ctx0" brushRef="#br0" timeOffset="68467.453">14414 3766 1008 0 0,'2'-2'125'0'0,"0"0"0"0"0,0 1 0 0 0,0-1 0 0 0,0 1 0 0 0,0 0 0 0 0,0-1 0 0 0,0 1 0 0 0,1 0-1 0 0,-1 0 1 0 0,1 0 0 0 0,-1 1 0 0 0,1-1 0 0 0,-1 0 0 0 0,1 1 0 0 0,-1 0 0 0 0,1-1 0 0 0,-1 1 0 0 0,1 0 0 0 0,0 1 0 0 0,-1-1 0 0 0,1 0 0 0 0,-1 1 0 0 0,1-1-1 0 0,-1 1 1 0 0,1 0 0 0 0,-1 0 0 0 0,0 0 0 0 0,1 0 0 0 0,1 1-125 0 0,10 1 154 0 0,0 1 0 0 0,-1 0 0 0 0,1 1 0 0 0,-1 1 0 0 0,0 0 0 0 0,0 1 0 0 0,0 0 0 0 0,-1 1 0 0 0,-1 0 0 0 0,1 1 0 0 0,-1 0 0 0 0,0 1 0 0 0,-1 0 0 0 0,-1 1 0 0 0,1 0 0 0 0,-2 1 0 0 0,1-1 0 0 0,-2 2 0 0 0,3 3-154 0 0,-33 29 1398 0 0,18-39-1253 0 0,-1 0-1 0 0,1 0 1 0 0,-1-1-1 0 0,0 0 0 0 0,-1 0 1 0 0,1 0-1 0 0,-1-1 1 0 0,0 0-1 0 0,0 0 0 0 0,0-1 1 0 0,-1 1-1 0 0,1-2 0 0 0,-1 1 1 0 0,0-1-1 0 0,0 0 1 0 0,1-1-1 0 0,-1 0 0 0 0,-8 0-144 0 0,15-1 155 0 0,-11-21-63 0 0,13 15-119 0 0,-1 1 1 0 0,1-1-1 0 0,0 0 1 0 0,1 1-1 0 0,-1 0 1 0 0,1-1-1 0 0,0 1 0 0 0,1 0 1 0 0,-1 0-1 0 0,1 0 1 0 0,0 1-1 0 0,0-1 0 0 0,1 0 1 0 0,-1 1-1 0 0,1 0 1 0 0,0 0-1 0 0,2-2 27 0 0,24-21-840 0 0,2 1-1 0 0,0 2 1 0 0,2 1 0 0 0,0 1 0 0 0,2 2-1 0 0,33-13 841 0 0,-41 18-1349 0 0,26-10-1197 0 0,-36 12 1306 0 0</inkml:trace>
  <inkml:trace contextRef="#ctx0" brushRef="#br0" timeOffset="69029.969">15248 3771 1164 0 0,'-62'15'3218'0'0,"44"-9"-2990"0"0,1 1 0 0 0,0 1 0 0 0,1 0 0 0 0,0 1 0 0 0,0 0 0 0 0,1 2-1 0 0,0 0 1 0 0,1 0 0 0 0,0 1 0 0 0,0 1 0 0 0,2 0 0 0 0,-5 7-228 0 0,16-18 17 0 0,0-1 0 0 0,0 1 0 0 0,0-1 0 0 0,0 1 0 0 0,1-1 0 0 0,-1 1-1 0 0,1 0 1 0 0,-1-1 0 0 0,1 1 0 0 0,0 0 0 0 0,-1-1 0 0 0,1 1 0 0 0,0 0 0 0 0,0 0-1 0 0,0-1 1 0 0,0 1 0 0 0,1 0 0 0 0,-1-1 0 0 0,0 1 0 0 0,1 0 0 0 0,-1-1 0 0 0,1 1-1 0 0,-1 0 1 0 0,1-1 0 0 0,0 1 0 0 0,0-1 0 0 0,0 1 0 0 0,0-1 0 0 0,0 1 0 0 0,0-1-1 0 0,0 0 1 0 0,0 0 0 0 0,1 1 0 0 0,-1-1 0 0 0,0 0 0 0 0,1 0 0 0 0,-1 0 0 0 0,1-1-1 0 0,-1 1 1 0 0,1 0 0 0 0,-1 0 0 0 0,1-1 0 0 0,0 1 0 0 0,-1-1 0 0 0,1 1 0 0 0,0-1-1 0 0,-1 0 1 0 0,1 0 0 0 0,0 0 0 0 0,0 0 0 0 0,0 0-17 0 0,93 11 168 0 0,103-42-302 0 0,-191 30 137 0 0,2-1-25 0 0,-1 1 0 0 0,0-1 0 0 0,0 0 0 0 0,0-1 0 0 0,0 0-1 0 0,-1 0 1 0 0,1 0 0 0 0,-1-1 0 0 0,1 0 0 0 0,-1-1-1 0 0,-1 0 1 0 0,1 0 0 0 0,-1 0 0 0 0,2-3 22 0 0,-27-24-7 0 0,3 20 41 0 0,-1 0 0 0 0,-1 1 0 0 0,1 1 0 0 0,-2 1 0 0 0,0 1 0 0 0,0 0 0 0 0,0 1 1 0 0,-16-2-35 0 0,-45-20 262 0 0,0-13-187 0 0,143-9-879 0 0,262-112-1790 0 0,-299 149 2552 0 0,-4-6-2 0 0</inkml:trace>
  <inkml:trace contextRef="#ctx0" brushRef="#br0" timeOffset="69436.209">15573 3411 5096 0 0,'1'-2'59'0'0,"0"-1"-1"0"0,0 1 1 0 0,-1-1-1 0 0,1 1 1 0 0,-1-1-1 0 0,1 1 1 0 0,-1-1-1 0 0,0 1 0 0 0,0-1 1 0 0,0 0-1 0 0,-1 1 1 0 0,1-1-1 0 0,0 1 1 0 0,-1-1-1 0 0,0 1 0 0 0,1-1 1 0 0,-1 1-1 0 0,0 0 1 0 0,0-1-1 0 0,-1 1 1 0 0,1 0-1 0 0,0 0 1 0 0,-1-1-1 0 0,1 1 0 0 0,-1 1 1 0 0,0-1-1 0 0,0 0 1 0 0,1 0-1 0 0,-1 0 1 0 0,-1 1-1 0 0,1-1 1 0 0,0 1-1 0 0,0 0 0 0 0,0 0 1 0 0,-1 0-1 0 0,1 0 1 0 0,0 0-1 0 0,-1 0 1 0 0,1 0-1 0 0,-2 1-58 0 0,2 1 11 0 0,0 1 0 0 0,0 0 0 0 0,0 0 0 0 0,0-1 0 0 0,0 2 0 0 0,0-1 0 0 0,1 0 0 0 0,-1 0 0 0 0,1 0 0 0 0,0 1 0 0 0,-1-1-1 0 0,1 1 1 0 0,0-1 0 0 0,1 1 0 0 0,-1-1 0 0 0,0 1 0 0 0,1 0 0 0 0,-1-1 0 0 0,1 1 0 0 0,0 0 0 0 0,0-1 0 0 0,0 1 0 0 0,0 0 0 0 0,0-1 0 0 0,1 2-11 0 0,-1-3 11 0 0,8 234 436 0 0,28 12 138 0 0,-24-209 558 0 0,1-49-1154 0 0,1 0 1 0 0,1 1 0 0 0,0 0 0 0 0,0 1 0 0 0,1 1 0 0 0,0 1-1 0 0,1 0 1 0 0,-1 1 0 0 0,1 1 0 0 0,1 0 0 0 0,-1 1 0 0 0,0 1 0 0 0,7 0 10 0 0,-22 3 0 0 0,1 0 0 0 0,0 0 0 0 0,-1 0 0 0 0,1 0 0 0 0,0 0 0 0 0,-1 1 0 0 0,1-1 0 0 0,0 1 0 0 0,-1 0 0 0 0,1 0 1 0 0,-1 0-1 0 0,1 0 0 0 0,-1 0 0 0 0,0 0 0 0 0,1 1 0 0 0,-1-1 0 0 0,0 1 0 0 0,0-1 0 0 0,0 1 0 0 0,0 0 0 0 0,0 0 0 0 0,0 0 1 0 0,-1 0-1 0 0,1 0 0 0 0,-1 0 0 0 0,1 1 0 0 0,-1-1 0 0 0,0 1 0 0 0,0-1 0 0 0,0 0 0 0 0,0 1 0 0 0,0 0 0 0 0,-1-1 0 0 0,1 1 1 0 0,-1 0-1 0 0,1-1 0 0 0,-1 1 0 0 0,0 0 0 0 0,0 1 0 0 0,-14 9 42 0 0,0-1-1 0 0,-1-1 1 0 0,0 0 0 0 0,-1-1 0 0 0,0 0 0 0 0,-1-2-1 0 0,0 0 1 0 0,0-1 0 0 0,0 0 0 0 0,-1-2-1 0 0,0 0 1 0 0,0-1 0 0 0,-1 0 0 0 0,1-2-1 0 0,-1 0 1 0 0,1-1 0 0 0,-8-2-42 0 0,23 2-107 0 0,0 0 0 0 0,-1-1 0 0 0,1 0 0 0 0,0 0 0 0 0,-1 0 0 0 0,1 0 0 0 0,0 0 0 0 0,0-1 0 0 0,-1 1 0 0 0,1-1 0 0 0,0 0 0 0 0,0 0 0 0 0,0 0 0 0 0,0 0 0 0 0,0-1 0 0 0,0 1 0 0 0,0-1 0 0 0,0 0 0 0 0,0 0 0 0 0,1 0 0 0 0,-1 0 0 0 0,1 0 0 0 0,-1-1-1 0 0,1 1 1 0 0,0-1 0 0 0,0 1 0 0 0,0-1 0 0 0,0 0 0 0 0,1 0 0 0 0,-1 0 0 0 0,1 0 0 0 0,0 0 0 0 0,0 0 0 0 0,0 0 0 0 0,0-1 107 0 0,44-67-3759 0 0,-19 48 2473 0 0</inkml:trace>
  <inkml:trace contextRef="#ctx0" brushRef="#br0" timeOffset="69999.72">15987 3456 1324 0 0,'0'0'132'0'0,"0"1"-1"0"0,0-1 1 0 0,0 1-1 0 0,0-1 1 0 0,0 1-1 0 0,0-1 1 0 0,1 1-1 0 0,-1-1 1 0 0,0 0 0 0 0,0 1-1 0 0,0-1 1 0 0,0 1-1 0 0,1-1 1 0 0,-1 0-1 0 0,0 1 1 0 0,0-1-1 0 0,1 0 1 0 0,-1 1-1 0 0,0-1 1 0 0,1 0-1 0 0,-1 1 1 0 0,0-1 0 0 0,1 0-1 0 0,-1 0 1 0 0,1 1-1 0 0,-1-1 1 0 0,0 0-1 0 0,1 0 1 0 0,-1 0-1 0 0,1 1 1 0 0,-1-1-1 0 0,0 0 1 0 0,1 0-1 0 0,-1 0 1 0 0,1 0 0 0 0,-1 0-1 0 0,1 0 1 0 0,-1 0-1 0 0,1 0 1 0 0,-1 0-1 0 0,0 0 1 0 0,1 0-1 0 0,-1 0 1 0 0,1-1-1 0 0,-1 1 1 0 0,1 0-1 0 0,-1 0 1 0 0,0 0 0 0 0,1 0-1 0 0,-1-1-131 0 0,1 68-155 0 0,-2-49 735 0 0,1 11-385 0 0,-2-8-100 0 0,1 1-1 0 0,0-1 0 0 0,2 0 0 0 0,0 0 0 0 0,2 0 1 0 0,0 0-1 0 0,1 0 0 0 0,1-1 0 0 0,1 0 0 0 0,1 0 0 0 0,1 0 1 0 0,0-1-1 0 0,2 0 0 0 0,0 0 0 0 0,5 5-94 0 0,-5-16 35 0 0,0 0 0 0 0,0 0 0 0 0,0-1 0 0 0,1-1-1 0 0,0 0 1 0 0,0 0 0 0 0,1-1 0 0 0,-1 0 0 0 0,1-1-1 0 0,0-1 1 0 0,0 0 0 0 0,1 0 0 0 0,-1-1 0 0 0,1-1 0 0 0,-1 0-1 0 0,1-1 1 0 0,-1 0 0 0 0,13-2-35 0 0,-16 2-40 0 0,0-1 0 0 0,1 0 1 0 0,-1 0-1 0 0,0 0 0 0 0,0-2 0 0 0,0 1 0 0 0,0-1 0 0 0,0 0 1 0 0,0-1-1 0 0,-1 0 0 0 0,0 0 0 0 0,0-1 0 0 0,0 0 1 0 0,0 0-1 0 0,-1-1 0 0 0,1 0 0 0 0,-2 0 0 0 0,1-1 1 0 0,-1 0-1 0 0,0 0 0 0 0,0 0 0 0 0,-1-1 0 0 0,0 0 1 0 0,0 0-1 0 0,-1 0 0 0 0,0-1 0 0 0,0 1 0 0 0,-1-1 0 0 0,0 0 1 0 0,-1 0-1 0 0,2-10 40 0 0,-8 13-2 0 0,0 0 1 0 0,-1 0 0 0 0,0 0-1 0 0,0 1 1 0 0,0-1 0 0 0,0 1-1 0 0,-1 1 1 0 0,0-1 0 0 0,0 1-1 0 0,0 0 1 0 0,0 0 0 0 0,-1 0-1 0 0,1 1 1 0 0,-1 0-1 0 0,0 0 1 0 0,0 1 0 0 0,0 0-1 0 0,-1 0 1 0 0,1 1 0 0 0,0 0-1 0 0,-1 0 1 0 0,1 1 0 0 0,-1 0-1 0 0,1 0 1 0 0,-4 1 1 0 0,1-2 37 0 0,-1 1 1 0 0,0 0 0 0 0,0 1-1 0 0,1 0 1 0 0,-1 1 0 0 0,1 0-1 0 0,-1 1 1 0 0,1 0-1 0 0,0 0 1 0 0,0 1 0 0 0,0 1-1 0 0,0-1 1 0 0,1 2 0 0 0,-1-1-1 0 0,1 1 1 0 0,1 1-1 0 0,-1-1 1 0 0,1 1 0 0 0,1 1-1 0 0,-1 0 1 0 0,1 0-1 0 0,0 0 1 0 0,1 1 0 0 0,0 0-1 0 0,1 0 1 0 0,-4 8-38 0 0,32 38 226 0 0,-11-44-289 0 0,1-1 1 0 0,0-1-1 0 0,1 0 1 0 0,0-1-1 0 0,0-1 0 0 0,0 0 1 0 0,1-1-1 0 0,0 0 1 0 0,1-1-1 0 0,-1-1 0 0 0,1-1 1 0 0,0 0-1 0 0,0-1 1 0 0,0 0-1 0 0,0-1 1 0 0,0-1-1 0 0,0-1 0 0 0,1 0 1 0 0,2-2 62 0 0,-6 3-212 0 0,1 1-275 0 0,1-1 0 0 0,-1-1 1 0 0,0 0-1 0 0,0-1 0 0 0,0-1 0 0 0,0 0 0 0 0,0-1 0 0 0,0 0 0 0 0,-1-1 1 0 0,1 0-1 0 0,-1-2 0 0 0,-1 1 0 0 0,2-2 487 0 0,2-4-1131 0 0</inkml:trace>
  <inkml:trace contextRef="#ctx0" brushRef="#br0" timeOffset="70609.737">16732 3766 1132 0 0,'13'-70'4462'0'0,"4"118"-3021"0"0,15 139 1910 0 0,32-270-1383 0 0,32-24-2951 0 0,-93 105 942 0 0,0 0 1 0 0,1-1-1 0 0,-1 1 1 0 0,1 1-1 0 0,-1-1 1 0 0,1 0-1 0 0,0 1 1 0 0,0 0-1 0 0,0 0 1 0 0,-1 0-1 0 0,1 0 1 0 0,0 0-1 0 0,0 1 1 0 0,0 0-1 0 0,1 0 1 0 0,-1 0-1 0 0,0 0 1 0 0,0 1-1 0 0,0 0 1 0 0,-1-1-1 0 0,1 1 1 0 0,0 1-1 0 0,0-1 1 0 0,0 0-1 0 0,-1 1 1 0 0,1 0-1 0 0,-1 0 1 0 0,1 0-1 0 0,-1 0 1 0 0,0 1-1 0 0,0 0 1 0 0,0-1-1 0 0,1 1 41 0 0,42 84-280 0 0,-46-85 259 0 0,-3 38 446 0 0,3-40-417 0 0,0-1 0 0 0,0 1 0 0 0,-1 0 1 0 0,1-1-1 0 0,0 1 0 0 0,-1 0 0 0 0,1-1 0 0 0,0 1 0 0 0,-1 0 0 0 0,1 0 0 0 0,0-1 0 0 0,-1 1 0 0 0,1 0 0 0 0,-1 0 0 0 0,1 0 0 0 0,0 0 0 0 0,-1-1 1 0 0,1 1-1 0 0,-1 0 0 0 0,1 0 0 0 0,-1 0 0 0 0,1 0 0 0 0,-1 0 0 0 0,1 0-8 0 0,22-54-136 0 0,-11 37 117 0 0,0 0 0 0 0,1 1 0 0 0,0 0 0 0 0,2 1 0 0 0,0 0 0 0 0,0 1 0 0 0,1 1 0 0 0,1 0 0 0 0,0 1 0 0 0,1 1 0 0 0,0 0 0 0 0,1 2 0 0 0,15-7 19 0 0,-29 15 5 0 0,-1 0 0 0 0,1 0 0 0 0,-1 0 0 0 0,1 1 0 0 0,0 0 0 0 0,-1-1 0 0 0,1 1 0 0 0,0 1 0 0 0,-1-1 0 0 0,1 0 0 0 0,-1 1 0 0 0,1 0 0 0 0,0 0 0 0 0,-1 0 1 0 0,0 0-1 0 0,1 0 0 0 0,-1 1 0 0 0,0 0 0 0 0,1-1 0 0 0,-1 1 0 0 0,0 1 0 0 0,-1-1 0 0 0,1 0 0 0 0,0 1 0 0 0,0-1 0 0 0,-1 1 0 0 0,0 0 0 0 0,1 0 0 0 0,-1-1 0 0 0,0 2 0 0 0,-1-1 0 0 0,1 0 0 0 0,0 0 0 0 0,-1 1 0 0 0,0-1 0 0 0,0 1 0 0 0,0 0-5 0 0,22 136-2559 0 0,-49-77-2485 0 0,22-57 3816 0 0</inkml:trace>
  <inkml:trace contextRef="#ctx0" brushRef="#br0" timeOffset="71565.516">18384 3619 1304 0 0,'7'-4'443'0'0,"-8"3"-372"0"0,0 1-1 0 0,1 0 1 0 0,-1-1-1 0 0,0 1 1 0 0,1-1-1 0 0,-1 1 1 0 0,0-1 0 0 0,1 1-1 0 0,-1-1 1 0 0,1 1-1 0 0,-1-1 1 0 0,1 0 0 0 0,-1 1-1 0 0,1-1 1 0 0,-1 0-1 0 0,1 1 1 0 0,0-1 0 0 0,-1 0-1 0 0,1 0 1 0 0,0 1-1 0 0,0-1 1 0 0,0 0-1 0 0,-1 0 1 0 0,1 0 0 0 0,0 1-1 0 0,0-1 1 0 0,0 0-1 0 0,0 0 1 0 0,0 1 0 0 0,0-1-1 0 0,1 0 1 0 0,-1 0-1 0 0,0 0 1 0 0,0 1-1 0 0,1-1 1 0 0,-1 0 0 0 0,0 0-1 0 0,1 1 1 0 0,-1-1-1 0 0,0 0 1 0 0,1 1 0 0 0,-1-1-1 0 0,1 0 1 0 0,-1 1-1 0 0,1-1 1 0 0,0 1-1 0 0,-1-1 1 0 0,1 1 0 0 0,-1-1-1 0 0,1 1 1 0 0,0 0-1 0 0,0-1 1 0 0,-1 1 0 0 0,1 0-1 0 0,0-1 1 0 0,-1 1-1 0 0,1 0 1 0 0,0 0-1 0 0,0 0 1 0 0,0-1 0 0 0,-1 1-1 0 0,2 0-70 0 0,-16-1 123 0 0,0 0 0 0 0,1 1 0 0 0,-1 0 0 0 0,0 1 0 0 0,0 1-1 0 0,1 0 1 0 0,-1 1 0 0 0,1 0 0 0 0,0 1 0 0 0,0 1 0 0 0,0 0 0 0 0,0 0 0 0 0,1 1 0 0 0,0 1-1 0 0,0 0 1 0 0,1 1 0 0 0,0 0 0 0 0,0 1 0 0 0,1 0 0 0 0,-3 4-123 0 0,11-12 19 0 0,0 1 0 0 0,0 0 0 0 0,1-1 0 0 0,-1 1 1 0 0,1 0-1 0 0,-1 0 0 0 0,1-1 0 0 0,0 1 0 0 0,-1 0 0 0 0,1 0 0 0 0,0 1 1 0 0,1-1-1 0 0,-1 0 0 0 0,0 0 0 0 0,0 0 0 0 0,1 1 0 0 0,-1-1 0 0 0,1 0 1 0 0,0 1-1 0 0,0-1 0 0 0,0 0 0 0 0,0 1 0 0 0,0-1 0 0 0,0 0 0 0 0,1 1 1 0 0,-1-1-1 0 0,1 0 0 0 0,0 0 0 0 0,-1 1 0 0 0,1-1 0 0 0,0 0 0 0 0,0 0 1 0 0,1 0-1 0 0,-1 0 0 0 0,0 0 0 0 0,1 0 0 0 0,-1 0 0 0 0,1-1 0 0 0,-1 1 1 0 0,1-1-1 0 0,0 1 0 0 0,0-1 0 0 0,-1 1 0 0 0,1-1 0 0 0,0 0 0 0 0,1 0 1 0 0,-1 0-1 0 0,0 0 0 0 0,0 0 0 0 0,2 0-19 0 0,115 29 300 0 0,115-36-480 0 0,-202 0 129 0 0,-22 5 13 0 0,0 0 0 0 0,0-1 0 0 0,0 0 0 0 0,0 0 0 0 0,-1-1 0 0 0,0 0 0 0 0,1-1-1 0 0,-1 0 1 0 0,0 0 0 0 0,0-1 0 0 0,-1 0 0 0 0,0 0 0 0 0,0-1 0 0 0,0 0 0 0 0,4-5 38 0 0,-11 5 2 0 0,-1 1 0 0 0,0 0 0 0 0,0-1 1 0 0,0 1-1 0 0,-1 0 0 0 0,1 0 0 0 0,-1-1 0 0 0,-1 1 0 0 0,1 0 0 0 0,-1 0 0 0 0,0 0 0 0 0,0 0 1 0 0,0 0-1 0 0,-1 1 0 0 0,1-1 0 0 0,-1 1 0 0 0,0-1 0 0 0,-1 1 0 0 0,1 0 0 0 0,-1 0 0 0 0,0 0 1 0 0,0 1-1 0 0,0 0 0 0 0,0-1 0 0 0,0 1 0 0 0,-1 1 0 0 0,0-1 0 0 0,1 1 0 0 0,-1-1 0 0 0,0 1 0 0 0,-4-1-1 0 0,-91-35 179 0 0,100 37-174 0 0,64 2-499 0 0,-10 0 215 0 0,0-2-1 0 0,-1-2 1 0 0,1-2 0 0 0,51-13 278 0 0,-97 16-37 0 0,0 2 18 0 0,0 0 0 0 0,0-1 1 0 0,-1 0-1 0 0,1-1 1 0 0,0 0-1 0 0,0 0 0 0 0,-1-1 1 0 0,0 1-1 0 0,1-2 1 0 0,-1 1-1 0 0,0-1 0 0 0,0 0 1 0 0,-1 0-1 0 0,1-1 1 0 0,-1 0-1 0 0,0 0 1 0 0,0-1-1 0 0,-1 1 0 0 0,0-1 1 0 0,0-1-1 0 0,0 1 1 0 0,0-1-1 0 0,-1 1 0 0 0,0-1 1 0 0,-1 0-1 0 0,0-1 1 0 0,2-3 18 0 0,-6-3 56 0 0,0 1 1 0 0,0 0 0 0 0,-1-1-1 0 0,-1 1 1 0 0,0 0-1 0 0,-1 0 1 0 0,-1 1 0 0 0,0-1-1 0 0,0 1 1 0 0,-1 0 0 0 0,-1 0-1 0 0,0 1 1 0 0,0 0-1 0 0,-5-4-56 0 0,-58-58 1733 0 0,69 72-1589 0 0,1 1-36 0 0,-21 55 366 0 0,21-9-175 0 0,1 0 1 0 0,3-1-1 0 0,1 1 1 0 0,2-1 0 0 0,3 0-1 0 0,8 22-299 0 0,-17-60 36 0 0,99 377 717 0 0,-76-239-4015 0 0,-24-141 1722 0 0,-11 2-1204 0 0,-8-32 294 0 0,10 10 1282 0 0</inkml:trace>
  <inkml:trace contextRef="#ctx0" brushRef="#br0" timeOffset="72755.027">19554 3334 1196 0 0,'43'-63'6769'0'0,"-44"210"-5028"0"0,8-55-1135 0 0,4 0 1 0 0,3-1-1 0 0,5 0 0 0 0,12 29-606 0 0,-20-78 141 0 0,22 96 225 0 0,-27-120-927 0 0,-11-29-1065 0 0,-14-31-882 0 0,-14-64-2473 0 0,26 81 3811 0 0</inkml:trace>
  <inkml:trace contextRef="#ctx0" brushRef="#br0" timeOffset="73051.906">19625 3581 1164 0 0,'-1'-43'2821'0'0,"0"31"-2621"0"0,0 0-1 0 0,1 0 1 0 0,0 0 0 0 0,1 0 0 0 0,0 0 0 0 0,1 1-1 0 0,1-1 1 0 0,0 0 0 0 0,0 1 0 0 0,1 0 0 0 0,3-5-200 0 0,-4 9 59 0 0,1 0-1 0 0,-1 1 1 0 0,2 0 0 0 0,-1 0 0 0 0,1 0 0 0 0,0 0 0 0 0,0 1 0 0 0,0-1 0 0 0,1 1 0 0 0,0 1 0 0 0,0-1 0 0 0,0 1 0 0 0,1 0 0 0 0,-1 1 0 0 0,1-1 0 0 0,0 1 0 0 0,0 1 0 0 0,0-1 0 0 0,0 1 0 0 0,0 0 0 0 0,1 1-1 0 0,-1 0 1 0 0,1 0 0 0 0,5 0-59 0 0,-7 2 21 0 0,1 1-1 0 0,-1 0 1 0 0,1 0 0 0 0,-1 1-1 0 0,0-1 1 0 0,0 1-1 0 0,0 0 1 0 0,-1 1-1 0 0,1 0 1 0 0,-1 0-1 0 0,1 0 1 0 0,-1 0-1 0 0,-1 1 1 0 0,1 0 0 0 0,-1 0-1 0 0,3 2-20 0 0,-2 1 46 0 0,1-1 0 0 0,-1 1 1 0 0,0 0-1 0 0,-1 0 0 0 0,1 0 0 0 0,-2 0 0 0 0,1 1 0 0 0,-1 0 1 0 0,-1 0-1 0 0,1 0 0 0 0,-1 0 0 0 0,-1 0 0 0 0,0 0 0 0 0,0 0 1 0 0,-1 1-1 0 0,0 4-46 0 0,-5-2 78 0 0,1 1 0 0 0,-2-1 0 0 0,1-1 0 0 0,-2 1 0 0 0,0-1 0 0 0,0 0 0 0 0,-1-1 0 0 0,0 0 0 0 0,0 0 1 0 0,-2 0-1 0 0,1-1 0 0 0,-1-1 0 0 0,0 0 0 0 0,-1 0 0 0 0,0-1 0 0 0,0 0 0 0 0,0-1 0 0 0,-1 0 0 0 0,0-1 0 0 0,-7 2-78 0 0,-74 15-379 0 0,90-22-280 0 0,-9-35-2095 0 0,60-31-867 0 0,-25 46 2472 0 0</inkml:trace>
  <inkml:trace contextRef="#ctx0" brushRef="#br0" timeOffset="73614.312">20446 3374 1448 0 0,'-11'-26'3099'0'0,"-71"9"-1663"0"0,71 17-1312 0 0,0 1 0 0 0,0 0 0 0 0,0 0 0 0 0,1 1 0 0 0,-1 1 0 0 0,1 0 0 0 0,-1 0 0 0 0,1 1 0 0 0,0 0 0 0 0,0 1 0 0 0,0 0 0 0 0,-7 5-124 0 0,10-6 60 0 0,0-1 0 0 0,0 2-1 0 0,0-1 1 0 0,0 1-1 0 0,0 0 1 0 0,1 0 0 0 0,0 1-1 0 0,0 0 1 0 0,1 0-1 0 0,-1 0 1 0 0,1 0 0 0 0,1 1-1 0 0,-1 0 1 0 0,1 0 0 0 0,0 1-1 0 0,1-1 1 0 0,0 1-1 0 0,0-1 1 0 0,1 1 0 0 0,-1 0-1 0 0,2 0 1 0 0,-1 6-60 0 0,3-11 18 0 0,1 1 0 0 0,0-1 0 0 0,0 0 0 0 0,0 1 0 0 0,0-1 0 0 0,1 0 0 0 0,-1 0 0 0 0,1-1 0 0 0,0 1 0 0 0,0 0 0 0 0,0-1 0 0 0,0 0 0 0 0,0 0 0 0 0,1 0 0 0 0,-1 0 0 0 0,1 0 1 0 0,-1-1-1 0 0,1 1 0 0 0,-1-1 0 0 0,1 0 0 0 0,0 0 0 0 0,0 0 0 0 0,0-1 0 0 0,0 1 0 0 0,-1-1 0 0 0,1 0 0 0 0,0 0 0 0 0,0-1 0 0 0,0 1 0 0 0,0-1 0 0 0,0 1 0 0 0,2-2-18 0 0,11-5-64 0 0,0 0-1 0 0,-1-1 1 0 0,0-1-1 0 0,0 0 1 0 0,-1-1-1 0 0,0-1 1 0 0,-1 0-1 0 0,0-1 1 0 0,-1 0-1 0 0,-1-2 1 0 0,0 1-1 0 0,0-1 1 0 0,-1-1 0 0 0,-1 0-1 0 0,-1 0 1 0 0,0-1-1 0 0,3-10 65 0 0,-10 22-27 0 0,0 0-1 0 0,0 0 1 0 0,0 0-1 0 0,0 0 1 0 0,0 0-1 0 0,1 0 1 0 0,0 0 0 0 0,0 1-1 0 0,0 0 1 0 0,0-1-1 0 0,0 1 1 0 0,1 0-1 0 0,0 1 1 0 0,-1-1 0 0 0,1 1-1 0 0,0-1 1 0 0,0 1-1 0 0,0 0 1 0 0,1 0-1 0 0,3 0 28 0 0,-7 2-88 0 0,5 2 47 0 0,56 56 312 0 0,-28 89 685 0 0,-29-68-119 0 0,-5-67-6929 0 0,0-17 4862 0 0</inkml:trace>
  <inkml:trace contextRef="#ctx0" brushRef="#br0" timeOffset="73850.274">20540 3159 2604 0 0,'-1'-14'3899'0'0,"1"-2"-2453"0"0,14 7-6366 0 0,-9 8 3695 0 0</inkml:trace>
  <inkml:trace contextRef="#ctx0" brushRef="#br0" timeOffset="74538.063">20749 3246 1112 0 0,'10'22'684'0'0,"-1"1"1"0"0,-1 0-1 0 0,-1 0 0 0 0,-1 0 1 0 0,-1 1-1 0 0,-1 0 0 0 0,-1 0 1 0 0,0 24-685 0 0,-3-32 375 0 0,1-11-262 0 0,-1 0 1 0 0,1 1-1 0 0,-1-1 1 0 0,0 1-1 0 0,-1-1 0 0 0,1 0 1 0 0,-1 1-1 0 0,0-1 1 0 0,-1 0-1 0 0,1 0 1 0 0,-1 1-1 0 0,0-1 0 0 0,0 0 1 0 0,-1-1-1 0 0,1 1 1 0 0,-1 0-1 0 0,-1 1-113 0 0,18-55 29 0 0,9-8-223 0 0,-18 41 89 0 0,0 1 0 0 0,1 1 1 0 0,0-1-1 0 0,2 1 0 0 0,-1 0 0 0 0,2 1 1 0 0,0-1-1 0 0,0 2 0 0 0,2-1 0 0 0,-1 1 1 0 0,3-1 104 0 0,-10 13-35 0 0,1-1 0 0 0,-1 1 0 0 0,0 0 1 0 0,0 0-1 0 0,1 0 0 0 0,-1 0 0 0 0,0 1 0 0 0,1-1 1 0 0,-1 1-1 0 0,0 0 0 0 0,0 0 0 0 0,0 0 1 0 0,0 0-1 0 0,0 1 0 0 0,0-1 0 0 0,0 1 0 0 0,0 0 1 0 0,-1 0-1 0 0,1 0 0 0 0,0 0 0 0 0,-1 0 1 0 0,0 0-1 0 0,1 1 0 0 0,-1-1 0 0 0,0 1 0 0 0,0-1 1 0 0,-1 1-1 0 0,1 0 0 0 0,-1 0 0 0 0,1 0 1 0 0,-1 0 34 0 0,28 51-132 0 0,-27-48 121 0 0,0 0-1 0 0,1-1 0 0 0,-1 1 1 0 0,1 0-1 0 0,0-1 1 0 0,1 1-1 0 0,-1-1 1 0 0,1 0-1 0 0,0 0 1 0 0,0-1-1 0 0,1 1 1 0 0,0-1-1 0 0,-1 0 0 0 0,1 0 1 0 0,1 0-1 0 0,-1-1 1 0 0,0 1-1 0 0,1-1 1 0 0,0-1-1 0 0,-1 1 1 0 0,1-1-1 0 0,0 0 0 0 0,0 0 1 0 0,1-1 11 0 0,6 1-87 0 0,-1 0 0 0 0,1-1-1 0 0,0 0 1 0 0,0-1 0 0 0,-1-1 0 0 0,1 0 0 0 0,0 0 0 0 0,-1-2-1 0 0,1 1 1 0 0,-1-2 0 0 0,0 1 0 0 0,0-2 0 0 0,0 0 0 0 0,0 0-1 0 0,5-4 88 0 0,1-4 29 0 0,0-1 0 0 0,-1-1 0 0 0,-1 0 0 0 0,-1-2 0 0 0,0 1-1 0 0,-1-2 1 0 0,0 0 0 0 0,-2 0 0 0 0,0-1 0 0 0,-1-1-1 0 0,-1 0 1 0 0,-1 0 0 0 0,-1-1 0 0 0,-1 0 0 0 0,0-1 0 0 0,-2 1-1 0 0,0-1 1 0 0,-2-1 0 0 0,0 1 0 0 0,-2 0 0 0 0,0 0-1 0 0,-2-3-28 0 0,1 19 98 0 0,0-1 0 0 0,-1 1-1 0 0,0 0 1 0 0,0 0-1 0 0,-1 0 1 0 0,0 0-1 0 0,0 0 1 0 0,0 1-1 0 0,-1-1 1 0 0,1 0-1 0 0,-1 1 1 0 0,-1 0-1 0 0,1 0 1 0 0,-1 0-1 0 0,0 0 1 0 0,0 0-1 0 0,0 1 1 0 0,-1 0-1 0 0,0 0 1 0 0,1 0-1 0 0,-1 0 1 0 0,-1 1-1 0 0,1 0 1 0 0,0 0-1 0 0,-1 0 1 0 0,0 1-1 0 0,0-1 1 0 0,1 1-1 0 0,-1 1 1 0 0,0-1-1 0 0,-3 1-97 0 0,8 1 220 0 0,-12 4 180 0 0,7 4-336 0 0,1 0 0 0 0,0 1 0 0 0,0 0 0 0 0,1 0 0 0 0,0 0 0 0 0,0 0 0 0 0,1 1 0 0 0,0 0 0 0 0,1-1 0 0 0,0 1 0 0 0,1 0 0 0 0,0 0 0 0 0,0 0 0 0 0,1 0 0 0 0,1 0 0 0 0,-1 0 0 0 0,2 0 0 0 0,-1 0 0 0 0,1 0 0 0 0,1-1 0 0 0,0 1 0 0 0,0-1 0 0 0,1 1 0 0 0,0-1 0 0 0,5 8-64 0 0,155 371-523 0 0,-136-281-5767 0 0,-28-105 5122 0 0,0-2 2 0 0</inkml:trace>
  <inkml:trace contextRef="#ctx0" brushRef="#br0" timeOffset="74803.733">21323 3198 2080 0 0,'1'-17'7214'0'0,"48"6"-6795"0"0,-35 8 97 0 0,157-21-2767 0 0,-28 5-2780 0 0,-105 11 3588 0 0</inkml:trace>
  <inkml:trace contextRef="#ctx0" brushRef="#br0" timeOffset="75586.189">22727 2996 1172 0 0,'4'-3'129'0'0,"-2"1"-30"0"0,0 1 0 0 0,0 0 0 0 0,-1-1 1 0 0,1 1-1 0 0,0-1 0 0 0,0 1 0 0 0,-1-1 0 0 0,1 0 0 0 0,-1 0 0 0 0,0 1 0 0 0,1-1 0 0 0,-1 0 0 0 0,0 0 0 0 0,0-1 0 0 0,0 1 0 0 0,-1 0 0 0 0,1 0 0 0 0,0 0 0 0 0,-1-1 0 0 0,1 1 0 0 0,-1 0 0 0 0,0 0 0 0 0,0-1 0 0 0,0 1 0 0 0,0 0 0 0 0,0-1 0 0 0,0 1 0 0 0,-1 0 0 0 0,1 0 0 0 0,-1-2-99 0 0,-11-3 149 0 0,1 1-1 0 0,-1 1 1 0 0,0 1-1 0 0,-1-1 1 0 0,1 2-1 0 0,-1 0 1 0 0,1 0-1 0 0,-1 1 0 0 0,0 1 1 0 0,0 0-1 0 0,0 0 1 0 0,0 2-1 0 0,0 0 1 0 0,0 0-1 0 0,0 1 1 0 0,0 0-1 0 0,1 2 0 0 0,-1-1 1 0 0,1 1-1 0 0,0 1 1 0 0,0 0-1 0 0,0 1 1 0 0,1 0-1 0 0,0 1 1 0 0,0 0-1 0 0,-6 6-148 0 0,6-7 90 0 0,1 1 1 0 0,1 0-1 0 0,-1 1 1 0 0,1 0-1 0 0,0 0 0 0 0,1 1 1 0 0,0 0-1 0 0,1 0 0 0 0,0 1 1 0 0,0 0-1 0 0,1 0 1 0 0,-1 2-91 0 0,5-8 32 0 0,0 0 0 0 0,1 0 1 0 0,-1 0-1 0 0,1 0 1 0 0,0 0-1 0 0,0 0 0 0 0,0 0 1 0 0,0 1-1 0 0,1-1 1 0 0,0 0-1 0 0,0 0 1 0 0,0 1-1 0 0,0-1 0 0 0,1 0 1 0 0,-1 0-1 0 0,1 0 1 0 0,0 1-1 0 0,1-1 0 0 0,-1 0 1 0 0,1 0-1 0 0,-1 0 1 0 0,1-1-1 0 0,0 1 0 0 0,1 0 1 0 0,-1-1-1 0 0,1 1 1 0 0,-1-1-1 0 0,1 0 0 0 0,0 0 1 0 0,0 0-1 0 0,0 0 1 0 0,1-1-1 0 0,-1 1 1 0 0,1-1-1 0 0,1 1-32 0 0,15 7-9 0 0,1 0 0 0 0,0-2 0 0 0,1 0 0 0 0,0-1 0 0 0,0-2 0 0 0,0 0 0 0 0,1-1 0 0 0,0-1 0 0 0,-1-1-1 0 0,1-2 1 0 0,0 0 0 0 0,16-2 9 0 0,-37 2-8 0 0,98-28-590 0 0,-100 26 576 0 0,0 1 0 0 0,0-1 1 0 0,0 1-1 0 0,0 0 0 0 0,0-1 1 0 0,-1 1-1 0 0,1-1 0 0 0,0 1 1 0 0,-1 0-1 0 0,1-1 0 0 0,-1 1 1 0 0,0 0-1 0 0,1 0 0 0 0,-1-1 1 0 0,0 1-1 0 0,0 0 0 0 0,0 0 1 0 0,0 0-1 0 0,0 0 0 0 0,0 0 1 0 0,0 0-1 0 0,0 0 0 0 0,0 1 1 0 0,0-1-1 0 0,-1 0 0 0 0,1 0 1 0 0,0 1-1 0 0,0-1 0 0 0,-1 1 1 0 0,1-1-1 0 0,0 1 0 0 0,-1 0 1 0 0,1-1-1 0 0,-1 1 0 0 0,1 0 1 0 0,0 0-1 0 0,-1 0 0 0 0,1 0 1 0 0,-1 0-1 0 0,1 0 0 0 0,0 1 1 0 0,-1-1-1 0 0,0 1 22 0 0,-174 6 96 0 0,162-6-63 0 0,0 0 0 0 0,0 2 0 0 0,0 0 0 0 0,0 0 0 0 0,0 1-1 0 0,1 1 1 0 0,-1 0 0 0 0,1 1 0 0 0,0 0 0 0 0,1 1 0 0 0,0 1 0 0 0,0 0-1 0 0,1 1 1 0 0,0 0 0 0 0,0 0 0 0 0,1 1 0 0 0,0 0 0 0 0,0 1 0 0 0,2 0 0 0 0,-1 1-1 0 0,1 0 1 0 0,1 0 0 0 0,-1 3-33 0 0,9-9 15 0 0,1 0-1 0 0,-1 0 1 0 0,1 0-1 0 0,0-1 1 0 0,1 1-1 0 0,-1-1 1 0 0,1 1-1 0 0,0-1 1 0 0,1 0-1 0 0,-1 0 1 0 0,1 0 0 0 0,0-1-1 0 0,0 1 1 0 0,0-1-1 0 0,1 0 1 0 0,0 0-1 0 0,-1 0 1 0 0,1-1-1 0 0,1 0 1 0 0,-1 0-1 0 0,0 0 1 0 0,1 0-1 0 0,-1-1 1 0 0,1 0-1 0 0,0 0 1 0 0,0-1-1 0 0,0 1 1 0 0,0-1-1 0 0,0-1 1 0 0,0 1 0 0 0,0-1-1 0 0,0 0 1 0 0,4-1-15 0 0,20 4-392 0 0,0-2 0 0 0,0-1 1 0 0,0-1-1 0 0,0-2 1 0 0,0-1-1 0 0,-1-2 1 0 0,19-5 391 0 0,58-14-3949 0 0,-73 15 2655 0 0</inkml:trace>
  <inkml:trace contextRef="#ctx0" brushRef="#br0" timeOffset="76008.794">22912 3491 848 0 0,'12'0'5720'0'0,"36"-69"-4780"0"0,64-203-897 0 0,-122 243-188 0 0,10 49 46 0 0,69 62 341 0 0,-59-73-162 0 0,0 0-1 0 0,-1 0 1 0 0,0 1 0 0 0,0 0-1 0 0,-1 0 1 0 0,-1 1 0 0 0,0 0-1 0 0,0 1 1 0 0,-1-1 0 0 0,-1 1-1 0 0,0 1 1 0 0,0-1-1 0 0,-1 0 1 0 0,-1 1 0 0 0,0 0-1 0 0,1 12-79 0 0,-8-15 24 0 0,0-1-1 0 0,0 0 0 0 0,0 0 1 0 0,-1 0-1 0 0,-1 0 0 0 0,0-1 1 0 0,0 0-1 0 0,0 0 0 0 0,-1-1 1 0 0,0 0-1 0 0,0 0 0 0 0,-1-1 1 0 0,0 1-1 0 0,0-2 1 0 0,-1 1-1 0 0,1-1 0 0 0,-1 0 1 0 0,0-1-1 0 0,-1 0 0 0 0,1-1 1 0 0,-1 0-1 0 0,1 0 0 0 0,-1-1 1 0 0,0 0-1 0 0,0-1 0 0 0,0 0 1 0 0,0 0-1 0 0,-4-1-23 0 0,11 0-81 0 0,0 0 0 0 0,0 0 0 0 0,0-1 0 0 0,0 1 0 0 0,0-1 0 0 0,0 1 0 0 0,0-1 0 0 0,0 0 0 0 0,0 0 0 0 0,0 0 0 0 0,0 0 0 0 0,1-1 0 0 0,-1 1 0 0 0,1-1 0 0 0,-1 0 0 0 0,1 0 0 0 0,-1 0 0 0 0,1 0 0 0 0,0 0 0 0 0,0 0 0 0 0,0 0 0 0 0,0-1 0 0 0,0 1 0 0 0,1-1 0 0 0,-1 0 0 0 0,1 1 0 0 0,-1-1 0 0 0,1 0 0 0 0,0 0 0 0 0,0 0 0 0 0,1 0 0 0 0,-1 0 0 0 0,0 0 0 0 0,1 0 0 0 0,0 0 0 0 0,0 0 0 0 0,0 0 81 0 0,18-108-3847 0 0,3 65 2630 0 0</inkml:trace>
  <inkml:trace contextRef="#ctx0" brushRef="#br0" timeOffset="76306.261">23616 2831 1496 0 0,'1'-1'146'0'0,"0"0"0"0"0,0 1 1 0 0,0-1-1 0 0,0 0 0 0 0,0 0 0 0 0,0 0 0 0 0,0 0 0 0 0,-1 0 1 0 0,1 0-1 0 0,0 0 0 0 0,-1 0 0 0 0,1 0 0 0 0,-1 0 0 0 0,1 0 0 0 0,-1 0 1 0 0,1 0-1 0 0,-1-1 0 0 0,0 1 0 0 0,0 0 0 0 0,1 0 0 0 0,-1-1 0 0 0,0 1 1 0 0,0 0-1 0 0,0 0 0 0 0,-1 0 0 0 0,1-1 0 0 0,0 1 0 0 0,0 0 1 0 0,-1 0-1 0 0,1 0 0 0 0,0-1 0 0 0,-1 1 0 0 0,1 0 0 0 0,-1 0 0 0 0,0 0 1 0 0,1 0-1 0 0,-1 0 0 0 0,0 0 0 0 0,0 0 0 0 0,1 0 0 0 0,-1 0 1 0 0,0 0-1 0 0,0 1 0 0 0,0-1 0 0 0,0 0 0 0 0,0 1 0 0 0,0-1 0 0 0,-1 0-146 0 0,-1 4 74 0 0,1 1-1 0 0,-1-1 1 0 0,1 1 0 0 0,0-1-1 0 0,0 1 1 0 0,0 0-1 0 0,0 0 1 0 0,1 0-1 0 0,-1 0 1 0 0,1 0-1 0 0,0 0 1 0 0,0 0-1 0 0,1 0 1 0 0,-1 0-1 0 0,1 1 1 0 0,0-1-1 0 0,0 0 1 0 0,1 0-1 0 0,0 4-73 0 0,-1-5 46 0 0,19 176 1035 0 0,91 120-356 0 0,-96-217-2024 0 0,-15-79 1085 0 0,-1 0 0 0 0,1 0 0 0 0,-1-1 0 0 0,1 1 0 0 0,-1-1 0 0 0,0 1 0 0 0,0-1 0 0 0,0 0 0 0 0,-1 1 0 0 0,1-1-1 0 0,0 0 1 0 0,-1-1 0 0 0,1 1 0 0 0,-1 0 0 0 0,0-1 0 0 0,0 1 0 0 0,1-1 0 0 0,-1 0 0 0 0,0 0 0 0 0,0 0 0 0 0,0 0 0 0 0,0-1 0 0 0,0 1 0 0 0,0-1 0 0 0,-1 0 0 0 0,1 0 0 0 0,0 0 0 0 0,0 0 0 0 0,0 0 0 0 0,-1-1 214 0 0,-14 1-1124 0 0,-2 0 76 0 0</inkml:trace>
  <inkml:trace contextRef="#ctx0" brushRef="#br0" timeOffset="76666.516">23284 3229 2128 0 0,'12'-2'4929'0'0,"77"-10"-3934"0"0,388-48 1477 0 0,-428 134-1428 0 0,20 45-2996 0 0,-65-108 181 0 0,-7-9-2306 0 0,-11-2 3093 0 0</inkml:trace>
  <inkml:trace contextRef="#ctx0" brushRef="#br0" timeOffset="76916.972">23844 2979 3096 0 0,'2'-3'924'0'0,"1"1"-124"0"0,-3-1-192 0 0,2 0 9 0 0,0 1-89 0 0,1-1-48 0 0,-3-1-60 0 0,0 3-164 0 0,0-1-116 0 0,0 0-248 0 0,2 2 12 0 0,2 0-288 0 0,-3-1-240 0 0,3 1-240 0 0,0-4 79 0 0,1 4-707 0 0,0 0 40 0 0</inkml:trace>
  <inkml:trace contextRef="#ctx0" brushRef="#br0" timeOffset="77541.926">23986 3031 936 0 0,'41'368'7585'0'0,"-10"-416"-6809"0"0,63-148-828 0 0,-93 193 35 0 0,1 1 1 0 0,0 0-1 0 0,-1 0 1 0 0,1 0-1 0 0,0 0 1 0 0,0 0-1 0 0,0 0 1 0 0,0 0-1 0 0,0 1 1 0 0,1-1-1 0 0,-1 1 1 0 0,0-1 0 0 0,1 1-1 0 0,-1 0 1 0 0,1 0-1 0 0,0 0 1 0 0,-1 0-1 0 0,1 1 1 0 0,0-1-1 0 0,-1 1 1 0 0,1-1-1 0 0,0 1 1 0 0,-1 0-1 0 0,1 0 1 0 0,0 1-1 0 0,0-1 1 0 0,-1 0-1 0 0,1 1 1 0 0,0-1-1 0 0,-1 1 1 0 0,1 0-1 0 0,-1 0 1 0 0,1 0-1 0 0,-1 0 1 0 0,1 1-1 0 0,-1-1 1 0 0,0 1-1 0 0,1-1 1 0 0,-1 1-1 0 0,0 0 1 0 0,0 0-1 0 0,0 0 1 0 0,-1 0-1 0 0,1 0 17 0 0,3 2 20 0 0,0 0-1 0 0,0 1 0 0 0,-1-1 0 0 0,0 1 0 0 0,0 0 0 0 0,0 0 0 0 0,-1 0 0 0 0,0 1 0 0 0,0-1 0 0 0,0 1 0 0 0,0 0 1 0 0,-1 0-1 0 0,0 0 0 0 0,0 0 0 0 0,-1 0 0 0 0,0 0 0 0 0,0 0 0 0 0,0 1 0 0 0,-1-1 0 0 0,0 0 0 0 0,0 0 0 0 0,-1 4-19 0 0,-14 17 215 0 0,18-39-319 0 0,174-150-1072 0 0,-120 138 662 0 0,-56 24 412 0 0,-1 0-15 0 0,13 2-307 0 0,26 92 646 0 0,-39-87-242 0 0,1 0 1 0 0,0 0-1 0 0,0 0 0 0 0,1-1 0 0 0,0 1 1 0 0,0 0-1 0 0,1-1 0 0 0,-1 0 0 0 0,1 1 1 0 0,1-1-1 0 0,-1 0 0 0 0,1-1 1 0 0,0 1-1 0 0,0-1 0 0 0,1 1 0 0 0,2 1 20 0 0,1-1-253 0 0,1 0 1 0 0,0-1-1 0 0,0 0 0 0 0,0-1 0 0 0,1 0 1 0 0,-1 0-1 0 0,1-1 0 0 0,0 0 0 0 0,0-1 0 0 0,0 0 1 0 0,0 0-1 0 0,0-1 0 0 0,0-1 0 0 0,7 0 253 0 0,1 0-1228 0 0</inkml:trace>
  <inkml:trace contextRef="#ctx0" brushRef="#br0" timeOffset="78200.958">25135 3213 1160 0 0,'-4'-7'165'0'0,"1"1"0"0"0,-1-1 0 0 0,0 1 0 0 0,0 1 0 0 0,-1-1 0 0 0,1 0 0 0 0,-1 1-1 0 0,-1 0 1 0 0,1 0 0 0 0,-1 1 0 0 0,1-1 0 0 0,-2 1 0 0 0,1 0 0 0 0,0 1 0 0 0,-1 0 0 0 0,1 0 0 0 0,-1 0 0 0 0,0 1 0 0 0,0 0-1 0 0,0 0 1 0 0,0 0 0 0 0,0 1 0 0 0,0 0 0 0 0,-1 1 0 0 0,1 0 0 0 0,0 0 0 0 0,0 0 0 0 0,-1 1 0 0 0,1 0 0 0 0,0 0 0 0 0,0 1-1 0 0,0 0 1 0 0,0 0 0 0 0,0 1 0 0 0,1 0 0 0 0,-1 0 0 0 0,-3 3-165 0 0,-3-1 96 0 0,1 1 0 0 0,-1 0 0 0 0,1 1 0 0 0,0 0 0 0 0,1 1 0 0 0,0 0 0 0 0,0 1 0 0 0,1 0 0 0 0,0 1 0 0 0,1 0 0 0 0,0 0 0 0 0,0 1 0 0 0,1 1 0 0 0,1-1 0 0 0,0 1 0 0 0,0 0 0 0 0,1 1-1 0 0,0 2-95 0 0,11 0 115 0 0,1-11-148 0 0,1 1 1 0 0,-1-1 0 0 0,1-1-1 0 0,0 1 1 0 0,0-1 0 0 0,0 0-1 0 0,1-1 1 0 0,-1 1 0 0 0,0-2-1 0 0,1 1 1 0 0,0-1 0 0 0,-1 0-1 0 0,1 0 1 0 0,0-1 0 0 0,2 0 32 0 0,10-1-128 0 0,-1-1 0 0 0,1-1 0 0 0,0 0 1 0 0,-1-2-1 0 0,0 0 0 0 0,0-1 0 0 0,0-1 0 0 0,-1-1 1 0 0,5-3 127 0 0,2 1-186 0 0,-19 7 169 0 0,0 1-1 0 0,0-1 0 0 0,0 0 0 0 0,-1-1 0 0 0,1 1 1 0 0,-1-1-1 0 0,0 0 0 0 0,0-1 0 0 0,0 1 1 0 0,-1-1-1 0 0,0 0 0 0 0,0 0 0 0 0,0 0 1 0 0,0-1-1 0 0,-1 1 0 0 0,0-1 0 0 0,0 0 1 0 0,0 0-1 0 0,-1 0 0 0 0,2-4 18 0 0,-4 9 238 0 0,0 1-27 0 0,0 0-11 0 0,0 0-33 0 0,-21-18 472 0 0,19 20-627 0 0,1 0-1 0 0,-1 0 0 0 0,1 0 0 0 0,-1 0 1 0 0,1 0-1 0 0,0 0 0 0 0,0 0 0 0 0,0 0 1 0 0,0 1-1 0 0,1-1 0 0 0,-1 1 0 0 0,0-1 1 0 0,1 0-1 0 0,0 1 0 0 0,-1-1 0 0 0,1 1 1 0 0,0-1-1 0 0,0 1 0 0 0,1-1 0 0 0,-1 1 1 0 0,0-1-1 0 0,1 0 0 0 0,0 1 0 0 0,-1-1 1 0 0,1 0-1 0 0,0 1 0 0 0,0-1 0 0 0,0 0 1 0 0,1 0-1 0 0,-1 0 0 0 0,0 0 0 0 0,1 0 1 0 0,-1 0-1 0 0,1 0 0 0 0,0 0 0 0 0,0-1 1 0 0,0 1-1 0 0,0-1 0 0 0,0 1 0 0 0,0-1 1 0 0,0 0-1 0 0,0 1 0 0 0,0-1 0 0 0,1-1 1 0 0,-1 1-1 0 0,0 0 0 0 0,1 0-11 0 0,11 1-56 0 0,-1 1 1 0 0,1-2-1 0 0,0 0 0 0 0,0-1 0 0 0,0 0 0 0 0,0-1 1 0 0,0-1-1 0 0,-1 0 0 0 0,1 0 0 0 0,-1-2 0 0 0,1 0 1 0 0,-1 0-1 0 0,0-1 0 0 0,0-1 0 0 0,-1 0 1 0 0,0-1-1 0 0,0 0 0 0 0,0-1 0 0 0,-1 0 0 0 0,0-1 1 0 0,-1 0-1 0 0,0 0 0 0 0,0-1 0 0 0,-1-1 0 0 0,0 0 1 0 0,-1 0-1 0 0,-1-1 0 0 0,1 1 0 0 0,-2-2 0 0 0,0 1 1 0 0,0-1-1 0 0,-1 0 0 0 0,-1 0 0 0 0,0 0 1 0 0,0-1-1 0 0,-2 1 0 0 0,1-6 56 0 0,1-3 265 0 0,0 0 0 0 0,-2-1 0 0 0,0 1 0 0 0,-2-1 1 0 0,0 1-1 0 0,-2-1 0 0 0,0 1 0 0 0,-1 0 0 0 0,-2 0 0 0 0,0 0 0 0 0,-1 0 0 0 0,-2 1 1 0 0,0 0-1 0 0,-5-9-265 0 0,-17 3 1510 0 0,29 27-1288 0 0,-9 4 94 0 0,3 10-286 0 0,1-1 0 0 0,0 1 0 0 0,1 1 0 0 0,1-1 0 0 0,0 0 0 0 0,1 1 0 0 0,0 0 0 0 0,1 0-1 0 0,1 0 1 0 0,0 0 0 0 0,1 0 0 0 0,1 0 0 0 0,0 0 0 0 0,1 0 0 0 0,1 0 0 0 0,0 0 0 0 0,3 5-30 0 0,42 150-1223 0 0,-1-6-5713 0 0,-43-139 4350 0 0,-3-14 1454 0 0</inkml:trace>
  <inkml:trace contextRef="#ctx0" brushRef="#br0" timeOffset="78685.617">25357 3038 1648 0 0,'92'-24'4521'0'0,"179"-6"-3557"0"0,-259 32-916 0 0,0 1 1 0 0,0 0 0 0 0,0 0-1 0 0,-1 1 1 0 0,0 1 0 0 0,1 0 0 0 0,-2 1-1 0 0,1 0 1 0 0,0 0 0 0 0,-1 1-1 0 0,-1 1 1 0 0,1-1 0 0 0,-1 1-1 0 0,0 1 1 0 0,-1 0 0 0 0,0 0-1 0 0,0 1 1 0 0,-1 0 0 0 0,-1 0 0 0 0,1 1-1 0 0,-2 0 1 0 0,1 0 0 0 0,-2 0-1 0 0,1 0 1 0 0,-1 1 0 0 0,-1 0-1 0 0,0 0 1 0 0,-1 0 0 0 0,1 10-49 0 0,4-2 321 0 0,1 0-1024 0 0,-7-13-3906 0 0,4-22 3339 0 0</inkml:trace>
  <inkml:trace contextRef="#ctx0" brushRef="#br0" timeOffset="78873.633">25963 2788 2812 0 0,'0'-5'844'0'0,"-2"3"-168"0"0,1-1-16 0 0,1-2-119 0 0,0 5-81 0 0,0-2-244 0 0,-2 2-36 0 0,2 0-12 0 0,0 0-100 0 0,0 5-4 0 0,3-5-196 0 0,1 3-312 0 0,-1 4-96 0 0,5-2-425 0 0,9 7-319 0 0,3 1 68 0 0,1 0-44 0 0</inkml:trace>
  <inkml:trace contextRef="#ctx0" brushRef="#br0" timeOffset="79530.748">26369 2934 1248 0 0,'-12'-3'232'0'0,"0"1"0"0"0,1 0 0 0 0,-1 0 0 0 0,0 2 0 0 0,0-1 0 0 0,0 1 0 0 0,0 1 0 0 0,0 0 0 0 0,0 1 1 0 0,1 0-1 0 0,-1 1 0 0 0,1 0 0 0 0,-1 1 0 0 0,1 0 0 0 0,0 1 0 0 0,0 0 0 0 0,1 0 0 0 0,0 1 0 0 0,0 1 0 0 0,0 0 0 0 0,0 0 0 0 0,1 1 0 0 0,1 0 0 0 0,-1 1 0 0 0,1 0 0 0 0,1 0 0 0 0,0 0 0 0 0,0 1 0 0 0,1 0 0 0 0,0 1 0 0 0,-4 8-232 0 0,9-15 28 0 0,0-1 1 0 0,0 0-1 0 0,0 1 0 0 0,1-1 0 0 0,-1 1 0 0 0,1-1 0 0 0,-1 0 0 0 0,1 1 0 0 0,0-1 0 0 0,1 1 0 0 0,-1-1 0 0 0,1 1 0 0 0,-1-1 0 0 0,1 1 0 0 0,0-1 0 0 0,0 0 0 0 0,1 0 0 0 0,-1 1 0 0 0,0-1 0 0 0,1 0 0 0 0,0 0 1 0 0,0 0-1 0 0,0-1 0 0 0,0 1 0 0 0,0 0 0 0 0,1-1 0 0 0,-1 1 0 0 0,1-1 0 0 0,0 0 0 0 0,0 0 0 0 0,-1 0 0 0 0,1 0 0 0 0,0-1 0 0 0,1 1 0 0 0,-1-1 0 0 0,0 1 0 0 0,0-1 0 0 0,1 0 0 0 0,-1-1 0 0 0,4 2-28 0 0,2 0-31 0 0,1 0-1 0 0,0-1 1 0 0,0 0-1 0 0,0 0 1 0 0,0-1-1 0 0,0 0 1 0 0,0-1-1 0 0,0 0 1 0 0,0-1-1 0 0,0 0 1 0 0,0 0-1 0 0,-1-1 1 0 0,4-1 31 0 0,2-4-41 0 0,0 0 0 0 0,-1 0 0 0 0,0-1 1 0 0,0-1-1 0 0,-1 0 0 0 0,0-1 1 0 0,-1-1-1 0 0,0 0 0 0 0,-1 0 1 0 0,0-1-1 0 0,-1 0 0 0 0,-1-1 1 0 0,3-5 40 0 0,22-16-171 0 0,-33 35 196 0 0,-1 0-19 0 0,0 0-36 0 0,10 3 10 0 0,-7-1 26 0 0,0 0 1 0 0,-1 1-1 0 0,0-1 1 0 0,1 1-1 0 0,-1-1 0 0 0,0 1 1 0 0,0 0-1 0 0,0 0 1 0 0,-1 0-1 0 0,1 0 1 0 0,-1 0-1 0 0,0 1 0 0 0,0-1 1 0 0,0 0-1 0 0,0 0 1 0 0,0 1-1 0 0,-1-1 1 0 0,1 1-1 0 0,-1-1 0 0 0,0 1 1 0 0,0-1-1 0 0,-1 3-6 0 0,4 26 592 0 0,66-97-322 0 0,61-47-232 0 0,-127 111-38 0 0,-1 0-1 0 0,0 0 1 0 0,1 0 0 0 0,-1 0-1 0 0,1 0 1 0 0,0 1-1 0 0,-1-1 1 0 0,1 1 0 0 0,-1-1-1 0 0,1 1 1 0 0,0 0-1 0 0,-1 0 1 0 0,1 0 0 0 0,0 0-1 0 0,-1 1 1 0 0,1-1 0 0 0,0 1-1 0 0,-1 0 1 0 0,1 0-1 0 0,-1-1 1 0 0,1 2 0 0 0,-1-1-1 0 0,0 0 1 0 0,1 0-1 0 0,-1 1 1 0 0,0-1 0 0 0,0 1-1 0 0,0 0 1 0 0,0 0-1 0 0,0-1 1 0 0,0 1 0 0 0,-1 1-1 0 0,1-1 1 0 0,0 0-1 0 0,-1 0 1 0 0,0 0 0 0 0,0 1-1 0 0,0-1 1 0 0,0 1 0 0 0,37 100-411 0 0,-35-65-88 0 0,5 30-4780 0 0,-6-61 4095 0 0</inkml:trace>
  <inkml:trace contextRef="#ctx0" brushRef="#br0" timeOffset="79812.519">27353 2979 2172 0 0,'13'18'4598'0'0,"3"34"-2986"0"0,-12-36-1243 0 0,18 53 422 0 0,1 5-3178 0 0,-28-68-1402 0 0,0-7 2627 0 0</inkml:trace>
  <inkml:trace contextRef="#ctx0" brushRef="#br0" timeOffset="80046.865">27417 2803 3224 0 0,'8'-21'3836'0'0,"-8"21"-3804"0"0,0 0 1 0 0,0 1 0 0 0,0-1 0 0 0,1 0-1 0 0,-1 1 1 0 0,0-1 0 0 0,0 0-1 0 0,1 1 1 0 0,-1-1 0 0 0,0 0 0 0 0,1 0-1 0 0,-1 0 1 0 0,0 1 0 0 0,1-1 0 0 0,-1 0-1 0 0,0 0 1 0 0,1 0 0 0 0,-1 0 0 0 0,0 1-1 0 0,1-1 1 0 0,-1 0 0 0 0,0 0-1 0 0,1 0 1 0 0,-1 0 0 0 0,1 0 0 0 0,-1 0-1 0 0,0 0 1 0 0,1 0 0 0 0,-1 0 0 0 0,1 0-1 0 0,-1 0 1 0 0,0 0 0 0 0,1-1 0 0 0,-1 1-1 0 0,0 0 1 0 0,1 0 0 0 0,-1 0 0 0 0,0 0-1 0 0,1-1 1 0 0,-1 1 0 0 0,0 0-1 0 0,1 0 1 0 0,-1-1 0 0 0,0 1 0 0 0,0 0-1 0 0,1 0 1 0 0,-1-1-33 0 0,48 86-5256 0 0,-39-65 3878 0 0</inkml:trace>
  <inkml:trace contextRef="#ctx0" brushRef="#br0" timeOffset="80343.721">27540 3176 1236 0 0,'13'-11'3458'0'0,"10"-21"-2953"0"0,-18 24-129 0 0,149-189 2196 0 0,-117 174-1821 0 0,-21 36-683 0 0,0 0-45 0 0,1 0 0 0 0,-2 1 0 0 0,0 1 0 0 0,0 0 0 0 0,-2 1 0 0 0,1 0 0 0 0,-2 1 0 0 0,-1 1 0 0 0,0 0 0 0 0,-1 1 1 0 0,-1 0-24 0 0,-9-14-4 0 0,-1-1 1 0 0,-1 0-1 0 0,1 0 1 0 0,-1 0-1 0 0,1 0 1 0 0,-1 0-1 0 0,0 0 1 0 0,-1 0-1 0 0,1 0 1 0 0,-1-1-1 0 0,1 1 1 0 0,-1-1-1 0 0,0 0 1 0 0,-1 0-1 0 0,1 0 1 0 0,0 0-1 0 0,-1 0 1 0 0,0-1-1 0 0,1 1 1 0 0,-1-1-1 0 0,0 0 1 0 0,0 0-1 0 0,0-1 1 0 0,0 1-1 0 0,-1-1 1 0 0,1 0-1 0 0,0 0 1 0 0,-3 0 3 0 0,-3 1-386 0 0,0 0 0 0 0,0-1 0 0 0,0 0 0 0 0,0-1 1 0 0,0 0-1 0 0,0 0 0 0 0,0-1 0 0 0,0 0 0 0 0,0-1 1 0 0,1 0-1 0 0,-1-1 0 0 0,0 0 0 0 0,1-1 0 0 0,-8-3 386 0 0,-9-13-1104 0 0</inkml:trace>
  <inkml:trace contextRef="#ctx0" brushRef="#br0" timeOffset="80845.009">28433 2701 1956 0 0,'0'0'136'0'0,"1"0"-1"0"0,-1 1 0 0 0,1-1 1 0 0,-1 0-1 0 0,1 0 1 0 0,-1 0-1 0 0,1 0 0 0 0,-1 0 1 0 0,1 0-1 0 0,0 0 1 0 0,-1 0-1 0 0,1 0 0 0 0,-1 0 1 0 0,1 0-1 0 0,-1 0 1 0 0,1 0-1 0 0,-1 0 1 0 0,1 0-1 0 0,0 0 0 0 0,-1-1 1 0 0,1 1-1 0 0,-1 0 1 0 0,1 0-1 0 0,-1-1 0 0 0,0 1 1 0 0,1 0-1 0 0,-1-1 1 0 0,1 1-1 0 0,-1 0 0 0 0,1-1 1 0 0,-1 1-1 0 0,0-1 1 0 0,1 1-1 0 0,-1-1 0 0 0,0 1 1 0 0,0-1-1 0 0,1 1 1 0 0,-1-1-1 0 0,0 1 0 0 0,0-1 1 0 0,0 1-1 0 0,1-1 1 0 0,-1 0-136 0 0,110 279 2428 0 0,-64-185-2203 0 0,-7 15-787 0 0,-29-35-3483 0 0,-10-72 2826 0 0,-4 1 5 0 0,-14 10-70 0 0</inkml:trace>
  <inkml:trace contextRef="#ctx0" brushRef="#br0" timeOffset="81361.018">28397 2946 2568 0 0,'-5'-19'4815'0'0,"23"12"-3290"0"0,-10 5-1573 0 0,122-25 393 0 0,0 7-1 0 0,1 4 0 0 0,1 7 1 0 0,52 6-345 0 0,-183 2 0 0 0,0 1 0 0 0,0 0 0 0 0,-1 0 0 0 0,1 0 0 0 0,0 0 0 0 0,0 0 1 0 0,-1 0-1 0 0,1 0 0 0 0,0 0 0 0 0,-1 0 0 0 0,1 1 0 0 0,0-1 0 0 0,0 0 0 0 0,-1 0 1 0 0,1 1-1 0 0,0-1 0 0 0,-1 0 0 0 0,1 1 0 0 0,-1-1 0 0 0,1 1 0 0 0,0-1 1 0 0,-1 1-1 0 0,1-1 0 0 0,-1 1 0 0 0,1-1 0 0 0,-1 1 0 0 0,1-1 0 0 0,-1 1 0 0 0,0 0 1 0 0,1-1-1 0 0,-1 1 0 0 0,0-1 0 0 0,1 1 0 0 0,-1 0 0 0 0,0 0 0 0 0,0-1 1 0 0,0 1-1 0 0,0 0 0 0 0,0-1 0 0 0,0 1 0 0 0,0 0 0 0 0,0 0 0 0 0,0-1 0 0 0,0 1 1 0 0,0 0-1 0 0,0 0 0 0 0,0-1 0 0 0,0 1 0 0 0,-1 0 0 0 0,1-1 0 0 0,0 1 1 0 0,0 0-1 0 0,-1-1 0 0 0,1 1 0 0 0,-1 0 0 0 0,1-1 0 0 0,-1 1 0 0 0,1-1 0 0 0,-1 1 1 0 0,1-1-1 0 0,-1 1 0 0 0,1-1 0 0 0,-1 1 0 0 0,1-1 0 0 0,-1 0 0 0 0,0 1 1 0 0,1-1-1 0 0,-1 0 0 0 0,-41 43 146 0 0,41-41-134 0 0,-18 13 90 0 0,13-11-80 0 0,0 1 0 0 0,0-1 0 0 0,0 1 0 0 0,0 1 0 0 0,1-1 0 0 0,0 1 0 0 0,0-1 0 0 0,0 2 0 0 0,1-1 0 0 0,0 0 0 0 0,0 1 0 0 0,0 0-1 0 0,1 0 1 0 0,0 0 0 0 0,1 0 0 0 0,-2 4-22 0 0,4-9 38 0 0,5 2-51 0 0,12 4-17 0 0,1 0 1 0 0,-1-2-1 0 0,1 0 1 0 0,1-1-1 0 0,-1-1 1 0 0,1-1-1 0 0,0 0 1 0 0,-1-2-1 0 0,1 0 1 0 0,0-1-1 0 0,0-1 1 0 0,0 0-1 0 0,0-2 1 0 0,-1 0-1 0 0,1-1 1 0 0,-1-1-1 0 0,0 0 1 0 0,0-2-1 0 0,10-5 30 0 0,22-31-169 0 0,-86 7 54 0 0,-95 8 51 0 0,55 19-1303 0 0,7-16-3495 0 0,62 20 3692 0 0,4 0 19 0 0</inkml:trace>
  <inkml:trace contextRef="#ctx0" brushRef="#br0" timeOffset="82738.346">1069 5631 1240 0 0,'0'0'846'0'0,"0"0"-92"0"0,0 0-122 0 0,0 0-90 0 0,0 0 12 0 0,0 0-82 0 0,0 0-33 0 0,0 0-44 0 0,0 0-40 0 0,0 0-29 0 0,0 0-50 0 0,0 0-40 0 0,0 0 4 0 0,0 0-71 0 0,0 0-86 0 0,-3 17 333 0 0,-46 64-286 0 0,34 7 90 0 0,4 1 0 0 0,3 0 1 0 0,5 67-221 0 0,1-103 72 0 0,-1 233-1365 0 0,1-287-3711 0 0,4-8 3751 0 0</inkml:trace>
  <inkml:trace contextRef="#ctx0" brushRef="#br0" timeOffset="83082.607">953 5936 1404 0 0,'3'-10'204'0'0,"0"-1"0"0"0,0 1 0 0 0,1-1 0 0 0,0 1 0 0 0,1 0 0 0 0,0 0 0 0 0,0 1 0 0 0,1 0 0 0 0,1 0 0 0 0,-1 0 0 0 0,1 1 0 0 0,1 0 0 0 0,0 0 0 0 0,0 1 0 0 0,0 0 0 0 0,1 0 0 0 0,0 1 0 0 0,0 0 0 0 0,1 0 0 0 0,0 1 0 0 0,0 1 0 0 0,0 0 0 0 0,0 0 0 0 0,1 1 0 0 0,-1 0 0 0 0,1 1 0 0 0,9-1-204 0 0,-15 1 34 0 0,1 1-1 0 0,0 0 1 0 0,0 0-1 0 0,0 1 1 0 0,0-1-1 0 0,0 2 1 0 0,0-1-1 0 0,0 0 1 0 0,0 1 0 0 0,0 0-1 0 0,0 1 1 0 0,0-1-1 0 0,-1 1 1 0 0,1 0-1 0 0,0 1 1 0 0,-1-1-1 0 0,0 1 1 0 0,0 0 0 0 0,1 0-1 0 0,-2 1 1 0 0,1 0-1 0 0,0 0 1 0 0,-1 0-1 0 0,0 0 1 0 0,0 0-1 0 0,0 1 1 0 0,0 0 0 0 0,-1 0-1 0 0,0 0 1 0 0,0 0-1 0 0,0 1 1 0 0,0-1-1 0 0,-1 1 1 0 0,0-1 0 0 0,-1 1-1 0 0,2 5-33 0 0,-6-2 9 0 0,0 0 0 0 0,0 0 0 0 0,-1 0 0 0 0,0 0 0 0 0,-1 0 0 0 0,0-1 0 0 0,0 0 0 0 0,-1 0 0 0 0,0 0 0 0 0,0-1 0 0 0,-1 0 0 0 0,0 0 0 0 0,0-1 0 0 0,-1 1 0 0 0,1-2 0 0 0,-1 1 0 0 0,-1-1 0 0 0,1 0 0 0 0,-1-1 0 0 0,0 0 0 0 0,-5 2-9 0 0,-76 28-775 0 0,87-33 633 0 0,0 0 0 0 0,0 0 1 0 0,0 0-1 0 0,0 0 1 0 0,0-1-1 0 0,0 1 1 0 0,0-1-1 0 0,0 0 1 0 0,0 0-1 0 0,0 0 0 0 0,0 0 1 0 0,0-1-1 0 0,0 1 1 0 0,0-1-1 0 0,0 0 1 0 0,0 0-1 0 0,0 0 0 0 0,0 0 1 0 0,1 0-1 0 0,-1-1 1 0 0,0 1-1 0 0,1-1 1 0 0,-1 0-1 0 0,1 0 1 0 0,0 1-1 0 0,-1-2 0 0 0,1 1 1 0 0,0 0-1 0 0,-1-2 142 0 0,-3-13-1104 0 0</inkml:trace>
  <inkml:trace contextRef="#ctx0" brushRef="#br0" timeOffset="83458.544">1309 5653 996 0 0,'9'-2'156'0'0,"1"1"1"0"0,0 0-1 0 0,-1 1 0 0 0,1 0 1 0 0,0 0-1 0 0,0 1 0 0 0,-1 0 0 0 0,1 1 1 0 0,0 0-1 0 0,-1 0 0 0 0,0 1 1 0 0,0 1-1 0 0,0-1 0 0 0,0 2 1 0 0,0-1-1 0 0,-1 1 0 0 0,1 0 0 0 0,-1 1 1 0 0,-1 0-1 0 0,1 0 0 0 0,-1 0 1 0 0,0 1-1 0 0,0 1 0 0 0,-1-1 1 0 0,0 1-1 0 0,2 4-156 0 0,-2-6 121 0 0,-1-1-1 0 0,1 2 1 0 0,-1-1 0 0 0,-1 1-1 0 0,1-1 1 0 0,-1 1 0 0 0,0 1 0 0 0,-1-1-1 0 0,0 0 1 0 0,0 1 0 0 0,-1 0-1 0 0,1 0 1 0 0,-2 0 0 0 0,1 0 0 0 0,-1 0-1 0 0,0 0 1 0 0,-1 0 0 0 0,0 0-1 0 0,0 0 1 0 0,-1 0 0 0 0,0 0-1 0 0,0 0 1 0 0,-1 0 0 0 0,0 0 0 0 0,0 0-1 0 0,-1-1 1 0 0,0 1 0 0 0,0-1-1 0 0,-1 0 1 0 0,0 0 0 0 0,0 0 0 0 0,-1 0-1 0 0,0-1 1 0 0,0 1 0 0 0,-1-1-1 0 0,1-1 1 0 0,-1 1-121 0 0,-47 25 1297 0 0,52-30-1044 0 0,-2-4-93 0 0,0-1-176 0 0,1-1 0 0 0,0 0 0 0 0,0 0 0 0 0,0 0 0 0 0,1 0 0 0 0,-1 0 0 0 0,1-1 0 0 0,1 1 0 0 0,-1 0 0 0 0,1 0 0 0 0,0-1 0 0 0,0 1 0 0 0,0 0 0 0 0,1-1 0 0 0,-1 1-1 0 0,1 0 1 0 0,1 0 0 0 0,-1 0 0 0 0,1 0 0 0 0,0 0 0 0 0,0 0 0 0 0,0 0 0 0 0,1 0 0 0 0,-1 1 0 0 0,3-2 16 0 0,8-19-314 0 0,1 1 0 0 0,1 1 0 0 0,1 0 0 0 0,1 2 0 0 0,1-1 0 0 0,1 2 0 0 0,14-12 314 0 0,90-64-4611 0 0,-99 81 3290 0 0,-2 1 8 0 0</inkml:trace>
  <inkml:trace contextRef="#ctx0" brushRef="#br0" timeOffset="83958.495">2071 5726 1272 0 0,'0'-1'76'0'0,"-1"-1"-1"0"0,0 1 1 0 0,0 0 0 0 0,1-1-1 0 0,-1 1 1 0 0,0 0 0 0 0,0-1-1 0 0,-1 1 1 0 0,1 0 0 0 0,0 0-1 0 0,0 0 1 0 0,0 0 0 0 0,-1 0-1 0 0,1 0 1 0 0,-1 1 0 0 0,1-1-1 0 0,-1 0 1 0 0,1 1 0 0 0,-1-1-1 0 0,1 1 1 0 0,-1-1 0 0 0,1 1-1 0 0,-1 0 1 0 0,0 0 0 0 0,1-1-1 0 0,-1 1 1 0 0,1 0 0 0 0,-1 1-1 0 0,0-1 1 0 0,1 0 0 0 0,-1 0-1 0 0,1 1 1 0 0,-1-1-1 0 0,1 1 1 0 0,-1-1 0 0 0,1 1-1 0 0,-1 0 1 0 0,1-1 0 0 0,-1 1-1 0 0,1 0 1 0 0,0 0 0 0 0,-1 1-76 0 0,-14 2 146 0 0,1 2 1 0 0,0 0 0 0 0,0 1-1 0 0,0 0 1 0 0,1 1 0 0 0,0 1 0 0 0,0 0-1 0 0,1 0 1 0 0,1 2 0 0 0,0 0-1 0 0,0 0 1 0 0,1 1 0 0 0,0 0-1 0 0,1 1 1 0 0,0 1 0 0 0,1-1-1 0 0,-3 9-146 0 0,10-18 23 0 0,0-1-1 0 0,1 0 0 0 0,0 1 0 0 0,0-1 1 0 0,0 1-1 0 0,0-1 0 0 0,0 1 1 0 0,1-1-1 0 0,0 1 0 0 0,-1 0 1 0 0,1-1-1 0 0,1 1 0 0 0,-1 0 0 0 0,0-1 1 0 0,1 1-1 0 0,0-1 0 0 0,0 1 1 0 0,0-1-1 0 0,0 1 0 0 0,0-1 0 0 0,1 0 1 0 0,0 1-1 0 0,0-1 0 0 0,-1 0 1 0 0,2 0-1 0 0,-1 0 0 0 0,0-1 0 0 0,1 1 1 0 0,-1 0-1 0 0,1-1 0 0 0,0 0 1 0 0,0 1-1 0 0,-1-1 0 0 0,2 0 0 0 0,-1-1 1 0 0,0 1-1 0 0,0 0 0 0 0,1-1 1 0 0,-1 0-1 0 0,0 0 0 0 0,1 0 1 0 0,0 0-1 0 0,-1 0 0 0 0,1-1 0 0 0,-1 0 1 0 0,1 1-1 0 0,0-1 0 0 0,-1-1 1 0 0,1 1-1 0 0,-1 0 0 0 0,1-1 0 0 0,0 0 1 0 0,2-1-23 0 0,129-32-223 0 0,-127 33 198 0 0,-1-1 0 0 0,1 0 0 0 0,0-1 0 0 0,-1 0 0 0 0,0 0 0 0 0,0-1 0 0 0,0 0 0 0 0,0 0 0 0 0,-1 0 0 0 0,1-1 0 0 0,-1 0 0 0 0,0-1-1 0 0,0 1 1 0 0,-1-1 0 0 0,0 0 0 0 0,0 0 0 0 0,0-1 0 0 0,-1 1 0 0 0,0-1 0 0 0,0 0 0 0 0,-1 0 0 0 0,1-1 0 0 0,0-3 25 0 0,-7 2-17 0 0,-1 1 0 0 0,0 0 0 0 0,0 0 0 0 0,0 1 0 0 0,-1-1-1 0 0,0 1 1 0 0,-1 0 0 0 0,1 0 0 0 0,-1 1 0 0 0,-1 0 0 0 0,1 0 0 0 0,-1 0 0 0 0,0 1 0 0 0,0 0 0 0 0,-1 0 0 0 0,0 1-1 0 0,1 0 1 0 0,-2 0 0 0 0,-5-2 17 0 0,-87-47-184 0 0,101 51 87 0 0,0 0-1 0 0,0 0 1 0 0,0 0 0 0 0,0 0 0 0 0,0 0 0 0 0,0 0 0 0 0,0 0 0 0 0,1 0 0 0 0,-1 1 0 0 0,1-1 0 0 0,0 0 0 0 0,-1 0-1 0 0,1 0 1 0 0,0 1 0 0 0,0-1 0 0 0,0 0 0 0 0,0 1 0 0 0,0-1 0 0 0,1 0 0 0 0,-1 1 0 0 0,0 0 0 0 0,1-1-1 0 0,-1 1 1 0 0,1 0 0 0 0,-1 0 0 0 0,1 0 0 0 0,0 0 0 0 0,-1 0 0 0 0,1 0 0 0 0,0 0 0 0 0,0 0 0 0 0,0 1 0 0 0,0-1-1 0 0,-1 1 1 0 0,1 0 0 0 0,0-1 0 0 0,0 1 0 0 0,2 0 97 0 0,2-3-577 0 0,13-7-329 0 0</inkml:trace>
  <inkml:trace contextRef="#ctx0" brushRef="#br0" timeOffset="84333.715">2208 5631 1240 0 0,'35'34'691'0'0,"-3"1"-1"0"0,-1 2 1 0 0,-1 1-1 0 0,-3 1 1 0 0,-1 2-1 0 0,-1 0 1 0 0,-3 2 0 0 0,10 27-691 0 0,16-177 2271 0 0,-44 94-2291 0 0,1-1 1 0 0,0 1-1 0 0,1 0 0 0 0,0 0 1 0 0,1 0-1 0 0,1 1 0 0 0,0 0 1 0 0,0 1-1 0 0,1 0 0 0 0,1 0 1 0 0,0 1-1 0 0,0 0 0 0 0,1 1 0 0 0,0 0 1 0 0,10-6 19 0 0,-20 15-94 0 0,21 4 33 0 0,-14 8 95 0 0,0 1 0 0 0,0 0 0 0 0,-2 0 0 0 0,0 0 0 0 0,0 1 0 0 0,-1 0 0 0 0,-1 0 0 0 0,0 1 0 0 0,-1-1 0 0 0,-1 1 0 0 0,0-1 0 0 0,-1 1 0 0 0,0 0-1 0 0,-2 6-33 0 0,5 15 65 0 0,-1-11-1834 0 0,-2-9-2754 0 0,-1-15 3221 0 0</inkml:trace>
  <inkml:trace contextRef="#ctx0" brushRef="#br0" timeOffset="84646.723">2655 5495 1516 0 0,'7'-11'6386'0'0,"-4"-1"-4048"0"0,-6 3-3475 0 0,-15 21-5046 0 0,14-4 4995 0 0</inkml:trace>
  <inkml:trace contextRef="#ctx0" brushRef="#br0" timeOffset="85522.267">3275 5780 1240 0 0,'-75'-17'2031'0'0,"58"20"-1872"0"0,0 1 0 0 0,1 0 0 0 0,-1 2 0 0 0,1-1 0 0 0,0 2 1 0 0,0 1-1 0 0,0 0 0 0 0,1 0 0 0 0,1 2 0 0 0,-1 0 0 0 0,2 0 0 0 0,-1 1 0 0 0,1 1 0 0 0,1 1 0 0 0,0-1 1 0 0,-3 7-160 0 0,14-16 10 0 0,0 0 0 0 0,0 0 1 0 0,0 0-1 0 0,0 0 0 0 0,1 0 1 0 0,-1 0-1 0 0,1 0 0 0 0,0 0 1 0 0,0 0-1 0 0,0 0 0 0 0,0 0 1 0 0,0 0-1 0 0,1 0 0 0 0,-1 0 1 0 0,1 0-1 0 0,0 0 0 0 0,0-1 1 0 0,0 1-1 0 0,0 0 0 0 0,1 0 1 0 0,-1-1-1 0 0,1 1 0 0 0,0-1 1 0 0,-1 1-1 0 0,1-1 0 0 0,0 0 1 0 0,0 1-1 0 0,1-1 0 0 0,-1 0 1 0 0,0 0-1 0 0,1-1 0 0 0,-1 1 1 0 0,1 0-1 0 0,0-1 0 0 0,-1 0 1 0 0,1 0-1 0 0,0 1 0 0 0,0-2 1 0 0,0 1-1 0 0,0 0 0 0 0,0 0 1 0 0,0-1-1 0 0,0 0 1 0 0,0 0-1 0 0,0 0 0 0 0,0 0 1 0 0,0 0-1 0 0,0 0 0 0 0,0-1 1 0 0,0 1-1 0 0,0-1 0 0 0,0 0 1 0 0,-1 0-1 0 0,1 0 0 0 0,0 0-10 0 0,10 0-42 0 0,0 0-1 0 0,0-1 0 0 0,-1 0 1 0 0,1-1-1 0 0,-1-1 1 0 0,0 0-1 0 0,1 0 0 0 0,-2-1 1 0 0,1-1-1 0 0,-1 0 1 0 0,0 0-1 0 0,0-1 0 0 0,0-1 1 0 0,-1 1-1 0 0,0-2 1 0 0,-1 0-1 0 0,0 0 0 0 0,0 0 1 0 0,-1-1-1 0 0,0 0 0 0 0,-1-1 1 0 0,0 0-1 0 0,-1 0 1 0 0,0-1-1 0 0,-1 1 0 0 0,0-1 1 0 0,0 0-1 0 0,-2-1 1 0 0,1 1-1 0 0,-2-1 0 0 0,0 1 1 0 0,1-12 42 0 0,8-274 2651 0 0,-11 297-2643 0 0,0 1-1 0 0,0-1 1 0 0,0 0-1 0 0,1 0 1 0 0,-1 1-1 0 0,0-1 0 0 0,0 0 1 0 0,0 0-1 0 0,0 1 1 0 0,0-1-1 0 0,-1 0 1 0 0,1 0-1 0 0,0 1 1 0 0,0-1-1 0 0,0 0 1 0 0,-1 0-1 0 0,1 1 0 0 0,0-1 1 0 0,-1 0-1 0 0,1 1 1 0 0,0-1-1 0 0,-1 0 1 0 0,1 1-1 0 0,-1-1 1 0 0,1 1-1 0 0,-1-1 0 0 0,1 1 1 0 0,-1-1-1 0 0,0 1 1 0 0,1-1-1 0 0,-1 1 1 0 0,0 0-1 0 0,1-1 1 0 0,-1 1-1 0 0,0 0 0 0 0,1-1 1 0 0,-1 1-1 0 0,0 0 1 0 0,1 0-1 0 0,-1 0 1 0 0,0 0-1 0 0,0 0 1 0 0,1 0-1 0 0,-1 0 0 0 0,0 0 1 0 0,0 0-1 0 0,1 0 1 0 0,-1 0-1 0 0,0 0 1 0 0,0 0-1 0 0,1 1 1 0 0,-1-1-1 0 0,0 0 1 0 0,1 0-1 0 0,-1 1 0 0 0,0-1 1 0 0,1 1-1 0 0,-1-1 1 0 0,0 1-1 0 0,1-1 1 0 0,-1 1-1 0 0,1-1 1 0 0,-1 1-1 0 0,1-1 0 0 0,-1 1-7 0 0,-6 19 57 0 0,1 0 0 0 0,0 0 0 0 0,2 1 0 0 0,0 0 0 0 0,2-1 0 0 0,0 1 0 0 0,1 0 0 0 0,1 0 0 0 0,1 0 0 0 0,1 0 0 0 0,1 0 0 0 0,1 0-1 0 0,1 2-56 0 0,-1-11 35 0 0,0 1 0 0 0,1-1-1 0 0,0 0 1 0 0,1-1 0 0 0,0 1-1 0 0,1-1 1 0 0,0 0-1 0 0,0-1 1 0 0,2 0 0 0 0,-1 0-1 0 0,1-1 1 0 0,0 0 0 0 0,1 0-1 0 0,0-1 1 0 0,1 0-1 0 0,0-1 1 0 0,0 0 0 0 0,0-1-1 0 0,1 0 1 0 0,0-1-1 0 0,0 0 1 0 0,0-1 0 0 0,1 0-1 0 0,-1-1 1 0 0,1-1 0 0 0,0 0-1 0 0,0 0 1 0 0,0-1-1 0 0,0-1 1 0 0,0 0 0 0 0,0-1-1 0 0,0-1 1 0 0,-1 0-1 0 0,1 0 1 0 0,0-1 0 0 0,-1-1-1 0 0,1 0 1 0 0,-1-1 0 0 0,2-1-35 0 0,-10 4-18 0 0,-1-1 0 0 0,1 1 0 0 0,-1-1 0 0 0,0 0 0 0 0,0 0 0 0 0,0 0 0 0 0,0 0 0 0 0,0-1 1 0 0,-1 1-1 0 0,1-1 0 0 0,-1 0 0 0 0,0 1 0 0 0,0-1 0 0 0,0 0 0 0 0,-1 0 0 0 0,1-1 0 0 0,-1 1 0 0 0,0 0 1 0 0,-1 0-1 0 0,1-1 0 0 0,0 1 0 0 0,-1 0 0 0 0,0-1 0 0 0,0 1 0 0 0,-1 0 0 0 0,1 0 0 0 0,-1-1 1 0 0,0 1-1 0 0,0 0 0 0 0,0 0 0 0 0,0 0 0 0 0,-1 0 0 0 0,0 0 0 0 0,0-1 18 0 0,-2-3-16 0 0,0-1 0 0 0,-1 1 0 0 0,0 0 0 0 0,0 0 0 0 0,-1 1 1 0 0,0-1-1 0 0,0 1 0 0 0,-1 1 0 0 0,1-1 0 0 0,-2 1 0 0 0,1 0 0 0 0,-1 1 0 0 0,0-1 0 0 0,0 2 0 0 0,-3-2 16 0 0,4 2 21 0 0,0 1 0 0 0,0 1 0 0 0,0 0 0 0 0,0 0 0 0 0,0 0 0 0 0,0 0 0 0 0,0 1 0 0 0,-1 1 0 0 0,1-1 0 0 0,0 1 0 0 0,-1 0 0 0 0,1 1 0 0 0,0 0 0 0 0,-4 1-21 0 0,7 0 13 0 0,0 0 0 0 0,0 1 1 0 0,0 0-1 0 0,0 0 0 0 0,0 0 0 0 0,0 0 0 0 0,1 1 0 0 0,0-1 0 0 0,-1 1 0 0 0,1 0 0 0 0,1 0 1 0 0,-1 0-1 0 0,0 0 0 0 0,1 1 0 0 0,0-1 0 0 0,0 1 0 0 0,1-1 0 0 0,-1 1 0 0 0,1 0 0 0 0,0 0 1 0 0,0-1-1 0 0,0 1 0 0 0,1 0 0 0 0,0 0 0 0 0,0 0 0 0 0,0 0 0 0 0,0 0 0 0 0,1 0 0 0 0,0 0 1 0 0,0-1-1 0 0,0 1 0 0 0,1 0 0 0 0,0 1-13 0 0,4 6-60 0 0,0 0 0 0 0,1-1 1 0 0,1 0-1 0 0,0 0 0 0 0,0 0 0 0 0,1-1 1 0 0,1 0-1 0 0,-1-1 0 0 0,1 0 0 0 0,1-1 0 0 0,0 0 1 0 0,0 0-1 0 0,1-1 0 0 0,-1-1 0 0 0,2 0 1 0 0,-1-1-1 0 0,0 0 0 0 0,1-1 0 0 0,10 3 60 0 0,164 19-5425 0 0,-167-26 3963 0 0</inkml:trace>
  <inkml:trace contextRef="#ctx0" brushRef="#br0" timeOffset="86196.19">5009 5578 928 0 0,'-1'-5'124'0'0,"0"1"-1"0"0,-1-1 1 0 0,1 1 0 0 0,-1-1-1 0 0,1 1 1 0 0,-1 0-1 0 0,-1-1 1 0 0,1 1 0 0 0,-1 0-1 0 0,1 0 1 0 0,-1 1-1 0 0,0-1 1 0 0,0 1 0 0 0,-1-1-1 0 0,1 1 1 0 0,-1 0-1 0 0,0 0 1 0 0,0 1 0 0 0,0-1-1 0 0,0 1 1 0 0,0 0-1 0 0,0 0 1 0 0,0 0 0 0 0,-1 0-1 0 0,1 1 1 0 0,-1 0-1 0 0,0 0 1 0 0,1 0 0 0 0,-1 0-1 0 0,0 1 1 0 0,-4 0-124 0 0,-2-1 110 0 0,-1 1 0 0 0,1 1 0 0 0,-1 0-1 0 0,1 1 1 0 0,0 0 0 0 0,0 1 0 0 0,0 0 0 0 0,0 1 0 0 0,0 0 0 0 0,1 0 0 0 0,0 1 0 0 0,-7 5-110 0 0,6-2 92 0 0,1 1 1 0 0,1 0-1 0 0,-1 1 0 0 0,1 0 1 0 0,1 0-1 0 0,0 1 1 0 0,1 0-1 0 0,0 0 1 0 0,0 1-1 0 0,1 0 1 0 0,1 0-1 0 0,0 1 1 0 0,1-1-1 0 0,0 1 1 0 0,1 0-1 0 0,0 0 1 0 0,1 0-1 0 0,1 0 1 0 0,0 1-1 0 0,0-1 1 0 0,2 4-93 0 0,-1-10 16 0 0,0 0 1 0 0,0 0-1 0 0,1 0 1 0 0,0 0-1 0 0,1 0 0 0 0,-1 0 1 0 0,1-1-1 0 0,0 1 1 0 0,1-1-1 0 0,0 1 1 0 0,0-1-1 0 0,0 0 1 0 0,1 0-1 0 0,0 0 1 0 0,0-1-1 0 0,0 1 1 0 0,1-1-1 0 0,0 0 0 0 0,0 0 1 0 0,0 0-1 0 0,0-1 1 0 0,1 0-1 0 0,0 0 1 0 0,0-1-1 0 0,0 1 1 0 0,0-1-1 0 0,0 0 1 0 0,1-1-1 0 0,-1 0 0 0 0,1 0 1 0 0,0 0-1 0 0,0-1 1 0 0,0 0-1 0 0,-1 0 1 0 0,1 0-1 0 0,0-1 1 0 0,0 0-1 0 0,6-1-16 0 0,-2-3-64 0 0,1-1 1 0 0,0 0-1 0 0,-1 0 0 0 0,0-1 1 0 0,0 0-1 0 0,-1-1 0 0 0,1-1 1 0 0,-2 1-1 0 0,1-2 0 0 0,-1 1 0 0 0,0-1 1 0 0,-1 0-1 0 0,0-1 0 0 0,0 0 1 0 0,-1 0-1 0 0,-1-1 0 0 0,0 0 1 0 0,0 0-1 0 0,-1-1 0 0 0,0 1 1 0 0,-1-1-1 0 0,0 0 0 0 0,-1 0 0 0 0,-1-1 1 0 0,0 1-1 0 0,0 0 0 0 0,-1-1 1 0 0,-1-7 63 0 0,0 20 1 0 0,2-28 220 0 0,9 43-96 0 0,-6-5-149 0 0,1 0 0 0 0,1-1 0 0 0,0 0 0 0 0,0 0 0 0 0,1 0 0 0 0,0-1 0 0 0,1 0 0 0 0,0 0 0 0 0,0-1 0 0 0,0 0 0 0 0,1-1 0 0 0,0 0 0 0 0,0-1 0 0 0,1 0 0 0 0,0 0 1 0 0,0-1-1 0 0,10 2 24 0 0,122 19-3449 0 0,-127-25 2091 0 0</inkml:trace>
  <inkml:trace contextRef="#ctx0" brushRef="#br0" timeOffset="86822.253">5320 5531 888 0 0,'18'15'533'0'0,"-1"1"0"0"0,0 1 0 0 0,-1 1-1 0 0,-1 0 1 0 0,0 1 0 0 0,-2 0 0 0 0,0 1 0 0 0,-1 1 0 0 0,-1 0-1 0 0,-1 0 1 0 0,3 12-533 0 0,-14-34 58 0 0,0 0-1 0 0,0 0 0 0 0,0 0 1 0 0,0-1-1 0 0,0 2 0 0 0,0-1 1 0 0,0 0-1 0 0,0 0 0 0 0,-1 0 1 0 0,1 0-1 0 0,0 1 0 0 0,-1-1 1 0 0,1 1-1 0 0,0-1 0 0 0,-1 1 1 0 0,1-1-1 0 0,-1 1 0 0 0,1 0 1 0 0,-1 0-1 0 0,1 0 0 0 0,-1 0 1 0 0,1 0-1 0 0,-1 0 0 0 0,1 0 1 0 0,0 0-1 0 0,-1 0 0 0 0,1 1 1 0 0,-1-1-1 0 0,1 1 0 0 0,-1-1 1 0 0,1 1-1 0 0,0-1 0 0 0,-1 1 1 0 0,1 0-1 0 0,0 0 0 0 0,0-1 1 0 0,0 1-1 0 0,0 0 0 0 0,-1 0 1 0 0,1 0-1 0 0,0 1 0 0 0,1-1 1 0 0,-1 0-1 0 0,0 0 1 0 0,0 0-1 0 0,0 1 0 0 0,1-1 1 0 0,-1 0-1 0 0,1 1 0 0 0,-1-1 1 0 0,1 1-1 0 0,-1-1 0 0 0,1 0 1 0 0,0 1-1 0 0,0-1 0 0 0,0 1 1 0 0,-1-1-58 0 0,-2-11-61 0 0,0-1 0 0 0,1 0 0 0 0,0 0 0 0 0,1 0 0 0 0,0-1 0 0 0,1 1 0 0 0,0 0 1 0 0,1 0-1 0 0,0-1 0 0 0,1 1 0 0 0,0 0 0 0 0,0 0 0 0 0,1 0 0 0 0,1 1 0 0 0,0-1 1 0 0,0 1-1 0 0,1 0 0 0 0,1 0 0 0 0,-1 0 0 0 0,1 1 0 0 0,1 0 0 0 0,0 0 0 0 0,0 0 0 0 0,1 1 1 0 0,0 0-1 0 0,1 1 0 0 0,-1 0 0 0 0,1 0 0 0 0,5-2 61 0 0,-10 6-26 0 0,1 1 0 0 0,0 0 1 0 0,-1 0-1 0 0,1 0 0 0 0,0 1 0 0 0,0-1 0 0 0,0 1 0 0 0,0 0 1 0 0,0 1-1 0 0,0-1 0 0 0,0 1 0 0 0,0 0 0 0 0,0 0 0 0 0,0 1 0 0 0,0-1 1 0 0,0 1-1 0 0,0 0 0 0 0,0 0 0 0 0,0 1 0 0 0,-1 0 0 0 0,1 0 1 0 0,0 0-1 0 0,-1 0 0 0 0,0 1 0 0 0,1-1 0 0 0,-1 1 0 0 0,0 0 1 0 0,0 0-1 0 0,0 1 0 0 0,-1-1 0 0 0,1 2 26 0 0,95 127 166 0 0,-49-21-644 0 0,-30-36-4031 0 0,-20-73 3235 0 0</inkml:trace>
  <inkml:trace contextRef="#ctx0" brushRef="#br0" timeOffset="87730.992">6363 5543 1080 0 0,'0'0'607'0'0,"0"0"99"0"0,0 0 40 0 0,0 0-89 0 0,6 3-111 0 0,23 6-236 0 0,-1-1 0 0 0,2-2-1 0 0,-1-1 1 0 0,1-1-1 0 0,0-2 1 0 0,-1 0 0 0 0,1-2-1 0 0,0-2 1 0 0,0 0-1 0 0,0-2 1 0 0,-1-2 0 0 0,0 0-1 0 0,0-2 1 0 0,6-3-310 0 0,-29 9 21 0 0,9 0 10 0 0,0-1 1 0 0,-1-1 0 0 0,1 0-1 0 0,-1-1 1 0 0,0 0-1 0 0,0-2 1 0 0,0 1 0 0 0,-1-2-1 0 0,0 0 1 0 0,-1 0-1 0 0,12-10-31 0 0,-23 16-18 0 0,0 1 0 0 0,0-1-1 0 0,1 1 1 0 0,-1-1-1 0 0,0 0 1 0 0,-1 0-1 0 0,1 0 1 0 0,0 1-1 0 0,0-1 1 0 0,-1 0 0 0 0,1 0-1 0 0,-1 0 1 0 0,0 0-1 0 0,1 0 1 0 0,-1 0-1 0 0,0 0 1 0 0,0 0-1 0 0,0 0 1 0 0,-1 0 0 0 0,1 0-1 0 0,0 0 1 0 0,-1 0-1 0 0,1 0 1 0 0,-1 0-1 0 0,0 0 1 0 0,1 1-1 0 0,-1-1 1 0 0,0 0 0 0 0,0 0-1 0 0,0 1 1 0 0,-1-1-1 0 0,1 0 1 0 0,0 1-1 0 0,-1 0 1 0 0,1-1-1 0 0,0 1 1 0 0,-1 0 0 0 0,0-1-1 0 0,1 1 1 0 0,-1 0-1 0 0,0 0 1 0 0,0 0-1 0 0,1 1 1 0 0,-1-1-1 0 0,-2 0 19 0 0,-90-30-169 0 0,78 28 182 0 0,1 1-1 0 0,-1 1 0 0 0,1 0 1 0 0,-1 1-1 0 0,0 1 1 0 0,1 0-1 0 0,-1 1 1 0 0,1 1-1 0 0,-1 0 0 0 0,1 1 1 0 0,0 1-1 0 0,0 0 1 0 0,1 1-1 0 0,0 0 1 0 0,0 2-1 0 0,0-1 0 0 0,1 2 1 0 0,0 0-1 0 0,0 0 1 0 0,1 1-1 0 0,1 1 1 0 0,0 0-1 0 0,-3 4-12 0 0,12-7 49 0 0,1 0 1 0 0,0 0-1 0 0,0 0 1 0 0,1 0-1 0 0,0 0 1 0 0,0 0-1 0 0,1 0 0 0 0,0 0 1 0 0,0 0-1 0 0,1 0 1 0 0,0 0-1 0 0,1 0 0 0 0,0-1 1 0 0,0 1-1 0 0,0-1 1 0 0,1 1-1 0 0,0-1 0 0 0,0-1 1 0 0,1 1-1 0 0,0 0 1 0 0,0-1-1 0 0,1 0 0 0 0,-1 0 1 0 0,1-1-1 0 0,1 0 1 0 0,-1 0-1 0 0,1 0 0 0 0,0-1 1 0 0,0 0-1 0 0,0 0 1 0 0,0-1-1 0 0,6 2-49 0 0,205 67-121 0 0,-63-60-2792 0 0,-25-29-70 0 0,-110 12 2107 0 0</inkml:trace>
  <inkml:trace contextRef="#ctx0" brushRef="#br0" timeOffset="88139.78">7259 5771 2456 0 0,'17'-11'3445'0'0,"4"-21"-2739"0"0,-17 26-352 0 0,10-19-180 0 0,0-1 1 0 0,-2 0-1 0 0,-1-1 1 0 0,-1-1 0 0 0,-1 1-1 0 0,-2-1 1 0 0,-1-1-1 0 0,2-23-174 0 0,-7 51-7 0 0,0 0 0 0 0,-1 0-1 0 0,0 0 1 0 0,1-1 0 0 0,-1 1-1 0 0,0 0 1 0 0,0 0-1 0 0,0 0 1 0 0,1-1 0 0 0,-1 1-1 0 0,-1 0 1 0 0,1 0 0 0 0,0-1-1 0 0,0 1 1 0 0,0 0-1 0 0,-1 0 1 0 0,1 0 0 0 0,0-1-1 0 0,-1 1 1 0 0,1 0 0 0 0,-1 0-1 0 0,1 0 1 0 0,-1 0 0 0 0,0 0-1 0 0,0 0 1 0 0,1 0-1 0 0,-1 0 1 0 0,0 0 0 0 0,0 0-1 0 0,0 0 1 0 0,0 1 0 0 0,0-1-1 0 0,0 0 1 0 0,0 1-1 0 0,0-1 1 0 0,0 0 0 0 0,0 1-1 0 0,-1 0 1 0 0,1-1 0 0 0,0 1-1 0 0,0 0 1 0 0,0-1-1 0 0,-1 1 1 0 0,1 0 0 0 0,0 0-1 0 0,0 0 1 0 0,-1 0 0 0 0,1 0-1 0 0,0 0 1 0 0,0 0-1 0 0,-1 1 1 0 0,1-1 0 0 0,0 1 7 0 0,40 53 165 0 0,9-19-157 0 0,-39-30 51 0 0,-1 0 0 0 0,1 0 0 0 0,-1 0-1 0 0,0 1 1 0 0,0 0 0 0 0,-1 1 0 0 0,0 0-1 0 0,0 0 1 0 0,0 0 0 0 0,-1 1 0 0 0,0 0-1 0 0,-1 0 1 0 0,0 0 0 0 0,0 1 0 0 0,-1 0-1 0 0,0 0 1 0 0,0 0 0 0 0,-1 1 0 0 0,0-1-1 0 0,-1 1 1 0 0,0-1 0 0 0,0 3-59 0 0,-5-1-48 0 0,-1-1-1 0 0,-1 0 1 0 0,1 0 0 0 0,-2-1-1 0 0,1 1 1 0 0,-1-1-1 0 0,-1-1 1 0 0,0 1 0 0 0,0-1-1 0 0,0 0 1 0 0,-1 0 0 0 0,0-1-1 0 0,-1 0 1 0 0,0-1 0 0 0,0 0-1 0 0,0 0 1 0 0,-1-1 0 0 0,1 0-1 0 0,-1-1 1 0 0,0 0 0 0 0,-1 0-1 0 0,-5 0 49 0 0,14-4-134 0 0,1 0 1 0 0,-1 0-1 0 0,0 0 0 0 0,1 0 0 0 0,-1-1 0 0 0,1 1 0 0 0,-1-1 0 0 0,0 1 0 0 0,1-1 0 0 0,-1 0 0 0 0,1 0 0 0 0,0 1 0 0 0,-1-1 0 0 0,1 0 0 0 0,0 0 0 0 0,-1 0 0 0 0,1-1 0 0 0,0 1 0 0 0,0 0 0 0 0,0 0 0 0 0,0-1 0 0 0,0 1 0 0 0,0 0 0 0 0,0-1 1 0 0,1 1-1 0 0,-1-1 0 0 0,0 1 0 0 0,1-1 0 0 0,-1 0 0 0 0,1 1 0 0 0,0-1 0 0 0,-1 1 0 0 0,1-1 0 0 0,0 0 0 0 0,0 1 0 0 0,0-2 134 0 0,6-19-1391 0 0</inkml:trace>
  <inkml:trace contextRef="#ctx0" brushRef="#br0" timeOffset="88436.731">7862 5246 1184 0 0,'4'-26'5101'0'0,"1"51"-3469"0"0,24 202 131 0 0,36 39-2711 0 0,-79-222-4172 0 0,5-40 3880 0 0</inkml:trace>
  <inkml:trace contextRef="#ctx0" brushRef="#br0" timeOffset="88781.084">7626 5560 2204 0 0,'19'-6'5533'0'0,"97"-18"-4602"0"0,273-19 795 0 0,-311 39-1152 0 0,-78 4-467 0 0,23 14 374 0 0,-14 82 55 0 0,20-29-1095 0 0,-3-23-4578 0 0,-25-43 3764 0 0,-5 4-1193 0 0,-1-5 1313 0 0</inkml:trace>
  <inkml:trace contextRef="#ctx0" brushRef="#br0" timeOffset="89015.562">8234 5350 2944 0 0,'-2'-39'8457'0'0,"3"25"-8392"0"0,1 7-3289 0 0,0 8-1402 0 0,-2 1 3146 0 0</inkml:trace>
  <inkml:trace contextRef="#ctx0" brushRef="#br0" timeOffset="89798.482">8500 5380 1016 0 0,'17'31'732'0'0,"-1"2"0"0"0,-2 0 0 0 0,-2 1 0 0 0,-1 0-1 0 0,-1 1 1 0 0,-2 0 0 0 0,0 9-732 0 0,-6 7 2776 0 0,-25-53-2124 0 0,21-14-709 0 0,1 0 1 0 0,0 0-1 0 0,1 0 1 0 0,1 0-1 0 0,0 0 1 0 0,1 0-1 0 0,1 0 1 0 0,0 1-1 0 0,1-1 1 0 0,1 1-1 0 0,0 0 1 0 0,1 0-1 0 0,1 0 1 0 0,0 1-1 0 0,1 0 1 0 0,1 1-1 0 0,0 0 1 0 0,1 0-1 0 0,4-3 57 0 0,-8 11-67 0 0,0 1 0 0 0,0 0 0 0 0,1 1 0 0 0,0 0 0 0 0,0 0 0 0 0,0 0-1 0 0,0 1 1 0 0,0 0 0 0 0,0 0 0 0 0,1 1 0 0 0,-1 0 0 0 0,0 0 0 0 0,1 0-1 0 0,-1 1 1 0 0,1 1 0 0 0,-1-1 0 0 0,1 1 0 0 0,-1 0 0 0 0,0 1 0 0 0,1 0-1 0 0,-1 0 1 0 0,0 0 0 0 0,0 1 0 0 0,0 0 0 0 0,-1 1 0 0 0,1-1-1 0 0,-1 1 1 0 0,0 0 0 0 0,0 1 0 0 0,0 0 0 0 0,0 0 0 0 0,-1 0 0 0 0,0 0-1 0 0,0 1 1 0 0,0 0 0 0 0,-1 0 0 0 0,0 0 0 0 0,3 6 67 0 0,-4-6-75 0 0,1-3 180 0 0,-1 1 1 0 0,1 0 0 0 0,-1 0 0 0 0,0 0-1 0 0,-1 0 1 0 0,1 0 0 0 0,-1 1-1 0 0,0-1 1 0 0,0 1 0 0 0,0-1-1 0 0,-1 1 1 0 0,1 0 0 0 0,-1 0-1 0 0,0-1 1 0 0,-1 1 0 0 0,1 0-1 0 0,-1 0 1 0 0,0 0 0 0 0,0 0-1 0 0,0 0 1 0 0,-1 0 0 0 0,0 0-1 0 0,0 0 1 0 0,0 0 0 0 0,0-1-1 0 0,-1 1 1 0 0,-2 3-106 0 0,7-62-479 0 0,1 45 423 0 0,-1 0 0 0 0,1 0 0 0 0,1 0 0 0 0,-1 0 0 0 0,1 0 0 0 0,1 1 0 0 0,0 0 0 0 0,0 0 0 0 0,0 1 0 0 0,1-1 0 0 0,0 2 0 0 0,1-1 0 0 0,0 1 0 0 0,0 0 0 0 0,0 0 0 0 0,0 1 0 0 0,1 0 0 0 0,0 1 0 0 0,0 0 0 0 0,0 0 0 0 0,1 1 0 0 0,-1 0 0 0 0,1 1 0 0 0,0 0 56 0 0,-6 0-37 0 0,0 1-1 0 0,0 0 1 0 0,0 0 0 0 0,0 0-1 0 0,0 1 1 0 0,0-1-1 0 0,0 1 1 0 0,0 0 0 0 0,0 0-1 0 0,0 0 1 0 0,0 1-1 0 0,0-1 1 0 0,0 1 0 0 0,0 0-1 0 0,0 0 1 0 0,0 1-1 0 0,0-1 1 0 0,0 1-1 0 0,-1 0 1 0 0,1 0 0 0 0,-1 0-1 0 0,1 0 1 0 0,-1 1-1 0 0,0-1 1 0 0,0 1 0 0 0,2 1 37 0 0,23 92 566 0 0,-28-91-610 0 0,-1-1 0 0 0,1 1 0 0 0,0-1-1 0 0,0 1 1 0 0,1 0 0 0 0,-1-1 0 0 0,1 1-1 0 0,0-1 1 0 0,0 1 0 0 0,1-1-1 0 0,-1 0 1 0 0,1 1 0 0 0,0-1 0 0 0,0 0-1 0 0,0 0 1 0 0,1 0 0 0 0,-1-1-1 0 0,1 1 1 0 0,0 0 0 0 0,0-1 0 0 0,0 0-1 0 0,1 0 1 0 0,-1 0 0 0 0,1 0 0 0 0,0 0-1 0 0,0-1 1 0 0,0 0 0 0 0,0 1-1 0 0,0-1 1 0 0,0-1 0 0 0,0 1 0 0 0,1-1-1 0 0,-1 0 1 0 0,1 0 0 0 0,1 1 44 0 0,53 1-1991 0 0,-42-3 896 0 0</inkml:trace>
  <inkml:trace contextRef="#ctx0" brushRef="#br0" timeOffset="90283.013">9685 5550 840 0 0,'9'-14'1456'0'0,"-8"14"-1387"0"0,1-1 0 0 0,-1 1 0 0 0,0-1 0 0 0,1 1 0 0 0,-1-1 0 0 0,0 0 0 0 0,0 0 0 0 0,0 0 0 0 0,0 0 0 0 0,0 0 0 0 0,1 0 0 0 0,-2 0 0 0 0,1 0 0 0 0,0 0-1 0 0,0 0 1 0 0,0 0 0 0 0,0-1 0 0 0,-1 1 0 0 0,1 0 0 0 0,-1-1 0 0 0,1 1 0 0 0,-1 0 0 0 0,1-1 0 0 0,-1 1 0 0 0,0 0 0 0 0,0-1 0 0 0,1 1 0 0 0,-1-1 0 0 0,0 1 0 0 0,0-1 0 0 0,-1 1-1 0 0,1-1 1 0 0,0 1 0 0 0,0 0 0 0 0,-1-1 0 0 0,1 1 0 0 0,-1-1 0 0 0,1 1 0 0 0,-1 0 0 0 0,0 0 0 0 0,1-1 0 0 0,-1 1 0 0 0,0 0 0 0 0,0 0 0 0 0,0 0 0 0 0,0 0 0 0 0,0 0 0 0 0,0 0-1 0 0,0 0 1 0 0,0 0 0 0 0,0 0 0 0 0,0 0 0 0 0,-1 1 0 0 0,1-1 0 0 0,0 0 0 0 0,-1 1 0 0 0,1-1 0 0 0,0 1 0 0 0,-1-1 0 0 0,1 1 0 0 0,-1 0 0 0 0,1 0 0 0 0,-1 0 0 0 0,0 0-69 0 0,-12 0 92 0 0,-1 1 1 0 0,1 0 0 0 0,0 1 0 0 0,-1 1-1 0 0,1 0 1 0 0,0 1 0 0 0,1 1 0 0 0,-1 0-1 0 0,1 1 1 0 0,0 0 0 0 0,0 1 0 0 0,1 0 0 0 0,0 1-1 0 0,0 1 1 0 0,-6 5-93 0 0,-1 26 314 0 0,19-38-315 0 0,4 1-77 0 0,6 4-75 0 0,1-1-1 0 0,0-1 1 0 0,0 0-1 0 0,0 0 1 0 0,0-2-1 0 0,1 1 1 0 0,-1-1 0 0 0,1-1-1 0 0,0 0 1 0 0,0 0-1 0 0,0-1 1 0 0,0-1-1 0 0,0 0 1 0 0,10-2 153 0 0,-19 2-36 0 0,0-1 0 0 0,0 1 1 0 0,0-1-1 0 0,0 0 0 0 0,0 0 1 0 0,0-1-1 0 0,0 1 1 0 0,0 0-1 0 0,0-1 0 0 0,-1 0 1 0 0,1 0-1 0 0,-1 0 1 0 0,1 0-1 0 0,-1 0 0 0 0,0 0 1 0 0,1 0-1 0 0,-1-1 0 0 0,0 1 1 0 0,-1-1-1 0 0,1 0 1 0 0,0 0-1 0 0,-1 1 0 0 0,0-1 1 0 0,1 0-1 0 0,-1 0 0 0 0,0 0 1 0 0,0 0-1 0 0,-1 0 1 0 0,1-1-1 0 0,-1 1 0 0 0,0 0 1 0 0,1-3 35 0 0,4-66 2130 0 0,-8 61-1880 0 0,14 34-178 0 0,-4-13-113 0 0,0 0 1 0 0,1 0-1 0 0,1-1 1 0 0,0 0-1 0 0,0-1 0 0 0,0 1 1 0 0,1-2-1 0 0,0 1 1 0 0,1-2-1 0 0,0 1 1 0 0,0-1-1 0 0,0-1 1 0 0,0 0-1 0 0,1 0 1 0 0,0-2-1 0 0,0 1 1 0 0,0-1-1 0 0,1-1 0 0 0,-1 0 1 0 0,6-1 40 0 0,-9-3-102 0 0,1-1 1 0 0,-1-1-1 0 0,1 0 0 0 0,-1 0 0 0 0,0-1 1 0 0,0 0-1 0 0,-1 0 0 0 0,0-1 1 0 0,0 0-1 0 0,0-1 0 0 0,-1 1 0 0 0,1-2 1 0 0,-2 1-1 0 0,1-1 0 0 0,-1 0 1 0 0,0 0-1 0 0,-1 0 0 0 0,0-1 0 0 0,0 0 1 0 0,0-1 101 0 0,9-19-186 0 0</inkml:trace>
  <inkml:trace contextRef="#ctx0" brushRef="#br0" timeOffset="90517.486">10154 5318 4416 0 0,'25'-269'2945'0'0,"-26"261"-2769"0"0,0-1 0 0 0,0 1 1 0 0,0-1-1 0 0,-1 1 0 0 0,-1 0 1 0 0,1-1-1 0 0,-1 1 0 0 0,-1 0 1 0 0,1 1-1 0 0,-1-1 1 0 0,-1 1-1 0 0,0 0 0 0 0,0 0 1 0 0,-4-5-177 0 0,8 11 39 0 0,0 0 1 0 0,-1 0 0 0 0,0-1 0 0 0,1 1-1 0 0,-1 0 1 0 0,0 0 0 0 0,1 0 0 0 0,-1 1-1 0 0,0-1 1 0 0,0 0 0 0 0,0 1 0 0 0,0-1-1 0 0,1 1 1 0 0,-1 0 0 0 0,0-1 0 0 0,0 1-1 0 0,0 0 1 0 0,0 0 0 0 0,0 0 0 0 0,0 1-1 0 0,0-1 1 0 0,0 0 0 0 0,0 1 0 0 0,0-1 0 0 0,0 1-1 0 0,1 0 1 0 0,-1-1 0 0 0,0 1 0 0 0,0 0-1 0 0,1 0 1 0 0,-1 0 0 0 0,0 0 0 0 0,1 1-1 0 0,-1-1 1 0 0,1 0 0 0 0,0 1 0 0 0,-1-1-1 0 0,1 1 1 0 0,0-1 0 0 0,0 1 0 0 0,0 0-1 0 0,0-1 1 0 0,0 1 0 0 0,0 0 0 0 0,1 0-1 0 0,-1 0-39 0 0,-34 90 299 0 0,35-71-251 0 0,0-1 0 0 0,2 1 0 0 0,0 0 0 0 0,1-1 0 0 0,1 1 0 0 0,1-1 0 0 0,1 0 0 0 0,0 0 0 0 0,2-1 0 0 0,0 0 0 0 0,4 5-48 0 0,-4-4 5 0 0,33 67-400 0 0,23 61-1825 0 0,-47-48-3511 0 0,-20-89 4554 0 0,-12 3-6 0 0</inkml:trace>
  <inkml:trace contextRef="#ctx0" brushRef="#br0" timeOffset="90752.146">9875 5356 1908 0 0,'15'-7'6998'0'0,"12"0"-3754"0"0,82-13-3987 0 0,-76 15 1183 0 0,177-25-7085 0 0,-160 22 3996 0 0,-30 4 1464 0 0</inkml:trace>
  <inkml:trace contextRef="#ctx0" brushRef="#br0" timeOffset="91190.357">10317 5513 836 0 0,'12'13'4370'0'0,"54"-16"-2630"0"0,-66 3-1720 0 0,55-9 212 0 0,-1-1 0 0 0,-1-3-1 0 0,0-3 1 0 0,0-1 0 0 0,-2-3 0 0 0,0-2-1 0 0,-2-2 1 0 0,21-15-232 0 0,-30-13-485 0 0,-45 46 351 0 0,-8 0 177 0 0,0 1 0 0 0,0 0-1 0 0,-1 1 1 0 0,1 0-1 0 0,-1 1 1 0 0,0 1 0 0 0,0 0-1 0 0,0 1 1 0 0,0 0 0 0 0,0 1-1 0 0,0 1 1 0 0,0 0-1 0 0,0 1 1 0 0,0 0 0 0 0,0 1-1 0 0,0 1 1 0 0,1 0-1 0 0,0 1 1 0 0,0 1 0 0 0,0 0-1 0 0,1 0 1 0 0,-7 5-43 0 0,14-10 30 0 0,1 1 1 0 0,0 0-1 0 0,-1 0 1 0 0,1 0-1 0 0,0 0 0 0 0,0 0 1 0 0,0 1-1 0 0,0 0 1 0 0,0 0-1 0 0,1 0 1 0 0,-1 0-1 0 0,1 0 1 0 0,0 1-1 0 0,0 0 0 0 0,0-1 1 0 0,1 1-1 0 0,-1 0 1 0 0,1 0-1 0 0,0 1 1 0 0,0-1-1 0 0,0 0 1 0 0,1 1-1 0 0,-1-1 0 0 0,1 1 1 0 0,0 0-1 0 0,1-1 1 0 0,-1 1-1 0 0,1 0 1 0 0,0-1-1 0 0,0 1 0 0 0,0 0 1 0 0,1 1-31 0 0,2 2-31 0 0,0-1 1 0 0,1 1-1 0 0,-1-1 0 0 0,2 0 0 0 0,-1 0 1 0 0,1 0-1 0 0,0 0 0 0 0,0-1 1 0 0,1 0-1 0 0,0 0 0 0 0,0 0 0 0 0,1-1 1 0 0,-1 0-1 0 0,1 0 0 0 0,0-1 1 0 0,0 0-1 0 0,1 0 0 0 0,-1-1 0 0 0,1 1 1 0 0,0-2-1 0 0,0 1 0 0 0,0-1 1 0 0,4 0 30 0 0,197 21-5690 0 0,-201-23 5307 0 0,19 0-1051 0 0</inkml:trace>
  <inkml:trace contextRef="#ctx0" brushRef="#br0" timeOffset="91893.457">11887 5358 1348 0 0,'-16'-4'395'0'0,"-1"1"1"0"0,1 1-1 0 0,-1 0 0 0 0,0 2 0 0 0,0 0 0 0 0,0 0 1 0 0,0 2-1 0 0,1 0 0 0 0,-1 1 0 0 0,0 0 0 0 0,1 2 1 0 0,0 0-1 0 0,-14 6-395 0 0,22-8 133 0 0,-1-1 1 0 0,1 1-1 0 0,-1 1 0 0 0,1 0 0 0 0,0 0 1 0 0,1 1-1 0 0,-1 0 0 0 0,1 0 1 0 0,0 0-1 0 0,0 1 0 0 0,1 0 1 0 0,-1 1-1 0 0,1-1 0 0 0,1 1 1 0 0,-1 0-1 0 0,1 1 0 0 0,1-1 1 0 0,-1 1-1 0 0,-2 8-133 0 0,7-14 18 0 0,0 1 0 0 0,0 0 0 0 0,0 0 0 0 0,0 0 0 0 0,1-1 0 0 0,0 1 0 0 0,-1 0 0 0 0,1-1 0 0 0,0 1 0 0 0,0 0 0 0 0,1-1 0 0 0,-1 1 0 0 0,0-1 0 0 0,1 0 0 0 0,0 0 0 0 0,-1 1 0 0 0,1-1 0 0 0,0 0 0 0 0,0 0 0 0 0,0 0 0 0 0,0-1 0 0 0,1 1 0 0 0,-1 0 0 0 0,0-1 0 0 0,1 0 0 0 0,-1 1 0 0 0,1-1 0 0 0,0 0 0 0 0,-1 0 0 0 0,1-1 0 0 0,0 1 0 0 0,-1 0 0 0 0,1-1 0 0 0,2 1-18 0 0,98 9 497 0 0,149-33-772 0 0,-245 22 221 0 0,-1 0 0 0 0,1 0 0 0 0,0-1 0 0 0,-1 0 0 0 0,1 0 0 0 0,-1-1 0 0 0,1 0 0 0 0,-1 0 0 0 0,0 0 0 0 0,0-1 0 0 0,0 0 0 0 0,-1 0 0 0 0,0 0 0 0 0,1-1 0 0 0,-2 0 0 0 0,1 0 0 0 0,0 0 0 0 0,-1 0 0 0 0,2-3 54 0 0,-21-38-588 0 0,6 35 575 0 0,-1 1-1 0 0,0 0 0 0 0,-1 0 0 0 0,0 1 0 0 0,0 1 0 0 0,-1 0 0 0 0,0 0 1 0 0,0 1-1 0 0,-1 1 0 0 0,0 0 0 0 0,0 1 0 0 0,0 0 0 0 0,-1 1 0 0 0,0 0 1 0 0,0 1-1 0 0,0 1 0 0 0,0 0 0 0 0,-6 1 14 0 0,149-10-1097 0 0,107-52-273 0 0,-231 61 1420 0 0,-1-1 0 0 0,0 1 0 0 0,0-1 0 0 0,0 0 0 0 0,-1 0 0 0 0,1 0 0 0 0,-1 0-1 0 0,1-1 1 0 0,-1 1 0 0 0,0-1 0 0 0,-1 0 0 0 0,1 0 0 0 0,0 0 0 0 0,-1 0 0 0 0,0 0 0 0 0,0 0 0 0 0,0-1 0 0 0,-1 1 0 0 0,0-1-1 0 0,1 0 1 0 0,-1 1 0 0 0,-1-1 0 0 0,1 0 0 0 0,-1 1 0 0 0,0-1 0 0 0,0 0 0 0 0,0 0 0 0 0,-1 1 0 0 0,0-1 0 0 0,1 0 0 0 0,-2 1-1 0 0,1-1 1 0 0,0 1 0 0 0,-1-1 0 0 0,0 1 0 0 0,0 0 0 0 0,-1-2-50 0 0,-41-52 3344 0 0,34 93-2792 0 0,6 4-142 0 0,1 1 0 0 0,2 1-1 0 0,1-1 1 0 0,3 0 0 0 0,1 0-1 0 0,5 19-409 0 0,-3-15 28 0 0,20 134 584 0 0,8 73-662 0 0,-25-82-3414 0 0,-27-111 270 0 0,-3-50-1028 0 0,14-13 2924 0 0</inkml:trace>
  <inkml:trace contextRef="#ctx0" brushRef="#br0" timeOffset="95292.725">13205 5185 1268 0 0,'0'0'448'0'0,"0"0"-122"0"0,0 0-56 0 0,0 0 43 0 0,0 0 7 0 0,0 0 71 0 0,0 0 5 0 0,13-1 198 0 0,-5 2 2617 0 0,-5 6-3149 0 0,1 1-1 0 0,-2 0 0 0 0,1-1 0 0 0,-1 1 0 0 0,0 0 0 0 0,0 0 0 0 0,-1 1 1 0 0,-1-1-1 0 0,1 0 0 0 0,-1 0 0 0 0,0 1 0 0 0,-1-1 0 0 0,0 0 0 0 0,-2 7-61 0 0,2 13 176 0 0,42 129 657 0 0,-37-147-769 0 0,1 0 1 0 0,0-1 0 0 0,1 1 0 0 0,0-1-1 0 0,1 0 1 0 0,-1 0 0 0 0,2-1 0 0 0,-1 0-1 0 0,1 0 1 0 0,0-1 0 0 0,1 0 0 0 0,0 0 0 0 0,0-1-1 0 0,1 0 1 0 0,-1-1 0 0 0,1 0 0 0 0,0 0-1 0 0,0-1 1 0 0,1-1 0 0 0,-1 1 0 0 0,1-2 0 0 0,0 1-1 0 0,0-2 1 0 0,0 1 0 0 0,0-2 0 0 0,0 1-1 0 0,0-1 1 0 0,0-1 0 0 0,0 0 0 0 0,0-1 0 0 0,0 0-1 0 0,0 0 1 0 0,8-4-65 0 0,-6-2-58 0 0,-1 1 0 0 0,-1-2 0 0 0,1 0 0 0 0,-1 0 1 0 0,-1-1-1 0 0,1 0 0 0 0,-2-1 0 0 0,0 0 0 0 0,0 0 0 0 0,-1-1 0 0 0,0 0 0 0 0,-1-1 0 0 0,0 0 0 0 0,-1 0 0 0 0,-1 0 0 0 0,0-1 1 0 0,-1 0-1 0 0,0 0 0 0 0,-1 0 0 0 0,-1 0 0 0 0,0 0 0 0 0,-1-1 0 0 0,0 1 0 0 0,-1 0 0 0 0,-1-1 0 0 0,0 1 0 0 0,-1 0 1 0 0,-1-1-1 0 0,0 1 0 0 0,-1 0 0 0 0,-1 1 0 0 0,0-1 0 0 0,0 1 0 0 0,-1 0 0 0 0,-1 0 0 0 0,0 1 0 0 0,-1 0 0 0 0,-1 0 1 0 0,1 0-1 0 0,-2 1 0 0 0,0 1 0 0 0,0 0 0 0 0,-1 0 0 0 0,0 1 0 0 0,0 0 0 0 0,-1 1 0 0 0,0 0 0 0 0,-1 1 0 0 0,-9-4 58 0 0,11 7 16 0 0,0 0-1 0 0,-1 0 0 0 0,0 1 0 0 0,0 0 0 0 0,0 1 0 0 0,0 1 0 0 0,0 0 0 0 0,0 1 0 0 0,0 0 0 0 0,0 0 1 0 0,0 1-1 0 0,0 1 0 0 0,0 0 0 0 0,0 1 0 0 0,1 0 0 0 0,-1 1 0 0 0,1 0 0 0 0,-1 1 0 0 0,2 0 0 0 0,-10 6-15 0 0,19-8 15 0 0,0 0-1 0 0,0-1 1 0 0,1 1-1 0 0,-1 0 1 0 0,1 0-1 0 0,0 0 1 0 0,-1 0-1 0 0,2 0 1 0 0,-1 0-1 0 0,0 0 1 0 0,1 0-1 0 0,-1 0 0 0 0,1 0 1 0 0,0 0-1 0 0,0 0 1 0 0,0-1-1 0 0,0 1 1 0 0,0 0-1 0 0,1-1 1 0 0,-1 1-1 0 0,1-1 1 0 0,0 1-1 0 0,0-1 0 0 0,-1 0 1 0 0,2 1-1 0 0,-1-1 1 0 0,0 0-1 0 0,0-1 1 0 0,1 1-1 0 0,-1 0 1 0 0,1-1-1 0 0,-1 1 1 0 0,1-1-1 0 0,0 0 1 0 0,0 0-1 0 0,-1 0 0 0 0,1 0 1 0 0,2 0-15 0 0,212 72-455 0 0,100-31-6001 0 0,-291-42 5310 0 0</inkml:trace>
  <inkml:trace contextRef="#ctx0" brushRef="#br0" timeOffset="98356.459">13372 5341 840 0 0,'0'0'342'0'0,"0"0"80"0"0,0 0-18 0 0,0 0-46 0 0,0 0-43 0 0,0 0-13 0 0,0 0 76 0 0,0 0 9 0 0,0 0 35 0 0,0 0-64 0 0,0 0 15 0 0,0 0 28 0 0,0 0-48 0 0,0 0-25 0 0,0 0-8 0 0,0 0 0 0 0,0 0-39 0 0,0 0-16 0 0,0 0-15 0 0,0 0-12 0 0,0 0-15 0 0,0 0 16 0 0,0 0 25 0 0,0 0-3 0 0,0 0-16 0 0,0 0 4 0 0,0 0-35 0 0,0 0-2 0 0,0 0-9 0 0,0 0-23 0 0,6 20 564 0 0,106-20-345 0 0,106-11-81 0 0,-216 11-326 0 0,26 0-298 0 0,112-1-2272 0 0,-137-7-2376 0 0,-4 7 3720 0 0</inkml:trace>
  <inkml:trace contextRef="#ctx0" brushRef="#br0" timeOffset="99154.483">13240 5355 1708 0 0,'0'0'420'0'0,"0"0"-33"0"0,0 0-10 0 0,0 0-29 0 0,0 0 52 0 0,0 0-14 0 0,0 0-93 0 0,0 0 26 0 0,0 0 39 0 0,0 0-30 0 0,0 0-44 0 0,0 0-65 0 0,0 0 5 0 0,0 0 0 0 0,0 0-17 0 0,0 0-33 0 0,0 0-23 0 0,-3-6 7 0 0,-13-54 583 0 0,16 59-622 0 0,2-32 397 0 0,7 14-514 0 0,-1 2 1 0 0,2-1-1 0 0,0 1 1 0 0,1 1 0 0 0,1 0-1 0 0,1 1 1 0 0,0 0-1 0 0,1 1 1 0 0,0 0-1 0 0,1 1 1 0 0,0 1-1 0 0,7-4-2 0 0,-12 9-266 0 0,7-5-30 0 0,-6 9-4100 0 0,-11 3 3139 0 0</inkml:trace>
  <inkml:trace contextRef="#ctx0" brushRef="#br0" timeOffset="100250.639">13367 5420 1120 0 0,'0'0'385'0'0,"0"0"-115"0"0,0 0-69 0 0,0 0-51 0 0,0 0-30 0 0,0 0 21 0 0,0 0 47 0 0,0 0 32 0 0,0 0-92 0 0,0 0 71 0 0,-17-3 122 0 0,-1-11 1052 0 0,-3-7-1274 0 0,-21 3 2563 0 0,120-11-1851 0 0,8 7-2738 0 0,-85 22 1223 0 0,-1 0 20 0 0,8 0-1277 0 0,-7 0 653 0 0</inkml:trace>
  <inkml:trace contextRef="#ctx0" brushRef="#br0" timeOffset="104087.745">15162 5135 1008 0 0,'0'0'533'0'0,"0"0"-96"0"0,0 0-175 0 0,0 0-24 0 0,0 0 104 0 0,0 0-12 0 0,0 0-36 0 0,0 0-32 0 0,0 0-32 0 0,0 0-25 0 0,0 0 2 0 0,0 0 73 0 0,0 0 5 0 0,0 0 12 0 0,0 0-16 0 0,4-1-58 0 0,26-37 1770 0 0,-30 38-1823 0 0,0 0-3 0 0,0 0-4 0 0,0 0-8 0 0,0 0-55 0 0,0 0-5 0 0,0 0 17 0 0,1 0 1 0 0,-1 0-1 0 0,0 0 1 0 0,0 0-1 0 0,1 0 1 0 0,-1 0-113 0 0,2 23 40 0 0,2 0 1 0 0,1-1 0 0 0,0 1 0 0 0,2-1 0 0 0,0 0 0 0 0,2-1 0 0 0,0 0 0 0 0,2 0 0 0 0,0-1 0 0 0,1 0 0 0 0,1-1 0 0 0,1-1 0 0 0,0 0 0 0 0,2 0 0 0 0,0-2 0 0 0,0 0 0 0 0,16 11-41 0 0,-28-24 2 0 0,0 0 1 0 0,0 0-1 0 0,0 0 0 0 0,1-1 0 0 0,-1 0 1 0 0,1 1-1 0 0,-1-2 0 0 0,1 1 0 0 0,0 0 0 0 0,-1-1 1 0 0,1 0-1 0 0,0 0 0 0 0,0 0 0 0 0,0-1 1 0 0,0 0-1 0 0,0 0 0 0 0,0 0 0 0 0,0 0 0 0 0,0-1 1 0 0,0 0-1 0 0,0 0 0 0 0,-1 0 0 0 0,1-1 1 0 0,0 1-1 0 0,-1-1 0 0 0,1 0 0 0 0,-1-1 0 0 0,1 1 1 0 0,-1-1-1 0 0,0 0 0 0 0,0 0 0 0 0,0 0 1 0 0,-1 0-1 0 0,1-1 0 0 0,-1 1 0 0 0,0-1 0 0 0,0 0 1 0 0,2-3-3 0 0,101-167-229 0 0,-98 155 236 0 0,-1-1 0 0 0,-1 0 1 0 0,0-1-1 0 0,-2 1 0 0 0,0-1 1 0 0,-2 0-1 0 0,0 0 0 0 0,-1-12-7 0 0,-1 34-2 0 0,0 0-1 0 0,0 0 1 0 0,-1 0-1 0 0,1 0 0 0 0,0-1 1 0 0,0 1-1 0 0,-1 0 1 0 0,1 0-1 0 0,0-1 0 0 0,-1 1 1 0 0,1 0-1 0 0,0 0 1 0 0,-1-1-1 0 0,1 1 1 0 0,-1 0-1 0 0,0-1 0 0 0,1 1 1 0 0,-1-1-1 0 0,1 1 1 0 0,-1-1-1 0 0,0 1 1 0 0,1-1-1 0 0,-1 1 0 0 0,0-1 1 0 0,0 0-1 0 0,1 1 1 0 0,-1-1-1 0 0,0 0 1 0 0,0 1-1 0 0,0-1 0 0 0,1 0 1 0 0,-1 0-1 0 0,0 0 1 0 0,0 0-1 0 0,0 0 1 0 0,0 0-1 0 0,1 0 0 0 0,-1 0 1 0 0,0 0-1 0 0,0 0 1 0 0,0-1-1 0 0,1 1 1 0 0,-1 0-1 0 0,0-1 0 0 0,0 1 1 0 0,1 0-1 0 0,-1-1 1 0 0,0 1-1 0 0,0-1 1 0 0,1 1-1 0 0,-1-1 0 0 0,1 1 1 0 0,-1-1-1 0 0,0 1 1 0 0,1-1-1 0 0,-1 0 1 0 0,1 1-1 0 0,-1-1 0 0 0,1 0 1 0 0,0 0-1 0 0,-1 1 1 0 0,1-1-1 0 0,0 0 0 0 0,-1 0 1 0 0,1 0 2 0 0,-3 14-2 0 0,1 0 0 0 0,0 0 1 0 0,0 0-1 0 0,2 0 0 0 0,-1 0 0 0 0,2 0 0 0 0,0 0 1 0 0,0 0-1 0 0,1 0 0 0 0,1-1 0 0 0,0 1 0 0 0,1-1 1 0 0,0 1-1 0 0,1-1 0 0 0,0 0 0 0 0,1 1 2 0 0,75 118-3301 0 0,-42-98-664 0 0,-32-29 2661 0 0</inkml:trace>
  <inkml:trace contextRef="#ctx0" brushRef="#br0" timeOffset="104603.858">16041 5073 1164 0 0,'0'-2'94'0'0,"1"1"0"0"0,0-1 0 0 0,-1 0 0 0 0,1 0 0 0 0,-1 1 0 0 0,1-1 0 0 0,-1 0 0 0 0,0 0 0 0 0,0 0 0 0 0,0 1 0 0 0,0-1 0 0 0,0 0 0 0 0,0 0 0 0 0,-1 0 0 0 0,1 1 0 0 0,0-1 0 0 0,-1 0 0 0 0,0 0 0 0 0,1 1 0 0 0,-1-1 0 0 0,0 0 0 0 0,0 1 0 0 0,0-1 0 0 0,0 1 0 0 0,0-1 0 0 0,0 1 0 0 0,0 0 0 0 0,0-1 0 0 0,-1 1 0 0 0,1 0 0 0 0,-1 0 0 0 0,1 0 0 0 0,-1 0 0 0 0,1 0 0 0 0,-1 0 0 0 0,1 0 0 0 0,-1 0 0 0 0,0 1 0 0 0,1-1 0 0 0,-1 1 0 0 0,0-1 0 0 0,0 1 0 0 0,1 0 0 0 0,-1 0 0 0 0,0-1 1 0 0,0 1-1 0 0,0 1 0 0 0,0-1 0 0 0,1 0 0 0 0,-1 0 0 0 0,0 1 0 0 0,0-1 0 0 0,1 1 0 0 0,-1-1 0 0 0,0 1 0 0 0,1 0 0 0 0,-2 0-94 0 0,2-1 68 0 0,-9 3 108 0 0,8-2-140 0 0,1 0 0 0 0,-1 1 0 0 0,0-1 0 0 0,1 1 1 0 0,0 0-1 0 0,-1-1 0 0 0,1 1 0 0 0,0 0 0 0 0,0 0 1 0 0,0 0-1 0 0,0 0 0 0 0,0 0 0 0 0,1 0 0 0 0,-1 0 1 0 0,1 0-1 0 0,-1 0 0 0 0,1 0 0 0 0,0 0 0 0 0,-1 0 0 0 0,1 0 1 0 0,0 0-1 0 0,0 1 0 0 0,1-1 0 0 0,-1 0 0 0 0,0 0 1 0 0,1 0-1 0 0,-1 0 0 0 0,1 0 0 0 0,0 0 0 0 0,0 0 1 0 0,0 0-1 0 0,0 0 0 0 0,0 0 0 0 0,0-1 0 0 0,0 1 1 0 0,0 0-1 0 0,1-1-36 0 0,59 76 459 0 0,-49-65-335 0 0,-10-10-110 0 0,2 1 32 0 0,0 1-1 0 0,0-1 1 0 0,-1 1 0 0 0,1-1 0 0 0,-1 1 0 0 0,0 0 0 0 0,0 0 0 0 0,0 0 0 0 0,-1 1-1 0 0,1-1 1 0 0,-1 1 0 0 0,0-1 0 0 0,-1 1 0 0 0,1 0 0 0 0,-1 0 0 0 0,1 0-1 0 0,-2 0 1 0 0,1 0 0 0 0,0 0 0 0 0,-1 0 0 0 0,0 0 0 0 0,0 0 0 0 0,-1 0 0 0 0,0 5-46 0 0,-2-6-27 0 0,0 1 1 0 0,-1-1 0 0 0,0 0 0 0 0,1 0-1 0 0,-1 0 1 0 0,-1-1 0 0 0,1 1 0 0 0,0-1-1 0 0,-1 0 1 0 0,0 0 0 0 0,0-1 0 0 0,1 1-1 0 0,-2-1 1 0 0,1 0 0 0 0,0 0 0 0 0,0-1-1 0 0,-1 0 1 0 0,1 0 0 0 0,0 0 0 0 0,-1 0-1 0 0,1-1 1 0 0,-3 0 26 0 0,5-1-141 0 0,1 0 0 0 0,0 0 1 0 0,-1 0-1 0 0,1 0 0 0 0,0 0 0 0 0,0-1 0 0 0,0 1 0 0 0,0-1 1 0 0,0 1-1 0 0,0-1 0 0 0,0 0 0 0 0,1 0 0 0 0,-1 0 0 0 0,1 0 1 0 0,-1 0-1 0 0,1 0 0 0 0,0-1 0 0 0,-1 1 0 0 0,1 0 0 0 0,1-1 1 0 0,-1 1-1 0 0,0-1 0 0 0,0 1 0 0 0,1 0 0 0 0,0-1 0 0 0,-1 0 0 0 0,1 1 1 0 0,0-1-1 0 0,0 1 0 0 0,0-1 0 0 0,1 1 0 0 0,-1-1 0 0 0,0 1 1 0 0,1-1-1 0 0,0 1 0 0 0,0-1 0 0 0,0-1 141 0 0,18-22-1203 0 0,-1 2 39 0 0</inkml:trace>
  <inkml:trace contextRef="#ctx0" brushRef="#br0" timeOffset="104869.489">16396 5020 1564 0 0,'0'2'5672'0'0,"-4"38"-3297"0"0,6 25-1343 0 0,-30-43-5456 0 0,-9-28 1783 0 0,6-11 1431 0 0</inkml:trace>
  <inkml:trace contextRef="#ctx0" brushRef="#br0" timeOffset="105120.655">16266 4676 2968 0 0,'2'-3'992'0'0,"0"-1"-56"0"0,0-1-207 0 0,-4 4-57 0 0,2-1-108 0 0,2-1-104 0 0,-1-1-140 0 0,-1 3-92 0 0,-1-1-104 0 0,1 0-8 0 0,1-1-504 0 0,3 3-60 0 0,-4 2-152 0 0,2-1-144 0 0,1 3-613 0 0,-1-3 77 0 0,3 4 24 0 0</inkml:trace>
  <inkml:trace contextRef="#ctx0" brushRef="#br0" timeOffset="105574.822">16405 5098 2068 0 0,'7'18'3495'0'0,"-18"28"-2924"0"0,10-43-374 0 0,-24 171 1441 0 0,27-170-1678 0 0,0-1-1 0 0,0 0 0 0 0,1 0 1 0 0,-1 0-1 0 0,1 0 0 0 0,0 0 1 0 0,0-1-1 0 0,0 1 1 0 0,0-1-1 0 0,0 0 0 0 0,0 0 1 0 0,1 0-1 0 0,-1 0 0 0 0,1-1 1 0 0,0 1-1 0 0,-1-1 0 0 0,1 0 1 0 0,0 0-1 0 0,0 0 0 0 0,-1-1 1 0 0,1 1-1 0 0,0-1 0 0 0,0 0 1 0 0,0 0-1 0 0,0 0 0 0 0,0 0 1 0 0,0-1-1 0 0,-1 0 0 0 0,1 0 1 0 0,0 0-1 0 0,0 0 0 0 0,-1 0 1 0 0,1-1-1 0 0,-1 0 1 0 0,1 0-1 0 0,-1 0 0 0 0,0 0 1 0 0,1 0 40 0 0,99-73-4272 0 0,-84 54 2999 0 0</inkml:trace>
  <inkml:trace contextRef="#ctx0" brushRef="#br0" timeOffset="106185.62">16592 5035 1696 0 0,'5'5'4779'0'0,"19"40"-4328"0"0,-11-20-13 0 0,-2 1 0 0 0,0 1 0 0 0,-2 0-1 0 0,-1 0 1 0 0,-2 1 0 0 0,0 0 0 0 0,-2 0 0 0 0,0 14-438 0 0,-4-40 259 0 0,-2 25 1359 0 0,1-30-1626 0 0,-1-1 0 0 0,1 0 0 0 0,0 0 1 0 0,1 0-1 0 0,-1 0 0 0 0,1 0 0 0 0,0 0 0 0 0,-1 0 1 0 0,2 0-1 0 0,-1 0 0 0 0,0 0 0 0 0,1 0 0 0 0,0 0 1 0 0,0 1-1 0 0,0-1 0 0 0,0 0 0 0 0,1 0 0 0 0,0 1 1 0 0,-1-1-1 0 0,3-3 8 0 0,4-14-126 0 0,1-1 0 0 0,1 2 0 0 0,1-1 0 0 0,1 1-1 0 0,0 1 1 0 0,2 0 0 0 0,0 1 0 0 0,1 0 0 0 0,0 1 0 0 0,2 1 0 0 0,0 0 0 0 0,7-3 126 0 0,34-5-810 0 0,-56 24 735 0 0,10 2-146 0 0,-7 4 213 0 0,-1 0 0 0 0,1 1 0 0 0,-1-1-1 0 0,0 1 1 0 0,0 0 0 0 0,-1 0 0 0 0,0 0 0 0 0,0 0 0 0 0,-1 1 0 0 0,0-1 0 0 0,0 1 0 0 0,0-1-1 0 0,-1 1 1 0 0,-1 0 0 0 0,1 0 0 0 0,-1 4 8 0 0,28 98 51 0 0,-19-101-181 0 0,0-2 1 0 0,0 1-1 0 0,1-1 0 0 0,0 0 0 0 0,1-1 0 0 0,-1 0 0 0 0,1-1 1 0 0,0 0-1 0 0,1-1 0 0 0,-1 0 0 0 0,1-1 0 0 0,0 0 0 0 0,0-1 1 0 0,0 0-1 0 0,0-1 0 0 0,0 0 0 0 0,0-1 0 0 0,0 0 0 0 0,0-1 1 0 0,0-1-1 0 0,0 0 0 0 0,0 0 0 0 0,-1-1 0 0 0,1-1 0 0 0,-1 0 1 0 0,1 0-1 0 0,-1-1 0 0 0,0 0 0 0 0,0-2 130 0 0,71-33-1295 0 0,-59 24 1035 0 0</inkml:trace>
  <inkml:trace contextRef="#ctx0" brushRef="#br0" timeOffset="106669.934">17530 5140 3748 0 0,'-3'-6'35'0'0,"-1"1"-1"0"0,0 0 1 0 0,-1 0-1 0 0,1 1 1 0 0,-1 0-1 0 0,0-1 1 0 0,0 1-1 0 0,0 1 1 0 0,-1-1-1 0 0,1 1 0 0 0,-1 0 1 0 0,0 0-1 0 0,0 1 1 0 0,0 0-1 0 0,0 0 1 0 0,0 0-1 0 0,0 1 1 0 0,-1-1-1 0 0,1 2 1 0 0,-1-1-1 0 0,1 1 1 0 0,0 0-1 0 0,-7 1-34 0 0,0-2 93 0 0,0 2 1 0 0,0 0-1 0 0,-1 0 0 0 0,1 1 1 0 0,0 1-1 0 0,0 0 0 0 0,1 1 1 0 0,-1 1-1 0 0,1 0 0 0 0,-1 0 1 0 0,2 1-1 0 0,-1 1 0 0 0,1-1 0 0 0,0 2 1 0 0,0 0-1 0 0,1 0 0 0 0,0 1 1 0 0,0 1-1 0 0,1-1 0 0 0,0 1 1 0 0,1 1-1 0 0,0 0 0 0 0,1 0 1 0 0,0 0-1 0 0,-3 9-93 0 0,11-16 16 0 0,0 0 1 0 0,1 0-1 0 0,-1 0 1 0 0,1 0-1 0 0,-1-1 0 0 0,1 1 1 0 0,1 0-1 0 0,-1-1 1 0 0,0 1-1 0 0,1-1 0 0 0,0 0 1 0 0,0 0-1 0 0,0 0 1 0 0,0 0-1 0 0,0 0 0 0 0,0-1 1 0 0,1 1-1 0 0,-1-1 1 0 0,1 0-1 0 0,0 0 0 0 0,0 0 1 0 0,-1-1-1 0 0,1 1 1 0 0,0-1-1 0 0,1 0 0 0 0,-1 0 1 0 0,0-1-1 0 0,0 1 0 0 0,0-1 1 0 0,0 0-1 0 0,1 0 1 0 0,-1 0-17 0 0,17 2-26 0 0,0-2 0 0 0,0 0 0 0 0,0-1 0 0 0,0-2 0 0 0,-1 0 0 0 0,1-1 0 0 0,-1 0 0 0 0,1-2 0 0 0,-1-1 0 0 0,17-8 26 0 0,-33 14 22 0 0,1 0 1 0 0,0-1 0 0 0,0 0 0 0 0,-1 0 0 0 0,1 0 0 0 0,-1-1-1 0 0,0 0 1 0 0,0 1 0 0 0,0-1 0 0 0,0-1 0 0 0,0 1 0 0 0,-1 0-1 0 0,1-1 1 0 0,-1 0 0 0 0,0 0 0 0 0,0 0 0 0 0,-1 0 0 0 0,1 0-1 0 0,-1-1 1 0 0,0 1 0 0 0,0-1 0 0 0,0 0 0 0 0,0 1 0 0 0,-1-1-1 0 0,0 0 1 0 0,0 0 0 0 0,0 0 0 0 0,-1 0 0 0 0,0 0-23 0 0,1 4 24 0 0,-1 0-1 0 0,0 0 1 0 0,0 0 0 0 0,0-1 0 0 0,0 1 0 0 0,0 0 0 0 0,-1 0-1 0 0,1 0 1 0 0,0 0 0 0 0,0 0 0 0 0,-1 0 0 0 0,1-1 0 0 0,0 1-1 0 0,-1 0 1 0 0,0 0 0 0 0,1 0 0 0 0,-1 0 0 0 0,1 0 0 0 0,-1 1-1 0 0,0-1 1 0 0,0 0 0 0 0,1 0 0 0 0,-1 0 0 0 0,0 0 0 0 0,0 1 0 0 0,0-1-1 0 0,0 1 1 0 0,0-1 0 0 0,0 0 0 0 0,0 1 0 0 0,0 0 0 0 0,0-1-1 0 0,0 1 1 0 0,0-1 0 0 0,-1 1 0 0 0,1 0 0 0 0,0 0 0 0 0,0 0-1 0 0,0 0 1 0 0,0 0 0 0 0,-1 0 0 0 0,1 0 0 0 0,0 0 0 0 0,0 0-1 0 0,0 1 1 0 0,0-1 0 0 0,0 0 0 0 0,0 1 0 0 0,0-1 0 0 0,0 1-1 0 0,0-1 1 0 0,0 1 0 0 0,0-1 0 0 0,0 1 0 0 0,0 0 0 0 0,0-1-1 0 0,0 1 1 0 0,0 0 0 0 0,0 0 0 0 0,1 0 0 0 0,-1 0-24 0 0,0 24 114 0 0,2 0 0 0 0,1 0 0 0 0,1-1 0 0 0,1 1-1 0 0,1-1 1 0 0,1 0 0 0 0,1 0 0 0 0,1 0 0 0 0,1-1 0 0 0,6 9-114 0 0,10 34 211 0 0,6 20 63 0 0,-4 1 0 0 0,-3 1 0 0 0,8 74-274 0 0,-30-145 84 0 0,-1-1 0 0 0,-1 0 0 0 0,0 1 0 0 0,-1-1 0 0 0,-1 0 0 0 0,-1 1 0 0 0,0-1 0 0 0,-1-1 0 0 0,-1 1 0 0 0,-4 8-84 0 0,7-17 25 0 0,-1-1 0 0 0,0 1 0 0 0,-1-1-1 0 0,1 0 1 0 0,-1 0 0 0 0,-1 0 0 0 0,1 0 0 0 0,-1-1-1 0 0,0 0 1 0 0,0 0 0 0 0,0 0 0 0 0,-1 0 0 0 0,0-1 0 0 0,0 0-1 0 0,0 0 1 0 0,0-1 0 0 0,-1 0 0 0 0,1 0 0 0 0,-1 0-1 0 0,0-1 1 0 0,0 0 0 0 0,0 0 0 0 0,0-1 0 0 0,0 0 0 0 0,0 0-1 0 0,0 0 1 0 0,0-1 0 0 0,-1 0 0 0 0,1-1 0 0 0,0 0-1 0 0,0 0 1 0 0,0 0 0 0 0,0-1 0 0 0,0 0 0 0 0,0 0 0 0 0,1-1-1 0 0,-1 1 1 0 0,0-2 0 0 0,1 1 0 0 0,0-1 0 0 0,0 0 0 0 0,0 0-1 0 0,1-1 1 0 0,-1 1 0 0 0,1-1 0 0 0,0 0 0 0 0,0-1-1 0 0,1 1 1 0 0,-1-1-25 0 0,-6-9-137 0 0,1 1-1 0 0,0-1 1 0 0,1-1 0 0 0,0 0-1 0 0,1 0 1 0 0,1-1-1 0 0,1 0 1 0 0,0 0-1 0 0,2 0 1 0 0,0-1 0 0 0,0 0-1 0 0,2 1 1 0 0,0-1-1 0 0,1 0 1 0 0,1 0-1 0 0,0-1 1 0 0,2 1 0 0 0,1-7 137 0 0,0 4-390 0 0,1 0 1 0 0,1 1-1 0 0,1-1 1 0 0,1 1 0 0 0,0 0-1 0 0,2 1 1 0 0,0 0 0 0 0,1 0-1 0 0,1 1 1 0 0,1 1 0 0 0,0-1-1 0 0,1 2 1 0 0,1 0 0 0 0,1 1-1 0 0,10-9 390 0 0,80-53-2772 0 0,-55 43 1379 0 0</inkml:trace>
  <inkml:trace contextRef="#ctx0" brushRef="#br0" timeOffset="111209.391">18421 4734 1132 0 0,'0'0'157'0'0,"0"0"37"0"0,0 0 28 0 0,0 0 80 0 0,3-16 703 0 0,-1 16-1787 0 0,3 0 573 0 0,2-6 5278 0 0,-6-5-7839 0 0,-1 11 2322 0 0</inkml:trace>
  <inkml:trace contextRef="#ctx0" brushRef="#br0" timeOffset="115030.172">18567 4769 2396 0 0,'0'0'708'0'0,"0"-14"115"0"0,-1 13 3222 0 0,-1 33-3934 0 0,1 1-1 0 0,1-1 0 0 0,2 1 1 0 0,1-1-1 0 0,1 0 1 0 0,2 0-1 0 0,1 0 1 0 0,10 23-111 0 0,-6-11 135 0 0,6 10-18 0 0,7 44-3866 0 0,-36-75 1357 0 0,3-19 1217 0 0</inkml:trace>
  <inkml:trace contextRef="#ctx0" brushRef="#br0" timeOffset="116110.268">18265 5073 1236 0 0,'-31'-5'4973'0'0,"609"-122"-5123"0"0,-574 127 184 0 0,0-1 0 0 0,0 0 1 0 0,0 0-1 0 0,0 0 1 0 0,0 0-1 0 0,0-1 1 0 0,-1 1-1 0 0,1-1 0 0 0,-1 0 1 0 0,1 0-1 0 0,-1-1 1 0 0,0 1-1 0 0,1-1 1 0 0,-1 1-1 0 0,-1-1 0 0 0,1 0 1 0 0,0 0-1 0 0,-1 0 1 0 0,1-1-1 0 0,-1 1 1 0 0,0 0-1 0 0,0-1 0 0 0,0 0 1 0 0,-1 1-1 0 0,1-1 1 0 0,-1 0-1 0 0,0 0 1 0 0,0 0-1 0 0,0 0 0 0 0,-1 0 1 0 0,1 0-1 0 0,-1 0 1 0 0,0 0-35 0 0,-22-67 610 0 0,10 28 1393 0 0,12 42-1927 0 0,0 1 2 0 0,0 0-24 0 0,-9-25 48 0 0,23 262-509 0 0,18-13 564 0 0,-31-224-157 0 0,-1 0-1 0 0,0 0 0 0 0,1-1 1 0 0,-1 1-1 0 0,1 0 1 0 0,-1 0-1 0 0,1 0 1 0 0,-1 0-1 0 0,1 0 0 0 0,-1 0 1 0 0,1 0-1 0 0,-1 0 1 0 0,1 0-1 0 0,-1 0 1 0 0,1 0-1 0 0,-1 0 0 0 0,1 0 1 0 0,-1 0-1 0 0,1 0 1 0 0,-1 0-1 0 0,1 1 0 0 0,-1-1 1 0 0,1 0-1 0 0,-1 0 1 0 0,0 1-1 0 0,1-1 1 0 0,-1 0-1 0 0,1 1 0 0 0,-1-1 1 0 0,0 0-1 0 0,1 1 1 0 0,-1-1-1 0 0,0 0 0 0 0,0 1 1 0 0,1-1-1 0 0,-1 1 1 0 0,0-1 0 0 0,15-26-162 0 0,58-29-361 0 0,-72 55 501 0 0,-1 0-69 0 0,23 3 73 0 0,93 80-137 0 0,-102-79 114 0 0,-1 0 1 0 0,1-2-1 0 0,0 0 0 0 0,0 0 1 0 0,0-1-1 0 0,0-1 0 0 0,0 0 1 0 0,0-1-1 0 0,-1 0 0 0 0,1-1 1 0 0,0-1-1 0 0,0 0 0 0 0,-1-1 1 0 0,0-1-1 0 0,0 0 0 0 0,0 0 1 0 0,0-1-1 0 0,-1-1 0 0 0,0 0 1 0 0,0-1-1 0 0,-1 0 0 0 0,0-1 1 0 0,-1 0-1 0 0,2-2 41 0 0,-10 9-34 0 0,-1 0 0 0 0,1 0 1 0 0,0 0-1 0 0,-1-1 0 0 0,1 1 0 0 0,-1 0 0 0 0,0-1 1 0 0,0 1-1 0 0,0-1 0 0 0,0 1 0 0 0,0-1 0 0 0,0 0 1 0 0,-1 1-1 0 0,1-1 0 0 0,-1 0 0 0 0,0 1 0 0 0,0-1 1 0 0,0 0-1 0 0,0 0 0 0 0,0 1 0 0 0,-1-1 0 0 0,1 0 1 0 0,-1 1-1 0 0,0-1 0 0 0,0 1 0 0 0,0-1 0 0 0,0 1 1 0 0,0-1-1 0 0,0 1 0 0 0,-1 0 0 0 0,1-1 0 0 0,-1 1 1 0 0,1 0-1 0 0,-1 0 0 0 0,0 0 0 0 0,0 0 0 0 0,0 0 1 0 0,0 1-1 0 0,0-1 0 0 0,-1 1 0 0 0,1-1 0 0 0,0 1 1 0 0,-1 0-1 0 0,1-1 0 0 0,-1 2 0 0 0,1-1 0 0 0,-1 0 1 0 0,0 0-1 0 0,1 1 0 0 0,-1-1 0 0 0,0 1 0 0 0,1 0 1 0 0,-1 0-1 0 0,0 0 0 0 0,1 0 0 0 0,-1 0 0 0 0,0 1 1 0 0,1-1-1 0 0,-2 1 34 0 0,-133 16 574 0 0,120-10-458 0 0,12-6-97 0 0,0 0-1 0 0,1 1 0 0 0,-1-1 1 0 0,1 1-1 0 0,0 0 0 0 0,-1 0 1 0 0,1 0-1 0 0,0 1 0 0 0,0-1 0 0 0,0 1 1 0 0,0 0-1 0 0,1 0 0 0 0,-1 1 1 0 0,1-1-1 0 0,0 1 0 0 0,0-1 1 0 0,0 1-1 0 0,0 0 0 0 0,1 0 0 0 0,-1 0 1 0 0,1 1-1 0 0,0-1 0 0 0,1 1-18 0 0,3 2 52 0 0,13 6-141 0 0,1-2-1 0 0,0 0 1 0 0,1 0-1 0 0,0-2 1 0 0,1 0-1 0 0,0-1 1 0 0,0 0-1 0 0,1-2 0 0 0,-1 0 1 0 0,1-1-1 0 0,1-1 1 0 0,-1-1-1 0 0,1-1 1 0 0,-1 0-1 0 0,1-2 1 0 0,0 0-1 0 0,-1-1 1 0 0,4-1 89 0 0,-21 2-42 0 0,82 2-1939 0 0,-46-2 842 0 0</inkml:trace>
  <inkml:trace contextRef="#ctx0" brushRef="#br0" timeOffset="118302.349">20203 4924 1564 0 0,'19'-6'3916'0'0,"39"54"-3898"0"0,-44-36 421 0 0,282 214 1934 0 0,-294-227-2304 0 0,1 0 0 0 0,-1 0 0 0 0,1 0 0 0 0,-1 0 0 0 0,0-1 0 0 0,0 1 1 0 0,0-1-1 0 0,0 0 0 0 0,0 1 0 0 0,0-1 0 0 0,0 0 0 0 0,0 0 0 0 0,-1 0 0 0 0,1 0 0 0 0,-1-1 0 0 0,1 1 0 0 0,-1 0 0 0 0,0-1 0 0 0,0 1 0 0 0,0 0 0 0 0,0-1 1 0 0,0 0-1 0 0,-1 1 0 0 0,1-1 0 0 0,-1 1 0 0 0,0-1 0 0 0,0 0 0 0 0,0-1-69 0 0,4-6 172 0 0,32-99-14 0 0,-23 66-623 0 0,2-1-1 0 0,1 2 0 0 0,3 0 0 0 0,1 1 0 0 0,2 1 0 0 0,20-27 466 0 0,-7 31-4858 0 0,-33 35 3625 0 0</inkml:trace>
  <inkml:trace contextRef="#ctx0" brushRef="#br0" timeOffset="118943.566">21120 4896 976 0 0,'2'-1'95'0'0,"-1"1"0"0"0,0-1-1 0 0,1 0 1 0 0,-1 0 0 0 0,0 0 0 0 0,1 0-1 0 0,-1 0 1 0 0,0-1 0 0 0,0 1 0 0 0,0 0-1 0 0,0-1 1 0 0,0 1 0 0 0,0 0 0 0 0,-1-1-1 0 0,1 1 1 0 0,0-1 0 0 0,-1 1 0 0 0,1-1-1 0 0,-1 0 1 0 0,1 1 0 0 0,-1-1 0 0 0,0 1-1 0 0,0-1 1 0 0,0 0 0 0 0,0 1 0 0 0,0-1-1 0 0,0 0 1 0 0,0 1 0 0 0,0-1 0 0 0,-1 1-1 0 0,1-1 1 0 0,0 0 0 0 0,-1 1 0 0 0,0-1-1 0 0,1 1 1 0 0,-1-1 0 0 0,0 1 0 0 0,0 0-1 0 0,0-1 1 0 0,0 1 0 0 0,0 0-1 0 0,0-1 1 0 0,0 1 0 0 0,0 0 0 0 0,0 0-1 0 0,-2-1-94 0 0,-1 1 39 0 0,0 1 0 0 0,0-1 0 0 0,0 1 0 0 0,0 0 0 0 0,0 0-1 0 0,0 0 1 0 0,0 0 0 0 0,0 1 0 0 0,0 0 0 0 0,0 0-1 0 0,0 0 1 0 0,0 0 0 0 0,0 1 0 0 0,0-1 0 0 0,1 1-1 0 0,-1 0 1 0 0,1 0 0 0 0,-1 0 0 0 0,1 1 0 0 0,0-1-1 0 0,0 1 1 0 0,0 0 0 0 0,0-1 0 0 0,0 1 0 0 0,0 1-1 0 0,1-1 1 0 0,0 0 0 0 0,0 1 0 0 0,-1-1-39 0 0,-59 110-75 0 0,49-45 352 0 0,13-66-142 0 0,16 20 368 0 0,-9-20-478 0 0,0 0-1 0 0,0 0 1 0 0,0-1-1 0 0,0 0 1 0 0,1 0-1 0 0,-1 0 1 0 0,1-1-1 0 0,-1-1 1 0 0,0 1-1 0 0,1-1 1 0 0,-1 0-1 0 0,0-1 1 0 0,0 1-1 0 0,0-2 1 0 0,0 1-1 0 0,0-1 1 0 0,0 0-1 0 0,0 0 1 0 0,-1-1-1 0 0,0 1 1 0 0,0-2-1 0 0,1 0-24 0 0,0 1-24 0 0,-1-1 0 0 0,0 0-1 0 0,0 0 1 0 0,0-1 0 0 0,0 0-1 0 0,-1 0 1 0 0,0 0-1 0 0,0 0 1 0 0,-1-1 0 0 0,0 0-1 0 0,0 0 1 0 0,0 0 0 0 0,-1-1-1 0 0,0 1 1 0 0,-1-1-1 0 0,0 1 1 0 0,0-1 0 0 0,0 0-1 0 0,-1 0 1 0 0,0-6 24 0 0,-1 12 1 0 0,-22-1-4 0 0,21 6-3 0 0,0-1 0 0 0,1 1 1 0 0,0-1-1 0 0,-1 1 0 0 0,1-1 0 0 0,0 1 0 0 0,0-1 1 0 0,1 1-1 0 0,-1-1 0 0 0,0 1 0 0 0,1-1 0 0 0,0 1 1 0 0,-1-1-1 0 0,1 0 0 0 0,0 1 0 0 0,0-1 1 0 0,0 0-1 0 0,0 0 0 0 0,1 0 0 0 0,-1 1 0 0 0,1-1 1 0 0,-1-1-1 0 0,1 1 0 0 0,0 0 0 0 0,0 0 0 0 0,0-1 1 0 0,0 1-1 0 0,0-1 0 0 0,1 2 6 0 0,8 5-217 0 0,1 0 1 0 0,0 0-1 0 0,1-2 1 0 0,-1 1-1 0 0,1-1 1 0 0,0-1-1 0 0,1 0 1 0 0,-1-1-1 0 0,1-1 0 0 0,0 0 1 0 0,0-1-1 0 0,0 0 1 0 0,0-1-1 0 0,1 0 1 0 0,4-2 216 0 0,-14 1-894 0 0</inkml:trace>
  <inkml:trace contextRef="#ctx0" brushRef="#br0" timeOffset="120054.94">21709 4624 1848 0 0,'-1'-4'184'0'0,"0"0"0"0"0,0 0 1 0 0,0 0-1 0 0,-1 1 0 0 0,1-1 0 0 0,-1 0 0 0 0,0 0 0 0 0,0 1 0 0 0,0-1 1 0 0,0 1-1 0 0,-1 0 0 0 0,0 0 0 0 0,1 0 0 0 0,-1 0 0 0 0,0 0 0 0 0,0 0 1 0 0,-1 1-1 0 0,1-1 0 0 0,-1 1 0 0 0,1 0 0 0 0,-1 0 0 0 0,1 0 0 0 0,-1 1 1 0 0,0-1-1 0 0,0 1 0 0 0,0 0 0 0 0,0 0 0 0 0,0 0 0 0 0,0 1 0 0 0,0 0 1 0 0,0-1-1 0 0,-3 1-184 0 0,-26 59 344 0 0,30-38-202 0 0,1 1 0 0 0,1-1 0 0 0,0 1-1 0 0,2-1 1 0 0,0 0 0 0 0,2 1 0 0 0,0-1 0 0 0,1 0 0 0 0,1 0 0 0 0,1-1 0 0 0,1 1 0 0 0,1-1 0 0 0,1-1 0 0 0,0 1 0 0 0,2-2 0 0 0,4 7-142 0 0,-11-16 43 0 0,1 1 0 0 0,0-2 0 0 0,1 1 0 0 0,0-1 1 0 0,0 1-1 0 0,0-2 0 0 0,1 1 0 0 0,1-1 0 0 0,-1 0 0 0 0,1 0 1 0 0,0-1-1 0 0,0 0 0 0 0,1-1 0 0 0,0 0 0 0 0,0 0 0 0 0,0-1 1 0 0,1 0-1 0 0,-1 0 0 0 0,1-1 0 0 0,0-1 0 0 0,8 2-43 0 0,-8-7 5 0 0,-1 0 0 0 0,0-1 0 0 0,0 0 0 0 0,-1-1 0 0 0,1 1 0 0 0,-1-2 0 0 0,0 1 0 0 0,-1-1 0 0 0,1-1 0 0 0,-1 1 0 0 0,0-1 0 0 0,0 0 0 0 0,-1-1 0 0 0,0 1 0 0 0,-1-1 0 0 0,0-1 0 0 0,0 1 0 0 0,0-1 0 0 0,2-7-5 0 0,12-14 22 0 0,10-51 26 0 0,-29 82-51 0 0,0 0-1 0 0,0-1 1 0 0,-1 1 0 0 0,1 0-1 0 0,0 0 1 0 0,-1-1-1 0 0,1 1 1 0 0,-1-1 0 0 0,1 1-1 0 0,0 0 1 0 0,-1-1 0 0 0,0 1-1 0 0,1-1 1 0 0,-1 1-1 0 0,1-1 1 0 0,-1 0 0 0 0,1 1-1 0 0,-1-1 1 0 0,0 1-1 0 0,1-1 1 0 0,-1 0 0 0 0,0 0-1 0 0,0 1 1 0 0,1-1 0 0 0,-1 0-1 0 0,0 0 1 0 0,1 0-1 0 0,-1 0 1 0 0,0 0 0 0 0,0 0-1 0 0,1 0 1 0 0,-1 0 0 0 0,0 0-1 0 0,0 0 1 0 0,1 0-1 0 0,-1 0 1 0 0,0-1 0 0 0,1 1-1 0 0,-1 0 1 0 0,0 0 0 0 0,1-1-1 0 0,-1 1 1 0 0,0-1-1 0 0,1 1 1 0 0,-1 0 3 0 0,2 7-17 0 0,0 1 0 0 0,0-1 0 0 0,1 0 0 0 0,0 1 0 0 0,1-1 0 0 0,-1 0 0 0 0,1 0 1 0 0,1 0-1 0 0,-1 0 0 0 0,1-1 0 0 0,0 1 0 0 0,1-1 0 0 0,0 0 0 0 0,0-1 0 0 0,0 1 0 0 0,0-1 0 0 0,1 0 0 0 0,0 0 0 0 0,0 0 0 0 0,0-1 0 0 0,1 0 0 0 0,0-1 1 0 0,-1 1-1 0 0,1-1 0 0 0,0 0 0 0 0,1-1 0 0 0,-1 0 0 0 0,0 0 0 0 0,1 0 0 0 0,-1-1 0 0 0,1 0 0 0 0,-1-1 0 0 0,1 1 0 0 0,0-2 0 0 0,7 0 17 0 0,-8 1-58 0 0,1 0 0 0 0,0-1-1 0 0,0 0 1 0 0,-1-1-1 0 0,1 0 1 0 0,-1 0 0 0 0,1 0-1 0 0,-1-1 1 0 0,0 0-1 0 0,0 0 1 0 0,0-1 0 0 0,0 0-1 0 0,-1 0 1 0 0,1-1-1 0 0,-1 0 1 0 0,0 0 0 0 0,-1 0-1 0 0,1-1 1 0 0,-1 0-1 0 0,0 0 1 0 0,0 0-1 0 0,-1 0 1 0 0,0-1 0 0 0,0 0-1 0 0,-1 0 1 0 0,1 0-1 0 0,1-6 59 0 0,-5 12 44 0 0,0 1-41 0 0,-13-30 294 0 0,33 32-266 0 0,-1 0 0 0 0,1-2 0 0 0,-1 0 0 0 0,0-1-1 0 0,1-1 1 0 0,-1-1 0 0 0,0 0 0 0 0,19-7-31 0 0,-37 10 1 0 0,16-2-28 0 0,-1-1 1 0 0,1 0-1 0 0,0-1 0 0 0,-1-1 1 0 0,0 0-1 0 0,0-1 0 0 0,-1-1 1 0 0,1 0-1 0 0,-1-2 0 0 0,-1 1 1 0 0,0-2-1 0 0,0 0 0 0 0,-1 0 1 0 0,0-2-1 0 0,2-2 27 0 0,-14 13-12 0 0,0 0 1 0 0,-1-1-1 0 0,1 1 1 0 0,0-1-1 0 0,-1 1 1 0 0,1 0 0 0 0,-1-1-1 0 0,1 1 1 0 0,-1-1-1 0 0,0 1 1 0 0,0-1-1 0 0,0 1 1 0 0,0-1-1 0 0,0 1 1 0 0,0-1-1 0 0,0 1 1 0 0,0-1-1 0 0,0 1 1 0 0,-1-1-1 0 0,1 1 1 0 0,-1-1-1 0 0,1 1 1 0 0,-1-1-1 0 0,0 1 1 0 0,1 0-1 0 0,-1-1 1 0 0,0 1-1 0 0,0 0 1 0 0,0 0 0 0 0,0-1-1 0 0,0 1 1 0 0,0 0-1 0 0,0 0 1 0 0,0 0-1 0 0,-1 0 1 0 0,1 1-1 0 0,0-1 1 0 0,0 0-1 0 0,-1 0 1 0 0,1 1-1 0 0,-1-1 1 0 0,1 1-1 0 0,-1-1 1 0 0,1 1-1 0 0,0 0 1 0 0,-1-1-1 0 0,0 1 1 0 0,1 0-1 0 0,-1 0 1 0 0,1 0 11 0 0,-81-10 60 0 0,75 9-61 0 0,1 0 0 0 0,-1 0 1 0 0,1 1-1 0 0,-1 0 0 0 0,1 0 1 0 0,-1 1-1 0 0,1 0 0 0 0,-1 0 1 0 0,1 0-1 0 0,-1 1 0 0 0,1 0 1 0 0,0 0-1 0 0,0 1 0 0 0,0-1 1 0 0,0 1-1 0 0,1 1 0 0 0,-1-1 1 0 0,1 1-1 0 0,-1 0 0 0 0,1 0 1 0 0,1 1-1 0 0,-1-1 0 0 0,1 1 1 0 0,-1 0-1 0 0,1 0 0 0 0,1 1 1 0 0,-1-1-1 0 0,1 1 0 0 0,0 0 1 0 0,0 0-1 0 0,-1 3 1 0 0,5-3 26 0 0,-1 0 0 0 0,1-1 1 0 0,0 1-1 0 0,0 0 0 0 0,0 0 0 0 0,1 0 0 0 0,0-1 0 0 0,0 1 0 0 0,1-1 0 0 0,-1 1 1 0 0,1-1-1 0 0,0 0 0 0 0,1 0 0 0 0,-1 0 0 0 0,1-1 0 0 0,0 1 0 0 0,0-1 1 0 0,1 0-1 0 0,-1 0 0 0 0,1 0 0 0 0,0-1 0 0 0,0 0 0 0 0,0 0 0 0 0,0 0 1 0 0,1 0-1 0 0,-1-1 0 0 0,1 0 0 0 0,-1 0 0 0 0,1 0 0 0 0,0-1 0 0 0,0 0 0 0 0,0 0 1 0 0,-1 0-1 0 0,1-1 0 0 0,0 0 0 0 0,0 0 0 0 0,0-1 0 0 0,0 1 0 0 0,0-1 1 0 0,3-1-27 0 0,9-6 40 0 0,0 0 0 0 0,0-1 0 0 0,-1-1 0 0 0,-1 0 0 0 0,0-1 0 0 0,0-1 0 0 0,-1-1 0 0 0,-1 0 0 0 0,0-1 0 0 0,9-11-40 0 0,53-48 94 0 0,-31 52-310 0 0,-44 21 232 0 0,13 3-60 0 0,-7 2 44 0 0,0 0 0 0 0,0 0-1 0 0,0 1 1 0 0,-1 0 0 0 0,0 0-1 0 0,0 0 1 0 0,-1 1 0 0 0,1 0-1 0 0,-2 0 1 0 0,1 0 0 0 0,-1 1-1 0 0,0-1 1 0 0,0 1 0 0 0,-1 0-1 0 0,0 1 1 0 0,-1-1 0 0 0,1 0-1 0 0,-2 1 1 0 0,1-1 0 0 0,-1 2 0 0 0,-55 91-929 0 0,19-65-5090 0 0,35-36 4847 0 0</inkml:trace>
  <inkml:trace contextRef="#ctx0" brushRef="#br0" timeOffset="120839.87">23899 4649 1768 0 0,'-76'2'3252'0'0,"59"1"-3054"0"0,1 1 0 0 0,0 0 0 0 0,0 1 0 0 0,1 1 0 0 0,0 0 0 0 0,0 2 0 0 0,0-1 0 0 0,1 2 0 0 0,0 0 0 0 0,0 1 0 0 0,1 0 0 0 0,0 1 0 0 0,1 0 0 0 0,1 1 0 0 0,-1 0 0 0 0,2 1 0 0 0,-8 11-198 0 0,18-22 16 0 0,-1-1-1 0 0,0 1 1 0 0,0 0-1 0 0,1-1 1 0 0,-1 1-1 0 0,1 0 1 0 0,0 0-1 0 0,-1 0 1 0 0,1-1-1 0 0,0 1 1 0 0,0 0-1 0 0,0 0 1 0 0,0 0-1 0 0,1-1 1 0 0,-1 1-1 0 0,0 0 1 0 0,1 0-1 0 0,-1 0 1 0 0,1-1-1 0 0,0 1 1 0 0,-1 0-1 0 0,1-1 1 0 0,0 1-1 0 0,0-1 1 0 0,0 1 0 0 0,0-1-1 0 0,0 1 1 0 0,1-1-1 0 0,-1 0 1 0 0,0 1-1 0 0,1-1 1 0 0,-1 0-1 0 0,1 0 1 0 0,-1 0-1 0 0,1 0 1 0 0,-1 0-1 0 0,1-1 1 0 0,0 1-1 0 0,-1 0 1 0 0,1-1-1 0 0,0 1 1 0 0,0-1-1 0 0,-1 0 1 0 0,1 1-1 0 0,0-1 1 0 0,0 0-1 0 0,1 0-15 0 0,94 8-8 0 0,-89-9 1 0 0,173-34-676 0 0,-157 27 580 0 0,-15 5 73 0 0,0 1-43 0 0,0 0 1 0 0,0 0 0 0 0,-1-1-1 0 0,1 0 1 0 0,0-1 0 0 0,-1 1-1 0 0,0-2 1 0 0,0 1-1 0 0,0-1 1 0 0,0-1 0 0 0,-1 1-1 0 0,0-1 1 0 0,0 0 0 0 0,0-1-1 0 0,-1 0 1 0 0,0 0 0 0 0,-1 0-1 0 0,5-7 73 0 0,-26-16-328 0 0,6 22 350 0 0,0 1-1 0 0,0-1 1 0 0,-1 2 0 0 0,0-1-1 0 0,0 2 1 0 0,0-1-1 0 0,-1 2 1 0 0,0-1 0 0 0,0 2-1 0 0,0-1 1 0 0,0 2-1 0 0,0-1 1 0 0,-1 2-1 0 0,-11-1-21 0 0,23 2 2 0 0,-231-20 1502 0 0,636-55-3535 0 0,-399 75 2023 0 0,-1 0 0 0 0,1-1 0 0 0,0 0 0 0 0,0 0 0 0 0,-1 0 0 0 0,1-1 1 0 0,-1 1-1 0 0,1-1 0 0 0,-1 0 0 0 0,0-1 0 0 0,0 1 0 0 0,0-1 0 0 0,0 0 0 0 0,0 0 0 0 0,0 0 0 0 0,-1 0 0 0 0,1 0 1 0 0,-1-1-1 0 0,0 0 0 0 0,0 0 0 0 0,0 0 0 0 0,-1 0 0 0 0,1 0 0 0 0,-1 0 0 0 0,0 0 0 0 0,-1-1 0 0 0,1 0 0 0 0,-1 1 0 0 0,1-1 1 0 0,-1 0 7 0 0,-5-2 304 0 0,-84-92 2891 0 0,87 99-2966 0 0,1 0-50 0 0,0 0-3 0 0,-3 6-93 0 0,-1 1-1 0 0,1 0 0 0 0,0-1 1 0 0,1 1-1 0 0,0 1 1 0 0,0-1-1 0 0,0 0 0 0 0,1 0 1 0 0,0 1-1 0 0,0-1 0 0 0,1 0 1 0 0,0 1-1 0 0,0-1 1 0 0,1 1-1 0 0,0-1 0 0 0,0 0-82 0 0,96 376 1132 0 0,-82-322-1314 0 0,23 120 290 0 0,-28-60-5869 0 0,-27-121 1925 0 0,9-19 2677 0 0</inkml:trace>
  <inkml:trace contextRef="#ctx0" brushRef="#br0" timeOffset="121325.016">25035 4411 1380 0 0,'-36'8'4888'0'0,"16"5"-4729"0"0,0 0 1 0 0,0 2-1 0 0,1 0 0 0 0,1 0 0 0 0,1 2 1 0 0,0 1-1 0 0,1 0 0 0 0,1 0 1 0 0,1 2-1 0 0,1 0 0 0 0,0 0 1 0 0,2 2-1 0 0,0-1 0 0 0,1 1 0 0 0,-1 8-159 0 0,10-21-339 0 0,-5 14-5131 0 0,6-23 4286 0 0</inkml:trace>
  <inkml:trace contextRef="#ctx0" brushRef="#br0" timeOffset="121575.266">24719 4466 1688 0 0,'1'-3'705'0'0,"12"-13"4812"0"0,6 31-4181 0 0,-15-11-1423 0 0,315 256 1984 0 0,-297-242-2219 0 0,22 17-591 0 0,-13-20-2770 0 0,-29-15 2453 0 0,-2 0 72 0 0,0 0 52 0 0</inkml:trace>
  <inkml:trace contextRef="#ctx0" brushRef="#br0" timeOffset="121809.672">25344 4593 2420 0 0,'0'0'151'0'0,"0"1"0"0"0,0-1-1 0 0,0 0 1 0 0,1 1 0 0 0,-1-1-1 0 0,0 1 1 0 0,0-1 0 0 0,0 0 0 0 0,0 1-1 0 0,0-1 1 0 0,0 0 0 0 0,1 1-1 0 0,-1-1 1 0 0,0 1 0 0 0,0-1 0 0 0,0 0-1 0 0,1 0 1 0 0,-1 1 0 0 0,0-1-1 0 0,1 0 1 0 0,-1 1 0 0 0,0-1-1 0 0,1 0 1 0 0,-1 0 0 0 0,0 0 0 0 0,1 1-1 0 0,-1-1 1 0 0,0 0 0 0 0,1 0-1 0 0,-1 0 1 0 0,1 0 0 0 0,-1 0-1 0 0,0 1 1 0 0,1-1 0 0 0,-1 0 0 0 0,1 0-1 0 0,-1 0 1 0 0,0 0 0 0 0,1 0-1 0 0,-1-1 1 0 0,1 1 0 0 0,-1 0 0 0 0,0 0-1 0 0,1 0 1 0 0,-1 0 0 0 0,0 0-1 0 0,1 0 1 0 0,-1-1 0 0 0,1 1-1 0 0,-1 0 1 0 0,0 0 0 0 0,1 0 0 0 0,-1-1-1 0 0,0 1-150 0 0,-2 112-911 0 0,3-63-2943 0 0,13-24 1217 0 0,-7-20 1417 0 0</inkml:trace>
  <inkml:trace contextRef="#ctx0" brushRef="#br0" timeOffset="122012.906">25727 4754 1312 0 0,'-57'122'6845'0'0,"-76"33"-4793"0"0,107-126-2273 0 0,-17 13-3852 0 0,42-41 2991 0 0,1-1-48 0 0,0 0-21 0 0</inkml:trace>
  <inkml:trace contextRef="#ctx0" brushRef="#br0" timeOffset="122356.749">26200 4364 2340 0 0,'-62'60'5815'0'0,"44"-42"-5528"0"0,2 0 0 0 0,0 1 0 0 0,1 0 1 0 0,1 1-1 0 0,1 1 0 0 0,1 0 0 0 0,-7 17-287 0 0,10-13-115 0 0,-22 43-3520 0 0,20-63 274 0 0,10-5 2323 0 0</inkml:trace>
  <inkml:trace contextRef="#ctx0" brushRef="#br0" timeOffset="122637.95">25860 4431 2632 0 0,'17'-4'5683'0'0,"33"39"-5176"0"0,-39-26-7 0 0,60 41 8 0 0,51 37-891 0 0,-45-23-4006 0 0,-61-50 1795 0 0,-14-9 1378 0 0</inkml:trace>
  <inkml:trace contextRef="#ctx0" brushRef="#br0" timeOffset="122997.598">26320 4566 1540 0 0,'1'-3'5899'0'0,"29"-7"-4359"0"0,-25 10-1485 0 0,0 0 0 0 0,-1 1 0 0 0,1-1 0 0 0,0 1 0 0 0,-1 0 0 0 0,1 0 0 0 0,-1 1 0 0 0,1 0 0 0 0,-1-1 0 0 0,0 1 0 0 0,1 1 0 0 0,-1-1 0 0 0,0 1 0 0 0,-1-1 0 0 0,1 1 0 0 0,0 0 0 0 0,-1 1 0 0 0,0-1 0 0 0,1 1 0 0 0,-1-1 0 0 0,-1 1 0 0 0,1 0 0 0 0,0 0 0 0 0,-1 0 0 0 0,0 0 0 0 0,0 1 0 0 0,0-1 0 0 0,-1 0 0 0 0,1 1 0 0 0,-1-1 0 0 0,0 1 0 0 0,0 0 0 0 0,-1-1 0 0 0,0 1 0 0 0,1 0 0 0 0,-1 0 0 0 0,-1-1 0 0 0,0 6-55 0 0,-49 140 1436 0 0,46-144-1444 0 0,3-5-63 0 0,15 4-398 0 0,115-55-4685 0 0,-37 14 1137 0 0,-64 24 2759 0 0</inkml:trace>
  <inkml:trace contextRef="#ctx0" brushRef="#br0" timeOffset="123200.936">26815 4696 1088 0 0,'5'15'5429'0'0,"-9"25"-4366"0"0,3-34-668 0 0,0 8-286 0 0,-2 0 1 0 0,0 0 0 0 0,0 0-1 0 0,-1 0 1 0 0,-1-1 0 0 0,-1 0 0 0 0,0 0-1 0 0,0 0 1 0 0,-1 0 0 0 0,-1-1-1 0 0,0-1 1 0 0,0 1 0 0 0,-1-1-1 0 0,-1-1 1 0 0,0 1 0 0 0,0-2-1 0 0,-8 6-109 0 0,9-8-435 0 0,-1-1 0 0 0,1 0 0 0 0,-2 0 0 0 0,1-1 0 0 0,0 0 0 0 0,-1-1 0 0 0,0 0 0 0 0,0 0 0 0 0,0-1 0 0 0,0-1 0 0 0,-1 0-1 0 0,1-1 1 0 0,-1 0 0 0 0,0 0 435 0 0,5-4-1228 0 0,-17-9 200 0 0</inkml:trace>
  <inkml:trace contextRef="#ctx0" brushRef="#br0" timeOffset="123685.537">26681 4511 1088 0 0,'2'0'1044'0'0,"2"0"-152"0"0,1-2-236 0 0,2 4-48 0 0,2-4 36 0 0,18 1-115 0 0,-15 1-49 0 0,11 0-88 0 0,4 0-256 0 0,30-12-208 0 0,-23 12 8 0 0,1-8-500 0 0,1 1-453 0 0,1 0-271 0 0,-1-1 40 0 0,-3 6-20 0 0</inkml:trace>
  <inkml:trace contextRef="#ctx0" brushRef="#br0" timeOffset="123952.259">27320 4464 888 0 0,'3'2'1004'0'0,"3"-2"-340"0"0,-3 2 96 0 0,1-2-144 0 0,-1 0-96 0 0,-1-2-128 0 0,3 2-132 0 0,-3 0 24 0 0,3-2-127 0 0,3 2-21 0 0,-3 0-429 0 0,4-3-231 0 0,0 0-268 0 0,14-2-456 0 0,-2-2 88 0 0</inkml:trace>
  <inkml:trace contextRef="#ctx0" brushRef="#br0" timeOffset="124202.228">27636 4399 1416 0 0,'0'-1'652'0'0,"0"1"-100"0"0,0 0-332 0 0,0 0-56 0 0,0 1-64 0 0,0-2-388 0 0,2-1-460 0 0</inkml:trace>
  <inkml:trace contextRef="#ctx0" brushRef="#br0" timeOffset="124203.228">28004 4468 1356 0 0,'-19'20'780'0'0,"1"3"12"0"0,-5 0-132 0 0,0 2-80 0 0,1-3-164 0 0,-3 0 52 0 0,1 3-184 0 0,0-5 81 0 0,0-2-65 0 0,-3 2-100 0 0,-2-2-100 0 0,4-6-144 0 0,4 3 4 0 0,2-5-388 0 0,4-7-257 0 0,3-1-571 0 0,12-2 108 0 0,0 0-100 0 0</inkml:trace>
  <inkml:trace contextRef="#ctx0" brushRef="#br0" timeOffset="124452.442">28493 4194 928 0 0,'-9'3'384'0'0,"1"-1"1"0"0,-1 2-1 0 0,1-1 0 0 0,0 1 1 0 0,0 0-1 0 0,0 0 0 0 0,0 1 0 0 0,1 0 1 0 0,0 1-1 0 0,0 0 0 0 0,0 0 1 0 0,1 0-1 0 0,-1 1 0 0 0,1 1-384 0 0,-9 6 629 0 0,6-4-501 0 0,0 0 1 0 0,1 0-1 0 0,0 0 1 0 0,1 1-1 0 0,0 1 1 0 0,0-1-1 0 0,1 1 1 0 0,1 0-1 0 0,0 1 1 0 0,1-1-1 0 0,0 1 1 0 0,1 0-1 0 0,0 0 1 0 0,1 0-1 0 0,1 0 1 0 0,0 0-1 0 0,1 0 1 0 0,0 8-129 0 0,-23 4-6267 0 0,14-23 5108 0 0</inkml:trace>
  <inkml:trace contextRef="#ctx0" brushRef="#br0" timeOffset="124702.713">28141 4243 1920 0 0,'21'-6'6770'0'0,"8"25"-4805"0"0,147 127 3 0 0,-86-75-3746 0 0,-5 3-5637 0 0,-81-70 6189 0 0</inkml:trace>
  <inkml:trace contextRef="#ctx0" brushRef="#br0" timeOffset="125109.198">28589 4448 1908 0 0,'6'3'235'0'0,"-1"0"0"0"0,1 0 0 0 0,-1 0 0 0 0,0 1 0 0 0,0 0 0 0 0,-1 0 0 0 0,1 1 0 0 0,-1-1 0 0 0,0 1 0 0 0,0 0 0 0 0,0 0 0 0 0,-1 0 0 0 0,1 1 0 0 0,-1-1 0 0 0,-1 1 1 0 0,2 2-236 0 0,32 81 4458 0 0,-36-88-4123 0 0,-3 2-7 0 0,3-4-308 0 0,0 0 0 0 0,1 1 0 0 0,-1-1 1 0 0,0 0-1 0 0,0 0 0 0 0,1 1 1 0 0,-1-1-1 0 0,0 0 0 0 0,0 0 0 0 0,0 1 1 0 0,0-1-1 0 0,0 0 0 0 0,0 0 0 0 0,0 0 1 0 0,0 1-1 0 0,-1-1 0 0 0,1 0 1 0 0,0 0-1 0 0,0 1 0 0 0,0-1 0 0 0,-1 0 1 0 0,1 1-1 0 0,-1-1 0 0 0,1 0 0 0 0,0 1 1 0 0,-1-1-1 0 0,1 0 0 0 0,-1 1 1 0 0,1-1-1 0 0,-1 1 0 0 0,1-1 0 0 0,-1 1 1 0 0,0-1-1 0 0,1 1 0 0 0,-1 0 0 0 0,0-1 1 0 0,1 1-1 0 0,-1 0 0 0 0,0-1 1 0 0,0 1-1 0 0,1 0 0 0 0,-1 0 0 0 0,0 0 1 0 0,0-1-1 0 0,1 1 0 0 0,-1 0 0 0 0,0 0 1 0 0,0 0-1 0 0,1 0 0 0 0,-1 0 1 0 0,0 1-1 0 0,0-1 0 0 0,1 0 0 0 0,-1 0 1 0 0,0 0-1 0 0,0 1 0 0 0,1-1 0 0 0,-1 0 1 0 0,0 1-1 0 0,1-1 0 0 0,-1 1 1 0 0,0-1-1 0 0,1 1 0 0 0,-1 0-20 0 0,6-14-18 0 0,1 1 0 0 0,0 0-1 0 0,1 0 1 0 0,1 1 0 0 0,0 0 0 0 0,0 0-1 0 0,1 1 1 0 0,0 0 0 0 0,1 0 0 0 0,0 1-1 0 0,1 0 1 0 0,-1 1 0 0 0,2 1 0 0 0,-1-1-1 0 0,1 2 1 0 0,0 0 0 0 0,1 0 0 0 0,-1 1-1 0 0,1 0 1 0 0,0 1 0 0 0,0 1 0 0 0,4 0 18 0 0,-10 1-14 0 0,-1 2 0 0 0,1-1 0 0 0,0 1-1 0 0,-1 0 1 0 0,1 0 0 0 0,0 1 0 0 0,0 0 0 0 0,-1 0 0 0 0,1 0 0 0 0,-1 1 0 0 0,1 0 0 0 0,-1 0 0 0 0,0 1 0 0 0,0 0 0 0 0,0 0-1 0 0,0 0 1 0 0,0 1 0 0 0,-1 0 0 0 0,1 0 0 0 0,-1 0 0 0 0,0 1 0 0 0,-1-1 0 0 0,1 1 0 0 0,-1 1 0 0 0,0-1 0 0 0,0 0 0 0 0,0 1 0 0 0,-1 0-1 0 0,0 0 1 0 0,0 0 0 0 0,0 0 0 0 0,-1 1 0 0 0,0-1 0 0 0,0 0 0 0 0,-1 1 0 0 0,0 0 0 0 0,0-1 0 0 0,0 1 0 0 0,-1 0 0 0 0,0-1 0 0 0,0 1-1 0 0,-1 0 1 0 0,-1 5 14 0 0,2 1-420 0 0,-5 61-1575 0 0,-16-27-4088 0 0,19-45 4913 0 0</inkml:trace>
  <inkml:trace contextRef="#ctx0" brushRef="#br0" timeOffset="130542.958">1298 7176 1076 0 0,'12'-9'3847'0'0,"-49"-1"-3623"0"0,20 10-138 0 0,0 1 0 0 0,1 1 0 0 0,-1 0 0 0 0,1 1 0 0 0,0 1 0 0 0,-1 1 0 0 0,2 0 0 0 0,-1 1 1 0 0,1 1-1 0 0,0 0 0 0 0,0 1 0 0 0,0 1 0 0 0,1 0 0 0 0,1 1 0 0 0,0 0 0 0 0,0 1 0 0 0,1 1 0 0 0,0 0 0 0 0,-4 6-86 0 0,-4 27 236 0 0,20-43-143 0 0,3 10 84 0 0,5-7-176 0 0,0 0 1 0 0,1-1-1 0 0,-1 0 1 0 0,1 0-1 0 0,0-1 1 0 0,0 0-1 0 0,0 0 1 0 0,0-1-1 0 0,0-1 1 0 0,1 1-1 0 0,-1-1 1 0 0,1-1-1 0 0,-1 0 1 0 0,1 0-1 0 0,-1-1 0 0 0,0 0 1 0 0,1-1-1 0 0,-1 0 1 0 0,0 0-1 0 0,0-1 1 0 0,0 0-1 0 0,0-1 1 0 0,-1 0-1 0 0,1 0 1 0 0,3-3-2 0 0,2 0-16 0 0,-1 0 1 0 0,0-1 0 0 0,0-1-1 0 0,-1 0 1 0 0,0 0 0 0 0,0-1-1 0 0,-1 0 1 0 0,-1-1 0 0 0,0-1-1 0 0,0 0 1 0 0,-1 0 0 0 0,-1-1-1 0 0,0 0 1 0 0,0 0 0 0 0,-2 0-1 0 0,1-1 1 0 0,-2-1 0 0 0,0 1-1 0 0,-1-1 1 0 0,0 1 0 0 0,1-14 15 0 0,22-327 2742 0 0,-51 358-2355 0 0,15 22-353 0 0,2 1 0 0 0,0 0-1 0 0,1 0 1 0 0,2 1 0 0 0,1-1-1 0 0,1 1 1 0 0,1 0 0 0 0,2 13-34 0 0,2-17-326 0 0,1 1-1 0 0,1-1 1 0 0,2 0 0 0 0,0 0 0 0 0,1 0 0 0 0,1-1 0 0 0,1 0 0 0 0,2-1 0 0 0,0 0 0 0 0,1-1 0 0 0,2 2 326 0 0,40 36-3123 0 0,-37-44 1783 0 0</inkml:trace>
  <inkml:trace contextRef="#ctx0" brushRef="#br0" timeOffset="130965.288">1631 7268 1404 0 0,'265'-143'3290'0'0,"-264"143"-3279"0"0,1-1 0 0 0,-1 1-1 0 0,0-1 1 0 0,1 1 0 0 0,-1-1 0 0 0,0 0 0 0 0,0 1 0 0 0,1-1 0 0 0,-1 0-1 0 0,0 0 1 0 0,0 0 0 0 0,0 0 0 0 0,0 0 0 0 0,0 0 0 0 0,0 0 0 0 0,-1 0 0 0 0,1 0-1 0 0,0 0 1 0 0,0-1 0 0 0,-1 1 0 0 0,1 0 0 0 0,-1-1 0 0 0,1 1 0 0 0,-1 0 0 0 0,0-1-1 0 0,1 1 1 0 0,-1 0 0 0 0,0-1 0 0 0,0 1 0 0 0,0-1 0 0 0,0 1 0 0 0,0 0 0 0 0,0-1-1 0 0,0 1 1 0 0,-1-1 0 0 0,1 1 0 0 0,0 0 0 0 0,-1-1 0 0 0,1 1 0 0 0,-1 0 0 0 0,0 0-1 0 0,1-1 1 0 0,-1 1 0 0 0,0 0 0 0 0,0 0 0 0 0,1 0 0 0 0,-1 0 0 0 0,0 0-1 0 0,0 0 1 0 0,0 0 0 0 0,-1 0 0 0 0,1 0 0 0 0,0 0 0 0 0,0 1 0 0 0,0-1 0 0 0,-1 0-1 0 0,1 1-10 0 0,-84-19 318 0 0,71 20-228 0 0,0 1 0 0 0,0 1 0 0 0,0 0 0 0 0,1 1 0 0 0,-1 1 0 0 0,1 0 0 0 0,0 1 0 0 0,1 0 0 0 0,-1 1 0 0 0,1 0 0 0 0,0 1 0 0 0,1 0 0 0 0,0 1 0 0 0,0 0 0 0 0,1 1 0 0 0,0 0 0 0 0,1 1 0 0 0,0 0 0 0 0,-4 6-90 0 0,12-14 10 0 0,0-1 0 0 0,0 1 1 0 0,0 0-1 0 0,0-1 0 0 0,0 1 0 0 0,1 0 1 0 0,-1 0-1 0 0,1-1 0 0 0,0 1 1 0 0,0 0-1 0 0,0 0 0 0 0,0 0 0 0 0,0-1 1 0 0,1 1-1 0 0,-1 0 0 0 0,1 0 1 0 0,0-1-1 0 0,0 1 0 0 0,0 0 0 0 0,0-1 1 0 0,0 1-1 0 0,0-1 0 0 0,1 1 1 0 0,-1-1-1 0 0,1 0 0 0 0,0 1 0 0 0,0-1 1 0 0,0 0-1 0 0,0 0 0 0 0,0 0 1 0 0,0-1-1 0 0,0 1 0 0 0,1 0 0 0 0,-1-1 1 0 0,3 1-11 0 0,91 46-244 0 0,140-9-3743 0 0,-197-38 2665 0 0</inkml:trace>
  <inkml:trace contextRef="#ctx0" brushRef="#br0" timeOffset="131418.251">2036 7075 1088 0 0,'50'74'2704'0'0,"0"20"-1100"0"0,-38-54 2670 0 0,-12-54-4413 0 0,2 1 1 0 0,0-1 0 0 0,1 1-1 0 0,0 0 1 0 0,1 0 0 0 0,0 0-1 0 0,1 0 1 0 0,0 1 0 0 0,1 0-1 0 0,1 0 1 0 0,0 0 0 0 0,0 1-1 0 0,1 0 1 0 0,1 0 0 0 0,0 1-1 0 0,0 0 1 0 0,1 1 0 0 0,0 0-1 0 0,1 0 1 0 0,0 1 0 0 0,0 1-1 0 0,0 0 1 0 0,1 0 0 0 0,1 1-1 0 0,9-4 139 0 0,-20 10-47 0 0,0-1-1 0 0,0 1 0 0 0,0-1 1 0 0,1 1-1 0 0,-1-1 0 0 0,0 1 1 0 0,0 0-1 0 0,0 0 1 0 0,0 0-1 0 0,0 0 0 0 0,0 1 1 0 0,0-1-1 0 0,0 0 0 0 0,0 1 1 0 0,0 0-1 0 0,0-1 1 0 0,0 1-1 0 0,0 0 0 0 0,0 0 1 0 0,0 0-1 0 0,-1 0 0 0 0,1 0 1 0 0,0 1-1 0 0,-1-1 1 0 0,1 0-1 0 0,0 1 0 0 0,-1-1 1 0 0,0 1-1 0 0,1 0 0 0 0,0 0 48 0 0,1 6-98 0 0</inkml:trace>
  <inkml:trace contextRef="#ctx0" brushRef="#br0" timeOffset="131668.779">2424 7106 4652 0 0,'1'17'-56'0'0,"1"1"8"0"0,-2-3 144 0 0,0-3-140 0 0,0 5 60 0 0,0-2-144 0 0,0-2 32 0 0,13 9-68 0 0,-5-7-16 0 0,3-4-224 0 0,-2-6-272 0 0,5-3-596 0 0</inkml:trace>
  <inkml:trace contextRef="#ctx0" brushRef="#br0" timeOffset="131919.22">2781 7093 1484 0 0,'-10'4'235'0'0,"1"0"0"0"0,0 0 0 0 0,0 1 0 0 0,0 1 0 0 0,1-1 0 0 0,0 1 0 0 0,0 1 0 0 0,0-1 0 0 0,1 1 0 0 0,0 1 0 0 0,0-1 0 0 0,1 1 0 0 0,0 0 0 0 0,0 1 0 0 0,1-1 0 0 0,0 1 0 0 0,0 0 0 0 0,1 1 0 0 0,1-1 0 0 0,-2 5-235 0 0,8-10 27 0 0,-1-1 1 0 0,1 0-1 0 0,0 0 1 0 0,1 0-1 0 0,-1-1 0 0 0,0 1 1 0 0,1-1-1 0 0,-1 0 1 0 0,1 0-1 0 0,0 0 1 0 0,0 0-1 0 0,0-1 0 0 0,0 0 1 0 0,0 1-1 0 0,0-1 1 0 0,0-1-1 0 0,0 1 1 0 0,0-1-1 0 0,1 1 0 0 0,-1-1 1 0 0,0 0-1 0 0,0-1 1 0 0,2 1-28 0 0,18 1 18 0 0,0-1-1 0 0,0-1 1 0 0,0-2 0 0 0,0 0 0 0 0,-1-1 0 0 0,1-1 0 0 0,-1-1 0 0 0,0-1 0 0 0,-1-2 0 0 0,2 0-18 0 0,-24 7-2 0 0,1 1 0 0 0,0 0-1 0 0,-1-1 1 0 0,1 1 0 0 0,-1 0 0 0 0,0-1 0 0 0,1 1-1 0 0,-1-1 1 0 0,0 1 0 0 0,0-1 0 0 0,0 1 0 0 0,0-1-1 0 0,0 1 1 0 0,0-1 0 0 0,0 1 0 0 0,-1-1 0 0 0,1 1-1 0 0,0 0 1 0 0,-1-1 0 0 0,1 1 0 0 0,-1-1 0 0 0,0 1-1 0 0,1 0 1 0 0,-1 0 0 0 0,0-1 0 0 0,0 1 0 0 0,0 0-1 0 0,0 0 1 0 0,0 0 0 0 0,0 0 0 0 0,0 0-1 0 0,0 0 1 0 0,0 0 0 0 0,0 0 0 0 0,-1 0 0 0 0,1 1-1 0 0,0-1 1 0 0,-1 0 0 0 0,1 1 0 0 0,0-1 0 0 0,-1 1-1 0 0,1-1 1 0 0,-1 1 0 0 0,1 0 0 0 0,-1 0 0 0 0,1 0-1 0 0,-1 0 1 0 0,1 0 0 0 0,0 0 0 0 0,-1 0 0 0 0,1 0-1 0 0,-1 0 1 0 0,1 1 0 0 0,-1-1 0 0 0,1 1 0 0 0,-1-1 2 0 0,-249-32 140 0 0,250 32-223 0 0,0-1 0 0 0,0 1 1 0 0,0 0-1 0 0,0 0 0 0 0,0 0 1 0 0,0-1-1 0 0,0 1 1 0 0,0 0-1 0 0,0-1 0 0 0,0 1 1 0 0,0-1-1 0 0,0 1 0 0 0,1-1 1 0 0,-1 1-1 0 0,0-1 0 0 0,0 0 1 0 0,1 1-1 0 0,-1-1 0 0 0,0 0 1 0 0,1 0-1 0 0,-1 0 1 0 0,1 1-1 0 0,-1-1 0 0 0,1 0 1 0 0,-1 0-1 0 0,1 0 0 0 0,-1 0 1 0 0,1 0-1 0 0,0 0 0 0 0,0 0 1 0 0,-1 0-1 0 0,1 0 0 0 0,0 0 1 0 0,0 0-1 0 0,0 0 1 0 0,0 0-1 0 0,0 0 0 0 0,0 0 1 0 0,0 0-1 0 0,1 0 0 0 0,-1 0 1 0 0,1 0 82 0 0,12-26-1340 0 0</inkml:trace>
  <inkml:trace contextRef="#ctx0" brushRef="#br0" timeOffset="132169.174">3110 6786 1148 0 0,'25'-49'9807'0'0,"-32"108"-8179"0"0,10-27-1564 0 0,1 0-1 0 0,3 0 0 0 0,0 0 1 0 0,2 0-1 0 0,1-2 0 0 0,13 27-63 0 0,0 8-508 0 0,-4-20-164 0 0,6 22-1281 0 0,-19-19-2933 0 0,-19-26 2368 0 0,0-17 1284 0 0</inkml:trace>
  <inkml:trace contextRef="#ctx0" brushRef="#br0" timeOffset="132372.246">2953 7068 2116 0 0,'0'-3'1224'0'0,"0"3"-228"0"0,4-2-80 0 0,-4 0-63 0 0,2 1-121 0 0,1-1-132 0 0,4-1-32 0 0,15-6-156 0 0,-1 4-132 0 0,6-3-188 0 0,1 1-164 0 0,6 4 12 0 0,0-2-564 0 0,3-2-312 0 0,-1 6 76 0 0,-1-3-721 0 0,-21 4 201 0 0,8 0 36 0 0</inkml:trace>
  <inkml:trace contextRef="#ctx0" brushRef="#br0" timeOffset="132919.974">3423 7135 1504 0 0,'147'-20'3173'0'0,"-49"-4"-2542"0"0,-59 16-479 0 0,-1-2 1 0 0,0-1-1 0 0,0-3 1 0 0,-1 0-1 0 0,27-17-152 0 0,-63 31 7 0 0,0 0-1 0 0,1 0 1 0 0,-1 0-1 0 0,0-1 1 0 0,0 1 0 0 0,0-1-1 0 0,0 1 1 0 0,0 0 0 0 0,0-1-1 0 0,-1 0 1 0 0,1 1 0 0 0,0-1-1 0 0,0 0 1 0 0,0 1 0 0 0,0-1-1 0 0,-1 0 1 0 0,1 0-1 0 0,0 1 1 0 0,-1-1 0 0 0,1 0-1 0 0,0 0 1 0 0,-1 0 0 0 0,1 0-1 0 0,-1 0 1 0 0,0 0 0 0 0,1 0-1 0 0,-1 0 1 0 0,0 0 0 0 0,1 0-1 0 0,-1 0 1 0 0,0-1 0 0 0,0 1-1 0 0,0 0 1 0 0,0 0-1 0 0,0 0 1 0 0,0 0 0 0 0,-1 0-1 0 0,1 0 1 0 0,0 0 0 0 0,0 0-1 0 0,-1 0 1 0 0,1 0 0 0 0,-1 0-1 0 0,1 0 1 0 0,-1 0 0 0 0,1 0-1 0 0,-1 0 1 0 0,1 0-1 0 0,-1 0 1 0 0,0 0 0 0 0,0 1-1 0 0,1-1 1 0 0,-1 0 0 0 0,0 1-1 0 0,0-1 1 0 0,0 0 0 0 0,0 1-1 0 0,0-1 1 0 0,0 1 0 0 0,0-1-1 0 0,0 1 1 0 0,0 0 0 0 0,0-1-1 0 0,0 1 1 0 0,-1 0-7 0 0,-70-22 175 0 0,50 19-77 0 0,0 2 0 0 0,-1 0 0 0 0,1 2 1 0 0,0 0-1 0 0,-1 1 0 0 0,1 2 1 0 0,0 0-1 0 0,1 1 0 0 0,-1 1 0 0 0,-1 2-98 0 0,14-6 41 0 0,0 1 0 0 0,0-1 0 0 0,1 2 0 0 0,-1-1 0 0 0,1 1 0 0 0,-1 1 0 0 0,1-1 0 0 0,1 1 0 0 0,-1 1 0 0 0,1-1 0 0 0,0 1 0 0 0,0 1 0 0 0,0-1 0 0 0,1 1 0 0 0,0 0 0 0 0,1 1 0 0 0,-1-1 0 0 0,1 1 0 0 0,1 0 0 0 0,0 0 0 0 0,0 1 0 0 0,0-1 0 0 0,1 1 0 0 0,0 0 0 0 0,1 0-1 0 0,0 0 1 0 0,0 5-41 0 0,6-6 7 0 0,0 0-1 0 0,0-1 0 0 0,1 1 0 0 0,0-1 0 0 0,1-1 0 0 0,0 1 0 0 0,0-1 0 0 0,0 0 0 0 0,1 0 0 0 0,-1 0 0 0 0,2-1 0 0 0,-1 0 0 0 0,0-1 1 0 0,1 0-1 0 0,0 0 0 0 0,0 0 0 0 0,0-1 0 0 0,0 0 0 0 0,1-1 0 0 0,-1 0 0 0 0,1 0 0 0 0,-1-1 0 0 0,1 0 0 0 0,0 0 0 0 0,0-1 0 0 0,2 0-6 0 0,42 2-118 0 0,0-2-1 0 0,0-2 1 0 0,-1-3-1 0 0,1-2 1 0 0,16-6 118 0 0,-45 11-122 0 0,-1-1 0 0 0,1-2 1 0 0,0 0-1 0 0,-1-2 0 0 0,0 0 1 0 0,-1-2-1 0 0,0 0 0 0 0,0-2 0 0 0,-1 0 1 0 0,0-1-1 0 0,-1-2 0 0 0,0 0 1 0 0,-1-1-1 0 0,-1 0 0 0 0,0-3 122 0 0,-1-23 776 0 0,-17 39-579 0 0,-35-6 234 0 0,20 10-366 0 0,-1 2 0 0 0,1 0 0 0 0,0 0 0 0 0,0 1 0 0 0,0 1-1 0 0,1 1 1 0 0,0 0 0 0 0,0 1 0 0 0,0 0 0 0 0,1 1 0 0 0,1 1-1 0 0,-12 9-64 0 0,-3 17-178 0 0,27-35 19 0 0,0-1 63 0 0,44 21-343 0 0,-31-21 345 0 0,0 1 0 0 0,1-2-1 0 0,-1 0 1 0 0,1-1 0 0 0,-1 0-1 0 0,0 0 1 0 0,0-2 0 0 0,0 0 0 0 0,-1 0-1 0 0,1-1 1 0 0,-1-1 0 0 0,0 0-1 0 0,0 0 1 0 0,-1-1 0 0 0,0-1-1 0 0,0 0 1 0 0,-1 0 0 0 0,0-1-1 0 0,0-1 1 0 0,-1 0 0 0 0,0 0-1 0 0,-1 0 1 0 0,0-1 0 0 0,-1 0-1 0 0,0-1 1 0 0,-1 0 0 0 0,0 0-1 0 0,-1 0 1 0 0,0-1 0 0 0,0-4 94 0 0,4-57-270 0 0,-8 49 234 0 0</inkml:trace>
  <inkml:trace contextRef="#ctx0" brushRef="#br0" timeOffset="133186.59">4418 6720 5533 0 0,'-56'-204'5808'0'0,"38"254"-4073"0"0,24 4-2367 0 0,2 0 1 0 0,3 0-1 0 0,2-1 1 0 0,2-1 0 0 0,3-1-1 0 0,15 31 632 0 0,-1 6-2790 0 0,-2-14-105 0 0,-17-39 1481 0 0</inkml:trace>
  <inkml:trace contextRef="#ctx0" brushRef="#br0" timeOffset="133921.564">5492 6860 1428 0 0,'-2'-5'141'0'0,"0"0"0"0"0,-1 0 0 0 0,1 0 0 0 0,-1 0 0 0 0,0 1 0 0 0,0-1 0 0 0,-1 1 1 0 0,0 0-1 0 0,1 0 0 0 0,-1 0 0 0 0,0 0 0 0 0,-1 1 0 0 0,1 0 0 0 0,-1 0 0 0 0,0 0 0 0 0,1 0 0 0 0,-1 1 0 0 0,0 0 0 0 0,-1 0 0 0 0,1 0 0 0 0,0 0 0 0 0,0 1 0 0 0,-1 0 0 0 0,1 0 0 0 0,-1 1 0 0 0,1-1 1 0 0,-1 1-1 0 0,1 0 0 0 0,-1 1 0 0 0,1-1 0 0 0,-1 1 0 0 0,1 0 0 0 0,0 1 0 0 0,-6 1-141 0 0,-2 1 94 0 0,0 1 0 0 0,0 1 0 0 0,0 0-1 0 0,1 0 1 0 0,0 1 0 0 0,0 1 0 0 0,1 0 0 0 0,0 0 0 0 0,0 2 0 0 0,1-1-1 0 0,0 1 1 0 0,0 0 0 0 0,1 1 0 0 0,1 0 0 0 0,0 1 0 0 0,0 0 0 0 0,1 0 0 0 0,1 0-1 0 0,0 1 1 0 0,1 0 0 0 0,0 0 0 0 0,1 1 0 0 0,0-1 0 0 0,0 11-94 0 0,4-20 1 0 0,0 0-1 0 0,0 0 1 0 0,1 0 0 0 0,-1 0 0 0 0,1 0 0 0 0,0 0-1 0 0,1 0 1 0 0,-1 0 0 0 0,1 0 0 0 0,-1-1-1 0 0,1 1 1 0 0,0 0 0 0 0,0-1 0 0 0,1 0 0 0 0,-1 0-1 0 0,1 1 1 0 0,-1-1 0 0 0,1-1 0 0 0,0 1 0 0 0,0 0-1 0 0,1-1 1 0 0,-1 1 0 0 0,0-1 0 0 0,1 0-1 0 0,0 0 1 0 0,-1-1 0 0 0,1 1 0 0 0,0-1 0 0 0,0 0-1 0 0,0 1 1 0 0,0-2 0 0 0,0 1 0 0 0,0 0-1 0 0,131-12-411 0 0,-128 9 393 0 0,-1 0-1 0 0,1-1 1 0 0,0 0 0 0 0,-1 0-1 0 0,0-1 1 0 0,0 0 0 0 0,0 0-1 0 0,0 0 1 0 0,0-1 0 0 0,-1 0-1 0 0,0 0 1 0 0,0 0 0 0 0,0-1-1 0 0,-1 0 1 0 0,0 0 0 0 0,0 0-1 0 0,0 0 1 0 0,-1 0 0 0 0,0-1-1 0 0,0 0 1 0 0,0 1-1 0 0,-1-1 1 0 0,0 0 0 0 0,-1 0-1 0 0,0 0 1 0 0,0-1 0 0 0,0 1-1 0 0,-1 0 1 0 0,0 0 0 0 0,0-1-1 0 0,-1-5 19 0 0,0 12 5 0 0,1 0-1 0 0,0 0 1 0 0,-1 0-1 0 0,1 0 0 0 0,-1 1 1 0 0,1-1-1 0 0,-1 0 1 0 0,0 0-1 0 0,1 0 1 0 0,-1 0-1 0 0,0 1 0 0 0,1-1 1 0 0,-1 0-1 0 0,0 1 1 0 0,0-1-1 0 0,0 1 0 0 0,1-1 1 0 0,-1 1-1 0 0,0-1 1 0 0,0 1-1 0 0,0-1 0 0 0,0 1 1 0 0,0 0-1 0 0,0 0 1 0 0,0 0-1 0 0,0-1 1 0 0,0 1-1 0 0,0 0 0 0 0,0 0 1 0 0,0 0-1 0 0,0 0 1 0 0,0 0-1 0 0,0 1 0 0 0,0-1 1 0 0,0 0-1 0 0,0 0 1 0 0,0 1-1 0 0,0-1 1 0 0,0 1-1 0 0,0-1 0 0 0,0 1 1 0 0,0-1-1 0 0,0 1 1 0 0,1-1-1 0 0,-1 1 0 0 0,0 0 1 0 0,0-1-1 0 0,1 1 1 0 0,-1 0-1 0 0,0 0 0 0 0,1 0 1 0 0,-1-1-1 0 0,1 1 1 0 0,-1 0-1 0 0,1 0 1 0 0,0 0-1 0 0,-1 0 0 0 0,1 0 1 0 0,0 0-1 0 0,-1 0 1 0 0,1 0-1 0 0,0 0 0 0 0,0 0 1 0 0,0 0-1 0 0,0 0 1 0 0,0 1-5 0 0,-20 146 446 0 0,21-144-440 0 0,-1 0-1 0 0,2 0 0 0 0,-1 0 0 0 0,0 0 0 0 0,1 0 0 0 0,0-1 1 0 0,-1 1-1 0 0,1 0 0 0 0,1-1 0 0 0,-1 1 0 0 0,1-1 1 0 0,-1 0-1 0 0,1 0 0 0 0,0 0 0 0 0,0 0 0 0 0,0 0 0 0 0,1-1 1 0 0,-1 1-1 0 0,0-1 0 0 0,1 0 0 0 0,0 0 0 0 0,0 0 0 0 0,-1-1 1 0 0,1 1-1 0 0,0-1 0 0 0,0 0 0 0 0,0 0 0 0 0,0 0 1 0 0,0-1-1 0 0,1 1 0 0 0,-1-1 0 0 0,0 0 0 0 0,0 0 0 0 0,0-1 1 0 0,0 1-1 0 0,0-1 0 0 0,1 0 0 0 0,2-1-5 0 0,5-7-50 0 0,0 0 0 0 0,0 0 1 0 0,-1-1-1 0 0,-1 0 0 0 0,0-1 0 0 0,0-1 0 0 0,-1 1 1 0 0,0-2-1 0 0,-1 1 0 0 0,-1-1 0 0 0,0 0 0 0 0,3-8 50 0 0,52-78-295 0 0,-55 90 271 0 0,0-1 0 0 0,1 1 0 0 0,0 0 0 0 0,1 0 0 0 0,0 1 0 0 0,0 0 0 0 0,1 0 0 0 0,0 2 0 0 0,0-1 0 0 0,1 1 0 0 0,0 0 0 0 0,0 1 0 0 0,0 1 0 0 0,1-1 0 0 0,-1 2 0 0 0,1 0 0 0 0,0 0 0 0 0,0 1 0 0 0,0 0 0 0 0,3 1 24 0 0,-4 1 14 0 0,0-1 0 0 0,0 2 0 0 0,0 0 0 0 0,-1 0 0 0 0,1 1 0 0 0,0 0 0 0 0,-1 1 1 0 0,1 0-1 0 0,-1 1 0 0 0,0 0 0 0 0,0 0 0 0 0,0 1 0 0 0,-1 1 0 0 0,1 0 0 0 0,-1 0 0 0 0,-1 0 0 0 0,1 1 0 0 0,-1 1 0 0 0,0-1 0 0 0,-1 1 0 0 0,0 1 0 0 0,0-1 0 0 0,-1 1 0 0 0,0 0 0 0 0,0 1 0 0 0,-1-1 0 0 0,-1 1 0 0 0,1 0 0 0 0,-2 1 0 0 0,2 4-14 0 0,-8-8-226 0 0,0 1 0 0 0,0-1-1 0 0,-1 0 1 0 0,0 0 0 0 0,-1 0 0 0 0,1-1-1 0 0,-1 1 1 0 0,-1-1 0 0 0,1 0 0 0 0,-1-1-1 0 0,0 1 1 0 0,0-1 0 0 0,-1-1 0 0 0,1 1 0 0 0,-1-1-1 0 0,0 0 1 0 0,0 0 0 0 0,-5 1 226 0 0,7-2-648 0 0,-14 8-734 0 0</inkml:trace>
  <inkml:trace contextRef="#ctx0" brushRef="#br0" timeOffset="134594.157">7272 6686 1260 0 0,'5'-2'152'0'0,"-1"-1"0"0"0,1 1 0 0 0,0 0 0 0 0,1 0 0 0 0,-1 1 0 0 0,0-1 0 0 0,0 1 0 0 0,1 0 0 0 0,-1 1 0 0 0,0-1-1 0 0,1 1 1 0 0,-1 0 0 0 0,1 0 0 0 0,-1 1 0 0 0,0-1 0 0 0,1 1 0 0 0,-1 1 0 0 0,2 0-152 0 0,-1 0 94 0 0,0 0 1 0 0,0 1-1 0 0,0 0 0 0 0,0 0 1 0 0,-1 1-1 0 0,1 0 1 0 0,-1 0-1 0 0,0 0 0 0 0,0 0 1 0 0,-1 1-1 0 0,1 0 0 0 0,-1 0 1 0 0,0 0-1 0 0,0 0 0 0 0,-1 0 1 0 0,1 1-1 0 0,-1 0 1 0 0,-1 0-1 0 0,2 2-94 0 0,-4 1 159 0 0,-1 0 1 0 0,-1 0-1 0 0,1 0 1 0 0,-1-1-1 0 0,-1 1 1 0 0,1-1-1 0 0,-1 0 1 0 0,-1 1-1 0 0,0-2 1 0 0,0 1-1 0 0,0 0 1 0 0,-1-1-1 0 0,0 1 1 0 0,-1-2-1 0 0,1 1 1 0 0,-1 0-1 0 0,-1-1 1 0 0,1 0-1 0 0,-1-1 1 0 0,0 1-1 0 0,0-1 1 0 0,-1-1-1 0 0,0 1 1 0 0,0-1-1 0 0,0-1 1 0 0,0 1-1 0 0,0-1 1 0 0,-6 1-160 0 0,13-6-45 0 0,0 1-1 0 0,1 0 1 0 0,-1-1 0 0 0,0 1 0 0 0,1 0 0 0 0,-1-1 0 0 0,1 1 0 0 0,-1-1 0 0 0,1 1 0 0 0,0-1 0 0 0,0 0 0 0 0,-1 1-1 0 0,1-1 1 0 0,0 1 0 0 0,1-1 0 0 0,-1 1 0 0 0,0-1 0 0 0,0 1 0 0 0,1-1 0 0 0,-1 1 0 0 0,0-1 0 0 0,1 1 0 0 0,0-1 0 0 0,-1 1-1 0 0,1-1 1 0 0,0 1 0 0 0,0 0 0 0 0,0-1 0 0 0,0 1 0 0 0,0 0 0 0 0,0 0 0 0 0,0 0 0 0 0,0 0 0 0 0,0 0 0 0 0,0 0-1 0 0,1 0 1 0 0,-1 0 0 0 0,0 0 0 0 0,1 1 0 0 0,0-1 45 0 0,32-35-781 0 0,1 3 0 0 0,2 0 0 0 0,1 3 0 0 0,1 1 0 0 0,16-7 781 0 0,-34 21-277 0 0,10-4 29 0 0</inkml:trace>
  <inkml:trace contextRef="#ctx0" brushRef="#br0" timeOffset="135001.84">7716 6611 4064 0 0,'0'0'54'0'0,"-1"1"-1"0"0,1-1 1 0 0,-1 0-1 0 0,0 0 1 0 0,1 0-1 0 0,-1-1 1 0 0,1 1-1 0 0,-1 0 1 0 0,0 0-1 0 0,1 0 1 0 0,-1 0-1 0 0,1 0 1 0 0,-1-1-1 0 0,1 1 1 0 0,-1 0-1 0 0,1-1 1 0 0,-1 1-1 0 0,1 0 1 0 0,-1-1-1 0 0,1 1 0 0 0,-1 0 1 0 0,1-1-1 0 0,0 1 1 0 0,-1-1-1 0 0,1 1 1 0 0,-1-1-1 0 0,1 1 1 0 0,0-1-1 0 0,0 1 1 0 0,-1-1-1 0 0,1 1 1 0 0,0-1-1 0 0,0 0 1 0 0,0 1-1 0 0,0-1 1 0 0,-1 1-1 0 0,1-1 1 0 0,0 0-1 0 0,0 1 1 0 0,0-1-1 0 0,0 1 1 0 0,0-1-1 0 0,1 0 1 0 0,-1 1-54 0 0,-58 34 928 0 0,50-30-852 0 0,0 1-1 0 0,0 1 1 0 0,0 0 0 0 0,1 0-1 0 0,-1 0 1 0 0,2 1-1 0 0,-1 0 1 0 0,1 0 0 0 0,0 1-1 0 0,0-1 1 0 0,1 1 0 0 0,0 1-1 0 0,1-1 1 0 0,-1 1-1 0 0,2 0 1 0 0,-1 0 0 0 0,1 0-1 0 0,1 0 1 0 0,0 0 0 0 0,0 1-1 0 0,0 4-75 0 0,2-9 16 0 0,1 1-1 0 0,0-1 0 0 0,1 0 1 0 0,-1 0-1 0 0,1 0 1 0 0,0 1-1 0 0,0-2 1 0 0,0 1-1 0 0,1 0 0 0 0,0 0 1 0 0,0-1-1 0 0,0 1 1 0 0,0-1-1 0 0,1 0 1 0 0,0 0-1 0 0,0 0 0 0 0,0-1 1 0 0,0 1-1 0 0,0-1 1 0 0,1 0-1 0 0,-1 0 0 0 0,1-1 1 0 0,0 1-1 0 0,0-1 1 0 0,0 0-1 0 0,0-1 1 0 0,0 1-16 0 0,147 29-596 0 0,-138-29 476 0 0,-1 0 0 0 0,0-2 1 0 0,1 1-1 0 0,-1-2 0 0 0,1 0 0 0 0,-1 0 1 0 0,0-2-1 0 0,0 1 0 0 0,0-2 0 0 0,0 0 0 0 0,0 0 1 0 0,-1-1-1 0 0,0-1 0 0 0,0 0 0 0 0,0 0 1 0 0,-1-1-1 0 0,1-1 0 0 0,-2 0 0 0 0,1 0 1 0 0,-1-1-1 0 0,1-3 120 0 0,9-44 3362 0 0,-20 56-2862 0 0,0 0 52 0 0,0 0-40 0 0,0 0-14 0 0,0 0-27 0 0,2-21 1940 0 0,-1 23-2381 0 0,0 5 267 0 0,45 164 52 0 0,-20-99-2711 0 0,0-4-3704 0 0,-23-66 1874 0 0,-3-2 2814 0 0</inkml:trace>
  <inkml:trace contextRef="#ctx0" brushRef="#br0" timeOffset="135252.141">8406 6880 1148 0 0,'4'-2'212'0'0,"1"1"0"0"0,-1-1 0 0 0,0 1 0 0 0,1 1 0 0 0,-1-1 0 0 0,1 0 0 0 0,-1 1 0 0 0,1 0 0 0 0,-1 0 0 0 0,0 0 0 0 0,1 1 0 0 0,-1 0 0 0 0,1-1 0 0 0,-1 2 0 0 0,0-1 0 0 0,1 0 0 0 0,-1 1 0 0 0,0 0 0 0 0,0 0 0 0 0,0 0 0 0 0,0 0 0 0 0,-1 1 0 0 0,1-1 0 0 0,0 1 0 0 0,-1 0 0 0 0,0 0 0 0 0,0 0 0 0 0,0 1 0 0 0,0-1 0 0 0,0 1 0 0 0,-1 0 0 0 0,0 0 0 0 0,2 3-212 0 0,49 141 2012 0 0,-55-137-2034 0 0,1 0 0 0 0,-2 0 1 0 0,0-1-1 0 0,0 1 0 0 0,0-1 1 0 0,-2 0-1 0 0,1 0 0 0 0,-1 0 1 0 0,-1 0-1 0 0,0-1 0 0 0,0 0 1 0 0,-1 0-1 0 0,0 0 0 0 0,0-1 1 0 0,-1 0-1 0 0,-5 4 22 0 0,11-10-186 0 0,0-1 1 0 0,1 1-1 0 0,-1-1 1 0 0,0 1-1 0 0,0-1 0 0 0,0 0 1 0 0,0 0-1 0 0,0 0 1 0 0,0 0-1 0 0,0 0 0 0 0,0 0 1 0 0,0 0-1 0 0,-1-1 1 0 0,1 1-1 0 0,0-1 1 0 0,0 1-1 0 0,-1-1 0 0 0,1 0 1 0 0,0 0-1 0 0,-1 0 1 0 0,1-1-1 0 0,0 1 0 0 0,0 0 1 0 0,-1-1-1 0 0,1 1 1 0 0,0-1-1 0 0,0 0 1 0 0,0 0-1 0 0,0 0 0 0 0,0 0 1 0 0,0 0-1 0 0,0 0 1 0 0,0-1-1 0 0,0 1 0 0 0,0 0 1 0 0,0-1-1 0 0,0 0 186 0 0,-8-11-1138 0 0</inkml:trace>
  <inkml:trace contextRef="#ctx0" brushRef="#br0" timeOffset="135815.409">9231 6516 1288 0 0,'9'1'124'0'0,"0"0"1"0"0,0 1-1 0 0,0 0 1 0 0,0 0-1 0 0,0 1 0 0 0,0 0 1 0 0,-1 1-1 0 0,0 0 0 0 0,1 0 1 0 0,-1 1-1 0 0,-1 0 0 0 0,1 0 1 0 0,-1 0-1 0 0,0 1 0 0 0,0 1 1 0 0,-1-1-1 0 0,0 1 1 0 0,0 0-1 0 0,0 0 0 0 0,-1 1 1 0 0,0 0-1 0 0,0 0 0 0 0,-1 0 1 0 0,0 0-1 0 0,-1 0 0 0 0,0 1 1 0 0,0 0-1 0 0,-1 0 0 0 0,0 0 1 0 0,0 0-1 0 0,0 5-124 0 0,-6-4 218 0 0,1 0 0 0 0,-2-1 1 0 0,1 1-1 0 0,-1-1 0 0 0,-1 0 0 0 0,1-1 0 0 0,-1 1 0 0 0,-1-1 0 0 0,0 0 0 0 0,0-1 1 0 0,0 0-1 0 0,-1 0 0 0 0,0 0 0 0 0,-1-1 0 0 0,1 0 0 0 0,-1-1 0 0 0,0 0 0 0 0,-1 0 1 0 0,1-1-1 0 0,-1 0 0 0 0,0-1 0 0 0,0 0 0 0 0,0 0 0 0 0,-7 0-218 0 0,15-4-3 0 0,1 0 0 0 0,0 0-1 0 0,-1 0 1 0 0,1-1-1 0 0,0 1 1 0 0,0 0 0 0 0,0 0-1 0 0,0-1 1 0 0,0 1-1 0 0,1-1 1 0 0,-1 1 0 0 0,0-1-1 0 0,1 1 1 0 0,-1-1 0 0 0,1 1-1 0 0,-1-1 1 0 0,1 0-1 0 0,0 1 1 0 0,-1-1 0 0 0,1 0-1 0 0,0 1 1 0 0,0-1-1 0 0,0 0 1 0 0,1 1 0 0 0,-1-1-1 0 0,0 0 1 0 0,1 1 0 0 0,-1-1-1 0 0,1 1 1 0 0,-1-1-1 0 0,1 1 1 0 0,0-1 0 0 0,-1 1-1 0 0,1-1 1 0 0,0 1 0 0 0,0-1-1 0 0,0 1 1 0 0,0 0-1 0 0,0 0 1 0 0,1 0 0 0 0,0-1 3 0 0,12-18-237 0 0,1 0 0 0 0,1 2 1 0 0,1 0-1 0 0,0 0 1 0 0,2 2-1 0 0,0 0 0 0 0,0 1 1 0 0,2 1-1 0 0,0 1 1 0 0,15-7 236 0 0,5-5-347 0 0,101-65-75 0 0,-174 133 1372 0 0,2-13-704 0 0,21-22-187 0 0,-1 0 0 0 0,1 1 0 0 0,1-1 0 0 0,0 2 0 0 0,0-1 0 0 0,0 1 0 0 0,2 0 1 0 0,-1 1-1 0 0,1-1 0 0 0,1 1 0 0 0,0 1 0 0 0,0-1 0 0 0,1 1 0 0 0,0-1 0 0 0,1 1 0 0 0,1 0 0 0 0,-1 8-59 0 0,7-12-38 0 0,0 0 0 0 0,1-1 0 0 0,-1 0 0 0 0,1 0 1 0 0,1 0-1 0 0,0-1 0 0 0,0 1 0 0 0,0-1 0 0 0,0-1 0 0 0,1 1 1 0 0,0-1-1 0 0,0-1 0 0 0,1 1 0 0 0,-1-1 0 0 0,1 0 0 0 0,0-1 0 0 0,0 0 1 0 0,0 0-1 0 0,1 0 0 0 0,-1-1 0 0 0,1-1 0 0 0,-1 1 0 0 0,1-1 0 0 0,0-1 1 0 0,-1 0-1 0 0,7 0 38 0 0,127-3-5116 0 0,-74-14 3759 0 0</inkml:trace>
  <inkml:trace contextRef="#ctx0" brushRef="#br0" timeOffset="136143.837">9910 6681 988 0 0,'6'-1'155'0'0,"0"-1"0"0"0,0 1 0 0 0,0 0 0 0 0,1 1 0 0 0,-1-1 0 0 0,0 1 0 0 0,0 0 0 0 0,0 1 0 0 0,0-1 0 0 0,0 1 0 0 0,1 1 0 0 0,-1-1 0 0 0,-1 1 0 0 0,1 0 0 0 0,0 0 0 0 0,0 1 0 0 0,-1-1 0 0 0,1 1 0 0 0,-1 1 0 0 0,0-1 0 0 0,0 1 0 0 0,0 0 0 0 0,-1 0 0 0 0,1 0 0 0 0,-1 0 0 0 0,0 1 0 0 0,0 0 0 0 0,0 0 0 0 0,-1 0 0 0 0,0 0-1 0 0,0 1 1 0 0,0-1 0 0 0,-1 1 0 0 0,0 0 0 0 0,0 0 0 0 0,0 0 0 0 0,0 0 0 0 0,-1 0 0 0 0,0 0 0 0 0,-1 2-155 0 0,-2 0 181 0 0,0 1-1 0 0,-1-1 0 0 0,0 0 1 0 0,0 0-1 0 0,-1 0 0 0 0,0-1 0 0 0,0 1 1 0 0,-1-1-1 0 0,0 0 0 0 0,-1 0 1 0 0,1 0-1 0 0,-1-1 0 0 0,-4 3-180 0 0,-22 31 1389 0 0,33-38-1408 0 0,0-1 0 0 0,0 0 0 0 0,1 0 0 0 0,-1 1 0 0 0,0-1-1 0 0,1 0 1 0 0,-1 0 0 0 0,0 0 0 0 0,1 0 0 0 0,0-1 0 0 0,-1 1-1 0 0,1 0 1 0 0,-1-1 0 0 0,1 1 0 0 0,0-1 0 0 0,-1 1 0 0 0,1-1 0 0 0,0 0-1 0 0,0 1 1 0 0,-1-1 0 0 0,1 0 0 0 0,0 0 0 0 0,0-1 0 0 0,-1 1-1 0 0,1 0 1 0 0,0 0 0 0 0,-1-1 0 0 0,1 1 0 0 0,0-1 0 0 0,-1 0 0 0 0,1 1-1 0 0,0-1 1 0 0,-1 0 0 0 0,1 0 0 0 0,-1 0 0 0 0,0 0 0 0 0,1-1 19 0 0,197-66-6890 0 0,-165 56 5428 0 0</inkml:trace>
  <inkml:trace contextRef="#ctx0" brushRef="#br0" timeOffset="136394.445">10499 6816 1256 0 0,'29'86'4042'0'0,"-27"-79"-3965"0"0,1 1 0 0 0,-1-1 0 0 0,0 1 0 0 0,0 0 0 0 0,-1 0 0 0 0,0 0 0 0 0,-1 0 0 0 0,0 0 0 0 0,0 0-1 0 0,0 0 1 0 0,-1 0 0 0 0,-1 0 0 0 0,1 0 0 0 0,-1 0 0 0 0,0-1 0 0 0,-1 1 0 0 0,0-1 0 0 0,0 1-1 0 0,-1-1 1 0 0,0 0 0 0 0,0 0 0 0 0,0-1 0 0 0,-1 1 0 0 0,0-1 0 0 0,0 0 0 0 0,-1 0 0 0 0,0-1 0 0 0,0 1-1 0 0,0-1 1 0 0,-1-1 0 0 0,-2 2-77 0 0,-2 1-426 0 0,0 0 0 0 0,0-1 0 0 0,-1 0 0 0 0,0-1 0 0 0,0-1 0 0 0,0 0-1 0 0,0 0 1 0 0,-1-1 0 0 0,1-1 0 0 0,-1 0 0 0 0,0-1 0 0 0,-8 0 426 0 0,1-1-1237 0 0</inkml:trace>
  <inkml:trace contextRef="#ctx0" brushRef="#br0" timeOffset="136613.385">10710 6700 848 0 0,'8'4'4130'0'0,"25"4"-161"0"0,257-25-10090 0 0,-253 13 4907 0 0</inkml:trace>
  <inkml:trace contextRef="#ctx0" brushRef="#br0" timeOffset="136801.238">11427 6698 1544 0 0,'3'0'940'0'0,"3"2"-204"0"0,1-2-100 0 0,-4 0 8 0 0,1 1-144 0 0,1-2-140 0 0,-1 1-211 0 0,3 0-25 0 0,0 0-357 0 0,2-2-335 0 0,0 0-584 0 0,3 2 44 0 0,6 0 28 0 0</inkml:trace>
  <inkml:trace contextRef="#ctx0" brushRef="#br0" timeOffset="137051.215">11900 6675 1280 0 0,'2'-2'160'0'0,"-1"0"-228"0"0</inkml:trace>
  <inkml:trace contextRef="#ctx0" brushRef="#br0" timeOffset="137301.312">12270 6653 1112 0 0,'3'5'572'0'0,"1"0"80"0"0,6 10-112 0 0,-6-2-56 0 0,0-1-160 0 0,-1 10-44 0 0,-3-6 60 0 0,0-16 56 0 0,0 19-204 0 0,0 2 20 0 0,-23 21-28 0 0,11-25-360 0 0,-6 1-92 0 0,-4-3-512 0 0,1-2-476 0 0,-2-3-44 0 0</inkml:trace>
  <inkml:trace contextRef="#ctx0" brushRef="#br0" timeOffset="137801.459">12696 6555 1240 0 0,'8'3'202'0'0,"-1"0"-1"0"0,0 1 0 0 0,-1 0 1 0 0,1 0-1 0 0,-1 1 1 0 0,1 0-1 0 0,-1 0 0 0 0,-1 0 1 0 0,1 1-1 0 0,-1 0 1 0 0,0 0-1 0 0,0 0 0 0 0,-1 1 1 0 0,0-1-1 0 0,0 1 1 0 0,0 0-1 0 0,-1 0 0 0 0,0 1 1 0 0,0-1-1 0 0,-1 1 1 0 0,0-1-1 0 0,-1 1 1 0 0,1 5-202 0 0,-6-4 169 0 0,0 0 1 0 0,-1 0 0 0 0,-1 0-1 0 0,1-1 1 0 0,-1 0 0 0 0,-1 0-1 0 0,0 0 1 0 0,0-1 0 0 0,0 0-1 0 0,-1-1 1 0 0,0 1 0 0 0,0-1-1 0 0,-1-1 1 0 0,1 0 0 0 0,-1 0-1 0 0,0 0 1 0 0,-1-1 0 0 0,1-1 0 0 0,-1 0-1 0 0,0 0-169 0 0,-115 42 1331 0 0,128-63-1931 0 0,5 7 344 0 0,0 0 0 0 0,0 0 0 0 0,1 1 1 0 0,1 0-1 0 0,-1 1 0 0 0,2 0 0 0 0,-1 0 0 0 0,1 1 0 0 0,0 1 0 0 0,1 0 1 0 0,7-3 255 0 0,11-9-396 0 0,284-153-1268 0 0,-306 161 2735 0 0,-36 18-474 0 0,19-5-550 0 0,1 1 0 0 0,0 0 0 0 0,0 0-1 0 0,0 1 1 0 0,0 0 0 0 0,0 1 0 0 0,1 0-1 0 0,0 0 1 0 0,0 0 0 0 0,0 1 0 0 0,1 0-1 0 0,0 0 1 0 0,0 1 0 0 0,0 0 0 0 0,1 0-1 0 0,0 0 1 0 0,0 1 0 0 0,1-1 0 0 0,0 1-1 0 0,0 0 1 0 0,1 0 0 0 0,0 1 0 0 0,1-1-1 0 0,0 1 1 0 0,0-1 0 0 0,0 1 0 0 0,1 0-1 0 0,1 0 1 0 0,-1-1 0 0 0,2 1 0 0 0,-1 0-1 0 0,1 0 1 0 0,0 0 0 0 0,1-1 0 0 0,0 1-1 0 0,0-1 1 0 0,1 1 0 0 0,0-1 0 0 0,1 0-1 0 0,-1 0 1 0 0,6 7-47 0 0,0-5-126 0 0,1-1 0 0 0,0-1 0 0 0,1 0 0 0 0,-1 0 0 0 0,2-1 0 0 0,-1 0 0 0 0,1-1 0 0 0,0 0 0 0 0,0-1 0 0 0,0 0 0 0 0,1-1 0 0 0,1 0 126 0 0,99 15-4356 0 0,-92-18 3072 0 0</inkml:trace>
  <inkml:trace contextRef="#ctx0" brushRef="#br0" timeOffset="138209.559">13269 6870 1056 0 0,'8'1'233'0'0,"1"1"0"0"0,-1 1 0 0 0,0 0 0 0 0,1 0 0 0 0,-1 0 0 0 0,-1 1 0 0 0,1 0 0 0 0,-1 1 0 0 0,1 0 0 0 0,-1 0 0 0 0,0 0 0 0 0,-1 1 0 0 0,0 0 0 0 0,1 0 0 0 0,-2 1 0 0 0,1-1 0 0 0,-1 1 0 0 0,0 1 0 0 0,-1-1 0 0 0,1 1 0 0 0,-2-1 0 0 0,1 1 0 0 0,0 2-233 0 0,-4-8 72 0 0,0 0 0 0 0,-1-1 1 0 0,1 1-1 0 0,0-1 0 0 0,0 1 1 0 0,-1-1-1 0 0,1 1 0 0 0,-1-1 1 0 0,0 1-1 0 0,1-1 0 0 0,-1 0 1 0 0,0 1-1 0 0,0-1 0 0 0,0 0 1 0 0,0 0-1 0 0,0 1 0 0 0,0-1 1 0 0,0 0-1 0 0,0 0 0 0 0,-1 0 1 0 0,1 0-1 0 0,0-1 0 0 0,-1 1 1 0 0,1 0-1 0 0,0 0 0 0 0,-1-1 1 0 0,1 1-1 0 0,-1-1 0 0 0,1 1 1 0 0,-1-1-1 0 0,1 0 0 0 0,-1 1 1 0 0,0-1-1 0 0,1 0 0 0 0,-1 0 1 0 0,1 0-1 0 0,-1 0 1 0 0,1-1-1 0 0,-1 1 0 0 0,1 0 1 0 0,-1-1-1 0 0,1 1 0 0 0,-1-1 1 0 0,1 1-1 0 0,-1-1 0 0 0,1 0 1 0 0,-1 1-1 0 0,1-1 0 0 0,0 0 1 0 0,0 0-1 0 0,-1 0 0 0 0,1 0 1 0 0,0 0-1 0 0,0 0 0 0 0,0-1 1 0 0,0 1-1 0 0,0 0 0 0 0,0 0 1 0 0,1-1-1 0 0,-1 1-72 0 0,-2-3-25 0 0,1 0-1 0 0,0 0 1 0 0,0 0 0 0 0,1 0 0 0 0,-1 0 0 0 0,1-1-1 0 0,0 1 1 0 0,0 0 0 0 0,0-1 0 0 0,1 1-1 0 0,-1 0 1 0 0,1-1 0 0 0,0 1 0 0 0,1-1-1 0 0,-1 1 1 0 0,1-1 0 0 0,0 1 0 0 0,0 0-1 0 0,0-1 1 0 0,0 1 0 0 0,1 0 0 0 0,0 0-1 0 0,-1 0 1 0 0,2 0 0 0 0,-1 0 0 0 0,0 0-1 0 0,1 1 1 0 0,0-1 0 0 0,0 1 0 0 0,2-3 25 0 0,108-85-394 0 0,-98 82 367 0 0,2 1 0 0 0,-1 1 0 0 0,1 0 0 0 0,0 1 0 0 0,0 1 0 0 0,0 0 0 0 0,1 1 0 0 0,0 2 0 0 0,0-1 0 0 0,0 2 0 0 0,3 0 27 0 0,-14 4 37 0 0,-1-1 0 0 0,1 1 0 0 0,-1 0 0 0 0,0 1 0 0 0,0-1 0 0 0,0 1 0 0 0,0 0 0 0 0,-1 1 0 0 0,1-1 0 0 0,-1 1 0 0 0,0 0 1 0 0,-1 0-1 0 0,1 1 0 0 0,-1 0 0 0 0,0-1 0 0 0,-1 1 0 0 0,1 1 0 0 0,-1-1 0 0 0,0 0 0 0 0,-1 1 0 0 0,0 0 0 0 0,0-1 0 0 0,0 1 0 0 0,-1 0 0 0 0,0 0 0 0 0,0 0 0 0 0,0 0 0 0 0,-1 0 0 0 0,0 0 1 0 0,-1 0-1 0 0,0 0 0 0 0,0 0 0 0 0,0 0 0 0 0,-1 0 0 0 0,0-1 0 0 0,0 1 0 0 0,0 0 0 0 0,-4 4-37 0 0,3-1-241 0 0,-17 32-678 0 0,5-36-3875 0 0,13-9 3521 0 0,2-4 25 0 0</inkml:trace>
  <inkml:trace contextRef="#ctx0" brushRef="#br0" timeOffset="138553.591">13955 6511 2464 0 0,'30'14'15898'0'0,"13"-52"-24826"0"0,-41-3 2419 0 0,-18 20 5304 0 0</inkml:trace>
  <inkml:trace contextRef="#ctx0" brushRef="#br0" timeOffset="1.60987E6">5851 8830 1348 0 0,'1'0'90'0'0,"-1"-1"1"0"0,1 1-1 0 0,-1 0 0 0 0,1-1 0 0 0,-1 1 1 0 0,1 0-1 0 0,-1-1 0 0 0,1 1 1 0 0,-1-1-1 0 0,0 1 0 0 0,1-1 0 0 0,-1 1 1 0 0,0-1-1 0 0,1 1 0 0 0,-1-1 1 0 0,0 1-1 0 0,0-1 0 0 0,1 1 0 0 0,-1-1 1 0 0,0 1-1 0 0,0-1 0 0 0,0 0 0 0 0,0 1 1 0 0,0-1-1 0 0,0 1 0 0 0,0-1 1 0 0,0 0-1 0 0,0 1 0 0 0,0-1 0 0 0,0 1 1 0 0,0-1-1 0 0,0 1 0 0 0,0-1 0 0 0,-1 0 1 0 0,1 1-1 0 0,0-1 0 0 0,0 1 1 0 0,-1-1-1 0 0,1 1 0 0 0,0-1 0 0 0,-1 1 1 0 0,1-1-1 0 0,-1 1 0 0 0,1-1 0 0 0,0 1 1 0 0,-1 0-1 0 0,1-1 0 0 0,-1 1 1 0 0,1 0-1 0 0,-1-1 0 0 0,1 1 0 0 0,-1 0 1 0 0,0 0-1 0 0,1-1 0 0 0,-1 1 0 0 0,1 0 1 0 0,-1 0-1 0 0,1 0 0 0 0,-1 0 1 0 0,0 0-1 0 0,1 0 0 0 0,-1 0 0 0 0,1 0 1 0 0,-1 0-1 0 0,0 0 0 0 0,1 0 0 0 0,-1 0 1 0 0,1 0-1 0 0,-1 1 0 0 0,0-1-90 0 0,44-40 243 0 0,-35 34 204 0 0,29-41 1788 0 0,-71 50-5046 0 0,20 16-2118 0 0,12-13 3517 0 0</inkml:trace>
  <inkml:trace contextRef="#ctx0" brushRef="#br0" timeOffset="1.61014E6">5885 9028 996 0 0,'1'0'186'0'0,"-1"0"-1"0"0,0 0 0 0 0,1 0 1 0 0,-1-1-1 0 0,1 1 1 0 0,-1 0-1 0 0,1 0 0 0 0,-1 0 1 0 0,0 0-1 0 0,1 0 1 0 0,-1 0-1 0 0,1 0 1 0 0,-1 0-1 0 0,1 0 0 0 0,-1 0 1 0 0,1 0-1 0 0,-1 0 1 0 0,1 0-1 0 0,-1 0 1 0 0,0 1-1 0 0,1-1 0 0 0,-1 0 1 0 0,1 0-1 0 0,-1 0 1 0 0,0 1-1 0 0,1-1 1 0 0,-1 0-1 0 0,1 0 0 0 0,-1 1 1 0 0,0-1-1 0 0,1 0 1 0 0,-1 1-1 0 0,0-1 1 0 0,0 0-1 0 0,1 1 0 0 0,-1-1 1 0 0,0 1-1 0 0,0-1 1 0 0,0 1-1 0 0,1-1 0 0 0,-1 0 1 0 0,0 1-1 0 0,0-1 1 0 0,0 1-1 0 0,0-1-185 0 0,-28-5-5894 0 0,22 7 4568 0 0</inkml:trace>
  <inkml:trace contextRef="#ctx0" brushRef="#br0" timeOffset="1.60316E6">169 8603 1140 0 0,'0'0'269'0'0,"-5"-22"1427"0"0,-15-3-1520 0 0,12-5 1500 0 0,5 45-769 0 0,-25 269 609 0 0,-5 235 760 0 0,32-451-1447 0 0,1-67-780 0 0,17 17 155 0 0,86-30-30 0 0,392-67-132 0 0,-540 52-7665 0 0,28 16 6084 0 0</inkml:trace>
  <inkml:trace contextRef="#ctx0" brushRef="#br0" timeOffset="1.60347E6">139 9062 1224 0 0,'3'-9'3361'0'0,"78"-3"-2328"0"0,271 4 410 0 0,-351 8-1463 0 0,-1 0-67 0 0,7-1-682 0 0,-13-5-2332 0 0,-2 3 1861 0 0</inkml:trace>
  <inkml:trace contextRef="#ctx0" brushRef="#br0" timeOffset="1.60383E6">61 8657 1056 0 0,'-5'-5'4093'0'0,"34"1"-3411"0"0,312-10 1201 0 0,-42-3-1364 0 0,-213 17-893 0 0,-97-9-3034 0 0,4 9 2365 0 0,2 0-297 0 0</inkml:trace>
  <inkml:trace contextRef="#ctx0" brushRef="#br0" timeOffset="1.6046E6">834 9372 1556 0 0,'7'-8'4942'0'0,"27"-30"-4407"0"0,32-37-234 0 0,-4-3 0 0 0,-4-3-1 0 0,42-77-300 0 0,-74 75-227 0 0,-25 81 224 0 0,-1 1 1 0 0,0-1-1 0 0,0 1 1 0 0,0-1-1 0 0,-1 1 0 0 0,1-1 1 0 0,0 1-1 0 0,-1-1 1 0 0,1 1-1 0 0,-1-1 0 0 0,1 1 1 0 0,-1-1-1 0 0,1 1 1 0 0,-1 0-1 0 0,0-1 0 0 0,0 1 1 0 0,0 0-1 0 0,0 0 1 0 0,0 0-1 0 0,0 0 0 0 0,0-1 1 0 0,0 2-1 0 0,0-1 1 0 0,0 0-1 0 0,-1 0 1 0 0,1 0-1 0 0,0 0 0 0 0,-1 1 1 0 0,1-1-1 0 0,-1 1 1 0 0,1-1-1 0 0,-1 1 0 0 0,1-1 1 0 0,0 1-1 0 0,-1 0 1 0 0,1 0-1 0 0,-1 0 0 0 0,0 0 1 0 0,1 0-1 0 0,-1 0 1 0 0,1 0-1 0 0,-1 0 1 0 0,1 0-1 0 0,-1 1 0 0 0,1-1 1 0 0,0 1-1 0 0,-1-1 1 0 0,1 1-1 0 0,-1 0 0 0 0,1-1 1 0 0,0 1-1 0 0,0 0 1 0 0,-1 0-1 0 0,0 1 3 0 0,-1-2-10 0 0,0 1 1 0 0,-1-1-1 0 0,1 1 1 0 0,0 0-1 0 0,0 0 1 0 0,0 0-1 0 0,0 1 0 0 0,-1-1 1 0 0,2 1-1 0 0,-1 0 1 0 0,0 0-1 0 0,0 0 0 0 0,1 0 1 0 0,-1 0-1 0 0,1 0 1 0 0,-1 1-1 0 0,1 0 1 0 0,0-1-1 0 0,0 1 0 0 0,0 0 1 0 0,0 0-1 0 0,1 0 1 0 0,-1 0-1 0 0,1 0 0 0 0,0 0 1 0 0,0 0-1 0 0,0 0 1 0 0,0 1-1 0 0,0-1 1 0 0,1 0-1 0 0,0 1 0 0 0,-1-1 1 0 0,1 1-1 0 0,1-1 1 0 0,-1 3 9 0 0,7 6-2 0 0,1 1 0 0 0,0-2 1 0 0,1 1-1 0 0,0-1 1 0 0,1-1-1 0 0,0 1 0 0 0,0-2 1 0 0,1 1-1 0 0,0-2 1 0 0,6 4 1 0 0,94 104 262 0 0,-110-107-259 0 0,0-1 0 0 0,0 1 0 0 0,0-1 0 0 0,-1 1 1 0 0,0-1-1 0 0,-1 1 0 0 0,0-1 0 0 0,0 1 0 0 0,-1-1 1 0 0,0 1-1 0 0,-1-1 0 0 0,0 0 0 0 0,0 0 0 0 0,0 0 0 0 0,-1-1 1 0 0,0 1-1 0 0,-1-1 0 0 0,0 0 0 0 0,0 0 0 0 0,0 0 1 0 0,-1-1-1 0 0,0 0 0 0 0,0 0 0 0 0,-1 0 0 0 0,0-1 1 0 0,0 0-1 0 0,0 0 0 0 0,0-1 0 0 0,-1 0 0 0 0,0 0 0 0 0,1 0 1 0 0,-1-1-1 0 0,-1-1 0 0 0,1 1 0 0 0,0-1 0 0 0,-8 0-3 0 0,13-2-151 0 0,1-1-1 0 0,0 0 0 0 0,0 0 0 0 0,0 0 1 0 0,0 0-1 0 0,0 0 0 0 0,0-1 0 0 0,0 1 0 0 0,1 0 1 0 0,-1-1-1 0 0,0 0 0 0 0,1 1 0 0 0,-1-1 1 0 0,1 0-1 0 0,0 0 0 0 0,-1 1 0 0 0,1-1 0 0 0,0 0 1 0 0,0 0-1 0 0,0-1 0 0 0,1 1 0 0 0,-1 0 1 0 0,0 0-1 0 0,1 0 0 0 0,-1 0 0 0 0,1-1 1 0 0,0 1-1 0 0,0 0 0 0 0,0-1 0 0 0,0 1 0 0 0,0 0 1 0 0,0 0-1 0 0,1-2 152 0 0,-1-11-1285 0 0</inkml:trace>
  <inkml:trace contextRef="#ctx0" brushRef="#br0" timeOffset="1.60494E6">1647 8668 1316 0 0,'7'-11'1948'0'0,"5"21"588"0"0,-4 27-2076 0 0,-2 1 0 0 0,-2-1 1 0 0,-1 1-1 0 0,-2 0 0 0 0,-2 0 1 0 0,-2 17-461 0 0,0-22 196 0 0,1 0 0 0 0,2 0 1 0 0,1 0-1 0 0,1 0 0 0 0,2-1 1 0 0,2 1-1 0 0,1-1 0 0 0,10 31-196 0 0,8-24-628 0 0,-8-28-3456 0 0,-16-11 2754 0 0,-1-1 27 0 0,0-4-92 0 0</inkml:trace>
  <inkml:trace contextRef="#ctx0" brushRef="#br0" timeOffset="1.60532E6">1492 9045 1196 0 0,'0'0'161'0'0,"1"-1"1"0"0,-1 1-1 0 0,0 0 1 0 0,0-1-1 0 0,1 1 0 0 0,-1 0 1 0 0,0-1-1 0 0,0 1 0 0 0,0-1 1 0 0,1 1-1 0 0,-1-1 0 0 0,0 1 1 0 0,0 0-1 0 0,0-1 0 0 0,0 1 1 0 0,0-1-1 0 0,0 1 0 0 0,0-1 1 0 0,0 1-1 0 0,0-1 0 0 0,0 1 1 0 0,0-1-1 0 0,0 1 0 0 0,0 0 1 0 0,-1-1-1 0 0,1 1 1 0 0,0-1-1 0 0,0 1 0 0 0,0-1 1 0 0,0 1-1 0 0,-1 0 0 0 0,1-1 1 0 0,0 1-1 0 0,-1 0 0 0 0,1-1 1 0 0,0 1-162 0 0,762-101 2321 0 0,-692 95-2215 0 0,-68 9-91 0 0,-1-1 1 0 0,1 1-1 0 0,-1 0 1 0 0,1-1 0 0 0,-1 1-1 0 0,0 0 1 0 0,0 0-1 0 0,0 0 1 0 0,0 0 0 0 0,-1 0-1 0 0,1 0 1 0 0,-1 0-1 0 0,0 0 1 0 0,0 0 0 0 0,0 0-1 0 0,0 0 1 0 0,0 0-1 0 0,-1 1 1 0 0,1-1 0 0 0,-1-1-1 0 0,0 1 1 0 0,0 0-1 0 0,0 0 1 0 0,0 0 0 0 0,-1 0-1 0 0,1-1 1 0 0,-1 1-1 0 0,0 0-15 0 0,0 3-16 0 0,-12 69-629 0 0,13-43-5507 0 0,1-24 4857 0 0</inkml:trace>
  <inkml:trace contextRef="#ctx0" brushRef="#br0" timeOffset="1.6055E6">2267 8753 1756 0 0,'-4'-5'1164'0'0,"4"-5"-132"0"0,0 2-100 0 0,-1 1-143 0 0,1 1-81 0 0,0 1-68 0 0,-2-2-44 0 0,2 4-76 0 0,-2-2-132 0 0,2 1-152 0 0,0 4-220 0 0,0 0-4 0 0,0 0-452 0 0,0 0-368 0 0,0 0-568 0 0,16-16 3 0 0,-11 17 45 0 0,3 1 136 0 0</inkml:trace>
  <inkml:trace contextRef="#ctx0" brushRef="#br0" timeOffset="1.60616E6">2377 8922 1576 0 0,'-15'62'2567'0'0,"-63"177"118"0"0,77-237-2684 0 0,1 0-1 0 0,0 1 1 0 0,0-1 0 0 0,0 0 0 0 0,0 1-1 0 0,0-1 1 0 0,0 0 0 0 0,0 1 0 0 0,1-1 0 0 0,-1 0-1 0 0,1 1 1 0 0,0-1 0 0 0,-1 0 0 0 0,1 0-1 0 0,0 1 1 0 0,1-1 0 0 0,-1 0 0 0 0,0 0-1 0 0,0 0 1 0 0,1-1 0 0 0,-1 1 0 0 0,1 0-1 0 0,0 0 1 0 0,0-1 0 0 0,-1 1 0 0 0,1-1-1 0 0,0 0 1 0 0,0 1 0 0 0,0-1 0 0 0,0 0-1 0 0,1 0 1 0 0,-1 0 0 0 0,0 0 0 0 0,0-1-1 0 0,1 1 1 0 0,-1-1 0 0 0,0 1 0 0 0,1-1-1 0 0,-1 0 1 0 0,0 0 0 0 0,1 0 0 0 0,-1 0-1 0 0,3 0 0 0 0,97-18-1874 0 0,-28-13 483 0 0,-43 13 756 0 0</inkml:trace>
  <inkml:trace contextRef="#ctx0" brushRef="#br0" timeOffset="1.6069E6">2589 8867 1300 0 0,'34'42'2579'0'0,"14"113"-349"0"0,-46-126-1603 0 0,-1-29-546 0 0,-1 0 0 0 0,1-1 0 0 0,0 1-1 0 0,-1 0 1 0 0,1-1 0 0 0,0 1 0 0 0,-1 0 0 0 0,1 0 0 0 0,0 0 0 0 0,-1 0 0 0 0,1 0 0 0 0,0 0-1 0 0,-1 0 1 0 0,1 0 0 0 0,0 0 0 0 0,-1 0 0 0 0,1 0 0 0 0,0 0 0 0 0,-1 0 0 0 0,1 1-1 0 0,0-1 1 0 0,-1 0 0 0 0,1 0 0 0 0,-1 1 0 0 0,1-1 0 0 0,0 0 0 0 0,-1 1 0 0 0,1-1 0 0 0,-1 1-1 0 0,1-1 1 0 0,-1 1 0 0 0,1-1-81 0 0,11-31 46 0 0,1 0 0 0 0,1 1 0 0 0,2 0 0 0 0,1 1 0 0 0,2 1 0 0 0,0 1 0 0 0,9-8-46 0 0,-27 32-7 0 0,1 1 1 0 0,0 0-1 0 0,0-1 0 0 0,0 1 0 0 0,0 0 1 0 0,0 0-1 0 0,1 0 0 0 0,-1 0 0 0 0,1 0 0 0 0,-1 1 1 0 0,1-1-1 0 0,-1 1 0 0 0,1 0 0 0 0,0-1 0 0 0,0 1 1 0 0,0 0-1 0 0,0 1 0 0 0,-1-1 0 0 0,1 0 1 0 0,0 1-1 0 0,0 0 0 0 0,0 0 0 0 0,0 0 0 0 0,0 0 1 0 0,1 0-1 0 0,-2 0 0 0 0,1 1 0 0 0,0 0 1 0 0,0-1-1 0 0,0 1 0 0 0,0 0 0 0 0,0 0 0 0 0,0 1 1 0 0,-1-1-1 0 0,1 1 0 0 0,-1-1 0 0 0,1 1 0 0 0,-1 0 1 0 0,1 0-1 0 0,-1 0 0 0 0,0 0 0 0 0,0 0 1 0 0,1 2 6 0 0,4 5-15 0 0,-2-1 0 0 0,1 1 1 0 0,-1 0-1 0 0,-1 0 0 0 0,1 1 1 0 0,-2-1-1 0 0,1 1 0 0 0,-1 0 1 0 0,-1 0-1 0 0,0 0 0 0 0,0 0 1 0 0,-1 5 14 0 0,1 0-4 0 0,-2 1 1 0 0,0-1-1 0 0,-1 1 1 0 0,-1-1-1 0 0,0 0 1 0 0,-1 0-1 0 0,-1 0 1 0 0,0 0-1 0 0,-1 0 1 0 0,-2 4 3 0 0,6-19 7 0 0,0 0 0 0 0,1-1 0 0 0,-1 1 1 0 0,0 0-1 0 0,0 0 0 0 0,0 0 1 0 0,1 0-1 0 0,-1-1 0 0 0,0 1 0 0 0,0 0 1 0 0,1-1-1 0 0,-1 1 0 0 0,0 0 1 0 0,1-1-1 0 0,-1 1 0 0 0,0-1 1 0 0,1 1-1 0 0,-1-1 0 0 0,1 1 0 0 0,-1-1 1 0 0,1 0-1 0 0,-1 1 0 0 0,1-1 1 0 0,-1 0-1 0 0,1 1 0 0 0,0-1 1 0 0,-1 0-1 0 0,1 1 0 0 0,0-1 0 0 0,0 0 1 0 0,-1 0-1 0 0,1 0 0 0 0,0 1 1 0 0,0-1-1 0 0,0 0 0 0 0,0 0 1 0 0,0 0-1 0 0,0 1 0 0 0,0-1 0 0 0,0 0 1 0 0,0 0-1 0 0,0 0 0 0 0,1 1 1 0 0,-1-1-1 0 0,0 0 0 0 0,1 0 1 0 0,-1 1-1 0 0,0-1 0 0 0,1 0 0 0 0,-1 1 1 0 0,1-1-1 0 0,-1 0 0 0 0,1 1 1 0 0,-1-1-1 0 0,1 1 0 0 0,0-1-7 0 0,3-19-27 0 0,1 1 0 0 0,1-1-1 0 0,0 1 1 0 0,2 1 0 0 0,0-1 0 0 0,1 1-1 0 0,1 1 1 0 0,1 0 0 0 0,0 0 0 0 0,8-8 27 0 0,-7 9-7 0 0,-3 0-16 0 0,2 1-1 0 0,0 0 0 0 0,0 1 1 0 0,1 0-1 0 0,1 1 0 0 0,0 0 1 0 0,1 1-1 0 0,0 1 0 0 0,14-9 24 0 0,-24 19-3 0 0,1 1 0 0 0,-1-1 0 0 0,0 1 0 0 0,0-1 0 0 0,0 1-1 0 0,1 0 1 0 0,-1 1 0 0 0,0-1 0 0 0,0 1 0 0 0,0 0 0 0 0,0 0 0 0 0,1 0 0 0 0,-1 0-1 0 0,0 1 1 0 0,-1-1 0 0 0,1 1 0 0 0,0 0 0 0 0,0 0 0 0 0,-1 1 0 0 0,0-1 0 0 0,1 1-1 0 0,-1 0 1 0 0,0 0 0 0 0,0 0 0 0 0,0 0 0 0 0,-1 0 0 0 0,1 1 0 0 0,-1-1 0 0 0,0 1 0 0 0,0 0-1 0 0,0-1 1 0 0,0 1 0 0 0,0 0 0 0 0,-1 0 0 0 0,0 0 0 0 0,0 0 0 0 0,0 1 0 0 0,0-1-1 0 0,-1 0 1 0 0,0 0 0 0 0,0 4 3 0 0,37 287-417 0 0,-15-240-599 0 0,12-37-4134 0 0,-27-18 3809 0 0</inkml:trace>
  <inkml:trace contextRef="#ctx0" brushRef="#br0" timeOffset="1.60763E6">3744 8905 1004 0 0,'-8'0'126'0'0,"-1"0"-1"0"0,1 1 1 0 0,-1 0-1 0 0,1 0 1 0 0,-1 1 0 0 0,1 0-1 0 0,0 0 1 0 0,0 1-1 0 0,0 0 1 0 0,0 0 0 0 0,0 1-1 0 0,1 0 1 0 0,-1 1-1 0 0,1 0 1 0 0,0 0 0 0 0,1 0-1 0 0,-1 1 1 0 0,1 0-1 0 0,0 0 1 0 0,0 0 0 0 0,1 1-1 0 0,0 0 1 0 0,0 0-1 0 0,1 0 1 0 0,0 1 0 0 0,0 0-1 0 0,1 0 1 0 0,-1 0-1 0 0,2 0 1 0 0,-1 0 0 0 0,1 0-1 0 0,0 4-125 0 0,3-7 26 0 0,1-1 0 0 0,-1 1 0 0 0,1-1 0 0 0,0 1 0 0 0,0-1 0 0 0,1 0 0 0 0,-1 0 0 0 0,1 0 0 0 0,0 0-1 0 0,0 0 1 0 0,0-1 0 0 0,1 1 0 0 0,-1-1 0 0 0,1 0 0 0 0,0 0 0 0 0,0 0 0 0 0,0 0 0 0 0,0-1 0 0 0,0 0 0 0 0,1 0 0 0 0,-1 0 0 0 0,1 0 0 0 0,-1-1 0 0 0,1 1-1 0 0,-1-1 1 0 0,1 0 0 0 0,0-1 0 0 0,0 1 0 0 0,0-1 0 0 0,-1 0 0 0 0,1 0 0 0 0,0-1 0 0 0,0 1 0 0 0,0-1 0 0 0,-1 0 0 0 0,1 0 0 0 0,0-1 0 0 0,-1 1 0 0 0,2-2-26 0 0,7 1-79 0 0,-1-1 1 0 0,1-1-1 0 0,-1-1 1 0 0,0 1 0 0 0,0-2-1 0 0,0 0 1 0 0,-1 0-1 0 0,0-1 1 0 0,0 0 0 0 0,0-1-1 0 0,-1-1 1 0 0,0 1-1 0 0,-1-1 1 0 0,0-1 0 0 0,-1 0-1 0 0,0 0 1 0 0,0-1-1 0 0,-1 0 1 0 0,4-8 78 0 0,-10 14 5 0 0,0 0 0 0 0,0 0 0 0 0,-1 0 0 0 0,1 0 1 0 0,-1 0-1 0 0,0 0 0 0 0,-1 0 0 0 0,1 0 0 0 0,-1 0 0 0 0,0 0 0 0 0,-1 0 0 0 0,1 0 0 0 0,-1 0 1 0 0,0 1-1 0 0,0-1 0 0 0,0 1 0 0 0,-1-1 0 0 0,1 1 0 0 0,-1 0 0 0 0,0 0 0 0 0,0 0 0 0 0,-1 0 0 0 0,1 0 1 0 0,-1 1-1 0 0,0-1 0 0 0,-1 1-5 0 0,5 2 13 0 0,-1 0 1 0 0,1 1 0 0 0,-1-1 0 0 0,1 1-1 0 0,-1-1 1 0 0,0 1 0 0 0,1 0-1 0 0,-1-1 1 0 0,1 1 0 0 0,-1-1-1 0 0,0 1 1 0 0,1 0 0 0 0,-1 0-1 0 0,0-1 1 0 0,1 1 0 0 0,-1 0 0 0 0,0 0-1 0 0,0 0 1 0 0,1 0 0 0 0,-1 0-1 0 0,0 0 1 0 0,0 0 0 0 0,1 0-1 0 0,-1 0 1 0 0,0 0 0 0 0,1 0-1 0 0,-1 0 1 0 0,0 0 0 0 0,0 1 0 0 0,1-1-1 0 0,-1 0 1 0 0,0 1 0 0 0,1-1-1 0 0,-1 0 1 0 0,1 1 0 0 0,-1-1-1 0 0,0 1 1 0 0,1-1 0 0 0,-1 1-1 0 0,1-1 1 0 0,-1 1 0 0 0,1-1 0 0 0,0 1-1 0 0,-1-1 1 0 0,1 1 0 0 0,-1 0-1 0 0,1-1 1 0 0,0 1 0 0 0,0 0-1 0 0,-1-1 1 0 0,1 1 0 0 0,0 0-1 0 0,0 0 1 0 0,0-1 0 0 0,0 1 0 0 0,0 0-1 0 0,0-1 1 0 0,0 1 0 0 0,0 0-1 0 0,0 0 1 0 0,0-1 0 0 0,0 1-1 0 0,0 0 1 0 0,1 0-14 0 0,4 61 99 0 0,2-47-77 0 0,1 0 0 0 0,1-1 0 0 0,0 0 0 0 0,0 0 0 0 0,1-1 0 0 0,1 0 0 0 0,0-1 0 0 0,1 0 0 0 0,1-1 0 0 0,-1-1 0 0 0,2 0 0 0 0,-1 0 0 0 0,1-1 0 0 0,1-1 0 0 0,0 0 0 0 0,7 2-22 0 0,-17-9-21 0 0,-1 0-1 0 0,1 0 0 0 0,0 0 0 0 0,-1 0 1 0 0,1-1-1 0 0,0 1 0 0 0,0-1 1 0 0,-1-1-1 0 0,1 1 0 0 0,0-1 0 0 0,-1 1 1 0 0,1-1-1 0 0,0-1 0 0 0,-1 1 1 0 0,1-1-1 0 0,-1 1 0 0 0,0-1 1 0 0,1-1-1 0 0,-1 1 0 0 0,0-1 0 0 0,0 1 1 0 0,-1-1-1 0 0,1 0 0 0 0,0 0 1 0 0,-1-1-1 0 0,0 1 0 0 0,0-1 1 0 0,0 0-1 0 0,2-2 22 0 0,70-126-197 0 0,-42 46 401 0 0,-3-2 0 0 0,-5-1-1 0 0,-3-1 1 0 0,-5-1 0 0 0,2-47-204 0 0,-5-180 4004 0 0,-14 316-3785 0 0,-2 3-199 0 0,0-1 0 0 0,0 1 0 0 0,0 0 0 0 0,0 0 0 0 0,0 0 0 0 0,0 0 0 0 0,0 0 0 0 0,0 0 0 0 0,1 1 0 0 0,-1-1-1 0 0,0 1 1 0 0,1-1 0 0 0,-1 1 0 0 0,1 0 0 0 0,0 0 0 0 0,-1-1 0 0 0,1 1 0 0 0,0 0 0 0 0,0 0 0 0 0,0 0 0 0 0,0 0 0 0 0,1 0 0 0 0,-1 0 0 0 0,1 0 0 0 0,-1 1 0 0 0,1-1 0 0 0,0 0 0 0 0,-1 0 0 0 0,1 0 0 0 0,0 1 0 0 0,0-1-1 0 0,1 0 1 0 0,-1 0 0 0 0,0 0 0 0 0,2 3-20 0 0,-3-4 24 0 0,1 2-18 0 0,-8 47 88 0 0,2 1-1 0 0,2-1 1 0 0,3 1-1 0 0,2-1 0 0 0,3 12-93 0 0,32 138-456 0 0,2 6-1779 0 0,-28-68-2796 0 0,-13-110 3551 0 0,-14 16 82 0 0</inkml:trace>
  <inkml:trace contextRef="#ctx0" brushRef="#br0" timeOffset="1.60862E6">3937 8850 1392 0 0,'0'0'116'0'0,"0"-1"-1"0"0,0 1 1 0 0,0 0-1 0 0,0-1 1 0 0,0 1-1 0 0,0 0 1 0 0,0-1-1 0 0,0 1 1 0 0,0 0-1 0 0,0-1 1 0 0,0 1-1 0 0,0 0 1 0 0,0-1-1 0 0,0 1 1 0 0,0 0 0 0 0,-1-1-1 0 0,1 1 1 0 0,0 0-1 0 0,0-1 1 0 0,0 1-1 0 0,0 0 1 0 0,0 0-1 0 0,-1-1 1 0 0,1 1-1 0 0,0 0 1 0 0,0 0-1 0 0,-1-1 1 0 0,1 1-1 0 0,0 0 1 0 0,-1 0-116 0 0,41-12 496 0 0,-40 12-485 0 0,521-94 1354 0 0,-107 28-2566 0 0,-381 61 854 0 0,-22 3 146 0 0,-35-1 496 0 0,-171 7 827 0 0,173 2-1034 0 0,0 2-1 0 0,0 0 1 0 0,0 2 0 0 0,1 0 0 0 0,1 1-1 0 0,0 1 1 0 0,0 1 0 0 0,2 1-1 0 0,-1 0 1 0 0,2 2 0 0 0,0 0 0 0 0,1 1-1 0 0,0 0 1 0 0,-12 19-88 0 0,22-27 59 0 0,-40 99 379 0 0,46-106-436 0 0,1-1 1 0 0,-1 0 0 0 0,1 0-1 0 0,-1 0 1 0 0,1 0-1 0 0,0 0 1 0 0,-1 0-1 0 0,1 0 1 0 0,0 0 0 0 0,0 0-1 0 0,0 0 1 0 0,0 0-1 0 0,0 0 1 0 0,0 0 0 0 0,0 0-1 0 0,0-1 1 0 0,0 1-1 0 0,0-1 1 0 0,0 1 0 0 0,0 0-1 0 0,0-1 1 0 0,1 0-1 0 0,-1 1 1 0 0,0-1 0 0 0,0 0-1 0 0,1 0 1 0 0,-1 0-1 0 0,0 1 1 0 0,1-1-1 0 0,-1 0 1 0 0,0-1 0 0 0,0 1-1 0 0,1 0 1 0 0,-1 0-1 0 0,0-1 1 0 0,0 1 0 0 0,0 0-1 0 0,1-1 1 0 0,-1 1-1 0 0,0-1 1 0 0,0 0 0 0 0,0 1-1 0 0,0-1 1 0 0,0 0-1 0 0,0 0 1 0 0,1 0-3 0 0,61-29 8 0 0,104-125 142 0 0,-151 134-144 0 0,1 1 0 0 0,1 1 0 0 0,0 0 0 0 0,2 2 0 0 0,0 0-1 0 0,1 1 1 0 0,0 1 0 0 0,16-7-6 0 0,-34 21-5 0 0,0 0-1 0 0,0 0 0 0 0,0 1 1 0 0,0-1-1 0 0,0 1 0 0 0,0 0 0 0 0,0 0 1 0 0,0 0-1 0 0,1 0 0 0 0,-1 1 0 0 0,0-1 1 0 0,0 1-1 0 0,0 0 0 0 0,0 0 1 0 0,0 0-1 0 0,-1 0 0 0 0,1 0 0 0 0,0 1 1 0 0,0-1-1 0 0,-1 1 0 0 0,1 0 0 0 0,-1 0 1 0 0,1 0-1 0 0,-1 0 0 0 0,0 0 1 0 0,0 0-1 0 0,0 1 0 0 0,0-1 0 0 0,0 1 1 0 0,-1-1-1 0 0,1 1 0 0 0,-1 0 0 0 0,1 0 1 0 0,0 2 5 0 0,40 104 10 0 0,-33 46 310 0 0,-29-130 122 0 0,25-67-36 0 0,10 16-595 0 0,1 0 1 0 0,1 2-1 0 0,1 0 0 0 0,1 1 1 0 0,1 1-1 0 0,1 1 1 0 0,2 0-1 0 0,-1 2 0 0 0,2 1 1 0 0,1 1-1 0 0,0 0 1 0 0,1 2-1 0 0,0 1 0 0 0,1 2 1 0 0,1 0-1 0 0,0 2 1 0 0,12-2 188 0 0,-27 6-275 0 0,60-18-2087 0 0,-41 21 878 0 0</inkml:trace>
  <inkml:trace contextRef="#ctx0" brushRef="#br0" timeOffset="1.60952E6">20 9777 848 0 0,'-19'-10'2582'0'0,"49"9"-1331"0"0,-9 2-1298 0 0,447-19 837 0 0,25-22-790 0 0,-67 4 64 0 0,2155-163 1205 0 0,-1591 80-496 0 0,-839 92-1158 0 0,-134 14-4296 0 0,-12 8 3389 0 0</inkml:trace>
  <inkml:trace contextRef="#ctx0" brushRef="#br0" timeOffset="1.61994E6">18832 8152 1292 0 0,'0'-2'1092'0'0,"0"0"-212"0"0,5 1-100 0 0,-5-1-96 0 0,4 0-60 0 0,1 1-111 0 0,2-3-105 0 0,2 3-64 0 0,12-6-56 0 0,6 0-140 0 0,3 2-160 0 0,2 0-4 0 0,6-1-628 0 0,-3 1-389 0 0,-3 0-263 0 0,6 1 68 0 0,-6 4 16 0 0</inkml:trace>
  <inkml:trace contextRef="#ctx0" brushRef="#br0" timeOffset="1.62074E6">21031 7970 1616 0 0,'-39'2'3281'0'0,"-50"50"-1411"0"0,59-25-1343 0 0,2 2 0 0 0,1 1 0 0 0,1 1 0 0 0,1 2 0 0 0,2 0 0 0 0,-17 34-527 0 0,-70 95-1023 0 0,105-156 616 0 0,0-1-1 0 0,0-1 1 0 0,0 1 0 0 0,0-1 0 0 0,-1 0-1 0 0,1 0 1 0 0,-1 0 0 0 0,0-1-1 0 0,0 0 1 0 0,0 0 0 0 0,-1-1-1 0 0,1 1 1 0 0,-1-1 0 0 0,1-1-1 0 0,-1 1 1 0 0,-5-1 407 0 0,-2 0-1161 0 0</inkml:trace>
  <inkml:trace contextRef="#ctx0" brushRef="#br0" timeOffset="1.62099E6">20620 8008 1856 0 0,'61'6'4840'0'0,"22"67"-2995"0"0,-55-44-1091 0 0,150 125 213 0 0,-58-53-4131 0 0,-110-92 2676 0 0,38 45-3021 0 0,-40-45 2204 0 0</inkml:trace>
  <inkml:trace contextRef="#ctx0" brushRef="#br0" timeOffset="1.62133E6">21287 8288 1224 0 0,'32'87'3240'0'0,"-15"4"1309"0"0,-13-107-4512 0 0,0 1 0 0 0,1-1 0 0 0,1 1 0 0 0,0 0 1 0 0,2 0-1 0 0,-1 1 0 0 0,2 0 0 0 0,0 0 0 0 0,0 1 0 0 0,1 1 0 0 0,1-1 1 0 0,0 1-1 0 0,1 1 0 0 0,0 0 0 0 0,0 1 0 0 0,2 0 0 0 0,-1 1 0 0 0,1 1 0 0 0,0 0 1 0 0,1 0-1 0 0,-1 2 0 0 0,2 0 0 0 0,-1 0 0 0 0,1 2 0 0 0,-1 0 0 0 0,1 0 1 0 0,14 0-38 0 0,-24 5-7 0 0,-1-1 1 0 0,1 1-1 0 0,-1 1 0 0 0,1-1 1 0 0,-1 1-1 0 0,0 0 1 0 0,1 0-1 0 0,-1 0 1 0 0,0 1-1 0 0,0-1 1 0 0,-1 1-1 0 0,1 1 1 0 0,-1-1-1 0 0,1 1 1 0 0,-1-1-1 0 0,0 1 0 0 0,0 0 1 0 0,-1 1-1 0 0,1-1 1 0 0,-1 1-1 0 0,0-1 1 0 0,0 1-1 0 0,-1 0 1 0 0,1 0-1 0 0,-1 1 1 0 0,0-1-1 0 0,0 0 1 0 0,-1 1-1 0 0,0-1 1 0 0,1 5 5 0 0,1 0-419 0 0,-1 0-1 0 0,-1 1 1 0 0,1 0-1 0 0,-2-1 1 0 0,1 1-1 0 0,-1 0 1 0 0,-1-1-1 0 0,0 1 0 0 0,-1 0 1 0 0,0-1-1 0 0,0 0 1 0 0,-1 1-1 0 0,-1-1 1 0 0,1 0-1 0 0,-5 7 421 0 0,-1-4-1383 0 0</inkml:trace>
  <inkml:trace contextRef="#ctx0" brushRef="#br0" timeOffset="1.62022E6">19431 8097 1204 0 0,'4'-2'656'0'0,"-1"2"164"0"0,1-2-248 0 0,-2 1-20 0 0,1-1-196 0 0,-1 0-64 0 0,0 2 12 0 0,1-1-132 0 0,3-1-16 0 0,-3 2-516 0 0,2-3-280 0 0,3-1-568 0 0,-3 1 28 0 0</inkml:trace>
  <inkml:trace contextRef="#ctx0" brushRef="#br0" timeOffset="1.62049E6">19916 8145 1216 0 0,'-12'25'728'0'0,"-13"-2"32"0"0,4 1-248 0 0,-1 1 116 0 0,1-2-220 0 0,0 0 20 0 0,-2-1-140 0 0,0 0 72 0 0,-1-2-143 0 0,1 1 19 0 0,-3-2-236 0 0,6 1 4 0 0,1-5-501 0 0,-1-4-351 0 0,13-2-396 0 0,3-6 24 0 0</inkml:trace>
  <inkml:trace contextRef="#ctx0" brushRef="#br0" timeOffset="1.61787E6">16439 8020 860 0 0,'0'0'91'0'0,"-1"0"0"0"0,1 0 0 0 0,0-1 0 0 0,-1 1 0 0 0,1 0 0 0 0,0 0 0 0 0,0 0-1 0 0,-1-1 1 0 0,1 1 0 0 0,0 0 0 0 0,0 0 0 0 0,0 0 0 0 0,-1-1 0 0 0,1 1 0 0 0,0 0 0 0 0,0-1 0 0 0,0 1 0 0 0,0 0 0 0 0,0 0-1 0 0,0-1 1 0 0,-1 1 0 0 0,1 0 0 0 0,0-1 0 0 0,0 1 0 0 0,0 0 0 0 0,0 0 0 0 0,0-1 0 0 0,0 1 0 0 0,0 0 0 0 0,0-1 0 0 0,0 1-1 0 0,0 0 1 0 0,0-1 0 0 0,1 1 0 0 0,-1 0-91 0 0,-32 15 938 0 0,-10 20-544 0 0,2 2 0 0 0,2 2 1 0 0,1 2-1 0 0,3 1 0 0 0,1 1 1 0 0,2 2-1 0 0,2 1 0 0 0,2 2 1 0 0,-6 17-395 0 0,-3-1-358 0 0,5-43-4862 0 0,21-21 4049 0 0</inkml:trace>
  <inkml:trace contextRef="#ctx0" brushRef="#br0" timeOffset="1.61813E6">15921 8052 1056 0 0,'11'-43'4070'0'0,"18"64"-1433"0"0,-9 13-2326 0 0,3-1-1 0 0,0-1 1 0 0,2-1 0 0 0,2-2 0 0 0,0 0 0 0 0,4 0-311 0 0,59 51 177 0 0,54 48-494 0 0,-47-44-4109 0 0,-84-72 2016 0 0,-12-10 1242 0 0</inkml:trace>
  <inkml:trace contextRef="#ctx0" brushRef="#br0" timeOffset="1.61838E6">16578 8237 1600 0 0,'-5'25'4864'0'0,"7"36"-3706"0"0,-1-24-541 0 0,23 165-358 0 0,13-117-5431 0 0,-31-82 4046 0 0</inkml:trace>
  <inkml:trace contextRef="#ctx0" brushRef="#br0" timeOffset="1.61863E6">17027 8492 1108 0 0,'-76'114'4663'0'0,"-68"87"-3453"0"0,81-139-4850 0 0,51-56 2335 0 0</inkml:trace>
  <inkml:trace contextRef="#ctx0" brushRef="#br0" timeOffset="1.61886E6">17799 8173 1100 0 0,'-66'6'3231'0'0,"-77"80"-1169"0"0,122-66-1949 0 0,0 1 0 0 0,2 1 1 0 0,0 0-1 0 0,1 2 1 0 0,1 0-1 0 0,2 0 0 0 0,0 2 1 0 0,2 0-1 0 0,1 1 1 0 0,-5 14-114 0 0,-49 47-3443 0 0,50-81 2335 0 0</inkml:trace>
  <inkml:trace contextRef="#ctx0" brushRef="#br0" timeOffset="1.61912E6">17257 8190 2604 0 0,'18'-10'3881'0'0,"32"36"-3077"0"0,-45-22-526 0 0,337 205-475 0 0,-260-149-3807 0 0,-58-47 2730 0 0</inkml:trace>
  <inkml:trace contextRef="#ctx0" brushRef="#br0" timeOffset="1.61952E6">17883 8368 944 0 0,'2'-5'3747'0'0,"5"-7"-2527"0"0,105-17 1009 0 0,-106 33-2031 0 0,-1 1-140 0 0,-1 1 0 0 0,0-1 0 0 0,0 1-1 0 0,0 0 1 0 0,-1 0 0 0 0,0 0 0 0 0,0 0 0 0 0,0 1 0 0 0,-1-1-1 0 0,0 1 1 0 0,0 0 0 0 0,-1 0 0 0 0,0-1 0 0 0,0 1-1 0 0,0 0 1 0 0,-1 0 0 0 0,0 0 0 0 0,0 0 0 0 0,-1 0 0 0 0,0 0-1 0 0,0-1 1 0 0,-1 3-58 0 0,-72 153 1621 0 0,73-161-1632 0 0,1 0 1 0 0,-1 0-1 0 0,1 0 0 0 0,-1 0 0 0 0,1-1 1 0 0,0 1-1 0 0,-1 0 0 0 0,1 0 1 0 0,0 0-1 0 0,0 0 0 0 0,0 0 0 0 0,0 0 1 0 0,0 0-1 0 0,0 0 0 0 0,0 0 1 0 0,0 0-1 0 0,0 0 0 0 0,0 0 0 0 0,0 0 1 0 0,1 0-1 0 0,-1 0 0 0 0,0 0 0 0 0,1 0 1 0 0,-1 0-1 0 0,1-1 0 0 0,-1 1 1 0 0,1 0-1 0 0,-1 0 0 0 0,1 0 0 0 0,-1-1 1 0 0,1 1-1 0 0,0 0 0 0 0,0-1 1 0 0,-1 1-1 0 0,1 0 0 0 0,0-1 0 0 0,0 1 1 0 0,0-1-1 0 0,-1 1 0 0 0,1-1 0 0 0,0 0 1 0 0,0 1-1 0 0,0-1 0 0 0,0 0 1 0 0,0 0-1 0 0,0 0 0 0 0,0 1 0 0 0,0-1 1 0 0,0 0-1 0 0,0 0 0 0 0,0 0 1 0 0,0 0-1 0 0,0-1 0 0 0,0 1 0 0 0,0 0 1 0 0,0 0-1 0 0,0-1 0 0 0,0 1 1 0 0,-1 0-1 0 0,1-1 0 0 0,1 0 11 0 0,64-15-1652 0 0,-64 16 1574 0 0,139-55-5359 0 0,-105 43 4135 0 0</inkml:trace>
  <inkml:trace contextRef="#ctx0" brushRef="#br0" timeOffset="1.61969E6">18567 8525 1272 0 0,'-79'123'4359'0'0,"25"-53"-3217"0"0,41-48-1107 0 0,-32 49 233 0 0,8-41-3634 0 0,36-29 2034 0 0,1-1-2 0 0</inkml:trace>
  <inkml:trace contextRef="#ctx0" brushRef="#br0" timeOffset="1.61701E6">14570 8487 1028 0 0,'-26'3'526'0'0,"-1"1"1"0"0,1 1-1 0 0,0 2 1 0 0,0 0-1 0 0,1 2 0 0 0,0 1 1 0 0,0 1-1 0 0,1 1 1 0 0,1 1-1 0 0,-17 12-526 0 0,41-25 21 0 0,-1 0 0 0 0,1-1 1 0 0,0 1-1 0 0,0 0 0 0 0,0 1 0 0 0,-1-1 1 0 0,1 0-1 0 0,0 0 0 0 0,0 0 1 0 0,0 0-1 0 0,-1 0 0 0 0,1 1 0 0 0,0-1 1 0 0,-1 0-1 0 0,1 1 0 0 0,0-1 0 0 0,0 1 1 0 0,-1-1-1 0 0,1 1 0 0 0,-1-1 0 0 0,1 1 1 0 0,0-1-1 0 0,-1 1 0 0 0,1-1 1 0 0,-1 1-1 0 0,0 0 0 0 0,1-1 0 0 0,-1 1 1 0 0,1 0-1 0 0,-1 0 0 0 0,0-1 0 0 0,0 1 1 0 0,1 0-1 0 0,-1 0 0 0 0,0-1 0 0 0,0 1 1 0 0,0 0-1 0 0,0 0 0 0 0,0-1 0 0 0,0 1 1 0 0,0 0-1 0 0,0 0 0 0 0,0 0 1 0 0,0-1-1 0 0,0 1 0 0 0,0 0 0 0 0,-1 0 1 0 0,1-1-1 0 0,0 1 0 0 0,-1 0 0 0 0,1 0 1 0 0,0-1-1 0 0,-1 1 0 0 0,1 0 0 0 0,-1-1 1 0 0,1 1-1 0 0,-1-1 0 0 0,1 1 1 0 0,-1-1-1 0 0,0 1 0 0 0,1-1 0 0 0,-1 1 1 0 0,0-1-1 0 0,1 1 0 0 0,-1-1-21 0 0,75 2 94 0 0,228-73-680 0 0,-127-10-826 0 0,-173 80 1391 0 0,0 0 0 0 0,0-1 0 0 0,0 1 0 0 0,0 0 0 0 0,-1 0 0 0 0,1-1 0 0 0,0 1 0 0 0,-1-1 0 0 0,1 0 0 0 0,-1 1 0 0 0,1-1 0 0 0,-1 0 0 0 0,0 0 0 0 0,1 0 0 0 0,-1 0 0 0 0,0 0 0 0 0,-1 0 0 0 0,1 0 0 0 0,0-1 0 0 0,0 1 0 0 0,-1 0 0 0 0,0 0 0 0 0,1-1 0 0 0,-1 1 0 0 0,0 0 0 0 0,0 0 0 0 0,0-1 0 0 0,0 1 0 0 0,0 0 0 0 0,-1 0 0 0 0,1-1 0 0 0,-1 1 0 0 0,0 0 0 0 0,1 0 0 0 0,-1 0 0 0 0,0 0 0 0 0,0 0 0 0 0,0 0 0 0 0,-1 0 0 0 0,1 0 0 0 0,0 0 0 0 0,-1 0 0 0 0,1 0 0 0 0,-1 1 0 0 0,0-1 0 0 0,1 1 0 0 0,-1-1 0 0 0,0 1 0 0 0,0 0 0 0 0,0 0 0 0 0,0 0 0 0 0,-1-1 21 0 0,-14-8-126 0 0</inkml:trace>
  <inkml:trace contextRef="#ctx0" brushRef="#br0" timeOffset="1.61739E6">14744 8350 5124 0 0,'-176'-5'1813'0'0,"111"21"-1286"0"0,87-12-112 0 0,163-23-1011 0 0,-121 6 280 0 0,-2-2-1 0 0,0-4 1 0 0,-1-2 0 0 0,-1-3-1 0 0,49-27 317 0 0,-100 46 26 0 0,0 0-1 0 0,0-1 1 0 0,0 0 0 0 0,-1-1-1 0 0,0 1 1 0 0,0-2 0 0 0,-1 1-1 0 0,0-1 1 0 0,0 0-1 0 0,-1 0 1 0 0,0-1 0 0 0,-1 0-1 0 0,1 0 1 0 0,-2 0 0 0 0,1-1-1 0 0,-1 1 1 0 0,-1-1 0 0 0,0 0-1 0 0,0 0 1 0 0,-1 0-1 0 0,0-1 1 0 0,-1 1 0 0 0,0 0-1 0 0,-1-1 1 0 0,0-2-26 0 0,-1 7 147 0 0,-1 0 1 0 0,0 0-1 0 0,0 0 1 0 0,0 0 0 0 0,-1 0-1 0 0,0 0 1 0 0,0 0-1 0 0,-1 1 1 0 0,1 0-1 0 0,-1-1 1 0 0,0 1-1 0 0,-1 1 1 0 0,1-1-1 0 0,-1 1 1 0 0,0-1-1 0 0,0 2 1 0 0,0-1-1 0 0,-1 0 1 0 0,1 1-1 0 0,-1 0 1 0 0,0 0-1 0 0,0 1 1 0 0,-3-1-148 0 0,-54 67 1147 0 0,49-30-961 0 0,2 0 0 0 0,1 1 0 0 0,2 1-1 0 0,2-1 1 0 0,1 1 0 0 0,2 0 0 0 0,1 1-1 0 0,2-1 1 0 0,1 1 0 0 0,2 6-186 0 0,21 192 497 0 0,33 313-1694 0 0,-55-546 957 0 0,0 1 0 0 0,0-1 1 0 0,-1 1-1 0 0,1 0 0 0 0,-1 0 0 0 0,1-1 0 0 0,-1 1 0 0 0,0 0 0 0 0,0 0 0 0 0,0 0 0 0 0,0-1 0 0 0,-1 1 0 0 0,1 0 0 0 0,-1 0 0 0 0,0-1 0 0 0,0 1 0 0 0,0 0 0 0 0,0-1 0 0 0,0 1 0 0 0,0-1 0 0 0,-1 0 0 0 0,1 1 0 0 0,-1-1 0 0 0,0 0 0 0 0,0 0 0 0 0,0 1 240 0 0,-17-23-2733 0 0,11-3 1421 0 0</inkml:trace>
  <inkml:trace contextRef="#ctx0" brushRef="#br0" timeOffset="1.61407E6">10499 8253 1540 0 0,'-13'2'175'0'0,"1"1"0"0"0,0 0 0 0 0,0 1 0 0 0,0 0 0 0 0,0 1 0 0 0,1 0 0 0 0,0 1 0 0 0,0 1 0 0 0,0-1 0 0 0,1 2 1 0 0,0-1-1 0 0,0 1 0 0 0,1 1 0 0 0,0 0 0 0 0,0 0 0 0 0,1 1 0 0 0,0 0 0 0 0,1 0 0 0 0,0 0 0 0 0,1 1 0 0 0,0 1 0 0 0,1-1 0 0 0,0 1 0 0 0,1-1 0 0 0,0 1 0 0 0,1 1 0 0 0,0-1 0 0 0,1 0 0 0 0,0 1 0 0 0,1-1 0 0 0,0 1 0 0 0,1 0 0 0 0,1-1 0 0 0,1 7-175 0 0,26 159 899 0 0,-18-145-755 0 0,19 51 51 0 0,-19-63-279 0 0,-1 0-1 0 0,-1 1 1 0 0,-1 0 0 0 0,0 1 0 0 0,-2 0-1 0 0,-1-1 1 0 0,0 2 0 0 0,-2-1 0 0 0,-1 0-1 0 0,-1 0 1 0 0,0 1 0 0 0,-2-1 0 0 0,-1 0 0 0 0,-1 0-1 0 0,-1 0 85 0 0,3-18-226 0 0,-1 0 0 0 0,1 0 1 0 0,-1 0-1 0 0,-1 0 0 0 0,1-1 0 0 0,-1 1 0 0 0,0-1 0 0 0,0 0 0 0 0,0 0 0 0 0,0 0 0 0 0,-1-1 0 0 0,1 1 0 0 0,-1-1 0 0 0,0 0 0 0 0,0-1 0 0 0,0 1 1 0 0,0-1-1 0 0,-1 0 0 0 0,1 0 0 0 0,-1 0 0 0 0,1-1 0 0 0,-2 0 226 0 0,-11 0-1343 0 0</inkml:trace>
  <inkml:trace contextRef="#ctx0" brushRef="#br0" timeOffset="1.6147E6">9983 8760 948 0 0,'47'-49'4797'0'0,"70"24"-4296"0"0,-99 23-171 0 0,532-40 469 0 0,-493 37-49 0 0,-52 68 218 0 0,-3-56-963 0 0,0-1 0 0 0,1 1 1 0 0,0-1-1 0 0,0 1 0 0 0,1-1 0 0 0,0 0 1 0 0,0 0-1 0 0,0-1 0 0 0,0 1 0 0 0,1-1 1 0 0,0 0-1 0 0,0 0 0 0 0,1 0 0 0 0,-1-1 0 0 0,1 0 1 0 0,0 0-1 0 0,0 0 0 0 0,1-1 0 0 0,-1 0 1 0 0,1 0-1 0 0,-1-1 0 0 0,2 1-5 0 0,-1-2-9 0 0,0 0 0 0 0,0 0 0 0 0,0-1 0 0 0,1 1 0 0 0,-1-1 0 0 0,0-1 0 0 0,0 0 0 0 0,0 0-1 0 0,0 0 1 0 0,0-1 0 0 0,-1 0 0 0 0,1 0 0 0 0,0 0 0 0 0,-1-1 0 0 0,0 0 0 0 0,1-1 0 0 0,-1 1 0 0 0,0-1 0 0 0,-1 0 0 0 0,1-1-1 0 0,-1 0 1 0 0,0 1 0 0 0,0-2 0 0 0,0 1 0 0 0,-1 0 0 0 0,1-1 0 0 0,-1 0 0 0 0,-1 0 0 0 0,1 0 0 0 0,-1 0 0 0 0,0-1 0 0 0,-1 1-1 0 0,1-1 1 0 0,-1 0 0 0 0,-1 0 0 0 0,1 0 0 0 0,-1 0 0 0 0,0 0 0 0 0,-1 0 0 0 0,0 0 0 0 0,0 0 0 0 0,0 0 0 0 0,-1 0 0 0 0,0 0-1 0 0,-1-3 10 0 0,-32-71 497 0 0,30 137-491 0 0,12-33-329 0 0,2-1 0 0 0,0 0-1 0 0,2-1 1 0 0,0 0 0 0 0,1 0-1 0 0,1-2 1 0 0,1 1 0 0 0,1-2 0 0 0,6 5 323 0 0,-8-3-3439 0 0,-12-16 2209 0 0</inkml:trace>
  <inkml:trace contextRef="#ctx0" brushRef="#br0" timeOffset="1.61511E6">11279 8532 1024 0 0,'4'0'90'0'0,"-1"0"0"0"0,1 0 1 0 0,0 1-1 0 0,-1 0 0 0 0,1-1 0 0 0,-1 1 0 0 0,0 1 0 0 0,1-1 0 0 0,-1 0 1 0 0,0 1-1 0 0,0 0 0 0 0,0-1 0 0 0,0 1 0 0 0,0 1 0 0 0,0-1 0 0 0,0 0 1 0 0,-1 1-1 0 0,1-1 0 0 0,-1 1 0 0 0,0 0 0 0 0,0-1 0 0 0,0 1 1 0 0,0 1-1 0 0,0-1 0 0 0,0 0 0 0 0,-1 0 0 0 0,0 0 0 0 0,0 1 0 0 0,0-1 1 0 0,0 1-1 0 0,0-1 0 0 0,0 1 0 0 0,-1 2-90 0 0,14 147 3350 0 0,-14-154-3329 0 0,0 1-1 0 0,0-1 0 0 0,-1 1 1 0 0,1 0-1 0 0,0-1 1 0 0,0 1-1 0 0,-1-1 0 0 0,1 1 1 0 0,0 0-1 0 0,-1-1 0 0 0,1 1 1 0 0,0 0-1 0 0,-1-1 1 0 0,1 1-1 0 0,-1 0 0 0 0,1 0 1 0 0,-1 0-1 0 0,1-1 0 0 0,0 1 1 0 0,-1 0-1 0 0,1 0 1 0 0,-1 0-1 0 0,1 0 0 0 0,-1 0 1 0 0,1 0-1 0 0,-1 0 0 0 0,1 0 1 0 0,-1 0-1 0 0,1 0 1 0 0,-1 0-1 0 0,1 0 0 0 0,-1 0 1 0 0,1 0-1 0 0,-1 0 0 0 0,1 0 1 0 0,0 0-1 0 0,-1 1 1 0 0,1-1-1 0 0,-1 0 0 0 0,1 0 1 0 0,-1 1-1 0 0,1-1 0 0 0,0 0 1 0 0,-1 1-1 0 0,1-1 1 0 0,0 0-1 0 0,-1 1 0 0 0,1-1 1 0 0,0 0-1 0 0,0 1 0 0 0,-1-1 1 0 0,1 1-21 0 0,8-19-15 0 0,2 0 1 0 0,0 1-1 0 0,0 0 1 0 0,2 1 0 0 0,0 0-1 0 0,1 1 1 0 0,0 0-1 0 0,1 1 1 0 0,1 1-1 0 0,0 0 1 0 0,1 1 0 0 0,1 1-1 0 0,0 0 1 0 0,1 0 14 0 0,-16 10-15 0 0,-1 1 1 0 0,1-1-1 0 0,-1 1 1 0 0,1-1-1 0 0,0 1 0 0 0,-1 0 1 0 0,1 0-1 0 0,-1-1 1 0 0,1 1-1 0 0,0 0 1 0 0,-1 0-1 0 0,1 1 0 0 0,-1-1 1 0 0,1 0-1 0 0,0 0 1 0 0,-1 1-1 0 0,1-1 1 0 0,-1 1-1 0 0,1 0 1 0 0,-1-1-1 0 0,1 1 0 0 0,-1 0 1 0 0,0 0-1 0 0,1 0 1 0 0,-1 0-1 0 0,0 0 1 0 0,0 0-1 0 0,0 0 0 0 0,0 0 1 0 0,0 0-1 0 0,0 1 1 0 0,0-1-1 0 0,0 0 1 0 0,0 1-1 0 0,0-1 1 0 0,-1 1-1 0 0,1-1 0 0 0,0 1 1 0 0,-1-1-1 0 0,0 1 1 0 0,1-1-1 0 0,-1 1 1 0 0,0-1-1 0 0,0 1 0 0 0,1 0 1 0 0,-1-1-1 0 0,-1 1 1 0 0,1-1 14 0 0,6 95 132 0 0,-6-83-99 0 0,-18 92-393 0 0,18-102 243 0 0,0-1-1 0 0,1 1 1 0 0,-1 0-1 0 0,1 0 1 0 0,0-1-1 0 0,0 1 0 0 0,0-1 1 0 0,0 1-1 0 0,1 0 1 0 0,-1-1-1 0 0,1 0 1 0 0,-1 1-1 0 0,1-1 1 0 0,0 0-1 0 0,0 0 0 0 0,0 0 1 0 0,0 0-1 0 0,0 0 1 0 0,0 0-1 0 0,0-1 1 0 0,1 1-1 0 0,-1-1 0 0 0,1 0 1 0 0,-1 1-1 0 0,1-1 1 0 0,-1 0-1 0 0,1-1 1 0 0,0 1-1 0 0,0 0 1 0 0,-1-1-1 0 0,2 1 118 0 0,7-1-1233 0 0</inkml:trace>
  <inkml:trace contextRef="#ctx0" brushRef="#br0" timeOffset="1.61537E6">12117 8492 1708 0 0,'-9'-2'150'0'0,"0"1"1"0"0,0 0-1 0 0,0 0 0 0 0,0 1 1 0 0,0 0-1 0 0,0 1 0 0 0,0 0 1 0 0,0 0-1 0 0,1 1 0 0 0,-1 0 0 0 0,0 1 1 0 0,1 0-1 0 0,-1 0 0 0 0,1 1 1 0 0,0 0-1 0 0,0 0 0 0 0,1 1 0 0 0,-1 0 1 0 0,1 1-1 0 0,0-1 0 0 0,0 1 1 0 0,1 1-1 0 0,0-1 0 0 0,0 1 1 0 0,0 0-1 0 0,1 0 0 0 0,0 1 0 0 0,0-1 1 0 0,1 1-1 0 0,0 0 0 0 0,1 1 1 0 0,0-1-1 0 0,0 1 0 0 0,0-1 0 0 0,1 1 1 0 0,1 0-1 0 0,-1 0 0 0 0,1 3-150 0 0,0-4-27 0 0,1 0-1 0 0,-1-1 1 0 0,2 1-1 0 0,-1 0 1 0 0,1 0-1 0 0,0 0 1 0 0,0 0-1 0 0,1 0 1 0 0,1-1-1 0 0,-1 1 1 0 0,1-1-1 0 0,0 1 1 0 0,1-1-1 0 0,-1 0 1 0 0,1 0-1 0 0,1-1 0 0 0,-1 1 1 0 0,1-1-1 0 0,1 0 1 0 0,-1 0-1 0 0,1-1 1 0 0,0 1-1 0 0,0-1 1 0 0,0-1-1 0 0,1 1 1 0 0,0-1-1 0 0,0 0 1 0 0,0-1-1 0 0,0 1 1 0 0,0-1-1 0 0,1-1 1 0 0,0 0-1 0 0,-1 0 1 0 0,1 0-1 0 0,0-1 1 0 0,0 0-1 0 0,0 0 1 0 0,0-1-1 0 0,0 0 0 0 0,0-1 1 0 0,-1 0-1 0 0,1 0 1 0 0,2 0 27 0 0,98-44-2338 0 0,-80 25 1156 0 0</inkml:trace>
  <inkml:trace contextRef="#ctx0" brushRef="#br0" timeOffset="1.61577E6">12453 8133 1932 0 0,'0'1'56'0'0,"0"-1"0"0"0,0 1 0 0 0,0-1 0 0 0,-1 0 0 0 0,1 1 0 0 0,0-1 0 0 0,0 1 0 0 0,0-1 0 0 0,0 0 0 0 0,0 1 0 0 0,-1-1 0 0 0,1 1 0 0 0,0-1 0 0 0,0 0 0 0 0,-1 1 0 0 0,1-1 0 0 0,0 0-1 0 0,-1 1 1 0 0,1-1 0 0 0,0 0 0 0 0,-1 0 0 0 0,1 1 0 0 0,0-1 0 0 0,-1 0 0 0 0,1 0 0 0 0,-1 0 0 0 0,1 1 0 0 0,0-1 0 0 0,-1 0 0 0 0,1 0 0 0 0,-1 0 0 0 0,1 0 0 0 0,-1 0 0 0 0,1 0 0 0 0,0 0 0 0 0,-1 0 0 0 0,1 0 0 0 0,-1 0 0 0 0,1 0 0 0 0,-1 0 0 0 0,1 0 0 0 0,0 0-1 0 0,-1-1 1 0 0,1 1 0 0 0,-1 0 0 0 0,1 0 0 0 0,0 0 0 0 0,-1-1 0 0 0,1 1 0 0 0,-1 0 0 0 0,1 0 0 0 0,0-1 0 0 0,-1 1 0 0 0,1 0 0 0 0,0-1 0 0 0,0 1-56 0 0,-12 43 491 0 0,8 138 851 0 0,34 15-763 0 0,-7 5-73 0 0,-22-198-521 0 0,-1 0 0 0 0,0 0 1 0 0,0-1-1 0 0,0 1 0 0 0,0 0 0 0 0,0 0 0 0 0,-1-1 0 0 0,1 1 1 0 0,-1 0-1 0 0,0-1 0 0 0,0 1 0 0 0,0 0 0 0 0,0-1 1 0 0,0 1-1 0 0,0-1 0 0 0,-1 0 0 0 0,1 1 0 0 0,-1-1 0 0 0,0 0 1 0 0,1 0-1 0 0,-1 0 0 0 0,0 0 0 0 0,0 0 0 0 0,0 0 0 0 0,-1-1 1 0 0,1 1-1 0 0,0-1 0 0 0,-1 1 0 0 0,1-1 0 0 0,-1 0 0 0 0,1 0 1 0 0,-1 0-1 0 0,0 0 0 0 0,1-1 0 0 0,-1 1 0 0 0,0-1 1 0 0,0 0-1 0 0,-1 1 15 0 0,0-5-46 0 0,0-1 1 0 0,1 1 0 0 0,0-1-1 0 0,-1 0 1 0 0,2 1 0 0 0,-1-1 0 0 0,1-1-1 0 0,0 1 1 0 0,0 0 0 0 0,0 0-1 0 0,0-1 1 0 0,1 1 0 0 0,0-1-1 0 0,0 0 1 0 0,1 1 0 0 0,0-1-1 0 0,0 1 1 0 0,0-1 0 0 0,0 0-1 0 0,1 1 1 0 0,0-1 0 0 0,0 1 0 0 0,1-1-1 0 0,0-1 46 0 0,0-2-13 0 0,0 0-1 0 0,0 0 1 0 0,1 0 0 0 0,0 1-1 0 0,1-1 1 0 0,0 1-1 0 0,0-1 1 0 0,1 1 0 0 0,0 1-1 0 0,0-1 1 0 0,1 1-1 0 0,0-1 1 0 0,0 2-1 0 0,1-1 1 0 0,0 1 0 0 0,0 0-1 0 0,0 0 1 0 0,1 1-1 0 0,0 0 1 0 0,0 0 0 0 0,0 1-1 0 0,0 0 1 0 0,1 1-1 0 0,0-1 1 0 0,0 2 0 0 0,3-2 13 0 0,1 1 17 0 0,0 0 1 0 0,-1 0-1 0 0,1 1 0 0 0,0 1 1 0 0,0 0-1 0 0,0 1 1 0 0,1 0-1 0 0,-1 1 1 0 0,0 1-1 0 0,-1 0 1 0 0,1 0-1 0 0,0 1 1 0 0,0 1-1 0 0,-1 0 1 0 0,0 1-1 0 0,0 0 1 0 0,0 1-1 0 0,-1 0 1 0 0,0 1-1 0 0,0 0 1 0 0,0 1-1 0 0,-1 0 1 0 0,0 1-1 0 0,-1 0 0 0 0,0 1 1 0 0,0-1-1 0 0,-1 2 1 0 0,-1-1-1 0 0,1 1 1 0 0,-2 0-1 0 0,1 1 1 0 0,-2 0-1 0 0,3 5-17 0 0,-7-7-30 0 0,-1-1-1 0 0,0 1 0 0 0,0 0 1 0 0,-1-1-1 0 0,0 1 0 0 0,-1-1 1 0 0,0 1-1 0 0,-1-1 0 0 0,0 0 1 0 0,0 0-1 0 0,-1 0 0 0 0,0 0 1 0 0,0-1-1 0 0,-1 0 0 0 0,0 1 1 0 0,-1-2-1 0 0,0 1 0 0 0,0-1 1 0 0,-1 0-1 0 0,1 0 0 0 0,-3 1 31 0 0,-65 31-3167 0 0,46-36 1913 0 0</inkml:trace>
  <inkml:trace contextRef="#ctx0" brushRef="#br0" timeOffset="1.61599E6">12677 8397 2064 0 0,'3'-5'1032'0'0,"-3"-2"-160"0"0,2 2-164 0 0,0-2-172 0 0,0-1-123 0 0,3 3-325 0 0,-1-2-76 0 0,3 4-8 0 0,0-4-505 0 0,7-1-367 0 0,2 3-472 0 0,-5 2 124 0 0</inkml:trace>
  <inkml:trace contextRef="#ctx0" brushRef="#br0" timeOffset="1.61663E6">13342 8482 936 0 0,'-13'1'226'0'0,"0"1"-1"0"0,1 0 0 0 0,-1 1 1 0 0,1 1-1 0 0,-1 0 1 0 0,1 1-1 0 0,1 0 1 0 0,-1 1-1 0 0,1 0 0 0 0,0 1 1 0 0,0 0-1 0 0,1 0 1 0 0,0 1-1 0 0,0 1 1 0 0,1 0-1 0 0,0 0 0 0 0,0 1 1 0 0,1 0-1 0 0,0 0 1 0 0,1 1-1 0 0,1 0 1 0 0,-1 0-1 0 0,2 1 0 0 0,-1-1 1 0 0,2 1-1 0 0,0 0 1 0 0,-1 5-226 0 0,5-16 20 0 0,-1 1-1 0 0,1-1 1 0 0,0 1 0 0 0,0-1 0 0 0,0 1 0 0 0,0-1 0 0 0,0 1 0 0 0,1-1 0 0 0,-1 1 0 0 0,0-1-1 0 0,1 1 1 0 0,-1-1 0 0 0,1 0 0 0 0,-1 1 0 0 0,1-1 0 0 0,0 0 0 0 0,-1 1 0 0 0,1-1 0 0 0,0 0-1 0 0,0 0 1 0 0,0 0 0 0 0,0 1 0 0 0,0-1 0 0 0,0 0 0 0 0,0 0 0 0 0,1-1 0 0 0,-1 1 0 0 0,0 0-1 0 0,0 0 1 0 0,1-1 0 0 0,-1 1 0 0 0,0 0 0 0 0,1-1 0 0 0,-1 1 0 0 0,1-1 0 0 0,-1 0 0 0 0,1 0-1 0 0,-1 1 1 0 0,1-1 0 0 0,-1 0 0 0 0,1 0 0 0 0,-1 0 0 0 0,1-1 0 0 0,-1 1 0 0 0,1 0 0 0 0,-1 0-1 0 0,1-1 1 0 0,-1 1 0 0 0,0-1 0 0 0,1 1 0 0 0,-1-1 0 0 0,0 0 0 0 0,1 0 0 0 0,-1 1 0 0 0,1-2-20 0 0,84-36 190 0 0,-85 38-186 0 0,131-100 250 0 0,-73 55-244 0 0,-57 46-17 0 0,0 1 0 0 0,0 0 0 0 0,-1 1 0 0 0,1-1-1 0 0,-1 0 1 0 0,1 0 0 0 0,-1 1 0 0 0,0-1-1 0 0,0 0 1 0 0,0 1 0 0 0,0-1 0 0 0,0 1-1 0 0,-1 0 1 0 0,1-1 0 0 0,-1 1 0 0 0,0 0 0 0 0,0-1-1 0 0,0 1 1 0 0,0 0 0 0 0,0-1 0 0 0,0 1-1 0 0,-1-1 1 0 0,1 1 0 0 0,-1 0 0 0 0,0-1-1 0 0,0 1 1 0 0,0 0 7 0 0,0 11-92 0 0,1 56 68 0 0,0-69 35 0 0,4-6-60 0 0,102-130 38 0 0,-92 122-3 0 0,-5 2 17 0 0,0 0 0 0 0,0 1 0 0 0,1 1 0 0 0,1 0-1 0 0,0 0 1 0 0,0 1 0 0 0,1 0 0 0 0,-1 1 0 0 0,2 1 0 0 0,-1-1 0 0 0,1 2 0 0 0,0 0 0 0 0,0 0-1 0 0,0 2 1 0 0,1-1 0 0 0,-1 2 0 0 0,3-1-3 0 0,-10 6-3 0 0,-1-1-1 0 0,0 1 1 0 0,0 1-1 0 0,0-1 0 0 0,0 1 1 0 0,0-1-1 0 0,-1 1 1 0 0,1 1-1 0 0,-1-1 1 0 0,0 1-1 0 0,-1-1 1 0 0,1 1-1 0 0,-1 0 1 0 0,0 0-1 0 0,0 1 1 0 0,-1-1-1 0 0,1 1 1 0 0,-1 1 3 0 0,16 181-767 0 0,-19-139-784 0 0,16-15-802 0 0,-7-24 993 0 0</inkml:trace>
  <inkml:trace contextRef="#ctx0" brushRef="#br0" timeOffset="1.61245E6">6466 8962 1172 0 0,'0'3'373'0'0,"4"4"-321"0"0,-1-1 0 0 0,1 0-1 0 0,0 0 1 0 0,0 0 0 0 0,0-1-1 0 0,1 0 1 0 0,0 0 0 0 0,0 0-1 0 0,0 0 1 0 0,1-1-1 0 0,0 1 1 0 0,0-1 0 0 0,0-1-1 0 0,0 1 1 0 0,0-1 0 0 0,1 0-1 0 0,-1-1 1 0 0,1 0 0 0 0,0 0-1 0 0,0 0 1 0 0,0-1-1 0 0,0 1 1 0 0,0-2 0 0 0,0 1-1 0 0,0-1 1 0 0,0 0 0 0 0,0-1-1 0 0,0 0 1 0 0,7-1-52 0 0,11-3 54 0 0,-1 0 0 0 0,0-2 1 0 0,0-1-1 0 0,-1 0 0 0 0,0-2 1 0 0,-1-1-1 0 0,0-1 0 0 0,0 0 0 0 0,-1-2 1 0 0,-1-1-1 0 0,0 0 0 0 0,-1-1 0 0 0,14-17-54 0 0,38-36 71 0 0,-4-4-1 0 0,-2-2 0 0 0,-5-4 0 0 0,-2-1 0 0 0,-4-4 1 0 0,26-57-71 0 0,-10 30 230 0 0,-40 151 172 0 0,73 459 1360 0 0,-46-259-3072 0 0,-81-201-1019 0 0,2-24 1028 0 0</inkml:trace>
  <inkml:trace contextRef="#ctx0" brushRef="#br0" timeOffset="1.6127E6">7110 8760 1108 0 0,'0'-1'99'0'0,"1"0"0"0"0,-1 0 0 0 0,0 0 0 0 0,1 0 0 0 0,-1 0-1 0 0,1 0 1 0 0,-1 0 0 0 0,1 0 0 0 0,-1 0 0 0 0,1 1 0 0 0,0-1 0 0 0,0 0 0 0 0,-1 0 0 0 0,1 1 0 0 0,0-1-1 0 0,0 0 1 0 0,0 1 0 0 0,0-1 0 0 0,0 1 0 0 0,-1-1 0 0 0,1 1 0 0 0,0-1 0 0 0,0 1 0 0 0,0 0-1 0 0,0-1 1 0 0,1 1 0 0 0,-1 0 0 0 0,0 0 0 0 0,0 0 0 0 0,0 0 0 0 0,0 0 0 0 0,0 0 0 0 0,0 0 0 0 0,0 0-1 0 0,0 0 1 0 0,0 1 0 0 0,0-1 0 0 0,0 0 0 0 0,0 1 0 0 0,0-1 0 0 0,0 0 0 0 0,0 1 0 0 0,0 0-99 0 0,5-1 105 0 0,13-1 90 0 0,198-9 686 0 0,-2-21-4202 0 0,-163 15 1992 0 0</inkml:trace>
  <inkml:trace contextRef="#ctx0" brushRef="#br0" timeOffset="1.61368E6">7816 8635 944 0 0,'13'3'203'0'0,"1"0"-1"0"0,-1 2 1 0 0,0-1 0 0 0,0 1 0 0 0,0 1-1 0 0,-1 1 1 0 0,0-1 0 0 0,0 2-1 0 0,-1 0 1 0 0,0 0 0 0 0,6 6-203 0 0,-16-13 24 0 0,11 9 121 0 0,0-1 1 0 0,-1 2-1 0 0,0-1 1 0 0,-1 2-1 0 0,0-1 1 0 0,-1 1-1 0 0,-1 1 0 0 0,0-1 1 0 0,0 2-1 0 0,0 3-145 0 0,-7-16 322 0 0,-4 12 461 0 0,2-11-748 0 0,0-1 1 0 0,0 1-1 0 0,0-1 0 0 0,0 1 0 0 0,-1-1 0 0 0,1 0 0 0 0,-1 0 1 0 0,1 0-1 0 0,-1 0 0 0 0,1 0 0 0 0,-1 0 0 0 0,1 0 0 0 0,-1 0 1 0 0,0 0-1 0 0,1-1 0 0 0,-1 1 0 0 0,0-1 0 0 0,0 1 0 0 0,1-1 1 0 0,-1 0-1 0 0,0 0 0 0 0,0 0 0 0 0,0 0 0 0 0,0 0 1 0 0,1 0-1 0 0,-1 0 0 0 0,0 0 0 0 0,0-1 0 0 0,0 1 0 0 0,1-1 1 0 0,-1 0-1 0 0,0 1 0 0 0,1-1 0 0 0,-1 0 0 0 0,0 0 0 0 0,1 0 1 0 0,-1 0-1 0 0,1 0 0 0 0,0 0 0 0 0,-1 0 0 0 0,1-1 0 0 0,0 1 1 0 0,0 0-1 0 0,-1-1 0 0 0,1 1 0 0 0,0-1 0 0 0,0 0 0 0 0,1 1 1 0 0,-1-1-1 0 0,0 0 0 0 0,1 1 0 0 0,-1-1 0 0 0,1 0 1 0 0,-1 0-1 0 0,1 1 0 0 0,0-1 0 0 0,-1-1-35 0 0,3-8 43 0 0,0-1-1 0 0,0 1 1 0 0,1 0-1 0 0,1-1 1 0 0,0 2-1 0 0,0-1 1 0 0,1 0-1 0 0,0 1 1 0 0,1 0 0 0 0,1 0-1 0 0,-1 0 1 0 0,1 1-1 0 0,1 0 1 0 0,0 0-1 0 0,0 1 1 0 0,0 0-1 0 0,8-5-42 0 0,1-4 9 0 0,0 1 0 0 0,1 0-1 0 0,1 1 1 0 0,0 1-1 0 0,2 1 1 0 0,-1 1-1 0 0,20-9-8 0 0,-37 20-3 0 0,-1 0-1 0 0,0 1 0 0 0,1-1 0 0 0,-1 0 1 0 0,1 1-1 0 0,-1 0 0 0 0,1 0 1 0 0,-1-1-1 0 0,1 2 0 0 0,-1-1 0 0 0,1 0 1 0 0,-1 0-1 0 0,1 1 0 0 0,-1-1 0 0 0,1 1 1 0 0,-1 0-1 0 0,0 0 0 0 0,1 0 0 0 0,-1 0 1 0 0,0 0-1 0 0,0 0 0 0 0,0 0 0 0 0,0 1 1 0 0,0-1-1 0 0,0 1 0 0 0,0 0 0 0 0,0 0 1 0 0,-1-1-1 0 0,1 1 0 0 0,0 0 0 0 0,-1 0 1 0 0,0 1-1 0 0,0-1 0 0 0,1 0 0 0 0,-1 0 1 0 0,0 1-1 0 0,-1-1 0 0 0,1 0 1 0 0,0 1-1 0 0,-1-1 0 0 0,1 2 4 0 0,17 117 33 0 0,-17-107-21 0 0,-2-9-11 0 0,0 0 1 0 0,1 0-1 0 0,-1 1 1 0 0,1-1-1 0 0,1 0 1 0 0,-1 0 0 0 0,1 0-1 0 0,-1 0 1 0 0,1 0-1 0 0,1 0 1 0 0,-1 0-1 0 0,1 0 1 0 0,0-1-1 0 0,0 1 1 0 0,0 0-1 0 0,1-1 1 0 0,-1 0-1 0 0,1 1 1 0 0,0-1-1 0 0,0 0 1 0 0,1 0 0 0 0,-1-1-1 0 0,1 1 1 0 0,0-1-1 0 0,0 0 1 0 0,0 0-1 0 0,0 0 1 0 0,1 0-1 0 0,-1-1 1 0 0,1 0-1 0 0,0 0 1 0 0,-1 0-1 0 0,6 1-1 0 0,19-6-53 0 0,0-2 0 0 0,-1 0 0 0 0,1-2 0 0 0,-1-2 0 0 0,-1 0-1 0 0,0-2 1 0 0,0 0 0 0 0,-1-2 0 0 0,0-1 0 0 0,-1-2 0 0 0,-1 0-1 0 0,4-5 54 0 0,-24 19-17 0 0,0 0-1 0 0,-1-1 0 0 0,1 1 0 0 0,-1-1 1 0 0,0 0-1 0 0,0 0 0 0 0,0 0 0 0 0,0-1 1 0 0,0 1-1 0 0,-1 0 0 0 0,0-1 0 0 0,1 0 1 0 0,-1 0-1 0 0,0 1 0 0 0,-1-1 0 0 0,1 0 1 0 0,-1-1-1 0 0,0 1 0 0 0,0 0 0 0 0,0 0 1 0 0,0 0-1 0 0,-1-1 0 0 0,0 1 0 0 0,0-3 18 0 0,-23-13 274 0 0,29 37 7 0 0,11-9-272 0 0,0-1-1 0 0,1 0 1 0 0,0-2-1 0 0,1 0 1 0 0,-1-1-1 0 0,1-1 1 0 0,0-1-1 0 0,0 0 1 0 0,0-1-1 0 0,0-1 1 0 0,0-1-1 0 0,0-1 1 0 0,-1-1-1 0 0,1 0 1 0 0,15-6-9 0 0,43-2-138 0 0,-35 0 140 0 0,-51-15 707 0 0,-5 55-391 0 0,23 160-60 0 0,33 181 12 0 0,-77-144-23 0 0,35-221-242 0 0,-1 0 0 0 0,1 1-1 0 0,-1-1 1 0 0,0 0 0 0 0,-1 0-1 0 0,1 0 1 0 0,-1 0 0 0 0,0 0-1 0 0,0 0 1 0 0,-1 0 0 0 0,1-1-1 0 0,-1 1 1 0 0,0-1 0 0 0,0 0-1 0 0,-1 1 1 0 0,1-2 0 0 0,-1 1-1 0 0,0 0 1 0 0,0-1 0 0 0,0 0-1 0 0,0 1 1 0 0,-1-2 0 0 0,1 1-1 0 0,-1 0 1 0 0,0-1 0 0 0,0 0-1 0 0,0 0 1 0 0,0-1 0 0 0,0 1-1 0 0,0-1 1 0 0,0 0 0 0 0,-1 0-1 0 0,1-1 1 0 0,0 0 0 0 0,0 0-1 0 0,-1 0 1 0 0,1 0 0 0 0,0-1-1 0 0,-1 0 1 0 0,1 0 0 0 0,0 0-1 0 0,0-1 1 0 0,-3-1-5 0 0,-2-6-17 0 0,1-1 0 0 0,1 0 1 0 0,-1 0-1 0 0,2-1 0 0 0,-1 0 0 0 0,2 0 1 0 0,-1-1-1 0 0,2 1 0 0 0,-1-2 0 0 0,2 1 1 0 0,0 0-1 0 0,0-1 0 0 0,1 0 1 0 0,0 0-1 0 0,1 0 0 0 0,1 0 0 0 0,0 0 1 0 0,1-5 16 0 0,10-211-851 0 0,-4 198 265 0 0,1 0 0 0 0,1 1 1 0 0,1 0-1 0 0,2 0 1 0 0,1 1-1 0 0,2 0 0 0 0,0 1 1 0 0,2 1-1 0 0,1 1 0 0 0,14-17 586 0 0,-3 10-1300 0 0</inkml:trace>
  <inkml:trace contextRef="#ctx0" brushRef="#br0" timeOffset="1.65701E6">22566 7883 1036 0 0,'0'0'260'0'0,"0"0"56"0"0,0 0-120 0 0,0-13 19 0 0,-8 12 3599 0 0,4 3-3796 0 0,0 0 0 0 0,0 0 0 0 0,0 1 1 0 0,0 0-1 0 0,0 0 0 0 0,1 0 1 0 0,-1 0-1 0 0,1 1 0 0 0,0-1 1 0 0,0 1-1 0 0,0 0 0 0 0,0-1 0 0 0,1 1 1 0 0,-1 1-1 0 0,1-1 0 0 0,0 0 1 0 0,1 1-1 0 0,-1-1 0 0 0,1 1 1 0 0,-1-1-1 0 0,2 1 0 0 0,-2 3-18 0 0,-22 203-104 0 0,25-206 126 0 0,0 1-1 0 0,0 0 0 0 0,0-1 1 0 0,1 1-1 0 0,0-1 0 0 0,0 1 1 0 0,0-1-1 0 0,1 0 0 0 0,0 0 1 0 0,0 0-1 0 0,0 0 0 0 0,0-1 1 0 0,1 1-1 0 0,0-1 0 0 0,0 0 1 0 0,0 0-1 0 0,0 0 0 0 0,1 0 1 0 0,0-1-1 0 0,-1 0 0 0 0,1 0 1 0 0,1 0-1 0 0,-1-1 0 0 0,0 1 1 0 0,0-1-1 0 0,1 0 0 0 0,-1-1 1 0 0,6 2-22 0 0,-5-2 8 0 0,0 1 1 0 0,0-1-1 0 0,0 0 1 0 0,0-1-1 0 0,1 1 1 0 0,-1-1-1 0 0,0 0 1 0 0,0-1-1 0 0,0 0 1 0 0,0 0-1 0 0,0 0 1 0 0,0 0-1 0 0,0-1 1 0 0,0 0-1 0 0,-1 0 1 0 0,1-1-1 0 0,-1 0 1 0 0,1 0-1 0 0,-1 0 1 0 0,0 0-1 0 0,0-1 1 0 0,0 0-1 0 0,-1 0 1 0 0,1 0-1 0 0,-1-1 1 0 0,0 1-1 0 0,0-1 1 0 0,-1 0-1 0 0,1 0 1 0 0,-1 0-1 0 0,0-1 1 0 0,-1 1-1 0 0,1-1 1 0 0,-1 0-1 0 0,0 1 1 0 0,1-7-9 0 0,-5-4 81 0 0,-7 52-24 0 0,10-30-55 0 0,1-1 0 0 0,-1 1 0 0 0,1-1 0 0 0,0 1 0 0 0,0-1 0 0 0,0 0 0 0 0,1 0 0 0 0,0 0 0 0 0,0 0 0 0 0,0 0 0 0 0,0-1 0 0 0,1 1 0 0 0,0-1 0 0 0,0 0 0 0 0,0 0 0 0 0,1 0 0 0 0,-1-1 0 0 0,1 0 0 0 0,0 1 0 0 0,0-2 0 0 0,0 1 0 0 0,0 0 0 0 0,0-1 0 0 0,0 0 0 0 0,1-1 0 0 0,-1 1 0 0 0,1-1 0 0 0,4 1-2 0 0,168 14 173 0 0,-175-16-171 0 0,180-36-38 0 0,-177 34 1 0 0,-1 1 0 0 0,1-1 0 0 0,-1 0 0 0 0,1 0-1 0 0,-1-1 1 0 0,0 0 0 0 0,0 0 0 0 0,0 0 0 0 0,0 0 0 0 0,-1-1 0 0 0,1 0 0 0 0,-1 0 0 0 0,0 0 0 0 0,0 0-1 0 0,0-1 1 0 0,-1 0 0 0 0,0 1 0 0 0,0-1 0 0 0,0-1 0 0 0,0 1 0 0 0,-1 0 0 0 0,0 0 0 0 0,0-1 0 0 0,0 0-1 0 0,-1 1 1 0 0,1-1 0 0 0,-1 0 0 0 0,-1 0 0 0 0,1 1 0 0 0,-1-1 0 0 0,0 0 0 0 0,-1 0 0 0 0,1 0 0 0 0,-1 1-1 0 0,0-1 1 0 0,0 0 0 0 0,-1-1 35 0 0,-9-12-62 0 0,-1 0 0 0 0,-1 0-1 0 0,0 1 1 0 0,-2 1 0 0 0,0 0-1 0 0,0 1 1 0 0,-2 1 0 0 0,0 0-1 0 0,-1 1 1 0 0,-11-6 62 0 0,-7-17 37 0 0,36 37-170 0 0,0 0-51 0 0,3-2-192 0 0,97-40-2430 0 0,-70 35 1654 0 0</inkml:trace>
  <inkml:trace contextRef="#ctx0" brushRef="#br0" timeOffset="1.6577E6">23502 7645 1160 0 0,'-21'-52'2561'0'0,"7"94"-2115"0"0,-15 528 1989 0 0,51-368-1818 0 0,-14-149-46 0 0,18-95-216 0 0,82-226-41 0 0,-88 248-570 0 0,45 70 125 0 0,-48-36 140 0 0,0 0 0 0 0,1-1 0 0 0,1 0 0 0 0,0-2-1 0 0,0 0 1 0 0,1-1 0 0 0,1-1 0 0 0,16 5-9 0 0,-32-13 39 0 0,6 3-34 0 0,-1 0 0 0 0,1-1 0 0 0,-1 0 1 0 0,1 0-1 0 0,0-1 0 0 0,0-1 0 0 0,0 0 0 0 0,0-1 0 0 0,1 1 0 0 0,-1-2 0 0 0,0 0 1 0 0,0 0-1 0 0,0-1 0 0 0,0-1 0 0 0,-1 0 0 0 0,1 0 0 0 0,-1-1 0 0 0,1 0 0 0 0,4-3-5 0 0,-14 4-6 0 0,0 1 0 0 0,-1-1 0 0 0,1 0-1 0 0,-1 1 1 0 0,0-1 0 0 0,0 0 0 0 0,0 0-1 0 0,0 1 1 0 0,0-1 0 0 0,0 0-1 0 0,-1 1 1 0 0,1-1 0 0 0,-1 0 0 0 0,0 1-1 0 0,0-1 1 0 0,0 1 0 0 0,0-1 0 0 0,0 1-1 0 0,-1 0 1 0 0,1-1 0 0 0,-1 1 0 0 0,1 0-1 0 0,-1 0 1 0 0,0 0 0 0 0,0 0-1 0 0,0 0 1 0 0,0 0 0 0 0,0 1 0 0 0,0-1-1 0 0,-1 1 1 0 0,1 0 0 0 0,-1-1 0 0 0,1 1-1 0 0,-1 0 1 0 0,1 0 0 0 0,-1 0 0 0 0,1 1-1 0 0,-1-1 1 0 0,0 1 0 0 0,-1-1 6 0 0,-14-9-24 0 0,17 9 42 0 0,-21 3-172 0 0,25 22-875 0 0,24-19-2600 0 0,-17-6 2350 0 0</inkml:trace>
  <inkml:trace contextRef="#ctx0" brushRef="#br0" timeOffset="1.65788E6">24141 7685 1316 0 0,'-4'-7'680'0'0,"1"2"-212"0"0,1 0 120 0 0,-2 0-192 0 0,1 2 28 0 0,3 0-144 0 0,-4-2-16 0 0,2 3-116 0 0,2 0-24 0 0,-3 4-204 0 0,6 0-168 0 0,-4 1-200 0 0,1-1-400 0 0,0 6-472 0 0</inkml:trace>
  <inkml:trace contextRef="#ctx0" brushRef="#br0" timeOffset="1.65853E6">24212 7970 1348 0 0,'-11'6'164'0'0,"1"0"0"0"0,0 0 0 0 0,1 1 0 0 0,-1 1 0 0 0,1 0 0 0 0,0 0 0 0 0,1 1 0 0 0,0 0 0 0 0,1 0 0 0 0,0 1 0 0 0,0 0 0 0 0,1 0 0 0 0,0 0 0 0 0,1 1 0 0 0,0 0 0 0 0,0 0 0 0 0,2 0 0 0 0,-1 1 0 0 0,1-1 0 0 0,1 1 0 0 0,0 0 0 0 0,0 6-164 0 0,3-14 27 0 0,-1 1 0 0 0,1-1 0 0 0,-1 1 0 0 0,1-1 0 0 0,1 0 0 0 0,-1 1 0 0 0,0-1 0 0 0,1 0 0 0 0,0 0 0 0 0,0 0 0 0 0,1 0 0 0 0,-1 0 0 0 0,1 0 0 0 0,-1-1 0 0 0,1 1 0 0 0,0-1 0 0 0,1 0-1 0 0,-1 0 1 0 0,0 0 0 0 0,1 0 0 0 0,0 0 0 0 0,0-1 0 0 0,0 0 0 0 0,0 0 0 0 0,0 0 0 0 0,0 0 0 0 0,0-1 0 0 0,0 1 0 0 0,1-1 0 0 0,-1 0 0 0 0,1 0 0 0 0,-1-1 0 0 0,1 1 0 0 0,-1-1 0 0 0,1 0 0 0 0,-1 0 0 0 0,1-1-27 0 0,169-22 303 0 0,-159 17-345 0 0,0 0 0 0 0,-1-1 1 0 0,1 0-1 0 0,-2-1 0 0 0,1-1 1 0 0,-1 0-1 0 0,0-1 0 0 0,-1-1 1 0 0,0 1-1 0 0,-1-2 0 0 0,0 0 1 0 0,-1 0-1 0 0,0-1 1 0 0,-1 0-1 0 0,0-1 0 0 0,-1 1 1 0 0,-1-2-1 0 0,0 1 0 0 0,-1-1 1 0 0,0 0-1 0 0,-1-1 0 0 0,-1 1 1 0 0,-1-1-1 0 0,0 0 0 0 0,-1 0 1 0 0,0-14 41 0 0,2-133 1 0 0,-26 57 789 0 0,-6 195-178 0 0,-55 418 237 0 0,163-613-393 0 0,-78 105-470 0 0,-1 1-1 0 0,1-1 1 0 0,0 1-1 0 0,0-1 1 0 0,0 1-1 0 0,-1 0 1 0 0,1 0-1 0 0,0 0 1 0 0,0 0-1 0 0,0 0 1 0 0,-1 1 0 0 0,1-1-1 0 0,0 0 1 0 0,0 1-1 0 0,0-1 1 0 0,-1 1-1 0 0,1 0 1 0 0,0 0-1 0 0,-1-1 1 0 0,1 1-1 0 0,-1 0 1 0 0,1 0 0 0 0,-1 1-1 0 0,1-1 1 0 0,-1 0-1 0 0,0 0 1 0 0,0 1-1 0 0,1-1 1 0 0,-1 1-1 0 0,0-1 1 0 0,0 1-1 0 0,0-1 1 0 0,-1 1-1 0 0,1 0 1 0 0,0-1 0 0 0,-1 1-1 0 0,1 0 1 0 0,-1 0-1 0 0,1-1 1 0 0,-1 1-1 0 0,0 0 1 0 0,1 0-1 0 0,-1 0 1 0 0,0-1-1 0 0,-1 1 1 0 0,1 0 0 0 0,0 0-1 0 0,-1 1 15 0 0,17 28-59 0 0,-8-20-166 0 0,0 0 0 0 0,1-1 0 0 0,0 0-1 0 0,1 0 1 0 0,0-1 0 0 0,0 0 0 0 0,1-1 0 0 0,0 0 0 0 0,0-1 0 0 0,1 0 0 0 0,0-1 0 0 0,0-1 0 0 0,1 1 0 0 0,-1-2 0 0 0,13 3 225 0 0,-1-3-1273 0 0</inkml:trace>
  <inkml:trace contextRef="#ctx0" brushRef="#br0" timeOffset="1.65879E6">25213 7997 2092 0 0,'0'0'79'0'0,"0"1"-1"0"0,0-1 1 0 0,0 1-1 0 0,0-1 1 0 0,0 0 0 0 0,0 1-1 0 0,0-1 1 0 0,0 1-1 0 0,0-1 1 0 0,0 1-1 0 0,-1-1 1 0 0,1 1 0 0 0,0-1-1 0 0,0 1 1 0 0,0-1-1 0 0,-1 1 1 0 0,1-1-1 0 0,0 0 1 0 0,-1 1 0 0 0,1-1-1 0 0,0 0 1 0 0,-1 1-1 0 0,1-1 1 0 0,0 0-1 0 0,-1 1 1 0 0,1-1 0 0 0,0 0-1 0 0,-1 1 1 0 0,1-1-1 0 0,-1 0 1 0 0,1 0-1 0 0,-1 0 1 0 0,1 0-1 0 0,-1 1 1 0 0,1-1 0 0 0,-1 0-1 0 0,1 0 1 0 0,-1 0-1 0 0,1 0 1 0 0,-1 0-1 0 0,1 0 1 0 0,-1 0 0 0 0,1 0-1 0 0,-1 0 1 0 0,1-1-1 0 0,0 1 1 0 0,-1 0-1 0 0,1 0 1 0 0,-1 0 0 0 0,1 0-79 0 0,19 203 432 0 0,-17-134-4301 0 0,-2-58 2565 0 0</inkml:trace>
  <inkml:trace contextRef="#ctx0" brushRef="#br0" timeOffset="1.65903E6">25192 7585 1960 0 0,'10'-85'5850'0'0,"13"119"-6590"0"0,-2 54-2837 0 0,-15-52 2312 0 0</inkml:trace>
  <inkml:trace contextRef="#ctx0" brushRef="#br0" timeOffset="1.65939E6">25298 8267 1868 0 0,'66'-127'2153'0'0,"67"-118"-367"0"0,-104 310-1685 0 0,88 92 373 0 0,-117-150-480 0 0,1 0 0 0 0,-1 0 0 0 0,0 0 0 0 0,-1 0 1 0 0,0 0-1 0 0,0 0 0 0 0,0 0 0 0 0,-1 0 0 0 0,0-1 0 0 0,0 1 0 0 0,-1-1 0 0 0,0 1 1 0 0,0-1-1 0 0,-1 0 0 0 0,1 0 0 0 0,-1 0 0 0 0,-1-1 0 0 0,1 1 0 0 0,-1-1 0 0 0,0 0 1 0 0,0 0-1 0 0,0-1 0 0 0,-1 1 0 0 0,1-1 0 0 0,-1 0 0 0 0,0-1 0 0 0,0 0 0 0 0,-1 0 1 0 0,1 0-1 0 0,-1 0 0 0 0,1-1 0 0 0,-1 0 0 0 0,0-1 0 0 0,0 1 0 0 0,0-1 0 0 0,0-1 1 0 0,-1 1 5 0 0,-37-34-2124 0 0,33 11 1515 0 0</inkml:trace>
  <inkml:trace contextRef="#ctx0" brushRef="#br0" timeOffset="1.66015E6">26155 7860 1896 0 0,'-5'-8'3202'0'0,"-1"34"-2453"0"0,6-8-528 0 0,-1-7-139 0 0,-1-1 1 0 0,1 1-1 0 0,1 0 0 0 0,0 0 0 0 0,1 0 0 0 0,0 0 0 0 0,0 0 0 0 0,1 0 0 0 0,1-1 0 0 0,-1 1 0 0 0,2-1 0 0 0,0 1 0 0 0,0-1 0 0 0,1 0 0 0 0,0-1 1 0 0,0 1-1 0 0,1-1 0 0 0,1 0 0 0 0,-1-1 0 0 0,1 1 0 0 0,1-1 0 0 0,0 0 0 0 0,3 2-82 0 0,-2-4 39 0 0,0-1 1 0 0,0 0-1 0 0,0 0 1 0 0,1-1-1 0 0,-1-1 0 0 0,1 1 1 0 0,0-1-1 0 0,0-1 1 0 0,0 0-1 0 0,1 0 0 0 0,-1-1 1 0 0,0 0-1 0 0,1-1 1 0 0,-1 0-1 0 0,1-1 0 0 0,-1 0 1 0 0,0-1-1 0 0,0 0 0 0 0,0 0 1 0 0,0-1-1 0 0,0-1 1 0 0,0 1-1 0 0,-1-1 0 0 0,1-1 1 0 0,8-5-40 0 0,-3 0 1 0 0,-1 0 0 0 0,0 0 0 0 0,0-1 0 0 0,-1-1 0 0 0,-1 0 0 0 0,0-1 0 0 0,0 0 0 0 0,-2-1 0 0 0,1 0-1 0 0,-2-1 1 0 0,0 0 0 0 0,-1-1 0 0 0,0 1 0 0 0,-1-2 0 0 0,-1 1 0 0 0,-1-1 0 0 0,0 0 0 0 0,-1 0 0 0 0,-1 0 0 0 0,1-17-1 0 0,-3 33 4 0 0,0-1 0 0 0,-1 1 0 0 0,1-1 0 0 0,-1 0 0 0 0,1 1 0 0 0,-1-1 0 0 0,1 0 0 0 0,-1 1 0 0 0,0-1 0 0 0,0 0 0 0 0,0 1 0 0 0,0-1 0 0 0,0 0 0 0 0,-1 1 1 0 0,1-1-1 0 0,0 0 0 0 0,-1 1 0 0 0,1-1 0 0 0,-1 1 0 0 0,1-1 0 0 0,-1 1 0 0 0,0-1 0 0 0,0 1 0 0 0,0-1 0 0 0,0 1 0 0 0,0 0 0 0 0,0-1 0 0 0,0 1 0 0 0,0 0 0 0 0,0 0 0 0 0,-1 0 0 0 0,1 0 0 0 0,0 0 0 0 0,-1 0 0 0 0,1 0 0 0 0,-1 0 0 0 0,1 0 0 0 0,-1 1 0 0 0,1-1 0 0 0,-1 1 0 0 0,0-1 0 0 0,1 1 0 0 0,-1 0 0 0 0,0 0 0 0 0,1-1 0 0 0,-1 1 0 0 0,0 0 0 0 0,1 0 0 0 0,-1 1 0 0 0,0-1 0 0 0,1 0 0 0 0,-1 0 0 0 0,0 1 0 0 0,1-1 0 0 0,-1 1 0 0 0,1 0 0 0 0,-1-1 1 0 0,0 1-5 0 0,-2 6 10 0 0,0-1 0 0 0,0 0 1 0 0,0 1-1 0 0,1 0 1 0 0,0 0-1 0 0,0 0 0 0 0,1 0 1 0 0,0 0-1 0 0,0 0 1 0 0,1 1-1 0 0,0-1 0 0 0,0 1 1 0 0,1-1-1 0 0,0 1 1 0 0,0-1-1 0 0,0 1 1 0 0,1-1-1 0 0,1 4-10 0 0,-1 17 18 0 0,44 108-517 0 0,11-60-3525 0 0,-48-69 2684 0 0,-2-3 44 0 0</inkml:trace>
  <inkml:trace contextRef="#ctx0" brushRef="#br0" timeOffset="1.66043E6">27014 7708 1792 0 0,'-3'1'77'0'0,"0"0"1"0"0,0 0-1 0 0,1 0 0 0 0,-1 0 0 0 0,0 0 0 0 0,1 0 1 0 0,-1 1-1 0 0,1-1 0 0 0,-1 1 0 0 0,1 0 0 0 0,0 0 1 0 0,-1 0-1 0 0,1 0 0 0 0,0 0 0 0 0,1 0 0 0 0,-1 1 1 0 0,0-1-1 0 0,1 1 0 0 0,-1-1 0 0 0,1 1 0 0 0,-1 0 0 0 0,1-1 1 0 0,0 1-1 0 0,1 0 0 0 0,-1 0 0 0 0,0 0 0 0 0,1 0 1 0 0,-1-1-1 0 0,1 1 0 0 0,0 0 0 0 0,0 0 0 0 0,0 0 1 0 0,0 0-1 0 0,1 0 0 0 0,-1 0 0 0 0,1 0 0 0 0,0 0 1 0 0,0 0-1 0 0,0-1 0 0 0,0 1 0 0 0,0 0 0 0 0,1-1 1 0 0,-1 1-1 0 0,1-1 0 0 0,-1 1 0 0 0,1-1 0 0 0,0 0 1 0 0,0 0-1 0 0,0 1 0 0 0,0-2 0 0 0,1 2-77 0 0,96 92 900 0 0,-87-86-843 0 0,0 0 0 0 0,0 1 0 0 0,0 0 0 0 0,-1 1 0 0 0,-1 0 0 0 0,0 0 1 0 0,-1 1-1 0 0,0 1 0 0 0,-1-1 0 0 0,0 2 0 0 0,-1-1 0 0 0,0 1 0 0 0,-1 0 0 0 0,4 14-57 0 0,-11-21-35 0 0,-1-1 0 0 0,1 1 0 0 0,-1-1 0 0 0,-1 1 0 0 0,1-1 0 0 0,-1 0 0 0 0,0 0 0 0 0,0 0 0 0 0,-1 0 0 0 0,0 0 0 0 0,0-1 0 0 0,0 0 0 0 0,-1 0 0 0 0,0 0 0 0 0,0 0 0 0 0,0-1 0 0 0,0 1 0 0 0,-1-1 0 0 0,1-1 0 0 0,-1 1 0 0 0,0-1 0 0 0,0 0 0 0 0,-1 0 0 0 0,1-1 0 0 0,-1 0 0 0 0,1 0 0 0 0,-1-1 0 0 0,1 1 0 0 0,-1-1 0 0 0,0-1 0 0 0,-4 1 35 0 0,-57-37-3265 0 0,53 16 2083 0 0</inkml:trace>
  <inkml:trace contextRef="#ctx0" brushRef="#br0" timeOffset="1.66068E6">27213 7733 1612 0 0,'-10'5'3962'0'0,"-53"46"-2729"0"0,-88 162 660 0 0,54-61-2404 0 0,33-105-3951 0 0,56-45 3019 0 0</inkml:trace>
  <inkml:trace contextRef="#ctx0" brushRef="#br0" timeOffset="1.66153E6">27380 8095 1372 0 0,'199'-62'3752'0'0,"83"-48"-2116"0"0,-282 111-1631 0 0,-1-1-1 0 0,0 0 1 0 0,1 0-1 0 0,-1 0 1 0 0,0 0-1 0 0,1 0 1 0 0,-1 0 0 0 0,0 0-1 0 0,1 0 1 0 0,-1 0-1 0 0,0 0 1 0 0,1-1-1 0 0,-1 1 1 0 0,0 0-1 0 0,1 0 1 0 0,-1-1 0 0 0,1 1-1 0 0,-1 0 1 0 0,0-1-1 0 0,1 1 1 0 0,-1 0-1 0 0,1-1 1 0 0,-1 1 0 0 0,1-1-1 0 0,-1 1 1 0 0,1-1-1 0 0,0 1 1 0 0,-1-1-1 0 0,1 1 1 0 0,-1-1 0 0 0,1 0-1 0 0,0 1 1 0 0,0-1-1 0 0,-1 1 1 0 0,1-1-1 0 0,0 0 1 0 0,0 1 0 0 0,0-1-1 0 0,0 0 1 0 0,0 1-1 0 0,0-1 1 0 0,0 0-1 0 0,0 1 1 0 0,0-1 0 0 0,0 0-1 0 0,0 1 1 0 0,0-1-1 0 0,0 0 1 0 0,0 1-1 0 0,1-1 1 0 0,-1 0 0 0 0,0 1-1 0 0,0-1 1 0 0,1 1-1 0 0,-1-1 1 0 0,1 0-1 0 0,-1 1 1 0 0,0-1 0 0 0,1 1-1 0 0,-1-1 1 0 0,1 1-1 0 0,-1 0 1 0 0,1-1-1 0 0,-1 1 1 0 0,1-1-1 0 0,0 1-4 0 0,-62-10 70 0 0,30 8 25 0 0,0 2 0 0 0,0 0 0 0 0,1 2-1 0 0,-1 2 1 0 0,1 0 0 0 0,0 2-1 0 0,0 2 1 0 0,0 0 0 0 0,1 2 0 0 0,0 1-1 0 0,1 2 1 0 0,1 1 0 0 0,-11 7-95 0 0,36-20 10 0 0,-1 0 0 0 0,1 0 0 0 0,0 1 0 0 0,0-1 0 0 0,0 1 0 0 0,0 0 0 0 0,0 0 1 0 0,0 0-1 0 0,0 0 0 0 0,1 0 0 0 0,-1 0 0 0 0,1 0 0 0 0,0 0 0 0 0,-1 1 0 0 0,1-1 0 0 0,0 1 0 0 0,0-1 1 0 0,0 1-1 0 0,1-1 0 0 0,-1 1 0 0 0,1-1 0 0 0,-1 1 0 0 0,1 0 0 0 0,0-1 0 0 0,0 1 0 0 0,0-1 0 0 0,0 1 0 0 0,0 0 1 0 0,1-1-1 0 0,-1 1 0 0 0,1-1 0 0 0,0 1 0 0 0,0-1 0 0 0,0 1 0 0 0,0-1 0 0 0,0 1 0 0 0,0-1 0 0 0,1 0 1 0 0,-1 0-1 0 0,1 1 0 0 0,-1-1 0 0 0,1 0 0 0 0,0-1 0 0 0,0 1 0 0 0,0 0 0 0 0,0 0 0 0 0,0-1 0 0 0,0 1 0 0 0,1-1-10 0 0,16 10 1 0 0,0-1-1 0 0,1-2 0 0 0,0 0 0 0 0,1 0 1 0 0,-1-2-1 0 0,1-1 0 0 0,1 0 0 0 0,-1-2 1 0 0,0 0-1 0 0,1-2 0 0 0,0 0 0 0 0,-1-2 0 0 0,1 0 1 0 0,18-4-1 0 0,33 4-306 0 0,53-2 50 0 0,325-46-666 0 0,-416 42 950 0 0,-46 2 525 0 0,-25 6-401 0 0,0 2 0 0 0,1 1 0 0 0,-1 2 0 0 0,1 1 0 0 0,0 2 0 0 0,1 1 0 0 0,0 2 0 0 0,0 1 0 0 0,-28 17-152 0 0,62-30-2 0 0,1 0 1 0 0,-1 0-1 0 0,1 0 1 0 0,-1 0 0 0 0,1 0-1 0 0,-1 0 1 0 0,1 1 0 0 0,-1-1-1 0 0,1 0 1 0 0,-1 0 0 0 0,1 0-1 0 0,-1 1 1 0 0,1-1 0 0 0,-1 0-1 0 0,0 1 1 0 0,1-1-1 0 0,-1 0 1 0 0,0 1 0 0 0,1-1-1 0 0,-1 0 1 0 0,0 1 0 0 0,1-1-1 0 0,-1 1 1 0 0,0-1 0 0 0,0 1-1 0 0,1-1 1 0 0,-1 1-1 0 0,0-1 1 0 0,0 1 0 0 0,0-1-1 0 0,0 1 1 0 0,1-1 0 0 0,-1 1-1 0 0,0-1 1 0 0,0 1 0 0 0,0-1-1 0 0,0 1 2 0 0,62-12-281 0 0,-45 6 204 0 0,1 0-1 0 0,-1 0 0 0 0,0-2 1 0 0,-1 0-1 0 0,1-1 0 0 0,-1-1 1 0 0,-1 0-1 0 0,0-1 0 0 0,0-1 1 0 0,-1 0-1 0 0,0-1 0 0 0,-1-1 1 0 0,-1 0-1 0 0,0 0 0 0 0,0-2 1 0 0,-1 1-1 0 0,-1-1 0 0 0,-1-1 1 0 0,0 0-1 0 0,-1 0 1 0 0,-1 0-1 0 0,0-1 0 0 0,-1-1 1 0 0,-1 1-1 0 0,-1-1 0 0 0,0 1 1 0 0,-1-1-1 0 0,-1-3 78 0 0,0 1 163 0 0,-1 0 1 0 0,-1-1 0 0 0,-1 1-1 0 0,-1 0 1 0 0,0 0-1 0 0,-2 1 1 0 0,0-1-1 0 0,-1 0 1 0 0,-1 1-1 0 0,-1 0 1 0 0,0 1-1 0 0,-2-1 1 0 0,0 2-1 0 0,-1-1 1 0 0,-3-2-164 0 0,9 15 99 0 0,-71-50 1747 0 0,74 55-1702 0 0,1 0-26 0 0,-3 6-15 0 0,-1 12-140 0 0,2-1 1 0 0,0 1-1 0 0,1 0 0 0 0,1 0 1 0 0,0 0-1 0 0,2-1 0 0 0,0 1 0 0 0,1 0 1 0 0,1-1-1 0 0,0 1 0 0 0,1-1 1 0 0,1 0-1 0 0,1-1 0 0 0,0 0 0 0 0,1 0 1 0 0,8 11 36 0 0,120 252-7767 0 0,-122-246 6546 0 0</inkml:trace>
  <inkml:trace contextRef="#ctx0" brushRef="#br0" timeOffset="1.6619E6">29313 7547 1316 0 0,'-3'-4'5338'0'0,"-5"69"-3831"0"0,58 267-889 0 0,-49-306-785 0 0,1-20-78 0 0,-1 0-1 0 0,-1-1 1 0 0,1 1 0 0 0,-1-1 0 0 0,0 1 0 0 0,-1 0 0 0 0,1-1 0 0 0,-1 1 0 0 0,0 0 0 0 0,0-1 0 0 0,-1 1 0 0 0,1-1-1 0 0,-1 0 1 0 0,-1 0 0 0 0,1 1 0 0 0,-1-1 0 0 0,0-1 0 0 0,0 1 0 0 0,0 0 0 0 0,-1-1 0 0 0,1 1 0 0 0,-4 1 245 0 0,-11 8-1340 0 0</inkml:trace>
  <inkml:trace contextRef="#ctx0" brushRef="#br0" timeOffset="1.66241E6">28925 7857 916 0 0,'6'-23'3320'0'0,"62"-13"-2259"0"0,-8 21-777 0 0,-1 3-1 0 0,2 1 0 0 0,0 4 1 0 0,0 2-1 0 0,0 3 0 0 0,33 4-283 0 0,78 22 278 0 0,-166-20-227 0 0,-1-1-1 0 0,0 1 0 0 0,0 0 0 0 0,0 0 1 0 0,-1 1-1 0 0,1 0 0 0 0,-1-1 1 0 0,0 1-1 0 0,-1 1 0 0 0,1-1 1 0 0,-1 0-1 0 0,0 1 0 0 0,0 0 0 0 0,-1 0 1 0 0,1 0-1 0 0,-1 0 0 0 0,-1 0 1 0 0,1 0-1 0 0,-1 0 0 0 0,0 1 0 0 0,0-1 1 0 0,-1 0-1 0 0,0 1 0 0 0,0-1 1 0 0,-1 0-1 0 0,1 1 0 0 0,-2-1 0 0 0,1 0 1 0 0,0 1-1 0 0,-1-1 0 0 0,0 0 1 0 0,-1 0-1 0 0,1-1 0 0 0,-1 1 0 0 0,-2 2-50 0 0,3-3 23 0 0,1 0-1 0 0,-1 0 1 0 0,1 0-1 0 0,0 1 1 0 0,0-1-1 0 0,1 1 0 0 0,-1-1 1 0 0,1 0-1 0 0,0 1 1 0 0,1-1-1 0 0,-1 1 0 0 0,1-1 1 0 0,0 0-1 0 0,1 1 1 0 0,-1-1-1 0 0,1 0 0 0 0,0 0 1 0 0,0 0-1 0 0,1 0 1 0 0,-1 0-1 0 0,1-1 1 0 0,0 1-1 0 0,1-1 0 0 0,-1 0 1 0 0,1 0-1 0 0,0 0 1 0 0,-1 0-1 0 0,2 0 0 0 0,-1-1 1 0 0,0 0-1 0 0,1 0 1 0 0,0 0-1 0 0,-1-1 0 0 0,1 1 1 0 0,0-1-1 0 0,0 0 1 0 0,0 0-1 0 0,1-1 1 0 0,-1 0-1 0 0,0 0 0 0 0,1 0 1 0 0,-1 0-1 0 0,1-1 1 0 0,1 0-23 0 0,-2 2 1 0 0,0-1 1 0 0,0 0 0 0 0,0 0-1 0 0,1-1 1 0 0,-1 1 0 0 0,0-1-1 0 0,0 0 1 0 0,1-1 0 0 0,-1 1-1 0 0,0-1 1 0 0,0 0 0 0 0,1 0-1 0 0,-1-1 1 0 0,0 1 0 0 0,0-1 0 0 0,0 0-1 0 0,-1-1 1 0 0,1 1 0 0 0,-1-1-1 0 0,1 0 1 0 0,-1 0 0 0 0,0 0-1 0 0,0-1 1 0 0,0 1 0 0 0,0-1-1 0 0,-1 0 1 0 0,1 0 0 0 0,-1 0-1 0 0,0-1 1 0 0,0 1 0 0 0,-1-1 0 0 0,1 0-1 0 0,-1 0 1 0 0,0 1 0 0 0,-1-1-1 0 0,1-1-1 0 0,-6-3 1 0 0,-1-1 0 0 0,0 1-1 0 0,0 0 1 0 0,-1 0-1 0 0,0 1 1 0 0,0-1 0 0 0,-1 1-1 0 0,0 1 1 0 0,-1 0 0 0 0,0 0-1 0 0,0 0 1 0 0,0 1-1 0 0,-1 0 1 0 0,0 0 0 0 0,0 1-1 0 0,0 1 1 0 0,-1-1 0 0 0,0 1-1 0 0,0 1 1 0 0,-3-1-1 0 0,-162-32-1795 0 0,120 30-1653 0 0,44 3 2174 0 0,5 3 36 0 0</inkml:trace>
  <inkml:trace contextRef="#ctx0" brushRef="#br0" timeOffset="1.66982E6">6465 10162 1068 0 0,'2'-12'1407'0'0,"-3"12"-1308"0"0,1 0 1 0 0,-1 0-1 0 0,1 0 0 0 0,0 0 1 0 0,-1 0-1 0 0,1-1 1 0 0,0 1-1 0 0,-1 0 0 0 0,1 0 1 0 0,0 0-1 0 0,-1-1 0 0 0,1 1 1 0 0,0 0-1 0 0,-1 0 1 0 0,1-1-1 0 0,0 1 0 0 0,0 0 1 0 0,-1 0-1 0 0,1-1 0 0 0,0 1 1 0 0,0 0-1 0 0,-1-1 1 0 0,1 1-1 0 0,0 0 0 0 0,0-1 1 0 0,0 1-1 0 0,0-1 0 0 0,0 1 1 0 0,0 0-1 0 0,0-1 1 0 0,-1 1-1 0 0,1-1 0 0 0,0 1 1 0 0,0 0-1 0 0,0-1 0 0 0,0 1 1 0 0,1 0-1 0 0,-1-1 1 0 0,0 1-1 0 0,0-1 0 0 0,0 1-99 0 0,-12 19 221 0 0,1 2-1 0 0,0 0 0 0 0,2 0 1 0 0,1 0-1 0 0,0 1 0 0 0,2 0 1 0 0,0 1-1 0 0,1 0 0 0 0,2 0 1 0 0,0 0-1 0 0,2 0 0 0 0,0 0 1 0 0,2 7-221 0 0,-1-18 43 0 0,0-1 0 0 0,1 0 0 0 0,1 0 0 0 0,0 0 0 0 0,0 1 0 0 0,1-2 0 0 0,0 1 0 0 0,1 0 0 0 0,0-1 0 0 0,1 1 0 0 0,0-1 0 0 0,1-1 0 0 0,0 1 0 0 0,0-1 0 0 0,1 0 1 0 0,1 0-1 0 0,-1-1 0 0 0,1 0 0 0 0,0 0 0 0 0,1-1 0 0 0,0 0 0 0 0,0 0 0 0 0,1-1 0 0 0,0-1 0 0 0,0 1 0 0 0,0-1 0 0 0,0-1 0 0 0,1 0 0 0 0,0-1 0 0 0,0 0 0 0 0,0 0 1 0 0,0-1-1 0 0,0-1 0 0 0,2 0-43 0 0,-2 0-47 0 0,1 0 0 0 0,-1-1 0 0 0,1 0 0 0 0,-1-1 1 0 0,1 0-1 0 0,-1-1 0 0 0,0-1 0 0 0,0 1 0 0 0,0-2 0 0 0,0 1 1 0 0,0-2-1 0 0,-1 1 0 0 0,0-2 0 0 0,0 1 0 0 0,0-1 1 0 0,-1-1-1 0 0,1 1 0 0 0,-2-2 0 0 0,1 1 0 0 0,-1-1 0 0 0,0-1 1 0 0,0 1-1 0 0,-1-1 0 0 0,-1-1 0 0 0,1 1 0 0 0,-2-1 0 0 0,1 0 1 0 0,-1 0-1 0 0,-1-1 0 0 0,0 0 0 0 0,2-8 47 0 0,-1-1-45 0 0,0 1 0 0 0,-2-1 1 0 0,-1 0-1 0 0,0 0 0 0 0,-2 0 0 0 0,0 0 0 0 0,-1 0 0 0 0,-1 0 0 0 0,-1 0 0 0 0,-1 1 0 0 0,0-1 0 0 0,-2 1 1 0 0,0 0-1 0 0,-1 0 0 0 0,-1 1 0 0 0,0 0 0 0 0,-2 0 0 0 0,0 1 0 0 0,-1 0 0 0 0,-1 1 0 0 0,0 0 1 0 0,-1 1-1 0 0,-1 0 0 0 0,0 1 0 0 0,-1 1 0 0 0,-1 0 0 0 0,0 1 0 0 0,0 1 0 0 0,-1 0 0 0 0,-1 2 1 0 0,1-1-1 0 0,-2 2 0 0 0,-6-2 45 0 0,18 7 38 0 0,0 0 0 0 0,0 0 1 0 0,-1 1-1 0 0,1 0 0 0 0,-1 0 1 0 0,0 1-1 0 0,1 0 1 0 0,-1 0-1 0 0,0 1 0 0 0,0 0 1 0 0,0 0-1 0 0,1 1 0 0 0,-1 0 1 0 0,0 0-1 0 0,1 1 0 0 0,-1 0 1 0 0,1 0-1 0 0,-1 1 0 0 0,1 0 1 0 0,0 0-1 0 0,0 1 0 0 0,0 0 1 0 0,1 0-1 0 0,-1 1 1 0 0,1-1-1 0 0,0 1 0 0 0,0 1 1 0 0,1-1-1 0 0,-1 1 0 0 0,1 0 1 0 0,1 0-1 0 0,-1 0 0 0 0,1 1 1 0 0,0 0-1 0 0,0 0 0 0 0,1 0 1 0 0,0 0-1 0 0,1 0 1 0 0,-1 1-1 0 0,0 3-38 0 0,4 0 18 0 0,1-1 1 0 0,0 1-1 0 0,0 0 0 0 0,1 0 1 0 0,0-1-1 0 0,1 0 0 0 0,0 1 1 0 0,1-1-1 0 0,0-1 0 0 0,1 1 1 0 0,-1-1-1 0 0,2 0 0 0 0,-1 0 1 0 0,2-1-1 0 0,-1 0 0 0 0,1 0 1 0 0,0 0-1 0 0,0-1 0 0 0,1-1 1 0 0,0 1-1 0 0,0-1 0 0 0,7 2-18 0 0,228 94-2479 0 0,-117-74-1933 0 0,-91-27 3033 0 0</inkml:trace>
  <inkml:trace contextRef="#ctx0" brushRef="#br0" timeOffset="1.62928E6">5266 10344 1312 0 0,'-1'-4'704'0'0,"-1"1"-124"0"0,-2 0-172 0 0,4-1-120 0 0,-1 1-28 0 0,2 1-260 0 0,5 1-348 0 0,-5-3-408 0 0,7 3 28 0 0</inkml:trace>
  <inkml:trace contextRef="#ctx0" brushRef="#br0" timeOffset="1.6658E6">1129 10709 1736 0 0,'0'0'412'0'0,"3"-19"1073"0"0,187 13-36 0 0,100-53-750 0 0,-285 58-685 0 0,12-2-11 0 0,-1 0-1 0 0,1-1 1 0 0,0-1 0 0 0,-1 0 0 0 0,0-1 0 0 0,0-1 0 0 0,-1-1 0 0 0,0 0 0 0 0,0-1 0 0 0,-1 0 0 0 0,0-2 0 0 0,0 1 0 0 0,-1-2 0 0 0,10-10-3 0 0,-37-8-291 0 0,5 25 249 0 0,1 0-1 0 0,-1 1 1 0 0,1 0-1 0 0,-1 0 1 0 0,-1 1-1 0 0,1 0 1 0 0,0 1-1 0 0,-1 0 1 0 0,1 0-1 0 0,-1 1 0 0 0,0 0 1 0 0,1 1-1 0 0,-3 0 43 0 0,-26-1 94 0 0,0 2 0 0 0,0 2 0 0 0,1 1 0 0 0,-1 2-1 0 0,1 2 1 0 0,0 1 0 0 0,1 2 0 0 0,0 1 0 0 0,0 2-1 0 0,2 2 1 0 0,0 1 0 0 0,1 1 0 0 0,-15 12-94 0 0,43-28 24 0 0,1 0 1 0 0,-1 0-1 0 0,0 1 0 0 0,1 0 0 0 0,0 0 1 0 0,0 0-1 0 0,0 0 0 0 0,0 1 1 0 0,0-1-1 0 0,0 1 0 0 0,1 0 1 0 0,0 0-1 0 0,0 0 0 0 0,0 1 1 0 0,0-1-1 0 0,1 1 0 0 0,0 0 1 0 0,0-1-1 0 0,0 1 0 0 0,0 0 1 0 0,1 0-1 0 0,0 0 0 0 0,0 0 1 0 0,0 1-1 0 0,0-1 0 0 0,1 0 1 0 0,0 0-1 0 0,0 0 0 0 0,1 1 0 0 0,-1-1 1 0 0,1 0-1 0 0,0 0 0 0 0,1 0 1 0 0,-1 0-1 0 0,1 0 0 0 0,0 0 1 0 0,0 0-1 0 0,0-1 0 0 0,1 1 1 0 0,2 3-25 0 0,10 5 39 0 0,-1-1-1 0 0,2 0 1 0 0,-1-1 0 0 0,2-1 0 0 0,-1 0 0 0 0,1-1 0 0 0,1-1-1 0 0,0-1 1 0 0,0 0 0 0 0,0-1 0 0 0,1-1 0 0 0,0-1 0 0 0,-1-1-1 0 0,2 0 1 0 0,0-1-39 0 0,185 8-4104 0 0,-175-10 2765 0 0</inkml:trace>
  <inkml:trace contextRef="#ctx0" brushRef="#br0" timeOffset="1.66625E6">1808 10902 1744 0 0,'55'-43'1936'0'0,"-5"6"-1710"0"0,-2-2-1 0 0,-2-3 1 0 0,-1-1 0 0 0,25-34-226 0 0,-54 49-91 0 0,-16 27 86 0 0,1 1-1 0 0,-1-1 1 0 0,0 0-1 0 0,1 0 1 0 0,-1 0 0 0 0,1 0-1 0 0,-1 1 1 0 0,1-1-1 0 0,-1 0 1 0 0,1 0 0 0 0,-1 1-1 0 0,1-1 1 0 0,0 1-1 0 0,0-1 1 0 0,-1 0-1 0 0,1 1 1 0 0,0-1 0 0 0,0 1-1 0 0,-1 0 1 0 0,1-1-1 0 0,0 1 1 0 0,0 0 0 0 0,0-1-1 0 0,0 1 1 0 0,0 0-1 0 0,0 0 1 0 0,0 0-1 0 0,-1 0 1 0 0,1 0 0 0 0,0 0-1 0 0,0 0 1 0 0,0 0-1 0 0,0 0 1 0 0,0 0 0 0 0,0 0-1 0 0,0 1 1 0 0,0-1-1 0 0,-1 0 1 0 0,1 1-1 0 0,0-1 1 0 0,0 0 0 0 0,0 1-1 0 0,-1-1 1 0 0,1 1-1 0 0,0 0 1 0 0,0-1 0 0 0,-1 1-1 0 0,1-1 1 0 0,-1 1-1 0 0,1 0 1 0 0,0 0-1 0 0,-1-1 1 0 0,1 2 5 0 0,18 7 98 0 0,-11-7-33 0 0,1 0-1 0 0,-1 1 0 0 0,-1 0 0 0 0,1 0 1 0 0,0 1-1 0 0,-1 0 0 0 0,0 0 0 0 0,0 1 1 0 0,0 0-1 0 0,0 0 0 0 0,-1 1 0 0 0,0 0 1 0 0,0 0-1 0 0,0 0 0 0 0,-1 1 0 0 0,0-1 1 0 0,0 2-1 0 0,-1-1 0 0 0,0 0 0 0 0,0 1 0 0 0,0-1 1 0 0,-1 1-1 0 0,-1 0 0 0 0,2 7-64 0 0,-9-4 43 0 0,0-1 0 0 0,-1 1 0 0 0,0-1 0 0 0,-1-1 0 0 0,0 1-1 0 0,-1-1 1 0 0,0-1 0 0 0,0 1 0 0 0,-1-2 0 0 0,0 1 0 0 0,0-1 0 0 0,-1 0 0 0 0,0-1-1 0 0,0 0 1 0 0,-1-1 0 0 0,1 0 0 0 0,-1 0 0 0 0,0-1 0 0 0,-1-1 0 0 0,-4 1-43 0 0,15-3-78 0 0,0 0 0 0 0,0 0-1 0 0,0 0 1 0 0,0 0 0 0 0,0-1 0 0 0,0 1 0 0 0,0 0 0 0 0,0-1 0 0 0,0 1 0 0 0,-1-1 0 0 0,1 0 0 0 0,0 1 0 0 0,0-1 0 0 0,-1 0 0 0 0,1 0 0 0 0,0 1 0 0 0,-1-1 0 0 0,1 0 0 0 0,0 0 0 0 0,0-1 0 0 0,-1 1 0 0 0,1 0 0 0 0,0 0 0 0 0,-1-1-1 0 0,1 1 1 0 0,0 0 0 0 0,0-1 0 0 0,0 1 0 0 0,-1-1 0 0 0,1 0 0 0 0,0 1 0 0 0,0-1 0 0 0,0 0 0 0 0,0 0 0 0 0,0 0 0 0 0,0 0 0 0 0,0 0 0 0 0,1 0 0 0 0,-1 0 0 0 0,0 0 0 0 0,0 0 0 0 0,1 0 0 0 0,-1 0 0 0 0,1 0 0 0 0,-1 0 0 0 0,1-1-1 0 0,-1 1 1 0 0,1 0 0 0 0,0 0 0 0 0,-1-1 0 0 0,1 1 0 0 0,0-1 78 0 0,7-16-1320 0 0</inkml:trace>
  <inkml:trace contextRef="#ctx0" brushRef="#br0" timeOffset="1.66652E6">2720 10315 848 0 0,'0'1'99'0'0,"-1"-1"1"0"0,1 1-1 0 0,-1-1 0 0 0,1 0 0 0 0,-1 1 0 0 0,0-1 1 0 0,1 1-1 0 0,-1-1 0 0 0,0 0 0 0 0,0 0 0 0 0,1 1 1 0 0,-1-1-1 0 0,0 0 0 0 0,1 0 0 0 0,-1 0 0 0 0,0 0 1 0 0,0 0-1 0 0,1 0 0 0 0,-1 0 0 0 0,0 0 1 0 0,0 0-1 0 0,1 0 0 0 0,-1-1 0 0 0,0 1 0 0 0,1 0 1 0 0,-1 0-1 0 0,0-1 0 0 0,1 1 0 0 0,-1 0 0 0 0,0-1 1 0 0,1 1-1 0 0,-1-1 0 0 0,1 1 0 0 0,-1 0 1 0 0,0-1-1 0 0,1 0 0 0 0,-1 1 0 0 0,1-1 0 0 0,0 1 1 0 0,-1-1-1 0 0,1 0 0 0 0,-1 1 0 0 0,1-1 0 0 0,0 0 1 0 0,0 1-1 0 0,-1-1 0 0 0,1 0 0 0 0,0 1 1 0 0,0-1-1 0 0,0 0 0 0 0,0 0 0 0 0,0 1 0 0 0,0-1 1 0 0,0 0-1 0 0,0 1 0 0 0,0-1 0 0 0,0-1-99 0 0,-9 16 140 0 0,0 0 0 0 0,2 0 0 0 0,-1 0 0 0 0,2 1 0 0 0,0 0 0 0 0,1 1 0 0 0,0-1 0 0 0,1 1 0 0 0,1 0 0 0 0,1 0 0 0 0,0 0 0 0 0,1 0 0 0 0,0 0 0 0 0,2 0 0 0 0,0 7-140 0 0,44 143 402 0 0,-11-70-872 0 0,-33-92 286 0 0,0 0-1 0 0,-1 0 0 0 0,1 0 0 0 0,-1 0 0 0 0,0 0 0 0 0,0 0 1 0 0,-1 0-1 0 0,1-1 0 0 0,-1 1 0 0 0,1 0 0 0 0,-1 0 0 0 0,-1 0 1 0 0,1-1-1 0 0,0 1 0 0 0,-1 0 0 0 0,0-1 0 0 0,0 1 0 0 0,0-1 1 0 0,0 0-1 0 0,0 0 0 0 0,-1 0 0 0 0,1 0 0 0 0,-1 0 0 0 0,0 0 1 0 0,0-1-1 0 0,-3 3 185 0 0,-10 7-1498 0 0</inkml:trace>
  <inkml:trace contextRef="#ctx0" brushRef="#br0" timeOffset="1.66687E6">2240 10710 1344 0 0,'5'-7'3161'0'0,"57"-6"-2338"0"0,119-6 463 0 0,0 9-1 0 0,67 8-1285 0 0,-242 5-21 0 0,-1 0 1 0 0,0 0-1 0 0,-1 1 1 0 0,1 0-1 0 0,0 0 1 0 0,-1 0-1 0 0,0 0 1 0 0,0 1-1 0 0,-1 0 1 0 0,1 0-1 0 0,-1 0 1 0 0,0 0-1 0 0,0 0 1 0 0,0 1-1 0 0,-1-1 1 0 0,0 1-1 0 0,0 0 1 0 0,-1 0-1 0 0,1-1 1 0 0,-1 1-1 0 0,0 0 1 0 0,-1 0-1 0 0,0 0 1 0 0,0 4 20 0 0,1-4-482 0 0,1 20-3363 0 0,-2-17 2441 0 0</inkml:trace>
  <inkml:trace contextRef="#ctx0" brushRef="#br0" timeOffset="1.66715E6">2902 10564 2260 0 0,'-20'-96'6990'0'0,"20"95"-6550"0"0,0 1-136 0 0,8-15-3275 0 0,7 27-1266 0 0,-9-7 2823 0 0</inkml:trace>
  <inkml:trace contextRef="#ctx0" brushRef="#br0" timeOffset="1.66796E6">3106 10454 1112 0 0,'34'22'2350'0'0,"-22"-8"-2131"0"0,-2 0 0 0 0,0 0 1 0 0,0 1-1 0 0,-1 1 0 0 0,-1-1 0 0 0,-1 1 1 0 0,0 1-1 0 0,-1-1 0 0 0,-1 1 1 0 0,0 0-1 0 0,-1 1 0 0 0,1 16-219 0 0,-5-33 128 0 0,-22 38 1526 0 0,38-76-986 0 0,22-17-566 0 0,-27 36-186 0 0,0 1 0 0 0,1 0-1 0 0,0 1 1 0 0,1 0-1 0 0,1 1 1 0 0,1 0 0 0 0,0 1-1 0 0,1 1 1 0 0,1 1 0 0 0,-1 0-1 0 0,6-2 85 0 0,-16 13-20 0 0,1 0-1 0 0,-1 0 0 0 0,0 1 1 0 0,1 0-1 0 0,-1 0 0 0 0,0 0 1 0 0,0 1-1 0 0,1 0 1 0 0,-1 0-1 0 0,0 1 0 0 0,0 0 1 0 0,0 0-1 0 0,0 0 0 0 0,-1 1 1 0 0,1-1-1 0 0,-1 2 0 0 0,1-1 1 0 0,-1 0-1 0 0,0 1 0 0 0,0 0 1 0 0,0 0-1 0 0,-1 1 0 0 0,1-1 1 0 0,-1 1-1 0 0,0 0 0 0 0,-1 0 1 0 0,1 0-1 0 0,-1 1 0 0 0,0-1 1 0 0,0 1-1 0 0,-1-1 0 0 0,0 1 1 0 0,0 0-1 0 0,0 0 1 0 0,0 0-1 0 0,-1 1 0 0 0,0-1 1 0 0,-1 0-1 0 0,1 0 0 0 0,-1 1 1 0 0,0-1-1 0 0,-1 1 21 0 0,-28 69 1043 0 0,34-90-1125 0 0,1 2-1 0 0,1-1 1 0 0,0 0 0 0 0,1 1 0 0 0,0 1-1 0 0,1-1 1 0 0,0 1 0 0 0,1 1 0 0 0,0 0 0 0 0,1 0-1 0 0,0 1 1 0 0,0 0 0 0 0,1 1 0 0 0,0 0-1 0 0,0 1 1 0 0,1 1 0 0 0,0 0 0 0 0,0 0 0 0 0,1 1-1 0 0,0 1 1 0 0,-1 0 0 0 0,14-1 82 0 0,-22 7-25 0 0,1 0-1 0 0,-1 0 1 0 0,0 1 0 0 0,0-1 0 0 0,-1 1-1 0 0,1 0 1 0 0,0 1 0 0 0,-1-1 0 0 0,0 1-1 0 0,0 0 1 0 0,0 0 0 0 0,0 0 0 0 0,-1 0-1 0 0,1 1 1 0 0,-1-1 0 0 0,0 1 0 0 0,-1 0-1 0 0,1 0 1 0 0,-1 0 0 0 0,0 0 0 0 0,0 1-1 0 0,0-1 1 0 0,-1 0 0 0 0,0 1 0 0 0,0-1-1 0 0,0 1 1 0 0,-1 0 0 0 0,0-1 0 0 0,0 4 25 0 0,11 36-125 0 0,-8-40 74 0 0,0 1 0 0 0,1-1 0 0 0,-1 1 0 0 0,1-1 0 0 0,1 0 0 0 0,-1-1 0 0 0,1 1 0 0 0,-1-1 0 0 0,1 0 0 0 0,1 0 0 0 0,-1 0 1 0 0,0-1-1 0 0,1 1 0 0 0,0-1 0 0 0,0-1 0 0 0,0 1 0 0 0,0-1 0 0 0,0 0 0 0 0,0-1 0 0 0,1 1 0 0 0,-1-1 0 0 0,1 0 0 0 0,-1-1 0 0 0,0 0 0 0 0,1 0 0 0 0,-1 0 0 0 0,1-1 0 0 0,-1 1 0 0 0,1-2 0 0 0,3 0 51 0 0,8 2-432 0 0,83-23-1043 0 0,-73 16 952 0 0</inkml:trace>
  <inkml:trace contextRef="#ctx0" brushRef="#br0" timeOffset="1.66857E6">4486 10599 964 0 0,'-1'-4'70'0'0,"-1"1"1"0"0,1 1-1 0 0,-1-1 0 0 0,0 0 0 0 0,0 0 0 0 0,0 0 1 0 0,0 1-1 0 0,0-1 0 0 0,0 1 0 0 0,-1 0 1 0 0,1 0-1 0 0,-1 0 0 0 0,0 0 0 0 0,0 0 1 0 0,0 0-1 0 0,1 1 0 0 0,-1-1 0 0 0,-1 1 0 0 0,1 0 1 0 0,0 0-1 0 0,0 0 0 0 0,0 0 0 0 0,-1 1 1 0 0,1-1-1 0 0,0 1 0 0 0,-1 0 0 0 0,1 0 0 0 0,0 0 1 0 0,-1 0-1 0 0,1 1 0 0 0,0-1 0 0 0,0 1 1 0 0,-1 0-1 0 0,1 0 0 0 0,0 0 0 0 0,-2 1-70 0 0,-5 1 104 0 0,0-1 0 0 0,0 1 0 0 0,1 1 0 0 0,-1 0 0 0 0,1 0 0 0 0,0 0 0 0 0,0 2 0 0 0,1-1 0 0 0,0 1 0 0 0,0 0 0 0 0,0 0 0 0 0,0 1 0 0 0,1 0 0 0 0,0 1 0 0 0,1 0 0 0 0,0 0 0 0 0,0 0 0 0 0,0 0 1 0 0,1 1-1 0 0,1 0 0 0 0,-3 5-104 0 0,7-13 73 0 0,60 25 297 0 0,-46-24-363 0 0,-1-1 0 0 0,1-1-1 0 0,0-1 1 0 0,-1 1 0 0 0,1-2 0 0 0,-1 0 0 0 0,1-1-1 0 0,-1 0 1 0 0,0-1 0 0 0,0 0 0 0 0,0-1 0 0 0,0-1 0 0 0,2-2-7 0 0,5-9-58 0 0,-31 12-104 0 0,-14 61-128 0 0,25-54 372 0 0,4 2-52 0 0,0 1-47 0 0,-1 0 0 0 0,2-1 1 0 0,-1 0-1 0 0,0 0 1 0 0,1 0-1 0 0,0 0 1 0 0,0-1-1 0 0,0 1 0 0 0,0-1 1 0 0,0 0-1 0 0,1-1 1 0 0,0 1-1 0 0,-1-1 1 0 0,1-1-1 0 0,0 1 0 0 0,0-1 1 0 0,0 0-1 0 0,0 0 1 0 0,0 0-1 0 0,0-1 1 0 0,0 0-1 0 0,0 0 1 0 0,0-1-1 0 0,0 0 0 0 0,0 0 1 0 0,1 0 16 0 0,6-3-31 0 0,-1 0-1 0 0,0-1 1 0 0,0-1 0 0 0,0 0-1 0 0,-1 0 1 0 0,0-1 0 0 0,0 0-1 0 0,-1-1 1 0 0,0 0 0 0 0,0-1-1 0 0,-1 0 1 0 0,0-1 0 0 0,0 0 0 0 0,-1 0-1 0 0,-1 0 1 0 0,0-1 0 0 0,0-1-1 0 0,-1 1 1 0 0,0-1 0 0 0,-1 0-1 0 0,0 0 1 0 0,-1-1 0 0 0,-1 1-1 0 0,2-12 32 0 0,11-51 79 0 0,-3-1-1 0 0,-4 0 0 0 0,-3-1 1 0 0,-3-47-79 0 0,-4 105 195 0 0,-1 0 0 0 0,0 1 0 0 0,-2-1-1 0 0,0 1 1 0 0,-1-1 0 0 0,-1 1 0 0 0,0 1 0 0 0,-1-1 0 0 0,-7-9-195 0 0,13 26 22 0 0,0 1-1 0 0,0-1 1 0 0,0 1 0 0 0,0 0-1 0 0,0-1 1 0 0,0 1 0 0 0,-1 0-1 0 0,1 0 1 0 0,0 0 0 0 0,0 0-1 0 0,0 0 1 0 0,0 0 0 0 0,0 0-1 0 0,-1 0 1 0 0,1 1 0 0 0,0-1-1 0 0,0 0 1 0 0,0 1 0 0 0,0-1-1 0 0,0 1 1 0 0,0-1 0 0 0,0 1-1 0 0,0 0 1 0 0,0-1 0 0 0,0 1-1 0 0,0 0 1 0 0,0-1 0 0 0,0 1-1 0 0,1 0 1 0 0,-1 0 0 0 0,0 0-1 0 0,0 0 1 0 0,1 0 0 0 0,-1 0-1 0 0,1 0 1 0 0,-1 0 0 0 0,1 0-1 0 0,-1 0 1 0 0,1 0 0 0 0,0 0-1 0 0,0 0 1 0 0,-1 1 0 0 0,1-1-1 0 0,0 0 1 0 0,0 0 0 0 0,0 0-1 0 0,0 0 1 0 0,0 1 0 0 0,0-1-1 0 0,1 0 1 0 0,-1 0 0 0 0,0 0-1 0 0,1 0 1 0 0,-1 0 0 0 0,0 0-1 0 0,1 1-21 0 0,-8 27 100 0 0,2 0-1 0 0,1 1 1 0 0,1 0 0 0 0,1 0-1 0 0,2 0 1 0 0,1 0-1 0 0,3 10-99 0 0,70 322-1413 0 0,-71-298-1939 0 0,-3-48 1911 0 0</inkml:trace>
  <inkml:trace contextRef="#ctx0" brushRef="#br0" timeOffset="1.66884E6">4619 10489 1612 0 0,'2'-4'912'0'0,"0"1"-164"0"0,1 0-168 0 0,3-2-16 0 0,10-5-60 0 0,0 3-160 0 0,3-1 53 0 0,1 1-169 0 0,3 2-12 0 0,2 5-468 0 0,-13 0-213 0 0,8 0-243 0 0,3 0-656 0 0,0 0 24 0 0</inkml:trace>
  <inkml:trace contextRef="#ctx0" brushRef="#br0" timeOffset="1.66913E6">5033 10500 1392 0 0,'44'-3'531'0'0,"0"-2"1"0"0,-1-1-1 0 0,0-3 0 0 0,0-2 1 0 0,-1-1-1 0 0,-1-2 0 0 0,0-2 1 0 0,-1-2-1 0 0,12-8-531 0 0,-6-17 609 0 0,-51 38-549 0 0,-13-1 6 0 0,0 1 1 0 0,0 1-1 0 0,0 1 1 0 0,0 0-1 0 0,-1 1 0 0 0,1 1 1 0 0,0 1-1 0 0,-1 1 1 0 0,1 0-1 0 0,-1 2 1 0 0,1 0-1 0 0,0 1 1 0 0,0 0-1 0 0,1 2 1 0 0,-1 0-1 0 0,1 1 1 0 0,-3 2-67 0 0,12-7 27 0 0,0 1 0 0 0,0-1 0 0 0,0 2 0 0 0,1-1 1 0 0,-1 1-1 0 0,1 0 0 0 0,0 0 0 0 0,0 1 0 0 0,1 0 0 0 0,-1 0 0 0 0,1 1 1 0 0,0 0-1 0 0,1 0 0 0 0,-1 0 0 0 0,1 0 0 0 0,0 1 0 0 0,1 0 1 0 0,0 0-1 0 0,0 1 0 0 0,0-1 0 0 0,1 1 0 0 0,0-1 0 0 0,1 1 0 0 0,0 0 1 0 0,0 0-1 0 0,-1 7-27 0 0,8-6-33 0 0,-1 0-1 0 0,1 0 1 0 0,1 0 0 0 0,0 0 0 0 0,0-1-1 0 0,0 0 1 0 0,1 0 0 0 0,1-1-1 0 0,-1 0 1 0 0,1 0 0 0 0,0-1 0 0 0,1 0-1 0 0,-1 0 1 0 0,1-1 0 0 0,0 0 0 0 0,1 0-1 0 0,-1-1 1 0 0,1-1 0 0 0,0 1 0 0 0,0-2-1 0 0,0 1 1 0 0,0-1 0 0 0,0-1 0 0 0,1 0-1 0 0,7 0 34 0 0,177 15-4308 0 0,-143-15 2897 0 0</inkml:trace>
  <inkml:trace contextRef="#ctx0" brushRef="#br0" timeOffset="1.67423E6">8712 10115 848 0 0,'-5'4'81'0'0,"-1"-1"1"0"0,1 1-1 0 0,1 0 0 0 0,-1 1 0 0 0,0-1 1 0 0,1 1-1 0 0,0 0 0 0 0,0 0 0 0 0,1 1 1 0 0,-1-1-1 0 0,1 1 0 0 0,0-1 0 0 0,1 1 1 0 0,-1 0-1 0 0,1 0 0 0 0,0 0 0 0 0,1 0 1 0 0,-1 1-1 0 0,1-1 0 0 0,1 0 0 0 0,-1 1 1 0 0,1 5-82 0 0,-2-6 64 0 0,0 1 0 0 0,1-1 0 0 0,-1 1 0 0 0,2 0 0 0 0,-1-1 1 0 0,1 1-1 0 0,0 0 0 0 0,0 0 0 0 0,0 0 0 0 0,1-1 1 0 0,0 1-1 0 0,1 0 0 0 0,0-1 0 0 0,0 1 0 0 0,0-1 0 0 0,1 0 1 0 0,-1 1-1 0 0,2-1 0 0 0,-1 0 0 0 0,1-1 0 0 0,0 1 0 0 0,0-1 1 0 0,0 1-1 0 0,1-1 0 0 0,-1-1 0 0 0,1 1 0 0 0,1-1 1 0 0,-1 1-1 0 0,1-2 0 0 0,-1 1 0 0 0,7 3-64 0 0,69 14-1916 0 0,-68-21 575 0 0</inkml:trace>
  <inkml:trace contextRef="#ctx0" brushRef="#br0" timeOffset="1.67455E6">8687 9847 1576 0 0,'4'-65'5836'0'0,"-4"65"-5713"0"0,0 0-30 0 0,0 0-60 0 0,0 0-5 0 0,0 0 72 0 0,0 0-27 0 0,0 0-42 0 0,0 0 72 0 0,2-8-74 0 0,8 7-1011 0 0,12 59-3580 0 0,-19-42 3141 0 0</inkml:trace>
  <inkml:trace contextRef="#ctx0" brushRef="#br0" timeOffset="1.67502E6">8876 10404 836 0 0,'16'-11'2883'0'0,"4"-6"-2693"0"0,-1 0-1 0 0,-1-2 1 0 0,0 0 0 0 0,-2-1-1 0 0,0 0 1 0 0,-1-1 0 0 0,-1-1-1 0 0,-1 0 1 0 0,-1-2-190 0 0,19-53 532 0 0,-15 77-749 0 0,-7 7 156 0 0,8 3 40 0 0,0 0 0 0 0,-1 2 0 0 0,0 0 0 0 0,-1 1 0 0 0,0 1 0 0 0,-1 0 0 0 0,0 1 0 0 0,-1 0 1 0 0,-1 1-1 0 0,-1 0 0 0 0,0 1 0 0 0,-1 1 0 0 0,-1-1 0 0 0,6 17 21 0 0,-17-25 40 0 0,0 0 0 0 0,-1 0 0 0 0,0-1 0 0 0,0 1-1 0 0,-1-1 1 0 0,0 0 0 0 0,-1 0 0 0 0,1 0 0 0 0,-2 0 0 0 0,1-1 0 0 0,-1 0-1 0 0,0 0 1 0 0,0-1 0 0 0,-1 1 0 0 0,0-1 0 0 0,0-1 0 0 0,-1 1 0 0 0,1-1-1 0 0,-1-1 1 0 0,0 1 0 0 0,0-1 0 0 0,-7 2-40 0 0,-4 0-354 0 0,14-7-3204 0 0,0-14 2142 0 0</inkml:trace>
  <inkml:trace contextRef="#ctx0" brushRef="#br0" timeOffset="1.67558E6">10646 10027 916 0 0,'-2'-4'84'0'0,"-1"0"-1"0"0,0 1 1 0 0,0-1-1 0 0,0 1 1 0 0,-1 0-1 0 0,1 0 1 0 0,-1 0 0 0 0,0 0-1 0 0,0 1 1 0 0,0-1-1 0 0,0 1 1 0 0,0 0-1 0 0,0 1 1 0 0,-1-1 0 0 0,1 1-1 0 0,-1-1 1 0 0,1 1-1 0 0,-1 0 1 0 0,1 1-1 0 0,-1-1 1 0 0,0 1-1 0 0,1 0 1 0 0,-1 0 0 0 0,0 1-1 0 0,-1 0-83 0 0,5-2 26 0 0,-35-1 359 0 0,0 2 0 0 0,0 1 1 0 0,0 2-1 0 0,1 1 0 0 0,-1 1 0 0 0,-28 10-385 0 0,51-13 74 0 0,0 1-1 0 0,0 0 0 0 0,0 1 0 0 0,0 0 0 0 0,1 1 0 0 0,-1 0 0 0 0,1 1 0 0 0,1 1 0 0 0,-1 0 0 0 0,1 0 0 0 0,0 1 0 0 0,1 1 0 0 0,0 0 0 0 0,0 0 0 0 0,1 1 0 0 0,0 0 0 0 0,0 0 0 0 0,2 1 0 0 0,-1 0 0 0 0,1 1 0 0 0,1-1 0 0 0,0 2 0 0 0,-4 10-73 0 0,13-15 14 0 0,0 0-1 0 0,0-1 1 0 0,1 1-1 0 0,0 0 1 0 0,0-1 0 0 0,0 0-1 0 0,1 0 1 0 0,0 0-1 0 0,1-1 1 0 0,0 0 0 0 0,0 0-1 0 0,0 0 1 0 0,1 0-1 0 0,-1-1 1 0 0,1 0 0 0 0,0-1-1 0 0,1 0 1 0 0,-1 0-1 0 0,1 0 1 0 0,0-1 0 0 0,0 0-1 0 0,0-1 1 0 0,0 0-1 0 0,0 0 1 0 0,1 0 0 0 0,0-1-14 0 0,-2 1-19 0 0,54 15-689 0 0,0-3 1 0 0,1-3 0 0 0,0-2 0 0 0,61-1 707 0 0,-117-7-57 0 0,40 1-370 0 0</inkml:trace>
  <inkml:trace contextRef="#ctx0" brushRef="#br0" timeOffset="1.67601E6">10927 10340 1128 0 0,'18'-95'485'0'0,"-21"90"-456"0"0,1 0 0 0 0,-2 0 0 0 0,1 0-1 0 0,0 1 1 0 0,-1-1 0 0 0,0 1-1 0 0,0 0 1 0 0,0 0 0 0 0,-1 0 0 0 0,1 1-1 0 0,-1 0 1 0 0,0 0 0 0 0,0 0-1 0 0,0 0 1 0 0,0 1 0 0 0,0-1-1 0 0,-1 1 1 0 0,1 1 0 0 0,-1-1 0 0 0,-2 1-29 0 0,-4 0 86 0 0,-1 1 0 0 0,0 1 0 0 0,1 0 0 0 0,-1 1 0 0 0,1 0 0 0 0,-1 1 1 0 0,1 1-1 0 0,0 0 0 0 0,0 0 0 0 0,0 1 0 0 0,1 1 0 0 0,0 0 0 0 0,0 0 1 0 0,0 1-1 0 0,1 0 0 0 0,0 1 0 0 0,0 0 0 0 0,1 1 0 0 0,0 0 0 0 0,-5 8-86 0 0,13-16 15 0 0,0 0 1 0 0,-1 0-1 0 0,1 0 0 0 0,0 1 0 0 0,1-1 0 0 0,-1 0 0 0 0,0 1 0 0 0,0-1 0 0 0,1 1 0 0 0,-1-1 1 0 0,0 1-1 0 0,1-1 0 0 0,0 1 0 0 0,-1-1 0 0 0,1 1 0 0 0,0-1 0 0 0,0 1 0 0 0,0 0 0 0 0,0-1 1 0 0,0 1-1 0 0,0-1 0 0 0,0 1 0 0 0,0 0 0 0 0,1-1 0 0 0,-1 1 0 0 0,1-1 0 0 0,-1 1 0 0 0,1-1 1 0 0,0 1-1 0 0,-1-1 0 0 0,1 1 0 0 0,0-1 0 0 0,0 0 0 0 0,0 0 0 0 0,0 1 0 0 0,0-1 0 0 0,0 0 1 0 0,0 0-1 0 0,1 0 0 0 0,-1 0 0 0 0,0 0 0 0 0,1 0 0 0 0,-1 0 0 0 0,0-1 0 0 0,1 1 0 0 0,-1 0 1 0 0,1-1-1 0 0,-1 1 0 0 0,1-1 0 0 0,0 0 0 0 0,-1 1 0 0 0,1-1 0 0 0,-1 0 0 0 0,1 0 0 0 0,0 0 1 0 0,-1 0-16 0 0,103 12-363 0 0,-96-12 306 0 0,156-38-1201 0 0,-135 27 913 0 0,-24 3 424 0 0,-28 36 433 0 0,26-21-523 0 0,1-1 1 0 0,-1 0-1 0 0,1 0 1 0 0,0 0-1 0 0,1 0 1 0 0,-1-1-1 0 0,1 1 1 0 0,0-1-1 0 0,1 0 1 0 0,-1-1-1 0 0,1 1 1 0 0,0-1-1 0 0,0 0 1 0 0,0-1-1 0 0,1 0 1 0 0,-1 0-1 0 0,1 0 1 0 0,0 0-1 0 0,0-1 1 0 0,0 0-1 0 0,0-1 1 0 0,0 0-1 0 0,0 0 1 0 0,0 0-1 0 0,0-1 0 0 0,0 0 1 0 0,6-1 10 0 0,0 2-162 0 0,1 0 0 0 0,-1-2 0 0 0,1 1 0 0 0,-1-2 0 0 0,1 0 0 0 0,-1-1 0 0 0,0 0 0 0 0,0 0 0 0 0,0-2 0 0 0,9-4 162 0 0,3-1-433 0 0</inkml:trace>
  <inkml:trace contextRef="#ctx0" brushRef="#br0" timeOffset="1.67711E6">11434 9872 928 0 0,'-4'-92'2259'0'0,"5"91"-2220"0"0,-1 0 0 0 0,0 0 0 0 0,1 0 1 0 0,-1 0-1 0 0,0 0 0 0 0,0 0 0 0 0,0 0 0 0 0,0 0 0 0 0,0 0 1 0 0,0-1-1 0 0,0 1 0 0 0,0 0 0 0 0,-1 0 0 0 0,1 0 0 0 0,0 0 1 0 0,-1 0-1 0 0,1 0 0 0 0,0 0 0 0 0,-1 0 0 0 0,1 0 0 0 0,-1 0 1 0 0,0 0-1 0 0,1 0 0 0 0,-1 0 0 0 0,0 1 0 0 0,0-1 0 0 0,1 0 1 0 0,-1 0-1 0 0,0 1 0 0 0,0-1 0 0 0,0 0 0 0 0,0 1 0 0 0,0-1 1 0 0,0 1-1 0 0,0-1 0 0 0,0 1 0 0 0,0 0 0 0 0,0-1 0 0 0,0 1 1 0 0,0 0-1 0 0,0 0 0 0 0,-1 0 0 0 0,1 0 0 0 0,0 0 1 0 0,0 0-1 0 0,0 0 0 0 0,0 0 0 0 0,0 0 0 0 0,0 0 0 0 0,0 1 1 0 0,0-1-1 0 0,0 0 0 0 0,-1 1 0 0 0,1-1 0 0 0,0 1 0 0 0,1-1 1 0 0,-1 1-1 0 0,0 0 0 0 0,0-1 0 0 0,0 1 0 0 0,0 0 0 0 0,0-1 1 0 0,0 2-40 0 0,-6 19 85 0 0,1 1 1 0 0,2 0 0 0 0,0 0 0 0 0,1 0 0 0 0,1 0 0 0 0,1 0 0 0 0,1 1 0 0 0,1-1 0 0 0,1 0 0 0 0,1 1 0 0 0,1-1 0 0 0,0-1 0 0 0,2 1-1 0 0,1-1 1 0 0,0 0 0 0 0,7 10-86 0 0,92 169-271 0 0,-90-197-1043 0 0,-7-14 1172 0 0,0-1-1 0 0,-1 0 0 0 0,-1 0 0 0 0,0-1 0 0 0,0 0 0 0 0,-1 0 1 0 0,-1 0-1 0 0,0-1 0 0 0,-1 0 0 0 0,-1 0 0 0 0,0 0 0 0 0,0 0 0 0 0,-1-15 143 0 0,23-77-286 0 0,35-161 1990 0 0,-65 236 265 0 0,-14 61-1334 0 0,12-6-539 0 0,2 0 0 0 0,1 1 1 0 0,0 0-1 0 0,2 0 1 0 0,1 0-1 0 0,1 0 0 0 0,1 0 1 0 0,1 0-1 0 0,1 0 0 0 0,2-1 1 0 0,0 1-1 0 0,1-1 0 0 0,8 18-96 0 0,-7-29-6 0 0,1 0 0 0 0,0 0 0 0 0,1-1 0 0 0,0 0 0 0 0,1-1 0 0 0,0 0 0 0 0,1 0 0 0 0,0-1 0 0 0,0 0 0 0 0,1-1 0 0 0,1-1 0 0 0,-1 0 0 0 0,1 0 0 0 0,1-1 0 0 0,-1-1 0 0 0,1 0 0 0 0,0-1 0 0 0,1-1 0 0 0,-1 0 0 0 0,1-1 0 0 0,0 0 0 0 0,0-1 0 0 0,0-1 0 0 0,0-1 0 0 0,0 0 0 0 0,0 0 0 0 0,0-2 0 0 0,0 0 0 0 0,-1-1 0 0 0,1 0 0 0 0,-1-1 0 0 0,1 0 0 0 0,-1-2 0 0 0,0 0 0 0 0,-1 0 0 0 0,7-4 6 0 0,-14 7-31 0 0,1 0 0 0 0,-1 0 0 0 0,1-1 0 0 0,-1 1 0 0 0,0-1 1 0 0,-1-1-1 0 0,1 1 0 0 0,-1-1 0 0 0,1 0 0 0 0,-2 0 0 0 0,1-1 0 0 0,0 1 0 0 0,-1-1 1 0 0,0 0-1 0 0,-1 0 0 0 0,1 0 0 0 0,-1-1 0 0 0,0 1 0 0 0,-1-1 0 0 0,1 0 0 0 0,-1 0 1 0 0,-1 0-1 0 0,2-6 31 0 0,-6 6-15 0 0,0 0 0 0 0,0 0 1 0 0,-1 0-1 0 0,0 1 1 0 0,0 0-1 0 0,0 0 0 0 0,-1 0 1 0 0,0 0-1 0 0,0 0 1 0 0,0 1-1 0 0,-1 0 0 0 0,0 0 1 0 0,0 1-1 0 0,0 0 0 0 0,0 0 1 0 0,-1 0-1 0 0,0 1 1 0 0,1-1-1 0 0,-1 2 0 0 0,0-1 1 0 0,-1 1-1 0 0,1 0 0 0 0,0 1 1 0 0,-1-1-1 0 0,1 2 1 0 0,-1-1-1 0 0,1 1 15 0 0,-12-4 40 0 0,0 2-1 0 0,0 0 1 0 0,-1 2-1 0 0,1 0 1 0 0,0 1-1 0 0,0 0 1 0 0,0 2-1 0 0,0 0 1 0 0,0 1-1 0 0,0 1 1 0 0,1 1 0 0 0,0 1-1 0 0,0 0 1 0 0,1 1-1 0 0,0 1 1 0 0,-16 11-40 0 0,-1 39 123 0 0,54-31-24 0 0,-9-21-104 0 0,1 1 1 0 0,-1-1-1 0 0,1-1 1 0 0,1 0 0 0 0,-1 0-1 0 0,1-1 1 0 0,0-1-1 0 0,0 0 1 0 0,0-1-1 0 0,1-1 1 0 0,-1 0-1 0 0,1 0 1 0 0,0-2 0 0 0,-1 0-1 0 0,1 0 1 0 0,-1-1-1 0 0,9-2 5 0 0,12 3-79 0 0,279-30-700 0 0,-290 28 657 0 0,0 0 0 0 0,0-2-1 0 0,0 0 1 0 0,0-2 0 0 0,0 0 0 0 0,-1-2 0 0 0,0 0 0 0 0,-1-1 0 0 0,0-2 0 0 0,-1 0 0 0 0,1-1 0 0 0,16-13 122 0 0,-37 23 7 0 0,1 0 0 0 0,-1 1-1 0 0,1-1 1 0 0,-1 0 0 0 0,0 0 0 0 0,0 1 0 0 0,1-1 0 0 0,-1 0-1 0 0,0 1 1 0 0,-1-1 0 0 0,1 0 0 0 0,0 0 0 0 0,0 1 0 0 0,-1-1-1 0 0,1 0 1 0 0,-1 1 0 0 0,0-1 0 0 0,1 1 0 0 0,-1-1-1 0 0,0 1 1 0 0,0-1 0 0 0,0 1 0 0 0,0-1 0 0 0,0 1 0 0 0,0 0-1 0 0,0-1 1 0 0,-1 1 0 0 0,1 0 0 0 0,0 0 0 0 0,-1 0 0 0 0,1 0-1 0 0,-1 0 1 0 0,1 0 0 0 0,-1 1 0 0 0,1-1 0 0 0,-1 0 0 0 0,0 1-1 0 0,1-1 1 0 0,-1 1 0 0 0,0 0 0 0 0,1 0 0 0 0,-1-1 0 0 0,0 1-1 0 0,0 0 1 0 0,1 0 0 0 0,-1 0 0 0 0,0 1 0 0 0,1-1 0 0 0,-2 0-7 0 0,-11 1 72 0 0,0 0 1 0 0,1 1-1 0 0,-1 0 1 0 0,0 1 0 0 0,1 0-1 0 0,-1 1 1 0 0,1 1 0 0 0,0 0-1 0 0,1 1 1 0 0,-1 0-1 0 0,1 1 1 0 0,0 0 0 0 0,1 1-1 0 0,0 0 1 0 0,0 1-1 0 0,0 0 1 0 0,1 1 0 0 0,1 0-1 0 0,0 1 1 0 0,0 0 0 0 0,1 0-1 0 0,0 1 1 0 0,1 0-1 0 0,-2 5-72 0 0,9-13 13 0 0,1-1 0 0 0,0 1-1 0 0,-1-1 1 0 0,1 1 0 0 0,0-1-1 0 0,1 0 1 0 0,-1 0 0 0 0,1 1-1 0 0,-1-1 1 0 0,1 0 0 0 0,0 0-1 0 0,0 0 1 0 0,0-1 0 0 0,1 1-1 0 0,-1 0 1 0 0,1-1-1 0 0,-1 1 1 0 0,1-1 0 0 0,0 0-1 0 0,0 0 1 0 0,0 0 0 0 0,0 0-1 0 0,0-1 1 0 0,0 1 0 0 0,1-1-1 0 0,-1 0 1 0 0,0 0 0 0 0,1 0-1 0 0,-1 0 1 0 0,1-1 0 0 0,-1 1-1 0 0,1-1 1 0 0,-1 0 0 0 0,1 0-1 0 0,-1 0 1 0 0,1-1 0 0 0,-1 1-1 0 0,1-1 1 0 0,-1 0-1 0 0,1 1 1 0 0,-1-2 0 0 0,2 1-13 0 0,16-2-68 0 0,1-1-1 0 0,-1-1 1 0 0,-1 0 0 0 0,1-2 0 0 0,-1 0 0 0 0,0-1-1 0 0,0-1 1 0 0,-1-1 0 0 0,-1-1 0 0 0,1-1 0 0 0,-2 0-1 0 0,0-1 1 0 0,0-1 0 0 0,-1 0 0 0 0,-1-2 0 0 0,0 1-1 0 0,-1-2 69 0 0,-4 2 43 0 0,-1 0-1 0 0,0 0 0 0 0,-2-1 1 0 0,1 0-1 0 0,-2 0 0 0 0,0-1 1 0 0,-1 1-1 0 0,-1-1 0 0 0,0 0 1 0 0,-1-1-1 0 0,-1 1 0 0 0,-1-1 1 0 0,0 1-1 0 0,-2-1 0 0 0,0 1 1 0 0,0-1-1 0 0,-2 1 0 0 0,0 0 1 0 0,-1 0-1 0 0,-1 0 0 0 0,0 0 1 0 0,-1 1-1 0 0,-1 0 0 0 0,-1 0 1 0 0,0 1-1 0 0,-1 0 0 0 0,-1 0 1 0 0,0 1-1 0 0,-1 0 0 0 0,-6-5-42 0 0,-69-22 1171 0 0,83 43-1159 0 0,1-1 1 0 0,0 1 0 0 0,-1-1 0 0 0,1 1 0 0 0,0 0 0 0 0,0 0 0 0 0,1 0-1 0 0,-1 0 1 0 0,0 0 0 0 0,1 0 0 0 0,-1 0 0 0 0,1 1 0 0 0,-1-1 0 0 0,1 0 0 0 0,0 1-1 0 0,0-1 1 0 0,0 1 0 0 0,1 0 0 0 0,-1-1 0 0 0,1 1 0 0 0,-1-1 0 0 0,1 1-1 0 0,0 0 1 0 0,0 0 0 0 0,0-1 0 0 0,0 1 0 0 0,0 0 0 0 0,1-1 0 0 0,-1 1-1 0 0,1 0 1 0 0,0-1 0 0 0,0 1 0 0 0,0-1 0 0 0,0 2-13 0 0,17 56-895 0 0,2-1 1 0 0,3 0-1 0 0,3-2 1 0 0,2-1 0 0 0,13 18 894 0 0,-2-2-2367 0 0,-17-28 1067 0 0</inkml:trace>
  <inkml:trace contextRef="#ctx0" brushRef="#br0" timeOffset="1.6779E6">13975 9900 1292 0 0,'0'-1'48'0'0,"1"-1"-1"0"0,0 0 1 0 0,-1 1-1 0 0,1-1 1 0 0,-1 0-1 0 0,1 0 1 0 0,-1 1-1 0 0,0-1 1 0 0,0 0 0 0 0,0 0-1 0 0,0 1 1 0 0,0-1-1 0 0,0 0 1 0 0,-1 0-1 0 0,1 1 1 0 0,0-1-1 0 0,-1 0 1 0 0,1 0-1 0 0,-1 1 1 0 0,0-1 0 0 0,0 1-1 0 0,0-1 1 0 0,1 1-1 0 0,-1-1 1 0 0,-1 1-1 0 0,1-1 1 0 0,0 1-1 0 0,0 0 1 0 0,0 0-1 0 0,-1-1 1 0 0,1 1 0 0 0,-1 0-1 0 0,1 0 1 0 0,-1 0-1 0 0,1 1 1 0 0,-1-1-1 0 0,1 0 1 0 0,-1 0-1 0 0,0 1 1 0 0,1-1-1 0 0,-1 1 1 0 0,0 0 0 0 0,0-1-1 0 0,1 1 1 0 0,-1 0-1 0 0,-1 0-47 0 0,-91-11 617 0 0,73 15-503 0 0,-1 0 0 0 0,1 1-1 0 0,-1 1 1 0 0,1 2 0 0 0,1 0 0 0 0,0 1 0 0 0,0 0 0 0 0,1 2 0 0 0,0 1 0 0 0,1 0 0 0 0,0 1 0 0 0,1 1 0 0 0,0 0 0 0 0,-2 5-114 0 0,12-13 43 0 0,1 0 1 0 0,0 0 0 0 0,0 1 0 0 0,1-1-1 0 0,0 1 1 0 0,0 0 0 0 0,1 1 0 0 0,0-1 0 0 0,0 1-1 0 0,1 0 1 0 0,0 0 0 0 0,0 0 0 0 0,0 0 0 0 0,1 0-1 0 0,1 1 1 0 0,-1 1-44 0 0,3-7 8 0 0,-1 0 0 0 0,1 0-1 0 0,0 0 1 0 0,0 0 0 0 0,0 0-1 0 0,1-1 1 0 0,-1 1 0 0 0,0 0 0 0 0,1 0-1 0 0,0-1 1 0 0,0 1 0 0 0,0-1-1 0 0,0 0 1 0 0,0 1 0 0 0,0-1 0 0 0,1 0-1 0 0,-1 0 1 0 0,1 0 0 0 0,-1-1-1 0 0,1 1 1 0 0,0-1 0 0 0,-1 1-1 0 0,1-1 1 0 0,0 0 0 0 0,0 0 0 0 0,0 0-1 0 0,0 0 1 0 0,0-1 0 0 0,0 1-1 0 0,0-1 1 0 0,1 0-8 0 0,107 9 56 0 0,-111-9-56 0 0,27-3-13 0 0,0 0-1 0 0,-1-2 1 0 0,1-2 0 0 0,-1 0-1 0 0,0-1 1 0 0,-1-2 0 0 0,0-1-1 0 0,-1 0 1 0 0,18-12 13 0 0,-37 20 8 0 0,0 0-1 0 0,-1-1 1 0 0,1 1-1 0 0,-1-1 1 0 0,1 0 0 0 0,-1 0-1 0 0,0 0 1 0 0,-1 0 0 0 0,1-1-1 0 0,-1 0 1 0 0,0 1 0 0 0,0-1-1 0 0,0 0 1 0 0,-1-1 0 0 0,0 1-1 0 0,0 0 1 0 0,0-1-1 0 0,-1 1 1 0 0,1-1 0 0 0,-1 1-1 0 0,-1-1 1 0 0,1 0 0 0 0,-1 0-1 0 0,0-1-7 0 0,-15-19 244 0 0,19 37-162 0 0,21 14-582 0 0,2-1 0 0 0,0-1 0 0 0,1-1 1 0 0,2-1-1 0 0,0-2 0 0 0,10 4 500 0 0,-28-15-608 0 0,6 2-772 0 0</inkml:trace>
  <inkml:trace contextRef="#ctx0" brushRef="#br0" timeOffset="1.67834E6">14272 9930 848 0 0,'26'152'4506'0'0,"-26"-151"-4480"0"0,-1 0 0 0 0,1 0 0 0 0,-1 0 0 0 0,0 0 0 0 0,1 0 0 0 0,-1 0 0 0 0,0-1 0 0 0,0 1 0 0 0,1 0 0 0 0,-1 0 0 0 0,0-1 0 0 0,0 1 0 0 0,0 0 0 0 0,0-1 0 0 0,0 1-1 0 0,0-1 1 0 0,0 1 0 0 0,0-1 0 0 0,0 0 0 0 0,0 1 0 0 0,0-1 0 0 0,0 0 0 0 0,-1 0 0 0 0,1 0 0 0 0,0 0 0 0 0,0 0 0 0 0,0 0 0 0 0,0 0 0 0 0,0 0 0 0 0,0 0 0 0 0,-1 0 0 0 0,1-1 0 0 0,0 1 0 0 0,0 0 0 0 0,0-1 0 0 0,0 1 0 0 0,0-1 0 0 0,0 1 0 0 0,0-1 0 0 0,0 1 0 0 0,0-1 0 0 0,0 0 0 0 0,1 0 0 0 0,-1 1 0 0 0,0-1 0 0 0,0 0 0 0 0,1 0 0 0 0,-1 0 0 0 0,0 0 0 0 0,1 0 0 0 0,-1 0 0 0 0,1 0 0 0 0,-1 0 0 0 0,1 0 0 0 0,0 0 0 0 0,-1 0 0 0 0,1 0 0 0 0,0-1-26 0 0,-4-10 29 0 0,0-1 0 0 0,1 1 0 0 0,0 0 0 0 0,1-1 0 0 0,1 1 0 0 0,0-1 1 0 0,0 0-1 0 0,1 0 0 0 0,1 1 0 0 0,0-1 0 0 0,1 1 0 0 0,0-1 0 0 0,1 1 1 0 0,1-1-1 0 0,0 1 0 0 0,0 1 0 0 0,1-1 0 0 0,1 0 0 0 0,0 1 0 0 0,0 0 1 0 0,1 1-1 0 0,1-1 0 0 0,-1 1 0 0 0,2 1 0 0 0,-1-1 0 0 0,1 2 0 0 0,1-1 1 0 0,0 1-1 0 0,0 0 0 0 0,0 1 0 0 0,12-5-29 0 0,-19 9 3 0 0,1 1 0 0 0,0 1 0 0 0,-1-1 0 0 0,1 0-1 0 0,0 1 1 0 0,0 0 0 0 0,1 0 0 0 0,-1 0 0 0 0,0 0 0 0 0,0 1 0 0 0,0-1 0 0 0,0 1 0 0 0,1 0 0 0 0,-1 1-1 0 0,0-1 1 0 0,0 1 0 0 0,0-1 0 0 0,1 1 0 0 0,-1 1 0 0 0,0-1 0 0 0,0 0 0 0 0,-1 1 0 0 0,1 0-1 0 0,0 0 1 0 0,0 0 0 0 0,-1 0 0 0 0,0 1 0 0 0,1 0 0 0 0,-1-1 0 0 0,0 1 0 0 0,0 0 0 0 0,0 0-1 0 0,-1 1 1 0 0,1-1 0 0 0,-1 1 0 0 0,0-1 0 0 0,1 1 0 0 0,-2 0 0 0 0,2 2-3 0 0,43 164 10 0 0,-43-132-159 0 0,-3-21-417 0 0,1-1 1 0 0,0 1-1 0 0,1-1 0 0 0,1 0 0 0 0,1 0 1 0 0,0 0-1 0 0,1 0 0 0 0,1-1 0 0 0,6 12 566 0 0,-3-15-1346 0 0</inkml:trace>
  <inkml:trace contextRef="#ctx0" brushRef="#br0" timeOffset="1.67899E6">15095 9983 976 0 0,'146'-39'3171'0'0,"-98"29"-2905"0"0,-1-3 1 0 0,-1-1-1 0 0,0-3 1 0 0,0-1-1 0 0,-2-3 1 0 0,9-7-267 0 0,-51 28 12 0 0,0-1 0 0 0,0 0 0 0 0,0 0 0 0 0,0 0 0 0 0,0 0 0 0 0,0 0 0 0 0,0-1 0 0 0,0 1 0 0 0,-1 0 1 0 0,1-1-1 0 0,-1 1 0 0 0,1-1 0 0 0,-1 0 0 0 0,1 0 0 0 0,-1 1 0 0 0,0-1 0 0 0,0 0 0 0 0,0 0 0 0 0,0 0 0 0 0,0 0 0 0 0,0 0 0 0 0,-1-1 0 0 0,1 1 0 0 0,-1 0 1 0 0,1 0-1 0 0,-1 0 0 0 0,0-1 0 0 0,0 1 0 0 0,0 0 0 0 0,0 0 0 0 0,0 0 0 0 0,0-1 0 0 0,-1 1 0 0 0,1 0 0 0 0,-1 0 0 0 0,0 0 0 0 0,1 0 0 0 0,-1 0 0 0 0,0 0 1 0 0,0 0-1 0 0,0 0 0 0 0,-1 0 0 0 0,1 0 0 0 0,0 0 0 0 0,-1 1 0 0 0,1-1 0 0 0,-1 0 0 0 0,1 1 0 0 0,-1-1 0 0 0,0 1 0 0 0,0 0 0 0 0,0 0 0 0 0,0 0 0 0 0,0 0 1 0 0,0 0-1 0 0,0 0 0 0 0,0 0 0 0 0,0 0 0 0 0,0 1 0 0 0,0-1 0 0 0,0 1-12 0 0,-16-5 41 0 0,1 1 1 0 0,0 1-1 0 0,-1 1 1 0 0,1 0-1 0 0,-1 1 1 0 0,0 1-1 0 0,1 1 1 0 0,-1 0-1 0 0,1 2 0 0 0,-1 0 1 0 0,1 0-1 0 0,0 2 1 0 0,0 0-1 0 0,0 1 1 0 0,1 1-1 0 0,0 0 1 0 0,0 1-1 0 0,1 1 0 0 0,0 0 1 0 0,0 1-1 0 0,1 1 1 0 0,1 0-1 0 0,0 1 1 0 0,-1 2-42 0 0,11-11 15 0 0,0 0 1 0 0,1 0 0 0 0,-1 1-1 0 0,1-1 1 0 0,-1 1 0 0 0,1-1-1 0 0,0 1 1 0 0,1 0 0 0 0,-1 0-1 0 0,1 0 1 0 0,-1 0 0 0 0,1 0-1 0 0,0 0 1 0 0,1 0 0 0 0,-1 1-1 0 0,1-1 1 0 0,0 0 0 0 0,0 0-1 0 0,0 1 1 0 0,0-1 0 0 0,1 0-1 0 0,0 0 1 0 0,0 0 0 0 0,0 0-1 0 0,0 0 1 0 0,1 0-1 0 0,-1 0 1 0 0,1 0 0 0 0,0 0-1 0 0,0-1 1 0 0,1 1 0 0 0,-1-1-1 0 0,1 1 1 0 0,-1-1 0 0 0,1 0-1 0 0,0 0 1 0 0,0 0 0 0 0,3 1-16 0 0,145 72-221 0 0,90-57-5059 0 0,-212-19 3989 0 0</inkml:trace>
  <inkml:trace contextRef="#ctx0" brushRef="#br0" timeOffset="1.67939E6">15751 10092 840 0 0,'10'-21'3327'0'0,"13"-19"-2662"0"0,95-214-280 0 0,-117 252-397 0 0,-1 1 0 0 0,0 0 0 0 0,1 0 0 0 0,0-1 0 0 0,-1 1 0 0 0,1 0 0 0 0,0 0 0 0 0,-1 0 0 0 0,1 0 0 0 0,0 0 0 0 0,0 0 0 0 0,0 0 0 0 0,0 0 0 0 0,0 0 0 0 0,0 0 0 0 0,0 0 0 0 0,0 1 0 0 0,0-1 0 0 0,1 0 0 0 0,-1 1 0 0 0,0-1 0 0 0,0 1 0 0 0,1-1 0 0 0,-1 1 0 0 0,0 0 0 0 0,1-1 0 0 0,-1 1 0 0 0,0 0 0 0 0,1 0 0 0 0,-1 0 0 0 0,1 0 0 0 0,-1 0 0 0 0,0 0 0 0 0,1 1 0 0 0,-1-1 0 0 0,0 0 0 0 0,0 1 0 0 0,1-1 0 0 0,-1 1-1 0 0,0-1 1 0 0,0 1 0 0 0,1 0 0 0 0,-1-1 0 0 0,0 1 0 0 0,0 0 0 0 0,0 0 0 0 0,0 0 0 0 0,0 0 0 0 0,0 0 0 0 0,0 0 0 0 0,0 0 0 0 0,-1 0 0 0 0,1 0 0 0 0,0 0 0 0 0,-1 1 0 0 0,1-1 0 0 0,-1 0 0 0 0,1 0 0 0 0,-1 1 0 0 0,1-1 0 0 0,-1 0 0 0 0,0 1 0 0 0,0-1 0 0 0,0 0 0 0 0,1 1 0 0 0,-1-1 12 0 0,11 12-37 0 0,0-4 32 0 0,-1 1-1 0 0,-1 0 1 0 0,1 1 0 0 0,-1 0 0 0 0,-1 1-1 0 0,0-1 1 0 0,-1 2 0 0 0,-1-1-1 0 0,1 1 1 0 0,-2 0 0 0 0,0 0 0 0 0,0 0-1 0 0,-1 1 1 0 0,-1 0 0 0 0,-1 0-1 0 0,1 3 6 0 0,-5-8-14 0 0,0 0 0 0 0,-1 0 0 0 0,0 0 0 0 0,-1 0-1 0 0,1-1 1 0 0,-2 1 0 0 0,1-1 0 0 0,-1 0-1 0 0,0-1 1 0 0,-1 1 0 0 0,0-1 0 0 0,0 0-1 0 0,-1 0 1 0 0,1-1 0 0 0,-2 1 0 0 0,1-2 0 0 0,-1 1-1 0 0,1-1 1 0 0,-1 0 0 0 0,-1-1 0 0 0,1 1-1 0 0,-1-2 1 0 0,0 1 0 0 0,0-1 14 0 0,-39-20-1533 0 0,31 3 301 0 0</inkml:trace>
  <inkml:trace contextRef="#ctx0" brushRef="#br0" timeOffset="1.67967E6">16375 9535 1076 0 0,'-6'-5'5508'0'0,"-1"39"-4364"0"0,51 104-332 0 0,-14-66-531 0 0,-17-45-509 0 0,-1 1-1 0 0,-1 0 1 0 0,-2 0-1 0 0,0 1 1 0 0,-2 0 0 0 0,-2 1-1 0 0,0-1 1 0 0,-2 3 228 0 0,-32 36-3812 0 0,17-58 2278 0 0</inkml:trace>
  <inkml:trace contextRef="#ctx0" brushRef="#br0" timeOffset="1.68001E6">16108 9817 924 0 0,'140'-42'2728'0'0,"245"0"-477"0"0,-381 45-2135 0 0,0 0-1 0 0,-1-1 1 0 0,1 1 0 0 0,0 0-1 0 0,-1 1 1 0 0,0-1-1 0 0,0 1 1 0 0,0-1 0 0 0,0 1-1 0 0,0 0 1 0 0,-1 0-1 0 0,0 0 1 0 0,0 0 0 0 0,0 1-1 0 0,0-1 1 0 0,0 1-1 0 0,-1-1 1 0 0,0 1 0 0 0,0-1-1 0 0,0 1 1 0 0,-1 0-1 0 0,0 0-115 0 0,7 17-27 0 0,47 108-1059 0 0,-51-112-3675 0 0,-3-18 3513 0 0</inkml:trace>
  <inkml:trace contextRef="#ctx0" brushRef="#br0" timeOffset="1.68026E6">16659 9510 1300 0 0,'4'-5'728'0'0,"-4"0"-96"0"0,2 0-16 0 0,-2 2-84 0 0,1 1-148 0 0,1-1 80 0 0,-2-2-88 0 0,0 3-52 0 0,4 0-211 0 0,-4 2-9 0 0,0 2-373 0 0,3 3-191 0 0,1-3-384 0 0,-2 1 48 0 0,3 0 48 0 0,-1 1-440 0 0</inkml:trace>
  <inkml:trace contextRef="#ctx0" brushRef="#br0" timeOffset="1.68159E6">16791 9673 1256 0 0,'20'69'2123'0'0,"19"134"3114"0"0,30-290-4592 0 0,-65 81-677 0 0,-1-1-6 0 0,1 0-1 0 0,0 1 1 0 0,0-1 0 0 0,1 1 0 0 0,-1 0-1 0 0,1 0 1 0 0,1 1 0 0 0,-1-1 0 0 0,1 1-1 0 0,0 0 1 0 0,0 1 0 0 0,0-1-1 0 0,1 1 1 0 0,0 1 0 0 0,-1-1 0 0 0,1 1-1 0 0,1 0 1 0 0,-1 1 0 0 0,0-1-1 0 0,1 1 39 0 0,-3 6-21 0 0,0 0 0 0 0,0 0 0 0 0,-1 1 0 0 0,1-1 0 0 0,-1 1 0 0 0,0 0 0 0 0,0 0 0 0 0,0 1 0 0 0,-1-1 0 0 0,0 1 0 0 0,0-1 0 0 0,0 1-1 0 0,-1 0 1 0 0,1 0 0 0 0,-2 0 0 0 0,1 1 0 0 0,-1-1 0 0 0,0 0 0 0 0,0 1 0 0 0,0 1 21 0 0,2 5-35 0 0,-1 24 53 0 0,-2-36 43 0 0,0-1-58 0 0,9 13 330 0 0,15-96-312 0 0,-20 72-79 0 0,1-1 0 0 0,0 1 1 0 0,0 0-1 0 0,1 1 0 0 0,1-1 1 0 0,0 1-1 0 0,0 0 0 0 0,0 1 1 0 0,2 0-1 0 0,-1 0 0 0 0,1 0 0 0 0,0 1 1 0 0,1 1-1 0 0,0 0 0 0 0,0 0 1 0 0,0 1-1 0 0,1 0 0 0 0,0 1 1 0 0,7-3 57 0 0,-10 7-22 0 0,-1 4 10 0 0,-1 0 0 0 0,0 0 0 0 0,0 1 1 0 0,-1 0-1 0 0,1 0 0 0 0,-1 0 0 0 0,0 0 1 0 0,0 1-1 0 0,0 0 0 0 0,0 0 0 0 0,-1 0 1 0 0,0 1-1 0 0,0 0 0 0 0,-1-1 0 0 0,1 1 1 0 0,-1 0-1 0 0,-1 1 0 0 0,1-1 0 0 0,-1 0 1 0 0,0 1-1 0 0,0 0 0 0 0,-1-1 0 0 0,1 5 12 0 0,7 14-28 0 0,-4-15-92 0 0,1-1 0 0 0,0 0-1 0 0,1 0 1 0 0,0-1 0 0 0,0 1 0 0 0,1-2-1 0 0,0 1 1 0 0,1-1 0 0 0,0 0 0 0 0,0-1-1 0 0,0 0 1 0 0,0 0 0 0 0,1-1 0 0 0,0 0-1 0 0,0-1 1 0 0,1 0 0 0 0,-1-1 0 0 0,1 0 0 0 0,0 0-1 0 0,0-1 1 0 0,0-1 0 0 0,0 0 0 0 0,0 0-1 0 0,0-1 1 0 0,0 0 0 0 0,0-1 0 0 0,7-2 120 0 0,-6 2-13 0 0,0-1 0 0 0,0 0 0 0 0,0-1 0 0 0,0 0 0 0 0,0-1 0 0 0,-1-1 0 0 0,0 0 0 0 0,1 0 1 0 0,-2-1-1 0 0,1 0 0 0 0,-1-1 0 0 0,0 0 0 0 0,0-1 0 0 0,7-8 13 0 0,-17 14 52 0 0,1 0 0 0 0,-1 1 1 0 0,0-1-1 0 0,0 0 0 0 0,0 0 0 0 0,0 0 0 0 0,-1 0 0 0 0,1 0 1 0 0,-1 0-1 0 0,1 0 0 0 0,-1 0 0 0 0,1 0 0 0 0,-1 0 0 0 0,0 0 1 0 0,0 1-1 0 0,0-1 0 0 0,0 0 0 0 0,0 1 0 0 0,0-1 0 0 0,-1 1 1 0 0,1-1-1 0 0,-1 1 0 0 0,1 0 0 0 0,-1-1 0 0 0,1 1 0 0 0,-1 0 1 0 0,1 0-1 0 0,-1 0 0 0 0,0 0 0 0 0,0 0 0 0 0,0 1 0 0 0,1-1 1 0 0,-1 0-1 0 0,0 1 0 0 0,0-1 0 0 0,0 1 0 0 0,0 0 0 0 0,0 0 1 0 0,0 0-1 0 0,0 0 0 0 0,0 0 0 0 0,0 0 0 0 0,0 0 0 0 0,0 1 1 0 0,-1-1-53 0 0,-14 2 100 0 0,0 0 0 0 0,0 1 0 0 0,1 0 0 0 0,-1 2 0 0 0,1 0 1 0 0,0 0-1 0 0,0 2 0 0 0,1 0 0 0 0,0 0 0 0 0,0 2 0 0 0,1 0 1 0 0,0 0-1 0 0,-1 3-100 0 0,14-12 5 0 0,0 1 1 0 0,0-1-1 0 0,0 1 0 0 0,0-1 1 0 0,0 1-1 0 0,0-1 1 0 0,0 1-1 0 0,0 0 1 0 0,0-1-1 0 0,0 1 1 0 0,0 0-1 0 0,1 0 0 0 0,-1 0 1 0 0,0 0-1 0 0,0-1 1 0 0,1 1-1 0 0,-1 0 1 0 0,1 0-1 0 0,-1 0 0 0 0,1 1 1 0 0,-1-1-1 0 0,1 0 1 0 0,0 0-1 0 0,0 0 1 0 0,-1 0-1 0 0,1 0 1 0 0,0 0-1 0 0,0 0 0 0 0,0 1 1 0 0,0-1-1 0 0,0 0 1 0 0,0 0-1 0 0,1 0 1 0 0,-1 0-1 0 0,0 0 0 0 0,0 0 1 0 0,1 0-1 0 0,-1 0 1 0 0,1 1-1 0 0,-1-1 1 0 0,1-1-1 0 0,-1 1 1 0 0,1 0-1 0 0,0 0 0 0 0,0 0 1 0 0,-1 0-1 0 0,1 0 1 0 0,0 0-1 0 0,0-1 1 0 0,0 1-1 0 0,0 0 1 0 0,0-1-1 0 0,0 1 0 0 0,0-1 1 0 0,0 1-1 0 0,0-1 1 0 0,0 1-1 0 0,0-1 1 0 0,0 0-1 0 0,0 1 0 0 0,0-1 1 0 0,0 0-1 0 0,0 0 1 0 0,1 0-1 0 0,0 0-5 0 0,81 9-534 0 0,-2-9 262 0 0,-31-38-3 0 0,-50 38 278 0 0,0 1 0 0 0,1-1 0 0 0,-1 1 0 0 0,0-1 1 0 0,0 1-1 0 0,1-1 0 0 0,-1 1 0 0 0,0-1 0 0 0,0 1 0 0 0,0 0 0 0 0,0-1 0 0 0,0 1 0 0 0,0-1 0 0 0,0 1 0 0 0,0-1 0 0 0,0 1 0 0 0,0 0 0 0 0,0-1 0 0 0,0 1 0 0 0,0-1 0 0 0,0 1 0 0 0,0-1 0 0 0,-1 1 0 0 0,1-1 1 0 0,0 1-1 0 0,0-1 0 0 0,-1 1 0 0 0,1-1 0 0 0,0 1 0 0 0,-1-1 0 0 0,1 1 0 0 0,0-1 0 0 0,-1 0 0 0 0,1 1 0 0 0,-1-1 0 0 0,1 1 0 0 0,-1-1 0 0 0,1 0 0 0 0,-1 0 0 0 0,1 1 0 0 0,-1-1 0 0 0,1 0 0 0 0,-1 0 1 0 0,1 0-1 0 0,-1 1 0 0 0,1-1 0 0 0,-1 0 0 0 0,1 0 0 0 0,-1 0 0 0 0,0 0 0 0 0,1 0 0 0 0,-1 0 0 0 0,1 0 0 0 0,-1 0 0 0 0,1 0 0 0 0,-1-1 0 0 0,0 1 0 0 0,1 0 0 0 0,-1 0-3 0 0,10 4-36 0 0,0-1 0 0 0,1 0 0 0 0,-1 0 0 0 0,0-1 0 0 0,1 0 0 0 0,0-1 0 0 0,-1 0-1 0 0,1-1 1 0 0,0 1 0 0 0,-1-2 0 0 0,1 0 0 0 0,0 0 0 0 0,-1 0 0 0 0,1-1 0 0 0,-1-1 0 0 0,1 0 0 0 0,-1 0-1 0 0,0 0 1 0 0,0-1 0 0 0,3-3 36 0 0,5-2 9 0 0,-1 0 0 0 0,0-2 0 0 0,0 0 0 0 0,-1 0 0 0 0,-1-2 0 0 0,0 1 0 0 0,0-2-1 0 0,-2 0 1 0 0,0-1 0 0 0,0 0 0 0 0,-1 0 0 0 0,-1-1 0 0 0,-1-1 0 0 0,0 0 0 0 0,-1 0 0 0 0,-1-1-1 0 0,-1 1 1 0 0,0-2 0 0 0,-1 1 0 0 0,-1 0 0 0 0,-1-1 0 0 0,-1 0 0 0 0,0 0 0 0 0,-1 0 0 0 0,-1 0 0 0 0,-3-18-9 0 0,3 33 104 0 0,0-1 0 0 0,-1 1 0 0 0,0 0 0 0 0,0-1 0 0 0,0 1 1 0 0,0 0-1 0 0,0 0 0 0 0,-1 0 0 0 0,0 0 0 0 0,0 0 1 0 0,0 0-1 0 0,0 0 0 0 0,-1 1 0 0 0,0-1 0 0 0,1 1 1 0 0,-1 0-1 0 0,0-1 0 0 0,-1 1 0 0 0,1 1 0 0 0,0-1 0 0 0,-1 0 1 0 0,0 1-1 0 0,-1-1-104 0 0,1 4 47 0 0,1 1 1 0 0,-1 0 0 0 0,1-1-1 0 0,-1 1 1 0 0,1 1 0 0 0,0-1-1 0 0,0 0 1 0 0,0 1-1 0 0,0 0 1 0 0,0-1 0 0 0,1 1-1 0 0,-1 0 1 0 0,1 1 0 0 0,0-1-1 0 0,0 0 1 0 0,0 1-1 0 0,0-1 1 0 0,0 1 0 0 0,1-1-1 0 0,0 1 1 0 0,0 0 0 0 0,0 0-1 0 0,-1 2-47 0 0,0 7 38 0 0,1-1 1 0 0,0 1-1 0 0,1 0 0 0 0,0 0 0 0 0,1 0 0 0 0,0 0 0 0 0,1 0 0 0 0,0 0 0 0 0,1-1 1 0 0,1 1-1 0 0,0-1 0 0 0,1 0 0 0 0,0 0 0 0 0,0 0 0 0 0,2-1 0 0 0,2 5-38 0 0,22 53-269 0 0,-31-69 268 0 0,42 130-1813 0 0,-31-38-3961 0 0,-11-83 4378 0 0</inkml:trace>
  <inkml:trace contextRef="#ctx0" brushRef="#br0" timeOffset="1.68225E6">17929 9692 1516 0 0,'39'-17'1674'0'0,"-18"11"-1390"0"0,332-84 1476 0 0,-33 29-1814 0 0,-296 55 71 0 0,-42 12 273 0 0,-27 9 62 0 0,30-10-230 0 0,-1 1 1 0 0,1 0-1 0 0,0 2 1 0 0,1 0-1 0 0,0 0 1 0 0,0 1 0 0 0,0 1-1 0 0,2 0 1 0 0,-1 1-1 0 0,1 1 1 0 0,1 0-1 0 0,0 0 1 0 0,0 1 0 0 0,2 0-1 0 0,-1 1 1 0 0,2 0-1 0 0,0 0 1 0 0,0 1 0 0 0,2 0-1 0 0,-1 4-122 0 0,6-17 19 0 0,1 1-1 0 0,-1 0 1 0 0,1 0-1 0 0,0 0 1 0 0,0-1 0 0 0,0 1-1 0 0,0 0 1 0 0,1 0-1 0 0,-1 0 1 0 0,1-1 0 0 0,0 1-1 0 0,0 0 1 0 0,0 0-1 0 0,0-1 1 0 0,0 1 0 0 0,0-1-1 0 0,1 1 1 0 0,-1-1-1 0 0,1 0 1 0 0,0 1 0 0 0,-1-1-1 0 0,1 0 1 0 0,0 0-1 0 0,0 0 1 0 0,1 0-1 0 0,-1-1 1 0 0,0 1 0 0 0,1-1-1 0 0,-1 1 1 0 0,1-1-1 0 0,-1 0 1 0 0,1 0 0 0 0,0 0-1 0 0,-1 0 1 0 0,1 0-1 0 0,0-1 1 0 0,0 1 0 0 0,-1-1-1 0 0,1 1 1 0 0,0-1-1 0 0,0 0 1 0 0,0-1 0 0 0,0 1-19 0 0,122-16 194 0 0,41-65-348 0 0,-161 82 145 0 0,-1 1 1 0 0,1-1-1 0 0,-1 1 0 0 0,1 0 1 0 0,-1 0-1 0 0,0 1 0 0 0,0-1 0 0 0,0 1 1 0 0,0 0-1 0 0,0 0 0 0 0,-1 0 0 0 0,1 1 1 0 0,-1-1-1 0 0,0 1 0 0 0,0 0 0 0 0,0-1 1 0 0,0 2-1 0 0,-1-1 0 0 0,0 0 0 0 0,2 4 9 0 0,11 32 967 0 0,-6-60-1099 0 0,1 0 1 0 0,0 1-1 0 0,2 0 0 0 0,0 1 0 0 0,1 0 0 0 0,1 1 0 0 0,0 1 0 0 0,1 0 1 0 0,1 1-1 0 0,1 0 0 0 0,0 2 0 0 0,1 0 0 0 0,0 1 0 0 0,1 0 0 0 0,0 2 1 0 0,1 0-1 0 0,0 1 132 0 0,70-28-5021 0 0,-75 31 3813 0 0</inkml:trace>
  <inkml:trace contextRef="#ctx0" brushRef="#br0" timeOffset="1.68278E6">19684 9628 1612 0 0,'-43'4'789'0'0,"0"2"1"0"0,1 1-1 0 0,0 3 0 0 0,0 1 1 0 0,-35 15-790 0 0,11 20 953 0 0,65-44-738 0 0,25 22 155 0 0,-13-19-370 0 0,0 0 1 0 0,0 0-1 0 0,0-2 1 0 0,1 1-1 0 0,-1-1 0 0 0,1-1 1 0 0,0 0-1 0 0,0-1 1 0 0,0 0-1 0 0,0-1 1 0 0,11 0-1 0 0,-8 0-10 0 0,15 1-41 0 0,-8 1-23 0 0,1-1-1 0 0,-1-1 1 0 0,1 0-1 0 0,-1-2 1 0 0,0-1 0 0 0,0-1-1 0 0,0 0 1 0 0,0-2-1 0 0,16-6 75 0 0,-37 11-7 0 0,0 1 0 0 0,0 0 0 0 0,0-1 0 0 0,0 1 0 0 0,0-1 0 0 0,0 1 1 0 0,0-1-1 0 0,0 0 0 0 0,0 1 0 0 0,0-1 0 0 0,-1 0 0 0 0,1 1 0 0 0,0-1 0 0 0,-1 0 0 0 0,1 0 0 0 0,0 0 0 0 0,-1 0 0 0 0,1 0 0 0 0,-1 1 0 0 0,1-1 0 0 0,-1 0 0 0 0,0 0 0 0 0,1 0 0 0 0,-1 0 0 0 0,0 0 0 0 0,0-1 0 0 0,0 1 0 0 0,0 0 0 0 0,0 0 0 0 0,0 0 0 0 0,0 0 0 0 0,0 0 1 0 0,0 0-1 0 0,0 0 0 0 0,0 0 0 0 0,-1 0 0 0 0,1 0 0 0 0,0 0 0 0 0,-1 0 0 0 0,1 0 0 0 0,-1 0 0 0 0,1 0 0 0 0,-1 0 0 0 0,1 1 0 0 0,-1-1 0 0 0,0 0 0 0 0,0 0 0 0 0,1 0 0 0 0,-1 1 0 0 0,0-1 0 0 0,0 0 0 0 0,0 1 0 0 0,0-1 0 0 0,1 1 0 0 0,-1-1 0 0 0,0 1 0 0 0,-1-1 7 0 0,-54-33-7 0 0,-160-12 951 0 0,200 40-565 0 0,70 6-801 0 0,-40 0 336 0 0,-11 0 64 0 0,35 2-286 0 0,-1-3 0 0 0,0-1 1 0 0,1-1-1 0 0,-1-2 0 0 0,-1-2 0 0 0,1-1 0 0 0,6-4 308 0 0,-10-4-205 0 0</inkml:trace>
  <inkml:trace contextRef="#ctx0" brushRef="#br0" timeOffset="1.683E6">20018 9383 3552 0 0,'-1'-9'179'0'0,"1"0"-1"0"0,-1-1 1 0 0,-1 1-1 0 0,0 0 1 0 0,0 0-1 0 0,-1 0 1 0 0,0 0-1 0 0,-1 0 1 0 0,0 1-1 0 0,0-1 1 0 0,-1 1-1 0 0,0 0 1 0 0,0 0-1 0 0,-1 1 1 0 0,0 0-1 0 0,0 0 1 0 0,-1 0-1 0 0,0 1 1 0 0,0 0-1 0 0,0 0 1 0 0,-1 0-1 0 0,0 1 1 0 0,0 1-1 0 0,0-1 1 0 0,-1 1-1 0 0,1 0 1 0 0,-1 1-1 0 0,0 0 1 0 0,-5 0-179 0 0,11 3 45 0 0,-1 1 1 0 0,1-1-1 0 0,-1 1 1 0 0,1 0-1 0 0,-1 0 1 0 0,1 1-1 0 0,0-1 1 0 0,0 1-1 0 0,0 0 1 0 0,-1-1 0 0 0,1 1-1 0 0,1 1 1 0 0,-1-1-1 0 0,0 0 1 0 0,1 1-1 0 0,-1-1 1 0 0,1 1-1 0 0,0 0 1 0 0,-1 0-1 0 0,1 0 1 0 0,1 0-1 0 0,-1 0 1 0 0,0 0-1 0 0,1 0 1 0 0,0 1-1 0 0,-1-1 1 0 0,1 0-1 0 0,1 1 1 0 0,-1-1-1 0 0,0 3-45 0 0,-11 112 749 0 0,15-90-662 0 0,1 0 0 0 0,1 0 0 0 0,2 0 1 0 0,1 0-1 0 0,1-1 0 0 0,12 25-87 0 0,5 16 114 0 0,94 334-3931 0 0,-83-321-1578 0 0,-34-75 4015 0 0</inkml:trace>
  <inkml:trace contextRef="#ctx0" brushRef="#br0" timeOffset="1.68363E6">20617 9363 936 0 0,'-17'28'5230'0'0,"-34"101"-3372"0"0,45-107-1593 0 0,-6 92 980 0 0,13-104-1190 0 0,0 0 1 0 0,1 0-1 0 0,1 0 0 0 0,-1 0 0 0 0,2 0 0 0 0,-1-1 0 0 0,1 1 1 0 0,1-1-1 0 0,-1 0 0 0 0,2 0 0 0 0,-1-1 0 0 0,1 1 1 0 0,1-1-1 0 0,-1 0 0 0 0,1-1 0 0 0,1 0 0 0 0,-1 0 0 0 0,1 0 1 0 0,0-1-1 0 0,1 0 0 0 0,-1-1 0 0 0,1 0 0 0 0,0 0 1 0 0,1-1-1 0 0,-1 0 0 0 0,1-1 0 0 0,0 0 0 0 0,0 0 0 0 0,0-1 1 0 0,0 0-1 0 0,0-1 0 0 0,0 0 0 0 0,0-1 0 0 0,9-1-55 0 0,-9-2-19 0 0,0 0 0 0 0,0-1 0 0 0,0 0 0 0 0,-1-1 0 0 0,1 0 0 0 0,-1 0 0 0 0,-1-1 0 0 0,1 0 0 0 0,-1-1 0 0 0,0 0 0 0 0,-1 0 0 0 0,1 0 0 0 0,-1-1 0 0 0,-1-1 0 0 0,0 1 0 0 0,0-1 0 0 0,0 0 0 0 0,-1 0 0 0 0,0 0 0 0 0,-1-1 0 0 0,0 0 0 0 0,-1 0 0 0 0,0 0 0 0 0,-1 0 0 0 0,0 0 0 0 0,0-1 0 0 0,-1 1 0 0 0,0-4 19 0 0,2-7-53 0 0,-2 0-1 0 0,0 0 0 0 0,-1 0 0 0 0,-2 0 1 0 0,0 1-1 0 0,-1-1 0 0 0,-1 0 0 0 0,0 1 1 0 0,-2 0-1 0 0,-1 0 0 0 0,0 0 1 0 0,-1 1-1 0 0,-1 0 0 0 0,-1 1 0 0 0,-1 0 1 0 0,0 0-1 0 0,-1 1 0 0 0,-1 1 0 0 0,-1 0 1 0 0,0 1-1 0 0,-1 0 0 0 0,-6-3 54 0 0,6 8 30 0 0,0 1 0 0 0,-1 0-1 0 0,1 1 1 0 0,-2 1-1 0 0,1 0 1 0 0,-1 1 0 0 0,0 1-1 0 0,0 1 1 0 0,0 0 0 0 0,-1 1-1 0 0,0 1 1 0 0,1 1 0 0 0,-9 0-30 0 0,19 1 14 0 0,0 0-1 0 0,0 1 1 0 0,0 0 0 0 0,0 0 0 0 0,0 1 0 0 0,0 0 0 0 0,0 0 0 0 0,1 0 0 0 0,-1 1 0 0 0,1 0 0 0 0,-1 0 0 0 0,1 1 0 0 0,0 0 0 0 0,0 0 0 0 0,1 0 0 0 0,-1 1 0 0 0,1 0-1 0 0,0 0 1 0 0,0 0 0 0 0,1 1 0 0 0,-1-1 0 0 0,1 1 0 0 0,0 0 0 0 0,1 0 0 0 0,0 1 0 0 0,0-1 0 0 0,0 1 0 0 0,0 0 0 0 0,1-1 0 0 0,1 1 0 0 0,-1 1-14 0 0,2 3 21 0 0,1 0 0 0 0,0 0 1 0 0,1 0-1 0 0,0 0 0 0 0,0 0 0 0 0,2-1 1 0 0,-1 1-1 0 0,1-1 0 0 0,1 0 1 0 0,-1 0-1 0 0,2 0 0 0 0,0 0 1 0 0,0-1-1 0 0,0 0 0 0 0,1-1 0 0 0,0 1 1 0 0,1-1-1 0 0,0 0 0 0 0,0-1 1 0 0,1 0-1 0 0,0-1 0 0 0,2 2-21 0 0,14 10-129 0 0,1-1 0 0 0,1-1-1 0 0,1-1 1 0 0,0-1 0 0 0,1-2-1 0 0,1-1 1 0 0,13 3 129 0 0,-21-9-845 0 0,0-1 1 0 0,-1-1-1 0 0,1-1 1 0 0,1-1-1 0 0,-1-1 1 0 0,0-1-1 0 0,0 0 1 0 0,0-2-1 0 0,14-4 845 0 0,-1-2-1316 0 0</inkml:trace>
  <inkml:trace contextRef="#ctx0" brushRef="#br0" timeOffset="1.68388E6">21287 9497 2240 0 0,'22'-8'4556'0'0,"5"0"704"0"0,-4 14-4792 0 0,-3 6-1264 0 0,47 16-7744 0 0,-66-28 7328 0 0</inkml:trace>
  <inkml:trace contextRef="#ctx0" brushRef="#br0" timeOffset="1.70263E6">22265 9315 860 0 0,'0'0'486'0'0,"5"-39"2998"0"0,12 23-3410 0 0,-12 7 1099 0 0,-10 19-915 0 0,-10 107 524 0 0,15-74-546 0 0,3-1 1 0 0,1 0-1 0 0,1 1 1 0 0,3-2 0 0 0,1 1-1 0 0,14 34-236 0 0,-2 5-1495 0 0,-50-81-1733 0 0,21-15 2015 0 0,1 2-119 0 0</inkml:trace>
  <inkml:trace contextRef="#ctx0" brushRef="#br0" timeOffset="1.70317E6">22258 9307 1268 0 0,'48'39'2574'0'0,"128"171"-731"0"0,-165-196-1457 0 0,-11-14-360 0 0,0 1 0 0 0,0-1-1 0 0,1 1 1 0 0,-1-1 0 0 0,0 0-1 0 0,0 1 1 0 0,0-1-1 0 0,0 1 1 0 0,1-1 0 0 0,-1 1-1 0 0,0-1 1 0 0,0 1 0 0 0,1-1-1 0 0,-1 0 1 0 0,0 1 0 0 0,1-1-1 0 0,-1 0 1 0 0,0 1-1 0 0,1-1 1 0 0,-1 0 0 0 0,1 0-1 0 0,-1 1 1 0 0,0-1 0 0 0,1 0-1 0 0,-1 0 1 0 0,1 1 0 0 0,-1-1-1 0 0,1 0 1 0 0,-1 0-1 0 0,1 0 1 0 0,-1 0 0 0 0,1 0-1 0 0,-1 0 1 0 0,1 0 0 0 0,-1 0-1 0 0,0 0 1 0 0,1 0 0 0 0,-1 0-1 0 0,1 0 1 0 0,-1 0 0 0 0,1 0-1 0 0,-1-1 1 0 0,1 1-1 0 0,-1 0 1 0 0,1 0 0 0 0,-1 0-1 0 0,0-1 1 0 0,1 1 0 0 0,-1 0-1 0 0,1-1 1 0 0,-1 1 0 0 0,0 0-1 0 0,1-1 1 0 0,-1 1-1 0 0,0 0 1 0 0,1-1 0 0 0,-1 1-1 0 0,0-1 1 0 0,0 1 0 0 0,0 0-1 0 0,1-1 1 0 0,-1 1 0 0 0,0-1-1 0 0,0 1 1 0 0,0-1-1 0 0,0 1 1 0 0,0-1 0 0 0,0 1-26 0 0,63-193 646 0 0,-40 150-531 0 0,-16 25-80 0 0,1 1-1 0 0,1 0 0 0 0,1 1 1 0 0,0 0-1 0 0,1 0 0 0 0,0 1 1 0 0,1 1-1 0 0,1 0 0 0 0,1 1 1 0 0,0 0-1 0 0,0 1 0 0 0,11-7-34 0 0,-21 20 5 0 0,-1-1 0 0 0,1 1 0 0 0,-1 0 1 0 0,1 0-1 0 0,-1 0 0 0 0,1 0 0 0 0,-1 1 0 0 0,0-1 0 0 0,0 1 0 0 0,0 0 0 0 0,1 0 0 0 0,-2 0 0 0 0,1 0 0 0 0,0 0 1 0 0,0 1-1 0 0,-1 0 0 0 0,1-1 0 0 0,-1 1 0 0 0,0 0 0 0 0,0 0 0 0 0,0 0 0 0 0,0 0 0 0 0,-1 0 0 0 0,1 1 0 0 0,-1 0-4 0 0,94 235-95 0 0,-75-174 129 0 0,36 167-95 0 0,-48-189-429 0 0,-8-39-5326 0 0,-1-11 4606 0 0</inkml:trace>
  <inkml:trace contextRef="#ctx0" brushRef="#br0" timeOffset="1.70362E6">23353 9413 908 0 0,'-39'44'3659'0'0,"-37"79"-1247"0"0,76-121-2376 0 0,0 0 0 0 0,0 0 0 0 0,0 0 0 0 0,0 0 0 0 0,0 0 0 0 0,1 0 0 0 0,-1 0 1 0 0,0 0-1 0 0,1 0 0 0 0,0 0 0 0 0,-1 0 0 0 0,1 0 0 0 0,0 0 0 0 0,0 0 0 0 0,0 0 0 0 0,0 0 0 0 0,0-1 0 0 0,1 1 0 0 0,-1-1 0 0 0,0 1 0 0 0,1-1 0 0 0,-1 1 0 0 0,1-1 0 0 0,0 0 0 0 0,-1 1 0 0 0,1-1 0 0 0,0 0 0 0 0,0 0 0 0 0,0 0 0 0 0,0-1 0 0 0,-1 1 0 0 0,3 0-36 0 0,7 2 56 0 0,0-1-1 0 0,1 0 1 0 0,-1 0-1 0 0,0-1 1 0 0,1-1-1 0 0,-1 0 1 0 0,1 0 0 0 0,-1-1-1 0 0,0-1 1 0 0,1 0-1 0 0,-1-1 1 0 0,0 0-1 0 0,0 0 1 0 0,0-1 0 0 0,5-3-56 0 0,46-12 178 0 0,-55 18-171 0 0,-1 0-1 0 0,0 0 1 0 0,0-1-1 0 0,0 0 1 0 0,0 0-1 0 0,0 0 0 0 0,0-1 1 0 0,0 0-1 0 0,-1 0 1 0 0,1-1-1 0 0,-1 0 1 0 0,0 1-1 0 0,0-2 1 0 0,-1 1-1 0 0,1 0 1 0 0,-1-1-1 0 0,4-5-6 0 0,-8 8-62 0 0,-2-1-45 0 0,-8-5 64 0 0,-1 0 1 0 0,0 1 0 0 0,0 0-1 0 0,0 0 1 0 0,-1 2 0 0 0,0-1-1 0 0,0 1 1 0 0,-1 1-1 0 0,1 0 1 0 0,-1 1 0 0 0,0 1-1 0 0,0-1 1 0 0,0 2 0 0 0,0 0-1 0 0,0 1 1 0 0,-12 1 42 0 0,-61-11-1870 0 0,81 8-1766 0 0,5 2 2323 0 0</inkml:trace>
  <inkml:trace contextRef="#ctx0" brushRef="#br0" timeOffset="1.70392E6">23773 9317 1216 0 0,'1'0'60'0'0,"0"1"0"0"0,0 0-1 0 0,0 0 1 0 0,0-1 0 0 0,0 1-1 0 0,0 0 1 0 0,0 0 0 0 0,0 0 0 0 0,-1 0-1 0 0,1 0 1 0 0,0 0 0 0 0,-1 0 0 0 0,1 0-1 0 0,0 1 1 0 0,-1-1 0 0 0,1 0 0 0 0,-1 0-1 0 0,0 0 1 0 0,1 1 0 0 0,-1-1-1 0 0,0 0 1 0 0,0 1 0 0 0,0-1 0 0 0,0 0-1 0 0,0 0 1 0 0,0 1 0 0 0,0-1 0 0 0,0 0-1 0 0,-1 0 1 0 0,1 1 0 0 0,0-1-1 0 0,-1 0 1 0 0,1 0 0 0 0,-1 0 0 0 0,1 1-1 0 0,-1-1 1 0 0,0 0 0 0 0,1 0 0 0 0,-1 0-1 0 0,0 0 1 0 0,0 0 0 0 0,0 0-1 0 0,0 0 1 0 0,0-1 0 0 0,0 1 0 0 0,0 0-1 0 0,0 0 1 0 0,0-1 0 0 0,0 1 0 0 0,0-1-1 0 0,0 1 1 0 0,-1-1 0 0 0,1 1-1 0 0,0-1 1 0 0,0 0 0 0 0,-1 1 0 0 0,1-1-1 0 0,0 0 1 0 0,0 0 0 0 0,-1 0 0 0 0,1 0-1 0 0,0 0 1 0 0,-1 0 0 0 0,1-1 0 0 0,0 1-1 0 0,0 0 1 0 0,-1-1 0 0 0,1 1-1 0 0,0 0 1 0 0,0-1-60 0 0,177 89 1582 0 0,-171-86-1554 0 0,-1 1 1 0 0,1-1-1 0 0,0 1 1 0 0,-1 0 0 0 0,0 0-1 0 0,0 0 1 0 0,1 1-1 0 0,-2-1 1 0 0,1 1-1 0 0,0 0 1 0 0,-1 0 0 0 0,0 0-1 0 0,0 1 1 0 0,0-1-1 0 0,-1 1 1 0 0,1-1 0 0 0,-1 1-1 0 0,0 0 1 0 0,0 0-1 0 0,-1 0 1 0 0,1 0-1 0 0,-1 0 1 0 0,0 1 0 0 0,-1-1-1 0 0,1 0 1 0 0,-1 0-1 0 0,0 1 1 0 0,-1-1-1 0 0,1 0 1 0 0,-1 4-29 0 0,-6 2-23 0 0,-1 0 1 0 0,0-1-1 0 0,0 0 1 0 0,-1 0-1 0 0,0 0 1 0 0,-1-1-1 0 0,0-1 1 0 0,0 1-1 0 0,-1-2 0 0 0,0 0 1 0 0,0 0-1 0 0,-1-1 1 0 0,0 0-1 0 0,0-1 1 0 0,0 0-1 0 0,-1-1 0 0 0,1 0 1 0 0,-1-1-1 0 0,0-1 1 0 0,-8 1 22 0 0,18-3-140 0 0,1-1 0 0 0,0 1 0 0 0,0-1 0 0 0,-1 1 0 0 0,1-1 0 0 0,0 0 0 0 0,0 0 0 0 0,0 0 1 0 0,-1 0-1 0 0,1 0 0 0 0,0-1 0 0 0,0 1 0 0 0,1 0 0 0 0,-1-1 0 0 0,0 0 0 0 0,0 1 0 0 0,1-1 0 0 0,-1 0 1 0 0,1 0-1 0 0,0 0 0 0 0,-1 0 0 0 0,1 0 0 0 0,0 0 0 0 0,0 0 0 0 0,0 0 0 0 0,1 0 0 0 0,-1-1 0 0 0,0 1 1 0 0,1 0-1 0 0,-1-1 140 0 0,1-10-1380 0 0</inkml:trace>
  <inkml:trace contextRef="#ctx0" brushRef="#br0" timeOffset="1.7042E6">24276 9197 968 0 0,'-24'-16'4815'0'0,"-5"48"-2406"0"0,100 339-1542 0 0,-71-364-1109 0 0,-1-1-1 0 0,1 1 0 0 0,-1 0 1 0 0,-1 0-1 0 0,1-1 0 0 0,-1 1 0 0 0,0 0 1 0 0,0-1-1 0 0,-1 0 0 0 0,0 0 1 0 0,0 1-1 0 0,-1-2 0 0 0,0 1 0 0 0,0 0 1 0 0,0-1-1 0 0,0 0 0 0 0,-1 0 1 0 0,0 0-1 0 0,0 0 0 0 0,0-1 0 0 0,-1 0 1 0 0,1 0-1 0 0,-1 0 243 0 0,-15 7-1409 0 0</inkml:trace>
  <inkml:trace contextRef="#ctx0" brushRef="#br0" timeOffset="1.70445E6">23956 9497 1592 0 0,'14'-15'5237'0'0,"49"2"-5213"0"0,-43 10 472 0 0,272-68-1254 0 0,-182 37-2648 0 0,-76 21 2113 0 0</inkml:trace>
  <inkml:trace contextRef="#ctx0" brushRef="#br0" timeOffset="1.7051E6">24651 9197 908 0 0,'-1'-55'6043'0'0,"-11"128"-4814"0"0,7 197 57 0 0,43-109-801 0 0,-38-158-493 0 0,1-1 1 0 0,0 1-1 0 0,0-1 0 0 0,0 1 1 0 0,0-1-1 0 0,0 0 0 0 0,0 0 1 0 0,1 0-1 0 0,-1 1 0 0 0,1-1 1 0 0,-1 0-1 0 0,1-1 0 0 0,0 1 1 0 0,0 0-1 0 0,0-1 1 0 0,0 1-1 0 0,0-1 0 0 0,0 1 1 0 0,0-1-1 0 0,1 0 0 0 0,-1 0 1 0 0,0 0-1 0 0,1 0 0 0 0,-1 0 1 0 0,1-1-1 0 0,-1 1 0 0 0,1-1 1 0 0,-1 1-1 0 0,1-1 0 0 0,-1 0 1 0 0,1 0-1 0 0,-1 0 0 0 0,1 0 1 0 0,-1-1-1 0 0,1 1 1 0 0,-1-1-1 0 0,1 0 0 0 0,-1 1 1 0 0,1-1-1 0 0,-1 0 0 0 0,0 0 1 0 0,1-1-1 0 0,-1 1 0 0 0,0 0 1 0 0,0-1-1 0 0,0 1 0 0 0,0-1 1 0 0,0 0-1 0 0,1-1 8 0 0,82-103-1208 0 0,-72 56 1508 0 0,-13 50-334 0 0,28 31 239 0 0,-5-20-191 0 0,0-1 1 0 0,0-1 0 0 0,1-1-1 0 0,1-1 1 0 0,-1-1-1 0 0,1-1 1 0 0,0-1 0 0 0,0-2-1 0 0,0 0 1 0 0,1-1 0 0 0,-1-2-1 0 0,1-1-14 0 0,-16 2-7 0 0,0 0-1 0 0,0-1 1 0 0,0-1 0 0 0,-1 0-1 0 0,1 0 1 0 0,-1 0-1 0 0,1-1 1 0 0,-1-1 0 0 0,0 0-1 0 0,0 0 1 0 0,0-1-1 0 0,0 0 1 0 0,-1 0 0 0 0,0-1-1 0 0,0 0 1 0 0,-1 0-1 0 0,1-1 1 0 0,-1 0 0 0 0,-1-1-1 0 0,3-2 8 0 0,-2-2 191 0 0,-19 31-159 0 0,-86 286 224 0 0,81-278-419 0 0,-1-1 0 0 0,-2-1 1 0 0,0-1-1 0 0,-1 0 0 0 0,-2-2 1 0 0,0-1-1 0 0,-1 0 0 0 0,-1-2 1 0 0,-1-1-1 0 0,-1-1 0 0 0,0-1 1 0 0,-1-2-1 0 0,-1 0 0 0 0,0-2 1 0 0,-1-1-1 0 0,0-2 0 0 0,-1-1 1 0 0,1-1-1 0 0,-2-1 0 0 0,1-2 1 0 0,-6-1 162 0 0,-77-25-3440 0 0,83 3 2099 0 0</inkml:trace>
  <inkml:trace contextRef="#ctx0" brushRef="#br0" timeOffset="1.70806E6">26107 9445 936 0 0,'0'0'357'0'0,"0"0"-73"0"0,-16-2 2503 0 0,115-30-1741 0 0,-2 4-736 0 0,-47 15-140 0 0,-1-1 1 0 0,-1-3-1 0 0,-1-2 0 0 0,0-2 1 0 0,39-24-171 0 0,-58 14 133 0 0,-28 30-33 0 0,-17-12 15 0 0,4 10-99 0 0,1 1 0 0 0,-1 0-1 0 0,0 1 1 0 0,0 1 0 0 0,0 0 0 0 0,0 1-1 0 0,1 0 1 0 0,-1 1 0 0 0,0 0 0 0 0,1 1-1 0 0,-1 1 1 0 0,1 0 0 0 0,0 0 0 0 0,-1 2-16 0 0,-5 0-33 0 0,7-4 41 0 0,-1 2 0 0 0,0-1 0 0 0,1 1 0 0 0,-1 1 0 0 0,1 0 0 0 0,1 1 0 0 0,-1 0 0 0 0,1 1 0 0 0,0 0 0 0 0,0 0 0 0 0,1 1 0 0 0,0 0 0 0 0,0 1 0 0 0,1 0 0 0 0,0 0 0 0 0,1 1-1 0 0,0 0 1 0 0,0 0 0 0 0,1 1 0 0 0,1 0 0 0 0,0 0 0 0 0,-3 9-8 0 0,10-14-2 0 0,0-1 0 0 0,0 1-1 0 0,1 0 1 0 0,0-1 0 0 0,0 1-1 0 0,1-1 1 0 0,-1 0 0 0 0,1 0 0 0 0,0 0-1 0 0,1-1 1 0 0,-1 0 0 0 0,1 1-1 0 0,0-2 1 0 0,0 1 0 0 0,0 0-1 0 0,0-1 1 0 0,1 0 0 0 0,-1 0-1 0 0,1-1 1 0 0,0 1 0 0 0,0-1 0 0 0,-1 0-1 0 0,2-1 1 0 0,-1 0 0 0 0,0 0-1 0 0,5 0 3 0 0,222 25-3751 0 0,-191-26 2651 0 0</inkml:trace>
  <inkml:trace contextRef="#ctx0" brushRef="#br0" timeOffset="1.70859E6">26781 9548 1372 0 0,'47'-69'1471'0'0,"-33"51"-1326"0"0,0 0 1 0 0,-2-1 0 0 0,0 0-1 0 0,-1-1 1 0 0,-1 0-1 0 0,-1-1 1 0 0,0 0-1 0 0,-2-1 1 0 0,0 0-1 0 0,-1-4-145 0 0,-6 23 18 0 0,0 0 1 0 0,-1 0-1 0 0,1 0 0 0 0,-1 0 0 0 0,0 0 0 0 0,0 0 0 0 0,0 0 0 0 0,0 0 0 0 0,0 0 0 0 0,-1 1 0 0 0,1-1 0 0 0,-1 0 0 0 0,1 1 1 0 0,-1-1-1 0 0,0 1 0 0 0,0 0 0 0 0,0-1 0 0 0,-1 1 0 0 0,1 0 0 0 0,-1 0 0 0 0,1 1 0 0 0,-1-1 0 0 0,1 0 0 0 0,-1 1 0 0 0,0 0 0 0 0,0-1 1 0 0,0 1-1 0 0,1 0 0 0 0,-1 1 0 0 0,0-1 0 0 0,0 0 0 0 0,-1 1 0 0 0,1 0 0 0 0,0-1-18 0 0,16 16-226 0 0,38 8 490 0 0,-34-17-176 0 0,0 1 0 0 0,-1 1 0 0 0,1 0 0 0 0,-2 1-1 0 0,1 1 1 0 0,-1 0 0 0 0,-1 1 0 0 0,0 0 0 0 0,0 2-1 0 0,-1-1 1 0 0,0 3-88 0 0,-11-12 31 0 0,0 1 0 0 0,-1-1 0 0 0,1 1 0 0 0,-1 0 0 0 0,0-1 0 0 0,0 1 0 0 0,0 0 0 0 0,0 0 0 0 0,-1 0 0 0 0,1 0 0 0 0,-1 0 0 0 0,0 0 0 0 0,-1 0 0 0 0,1 0 0 0 0,-1 0 0 0 0,1 0 0 0 0,-1 0 0 0 0,0-1 0 0 0,0 1 0 0 0,-1 0 0 0 0,1 0 0 0 0,-1-1 0 0 0,0 1 0 0 0,0-1 0 0 0,0 0 0 0 0,-1 1 0 0 0,1-1 0 0 0,-1 0 0 0 0,1 0 0 0 0,-1-1 0 0 0,0 1 0 0 0,0 0 0 0 0,0-1 0 0 0,-1 0 0 0 0,0 1-31 0 0,-128 69 439 0 0,73-55-1801 0 0,54-59-1713 0 0,16 22 1719 0 0</inkml:trace>
  <inkml:trace contextRef="#ctx0" brushRef="#br0" timeOffset="1.70887E6">27451 9110 1372 0 0,'0'1'113'0'0,"-1"0"0"0"0,1 0 0 0 0,-1 0 0 0 0,1 0 0 0 0,-1 0 0 0 0,0-1 0 0 0,1 1 0 0 0,-1 0 0 0 0,0 0 0 0 0,0-1 0 0 0,0 1 0 0 0,0 0 0 0 0,1-1 0 0 0,-1 1 0 0 0,0-1 0 0 0,0 1 0 0 0,0-1 0 0 0,0 1 0 0 0,0-1 0 0 0,0 0 0 0 0,0 0 0 0 0,0 1 0 0 0,0-1 0 0 0,-1 0 0 0 0,1 0 0 0 0,0 0 0 0 0,0 0 0 0 0,0 0 0 0 0,0 0 0 0 0,0-1 0 0 0,0 1 0 0 0,0 0 0 0 0,0 0 0 0 0,0-1 0 0 0,0 1 0 0 0,0-1 0 0 0,0 1 0 0 0,0-1 0 0 0,0 1 0 0 0,0-1 0 0 0,0 1 0 0 0,1-1 0 0 0,-1 0 0 0 0,0 0 0 0 0,0 1 0 0 0,1-1 0 0 0,-1 0 0 0 0,0 0 0 0 0,1 0 0 0 0,-1 0 0 0 0,1 0 0 0 0,-1 0 0 0 0,1 0 0 0 0,0 0 0 0 0,-1 0 0 0 0,1 0-113 0 0,15 178 1464 0 0,4-39-3754 0 0,-59-76-1304 0 0,23-52 2478 0 0</inkml:trace>
  <inkml:trace contextRef="#ctx0" brushRef="#br0" timeOffset="1.71119E6">26185 9333 2080 0 0,'0'0'700'0'0,"0"0"-201"0"0,0 0-34 0 0,0 0-89 0 0,2-5-30 0 0,0 2-300 0 0,1-1-1 0 0,0 1 1 0 0,0 0 0 0 0,1 0 0 0 0,-1 0 0 0 0,1 0 0 0 0,-1 0 0 0 0,1 1 0 0 0,0 0-1 0 0,0 0 1 0 0,0 0 0 0 0,0 0 0 0 0,0 0 0 0 0,0 1 0 0 0,1 0 0 0 0,-1 0 0 0 0,1 0-1 0 0,-1 1 1 0 0,0-1 0 0 0,1 1 0 0 0,-1 0 0 0 0,1 0 0 0 0,-1 0 0 0 0,1 1-1 0 0,0 0-45 0 0,33-4 182 0 0,925-122 1122 0 0,-860 122-1735 0 0,-100 20 147 0 0,-105 12 7 0 0,-656 153 1962 0 0,684-149-1271 0 0,91-28-233 0 0,200-17 204 0 0,276-29-2917 0 0,-503 52 1506 0 0,-533 66 1988 0 0,457-68-444 0 0,241-51-64 0 0,240-61-1122 0 0,-395 102 653 0 0,-1 1 0 0 0,1-1 0 0 0,0 1 0 0 0,-1-1 1 0 0,1 0-1 0 0,0 1 0 0 0,0-1 0 0 0,-1 0 0 0 0,1 1 1 0 0,0-1-1 0 0,0 0 0 0 0,0 1 0 0 0,0-1 0 0 0,0 0 1 0 0,0 0-1 0 0,0 1 0 0 0,0-1 0 0 0,0 0 0 0 0,0 1 0 0 0,0-1 1 0 0,0 0-1 0 0,0 0 0 0 0,1 1 0 0 0,-1-1 0 0 0,0 0 1 0 0,1 1-1 0 0,-1-1 0 0 0,0 1 0 0 0,1-1 0 0 0,-1 0 1 0 0,1 1-1 0 0,-1-1 0 0 0,1 1 0 0 0,-1-1 0 0 0,1 1 1 0 0,-1-1-1 0 0,1 1 0 0 0,-1 0 0 0 0,1-1 0 0 0,0 1 1 0 0,-1 0-1 0 0,1-1 0 0 0,0 1 0 0 0,-1 0 0 0 0,1 0 1 0 0,0-1-1 0 0,-1 1 0 0 0,1 0 0 0 0,0 0 0 0 0,0 0 1 0 0,-1 0-1 0 0,1 0 0 0 0,0 0 0 0 0,-1 0 0 0 0,1 0 0 0 0,0 1 1 0 0,-1-1-1 0 0,1 0 0 0 0,0 0 0 0 0,0 0 0 0 0,-1 1 1 0 0,1-1-1 0 0,0 1 15 0 0,-199-12-310 0 0,-65 37 787 0 0,-31 30 239 0 0,247-23-320 0 0,51-29-430 0 0,9 3 55 0 0,1-1 0 0 0,0-1 1 0 0,0 0-1 0 0,0 0 0 0 0,0-2 0 0 0,1 0 1 0 0,-1 0-1 0 0,1-2 0 0 0,0 1 1 0 0,0-2-1 0 0,-1 0 0 0 0,1-1 1 0 0,0 0-1 0 0,1-2-21 0 0,37 2-20 0 0,323-20-142 0 0,-106 0-772 0 0,-248 16 423 0 0,-39 3 332 0 0,-48 1 189 0 0,58 1-35 0 0,-363 54 1144 0 0,320-43-869 0 0,-52 26 402 0 0,101-36-587 0 0,7 1 29 0 0,18 1-44 0 0,0 0 0 0 0,0-2 0 0 0,0-1 0 0 0,0-1 0 0 0,0-1 0 0 0,0-1 0 0 0,20-5-50 0 0,655-109-1103 0 0,-663 114 642 0 0,-36 20 174 0 0,-42-5 402 0 0,-1-2 1 0 0,0-2-1 0 0,0-2 0 0 0,-1-1 0 0 0,0-3 0 0 0,1-2 0 0 0,-7-1-115 0 0,43 1 1 0 0,59-27-4475 0 0,-26 19 3222 0 0</inkml:trace>
  <inkml:trace contextRef="#ctx0" brushRef="#br0" timeOffset="1.71181E6">28502 9273 876 0 0,'1'-1'73'0'0,"0"-1"-1"0"0,0 0 0 0 0,-1 0 1 0 0,1 0-1 0 0,-1 0 1 0 0,1 0-1 0 0,-1 0 1 0 0,0 0-1 0 0,1 0 1 0 0,-1 0-1 0 0,0 0 1 0 0,0 0-1 0 0,-1 0 0 0 0,1 0 1 0 0,0 0-1 0 0,-1 0 1 0 0,1 0-1 0 0,-1 0 1 0 0,0 0-1 0 0,1 0 1 0 0,-1 1-1 0 0,0-1 1 0 0,0 0-1 0 0,0 0 0 0 0,0 1 1 0 0,-1-1-1 0 0,1 0 1 0 0,0 1-1 0 0,-1 0 1 0 0,1-1-1 0 0,-1 1 1 0 0,1 0-1 0 0,-1 0 1 0 0,0-1-1 0 0,0 1 0 0 0,1 0 1 0 0,-1 1-1 0 0,0-1 1 0 0,0 0-1 0 0,0 1 1 0 0,0-1-1 0 0,0 1 1 0 0,0-1-1 0 0,0 1 1 0 0,0 0-1 0 0,0 0-72 0 0,-177-20 1398 0 0,156 23-1282 0 0,0 1 0 0 0,0 1 1 0 0,1 1-1 0 0,0 2 0 0 0,0 0 1 0 0,0 1-1 0 0,1 0 0 0 0,1 2 1 0 0,-1 1-1 0 0,2 1 1 0 0,0 0-1 0 0,0 1 0 0 0,-9 11-116 0 0,28-25 2 0 0,-3 2 29 0 0,-1 0 0 0 0,1 1 0 0 0,0-1 0 0 0,0 1-1 0 0,1 0 1 0 0,-1 0 0 0 0,0 0 0 0 0,1 0-1 0 0,0 0 1 0 0,0 1 0 0 0,0-1 0 0 0,0 0 0 0 0,0 1-1 0 0,1 0 1 0 0,0-1 0 0 0,-1 1 0 0 0,1 0-1 0 0,1 0 1 0 0,-1 0 0 0 0,0 0 0 0 0,1 0-1 0 0,0 0 1 0 0,0 0 0 0 0,1 3-31 0 0,2-2 5 0 0,1 0 0 0 0,1-1 0 0 0,-1 0-1 0 0,1 0 1 0 0,-1 0 0 0 0,1 0 0 0 0,0-1 0 0 0,0 0 0 0 0,1 0 0 0 0,-1 0-1 0 0,1-1 1 0 0,-1 0 0 0 0,1 0 0 0 0,0 0 0 0 0,0-1 0 0 0,0 1-1 0 0,0-2 1 0 0,0 1 0 0 0,0 0 0 0 0,0-1 0 0 0,0 0 0 0 0,0-1 0 0 0,0 0-1 0 0,2 0-4 0 0,151-37-745 0 0,-158 38 732 0 0,7-2-25 0 0,-1 0 0 0 0,1 0 0 0 0,-1-1 0 0 0,0 0 0 0 0,0 0-1 0 0,-1-1 1 0 0,1 0 0 0 0,-1 0 0 0 0,0-1 0 0 0,0 1 0 0 0,0-1 0 0 0,0 0 0 0 0,-1-1 0 0 0,0 0-1 0 0,0 1 1 0 0,0-2 0 0 0,-1 1 0 0 0,0 0 0 0 0,0-1 0 0 0,2-6 38 0 0,-6 12 63 0 0,0 1-28 0 0,-24-22 161 0 0,24 25-189 0 0,0 0 1 0 0,0 0-1 0 0,0 0 0 0 0,0 1 1 0 0,0-1-1 0 0,1 0 1 0 0,-1 0-1 0 0,1 0 0 0 0,0 0 1 0 0,0 0-1 0 0,0 0 0 0 0,1 0 1 0 0,-1 0-1 0 0,0 0 1 0 0,1 0-1 0 0,0 0 0 0 0,0-1 1 0 0,0 1-1 0 0,0-1 0 0 0,0 0 1 0 0,1 1-1 0 0,-1-1 1 0 0,0 0-1 0 0,1 0 0 0 0,0-1 1 0 0,0 2-8 0 0,0-1-8 0 0,3 6-296 0 0,1-1 1 0 0,0-1-1 0 0,0 1 0 0 0,0-1 1 0 0,1 0-1 0 0,0-1 0 0 0,0 0 1 0 0,1 0-1 0 0,-1-1 0 0 0,1 0 1 0 0,0 0-1 0 0,0-1 0 0 0,8 1 304 0 0,-13-3-1142 0 0</inkml:trace>
  <inkml:trace contextRef="#ctx0" brushRef="#br0" timeOffset="1.71222E6">28614 9250 1068 0 0,'14'90'7057'0'0,"-14"-89"-7030"0"0,0-1 0 0 0,0 1 0 0 0,-1-1 0 0 0,1 1 0 0 0,0-1 0 0 0,0 1 0 0 0,-1 0-1 0 0,1-1 1 0 0,0 0 0 0 0,-1 1 0 0 0,1-1 0 0 0,-1 1 0 0 0,1-1 0 0 0,-1 1 0 0 0,1-1 0 0 0,-1 0-1 0 0,1 1 1 0 0,-1-1 0 0 0,1 0 0 0 0,-1 1 0 0 0,1-1 0 0 0,-1 0 0 0 0,1 0 0 0 0,-1 0 0 0 0,0 0-1 0 0,1 1 1 0 0,-1-1 0 0 0,1 0 0 0 0,-1 0 0 0 0,0 0 0 0 0,1 0 0 0 0,-1 0 0 0 0,1 0-1 0 0,-1 0 1 0 0,0-1 0 0 0,1 1 0 0 0,-1 0 0 0 0,1 0 0 0 0,-1 0 0 0 0,1-1 0 0 0,-1 1 0 0 0,1 0-1 0 0,-1-1 1 0 0,1 1 0 0 0,-1 0 0 0 0,1-1 0 0 0,-1 1 0 0 0,1 0 0 0 0,-1-1 0 0 0,1 1-1 0 0,-1-1 1 0 0,1 1 0 0 0,0-1 0 0 0,0 1 0 0 0,-1-1 0 0 0,1 1 0 0 0,0-1 0 0 0,0 0 0 0 0,-1 1-27 0 0,-1-8 54 0 0,-1 0 1 0 0,1 1 0 0 0,1-1-1 0 0,-1 0 1 0 0,1 0-1 0 0,1 0 1 0 0,-1 0 0 0 0,2 0-1 0 0,-1 0 1 0 0,1 0 0 0 0,0 0-1 0 0,0 0 1 0 0,1 0 0 0 0,0 0-1 0 0,1 0 1 0 0,0 1 0 0 0,0 0-1 0 0,0-1 1 0 0,1 1 0 0 0,0 0-1 0 0,1 1 1 0 0,-1-1 0 0 0,1 1-1 0 0,0 0 1 0 0,1 0-1 0 0,0 0 1 0 0,0 1 0 0 0,0 0-1 0 0,0 0 1 0 0,1 0 0 0 0,0 1-1 0 0,3-2-54 0 0,-5 6 12 0 0,1-1-1 0 0,-1 0 0 0 0,0 1 0 0 0,1 0 0 0 0,-1 1 0 0 0,0-1 0 0 0,1 1 0 0 0,-1 0 1 0 0,0 0-1 0 0,0 0 0 0 0,1 1 0 0 0,-1 0 0 0 0,0 0 0 0 0,-1 0 0 0 0,1 1 1 0 0,0 0-1 0 0,-1 0 0 0 0,1 0 0 0 0,-1 0 0 0 0,0 1 0 0 0,0-1 0 0 0,0 1 1 0 0,-1 0-1 0 0,1 0 0 0 0,-1 1 0 0 0,0-1 0 0 0,1 3-11 0 0,70 134-534 0 0,-51-39-3022 0 0,-18-80 2234 0 0,6 13-2569 0 0,-10-27 2749 0 0</inkml:trace>
  <inkml:trace contextRef="#ctx0" brushRef="#br0" timeOffset="1.71387E6">1431 11594 1028 0 0,'4'0'500'0'0,"173"3"2558"0"0,-143-10-2851 0 0,-1-2 0 0 0,0-1 0 0 0,0-1 0 0 0,-1-2 0 0 0,-1-1-1 0 0,0-1 1 0 0,-1-2 0 0 0,-1-1 0 0 0,0-1 0 0 0,22-21-207 0 0,-49 39 5 0 0,-1 0 1 0 0,1 0 0 0 0,-1-1 0 0 0,0 1-1 0 0,1 0 1 0 0,-1 0 0 0 0,0-1 0 0 0,0 1-1 0 0,0-1 1 0 0,0 1 0 0 0,0-1-1 0 0,0 1 1 0 0,0-1 0 0 0,0 0 0 0 0,-1 1-1 0 0,1-1 1 0 0,-1 0 0 0 0,1 0 0 0 0,-1 0-1 0 0,0 1 1 0 0,1-1 0 0 0,-1 0 0 0 0,0 0-1 0 0,0 0 1 0 0,0 1 0 0 0,-1-1 0 0 0,1 0-1 0 0,0 0 1 0 0,-1 0 0 0 0,1 1 0 0 0,-1-1-1 0 0,0 0 1 0 0,1 1 0 0 0,-1-1-1 0 0,0 0 1 0 0,0 1 0 0 0,0-1 0 0 0,0 1-1 0 0,0-1 1 0 0,-1 1 0 0 0,1 0 0 0 0,0-1-1 0 0,-1 1 1 0 0,1 0 0 0 0,0 0 0 0 0,-1 0-1 0 0,0 0 1 0 0,1 0 0 0 0,-1 0 0 0 0,0 1-1 0 0,1-1 1 0 0,-1 1 0 0 0,0-1-1 0 0,0 1-5 0 0,-101-23 173 0 0,85 24-130 0 0,-1 0-1 0 0,1 2 1 0 0,0 0-1 0 0,0 1 1 0 0,0 1-1 0 0,1 1 0 0 0,-1 0 1 0 0,1 1-1 0 0,1 1 1 0 0,-1 1-1 0 0,1 0 1 0 0,1 1-1 0 0,0 1 0 0 0,0 0 1 0 0,1 1-1 0 0,1 0 1 0 0,0 1-1 0 0,0 1 1 0 0,1 0-1 0 0,1 1 1 0 0,1 0-1 0 0,0 1 0 0 0,1 0 1 0 0,0 0-1 0 0,2 1 1 0 0,-4 9-43 0 0,11-21 7 0 0,-1 0 0 0 0,1 1 0 0 0,0-1 0 0 0,0 0 1 0 0,0 0-1 0 0,1 0 0 0 0,-1 1 0 0 0,1-1 0 0 0,1 0 0 0 0,-1 0 0 0 0,1 0 1 0 0,0 0-1 0 0,0-1 0 0 0,0 1 0 0 0,1 0 0 0 0,-1-1 0 0 0,1 0 1 0 0,0 1-1 0 0,1-1 0 0 0,-1 0 0 0 0,1-1 0 0 0,0 1 0 0 0,0-1 0 0 0,0 1 1 0 0,0-1-1 0 0,0 0 0 0 0,1-1 0 0 0,-1 1 0 0 0,1-1 0 0 0,0 0 1 0 0,0 0-1 0 0,0 0 0 0 0,1 0-7 0 0,176 36-358 0 0,101-55-4463 0 0,-242 10 3479 0 0</inkml:trace>
  <inkml:trace contextRef="#ctx0" brushRef="#br0" timeOffset="1.71452E6">2183 11725 936 0 0,'0'0'307'0'0,"0"0"12"0"0,0 0-44 0 0,-6 13 2206 0 0,5-12-2469 0 0,8-20 2261 0 0,31-109-1933 0 0,-8-34-525 0 0,-28 157 125 0 0,0 0 1 0 0,1 1-1 0 0,-1-1 1 0 0,1 0-1 0 0,0 1 1 0 0,1 0-1 0 0,-1-1 1 0 0,1 1-1 0 0,0 1 1 0 0,-1-1-1 0 0,2 1 1 0 0,-1-1-1 0 0,0 1 1 0 0,1 0-1 0 0,-1 0 0 0 0,1 1 1 0 0,0 0-1 0 0,0 0 1 0 0,0 0-1 0 0,0 0 1 0 0,4 0 59 0 0,-2 4 3 0 0,0 1 1 0 0,0 0 0 0 0,0 1-1 0 0,0 0 1 0 0,-1 0-1 0 0,0 0 1 0 0,0 1 0 0 0,0 0-1 0 0,0 0 1 0 0,-1 0-1 0 0,0 1 1 0 0,0 0-1 0 0,0 0 1 0 0,-1 0 0 0 0,0 1-1 0 0,0 0-3 0 0,3 2 57 0 0,0 1 0 0 0,-1 1 0 0 0,0-1 0 0 0,-1 1 0 0 0,0 0 0 0 0,-1 0 0 0 0,0 1 0 0 0,-1-1 0 0 0,-1 1 0 0 0,1 0 0 0 0,-2-1 0 0 0,1 1-1 0 0,-2 0 1 0 0,0 0 0 0 0,0 0 0 0 0,-1 0 0 0 0,0 0 0 0 0,-1 0 0 0 0,-1-1 0 0 0,0 1 0 0 0,0 0 0 0 0,-5 9-57 0 0,-26 27-24 0 0,37-89-3964 0 0,9 12 2562 0 0</inkml:trace>
  <inkml:trace contextRef="#ctx0" brushRef="#br0" timeOffset="1.7148E6">2873 11220 1184 0 0,'11'1'5058'0'0,"-21"24"-4435"0"0,-8 174 1262 0 0,20-180-1845 0 0,2 0 0 0 0,0 0 0 0 0,1-1 0 0 0,1 1 0 0 0,0-1 0 0 0,2 0-1 0 0,0-1 1 0 0,1 0 0 0 0,8 11-40 0 0,28 42-2428 0 0,-48-50-1691 0 0,-20-5 2717 0 0</inkml:trace>
  <inkml:trace contextRef="#ctx0" brushRef="#br0" timeOffset="1.71507E6">2555 11657 1008 0 0,'13'-9'385'0'0,"0"2"1"0"0,1-1-1 0 0,0 1 0 0 0,1 1 1 0 0,-1 1-1 0 0,1 0 0 0 0,0 0 1 0 0,0 2-1 0 0,0 0 0 0 0,1 1 1 0 0,2 0-386 0 0,-1-1 324 0 0,438-27 1530 0 0,-448 30-1780 0 0,1 0 0 0 0,-1 1 0 0 0,0 0 1 0 0,1 0-1 0 0,-1 1 0 0 0,0 0 1 0 0,0 0-1 0 0,0 1 0 0 0,0-1 0 0 0,0 2 1 0 0,-1-1-1 0 0,1 1 0 0 0,-1 0 1 0 0,0 0-1 0 0,1 2-74 0 0,6 33 669 0 0,-11-13-3528 0 0,-2-25 1495 0 0,0-1-93 0 0,0 0-47 0 0</inkml:trace>
  <inkml:trace contextRef="#ctx0" brushRef="#br0" timeOffset="1.71524E6">3202 11354 1624 0 0,'0'-5'748'0'0,"-3"0"-68"0"0,-1 1-252 0 0,2 1-44 0 0,2 1-56 0 0,0 2-380 0 0,-3 2-196 0 0,6 0-204 0 0,-3-1-328 0 0,4 1-476 0 0</inkml:trace>
  <inkml:trace contextRef="#ctx0" brushRef="#br0" timeOffset="1.71586E6">3446 11564 1316 0 0,'63'172'5573'0'0,"-64"-162"-2668"0"0,-17-24-1982 0 0,70-134-446 0 0,-48 145-540 0 0,0-1 1 0 0,1 1-1 0 0,-1-1 1 0 0,1 1 0 0 0,0 1-1 0 0,0-1 1 0 0,0 1-1 0 0,0 0 1 0 0,0 0 0 0 0,1 0-1 0 0,-1 1 1 0 0,0 0-1 0 0,1 0 1 0 0,-1 0 0 0 0,1 1-1 0 0,0-1 1 0 0,-1 2-1 0 0,1-1 1 0 0,-1 0 0 0 0,1 1-1 0 0,-1 0 1 0 0,1 0-1 0 0,-1 1 1 0 0,0 0 0 0 0,1-1-1 0 0,-1 2 1 0 0,0-1-1 0 0,0 1 1 0 0,-1-1 0 0 0,1 1-1 0 0,0 1 1 0 0,-1-1-1 0 0,0 1 1 0 0,0 0 0 0 0,0 0-1 0 0,0 0 1 0 0,0 0-1 0 0,-1 0 1 0 0,0 1 0 0 0,0 0-1 0 0,0 0 1 0 0,0 2 62 0 0,18 82-286 0 0,-21-88 362 0 0,-2 37 927 0 0,20-102-1540 0 0,-14 58 419 0 0,0-1 1 0 0,0 1 0 0 0,0 0 0 0 0,1 0-1 0 0,0 1 1 0 0,0 0 0 0 0,0-1-1 0 0,1 2 1 0 0,0-1 0 0 0,0 1-1 0 0,0-1 1 0 0,0 2 0 0 0,1-1-1 0 0,-1 1 1 0 0,1 0 0 0 0,0 0-1 0 0,0 1 1 0 0,0 0 0 0 0,1 0-1 0 0,-1 1 1 0 0,0 0 0 0 0,1 0-1 0 0,-1 0 1 0 0,0 1 0 0 0,1 0 0 0 0,4 1 117 0 0,120 68-1093 0 0,-124-59 1015 0 0</inkml:trace>
  <inkml:trace contextRef="#ctx0" brushRef="#br0" timeOffset="1.7165E6">4130 11707 4520 0 0,'4'3'15'0'0,"0"0"0"0"0,0 0 0 0 0,0 0 0 0 0,0-1-1 0 0,0 0 1 0 0,1 0 0 0 0,-1 0 0 0 0,1 0 0 0 0,-1-1-1 0 0,1 1 1 0 0,-1-1 0 0 0,1-1 0 0 0,0 1-1 0 0,0 0 1 0 0,0-1 0 0 0,-1 0 0 0 0,1 0 0 0 0,0-1-1 0 0,0 1 1 0 0,1-1-15 0 0,15 0-77 0 0,134-68 139 0 0,-126 46 265 0 0,-47 23 362 0 0,10 3-634 0 0,0 1 1 0 0,0 0 0 0 0,0 0-1 0 0,1 0 1 0 0,0 1 0 0 0,0 0-1 0 0,0 1 1 0 0,1-1 0 0 0,-1 1-1 0 0,1 0 1 0 0,1 1 0 0 0,-1 0 0 0 0,1 0-1 0 0,0 0 1 0 0,1 0 0 0 0,0 1-1 0 0,-3 6-55 0 0,6-13 46 0 0,1-1-16 0 0,0 0 8 0 0,36 10 94 0 0,-19-15-278 0 0,0 0 0 0 0,0-1 0 0 0,-1 0-1 0 0,1-1 1 0 0,-2-1 0 0 0,1-1 0 0 0,-1 0-1 0 0,0-1 1 0 0,-1 0 0 0 0,0-2 0 0 0,-1 1-1 0 0,5-7 147 0 0,-18 16-90 0 0,0 2 38 0 0,0 0 60 0 0,0 0 9 0 0,0 0-46 0 0,-1-1 43 0 0,0 1 0 0 0,0-1 0 0 0,0 1-1 0 0,0-1 1 0 0,0 1 0 0 0,0-1 0 0 0,0 1-1 0 0,0 0 1 0 0,-1-1 0 0 0,1 1 0 0 0,0 0-1 0 0,0 0 1 0 0,0 0 0 0 0,0 0 0 0 0,0 0 0 0 0,0 0-1 0 0,0 0 1 0 0,-1 0 0 0 0,1 0 0 0 0,0 1-1 0 0,0-1 1 0 0,0 0 0 0 0,0 1 0 0 0,0-1-1 0 0,0 1 1 0 0,0-1 0 0 0,0 1 0 0 0,0-1-1 0 0,0 1 1 0 0,0 0 0 0 0,1-1 0 0 0,-1 1-1 0 0,0 0 1 0 0,0 0 0 0 0,1 0 0 0 0,-1 0-1 0 0,0 0 1 0 0,1 0 0 0 0,-1 0 0 0 0,1 0 0 0 0,-1 0-1 0 0,1 0 1 0 0,-1 0 0 0 0,1 0 0 0 0,0 0-1 0 0,0 0 1 0 0,-1 0 0 0 0,1 0 0 0 0,0 0-1 0 0,0 0 1 0 0,0 0 0 0 0,0 1-14 0 0,77 0-83 0 0,-65-7 93 0 0,1 0 1 0 0,-1 0 0 0 0,0-1 0 0 0,0 0 0 0 0,0-1-1 0 0,-1-1 1 0 0,0 0 0 0 0,-1 0 0 0 0,0-1-1 0 0,0-1 1 0 0,-1 1 0 0 0,0-2 0 0 0,0 1 0 0 0,-1-1-1 0 0,-1 0 1 0 0,0-1 0 0 0,0 0 0 0 0,-2 0 0 0 0,1 0-1 0 0,-1-1 1 0 0,-1 0 0 0 0,0 1 0 0 0,-1-2 0 0 0,0 1-1 0 0,-1 0 1 0 0,-1-1-11 0 0,1-183 1588 0 0,-41 60 545 0 0,18 168-1302 0 0,16 2-775 0 0,2 1 0 0 0,1 0-1 0 0,1 1 1 0 0,2-1 0 0 0,2 0 0 0 0,1 0 0 0 0,2 3-56 0 0,31 197-4010 0 0,-54-168 787 0 0,8-49 1800 0 0</inkml:trace>
  <inkml:trace contextRef="#ctx0" brushRef="#br0" timeOffset="1.71715E6">4481 11539 1564 0 0,'98'-30'3039'0'0,"81"-10"-3489"0"0,1 8 0 0 0,63 1 450 0 0,-145 19 21 0 0,-90 11 524 0 0,-38 3-223 0 0,-38 7 65 0 0,55-6-290 0 0,-1 1-1 0 0,2 0 1 0 0,-1 1 0 0 0,0 0 0 0 0,1 1 0 0 0,0 1-1 0 0,1-1 1 0 0,-1 2 0 0 0,1 0 0 0 0,1 0-1 0 0,-1 1 1 0 0,-1 2-97 0 0,-43 57 486 0 0,55-67-432 0 0,0-1-58 0 0,31 8 34 0 0,179-72-232 0 0,-206 62 202 0 0,0 1 1 0 0,1 0-1 0 0,-1 0 0 0 0,1 1 0 0 0,-1-1 0 0 0,0 1 0 0 0,1 0 0 0 0,-1 0 0 0 0,1 0 0 0 0,-1 0 1 0 0,1 1-1 0 0,-1 0 0 0 0,0 0 0 0 0,1 0 0 0 0,-1 1 0 0 0,0-1 0 0 0,0 1 0 0 0,0 0 1 0 0,0 0-1 0 0,0 1 0 0 0,0-1 0 0 0,-1 1 0 0 0,1-1 0 0 0,-1 1 0 0 0,0 0 0 0 0,0 1 1 0 0,0-1-1 0 0,0 0 0 0 0,0 1 0 0 0,-1 0 0 0 0,1 0 0 0 0,-1-1 0 0 0,0 1 0 0 0,-1 0 1 0 0,1 1-1 0 0,6 5 18 0 0,-1 2-30 0 0,-7-12 42 0 0,0-1-1 0 0,0 1 1 0 0,0-1-1 0 0,0 1 1 0 0,1 0-1 0 0,-1-1 1 0 0,0 1-1 0 0,0-1 1 0 0,0 1-1 0 0,1 0 1 0 0,-1-1-1 0 0,0 1 1 0 0,0 0 0 0 0,1-1-1 0 0,-1 1 1 0 0,0 0-1 0 0,1-1 1 0 0,-1 1-1 0 0,0 0 1 0 0,1 0-1 0 0,-1-1 1 0 0,0 1-1 0 0,1 0 1 0 0,-1 0-1 0 0,1 0 1 0 0,-1-1-1 0 0,1 1 1 0 0,-1 0-1 0 0,0 0 1 0 0,1 0-1 0 0,-1 0 1 0 0,1 0-1 0 0,-1 0 1 0 0,1 0-1 0 0,-1 0 1 0 0,0 0-1 0 0,1 0 1 0 0,-1 0-1 0 0,1 0 1 0 0,-1 1 0 0 0,1-1-1 0 0,-1 0 1 0 0,0 0-1 0 0,1 0 1 0 0,-1 0-1 0 0,1 1 1 0 0,-1-1-1 0 0,0 0 1 0 0,1 0-1 0 0,-1 1 1 0 0,0-1-1 0 0,1 0 1 0 0,-1 1-1 0 0,0-1 1 0 0,0 0-1 0 0,1 1 1 0 0,-1-1-1 0 0,0 1 1 0 0,0-1-1 0 0,0 0 1 0 0,1 1-1 0 0,-1-1 1 0 0,0 1-1 0 0,0-1-29 0 0,124-175 681 0 0,-9 94-6232 0 0,-105 78 4086 0 0</inkml:trace>
  <inkml:trace contextRef="#ctx0" brushRef="#br0" timeOffset="1.71774E6">6360 11029 1112 0 0,'0'-7'952'0'0,"0"0"-292"0"0,0 2 44 0 0,-2 0-144 0 0,2 0-148 0 0,0 0-64 0 0,-2 4-120 0 0,2 1-104 0 0,0 1-40 0 0,0 1 8 0 0,4 1-264 0 0,-4-1-280 0 0,2 5-96 0 0,-1-1-304 0 0,6 13 40 0 0,4-1-652 0 0</inkml:trace>
  <inkml:trace contextRef="#ctx0" brushRef="#br0" timeOffset="1.71755E6">6344 11295 1048 0 0,'10'24'4257'0'0,"-4"1"-4098"0"0,16 78 1234 0 0,-16-36-5910 0 0,-6-66 3065 0 0</inkml:trace>
  <inkml:trace contextRef="#ctx0" brushRef="#br0" timeOffset="1.71802E6">6546 11467 888 0 0,'96'-107'3898'0'0,"-84"99"-3814"0"0,1 0 0 0 0,1 1 1 0 0,-1 1-1 0 0,1-1 0 0 0,0 2 1 0 0,1 0-1 0 0,-1 1 0 0 0,1 1 1 0 0,0 0-1 0 0,0 0 1 0 0,0 2-1 0 0,12 0-84 0 0,-18 1 42 0 0,1 0 1 0 0,-1 1 0 0 0,1 0-1 0 0,-1 0 1 0 0,1 1-1 0 0,-1 1 1 0 0,0 0-1 0 0,0 0 1 0 0,0 1-1 0 0,-1-1 1 0 0,1 2-1 0 0,-1 0 1 0 0,0 0 0 0 0,0 0-1 0 0,0 1 1 0 0,-1 0-1 0 0,0 0 1 0 0,0 1-1 0 0,-1 0 1 0 0,1 0-1 0 0,-2 1 1 0 0,1 0 0 0 0,-1 0-1 0 0,0 0 1 0 0,-1 0-1 0 0,1 1 1 0 0,-2 0-1 0 0,1 0 1 0 0,-1 0-1 0 0,-1 0 1 0 0,0 0-1 0 0,0 1 1 0 0,0 8-43 0 0,-3-12 27 0 0,-1 0 0 0 0,1 1 0 0 0,-2-2 0 0 0,1 1 0 0 0,0 0 0 0 0,-1 0 0 0 0,0-1 0 0 0,-1 1 0 0 0,1-1 0 0 0,-1 0 0 0 0,0 0 0 0 0,0 0 0 0 0,0-1 0 0 0,-1 0 0 0 0,0 1 0 0 0,0-2 0 0 0,0 1 0 0 0,0 0 0 0 0,0-1 0 0 0,-1 0 0 0 0,0 0 0 0 0,1-1 0 0 0,-1 0 0 0 0,0 0 0 0 0,0 0 0 0 0,-5 1-27 0 0,-100 19-2724 0 0,72-26-26 0 0,5-18 1236 0 0</inkml:trace>
  <inkml:trace contextRef="#ctx0" brushRef="#br0" timeOffset="1.71953E6">7962 11507 1192 0 0,'0'-21'2452'0'0,"2"9"-2210"0"0,-2 11-229 0 0,1 1 0 0 0,-1 0 1 0 0,0-1-1 0 0,1 1 1 0 0,-1-1-1 0 0,0 0 0 0 0,1 1 1 0 0,-1-1-1 0 0,0 1 0 0 0,1-1 1 0 0,-1 1-1 0 0,0-1 0 0 0,0 0 1 0 0,0 1-1 0 0,0-1 0 0 0,0 0 1 0 0,0 1-1 0 0,0-1 0 0 0,0 0 1 0 0,0 1-1 0 0,0-1 1 0 0,0 1-1 0 0,0-1 0 0 0,0 0 1 0 0,0 1-1 0 0,-1-1 0 0 0,1 1 1 0 0,0-1-1 0 0,0 0 0 0 0,-1 1 1 0 0,1-1-1 0 0,0 1 0 0 0,-1-1 1 0 0,1 1-1 0 0,-1-1 1 0 0,1 1-1 0 0,-1-1 0 0 0,1 1 1 0 0,0 0-1 0 0,-1-1 0 0 0,0 1 1 0 0,1 0-1 0 0,-1-1 0 0 0,1 1 1 0 0,-1 0-1 0 0,1-1 0 0 0,-1 1 1 0 0,0 0-1 0 0,1 0 0 0 0,-1 0 1 0 0,1 0-1 0 0,-1 0 1 0 0,0 0-1 0 0,1 0 0 0 0,-1 0 1 0 0,0 0-1 0 0,1 0 0 0 0,-1 0 1 0 0,0 0-1 0 0,1 0 0 0 0,-1 0 1 0 0,1 1-1 0 0,-2-1-13 0 0,-14 6 91 0 0,-1 1 0 0 0,1 0 0 0 0,1 1 0 0 0,-1 1-1 0 0,1 0 1 0 0,0 1 0 0 0,1 1 0 0 0,1 0 0 0 0,0 1 0 0 0,0 0 0 0 0,1 1-1 0 0,0 1 1 0 0,1-1 0 0 0,1 2 0 0 0,0 0 0 0 0,1 0 0 0 0,1 1 0 0 0,1 0 0 0 0,0 0-1 0 0,0 0 1 0 0,-1 11-91 0 0,8-26 11 0 0,-1 1-1 0 0,1-1 0 0 0,0 1 0 0 0,0 0 1 0 0,0-1-1 0 0,0 1 0 0 0,0 0 0 0 0,0-1 1 0 0,0 1-1 0 0,0-1 0 0 0,1 1 0 0 0,-1 0 1 0 0,1-1-1 0 0,-1 1 0 0 0,1-1 0 0 0,-1 1 1 0 0,1-1-1 0 0,0 0 0 0 0,0 1 1 0 0,0-1-1 0 0,0 1 0 0 0,0-1 0 0 0,0 0 1 0 0,0 0-1 0 0,0 0 0 0 0,0 0 0 0 0,1 0 1 0 0,-1 0-1 0 0,0 0 0 0 0,1 0 0 0 0,-1 0 1 0 0,1-1-1 0 0,-1 1 0 0 0,1 0 0 0 0,-1-1 1 0 0,1 1-1 0 0,-1-1 0 0 0,1 0 1 0 0,0 0-1 0 0,-1 1 0 0 0,1-1 0 0 0,0 0 1 0 0,-1 0-1 0 0,1 0 0 0 0,-1-1 0 0 0,1 1 1 0 0,0 0-1 0 0,-1-1 0 0 0,1 1 0 0 0,-1-1 1 0 0,1 1-1 0 0,0-1-10 0 0,90-27 44 0 0,-73 13-81 0 0,-1 0 1 0 0,-1-1 0 0 0,0-1-1 0 0,-1 0 1 0 0,-1-1 0 0 0,0-1-1 0 0,-2-1 1 0 0,0 0 0 0 0,-1 0-1 0 0,-1-1 1 0 0,-1-1 0 0 0,-1 1-1 0 0,-1-2 1 0 0,-1 1 0 0 0,-1-1-1 0 0,-1 0 1 0 0,2-16 36 0 0,1 9-72 0 0,4-13 242 0 0,-2-1 0 0 0,-1 0 0 0 0,-3 0 1 0 0,-1 0-1 0 0,-2-21-170 0 0,-3 64 11 0 0,1-1 0 0 0,-1 1 0 0 0,0-1 0 0 0,0 0 0 0 0,1 1 0 0 0,-1-1 0 0 0,0 0-1 0 0,0 1 1 0 0,0-1 0 0 0,-1 1 0 0 0,1-1 0 0 0,0 0 0 0 0,-1 1 0 0 0,1-1 0 0 0,-1 1 0 0 0,1-1 0 0 0,-1 0 0 0 0,0 1 0 0 0,0 0 0 0 0,0-1 0 0 0,0 1 0 0 0,0-1 0 0 0,0 1-1 0 0,0 0 1 0 0,0 0 0 0 0,0 0 0 0 0,0 0 0 0 0,-1 0 0 0 0,1 0 0 0 0,0 0 0 0 0,-1 0 0 0 0,1 0 0 0 0,-1 0 0 0 0,1 1 0 0 0,-1-1 0 0 0,1 1 0 0 0,-1-1 0 0 0,0 1 0 0 0,1 0-1 0 0,-1-1 1 0 0,0 1 0 0 0,1 0 0 0 0,-1 0 0 0 0,1 0 0 0 0,-1 0 0 0 0,0 1 0 0 0,1-1 0 0 0,-1 0 0 0 0,0 1 0 0 0,1-1 0 0 0,-1 1 0 0 0,1-1 0 0 0,-1 1 0 0 0,1 0-1 0 0,-1-1 1 0 0,1 1 0 0 0,0 0 0 0 0,-1 0 0 0 0,1 0 0 0 0,0 0 0 0 0,0 1 0 0 0,-1-1 0 0 0,1 0 0 0 0,0 0 0 0 0,0 1 0 0 0,0-1 0 0 0,0 1-11 0 0,-7 16 66 0 0,0 1 0 0 0,1-1 0 0 0,1 1 1 0 0,1 0-1 0 0,0 1 0 0 0,2-1 0 0 0,0 1 1 0 0,1 0-1 0 0,1 0 0 0 0,1 0 0 0 0,1 0 1 0 0,0-1-1 0 0,2 1 0 0 0,0 0 0 0 0,1-1 1 0 0,1 1-1 0 0,1-1 0 0 0,1-1 0 0 0,0 1 1 0 0,1-1-1 0 0,1 0 0 0 0,1-1 0 0 0,2 2-66 0 0,-3-5 16 0 0,0 0 1 0 0,1-1-1 0 0,0 0 0 0 0,1 0 0 0 0,1-1 1 0 0,0 0-1 0 0,0-1 0 0 0,1-1 0 0 0,1 0 1 0 0,0-1-1 0 0,0 0 0 0 0,0-1 0 0 0,1 0 0 0 0,1-2 1 0 0,-1 1-1 0 0,1-2 0 0 0,0 0 0 0 0,0-1 1 0 0,0-1-1 0 0,1 0 0 0 0,0-2 0 0 0,-1 1 1 0 0,16-2-17 0 0,-24-1-31 0 0,-1-1 0 0 0,0 1 0 0 0,0-1 1 0 0,1-1-1 0 0,-1 1 0 0 0,-1-1 0 0 0,1-1 1 0 0,0 1-1 0 0,-1-1 0 0 0,0 0 1 0 0,0 0-1 0 0,0-1 0 0 0,0 0 0 0 0,-1 0 1 0 0,1 0-1 0 0,-1-1 0 0 0,-1 0 0 0 0,1 0 1 0 0,-1 0-1 0 0,0 0 0 0 0,0-1 0 0 0,-1 1 1 0 0,0-1-1 0 0,0 0 0 0 0,-1 0 0 0 0,1 0 1 0 0,-2-1-1 0 0,1 1 0 0 0,-1 0 1 0 0,0-1-1 0 0,0-4 31 0 0,-3 7-9 0 0,0 0 1 0 0,0 0-1 0 0,0 0 1 0 0,-1 0 0 0 0,0 1-1 0 0,0-1 1 0 0,0 1-1 0 0,0-1 1 0 0,-1 1-1 0 0,0 0 1 0 0,0 0-1 0 0,0 1 1 0 0,0-1 0 0 0,-1 1-1 0 0,1 0 1 0 0,-1 0-1 0 0,0 0 1 0 0,1 1-1 0 0,-1 0 1 0 0,-1-1-1 0 0,1 2 1 0 0,0-1-1 0 0,0 1 1 0 0,-1 0 0 0 0,1 0-1 0 0,-1 0 1 0 0,1 1-1 0 0,0 0 1 0 0,-1 0-1 0 0,1 0 1 0 0,-1 1-1 0 0,1-1 1 0 0,-1 1-1 0 0,1 1 1 0 0,0-1 0 0 0,-1 1-1 0 0,1 0 1 0 0,0 0-1 0 0,0 0 1 0 0,0 1 8 0 0,-5 1 15 0 0,1 0 1 0 0,0 1-1 0 0,1-1 1 0 0,-1 2-1 0 0,1-1 1 0 0,0 1-1 0 0,0 0 1 0 0,1 1-1 0 0,0 0 1 0 0,0 0-1 0 0,0 1 1 0 0,1 0-1 0 0,0 0 1 0 0,1 0-1 0 0,0 1 1 0 0,0-1-1 0 0,0 1 0 0 0,-1 6-15 0 0,6-13 6 0 0,0 0-1 0 0,0 1 1 0 0,0-1-1 0 0,0 1 1 0 0,0-1-1 0 0,0 0 0 0 0,0 1 1 0 0,1-1-1 0 0,0 1 1 0 0,-1-1-1 0 0,1 0 1 0 0,0 0-1 0 0,0 1 0 0 0,0-1 1 0 0,0 0-1 0 0,0 0 1 0 0,1 0-1 0 0,-1 0 1 0 0,1 0-1 0 0,-1 0 0 0 0,1-1 1 0 0,0 1-1 0 0,0 0 1 0 0,-1-1-1 0 0,1 1 1 0 0,2 0-6 0 0,0 1 7 0 0,11 6-100 0 0,1 0 0 0 0,-1-2 1 0 0,2 0-1 0 0,-1 0 1 0 0,1-2-1 0 0,0 0 1 0 0,0-1-1 0 0,0 0 1 0 0,0-2-1 0 0,1 0 1 0 0,-1-1-1 0 0,1-1 1 0 0,7-1 92 0 0,-21 1-61 0 0,120 1-4257 0 0,-92-1 2960 0 0</inkml:trace>
  <inkml:trace contextRef="#ctx0" brushRef="#br0" timeOffset="1.71999E6">8744 11412 840 0 0,'4'7'182'0'0,"76"150"2605"0"0,-70-78 999 0 0,-10-77-3749 0 0,0-1 0 0 0,-1 0-1 0 0,1 0 1 0 0,-1 1-1 0 0,1-1 1 0 0,-1 0 0 0 0,0 0-1 0 0,1 0 1 0 0,-1 0 0 0 0,0 0-1 0 0,0 0 1 0 0,0 0-1 0 0,0 0 1 0 0,0 0 0 0 0,0 0-1 0 0,0 0 1 0 0,0 0 0 0 0,0-1-1 0 0,0 1 1 0 0,0 0 0 0 0,-1-1-1 0 0,1 1 1 0 0,0-1-1 0 0,0 0 1 0 0,-1 1 0 0 0,1-1-1 0 0,0 0 1 0 0,-1 0 0 0 0,1 1-1 0 0,0-1 1 0 0,-1 0-1 0 0,1-1 1 0 0,0 1 0 0 0,0 0-1 0 0,-1 0 1 0 0,1 0 0 0 0,0-1-1 0 0,-1 1 1 0 0,1-1-1 0 0,0 1 1 0 0,0-1 0 0 0,0 1-1 0 0,-1-1 1 0 0,1 0 0 0 0,0 1-1 0 0,0-1 1 0 0,0 0-1 0 0,0 0 1 0 0,0 0 0 0 0,0 0-1 0 0,1 0 1 0 0,-1 0 0 0 0,0 0-1 0 0,0 0 1 0 0,1 0-1 0 0,-1-1 1 0 0,0 1 0 0 0,1 0-1 0 0,0 0 1 0 0,-1-1-37 0 0,-1-9 22 0 0,0-1 1 0 0,0 1-1 0 0,1-1 1 0 0,1 1-1 0 0,0-1 0 0 0,0 1 1 0 0,1 0-1 0 0,1-1 1 0 0,0 1-1 0 0,0 0 1 0 0,1 0-1 0 0,1 0 0 0 0,0 0 1 0 0,0 0-1 0 0,1 1 1 0 0,1 0-1 0 0,-1 0 1 0 0,1 0-1 0 0,1 1 0 0 0,0 0 1 0 0,1 0-1 0 0,3-3-22 0 0,-9 8-28 0 0,0 0-1 0 0,1 1 1 0 0,-1-1 0 0 0,1 0-1 0 0,0 1 1 0 0,0 0-1 0 0,0 0 1 0 0,0 0 0 0 0,0 0-1 0 0,1 0 1 0 0,-1 1-1 0 0,1-1 1 0 0,0 1 0 0 0,0 0-1 0 0,0 0 1 0 0,0 1-1 0 0,0-1 1 0 0,0 1 0 0 0,1 0-1 0 0,-1 0 1 0 0,0 0-1 0 0,1 0 1 0 0,-1 1 0 0 0,0 0-1 0 0,1 0 1 0 0,-1 0-1 0 0,1 0 1 0 0,-1 1 0 0 0,0 0-1 0 0,1 0 1 0 0,-1 0-1 0 0,0 0 1 0 0,0 1-1 0 0,0-1 1 0 0,0 1 0 0 0,0 0-1 0 0,0 1 1 0 0,0-1-1 0 0,-1 0 1 0 0,1 1 0 0 0,-1 0-1 0 0,0 0 1 0 0,0 0-1 0 0,0 0 1 0 0,0 1 0 0 0,0-1-1 0 0,-1 1 1 0 0,1 0 28 0 0,30 204 235 0 0,-31-204-427 0 0,1-1 1 0 0,0 1 0 0 0,0-1 0 0 0,0 0 0 0 0,0 0-1 0 0,0 0 1 0 0,1 0 0 0 0,-1-1 0 0 0,1 1 0 0 0,0-1 0 0 0,0 0-1 0 0,0 0 1 0 0,0 0 0 0 0,0-1 0 0 0,0 1 0 0 0,1-1-1 0 0,-1 0 1 0 0,0 0 0 0 0,1-1 0 0 0,-1 1 0 0 0,1-1 0 0 0,-1 0-1 0 0,0 0 1 0 0,1-1 0 0 0,-1 1 0 0 0,1-1 0 0 0,-1 0-1 0 0,0 0 1 0 0,0 0 0 0 0,1-1 0 0 0,-1 1 0 0 0,0-1 0 0 0,0 0-1 0 0,-1-1 1 0 0,4 0 191 0 0,17-6-1346 0 0</inkml:trace>
  <inkml:trace contextRef="#ctx0" brushRef="#br0" timeOffset="1.72032E6">9395 11472 1172 0 0,'-5'-2'159'0'0,"0"0"1"0"0,1 0-1 0 0,-1 0 1 0 0,0 0-1 0 0,0 1 0 0 0,0 0 1 0 0,0 0-1 0 0,0 1 0 0 0,0-1 1 0 0,0 1-1 0 0,0 0 0 0 0,-1 0 1 0 0,1 1-1 0 0,0 0 0 0 0,0 0 1 0 0,0 0-1 0 0,0 0 0 0 0,1 1 1 0 0,-1 0-1 0 0,0 0 1 0 0,0 0-1 0 0,1 0 0 0 0,-1 1 1 0 0,1 0-1 0 0,0-1 0 0 0,-2 4-159 0 0,-11 2 96 0 0,10-5 51 0 0,0 0 0 0 0,1 0-1 0 0,-1 0 1 0 0,1 1 0 0 0,0 0 0 0 0,0 0 0 0 0,0 1-1 0 0,1-1 1 0 0,-1 1 0 0 0,1 1 0 0 0,0-1-1 0 0,1 1 1 0 0,-1-1 0 0 0,1 1 0 0 0,-2 6-147 0 0,6-11 120 0 0,0-1-40 0 0,74 20 266 0 0,157-55-1037 0 0,-267 20 648 0 0,-116 18-284 0 0,154-35-1766 0 0,29-4-516 0 0,-11 17 1241 0 0</inkml:trace>
  <inkml:trace contextRef="#ctx0" brushRef="#br0" timeOffset="1.72061E6">9667 11109 1624 0 0,'-37'-65'6265'0'0,"28"109"-4444"0"0,28 118-663 0 0,8-79-1071 0 0,16 68-488 0 0,-31-51-4822 0 0,-30-68 2262 0 0,7-23 1559 0 0</inkml:trace>
  <inkml:trace contextRef="#ctx0" brushRef="#br0" timeOffset="1.72087E6">9448 11380 1280 0 0,'0'-3'976'0'0,"0"0"-128"0"0,0-1-64 0 0,4-1-140 0 0,1 0-80 0 0,13-3-83 0 0,3-2-233 0 0,2 3-112 0 0,4-1-104 0 0,5 3-4 0 0,0 0-560 0 0,-5 2-681 0 0,5 1-127 0 0,1 2 16 0 0</inkml:trace>
  <inkml:trace contextRef="#ctx0" brushRef="#br0" timeOffset="1.72152E6">9912 11430 1280 0 0,'234'-21'2768'0'0,"-55"-5"-1888"0"0,-123-11-138 0 0,-56 36-653 0 0,-3-3-19 0 0,-8-3-47 0 0,-1 0 0 0 0,1 1 0 0 0,-1 0 0 0 0,0 0 0 0 0,-1 1 0 0 0,1 1 0 0 0,-1 0 0 0 0,0 1 0 0 0,0 0 0 0 0,0 1 0 0 0,0 1 0 0 0,0 0 0 0 0,0 0 0 0 0,-1 2 0 0 0,1-1 0 0 0,-6 3-23 0 0,12-3 12 0 0,-19 3 130 0 0,0 1 1 0 0,1 1-1 0 0,0 1 1 0 0,0 1 0 0 0,1 2-1 0 0,0 0 1 0 0,0 2 0 0 0,1 0-1 0 0,0 2 1 0 0,1 0-1 0 0,1 2 1 0 0,-13 11-143 0 0,-37 77 713 0 0,87-68-451 0 0,-8-28-238 0 0,0-1 0 0 0,0 0-1 0 0,0-1 1 0 0,0 0 0 0 0,1 0 0 0 0,0-1 0 0 0,0 0 0 0 0,0 0 0 0 0,1-1 0 0 0,-1 0 0 0 0,1-1-1 0 0,0 0 1 0 0,0 0 0 0 0,0-1 0 0 0,0-1 0 0 0,6 0-24 0 0,-7 1-6 0 0,41 2-119 0 0,0-3 0 0 0,0-1 0 0 0,0-3 0 0 0,0-2 0 0 0,-1-3 0 0 0,0-1 0 0 0,-1-2 0 0 0,19-9 125 0 0,-50 15-33 0 0,-6 4 38 0 0,0-1-1 0 0,0 0 1 0 0,0-1 0 0 0,0 0 0 0 0,-1-1 0 0 0,0 0-1 0 0,0 0 1 0 0,0-1 0 0 0,-1-1 0 0 0,0 1 0 0 0,0-2-1 0 0,-1 1 1 0 0,3-4-5 0 0,-43 5 832 0 0,20 14-738 0 0,2-3-33 0 0,0 0-1 0 0,0 1 1 0 0,1 1-1 0 0,0-1 1 0 0,0 1-1 0 0,1 1 1 0 0,-1-1-1 0 0,2 2 1 0 0,-1-1-1 0 0,1 1 1 0 0,0 0-1 0 0,1 0 1 0 0,-3 6-61 0 0,10-14 0 0 0,0 1 0 0 0,1-1 0 0 0,-1 1 0 0 0,0-1 0 0 0,0 1 0 0 0,1-1 0 0 0,-1 0 0 0 0,1 0 0 0 0,-1 1 1 0 0,1-1-1 0 0,0 0 0 0 0,-1-1 0 0 0,1 1 0 0 0,0 0 0 0 0,0 0 0 0 0,-1-1 0 0 0,1 1 0 0 0,0-1 0 0 0,0 1 0 0 0,0-1 0 0 0,0 0 0 0 0,0 0 0 0 0,0 0 0 0 0,0 0 0 0 0,-1 0 1 0 0,1 0-1 0 0,0-1 0 0 0,0 1 0 0 0,0-1 0 0 0,0 1 0 0 0,0-1 0 0 0,0 0 0 0 0,11-2-69 0 0,-1-1-1 0 0,1 0 1 0 0,-1 0 0 0 0,0-2 0 0 0,0 1-1 0 0,-1-2 1 0 0,0 1 0 0 0,0-2 0 0 0,0 1-1 0 0,-1-2 1 0 0,0 1 0 0 0,-1-1 0 0 0,0-1-1 0 0,0 1 1 0 0,-1-2 0 0 0,0 1 0 0 0,-1-1-1 0 0,0 0 1 0 0,-1-1 0 0 0,0 1 0 0 0,-1-1-1 0 0,0-1 70 0 0,5-20-69 0 0,-2 0-1 0 0,-1 0 1 0 0,-2-1 0 0 0,-1 0-1 0 0,-1 0 1 0 0,-2-1-1 0 0,-3-21 70 0 0,2 37 40 0 0,-30-152 1027 0 0,-7 73 648 0 0,23 132-839 0 0,15 33-1303 0 0,2 0 0 0 0,4 0 0 0 0,2-1 0 0 0,3 0 0 0 0,3-1 0 0 0,22 57 427 0 0,-30-97-532 0 0,58 156-4627 0 0,-53-155 3881 0 0</inkml:trace>
  <inkml:trace contextRef="#ctx0" brushRef="#br0" timeOffset="1.72227E6">11654 11040 2000 0 0,'-8'-3'200'0'0,"-1"1"0"0"0,0 0-1 0 0,0 0 1 0 0,0 1 0 0 0,0 0 0 0 0,0 0-1 0 0,0 1 1 0 0,0 0 0 0 0,0 1-1 0 0,0 0 1 0 0,0 0 0 0 0,0 1 0 0 0,0 0-1 0 0,0 1 1 0 0,1-1 0 0 0,-1 2 0 0 0,1-1-1 0 0,0 2 1 0 0,0-1 0 0 0,0 1 0 0 0,1 0-1 0 0,-1 0 1 0 0,1 1 0 0 0,0 0-1 0 0,1 0 1 0 0,-1 1 0 0 0,1 0 0 0 0,1 0-1 0 0,-1 0 1 0 0,0 3-200 0 0,-4 1 136 0 0,2 0 0 0 0,-1 0 0 0 0,1 1 0 0 0,1 1 0 0 0,0-1 0 0 0,1 1 0 0 0,0 0 0 0 0,1 0 0 0 0,0 1 0 0 0,2 0 0 0 0,-3 10-136 0 0,7-19 24 0 0,1 0 0 0 0,-1 0 0 0 0,1 0 0 0 0,0 0 0 0 0,0-1 0 0 0,1 1 0 0 0,-1 0 0 0 0,1-1 0 0 0,0 0 0 0 0,0 0 0 0 0,0 0 0 0 0,1 0 0 0 0,0 0 0 0 0,-1-1 1 0 0,1 1-1 0 0,1-1 0 0 0,-1 0 0 0 0,0 0 0 0 0,1-1 0 0 0,-1 1 0 0 0,1-1 0 0 0,0 0 0 0 0,0 0 0 0 0,0-1 0 0 0,0 1 0 0 0,0-1 0 0 0,0 0 0 0 0,0-1 0 0 0,0 1 0 0 0,1-1 0 0 0,-1 0 0 0 0,0 0 0 0 0,0-1 0 0 0,0 1 0 0 0,1-1 0 0 0,-1 0 0 0 0,0-1 0 0 0,1 0-24 0 0,7 0-2 0 0,-1-2 0 0 0,1 0 0 0 0,-1 0 0 0 0,-1-1 0 0 0,1 0 0 0 0,-1-1 0 0 0,0-1 0 0 0,0 0 0 0 0,0 0 0 0 0,-1-1 0 0 0,0 0 0 0 0,-1-1 0 0 0,0 0 0 0 0,0 0 0 0 0,-1-1 0 0 0,0 0 0 0 0,-1 0 1 0 0,0-1-1 0 0,-1 0 0 0 0,0-1 0 0 0,2-4 2 0 0,-8 15 68 0 0,0 1-8 0 0,0 0-2 0 0,-7-7 88 0 0,-3 34-90 0 0,10-26-56 0 0,-1 0 0 0 0,1 1 0 0 0,0-1 1 0 0,0 0-1 0 0,1 0 0 0 0,-1 0 0 0 0,0 1 0 0 0,0-1 1 0 0,1 0-1 0 0,-1 0 0 0 0,0 0 0 0 0,1 0 0 0 0,-1 0 1 0 0,1 0-1 0 0,0 0 0 0 0,-1 0 0 0 0,1 0 1 0 0,0 0-1 0 0,0 0 0 0 0,-1 0 0 0 0,1 0 0 0 0,0 0 1 0 0,0 0-1 0 0,0-1 0 0 0,0 1 0 0 0,0 0 1 0 0,0-1-1 0 0,0 1 0 0 0,0-1 0 0 0,0 1 0 0 0,1-1 1 0 0,-1 0-1 0 0,0 1 0 0 0,0-1 0 0 0,0 0 0 0 0,0 0 1 0 0,1 0-1 0 0,-1 0 0 0 0,0 0 0 0 0,0 0 1 0 0,0 0-1 0 0,1 0 0 0 0,-1 0 0 0 0,0-1 0 0 0,0 1 1 0 0,1-1-1 0 0,18-5-71 0 0,-1-2 1 0 0,0-1 0 0 0,-1 0-1 0 0,1-1 1 0 0,-2-1 0 0 0,1-1-1 0 0,-2-1 1 0 0,5-4 70 0 0,43-29-241 0 0,72-13-1 0 0,-130 59 195 0 0,1 0 0 0 0,-1 0 0 0 0,0 0 0 0 0,1 1-1 0 0,-1 0 1 0 0,1 0 0 0 0,-1 0 0 0 0,0 1 0 0 0,0 0-1 0 0,0 0 1 0 0,0 1 0 0 0,0 0 0 0 0,-1 0 0 0 0,1 0 0 0 0,-1 1-1 0 0,0-1 1 0 0,1 1 0 0 0,-2 0 0 0 0,1 1 0 0 0,0-1-1 0 0,-1 1 1 0 0,0 0 0 0 0,0 0 0 0 0,-1 1 0 0 0,1-1 0 0 0,-1 1-1 0 0,0-1 1 0 0,-1 1 0 0 0,1 0 0 0 0,-1 0 0 0 0,0 0-1 0 0,-1 1 1 0 0,1-1 0 0 0,-1 0 0 0 0,-1 1 0 0 0,1-1 0 0 0,-1 0-1 0 0,0 7 48 0 0,-15 65-4883 0 0,12-65 3363 0 0</inkml:trace>
  <inkml:trace contextRef="#ctx0" brushRef="#br0" timeOffset="1.72364E6">13697 10824 1036 0 0,'0'0'269'0'0,"0"0"-15"0"0,16-3 729 0 0,-21 25 2365 0 0,-14 104-2069 0 0,42 157 437 0 0,51 15-577 0 0,-92-378-8381 0 0,11 50 5672 0 0</inkml:trace>
  <inkml:trace contextRef="#ctx0" brushRef="#br0" timeOffset="1.724E6">13303 10852 916 0 0,'-4'-4'3860'0'0,"64"-12"-2753"0"0,58-5-180 0 0,0 6 1 0 0,1 5 0 0 0,43 4-928 0 0,16 0 490 0 0,-175 11-1585 0 0,-5 1-4111 0 0,5-4 3779 0 0</inkml:trace>
  <inkml:trace contextRef="#ctx0" brushRef="#br0" timeOffset="1.72447E6">14775 10775 904 0 0,'-22'3'566'0'0,"1"1"0"0"0,0 1-1 0 0,0 0 1 0 0,1 2 0 0 0,-1 0 0 0 0,1 2-1 0 0,1 0 1 0 0,0 1 0 0 0,-6 5-566 0 0,10-5 202 0 0,1 1 0 0 0,0 0 0 0 0,0 1 0 0 0,1 0 1 0 0,1 1-1 0 0,0 1 0 0 0,1 0 0 0 0,0 1 0 0 0,1 0 0 0 0,1 0 0 0 0,1 1 1 0 0,0 0-1 0 0,1 1 0 0 0,0 0 0 0 0,2 0 0 0 0,0 0 0 0 0,-1 8-202 0 0,3-13 40 0 0,1 1-1 0 0,0 0 0 0 0,0 0 1 0 0,2 0-1 0 0,-1 0 1 0 0,2 1-1 0 0,0-1 0 0 0,0 0 1 0 0,1 0-1 0 0,1 0 1 0 0,0-1-1 0 0,1 1 0 0 0,0-1 1 0 0,1 0-1 0 0,2 2-39 0 0,-4-8-174 0 0,1 0 1 0 0,0-1-1 0 0,0 1 0 0 0,1-1 0 0 0,0 0 1 0 0,0-1-1 0 0,0 1 0 0 0,0-1 0 0 0,1 0 1 0 0,0 0-1 0 0,-1-1 0 0 0,1 1 0 0 0,1-1 0 0 0,-1-1 1 0 0,0 1-1 0 0,1-1 0 0 0,-1 0 0 0 0,1-1 1 0 0,0 1-1 0 0,3-1 174 0 0,61-3-3570 0 0,-26-13 2124 0 0</inkml:trace>
  <inkml:trace contextRef="#ctx0" brushRef="#br0" timeOffset="1.72473E6">15205 10892 984 0 0,'-32'12'4164'0'0,"12"9"-3793"0"0,1 0-1 0 0,1 2 1 0 0,1 0-1 0 0,1 2 1 0 0,1-1-1 0 0,1 2 1 0 0,1 0-1 0 0,2 0 1 0 0,-4 13-371 0 0,-50 115-548 0 0,51-142-912 0 0,7-7-2718 0 0,7-5 2729 0 0</inkml:trace>
  <inkml:trace contextRef="#ctx0" brushRef="#br0" timeOffset="1.725E6">14922 10975 1008 0 0,'0'-2'242'0'0,"4"-35"4753"0"0,22 50-2880 0 0,101 160-915 0 0,-79-42-4311 0 0,-37-101-942 0 0,-8-26 2561 0 0</inkml:trace>
  <inkml:trace contextRef="#ctx0" brushRef="#br0" timeOffset="1.72525E6">15326 11035 888 0 0,'7'9'5407'0'0,"8"29"-4566"0"0,16 64 93 0 0,7 16-3910 0 0,-28-100 490 0 0,-6-13 998 0 0</inkml:trace>
  <inkml:trace contextRef="#ctx0" brushRef="#br0" timeOffset="1.72549E6">15722 11274 1324 0 0,'0'26'3731'0'0,"-19"17"-2707"0"0,14-33-687 0 0,-2 5-172 0 0,-1 0 1 0 0,0 0-1 0 0,0-1 1 0 0,-2-1-1 0 0,0 1 0 0 0,0-1 1 0 0,-1-1-1 0 0,-1 0 1 0 0,0-1-1 0 0,-1 0 0 0 0,0-1 1 0 0,0 0-1 0 0,-3 0-165 0 0,6-3 211 0 0,-8-5-6033 0 0,19-7 4499 0 0</inkml:trace>
  <inkml:trace contextRef="#ctx0" brushRef="#br0" timeOffset="1.72571E6">16071 11065 1468 0 0,'-22'30'983'0'0,"2"0"-1"0"0,1 1 0 0 0,2 1 1 0 0,0 1-1 0 0,3 0 1 0 0,-2 8-983 0 0,12-27 58 0 0,-13 37-388 0 0,-3-33-3857 0 0,15-17 2699 0 0</inkml:trace>
  <inkml:trace contextRef="#ctx0" brushRef="#br0" timeOffset="1.72596E6">15811 11039 1532 0 0,'0'-1'108'0'0,"1"0"0"0"0,-1 0 0 0 0,0 0 0 0 0,1 0 0 0 0,-1 0 0 0 0,1 0 0 0 0,-1 0 0 0 0,1 0 0 0 0,-1 0 0 0 0,1 0 0 0 0,0 0 0 0 0,0 1 0 0 0,-1-1 0 0 0,1 0-1 0 0,0 0 1 0 0,0 1 0 0 0,0-1 0 0 0,0 1 0 0 0,-1-1 0 0 0,1 0 0 0 0,0 1 0 0 0,0 0 0 0 0,0-1 0 0 0,0 1 0 0 0,0 0 0 0 0,0-1 0 0 0,0 1 0 0 0,1 0 0 0 0,-1 0 0 0 0,0 0 0 0 0,0 0 0 0 0,0 0 0 0 0,0 0 0 0 0,0 0 0 0 0,0 0 0 0 0,0 1-1 0 0,0-1 1 0 0,0 0 0 0 0,0 1 0 0 0,0-1 0 0 0,0 1 0 0 0,0-1 0 0 0,0 1 0 0 0,0-1 0 0 0,0 1 0 0 0,-1-1 0 0 0,1 1 0 0 0,0 0 0 0 0,0 0 0 0 0,0-1 0 0 0,-1 1 0 0 0,1 0 0 0 0,0 0-108 0 0,64 40-14 0 0,-59-37 327 0 0,177 169-2655 0 0,-171-151 727 0 0,-6-15 259 0 0</inkml:trace>
  <inkml:trace contextRef="#ctx0" brushRef="#br0" timeOffset="1.7264E6">16252 11152 876 0 0,'28'-28'3837'0'0,"35"61"-2842"0"0,-60-23-815 0 0,-1-1 1 0 0,-1 1 0 0 0,1 0-1 0 0,-2-1 1 0 0,1 1-1 0 0,-1 0 1 0 0,-1 0 0 0 0,0-1-1 0 0,0 1 1 0 0,-1 0-1 0 0,0-1 1 0 0,-1 1 0 0 0,0-1-1 0 0,-1 0 1 0 0,1 0-1 0 0,-2 0 1 0 0,1-1 0 0 0,-1 1-1 0 0,-1-1 1 0 0,1 0-1 0 0,-1 0 1 0 0,-1-1 0 0 0,0 1-181 0 0,7-8 13 0 0,1 0 1 0 0,-1 0 0 0 0,1-1 0 0 0,0 1 0 0 0,-1 0 0 0 0,1 0-1 0 0,-1 0 1 0 0,1 0 0 0 0,-1 0 0 0 0,1 0 0 0 0,0 0 0 0 0,-1 0-1 0 0,1 0 1 0 0,-1 1 0 0 0,1-1 0 0 0,-1 0 0 0 0,1 0 0 0 0,-1 0 0 0 0,1 1-1 0 0,-1-1 1 0 0,1 0 0 0 0,-1 1 0 0 0,1-1 0 0 0,-1 0 0 0 0,1 1-1 0 0,-1-1 1 0 0,1 0 0 0 0,-1 1 0 0 0,0-1 0 0 0,1 1 0 0 0,-1-1-1 0 0,0 1 1 0 0,1-1 0 0 0,-1 1 0 0 0,0-1 0 0 0,0 1 0 0 0,0-1 0 0 0,1 1-1 0 0,-1 0 1 0 0,0-1 0 0 0,0 1 0 0 0,0-1 0 0 0,0 1 0 0 0,0-1-1 0 0,0 1 1 0 0,0 0 0 0 0,0-1 0 0 0,0 1 0 0 0,0-1 0 0 0,-1 1-1 0 0,1-1 1 0 0,0 1 0 0 0,0-1 0 0 0,0 1 0 0 0,-1-1 0 0 0,1 1-1 0 0,0-1 1 0 0,0 1 0 0 0,-1-1 0 0 0,1 1 0 0 0,-1-1 0 0 0,1 1 0 0 0,-1-1-14 0 0,50-16-499 0 0,-48 16 476 0 0,181-79-7986 0 0,-156 67 6702 0 0</inkml:trace>
  <inkml:trace contextRef="#ctx0" brushRef="#br0" timeOffset="1.72657E6">16748 11229 1436 0 0,'-14'10'694'0'0,"0"2"0"0"0,1 0 0 0 0,0 1-1 0 0,1 0 1 0 0,0 0 0 0 0,1 2 0 0 0,1-1 0 0 0,0 1-1 0 0,-5 13-693 0 0,-48 63-1145 0 0,35-73-2595 0 0,21-16 2233 0 0</inkml:trace>
  <inkml:trace contextRef="#ctx0" brushRef="#br0" timeOffset="1.72699E6">16880 11130 1392 0 0,'3'-1'832'0'0,"-1"-1"-104"0"0,5-1-96 0 0,15-4-156 0 0,-1 0-52 0 0,4-1-176 0 0,5 3-20 0 0,2-3-544 0 0,-2-1-248 0 0,0 1-660 0 0,2 3-112 0 0</inkml:trace>
  <inkml:trace contextRef="#ctx0" brushRef="#br0" timeOffset="1.72717E6">17379 11025 1468 0 0,'4'-1'680'0'0,"-1"-1"-92"0"0,3 0-72 0 0,-3-1-220 0 0,1 1 60 0 0,3-1-36 0 0,0 0-412 0 0,2 1-132 0 0,7-8-260 0 0,-5 5-444 0 0,1 0 32 0 0</inkml:trace>
  <inkml:trace contextRef="#ctx0" brushRef="#br0" timeOffset="1.72744E6">17866 10962 976 0 0,'7'3'816'0'0,"2"24"2723"0"0,-24 0-3159 0 0,-1-1 1 0 0,-1-1-1 0 0,-2 0 0 0 0,0-2 0 0 0,-1 0 1 0 0,-2-1-1 0 0,0-1 0 0 0,-1-1 0 0 0,-1-1 1 0 0,-18 9-381 0 0,7 1-3295 0 0,38-35 631 0 0,9-6 1333 0 0</inkml:trace>
  <inkml:trace contextRef="#ctx0" brushRef="#br0" timeOffset="1.7277E6">18471 10832 1440 0 0,'-94'42'5300'0'0,"2"93"-3495"0"0,36-6-2443 0 0,36-110-4039 0 0,15-19 3327 0 0</inkml:trace>
  <inkml:trace contextRef="#ctx0" brushRef="#br0" timeOffset="1.72795E6">18215 10897 1272 0 0,'19'-35'6297'0'0,"47"59"-4296"0"0,166 144-71 0 0,-96-32-7889 0 0,-132-131 2853 0 0,-4-5 1619 0 0</inkml:trace>
  <inkml:trace contextRef="#ctx0" brushRef="#br0" timeOffset="1.72835E6">18716 11069 1132 0 0,'11'125'6575'0'0,"-11"-126"-6540"0"0,0 1 1 0 0,-1-1 0 0 0,1 1-1 0 0,0-1 1 0 0,0 1 0 0 0,-1-1-1 0 0,1 1 1 0 0,0 0 0 0 0,-1-1-1 0 0,1 1 1 0 0,-1-1 0 0 0,1 1-1 0 0,0 0 1 0 0,-1-1 0 0 0,1 1-1 0 0,-1 0 1 0 0,1 0 0 0 0,-1-1-1 0 0,1 1 1 0 0,-1 0 0 0 0,1 0-1 0 0,-1 0 1 0 0,1 0 0 0 0,-1-1-1 0 0,0 1 1 0 0,1 0 0 0 0,-1 0-1 0 0,1 0 1 0 0,-1 0-1 0 0,1 0 1 0 0,-1 0 0 0 0,1 0-1 0 0,-1 1 1 0 0,1-1 0 0 0,-1 0-1 0 0,0 0 1 0 0,1 0 0 0 0,-1 1-1 0 0,1-1 1 0 0,-1 0 0 0 0,1 0-1 0 0,0 1 1 0 0,-1-1 0 0 0,1 0-1 0 0,-1 1 1 0 0,1-1 0 0 0,0 1-1 0 0,-1-1 1 0 0,1 0 0 0 0,-1 1-1 0 0,1-1 1 0 0,0 1 0 0 0,0-1-1 0 0,-1 1 1 0 0,1-1 0 0 0,0 1-1 0 0,0-1 1 0 0,0 1 0 0 0,0-1-1 0 0,-1 1-35 0 0,2-12 42 0 0,0 0 0 0 0,1 0 0 0 0,0 0 0 0 0,0 1 0 0 0,1-1 0 0 0,1 0 0 0 0,0 1 0 0 0,0 0-1 0 0,1 0 1 0 0,0 0 0 0 0,1 0 0 0 0,0 1 0 0 0,1 0 0 0 0,0 0 0 0 0,0 1 0 0 0,1 0 0 0 0,0 0 0 0 0,0 1 0 0 0,0 0-1 0 0,1 0 1 0 0,8-4-42 0 0,-13 9-5 0 0,0 0 0 0 0,0 1 0 0 0,0 0 0 0 0,0-1 0 0 0,0 1 0 0 0,1 1 0 0 0,-1-1 0 0 0,0 1 0 0 0,1-1 0 0 0,-1 1 0 0 0,0 0 0 0 0,0 1 0 0 0,1-1 0 0 0,-1 1 0 0 0,0 0 0 0 0,0 0 0 0 0,0 0 0 0 0,0 1 0 0 0,0-1 0 0 0,0 1 0 0 0,0 0 0 0 0,0 0 0 0 0,-1 0-1 0 0,1 1 1 0 0,-1-1 0 0 0,1 1 0 0 0,-1 0 0 0 0,0 0 0 0 0,0 0 0 0 0,0 0 0 0 0,-1 1 0 0 0,1-1 0 0 0,-1 1 0 0 0,0-1 0 0 0,1 1 0 0 0,0 4 5 0 0,2 0-61 0 0,1 2-1 0 0,-2-1 1 0 0,1 0 0 0 0,-1 1 0 0 0,-1 0-1 0 0,0 0 1 0 0,0 0 0 0 0,-1 0-1 0 0,0 1 1 0 0,-1-1 0 0 0,0 1-1 0 0,-1-1 1 0 0,0 0 0 0 0,-1 1 0 0 0,-1 8 61 0 0,-27 53-1517 0 0,0-25-3220 0 0,22-40 3381 0 0</inkml:trace>
  <inkml:trace contextRef="#ctx0" brushRef="#br0" timeOffset="1.72862E6">19251 10822 1088 0 0,'10'9'283'0'0,"-1"1"-1"0"0,0 0 1 0 0,-1 0-1 0 0,0 1 1 0 0,-1 0-1 0 0,0 1 1 0 0,-1-1-1 0 0,0 1 1 0 0,-1 1-1 0 0,0-1 1 0 0,-1 1-1 0 0,0-1 1 0 0,-1 1-1 0 0,-1 0 1 0 0,0 1 0 0 0,-1-1-1 0 0,0 0 1 0 0,-1 0-1 0 0,0 1 1 0 0,-2 8-283 0 0,-33 133 1260 0 0,30-143-1155 0 0,-4 7-126 0 0,0 0 0 0 0,-1-1 0 0 0,-1 0 0 0 0,-1 0 0 0 0,0-1 1 0 0,-1-1-1 0 0,-1 0 0 0 0,-1-1 0 0 0,0-1 0 0 0,-1 0 0 0 0,0-1 0 0 0,-1 0 0 0 0,-16 8 21 0 0,31-19-178 0 0,-1-1-1 0 0,0 1 1 0 0,1-1 0 0 0,-1 1-1 0 0,0-1 1 0 0,1 0-1 0 0,-1 0 1 0 0,0 0 0 0 0,0 0-1 0 0,0-1 1 0 0,0 1 0 0 0,0-1-1 0 0,0 0 1 0 0,0 0-1 0 0,0 0 1 0 0,0 0 0 0 0,0 0-1 0 0,0-1 1 0 0,0 1 0 0 0,0-1-1 0 0,0 0 1 0 0,1 0-1 0 0,-1 0 1 0 0,0 0 0 0 0,0 0-1 0 0,-1-2 179 0 0,-14-12-1426 0 0</inkml:trace>
  <inkml:trace contextRef="#ctx0" brushRef="#br0" timeOffset="1.72974E6">19904 10855 1428 0 0,'0'0'855'0'0,"-20"-3"2668"0"0,23-1-3446 0 0,0 0 0 0 0,0 0 0 0 0,1 0 0 0 0,-1 1-1 0 0,1-1 1 0 0,0 1 0 0 0,0-1 0 0 0,0 1 0 0 0,0 1 0 0 0,1-1 0 0 0,-1 0 0 0 0,1 1 0 0 0,-1 0 0 0 0,1 0 0 0 0,0 1-1 0 0,0-1 1 0 0,0 1 0 0 0,0 0 0 0 0,0 0 0 0 0,0 1 0 0 0,0-1 0 0 0,0 1 0 0 0,0 0 0 0 0,4 1-77 0 0,22-6 312 0 0,60-14-206 0 0,1 3-1 0 0,1 5 1 0 0,0 5-1 0 0,2 3-105 0 0,-51 25-3355 0 0,-51-16 1946 0 0,-12 2-57 0 0</inkml:trace>
  <inkml:trace contextRef="#ctx0" brushRef="#br0" timeOffset="1.72991E6">20032 10962 1760 0 0,'4'4'4004'0'0,"12"6"-2583"0"0,164 8 475 0 0,6-19-4494 0 0,-74 0-618 0 0,-59 1 1705 0 0</inkml:trace>
  <inkml:trace contextRef="#ctx0" brushRef="#br0" timeOffset="1.73044E6">21282 10525 1228 0 0,'-4'-25'7431'0'0,"-30"38"-5314"0"0,28-4-2030 0 0,1 1 0 0 0,0-1 0 0 0,1 1 0 0 0,0 1 0 0 0,0-1 0 0 0,1 1 0 0 0,0-1 0 0 0,1 1-1 0 0,0 0 1 0 0,1 0 0 0 0,0 0 0 0 0,1-1 0 0 0,0 1 0 0 0,1 0 0 0 0,0 0 0 0 0,1 0 0 0 0,0 0 0 0 0,0 0 0 0 0,1-1-1 0 0,2 3-86 0 0,7 18-128 0 0,-1 2 0 0 0,-1 0 0 0 0,-2 0 0 0 0,-1 0 0 0 0,-2 1 0 0 0,-1 0 0 0 0,-1 15 128 0 0,-3-48-577 0 0,-19 13-4827 0 0,5-23 2418 0 0,1-4 1607 0 0</inkml:trace>
  <inkml:trace contextRef="#ctx0" brushRef="#br0" timeOffset="1.73079E6">20925 10487 1260 0 0,'-13'-12'5565'0'0,"33"2"-4737"0"0,47-10-197 0 0,1 3-1 0 0,1 3 0 0 0,0 2 0 0 0,1 4 0 0 0,-1 3 0 0 0,35 3-630 0 0,115-3 472 0 0,-218 5-502 0 0,-1 0-48 0 0,0 0-67 0 0,0 0-100 0 0,0 0-107 0 0,0 0-62 0 0,0 0-273 0 0,0 0-167 0 0,0 0-133 0 0,22 0-4580 0 0,-14 0 4332 0 0</inkml:trace>
  <inkml:trace contextRef="#ctx0" brushRef="#br0" timeOffset="1.73115E6">22201 10455 1492 0 0,'-33'10'581'0'0,"0"1"1"0"0,1 1-1 0 0,0 2 0 0 0,1 1 0 0 0,0 2 1 0 0,2 0-1 0 0,0 2 0 0 0,1 2 0 0 0,1 0 1 0 0,1 2-1 0 0,1 1 0 0 0,1 1 0 0 0,1 1 1 0 0,-15 21-582 0 0,33-39 76 0 0,1 0 1 0 0,-1 1 0 0 0,1-1 0 0 0,0 1-1 0 0,1 0 1 0 0,0 0 0 0 0,1 0 0 0 0,0 0-1 0 0,0 1 1 0 0,1-1 0 0 0,0 1 0 0 0,0-1-1 0 0,1 0 1 0 0,1 1 0 0 0,-1-1 0 0 0,2 4-77 0 0,0-3-33 0 0,0-1 1 0 0,0 0-1 0 0,1 1 0 0 0,1-1 1 0 0,-1-1-1 0 0,1 1 1 0 0,1 0-1 0 0,0-1 0 0 0,0 0 1 0 0,0 0-1 0 0,1-1 1 0 0,0 1-1 0 0,1-1 1 0 0,0-1-1 0 0,0 1 0 0 0,0-1 1 0 0,1 0-1 0 0,-1-1 1 0 0,1 0-1 0 0,1 0 1 0 0,-1 0-1 0 0,5 0 33 0 0,-2-1-433 0 0,0-1 0 0 0,0-1 1 0 0,0 0-1 0 0,1-1 0 0 0,-1 0 0 0 0,1 0 1 0 0,0-1-1 0 0,-1-1 0 0 0,1 0 0 0 0,-1 0 1 0 0,0-1-1 0 0,1-1 0 0 0,-1 0 1 0 0,0 0-1 0 0,0-1 0 0 0,-1-1 0 0 0,1 0 1 0 0,1-1 432 0 0,20-12-1328 0 0</inkml:trace>
  <inkml:trace contextRef="#ctx0" brushRef="#br0" timeOffset="1.73148E6">22791 10554 1192 0 0,'-10'-5'4615'0'0,"-33"33"-3117"0"0,-156 224 1501 0 0,186-235-3446 0 0,-23 28-711 0 0,7-32-5035 0 0,29-13 4787 0 0</inkml:trace>
  <inkml:trace contextRef="#ctx0" brushRef="#br0" timeOffset="1.73174E6">22397 10577 1404 0 0,'0'0'179'0'0,"0"0"-1"0"0,1 1 1 0 0,-1-1 0 0 0,0 0-1 0 0,1 0 1 0 0,-1 1 0 0 0,0-1-1 0 0,1 0 1 0 0,-1 0 0 0 0,1 0-1 0 0,-1 0 1 0 0,0 0 0 0 0,1 0-1 0 0,-1 0 1 0 0,1 0 0 0 0,-1 0-1 0 0,0 0 1 0 0,1 0 0 0 0,-1 0-1 0 0,1 0 1 0 0,-1 0 0 0 0,1 0-1 0 0,-1 0 1 0 0,0 0 0 0 0,1 0-1 0 0,-1 0 1 0 0,0-1 0 0 0,1 1-1 0 0,-1 0 1 0 0,1 0 0 0 0,-1 0-1 0 0,0-1 1 0 0,1 1 0 0 0,-1 0-1 0 0,0-1 1 0 0,0 1 0 0 0,1 0-1 0 0,-1 0 1 0 0,0-1 0 0 0,0 1-1 0 0,1-1 1 0 0,-1 1-1 0 0,0 0 1 0 0,0-1 0 0 0,0 1-1 0 0,0 0 1 0 0,0-1 0 0 0,1 1-179 0 0,9 12 6 0 0,128 89 2053 0 0,17 21-2931 0 0,-140-98-1015 0 0,-20 9-5006 0 0,-17-8 5468 0 0</inkml:trace>
  <inkml:trace contextRef="#ctx0" brushRef="#br0" timeOffset="1.73197E6">22366 11042 1588 0 0,'-3'3'2764'0'0,"9"9"1597"0"0,195-9-3494 0 0,-12-39-7492 0 0,-162 29 5330 0 0</inkml:trace>
  <inkml:trace contextRef="#ctx0" brushRef="#br0" timeOffset="1.73227E6">23117 10432 1360 0 0,'144'277'5579'0'0,"-136"-265"-5468"0"0,-1 1 0 0 0,0 0 0 0 0,-1 1 1 0 0,0 0-1 0 0,-1 0 0 0 0,-1 0 1 0 0,0 0-1 0 0,-1 1 0 0 0,-1-1 0 0 0,0 1 1 0 0,-1 0-1 0 0,0 0 0 0 0,-1 0 1 0 0,-1 0-1 0 0,0-1 0 0 0,-1 1 0 0 0,-1 0 1 0 0,0-1-1 0 0,-1 1 0 0 0,-1-1 0 0 0,0 0 1 0 0,-1-1-1 0 0,0 1 0 0 0,-1-1 1 0 0,-1 0-1 0 0,0-1 0 0 0,0 0 0 0 0,-2 0 1 0 0,1-1-1 0 0,-1 0 0 0 0,-9 7-111 0 0,-25 5-557 0 0,42-21 390 0 0,0-1 0 0 0,-1 0 1 0 0,1 0-1 0 0,-1 0 0 0 0,1 0 0 0 0,-1 0 0 0 0,1-1 1 0 0,-1 1-1 0 0,0-1 0 0 0,1 0 0 0 0,-1 1 0 0 0,0-1 1 0 0,1 0-1 0 0,-1-1 0 0 0,0 1 0 0 0,0 0 0 0 0,1-1 1 0 0,-1 1-1 0 0,1-1 0 0 0,-1 0 0 0 0,1 0 0 0 0,-1 0 1 0 0,1 0-1 0 0,-1-1 0 0 0,1 1 0 0 0,0-1 0 0 0,0 1 1 0 0,0-1-1 0 0,0 0 0 0 0,0 1 0 0 0,0-1 0 0 0,0 0 1 0 0,0-1-1 0 0,1 1 0 0 0,-1 0 0 0 0,1 0 0 0 0,0-1 1 0 0,-1 1-1 0 0,1-1 0 0 0,0 1 0 0 0,0-1 167 0 0,-3-20-1280 0 0</inkml:trace>
  <inkml:trace contextRef="#ctx0" brushRef="#br0" timeOffset="1.73249E6">23488 10802 2196 0 0,'28'0'10374'0'0,"2"-1"-8619"0"0,-7 1-4746 0 0,10-1-5685 0 0,-31 1 7374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1712 0 0,'-4'-5'824'0'0,"4"2"-108"0"0,-3 0-252 0 0,3-1-128 0 0,3-1-36 0 0,1 4-168 0 0,1-1-404 0 0,2 0-72 0 0,-1 1-532 0 0,2 1 48 0 0,3 0 20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2848 0 0,'19'1'4292'0'0,"15"-4"-3668"0"0,209-19 681 0 0,-155 18-2625 0 0,6 0-3474 0 0,-76 4 3503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0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87 105 1108 0 0,'0'0'461'0'0,"0"0"-51"0"0,0 0-33 0 0,0 0 41 0 0,0 0-24 0 0,0 0-18 0 0,3-18 1531 0 0,0 19-1872 0 0,-1 1 0 0 0,0 0 0 0 0,0-1-1 0 0,0 1 1 0 0,0 0 0 0 0,0 0 0 0 0,0 0 0 0 0,0 0-1 0 0,0 1 1 0 0,-1-1 0 0 0,1 0 0 0 0,-1 1 0 0 0,0-1 0 0 0,0 1-1 0 0,0-1 1 0 0,0 1 0 0 0,0 0 0 0 0,0 0 0 0 0,-1-1-1 0 0,1 1 1 0 0,-1 0 0 0 0,0 0 0 0 0,0-1 0 0 0,0 1-1 0 0,0 0 1 0 0,0 0 0 0 0,-1 0 0 0 0,1-1 0 0 0,-1 1-1 0 0,0 0 1 0 0,0-1 0 0 0,0 1 0 0 0,0-1 0 0 0,0 1 0 0 0,0-1-1 0 0,-2 3-34 0 0,-2 27 89 0 0,-14 441 2251 0 0,20-471-2324 0 0,1 0-1 0 0,-1 1 1 0 0,1-1 0 0 0,-1 0-1 0 0,1 0 1 0 0,0 0 0 0 0,-1 0 0 0 0,1 0-1 0 0,0 0 1 0 0,0-1 0 0 0,1 1 0 0 0,-1-1-1 0 0,0 1 1 0 0,1-1 0 0 0,-1 0-1 0 0,0 0 1 0 0,1 0 0 0 0,-1 0 0 0 0,1 0-1 0 0,0-1 1 0 0,-1 1 0 0 0,1-1-1 0 0,-1 0 1 0 0,1 1 0 0 0,0-1 0 0 0,-1 0-1 0 0,1-1 1 0 0,0 1 0 0 0,-1 0 0 0 0,1-1-1 0 0,0 0 1 0 0,0 0-16 0 0,3 1-53 0 0,240-62-1665 0 0,-217 38-2870 0 0,-29 20 3283 0 0</inkml:trace>
  <inkml:trace contextRef="#ctx0" brushRef="#br0" timeOffset="278.389">149 439 1164 0 0,'1'-1'155'0'0,"-1"1"0"0"0,0 0 0 0 0,0-1 0 0 0,0 1 0 0 0,0-1 0 0 0,1 1 1 0 0,-1 0-1 0 0,0-1 0 0 0,0 1 0 0 0,0-1 0 0 0,0 1 0 0 0,0 0 0 0 0,0-1 0 0 0,0 1 0 0 0,0-1 0 0 0,0 1 0 0 0,0 0 0 0 0,0-1 0 0 0,0 1 0 0 0,-1-1 0 0 0,1 1 0 0 0,0 0 0 0 0,0-1 1 0 0,0 1-1 0 0,0 0 0 0 0,-1-1 0 0 0,1 1 0 0 0,0 0 0 0 0,0-1 0 0 0,-1 1 0 0 0,1 0 0 0 0,0-1 0 0 0,-1 1 0 0 0,1 0 0 0 0,0 0 0 0 0,-1-1 0 0 0,1 1-155 0 0,40-15 487 0 0,84-10 84 0 0,-69 22-3219 0 0,-48-2 265 0 0,-11 2 847 0 0</inkml:trace>
  <inkml:trace contextRef="#ctx0" brushRef="#br0" timeOffset="604.62">0 74 1372 0 0,'3'-15'3168'0'0,"43"2"-2755"0"0,-45 12-308 0 0,102-17 382 0 0,1 5 1 0 0,0 4 0 0 0,88 4-488 0 0,-197 22-4113 0 0,1-17 2909 0 0</inkml:trace>
  <inkml:trace contextRef="#ctx0" brushRef="#br0" timeOffset="1194.049">525 709 840 0 0,'50'-83'3668'0'0,"-36"56"-3314"0"0,11-16-50 0 0,-2-2-1 0 0,-2 0 1 0 0,-2-1-1 0 0,-2-1 1 0 0,11-46-304 0 0,-28 92-105 0 0,0 1 26 0 0,-21 10-482 0 0,21-6 575 0 0,0 0 0 0 0,1 1 0 0 0,0-1 0 0 0,0 0 0 0 0,0 0 0 0 0,0 0 0 0 0,1 0 0 0 0,-1 0 0 0 0,1 0 0 0 0,0-1 0 0 0,0 1 0 0 0,1 0 0 0 0,-1-1 0 0 0,1 0 0 0 0,0 0 0 0 0,-1 1 0 0 0,2-2 0 0 0,-1 1 0 0 0,0 0 0 0 0,0 0 0 0 0,1-1 0 0 0,1 1-14 0 0,14 14 64 0 0,-14-13-49 0 0,0 0 1 0 0,0 0 0 0 0,0 1 0 0 0,0-1 0 0 0,0 1 0 0 0,-1 0-1 0 0,0 0 1 0 0,0 1 0 0 0,-1-1 0 0 0,1 1 0 0 0,-1 0 0 0 0,0 0-1 0 0,-1 0 1 0 0,0 0 0 0 0,0 1 0 0 0,0-1 0 0 0,0 1-1 0 0,-1-1 1 0 0,0 1 0 0 0,-1-1 0 0 0,1 1 0 0 0,-1-1 0 0 0,-1 1-1 0 0,1 0 1 0 0,-1-1 0 0 0,0 1 0 0 0,-1-1 0 0 0,1 1 0 0 0,-1-1-1 0 0,-1 0 1 0 0,1 1-16 0 0,-2 1-64 0 0,-1 1 0 0 0,0 0-1 0 0,0-1 1 0 0,-1 0 0 0 0,0 0 0 0 0,0 0-1 0 0,-1-1 1 0 0,0 0 0 0 0,-1-1 0 0 0,1 1-1 0 0,-1-1 1 0 0,0-1 0 0 0,0 1 0 0 0,-1-1-1 0 0,0-1 1 0 0,0 0 0 0 0,0 0-1 0 0,-4 1 65 0 0,1-8-2310 0 0,0-11 1028 0 0</inkml:trace>
  <inkml:trace contextRef="#ctx0" brushRef="#br0" timeOffset="1491.931">1081 140 1388 0 0,'0'1'225'0'0,"-1"-1"-1"0"0,1 0 0 0 0,-1 1 1 0 0,1-1-1 0 0,-1 0 0 0 0,0 0 1 0 0,1 1-1 0 0,-1-1 1 0 0,1 0-1 0 0,-1 0 0 0 0,1 0 1 0 0,-1 0-1 0 0,1 0 1 0 0,-1 0-1 0 0,0 0 0 0 0,1 0 1 0 0,-1 0-1 0 0,1 0 0 0 0,-1 0 1 0 0,0 0-1 0 0,1 0 1 0 0,-1 0-225 0 0,70 327 1090 0 0,-41-247-1023 0 0,11 77-2639 0 0,-43-139 1574 0 0,-15 11 42 0 0</inkml:trace>
  <inkml:trace contextRef="#ctx0" brushRef="#br0" timeOffset="1929.098">917 494 1448 0 0,'78'-29'1632'0'0,"-28"13"-1158"0"0,1 2-1 0 0,1 2 1 0 0,0 3 0 0 0,1 1-1 0 0,-1 3 1 0 0,8 3-474 0 0,-33 66 265 0 0,-27-63-214 0 0,2 14 8 0 0,42 61-347 0 0,5-36-3419 0 0,-44-36 2341 0 0</inkml:trace>
  <inkml:trace contextRef="#ctx0" brushRef="#br0" timeOffset="2210.93">1399 275 1228 0 0,'-14'-31'7316'0'0,"12"22"-7817"0"0,2 8-4392 0 0,0 4 3443 0 0</inkml:trace>
  <inkml:trace contextRef="#ctx0" brushRef="#br0" timeOffset="2874.674">1643 440 936 0 0,'100'207'3736'0'0,"-99"-224"-692"0"0,9-100-2536 0 0,-4 89-449 0 0,-6 24-88 0 0,0-1 0 0 0,0 1 0 0 0,1 0 0 0 0,-1-1 1 0 0,1 1-1 0 0,0 0 0 0 0,0 0 0 0 0,0 0 0 0 0,1 0 0 0 0,-1 0 0 0 0,1 0 0 0 0,0 0 0 0 0,0 0 1 0 0,1 1-1 0 0,-1-1 0 0 0,1 1 0 0 0,-1 0 0 0 0,1-1 0 0 0,0 1 0 0 0,1 0 0 0 0,-1 1 1 0 0,0-1-1 0 0,1 1 0 0 0,-1-1 0 0 0,1 1 0 0 0,3-1 29 0 0,-6 3-99 0 0,7 2 79 0 0,0 0 0 0 0,-1 1 0 0 0,1 0 0 0 0,-1 0 0 0 0,1 1 0 0 0,-1 0 0 0 0,0 1 0 0 0,0-1 0 0 0,-1 1 0 0 0,1 0 0 0 0,-1 1 0 0 0,0 0 0 0 0,-1 0 1 0 0,0 0-1 0 0,1 0 0 0 0,-2 1 0 0 0,1 0 0 0 0,-1 0 0 0 0,0 0 0 0 0,-1 1 0 0 0,1-1 0 0 0,-2 1 0 0 0,1 0 0 0 0,-1 0 0 0 0,0 0 0 0 0,-1 0 0 0 0,1 0 0 0 0,-2 0 0 0 0,1 0 1 0 0,-1 0-1 0 0,0 1 0 0 0,-1 0 20 0 0,1-8 13 0 0,0 0-1 0 0,0 0 1 0 0,0 0 0 0 0,0 0 0 0 0,0 0 0 0 0,0-1 0 0 0,0 1 0 0 0,0 0 0 0 0,0 0 0 0 0,0 0 0 0 0,0 0 0 0 0,-1 0 0 0 0,1 0 0 0 0,0 0 0 0 0,-1 0-1 0 0,1 0 1 0 0,-1-1 0 0 0,1 1 0 0 0,-1 0 0 0 0,1 0 0 0 0,-1 0 0 0 0,0-1 0 0 0,1 1 0 0 0,-1 0 0 0 0,0-1 0 0 0,0 1 0 0 0,1-1 0 0 0,-1 1 0 0 0,0-1-1 0 0,0 1 1 0 0,0-1 0 0 0,0 1 0 0 0,0-1 0 0 0,1 0 0 0 0,-1 0 0 0 0,0 1 0 0 0,0-1 0 0 0,0 0 0 0 0,0 0 0 0 0,0 0 0 0 0,0 0 0 0 0,0 0 0 0 0,0 0-1 0 0,0 0 1 0 0,0 0 0 0 0,0-1 0 0 0,0 1 0 0 0,0 0 0 0 0,0 0 0 0 0,0-1 0 0 0,1 1 0 0 0,-1-1 0 0 0,0 1 0 0 0,0-1 0 0 0,0 1 0 0 0,1-1 0 0 0,-1 1-1 0 0,0-1 1 0 0,0 0 0 0 0,1 0 0 0 0,-1 1 0 0 0,1-1 0 0 0,-1 0 0 0 0,0 0 0 0 0,1 1 0 0 0,0-1 0 0 0,-1 0 0 0 0,1 0 0 0 0,-1-1-13 0 0,1-13-96 0 0,1 0 0 0 0,0 0 1 0 0,1 1-1 0 0,0-1 0 0 0,1 0 1 0 0,1 1-1 0 0,0 0 0 0 0,1-1 1 0 0,1 2-1 0 0,0-1 0 0 0,1 1 1 0 0,0 0-1 0 0,1 0 0 0 0,1 1 1 0 0,0 0-1 0 0,3-3 96 0 0,-8 14-50 0 0,0 0 0 0 0,0 0 0 0 0,0 1-1 0 0,0 0 1 0 0,1-1 0 0 0,-1 1 0 0 0,0 1 0 0 0,0-1 0 0 0,0 1 0 0 0,0-1 0 0 0,0 1-1 0 0,0 0 1 0 0,0 1 0 0 0,0-1 0 0 0,0 1 0 0 0,0-1 0 0 0,0 1 0 0 0,-1 0 0 0 0,1 1-1 0 0,-1-1 1 0 0,0 1 0 0 0,1-1 0 0 0,-1 1 0 0 0,0 0 0 0 0,-1 0 0 0 0,1 0 0 0 0,0 1-1 0 0,0 1 51 0 0,12 10-112 0 0</inkml:trace>
  <inkml:trace contextRef="#ctx0" brushRef="#br0" timeOffset="3125.228">2150 462 4640 0 0,'8'22'-56'0'0,"0"-1"-44"0"0,-3 3 204 0 0,2-3-120 0 0,-2-4-32 0 0,4 5-96 0 0,-7-7 104 0 0,2-2 28 0 0,-1-3-8 0 0,1 0 8 0 0,-3-3-140 0 0,3-1-100 0 0,0-2 52 0 0,-1-1-72 0 0,2-1-84 0 0,3-2-80 0 0,-8 0-180 0 0,8 0-392 0 0</inkml:trace>
  <inkml:trace contextRef="#ctx0" brushRef="#br0" timeOffset="3669.978">2482 410 968 0 0,'-77'38'1249'0'0,"70"-32"-1167"0"0,0 1-10 0 0,-1 0 1 0 0,1 1-1 0 0,0 0 0 0 0,1 1 1 0 0,0-1-1 0 0,0 1 0 0 0,1 0 1 0 0,0 1-1 0 0,1-1 0 0 0,0 1 1 0 0,0 0-1 0 0,1 0 0 0 0,0 0 1 0 0,1 0-1 0 0,0 1 0 0 0,1-1 1 0 0,0 1-1 0 0,1 2-72 0 0,1-12 12 0 0,1 1 0 0 0,0 0 0 0 0,0-1 0 0 0,1 1 0 0 0,-1-1 0 0 0,0 0 0 0 0,0 0 0 0 0,1 0 0 0 0,-1 0 0 0 0,0 0 0 0 0,1 0 0 0 0,-1 0 0 0 0,1-1 0 0 0,-1 0 0 0 0,1 1 0 0 0,-1-1 0 0 0,1 0 0 0 0,-1 0 0 0 0,1 0 0 0 0,0 0 1 0 0,-1-1-1 0 0,1 1 0 0 0,-1-1 0 0 0,1 0 0 0 0,-1 1 0 0 0,0-1 0 0 0,1 0 0 0 0,-1-1-12 0 0,5 1 8 0 0,0 0 1 0 0,0-1 0 0 0,0 0-1 0 0,0 0 1 0 0,0-1 0 0 0,0 0-1 0 0,-1 0 1 0 0,0-1-1 0 0,1 1 1 0 0,-1-1 0 0 0,0-1-1 0 0,-1 1 1 0 0,1-1 0 0 0,-1 0-1 0 0,0 0 1 0 0,0-1 0 0 0,-1 0-1 0 0,0 1 1 0 0,0-2 0 0 0,0 1-1 0 0,0 0 1 0 0,-1-1-1 0 0,0 1 1 0 0,-1-1 0 0 0,1 0-1 0 0,-1 0 1 0 0,0-6-9 0 0,-2 12 110 0 0,-12-34 633 0 0,7 69-560 0 0,7-25-207 0 0,0 0 0 0 0,1 0 0 0 0,0 0 0 0 0,1-1 0 0 0,-1 1 0 0 0,2-1 0 0 0,-1 0 0 0 0,1 0 0 0 0,0-1 0 0 0,1 1 0 0 0,0-1 0 0 0,0 0 0 0 0,0-1 0 0 0,1 1 0 0 0,0-1 1 0 0,0-1-1 0 0,1 1 0 0 0,0-1 0 0 0,0 0 0 0 0,0-1 0 0 0,0 0 0 0 0,1 0 0 0 0,-1-1 0 0 0,1 0 0 0 0,0-1 0 0 0,6 1 24 0 0,-6-7-31 0 0,1 0 0 0 0,-1-1 0 0 0,0 0 0 0 0,0 0 0 0 0,-1-1 0 0 0,1-1 0 0 0,-1 1 0 0 0,-1-1 0 0 0,1-1 1 0 0,-1 1-1 0 0,-1-1 0 0 0,1-1 0 0 0,-1 1 0 0 0,-1-1 0 0 0,1 0 0 0 0,-2 0 0 0 0,1 0 0 0 0,-1-1 0 0 0,-1 0 0 0 0,1 0 0 0 0,-2 0 1 0 0,1 0-1 0 0,-2 0 0 0 0,1-6 31 0 0,7-27 181 0 0,-1 0 0 0 0,-3 0 0 0 0,-2 0 0 0 0,-1-1 0 0 0,-4-33-181 0 0,1 18 950 0 0,-24-59 1038 0 0,26 119-1961 0 0,-1-1-1 0 0,0 1 0 0 0,-1 0 0 0 0,1 0 1 0 0,0-1-1 0 0,0 1 0 0 0,0 0 0 0 0,0-1 1 0 0,0 1-1 0 0,-1 0 0 0 0,1-1 0 0 0,0 1 0 0 0,-1 0 1 0 0,1-1-1 0 0,0 1 0 0 0,-1 0 0 0 0,1-1 1 0 0,-1 1-1 0 0,1-1 0 0 0,-1 1 0 0 0,1-1 1 0 0,-1 1-1 0 0,0-1 0 0 0,1 1 0 0 0,-1-1 1 0 0,1 0-1 0 0,-1 1 0 0 0,0-1 0 0 0,1 0 0 0 0,-1 1 1 0 0,0-1-1 0 0,0 0 0 0 0,1 0 0 0 0,-1 0 1 0 0,0 0-1 0 0,1 0 0 0 0,-1 0 0 0 0,0 0 1 0 0,0 0-1 0 0,1 0 0 0 0,-1 0 0 0 0,0 0 1 0 0,0 0-1 0 0,1 0 0 0 0,-1-1 0 0 0,0 1 1 0 0,1 0-1 0 0,-1-1 0 0 0,0 1 0 0 0,1 0 0 0 0,-1-1 1 0 0,1 1-1 0 0,-1-1 0 0 0,0 1 0 0 0,1-1 1 0 0,-1 1-1 0 0,1-1 0 0 0,-1 1 0 0 0,1-1 1 0 0,0 1-1 0 0,-1-1 0 0 0,1 0 0 0 0,0 1 1 0 0,-1-1-27 0 0,-16 63 196 0 0,15-37-130 0 0,1 0 1 0 0,1 1 0 0 0,2-1-1 0 0,0 0 1 0 0,2 1-1 0 0,1-1 1 0 0,0-1 0 0 0,4 6-67 0 0,76 219-2811 0 0,-84-223-1116 0 0,-1-26 2735 0 0</inkml:trace>
  <inkml:trace contextRef="#ctx0" brushRef="#br0" timeOffset="4304.76">2654 445 1768 0 0,'2'-14'3266'0'0,"50"-19"-2675"0"0,-49 32-412 0 0,90-39 89 0 0,1 5-1 0 0,2 3 1 0 0,79-14-268 0 0,-102 29-286 0 0,-72 17 307 0 0,-1 0 35 0 0,-48 7 61 0 0,37-4-96 0 0,0 1-1 0 0,0 0 0 0 0,0 0 1 0 0,1 1-1 0 0,-1 1 1 0 0,1 0-1 0 0,0 0 1 0 0,1 1-1 0 0,0 0 0 0 0,0 1 1 0 0,0 0-1 0 0,1 0 1 0 0,0 1-1 0 0,1 0 0 0 0,0 0 1 0 0,0 1-1 0 0,1 0 1 0 0,-1 3-21 0 0,6-12 7 0 0,0 1 0 0 0,0-1 0 0 0,0 1 1 0 0,0-1-1 0 0,1 1 0 0 0,-1-1 0 0 0,0 1 0 0 0,1 0 1 0 0,0-1-1 0 0,-1 1 0 0 0,1 0 0 0 0,0 0 0 0 0,0-1 1 0 0,0 1-1 0 0,0 0 0 0 0,0-1 0 0 0,0 1 1 0 0,0 0-1 0 0,1 0 0 0 0,-1-1 0 0 0,1 1 0 0 0,-1 0 1 0 0,1-1-1 0 0,0 1 0 0 0,-1-1 0 0 0,1 1 1 0 0,0-1-1 0 0,0 1 0 0 0,0-1 0 0 0,0 0 0 0 0,0 1 1 0 0,1-1-1 0 0,-1 0 0 0 0,0 0 0 0 0,0 0 0 0 0,1 0 1 0 0,-1 0-1 0 0,1 0 0 0 0,-1 0 0 0 0,1 0 1 0 0,0-1-1 0 0,-1 1 0 0 0,1 0 0 0 0,-1-1 0 0 0,1 0 1 0 0,0 1-1 0 0,0-1 0 0 0,-1 0 0 0 0,1 0 1 0 0,0 0-1 0 0,-1 0 0 0 0,1 0 0 0 0,0 0 0 0 0,0 0 1 0 0,-1-1-1 0 0,1 1 0 0 0,0-1 0 0 0,-1 1 0 0 0,1-1 1 0 0,-1 0-1 0 0,1 1 0 0 0,-1-1 0 0 0,2-1-7 0 0,131-48 311 0 0,-129 49-310 0 0,-1 1 0 0 0,1-1-1 0 0,0 1 1 0 0,0 0 0 0 0,-1 0 0 0 0,1 1-1 0 0,0-1 1 0 0,-1 1 0 0 0,1 0 0 0 0,-1 0-1 0 0,1 1 1 0 0,-1-1 0 0 0,1 1 0 0 0,-1 0 0 0 0,0 0-1 0 0,0 1 1 0 0,0-1 0 0 0,0 1 0 0 0,0 0-1 0 0,0 0 1 0 0,-1 0 0 0 0,0 0 0 0 0,1 1-1 0 0,-1-1 1 0 0,0 1 0 0 0,-1 0 0 0 0,1 1-1 0 0,-2 11 1261 0 0,1-33-1034 0 0,80-156-190 0 0,-32 105-5994 0 0,-48 65 4676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0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65 2232 0 0,'-29'-65'7042'0'0,"62"105"-10046"0"0,10 1 211 0 0,-30-28 1480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71 1552 0 0,'1'-1'70'0'0,"0"0"-1"0"0,0 0 0 0 0,0 0 1 0 0,0 1-1 0 0,0-1 1 0 0,-1 0-1 0 0,1 0 1 0 0,0 0-1 0 0,-1 0 0 0 0,1-1 1 0 0,0 1-1 0 0,-1 0 1 0 0,1 0-1 0 0,-1 0 0 0 0,0 0 1 0 0,1 0-1 0 0,-1-1 1 0 0,0 1-1 0 0,0 0 1 0 0,0 0-1 0 0,0-1 0 0 0,0 1 1 0 0,0 0-1 0 0,0 0 1 0 0,0-1-1 0 0,0 1 1 0 0,-1 0-1 0 0,1 0 0 0 0,0 0 1 0 0,-1-1-1 0 0,1 1 1 0 0,-1 0-1 0 0,1 0 0 0 0,-1 0 1 0 0,0 0-1 0 0,1 0 1 0 0,-1 0-1 0 0,0 0 1 0 0,0 0-1 0 0,0 0 0 0 0,0 0 1 0 0,0 1-1 0 0,0-1 1 0 0,0 0-1 0 0,0 1 1 0 0,0-1-1 0 0,0 0 0 0 0,0 1 1 0 0,0-1-1 0 0,0 1 1 0 0,-1 0-1 0 0,1-1-69 0 0,-65-17 483 0 0,45 21-415 0 0,0 2 1 0 0,0 0 0 0 0,1 1-1 0 0,0 1 1 0 0,0 1 0 0 0,1 1-1 0 0,0 1 1 0 0,0 1 0 0 0,1 0 0 0 0,1 1-1 0 0,0 1 1 0 0,0 0 0 0 0,1 2-1 0 0,1 0 1 0 0,1 0 0 0 0,0 2 0 0 0,1-1-1 0 0,0 2 1 0 0,2 0 0 0 0,-10 19-69 0 0,19-36 6 0 0,1 1 1 0 0,0-1 0 0 0,-1 1-1 0 0,1-1 1 0 0,0 1 0 0 0,0 0 0 0 0,0 0-1 0 0,0-1 1 0 0,0 1 0 0 0,0 0-1 0 0,1 0 1 0 0,-1 0 0 0 0,1 0 0 0 0,-1 0-1 0 0,1 0 1 0 0,0 0 0 0 0,0 0-1 0 0,-1 0 1 0 0,2 0 0 0 0,-1 0-1 0 0,0 0 1 0 0,0 0 0 0 0,1 0 0 0 0,-1 0-1 0 0,1 0 1 0 0,-1 0 0 0 0,1 0-1 0 0,0 0 1 0 0,0 0 0 0 0,0 0 0 0 0,0-1-1 0 0,0 1 1 0 0,0 0 0 0 0,0-1-1 0 0,1 1 1 0 0,-1-1 0 0 0,0 1-1 0 0,1-1 1 0 0,0 0 0 0 0,-1 1 0 0 0,1-1-1 0 0,0 0 1 0 0,-1 0 0 0 0,1 0-1 0 0,0 0 1 0 0,0-1 0 0 0,0 1 0 0 0,0 0-1 0 0,0-1 1 0 0,0 1 0 0 0,0-1-1 0 0,1 0-6 0 0,138-37 393 0 0,-117 26-374 0 0,-8 3 44 0 0,0 0 0 0 0,0-1 0 0 0,-1-1 0 0 0,0-1 0 0 0,-1 0 0 0 0,0-1-1 0 0,-1 0 1 0 0,0-1 0 0 0,-1-1 0 0 0,0 0-63 0 0,-9 13 21 0 0,0 1 1 0 0,0 0-1 0 0,0 0 1 0 0,0 0-1 0 0,0 0 0 0 0,0 0 1 0 0,0 1-1 0 0,0 0 0 0 0,0-1 1 0 0,0 1-1 0 0,0 0 0 0 0,-1 0 1 0 0,1 1-1 0 0,0-1 0 0 0,-1 0 1 0 0,1 1-1 0 0,-1 0 0 0 0,1-1 1 0 0,-1 1-1 0 0,0 0 1 0 0,0 0-1 0 0,1 1 0 0 0,-2-1 1 0 0,1 0-1 0 0,0 1 0 0 0,0-1 1 0 0,-1 1-1 0 0,1 0-21 0 0,25 21-251 0 0,112 66-5348 0 0,-123-78 4311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1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19 848 0 0,'5'-19'6052'0'0,"5"62"-5025"0"0,-6-23-935 0 0,69 343 876 0 0,-7-513-4247 0 0,-34 77 3533 0 0,-29 73-224 0 0,0 1 0 0 0,0 0 0 0 0,-1 0 0 0 0,1 0 0 0 0,0 0 0 0 0,-1 0 0 0 0,1 0-1 0 0,-1 1 1 0 0,1-1 0 0 0,-1 1 0 0 0,0-1 0 0 0,1 1 0 0 0,-1 0 0 0 0,0 0 0 0 0,0 0 0 0 0,-1 0 0 0 0,1 1 0 0 0,0-1 0 0 0,-1 0 0 0 0,1 1 0 0 0,-1-1 0 0 0,0 1 0 0 0,0 0 0 0 0,0-1 0 0 0,0 1 0 0 0,0 0-1 0 0,0 0 1 0 0,-1 0-30 0 0,1-2 20 0 0,1 6 7 0 0,2 1 1 0 0,-1-1-1 0 0,1 0 1 0 0,0-1-1 0 0,0 1 0 0 0,1-1 1 0 0,0 1-1 0 0,0-1 1 0 0,0-1-1 0 0,1 1 0 0 0,0-1 1 0 0,0 0-1 0 0,1 0 1 0 0,-1-1-1 0 0,1 0 1 0 0,0 0-1 0 0,0 0 0 0 0,0-1 1 0 0,1 0-1 0 0,-1-1 1 0 0,1 1-1 0 0,-1-1 0 0 0,1-1 1 0 0,0 0-1 0 0,0 0 1 0 0,3 0-28 0 0,4-2 32 0 0,1 0-1 0 0,0-1 1 0 0,-1-1 0 0 0,1 0 0 0 0,-1-1 0 0 0,0-1 0 0 0,0 0 0 0 0,0-1 0 0 0,-1-1 0 0 0,0 0-1 0 0,0-1 1 0 0,-1 0 0 0 0,0-1 0 0 0,0-1 0 0 0,-1 0 0 0 0,0 0 0 0 0,-1-2 0 0 0,7-7-32 0 0,-13 7 1207 0 0,-22 30-727 0 0,5 9-357 0 0,1 1 0 0 0,1 0 0 0 0,1 1 0 0 0,2 0 0 0 0,1 0 0 0 0,1 0 0 0 0,-1 25-123 0 0,3-30 74 0 0,1-8-98 0 0,0 0 0 0 0,-1 0-1 0 0,-1 0 1 0 0,0 0 0 0 0,-2-1 0 0 0,1 0 0 0 0,-2 0 0 0 0,0-1-1 0 0,-1 1 1 0 0,0-1 0 0 0,-1-1 0 0 0,-8 10 24 0 0,12-18-276 0 0,-1 1 1 0 0,0-1 0 0 0,0 0 0 0 0,0-1-1 0 0,-1 0 1 0 0,1 0 0 0 0,-1 0-1 0 0,0-1 1 0 0,0 0 0 0 0,-1 0-1 0 0,1 0 1 0 0,-1-1 0 0 0,1 0-1 0 0,-1-1 1 0 0,1 0 0 0 0,-1 0-1 0 0,0-1 1 0 0,-3 0 275 0 0,-70-22-2697 0 0,47 4 1383 0 0</inkml:trace>
  <inkml:trace contextRef="#ctx0" brushRef="#br0" timeOffset="259.965">3 154 1748 0 0,'-2'0'824'0'0,"2"-3"-156"0"0,3-1-96 0 0,3 1-12 0 0,13-10 0 0 0,8-1-244 0 0,3 1 9 0 0,4 1-201 0 0,7 2-52 0 0,-6 4 0 0 0,3-1-605 0 0,-1 2-351 0 0,-3 0 60 0 0,-18 5-632 0 0</inkml:trace>
  <inkml:trace contextRef="#ctx0" brushRef="#br0" timeOffset="1258.303">1112 381 1060 0 0,'-13'16'9857'0'0,"-13"-25"-5595"0"0,-2 2-6775 0 0,26-4-3988 0 0,-9-17 5265 0 0,9 22 249 0 0,-7-13-255 0 0,0-4 74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1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546 268 904 0 0,'0'-3'61'0'0,"-1"1"1"0"0,0-1-1 0 0,1 1 0 0 0,-1-1 0 0 0,-1 1 0 0 0,1-1 1 0 0,0 1-1 0 0,0 0 0 0 0,-1 0 0 0 0,1 0 0 0 0,-1 0 1 0 0,0 0-1 0 0,0 0 0 0 0,0 0 0 0 0,1 0 0 0 0,-2 1 1 0 0,1-1-1 0 0,0 1 0 0 0,0 0 0 0 0,0-1 1 0 0,-1 1-1 0 0,1 0 0 0 0,-1 0 0 0 0,1 0 0 0 0,-1 1 1 0 0,1-1-1 0 0,-1 1 0 0 0,1-1 0 0 0,-1 1 0 0 0,1 0 1 0 0,-1 0-1 0 0,0 0 0 0 0,1 0 0 0 0,-1 0 0 0 0,1 1 1 0 0,-3 0-62 0 0,-90 12 668 0 0,66-2-449 0 0,-1 2 0 0 0,2 2-1 0 0,0 0 1 0 0,0 2 0 0 0,2 1-1 0 0,0 1 1 0 0,1 1 0 0 0,1 1 0 0 0,1 1-1 0 0,1 1 1 0 0,1 1 0 0 0,-15 23-219 0 0,5 15 452 0 0,55-50-342 0 0,-11-11-97 0 0,0 0-1 0 0,-1-1 0 0 0,1-1 0 0 0,-1 0 0 0 0,1-1 1 0 0,0 0-1 0 0,-1-1 0 0 0,0 0 0 0 0,0-1 0 0 0,0 0 1 0 0,0-1-1 0 0,3-2-12 0 0,30-10-49 0 0,-39 15 56 0 0,12-3 29 0 0,0-1 0 0 0,0 0 0 0 0,-1-1 0 0 0,0-1 0 0 0,-1-1 0 0 0,1 0 0 0 0,-2-1 0 0 0,0-1 0 0 0,2-2-36 0 0,-17 13 20 0 0,0 1 1 0 0,-1 0-1 0 0,1-1 1 0 0,0 1-1 0 0,0 0 1 0 0,0 0-1 0 0,0-1 0 0 0,0 1 1 0 0,0 0-1 0 0,0 0 1 0 0,0-1-1 0 0,0 1 1 0 0,0 0-1 0 0,0 0 0 0 0,0-1 1 0 0,0 1-1 0 0,0 0 1 0 0,1-1-1 0 0,-1 1 1 0 0,0 0-1 0 0,1-1 0 0 0,-1 1 1 0 0,0 0-1 0 0,1-1 1 0 0,-1 1-1 0 0,1 0 1 0 0,-1-1-1 0 0,1 1 0 0 0,-1-1 1 0 0,1 1-1 0 0,0-1 1 0 0,-1 0-1 0 0,1 1 1 0 0,-1-1-1 0 0,1 1 0 0 0,0-1 1 0 0,-1 0-1 0 0,1 0 1 0 0,0 1-1 0 0,0-1 1 0 0,-1 0-1 0 0,1 0 1 0 0,0 0-1 0 0,0 0 0 0 0,-1 0 1 0 0,1 0-1 0 0,0 0 1 0 0,0 0-1 0 0,-1 0 1 0 0,1 0-1 0 0,0 0 0 0 0,-1 0 1 0 0,1 0-1 0 0,0-1 1 0 0,0 1-1 0 0,-1 0-20 0 0,-1 23 81 0 0,17 158 426 0 0,-3-93-375 0 0,-4-1 1 0 0,-3 1-1 0 0,-6 60-132 0 0,23-164-1527 0 0,27-135-2954 0 0,-39 116 3280 0 0</inkml:trace>
  <inkml:trace contextRef="#ctx0" brushRef="#br0" timeOffset="453.12">735 379 1416 0 0,'62'-158'4943'0'0,"-66"321"-2422"0"0,38-37-2166 0 0,-28-121-325 0 0,0-2 1 0 0,0 1-1 0 0,0-1 1 0 0,1 0-1 0 0,0 0 1 0 0,-1 0-1 0 0,1-1 1 0 0,0 0-1 0 0,0-1 1 0 0,1 0-1 0 0,-1 0 1 0 0,0 0-1 0 0,0-1 1 0 0,0 0-1 0 0,1 0 1 0 0,-1-1-1 0 0,0 0 1 0 0,0 0-1 0 0,0 0 1 0 0,0-1-1 0 0,0-1 1 0 0,0 1-1 0 0,0-1 1 0 0,2-1-31 0 0,-1 2 13 0 0,0 0 0 0 0,0 0 0 0 0,0 0-1 0 0,0-1 1 0 0,-1 0 0 0 0,1-1 0 0 0,-1 0 0 0 0,0 0 0 0 0,0 0 0 0 0,0-1-1 0 0,0 0 1 0 0,-1-1 0 0 0,0 1 0 0 0,0-1 0 0 0,-1 0 0 0 0,1-1 0 0 0,-1 1-1 0 0,-1-1 1 0 0,1 0 0 0 0,-1 0 0 0 0,0-1 0 0 0,-1 1 0 0 0,0-1 0 0 0,1-3-13 0 0,-3 8-3 0 0,-1 1 0 0 0,1-1 1 0 0,-1 1-1 0 0,0-1 1 0 0,0 1-1 0 0,0 0 0 0 0,0-1 1 0 0,-1 1-1 0 0,1-1 0 0 0,-1 1 1 0 0,1-1-1 0 0,-1 1 1 0 0,0 0-1 0 0,0-1 0 0 0,0 1 1 0 0,0 0-1 0 0,0 0 1 0 0,0 0-1 0 0,-1 0 0 0 0,1 0 1 0 0,-1 0-1 0 0,0 0 0 0 0,1 0 1 0 0,-1 1-1 0 0,0-1 1 0 0,0 1-1 0 0,0-1 0 0 0,0 1 1 0 0,0 0-1 0 0,0 0 1 0 0,-1-1-1 0 0,1 2 0 0 0,0-1 1 0 0,-1 0-1 0 0,1 0 0 0 0,0 1 1 0 0,-1-1-1 0 0,1 1 1 0 0,-3 0 2 0 0,1 5-20 0 0,0 1 0 0 0,1-1 1 0 0,0 1-1 0 0,0 0 1 0 0,1 0-1 0 0,-1 0 1 0 0,1 0-1 0 0,0 1 1 0 0,1-1-1 0 0,0 1 0 0 0,0-1 1 0 0,0 1-1 0 0,1-1 1 0 0,0 1-1 0 0,0 0 1 0 0,0-1-1 0 0,1 1 0 0 0,0-1 1 0 0,0 1-1 0 0,1-1 1 0 0,0 0-1 0 0,0 1 1 0 0,1-1-1 0 0,-1 0 0 0 0,1 0 1 0 0,4 5 19 0 0,-1-2-178 0 0,0-1 0 0 0,1 0-1 0 0,0 0 1 0 0,0-1 0 0 0,1 0 0 0 0,0 0 0 0 0,0-1-1 0 0,1 0 1 0 0,-1 0 0 0 0,1-1 0 0 0,1 0 0 0 0,-1-1-1 0 0,1 1 1 0 0,9 1 178 0 0,85 18-4565 0 0,-89-23 3260 0 0</inkml:trace>
  <inkml:trace contextRef="#ctx0" brushRef="#br0" timeOffset="900.238">1563 338 1096 0 0,'-1'-2'103'0'0,"-1"0"0"0"0,0 0 0 0 0,0 1 0 0 0,0-1 1 0 0,0 1-1 0 0,0-1 0 0 0,0 1 0 0 0,0 0 0 0 0,0 0 0 0 0,-1 0 0 0 0,1 0 0 0 0,0 0 0 0 0,-1 0 0 0 0,1 1 0 0 0,-1-1 0 0 0,1 1 1 0 0,-1 0-1 0 0,1-1 0 0 0,-1 1 0 0 0,1 0 0 0 0,-1 1 0 0 0,1-1 0 0 0,0 0 0 0 0,-1 1 0 0 0,1-1 0 0 0,-1 1 0 0 0,1 0 1 0 0,0 0-1 0 0,-1 0 0 0 0,1 0 0 0 0,0 0 0 0 0,0 1 0 0 0,0-1 0 0 0,0 0 0 0 0,0 1 0 0 0,0 0 0 0 0,0-1 0 0 0,0 1 0 0 0,-1 2-103 0 0,-8 5 115 0 0,0 0-1 0 0,0 1 0 0 0,1 1 0 0 0,1 0 0 0 0,-1 0 0 0 0,2 1 0 0 0,0 0 0 0 0,0 0 0 0 0,1 1 0 0 0,0 0 0 0 0,1 0 0 0 0,1 1 0 0 0,0-1 0 0 0,1 1 0 0 0,0 0 0 0 0,2 1 0 0 0,-1 4-114 0 0,3-18 39 0 0,0-1 63 0 0,3 3-88 0 0,-2-1 6 0 0,1 0 0 0 0,-1 0 0 0 0,0-1 0 0 0,1 1 0 0 0,0-1 0 0 0,-1 1 0 0 0,1-1 0 0 0,0 0 0 0 0,0 0 0 0 0,0 0 1 0 0,0 0-1 0 0,0 0 0 0 0,0 0 0 0 0,0 0 0 0 0,0 0 0 0 0,0-1 0 0 0,0 1 0 0 0,0-1 0 0 0,0 0 0 0 0,1 0 0 0 0,-1 0 0 0 0,0 0 0 0 0,0 0 0 0 0,0 0 0 0 0,1 0 0 0 0,-1-1 0 0 0,0 1 0 0 0,0-1 0 0 0,0 1 0 0 0,0-1 0 0 0,1 0-20 0 0,7-3 20 0 0,0-1 0 0 0,-1 0-1 0 0,1-1 1 0 0,-1 0 0 0 0,0 0-1 0 0,0-1 1 0 0,-1 0 0 0 0,0 0-1 0 0,0-1 1 0 0,-1 0 0 0 0,0-1-1 0 0,0 0 1 0 0,-1 0 0 0 0,0 0-1 0 0,-1 0 1 0 0,0-1 0 0 0,0 0-1 0 0,0-5-19 0 0,-5 16-3 0 0,1 0-1 0 0,-1-1 1 0 0,0 1-1 0 0,0 0 1 0 0,0-1-1 0 0,0 1 0 0 0,1 0 1 0 0,-1-1-1 0 0,0 1 1 0 0,1-1-1 0 0,-1 1 1 0 0,0 0-1 0 0,1-1 1 0 0,-1 1-1 0 0,1-1 0 0 0,-1 1 1 0 0,1-1-1 0 0,-1 1 1 0 0,1-1-1 0 0,-1 0 1 0 0,1 1-1 0 0,-1-1 1 0 0,1 0-1 0 0,0 1 0 0 0,-1-1 1 0 0,1 0-1 0 0,-1 0 1 0 0,1 1-1 0 0,0-1 1 0 0,-1 0-1 0 0,1 0 0 0 0,0 0 1 0 0,-1 0-1 0 0,1 0 1 0 0,0 0-1 0 0,0 0 1 0 0,-1 0-1 0 0,1 0 1 0 0,0 0-1 0 0,-1 0 0 0 0,1-1 1 0 0,0 1-1 0 0,-1 0 1 0 0,1 0-1 0 0,-1-1 1 0 0,1 1-1 0 0,0 0 0 0 0,-1-1 1 0 0,1 1-1 0 0,-1-1 1 0 0,1 1-1 0 0,-1 0 1 0 0,1-1-1 0 0,-1 1 1 0 0,1-1-1 0 0,-1 0 0 0 0,0 1 1 0 0,1-1-1 0 0,-1 0 4 0 0,10 19-25 0 0,125 142-2661 0 0,-130-158 1039 0 0,-5-2 426 0 0</inkml:trace>
  <inkml:trace contextRef="#ctx0" brushRef="#br0" timeOffset="1352.872">1793 304 1172 0 0,'39'66'2232'0'0,"-29"-50"-1971"0"0,44 117 3357 0 0,-65-225-2702 0 0,12 69-999 0 0,1 0 0 0 0,2 0 1 0 0,0 0-1 0 0,1 1 0 0 0,1 0 0 0 0,1 0 0 0 0,1 0 0 0 0,1 1 0 0 0,9-15 83 0 0,24 88-421 0 0,114 186 296 0 0,-147-228-250 0 0,0 0 0 0 0,1-1 0 0 0,0-1 0 0 0,0 1-1 0 0,1-2 1 0 0,0 1 0 0 0,1-1 0 0 0,0-1 0 0 0,-1 0-1 0 0,2-1 1 0 0,2 1 375 0 0,-6-4-1228 0 0</inkml:trace>
  <inkml:trace contextRef="#ctx0" brushRef="#br0" timeOffset="1836.105">2413 18 1292 0 0,'-9'-17'1730'0'0,"11"42"-934"0"0,0 4-647 0 0,45 191 1519 0 0,19 37-105 0 0,-66-258-1554 0 0,0 0-1 0 0,-1 1 1 0 0,1-1 0 0 0,-1 0-1 0 0,1 0 1 0 0,-1 0 0 0 0,0 0-1 0 0,1 1 1 0 0,-1-1 0 0 0,0 0 0 0 0,1 0-1 0 0,-1 1 1 0 0,0-1 0 0 0,0 0-1 0 0,0 1 1 0 0,1-1 0 0 0,-1 1-1 0 0,0 0 1 0 0,0-1 0 0 0,0 1-1 0 0,0-1 1 0 0,0 1 0 0 0,0 0-1 0 0,0 0 1 0 0,0 0 0 0 0,0 0 0 0 0,0-1-1 0 0,0 1 1 0 0,0 1 0 0 0,0-1-1 0 0,0 0 1 0 0,0 0 0 0 0,0 0-1 0 0,0 0 1 0 0,0 1 0 0 0,0-1-1 0 0,0 0 1 0 0,0 1 0 0 0,0-1 0 0 0,0 1-1 0 0,1-1 1 0 0,-1 1 0 0 0,0-1-1 0 0,0 1 1 0 0,0 0 0 0 0,1-1-1 0 0,-1 1 1 0 0,0 0 0 0 0,1 0-1 0 0,-1 0 1 0 0,1-1 0 0 0,-1 1-1 0 0,1 0 1 0 0,-1 0 0 0 0,1 0 0 0 0,-1 0-1 0 0,1 0 1 0 0,0 0 0 0 0,0 0-1 0 0,-1 0 1 0 0,1 0 0 0 0,0 0-1 0 0,0 0 1 0 0,0 0 0 0 0,0 0-1 0 0,0 0-8 0 0,-3-9-7 0 0,0 0-1 0 0,0 0 0 0 0,0-1 0 0 0,1 1 0 0 0,1-1 0 0 0,0 0 0 0 0,0 1 1 0 0,0-1-1 0 0,1 0 0 0 0,0 1 0 0 0,1-1 0 0 0,0 0 0 0 0,0 0 0 0 0,1 1 1 0 0,0-1-1 0 0,1 1 0 0 0,-1 0 0 0 0,2 0 0 0 0,-1 0 0 0 0,1 0 0 0 0,0 0 1 0 0,1 1-1 0 0,0-1 0 0 0,0 1 0 0 0,1 1 0 0 0,-1-1 0 0 0,1 1 0 0 0,7-5 8 0 0,-9 7-8 0 0,1 1 0 0 0,-1 0 0 0 0,1 1 0 0 0,0-1 0 0 0,0 1 0 0 0,1 0 0 0 0,-1 0 0 0 0,0 0 0 0 0,1 1 0 0 0,-1 0 0 0 0,1 0 0 0 0,-1 0 0 0 0,1 1 0 0 0,0-1 0 0 0,-1 1 0 0 0,1 1 0 0 0,-1-1 0 0 0,1 1 0 0 0,-1 0 0 0 0,1 0 0 0 0,-1 1 0 0 0,1 0 0 0 0,-1 0 0 0 0,0 0 0 0 0,0 0 0 0 0,0 1 0 0 0,0 0 0 0 0,0 0 0 0 0,-1 0 0 0 0,1 0 0 0 0,-1 1 0 0 0,0 0 8 0 0,4 3 1 0 0,-1-1 0 0 0,0 1 0 0 0,-1 1 0 0 0,0-1 0 0 0,0 1 0 0 0,0 0 0 0 0,-1 1 0 0 0,0-1 0 0 0,-1 1 0 0 0,0 0 0 0 0,0 0 0 0 0,-1 1 0 0 0,0-1 0 0 0,0 1 0 0 0,-1-1 0 0 0,-1 1 0 0 0,1 9-1 0 0,-9 19-1188 0 0,-13-30-2453 0 0,13-11 2186 0 0</inkml:trace>
  <inkml:trace contextRef="#ctx0" brushRef="#br0" timeOffset="2099.433">2662 113 1400 0 0,'-1'-23'8849'0'0,"-1"19"-8033"0"0,9 7-4190 0 0,3-1-1515 0 0,-8-2 3627 0 0</inkml:trace>
  <inkml:trace contextRef="#ctx0" brushRef="#br0" timeOffset="3576.838">2122 164 1468 0 0,'8'-1'816'0'0,"23"-3"-140"0"0,-15 4 8 0 0,41-8-220 0 0,-18 1 24 0 0,7 2 20 0 0,-3 2-248 0 0,6 3-23 0 0,1-3-582 0 0,3 1-231 0 0,-24 2-716 0 0,12 0 40 0 0,10 0 40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1196 0 0,'2'-2'102'0'0,"-1"1"-1"0"0,1 0 0 0 0,0 0 1 0 0,0 0-1 0 0,0 0 1 0 0,0 1-1 0 0,-1-1 1 0 0,1 0-1 0 0,0 1 1 0 0,0 0-1 0 0,0-1 1 0 0,0 1-1 0 0,0 0 1 0 0,1 0-1 0 0,-1 0 0 0 0,0 0 1 0 0,0 0-1 0 0,0 1 1 0 0,0-1-1 0 0,0 0 1 0 0,0 1-1 0 0,0 0 1 0 0,-1-1-1 0 0,1 1 1 0 0,0 0-1 0 0,0 0 0 0 0,0 0 1 0 0,-1 0-1 0 0,1 0 1 0 0,0 1-1 0 0,0 0-101 0 0,1-1 162 0 0,12 7-25 0 0,0 2-1 0 0,-1-1 1 0 0,0 2-1 0 0,0 0 1 0 0,-1 1-1 0 0,-1 0 1 0 0,0 1-1 0 0,-1 0 1 0 0,0 1-1 0 0,-1 0 1 0 0,0 0 0 0 0,-2 1-1 0 0,1 1 1 0 0,-2-1-1 0 0,0 1 1 0 0,-1 1-1 0 0,0-1 1 0 0,-2 1-1 0 0,2 8-136 0 0,-6-18 109 0 0,0 0-1 0 0,-1 0 1 0 0,0 1-1 0 0,0-1 1 0 0,0 0-1 0 0,-1 0 1 0 0,0 0 0 0 0,0-1-1 0 0,-1 1 1 0 0,0 0-1 0 0,0-1 1 0 0,-1 0-1 0 0,1 0 1 0 0,-1 0-1 0 0,-1 0 1 0 0,1 0-1 0 0,-1-1 1 0 0,0 0-1 0 0,0 0 1 0 0,-1 0-1 0 0,1-1 1 0 0,-1 1-1 0 0,0-1 1 0 0,0-1-1 0 0,-1 1 1 0 0,1-1 0 0 0,-1 0-1 0 0,1-1 1 0 0,-1 0-1 0 0,0 0 1 0 0,-6 1-109 0 0,-41-23 674 0 0,49 13-664 0 0,1-1 0 0 0,0 0 0 0 0,0 0-1 0 0,0 0 1 0 0,1 0 0 0 0,0-1 0 0 0,1 1 0 0 0,0-1 0 0 0,0 1 0 0 0,1-1 0 0 0,0 0 0 0 0,0 0 0 0 0,1 0 0 0 0,0 0 0 0 0,1 1 0 0 0,0-1 0 0 0,0 0 0 0 0,1 0 0 0 0,0 1-1 0 0,1-1 1 0 0,0 1 0 0 0,2-6-10 0 0,2-3-164 0 0,1 0-1 0 0,0 0 0 0 0,1 1 1 0 0,1 0-1 0 0,0 0 0 0 0,1 1 1 0 0,1 1-1 0 0,0 0 0 0 0,1 0 0 0 0,0 1 1 0 0,1 1-1 0 0,2 0 165 0 0,117-74-4160 0 0,-101 75 2048 0 0,-21 7 970 0 0</inkml:trace>
  <inkml:trace contextRef="#ctx0" brushRef="#br0" timeOffset="540.795">774 410 1240 0 0,'-3'-2'97'0'0,"1"0"0"0"0,0 0 0 0 0,0 0 0 0 0,-1 0 0 0 0,1 1 0 0 0,-1-1 0 0 0,0 1 0 0 0,1 0 0 0 0,-1-1 0 0 0,0 1 0 0 0,0 1 0 0 0,0-1 0 0 0,1 0 0 0 0,-1 1 0 0 0,0-1 0 0 0,0 1 0 0 0,0 0 0 0 0,0 0 0 0 0,0 0 0 0 0,0 0 0 0 0,0 1 0 0 0,0-1 0 0 0,0 1 0 0 0,0 0 0 0 0,1 0 0 0 0,-1 0 0 0 0,0 0 0 0 0,0 0 0 0 0,1 0 0 0 0,-1 1 0 0 0,1 0 0 0 0,-1-1 0 0 0,1 1 0 0 0,-2 2-97 0 0,2-3 54 0 0,-15 6 101 0 0,0 1 0 0 0,0 0 0 0 0,1 2 0 0 0,1 0 0 0 0,0 1-1 0 0,0 0 1 0 0,1 1 0 0 0,0 1 0 0 0,1 0 0 0 0,1 1 0 0 0,0 0-1 0 0,1 1 1 0 0,-5 7-155 0 0,15-20 12 0 0,0 0 0 0 0,0-1 0 0 0,0 1 0 0 0,1 0 0 0 0,-1-1 0 0 0,0 1 0 0 0,1 0 0 0 0,0 0 0 0 0,-1 0 0 0 0,1 0 0 0 0,0-1 0 0 0,0 1 0 0 0,0 0 0 0 0,0 0 0 0 0,0 0 0 0 0,0 0 0 0 0,0 0 0 0 0,1-1 0 0 0,-1 1 0 0 0,1 0 0 0 0,-1 0 0 0 0,1 0 0 0 0,0-1 0 0 0,0 1 0 0 0,0 0 0 0 0,0-1 0 0 0,0 1 0 0 0,0-1 0 0 0,0 1 0 0 0,0-1 0 0 0,0 0 0 0 0,1 1-1 0 0,-1-1 1 0 0,1 0 0 0 0,-1 0 0 0 0,1 0 0 0 0,-1 0 0 0 0,1 0 0 0 0,0 0 0 0 0,-1 0 0 0 0,1-1 0 0 0,0 1 0 0 0,0-1 0 0 0,0 1 0 0 0,-1-1 0 0 0,1 0 0 0 0,0 1 0 0 0,0-1 0 0 0,0 0 0 0 0,0 0 0 0 0,0-1 0 0 0,-1 1 0 0 0,1 0 0 0 0,0 0 0 0 0,0-1 0 0 0,0 1 0 0 0,0-1 0 0 0,-1 0 0 0 0,2 0-12 0 0,108-16 157 0 0,-96 12-127 0 0,-1-1-1 0 0,0 0 1 0 0,-1-1 0 0 0,0 0 0 0 0,0-1 0 0 0,0-1 0 0 0,-1 0 0 0 0,0 0 0 0 0,-1-1 0 0 0,0-1-1 0 0,-1 0 1 0 0,0 0-30 0 0,1-7-26 0 0,-11 17 16 0 0,0 0 1 0 0,0 1 0 0 0,0-1-1 0 0,0 0 1 0 0,0 1-1 0 0,0-1 1 0 0,0 1 0 0 0,1-1-1 0 0,-1 0 1 0 0,0 1 0 0 0,1-1-1 0 0,-1 1 1 0 0,0-1 0 0 0,1 1-1 0 0,-1-1 1 0 0,0 1 0 0 0,1-1-1 0 0,-1 1 1 0 0,1-1 0 0 0,-1 1-1 0 0,1-1 1 0 0,-1 1 0 0 0,1 0-1 0 0,-1-1 1 0 0,1 1 0 0 0,0 0-1 0 0,-1 0 1 0 0,1-1 0 0 0,-1 1-1 0 0,1 0 1 0 0,0 0 0 0 0,-1 0-1 0 0,1 0 1 0 0,0 0 0 0 0,-1 0-1 0 0,1 0 1 0 0,0 0 0 0 0,-1 0-1 0 0,1 0 1 0 0,-1 0 0 0 0,1 0-1 0 0,0 0 1 0 0,-1 0 0 0 0,1 1-1 0 0,0-1 1 0 0,-1 0-1 0 0,1 0 1 0 0,-1 1 0 0 0,1-1-1 0 0,-1 0 1 0 0,1 1 0 0 0,-1-1-1 0 0,1 1 1 0 0,-1-1 0 0 0,1 1-1 0 0,-1-1 1 0 0,1 1 0 0 0,-1-1-1 0 0,0 1 1 0 0,1-1 0 0 0,-1 1-1 0 0,0 0 1 0 0,0-1 9 0 0,123 94-3349 0 0,-117-88 2150 0 0</inkml:trace>
  <inkml:trace contextRef="#ctx0" brushRef="#br0" timeOffset="1442.395">1054 426 1484 0 0,'53'108'2220'0'0,"-45"-27"2003"0"0,-8-81-4161 0 0,-1 0 1 0 0,1-1-1 0 0,0 1 1 0 0,-1 0-1 0 0,1 0 1 0 0,0 0-1 0 0,-1 0 0 0 0,1 0 1 0 0,0 0-1 0 0,-1-1 1 0 0,1 1-1 0 0,-1 0 1 0 0,1 0-1 0 0,0 0 1 0 0,-1 0-1 0 0,1 0 1 0 0,0 1-1 0 0,-1-1 1 0 0,1 0-1 0 0,0 0 1 0 0,-1 0-1 0 0,1 0 0 0 0,0 0 1 0 0,-1 0-1 0 0,1 0 1 0 0,0 1-63 0 0,72-182 537 0 0,-15 120-1496 0 0,-56 61 826 0 0,22 4-289 0 0,-10 5 385 0 0,0 1 0 0 0,0 1-1 0 0,-2 0 1 0 0,1 1 0 0 0,-1 1-1 0 0,-1-1 1 0 0,0 1 0 0 0,-1 1 0 0 0,0 0-1 0 0,-1 0 1 0 0,-1 1 0 0 0,0 0-1 0 0,-1 0 1 0 0,-1 1 37 0 0,-4-13-43 0 0,0-1 0 0 0,1 1 0 0 0,-1 0-1 0 0,0-1 1 0 0,1 1 0 0 0,-1-1 0 0 0,1 0 0 0 0,0 1 0 0 0,0-1-1 0 0,0 0 1 0 0,0 0 0 0 0,0 0 0 0 0,0 0 0 0 0,0-1 0 0 0,1 1-1 0 0,-1-1 1 0 0,1 1 0 0 0,-1-1 0 0 0,1 0 0 0 0,0 0 0 0 0,-1 0 0 0 0,1 0-1 0 0,0 0 1 0 0,0-1 0 0 0,0 1 0 0 0,-1-1 0 0 0,1 0 0 0 0,0 0-1 0 0,0 0 1 0 0,0 0 0 0 0,0 0 0 0 0,0 0 0 0 0,-1-1 0 0 0,1 0-1 0 0,2 0 44 0 0,96-38-563 0 0,-100 39 560 0 0,13-7 52 0 0,0-1 0 0 0,-1-1 1 0 0,0 0-1 0 0,0-1 0 0 0,0 0 1 0 0,-2-1-1 0 0,1 0 1 0 0,-1-1-1 0 0,-1 0 0 0 0,0-1 1 0 0,-1 0-1 0 0,0 0 1 0 0,-1-1-1 0 0,5-12-49 0 0,-60 27 1045 0 0,29 7-950 0 0,0 0 0 0 0,0 2 0 0 0,1 0 1 0 0,0 1-1 0 0,1 0 0 0 0,0 2 0 0 0,1 0 0 0 0,0 0 0 0 0,1 1 0 0 0,0 1 0 0 0,-5 9-95 0 0,1 16 194 0 0,18-38-197 0 0,2 7 48 0 0,4-6-51 0 0,0-1 1 0 0,0 1-1 0 0,0-1 0 0 0,0 0 1 0 0,0-1-1 0 0,0 1 0 0 0,1-1 1 0 0,-1 0-1 0 0,0-1 0 0 0,1 0 1 0 0,-1 0-1 0 0,0 0 1 0 0,1-1-1 0 0,-1 1 0 0 0,0-2 1 0 0,1 1-1 0 0,-1-1 0 0 0,0 0 1 0 0,0 0-1 0 0,0 0 0 0 0,0-1 1 0 0,1-1 5 0 0,5-1-40 0 0,0 0 0 0 0,-1-1 0 0 0,0 0 0 0 0,-1-1 0 0 0,1 0 0 0 0,-1 0 0 0 0,-1-1 0 0 0,1 0 0 0 0,-1-1 0 0 0,-1 0 0 0 0,0-1 0 0 0,0 0 1 0 0,-1 0-1 0 0,0 0 0 0 0,0-1 0 0 0,-1 0 0 0 0,-1-1 0 0 0,0 1 0 0 0,-1-1 0 0 0,0 0 0 0 0,0 0 0 0 0,-1 0 40 0 0,2-10 32 0 0,0 0-1 0 0,-1 0 1 0 0,-2 0-1 0 0,0-1 1 0 0,-1 1 0 0 0,-1 0-1 0 0,-2-1 1 0 0,0 1-1 0 0,-1 0 1 0 0,-1 0 0 0 0,-1 0-1 0 0,-1 0 1 0 0,-8-17-32 0 0,13 35 20 0 0,0 1 0 0 0,-1 0 0 0 0,1-1 0 0 0,-1 1 0 0 0,0 0 0 0 0,0 0 0 0 0,0 0 0 0 0,0 0 1 0 0,0 0-1 0 0,-1 1 0 0 0,1-1 0 0 0,-1 1 0 0 0,0-1 0 0 0,0 1 0 0 0,0 0 0 0 0,0 0 0 0 0,0 1 0 0 0,0-1 0 0 0,-1 0 1 0 0,1 1-1 0 0,0 0 0 0 0,-1 0 0 0 0,1 0 0 0 0,-1 0 0 0 0,0 1 0 0 0,1-1 0 0 0,-1 1 0 0 0,1 0 0 0 0,-1 0 0 0 0,0 0 1 0 0,1 0-1 0 0,-1 1 0 0 0,1-1 0 0 0,-1 1 0 0 0,0 0 0 0 0,1 0 0 0 0,0 1 0 0 0,-1-1 0 0 0,1 1 0 0 0,0-1 0 0 0,0 1 0 0 0,0 0 1 0 0,0 0-1 0 0,0 1 0 0 0,0-1 0 0 0,0 0 0 0 0,1 1 0 0 0,-1 0 0 0 0,1-1 0 0 0,0 1 0 0 0,0 0 0 0 0,0 0 0 0 0,0 1 1 0 0,0 0-21 0 0,-2 3 7 0 0,0 1 0 0 0,1-1 1 0 0,-1 1-1 0 0,2 0 1 0 0,-1 0-1 0 0,1 0 0 0 0,0 1 1 0 0,1-1-1 0 0,0 0 1 0 0,0 1-1 0 0,1-1 0 0 0,0 1 1 0 0,1-1-1 0 0,-1 1 1 0 0,2-1-1 0 0,-1 0 0 0 0,1 1 1 0 0,0-1-1 0 0,1 0 1 0 0,0 0-1 0 0,0-1 0 0 0,2 2-7 0 0,103 169-1364 0 0,-84-144 539 0 0,46 78-4266 0 0,-60-92 3811 0 0</inkml:trace>
  <inkml:trace contextRef="#ctx0" brushRef="#br0" timeOffset="2469.56">2272 336 1416 0 0,'-6'-4'166'0'0,"-1"1"0"0"0,0-1-1 0 0,0 1 1 0 0,0 1 0 0 0,-1-1 0 0 0,1 1-1 0 0,0 0 1 0 0,-1 1 0 0 0,0 0-1 0 0,1 0 1 0 0,-1 1 0 0 0,0 0 0 0 0,1 0-1 0 0,-1 0 1 0 0,1 1 0 0 0,-1 1 0 0 0,0-1-1 0 0,1 1 1 0 0,0 0 0 0 0,-1 1 0 0 0,1 0-1 0 0,0 0 1 0 0,0 0 0 0 0,-5 4-166 0 0,-5 3 188 0 0,0 1 0 0 0,0 0 1 0 0,1 2-1 0 0,0-1 0 0 0,1 2 0 0 0,1 0 1 0 0,0 1-1 0 0,-11 16-188 0 0,-23 67 842 0 0,48-96-745 0 0,14 21 28 0 0,-10-21-104 0 0,1-1 1 0 0,-1 0-1 0 0,0 1 0 0 0,1-2 0 0 0,0 1 0 0 0,-1 0 1 0 0,1-1-1 0 0,-1 0 0 0 0,1 0 0 0 0,0-1 1 0 0,-1 1-1 0 0,1-1 0 0 0,-1 0 0 0 0,1 0 1 0 0,-1 0-1 0 0,0-1 0 0 0,1 1 0 0 0,-1-1 1 0 0,0 0-1 0 0,0 0 0 0 0,4-3-21 0 0,-8 4 0 0 0,18-7-54 0 0,0-1 0 0 0,0-1-1 0 0,-1 0 1 0 0,-1-2 0 0 0,0 0 0 0 0,0 0 0 0 0,-2-2-1 0 0,1 0 1 0 0,-2 0 0 0 0,0-2 0 0 0,0 1 0 0 0,-2-2-1 0 0,4-6 55 0 0,-15 23-2 0 0,0-1 0 0 0,0 0 0 0 0,0 0 0 0 0,0 1-1 0 0,0-1 1 0 0,0 0 0 0 0,0 1 0 0 0,0-1 0 0 0,0 0 0 0 0,0 1-1 0 0,1-1 1 0 0,-1 0 0 0 0,0 1 0 0 0,1-1 0 0 0,-1 0 0 0 0,0 1-1 0 0,1-1 1 0 0,-1 1 0 0 0,0-1 0 0 0,1 1 0 0 0,-1-1 0 0 0,1 1-1 0 0,-1-1 1 0 0,1 1 0 0 0,0-1 0 0 0,-1 1 0 0 0,1 0-1 0 0,-1-1 1 0 0,1 1 0 0 0,0 0 0 0 0,-1-1 0 0 0,1 1 0 0 0,0 0-1 0 0,-1 0 1 0 0,1 0 0 0 0,0 0 0 0 0,-1-1 0 0 0,1 1 0 0 0,0 0-1 0 0,-1 0 1 0 0,1 0 0 0 0,0 0 0 0 0,0 1 0 0 0,-1-1 0 0 0,1 0-1 0 0,0 0 1 0 0,-1 0 0 0 0,1 1 0 0 0,0-1 0 0 0,-1 0-1 0 0,1 0 1 0 0,-1 1 0 0 0,1-1 0 0 0,0 1 0 0 0,-1-1 0 0 0,1 1-1 0 0,-1-1 1 0 0,1 1 0 0 0,-1-1 0 0 0,0 1 0 0 0,1-1 0 0 0,-1 1-1 0 0,1 0 3 0 0,19 49-106 0 0,-20-48 117 0 0,25 113 331 0 0,11-209 454 0 0,31-38-1083 0 0,-64 130 259 0 0,1 0-1 0 0,-1 0 1 0 0,1 1-1 0 0,0 0 1 0 0,0 0-1 0 0,0 0 1 0 0,0 0 0 0 0,0 1-1 0 0,0-1 1 0 0,0 1-1 0 0,0 0 1 0 0,0 0-1 0 0,0 0 1 0 0,0 1-1 0 0,0 0 1 0 0,0 0 0 0 0,0 0-1 0 0,0 0 1 0 0,-1 0-1 0 0,1 1 1 0 0,0-1-1 0 0,-1 1 1 0 0,1 0 0 0 0,-1 0-1 0 0,1 1 1 0 0,-1-1-1 0 0,0 1 1 0 0,0-1-1 0 0,0 1 1 0 0,-1 0-1 0 0,1 0 1 0 0,2 3 28 0 0,0-2 9 0 0,0 0-1 0 0,0 1 1 0 0,-1-1-1 0 0,0 1 1 0 0,1 0-1 0 0,-1 0 1 0 0,-1 0-1 0 0,1 0 1 0 0,-1 1-1 0 0,0-1 1 0 0,0 1-1 0 0,-1 0 1 0 0,1 0-1 0 0,-1 0 1 0 0,-1 0 0 0 0,1 0-1 0 0,-1 1 1 0 0,0-1-1 0 0,-1 0 1 0 0,1 1-9 0 0,-1-6 170 0 0,0-1-4 0 0,-12 16 279 0 0,27-51-385 0 0,-10 24-87 0 0,0 0 1 0 0,1 1-1 0 0,0 0 1 0 0,1 0-1 0 0,0 1 0 0 0,1 0 1 0 0,0 0-1 0 0,0 0 0 0 0,0 1 1 0 0,1 1-1 0 0,1-1 0 0 0,-1 1 1 0 0,1 1-1 0 0,0 0 1 0 0,1 0-1 0 0,-1 1 0 0 0,1 0 1 0 0,0 1-1 0 0,0 0 0 0 0,1 1 1 0 0,-1 1-1 0 0,1-1 0 0 0,9 1 27 0 0,-12 5-128 0 0,-1 0-1 0 0,0 0 1 0 0,0 1-1 0 0,0 1 1 0 0,-1-1-1 0 0,1 1 1 0 0,-1 1-1 0 0,0-1 0 0 0,0 1 1 0 0,-1 0-1 0 0,0 1 1 0 0,0 0-1 0 0,0 0 1 0 0,-1 0-1 0 0,0 0 1 0 0,0 1-1 0 0,-1 0 0 0 0,0 0 1 0 0,-1 0-1 0 0,0 0 1 0 0,2 5 128 0 0,-3 9-2047 0 0,0-11 700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0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85 888 0 0,'0'0'700'0'0,"-2"-14"2452"0"0,-6 156-859 0 0,-9-49-1493 0 0,17-92-1220 0 0,14 2-4208 0 0,-14-11 3135 0 0</inkml:trace>
  <inkml:trace contextRef="#ctx0" brushRef="#br0" timeOffset="497.084">155 175 1520 0 0,'117'-62'2450'0'0,"-94"47"-2269"0"0,1 0 0 0 0,0 2 0 0 0,1 1 0 0 0,0 1 0 0 0,1 1 0 0 0,1 1-1 0 0,-1 2 1 0 0,1 0 0 0 0,0 2 0 0 0,1 1 0 0 0,10 1-181 0 0,-32 2 35 0 0,0 1 0 0 0,0 0 1 0 0,0 0-1 0 0,0 0 0 0 0,0 1 1 0 0,0 0-1 0 0,-1 0 0 0 0,1 1 1 0 0,0 0-1 0 0,0 0 0 0 0,-1 0 1 0 0,1 0-1 0 0,-1 1 0 0 0,0 0 0 0 0,0 0 1 0 0,0 1-1 0 0,0-1 0 0 0,-1 1 1 0 0,1 0-1 0 0,-1 0 0 0 0,0 1 1 0 0,0-1-1 0 0,0 1 0 0 0,-1 0 0 0 0,0 0 1 0 0,0 0-1 0 0,0 0 0 0 0,0 1 1 0 0,-1-1-1 0 0,0 1 0 0 0,0-1 1 0 0,0 1-1 0 0,-1 0 0 0 0,0 0 0 0 0,0 0 1 0 0,-1 0-1 0 0,1 0 0 0 0,-1 0 1 0 0,-1 3-36 0 0,-7 6 70 0 0,-1 0 1 0 0,0-1-1 0 0,-1 0 1 0 0,-1 0-1 0 0,0-1 1 0 0,-1 0-1 0 0,0-1 1 0 0,-1 0-1 0 0,-1-1 1 0 0,0-1-1 0 0,0 0 1 0 0,-1-1-1 0 0,0-1 1 0 0,0 0-1 0 0,-1 0 1 0 0,-11 2-71 0 0,-8 8-83 0 0,-43 2-3110 0 0,55-39 914 0 0,19 7 1081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2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167 179 1016 0 0,'0'0'438'0'0,"0"0"-62"0"0,0 0-49 0 0,0 0-14 0 0,0 0 68 0 0,0 0-22 0 0,0 0-49 0 0,0 0-25 0 0,0 0 89 0 0,0 0-39 0 0,4-15 1021 0 0,27 102-624 0 0,-27-56-631 0 0,55 295 607 0 0,-60-315-1023 0 0,-1-1 1 0 0,0 0-1 0 0,-1 0 0 0 0,0 0 1 0 0,-1 0-1 0 0,1 0 1 0 0,-2-1-1 0 0,0 0 1 0 0,0 0-1 0 0,0 0 1 0 0,-1 0-1 0 0,-1-1 0 0 0,1 0 1 0 0,-4 2 314 0 0,-5 7-1187 0 0</inkml:trace>
  <inkml:trace contextRef="#ctx0" brushRef="#br0" timeOffset="171.618">9 799 1468 0 0,'0'0'798'0'0,"18"-4"1517"0"0,-7 3-2179 0 0,255-44 1927 0 0,-92 0-4995 0 0,-148 35 1689 0 0,-3-3 6 0 0</inkml:trace>
  <inkml:trace contextRef="#ctx0" brushRef="#br0" timeOffset="424.662">11 161 1392 0 0,'-5'-4'832'0'0,"3"1"-64"0"0,0 0-208 0 0,0-1-68 0 0,4 3-76 0 0,2-4-100 0 0,3 1-108 0 0,12-4 56 0 0,3 0-112 0 0,6 1-11 0 0,6-1-278 0 0,0-1-59 0 0,3 3-140 0 0,-1-6-348 0 0,1 5-624 0 0,-3-4 16 0 0</inkml:trace>
  <inkml:trace contextRef="#ctx0" brushRef="#br0" timeOffset="718.283">889 1 1088 0 0,'-11'10'273'0'0,"1"1"0"0"0,0 0 1 0 0,1 1-1 0 0,0 0 0 0 0,1 1 0 0 0,0 0 0 0 0,1 0 0 0 0,0 1 0 0 0,1 0 0 0 0,1 0 1 0 0,0 0-1 0 0,1 0 0 0 0,1 1 0 0 0,0 0 0 0 0,1 0 0 0 0,0 0 0 0 0,1 0 1 0 0,1 0-1 0 0,0 0 0 0 0,2 6-273 0 0,4 21 402 0 0,2-1 0 0 0,1 0 1 0 0,2 0-1 0 0,2-1 0 0 0,2-1 0 0 0,14 27-402 0 0,-25-57 24 0 0,6 12-64 0 0,0 2 0 0 0,-1-1-1 0 0,-1 1 1 0 0,-1 0 0 0 0,-1 1 0 0 0,-1 0 0 0 0,-1-1 0 0 0,0 16 40 0 0,-5-34-194 0 0,-1 0 1 0 0,1-1-1 0 0,-1 1 1 0 0,0 0 0 0 0,0-1-1 0 0,0 0 1 0 0,-1 0-1 0 0,0 0 1 0 0,0 0-1 0 0,0 0 1 0 0,0 0-1 0 0,0-1 1 0 0,-1 1 0 0 0,1-1-1 0 0,-1 0 1 0 0,0 0-1 0 0,0 0 1 0 0,-1-1-1 0 0,1 1 1 0 0,0-1-1 0 0,-1 0 1 0 0,1 0 0 0 0,-1-1-1 0 0,0 1 1 0 0,1-1-1 0 0,-1 0 1 0 0,0-1-1 0 0,-4 1 194 0 0,-24 0-1278 0 0</inkml:trace>
  <inkml:trace contextRef="#ctx0" brushRef="#br0" timeOffset="950.4">655 514 1024 0 0,'24'-5'688'0'0,"7"0"28"0"0,-6 2-20 0 0,5-1-356 0 0,2 1-92 0 0,-4 1-36 0 0,8 2-300 0 0,3 0-220 0 0,-4-8-664 0 0,6 6 28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2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1504 0 0,'40'9'3578'0'0,"578"-52"-465"0"0,-573 40-3173 0 0,1 0-4873 0 0,-46 3 3759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2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1976 0 0,'38'-13'4706'0'0,"36"-3"-3727"0"0,-17 4-438 0 0,108-15-17 0 0,-94 24-4258 0 0,-59 10 1116 0 0,-13-3 1364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1412 0 0,'74'12'4669'0'0,"185"-33"-3041"0"0,5-23-3838 0 0,-135 22-355 0 0,-55 9 1255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2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57 928 0 0,'3'2'996'0'0,"4"-2"-200"0"0,6 0-96 0 0,14-2-72 0 0,-11 2-84 0 0,35-11-128 0 0,-12 6 37 0 0,2 1-69 0 0,-2-4-180 0 0,2 5-24 0 0,-20 3-412 0 0,10 0-300 0 0,42-12-489 0 0,-33 4-183 0 0,0 3-100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2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8 112 916 0 0,'0'0'537'0'0,"0"0"-70"0"0,0 0-70 0 0,0 0-50 0 0,0 0-35 0 0,-3-4 9 0 0,3 2-284 0 0,-1 0 0 0 0,0 0 1 0 0,1 1-1 0 0,-1-1 0 0 0,1 0 0 0 0,-1 0 1 0 0,1 0-1 0 0,0 0 0 0 0,0 0 0 0 0,0 0 0 0 0,0 0 1 0 0,0 1-1 0 0,1-1 0 0 0,-1 0 0 0 0,0 0 1 0 0,1 0-1 0 0,-1 0 0 0 0,1 0 0 0 0,0 1 0 0 0,0-1 1 0 0,0 0-1 0 0,0 1 0 0 0,0-1 0 0 0,0 0 1 0 0,0 1-1 0 0,0-1 0 0 0,0 1 0 0 0,1 0 0 0 0,-1-1 1 0 0,1 1-1 0 0,-1 0 0 0 0,1 0 0 0 0,-1 0 1 0 0,1 0-1 0 0,0 0 0 0 0,0 0 0 0 0,-1 1 0 0 0,1-1 1 0 0,0 0-1 0 0,0 1 0 0 0,0 0-37 0 0,5-5 39 0 0,1 1 1 0 0,0 0-1 0 0,0 0 1 0 0,0 1-1 0 0,0 0 0 0 0,0 1 1 0 0,0 0-1 0 0,1 0 0 0 0,-1 1 1 0 0,1 0-1 0 0,0 0 0 0 0,-1 1 1 0 0,1 0-1 0 0,-1 1 0 0 0,1 0 1 0 0,0 0-1 0 0,-1 0 0 0 0,0 1 1 0 0,1 1-1 0 0,-1 0 1 0 0,0 0-1 0 0,0 0 0 0 0,0 1 1 0 0,-1 0-1 0 0,1 0 0 0 0,-1 1 1 0 0,0 0-1 0 0,0 1 0 0 0,-1-1 1 0 0,1 1-1 0 0,-1 0 0 0 0,-1 1 1 0 0,1 0-1 0 0,-1 0 0 0 0,0 0 1 0 0,-1 0-1 0 0,0 1 1 0 0,0-1-1 0 0,0 1 0 0 0,-1 0 1 0 0,1 4-40 0 0,-6 4 67 0 0,-1 0 1 0 0,0 0 0 0 0,-1-1 0 0 0,0 1 0 0 0,-2-1 0 0 0,0 0-1 0 0,0 0 1 0 0,-2-1 0 0 0,1 0 0 0 0,-2 0 0 0 0,0-1 0 0 0,-1 0-1 0 0,0-1 1 0 0,-1 0 0 0 0,0 0 0 0 0,0-1 0 0 0,-2-1 0 0 0,1 0-1 0 0,-1-1 1 0 0,-1 0 0 0 0,0-1 0 0 0,0 0 0 0 0,-10 3-68 0 0,-10-11-1908 0 0,47-43-1092 0 0,2 23 1819 0 0</inkml:trace>
  <inkml:trace contextRef="#ctx0" brushRef="#br0" timeOffset="278.987">569 1 860 0 0,'-10'3'237'0'0,"-1"2"0"0"0,0-1 0 0 0,1 1 1 0 0,0 1-1 0 0,0 0 0 0 0,1 1 0 0 0,0-1 0 0 0,0 2 0 0 0,0-1 0 0 0,1 1 0 0 0,0 1 0 0 0,1 0 1 0 0,-1 0-1 0 0,2 0 0 0 0,-1 0 0 0 0,1 1 0 0 0,1 0 0 0 0,0 1 0 0 0,1-1 0 0 0,-1 1 0 0 0,2 0 1 0 0,-1 2-238 0 0,8-6 22 0 0,1-1 0 0 0,-1 1 0 0 0,1-1 1 0 0,0 0-1 0 0,1 0 0 0 0,0-1 1 0 0,-1 1-1 0 0,2-1 0 0 0,-1 0 1 0 0,1-1-1 0 0,-1 0 0 0 0,1 0 0 0 0,0 0 1 0 0,1-1-1 0 0,-1 0 0 0 0,0 0 1 0 0,1-1-1 0 0,0 0 0 0 0,0-1 1 0 0,6 2-23 0 0,92 23-3552 0 0,-92-19 2301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3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1292 0 0,'2'0'968'0'0,"-2"2"-192"0"0,0-4-144 0 0,3 2-12 0 0,1 0-92 0 0,1-1-212 0 0,2-3-112 0 0,17-1-152 0 0,6-1 0 0 0,2 1-356 0 0,-2-7-188 0 0,4 2-564 0 0,0 0-224 0 0,-4-2-44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3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1272 0 0,'4'0'660'0'0,"-4"0"-64"0"0,3 2 40 0 0,3-2-76 0 0,-5 0-64 0 0,5 0-196 0 0,-1 1 16 0 0,0-2-92 0 0,4-1-100 0 0,0 0-4 0 0,4 2-268 0 0,24-10-196 0 0,-12 2-164 0 0,5-4-228 0 0,-1 1 44 0 0,-3 6-716 0 0</inkml:trace>
  <inkml:trace contextRef="#ctx0" brushRef="#br0" timeOffset="157.033">343 374 1228 0 0,'0'0'736'0'0,"-3"0"-128"0"0,3 0-172 0 0,-4 0-116 0 0,6 2-28 0 0,-2-2-436 0 0,2 0-124 0 0,-2-3-284 0 0,3 3-620 0 0</inkml:trace>
  <inkml:trace contextRef="#ctx0" brushRef="#br0" timeOffset="312.542">587 378 1568 0 0,'0'7'267'0'0,"0"1"-1"0"0,0-1 1 0 0,-1 1-1 0 0,0-1 1 0 0,0 1-1 0 0,-1-1 1 0 0,0 0 0 0 0,0 1-1 0 0,-1-1 1 0 0,1 0-1 0 0,-2 0 1 0 0,1-1-1 0 0,-1 1 1 0 0,0-1 0 0 0,-4 5-267 0 0,-2 2-166 0 0,0-1 1 0 0,-1 0-1 0 0,0-1 1 0 0,-1 0 0 0 0,-1-1-1 0 0,0 0 1 0 0,0-1 0 0 0,0-1-1 0 0,-1 0 1 0 0,-1-1 0 0 0,-1 1 165 0 0,2-4-1159 0 0,3-2-86 0 0</inkml:trace>
  <inkml:trace contextRef="#ctx0" brushRef="#br0" timeOffset="919.154">768 189 1192 0 0,'9'-2'119'0'0,"-1"1"0"0"0,0 0 0 0 0,1 1 0 0 0,-1-1 0 0 0,1 1-1 0 0,-1 1 1 0 0,0 0 0 0 0,1 0 0 0 0,-1 1 0 0 0,0 0 0 0 0,0 0 0 0 0,1 1 0 0 0,-2 0 0 0 0,1 0 0 0 0,0 1-1 0 0,-1 0 1 0 0,0 0 0 0 0,0 1 0 0 0,0 0 0 0 0,0 0 0 0 0,-1 0 0 0 0,0 1 0 0 0,0 0 0 0 0,0 1-1 0 0,-1-1 1 0 0,0 1 0 0 0,0 0 0 0 0,0 0 0 0 0,-1 0 0 0 0,-1 1 0 0 0,1 0 0 0 0,-1 0 0 0 0,0 0-1 0 0,0 2-118 0 0,-2-3 108 0 0,-1 0 0 0 0,0 0 0 0 0,0 0-1 0 0,0 0 1 0 0,-1 0 0 0 0,0 0 0 0 0,0 0-1 0 0,0-1 1 0 0,-1 1 0 0 0,-1 0-1 0 0,1-1 1 0 0,-1 1 0 0 0,0-1 0 0 0,0 0-1 0 0,-1 0 1 0 0,1 0 0 0 0,-1 0-1 0 0,-1-1 1 0 0,1 0 0 0 0,-1 0 0 0 0,0 0-1 0 0,0 0 1 0 0,-1-1 0 0 0,1 1 0 0 0,-5 1-108 0 0,-162 82 2285 0 0,171-90-2277 0 0,0 0 0 0 0,1 0-1 0 0,-1-1 1 0 0,1 1 0 0 0,-1 0 0 0 0,1 0-1 0 0,0 0 1 0 0,0 0 0 0 0,0 0 0 0 0,0-1 0 0 0,0 1-1 0 0,0 0 1 0 0,1 0 0 0 0,-1 0 0 0 0,1 0 0 0 0,-1 0-1 0 0,1 0 1 0 0,0 0 0 0 0,0 0 0 0 0,0 0 0 0 0,0 0-1 0 0,0 0 1 0 0,0 0 0 0 0,0 1 0 0 0,1-1 0 0 0,-1 1-1 0 0,1-1 1 0 0,-1 1 0 0 0,1-1 0 0 0,0 1 0 0 0,0 0-1 0 0,1-1-7 0 0,21-23-163 0 0,2 3 1 0 0,1 0-1 0 0,0 1 0 0 0,2 2 0 0 0,0 0 0 0 0,21-8 163 0 0,95-65-937 0 0,-254 152 1619 0 0,103-57-654 0 0,0 1 0 0 0,1 0 1 0 0,-1 0-1 0 0,1 1 1 0 0,0 0-1 0 0,0 0 1 0 0,0 0-1 0 0,1 0 0 0 0,0 1 1 0 0,0 0-1 0 0,0 0 1 0 0,1 0-1 0 0,0 0 1 0 0,0 0-1 0 0,0 1 0 0 0,1-1 1 0 0,-2 8-29 0 0,6-9-21 0 0,0 1 0 0 0,1-1 0 0 0,-1 0 0 0 0,1 0 0 0 0,0 0 0 0 0,1 0 0 0 0,-1 0 0 0 0,1-1 0 0 0,0 0 0 0 0,0 1 0 0 0,0-1 0 0 0,0-1 0 0 0,1 1 0 0 0,0-1 0 0 0,-1 1 0 0 0,1-1 0 0 0,1-1 0 0 0,-1 1 0 0 0,0-1 0 0 0,1 0 0 0 0,1 1 21 0 0,175 48-6148 0 0,-173-49 4948 0 0</inkml:trace>
  <inkml:trace contextRef="#ctx0" brushRef="#br0" timeOffset="1369.877">1311 483 1240 0 0,'42'86'4951'0'0,"-42"-86"-4541"0"0,0 0-63 0 0,0 0 12 0 0,-34 19 1542 0 0,33-23-1855 0 0,0 0-1 0 0,0-1 1 0 0,0 1-1 0 0,1 0 1 0 0,-1 0-1 0 0,1-1 1 0 0,0 1-1 0 0,0 0 1 0 0,0 0 0 0 0,1-1-1 0 0,0 1 1 0 0,0 0-1 0 0,0 0 1 0 0,0 0-1 0 0,0 0 1 0 0,1 0-1 0 0,0 0 1 0 0,0 0-1 0 0,0 0 1 0 0,0 1-1 0 0,1-1 1 0 0,-1 1 0 0 0,1-1-1 0 0,0 1 1 0 0,0 0-1 0 0,0 0 1 0 0,0 0-1 0 0,0 1 1 0 0,1-1-1 0 0,1 0-45 0 0,1-1-28 0 0,0-1 0 0 0,0 2 0 0 0,0-1-1 0 0,1 1 1 0 0,-1-1 0 0 0,1 2 0 0 0,0-1 0 0 0,0 1-1 0 0,0 0 1 0 0,0 0 0 0 0,0 1 0 0 0,0 0-1 0 0,1 0 1 0 0,-1 1 0 0 0,0 0 0 0 0,1 0-1 0 0,-1 1 1 0 0,0 0 0 0 0,0 0 0 0 0,0 1 0 0 0,0 0-1 0 0,0 0 1 0 0,0 0 0 0 0,0 1 0 0 0,0 0-1 0 0,-1 1 1 0 0,0-1 0 0 0,1 1 0 0 0,-1 0 0 0 0,-1 1-1 0 0,1-1 1 0 0,-1 1 0 0 0,1 1 0 0 0,-1-1-1 0 0,-1 1 1 0 0,1-1 0 0 0,-1 1 0 0 0,0 0 0 0 0,0 1-1 0 0,-1-1 1 0 0,0 1 0 0 0,0 0 28 0 0,-2-1-91 0 0,1-1 0 0 0,-1 1-1 0 0,0 0 1 0 0,-1 0 0 0 0,0 0 0 0 0,0 0 0 0 0,0 0 0 0 0,0-1 0 0 0,-1 1 0 0 0,0 0-1 0 0,-1 0 1 0 0,1 0 0 0 0,-1-1 0 0 0,0 1 0 0 0,0-1 0 0 0,-1 1 0 0 0,1-1-1 0 0,-1 0 1 0 0,0 0 0 0 0,-2 2 91 0 0,-33 32-4570 0 0,33-36 3282 0 0</inkml:trace>
  <inkml:trace contextRef="#ctx0" brushRef="#br0" timeOffset="1712.905">1764 1 876 0 0,'19'16'689'0'0,"-1"2"0"0"0,-1 0 0 0 0,0 1-1 0 0,-1 1 1 0 0,-2 0 0 0 0,0 1 0 0 0,11 21-689 0 0,-18-29 202 0 0,7 8 79 0 0,-2 1 0 0 0,0 1-1 0 0,-1-1 1 0 0,-2 2 0 0 0,0 0 0 0 0,-1 0 0 0 0,-2 0-1 0 0,0 1 1 0 0,-2 0 0 0 0,-1 0 0 0 0,0 4-281 0 0,-6-7 102 0 0,0-1 1 0 0,-1 1 0 0 0,-2-1-1 0 0,0 0 1 0 0,-1-1-1 0 0,-1 1 1 0 0,0-1 0 0 0,-2-1-1 0 0,0 0 1 0 0,-2 0-1 0 0,-5 6-102 0 0,-96 113-2324 0 0,13-82-3087 0 0,90-55 4177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2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1248 0 0,'-14'3'278'0'0,"-1"1"-1"0"0,1 0 1 0 0,-1 1-1 0 0,1 0 1 0 0,0 1-1 0 0,1 1 1 0 0,0 0-1 0 0,0 1 1 0 0,0 0-1 0 0,1 1 1 0 0,0 0-1 0 0,1 1 1 0 0,0 1-1 0 0,0 0 1 0 0,1 0 0 0 0,-5 8-278 0 0,7-9 103 0 0,0-1 0 0 0,0 1 1 0 0,1 0-1 0 0,1 0 0 0 0,0 1 1 0 0,0 0-1 0 0,1 0 1 0 0,0 0-1 0 0,1 1 0 0 0,1 0 1 0 0,-1 0-1 0 0,2 0 0 0 0,0 0 1 0 0,0 0-1 0 0,1 0 1 0 0,1 0-1 0 0,0 1 0 0 0,0-1 1 0 0,2 0-1 0 0,-1 0 1 0 0,1 0-1 0 0,1 0 0 0 0,0 0 1 0 0,1 0-1 0 0,0-1 0 0 0,1 1 1 0 0,0-1-1 0 0,1 0 1 0 0,0-1-1 0 0,1 1 0 0 0,0-1 1 0 0,1-1-1 0 0,-1 1 1 0 0,4 1-104 0 0,1 2-43 0 0,1-1 1 0 0,1 0 0 0 0,0-1 0 0 0,1-1-1 0 0,0 0 1 0 0,0-1 0 0 0,1 0 0 0 0,0-2-1 0 0,1 0 1 0 0,1 0 42 0 0,110 19-3205 0 0,-59-39 686 0 0,-39 1 1318 0 0</inkml:trace>
  <inkml:trace contextRef="#ctx0" brushRef="#br0" timeOffset="604.401">473 81 1088 0 0,'7'-2'114'0'0,"0"2"1"0"0,0-1-1 0 0,0 1 0 0 0,0 0 1 0 0,0 1-1 0 0,0-1 0 0 0,0 2 0 0 0,0-1 1 0 0,0 1-1 0 0,0 0 0 0 0,-1 0 1 0 0,1 0-1 0 0,-1 1 0 0 0,1 0 0 0 0,-1 1 1 0 0,0 0-1 0 0,0-1 0 0 0,-1 2 1 0 0,1-1-1 0 0,-1 1 0 0 0,0 0 0 0 0,0 0 1 0 0,0 0-1 0 0,-1 1 0 0 0,0-1 1 0 0,0 1-1 0 0,0 0 0 0 0,-1 0 1 0 0,1 1-1 0 0,-2-1 0 0 0,3 7-114 0 0,-7-3 165 0 0,0 1 1 0 0,0-1-1 0 0,-1 0 0 0 0,0 0 1 0 0,-1 0-1 0 0,0 0 0 0 0,-1 0 1 0 0,0-1-1 0 0,0 0 0 0 0,-1 0 1 0 0,0 0-1 0 0,-1-1 0 0 0,0 0 1 0 0,0 0-1 0 0,0-1 0 0 0,-1 1 1 0 0,-1-2-1 0 0,1 1 0 0 0,-1-1 0 0 0,0-1 1 0 0,0 1-1 0 0,-1-2 0 0 0,-1 2-165 0 0,11-7 27 0 0,0 1 0 0 0,-1 0 0 0 0,1-1-1 0 0,0 1 1 0 0,0-1 0 0 0,0 1-1 0 0,0 0 1 0 0,-1-1 0 0 0,1 1 0 0 0,0 0-1 0 0,0-1 1 0 0,-1 1 0 0 0,1 0-1 0 0,0 0 1 0 0,-1-1 0 0 0,1 1 0 0 0,0 0-1 0 0,-1 0 1 0 0,1 0 0 0 0,0-1-1 0 0,-1 1 1 0 0,1 0 0 0 0,0 0 0 0 0,-1 0-1 0 0,1 0 1 0 0,-1 0 0 0 0,1 0-1 0 0,0 0 1 0 0,-1 0 0 0 0,1-1-1 0 0,-1 2 1 0 0,1-1 0 0 0,0 0 0 0 0,-1 0-1 0 0,1 0 1 0 0,0 0 0 0 0,-1 0-27 0 0,30-30 122 0 0,35-16-319 0 0,2 3 1 0 0,2 2-1 0 0,2 4 1 0 0,9-1 196 0 0,5-4-198 0 0,-203 143 897 0 0,64-18-526 0 0,58-68-79 0 0,8-8-241 0 0,0 0 1 0 0,0-1-1 0 0,0 0 1 0 0,1-1-1 0 0,-1 0 1 0 0,1-1 0 0 0,1 0-1 0 0,-1-1 1 0 0,0 0-1 0 0,1-1 1 0 0,0-1-1 0 0,-1 0 1 0 0,1 0 0 0 0,0-1-1 0 0,-1-1 1 0 0,1 0-1 0 0,3-1 147 0 0,17 1-1079 0 0,72-19-1248 0 0,-82 12 1325 0 0</inkml:trace>
  <inkml:trace contextRef="#ctx0" brushRef="#br0" timeOffset="837.448">1282 237 1872 0 0,'0'-1'111'0'0,"0"0"-1"0"0,0 0 1 0 0,0 0 0 0 0,0 0-1 0 0,0 0 1 0 0,0 0-1 0 0,0 0 1 0 0,-1 0 0 0 0,1 0-1 0 0,0 0 1 0 0,0 0-1 0 0,-1 0 1 0 0,1 0 0 0 0,-1 1-1 0 0,1-1 1 0 0,-1 0-1 0 0,1 0 1 0 0,-1 0 0 0 0,1 0-1 0 0,-1 1 1 0 0,0-1-1 0 0,0 0 1 0 0,1 0 0 0 0,-1 1-1 0 0,0-1 1 0 0,0 1-1 0 0,0-1 1 0 0,1 1 0 0 0,-1-1-1 0 0,0 1 1 0 0,0-1-1 0 0,0 1 1 0 0,0 0 0 0 0,0 0-1 0 0,0-1 1 0 0,0 1-1 0 0,0 0 1 0 0,0 0 0 0 0,0 0-1 0 0,0 0 1 0 0,0 0-1 0 0,0 0 1 0 0,0 0 0 0 0,0 1-1 0 0,0-1 1 0 0,0 0-1 0 0,0 0 1 0 0,0 1 0 0 0,0-1-1 0 0,0 1 1 0 0,0-1-1 0 0,0 1 1 0 0,1-1 0 0 0,-1 1-1 0 0,0-1 1 0 0,0 1-1 0 0,1 0 1 0 0,-1 0 0 0 0,0-1-1 0 0,1 1 1 0 0,-1 1-111 0 0,-4 7 109 0 0,1 1 0 0 0,1 0 1 0 0,0 0-1 0 0,1 1 0 0 0,0-1 0 0 0,0 0 1 0 0,1 1-1 0 0,0 0 0 0 0,1-1 1 0 0,0 1-1 0 0,1-1 0 0 0,0 1 0 0 0,1-1 1 0 0,0 1-1 0 0,0-1 0 0 0,1 0 0 0 0,1 0 1 0 0,0 0-1 0 0,2 4-109 0 0,56 113-406 0 0,-14-48-5977 0 0,-45-76 5132 0 0,4-1 24 0 0</inkml:trace>
  <inkml:trace contextRef="#ctx0" brushRef="#br0" timeOffset="1086.148">1657 487 1172 0 0,'5'4'149'0'0,"-1"0"-1"0"0,1 1 1 0 0,-1-1 0 0 0,0 1 0 0 0,0 0-1 0 0,0 0 1 0 0,-1 1 0 0 0,0-1-1 0 0,0 1 1 0 0,0-1 0 0 0,0 1-1 0 0,-1 0 1 0 0,0 0 0 0 0,0 0 0 0 0,-1 0-1 0 0,0 1 1 0 0,0-1 0 0 0,0 0-1 0 0,-1 0 1 0 0,0 1 0 0 0,0-1-1 0 0,-1 0 1 0 0,1 1 0 0 0,-1-1-1 0 0,-1 0 1 0 0,1 0 0 0 0,-1 0 0 0 0,0 0-1 0 0,-1 0 1 0 0,1 0 0 0 0,-1-1-1 0 0,0 1 1 0 0,-1-1 0 0 0,1 0-1 0 0,-2 2-148 0 0,-12 17 74 0 0,0-1-1 0 0,-1-1 1 0 0,-1-1-1 0 0,-1-1 1 0 0,-1 0-1 0 0,-1-2 1 0 0,-6 4-74 0 0,-61 29-3899 0 0,86-50 2519 0 0</inkml:trace>
  <inkml:trace contextRef="#ctx0" brushRef="#br0" timeOffset="1709.583">1968 196 1268 0 0,'-5'-8'1479'0'0,"12"-3"1019"0"0,53 78-1567 0 0,-57-63-875 0 0,-1 1 1 0 0,1 0 0 0 0,-1 0-1 0 0,0 0 1 0 0,-1 1-1 0 0,1-1 1 0 0,-1 0 0 0 0,0 1-1 0 0,0-1 1 0 0,-1 0-1 0 0,1 1 1 0 0,-1-1 0 0 0,0 1-1 0 0,-1-1 1 0 0,0 1-1 0 0,1-1 1 0 0,-2 1-1 0 0,1-1 1 0 0,-1 0 0 0 0,1 0-1 0 0,-1 0 1 0 0,-1 0-1 0 0,1 0 1 0 0,-1 0 0 0 0,0 0-1 0 0,0-1 1 0 0,0 1-1 0 0,-1-1 1 0 0,1 0-1 0 0,-1 0 1 0 0,0 0-57 0 0,-121 95 1458 0 0,124-100-1460 0 0,1 0 0 0 0,-1 0 1 0 0,0 0-1 0 0,1 0 0 0 0,-1 0 1 0 0,1 0-1 0 0,-1 0 0 0 0,1-1 1 0 0,-1 1-1 0 0,1 0 0 0 0,0 0 1 0 0,-1 0-1 0 0,1-1 1 0 0,0 1-1 0 0,0 0 0 0 0,0-1 1 0 0,0 1-1 0 0,0 0 0 0 0,0 0 1 0 0,1-1-1 0 0,-1 1 0 0 0,0 0 1 0 0,1 0-1 0 0,-1 0 1 0 0,1-1-1 0 0,-1 1 0 0 0,1 0 1 0 0,-1 0-1 0 0,1 0 0 0 0,0 0 1 0 0,-1 0-1 0 0,1 0 0 0 0,0 0 1 0 0,0 0-1 0 0,0 0 0 0 0,0 0 1 0 0,1 0 1 0 0,268-293-1321 0 0,-234 254 1557 0 0,-36 40-161 0 0,-8 2-43 0 0,1 2-1 0 0,-1-1 1 0 0,1 1 0 0 0,0 0 0 0 0,1 1 0 0 0,-1-1-1 0 0,1 1 1 0 0,0 1 0 0 0,0-1 0 0 0,0 1 0 0 0,1 0 0 0 0,0 0-1 0 0,0 1 1 0 0,1 0 0 0 0,-1 0-32 0 0,2-3 45 0 0,0 0-48 0 0,0 1 1 0 0,1-1 0 0 0,-1 1-1 0 0,1 0 1 0 0,0 0 0 0 0,0 0-1 0 0,1 0 1 0 0,0 0 0 0 0,-1 0-1 0 0,2 0 1 0 0,-1 0 0 0 0,1 0-1 0 0,-1 1 1 0 0,1-1 0 0 0,1 0-1 0 0,-1 0 1 0 0,1 0 0 0 0,0 0-1 0 0,0 1 1 0 0,0-1 0 0 0,1 0-1 0 0,0 0 1 0 0,0-1 0 0 0,0 1-1 0 0,1 0 1 0 0,-1-1 0 0 0,1 1-1 0 0,0-1 1 0 0,0 0 0 0 0,1 0-1 0 0,-1 0 1 0 0,1-1 0 0 0,0 1-1 0 0,0-1 1 0 0,0 0 0 0 0,0 0-1 0 0,1 0 1 0 0,-1 0 0 0 0,1-1-1 0 0,0 0 1 0 0,0 0 0 0 0,0 0-1 0 0,0-1 1 0 0,0 1 0 0 0,0-1-1 0 0,0 0 1 0 0,0-1 0 0 0,0 1-1 0 0,1-1 1 0 0,-1 0 0 0 0,0 0-1 0 0,2-1 3 0 0,123 5-6003 0 0,-114-4 4749 0 0</inkml:trace>
  <inkml:trace contextRef="#ctx0" brushRef="#br0" timeOffset="2036.217">2405 192 904 0 0,'4'-1'140'0'0,"0"1"0"0"0,0-1 0 0 0,0 1 0 0 0,0-1 0 0 0,1 1 0 0 0,-1 1 0 0 0,0-1 0 0 0,0 1 0 0 0,0-1 0 0 0,0 1 0 0 0,0 0 0 0 0,0 0 0 0 0,-1 1 0 0 0,1-1 0 0 0,0 1 0 0 0,0 0 0 0 0,-1 0 0 0 0,1 0 0 0 0,-1 0 0 0 0,0 1 0 0 0,0 0 0 0 0,0-1 0 0 0,0 1 0 0 0,0 0 0 0 0,0 0 0 0 0,1 3-140 0 0,-1 0 171 0 0,0-1 0 0 0,-1 1 0 0 0,1 0 0 0 0,-1 0 0 0 0,-1 0 0 0 0,1 0 0 0 0,-1 1-1 0 0,0-1 1 0 0,0 0 0 0 0,-1 1 0 0 0,0-1 0 0 0,0 1 0 0 0,0-1 0 0 0,-1 0 0 0 0,0 1-1 0 0,0-1 1 0 0,-1 0 0 0 0,0 0 0 0 0,0 0 0 0 0,0 0 0 0 0,-1 0 0 0 0,0 0-1 0 0,0-1 1 0 0,0 1 0 0 0,-1-1 0 0 0,1 0 0 0 0,-4 3-171 0 0,-2 8 526 0 0,59-21-1157 0 0,105-57-5533 0 0,-123 50 4727 0 0</inkml:trace>
  <inkml:trace contextRef="#ctx0" brushRef="#br0" timeOffset="2282.192">2917 294 1472 0 0,'12'63'3577'0'0,"-38"34"-2584"0"0,22-84-800 0 0,-58 82-66 0 0,-28-26-3423 0 0,65-56 2022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 1556 0 0,'-20'-36'3684'0'0,"26"46"-3850"0"0,21 41-2359 0 0,-17-33 1564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4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466 129 1256 0 0,'2'-2'56'0'0,"0"0"-1"0"0,-1 0 1 0 0,1 0-1 0 0,-1-1 1 0 0,0 1-1 0 0,1 0 1 0 0,-1-1-1 0 0,0 1 1 0 0,0-1-1 0 0,-1 1 1 0 0,1-1-1 0 0,-1 0 1 0 0,1 1-1 0 0,-1-1 1 0 0,0 0-1 0 0,0 1 1 0 0,0-1 0 0 0,0 0-1 0 0,0 1 1 0 0,-1-1-1 0 0,1 0 1 0 0,-1 1-1 0 0,1-1 1 0 0,-1 1-1 0 0,0-1 1 0 0,0 1-1 0 0,0-1 1 0 0,-1 1-1 0 0,1 0 1 0 0,-1-1-1 0 0,1 1 1 0 0,-1 0-1 0 0,0 0 1 0 0,0 0-1 0 0,1 0 1 0 0,-1 0-1 0 0,-1 1 1 0 0,1-1-1 0 0,0 1 1 0 0,0-1-56 0 0,-109-31 682 0 0,93 37-594 0 0,-1 1-1 0 0,0 1 0 0 0,1 0 1 0 0,0 2-1 0 0,1 0 1 0 0,-1 1-1 0 0,1 0 1 0 0,1 2-1 0 0,0 0 1 0 0,1 0-1 0 0,0 2 1 0 0,1 0-1 0 0,0 0 1 0 0,1 2-1 0 0,0 0 1 0 0,-6 9-88 0 0,12-14 67 0 0,0 0 1 0 0,0 0 0 0 0,1 0 0 0 0,1 1 0 0 0,0 0-1 0 0,0 0 1 0 0,1 0 0 0 0,0 0 0 0 0,1 1 0 0 0,0 0-1 0 0,1-1 1 0 0,0 1 0 0 0,1 0 0 0 0,0 8-68 0 0,4-16 23 0 0,1 1-1 0 0,-1-1 1 0 0,0 0 0 0 0,1 1 0 0 0,0-2-1 0 0,0 1 1 0 0,0 0 0 0 0,1-1-1 0 0,-1 0 1 0 0,1 0 0 0 0,0 0 0 0 0,0 0-1 0 0,0-1 1 0 0,0 0 0 0 0,0 0-1 0 0,0 0 1 0 0,1-1 0 0 0,-1 0 0 0 0,1 0-1 0 0,-1 0 1 0 0,1-1 0 0 0,-1 1 0 0 0,1-1-1 0 0,-1-1 1 0 0,2 1-23 0 0,2 0 11 0 0,-1 0-1 0 0,1 0 1 0 0,-1-1 0 0 0,1 0-1 0 0,-1 0 1 0 0,1-1 0 0 0,-1 0-1 0 0,0-1 1 0 0,1 1 0 0 0,-1-2-1 0 0,-1 1 1 0 0,1-1 0 0 0,0 0-1 0 0,-1-1 1 0 0,0 0 0 0 0,0 0-1 0 0,0-1 1 0 0,-1 1 0 0 0,0-1-1 0 0,0-1 1 0 0,0 1 0 0 0,-1-1-1 0 0,0 0 1 0 0,0 0 0 0 0,-1-1-1 0 0,0 1 1 0 0,0-1 0 0 0,2-6-11 0 0,26-121-376 0 0,15 180 410 0 0,129 107-2910 0 0,-162-143 1695 0 0,-3-5-51 0 0</inkml:trace>
  <inkml:trace contextRef="#ctx0" brushRef="#br0" timeOffset="404.012">680 9 936 0 0,'12'18'320'0'0,"0"0"1"0"0,-1 0-1 0 0,-1 1 0 0 0,-1 1 0 0 0,0-1 0 0 0,-2 2 1 0 0,0-1-1 0 0,-2 1 0 0 0,0 0 0 0 0,-1 0 1 0 0,-1 0-1 0 0,-1 1 0 0 0,-1-1 0 0 0,-1 14-320 0 0,-26 5 2228 0 0,8-101-1160 0 0,18 50-1042 0 0,0 1 0 0 0,0 0 0 0 0,1 0 0 0 0,1 0 0 0 0,0 0 0 0 0,0 0 0 0 0,1 0 0 0 0,0 0 0 0 0,1 1 0 0 0,0-1 0 0 0,0 1 0 0 0,1 0 0 0 0,0 0 0 0 0,1 1 0 0 0,0-1 0 0 0,0 1 0 0 0,1 1 0 0 0,0-1 0 0 0,0 1 0 0 0,1 0 0 0 0,0 1 0 0 0,0 0 0 0 0,0 0 0 0 0,1 1 0 0 0,0 0 0 0 0,0 0 0 0 0,0 1 0 0 0,1 0 1 0 0,0 1-1 0 0,2-1-26 0 0,2 9-77 0 0,0 0 1 0 0,0 1 0 0 0,-1 1 0 0 0,1 0 0 0 0,-1 1 0 0 0,-1 0 0 0 0,0 1 0 0 0,0 0 0 0 0,0 1 0 0 0,-2 0 0 0 0,1 1 0 0 0,-1 0 0 0 0,-1 1 0 0 0,0 0 0 0 0,0 1 0 0 0,-1-1 0 0 0,-1 2 0 0 0,0-1 0 0 0,-1 1 0 0 0,-1 0 0 0 0,0 0 0 0 0,0 2 76 0 0,13 86-5339 0 0,-18-92 4003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3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84 856 0 0,'0'0'582'0'0,"0"0"-22"0"0,0 0-69 0 0,0 0-58 0 0,0 0-9 0 0,0 0-44 0 0,0 0-76 0 0,0 0 55 0 0,-1-13 216 0 0,8 12 3300 0 0,-5 3-3856 0 0,1 0 0 0 0,0 0 0 0 0,-1 1 0 0 0,1-1 0 0 0,-1 0 0 0 0,0 1 0 0 0,0 0 0 0 0,0-1 1 0 0,0 1-1 0 0,0 0 0 0 0,-1 0 0 0 0,1 0 0 0 0,-1 0 0 0 0,0 0 0 0 0,0 1 0 0 0,0-1 0 0 0,0 0 0 0 0,0 1 0 0 0,-1-1 1 0 0,0 0-1 0 0,0 1 0 0 0,0-1 0 0 0,0 0 0 0 0,0 1 0 0 0,0-1 0 0 0,-1 0 0 0 0,0 1 0 0 0,0 0-19 0 0,1 0 18 0 0,22 204 991 0 0,-36-313-8095 0 0,10 74 5812 0 0</inkml:trace>
  <inkml:trace contextRef="#ctx0" brushRef="#br0" timeOffset="605.596">179 428 1592 0 0,'4'-18'3413'0'0,"1"-8"-3154"0"0,-2 7-174 0 0,2 0-1 0 0,-1-1 0 0 0,2 2 0 0 0,1-1 0 0 0,0 1 1 0 0,1 0-1 0 0,1 0 0 0 0,1 1 0 0 0,0 0 0 0 0,1 1 0 0 0,1 0 1 0 0,0 1-1 0 0,2 0 0 0 0,-1 1 0 0 0,2 1 0 0 0,0 0 0 0 0,0 1 1 0 0,1 0-1 0 0,1 1 0 0 0,0 1 0 0 0,0 1 0 0 0,1 0 0 0 0,0 2 1 0 0,0 0-1 0 0,1 0 0 0 0,0 2 0 0 0,0 1 0 0 0,6-1-84 0 0,-20 5 3 0 0,1-1 0 0 0,-1 2 0 0 0,0-1 0 0 0,0 0 0 0 0,1 1 0 0 0,-1 0 0 0 0,0 0 0 0 0,0 0 0 0 0,0 1 0 0 0,0 0 0 0 0,0 0 0 0 0,0 0 0 0 0,-1 1 0 0 0,1-1 0 0 0,-1 1 0 0 0,1 0 0 0 0,-1 0 0 0 0,0 1 0 0 0,0-1 0 0 0,-1 1 0 0 0,1 0 0 0 0,-1 0 0 0 0,1 0 0 0 0,-1 1 0 0 0,-1-1 0 0 0,1 1 0 0 0,-1-1 0 0 0,1 1 0 0 0,-1 0 0 0 0,-1 0 0 0 0,1 0 0 0 0,-1 0 0 0 0,0 0 0 0 0,0 1 0 0 0,0-1 0 0 0,-1 0 0 0 0,1 0 0 0 0,-1 1 0 0 0,-1-1 0 0 0,1 0 0 0 0,-1 0 0 0 0,0 1 0 0 0,0-1 0 0 0,0 0 0 0 0,-1 0 0 0 0,0 0 0 0 0,0 0 0 0 0,0 0 0 0 0,-1-1 0 0 0,0 2-3 0 0,-6 9-82 0 0,-1-1 1 0 0,0 0 0 0 0,-1 0-1 0 0,0-1 1 0 0,-1 0 0 0 0,-1-1-1 0 0,0 0 1 0 0,-1-1 0 0 0,-4 2 81 0 0,-82 34-4567 0 0,97-46 3307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4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71 573 1516 0 0,'-10'-8'3642'0'0,"-32"36"-2488"0"0,40-28-1137 0 0,1 1 1 0 0,0-1 0 0 0,0 1-1 0 0,0 0 1 0 0,0-1-1 0 0,0 1 1 0 0,0 0-1 0 0,0 0 1 0 0,0 0-1 0 0,1 0 1 0 0,-1 0 0 0 0,0 0-1 0 0,0 0 1 0 0,1 0-1 0 0,-1 0 1 0 0,1 0-1 0 0,-1 0 1 0 0,1 0-1 0 0,-1 0 1 0 0,1 0 0 0 0,-1 0-1 0 0,1 1 1 0 0,0-1-1 0 0,0 0 1 0 0,0 0-1 0 0,0 1 1 0 0,0-1-1 0 0,0 0 1 0 0,0 0-1 0 0,0 0 1 0 0,0 1 0 0 0,1-1-1 0 0,-1 0 1 0 0,0 0-1 0 0,1 0 1 0 0,-1 1-1 0 0,1-1 1 0 0,-1 0-1 0 0,1 0 1 0 0,-1 0 0 0 0,1 0-1 0 0,0 0 1 0 0,0 0-1 0 0,0 0 1 0 0,-1 0-1 0 0,1-1 1 0 0,0 1-1 0 0,0 0 1 0 0,0 0 0 0 0,0-1-1 0 0,0 1 1 0 0,0-1-1 0 0,1 1 1 0 0,-1-1-1 0 0,0 1 1 0 0,0-1-1 0 0,0 0 1 0 0,0 1-1 0 0,1-1 1 0 0,-1 0 0 0 0,0 0-1 0 0,1 0-17 0 0,85 8-117 0 0,-82-8 131 0 0,208-45-862 0 0,-159 8 608 0 0,-113-1-174 0 0,30 30 567 0 0,1 0 0 0 0,-1 3 0 0 0,-1 0 0 0 0,1 2 0 0 0,-1 0 0 0 0,-28 3-153 0 0,346-54-886 0 0,-246 43 588 0 0,110-57-481 0 0,-147 66 778 0 0,-1-1 0 0 0,1 0 0 0 0,-1 0 0 0 0,0-1 0 0 0,-1 1 0 0 0,1-1 0 0 0,0 0 0 0 0,-1 0 0 0 0,0 0 0 0 0,0-1 0 0 0,0 1 0 0 0,-1 0 0 0 0,1-1 0 0 0,-1 0 0 0 0,0 0 1 0 0,0 0-1 0 0,-1 0 0 0 0,0 0 0 0 0,0 0 0 0 0,0 0 0 0 0,0 0 0 0 0,-1 0 0 0 0,1-1 0 0 0,-2 1 0 0 0,1 0 0 0 0,0 0 0 0 0,-1 0 0 0 0,0-1 0 0 0,0 1 0 0 0,-1 0 0 0 0,1 0 1 0 0,-9-16 369 0 0,0 1 0 0 0,-1 0-1 0 0,-1 0 1 0 0,-1 1 0 0 0,-1 1-1 0 0,-1 1 1 0 0,0 0 0 0 0,-1 0-1 0 0,0 2 1 0 0,-2 0-1 0 0,-18-12-368 0 0,34 29 61 0 0,-1 1 0 0 0,1-1 0 0 0,0 1 0 0 0,0-1 0 0 0,0 1 0 0 0,0 0 0 0 0,0 0 0 0 0,1 0 0 0 0,-1 0 0 0 0,1 0 0 0 0,0 0 0 0 0,0 1 0 0 0,0-1 0 0 0,0 0 0 0 0,0 1 0 0 0,1-1 0 0 0,-1 0 0 0 0,1 1 0 0 0,0-1 0 0 0,0 1 0 0 0,1-1 0 0 0,-1 0 0 0 0,1 1 0 0 0,-1-1 0 0 0,1 0 0 0 0,1 3-61 0 0,-2 1 148 0 0,4 38 18 0 0,2 0 1 0 0,2-1-1 0 0,2 1 0 0 0,2-1 1 0 0,12 26-167 0 0,16 69 259 0 0,-39-134-290 0 0,58 277-201 0 0,-43-91-5053 0 0,-31-149 2611 0 0,7-37 1400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5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1008 0 0,'6'0'752'0'0,"1"-2"-112"0"0,2 0-104 0 0,19-1-44 0 0,-15 3-68 0 0,31-10-420 0 0,-10 2-216 0 0,-2-1-396 0 0,2 3 40 0 0,-1-1-792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33 587 3084 0 0,'1'38'8021'0'0,"13"104"-7190"0"0,10-24-2418 0 0,-24-119 1454 0 0,-1 1 1 0 0,1 0-1 0 0,0-1 0 0 0,0 1 1 0 0,-1 0-1 0 0,1 0 0 0 0,0-1 1 0 0,0 1-1 0 0,-1 0 0 0 0,1 0 1 0 0,0 0-1 0 0,0-1 0 0 0,-1 1 1 0 0,1 0-1 0 0,0 0 0 0 0,-1 0 1 0 0,1 0-1 0 0,0 0 1 0 0,-1 0-1 0 0,1 0 0 0 0,0-1 1 0 0,-1 1-1 0 0,1 0 0 0 0,-1 0 1 0 0,1 0-1 0 0,0 0 0 0 0,-1 0 1 0 0,1 1-1 0 0,0-1 0 0 0,-1 0 1 0 0,1 0-1 0 0,0 0 0 0 0,-1 0 1 0 0,1 0-1 0 0,0 0 0 0 0,-1 1 1 0 0,1-1-1 0 0,0 0 0 0 0,0 0 1 0 0,-1 0-1 0 0,1 1 0 0 0,0-1 1 0 0,0 0-1 0 0,-1 0 0 0 0,1 1 1 0 0,0-1-1 0 0,0 0 1 0 0,-1 1-1 0 0,1-1 0 0 0,0 0 1 0 0,0 1-1 0 0,0-1 0 0 0,0 0 1 0 0,0 1-1 0 0,0-1 133 0 0,-12-12-1117 0 0</inkml:trace>
  <inkml:trace contextRef="#ctx0" brushRef="#br0" timeOffset="250.938">1 347 1076 0 0,'5'-15'666'0'0,"0"1"-1"0"0,1 0 1 0 0,1 0 0 0 0,0 0-1 0 0,0 1 1 0 0,2 0 0 0 0,0 0-1 0 0,0 1 1 0 0,1 0 0 0 0,7-5-666 0 0,-8 8 171 0 0,2 1 0 0 0,-1 0 1 0 0,1 1-1 0 0,1 0 1 0 0,-1 1-1 0 0,1 0 1 0 0,0 1-1 0 0,0 0 0 0 0,1 1 1 0 0,-1 0-1 0 0,1 1 1 0 0,7-1-172 0 0,-12 1-270 0 0,0 1 1 0 0,-1 0 0 0 0,1 0 0 0 0,0 1-1 0 0,0 0 1 0 0,0 0 0 0 0,0 1 0 0 0,0 0-1 0 0,0 1 1 0 0,0-1 0 0 0,0 1 0 0 0,0 1-1 0 0,0 0 1 0 0,-1 0 0 0 0,1 0 0 0 0,0 1-1 0 0,-1 0 1 0 0,0 1 0 0 0,0-1 0 0 0,0 1-1 0 0,0 1 1 0 0,-1-1 0 0 0,5 5 269 0 0,-2 5-1057 0 0</inkml:trace>
  <inkml:trace contextRef="#ctx0" brushRef="#br0" timeOffset="530.773">38 574 2428 0 0,'64'3'3795'0'0,"224"-38"-1635"0"0,-39 22-811 0 0,-247 13-1283 0 0,-2 0 35 0 0,2 3-8 0 0,39 125-997 0 0,-25-101-4682 0 0,-13-27 4336 0 0</inkml:trace>
  <inkml:trace contextRef="#ctx0" brushRef="#br0" timeOffset="703.289">758 323 1868 0 0,'2'-10'840'0'0,"2"4"-100"0"0,-3-1-40 0 0,-1 2-108 0 0,2-2-332 0 0,0 1 68 0 0,0 2-79 0 0,3-1-213 0 0,2 0-4 0 0,-3 2-349 0 0,3 0 101 0 0,-2-1-148 0 0,4 3-340 0 0,-4 1-508 0 0,4 0 4 0 0</inkml:trace>
  <inkml:trace contextRef="#ctx0" brushRef="#br0" timeOffset="1389.242">931 480 1004 0 0,'5'175'3764'0'0,"7"-109"1260"0"0,13-99-4040 0 0,66-99-1492 0 0,-88 132 490 0 0,0 0-1 0 0,-1 1 0 0 0,1-1 1 0 0,0 1-1 0 0,0 0 0 0 0,-1 0 1 0 0,1 0-1 0 0,-1 0 0 0 0,1 1 1 0 0,-1-1-1 0 0,1 1 0 0 0,-1-1 1 0 0,0 1-1 0 0,0 0 0 0 0,1 0 1 0 0,-1 0-1 0 0,-1 0 0 0 0,1 0 0 0 0,0 0 1 0 0,0 0-1 0 0,-1 1 0 0 0,1-1 1 0 0,-1 1-1 0 0,0-1 0 0 0,0 1 1 0 0,0 0-1 0 0,0-1 0 0 0,0 1 1 0 0,-1 0-1 0 0,1 0 0 0 0,-1-1 1 0 0,0 1-1 0 0,0 0 0 0 0,0 0 1 0 0,0 0-1 0 0,0-1 0 0 0,0 1 1 0 0,-1 1 18 0 0,5 10-38 0 0,2 6 30 0 0,-5-12-8 0 0,1 0 0 0 0,0 1 0 0 0,0-1 0 0 0,1 0 0 0 0,0 0 1 0 0,0 0-1 0 0,1 0 0 0 0,0-1 0 0 0,0 0 0 0 0,1 1 0 0 0,-1-1 0 0 0,2-1 0 0 0,-1 1 0 0 0,1-1 1 0 0,0 0-1 0 0,0 0 0 0 0,1-1 0 0 0,0 0 0 0 0,0 0 0 0 0,0 0 0 0 0,0-1 0 0 0,1 0 0 0 0,5 2 17 0 0,-2-5-24 0 0,0-1 1 0 0,1 0 0 0 0,-1 0 0 0 0,0-1 0 0 0,0 0 0 0 0,0-1 0 0 0,0-1 0 0 0,0 1 0 0 0,0-2 0 0 0,0 0 0 0 0,-1 0 0 0 0,0 0 0 0 0,0-2 0 0 0,0 1 0 0 0,0-1 0 0 0,-1-1 0 0 0,0 1 0 0 0,0-2 0 0 0,-1 1 0 0 0,0-1-1 0 0,0 0 1 0 0,-1-1 0 0 0,0 0 0 0 0,-1 0 0 0 0,0 0 0 0 0,0-1 0 0 0,-1 0 0 0 0,0 0 0 0 0,2-8 22 0 0,-9-8 679 0 0,-24 48-231 0 0,17-14-494 0 0,1-1 75 0 0,1 0 0 0 0,-1 1 1 0 0,1-1-1 0 0,0 2 0 0 0,1-1 0 0 0,0 1 0 0 0,0 0 1 0 0,1 0-1 0 0,0 0 0 0 0,0 1 0 0 0,1 0 1 0 0,1 0-1 0 0,0 0 0 0 0,0 0 0 0 0,1 0 1 0 0,0 1-1 0 0,0-1 0 0 0,2 1 0 0 0,-1 2-29 0 0,1-9 2 0 0,0 1 0 0 0,1-1 0 0 0,-1 0 0 0 0,1 0 0 0 0,0 0 0 0 0,0 1 0 0 0,1-1 0 0 0,-1 0-1 0 0,1 0 1 0 0,0-1 0 0 0,0 1 0 0 0,0 0 0 0 0,1-1 0 0 0,-1 1 0 0 0,1-1 0 0 0,0 0 0 0 0,0 1 0 0 0,0-1 0 0 0,0-1 0 0 0,0 1-1 0 0,1 0 1 0 0,-1-1 0 0 0,1 0 0 0 0,-1 0 0 0 0,1 0 0 0 0,0 0 0 0 0,0-1 0 0 0,0 1 0 0 0,0-1 0 0 0,1 0 0 0 0,-1 0 0 0 0,0 0-1 0 0,0-1 1 0 0,0 0 0 0 0,1 1 0 0 0,-1-2 0 0 0,0 1 0 0 0,1 0 0 0 0,2-1-2 0 0,3-3-36 0 0,0 1-1 0 0,-1-1 1 0 0,0-1-1 0 0,1 0 1 0 0,-2 0 0 0 0,1-1-1 0 0,-1 0 1 0 0,1 0-1 0 0,-2-1 1 0 0,1 0 0 0 0,-1 0-1 0 0,0-1 1 0 0,0 0-1 0 0,-1 0 1 0 0,0-1 0 0 0,-1 0-1 0 0,0 0 1 0 0,0 0-1 0 0,-1-1 1 0 0,0 1 0 0 0,0-1-1 0 0,-2 0 1 0 0,1 0 36 0 0,25-248-450 0 0,-30 231 475 0 0,-1 0-1 0 0,-1 0 0 0 0,-1 0 1 0 0,-1 0-1 0 0,-1 1 1 0 0,-2 0-1 0 0,0 1 1 0 0,-2-1-1 0 0,-1 2 0 0 0,-1 0 1 0 0,-1 0-1 0 0,-1 1 1 0 0,-1 1-1 0 0,-1 1 1 0 0,-1 0-1 0 0,0 1 0 0 0,-2 1 1 0 0,0 1-1 0 0,-3-1-24 0 0,12 13-289 0 0,0 0-1 0 0,0 1 1 0 0,0 0-1 0 0,-1 1 0 0 0,1 1 1 0 0,-1-1-1 0 0,0 2 1 0 0,0-1-1 0 0,0 2 1 0 0,0 0-1 0 0,-12 0 290 0 0,-29 22-2502 0 0,36-10 1337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5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344 420 1152 0 0,'-16'22'760'0'0,"3"-1"64"0"0,-1 1-152 0 0,-5 0-128 0 0,1 3-8 0 0,-5-2-88 0 0,0-3-44 0 0,-2 0-39 0 0,-2 0-109 0 0,-1-3-260 0 0,1-2-20 0 0,6 0 4 0 0,1-4-312 0 0,2 1-177 0 0,2-7-415 0 0,6-2 60 0 0,10-3 44 0 0,0 0 28 0 0</inkml:trace>
  <inkml:trace contextRef="#ctx0" brushRef="#br0" timeOffset="485.175">2 347 1400 0 0,'-1'0'640'0'0,"1"0"-448"0"0,1-2 32 0 0,3 0-256 0 0,3 1-256 0 0,-2-1-248 0 0,15-6 12 0 0</inkml:trace>
  <inkml:trace contextRef="#ctx0" brushRef="#br0" timeOffset="937.567">772 162 888 0 0,'-4'13'3501'0'0,"-22"22"-2780"0"0,23-31-527 0 0,-172 254 1374 0 0,120-222-5914 0 0,43-36 2940 0 0</inkml:trace>
  <inkml:trace contextRef="#ctx0" brushRef="#br0" timeOffset="1200.251">523 295 1240 0 0,'31'-1'6514'0'0,"20"47"-6445"0"0,-32-27 505 0 0,57 48-303 0 0,14 13-4108 0 0,-76-73 1096 0 0,-8-7 1507 0 0</inkml:trace>
  <inkml:trace contextRef="#ctx0" brushRef="#br0" timeOffset="1573.818">875 402 1344 0 0,'9'8'364'0'0,"0"0"0"0"0,-1 0 0 0 0,0 1-1 0 0,0 0 1 0 0,-1 1 0 0 0,-1 0 0 0 0,0 0-1 0 0,0 0 1 0 0,0 1 0 0 0,-2 0 0 0 0,1 0 0 0 0,-1 0-1 0 0,-1 0 1 0 0,1 5-364 0 0,-5-15 38 0 0,1 0-1 0 0,0 0 1 0 0,-1 0 0 0 0,1 0-1 0 0,-1 0 1 0 0,0-1 0 0 0,1 1-1 0 0,-1 0 1 0 0,0 0-1 0 0,1-1 1 0 0,-1 1 0 0 0,0 0-1 0 0,0-1 1 0 0,0 1 0 0 0,0 0-1 0 0,0-1 1 0 0,1 0-1 0 0,-1 1 1 0 0,0-1 0 0 0,0 1-1 0 0,0-1 1 0 0,0 0-1 0 0,0 0 1 0 0,0 0 0 0 0,0 1-1 0 0,0-1 1 0 0,-1 0 0 0 0,1 0-1 0 0,0 0 1 0 0,0-1-1 0 0,0 1 1 0 0,0 0 0 0 0,0 0-1 0 0,0 0 1 0 0,0-1 0 0 0,0 1-1 0 0,0-1 1 0 0,1 1-1 0 0,-1-1 1 0 0,0 1 0 0 0,0-1-1 0 0,0 1 1 0 0,0-1-1 0 0,0 0 1 0 0,1 1 0 0 0,-1-1-1 0 0,0 0 1 0 0,1 0 0 0 0,-1 0-1 0 0,1 1 1 0 0,-1-1-1 0 0,0 0 1 0 0,1 0 0 0 0,0 0-1 0 0,-1 0 1 0 0,1 0-1 0 0,0 0 1 0 0,-1 0 0 0 0,1 0-1 0 0,0 0 1 0 0,0 0 0 0 0,0 0-1 0 0,0 0 1 0 0,0-1-38 0 0,3-7 36 0 0,0 1 1 0 0,1-1 0 0 0,0 0-1 0 0,0 1 1 0 0,1 0-1 0 0,0 0 1 0 0,1 0 0 0 0,0 0-1 0 0,0 1 1 0 0,0 0 0 0 0,1 1-1 0 0,0-1 1 0 0,0 1-1 0 0,1 0 1 0 0,0 1 0 0 0,0 0-1 0 0,0 0 1 0 0,5-1-37 0 0,4-6 75 0 0,-11 9-87 0 0,0 1 1 0 0,0 0 0 0 0,0-1-1 0 0,0 2 1 0 0,1-1-1 0 0,-1 1 1 0 0,0 0-1 0 0,1 0 1 0 0,-1 1 0 0 0,1 0-1 0 0,-1 0 1 0 0,1 1-1 0 0,-1-1 1 0 0,0 1-1 0 0,1 1 1 0 0,-1-1 0 0 0,0 1-1 0 0,0 0 1 0 0,0 1-1 0 0,0-1 1 0 0,0 1-1 0 0,-1 0 1 0 0,1 1 0 0 0,-1-1-1 0 0,0 1 1 0 0,0 0-1 0 0,0 0 1 0 0,0 1-1 0 0,-1 0 1 0 0,1 0 0 0 0,-1 0-1 0 0,-1 0 1 0 0,1 0-1 0 0,-1 1 1 0 0,0-1-1 0 0,0 1 13 0 0,41 87-755 0 0,-40-46-5288 0 0,-4-42 4506 0 0</inkml:trace>
  <inkml:trace contextRef="#ctx0" brushRef="#br0" timeOffset="1837.099">1704 0 880 0 0,'10'10'309'0'0,"0"0"0"0"0,-1 1-1 0 0,0 0 1 0 0,-1 0 0 0 0,0 1 0 0 0,-1 0-1 0 0,0 0 1 0 0,-1 1 0 0 0,0 0 0 0 0,-1 0-1 0 0,-1 0 1 0 0,0 1 0 0 0,-1 0 0 0 0,0-1-1 0 0,-1 1 1 0 0,0 0 0 0 0,-1 0-1 0 0,-1 0 1 0 0,0 0 0 0 0,-1 1 0 0 0,-1 2-309 0 0,-2 14 189 0 0,-2 0 0 0 0,0 0 0 0 0,-2 0 0 0 0,-1-1 0 0 0,-2 0 0 0 0,-1-1 0 0 0,-1 0 0 0 0,-1-1 0 0 0,-3 1-189 0 0,-64 88-432 0 0,72-107 86 0 0,1-1 0 0 0,-1 1 0 0 0,-1-2 0 0 0,0 1-1 0 0,0-1 1 0 0,0-1 0 0 0,-1 0 0 0 0,0 0 0 0 0,-1-1 0 0 0,0-1 0 0 0,1 0-1 0 0,-2 0 1 0 0,1-1 0 0 0,0-1 0 0 0,-7 1 346 0 0,-26 1-1377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5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1080 0 0,'16'20'4548'0'0,"-3"35"-3342"0"0,-12-48-943 0 0,33 120 767 0 0,3-48-5075 0 0,-32-75 2733 0 0,1-3 14 0 0</inkml:trace>
  <inkml:trace contextRef="#ctx0" brushRef="#br0" timeOffset="218.912">398 471 1404 0 0,'-3'23'700'0'0,"-4"0"44"0"0,-2 4-108 0 0,-4 0-140 0 0,-1-2 68 0 0,3 0-144 0 0,-5 0-16 0 0,0-3-59 0 0,2-2-93 0 0,-2 0-20 0 0,0-4-432 0 0,0-2-168 0 0,6-8-133 0 0,1 1-583 0 0,-2-4-212 0 0,11-3 16 0 0</inkml:trace>
  <inkml:trace contextRef="#ctx0" brushRef="#br0" timeOffset="512.766">893 1 1148 0 0,'-104'84'4414'0'0,"1"94"-2790"0"0,67-105-1166 0 0,-28 24-4568 0 0,54-93 2816 0 0</inkml:trace>
  <inkml:trace contextRef="#ctx0" brushRef="#br0" timeOffset="792.619">525 52 1540 0 0,'29'21'3376'0'0,"205"194"-1414"0"0,-198-174-5902 0 0,-31-36 2582 0 0</inkml:trace>
  <inkml:trace contextRef="#ctx0" brushRef="#br0" timeOffset="1134.794">999 182 1240 0 0,'10'2'5874'0'0,"15"-6"-4007"0"0,5 0-1130 0 0,-25 3-715 0 0,0 1-1 0 0,0 0 0 0 0,0 0 1 0 0,0 1-1 0 0,-1 0 0 0 0,1-1 1 0 0,0 1-1 0 0,0 1 1 0 0,-1-1-1 0 0,1 1 0 0 0,-1 0 1 0 0,1 0-1 0 0,-1 0 0 0 0,0 1 1 0 0,0-1-1 0 0,0 1 0 0 0,0 0 1 0 0,0 0-1 0 0,-1 0 1 0 0,0 1-1 0 0,1-1 0 0 0,-1 1 1 0 0,0 0-1 0 0,0 0 0 0 0,-1 0 1 0 0,1 0-1 0 0,-1 1 1 0 0,0-1-1 0 0,0 0 0 0 0,-1 1 1 0 0,1 0-1 0 0,-1-1 0 0 0,0 1 1 0 0,0 0-1 0 0,-1 0 0 0 0,1-1 1 0 0,-1 1-1 0 0,0 0 1 0 0,0 0-1 0 0,-1 0 0 0 0,0 3-21 0 0,-60 129 59 0 0,114-147-4130 0 0,21-26 106 0 0,-50 25 2660 0 0</inkml:trace>
  <inkml:trace contextRef="#ctx0" brushRef="#br0" timeOffset="1382.944">1408 349 1504 0 0,'-51'100'4490'0'0,"-7"57"-2805"0"0,57-152-1914 0 0,0 0 1 0 0,-1 0 0 0 0,0-1-1 0 0,1 1 1 0 0,-2 0-1 0 0,1-1 1 0 0,0 0 0 0 0,-1 1-1 0 0,0-1 1 0 0,0 0 0 0 0,0-1-1 0 0,-1 1 1 0 0,1 0-1 0 0,-1-1 1 0 0,0 0 0 0 0,0 0-1 0 0,0 0 1 0 0,0 0 0 0 0,-5 2 228 0 0,-8-1-1272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5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13 880 0 0,'-52'-8'3270'0'0,"-70"69"-1281"0"0,106-49-1815 0 0,2 0 1 0 0,0 1 0 0 0,0 1-1 0 0,1 0 1 0 0,1 1 0 0 0,0 0-1 0 0,1 1 1 0 0,1 1 0 0 0,1-1-1 0 0,0 1 1 0 0,1 1 0 0 0,1 0-1 0 0,0 0 1 0 0,2 0 0 0 0,0 1-1 0 0,1 0 1 0 0,1 0 0 0 0,0 0 0 0 0,2 0-1 0 0,0 10-174 0 0,2-19-35 0 0,0 0 0 0 0,1 1 0 0 0,1-1 0 0 0,0-1 0 0 0,0 1 0 0 0,1 0 0 0 0,0-1 0 0 0,0 1 0 0 0,1-1-1 0 0,1-1 1 0 0,-1 1 0 0 0,1-1 0 0 0,1 0 0 0 0,0 0 0 0 0,0 0 0 0 0,0-1 0 0 0,1 0 0 0 0,3 1 35 0 0,-6-4-226 0 0,0 0 1 0 0,0 0-1 0 0,1-1 1 0 0,0 0-1 0 0,-1 0 0 0 0,1-1 1 0 0,0 0-1 0 0,0 0 1 0 0,0 0-1 0 0,1 0 0 0 0,-1-1 1 0 0,0 0-1 0 0,1-1 1 0 0,-1 1-1 0 0,0-1 0 0 0,1 0 1 0 0,-1-1-1 0 0,0 1 1 0 0,1-1-1 0 0,3-2 226 0 0,37-15-1300 0 0,-14 0 151 0 0</inkml:trace>
  <inkml:trace contextRef="#ctx0" brushRef="#br0" timeOffset="296.741">705 0 2172 0 0,'-19'16'3952'0'0,"-20"37"-3401"0"0,25-32 76 0 0,-124 268 222 0 0,109-268-5516 0 0,28-21 3319 0 0</inkml:trace>
  <inkml:trace contextRef="#ctx0" brushRef="#br0" timeOffset="561.512">452 70 1872 0 0,'23'-10'6160'0'0,"8"29"-4278"0"0,31 48-2543 0 0,-50-53 1270 0 0,82 106-198 0 0,30 32-3460 0 0,-97-134-966 0 0,-26-18 2714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4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1576 0 0,'-18'2'4998'0'0,"-21"23"-4102"0"0,20-5-617 0 0,0 1-1 0 0,1 1 1 0 0,1 0 0 0 0,1 1-1 0 0,2 1 1 0 0,0 1 0 0 0,1 0-1 0 0,2 0 1 0 0,0 1 0 0 0,2 1-1 0 0,-5 20-278 0 0,-46 108-363 0 0,59-154 215 0 0,0 0 0 0 0,0-1 0 0 0,0 1 0 0 0,-1 0 0 0 0,1 0 0 0 0,0 0 0 0 0,0-1 0 0 0,-1 1 0 0 0,1-1-1 0 0,0 1 1 0 0,-1-1 0 0 0,1 0 0 0 0,-1 1 0 0 0,1-1 0 0 0,-1 0 0 0 0,1 0 0 0 0,0 0 0 0 0,-1 0 0 0 0,1 0 0 0 0,-1 0 0 0 0,1 0 0 0 0,-1-1-1 0 0,1 1 1 0 0,0 0 0 0 0,-1-1 0 0 0,1 1 0 0 0,0-1 0 0 0,-1 1 0 0 0,1-1 0 0 0,0 0 0 0 0,0 0 0 0 0,-1 0 0 0 0,1 1 0 0 0,0-1 0 0 0,0 0-1 0 0,0 0 1 0 0,0-1 0 0 0,0 1 0 0 0,0 0 0 0 0,1 0 0 0 0,-1 0 0 0 0,0-1 0 0 0,0 1 0 0 0,1 0 0 0 0,-1-1 0 0 0,1 1 0 0 0,0 0 0 0 0,-1-1-1 0 0,1 1 1 0 0,0-1 0 0 0,0 1 0 0 0,-1-1 148 0 0,-13-20-1308 0 0</inkml:trace>
  <inkml:trace contextRef="#ctx0" brushRef="#br0" timeOffset="281.016">0 80 1792 0 0,'0'-8'889'0'0,"0"-22"3415"0"0,13 38-1912 0 0,144 152-896 0 0,-139-142-1500 0 0,0-2-414 0 0,0 0 0 0 0,-2 1-1 0 0,0 0 1 0 0,-1 1-1 0 0,0 1 1 0 0,-2 1-1 0 0,0 0 1 0 0,-1 0-1 0 0,5 15 419 0 0,-13 3-4578 0 0,-4-31 3173 0 0</inkml:trace>
  <inkml:trace contextRef="#ctx0" brushRef="#br0" timeOffset="527.493">41 629 1428 0 0,'4'14'6014'0'0,"15"-13"-4261"0"0,197-28-1592 0 0,-9-37-7028 0 0,-174 50 5394 0 0</inkml:trace>
  <inkml:trace contextRef="#ctx0" brushRef="#br0" timeOffset="839.319">708 52 1880 0 0,'0'2'1064'0'0,"4"-6"-160"0"0,1 3-12 0 0,0-3-151 0 0,15 1-105 0 0,3-2-52 0 0,0-2-52 0 0,5 6-120 0 0,-1-4-140 0 0,2 1-136 0 0,-5-2-232 0 0,3 2 12 0 0,-2 1-500 0 0,0 0-160 0 0,-7 3-649 0 0,-18 0 89 0 0,9 0 44 0 0,-9 0 8 0 0</inkml:trace>
  <inkml:trace contextRef="#ctx0" brushRef="#br0" timeOffset="1007.996">747 224 1468 0 0,'2'6'916'0'0,"0"-4"-84"0"0,1 1-184 0 0,3-1-56 0 0,13 6-144 0 0,4 2 8 0 0,2-3-155 0 0,4-4-61 0 0,4 1-20 0 0,1 1-24 0 0,0-4-548 0 0,-16-1-152 0 0,12 0-545 0 0,4 0-247 0 0,3 0 24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4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1 403 948 0 0,'63'113'1680'0'0,"-1"-3"35"0"0,-30-61 54 0 0,-31-47-1264 0 0,-1-2 9 0 0,5 1 1033 0 0,115-256-1664 0 0,3 106-2464 0 0,-74 95-714 0 0,-37 40 2154 0 0</inkml:trace>
  <inkml:trace contextRef="#ctx0" brushRef="#br0" timeOffset="1352.867">994 330 916 0 0,'-5'-2'172'0'0,"0"0"0"0"0,-1 1 0 0 0,1-1-1 0 0,-1 1 1 0 0,0 0 0 0 0,1 1 0 0 0,-1 0 0 0 0,0 0 0 0 0,1 0-1 0 0,-1 0 1 0 0,0 1 0 0 0,1 0 0 0 0,-1 0 0 0 0,0 0 0 0 0,1 1-1 0 0,0 0 1 0 0,-3 1-172 0 0,0 0 180 0 0,-14 3-10 0 0,1 2 1 0 0,-1 1-1 0 0,2 1 0 0 0,-1 0 0 0 0,1 2 1 0 0,1 0-1 0 0,0 1 0 0 0,1 1 0 0 0,0 1 1 0 0,1 0-1 0 0,1 1 0 0 0,0 1 1 0 0,-7 12-171 0 0,22-28 11 0 0,0 0 1 0 0,0-1 0 0 0,1 1 0 0 0,-1 0 0 0 0,1 0 0 0 0,-1-1 0 0 0,1 1 0 0 0,-1 0 0 0 0,1 0 0 0 0,-1 0-1 0 0,1 0 1 0 0,0 0 0 0 0,0 0 0 0 0,-1-1 0 0 0,1 1 0 0 0,0 0 0 0 0,0 0 0 0 0,0 0 0 0 0,0 0 0 0 0,0 0 0 0 0,0 0-1 0 0,0 0 1 0 0,0 0 0 0 0,0 0 0 0 0,1 0 0 0 0,-1 0 0 0 0,0 0 0 0 0,1-1 0 0 0,-1 1 0 0 0,0 0 0 0 0,1 0-1 0 0,-1 0 1 0 0,1 0 0 0 0,-1-1 0 0 0,1 1 0 0 0,0 0 0 0 0,-1-1 0 0 0,1 1 0 0 0,0 0 0 0 0,-1-1 0 0 0,1 1-1 0 0,0-1 1 0 0,0 1 0 0 0,0-1 0 0 0,-1 1 0 0 0,1-1 0 0 0,0 1 0 0 0,0-1 0 0 0,0 0 0 0 0,0 0 0 0 0,0 0-1 0 0,0 1 1 0 0,0-1 0 0 0,0 0 0 0 0,0 0 0 0 0,0 0 0 0 0,0 0 0 0 0,-1 0 0 0 0,1-1 0 0 0,0 1 0 0 0,0 0-12 0 0,71 4-39 0 0,-65-4 45 0 0,7-1-3 0 0,0 0 0 0 0,0-1-1 0 0,0-1 1 0 0,0 0 0 0 0,0-1 0 0 0,-1 0-1 0 0,0-1 1 0 0,0-1 0 0 0,0 0 0 0 0,0-1 0 0 0,-1 0-1 0 0,4-4-2 0 0,-2-5 663 0 0,-14 17-652 0 0,0 0 1 0 0,-1-1-1 0 0,1 1 0 0 0,0 0 0 0 0,0-1 1 0 0,-1 1-1 0 0,1 0 0 0 0,0 0 1 0 0,0-1-1 0 0,0 1 0 0 0,0 0 0 0 0,0 0 1 0 0,0-1-1 0 0,0 1 0 0 0,0 0 1 0 0,0-1-1 0 0,0 1 0 0 0,1 0 0 0 0,-1 0 1 0 0,0-1-1 0 0,0 1 0 0 0,1 0 1 0 0,-1-1-1 0 0,0 1 0 0 0,1 0 0 0 0,-1-1 1 0 0,1 1-1 0 0,-1 0 0 0 0,1-1 1 0 0,-1 1-1 0 0,1-1 0 0 0,-1 1 0 0 0,1-1 1 0 0,0 0-1 0 0,-1 1 0 0 0,1-1 1 0 0,-1 1-1 0 0,1-1 0 0 0,0 0 0 0 0,0 0 1 0 0,-1 1-1 0 0,1-1 0 0 0,0 0 1 0 0,-1 0-1 0 0,1 0 0 0 0,0 0 0 0 0,0 0 1 0 0,-1 0-1 0 0,1 0 0 0 0,0 0 1 0 0,0 0-1 0 0,-1 0 0 0 0,1 0 0 0 0,0 0 1 0 0,0 0-1 0 0,-1-1 0 0 0,1 1 1 0 0,0 0-1 0 0,-1-1 0 0 0,1 1 0 0 0,0 0 1 0 0,-1-1-1 0 0,1 1 0 0 0,-1-1 1 0 0,1 1-1 0 0,0-1 0 0 0,-1 0-11 0 0,3 8-14 0 0,-1 0 0 0 0,1 0 0 0 0,0 0 0 0 0,1 0-1 0 0,0 0 1 0 0,0-1 0 0 0,0 0 0 0 0,1 0 0 0 0,0 0 0 0 0,0 0 0 0 0,0-1 0 0 0,1 0-1 0 0,-1 0 1 0 0,1-1 0 0 0,1 1 0 0 0,-1-1 0 0 0,0 0 0 0 0,1-1 0 0 0,0 0 0 0 0,0 0-1 0 0,6 2 15 0 0,-6-8-31 0 0,-1 0 0 0 0,0-1 0 0 0,0 0-1 0 0,0 0 1 0 0,-1 0 0 0 0,1 0 0 0 0,-1-1-1 0 0,0 0 1 0 0,0 0 0 0 0,-1 0-1 0 0,1-1 1 0 0,-1 0 0 0 0,-1 0 0 0 0,1 0-1 0 0,-1 0 1 0 0,0 0 0 0 0,0-1 0 0 0,-1 1-1 0 0,1-1 1 0 0,-1 0 0 0 0,-1 0 0 0 0,0 0-1 0 0,0 1 1 0 0,0-1 0 0 0,-1 0-1 0 0,0-6 32 0 0,3 2-4 0 0,13-85 608 0 0,-4-1 0 0 0,-5 0 0 0 0,-3-68-604 0 0,-4 163 76 0 0,-27 1 88 0 0,19 22-142 0 0,1 0 0 0 0,2 1 0 0 0,0-1 0 0 0,1 1 0 0 0,1 0 0 0 0,1 1 0 0 0,1-1 0 0 0,1 0 1 0 0,1 0-1 0 0,1 1 0 0 0,1-1 0 0 0,1 0 0 0 0,0-1 0 0 0,2 1 0 0 0,1-1 0 0 0,0 0 0 0 0,2 0 1 0 0,6 11-23 0 0,-12-26 1 0 0,0 0 1 0 0,0 0 0 0 0,0 0-1 0 0,0 0 1 0 0,1 0 0 0 0,0 0-1 0 0,1-1 1 0 0,-1 0 0 0 0,1 0 0 0 0,0 0-1 0 0,0-1 1 0 0,0 1 0 0 0,1-1-1 0 0,-1 0 1 0 0,1-1 0 0 0,0 0-1 0 0,0 0 1 0 0,1 0 0 0 0,-1 0 0 0 0,1-1-1 0 0,-1 0 1 0 0,1 0 0 0 0,0-1-1 0 0,-1 0 1 0 0,1 0 0 0 0,0-1 0 0 0,0 0-1 0 0,0 0 1 0 0,0 0 0 0 0,-1-1-1 0 0,1 0 1 0 0,0 0 0 0 0,0-1-1 0 0,-1 0 1 0 0,1 0 0 0 0,-1-1 0 0 0,0 1-1 0 0,3-2-1 0 0,1-2 1 0 0,0 0 0 0 0,0 0 0 0 0,0-1 0 0 0,0-1 0 0 0,-1 1 0 0 0,0-1 0 0 0,-1-1 0 0 0,0 0 0 0 0,0 0 0 0 0,-1 0 0 0 0,0-1 0 0 0,-1 0 0 0 0,0-1-1 0 0,-1 1 1 0 0,0-1 0 0 0,0 0 0 0 0,-1 0 0 0 0,-1-1 0 0 0,2-6-1 0 0,-8 6 318 0 0,-6 38-210 0 0,4 93-44 0 0,8-113-71 0 0,1 1 0 0 0,0-1 0 0 0,0 0-1 0 0,0-1 1 0 0,1 1 0 0 0,0-1 0 0 0,0 0 0 0 0,0 0-1 0 0,1-1 1 0 0,-1 1 0 0 0,1-1 0 0 0,0 0 0 0 0,1-1-1 0 0,-1 0 1 0 0,1 0 0 0 0,-1 0 0 0 0,1-1 0 0 0,0 1-1 0 0,0-2 1 0 0,0 1 0 0 0,0-1 0 0 0,0 0 0 0 0,0-1-1 0 0,0 1 1 0 0,1-1 0 0 0,-1-1 0 0 0,0 1 0 0 0,0-1-1 0 0,0-1 1 0 0,0 1 0 0 0,5-3 7 0 0,1 2-47 0 0,-1-1 0 0 0,1-1 0 0 0,-1 0 0 0 0,0-1 0 0 0,-1 0 0 0 0,1 0 0 0 0,-1-2 0 0 0,0 1 0 0 0,0-1 0 0 0,-1-1 0 0 0,0 0 0 0 0,0 0 0 0 0,-1-1 0 0 0,0 0 0 0 0,-1-1 0 0 0,0 0 0 0 0,0 0 0 0 0,-1-1 0 0 0,-1 0 0 0 0,1 0 0 0 0,3-10 47 0 0,-10 20-10 0 0,0 1-3 0 0,0 0 19 0 0,0 0-6 0 0,1 1 0 0 0,-1 0 0 0 0,1 0 0 0 0,-1-1 0 0 0,1 1-1 0 0,-1 0 1 0 0,0 0 0 0 0,1-1 0 0 0,-1 1 0 0 0,0 0 0 0 0,0 0-1 0 0,0 0 1 0 0,1 0 0 0 0,-1-1 0 0 0,0 1 0 0 0,0 0 0 0 0,0 0-1 0 0,0 0 1 0 0,-1 0 0 0 0,1-1 0 0 0,0 1 0 0 0,0 0 0 0 0,0 0-1 0 0,-1 0 1 0 0,1 0 0 0 0,0-1 0 0 0,-1 1 0 0 0,1 0-1 0 0,-1 0 1 0 0,1-1 0 0 0,-1 1 0 0 0,1 0 0 0 0,-1-1 0 0 0,1 1-1 0 0,-1-1 1 0 0,0 1 0 0 0,1-1 0 0 0,-1 1 0 0 0,0-1 0 0 0,1 1-1 0 0,-1-1 1 0 0,0 1 0 0 0,0-1 0 0 0,0 0 0 0 0,1 0 0 0 0,-1 1-1 0 0,0-1 1 0 0,0 0 0 0 0,0 0 0 0 0,0 0 0 0 0,1 0-1 0 0,-1 0 1 0 0,0 0 0 0 0,0 0 0 0 0,0 0 0 0 0,0 0 0 0 0,1 0-1 0 0,-1-1 1 0 0,0 1 0 0 0,0 0 0 0 0,0-1 0 0 0,1 1 0 0 0,-1 0-1 0 0,0-1 1 0 0,0 1 0 0 0,1-1 0 0 0,-1 1 0 0 0,0-1 0 0 0,0 0-1 0 0,11 8 3 0 0,1-1 0 0 0,-1-1 0 0 0,1 0-1 0 0,0-1 1 0 0,0 0 0 0 0,1 0-1 0 0,-1-1 1 0 0,1-1 0 0 0,-1 0-1 0 0,1 0 1 0 0,0-1 0 0 0,0-1-1 0 0,-1 0 1 0 0,1 0 0 0 0,0-2-1 0 0,3 0-1 0 0,26 1-7 0 0,-13 1-12 0 0,0-2 0 0 0,0-1-1 0 0,0-1 1 0 0,0-1 0 0 0,-1-2-1 0 0,1 0 1 0 0,-2-2 0 0 0,21-10 19 0 0,-44 18-6 0 0,0 0 0 0 0,-1 0 0 0 0,1-1 0 0 0,-1 1 1 0 0,1-1-1 0 0,-1 1 0 0 0,1-1 0 0 0,-1 0 0 0 0,0 0 0 0 0,0 0 0 0 0,0 0 0 0 0,0 0 1 0 0,0-1-1 0 0,0 1 0 0 0,-1 0 0 0 0,1-1 0 0 0,-1 0 0 0 0,1 1 0 0 0,-1-1 1 0 0,0 0-1 0 0,0 1 0 0 0,0-1 0 0 0,-1 0 0 0 0,1 0 0 0 0,-1 0 0 0 0,0 0 1 0 0,1 0-1 0 0,-1 0 0 0 0,0 0 0 0 0,-1 0 0 0 0,1 0 0 0 0,0 0 0 0 0,-1 1 1 0 0,0-1-1 0 0,0 0 0 0 0,0 0 0 0 0,0 0 0 0 0,0 1 0 0 0,0-1 0 0 0,-1 1 0 0 0,1-1 1 0 0,-1 1-1 0 0,0-1 0 0 0,0 1 0 0 0,0 0 0 0 0,0 0 0 0 0,0 0 0 0 0,0 0 1 0 0,0 0-1 0 0,-1 0 0 0 0,1 1 0 0 0,-1-1 0 0 0,1 1 0 0 0,-1-1 0 0 0,0 1 1 0 0,1 0-1 0 0,-1 0 0 0 0,-2 0 6 0 0,-159-29 480 0 0,160 29-475 0 0,0 1-1 0 0,1 0 1 0 0,-1 1 0 0 0,1-1 0 0 0,-1 0-1 0 0,0 1 1 0 0,1 0 0 0 0,-1 0 0 0 0,1 0-1 0 0,0 0 1 0 0,-1 1 0 0 0,1-1 0 0 0,0 1-1 0 0,0 0 1 0 0,0 0 0 0 0,0 0 0 0 0,0 0 0 0 0,0 0-1 0 0,0 1 1 0 0,1-1 0 0 0,-1 1 0 0 0,1 0-1 0 0,0 0 1 0 0,0 0 0 0 0,0 0 0 0 0,0 0-1 0 0,0 0 1 0 0,1 1 0 0 0,0-1 0 0 0,-1 0-1 0 0,1 1 1 0 0,0-1 0 0 0,1 1 0 0 0,-1 0-1 0 0,1-1 1 0 0,-1 3-5 0 0,10 8-399 0 0,0 0 0 0 0,1 0 0 0 0,1-2 0 0 0,0 1 0 0 0,1-1 0 0 0,0-1-1 0 0,1 0 1 0 0,0 0 0 0 0,1-2 0 0 0,0 1 0 0 0,0-2 0 0 0,1 0 0 0 0,0-1 0 0 0,0 0 0 0 0,3 0 399 0 0,16 8-1392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253 439 1100 0 0,'0'0'484'0'0,"0"0"-44"0"0,0 0-26 0 0,0 0 96 0 0,0 0-25 0 0,0 0-113 0 0,-2-29 615 0 0,-95 49-325 0 0,88-18-609 0 0,1 0-1 0 0,0 1 1 0 0,0 0 0 0 0,0 0 0 0 0,1 1-1 0 0,-1 0 1 0 0,1 1 0 0 0,0-1 0 0 0,0 2-1 0 0,0-1 1 0 0,1 1 0 0 0,0-1-1 0 0,0 2 1 0 0,0-1 0 0 0,1 1 0 0 0,0 0-1 0 0,0 0 1 0 0,1 0 0 0 0,-1 1 0 0 0,2-1-1 0 0,-1 1 1 0 0,1 0 0 0 0,0 0 0 0 0,1 0-1 0 0,0 1 1 0 0,0-1 0 0 0,1 0 0 0 0,0 5-53 0 0,1-7 29 0 0,1 0 0 0 0,-1-1 0 0 0,2 1 0 0 0,-1 0 0 0 0,0-1 1 0 0,1 1-1 0 0,0-1 0 0 0,0 0 0 0 0,1 1 0 0 0,0-1 0 0 0,0 0 1 0 0,0 0-1 0 0,0-1 0 0 0,1 1 0 0 0,-1-1 0 0 0,1 1 0 0 0,0-1 1 0 0,1-1-1 0 0,-1 1 0 0 0,1 0 0 0 0,0-1 0 0 0,-1 0 0 0 0,4 1-29 0 0,12 4 57 0 0,0 0-1 0 0,1-1 0 0 0,0-2 0 0 0,1 0 0 0 0,0-1 1 0 0,-1-1-1 0 0,1-1 0 0 0,0-1 0 0 0,0-1 0 0 0,5-1-56 0 0,-15 1 0 0 0,1-1-1 0 0,-1 0 1 0 0,0 0-1 0 0,1-1 1 0 0,-1-1-1 0 0,0 0 1 0 0,-1-1-1 0 0,1 0 1 0 0,-1-1-1 0 0,1 0 1 0 0,-2-1-1 0 0,1 0 1 0 0,0 0-1 0 0,-1-1 1 0 0,0-1-1 0 0,-1 0 1 0 0,0 0-1 0 0,0-1 1 0 0,-1 0-1 0 0,0 0 1 0 0,0-1-1 0 0,-1 0 1 0 0,0-1-1 0 0,-1 1 1 0 0,-1-1-1 0 0,5-12 1 0 0,-9 15-40 0 0,-1 0 1 0 0,0 0-1 0 0,-1 0 0 0 0,0 0 1 0 0,0 0-1 0 0,-1 0 0 0 0,0 1 1 0 0,0-1-1 0 0,-1 0 0 0 0,0 1 1 0 0,0 0-1 0 0,-1-1 0 0 0,0 1 1 0 0,0 1-1 0 0,0-1 0 0 0,-1 0 1 0 0,0 1-1 0 0,-1 0 0 0 0,1 0 1 0 0,-1 1-1 0 0,0 0 0 0 0,-1 0 0 0 0,-4-3 40 0 0,-169-85-527 0 0,173 89 98 0 0,9 3-3522 0 0,19-2 2657 0 0</inkml:trace>
  <inkml:trace contextRef="#ctx0" brushRef="#br0" timeOffset="557.17">726 107 1016 0 0,'-3'-25'3190'0'0,"4"36"-1703"0"0,12 215-427 0 0,13 91 1749 0 0,-27-363-1826 0 0,2 36-1009 0 0,1 1-1 0 0,0-1 1 0 0,0 1-1 0 0,1 0 1 0 0,0 0-1 0 0,1 0 1 0 0,0 0-1 0 0,0 0 1 0 0,1 1 0 0 0,0 0-1 0 0,1 0 1 0 0,0 0-1 0 0,0 1 1 0 0,0 0-1 0 0,1 0 1 0 0,0 0-1 0 0,1 1 1 0 0,-1 0-1 0 0,1 1 1 0 0,0-1 0 0 0,1 2-1 0 0,-1-1 1 0 0,1 1-1 0 0,0 0 1 0 0,0 1-1 0 0,0 0 1 0 0,0 0-1 0 0,1 1 1 0 0,-1 1 0 0 0,1-1-1 0 0,-1 2 1 0 0,1-1-1 0 0,0 1 1 0 0,-1 0-1 0 0,1 1 1 0 0,0 0-1 0 0,-1 1 1 0 0,1 0 0 0 0,-1 1-1 0 0,0 0 1 0 0,0 0-1 0 0,5 3 27 0 0,-10-4-10 0 0,0 0 1 0 0,0 0-1 0 0,0 1 0 0 0,-1-1 0 0 0,1 1 0 0 0,-1 0 1 0 0,1 0-1 0 0,-1 0 0 0 0,0 1 0 0 0,0-1 0 0 0,-1 1 1 0 0,1 0-1 0 0,-1-1 0 0 0,0 1 0 0 0,0 0 0 0 0,0 0 0 0 0,0 1 1 0 0,-1-1-1 0 0,1 0 0 0 0,-1 1 0 0 0,0-1 0 0 0,0 1 1 0 0,-1-1-1 0 0,0 1 0 0 0,1-1 0 0 0,-2 1 0 0 0,1-1 1 0 0,0 1-1 0 0,-1-1 0 0 0,0 0 0 0 0,0 1 10 0 0,-11 11-6 0 0,0-1-1 0 0,-1 0 1 0 0,-1 0 0 0 0,0-2-1 0 0,-1 0 1 0 0,-1 0-1 0 0,0-2 1 0 0,0 0-1 0 0,-1 0 1 0 0,-1-2 0 0 0,1 0-1 0 0,-2-1 1 0 0,1-1-1 0 0,-1-1 1 0 0,0 0 0 0 0,0-2-1 0 0,-1 0 1 0 0,-9 0 6 0 0,29-5-82 0 0,1 0 0 0 0,0 0-1 0 0,0 0 1 0 0,0 0 0 0 0,-1-1 0 0 0,1 1 0 0 0,-1 0 0 0 0,1 0 0 0 0,-1-1-1 0 0,1 1 1 0 0,-1-1 0 0 0,0 1 0 0 0,1 0 0 0 0,-1-1 0 0 0,0 1 0 0 0,0 0 0 0 0,0-1-1 0 0,0 1 1 0 0,-1-1 0 0 0,1 1 0 0 0,0 0 0 0 0,0-1 0 0 0,-1 1 0 0 0,1 0-1 0 0,-1-1 1 0 0,1 1 0 0 0,-1 0 0 0 0,0 0 0 0 0,1-1 0 0 0,-1 1 0 0 0,0 0 0 0 0,0 0-1 0 0,0 0 1 0 0,0 0 0 0 0,0 0 0 0 0,0 0 0 0 0,0 0 0 0 0,0 0 0 0 0,0 1-1 0 0,-1-1 1 0 0,1 0 0 0 0,0 1 0 0 0,0-1 0 0 0,-1 1 0 0 0,1-1 0 0 0,0 1 0 0 0,-1-1-1 0 0,1 1 1 0 0,0 0 0 0 0,-1 0 0 0 0,1 0 0 0 0,-1 0 0 0 0,1 0 0 0 0,0 0-1 0 0,-1 0 1 0 0,1 0 0 0 0,-1 1 0 0 0,1-1 0 0 0,0 0 0 0 0,-1 1 0 0 0,1-1 0 0 0,0 1-1 0 0,0 0 1 0 0,-1-1 0 0 0,1 1 0 0 0,0 0 0 0 0,0 0 0 0 0,0 0 0 0 0,-1 0 82 0 0,19-23-1232 0 0</inkml:trace>
  <inkml:trace contextRef="#ctx0" brushRef="#br0" timeOffset="899.455">1549 254 1780 0 0,'-92'21'3448'0'0,"87"-20"-3397"0"0,1 1 0 0 0,-1 1 0 0 0,1-1 0 0 0,-1 1 0 0 0,1-1 0 0 0,0 1 0 0 0,0 0 0 0 0,0 1 0 0 0,1-1 1 0 0,-1 1-1 0 0,1 0 0 0 0,0 0 0 0 0,0 0 0 0 0,0 0 0 0 0,0 0 0 0 0,1 0 0 0 0,0 1 0 0 0,0-1 0 0 0,0 1 0 0 0,0 0 0 0 0,1 0 0 0 0,0 0 0 0 0,0 0 1 0 0,0-1-1 0 0,0 1 0 0 0,1 0 0 0 0,0 1 0 0 0,0-1 0 0 0,0 0 0 0 0,1 0 0 0 0,0 0 0 0 0,-1-1 0 0 0,2 1 0 0 0,-1 0 0 0 0,1 0 0 0 0,-1 0 0 0 0,1-1 1 0 0,1 1-1 0 0,-1-1 0 0 0,1 0 0 0 0,-1 1 0 0 0,1-1 0 0 0,1 0 0 0 0,-1-1 0 0 0,2 3-51 0 0,197 179 1225 0 0,-201-183-1219 0 0,0 0 0 0 0,1 1 0 0 0,-1-1 0 0 0,0 1 0 0 0,0-1 0 0 0,0 1 0 0 0,0-1 0 0 0,-1 1 0 0 0,1-1 1 0 0,-1 1-1 0 0,1 0 0 0 0,-1-1 0 0 0,0 1 0 0 0,0-1 0 0 0,0 1 0 0 0,-1 0 0 0 0,1-1 0 0 0,0 1 0 0 0,-1 0 0 0 0,0-1 0 0 0,0 1 0 0 0,0-1 0 0 0,0 1 0 0 0,0-1 1 0 0,0 0-1 0 0,0 1 0 0 0,-1-1 0 0 0,1 0 0 0 0,-1 0 0 0 0,0 0 0 0 0,0 0 0 0 0,1 0 0 0 0,-1 0 0 0 0,0-1 0 0 0,-1 1 0 0 0,1-1 0 0 0,0 1 0 0 0,0-1 1 0 0,-1 0-1 0 0,1 0 0 0 0,-1 0 0 0 0,1 0 0 0 0,-1 0 0 0 0,1 0 0 0 0,-1-1-6 0 0,-124 26-1081 0 0,121-26 872 0 0,0 0 1 0 0,0 0-1 0 0,0-1 1 0 0,0 0-1 0 0,0 0 1 0 0,0 0-1 0 0,1-1 1 0 0,-1 0-1 0 0,1 0 1 0 0,-1 0-1 0 0,1-1 1 0 0,0 0-1 0 0,-1 0 1 0 0,1 0-1 0 0,1-1 1 0 0,-1 1-1 0 0,1-1 1 0 0,-1 0-1 0 0,1-1 1 0 0,0 1-1 0 0,-2-3 209 0 0,-4-16-1256 0 0</inkml:trace>
  <inkml:trace contextRef="#ctx0" brushRef="#br0" timeOffset="1301.858">1693 587 1780 0 0,'227'-48'2228'0'0,"-206"42"-2118"0"0,117-56 248 0 0,-138 61-350 0 0,0 1 0 0 0,1-1 1 0 0,-1 0-1 0 0,0 1 0 0 0,1-1 1 0 0,-1 0-1 0 0,0 1 0 0 0,0-1 1 0 0,0 0-1 0 0,0 1 0 0 0,0-1 1 0 0,0 0-1 0 0,0 0 0 0 0,0 1 1 0 0,0-1-1 0 0,0 0 0 0 0,0 0 1 0 0,0 1-1 0 0,0-1 0 0 0,0 0 1 0 0,-1 1-1 0 0,1-1 1 0 0,0 0-1 0 0,-1 1 0 0 0,1-1 1 0 0,0 0-1 0 0,-1 1 0 0 0,1-1 1 0 0,-1 1-1 0 0,1-1 0 0 0,-1 1 1 0 0,1-1-1 0 0,-1 1 0 0 0,1-1 1 0 0,-1 1-1 0 0,0-1 0 0 0,1 1 1 0 0,-1 0-1 0 0,1-1 0 0 0,-1 1 1 0 0,0 0-1 0 0,0-1 0 0 0,1 1 1 0 0,-1 0-1 0 0,0 0 0 0 0,1 0 1 0 0,-1 0-1 0 0,0 0 0 0 0,0 0 1 0 0,1 0-1 0 0,-1 0 0 0 0,0 0 1 0 0,0 0-1 0 0,1 0 0 0 0,-1 0 1 0 0,0 1-1 0 0,1-1 0 0 0,-1 0 1 0 0,0 1-9 0 0,-51-4 340 0 0,50 3-316 0 0,-17-1 94 0 0,0 2-1 0 0,0 0 0 0 0,0 1 0 0 0,0 1 0 0 0,1 0 0 0 0,-1 2 0 0 0,1 0 0 0 0,0 1 0 0 0,0 1 0 0 0,1 1 0 0 0,0 0 0 0 0,0 1 0 0 0,-12 10-117 0 0,26-18 16 0 0,1 1 0 0 0,-1 0 0 0 0,1 0 0 0 0,-1 0-1 0 0,1 0 1 0 0,0 0 0 0 0,0 0 0 0 0,0 0 0 0 0,0 1 0 0 0,1-1 0 0 0,-1 1 0 0 0,0-1 0 0 0,1 1 0 0 0,0 0-1 0 0,0 0 1 0 0,0 0 0 0 0,0-1 0 0 0,0 1 0 0 0,0 0 0 0 0,1 0 0 0 0,-1 0 0 0 0,1 0 0 0 0,0 0 0 0 0,0 0-1 0 0,0 0 1 0 0,1 0 0 0 0,-1 0 0 0 0,1 0 0 0 0,-1 0 0 0 0,1 0 0 0 0,0 0 0 0 0,0 0 0 0 0,0 0 0 0 0,0-1 0 0 0,1 1-1 0 0,-1 0 1 0 0,1-1 0 0 0,0 1 0 0 0,0-1 0 0 0,1 2-16 0 0,8 5 15 0 0,1-1 1 0 0,0 0-1 0 0,1 0 1 0 0,0-2-1 0 0,0 1 0 0 0,0-2 1 0 0,1 0-1 0 0,0 0 0 0 0,0-1 1 0 0,0-1-1 0 0,0 0 0 0 0,0-1 1 0 0,1-1-1 0 0,-1 0 1 0 0,1-1-1 0 0,4-1-15 0 0,24 5-213 0 0,139-12-4066 0 0,-151-1 2895 0 0</inkml:trace>
  <inkml:trace contextRef="#ctx0" brushRef="#br0" timeOffset="1891.99">2212 370 1004 0 0,'2'-1'92'0'0,"0"-1"0"0"0,0 1 1 0 0,1 0-1 0 0,-1 0 0 0 0,0 0 0 0 0,0 0 0 0 0,1 0 0 0 0,-1 0 1 0 0,0 0-1 0 0,1 1 0 0 0,-1-1 0 0 0,1 1 0 0 0,-1 0 1 0 0,1 0-1 0 0,-1 0 0 0 0,1 0 0 0 0,-1 0 0 0 0,1 0 0 0 0,-1 1 1 0 0,1-1-1 0 0,-1 1 0 0 0,1 0 0 0 0,-1 0 0 0 0,0-1 0 0 0,1 2 1 0 0,-1-1-1 0 0,0 0 0 0 0,0 0 0 0 0,0 1 0 0 0,0-1 0 0 0,0 1 1 0 0,0-1-1 0 0,0 2-92 0 0,4 0 189 0 0,13 9-3 0 0,0 1-1 0 0,0 1 1 0 0,-1 1 0 0 0,-1 0-1 0 0,-1 1 1 0 0,0 1-1 0 0,-1 1 1 0 0,-1 0 0 0 0,0 1-1 0 0,-2 0 1 0 0,0 1 0 0 0,-1 1-186 0 0,-5-12 183 0 0,0 1 0 0 0,-1 0 0 0 0,0 0 1 0 0,-1 1-1 0 0,0-1 0 0 0,0 1 1 0 0,-1 0-1 0 0,-1 0 0 0 0,1 0 1 0 0,-2 1-1 0 0,0-1 0 0 0,0 3-183 0 0,-2-10 60 0 0,0-1-1 0 0,0 0 1 0 0,0 0-1 0 0,-1 1 0 0 0,1-1 1 0 0,-1 0-1 0 0,0 0 1 0 0,0 0-1 0 0,0 0 1 0 0,0-1-1 0 0,0 1 1 0 0,0-1-1 0 0,-1 1 1 0 0,0-1-1 0 0,1 0 1 0 0,-1 0-1 0 0,0 0 1 0 0,0 0-1 0 0,0 0 1 0 0,0 0-1 0 0,0-1 1 0 0,-1 0-1 0 0,1 0 0 0 0,0 0 1 0 0,-4 1-60 0 0,5-2 187 0 0,-3-3-15 0 0,1 0-155 0 0,0 0-1 0 0,1 0 1 0 0,-1 0 0 0 0,1 0-1 0 0,0 0 1 0 0,0-1-1 0 0,0 0 1 0 0,0 1-1 0 0,1-1 1 0 0,-1 0-1 0 0,1 0 1 0 0,0-1-1 0 0,0 1 1 0 0,1 0 0 0 0,-1-1-1 0 0,1 1 1 0 0,0-1-1 0 0,0 1 1 0 0,0-1-1 0 0,1 1 1 0 0,0-1-1 0 0,0 0 1 0 0,0 0-17 0 0,0-8-39 0 0,0-1 1 0 0,2 0-1 0 0,-1 1 0 0 0,2 0 0 0 0,0-1 1 0 0,0 1-1 0 0,1 0 0 0 0,1 0 1 0 0,0 1-1 0 0,1-1 0 0 0,0 1 1 0 0,1 0-1 0 0,0 1 0 0 0,1 0 0 0 0,0 0 1 0 0,1 0-1 0 0,0 1 0 0 0,1 1 1 0 0,0 0-1 0 0,0 0 0 0 0,1 0 1 0 0,9-4 38 0 0,-13 14-27 0 0,0 0 0 0 0,0 0 1 0 0,0 0-1 0 0,0 1 1 0 0,0 0-1 0 0,0 1 1 0 0,0 0-1 0 0,-1 0 0 0 0,1 0 1 0 0,-1 1-1 0 0,0 0 1 0 0,0 0-1 0 0,0 0 1 0 0,-1 1-1 0 0,0 0 1 0 0,1 0-1 0 0,-2 0 0 0 0,1 1 1 0 0,0-1-1 0 0,-1 1 1 0 0,0 0-1 0 0,-1 1 1 0 0,0-1-1 0 0,1 1 0 0 0,-2-1 1 0 0,2 5 26 0 0,43 122 4 0 0,-22-154 1000 0 0,75-190-2032 0 0,-51 71-4730 0 0,-49 125 4449 0 0</inkml:trace>
  <inkml:trace contextRef="#ctx0" brushRef="#br0" timeOffset="2668.812">3325 445 1240 0 0,'112'-43'2993'0'0,"-155"28"-1483"0"0,-159 47-897 0 0,127-13-349 0 0,53-14-207 0 0,0 0 0 0 0,1 1 0 0 0,-1 2 0 0 0,2 0 1 0 0,-1 1-1 0 0,1 1 0 0 0,0 1 0 0 0,1 1 0 0 0,-8 6-57 0 0,27-16 1 0 0,0 0 0 0 0,0 0 0 0 0,1 0 1 0 0,-1 0-1 0 0,0 0 0 0 0,1 0 0 0 0,-1 0 0 0 0,1 0 1 0 0,0 0-1 0 0,0 0 0 0 0,0-1 0 0 0,0 1 0 0 0,0 0 0 0 0,0 0 1 0 0,0-1-1 0 0,0 1 0 0 0,0-1 0 0 0,1 1 0 0 0,-1-1 0 0 0,1 0 1 0 0,-1 1-1 0 0,1-1 0 0 0,0 0 0 0 0,-1 0 0 0 0,1 0 0 0 0,0 0 1 0 0,0 0-1 0 0,0-1 0 0 0,0 1 0 0 0,0 0 0 0 0,0-1 0 0 0,-1 0 1 0 0,1 1-1 0 0,0-1 0 0 0,0 0 0 0 0,0 0 0 0 0,1 0 0 0 0,-1 0 1 0 0,0 0-1 0 0,-1-1 0 0 0,3 1-1 0 0,31 3 38 0 0,1-1 0 0 0,-1-2 0 0 0,0-1 0 0 0,1-2 0 0 0,-1-2 0 0 0,24-6-38 0 0,211-46-10 0 0,-214 39 426 0 0,-56 18-379 0 0,-116 52 742 0 0,110-49-754 0 0,1 0 0 0 0,-1 0-1 0 0,1 0 1 0 0,-1 1 0 0 0,1 0 0 0 0,0 0-1 0 0,1 0 1 0 0,-1 0 0 0 0,1 1-1 0 0,-1 0 1 0 0,1 0 0 0 0,1 0 0 0 0,-1 1-1 0 0,1-1 1 0 0,0 1 0 0 0,0-1 0 0 0,1 1-1 0 0,-1 0 1 0 0,1 0 0 0 0,1 1 0 0 0,-2 2-25 0 0,6-5 3 0 0,1-1 1 0 0,-1 1 0 0 0,0-1 0 0 0,1 0 0 0 0,0 0 0 0 0,0 0 0 0 0,0-1 0 0 0,0 1 0 0 0,0-1 0 0 0,0 0 0 0 0,1 0 0 0 0,-1-1 0 0 0,1 1 0 0 0,-1-1 0 0 0,1 0 0 0 0,-1 0-1 0 0,1-1 1 0 0,0 1 0 0 0,0-1 0 0 0,-1 0 0 0 0,1 0 0 0 0,3-1-4 0 0,11-2-116 0 0,1 0 1 0 0,-1-2-1 0 0,0 0 0 0 0,-1-1 0 0 0,1-1 1 0 0,-1-1-1 0 0,0 0 0 0 0,-1-2 0 0 0,0 0 1 0 0,-1-1-1 0 0,13-10 116 0 0,-18 10-64 0 0,0 0 0 0 0,0-1 0 0 0,-1 0-1 0 0,0-1 1 0 0,-1 0 0 0 0,-1 0 0 0 0,0-1 0 0 0,-1 0 0 0 0,0-1 0 0 0,-2 1 0 0 0,1-1 0 0 0,-2-1 0 0 0,0 1 0 0 0,0 0 0 0 0,-2-1 0 0 0,0 0-1 0 0,-1 0 1 0 0,0 0 0 0 0,-1 1 0 0 0,-2-4 64 0 0,-1 0 176 0 0,-1 0-1 0 0,-1 1 1 0 0,0 0 0 0 0,-2-1-1 0 0,0 2 1 0 0,-1-1-1 0 0,-1 1 1 0 0,0 1-1 0 0,-1-1 1 0 0,-1 2-1 0 0,-1-1 1 0 0,0 2 0 0 0,-1-1-1 0 0,0 2 1 0 0,-2 0-1 0 0,-14-11-175 0 0,30 25 13 0 0,-1 0 0 0 0,0-1 1 0 0,1 1-1 0 0,-1 0 0 0 0,0 0 0 0 0,1 0 0 0 0,-1 0 0 0 0,0 0 0 0 0,0 0 0 0 0,0 0 0 0 0,0 0 0 0 0,0 0 1 0 0,0-1-1 0 0,0 1 0 0 0,-1 0 0 0 0,1 0 0 0 0,0 0 0 0 0,0 0 0 0 0,-1 0 0 0 0,1 0 0 0 0,0 0 1 0 0,-1-1-1 0 0,1 1 0 0 0,-1 0 0 0 0,1 0 0 0 0,-1-1 0 0 0,1 1 0 0 0,-1 0 0 0 0,0-1 0 0 0,1 1 1 0 0,-1 0-1 0 0,0-1 0 0 0,0 1 0 0 0,1-1 0 0 0,-1 1 0 0 0,0-1 0 0 0,0 1 0 0 0,0-1 0 0 0,0 0 0 0 0,1 0 1 0 0,-1 1-1 0 0,0-1 0 0 0,0 0 0 0 0,0 0 0 0 0,0 0 0 0 0,0 0 0 0 0,0 0 0 0 0,0 0 0 0 0,0 0 1 0 0,0 0-1 0 0,0 0 0 0 0,1 0 0 0 0,-1-1 0 0 0,0 1 0 0 0,0 0 0 0 0,0-1 0 0 0,0 1 0 0 0,0 0 1 0 0,1-1-1 0 0,-1 1 0 0 0,0-1 0 0 0,0 1 0 0 0,1-1 0 0 0,-1 0 0 0 0,0 1 0 0 0,1-1 0 0 0,-1 0 0 0 0,1 1 1 0 0,-1-1-1 0 0,0-1-13 0 0,13 69-547 0 0,132 221-6842 0 0,-126-254 6155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5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496 180 1724 0 0,'5'-20'3062'0'0,"-5"20"-2800"0"0,0 0 0 0 0,1 0 0 0 0,-1 1 0 0 0,1-1 0 0 0,-1 0 0 0 0,0 0 0 0 0,1 0 0 0 0,-1 0 1 0 0,1 0-1 0 0,-1 0 0 0 0,1 0 0 0 0,-1 0 0 0 0,0 0 0 0 0,1 0 0 0 0,-1 0 0 0 0,1 0 0 0 0,-1 0 1 0 0,1 0-263 0 0,11 202 1169 0 0,56 290-1000 0 0,-67-461-1141 0 0,-1-28 169 0 0,-14 10-4430 0 0,7-18 3819 0 0,-2-8 146 0 0</inkml:trace>
  <inkml:trace contextRef="#ctx0" brushRef="#br0" timeOffset="405.04">37 124 1908 0 0,'-36'-4'4285'0'0,"57"-3"-1702"0"0,584-62-244 0 0,-253 50-1794 0 0,-294 39-8645 0 0,-50-16 6896 0 0</inkml:trace>
  <inkml:trace contextRef="#ctx0" brushRef="#br0" timeOffset="698.319">1438 295 1960 0 0,'-24'14'533'0'0,"0"2"1"0"0,1 0-1 0 0,1 1 0 0 0,1 1 0 0 0,0 1 0 0 0,1 1 1 0 0,1 0-1 0 0,1 2 0 0 0,1 0 0 0 0,1 1 0 0 0,1 1 0 0 0,1 0 1 0 0,1 1-1 0 0,-4 12-533 0 0,13-26 26 0 0,0 0 1 0 0,0 1-1 0 0,1-1 0 0 0,1 1 1 0 0,0 0-1 0 0,0 0 0 0 0,1 0 1 0 0,1-1-1 0 0,0 1 1 0 0,1 0-1 0 0,0 0 0 0 0,0 0 1 0 0,2 0-1 0 0,-1-1 0 0 0,1 1 1 0 0,1-1-1 0 0,0 0 0 0 0,1 0 1 0 0,0 0-1 0 0,1 0 1 0 0,0-1-1 0 0,0 0 0 0 0,1 0 1 0 0,0-1-1 0 0,1 0 0 0 0,0 0 1 0 0,1-1-1 0 0,0 0 1 0 0,0 0-1 0 0,0-1 0 0 0,2 0-26 0 0,6 3-569 0 0,1-1 1 0 0,0-1-1 0 0,0 0 0 0 0,1-1 0 0 0,0-1 0 0 0,0-1 0 0 0,1-1 1 0 0,0-1-1 0 0,-1 0 0 0 0,1-2 0 0 0,0 0 0 0 0,4-1 569 0 0,3 0-1080 0 0</inkml:trace>
  <inkml:trace contextRef="#ctx0" brushRef="#br0" timeOffset="1150.389">1760 299 2396 0 0,'2'-4'162'0'0,"1"1"0"0"0,0 0 0 0 0,0 0 0 0 0,0 0-1 0 0,0 0 1 0 0,0 1 0 0 0,1-1 0 0 0,-1 1 0 0 0,1 0-1 0 0,0 0 1 0 0,0 0 0 0 0,-1 0 0 0 0,1 1 0 0 0,0-1 0 0 0,0 1-1 0 0,0 0 1 0 0,1 0 0 0 0,-1 1 0 0 0,0-1 0 0 0,0 1-1 0 0,0 0 1 0 0,1 0 0 0 0,-1 0 0 0 0,1 1-162 0 0,7 0 75 0 0,0 0 1 0 0,0 1 0 0 0,-1 1-1 0 0,1 0 1 0 0,0 0-1 0 0,-1 1 1 0 0,0 1 0 0 0,0-1-1 0 0,0 2 1 0 0,0 0-1 0 0,-1 0 1 0 0,0 1 0 0 0,0 0-1 0 0,-1 1 1 0 0,0 0-1 0 0,0 0 1 0 0,-1 1-1 0 0,0 0 1 0 0,-1 1 0 0 0,0-1-1 0 0,0 1 1 0 0,-1 1-1 0 0,0-1 1 0 0,-1 1 0 0 0,0 0-1 0 0,-1 1 1 0 0,0-1-1 0 0,-1 1 1 0 0,0-1-1 0 0,0 5-75 0 0,-7-5 60 0 0,0-1 0 0 0,0 0 0 0 0,-1 0 0 0 0,0-1 0 0 0,-1 0 0 0 0,0 0 0 0 0,0 0 0 0 0,-1 0 0 0 0,0-1-1 0 0,-1 0 1 0 0,0-1 0 0 0,0 0 0 0 0,0 0 0 0 0,-1-1 0 0 0,0 1 0 0 0,0-2 0 0 0,-1 0 0 0 0,0 0 0 0 0,0-1-1 0 0,0 0 1 0 0,0 0 0 0 0,-1-1 0 0 0,1-1 0 0 0,-1 1 0 0 0,-7-1-60 0 0,17-1-37 0 0,0-1 1 0 0,0 0-1 0 0,0 1 0 0 0,0-1 0 0 0,0 1 1 0 0,0-1-1 0 0,0 0 0 0 0,0 0 1 0 0,0 0-1 0 0,0 1 0 0 0,0-1 1 0 0,0 0-1 0 0,0 0 0 0 0,0-1 0 0 0,0 1 1 0 0,-1 0-1 0 0,1 0 0 0 0,0 0 1 0 0,0-1-1 0 0,0 1 0 0 0,0-1 1 0 0,0 1-1 0 0,0-1 0 0 0,0 1 0 0 0,1-1 1 0 0,-1 1-1 0 0,0-1 0 0 0,0 0 1 0 0,0 1-1 0 0,0-1 0 0 0,1 0 1 0 0,-1 0-1 0 0,0 0 0 0 0,1 0 0 0 0,-1 1 1 0 0,1-1-1 0 0,-1 0 0 0 0,1 0 1 0 0,-1 0-1 0 0,1 0 0 0 0,0 0 1 0 0,-1 0-1 0 0,1 0 0 0 0,0-1 0 0 0,0 1 1 0 0,0 0-1 0 0,0 0 0 0 0,0 0 1 0 0,0 0-1 0 0,0 0 0 0 0,0 0 1 0 0,0 0-1 0 0,0 0 0 0 0,1 0 0 0 0,-1 0 1 0 0,0 0-1 0 0,1 0 0 0 0,-1 0 1 0 0,1 0-1 0 0,-1 0 37 0 0,36-61-3391 0 0,-14 37 2149 0 0,5-1 32 0 0</inkml:trace>
  <inkml:trace contextRef="#ctx0" brushRef="#br0" timeOffset="1399.26">2434 172 1016 0 0,'-15'0'387'0'0,"0"0"0"0"0,0 1 0 0 0,1 0 0 0 0,-1 1 0 0 0,0 1 0 0 0,1 0 0 0 0,0 1 0 0 0,0 1 0 0 0,0 0 0 0 0,0 1 0 0 0,1 0 0 0 0,0 1 0 0 0,0 1 0 0 0,1 0 0 0 0,0 1 0 0 0,0 0 0 0 0,1 0 0 0 0,0 2 0 0 0,-3 3-387 0 0,11-10 50 0 0,1 0 0 0 0,-1 0-1 0 0,1 0 1 0 0,0 1-1 0 0,1-1 1 0 0,-1 0 0 0 0,1 1-1 0 0,0-1 1 0 0,0 1-1 0 0,0-1 1 0 0,0 1-1 0 0,1 0 1 0 0,0-1 0 0 0,0 1-1 0 0,0-1 1 0 0,0 1-1 0 0,1 0 1 0 0,0-1 0 0 0,0 1-1 0 0,0-1 1 0 0,1 1-1 0 0,-1-1 1 0 0,1 0-1 0 0,0 1 1 0 0,0-1 0 0 0,1 0-1 0 0,-1 0 1 0 0,1-1-1 0 0,0 1 1 0 0,0-1 0 0 0,0 1-1 0 0,0-1 1 0 0,1 0-1 0 0,-1 0 1 0 0,1 0-1 0 0,0 0 1 0 0,2 1-50 0 0,160 78 422 0 0,36-6-4607 0 0,-188-55 214 0 0,-38 0 2741 0 0</inkml:trace>
  <inkml:trace contextRef="#ctx0" brushRef="#br0" timeOffset="1647.806">1913 825 1964 0 0,'54'27'5749'0'0,"47"-15"-4117"0"0,-73-10-863 0 0,189-1-199 0 0,-198 0-1078 0 0,1-2 0 0 0,0 0 1 0 0,-1-1-1 0 0,1-1 1 0 0,-1 0-1 0 0,0-2 0 0 0,0 0 1 0 0,0-1-1 0 0,7-4 508 0 0,32-24-2594 0 0,-32 13 1369 0 0</inkml:trace>
  <inkml:trace contextRef="#ctx0" brushRef="#br0" timeOffset="1896.24">2878 0 2528 0 0,'19'7'190'0'0,"0"-1"0"0"0,-1 2 0 0 0,-1 1 0 0 0,1 0 0 0 0,-1 1 0 0 0,-1 1 0 0 0,0 1 0 0 0,0 0 0 0 0,-1 1 0 0 0,-1 0 0 0 0,0 1 0 0 0,-1 1 0 0 0,0 0 0 0 0,-1 1 0 0 0,-1 0 1 0 0,-1 1-1 0 0,0 0 0 0 0,-1 1 0 0 0,-1 0 0 0 0,-1 0 0 0 0,0 1 0 0 0,-1 0 0 0 0,-2 0 0 0 0,0 0 0 0 0,0 1 0 0 0,-2-1 0 0 0,0 1 0 0 0,-2 2-190 0 0,-2 5 4 0 0,-2-1 0 0 0,-1 1 1 0 0,-1-1-1 0 0,-1 0 1 0 0,-1-1-1 0 0,-2 1 0 0 0,0-2 1 0 0,-2 1-1 0 0,0-2 1 0 0,-2 1-1 0 0,-1-2 0 0 0,0 0 1 0 0,-2-1-1 0 0,0 0 0 0 0,-1-2 1 0 0,-1 0-1 0 0,-1-1 1 0 0,-1-1-1 0 0,-1 0 0 0 0,0-2 1 0 0,-18 9-5 0 0,28-14-487 0 0,0-2 0 0 0,0 0 0 0 0,-1-1 0 0 0,0 0 0 0 0,0 0 0 0 0,-1-2 0 0 0,0 0 0 0 0,0 0 1 0 0,0-1-1 0 0,-3 0 487 0 0,-2-4-1384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7:5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17 848 0 0,'0'0'696'0'0,"1"-13"239"0"0,-7 12 1843 0 0,-3 15-2680 0 0,0 0-1 0 0,1 1 1 0 0,1 0 0 0 0,0 0-1 0 0,1 0 1 0 0,0 1 0 0 0,1 0-1 0 0,1 0 1 0 0,1 1-1 0 0,0-1 1 0 0,1 0 0 0 0,1 1-1 0 0,0 0 1 0 0,1-1 0 0 0,1 1-1 0 0,1 1-97 0 0,49 342-352 0 0,-51-358 245 0 0,1 0-1 0 0,-1 0 1 0 0,0 0-1 0 0,0 0 1 0 0,-1 0-1 0 0,1 0 1 0 0,0 0-1 0 0,-1 0 1 0 0,1 0-1 0 0,-1 0 1 0 0,0-1-1 0 0,1 1 1 0 0,-1 0 0 0 0,0 0-1 0 0,0 0 1 0 0,0-1-1 0 0,-1 1 1 0 0,1 0-1 0 0,0-1 1 0 0,-1 0-1 0 0,1 1 1 0 0,0-1-1 0 0,-1 1 1 0 0,0-1-1 0 0,1 0 1 0 0,-1 0-1 0 0,0 0 1 0 0,0 0-1 0 0,1 0 1 0 0,-1-1-1 0 0,0 1 1 0 0,0 0-1 0 0,0-1 1 0 0,-1 1 107 0 0,-19 3-817 0 0</inkml:trace>
  <inkml:trace contextRef="#ctx0" brushRef="#br0" timeOffset="1569.726">0 209 1484 0 0,'69'-29'3031'0'0,"630"-94"-1337"0"0,-585 103-1707 0 0,-113 19 50 0 0,-1 0 1 0 0,1 1-1 0 0,0-1 1 0 0,-1 0-1 0 0,1 0 1 0 0,-1 0-1 0 0,0 0 1 0 0,1 0-1 0 0,-1 0 1 0 0,0 0-1 0 0,1 1 1 0 0,-1-1-1 0 0,0 0 1 0 0,0 0-1 0 0,0 0 0 0 0,0 0 1 0 0,0 0-1 0 0,0 0 1 0 0,0 0-1 0 0,0 0 1 0 0,0 0-1 0 0,-1 0 1 0 0,1 0-1 0 0,0 0 1 0 0,0 0-1 0 0,-1 0 1 0 0,1 0-1 0 0,-1 0 1 0 0,1 1-1 0 0,-1-1 1 0 0,1 0-1 0 0,-1 0 1 0 0,0 0-1 0 0,1 1 0 0 0,-1-1 1 0 0,0 0-1 0 0,1 1 1 0 0,-1-1-1 0 0,0 1 1 0 0,0-1-1 0 0,0 1 1 0 0,0-1-1 0 0,0 1 1 0 0,0-1-38 0 0,-4 40 346 0 0,17 210 144 0 0,32-37-88 0 0,-52-189-132 0 0,-1-54-207 0 0,51-96-111 0 0,-41 125 44 0 0,0 0 0 0 0,1 0 0 0 0,-1 0 0 0 0,0 0 0 0 0,0 0 0 0 0,1 1 0 0 0,-1-1 0 0 0,1 0 0 0 0,0 1 0 0 0,-1-1 1 0 0,1 1-1 0 0,0 0 0 0 0,0 0 0 0 0,0 0 0 0 0,0 0 0 0 0,0 0 0 0 0,0 0 0 0 0,0 0 0 0 0,0 0 0 0 0,0 1 0 0 0,1-1 0 0 0,-1 1 1 0 0,0 0-1 0 0,0 0 0 0 0,0 0 0 0 0,1 0 0 0 0,-1 0 0 0 0,0 0 0 0 0,0 0 0 0 0,1 1 0 0 0,-1-1 0 0 0,0 1 0 0 0,0-1 1 0 0,0 1-1 0 0,0 0 0 0 0,0 0 0 0 0,0 0 0 0 0,0 0 0 0 0,0 1 0 0 0,1 0 4 0 0,70 72-57 0 0,-53-50 8 0 0,8 10 68 0 0,-23-27-14 0 0,0 0 0 0 0,0 0 0 0 0,0 0 0 0 0,1-1 0 0 0,0 0 0 0 0,0 0 0 0 0,0 0 0 0 0,1-1 0 0 0,0 0 0 0 0,0 0 0 0 0,0-1 0 0 0,1 0 0 0 0,-1 0 0 0 0,1-1 0 0 0,0 0 0 0 0,0 0 0 0 0,0-1 0 0 0,1 0 0 0 0,-1 0 0 0 0,5 0-5 0 0,18-6-47 0 0,1 0 0 0 0,-1-3 1 0 0,0 0-1 0 0,0-2 1 0 0,-1-1-1 0 0,0-2 1 0 0,9-5 46 0 0,-27 12-58 0 0,-3 2 17 0 0,0 1 1 0 0,0-1-1 0 0,-1-1 0 0 0,1 0 1 0 0,-1 0-1 0 0,0 0 0 0 0,0-1 1 0 0,-1-1-1 0 0,1 1 0 0 0,-1-1 1 0 0,0 0-1 0 0,-1-1 0 0 0,0 1 1 0 0,0-1-1 0 0,0-1 0 0 0,-1 1 1 0 0,0-1-1 0 0,0 0 0 0 0,0-2 41 0 0,-6 5-23 0 0,-1 1 0 0 0,0-1 0 0 0,0 1 0 0 0,-1-1 0 0 0,1 1 0 0 0,-1 0 0 0 0,0 0 0 0 0,0 0 0 0 0,-1 0 0 0 0,1 0 0 0 0,-1 1 0 0 0,0-1 0 0 0,0 1 0 0 0,0 0 0 0 0,0 0 0 0 0,0 1-1 0 0,-1-1 1 0 0,1 1 0 0 0,-1 0 0 0 0,1 0 0 0 0,-1 0 0 0 0,0 1 0 0 0,0 0 0 0 0,0 0 0 0 0,0 0 0 0 0,0 0 23 0 0,-193-24-167 0 0,194 25 168 0 0,-1-1 0 0 0,1 1 0 0 0,-1 0 1 0 0,0 0-1 0 0,1 0 0 0 0,-1 0 0 0 0,1 1 1 0 0,-1 0-1 0 0,1 0 0 0 0,-1 0 0 0 0,1 0 0 0 0,0 1 1 0 0,0 0-1 0 0,0 0 0 0 0,0 0 0 0 0,0 0 1 0 0,0 0-1 0 0,0 1 0 0 0,0 0 0 0 0,1 0 1 0 0,0 0-1 0 0,-1 0 0 0 0,1 1 0 0 0,0-1 0 0 0,1 1 1 0 0,-1-1-1 0 0,1 1 0 0 0,-1 0 0 0 0,1 0 1 0 0,0 1-1 0 0,1-1 0 0 0,-1 0 0 0 0,1 0 1 0 0,0 1-1 0 0,0-1 0 0 0,0 1 0 0 0,0-1 1 0 0,1 1-1 0 0,0-1 0 0 0,0 1 0 0 0,0-1 0 0 0,0 1 1 0 0,1 0-1 0 0,0-1 0 0 0,0 0 0 0 0,0 1 1 0 0,1-1-1 0 0,-1 1 0 0 0,1-1 0 0 0,0 0 1 0 0,0 0-1 0 0,0 0 0 0 0,1 0-1 0 0,13 8-8 0 0,1 0 0 0 0,0-1 0 0 0,0-1 0 0 0,1-1 0 0 0,0 0 0 0 0,1-2 0 0 0,0 0 0 0 0,0-1 0 0 0,0 0 0 0 0,1-2 0 0 0,0 0 0 0 0,0-2 0 0 0,0 0 0 0 0,0-1 0 0 0,0-1 0 0 0,11-2 8 0 0,-24 1 12 0 0,-1 1 0 0 0,1-2 0 0 0,-1 1 0 0 0,1-1 0 0 0,-1 0 0 0 0,1 0 0 0 0,-1-1 0 0 0,0 0 0 0 0,0 0 0 0 0,0-1 0 0 0,0 1 0 0 0,-1-1 0 0 0,0 0 0 0 0,1-1 0 0 0,-1 1 0 0 0,-1-1 0 0 0,1 0 0 0 0,-1 0 0 0 0,0-1 0 0 0,0 1 0 0 0,0-1 0 0 0,-1 0 0 0 0,2-4-12 0 0,59-1 446 0 0,-62 11-418 0 0,64-93 147 0 0,-62 88-215 0 0,-2 1 35 0 0,-1 1 1 0 0,1-1-1 0 0,1 0 0 0 0,-1 1 1 0 0,0-1-1 0 0,1 1 0 0 0,0 0 1 0 0,0 0-1 0 0,0 0 1 0 0,0 0-1 0 0,0 0 0 0 0,1 1 1 0 0,-1-1-1 0 0,1 1 0 0 0,-1 0 1 0 0,1 0-1 0 0,0 1 1 0 0,0-1-1 0 0,0 1 0 0 0,0 0 1 0 0,0-1-1 0 0,0 2 1 0 0,1-1-1 0 0,-1 1 0 0 0,0-1 1 0 0,0 1-1 0 0,4 0 5 0 0,3 10 45 0 0,0-1 1 0 0,0 1-1 0 0,-1 1 1 0 0,0 0-1 0 0,-1 0 0 0 0,0 1 1 0 0,-1 0-1 0 0,0 1 0 0 0,-1 0 1 0 0,-1 0-1 0 0,0 0 0 0 0,0 1 1 0 0,-2 0-1 0 0,1 0 1 0 0,-2 0-1 0 0,0 0 0 0 0,-1 1 1 0 0,0 0-1 0 0,-1-1 0 0 0,-1 1 1 0 0,-1 13-46 0 0,-23 55 1135 0 0,24-117-1061 0 0,3-1-1 0 0,1 1 0 0 0,1 0 1 0 0,2 0-1 0 0,2 1 0 0 0,1 0 1 0 0,10-24-74 0 0,-18 50 2 0 0,1 1 1 0 0,0-1 0 0 0,0 1-1 0 0,0-1 1 0 0,1 1 0 0 0,0 0 0 0 0,0 0-1 0 0,0 1 1 0 0,1-1 0 0 0,0 1-1 0 0,0 0 1 0 0,0 0 0 0 0,1 0 0 0 0,0 1-1 0 0,-1 0 1 0 0,3-1-3 0 0,-6 4-5 0 0,11 5-27 0 0,-2 5 25 0 0,0 0 0 0 0,-1 1 0 0 0,-1 0 0 0 0,1 0 0 0 0,-2 1 0 0 0,0 1 0 0 0,0-1 0 0 0,-1 1-1 0 0,0 1 1 0 0,-1-1 0 0 0,0 1 0 0 0,-1 0 0 0 0,-1 0 0 0 0,0 1 0 0 0,2 12 7 0 0,27 63-1038 0 0,-30-83 968 0 0,34 61-5806 0 0,-35-64 4852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8:0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1700 0 0,'-12'-46'5210'0'0,"18"79"-7234"0"0,11 4-482 0 0,-7-19 1062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8:0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489 131 1860 0 0,'-1'-4'97'0'0,"0"0"1"0"0,-1 1-1 0 0,1-1 0 0 0,-1 0 0 0 0,0 1 1 0 0,0-1-1 0 0,-1 1 0 0 0,1 0 1 0 0,-1 0-1 0 0,1 0 0 0 0,-1 0 0 0 0,0 0 1 0 0,0 1-1 0 0,0-1 0 0 0,-1 1 0 0 0,1 0 1 0 0,-1 0-1 0 0,1 0 0 0 0,-1 0 0 0 0,0 0 1 0 0,1 1-1 0 0,-1 0 0 0 0,0 0 1 0 0,0 0-1 0 0,0 0 0 0 0,0 0 0 0 0,0 1 1 0 0,0 0-1 0 0,0 0 0 0 0,-3 0-97 0 0,-109 19 878 0 0,94-9-717 0 0,2 0 1 0 0,-1 1 0 0 0,1 1-1 0 0,1 0 1 0 0,0 2 0 0 0,1 1-1 0 0,0 0 1 0 0,2 1 0 0 0,-1 0-1 0 0,2 2 1 0 0,0 0-1 0 0,2 0 1 0 0,0 2 0 0 0,-9 17-162 0 0,21-35 11 0 0,0-1 1 0 0,0 1-1 0 0,0 0 1 0 0,0-1 0 0 0,1 1-1 0 0,-1 0 1 0 0,1 0-1 0 0,-1-1 1 0 0,1 1-1 0 0,0 0 1 0 0,0 0 0 0 0,0 0-1 0 0,0-1 1 0 0,0 1-1 0 0,0 0 1 0 0,0 0-1 0 0,0 0 1 0 0,1-1-1 0 0,-1 1 1 0 0,1 0 0 0 0,0 0-1 0 0,-1-1 1 0 0,1 1-1 0 0,0 0 1 0 0,0-1-1 0 0,0 1 1 0 0,0-1 0 0 0,0 1-1 0 0,0-1 1 0 0,0 0-1 0 0,1 1 1 0 0,-1-1-1 0 0,0 0 1 0 0,1 0 0 0 0,-1 0-1 0 0,1 0 1 0 0,-1 0-1 0 0,1 0 1 0 0,0 0-1 0 0,-1-1 1 0 0,1 1 0 0 0,0 0-1 0 0,0-1 1 0 0,-1 0-1 0 0,1 1 1 0 0,0-1-1 0 0,1 0-11 0 0,92 9 155 0 0,-92-9-141 0 0,169-43-283 0 0,-167 42 266 0 0,-1 0 0 0 0,0 0-1 0 0,0 0 1 0 0,1-1 0 0 0,-1 1 0 0 0,0-1-1 0 0,0 0 1 0 0,-1-1 0 0 0,1 1 0 0 0,0 0-1 0 0,-1-1 1 0 0,1 0 0 0 0,-1 0 0 0 0,0 0-1 0 0,0 0 1 0 0,0-1 0 0 0,0 1 0 0 0,-1-1 0 0 0,1 1-1 0 0,-1-1 1 0 0,0 0 0 0 0,0 0 0 0 0,-1 0-1 0 0,1 0 1 0 0,-1 0 0 0 0,0-1 0 0 0,0 1-1 0 0,0 0 1 0 0,0-2 3 0 0,-1 4 16 0 0,0-31 617 0 0,-1 33-626 0 0,1-1 1 0 0,0 0 0 0 0,-1 0-1 0 0,1 0 1 0 0,0 0 0 0 0,-1 0-1 0 0,1 0 1 0 0,0 1 0 0 0,0-1-1 0 0,0 0 1 0 0,0 0-1 0 0,0 0 1 0 0,0 0 0 0 0,0 0-1 0 0,0 0 1 0 0,0 0 0 0 0,1 0-1 0 0,-1 0 1 0 0,0 0 0 0 0,0 1-1 0 0,1-1 1 0 0,-1 0-1 0 0,1 0 1 0 0,-1 0 0 0 0,1 1-1 0 0,-1-1 1 0 0,1 0 0 0 0,-1 0-1 0 0,1 1 1 0 0,0-1 0 0 0,-1 0-1 0 0,1 1 1 0 0,0-1-1 0 0,-1 1 1 0 0,1-1 0 0 0,0 1-1 0 0,0-1 1 0 0,0 1 0 0 0,0 0-1 0 0,-1-1 1 0 0,1 1 0 0 0,0 0-1 0 0,0 0 1 0 0,0-1-1 0 0,0 1 1 0 0,0 0 0 0 0,0 0-1 0 0,0 0 1 0 0,0 0 0 0 0,0 0-1 0 0,0 0-7 0 0,44 33-114 0 0,-32-22 92 0 0,62 64-565 0 0,-18-17-4545 0 0,-54-55 3921 0 0</inkml:trace>
  <inkml:trace contextRef="#ctx0" brushRef="#br0" timeOffset="389.214">681 203 1424 0 0,'2'-9'530'0'0,"-2"8"-497"0"0,-1 1 0 0 0,1-1 0 0 0,0 0 1 0 0,-1 0-1 0 0,1 1 0 0 0,0-1 0 0 0,-1 0 1 0 0,1 0-1 0 0,0 0 0 0 0,0 1 0 0 0,0-1 1 0 0,0 0-1 0 0,0 0 0 0 0,0 0 0 0 0,0 0 1 0 0,0 1-1 0 0,0-1 0 0 0,0 0 0 0 0,0 0 1 0 0,1 0-1 0 0,-1 1 0 0 0,0-1 0 0 0,0 0 1 0 0,1 0-1 0 0,-1 1 0 0 0,1-1 0 0 0,-1 0 1 0 0,1 0-1 0 0,-1 1 0 0 0,1-1 0 0 0,-1 1 1 0 0,1-1-1 0 0,-1 0 0 0 0,1 1 0 0 0,0-1 1 0 0,-1 1-1 0 0,1-1 0 0 0,0 1 0 0 0,0 0 0 0 0,-1-1 1 0 0,1 1-1 0 0,0 0 0 0 0,0 0 0 0 0,-1-1 1 0 0,1 1-1 0 0,0 0 0 0 0,0 0 0 0 0,0 0 1 0 0,0 0-1 0 0,-1 0 0 0 0,1 0 0 0 0,0 0 1 0 0,0 0-1 0 0,0 0 0 0 0,0 0 0 0 0,-1 1 1 0 0,1-1-1 0 0,0 0 0 0 0,0 1 0 0 0,-1-1 1 0 0,1 0-1 0 0,0 1 0 0 0,0-1 0 0 0,-1 1 1 0 0,1-1-1 0 0,0 1 0 0 0,0 0-33 0 0,84 127 1708 0 0,-31-194 915 0 0,-32 28-2417 0 0,0 6-107 0 0,-14 18-84 0 0,1-1-1 0 0,1 2 0 0 0,0-1 0 0 0,1 1 0 0 0,0 1 0 0 0,1 0 0 0 0,0 0 0 0 0,1 1 0 0 0,0 1 0 0 0,1 0 0 0 0,0 1 0 0 0,10-5-14 0 0,-20 13-4 0 0,0 0 0 0 0,0 1-1 0 0,0 0 1 0 0,0 0 0 0 0,0 0 0 0 0,0 0 0 0 0,0 0-1 0 0,0 1 1 0 0,0 0 0 0 0,-1-1 0 0 0,1 2 0 0 0,0-1-1 0 0,0 0 1 0 0,0 1 0 0 0,-1-1 0 0 0,1 1-1 0 0,-1 0 1 0 0,0 1 0 0 0,1-1 0 0 0,-1 0 0 0 0,0 1-1 0 0,0 0 1 0 0,0 0 0 0 0,-1 0 0 0 0,1 0-1 0 0,-1 0 1 0 0,0 0 0 0 0,1 1 0 0 0,-1 1 4 0 0,57 107-619 0 0,-29 33-4232 0 0,-29-130 3577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 1336 0 0,'6'18'6451'0'0,"1"83"-4848"0"0,37 186-854 0 0,-32-245-1108 0 0,3 13-1059 0 0,-12-18-2548 0 0,-6-26 2828 0 0,-13 4 84 0 0</inkml:trace>
  <inkml:trace contextRef="#ctx0" brushRef="#br0" timeOffset="263.032">0 386 3528 0 0,'7'-8'4259'0'0,"19"-3"-308"0"0,157-1-3117 0 0,-59 9-3868 0 0,50-43-3252 0 0,-158 41 5102 0 0</inkml:trace>
  <inkml:trace contextRef="#ctx0" brushRef="#br0" timeOffset="516.735">631 72 2356 0 0,'19'32'4685'0'0,"80"78"-4715"0"0,-20-79-4016 0 0,-76-30 2837 0 0</inkml:trace>
  <inkml:trace contextRef="#ctx0" brushRef="#br0" timeOffset="781.724">1097 0 1228 0 0,'-10'18'4839'0'0,"-9"27"-3825"0"0,5-12-404 0 0,-23 59 705 0 0,4 1 0 0 0,4 2 0 0 0,-6 46-1315 0 0,-22 75 482 0 0,50-188-866 0 0,-9 26-434 0 0,-1-28-2923 0 0,16-25 2324 0 0,1-1 99 0 0,-3-3 87 0 0,-10-10 34 0 0</inkml:trace>
  <inkml:trace contextRef="#ctx0" brushRef="#br0" timeOffset="1062.695">1257 494 2204 0 0,'33'1'8384'0'0,"-17"1"-6693"0"0,5-2-6886 0 0,44-17 1314 0 0,-34 6 2694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8:0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613 500 1112 0 0,'3'-2'60'0'0,"1"1"-1"0"0,-1-1 1 0 0,0 0 0 0 0,0 0-1 0 0,0 0 1 0 0,0 0-1 0 0,0 0 1 0 0,0-1 0 0 0,-1 1-1 0 0,1-1 1 0 0,-1 0 0 0 0,0 0-1 0 0,1 0 1 0 0,-1 0-1 0 0,-1 0 1 0 0,1 0 0 0 0,0-1-1 0 0,-1 1 1 0 0,0-1 0 0 0,0 1-1 0 0,0-1 1 0 0,0 1-1 0 0,0-1 1 0 0,-1 1 0 0 0,1-1-1 0 0,-1 0 1 0 0,0 1-1 0 0,0-1 1 0 0,-1 0 0 0 0,1 1-1 0 0,-1-1 1 0 0,0 0 0 0 0,0 1-1 0 0,0-1 1 0 0,0 1-1 0 0,0-1 1 0 0,-1 1 0 0 0,0 0-1 0 0,1 0 1 0 0,-1 0 0 0 0,0 0-1 0 0,-1 0 1 0 0,1 0-1 0 0,-1 0 1 0 0,1 1 0 0 0,-1-1-1 0 0,0 1 1 0 0,0-1 0 0 0,0 1-1 0 0,0 0 1 0 0,0 1-1 0 0,-1-1-59 0 0,-19-5 79 0 0,0 1-1 0 0,0 2 1 0 0,0 0-1 0 0,-1 2 0 0 0,0 0 1 0 0,1 2-1 0 0,-1 1 1 0 0,0 0-1 0 0,1 2 0 0 0,-1 1 1 0 0,1 0-1 0 0,0 2 1 0 0,0 1-1 0 0,1 1 0 0 0,-4 2-78 0 0,12-7 26 0 0,0 0 0 0 0,0 1-1 0 0,1 1 1 0 0,0 0 0 0 0,0 1-1 0 0,0 0 1 0 0,1 1-1 0 0,0 1 1 0 0,0-1 0 0 0,1 2-1 0 0,0 0 1 0 0,1 0-1 0 0,-1 1 1 0 0,2 0 0 0 0,0 1-1 0 0,0 0 1 0 0,0 0-1 0 0,2 1 1 0 0,-1 0 0 0 0,2 1-1 0 0,0-1 1 0 0,-2 6-26 0 0,10-12 11 0 0,1 0 0 0 0,-1 0 1 0 0,1 0-1 0 0,0 0 0 0 0,1-1 1 0 0,-1 1-1 0 0,1-1 0 0 0,0 0 0 0 0,0 0 1 0 0,1 0-1 0 0,0-1 0 0 0,-1 1 1 0 0,1-1-1 0 0,1 0 0 0 0,-1-1 0 0 0,1 1 1 0 0,-1-1-1 0 0,1 0 0 0 0,0 0 1 0 0,0-1-1 0 0,0 0 0 0 0,1 0 0 0 0,-1 0 1 0 0,0-1-1 0 0,1 0 0 0 0,-1 0 1 0 0,3-1-12 0 0,41 8-539 0 0,0-1 0 0 0,0-3 0 0 0,1-3 0 0 0,-1-1 0 0 0,1-3 0 0 0,-1-2 0 0 0,2-2 539 0 0,7-3-1332 0 0</inkml:trace>
  <inkml:trace contextRef="#ctx0" brushRef="#br0" timeOffset="1553.776">1079 520 964 0 0,'5'-62'4733'0'0,"-92"47"-3773"0"0,69 16-920 0 0,0 1 1 0 0,0 1-1 0 0,0 0 0 0 0,1 1 1 0 0,-1 1-1 0 0,1 1 1 0 0,0 0-1 0 0,1 1 1 0 0,-1 1-1 0 0,1 1 1 0 0,1 0-1 0 0,0 1 1 0 0,0 1-1 0 0,1 0 0 0 0,0 1 1 0 0,1 0-1 0 0,0 1 1 0 0,1 1-1 0 0,1 0 1 0 0,0 0-1 0 0,1 1 1 0 0,-3 7-41 0 0,12-21 3 0 0,0 0 0 0 0,0 0 0 0 0,0 0 0 0 0,0 0 0 0 0,0 0 0 0 0,0 0 1 0 0,0 0-1 0 0,1 0 0 0 0,-1 1 0 0 0,0-1 0 0 0,1 0 0 0 0,-1 1 0 0 0,1-1 1 0 0,0 0-1 0 0,-1 1 0 0 0,1-1 0 0 0,0 1 0 0 0,0-1 0 0 0,0 0 0 0 0,0 1 0 0 0,0-1 1 0 0,0 1-1 0 0,0-1 0 0 0,0 1 0 0 0,0-1 0 0 0,1 0 0 0 0,-1 1 0 0 0,1-1 1 0 0,-1 0-1 0 0,1 1 0 0 0,0-1 0 0 0,-1 0 0 0 0,1 0 0 0 0,0 1 0 0 0,0-1 0 0 0,0 0 1 0 0,0 0-1 0 0,0 0 0 0 0,0 0 0 0 0,0 0 0 0 0,0 0 0 0 0,0 0 0 0 0,0-1 0 0 0,0 1 1 0 0,1 0-1 0 0,-1-1 0 0 0,0 1 0 0 0,1-1 0 0 0,-1 1 0 0 0,0-1 0 0 0,1 1 1 0 0,-1-1-1 0 0,1 0 0 0 0,-1 0 0 0 0,0 0 0 0 0,1 0 0 0 0,-1 0 0 0 0,1 0 0 0 0,-1 0 1 0 0,1 0-1 0 0,-1-1 0 0 0,0 1 0 0 0,1-1 0 0 0,-1 1 0 0 0,0-1 0 0 0,1 1 1 0 0,0-1-4 0 0,98-27-100 0 0,-86 23 129 0 0,-1-1 0 0 0,0 0 0 0 0,0-1 1 0 0,0-1-1 0 0,-1 0 0 0 0,0 0 0 0 0,-1-1 0 0 0,0 0 1 0 0,-1-1-1 0 0,10-11-29 0 0,-20 21-1 0 0,1-1 1 0 0,0 0-1 0 0,0 1 1 0 0,-1-1 0 0 0,1 1-1 0 0,0-1 1 0 0,0 1-1 0 0,0-1 1 0 0,0 1-1 0 0,0 0 1 0 0,0-1-1 0 0,0 1 1 0 0,0 0 0 0 0,0 0-1 0 0,0 0 1 0 0,0 0-1 0 0,0 0 1 0 0,0 0-1 0 0,0 0 1 0 0,0 0 0 0 0,0 0-1 0 0,0 0 1 0 0,0 1-1 0 0,0-1 1 0 0,0 0-1 0 0,0 1 1 0 0,-1-1-1 0 0,1 0 1 0 0,0 1 0 0 0,0-1-1 0 0,0 1 1 0 0,0 0-1 0 0,-1-1 1 0 0,1 1-1 0 0,0 0 1 0 0,0-1 0 0 0,-1 1-1 0 0,1 0 1 0 0,0 0-1 0 0,-1-1 1 0 0,1 1-1 0 0,-1 0 1 0 0,0 0-1 0 0,1 0 1 0 0,-1 0 0 0 0,1 0-1 0 0,-1 0 1 0 0,0 0-1 0 0,0 0 1 0 0,0 0-1 0 0,1 0 1 0 0,-1 0-1 0 0,0 0 1 0 0,0 0 0 0 0,-1 0-1 0 0,1 0 1 0 0,0 0-1 0 0,0 0 1 0 0,0 0-1 0 0,-1 0 1 0 0,1 0 0 0 0,0 0-1 0 0,-1 0 1 0 0,13 29-24 0 0,-7-23 4 0 0,-1 0 0 0 0,1-1 0 0 0,0 0 0 0 0,0 0 1 0 0,1 0-1 0 0,0-1 0 0 0,0 0 0 0 0,0 0 0 0 0,1 0 1 0 0,-1-1-1 0 0,1 0 0 0 0,0 0 0 0 0,0-1 0 0 0,1 0 1 0 0,-1 0-1 0 0,1-1 0 0 0,-1 0 0 0 0,1 0 0 0 0,0 0 1 0 0,0-1-1 0 0,0-1 0 0 0,0 1 0 0 0,0-1 0 0 0,0 0 1 0 0,0-1-1 0 0,-1 0 0 0 0,1 0 0 0 0,0-1 0 0 0,0 0 0 0 0,-1 0 1 0 0,4-2 19 0 0,1-4-17 0 0,0 0 0 0 0,0-1 0 0 0,-1 0 0 0 0,-1 0 0 0 0,1-1 0 0 0,-1-1 0 0 0,-1 0 0 0 0,0 0 0 0 0,-1-1 0 0 0,0 0-1 0 0,-1 0 1 0 0,0-1 0 0 0,-1 0 0 0 0,0 0 0 0 0,-1 0 0 0 0,0-1 0 0 0,-1 0 0 0 0,-1 0 0 0 0,0 0 0 0 0,-1 0 0 0 0,-1 0 0 0 0,0-1 0 0 0,-1-9 17 0 0,0 16-27 0 0,1 4 54 0 0,0 1 1 0 0,0-1 0 0 0,-1 1 0 0 0,1-1 0 0 0,-1 1 0 0 0,0-1 0 0 0,0 1 0 0 0,0-1 0 0 0,-1 0-1 0 0,1 1 1 0 0,-1-1 0 0 0,0 1 0 0 0,0-1 0 0 0,0 1 0 0 0,0 0 0 0 0,-1-1 0 0 0,1 1 0 0 0,-1 0-1 0 0,0 0 1 0 0,0 0 0 0 0,0 0 0 0 0,0 0 0 0 0,-1 1 0 0 0,1-1 0 0 0,-1 0-28 0 0,-31 42 236 0 0,30-24-201 0 0,0-1-1 0 0,2 1 1 0 0,-1 0-1 0 0,2 0 1 0 0,0-1-1 0 0,1 1 1 0 0,0 0-1 0 0,1 0 1 0 0,1 0-1 0 0,0 0 1 0 0,1 0-1 0 0,1-1 1 0 0,0 1-1 0 0,1-1 0 0 0,1 0 1 0 0,1 1-35 0 0,-4-6 19 0 0,1 0-1 0 0,1 0 1 0 0,-1-1-1 0 0,1 0 1 0 0,1 0 0 0 0,0 0-1 0 0,0-1 1 0 0,0 0 0 0 0,1 0-1 0 0,0 0 1 0 0,0-1 0 0 0,0 0-1 0 0,1-1 1 0 0,0 1-1 0 0,1-2 1 0 0,-1 1 0 0 0,1-1-1 0 0,-1 0 1 0 0,1-1 0 0 0,0 0-1 0 0,1 0 1 0 0,-1-1 0 0 0,0 0-1 0 0,1-1 1 0 0,5 0-19 0 0,-3-1-28 0 0,0-2 0 0 0,0 0 1 0 0,0 0-1 0 0,0-1 0 0 0,-1 0 1 0 0,1-1-1 0 0,-1 0 0 0 0,0-1 1 0 0,0-1-1 0 0,0 0 0 0 0,-1 0 0 0 0,0 0 1 0 0,0-2-1 0 0,-1 1 0 0 0,0-1 1 0 0,0-1-1 0 0,-1 1 0 0 0,0-1 1 0 0,0-1-1 0 0,-1 0 0 0 0,-1 0 0 0 0,1 0 1 0 0,-1 0-1 0 0,-1-1 0 0 0,4-10 28 0 0,4-11-25 0 0,-1 1 0 0 0,-1-2 0 0 0,-2 0 0 0 0,-2 0-1 0 0,0-1 1 0 0,-3 0 0 0 0,0 0 0 0 0,-2-25 25 0 0,-1 43 206 0 0,0 14-183 0 0,0 0-1 0 0,0 0 1 0 0,0 0 0 0 0,0 1 0 0 0,0-1 0 0 0,-1 0 0 0 0,1 0-1 0 0,-1 0 1 0 0,1 0 0 0 0,-1 0 0 0 0,0 0 0 0 0,0 0 0 0 0,0 0-1 0 0,0 0 1 0 0,0-1 0 0 0,0 1 0 0 0,-1 0 0 0 0,1 0 0 0 0,-1 0 0 0 0,1 1-1 0 0,-1-1 1 0 0,0 0 0 0 0,1 0 0 0 0,-1 0 0 0 0,0 0 0 0 0,0 1-1 0 0,-1-1 1 0 0,1 0 0 0 0,0 1 0 0 0,-1-1 0 0 0,1 1 0 0 0,0-1 0 0 0,-1 1-1 0 0,0 0 1 0 0,1 0 0 0 0,-1-1 0 0 0,0 1 0 0 0,0 0 0 0 0,1 1-1 0 0,-1-1 1 0 0,0 0 0 0 0,-1 0-23 0 0,-3 6 27 0 0,1 0 0 0 0,0 0 1 0 0,0 1-1 0 0,0 0 0 0 0,0-1 0 0 0,1 2 0 0 0,0-1 0 0 0,0 0 1 0 0,1 1-1 0 0,0 0 0 0 0,0 0 0 0 0,0 0 0 0 0,1 0 0 0 0,-2 7-27 0 0,1-5 54 0 0,-18 176 646 0 0,21-175-676 0 0,1 0-1 0 0,0 1 1 0 0,1-1 0 0 0,0-1 0 0 0,0 1 0 0 0,1 0 0 0 0,0 0 0 0 0,1-1 0 0 0,0 0 0 0 0,1 0-1 0 0,0 0 1 0 0,0 0 0 0 0,1-1 0 0 0,0 0 0 0 0,0 0 0 0 0,1 0 0 0 0,0-1 0 0 0,1 0 0 0 0,-1 0 0 0 0,1-1-1 0 0,0 0 1 0 0,1 0 0 0 0,0-1 0 0 0,0 0 0 0 0,0-1 0 0 0,0 0-24 0 0,12 0-27 0 0,0-1 1 0 0,0 0-1 0 0,0-2 1 0 0,0 0-1 0 0,0-2 1 0 0,1 0-1 0 0,-1-1 0 0 0,0-2 1 0 0,-1 0-1 0 0,4-2 27 0 0,-16 5-27 0 0,4 0-40 0 0,0-1 0 0 0,-1 0 1 0 0,1 0-1 0 0,-1-1 1 0 0,0-1-1 0 0,0 1 0 0 0,0-2 1 0 0,-1 0-1 0 0,1 0 1 0 0,-1-1-1 0 0,0 0 0 0 0,-1-1 1 0 0,1 0-1 0 0,-1 0 1 0 0,-1-1-1 0 0,1-1 1 0 0,-1 1-1 0 0,-1-1 0 0 0,0 0 1 0 0,0-1-1 0 0,-1 0 1 0 0,0 0-1 0 0,0 0 0 0 0,-1-1 1 0 0,-1 1-1 0 0,2-6 67 0 0,-9 10-15 0 0,0 1 0 0 0,0 0 0 0 0,-1-1 0 0 0,0 1 0 0 0,0 0 0 0 0,0 1 0 0 0,0-1-1 0 0,-1 1 1 0 0,1 0 0 0 0,-1 0 0 0 0,0 0 0 0 0,-1 1 0 0 0,1-1 0 0 0,-1 1 0 0 0,1 1 0 0 0,-1-1 0 0 0,0 1 0 0 0,0 0-1 0 0,0 0 1 0 0,0 1 0 0 0,0-1 0 0 0,0 2 0 0 0,-1-1 0 0 0,1 0 0 0 0,0 1 0 0 0,0 1 0 0 0,-1-1 0 0 0,1 1 0 0 0,0 0-1 0 0,-5 1 16 0 0,-11 0 46 0 0,1 2-1 0 0,0 0 0 0 0,0 1 0 0 0,0 1 0 0 0,0 1 0 0 0,1 1 0 0 0,0 1 1 0 0,1 0-1 0 0,0 2 0 0 0,0 0 0 0 0,1 1 0 0 0,1 1 0 0 0,0 1 0 0 0,-8 8-45 0 0,-22 62 225 0 0,48-79-221 0 0,1 0 0 0 0,1 0 0 0 0,-1 0-1 0 0,1 0 1 0 0,-1 0 0 0 0,1-1 0 0 0,1 0 0 0 0,-1 1 0 0 0,1-1-1 0 0,-1 0 1 0 0,1-1 0 0 0,0 1 0 0 0,1-1 0 0 0,-1 1 0 0 0,0-1-1 0 0,1-1 1 0 0,0 1 0 0 0,0-1 0 0 0,0 1 0 0 0,0-2 0 0 0,0 1-1 0 0,0 0 1 0 0,0-1 0 0 0,1 0 0 0 0,-1 0 0 0 0,0-1 0 0 0,1 1-1 0 0,-1-1 1 0 0,1 0 0 0 0,-1-1 0 0 0,3 0-4 0 0,254-9-753 0 0,-225 4 619 0 0,9 2-167 0 0,0-2 1 0 0,-1-3-1 0 0,0-1 1 0 0,-1-2-1 0 0,0-2 0 0 0,-1-2 1 0 0,0-2-1 0 0,10-8 301 0 0,-51 26 15 0 0,0-1 0 0 0,1 1 0 0 0,-1-1 0 0 0,0 1 0 0 0,0-1 0 0 0,0 0 0 0 0,0 0 0 0 0,1 0 0 0 0,-1 0 0 0 0,-1 0 0 0 0,1-1 0 0 0,0 1 0 0 0,0-1 0 0 0,0 1 0 0 0,-1-1 0 0 0,1 0 0 0 0,-1 1 0 0 0,1-1 0 0 0,-1 0 0 0 0,0 0 0 0 0,1 0 0 0 0,-1 0 0 0 0,0 0 0 0 0,0 0 0 0 0,-1-1 0 0 0,1 1 0 0 0,0 0 0 0 0,-1 0 0 0 0,1-1 0 0 0,-1 1 0 0 0,0 0 0 0 0,0 0 0 0 0,0-1 0 0 0,0 1 0 0 0,0 0 0 0 0,0-1 0 0 0,-1 1 0 0 0,1 0 0 0 0,-1-1 0 0 0,0 1 1 0 0,1 0-1 0 0,-1 0 0 0 0,0 0 0 0 0,0 0 0 0 0,0 0 0 0 0,-1 0 0 0 0,1 0 0 0 0,0 0 0 0 0,-1 0 0 0 0,1 1 0 0 0,-1-1 0 0 0,0 0 0 0 0,1 1 0 0 0,-1-1 0 0 0,0 1 0 0 0,0 0 0 0 0,0 0 0 0 0,0 0 0 0 0,-1-1-15 0 0,-16 0 159 0 0,0-1 1 0 0,0 2 0 0 0,-1 1 0 0 0,1 0 0 0 0,0 2 0 0 0,0 0-1 0 0,0 1 1 0 0,0 1 0 0 0,0 0 0 0 0,0 2 0 0 0,1 0 0 0 0,0 1 0 0 0,1 1-1 0 0,-1 0 1 0 0,-8 7-160 0 0,-20 23 356 0 0,45-36-274 0 0,4 5 11 0 0,7-3-117 0 0,-1-1-1 0 0,1 0 1 0 0,0-1-1 0 0,0 0 1 0 0,0-1 0 0 0,0 0-1 0 0,0-1 1 0 0,0 0 0 0 0,1 0-1 0 0,-1-1 1 0 0,0 0-1 0 0,0-1 1 0 0,0 0 0 0 0,-1-1-1 0 0,1 0 1 0 0,0 0 0 0 0,-1-1-1 0 0,4-2 25 0 0,16-5-101 0 0,-15 9 46 0 0,-1 0 0 0 0,1-2 0 0 0,-1 0-1 0 0,1 0 1 0 0,-1-2 0 0 0,0 1 0 0 0,-1-1 0 0 0,1-1-1 0 0,-1-1 1 0 0,-1 1 0 0 0,1-2 0 0 0,-1 0-1 0 0,-1 0 1 0 0,0-1 0 0 0,0 0 0 0 0,-1 0-1 0 0,0-1 1 0 0,-1-1 0 0 0,0 1 0 0 0,-1-2 0 0 0,0 1-1 0 0,-1 0 1 0 0,0-1 0 0 0,-1 0 0 0 0,-1-1-1 0 0,1-2 56 0 0,-3 4 80 0 0,-1-1 0 0 0,0 1 0 0 0,-1-1 1 0 0,0 0-1 0 0,-1 1 0 0 0,0-1 0 0 0,-1 1 0 0 0,0-1 0 0 0,-1 1 0 0 0,-1 0 0 0 0,0 0 0 0 0,0 0 0 0 0,-1 1 0 0 0,-1-1 0 0 0,0 1 0 0 0,0 0 0 0 0,-1 1 0 0 0,-1 0 0 0 0,0 0 0 0 0,0 0 0 0 0,-1 1 0 0 0,0 0 0 0 0,0 1 0 0 0,-1 0 0 0 0,0 1 0 0 0,-1 0 0 0 0,1 0 0 0 0,-2 1 0 0 0,1 0 0 0 0,0 1 0 0 0,-2 0-80 0 0,8 6 4 0 0,0 0 1 0 0,0 1-1 0 0,0-1 0 0 0,1 1 0 0 0,-1 0 0 0 0,0 1 0 0 0,1-1 0 0 0,0 1 1 0 0,-1-1-1 0 0,1 1 0 0 0,0 1 0 0 0,0-1 0 0 0,1 1 0 0 0,-1-1 0 0 0,1 1 0 0 0,0 0 1 0 0,0 0-1 0 0,0 0 0 0 0,0 1 0 0 0,1-1 0 0 0,-1 1 0 0 0,1-1 0 0 0,0 1 1 0 0,1 0-1 0 0,-1 0 0 0 0,1 0 0 0 0,0 0 0 0 0,0 0 0 0 0,1 0 0 0 0,-1 0 1 0 0,1 0-1 0 0,0 0 0 0 0,1 0 0 0 0,-1 0 0 0 0,1 0 0 0 0,0 0 0 0 0,0 0 1 0 0,1 0-1 0 0,-1 1-4 0 0,131 302-7018 0 0,-116-271 5780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8:0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1160 0 0,'0'0'434'0'0,"0"0"-48"0"0,0-14 2190 0 0,7 201 643 0 0,-7-180-3176 0 0,1-1-1 0 0,0 1 0 0 0,0-1 0 0 0,1 0 1 0 0,-1 1-1 0 0,2-1 0 0 0,-1 0 1 0 0,0 0-1 0 0,1 0 0 0 0,0 0 0 0 0,1-1 1 0 0,-1 1-1 0 0,1-1 0 0 0,0 0 0 0 0,1 0 1 0 0,-1 0-1 0 0,1 0 0 0 0,3 2-42 0 0,44 11-2088 0 0,-28-45-1244 0 0,-32 4 2040 0 0</inkml:trace>
  <inkml:trace contextRef="#ctx0" brushRef="#br0" timeOffset="541.044">179 331 888 0 0,'44'-30'3565'0'0,"-17"3"-3245"0"0,1 1 0 0 0,1 1 0 0 0,1 2 0 0 0,1 1 1 0 0,1 1-1 0 0,1 2 0 0 0,1 1 0 0 0,0 2 0 0 0,1 2 0 0 0,27-8-320 0 0,-59 20 16 0 0,0 0 0 0 0,1 1 0 0 0,-1 0-1 0 0,0 0 1 0 0,1 0 0 0 0,-1 0 0 0 0,1 0 0 0 0,-1 1-1 0 0,1-1 1 0 0,0 1 0 0 0,-1 0 0 0 0,1 0 0 0 0,-1 0 0 0 0,1 1-1 0 0,-1-1 1 0 0,1 1 0 0 0,-1 0 0 0 0,1 0 0 0 0,-1 0 0 0 0,1 0-1 0 0,-1 1 1 0 0,0-1 0 0 0,0 1 0 0 0,0 0 0 0 0,0 0 0 0 0,0 0-1 0 0,0 0 1 0 0,0 1 0 0 0,-1-1 0 0 0,1 1 0 0 0,-1 0 0 0 0,0-1-1 0 0,1 1 1 0 0,-2 0 0 0 0,1 0 0 0 0,0 1 0 0 0,0-1 0 0 0,-1 0-1 0 0,0 0 1 0 0,0 1 0 0 0,0-1 0 0 0,0 1 0 0 0,0-1-1 0 0,0 1 1 0 0,-1-1 0 0 0,0 1 0 0 0,0 0 0 0 0,0-1 0 0 0,0 1-1 0 0,-1-1 1 0 0,1 1 0 0 0,-1-1 0 0 0,0 1 0 0 0,0 1-16 0 0,-8 12 6 0 0,0 0 0 0 0,-1-1 1 0 0,-1 0-1 0 0,0 0 0 0 0,-1-2 0 0 0,-1 1 1 0 0,0-1-1 0 0,-1-1 0 0 0,0-1 1 0 0,-1 0-1 0 0,-13 8-6 0 0,-65 16-3336 0 0,91-35 2128 0 0,0-1-66 0 0,-7 0 22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8:1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66 504 1204 0 0,'0'1'70'0'0,"0"-1"0"0"0,0 1 0 0 0,-1-1 0 0 0,1 1-1 0 0,0-1 1 0 0,0 0 0 0 0,-1 1 0 0 0,1-1 0 0 0,0 1 0 0 0,-1-1 0 0 0,1 1-1 0 0,0-1 1 0 0,-1 0 0 0 0,1 1 0 0 0,-1-1 0 0 0,1 0 0 0 0,0 1 0 0 0,-1-1-1 0 0,1 0 1 0 0,-1 0 0 0 0,1 1 0 0 0,-1-1 0 0 0,1 0 0 0 0,-1 0 0 0 0,1 0-1 0 0,-1 0 1 0 0,1 0 0 0 0,-1 0 0 0 0,0 0 0 0 0,1 0 0 0 0,-1 0 0 0 0,1 0 0 0 0,-1 0-1 0 0,1 0 1 0 0,-1 0 0 0 0,1 0 0 0 0,-1 0 0 0 0,1 0 0 0 0,-1-1 0 0 0,1 1-1 0 0,-1 0 1 0 0,1 0 0 0 0,-1-1 0 0 0,1 1 0 0 0,-1 0 0 0 0,1-1 0 0 0,0 1-1 0 0,-1 0 1 0 0,1-1 0 0 0,-1 1 0 0 0,1-1 0 0 0,0 1 0 0 0,0 0 0 0 0,-1-1-1 0 0,1 1 1 0 0,0-1 0 0 0,0 1 0 0 0,-1-1-70 0 0,-26 46 682 0 0,25-42-639 0 0,0 1 1 0 0,0-1-1 0 0,0 1 0 0 0,1-1 1 0 0,0 1-1 0 0,-1 0 0 0 0,1 0 1 0 0,1-1-1 0 0,-1 1 0 0 0,1 0 1 0 0,-1 0-1 0 0,1 0 0 0 0,0 0 1 0 0,0 0-1 0 0,1 0 0 0 0,-1-1 1 0 0,1 1-1 0 0,0 0 0 0 0,0 0 1 0 0,0-1-1 0 0,1 1 0 0 0,-1 0 1 0 0,1-1-1 0 0,0 1 0 0 0,0-1 1 0 0,0 0-1 0 0,0 0 0 0 0,1 0 1 0 0,-1 0-1 0 0,1 0 0 0 0,0 0 1 0 0,-1-1-1 0 0,1 1 0 0 0,1-1 1 0 0,-1 0-1 0 0,3 2-43 0 0,13 3 26 0 0,1-1-1 0 0,0-1 1 0 0,0-1-1 0 0,1 0 1 0 0,-1-2-1 0 0,1 0 1 0 0,-1-1-1 0 0,1-1 1 0 0,-1-2 0 0 0,1 0-1 0 0,-1 0 1 0 0,1-2-1 0 0,-1-1 1 0 0,0 0-1 0 0,-1-2 1 0 0,0 0 0 0 0,0-1-1 0 0,2-2-25 0 0,-18 10-5 0 0,-1 1 0 0 0,0-1 0 0 0,1 0 1 0 0,-1 0-1 0 0,0-1 0 0 0,1 1 0 0 0,-1 0 0 0 0,0-1 0 0 0,1 1 0 0 0,-1-1 1 0 0,0 0-1 0 0,0 0 0 0 0,0 0 0 0 0,0 0 0 0 0,0 0 0 0 0,0 0 0 0 0,0 0 1 0 0,0-1-1 0 0,0 1 0 0 0,0-1 0 0 0,-1 1 0 0 0,1-1 0 0 0,-1 0 0 0 0,1 0 1 0 0,-1 1-1 0 0,1-1 0 0 0,-1 0 0 0 0,0-1 0 0 0,0 1 0 0 0,0 0 0 0 0,0 0 1 0 0,-1 0-1 0 0,1 0 0 0 0,-1-1 0 0 0,1 1 0 0 0,-1 0 0 0 0,0-1 0 0 0,1 1 0 0 0,-1 0 1 0 0,0-1-1 0 0,-1 1 0 0 0,1 0 0 0 0,0 0 0 0 0,-1-1 0 0 0,1 1 0 0 0,-1 0 1 0 0,0 0-1 0 0,0-1 0 0 0,0 1 0 0 0,0 0 0 0 0,0 0 0 0 0,0 0 0 0 0,0 0 1 0 0,-1 0-1 0 0,1 1 0 0 0,-1-1 0 0 0,1 0 0 0 0,-1 1 0 0 0,0-1 0 0 0,0 1 1 0 0,0-1-1 0 0,0 1 5 0 0,-180-66 684 0 0,229 47-864 0 0,19 6-26 0 0,-2-4-1 0 0,0-2 0 0 0,-1-2 1 0 0,24-15 206 0 0,-78 33-9 0 0,0-1 1 0 0,0 0-1 0 0,0 0 1 0 0,0-1-1 0 0,-1 0 1 0 0,0-1-1 0 0,-1 0 1 0 0,1 0-1 0 0,-1-1 1 0 0,-1 1 0 0 0,1-1-1 0 0,-1-1 1 0 0,-1 1-1 0 0,1-1 1 0 0,-2 0-1 0 0,1-1 1 0 0,-1 1-1 0 0,0-1 1 0 0,-1 0-1 0 0,-1 1 1 0 0,1-2-1 0 0,-1 1 1 0 0,0-9 8 0 0,-1 10 126 0 0,0-1 1 0 0,-1 1-1 0 0,0 0 1 0 0,-1 0-1 0 0,0 0 0 0 0,-1 0 1 0 0,1 0-1 0 0,-2 0 1 0 0,1 0-1 0 0,-1 0 0 0 0,-1 1 1 0 0,1-1-1 0 0,-1 1 1 0 0,-1 0-1 0 0,0 0 0 0 0,0 1 1 0 0,-4-6-127 0 0,-29 62 1150 0 0,29-12-955 0 0,2 1 0 0 0,1 0 0 0 0,2 1 0 0 0,2-1 0 0 0,1 1 0 0 0,2 0 1 0 0,2-1-1 0 0,1 0 0 0 0,2 1 0 0 0,2-1 0 0 0,2 3-195 0 0,-4-9 76 0 0,1 10-47 0 0,43 371-87 0 0,-69-322-1564 0 0,-32-60-4848 0 0,39-35 4994 0 0,-17-16-12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8:0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0 733 1280 0 0,'6'4'181'0'0,"0"0"0"0"0,0 0-1 0 0,0 0 1 0 0,1-1 0 0 0,-1 0 0 0 0,1 0 0 0 0,0-1-1 0 0,0 0 1 0 0,0 0 0 0 0,0 0 0 0 0,0-1 0 0 0,0 0-1 0 0,1 0 1 0 0,-1-1 0 0 0,0 0 0 0 0,0 0-1 0 0,1-1 1 0 0,3-1-181 0 0,5 2 306 0 0,16-3-179 0 0,-1-2 0 0 0,0-1 0 0 0,0-1 0 0 0,-1-2 1 0 0,0-1-1 0 0,0-2 0 0 0,-1 0 0 0 0,7-6-127 0 0,-32 17 15 0 0,0 0-1 0 0,-1-1 1 0 0,1 0 0 0 0,0 1 0 0 0,0-1 0 0 0,-1 0 0 0 0,1-1 0 0 0,-1 1 0 0 0,0-1 0 0 0,0 0 0 0 0,0 1 0 0 0,0-1 0 0 0,0 0 0 0 0,-1-1 0 0 0,1 1 0 0 0,-1 0 0 0 0,0-1 0 0 0,0 0 0 0 0,0 1 0 0 0,0-1 0 0 0,-1 0 0 0 0,0 0 0 0 0,1 0 0 0 0,-1-2-15 0 0,-62-26-6 0 0,-90 48 119 0 0,139-11-74 0 0,1-4 0 0 0,1 1 0 0 0,0 0 0 0 0,-1 1-1 0 0,1 0 1 0 0,0 1 0 0 0,1 0 0 0 0,-1 0 0 0 0,1 1 0 0 0,0 0 0 0 0,0 1 0 0 0,0 0 0 0 0,1 0-1 0 0,0 1 1 0 0,0 0 0 0 0,0 0 0 0 0,1 1 0 0 0,0 0 0 0 0,1 1 0 0 0,0-1 0 0 0,0 1 0 0 0,1 0-1 0 0,0 0 1 0 0,0 1 0 0 0,1 0 0 0 0,1-1 0 0 0,0 2 0 0 0,0-1 0 0 0,0 0-39 0 0,4-4 1 0 0,0-1 1 0 0,0 0 0 0 0,1 0 0 0 0,-1-1 0 0 0,1 1-1 0 0,0 0 1 0 0,0 0 0 0 0,1-1 0 0 0,-1 1 0 0 0,1-1-1 0 0,0 0 1 0 0,0 0 0 0 0,0 0 0 0 0,1 0 0 0 0,0 0-1 0 0,-1-1 1 0 0,1 0 0 0 0,1 0 0 0 0,-1 0 0 0 0,0 0-1 0 0,1 0 1 0 0,-1-1 0 0 0,1 0 0 0 0,0 0-1 0 0,4 1-1 0 0,131 34-141 0 0,84-25-4463 0 0,-187-12 3410 0 0</inkml:trace>
  <inkml:trace contextRef="#ctx0" brushRef="#br0" timeOffset="337.831">674 916 860 0 0,'0'0'904'0'0,"-3"-29"2602"0"0,8 8-3292 0 0,0 0 0 0 0,1 1 0 0 0,1-1 0 0 0,2 1 0 0 0,-1 1 0 0 0,2 0 0 0 0,1 0 0 0 0,0 1 0 0 0,2 0-1 0 0,0 1 1 0 0,13-14-214 0 0,-24 27 12 0 0,1 0-1 0 0,0 0 1 0 0,0 0-1 0 0,0 1 0 0 0,1-1 1 0 0,0 1-1 0 0,-1 0 1 0 0,1 0-1 0 0,0 0 0 0 0,0 0 1 0 0,1 1-1 0 0,-1-1 1 0 0,0 1-1 0 0,1 0 0 0 0,0 1 1 0 0,-1-1-1 0 0,1 1 1 0 0,0 0-1 0 0,0 0 0 0 0,0 0 1 0 0,-1 1-1 0 0,1 0 0 0 0,0 0 1 0 0,0 0-1 0 0,0 0 1 0 0,0 1-1 0 0,0 0 0 0 0,0 0 1 0 0,-1 0-1 0 0,1 0 1 0 0,0 1-1 0 0,-1 0 0 0 0,1 0 1 0 0,-1 0-1 0 0,0 1 1 0 0,1-1-1 0 0,-1 1 0 0 0,0 0 1 0 0,-1 0-1 0 0,1 1 1 0 0,-1-1-1 0 0,1 1 0 0 0,-1-1 1 0 0,0 1-1 0 0,0 0 1 0 0,-1 1-1 0 0,1-1 0 0 0,-1 0 1 0 0,0 1-1 0 0,0-1 1 0 0,0 1-1 0 0,-1-1 0 0 0,1 4-11 0 0,0 0-36 0 0,-1 0-1 0 0,-1-1 0 0 0,0 1 1 0 0,0 0-1 0 0,0-1 0 0 0,-1 1 0 0 0,0 0 1 0 0,0-1-1 0 0,-1 1 0 0 0,0 0 1 0 0,-1-1-1 0 0,1 0 0 0 0,-1 0 0 0 0,-1 0 1 0 0,1 0-1 0 0,-1 0 0 0 0,-1-1 0 0 0,1 1 1 0 0,-1-1-1 0 0,0 0 0 0 0,0-1 1 0 0,-1 1-1 0 0,0-1 0 0 0,0 0 0 0 0,0-1 1 0 0,0 1-1 0 0,-5 2 37 0 0,7-6-317 0 0,2 0-2928 0 0,2-1 2099 0 0</inkml:trace>
  <inkml:trace contextRef="#ctx0" brushRef="#br0" timeOffset="789.642">1366 289 1880 0 0,'14'-10'3350'0'0,"-25"40"-1464"0"0,1-4-1663 0 0,3 15 40 0 0,1 1-1 0 0,3 0 0 0 0,1-1 0 0 0,2 1 0 0 0,2 0 1 0 0,1 0-1 0 0,3 0 0 0 0,1-1 0 0 0,2 0 1 0 0,4 9-263 0 0,9 80 307 0 0,-22-127-347 0 0,-1 0-1 0 0,1-1 1 0 0,0 1-1 0 0,-1 0 1 0 0,0 0-1 0 0,0 0 1 0 0,0-1 0 0 0,0 1-1 0 0,0 0 1 0 0,-1-1-1 0 0,1 1 1 0 0,-1-1-1 0 0,1 0 1 0 0,-1 1 0 0 0,0-1-1 0 0,0 0 1 0 0,0 0-1 0 0,0 0 1 0 0,0 0-1 0 0,-1-1 1 0 0,1 1 0 0 0,-1 0-1 0 0,1-1 1 0 0,-1 0-1 0 0,1 0 1 0 0,-1 1-1 0 0,0-2 1 0 0,0 1 0 0 0,1 0-1 0 0,-1 0 1 0 0,0-1-1 0 0,0 0 1 0 0,0 1-1 0 0,0-1 1 0 0,0 0 0 0 0,1 0-1 0 0,-1-1 1 0 0,0 1-1 0 0,0-1 1 0 0,0 1-1 0 0,0-1 1 0 0,1 0 0 0 0,-1 0-1 0 0,0 0 1 0 0,1 0-1 0 0,-1-1 1 0 0,1 1 0 0 0,-1-1-1 0 0,1 0 1 0 0,0 1-1 0 0,-1-1 1 0 0,1 0-1 0 0,0 0 1 0 0,0 0 0 0 0,1-1-1 0 0,-1 1 1 0 0,0 0-1 0 0,1-1 1 0 0,-1 1-1 0 0,1-2 41 0 0,-4-5-82 0 0,0-1 0 0 0,1 0 0 0 0,0-1-1 0 0,1 1 1 0 0,0-1 0 0 0,0 1 0 0 0,1-1 0 0 0,1 0-1 0 0,0 0 1 0 0,0 0 0 0 0,1 0 0 0 0,1-9 82 0 0,1 6 23 0 0,1 1 0 0 0,0 0 1 0 0,0 0-1 0 0,2 0 0 0 0,-1 1 1 0 0,1-1-1 0 0,1 1 1 0 0,1 0-1 0 0,-1 0 0 0 0,2 1 1 0 0,-1 0-1 0 0,2 1 0 0 0,0-1 1 0 0,0 1-1 0 0,0 1 0 0 0,1 0 1 0 0,1 0-1 0 0,-1 1 1 0 0,1 1-1 0 0,1-1 0 0 0,0 2 1 0 0,0 0-1 0 0,0 0 0 0 0,10-2-23 0 0,-14 6 38 0 0,-1 0-1 0 0,1 1 1 0 0,0 0 0 0 0,0 1-1 0 0,-1-1 1 0 0,1 2-1 0 0,0-1 1 0 0,0 1-1 0 0,0 0 1 0 0,-1 1-1 0 0,1-1 1 0 0,-1 2-1 0 0,1-1 1 0 0,-1 1 0 0 0,0 0-1 0 0,0 1 1 0 0,0-1-1 0 0,0 1 1 0 0,0 1-1 0 0,-1-1 1 0 0,0 1-1 0 0,0 0 1 0 0,0 1-1 0 0,-1 0 1 0 0,0-1 0 0 0,0 2-1 0 0,0-1 1 0 0,-1 0-1 0 0,0 1 1 0 0,0 0-1 0 0,-1 0 1 0 0,1 0-1 0 0,-2 0 1 0 0,1 1-1 0 0,1 6-37 0 0,-2-6 5 0 0,0 1-1 0 0,-1-1 0 0 0,0 1 0 0 0,0 0 0 0 0,-1 0 0 0 0,0-1 1 0 0,-1 1-1 0 0,0 0 0 0 0,0-1 0 0 0,-1 1 0 0 0,0 0 0 0 0,0-1 1 0 0,-1 0-1 0 0,0 1 0 0 0,0-1 0 0 0,-5 6-4 0 0,-51 14-3840 0 0,25-45 1317 0 0,20-1 1252 0 0</inkml:trace>
  <inkml:trace contextRef="#ctx0" brushRef="#br0" timeOffset="1054.651">1632 414 1900 0 0,'0'-8'1404'0'0,"0"-4"-264"0"0,-2 4-168 0 0,2 1-87 0 0,-1 2-145 0 0,1-1-168 0 0,-4 1-128 0 0,2 0-324 0 0,-1 0-212 0 0,1 1-120 0 0,0 1 16 0 0,-3 3-492 0 0,0-2-348 0 0,1 4-317 0 0,-1 0 25 0 0,1-2 20 0 0</inkml:trace>
  <inkml:trace contextRef="#ctx0" brushRef="#br0" timeOffset="1798.023">1796 443 1440 0 0,'27'175'4392'0'0,"-5"-63"-3007"0"0,-21-110-1333 0 0,0-1 0 0 0,-1 0 0 0 0,1 1 0 0 0,-1-1 0 0 0,1 1 0 0 0,-1-1-1 0 0,0 1 1 0 0,1-1 0 0 0,-1 0 0 0 0,0 1 0 0 0,0-1 0 0 0,0 1 0 0 0,0-1 0 0 0,-1 1 0 0 0,1-1 0 0 0,0 1 0 0 0,0-1 0 0 0,-1 1 0 0 0,1-1 0 0 0,-1 0 0 0 0,1 1 0 0 0,-1-1 0 0 0,0 0 0 0 0,0 1 0 0 0,1-1 0 0 0,-1 0 0 0 0,0 0 0 0 0,0 0 0 0 0,0 0 0 0 0,0 0 0 0 0,0 0 0 0 0,-1 0 0 0 0,1 0 0 0 0,0 0 0 0 0,0 0 0 0 0,0-1 0 0 0,-1 1 0 0 0,1 0 0 0 0,-1-1 0 0 0,1 1 0 0 0,0-1 0 0 0,-1 0 0 0 0,-1 1-52 0 0,1-6 34 0 0,-1 0 0 0 0,0 0 1 0 0,1 0-1 0 0,0 0 1 0 0,0 0-1 0 0,1 0 1 0 0,-1-1-1 0 0,1 1 0 0 0,0-1 1 0 0,0 1-1 0 0,1-1 1 0 0,0 1-1 0 0,0-1 0 0 0,0 1 1 0 0,1-1-1 0 0,0 1 1 0 0,0 0-1 0 0,0-1 1 0 0,1 0-35 0 0,-2-2-28 0 0,1 0 0 0 0,1 0 0 0 0,-1 0 0 0 0,1 1 1 0 0,1-1-1 0 0,-1 1 0 0 0,1-1 0 0 0,1 1 1 0 0,-1 0-1 0 0,1 0 0 0 0,1 0 0 0 0,-1 1 1 0 0,1 0-1 0 0,0 0 0 0 0,0 0 0 0 0,1 0 0 0 0,0 1 1 0 0,0 0-1 0 0,0 0 0 0 0,1 0 0 0 0,-1 1 1 0 0,1 0-1 0 0,0 0 0 0 0,0 1 0 0 0,1 0 0 0 0,-1 0 1 0 0,1 1-1 0 0,-1-1 0 0 0,1 2 0 0 0,0-1 1 0 0,0 1-1 0 0,5 0 28 0 0,1 6-40 0 0,1 0 1 0 0,-1 1-1 0 0,0 1 1 0 0,-1 0-1 0 0,1 0 1 0 0,-2 2-1 0 0,1 0 1 0 0,-1 0-1 0 0,0 1 0 0 0,-1 0 1 0 0,0 1-1 0 0,-1 0 1 0 0,4 5 39 0 0,7 42 190 0 0,-21-57-80 0 0,0-1 15 0 0,-16 18 153 0 0,16-19-258 0 0,0 0 0 0 0,0 0-1 0 0,0 0 1 0 0,0 0 0 0 0,0 0 0 0 0,-1 0 0 0 0,1 0-1 0 0,0 0 1 0 0,-1 0 0 0 0,1 1 0 0 0,0-1-1 0 0,-1 0 1 0 0,1 0 0 0 0,-1 0 0 0 0,1 1-1 0 0,-1-1 1 0 0,0 0 0 0 0,1 0 0 0 0,-1 1-1 0 0,0-1 1 0 0,0 1 0 0 0,1-1 0 0 0,-1 0 0 0 0,0 1-1 0 0,0 0 1 0 0,0-1 0 0 0,1 1 0 0 0,-1-1-1 0 0,0 1 1 0 0,0 0 0 0 0,0 0 0 0 0,0 0-1 0 0,0-1 1 0 0,0 1 0 0 0,0 0 0 0 0,0 0-1 0 0,0 0 1 0 0,0 0 0 0 0,0 0 0 0 0,0 1 0 0 0,0-1-1 0 0,0 0-19 0 0,12-17-130 0 0,0 0-1 0 0,2 0 0 0 0,0 1 0 0 0,0 1 1 0 0,2 0-1 0 0,-1 1 0 0 0,2 0 1 0 0,0 2-1 0 0,1 0 0 0 0,0 0 0 0 0,1 2 1 0 0,0 0-1 0 0,0 1 0 0 0,1 1 0 0 0,0 1 1 0 0,4-1 130 0 0,-14 5-67 0 0,-1 1-1 0 0,1 0 1 0 0,0 0 0 0 0,0 1 0 0 0,0 0 0 0 0,0 1 0 0 0,0 0-1 0 0,0 0 1 0 0,0 1 0 0 0,0 0 0 0 0,0 0 0 0 0,0 1 0 0 0,0 1-1 0 0,0-1 1 0 0,-1 1 0 0 0,1 1 0 0 0,-1 0 0 0 0,0 0 0 0 0,0 0-1 0 0,0 1 1 0 0,-1 0 0 0 0,0 1 0 0 0,6 4 67 0 0,7 48-35 0 0,-20-54-11 0 0,0-1 0 0 0,0 0 0 0 0,1 0 0 0 0,-1 1 0 0 0,1-1 0 0 0,-1 0 0 0 0,1 0 0 0 0,0 0 0 0 0,0 0 0 0 0,1 0 0 0 0,-1 0 0 0 0,1 0 0 0 0,-1 0 0 0 0,1 0-1 0 0,0-1 1 0 0,0 1 0 0 0,0-1 0 0 0,0 1 0 0 0,1-1 0 0 0,-1 0 0 0 0,1 0 0 0 0,-1 0 0 0 0,1 0 0 0 0,0 0 0 0 0,0-1 0 0 0,-1 1 0 0 0,1-1 0 0 0,0 0 0 0 0,1 0 0 0 0,-1 0 0 0 0,0 0 0 0 0,0 0 46 0 0,135-9-2879 0 0,-62-15 1765 0 0,-58 15 863 0 0</inkml:trace>
  <inkml:trace contextRef="#ctx0" brushRef="#br0" timeOffset="2421.269">3037 529 888 0 0,'-3'-5'143'0'0,"-1"-1"0"0"0,1 0 0 0 0,-1 1 0 0 0,0 0 0 0 0,-1 0-1 0 0,1 0 1 0 0,-1 1 0 0 0,0-1 0 0 0,0 1 0 0 0,0 0 0 0 0,0 0 0 0 0,-1 1 0 0 0,0 0-1 0 0,0 0 1 0 0,0 0 0 0 0,0 1 0 0 0,0 0 0 0 0,0 0 0 0 0,-1 0 0 0 0,1 1 0 0 0,-1 0 0 0 0,1 0-1 0 0,-1 0 1 0 0,1 1 0 0 0,-1 0 0 0 0,1 1 0 0 0,-1-1 0 0 0,0 1 0 0 0,-1 1-143 0 0,1-1 76 0 0,0-1 0 0 0,1 1 1 0 0,-1 1-1 0 0,1 0 0 0 0,-1 0 1 0 0,1 0-1 0 0,-1 0 0 0 0,1 1 1 0 0,0 0-1 0 0,0 1 0 0 0,1-1 1 0 0,-1 1-1 0 0,1 0 0 0 0,0 0 1 0 0,0 1-1 0 0,0 0 0 0 0,0-1 1 0 0,1 2-1 0 0,0-1 0 0 0,0 0 1 0 0,0 1-1 0 0,1 0 0 0 0,-1 0 1 0 0,1 0-1 0 0,1 0 0 0 0,-1 1 1 0 0,1-1-77 0 0,2-4 88 0 0,3 2 2 0 0,1 3-68 0 0,1-1-1 0 0,0-1 0 0 0,0 1 0 0 0,1-1 0 0 0,-1 0 0 0 0,1 0 1 0 0,0 0-1 0 0,1-1 0 0 0,-1 0 0 0 0,1 0 0 0 0,0-1 1 0 0,0 1-1 0 0,0-2 0 0 0,0 1 0 0 0,0-1 0 0 0,1 0 1 0 0,-1 0-1 0 0,1-1 0 0 0,0 0 0 0 0,-1-1 0 0 0,1 1 1 0 0,0-2-1 0 0,5 0-21 0 0,-10 2 12 0 0,0 0 0 0 0,0 0 0 0 0,0 0 0 0 0,0-1 0 0 0,0 1 0 0 0,0-1 0 0 0,0 0 0 0 0,1 0 0 0 0,-1 0 0 0 0,0 0 0 0 0,0-1 0 0 0,0 1 0 0 0,0-1 0 0 0,0 0 0 0 0,0 0 0 0 0,0 0 0 0 0,0 0 0 0 0,0-1 0 0 0,0 1 0 0 0,-1-1 0 0 0,1 1 0 0 0,0-1 0 0 0,-1 0 0 0 0,0 0 0 0 0,1 0 0 0 0,-1-1 0 0 0,0 1 0 0 0,0 0 0 0 0,0-1 0 0 0,0 0 0 0 0,-1 1 0 0 0,1-1 0 0 0,-1 0 0 0 0,1 0 0 0 0,-1 0 0 0 0,0-1-12 0 0,-2-8 290 0 0,10 25-606 0 0,-6-10 253 0 0,0-1-1 0 0,0 1 1 0 0,0-1-1 0 0,0 0 0 0 0,1 0 1 0 0,-1-1-1 0 0,0 1 1 0 0,1-1-1 0 0,-1 0 0 0 0,1 1 1 0 0,0-1-1 0 0,0-1 1 0 0,-1 1-1 0 0,1-1 0 0 0,0 1 1 0 0,0-1-1 0 0,-1 0 1 0 0,1-1-1 0 0,0 1 0 0 0,0 0 1 0 0,-1-1-1 0 0,1 0 1 0 0,0 0-1 0 0,-1 0 0 0 0,1-1 1 0 0,-1 1-1 0 0,1-1 1 0 0,-1 0-1 0 0,0 0 0 0 0,1 0 1 0 0,-1 0-1 0 0,0 0 1 0 0,0-1-1 0 0,-1 1 1 0 0,3-3 63 0 0,75-112-996 0 0,26-270 3011 0 0,-103 309 955 0 0,-3 77-2775 0 0,0 1-19 0 0,-14-7 215 0 0,7 28-346 0 0,1 0-1 0 0,0 1 1 0 0,2-1 0 0 0,1 1-1 0 0,0 0 1 0 0,2 1-1 0 0,0-1 1 0 0,1 0 0 0 0,2 0-1 0 0,0 0 1 0 0,1 0 0 0 0,2 0-1 0 0,0-1 1 0 0,1 1-1 0 0,8 17-44 0 0,9 55-380 0 0,-17-65 77 0 0,14 122-5095 0 0,-36-131 2721 0 0,4-17 1315 0 0</inkml:trace>
  <inkml:trace contextRef="#ctx0" brushRef="#br0" timeOffset="2606.403">3085 423 1224 0 0,'-2'-2'1084'0'0,"4"0"-168"0"0,0 2-160 0 0,1-1-128 0 0,1-3-24 0 0,5 3-143 0 0,8-4-149 0 0,8 1-208 0 0,4 1-12 0 0,1 0-332 0 0,4-2-120 0 0,0-2-257 0 0,1 4-611 0 0,-1-1-28 0 0,0 4-8 0 0</inkml:trace>
  <inkml:trace contextRef="#ctx0" brushRef="#br0" timeOffset="2981.442">3506 476 1540 0 0,'155'-10'4081'0'0,"-86"-4"-3441"0"0,-24 7-317 0 0,-1-2-1 0 0,1-3 1 0 0,-2-1-1 0 0,0-2 0 0 0,15-9-322 0 0,11-32 416 0 0,-140 35-148 0 0,37 21-67 0 0,-1 1-1 0 0,1 2 1 0 0,0 2 0 0 0,0 1 0 0 0,0 1 0 0 0,-21 9-201 0 0,41-13 80 0 0,6-2-37 0 0,0 0-1 0 0,0 0 1 0 0,-1 0-1 0 0,1 1 0 0 0,0 0 1 0 0,0 0-1 0 0,1 1 1 0 0,-1 0-1 0 0,0 1 1 0 0,1 0-1 0 0,0 0 0 0 0,0 0 1 0 0,0 1-1 0 0,0 0 1 0 0,1 0-1 0 0,0 1 1 0 0,0 0-1 0 0,0 0 0 0 0,1 0 1 0 0,0 1-1 0 0,0 0 1 0 0,1 0-1 0 0,-1 0 1 0 0,2 0-1 0 0,-1 1 0 0 0,1-1 1 0 0,0 1-1 0 0,-1 4-42 0 0,7-4-28 0 0,1-1 0 0 0,0 1 0 0 0,0 0 0 0 0,0-1 0 0 0,1 0-1 0 0,0 0 1 0 0,0 0 0 0 0,1-1 0 0 0,0 0 0 0 0,0 0 0 0 0,0 0 0 0 0,1-1 0 0 0,0 0-1 0 0,0 0 1 0 0,0 0 0 0 0,1-1 0 0 0,-1 0 0 0 0,1-1 0 0 0,0 0 0 0 0,0 0-1 0 0,0-1 1 0 0,0 1 0 0 0,1-2 0 0 0,0 1 28 0 0,36 8-1447 0 0,0-2 1 0 0,1-2-1 0 0,0-2 0 0 0,0-2 1 0 0,21-3 1446 0 0,-21 1-1186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8:1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93 270 928 0 0,'0'0'308'0'0,"-4"-25"691"0"0,-19-33 1060 0 0,23 57-1873 0 0,0 1-15 0 0,-13-13 869 0 0,-8 65-766 0 0,12-15-49 0 0,1 0 0 0 0,2 0 0 0 0,2 1 1 0 0,1-1-1 0 0,2 1 0 0 0,2 19-225 0 0,-1-40 67 0 0,1 1-1 0 0,1-1 1 0 0,0 0-1 0 0,2 0 1 0 0,0 0-1 0 0,0 0 1 0 0,2-1-1 0 0,0 0 1 0 0,1 0 0 0 0,0 0-1 0 0,2-1 1 0 0,-1 0-1 0 0,2 0 1 0 0,0-1-1 0 0,1-1 1 0 0,0 1-1 0 0,1-2 1 0 0,0 0-1 0 0,1 0 1 0 0,1-1 0 0 0,0-1-1 0 0,0 0 1 0 0,1-1-1 0 0,0 0 1 0 0,0-2-1 0 0,1 1 1 0 0,0-2-1 0 0,1 0 1 0 0,-1-1 0 0 0,1-1-1 0 0,0-1 1 0 0,0 0-1 0 0,15 0-66 0 0,-24-3-4 0 0,0-1-1 0 0,1 0 0 0 0,-1-1 0 0 0,0 1 1 0 0,-1-2-1 0 0,1 1 0 0 0,0-1 1 0 0,-1 0-1 0 0,1-1 0 0 0,-1 0 1 0 0,0 0-1 0 0,0 0 0 0 0,-1-1 1 0 0,1 0-1 0 0,-1-1 0 0 0,0 1 1 0 0,-1-1-1 0 0,1 0 0 0 0,-1-1 1 0 0,0 1-1 0 0,0-1 0 0 0,-1 0 1 0 0,0 0-1 0 0,2-6 5 0 0,5-9-123 0 0,-2-1 0 0 0,0 0 0 0 0,-2 0 1 0 0,0-1-1 0 0,-2 0 0 0 0,0 0 0 0 0,0-18 123 0 0,-19-189-1015 0 0,8 207 923 0 0,-1 1 1 0 0,0-1 0 0 0,-2 1-1 0 0,0 1 1 0 0,-2-1-1 0 0,-1 2 1 0 0,0 0 0 0 0,-1 0-1 0 0,-2 1 1 0 0,-13-15 91 0 0,20 26 7 0 0,-1 0 0 0 0,0 0 0 0 0,0 1 0 0 0,-1 0 0 0 0,0 1 0 0 0,0 0 1 0 0,-1 1-1 0 0,0 0 0 0 0,0 0 0 0 0,0 1 0 0 0,-1 1 0 0 0,1 0 0 0 0,-1 1 0 0 0,0 0 0 0 0,-1 0 1 0 0,1 1-1 0 0,0 1 0 0 0,0 0 0 0 0,-1 1 0 0 0,1 0 0 0 0,-1 1 0 0 0,-5 2-7 0 0,10-3 22 0 0,0 2-1 0 0,-1 0 0 0 0,1 0 0 0 0,0 0 1 0 0,1 1-1 0 0,-1 0 0 0 0,0 0 1 0 0,1 1-1 0 0,-1 0 0 0 0,1 1 1 0 0,0-1-1 0 0,1 1 0 0 0,-1 1 1 0 0,1-1-1 0 0,0 1 0 0 0,0 0 0 0 0,1 0 1 0 0,0 1-1 0 0,0 0 0 0 0,0 0 1 0 0,-1 4-22 0 0,2-2 19 0 0,1 0 1 0 0,0 0 0 0 0,1 1-1 0 0,0-1 1 0 0,1 0 0 0 0,0 1-1 0 0,0 0 1 0 0,1-1 0 0 0,0 1-1 0 0,0 0 1 0 0,1-1 0 0 0,1 1-1 0 0,0-1 1 0 0,0 1 0 0 0,1-1-1 0 0,0 0 1 0 0,0 0 0 0 0,1 0-1 0 0,0 0 1 0 0,1-1 0 0 0,0 0-1 0 0,0 0 1 0 0,1 0 0 0 0,0 0-1 0 0,0-1 1 0 0,1 0 0 0 0,7 6-20 0 0,6 6 4 0 0,2-2 0 0 0,-1 0 0 0 0,2-1 1 0 0,1-1-1 0 0,0-2 0 0 0,0 0 0 0 0,1-1 0 0 0,1-2 0 0 0,9 3-4 0 0,15 1-860 0 0,-1-2 0 0 0,2-3 0 0 0,-1-1 0 0 0,1-3-1 0 0,6-2 861 0 0,-27-2-1138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58:1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3208 0 0,'28'-9'7539'0'0,"-10"-29"-4309"0"0,3 1-2428 0 0,-13 39-6801 0 0,-13 22-283 0 0,6-23 4892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3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1316 0 0,'12'16'5452'0'0,"36"-24"-3197"0"0,30-35-1103 0 0,-96 20-2082 0 0,-8 19-4645 0 0,24 4 4445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6369 414 1316 0 0,'-25'-5'314'0'0,"-1"1"-1"0"0,1 2 1 0 0,-1 0 0 0 0,0 1-1 0 0,0 2 1 0 0,1 1-1 0 0,-1 0 1 0 0,1 2 0 0 0,-1 1-1 0 0,1 1 1 0 0,1 2 0 0 0,-1 0-1 0 0,-16 9-313 0 0,22-12 160 0 0,1 0 1 0 0,0 1-1 0 0,0 1 0 0 0,1 1 1 0 0,0 1-1 0 0,0 0 0 0 0,1 1 1 0 0,0 1-1 0 0,1 0 0 0 0,0 1 1 0 0,-7 9-161 0 0,20-15 41 0 0,1 0-1 0 0,-1 0 1 0 0,2 1 0 0 0,-1-1 0 0 0,1 0 0 0 0,0 1 0 0 0,0-1 0 0 0,1 0 0 0 0,-1 1-1 0 0,2-1 1 0 0,-1 0 0 0 0,1 0 0 0 0,-1 0 0 0 0,2 0 0 0 0,-1 0 0 0 0,1 0 0 0 0,0 0 0 0 0,0-1-1 0 0,0 0 1 0 0,1 1 0 0 0,0-1 0 0 0,0 0 0 0 0,0-1 0 0 0,1 1 0 0 0,-1-1 0 0 0,1 0 0 0 0,0 0-1 0 0,0 0 1 0 0,1-1 0 0 0,3 2-41 0 0,-9-4 6 0 0,106 84 446 0 0,-79-66-356 0 0,-2 0 1 0 0,-1 1-1 0 0,0 2 1 0 0,-2 0 0 0 0,0 2-1 0 0,14 20-96 0 0,-33-40 11 0 0,0 0 0 0 0,0 1-1 0 0,-1 0 1 0 0,0 0 0 0 0,0-1 0 0 0,0 1-1 0 0,0 0 1 0 0,-1 0 0 0 0,0 1 0 0 0,0-1-1 0 0,0 0 1 0 0,-1 0 0 0 0,0 1 0 0 0,0-1-1 0 0,0 0 1 0 0,0 0 0 0 0,-1 1 0 0 0,0-1-1 0 0,0 0 1 0 0,0 0 0 0 0,-1 0 0 0 0,0 0-1 0 0,0 0 1 0 0,0 0 0 0 0,0 0 0 0 0,-1-1-1 0 0,0 1 1 0 0,0-1 0 0 0,0 0-1 0 0,0 0 1 0 0,-1 0 0 0 0,0 0 0 0 0,0-1-1 0 0,0 1 1 0 0,-4 2-11 0 0,-6 4-43 0 0,0 0 0 0 0,-1 0 0 0 0,-1-1 0 0 0,1-1 1 0 0,-1-1-1 0 0,-1 0 0 0 0,1-1 0 0 0,-1-1 0 0 0,0 0 0 0 0,-3-1 43 0 0,10-2-121 0 0,0 0-1 0 0,-1 0 1 0 0,1-1 0 0 0,0-1 0 0 0,-1 0 0 0 0,1 0-1 0 0,0-1 1 0 0,0 0 0 0 0,-1-1 0 0 0,1 0 0 0 0,0-1-1 0 0,0 0 1 0 0,1 0 0 0 0,-8-5 121 0 0,13 6-194 0 0,0-1-1 0 0,1 0 0 0 0,0 1 1 0 0,-1-2-1 0 0,1 1 1 0 0,0 0-1 0 0,1-1 1 0 0,-1 1-1 0 0,0-1 1 0 0,1 0-1 0 0,0 0 1 0 0,0 0-1 0 0,0 0 0 0 0,1 0 1 0 0,-1 0-1 0 0,1-1 1 0 0,0 1-1 0 0,0 0 1 0 0,0-1-1 0 0,1 1 1 0 0,0-1-1 0 0,0 1 1 0 0,0-4 194 0 0,0-14-1172 0 0</inkml:trace>
  <inkml:trace contextRef="#ctx0" brushRef="#br0" timeOffset="290.263">6394 854 1576 0 0,'10'-8'2128'0'0,"-10"8"-2052"0"0,0 1-1 0 0,0-1 0 0 0,0 1 1 0 0,0 0-1 0 0,0-1 0 0 0,0 1 1 0 0,0-1-1 0 0,0 1 0 0 0,0-1 0 0 0,1 1 1 0 0,-1-1-1 0 0,0 1 0 0 0,0 0 1 0 0,0-1-1 0 0,1 1 0 0 0,-1-1 1 0 0,0 0-1 0 0,1 1 0 0 0,-1-1 1 0 0,0 1-1 0 0,1-1 0 0 0,-1 1 1 0 0,1-1-1 0 0,-1 0 0 0 0,0 1 0 0 0,1-1 1 0 0,-1 0-1 0 0,1 1 0 0 0,-1-1 1 0 0,1 0-1 0 0,-1 0 0 0 0,1 0 1 0 0,0 1-1 0 0,-1-1 0 0 0,1 0 1 0 0,-1 0-1 0 0,1 0 0 0 0,-1 0 0 0 0,1 0 1 0 0,-1 0-1 0 0,1 0 0 0 0,0 0 1 0 0,-1 0-1 0 0,1 0 0 0 0,-1 0 1 0 0,1-1-1 0 0,-1 1 0 0 0,1 0 1 0 0,-1 0-1 0 0,1 0 0 0 0,-1-1 1 0 0,1 1-1 0 0,-1 0 0 0 0,1-1 0 0 0,-1 1 1 0 0,1 0-1 0 0,-1-1 0 0 0,0 1 1 0 0,1-1-1 0 0,-1 1 0 0 0,1 0 1 0 0,-1-1-1 0 0,0 1 0 0 0,0-1 1 0 0,1 1-1 0 0,-1-1 0 0 0,0 1 1 0 0,0-1-1 0 0,1 0-75 0 0,69 434 2607 0 0,-40-315-2328 0 0,-14-60-228 0 0,-2 1 0 0 0,-2 1 1 0 0,-4 0-1 0 0,1 45-51 0 0,-9-100-104 0 0,-1 1 1 0 0,1 0-1 0 0,-1-1 0 0 0,-1 1 1 0 0,1 0-1 0 0,-1-1 1 0 0,0 1-1 0 0,0-1 0 0 0,-1 0 1 0 0,1 0-1 0 0,-1 0 1 0 0,-1 0-1 0 0,1 0 0 0 0,0-1 1 0 0,-1 1-1 0 0,0-1 1 0 0,0 0-1 0 0,-1 0 104 0 0,-68 9-4521 0 0,16-41 2053 0 0,34 7 1250 0 0</inkml:trace>
  <inkml:trace contextRef="#ctx0" brushRef="#br0" timeOffset="599.196">6556 814 1576 0 0,'7'-9'258'0'0,"2"-1"0"0"0,-1 1 0 0 0,1 0-1 0 0,1 1 1 0 0,0 0 0 0 0,0 1 0 0 0,0 0-1 0 0,1 0 1 0 0,0 1 0 0 0,0 0 0 0 0,1 1 0 0 0,0 1-1 0 0,0 0 1 0 0,0 0 0 0 0,0 1 0 0 0,0 1 0 0 0,11-1-258 0 0,-17 4 36 0 0,-1 0 0 0 0,1 1 0 0 0,-1-1 0 0 0,0 1 0 0 0,1 1 0 0 0,-1-1 0 0 0,0 1 1 0 0,0 0-1 0 0,-1 0 0 0 0,1 0 0 0 0,-1 1 0 0 0,1-1 0 0 0,-1 1 0 0 0,0 0 0 0 0,0 1 1 0 0,-1-1-1 0 0,1 1 0 0 0,-1-1 0 0 0,0 1 0 0 0,0 0 0 0 0,-1 0 0 0 0,1 1 1 0 0,-1-1-1 0 0,0 0 0 0 0,-1 1 0 0 0,1-1 0 0 0,-1 1 0 0 0,0-1 0 0 0,-1 1 0 0 0,1 0 1 0 0,-1-1-1 0 0,0 1 0 0 0,-1 0 0 0 0,1-1 0 0 0,-1 1 0 0 0,0 0 0 0 0,-1 0-36 0 0,-4 8 2 0 0,0-1 1 0 0,-1-1-1 0 0,-1 1 0 0 0,0-1 0 0 0,-1-1 0 0 0,0 0 0 0 0,-1 0 0 0 0,0 0 0 0 0,0-1 0 0 0,-1-1 0 0 0,-1 0 1 0 0,0 0-1 0 0,0-2 0 0 0,0 1 0 0 0,-1-1 0 0 0,0-1 0 0 0,0 0 0 0 0,-1-1 0 0 0,0-1 0 0 0,0 0 0 0 0,0 0 1 0 0,0-2-1 0 0,-1 0 0 0 0,1 0 0 0 0,-1-1 0 0 0,-7-1-2 0 0,21 0-108 0 0,0 0 1 0 0,-1 0-1 0 0,1 0 0 0 0,0 0 0 0 0,0 0 1 0 0,-1-1-1 0 0,1 1 0 0 0,0 0 0 0 0,0-1 1 0 0,-1 1-1 0 0,1-1 0 0 0,0 1 0 0 0,0-1 1 0 0,0 1-1 0 0,0-1 0 0 0,0 0 0 0 0,0 0 1 0 0,0 1-1 0 0,0-1 0 0 0,0 0 0 0 0,0 0 1 0 0,0 0-1 0 0,0 0 0 0 0,0 0 0 0 0,1 0 1 0 0,-1 0-1 0 0,1-1 0 0 0,-1 1 0 0 0,0 0 1 0 0,1 0-1 0 0,0 0 0 0 0,-1-1 0 0 0,1 1 1 0 0,0 0-1 0 0,0 0 0 0 0,-1-1 0 0 0,1 1 1 0 0,0 0-1 0 0,0-1 0 0 0,1 1 0 0 0,-1 0 1 0 0,0 0-1 0 0,0-1 108 0 0,10-11-1173 0 0</inkml:trace>
  <inkml:trace contextRef="#ctx0" brushRef="#br0" timeOffset="1095.554">7277 824 928 0 0,'-1'-2'73'0'0,"-1"0"0"0"0,0-1-1 0 0,-1 1 1 0 0,1 0 0 0 0,0 0 0 0 0,-1 0-1 0 0,1 0 1 0 0,-1 1 0 0 0,1-1-1 0 0,-1 1 1 0 0,0-1 0 0 0,0 1 0 0 0,1 0-1 0 0,-1 0 1 0 0,0 0 0 0 0,0 1 0 0 0,0-1-1 0 0,0 1 1 0 0,0-1 0 0 0,0 1 0 0 0,-1 0-1 0 0,1 0 1 0 0,0 0 0 0 0,0 1 0 0 0,0-1-1 0 0,0 1 1 0 0,0 0 0 0 0,-1 0-73 0 0,-7-1 133 0 0,-7 4 34 0 0,-1 0 0 0 0,1 1 0 0 0,0 0 1 0 0,0 2-1 0 0,1 0 0 0 0,0 1 1 0 0,0 1-1 0 0,1 0 0 0 0,0 2 0 0 0,0-1 1 0 0,1 2-1 0 0,1 0 0 0 0,0 1 0 0 0,1 0 1 0 0,0 1-1 0 0,1 1 0 0 0,0 0 1 0 0,1 1-168 0 0,4-8 64 0 0,1 0 1 0 0,0 0 0 0 0,0 0-1 0 0,1 1 1 0 0,0-1 0 0 0,1 1-1 0 0,-1 0 1 0 0,2 1 0 0 0,-1-1-1 0 0,2 1 1 0 0,-1 0 0 0 0,1 0-1 0 0,1-1 1 0 0,-1 5-65 0 0,3-12 4 0 0,-1 0 0 0 0,1 0-1 0 0,-1 0 1 0 0,1 0 0 0 0,0 0 0 0 0,0 0 0 0 0,0 0-1 0 0,0 0 1 0 0,0 0 0 0 0,1 0 0 0 0,-1-1 0 0 0,0 1 0 0 0,1 0-1 0 0,-1-1 1 0 0,1 1 0 0 0,0-1 0 0 0,0 0 0 0 0,-1 1-1 0 0,1-1 1 0 0,0 0 0 0 0,0 0 0 0 0,0 0 0 0 0,0 0 0 0 0,0-1-1 0 0,0 1 1 0 0,1 0 0 0 0,-1-1 0 0 0,0 0 0 0 0,0 1-1 0 0,0-1 1 0 0,1 0 0 0 0,-1 0 0 0 0,0 0 0 0 0,0-1 0 0 0,0 1-1 0 0,2-1-3 0 0,81-10 102 0 0,-71 9-132 0 0,-1-1 0 0 0,1 0 0 0 0,-1-1 0 0 0,0-1 0 0 0,0 0 0 0 0,0-1 0 0 0,-1 0 0 0 0,0-1 0 0 0,0-1 0 0 0,-1 1 0 0 0,0-2 0 0 0,0 0 0 0 0,-1 0 0 0 0,0-1 0 0 0,0 0 0 0 0,-1 0 0 0 0,-1-1 0 0 0,0-1 0 0 0,0 1 0 0 0,-1-1 0 0 0,-1 0 0 0 0,0-1 0 0 0,5-13 30 0 0,-16 8 249 0 0,5 29-88 0 0,35 94-299 0 0,-30-94-176 0 0,0-1 0 0 0,0 1 1 0 0,1-1-1 0 0,0-1 1 0 0,1 1-1 0 0,0-1 0 0 0,0 0 1 0 0,1-1-1 0 0,0 0 0 0 0,0 0 1 0 0,1 0-1 0 0,0-1 1 0 0,5 2 313 0 0,-1-1-1182 0 0</inkml:trace>
  <inkml:trace contextRef="#ctx0" brushRef="#br0" timeOffset="1344.046">7896 591 948 0 0,'-11'1'329'0'0,"0"0"0"0"0,0 0-1 0 0,0 1 1 0 0,0 1 0 0 0,1 0 0 0 0,-1 1-1 0 0,1 0 1 0 0,0 0 0 0 0,0 1 0 0 0,0 0-1 0 0,0 1 1 0 0,0 1-329 0 0,-5 1 202 0 0,1 2 1 0 0,0-1-1 0 0,1 2 0 0 0,0 0 1 0 0,0 0-1 0 0,1 1 0 0 0,1 1 1 0 0,0 0-1 0 0,1 0 0 0 0,0 1 0 0 0,1 1 1 0 0,0-1-1 0 0,2 1 0 0 0,0 1 1 0 0,0 0-1 0 0,1 0 0 0 0,1 0 0 0 0,1 0 1 0 0,-2 15-203 0 0,6-25-14 0 0,0 0 0 0 0,0 0 0 0 0,1 0 0 0 0,0 0 0 0 0,0 0 0 0 0,0 0 0 0 0,1-1 0 0 0,0 1 0 0 0,0 0 0 0 0,0-1 0 0 0,1 1 0 0 0,-1-1 0 0 0,2 0 0 0 0,-1 0 0 0 0,0 0 0 0 0,1 0 0 0 0,0-1 0 0 0,0 1 0 0 0,0-1 1 0 0,1 0-1 0 0,0 0 0 0 0,-1-1 0 0 0,1 1 0 0 0,0-1 0 0 0,1 0 0 0 0,-1-1 0 0 0,0 1 0 0 0,1-1 0 0 0,0 0 0 0 0,0 0 0 0 0,-1-1 0 0 0,1 1 0 0 0,0-1 0 0 0,5 0 14 0 0,9 2-600 0 0,-1-1-1 0 0,1-1 1 0 0,-1-1 0 0 0,1-1-1 0 0,-1 0 1 0 0,1-1 0 0 0,-1-2-1 0 0,0 0 1 0 0,14-5 600 0 0,-4-2-1315 0 0</inkml:trace>
  <inkml:trace contextRef="#ctx0" brushRef="#br0" timeOffset="2013.162">8067 928 1016 0 0,'108'-29'4338'0'0,"-76"9"-3813"0"0,35 4 560 0 0,-28 6-1005 0 0,0-2 0 0 0,-2-1 0 0 0,0-2 0 0 0,0-2 0 0 0,-2-1 0 0 0,0-2 0 0 0,-1-2 0 0 0,-1-1 0 0 0,3-4-80 0 0,-30 23 37 0 0,-1 0 0 0 0,0 0 0 0 0,0-1-1 0 0,0 1 1 0 0,0-1 0 0 0,-1 0 0 0 0,0 0 0 0 0,0-1 0 0 0,0 1 0 0 0,-1-1-1 0 0,0 0 1 0 0,0 0 0 0 0,0 0 0 0 0,-1 0 0 0 0,0 0 0 0 0,0-1 0 0 0,0 1-1 0 0,-1-1 1 0 0,0 1 0 0 0,0-1 0 0 0,-1 0 0 0 0,0 1 0 0 0,0-1 0 0 0,0 1-1 0 0,-2-6-36 0 0,-1 6 33 0 0,0 1-1 0 0,-1-1 0 0 0,1 1 0 0 0,-1 0 0 0 0,-1 0 0 0 0,1 0 0 0 0,-1 1 0 0 0,1 0 1 0 0,-1 0-1 0 0,0 0 0 0 0,-1 0 0 0 0,1 1 0 0 0,-1 0 0 0 0,0 0 0 0 0,1 0 0 0 0,-1 1 0 0 0,0 0 1 0 0,-1 0-1 0 0,1 0 0 0 0,0 1 0 0 0,0 0 0 0 0,-1 0 0 0 0,-1 0-32 0 0,-21-1 117 0 0,0 1 0 0 0,-1 1-1 0 0,1 2 1 0 0,0 0 0 0 0,0 2-1 0 0,0 1 1 0 0,0 2 0 0 0,1 1-1 0 0,0 1 1 0 0,0 1 0 0 0,1 1-1 0 0,1 2 1 0 0,-7 4-117 0 0,23-13 32 0 0,0 1 0 0 0,0 0 1 0 0,1 0-1 0 0,-1 1 0 0 0,1 0 0 0 0,0 1 1 0 0,1 0-1 0 0,0 0 0 0 0,0 1 0 0 0,0 0 1 0 0,1 0-1 0 0,0 1 0 0 0,1 0 0 0 0,0 0 1 0 0,0 1-1 0 0,1-1 0 0 0,0 1 0 0 0,1 0 1 0 0,0 2-33 0 0,5-5-66 0 0,2 1 0 0 0,-1 0 0 0 0,1-1 1 0 0,0 1-1 0 0,0-1 0 0 0,1 0 0 0 0,0 0 1 0 0,0 0-1 0 0,1-1 0 0 0,-1 1 0 0 0,2-1 0 0 0,-1 0 1 0 0,1-1-1 0 0,0 1 0 0 0,0-1 0 0 0,0 0 1 0 0,1-1-1 0 0,-1 1 0 0 0,1-1 0 0 0,0-1 0 0 0,1 1 1 0 0,-1-1-1 0 0,0 0 0 0 0,1-1 0 0 0,0 0 1 0 0,0 0-1 0 0,0-1 0 0 0,-1 0 0 0 0,8 0 66 0 0,264 23-6780 0 0,-241-24 5718 0 0</inkml:trace>
  <inkml:trace contextRef="#ctx0" brushRef="#br0" timeOffset="-2017.482">2546 979 968 0 0,'32'455'5281'0'0,"-36"-451"-4571"0"0,1-34-622 0 0,5 4-10 0 0,1 1 0 0 0,1 0 0 0 0,1 0 0 0 0,1 0 0 0 0,2 0 0 0 0,0 1 0 0 0,10-19-78 0 0,-17 40-1 0 0,-1 0 1 0 0,1 0 0 0 0,0 0-1 0 0,1 0 1 0 0,-1 0-1 0 0,0 0 1 0 0,1 1 0 0 0,0-1-1 0 0,0 0 1 0 0,0 1 0 0 0,0-1-1 0 0,0 1 1 0 0,0 0-1 0 0,0 0 1 0 0,1 0 0 0 0,-1 0-1 0 0,1 0 1 0 0,0 0 0 0 0,-1 1-1 0 0,1-1 1 0 0,0 1-1 0 0,0 0 1 0 0,0 0 0 0 0,0 0-1 0 0,0 0 1 0 0,0 0 0 0 0,0 1-1 0 0,1-1 1 0 0,-1 1-1 0 0,0 0 1 0 0,0 0 0 0 0,1 0 0 0 0,9 14-6 0 0,-1 0 1 0 0,0 1 0 0 0,-1 1 0 0 0,-1 0 0 0 0,0 0 0 0 0,-1 1-1 0 0,-1 0 1 0 0,-1 1 0 0 0,0-1 0 0 0,-1 1 0 0 0,-1 1-1 0 0,-1-1 1 0 0,0 5 5 0 0,3 2 28 0 0,-2 9 22 0 0,-4-58 222 0 0,1-12-290 0 0,2 1 0 0 0,2-1 0 0 0,1 1-1 0 0,2 1 1 0 0,1-1 0 0 0,2 2 0 0 0,1-1 0 0 0,1 2 0 0 0,2 0 0 0 0,10-13 18 0 0,5 23 81 0 0,-30 22-49 0 0,3 3 2 0 0,7 14-51 0 0,0 0 0 0 0,-1 1 0 0 0,0-1 0 0 0,-2 2 0 0 0,0 0 0 0 0,-1 0 0 0 0,-1 0 0 0 0,-1 0 0 0 0,0 1 0 0 0,-2 0 0 0 0,0 0 0 0 0,-1 0 0 0 0,-2 1 0 0 0,0 8 17 0 0,4 7-36 0 0,6 83-1978 0 0,-6-115-467 0 0,-3-3 1301 0 0</inkml:trace>
  <inkml:trace contextRef="#ctx0" brushRef="#br0" timeOffset="-1630.006">3227 1294 836 0 0,'262'-123'3109'0'0,"-250"117"-2985"0"0,0 1-15 0 0,0-1 0 0 0,0 0 0 0 0,-1 0 0 0 0,1-1 0 0 0,-1-1 0 0 0,-1 0 0 0 0,1 0 0 0 0,-1-1 0 0 0,-1 0 0 0 0,0-1 0 0 0,0 0 0 0 0,-1-1 0 0 0,0 1 0 0 0,4-10-109 0 0,-38-25 410 0 0,12 37-331 0 0,0 1 1 0 0,-1 1-1 0 0,0 0 1 0 0,0 1 0 0 0,0 1-1 0 0,0 0 1 0 0,-1 1-1 0 0,1 1 1 0 0,-1 0-1 0 0,0 1 1 0 0,1 0 0 0 0,-1 2-1 0 0,0 0 1 0 0,0 1-1 0 0,1 0 1 0 0,-1 1 0 0 0,1 1-1 0 0,0 0 1 0 0,0 1-1 0 0,0 1 1 0 0,-13 7-80 0 0,22-12 23 0 0,1 0 0 0 0,-1 1 0 0 0,1-1 0 0 0,-1 1 1 0 0,1 0-1 0 0,0 0 0 0 0,0 1 0 0 0,0 0 0 0 0,0 0 0 0 0,0 0 0 0 0,1 0 0 0 0,-1 1 0 0 0,1-1 1 0 0,0 1-1 0 0,0 0 0 0 0,0 1 0 0 0,1-1 0 0 0,-1 1 0 0 0,1-1 0 0 0,0 1 0 0 0,1 0 0 0 0,-1 0 0 0 0,1 0 1 0 0,0 1-1 0 0,0-1 0 0 0,0 1 0 0 0,1-1 0 0 0,0 1 0 0 0,0-1 0 0 0,0 1 0 0 0,1-1 0 0 0,0 1 1 0 0,0 0-1 0 0,0-1 0 0 0,2 6-23 0 0,9 3-127 0 0,0-2 1 0 0,1 1-1 0 0,0-2 1 0 0,1 1-1 0 0,1-2 1 0 0,-1 0-1 0 0,2-1 1 0 0,-1 0-1 0 0,1-1 1 0 0,1 0-1 0 0,-1-1 0 0 0,1-1 1 0 0,0-1-1 0 0,1 0 1 0 0,-1-1-1 0 0,1-1 1 0 0,0-1-1 0 0,0 0 1 0 0,0-1-1 0 0,0-1 1 0 0,0 0-1 0 0,15-3 127 0 0,63-17-2499 0 0,-52 6 1241 0 0</inkml:trace>
  <inkml:trace contextRef="#ctx0" brushRef="#br0" timeOffset="-1350.699">3995 686 2224 0 0,'48'-144'5379'0'0,"-63"279"-1580"0"0,25 110-3781 0 0,37 60-2834 0 0,-47-205-2199 0 0,-20-66 3582 0 0</inkml:trace>
  <inkml:trace contextRef="#ctx0" brushRef="#br0" timeOffset="-1102.476">3743 1078 1304 0 0,'0'-5'892'0'0,"0"0"-88"0"0,2 0-16 0 0,1 1-204 0 0,4 1-68 0 0,11-7-104 0 0,5 0 41 0 0,6 0-69 0 0,4 3-68 0 0,1 2-108 0 0,4 4-256 0 0,2-4-8 0 0,3 3-360 0 0,-4-3-309 0 0,-1 2-419 0 0,-5 3-80 0 0,1-2 48 0 0</inkml:trace>
  <inkml:trace contextRef="#ctx0" brushRef="#br0" timeOffset="-792.152">4264 1076 1004 0 0,'14'5'351'0'0,"0"-1"0"0"0,1-1 1 0 0,-1 0-1 0 0,1-1 0 0 0,0 0 0 0 0,0-1 0 0 0,0-1 0 0 0,0 0 1 0 0,0-1-1 0 0,0-1 0 0 0,-1 0 0 0 0,1-1 0 0 0,8-3-351 0 0,13-2 131 0 0,-21 7-56 0 0,0-1 0 0 0,1-1-1 0 0,-1 0 1 0 0,0-1 0 0 0,-1-1 0 0 0,1 0 0 0 0,-1-1 0 0 0,0 0 0 0 0,0-2 0 0 0,-1 1 0 0 0,1-2 0 0 0,-2 1 0 0 0,1-2 0 0 0,-2 0 0 0 0,9-9-75 0 0,-18 18-2 0 0,-1-1 0 0 0,1 0 1 0 0,-1 0-1 0 0,0 0 0 0 0,0 0 0 0 0,0 0 0 0 0,0 0 0 0 0,0 0 1 0 0,-1 0-1 0 0,1 0 0 0 0,-1-1 0 0 0,1 1 0 0 0,-1 0 1 0 0,0 0-1 0 0,0-1 0 0 0,0 1 0 0 0,0 0 0 0 0,0 0 0 0 0,0-1 1 0 0,-1 1-1 0 0,1 0 0 0 0,-1 0 0 0 0,1 0 0 0 0,-1 0 1 0 0,0-1-1 0 0,0 1 0 0 0,0 0 0 0 0,0 0 0 0 0,0 1 0 0 0,-1-1 1 0 0,1 0-1 0 0,0 0 0 0 0,-1 1 0 0 0,0-1 0 0 0,1 0 1 0 0,-1 1-1 0 0,0 0 0 0 0,0-1 0 0 0,1 1 0 0 0,-1 0 0 0 0,0 0 1 0 0,0 0-1 0 0,-1 0 0 0 0,1 0 0 0 0,0 1 0 0 0,-1-1 2 0 0,-101-25-321 0 0,86 25 370 0 0,1 0 1 0 0,0 1 0 0 0,-1 0-1 0 0,1 2 1 0 0,0 0 0 0 0,-1 1-1 0 0,2 1 1 0 0,-1 0 0 0 0,0 1-1 0 0,1 1 1 0 0,0 1 0 0 0,0 0-1 0 0,0 1 1 0 0,1 1 0 0 0,1 0-1 0 0,-2 2-49 0 0,9-6 39 0 0,0 1-1 0 0,1 1 0 0 0,-1-1 0 0 0,2 1 0 0 0,-1 1 0 0 0,0-1 1 0 0,1 1-1 0 0,1-1 0 0 0,-1 1 0 0 0,1 1 0 0 0,1-1 0 0 0,0 1 1 0 0,0-1-1 0 0,0 1 0 0 0,1 0 0 0 0,0 0 0 0 0,1 0 1 0 0,0 0-1 0 0,0 4-38 0 0,4-4-70 0 0,0 0 0 0 0,0 0 0 0 0,0 0 0 0 0,1-1 0 0 0,1 1 0 0 0,-1-1 0 0 0,1 0 0 0 0,1-1 0 0 0,0 1 0 0 0,0-1 0 0 0,0 0 0 0 0,1 0 0 0 0,0-1 0 0 0,0 0 0 0 0,0 0 0 0 0,1 0 0 0 0,0-1 0 0 0,0-1 0 0 0,0 1 0 0 0,1-1 0 0 0,0-1 0 0 0,0 1 0 0 0,0-1 0 0 0,0-1 0 0 0,0 0 0 0 0,0 0 0 0 0,1-1 0 0 0,-1 0 0 0 0,8-1 70 0 0,62-3-3136 0 0,-22-12 2023 0 0</inkml:trace>
  <inkml:trace contextRef="#ctx0" brushRef="#br0" timeOffset="-509.523">4840 954 1036 0 0,'0'1'54'0'0,"1"0"0"0"0,-1 0 0 0 0,1-1 0 0 0,-1 1 0 0 0,1 0 0 0 0,-1-1 1 0 0,1 1-1 0 0,0 0 0 0 0,-1-1 0 0 0,1 1 0 0 0,0-1 0 0 0,-1 1 0 0 0,1-1 0 0 0,0 0 0 0 0,0 1 0 0 0,0-1 0 0 0,-1 0 0 0 0,1 1 0 0 0,0-1 0 0 0,0 0 0 0 0,0 0 1 0 0,0 0-1 0 0,0 0 0 0 0,-1 0 0 0 0,1 0 0 0 0,0 0 0 0 0,0 0 0 0 0,0 0 0 0 0,0 0 0 0 0,0 0 0 0 0,-1 0 0 0 0,1-1 0 0 0,0 1 0 0 0,0 0 0 0 0,0-1 0 0 0,0 1 1 0 0,-1-1-1 0 0,1 1 0 0 0,0-1 0 0 0,-1 1 0 0 0,1-1 0 0 0,0 1 0 0 0,-1-1 0 0 0,1 0 0 0 0,-1 1 0 0 0,1-1 0 0 0,0 0 0 0 0,-1 1 0 0 0,0-1 0 0 0,1 0 0 0 0,-1 0 0 0 0,0 1 1 0 0,1-1-1 0 0,-1 0 0 0 0,0 0 0 0 0,0 0 0 0 0,1 0 0 0 0,-1 0 0 0 0,0 1 0 0 0,0-1 0 0 0,0 0 0 0 0,0 0 0 0 0,0 0 0 0 0,-1 0-54 0 0,47 59 821 0 0,88 207 946 0 0,-134-266-1712 0 0,-1 1 1 0 0,1-1-1 0 0,-1 1 1 0 0,0-1-1 0 0,1 1 1 0 0,-1-1-1 0 0,0 1 0 0 0,0 0 1 0 0,1-1-1 0 0,-1 1 1 0 0,0 0-1 0 0,0 0 1 0 0,0-1-1 0 0,1 1 0 0 0,-1 0 1 0 0,0 0-1 0 0,0 0 1 0 0,0 0-1 0 0,1 0 1 0 0,-1 0-1 0 0,0 0 0 0 0,0 0 1 0 0,0 0-1 0 0,1 1 1 0 0,-1-1-1 0 0,0 0 1 0 0,0 0-1 0 0,0 1 0 0 0,1-1 1 0 0,-1 1-1 0 0,0-1 1 0 0,1 0-1 0 0,-1 1 1 0 0,0-1-1 0 0,1 1 0 0 0,-1 0 1 0 0,1-1-1 0 0,-1 1 1 0 0,0-1-1 0 0,1 1 1 0 0,0 0-1 0 0,-1-1 0 0 0,1 1 1 0 0,-1 0-1 0 0,1 0 1 0 0,0-1-1 0 0,0 1 1 0 0,-1 0-1 0 0,1 0 0 0 0,0 0 1 0 0,0-1-1 0 0,0 1-55 0 0,-4-8 32 0 0,0 0 0 0 0,1 0 0 0 0,0 0 0 0 0,1-1 0 0 0,0 1 0 0 0,0-1 0 0 0,0 0 0 0 0,1 1 0 0 0,0-1 0 0 0,0 0 0 0 0,1 0 0 0 0,0 0 0 0 0,1 0 0 0 0,0 1 0 0 0,0-1 0 0 0,0 0 0 0 0,1 0 0 0 0,0 1 0 0 0,1-1-1 0 0,0 1 1 0 0,0 0 0 0 0,0 0 0 0 0,1 0 0 0 0,0 0 0 0 0,0 0 0 0 0,1 1 0 0 0,0 0 0 0 0,0 0 0 0 0,1 0 0 0 0,1-1-32 0 0,18-18-372 0 0,1 1-1 0 0,1 1 1 0 0,1 1-1 0 0,1 2 1 0 0,1 0-1 0 0,5 0 373 0 0,138-69-5627 0 0,-149 79 4380 0 0</inkml:trace>
  <inkml:trace contextRef="#ctx0" brushRef="#br0" timeOffset="-7520.323">1257 1091 964 0 0,'18'26'440'0'0,"-2"1"-1"0"0,-1 0 1 0 0,-2 2-1 0 0,0-1 1 0 0,-2 1 0 0 0,-1 1-1 0 0,-1 0 1 0 0,-2 1-1 0 0,1 13-439 0 0,-7 5 2308 0 0,-23-44-1047 0 0,17-17-1221 0 0,0 0-1 0 0,0-1 1 0 0,1 0 0 0 0,1 0 0 0 0,0 0 0 0 0,0 0 0 0 0,2-1 0 0 0,0 1-1 0 0,0-1 1 0 0,1 1 0 0 0,1-1 0 0 0,0 1 0 0 0,1-1 0 0 0,0 1 0 0 0,1 0-1 0 0,1 0 1 0 0,0 0 0 0 0,0 0 0 0 0,2 1 0 0 0,-1 0 0 0 0,2 0 0 0 0,1-3-40 0 0,2-3-291 0 0,1-1 0 0 0,1 2 1 0 0,0 0-1 0 0,1 0 1 0 0,1 1-1 0 0,1 0 0 0 0,0 2 1 0 0,1 0-1 0 0,0 0 1 0 0,1 2-1 0 0,1 0 1 0 0,0 1-1 0 0,0 0 0 0 0,1 2 1 0 0,1 0-1 0 0,-1 1 1 0 0,6 0 290 0 0,0 4-1251 0 0,-14 3-92 0 0</inkml:trace>
  <inkml:trace contextRef="#ctx0" brushRef="#br0" timeOffset="-9376.703">271 434 888 0 0,'0'-23'2314'0'0,"22"-8"-1610"0"0,-16 22 783 0 0,-14 27-505 0 0,-68 423 4268 0 0,5 153-5250 0 0,60-496 329 0 0,-15 86 10 0 0,24-183-522 0 0,-1 0 0 0 0,1 0 1 0 0,0 0-1 0 0,-1 0 0 0 0,1-1 0 0 0,0 1 0 0 0,-1-1 1 0 0,1 1-1 0 0,-1-1 0 0 0,1 0 0 0 0,0 0 0 0 0,-1 0 0 0 0,1 0 1 0 0,-1 0-1 0 0,1-1 0 0 0,-1 1 0 0 0,1-1 0 0 0,0 0 0 0 0,-1 1 1 0 0,1-1-1 0 0,0 0 0 0 0,0 0 0 0 0,0-1 0 0 0,-1 1 1 0 0,1 0-1 0 0,0-1 0 0 0,1 1 0 0 0,-1-1 0 0 0,0 0 0 0 0,0 1 1 0 0,1-1-1 0 0,-1 0 0 0 0,1 0 0 0 0,-1 0 0 0 0,1 0 1 0 0,0 0-1 0 0,0-1 0 0 0,0 1 0 0 0,0 0 0 0 0,0-1 0 0 0,1 1 1 0 0,-1 0-1 0 0,0-2 183 0 0,-10-21-1186 0 0,-1-4 116 0 0</inkml:trace>
  <inkml:trace contextRef="#ctx0" brushRef="#br0" timeOffset="-8818.758">84 416 2204 0 0,'-3'-14'137'0'0,"0"-1"0"0"0,2 0 0 0 0,0 1 0 0 0,0-1-1 0 0,1 0 1 0 0,1 0 0 0 0,0 1 0 0 0,1-1 0 0 0,1 1 0 0 0,0-1 0 0 0,1 1-1 0 0,1 0 1 0 0,0 0 0 0 0,1 1 0 0 0,0-1 0 0 0,1 1 0 0 0,1 1-1 0 0,0-1 1 0 0,0 1 0 0 0,1 1 0 0 0,1-1 0 0 0,0 2 0 0 0,1-1 0 0 0,0 2-1 0 0,0-1 1 0 0,1 1 0 0 0,0 1 0 0 0,0 0 0 0 0,1 1 0 0 0,0 0-1 0 0,1 1 1 0 0,-1 1 0 0 0,1 0 0 0 0,0 0 0 0 0,1 2 0 0 0,-1 0 0 0 0,1 0-1 0 0,-1 1 1 0 0,1 1 0 0 0,13 1-137 0 0,-9 4 46 0 0,0 0 0 0 0,-1 2 1 0 0,1 0-1 0 0,-1 1 0 0 0,0 1 0 0 0,-1 0 1 0 0,0 2-1 0 0,0 0 0 0 0,-1 1 0 0 0,-1 0 0 0 0,0 1 1 0 0,0 1-1 0 0,-1 0 0 0 0,-1 1 0 0 0,0 1 0 0 0,-1 0 1 0 0,0 1-1 0 0,-2 0 0 0 0,0 0 0 0 0,0 1 1 0 0,-2 1-1 0 0,6 14-46 0 0,-9-23 36 0 0,-1 1-1 0 0,1 0 1 0 0,-1 0 0 0 0,-1 1 0 0 0,0-1 0 0 0,-1 1 0 0 0,0 0-1 0 0,0-1 1 0 0,-1 1 0 0 0,-1 0 0 0 0,0 0 0 0 0,0 0 0 0 0,-1-1 0 0 0,0 1-1 0 0,-1 0 1 0 0,0 0 0 0 0,-1-1 0 0 0,0 1 0 0 0,-1-1 0 0 0,0 0-1 0 0,0 0 1 0 0,-1-1 0 0 0,-1 1 0 0 0,1-1 0 0 0,-2 0 0 0 0,1 0-1 0 0,-1-1 1 0 0,0 0 0 0 0,-1 0 0 0 0,0-1 0 0 0,0 0 0 0 0,-1 0-1 0 0,0-1 1 0 0,0 0 0 0 0,0 0 0 0 0,-3 0-36 0 0,-3 2-89 0 0,0-1 0 0 0,0 0-1 0 0,-1-1 1 0 0,1-1 0 0 0,-1-1 0 0 0,0 0 0 0 0,0-1 0 0 0,-1 0 0 0 0,1-1-1 0 0,-4-1 91 0 0,17-2-140 0 0,0 1 0 0 0,0-1 1 0 0,0 1-1 0 0,0-1 0 0 0,0 0 1 0 0,0 0-1 0 0,0 0 0 0 0,0 0 1 0 0,0-1-1 0 0,1 1 1 0 0,-1-1-1 0 0,1 0 0 0 0,-1 0 1 0 0,1 0-1 0 0,-1 0 0 0 0,1 0 1 0 0,0 0-1 0 0,0-1 1 0 0,0 1-1 0 0,0-1 0 0 0,1 1 1 0 0,-1-1-1 0 0,1 0 0 0 0,-1 1 1 0 0,1-1-1 0 0,0 0 0 0 0,0 0 1 0 0,0 0-1 0 0,1 0 1 0 0,-1 0-1 0 0,1 0 0 0 0,-1 0 1 0 0,1 0-1 0 0,0-1 0 0 0,0 1 1 0 0,1 0-1 0 0,-1 0 1 0 0,1 0-1 0 0,-1 0 0 0 0,1 0 1 0 0,0 0-1 0 0,1-3 139 0 0,19-49-1095 0 0</inkml:trace>
  <inkml:trace contextRef="#ctx0" brushRef="#br0" timeOffset="-7819.471">868 1193 1416 0 0,'0'0'431'0'0,"6"-24"568"0"0,-3 22-962 0 0,-2 1-17 0 0,1 0-1 0 0,-1 0 1 0 0,1 0-1 0 0,-1 0 1 0 0,1 0-1 0 0,-1 0 1 0 0,0 0-1 0 0,0-1 1 0 0,1 1-1 0 0,-1 0 1 0 0,0-1-1 0 0,0 1 1 0 0,0-1-1 0 0,0 1 1 0 0,-1-1-1 0 0,1 1 1 0 0,0-1-1 0 0,-1 0 1 0 0,1 1-1 0 0,-1-1 1 0 0,0 0-1 0 0,1 0 1 0 0,-1 1-1 0 0,0-1 1 0 0,0 0-1 0 0,0 0 1 0 0,0 1-1 0 0,0-1 1 0 0,-1 0-1 0 0,1 0 1 0 0,0 1-1 0 0,-1-1 1 0 0,1 0-1 0 0,-2 0-19 0 0,-1-4 44 0 0,-1 1-1 0 0,0 0 0 0 0,0 0 1 0 0,0 0-1 0 0,-1 1 0 0 0,1-1 1 0 0,-1 1-1 0 0,0 1 1 0 0,0-1-1 0 0,-1 0 0 0 0,1 1 1 0 0,-1 0-1 0 0,0 1 0 0 0,0-1 1 0 0,0 1-1 0 0,0 0 0 0 0,0 0 1 0 0,0 1-1 0 0,0 0 0 0 0,-1 0 1 0 0,1 1-1 0 0,0-1 1 0 0,-1 1-1 0 0,1 1 0 0 0,-1-1 1 0 0,1 1-1 0 0,-6 1-43 0 0,-4 2 122 0 0,0 0 1 0 0,1 1 0 0 0,0 0-1 0 0,0 1 1 0 0,1 1-1 0 0,-1 0 1 0 0,1 1-1 0 0,1 1 1 0 0,0 0 0 0 0,-11 10-123 0 0,8-5 102 0 0,0 1 1 0 0,1 1 0 0 0,1 0-1 0 0,0 1 1 0 0,1 0 0 0 0,1 1-1 0 0,1 1 1 0 0,0 0 0 0 0,1 0-1 0 0,2 1 1 0 0,0 1 0 0 0,1-1-1 0 0,0 1 1 0 0,2 0 0 0 0,1 0-1 0 0,0 1 1 0 0,2-1 0 0 0,0 22-103 0 0,2-38 12 0 0,1-1 0 0 0,0 0-1 0 0,0 0 1 0 0,0 1 0 0 0,0-1 0 0 0,1 0 0 0 0,-1 0 0 0 0,1 0 0 0 0,0 0 0 0 0,0 0 0 0 0,1-1 0 0 0,-1 1 0 0 0,1-1-1 0 0,0 1 1 0 0,0-1 0 0 0,0 0 0 0 0,0 0 0 0 0,0 0 0 0 0,1-1 0 0 0,0 1 0 0 0,-1-1 0 0 0,1 0 0 0 0,0 0 0 0 0,0 0 0 0 0,0 0-1 0 0,0-1 1 0 0,0 1 0 0 0,0-1 0 0 0,1 0 0 0 0,-1-1 0 0 0,0 1 0 0 0,1-1 0 0 0,-1 0 0 0 0,0 0 0 0 0,1 0 0 0 0,-1 0 0 0 0,0-1-1 0 0,5 0-11 0 0,2-2 8 0 0,1 1-1 0 0,-1-1 1 0 0,1-1 0 0 0,-1 0-1 0 0,0-1 1 0 0,-1 0-1 0 0,1-1 1 0 0,-1 0-1 0 0,0 0 1 0 0,0-1-1 0 0,-1 0 1 0 0,0-1-1 0 0,-1 0 1 0 0,1-1 0 0 0,-1 1-1 0 0,-1-2 1 0 0,0 1-1 0 0,0-1 1 0 0,-1 0-1 0 0,0 0 1 0 0,-1-1-1 0 0,0 1 1 0 0,0-1-1 0 0,-1-1 1 0 0,-1 1-1 0 0,1-4-7 0 0,10-109 329 0 0,-14 123-253 0 0,2-28 321 0 0,80 80-483 0 0,-72-42 26 0 0,9 8-195 0 0,67 62-870 0 0,-32-24-3647 0 0,-49-49 3393 0 0</inkml:trace>
  <inkml:trace contextRef="#ctx0" brushRef="#br0" timeOffset="-6209.518">1131 1054 1004 0 0,'0'0'393'0'0,"-15"1"19"0"0,11-5 2210 0 0,3 3-2600 0 0,1 0 1 0 0,0 0-1 0 0,0 0 1 0 0,0 0-1 0 0,0 0 1 0 0,0 0-1 0 0,0 0 0 0 0,0 0 1 0 0,0-1-1 0 0,0 1 1 0 0,1 0-1 0 0,-1 0 0 0 0,0 0 1 0 0,1 0-1 0 0,-1 0 1 0 0,1 0-1 0 0,-1 0 1 0 0,1 0-1 0 0,-1 0 0 0 0,1 0 1 0 0,0 1-1 0 0,-1-1 1 0 0,1 0-1 0 0,0 0 0 0 0,0 1 1 0 0,0-1-1 0 0,-1 0 1 0 0,1 1-1 0 0,0-1 0 0 0,0 1 1 0 0,0-1-1 0 0,0 1 1 0 0,0-1-1 0 0,0 1 1 0 0,0 0-1 0 0,0-1 0 0 0,1 1 1 0 0,-1 0-1 0 0,0 0 1 0 0,0 0-1 0 0,0 0 0 0 0,0 0 1 0 0,0 0-1 0 0,0 0 1 0 0,0 0-1 0 0,0 0 1 0 0,0 1-1 0 0,0-1 0 0 0,0 0 1 0 0,1 1-1 0 0,-1-1 1 0 0,-1 1-1 0 0,1-1 0 0 0,0 1 1 0 0,0-1-1 0 0,0 1 1 0 0,0 0-1 0 0,0-1 0 0 0,0 1 1 0 0,-1 0-1 0 0,1 0 1 0 0,0 0-1 0 0,0 0-22 0 0,5 1 76 0 0,3 1-191 0 0,1 0 0 0 0,-1 0 0 0 0,0 1 0 0 0,0 0 0 0 0,-1 1 0 0 0,1 0 0 0 0,-1 0 0 0 0,0 0 0 0 0,-1 1 0 0 0,1 1 0 0 0,-1-1 0 0 0,0 1 0 0 0,-1 0 0 0 0,1 1 0 0 0,-2 0 0 0 0,1 0 0 0 0,-1 0 0 0 0,0 0-1 0 0,-1 1 1 0 0,1 0 0 0 0,-2 0 0 0 0,0 0 0 0 0,0 0 0 0 0,2 8 115 0 0,-5 2-1226 0 0</inkml:trace>
  <inkml:trace contextRef="#ctx0" brushRef="#br0" timeOffset="-2700.648">2148 1091 916 0 0,'0'0'300'0'0,"0"0"5"0"0,0 0-152 0 0,0 0-1 0 0,0 0 13 0 0,0 0-12 0 0,0 0 31 0 0,4-47 1362 0 0,-14 40-1522 0 0,-1 0 0 0 0,-1 0 0 0 0,1 1 0 0 0,-1 0 1 0 0,0 1-1 0 0,0 0 0 0 0,-1 1 0 0 0,0 1 0 0 0,1 0 1 0 0,-1 0-1 0 0,0 2 0 0 0,0-1 0 0 0,0 2 0 0 0,0 0 1 0 0,-1 0-1 0 0,1 1 0 0 0,0 1 0 0 0,0 0 0 0 0,1 0 0 0 0,-1 2 1 0 0,0 0-1 0 0,1 0 0 0 0,0 1 0 0 0,0 0 0 0 0,-4 4-24 0 0,3-4 39 0 0,0 1-1 0 0,1 1 1 0 0,0 0-1 0 0,1 1 1 0 0,-1 0-1 0 0,1 0 1 0 0,1 1-1 0 0,0 1 1 0 0,0 0-1 0 0,1 0 1 0 0,0 1-1 0 0,1 0 1 0 0,0 1-1 0 0,1-1 1 0 0,0 2-1 0 0,1-1 1 0 0,0 1-1 0 0,1 0 1 0 0,0 0-1 0 0,1 0 1 0 0,1 1-1 0 0,0-1 1 0 0,1 1-1 0 0,0 0 1 0 0,1 2-40 0 0,2-10 25 0 0,1 1 0 0 0,0 0 0 0 0,0-1 0 0 0,0 0 0 0 0,1 1 0 0 0,0-1 0 0 0,0 0 0 0 0,1 0 0 0 0,-1 0 0 0 0,1-1 0 0 0,1 1 0 0 0,-1-1 0 0 0,1 0 0 0 0,0 0 0 0 0,0-1 0 0 0,0 0 0 0 0,1 1 0 0 0,-1-2 0 0 0,1 1 0 0 0,0-1 0 0 0,0 1 0 0 0,0-2 0 0 0,1 1 0 0 0,-1-1 0 0 0,1 0 0 0 0,-1 0 0 0 0,1-1 0 0 0,0 0 0 0 0,0 0 0 0 0,-1 0 0 0 0,1-1 0 0 0,0 0 0 0 0,1-1-24 0 0,7 1 13 0 0,-1-1 0 0 0,1-1 0 0 0,-1 0 0 0 0,1-1 0 0 0,-1-1 0 0 0,0 0 1 0 0,0-1-1 0 0,-1-1 0 0 0,0 0 0 0 0,0 0 0 0 0,1-2-13 0 0,-3 3 15 0 0,0 0 1 0 0,0-2-1 0 0,0 1 1 0 0,-1-1-1 0 0,0 0 1 0 0,-1-1-1 0 0,1-1 1 0 0,-1 1-1 0 0,-1-1 1 0 0,0-1-1 0 0,0 1 1 0 0,-1-1-1 0 0,0-1 1 0 0,-1 1-1 0 0,0-1 1 0 0,-1-1-1 0 0,0 1 1 0 0,0-1-1 0 0,-1 1 1 0 0,-1-1-1 0 0,0 0 1 0 0,0-3-16 0 0,-2 8 14 0 0,-1 8-17 0 0,1-1-1 0 0,-1 1 1 0 0,1-1-1 0 0,-1 1 1 0 0,1-1-1 0 0,0 1 1 0 0,-1-1 0 0 0,1 0-1 0 0,0 1 1 0 0,-1-1-1 0 0,1 0 1 0 0,0 0-1 0 0,0 1 1 0 0,-1-1 0 0 0,1 0-1 0 0,0 0 1 0 0,0 0-1 0 0,-1 0 1 0 0,1 0-1 0 0,0 0 1 0 0,0 0 0 0 0,-1 0-1 0 0,1 0 1 0 0,0 0-1 0 0,0 0 1 0 0,-1-1-1 0 0,1 1 1 0 0,0 0 0 0 0,0 0-1 0 0,-1-1 1 0 0,1 1-1 0 0,0-1 1 0 0,-1 1 0 0 0,1-1-1 0 0,-1 1 1 0 0,1-1-1 0 0,-1 1 1 0 0,1-1-1 0 0,0 1 1 0 0,-1-1 0 0 0,0 1-1 0 0,1-1 1 0 0,-1 0-1 0 0,1 1 1 0 0,-1-1-1 0 0,0 0 1 0 0,1 0 0 0 0,-1 1-1 0 0,0-1 1 0 0,0 0-1 0 0,0 1 1 0 0,0-1-1 0 0,0 0 1 0 0,0 0 0 0 0,0 0-1 0 0,0 1 1 0 0,0-1-1 0 0,0 0 1 0 0,0 0-1 0 0,0 1 1 0 0,0-1 0 0 0,-1 0 3 0 0,105 96-3883 0 0,-95-87 2683 0 0</inkml:trace>
  <inkml:trace contextRef="#ctx0" brushRef="#br0" timeOffset="3708.356">111 1816 936 0 0,'0'0'475'0'0,"0"0"-77"0"0,0 0-69 0 0,0 0-94 0 0,0 0 48 0 0,0 0-17 0 0,2 5-36 0 0,-1-3-204 0 0,1 0-1 0 0,0 0 1 0 0,0 0-1 0 0,0 0 1 0 0,0 0-1 0 0,0 0 1 0 0,0-1-1 0 0,1 1 1 0 0,-1-1-1 0 0,0 0 1 0 0,1 1-1 0 0,-1-1 1 0 0,1 0 0 0 0,-1-1-1 0 0,1 1 1 0 0,0 0-1 0 0,-1-1 1 0 0,1 1-1 0 0,0-1 1 0 0,0 0-1 0 0,-1 0 1 0 0,1 0-1 0 0,0 0 1 0 0,0 0-1 0 0,-1-1 1 0 0,1 1-1 0 0,1-1-25 0 0,9 0 1 0 0,215-15 415 0 0,1028 2 309 0 0,-875-1-714 0 0,1153-20 1214 0 0,245 7-748 0 0,-1608 28-384 0 0,295-17-14 0 0,1219-68 376 0 0,-425 2-288 0 0,-1058 68-852 0 0,-176 0-3344 0 0,-24 10 2937 0 0</inkml:trace>
  <inkml:trace contextRef="#ctx0" brushRef="#br0" timeOffset="4980.998">8198 878 1004 0 0,'0'0'335'0'0,"0"0"-60"0"0,0 0 0 0 0,0 0-74 0 0,0 0 25 0 0,0 0 25 0 0,0 0-45 0 0,0 0-18 0 0,0 0-25 0 0,0 0 0 0 0,0 0-31 0 0,0 0-53 0 0,0 0 3 0 0,0 0 2 0 0,0 0 34 0 0,0 0-56 0 0,0 0 23 0 0,0 0-36 0 0,0 0 25 0 0,23-10 278 0 0,2 13-250 0 0,-1-2-1 0 0,0 0 0 0 0,0-1 0 0 0,1-1 1 0 0,-1-2-1 0 0,0 0 0 0 0,0-2 0 0 0,-1 0 0 0 0,1-2 1 0 0,10-4-102 0 0,-29 9 13 0 0,5 0 23 0 0,0 0-1 0 0,0-2 1 0 0,0 1-1 0 0,-1-1 0 0 0,0 0 1 0 0,0-1-1 0 0,0 0 1 0 0,0 0-1 0 0,-1-1 0 0 0,0 0 1 0 0,0-1-1 0 0,0 0 0 0 0,-1 0 1 0 0,0 0-1 0 0,-1-1 1 0 0,6-8-36 0 0,25-96 451 0 0,-83 61-630 0 0,30 41 207 0 0,-1 1 1 0 0,0 1 0 0 0,0 1 0 0 0,0 1-1 0 0,-1 0 1 0 0,0 1 0 0 0,0 1 0 0 0,0 0-1 0 0,-1 2 1 0 0,1 0 0 0 0,-1 1 0 0 0,0 1 0 0 0,1 0-1 0 0,-12 3-28 0 0,0-3 0 0 0,15 1 9 0 0,-1 0 0 0 0,1 1 0 0 0,0 1 0 0 0,0 0 0 0 0,0 1 0 0 0,0 1 1 0 0,1 0-1 0 0,0 1 0 0 0,0 0 0 0 0,0 1 0 0 0,1 1 0 0 0,0 0 0 0 0,0 1 0 0 0,1 0 1 0 0,0 1-1 0 0,1 0 0 0 0,0 1 0 0 0,0 0 0 0 0,1 1 0 0 0,-4 7-9 0 0,3-2 114 0 0,1 0-1 0 0,1 1 0 0 0,1 0 1 0 0,0 1-1 0 0,1 0 0 0 0,1 0 1 0 0,1 0-1 0 0,0 1 0 0 0,2-1 1 0 0,0 1-1 0 0,2 0 0 0 0,0 5-113 0 0,1-14 41 0 0,1 0 0 0 0,1-1 0 0 0,0 1 0 0 0,0-1-1 0 0,1 0 1 0 0,1 0 0 0 0,-1 0 0 0 0,2 0 0 0 0,-1 0 0 0 0,1-1-1 0 0,1 0 1 0 0,0 0 0 0 0,0 0 0 0 0,1-1 0 0 0,0 0-1 0 0,0 0 1 0 0,1 0 0 0 0,0-1 0 0 0,0-1 0 0 0,0 1-1 0 0,1-1 1 0 0,0-1 0 0 0,1 1 0 0 0,-1-2 0 0 0,1 1 0 0 0,0-1-1 0 0,0-1 1 0 0,3 1-41 0 0,19 3-38 0 0,-1-2 1 0 0,1-1-1 0 0,0-1 0 0 0,0-2 1 0 0,0-2-1 0 0,0 0 0 0 0,-1-2 0 0 0,1-2 1 0 0,0-1-1 0 0,17-6 38 0 0,-1 3-286 0 0,82-24-1795 0 0,-56-9-2058 0 0,-65 31 2878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4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 1452 0 0,'-2'-48'6242'0'0,"39"137"-9919"0"0,-32-68 2430 0 0,1 0 21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5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240 580 1016 0 0,'-68'34'2719'0'0,"52"-28"-2382"0"0,1 0-1 0 0,-1 2 1 0 0,1 0-1 0 0,1 1 1 0 0,-1 0 0 0 0,2 1-1 0 0,-1 1 1 0 0,1 0-1 0 0,1 0 1 0 0,0 2-1 0 0,-4 5-336 0 0,16-15 32 0 0,1 0 0 0 0,0 0 0 0 0,0-1 0 0 0,0 1 0 0 0,0-1 0 0 0,0 1 0 0 0,0 0 0 0 0,0-1 0 0 0,1 0 0 0 0,0 1 0 0 0,-1-1 0 0 0,1 0 0 0 0,0 0 0 0 0,0 0 0 0 0,0 0 0 0 0,0 0 0 0 0,0-1 0 0 0,1 1 0 0 0,-1 0 0 0 0,1-1 0 0 0,-1 0 0 0 0,1 0 0 0 0,-1 0 0 0 0,1 0 0 0 0,0 0 0 0 0,-1 0 0 0 0,1 0 0 0 0,0-1 0 0 0,0 0 0 0 0,-1 1 0 0 0,1-1 0 0 0,0 0 0 0 0,0 0 0 0 0,0-1 0 0 0,-1 1 0 0 0,1 0 0 0 0,0-1 0 0 0,1 0-32 0 0,232-32-741 0 0,-189 22 407 0 0,100-44-479 0 0,-166 30 973 0 0,16 24-174 0 0,-227-30 1574 0 0,208 22-1344 0 0,63 0-385 0 0,-11 3 94 0 0,4-4-35 0 0,-17 8-28 0 0,0 0 0 0 0,0-2 0 0 0,-1 0 0 0 0,1 0 0 0 0,-1-2-1 0 0,1 0 1 0 0,-2-1 0 0 0,1-1 0 0 0,-1 0 0 0 0,0-1 0 0 0,-1 0 0 0 0,0-2 0 0 0,0 1 0 0 0,-1-2-1 0 0,-1 0 1 0 0,0 0 0 0 0,0-1 0 0 0,-2 0 0 0 0,1-1 0 0 0,-2-1 0 0 0,0 1 0 0 0,0-1 0 0 0,-2-1 0 0 0,0 0-1 0 0,1-3 139 0 0,-5 4 106 0 0,-1-1 0 0 0,-1 1 0 0 0,0 0 0 0 0,-1 0 0 0 0,0-1 0 0 0,-2 1-1 0 0,0 0 1 0 0,0 0 0 0 0,-1 0 0 0 0,-1 0 0 0 0,-1 0 0 0 0,-3-6-106 0 0,-44-111 4111 0 0,50 133-4052 0 0,1-1 1 0 0,-1 1 0 0 0,1-1 0 0 0,-1 1 0 0 0,1 0 0 0 0,-1 0 0 0 0,1 0 0 0 0,0 0 0 0 0,-1 0-1 0 0,1 0 1 0 0,0 0 0 0 0,0 1 0 0 0,0-1 0 0 0,0 0 0 0 0,0 1 0 0 0,0-1 0 0 0,0 0-1 0 0,0 1 1 0 0,0-1 0 0 0,1 1 0 0 0,-1 0 0 0 0,1-1 0 0 0,-1 1 0 0 0,1-1 0 0 0,-1 1 0 0 0,1 0-1 0 0,0-1 1 0 0,0 1 0 0 0,0 0 0 0 0,0 0 0 0 0,0-1 0 0 0,1 3-60 0 0,5 285 1454 0 0,97 130-1040 0 0,-6-153-4808 0 0,-80-232 2944 0 0,-6-11-4043 0 0,-13-31 4064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11 1272 0 0,'-20'-10'3785'0'0,"-25"30"-2448"0"0,23-1-1074 0 0,1 2 0 0 0,1 0 0 0 0,1 1 1 0 0,1 1-1 0 0,1 1 0 0 0,0 0 0 0 0,2 2 0 0 0,1-1 0 0 0,2 2 0 0 0,0 0 1 0 0,1 0-1 0 0,1 4-263 0 0,0-6 122 0 0,-86 188-1671 0 0,28-171-3666 0 0,65-42 3773 0 0</inkml:trace>
  <inkml:trace contextRef="#ctx0" brushRef="#br0" timeOffset="202.228">44 121 948 0 0,'31'-19'6610'0'0,"-8"45"-4469"0"0,-10-9-2294 0 0,274 315 293 0 0,-178-255-6545 0 0,-94-73 5068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5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438 548 1280 0 0,'0'0'333'0'0,"0"0"-100"0"0,0 0-45 0 0,0 0 68 0 0,1-6 22 0 0,-11-73 888 0 0,4 73-1084 0 0,-2 0 1 0 0,1 0-1 0 0,-1 0 1 0 0,0 1 0 0 0,0 0-1 0 0,-1 1 1 0 0,1 0-1 0 0,-1 0 1 0 0,0 1-1 0 0,0 0 1 0 0,0 0 0 0 0,0 1-1 0 0,-1 1 1 0 0,1-1-1 0 0,-1 1 1 0 0,1 1-1 0 0,-1 0 1 0 0,1 0 0 0 0,0 1-1 0 0,-1 0 1 0 0,1 1-1 0 0,-1 0 1 0 0,1 0-1 0 0,0 1 1 0 0,0 0 0 0 0,0 1-1 0 0,1 0 1 0 0,-1 0-1 0 0,1 1 1 0 0,0 0-1 0 0,0 0 1 0 0,-3 4-83 0 0,1-3 88 0 0,-1 1-1 0 0,1 1 1 0 0,0 0 0 0 0,1 0 0 0 0,0 1-1 0 0,0 0 1 0 0,1 1 0 0 0,0-1-1 0 0,1 2 1 0 0,0-1 0 0 0,1 1 0 0 0,0 0-1 0 0,0 0 1 0 0,1 1 0 0 0,1 0 0 0 0,0 0-1 0 0,0 0 1 0 0,2 0 0 0 0,-1 3-88 0 0,54 46 344 0 0,-40-56-331 0 0,1 0 0 0 0,-1-1 1 0 0,1 0-1 0 0,0-1 0 0 0,1 0 0 0 0,-1-1 1 0 0,0-1-1 0 0,1 0 0 0 0,-1 0 1 0 0,1-1-1 0 0,-1-1 0 0 0,1 0 0 0 0,-1-1 1 0 0,0 0-1 0 0,0-1 0 0 0,0 0 0 0 0,0-1 1 0 0,0 0-1 0 0,-1-1 0 0 0,1-1 1 0 0,-1 1-1 0 0,1-3-13 0 0,0 0-13 0 0,0-1 0 0 0,-1 0 1 0 0,0 0-1 0 0,0-1 0 0 0,-1-1 0 0 0,-1 0 1 0 0,0 0-1 0 0,0-1 0 0 0,-1 0 0 0 0,-1 0 1 0 0,0-1-1 0 0,0 0 0 0 0,-1 0 0 0 0,-1-1 1 0 0,-1 1-1 0 0,0-1 0 0 0,0 0 1 0 0,-1-1-1 0 0,0-10 13 0 0,-3 23-61 0 0,1-20-26 0 0,-2 46 137 0 0,4-1-35 0 0,1 0 0 0 0,1-1 0 0 0,1 0 0 0 0,1 0-1 0 0,1-1 1 0 0,1 0 0 0 0,1 0 0 0 0,0-1 0 0 0,2 0 0 0 0,0-1 0 0 0,2 0 0 0 0,0-1 0 0 0,0 0 0 0 0,2-2 0 0 0,0 0 0 0 0,1 0 0 0 0,13 8-15 0 0,-26-22-73 0 0,1 1-1 0 0,-1-1 1 0 0,1 0 0 0 0,0 0 0 0 0,0 0-1 0 0,0 0 1 0 0,0-1 0 0 0,0 0 0 0 0,1 0-1 0 0,-1-1 1 0 0,0 1 0 0 0,0-1 0 0 0,1 0-1 0 0,-1 0 1 0 0,0-1 0 0 0,0 0 0 0 0,0 0-1 0 0,1 0 1 0 0,-1 0 0 0 0,0-1 0 0 0,0 0-1 0 0,-1 0 1 0 0,1 0 0 0 0,0-1 0 0 0,-1 1-1 0 0,1-1 1 0 0,-1 0 0 0 0,0-1 0 0 0,0 1-1 0 0,0-1 1 0 0,0 1 0 0 0,-1-1 0 0 0,1-1 73 0 0,82-154-1554 0 0,-70 113 1312 0 0</inkml:trace>
  <inkml:trace contextRef="#ctx0" brushRef="#br0" timeOffset="370.233">994 400 4072 0 0,'36'-359'3363'0'0,"-56"318"-2511"0"0,6 76-202 0 0,-9 235 377 0 0,25-237-961 0 0,2 0 1 0 0,1-1-1 0 0,2 1 1 0 0,1-1-1 0 0,1 0 1 0 0,2-1-1 0 0,1 0 1 0 0,2-1-1 0 0,3 5-66 0 0,-13-27-9 0 0,0 0 0 0 0,0 0 0 0 0,1-1 0 0 0,0 0 0 0 0,0 1 0 0 0,1-2 0 0 0,0 1 0 0 0,0-1 0 0 0,0 0 0 0 0,1 0 0 0 0,0 0 0 0 0,0-1 0 0 0,1 0 0 0 0,0-1 0 0 0,-1 0 0 0 0,1 0 0 0 0,1 0 0 0 0,-1-1 0 0 0,0 0 0 0 0,1-1 0 0 0,-1 0 0 0 0,1 0 0 0 0,0-1 0 0 0,0 0 0 0 0,0-1 0 0 0,0 0 0 0 0,-1 0 0 0 0,1-1 0 0 0,0 0 0 0 0,0 0 0 0 0,0-1 0 0 0,6-2 9 0 0,-3-1-80 0 0,-1-1 0 0 0,0 0 0 0 0,-1-1-1 0 0,0 0 1 0 0,0 0 0 0 0,0-1 0 0 0,-1-1-1 0 0,0 0 1 0 0,-1 0 0 0 0,0 0 0 0 0,0-1 0 0 0,-1 0-1 0 0,0-1 1 0 0,-1 1 0 0 0,0-1 0 0 0,-1-1-1 0 0,0 1 1 0 0,0-1 80 0 0,52-217-1201 0 0,-54 215 1275 0 0,0 0 1 0 0,0 0-1 0 0,-2 0 0 0 0,0 0 0 0 0,0 0 0 0 0,-1 0 0 0 0,-1 0 0 0 0,-1-1 0 0 0,0 1 0 0 0,0 0 0 0 0,-2 1 0 0 0,1-1 0 0 0,-2 1 0 0 0,0-1 1 0 0,-1 1-1 0 0,0 1 0 0 0,0-1 0 0 0,-8-9-74 0 0,-37-17 1007 0 0,49 39-782 0 0,-13 3 162 0 0,10 4-355 0 0,0-1 0 0 0,0 1 0 0 0,1 0 0 0 0,0 0 0 0 0,1 0 0 0 0,-1 0 0 0 0,1 1 0 0 0,1-1 0 0 0,-1 1 0 0 0,1 0 0 0 0,1-1 0 0 0,-1 1 0 0 0,1 0 0 0 0,1 0 0 0 0,-1 0 0 0 0,2 0-1 0 0,-1 0 1 0 0,1 1 0 0 0,0-2 0 0 0,0 1 0 0 0,1 0 0 0 0,0 0 0 0 0,1 0 0 0 0,0-1 0 0 0,0 1 0 0 0,4 5-32 0 0,71 166-1353 0 0,29-14-4532 0 0,-102-157 5436 0 0,12 15-621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0 724 1936 0 0,'14'5'3889'0'0,"18"-12"-3532"0"0,-31 6-204 0 0,16-3-90 0 0,-1-1 1 0 0,0-1-1 0 0,0 0 1 0 0,0-1-1 0 0,-1-1 1 0 0,0-1-1 0 0,0 0 1 0 0,-1-1-1 0 0,-1 0 1 0 0,1-1-1 0 0,-2-1 1 0 0,1 0-1 0 0,-2 0 1 0 0,1-1-1 0 0,-2-1 1 0 0,0 0-1 0 0,-1-1 1 0 0,0 1-1 0 0,-1-2 1 0 0,-1 1-1 0 0,0-1 1 0 0,-1 0-1 0 0,2-10-63 0 0,-8 23-9 0 0,1 1-1 0 0,-1-1 0 0 0,0 0 0 0 0,0 0 1 0 0,-1 1-1 0 0,1-1 0 0 0,-1 0 0 0 0,1 1 1 0 0,-1-1-1 0 0,0 1 0 0 0,0-1 1 0 0,0 1-1 0 0,0-1 0 0 0,0 1 0 0 0,-1-1 1 0 0,1 1-1 0 0,-1 0 0 0 0,1 0 0 0 0,-1 0 1 0 0,0 0-1 0 0,0 0 0 0 0,0 0 0 0 0,0 0 1 0 0,0 1-1 0 0,0-1 0 0 0,-1 1 0 0 0,1-1 1 0 0,0 1-1 0 0,-1 0 0 0 0,1 0 0 0 0,-1 0 1 0 0,1 0-1 0 0,-3 0 10 0 0,24 23-205 0 0,29 8 193 0 0,-34-24 42 0 0,0 1 1 0 0,-1 0-1 0 0,0 0 1 0 0,-1 1-1 0 0,0 1 1 0 0,0 0-1 0 0,-1 0 1 0 0,0 2-1 0 0,0-1 1 0 0,-2 1 0 0 0,1 1-1 0 0,-1-1 1 0 0,-1 2-1 0 0,0-1 1 0 0,0 1-1 0 0,-2 0 1 0 0,1 1-1 0 0,-2 0 1 0 0,2 7-31 0 0,-9-12 66 0 0,-1-1 1 0 0,0 1-1 0 0,0-1 1 0 0,-1 0 0 0 0,0 1-1 0 0,-1-2 1 0 0,1 1-1 0 0,-2 0 1 0 0,1-1-1 0 0,-1 0 1 0 0,0 0 0 0 0,-1-1-1 0 0,1 0 1 0 0,-1 0-1 0 0,0 0 1 0 0,-1-1-1 0 0,1 0 1 0 0,-1-1 0 0 0,0 0-1 0 0,-1 0 1 0 0,1 0-1 0 0,0-1 1 0 0,-1 0-1 0 0,0-1 1 0 0,0 0 0 0 0,0 0-67 0 0,8-2 7 0 0,0 1 0 0 0,1 0 0 0 0,-1-1 0 0 0,0 1 0 0 0,0-1 0 0 0,1 1 0 0 0,-1-1 0 0 0,0 1 1 0 0,0-1-1 0 0,0 0 0 0 0,0 1 0 0 0,0-1 0 0 0,0 0 0 0 0,1 0 0 0 0,-1 0 0 0 0,0 0 1 0 0,0 1-1 0 0,0-1 0 0 0,0 0 0 0 0,0-1 0 0 0,0 1 0 0 0,0 0 0 0 0,0 0 0 0 0,0 0 0 0 0,0-1 1 0 0,0 1-1 0 0,1 0 0 0 0,-1-1 0 0 0,0 1 0 0 0,0-1 0 0 0,0 1 0 0 0,0-1 0 0 0,1 1 1 0 0,-1-1-1 0 0,0 1 0 0 0,1-1 0 0 0,-1 0 0 0 0,0 1 0 0 0,1-1 0 0 0,-1 0 0 0 0,1 0 0 0 0,-1 0 1 0 0,1 1-1 0 0,-1-1 0 0 0,1 0 0 0 0,0 0 0 0 0,-1 0 0 0 0,1 0 0 0 0,0 0 0 0 0,0 0 1 0 0,0 0-1 0 0,0 0 0 0 0,-1 1 0 0 0,1-1 0 0 0,1 0 0 0 0,-1 0 0 0 0,0 0 0 0 0,0 0 0 0 0,0 0 1 0 0,0 0-1 0 0,1-1-7 0 0,30-51-128 0 0,-4 27 49 0 0,0 1 0 0 0,2 1 0 0 0,1 2-1 0 0,1 1 1 0 0,1 2 0 0 0,1 0 0 0 0,9-2 79 0 0,156-102-636 0 0,-197 123 627 0 0,1 0-1 0 0,-1-1 1 0 0,0 1 0 0 0,1-1-1 0 0,-1 1 1 0 0,0 0-1 0 0,1-1 1 0 0,-1 0 0 0 0,0 1-1 0 0,0-1 1 0 0,0 0-1 0 0,1 0 1 0 0,-1 0 0 0 0,0 0-1 0 0,0 1 1 0 0,0-2-1 0 0,0 1 1 0 0,-1 0 0 0 0,1 0-1 0 0,0 0 1 0 0,0 0-1 0 0,-1 0 1 0 0,1-1 0 0 0,0 1-1 0 0,-1 0 1 0 0,1-1-1 0 0,-1 1 1 0 0,0 0 0 0 0,0-1-1 0 0,1 1 1 0 0,-1 0-1 0 0,0-1 1 0 0,0 1 0 0 0,0-1-1 0 0,0 1 1 0 0,0 0-1 0 0,-1-1 1 0 0,1 1 0 0 0,0 0-1 0 0,-1-1 1 0 0,1 1-1 0 0,-1 0 1 0 0,1-1 0 0 0,-1 1-1 0 0,1 0 1 0 0,-1 0-1 0 0,0 0 1 0 0,0-1 0 0 0,0 1-1 0 0,0 0 1 0 0,0 0-1 0 0,0 0 1 0 0,0 0 0 0 0,0 1-1 0 0,0-1 1 0 0,0 0-1 0 0,0 0 1 0 0,0 1 0 0 0,-1-1-1 0 0,1 0 1 0 0,0 1-1 0 0,-2-1 10 0 0,-10 0 9 0 0,0 0 0 0 0,0 1 1 0 0,0 0-1 0 0,0 1 0 0 0,0 0 0 0 0,0 1 0 0 0,1 1 0 0 0,-1 0 0 0 0,1 1 0 0 0,-1 0 0 0 0,1 0 0 0 0,0 2 0 0 0,1-1 0 0 0,-1 2 0 0 0,1 0 0 0 0,0 0 0 0 0,1 0 0 0 0,-3 4-9 0 0,1-4 40 0 0,7-4-31 0 0,-1 0-1 0 0,1 0 0 0 0,-1 0 0 0 0,1 0 1 0 0,0 1-1 0 0,0 0 0 0 0,0 0 1 0 0,1 0-1 0 0,-1 1 0 0 0,1 0 0 0 0,0-1 1 0 0,0 1-1 0 0,1 1 0 0 0,0-1 0 0 0,0 1 1 0 0,0-1-1 0 0,0 1 0 0 0,1 0 1 0 0,0 0-1 0 0,0 0 0 0 0,0 5-8 0 0,3-7 4 0 0,-1-1-1 0 0,2 1 0 0 0,-1 0 1 0 0,0 0-1 0 0,1-1 1 0 0,0 1-1 0 0,0-1 1 0 0,0 1-1 0 0,0-1 1 0 0,0 0-1 0 0,1 0 0 0 0,-1 0 1 0 0,1 0-1 0 0,0 0 1 0 0,0-1-1 0 0,0 1 1 0 0,0-1-1 0 0,0 0 0 0 0,1 0 1 0 0,-1 0-1 0 0,1 0 1 0 0,-1 0-1 0 0,1-1 1 0 0,0 0-1 0 0,0 0 1 0 0,-1 0-1 0 0,1 0 0 0 0,4 0-3 0 0,118 16-532 0 0,-90-16-326 0 0,0-2 0 0 0,0-2 0 0 0,0-1 1 0 0,-1-2-1 0 0,0-1 0 0 0,6-4 858 0 0,9-2-1175 0 0</inkml:trace>
  <inkml:trace contextRef="#ctx0" brushRef="#br0" timeOffset="233.356">1343 66 2116 0 0,'-34'-65'6960'0'0,"17"134"-5645"0"0,16-43-1181 0 0,0 0 0 0 0,2 1 0 0 0,0-1 1 0 0,2 0-1 0 0,1 1 0 0 0,1-2 0 0 0,2 1 0 0 0,3 8-134 0 0,3 19 179 0 0,14 44-264 0 0,8 36-1030 0 0,-26-44-3723 0 0,-24-66 2238 0 0,3-20 1355 0 0</inkml:trace>
  <inkml:trace contextRef="#ctx0" brushRef="#br0" timeOffset="405.009">1131 479 1460 0 0,'2'-3'1080'0'0,"3"-4"-104"0"0,15-1-176 0 0,-4-4-100 0 0,12 2-143 0 0,-1-2-5 0 0,3 2-44 0 0,-3 0-148 0 0,7 0-212 0 0,-1 5-244 0 0,5-1 4 0 0,-8-1-724 0 0,9 5-485 0 0,-3-4 41 0 0,-1-1 52 0 0,-5-1-12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4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74 1520 0 0,'8'-12'4671'0'0,"-12"29"-3233"0"0,0 12-1216 0 0,2-1-1 0 0,0 0 1 0 0,3 1-1 0 0,0-1 1 0 0,2 0-1 0 0,0 0 0 0 0,2 0 1 0 0,9 25-222 0 0,2 3 14 0 0,23 92-3096 0 0,-39-146 2696 0 0,1 3 229 0 0,-4-1-2831 0 0,-10 7 1678 0 0</inkml:trace>
  <inkml:trace contextRef="#ctx0" brushRef="#br0" timeOffset="1090.405">7 365 1260 0 0,'0'0'96'0'0,"1"0"0"0"0,-1-1 0 0 0,0 1 1 0 0,1 0-1 0 0,-1-1 0 0 0,0 1 0 0 0,1 0 0 0 0,-1-1 0 0 0,0 1 0 0 0,0-1 0 0 0,0 1 0 0 0,1 0 1 0 0,-1-1-1 0 0,0 1 0 0 0,0-1 0 0 0,0 1 0 0 0,0-1 0 0 0,0 1 0 0 0,0-1 0 0 0,0 1 1 0 0,0 0-1 0 0,0-1 0 0 0,0 1 0 0 0,0-1 0 0 0,0 1 0 0 0,0-1 0 0 0,0 1 0 0 0,0-1 0 0 0,0 1 1 0 0,-1-1-1 0 0,1 1 0 0 0,0 0 0 0 0,0-1 0 0 0,0 1 0 0 0,-1-1 0 0 0,1 1 0 0 0,0 0 0 0 0,-1-1 1 0 0,1 1-1 0 0,0 0 0 0 0,-1-1 0 0 0,1 1 0 0 0,0 0 0 0 0,-1 0 0 0 0,1-1 0 0 0,-1 1 0 0 0,1 0 1 0 0,0 0-1 0 0,-1 0 0 0 0,1 0 0 0 0,-1-1 0 0 0,1 1 0 0 0,-1 0 0 0 0,1 0 0 0 0,-1 0 1 0 0,1 0-1 0 0,-1 0-96 0 0,697-109 960 0 0,-673 105-1056 0 0,3-1 53 0 0,0 0-1 0 0,0-1 1 0 0,0-2-1 0 0,-1-1 0 0 0,0 0 1 0 0,0-2-1 0 0,-1-1 1 0 0,6-5 43 0 0,-8-38 704 0 0,-22 54-597 0 0,0 1-54 0 0,-2-39 683 0 0,-23-17 666 0 0,8 56-1367 0 0,15 38 40 0 0,2-28-100 0 0,0 380-27 0 0,0-389 51 0 0,0 0 0 0 0,0 0-1 0 0,0 0 1 0 0,0 0 0 0 0,0 0 0 0 0,0-1-1 0 0,0 1 1 0 0,0 0 0 0 0,1 0-1 0 0,-1 0 1 0 0,0 0 0 0 0,1-1 0 0 0,-1 1-1 0 0,0 0 1 0 0,1 0 0 0 0,-1-1 0 0 0,1 1-1 0 0,-1 0 1 0 0,1-1 0 0 0,0 1-1 0 0,-1 0 1 0 0,1-1 0 0 0,-1 1 0 0 0,1-1-1 0 0,0 1 1 0 0,0-1 0 0 0,-1 1-1 0 0,1-1 1 0 0,0 0 0 0 0,0 1 0 0 0,0-1-1 0 0,-1 0 1 0 0,1 1 0 0 0,0-1 0 0 0,0 0-1 0 0,0 0 1 0 0,0 0 0 0 0,0 0-1 0 0,-1 0 1 0 0,1 0 0 0 0,0 0 0 0 0,0 0-1 0 0,0 0 1 0 0,0-1 0 0 0,0 1-1 0 0,-1 0 1 0 0,1 0 0 0 0,0-1 0 0 0,0 1 1 0 0,50-109-356 0 0,-38 111 84 0 0,15 33 267 0 0,-20-22 9 0 0,1-1 1 0 0,1 1-1 0 0,-1-2 0 0 0,2 0 0 0 0,-1 0 0 0 0,2-1 0 0 0,-1 0 0 0 0,1-1 1 0 0,1 0-1 0 0,0-1 0 0 0,0 0 0 0 0,1-1 0 0 0,-1-1 0 0 0,1 0 0 0 0,1-1 1 0 0,3 1-5 0 0,-3-3-26 0 0,0-1 0 0 0,1 0 0 0 0,-1 0 1 0 0,1-2-1 0 0,0 0 0 0 0,-1-1 1 0 0,1-1-1 0 0,-1 0 0 0 0,1-1 0 0 0,-1 0 1 0 0,0-1-1 0 0,0-1 0 0 0,-1-1 0 0 0,1 0 1 0 0,-1-1-1 0 0,0 0 0 0 0,-1-1 1 0 0,0-1-1 0 0,0 0 0 0 0,-1 0 0 0 0,0-2 1 0 0,-1 1-1 0 0,0-2 0 0 0,0 1 1 0 0,-1-1-1 0 0,6-10 26 0 0,-16 20-10 0 0,1 0 1 0 0,0 0 0 0 0,-1 0 0 0 0,1 0-1 0 0,-1-1 1 0 0,0 1 0 0 0,1 0-1 0 0,-1 0 1 0 0,0 0 0 0 0,0 0-1 0 0,-1 0 1 0 0,1 0 0 0 0,0 0-1 0 0,-1-1 1 0 0,1 1 0 0 0,-1 0-1 0 0,0 0 1 0 0,1 0 0 0 0,-1 0-1 0 0,0 1 1 0 0,0-1 0 0 0,-1 0-1 0 0,1 0 1 0 0,0 0 0 0 0,0 1-1 0 0,-1-1 1 0 0,1 1 0 0 0,-1-1-1 0 0,0 1 1 0 0,1 0 0 0 0,-1-1-1 0 0,0 1 1 0 0,0 0 0 0 0,0 0-1 0 0,0 0 1 0 0,0 1 0 0 0,0-1-1 0 0,0 0 1 0 0,0 1 0 0 0,0-1-1 0 0,0 1 1 0 0,0 0 0 0 0,0-1-1 0 0,0 1 1 0 0,-2 0 9 0 0,-102-9 175 0 0,106 9-171 0 0,-118 37 272 0 0,116-37-274 0 0,1 1 0 0 0,0-1-1 0 0,0 1 1 0 0,0 0 0 0 0,-1 0 0 0 0,1-1-1 0 0,0 1 1 0 0,0 0 0 0 0,0 0 0 0 0,0 0-1 0 0,0 0 1 0 0,1 0 0 0 0,-1 0 0 0 0,0 1-1 0 0,0-1 1 0 0,1 0 0 0 0,-1 0 0 0 0,1 0-1 0 0,-1 1 1 0 0,1-1 0 0 0,-1 0 0 0 0,1 1-1 0 0,0-1 1 0 0,0 0 0 0 0,0 1 0 0 0,0-1-1 0 0,0 1 1 0 0,0-1 0 0 0,0 0 0 0 0,0 1-1 0 0,0-1 1 0 0,0 0 0 0 0,1 1 0 0 0,-1-1-1 0 0,1 0 1 0 0,-1 1 0 0 0,1-1 0 0 0,-1 0-1 0 0,1 0 1 0 0,0 0 0 0 0,0 1 0 0 0,-1-1-1 0 0,1 0 1 0 0,0 0 0 0 0,0 0 0 0 0,0 0-1 0 0,0-1 1 0 0,0 1 0 0 0,0 0 0 0 0,1 0-1 0 0,-1 0 1 0 0,0-1 0 0 0,0 1 0 0 0,1-1-1 0 0,-1 1 1 0 0,1-1-2 0 0,71 38-325 0 0,201 4-5254 0 0,-246-42 4397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4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1184 0 0,'-41'76'4113'0'0,"32"61"-2896"0"0,9-108-845 0 0,21 55-2455 0 0,-21-82 756 0 0,0-2 41 0 0,0 0-44 0 0</inkml:trace>
  <inkml:trace contextRef="#ctx0" brushRef="#br0" timeOffset="758.929">85 288 888 0 0,'5'20'3001'0'0,"9"-19"-109"0"0,174-200-2149 0 0,-115 98-466 0 0,-73 100-277 0 0,0 1 24 0 0,-7-2 56 0 0,7 2-81 0 0,0 0 0 0 0,0 1 0 0 0,0-1 0 0 0,0 1 0 0 0,0-1 0 0 0,0 1 0 0 0,0-1 0 0 0,0 1-1 0 0,0-1 1 0 0,-1 0 0 0 0,1 1 0 0 0,0-1 0 0 0,0 1 0 0 0,-1-1 0 0 0,1 0 0 0 0,0 1 0 0 0,0-1 0 0 0,-1 0 0 0 0,1 1 0 0 0,0-1 0 0 0,-1 0 0 0 0,1 1 0 0 0,0-1 0 0 0,-1 0 0 0 0,1 0 0 0 0,-1 1 0 0 0,1-1 0 0 0,0 0 0 0 0,-1 0 0 0 0,1 0 0 0 0,-1 0 0 0 0,1 0 0 0 0,-1 0 0 0 0,1 1 0 0 0,-1-1 0 0 0,1 0 0 0 0,-1 0 0 0 0,1 0 0 0 0,0-1 0 0 0,-1 1 0 0 0,1 0 0 0 0,-1 0 0 0 0,1 0 0 0 0,-1 0 0 0 0,1 0 0 0 0,0 0-1 0 0,-1-1 1 0 0,1 1 0 0 0,-1 0 0 0 0,1 0 1 0 0,128 52-70 0 0,-125-51 76 0 0,2 0 5 0 0,-1 0 1 0 0,1 0-1 0 0,0 1 0 0 0,0 0 1 0 0,-1 0-1 0 0,1 1 0 0 0,-1-1 1 0 0,0 1-1 0 0,1 0 0 0 0,-1 0 0 0 0,-1 0 1 0 0,1 0-1 0 0,0 1 0 0 0,-1 0 1 0 0,0 0-1 0 0,1 0 0 0 0,-2 0 1 0 0,1 0-1 0 0,0 0 0 0 0,1 4-11 0 0,-9 1-114 0 0,1-1 1 0 0,-1-1-1 0 0,-1 1 0 0 0,1 0 0 0 0,-1-1 0 0 0,-1 0 0 0 0,1-1 0 0 0,-1 0 0 0 0,0 0 0 0 0,-1 0 0 0 0,0-1 0 0 0,1 0 0 0 0,-2 0 0 0 0,1-1 0 0 0,0 0 0 0 0,-1 0 0 0 0,0-1 0 0 0,0 0 0 0 0,0-1 0 0 0,0 0 1 0 0,-6 1 113 0 0,-37 3-2506 0 0,39-5 1245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4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397 375 1048 0 0,'-11'-1'2950'0'0,"-42"-6"-2072"0"0,45 5-852 0 0,0-1-1 0 0,0 0 0 0 0,0-1 0 0 0,1 0 0 0 0,-1 0 0 0 0,1-1 1 0 0,0 0-1 0 0,1 0 0 0 0,-1 0 0 0 0,1-1 0 0 0,0 0 0 0 0,0 0 1 0 0,1-1-1 0 0,0 0 0 0 0,0 0 0 0 0,0 0 0 0 0,1 0 0 0 0,0-1 1 0 0,0 1-1 0 0,1-1 0 0 0,0 0 0 0 0,1 0 0 0 0,0 0 0 0 0,0-1 1 0 0,0 1-1 0 0,1-1 0 0 0,0-2-25 0 0,0-10 3 0 0,-1 14 26 0 0,1 0 1 0 0,0 0-1 0 0,0 0 0 0 0,0 0 0 0 0,1 0 1 0 0,0-1-1 0 0,0 1 0 0 0,1 0 0 0 0,0 0 1 0 0,0 0-1 0 0,1 0 0 0 0,0 0 0 0 0,0 1 1 0 0,0-1-1 0 0,1 0 0 0 0,0 1 1 0 0,1 0-1 0 0,-1 0 0 0 0,1 0 0 0 0,0 0 1 0 0,1 0-1 0 0,-1 1 0 0 0,1 0 0 0 0,0 0 1 0 0,1 0-30 0 0,-2 6 22 0 0,0 0 1 0 0,0 0-1 0 0,0 1 1 0 0,0-1-1 0 0,0 1 1 0 0,0 0 0 0 0,0 0-1 0 0,0 0 1 0 0,-1 1-1 0 0,1 0 1 0 0,-1-1-1 0 0,0 1 1 0 0,0 0 0 0 0,0 0-1 0 0,0 1 1 0 0,0-1-1 0 0,-1 1 1 0 0,1-1 0 0 0,-1 1-1 0 0,0 0 1 0 0,0 0-1 0 0,-1 0 1 0 0,1 0-1 0 0,-1 0 1 0 0,0 0 0 0 0,0 1-1 0 0,0-1 1 0 0,0 0-1 0 0,-1 5-22 0 0,63 372 1128 0 0,-47-231-430 0 0,-14-138-617 0 0,0 1 1 0 0,-1-1-1 0 0,0 1 1 0 0,-1-1-1 0 0,-1 0 1 0 0,0 1-1 0 0,0-1 1 0 0,-1 0-1 0 0,-1 1 1 0 0,0-1-1 0 0,-1-1 0 0 0,0 1 1 0 0,-1 0-1 0 0,0-1 1 0 0,-6 9-82 0 0,5-12 1 0 0,0-1 0 0 0,-1-1 0 0 0,0 1 0 0 0,0-1 0 0 0,-1-1 1 0 0,1 1-1 0 0,-1-1 0 0 0,0-1 0 0 0,-1 1 0 0 0,1-1 0 0 0,-1-1 0 0 0,0 0 0 0 0,0 0 0 0 0,0-1 0 0 0,0 0 1 0 0,0 0-1 0 0,0-1 0 0 0,-1 0 0 0 0,1-1 0 0 0,-1 0 0 0 0,1 0 0 0 0,0-1 0 0 0,-2 0-1 0 0,2 0-217 0 0,0 0 0 0 0,0-1 0 0 0,0 0-1 0 0,0 0 1 0 0,0-1 0 0 0,0 0-1 0 0,1-1 1 0 0,0 1 0 0 0,0-2 0 0 0,0 1-1 0 0,0-1 1 0 0,1 0 0 0 0,-1-1 0 0 0,1 0-1 0 0,-1-1 218 0 0,-20-56-3236 0 0,24 41 2149 0 0</inkml:trace>
  <inkml:trace contextRef="#ctx0" brushRef="#br0" timeOffset="404.96">625 295 1504 0 0,'0'-1'52'0'0,"1"1"-1"0"0,-1-1 0 0 0,1 1 1 0 0,0-1-1 0 0,-1 1 1 0 0,1-1-1 0 0,-1 1 1 0 0,1-1-1 0 0,0 1 0 0 0,-1-1 1 0 0,1 1-1 0 0,0 0 1 0 0,0 0-1 0 0,-1-1 0 0 0,1 1 1 0 0,0 0-1 0 0,0 0 1 0 0,-1 0-1 0 0,1 0 1 0 0,0 0-1 0 0,0 0 0 0 0,0 0 1 0 0,-1 0-1 0 0,1 0 1 0 0,0 0-1 0 0,0 0 1 0 0,-1 0-1 0 0,1 1 0 0 0,0-1 1 0 0,0 0-1 0 0,-1 0 1 0 0,1 1-1 0 0,0-1 1 0 0,-1 1-1 0 0,1-1 0 0 0,0 0 1 0 0,-1 1-1 0 0,1 0 1 0 0,-1-1-1 0 0,1 1 0 0 0,-1-1 1 0 0,1 1-1 0 0,-1 0 1 0 0,1-1-1 0 0,-1 1 1 0 0,1 0-1 0 0,-1-1 0 0 0,0 1 1 0 0,0 0-1 0 0,1-1 1 0 0,-1 1-1 0 0,0 0 1 0 0,0 0-1 0 0,0 0 0 0 0,0-1 1 0 0,0 1-1 0 0,0 0 1 0 0,0 0-1 0 0,0-1 1 0 0,0 1-1 0 0,0 0 0 0 0,0 0 1 0 0,0 0-52 0 0,8 36 645 0 0,-1 1 1 0 0,-1 0-1 0 0,-3 0 0 0 0,-1 0 1 0 0,-1 0-1 0 0,-5 33-645 0 0,2 16 778 0 0,2-82-768 0 0,0 0-1 0 0,0 0 1 0 0,0 0-1 0 0,0 0 1 0 0,1 0-1 0 0,0 0 1 0 0,0 0-1 0 0,0-1 1 0 0,1 1-1 0 0,-1 0 1 0 0,1-1 0 0 0,0 1-1 0 0,0-1 1 0 0,1 0-1 0 0,0 1 1 0 0,-1-1-1 0 0,1-1 1 0 0,1 1-1 0 0,-1 0 1 0 0,0-1-1 0 0,2 1-9 0 0,40 9-2873 0 0,-43-13 1967 0 0,5-25-2025 0 0,-20 13 1623 0 0</inkml:trace>
  <inkml:trace contextRef="#ctx0" brushRef="#br0" timeOffset="621.866">456 603 1520 0 0,'38'-21'6487'0'0,"42"-1"-5655"0"0,-34 11-146 0 0,114-28-708 0 0,2 9-3327 0 0,-63 13 59 0 0,-64 9 1966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3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2296 0 0,'1'4'968'0'0,"-1"1"-92"0"0,0-2-108 0 0,0 0-63 0 0,0 1-93 0 0,-1-1-36 0 0,2-1-80 0 0,-1-1-188 0 0,0 1-140 0 0,0-2-280 0 0,0 2 12 0 0,0-4-624 0 0,0 2 56 0 0,-3 0-773 0 0,-1 0 65 0 0,-3-2 40 0 0</inkml:trace>
  <inkml:trace contextRef="#ctx0" brushRef="#br0" timeOffset="12612.338">93 207 1228 0 0,'-3'-17'1524'0'0,"-12"2"296"0"0,15 12-1612 0 0,0 3-55 0 0,-4-4-34 0 0,-8-18 246 0 0,13 21-302 0 0,-1-1 0 0 0,1 0 0 0 0,-1 1 0 0 0,1-1 0 0 0,-1 0 0 0 0,0 0 0 0 0,1 0 0 0 0,-1 0 0 0 0,0 1 0 0 0,0-1 0 0 0,-1 0 0 0 0,1 0 0 0 0,0 0 0 0 0,0 0 0 0 0,-1 1-1 0 0,1-1 1 0 0,-1 0 0 0 0,0 0 0 0 0,0 1 0 0 0,1-1 0 0 0,-1 0 0 0 0,0 1 0 0 0,0-1 0 0 0,0 1 0 0 0,-1-1 0 0 0,1 1 0 0 0,0 0 0 0 0,0 0 0 0 0,-1-1 0 0 0,1 1 0 0 0,-1 0 0 0 0,1 0 0 0 0,-1 0 0 0 0,0 0 0 0 0,1 1 0 0 0,-1-1 0 0 0,0 0 0 0 0,1 1 0 0 0,-1-1-1 0 0,0 1 1 0 0,0-1 0 0 0,0 1 0 0 0,0 0 0 0 0,1 0 0 0 0,-3 0-63 0 0,-13-12 47 0 0,16 7-2181 0 0,1 4-1544 0 0,0-1 2461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0:5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1540 0 0,'3'-3'436'0'0,"56"-69"3113"0"0,-59 72-3516 0 0,0 1-1 0 0,-1-1 1 0 0,1 1-1 0 0,0 0 0 0 0,0-1 1 0 0,-1 1-1 0 0,1-1 1 0 0,0 1-1 0 0,0 0 1 0 0,0-1-1 0 0,0 1 1 0 0,0-1-1 0 0,0 1 0 0 0,0 0 1 0 0,0-1-1 0 0,0 1 1 0 0,0-1-1 0 0,0 1 1 0 0,0 0-1 0 0,1-1 1 0 0,-1 1-1 0 0,0-1 1 0 0,0 1-1 0 0,1-1 0 0 0,-1 1 1 0 0,0 0-1 0 0,0-1 1 0 0,1 1-1 0 0,-1-1 1 0 0,1 0-1 0 0,-1 1 1 0 0,1-1-1 0 0,-1 1 0 0 0,0-1 1 0 0,1 0-1 0 0,-1 1 1 0 0,1-1-1 0 0,0 0 1 0 0,-1 1-1 0 0,1-1 1 0 0,-1 0-1 0 0,1 0 1 0 0,-1 1-1 0 0,1-1 0 0 0,0 0 1 0 0,-1 0-1 0 0,1 0 1 0 0,-1 0-1 0 0,1 0 1 0 0,0 0-1 0 0,-1 0 1 0 0,1 0-1 0 0,-1 0 0 0 0,1 0 1 0 0,0-1-1 0 0,-1 1 1 0 0,1 0-1 0 0,-1 0 1 0 0,1 0-1 0 0,0-1 1 0 0,-1 1-1 0 0,1 0 1 0 0,-1-1-1 0 0,1 1 0 0 0,-1 0 1 0 0,1-1-1 0 0,-1 1 1 0 0,1-1-33 0 0,6 60 341 0 0,9 365 1492 0 0,68 35-1152 0 0,-79-438-2142 0 0,-6-38-2036 0 0,-3-24 652 0 0,4 22 1673 0 0</inkml:trace>
  <inkml:trace contextRef="#ctx0" brushRef="#br0" timeOffset="326.506">115 694 1088 0 0,'2'-7'133'0'0,"0"0"0"0"0,0-1 0 0 0,1 1 0 0 0,0 0 0 0 0,1 0 0 0 0,0 1 0 0 0,0-1 0 0 0,0 1 1 0 0,1 0-1 0 0,0 0 0 0 0,0 0 0 0 0,0 1 0 0 0,1 0 0 0 0,0 0 0 0 0,0 0 0 0 0,0 1 0 0 0,0-1 0 0 0,1 2 0 0 0,0-1 0 0 0,0 1 0 0 0,0 0 0 0 0,0 0 0 0 0,0 1 0 0 0,1 0 0 0 0,-1 0 0 0 0,1 1 0 0 0,-1 0 0 0 0,1 0 0 0 0,0 1-133 0 0,1-1 44 0 0,0 0-1 0 0,0 1 0 0 0,-1 0 0 0 0,1 1 0 0 0,0 0 0 0 0,0 0 0 0 0,-1 1 0 0 0,1 0 0 0 0,-1 0 0 0 0,0 1 0 0 0,1 0 0 0 0,-1 1 0 0 0,-1 0 0 0 0,1 0 0 0 0,0 1 0 0 0,-1 0 0 0 0,0 0 0 0 0,0 0 1 0 0,-1 1-1 0 0,1 0 0 0 0,-1 1 0 0 0,-1-1 0 0 0,1 1 0 0 0,-1 0 0 0 0,0 0 0 0 0,2 5-43 0 0,-6-8 16 0 0,0-1 0 0 0,-1 1-1 0 0,1 0 1 0 0,-1 0 0 0 0,0 0 0 0 0,1 0 0 0 0,-2 0 0 0 0,1-1 0 0 0,0 1-1 0 0,-1 0 1 0 0,0 0 0 0 0,0 0 0 0 0,0-1 0 0 0,0 1 0 0 0,0 0 0 0 0,-1-1 0 0 0,0 1-1 0 0,1-1 1 0 0,-1 0 0 0 0,-1 1 0 0 0,1-1 0 0 0,0 0 0 0 0,-1 0 0 0 0,0-1-1 0 0,1 1 1 0 0,-1 0 0 0 0,0-1 0 0 0,-1 0 0 0 0,1 0 0 0 0,0 0 0 0 0,0 0-1 0 0,-1 0 1 0 0,-3 1-16 0 0,-124 48 238 0 0,125-49-377 0 0,-1 1 0 0 0,1-1-1 0 0,-1 0 1 0 0,0 0-1 0 0,0-1 1 0 0,0 0 0 0 0,0 0-1 0 0,1-1 1 0 0,-1 0 0 0 0,0 0-1 0 0,0-1 1 0 0,0 0-1 0 0,0 0 1 0 0,0 0 0 0 0,0-1-1 0 0,1 0 1 0 0,-1 0 0 0 0,1-1-1 0 0,-1 0 1 0 0,1 0-1 0 0,0 0 1 0 0,0-1 0 0 0,1 0-1 0 0,-1 0 140 0 0,4-7-1201 0 0,2-1 8 0 0</inkml:trace>
  <inkml:trace contextRef="#ctx0" brushRef="#br0" timeOffset="699.235">936 499 1068 0 0,'-21'8'2497'0'0,"11"-1"-2205"0"0,-15 7 197 0 0,1 2-1 0 0,1 0 0 0 0,0 1 1 0 0,1 2-1 0 0,1 0 0 0 0,1 1 1 0 0,1 1-1 0 0,-8 12-488 0 0,26-32 19 0 0,0 0 0 0 0,1 0 1 0 0,-1 0-1 0 0,0 0 0 0 0,1 0 0 0 0,-1 0 0 0 0,1 0 0 0 0,-1 0 1 0 0,1 0-1 0 0,0 0 0 0 0,-1 0 0 0 0,1 0 0 0 0,0 0 0 0 0,0 1 1 0 0,-1-1-1 0 0,1 0 0 0 0,0 0 0 0 0,0 0 0 0 0,0 0 0 0 0,1 1 1 0 0,-1-1-1 0 0,0 0 0 0 0,0 0 0 0 0,1 0 0 0 0,-1 0 0 0 0,0 0 1 0 0,1 0-1 0 0,-1 0 0 0 0,1 0 0 0 0,0 0 0 0 0,-1 0 0 0 0,1 0 0 0 0,0 0 1 0 0,-1 0-1 0 0,1 0 0 0 0,0 0 0 0 0,0-1 0 0 0,0 1 0 0 0,0 0 1 0 0,0-1-1 0 0,0 1 0 0 0,0 0 0 0 0,0-1 0 0 0,0 0 0 0 0,0 1 1 0 0,0-1-1 0 0,0 1 0 0 0,0-1 0 0 0,0 0 0 0 0,1 0 0 0 0,-1 0 1 0 0,0 0-20 0 0,75 5 148 0 0,-62-5-57 0 0,153-47-208 0 0,-161 45 81 0 0,0 1 0 0 0,-1-2 1 0 0,1 1-1 0 0,-1-1 0 0 0,1 0 1 0 0,-1 0-1 0 0,0 0 0 0 0,0-1 1 0 0,0 1-1 0 0,-1-1 0 0 0,1 0 1 0 0,-1-1-1 0 0,0 1 0 0 0,0-1 1 0 0,0 0-1 0 0,-1 0 0 0 0,0 0 0 0 0,0 0 1 0 0,0-1-1 0 0,-1 1 0 0 0,2-4 36 0 0,-43-31-906 0 0,-124-13-3006 0 0,141 46 2773 0 0</inkml:trace>
  <inkml:trace contextRef="#ctx0" brushRef="#br0" timeOffset="1742.678">1180 783 1508 0 0,'-16'63'4420'0'0,"8"-45"-4093"0"0,16-27 498 0 0,15-29-276 0 0,158-389-741 0 0,-149 336 100 0 0,-54 105 196 0 0,21-3-107 0 0,0 1 0 0 0,2 0-1 0 0,-1 0 1 0 0,1 0 0 0 0,1 0 0 0 0,1 0 0 0 0,-1-1 0 0 0,2 1 0 0 0,-1-1 0 0 0,2 0 0 0 0,-1 0 0 0 0,2 0 0 0 0,-1-1 0 0 0,1 1 0 0 0,1-1-1 0 0,0-1 1 0 0,0 1 0 0 0,1-1 0 0 0,0-1 0 0 0,1 1 0 0 0,0-2 0 0 0,0 1 0 0 0,3 0 3 0 0,66 81 176 0 0,-76-85-134 0 0,1 1 0 0 0,-1-1 0 0 0,0 1 1 0 0,0-1-1 0 0,0 1 0 0 0,0 0 0 0 0,-1 0 0 0 0,0-1 0 0 0,0 1 1 0 0,0 0-1 0 0,-1 0 0 0 0,0 0 0 0 0,0 0 0 0 0,0 0 0 0 0,0 0 0 0 0,-1 0 1 0 0,0 0-1 0 0,0 0 0 0 0,0 0 0 0 0,-1 0 0 0 0,1 0 0 0 0,-1-1 0 0 0,0 1 1 0 0,-1-1-1 0 0,1 1 0 0 0,-1-1 0 0 0,0 0 0 0 0,0 0 0 0 0,0 0 1 0 0,0 0-1 0 0,-1-1 0 0 0,0 1 0 0 0,1-1 0 0 0,-1 0 0 0 0,0 0 0 0 0,-1 0 1 0 0,1-1-1 0 0,-1 1 0 0 0,1-1 0 0 0,-1 0 0 0 0,-3 1-42 0 0,6-3 70 0 0,2 0-66 0 0,-1-2-16 0 0,0 0 0 0 0,0-1 0 0 0,0 1 0 0 0,0 0 0 0 0,1-1 0 0 0,-1 1-1 0 0,1 0 1 0 0,-1-1 0 0 0,1 1 0 0 0,0-1 0 0 0,0 1 0 0 0,0-1 0 0 0,0 1 0 0 0,0-1-1 0 0,1 1 1 0 0,-1-1 0 0 0,1 1 0 0 0,-1 0 0 0 0,1-1 0 0 0,0 1 0 0 0,0 0 0 0 0,0 0 0 0 0,0-1-1 0 0,1 1 1 0 0,-1 0 0 0 0,0 0 0 0 0,1 0 0 0 0,0 0 0 0 0,-1 1 0 0 0,1-1 0 0 0,0 0 0 0 0,0 0 12 0 0,-1 1-5 0 0,28-37-164 0 0,2 0 0 0 0,2 2 1 0 0,1 2-1 0 0,2 1 0 0 0,1 1 0 0 0,26-16 169 0 0,48-41-146 0 0,-33 22 56 0 0,-78 67 116 0 0,0 0-2 0 0,-1 0-26 0 0,-1 0 1 0 0,0 0 0 0 0,1 0 0 0 0,-1 0-1 0 0,1 0 1 0 0,-1 0 0 0 0,1 1-1 0 0,-1-1 1 0 0,1 1 0 0 0,-1-1 0 0 0,1 1-1 0 0,-1-1 1 0 0,1 1 0 0 0,0 0-1 0 0,-1 0 1 0 0,1 0 0 0 0,0 0 0 0 0,0 0-1 0 0,0 0 1 0 0,-1 0 0 0 0,1 0-1 0 0,0 0 1 0 0,1 0 0 0 0,-1 1 0 0 0,0-1-1 0 0,0 0 1 0 0,0 1 0 0 0,1-1-1 0 0,-1 1 1 0 0,1-1 0 0 0,-1 1 0 0 0,1-1-1 0 0,-1 1 1 0 0,1-1 0 0 0,0 1-1 0 0,0-1 1 0 0,0 1 0 0 0,0-1 0 0 0,0 1-1 0 0,0-1 1 0 0,0 1 0 0 0,0 0-1 0 0,1-1 1 0 0,-1 1 0 0 0,1-1 0 0 0,-1 0-1 0 0,1 1 1 0 0,-1-1 0 0 0,1 1-1 0 0,0-1 1 0 0,0 0 0 0 0,0 1 0 0 0,0-1-1 0 0,0 0 1 0 0,0 0 1 0 0,82 104 187 0 0,-74-98-174 0 0,-1 1 0 0 0,1 0 0 0 0,-2 0 0 0 0,1 1 0 0 0,-1 0 0 0 0,0 0 0 0 0,-1 0 0 0 0,0 1 1 0 0,-1 0-1 0 0,0 0 0 0 0,0 1 0 0 0,-1-1 0 0 0,0 2-13 0 0,-4-9 2 0 0,0 1 0 0 0,-1-1-1 0 0,1 1 1 0 0,0-1 0 0 0,-1 1 0 0 0,0-1 0 0 0,0 0 0 0 0,0 1 0 0 0,0-1 0 0 0,0 0-1 0 0,-1 0 1 0 0,1 1 0 0 0,-1-1 0 0 0,0 0 0 0 0,0-1 0 0 0,0 1 0 0 0,0 0 0 0 0,-1 0-1 0 0,1-1 1 0 0,-1 0 0 0 0,1 1 0 0 0,-1-1 0 0 0,0 0 0 0 0,0 0 0 0 0,0-1 0 0 0,0 1 0 0 0,-2 0-2 0 0,-55 16-2921 0 0,25-39 492 0 0,25 5 1209 0 0</inkml:trace>
  <inkml:trace contextRef="#ctx0" brushRef="#br0" timeOffset="2052.47">2374 456 1504 0 0,'-9'14'5883'0'0,"24"101"-4476"0"0,34 49-2084 0 0,-54-172-4358 0 0,-6-9 3789 0 0</inkml:trace>
  <inkml:trace contextRef="#ctx0" brushRef="#br0" timeOffset="2302.623">2305 201 1240 0 0,'-3'-19'3999'0'0,"0"-8"-983"0"0,10 16-8118 0 0,-3 10 3961 0 0</inkml:trace>
  <inkml:trace contextRef="#ctx0" brushRef="#br0" timeOffset="2784.776">2602 71 1044 0 0,'5'16'3882'0'0,"-5"32"-3015"0"0,0-38-458 0 0,67 520 2904 0 0,-66-474-2406 0 0,-1-54-787 0 0,8 7 248 0 0,-2-24-332 0 0,1-1 0 0 0,0 1 0 0 0,1 0 0 0 0,1 0 0 0 0,0 1 0 0 0,1 0-1 0 0,0 1 1 0 0,1 0 0 0 0,1 1 0 0 0,0 0 0 0 0,0 1 0 0 0,1 0 0 0 0,1 1 0 0 0,0 0-1 0 0,0 1-35 0 0,-11 7-16 0 0,0 0 0 0 0,1 0 0 0 0,-1 0-1 0 0,1 1 1 0 0,-1-1 0 0 0,1 1-1 0 0,-1 0 1 0 0,1 0 0 0 0,0 0 0 0 0,0 0-1 0 0,-1 1 1 0 0,1-1 0 0 0,0 1-1 0 0,0 0 1 0 0,0 0 0 0 0,-1 0 0 0 0,1 1-1 0 0,0 0 1 0 0,0-1 0 0 0,-1 1-1 0 0,1 1 1 0 0,0-1 0 0 0,-1 0 0 0 0,1 1-1 0 0,-1 0 1 0 0,0-1 0 0 0,1 2-1 0 0,-1-1 1 0 0,0 0 0 0 0,0 0 0 0 0,0 1-1 0 0,-1 0 1 0 0,1 0 0 0 0,-1-1-1 0 0,1 1 1 0 0,-1 1 0 0 0,0-1 0 0 0,0 0-1 0 0,0 0 1 0 0,-1 1 0 0 0,1-1 0 0 0,-1 1-1 0 0,0 0 1 0 0,0-1 0 0 0,0 2 16 0 0,-3 1-12 0 0,-1-1 1 0 0,1 1 0 0 0,-2-1-1 0 0,1 1 1 0 0,0-1 0 0 0,-1 0-1 0 0,0-1 1 0 0,-1 1 0 0 0,1-1-1 0 0,-1 1 1 0 0,1-1 0 0 0,-1-1-1 0 0,0 1 1 0 0,-1-1 0 0 0,1 0-1 0 0,-1 0 1 0 0,1 0 0 0 0,-1-1 11 0 0,-23 11-91 0 0,0-1 0 0 0,0-1 1 0 0,-1-2-1 0 0,0-1 1 0 0,-1-1-1 0 0,1-2 1 0 0,-7 0 90 0 0,36-4-46 0 0,0-1 0 0 0,0 0 1 0 0,0 1-1 0 0,0-1 0 0 0,0 0 1 0 0,0 0-1 0 0,0 1 1 0 0,0-1-1 0 0,0 0 0 0 0,0 0 1 0 0,1 0-1 0 0,-1 0 0 0 0,0 0 1 0 0,0 0-1 0 0,0-1 1 0 0,0 1-1 0 0,0 0 0 0 0,0 0 1 0 0,0-1-1 0 0,0 1 0 0 0,0 0 1 0 0,0-1-1 0 0,0 1 1 0 0,1-1-1 0 0,-1 1 0 0 0,0-1 1 0 0,0 0-1 0 0,1 1 0 0 0,-1-1 1 0 0,0 0-1 0 0,1 1 1 0 0,-1-1-1 0 0,1 0 0 0 0,-1 0 1 0 0,0 0-1 0 0,1 1 0 0 0,0-1 1 0 0,-1 0-1 0 0,1 0 1 0 0,0 0-1 0 0,-1 0 0 0 0,1 0 1 0 0,0 0-1 0 0,0 0 0 0 0,0 0 1 0 0,0 0-1 0 0,0 0 1 0 0,0 0-1 0 0,0 0 0 0 0,0 0 1 0 0,0 0-1 0 0,0 1 0 0 0,1-1 1 0 0,-1 0-1 0 0,0 0 1 0 0,1 0-1 0 0,-1 0 0 0 0,0 0 1 0 0,1 0-1 0 0,-1 0 0 0 0,1 0 46 0 0,35-51-3173 0 0,-13 29 1918 0 0,0 0 17 0 0</inkml:trace>
  <inkml:trace contextRef="#ctx0" brushRef="#br0" timeOffset="3264.846">3199 196 976 0 0,'4'-73'4956'0'0,"-4"71"-4773"0"0,14-11 839 0 0,-9 352 1896 0 0,-7-329-2878 0 0,0-1-1 0 0,1 1 1 0 0,1 0 0 0 0,0 0 0 0 0,0 0-1 0 0,1 0 1 0 0,0 0 0 0 0,0 0-1 0 0,1 0 1 0 0,1-1 0 0 0,0 1 0 0 0,0-1-1 0 0,1 1 1 0 0,0-1 0 0 0,0 0 0 0 0,1-1-1 0 0,1 1 1 0 0,-1-1 0 0 0,1 0 0 0 0,0 0-1 0 0,1-1 1 0 0,0 0 0 0 0,0 0-1 0 0,1 0 1 0 0,0-1 0 0 0,0-1 0 0 0,0 1-1 0 0,1-1 1 0 0,-1 0 0 0 0,1-1 0 0 0,1 0-1 0 0,-1 0 1 0 0,0-1 0 0 0,9 1-40 0 0,-9-3-66 0 0,0-1 0 0 0,-1-1 0 0 0,1 0 0 0 0,-1 0 0 0 0,1-1 0 0 0,-1 0 0 0 0,1 0 0 0 0,-1-1 0 0 0,0 0 0 0 0,0 0 0 0 0,0-1 0 0 0,-1 0 0 0 0,1 0 0 0 0,-1-1 0 0 0,0 0 1 0 0,0 0-1 0 0,-1-1 0 0 0,0 0 0 0 0,0 0 0 0 0,0-1 0 0 0,0 1 0 0 0,-1-1 0 0 0,0 0 0 0 0,-1-1 0 0 0,1 1 0 0 0,-2-1 0 0 0,1 0 0 0 0,-1 0 0 0 0,0 0 0 0 0,0 0 0 0 0,-1 0 0 0 0,-1-1 0 0 0,1 1 0 0 0,-1-1 0 0 0,0-3 67 0 0,-3 7-28 0 0,0 1 1 0 0,-1-1 0 0 0,1 1 0 0 0,-1-1 0 0 0,0 1 0 0 0,0 0 0 0 0,0 0 0 0 0,-1 0 0 0 0,1 1-1 0 0,-1-1 1 0 0,0 1 0 0 0,0 0 0 0 0,0 0 0 0 0,-1 0 0 0 0,1 0 0 0 0,-1 1 0 0 0,1 0 0 0 0,-1 0 0 0 0,0 0-1 0 0,0 0 1 0 0,0 1 0 0 0,0 0 0 0 0,0 0 0 0 0,0 0 0 0 0,0 1 0 0 0,0-1 0 0 0,0 1 0 0 0,0 1-1 0 0,0-1 1 0 0,0 1 0 0 0,0-1 0 0 0,0 2 0 0 0,-4 0 26 0 0,-1-1 24 0 0,1 1 0 0 0,-1 0 0 0 0,0 1 1 0 0,0 0-1 0 0,1 1 0 0 0,0 0 0 0 0,-1 0 0 0 0,2 1 0 0 0,-1 0 0 0 0,0 1 0 0 0,1 0 1 0 0,0 0-1 0 0,1 1 0 0 0,-1 0 0 0 0,1 0 0 0 0,0 0 0 0 0,1 1 0 0 0,0 0 0 0 0,0 1 0 0 0,1-1 1 0 0,0 1-1 0 0,1 0 0 0 0,-2 4-24 0 0,7-9-14 0 0,1 1 1 0 0,0 0-1 0 0,0 0 0 0 0,0-1 1 0 0,0 1-1 0 0,1-1 1 0 0,-1 1-1 0 0,1-1 0 0 0,0 0 1 0 0,1 0-1 0 0,-1 0 0 0 0,1-1 1 0 0,-1 1-1 0 0,1-1 1 0 0,0 0-1 0 0,0 0 0 0 0,1 0 1 0 0,-1-1-1 0 0,1 1 1 0 0,-1-1-1 0 0,1 0 0 0 0,0-1 1 0 0,-1 1-1 0 0,4 0 14 0 0,25 9-809 0 0,0-2 1 0 0,1 0-1 0 0,0-3 1 0 0,1-1-1 0 0,-1-1 0 0 0,32-2 809 0 0,-34-1-1172 0 0</inkml:trace>
  <inkml:trace contextRef="#ctx0" brushRef="#br0" timeOffset="3826.776">3866 401 1624 0 0,'37'27'856'0'0,"-2"1"0"0"0,-1 3 0 0 0,-1 0 1 0 0,-1 2-1 0 0,14 22-856 0 0,12 9 834 0 0,-19-10 1304 0 0,-38-54-1923 0 0,39-66-9 0 0,126-186-3271 0 0,-113 169-430 0 0,-38 61 2405 0 0</inkml:trace>
  <inkml:trace contextRef="#ctx0" brushRef="#br0" timeOffset="4495.42">5018 353 1100 0 0,'-5'-4'209'0'0,"0"2"-1"0"0,-1-1 0 0 0,1 1 1 0 0,-1 0-1 0 0,0 0 1 0 0,1 0-1 0 0,-1 1 0 0 0,0-1 1 0 0,0 2-1 0 0,0-1 1 0 0,0 1-1 0 0,0 0 0 0 0,0 0 1 0 0,0 0-1 0 0,0 1 1 0 0,0 0-1 0 0,0 0 0 0 0,0 1 1 0 0,-1 0-209 0 0,-11 1 144 0 0,-1 1-1 0 0,0 0 1 0 0,1 2 0 0 0,0 0 0 0 0,1 1 0 0 0,-1 1 0 0 0,1 0 0 0 0,1 2-1 0 0,-1 0 1 0 0,2 0 0 0 0,-1 2 0 0 0,2 0 0 0 0,-1 0 0 0 0,2 2-1 0 0,0-1 1 0 0,-11 17-144 0 0,24-27 16 0 0,0 0 0 0 0,1 0 0 0 0,0 0 0 0 0,0 0 0 0 0,0 0-1 0 0,0 0 1 0 0,0 0 0 0 0,1-1 0 0 0,-1 1 0 0 0,1 0 0 0 0,-1-1 0 0 0,1 1-1 0 0,0-1 1 0 0,0 1 0 0 0,1-1 0 0 0,-1 0 0 0 0,0 0 0 0 0,1 0 0 0 0,-1 0-1 0 0,1 0 1 0 0,-1-1 0 0 0,1 1 0 0 0,0-1 0 0 0,0 0 0 0 0,0 1 0 0 0,0-2-1 0 0,0 1 1 0 0,0 0 0 0 0,0 0 0 0 0,0-1 0 0 0,0 0 0 0 0,0 1 0 0 0,0-1-1 0 0,0 0 1 0 0,1-1 0 0 0,-1 1 0 0 0,1-1-16 0 0,0 2 33 0 0,2 1-13 0 0,-1 0 1 0 0,1-1-1 0 0,-1 1 0 0 0,1-1 1 0 0,0-1-1 0 0,-1 1 1 0 0,1-1-1 0 0,0 0 1 0 0,-1 0-1 0 0,1-1 0 0 0,0 0 1 0 0,-1 0-1 0 0,1 0 1 0 0,-1 0-1 0 0,1-1 1 0 0,-1 0-1 0 0,1 0 0 0 0,-1-1 1 0 0,0 1-1 0 0,0-1 1 0 0,0 0-1 0 0,-1-1 1 0 0,1 1-1 0 0,-1-1 0 0 0,0 0 1 0 0,0 0-1 0 0,0 0 1 0 0,0 0-1 0 0,-1-1 1 0 0,0 0-1 0 0,1 1 0 0 0,-2-1 1 0 0,1 0-1 0 0,-1-1 1 0 0,1 1-1 0 0,0-5-20 0 0,51-104 42 0 0,-51 115-40 0 0,1-1 0 0 0,-1 0 1 0 0,1 1-1 0 0,-1-1 0 0 0,0 1 0 0 0,1 0 0 0 0,-1 0 0 0 0,0 1 0 0 0,1-1 1 0 0,-1 1-1 0 0,0 0 0 0 0,0-1 0 0 0,0 1 0 0 0,0 0 0 0 0,0 1 0 0 0,-1-1 1 0 0,1 0-1 0 0,-1 1 0 0 0,0 0 0 0 0,1 0 0 0 0,-1-1 0 0 0,0 1 0 0 0,-1 0 1 0 0,1 0-1 0 0,0 1 0 0 0,-1-1 0 0 0,0 0 0 0 0,1 2-2 0 0,0-2 11 0 0,105 171-1066 0 0,-106-173 709 0 0,6 6 409 0 0,2-9-3808 0 0,17-14 2671 0 0</inkml:trace>
  <inkml:trace contextRef="#ctx0" brushRef="#br0" timeOffset="5601.902">5331 34 2096 0 0,'-3'-34'3287'0'0,"-9"40"-1328"0"0,1 36-1643 0 0,2 1 1 0 0,2 0-1 0 0,1 1 0 0 0,3-1 1 0 0,2 1-1 0 0,1 11-316 0 0,32 123 414 0 0,30-27 5 0 0,-60-149-429 0 0,0 0-1 0 0,0 0 1 0 0,0-1 0 0 0,0 1-1 0 0,0 0 1 0 0,0-1 0 0 0,1 1 0 0 0,-1-1-1 0 0,0 0 1 0 0,1 0 0 0 0,-1 0-1 0 0,1 0 1 0 0,-1 0 0 0 0,1 0 0 0 0,-1-1-1 0 0,1 1 1 0 0,0-1 0 0 0,-1 0-1 0 0,1 0 1 0 0,0 0 0 0 0,0 0-1 0 0,-1 0 1 0 0,1 0 0 0 0,-1-1 0 0 0,1 0-1 0 0,0 1 1 0 0,-1-1 0 0 0,1 0-1 0 0,-1 0 1 0 0,1 0 0 0 0,-1 0 0 0 0,0-1-1 0 0,1 1 1 0 0,-1-1 0 0 0,0 1-1 0 0,0-1 1 0 0,0 0 0 0 0,0 0 0 0 0,0 0-1 0 0,-1 0 1 0 0,2-1 10 0 0,67-92-285 0 0,-19-44 532 0 0,-47 125-76 0 0,-6 41-178 0 0,1-1 40 0 0,2-10-41 0 0,-2-9 9 0 0,0-1 0 0 0,0 1 0 0 0,1-1 0 0 0,0 1 1 0 0,1 0-1 0 0,0-1 0 0 0,0 1 0 0 0,0-1 0 0 0,1 1 0 0 0,-1-1 0 0 0,2 0 1 0 0,-1 0-1 0 0,1 1 0 0 0,0-2 0 0 0,0 1 0 0 0,0 0 0 0 0,1-1 1 0 0,0 1-1 0 0,0-1 0 0 0,0 0 0 0 0,1 0 0 0 0,0-1 0 0 0,0 1 0 0 0,0-1 1 0 0,0 0-1 0 0,1-1 0 0 0,0 1-1 0 0,6 0-96 0 0,1 0 0 0 0,-1-1 1 0 0,1 0-1 0 0,0-1 0 0 0,0 0 1 0 0,0-1-1 0 0,0-1 0 0 0,0 0 1 0 0,0 0-1 0 0,0-2 0 0 0,0 0 0 0 0,0 0 1 0 0,0-1-1 0 0,-1 0 0 0 0,1-1 1 0 0,-1-1-1 0 0,0 0 0 0 0,0-1 1 0 0,-1 0-1 0 0,0 0 0 0 0,0-2 0 0 0,0 1 1 0 0,-1-1-1 0 0,0-1 0 0 0,0 0 1 0 0,-1 0-1 0 0,0-1 0 0 0,-1 0 0 0 0,0 0 1 0 0,-1-1-1 0 0,0 0 0 0 0,0 0 1 0 0,-2-1-1 0 0,1 0 0 0 0,0-4 96 0 0,-5 14 46 0 0,0-1-1 0 0,-1 0 1 0 0,1 0-1 0 0,-1 0 1 0 0,0 0-1 0 0,1 0 1 0 0,-1 0-1 0 0,-1 0 1 0 0,1 0-1 0 0,0 0 0 0 0,-1 0 1 0 0,1 1-1 0 0,-1-1 1 0 0,0 0-1 0 0,0 0 1 0 0,0 0-1 0 0,-1 1 1 0 0,1-1-1 0 0,0 1 1 0 0,-1-1-1 0 0,0 1 1 0 0,0-1-1 0 0,1 1 1 0 0,-1 0-1 0 0,-1 0 1 0 0,1 0-1 0 0,0 0 1 0 0,0 0-1 0 0,-2 0-45 0 0,3 2 17 0 0,0 0-1 0 0,0 0 0 0 0,1 1 1 0 0,-1-1-1 0 0,0 0 1 0 0,0 1-1 0 0,0-1 1 0 0,0 1-1 0 0,0-1 1 0 0,1 1-1 0 0,-1-1 1 0 0,0 1-1 0 0,0 0 1 0 0,1-1-1 0 0,-1 1 1 0 0,1 0-1 0 0,-1 0 1 0 0,0-1-1 0 0,1 1 1 0 0,-1 0-1 0 0,1 0 1 0 0,0 0-1 0 0,-1 0 1 0 0,1 0-1 0 0,0-1 1 0 0,-1 1-1 0 0,1 0 1 0 0,0 0-1 0 0,0 0 0 0 0,0 0 1 0 0,0 0-1 0 0,0 0 1 0 0,0 0-1 0 0,0 0 1 0 0,0 0-1 0 0,0 0 1 0 0,0 0-1 0 0,1 0 1 0 0,-1 0-1 0 0,0-1 1 0 0,1 1-1 0 0,-1 0 1 0 0,1 0-1 0 0,-1 0 1 0 0,1 0-1 0 0,-1-1 1 0 0,1 1-1 0 0,-1 0 1 0 0,1 0-1 0 0,0 0-16 0 0,5 6 6 0 0,0 0 0 0 0,0 0 0 0 0,1 0 0 0 0,0-1 0 0 0,0 0 0 0 0,0 0 0 0 0,1-1-1 0 0,0 0 1 0 0,0 0 0 0 0,0-1 0 0 0,1 0 0 0 0,0 0 0 0 0,-1-1 0 0 0,1 0 0 0 0,0-1 0 0 0,0 0 0 0 0,1 0 0 0 0,-1-1-1 0 0,0 0 1 0 0,0-1 0 0 0,1 0 0 0 0,-1-1 0 0 0,6 0-6 0 0,-6 0 8 0 0,0 0 1 0 0,0-1-1 0 0,-1 1 0 0 0,1-2 1 0 0,0 1-1 0 0,-1-1 0 0 0,0-1 1 0 0,0 0-1 0 0,0 0 0 0 0,0 0 1 0 0,0-1-1 0 0,-1 0 0 0 0,0-1 1 0 0,0 1-1 0 0,0-1 0 0 0,-1-1 1 0 0,0 1-1 0 0,0-1 0 0 0,0 0 0 0 0,-1-1 1 0 0,1-2-9 0 0,-5 9 64 0 0,-4-23 2 0 0,1 21-64 0 0,-1 0 0 0 0,1 0 0 0 0,0 0 0 0 0,-1 0 0 0 0,0 0 0 0 0,1 1 0 0 0,-1-1 0 0 0,0 1 0 0 0,0 0 0 0 0,-1 0 0 0 0,1 0 0 0 0,0 0 0 0 0,-1 1 0 0 0,1-1 0 0 0,-1 1 0 0 0,1 0 0 0 0,-1 0 0 0 0,0 0 0 0 0,1 0 0 0 0,-1 1 0 0 0,0 0 0 0 0,0-1 0 0 0,1 1 0 0 0,-1 1 0 0 0,0-1 0 0 0,0 0 0 0 0,1 1 0 0 0,-1 0 0 0 0,0 0 0 0 0,1 0 0 0 0,-1 0 0 0 0,1 1 0 0 0,-1-1-1 0 0,1 1 1 0 0,0 0 0 0 0,-2 1-2 0 0,-4 2 9 0 0,1 0-1 0 0,0 0 0 0 0,0 1 0 0 0,0 0 0 0 0,0 1 1 0 0,1 0-1 0 0,0 0 0 0 0,1 1 0 0 0,0-1 0 0 0,0 1 0 0 0,0 1 1 0 0,1-1-1 0 0,-4 9-8 0 0,5-6 3 0 0,1 0 0 0 0,0 0 0 0 0,0 1 0 0 0,1-1 0 0 0,1 0 1 0 0,0 1-1 0 0,1-1 0 0 0,0 1 0 0 0,0-1 0 0 0,1 1 0 0 0,3 7-3 0 0,-4-15 3 0 0,1 0-1 0 0,-1-1 0 0 0,1 1 0 0 0,1-1 1 0 0,-1 0-1 0 0,0 1 0 0 0,1-1 0 0 0,-1 0 1 0 0,1 0-1 0 0,0 0 0 0 0,0 0 1 0 0,0 0-1 0 0,1 0 0 0 0,-1-1 0 0 0,1 1 1 0 0,-1-1-1 0 0,1 1 0 0 0,0-1 0 0 0,0 0 1 0 0,0 0-1 0 0,0 0 0 0 0,0-1 1 0 0,1 1-1 0 0,-1-1 0 0 0,0 0 0 0 0,1 0 1 0 0,-1 0-1 0 0,1 0 0 0 0,0 0 0 0 0,-1-1 1 0 0,1 0-1 0 0,-1 1 0 0 0,1-2 1 0 0,-1 1-1 0 0,1 0 0 0 0,0-1 0 0 0,-1 1 1 0 0,1-1-1 0 0,-1 0 0 0 0,1 0-2 0 0,18-7-24 0 0,-1 0 0 0 0,-1-1 0 0 0,1-1 0 0 0,-2-1 1 0 0,1-1-1 0 0,-1-1 0 0 0,-1 0 0 0 0,-1-1 0 0 0,11-11 24 0 0,153-93-888 0 0,-179 119 884 0 0,1 0 1 0 0,-1 0-1 0 0,0 0 0 0 0,0 0 0 0 0,0 1 0 0 0,0-1 0 0 0,0 0 0 0 0,0 1 0 0 0,0 0 0 0 0,0-1 0 0 0,-1 1 0 0 0,1 0 0 0 0,-1 0 0 0 0,1 0 0 0 0,-1 0 0 0 0,0 0 0 0 0,0 0 0 0 0,0 0 0 0 0,0 1 0 0 0,0-1 0 0 0,0 0 1 0 0,0 1-1 0 0,-1-1 0 0 0,1 0 0 0 0,-1 1 0 0 0,0-1 0 0 0,0 1 0 0 0,0-1 0 0 0,0 1 0 0 0,0-1 0 0 0,0 1 0 0 0,-1-1 0 0 0,1 0 0 0 0,-1 1 0 0 0,1-1 0 0 0,-2 1 4 0 0,2-2 2 0 0,-53 219 126 0 0,39-186-1507 0 0,-2-20-2589 0 0,16-14 2772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0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461 556 1236 0 0,'-14'-5'125'0'0,"0"1"-1"0"0,0 0 1 0 0,0 1 0 0 0,-1 1-1 0 0,1 0 1 0 0,-1 1 0 0 0,1 1-1 0 0,-1 0 1 0 0,1 1-1 0 0,-1 1 1 0 0,1 0 0 0 0,-1 1-1 0 0,1 0 1 0 0,0 1 0 0 0,-4 2-125 0 0,0 1 181 0 0,0 0 0 0 0,0 1 0 0 0,1 1-1 0 0,0 0 1 0 0,0 1 0 0 0,1 1 0 0 0,1 1 0 0 0,0 0 0 0 0,0 1 0 0 0,1 0 0 0 0,1 1 0 0 0,-6 9-181 0 0,17-21 21 0 0,1 0 0 0 0,-1 0 0 0 0,1 0 0 0 0,-1 0 0 0 0,1 0 0 0 0,0 1 0 0 0,0-1 0 0 0,0 0 0 0 0,0 1 0 0 0,1-1 0 0 0,-1 1 0 0 0,1-1 0 0 0,-1 1 1 0 0,1-1-1 0 0,0 1 0 0 0,0-1 0 0 0,0 1 0 0 0,0-1 0 0 0,0 1 0 0 0,1-1 0 0 0,-1 1 0 0 0,1-1 0 0 0,0 1 0 0 0,-1-1 0 0 0,1 1 0 0 0,0-1 0 0 0,1 0 0 0 0,-1 1 0 0 0,0-1 0 0 0,1 0 0 0 0,-1 0 0 0 0,1 0 0 0 0,-1 0 0 0 0,1 0 0 0 0,0-1 0 0 0,0 1 0 0 0,0 0 0 0 0,0-1 0 0 0,0 0 0 0 0,0 1 0 0 0,1-1 0 0 0,-1 0 0 0 0,0 0 0 0 0,1 0 0 0 0,-1 0 0 0 0,1 0-21 0 0,118 27 217 0 0,-97-24-191 0 0,0-2-1 0 0,0-1 0 0 0,0-1 1 0 0,1-1-1 0 0,-1-1 1 0 0,0-1-1 0 0,-1-2 0 0 0,1 0 1 0 0,-1-1-1 0 0,0-1 0 0 0,0-2 1 0 0,-1 0-1 0 0,0-1 1 0 0,0-1-1 0 0,14-11-25 0 0,-35 21-6 0 0,0 0 0 0 0,0 1 0 0 0,1-1 1 0 0,-1 0-1 0 0,-1 0 0 0 0,1 0 0 0 0,0-1 0 0 0,0 1 0 0 0,0 0 1 0 0,0 0-1 0 0,-1 0 0 0 0,1-1 0 0 0,-1 1 0 0 0,1 0 0 0 0,-1 0 0 0 0,1-1 1 0 0,-1 1-1 0 0,0-1 0 0 0,0 1 0 0 0,1 0 0 0 0,-1-1 0 0 0,0 1 1 0 0,0 0-1 0 0,0-1 0 0 0,-1 1 0 0 0,1-1 0 0 0,0 1 0 0 0,-1 0 0 0 0,1-1 1 0 0,0 1-1 0 0,-1 0 0 0 0,1-1 0 0 0,-1 1 0 0 0,0 0 0 0 0,0 0 1 0 0,1 0-1 0 0,-1-1 0 0 0,0 1 0 0 0,0 0 0 0 0,0 0 0 0 0,0 0 0 0 0,0 1 1 0 0,0-1-1 0 0,0 0 0 0 0,0 0 0 0 0,-1 0 0 0 0,1 1 0 0 0,0-1 1 0 0,0 1-1 0 0,-2-1 6 0 0,-70-28-169 0 0,-73 11 343 0 0,197-2-3 0 0,365-120-529 0 0,-405 137 356 0 0,1-1 0 0 0,-1-1 0 0 0,0 0 1 0 0,0 0-1 0 0,-1-1 0 0 0,0 0 0 0 0,0-1 0 0 0,0 0 1 0 0,-1-1-1 0 0,1 0 0 0 0,-2 0 0 0 0,0-1 0 0 0,0 0 1 0 0,0-1-1 0 0,-1 1 0 0 0,0-1 0 0 0,-1-1 0 0 0,0 1 1 0 0,-1-1-1 0 0,0 0 0 0 0,-1-1 0 0 0,0 1 0 0 0,-1-1 1 0 0,2-8 1 0 0,-3 11 80 0 0,0-1 0 0 0,-1 1 0 0 0,0-1 0 0 0,0 0 0 0 0,-1 1 0 0 0,0-1 1 0 0,-1 1-1 0 0,0-1 0 0 0,-1 1 0 0 0,0-1 0 0 0,0 1 0 0 0,-1 0 1 0 0,0 0-1 0 0,0 0 0 0 0,-1 0 0 0 0,-1 0 0 0 0,1 1 0 0 0,-1 0 0 0 0,-1 0 1 0 0,1 0-1 0 0,-1 1 0 0 0,-1 0 0 0 0,1 0 0 0 0,-1 0 0 0 0,-1 1 0 0 0,1 0 1 0 0,-1 0-1 0 0,0 1 0 0 0,0 0 0 0 0,-1 0 0 0 0,1 1 0 0 0,-1 0 0 0 0,0 1-80 0 0,2 4 64 0 0,0 1 0 0 0,1 0-1 0 0,-1 1 1 0 0,1-1-1 0 0,-1 1 1 0 0,1 1 0 0 0,0-1-1 0 0,0 1 1 0 0,1 0-1 0 0,-1 0 1 0 0,1 1 0 0 0,0-1-1 0 0,0 1 1 0 0,0 0-1 0 0,1 1 1 0 0,0-1 0 0 0,0 1-1 0 0,0 0 1 0 0,0 0-1 0 0,1 0 1 0 0,0 0 0 0 0,1 1-1 0 0,-1-1 1 0 0,1 1-1 0 0,0 0 1 0 0,1 1-64 0 0,-9 30 206 0 0,1 0 0 0 0,3 0 0 0 0,1 1 0 0 0,1 0 0 0 0,3-1 0 0 0,2 32-206 0 0,27 145 428 0 0,59 193-1131 0 0,-89-369-1526 0 0,2-39 2125 0 0,0 0 0 0 0,-1-1-1 0 0,1 1 1 0 0,0 0 0 0 0,0-1-1 0 0,0 1 1 0 0,-1 0 0 0 0,1-1-1 0 0,0 1 1 0 0,-1 0-1 0 0,1-1 1 0 0,0 1 0 0 0,-1 0-1 0 0,1 0 1 0 0,0-1 0 0 0,-1 1-1 0 0,1 0 1 0 0,0 0 0 0 0,-1 0-1 0 0,1 0 1 0 0,0-1 0 0 0,-1 1-1 0 0,1 0 1 0 0,-1 0 0 0 0,1 0-1 0 0,-1 0 1 0 0,1 0 0 0 0,0 0-1 0 0,-1 0 1 0 0,1 0 0 0 0,-1 0-1 0 0,1 0 1 0 0,0 0 0 0 0,-1 0-1 0 0,1 1 1 0 0,-1-1 0 0 0,1 0-1 0 0,0 0 1 0 0,-1 0-1 0 0,1 1 1 0 0,0-1 0 0 0,-1 0-1 0 0,1 0 1 0 0,0 0 0 0 0,-1 1-1 0 0,1-1 1 0 0,0 0 0 0 0,-1 1-1 0 0,1-1 1 0 0,0 0 0 0 0,0 1-1 0 0,0-1 1 0 0,-1 0 0 0 0,1 1-1 0 0,0-1 105 0 0,-8-16-1264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0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81 1312 0 0,'25'-62'3321'0'0,"-52"58"-3189"0"0,8-1-63 0 0,1 2 1 0 0,-1 0 0 0 0,0 1 0 0 0,0 1-1 0 0,0 1 1 0 0,0 0 0 0 0,1 2 0 0 0,-1 0-1 0 0,-13 3-69 0 0,14 2 31 0 0,-1 0 0 0 0,1 1 0 0 0,1 0 0 0 0,-1 2-1 0 0,1 0 1 0 0,1 1 0 0 0,0 0 0 0 0,1 2 0 0 0,0 0-1 0 0,1 0 1 0 0,0 1 0 0 0,1 1 0 0 0,1 0 0 0 0,0 1-1 0 0,1 1 1 0 0,1-1 0 0 0,0 2 0 0 0,1-1-1 0 0,1 1 1 0 0,1 0 0 0 0,1 1 0 0 0,0 0 0 0 0,2 0-1 0 0,0 0 1 0 0,1 1 0 0 0,0-1 0 0 0,2 1 0 0 0,1 12-31 0 0,-1-27-2 0 0,1 1 1 0 0,0-1 0 0 0,0 0 0 0 0,0 0 0 0 0,1 1 0 0 0,-1-1 0 0 0,1 0 0 0 0,0 0 0 0 0,1 0 0 0 0,0 0-1 0 0,-1 0 1 0 0,2 0 0 0 0,-1-1 0 0 0,0 1 0 0 0,1 0 0 0 0,0-1 0 0 0,0 0 0 0 0,0 0 0 0 0,1 0-1 0 0,-1 0 1 0 0,1 0 0 0 0,0-1 0 0 0,0 1 0 0 0,0-1 0 0 0,0 0 0 0 0,1-1 0 0 0,0 1 0 0 0,-1-1 0 0 0,1 0-1 0 0,0 0 1 0 0,0 0 0 0 0,0 0 0 0 0,0-1 0 0 0,0 0 0 0 0,2 0 1 0 0,8-6-17 0 0,1 0 0 0 0,-1-2 0 0 0,0 0 0 0 0,-1 0-1 0 0,0-1 1 0 0,0-1 0 0 0,0 0 0 0 0,-2-1 0 0 0,1-1 0 0 0,-1 0 0 0 0,0 0 0 0 0,-1-1 0 0 0,-1-1 0 0 0,0 0-1 0 0,0 0 1 0 0,-2-1 0 0 0,2-3 17 0 0,50-91-384 0 0,-10 134 314 0 0,-37-13 41 0 0,81 75-238 0 0,-80-72 16 0 0,0 0 0 0 0,2-1 0 0 0,0-1-1 0 0,0 0 1 0 0,2-1 0 0 0,-1-1 0 0 0,2-1 0 0 0,-1 0 0 0 0,1-1-1 0 0,1-1 1 0 0,15 4 251 0 0,-5-6-1068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1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73 2472 0 0,'15'0'5826'0'0,"-23"-18"-3412"0"0,-27-21-2147 0 0,15 27-8079 0 0,17 9 6401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23 984 0 0,'8'-22'4654'0'0,"9"42"-3282"0"0,11 44-1074 0 0,95 313 822 0 0,-116-313-2135 0 0,-7-62 4 0 0,0-2-235 0 0,0 0-46 0 0,-2 2 6 0 0,-10 9-80 0 0</inkml:trace>
  <inkml:trace contextRef="#ctx0" brushRef="#br0" timeOffset="264.185">194 466 1380 0 0,'20'-37'2089'0'0,"-9"12"-1596"0"0,2 0 1 0 0,0 1 0 0 0,2 1-1 0 0,0 1 1 0 0,2 0 0 0 0,0 1 0 0 0,2 0-1 0 0,0 2 1 0 0,3-2-494 0 0,147-99-100 0 0,-162 121-4437 0 0,-14 1 3270 0 0</inkml:trace>
  <inkml:trace contextRef="#ctx0" brushRef="#br0" timeOffset="512.48">98 269 1288 0 0,'86'20'4314'0'0,"96"101"-2537"0"0,7 21-1143 0 0,-57-54-4053 0 0,-114-78 2159 0 0,-6-4 22 0 0</inkml:trace>
  <inkml:trace contextRef="#ctx0" brushRef="#br0" timeOffset="917.752">870 483 1832 0 0,'167'-52'3712'0'0,"-154"48"-3665"0"0,0 0 0 0 0,-1 0 0 0 0,1-1 0 0 0,-1-1 0 0 0,0 0 0 0 0,-1-1 0 0 0,0 0 1 0 0,0 0-1 0 0,0-1 0 0 0,-1-1 0 0 0,0 0 0 0 0,-1 0 0 0 0,0-1 0 0 0,0 0 0 0 0,-1-1 0 0 0,0 0 0 0 0,-1 0 0 0 0,0 0 1 0 0,0-2-48 0 0,-7 10 8 0 0,0 0 1 0 0,1 0 0 0 0,-1 0 0 0 0,0 0-1 0 0,-1 0 1 0 0,1 0 0 0 0,0 0 0 0 0,-1 0-1 0 0,0 0 1 0 0,0 0 0 0 0,1 1 0 0 0,-2-1-1 0 0,1 0 1 0 0,0 1 0 0 0,0-1 0 0 0,-1 0-1 0 0,0 1 1 0 0,1 0 0 0 0,-1-1 0 0 0,0 1-1 0 0,0 0 1 0 0,0 0 0 0 0,-1 0 0 0 0,1 0-1 0 0,0 0 1 0 0,-1 1 0 0 0,1-1 0 0 0,-1 1-1 0 0,0-1 1 0 0,1 1 0 0 0,-1 0 0 0 0,0 0-1 0 0,0 0 1 0 0,0 1 0 0 0,0-1-9 0 0,-109-23 357 0 0,-81 39 206 0 0,185-13-532 0 0,1 0-1 0 0,0 0 1 0 0,1 0 0 0 0,-1 1 0 0 0,0 0 0 0 0,1 0 0 0 0,-1 0 0 0 0,1 1-1 0 0,0 0 1 0 0,0 0 0 0 0,1 1 0 0 0,-1 0 0 0 0,1 0 0 0 0,0 0 0 0 0,0 1-1 0 0,1-1 1 0 0,-1 1 0 0 0,1 0 0 0 0,1 0 0 0 0,-1 1 0 0 0,1-1 0 0 0,0 1-1 0 0,0 0 1 0 0,1 0 0 0 0,0 1-31 0 0,1-2 24 0 0,1-1 0 0 0,0 1 0 0 0,0 0 0 0 0,0 0-1 0 0,1 0 1 0 0,0 0 0 0 0,0-1 0 0 0,1 1 0 0 0,-1 0 0 0 0,1-1 0 0 0,0 1-1 0 0,1-1 1 0 0,0 0 0 0 0,-1 0 0 0 0,2 0 0 0 0,-1 0 0 0 0,0 0-1 0 0,1 0 1 0 0,1 0-24 0 0,-3-2 17 0 0,19 19-41 0 0,1-1 0 0 0,0-1-1 0 0,2-1 1 0 0,0-1 0 0 0,1-1 0 0 0,1-1-1 0 0,0-1 1 0 0,1-1 0 0 0,1-2-1 0 0,11 3 25 0 0,-12-4-720 0 0,1-2-1 0 0,0-1 1 0 0,1-1-1 0 0,-1-2 1 0 0,2-1-1 0 0,-1-1 0 0 0,0-1 1 0 0,13-2 720 0 0,-15 0-1251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1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1648 0 0,'-11'48'4045'0'0,"20"353"-1303"0"0,5-284-2021 0 0,31-129-455 0 0,8-25-331 0 0,-25 16 31 0 0,0 0-1 0 0,1 1 1 0 0,1 2-1 0 0,0 1 1 0 0,2 2-1 0 0,-1 1 1 0 0,2 1-1 0 0,0 2 0 0 0,1 1 1 0 0,0 1-1 0 0,0 2 1 0 0,5 1 34 0 0,-32 6-10 0 0,1-1 0 0 0,-1 1 0 0 0,0 0 0 0 0,0 1 0 0 0,1 0 0 0 0,-1 0 0 0 0,0 0 1 0 0,0 1-1 0 0,0 0 0 0 0,0 0 0 0 0,0 1 0 0 0,-1 0 0 0 0,1 0 0 0 0,-1 1 0 0 0,0 0 0 0 0,0 0 0 0 0,0 0 1 0 0,0 1-1 0 0,-1-1 0 0 0,1 1 0 0 0,-1 1 0 0 0,-1-1 0 0 0,1 1 0 0 0,-1 0 0 0 0,0 0 0 0 0,0 0 0 0 0,-1 1 1 0 0,1-1-1 0 0,-2 1 0 0 0,1 0 0 0 0,-1-1 0 0 0,0 1 0 0 0,0 1 0 0 0,0 1 10 0 0,-5-3 40 0 0,-1 0 1 0 0,1 0-1 0 0,-1 0 1 0 0,0-1-1 0 0,-1 1 0 0 0,1-1 1 0 0,-1 0-1 0 0,0 0 0 0 0,-1 0 1 0 0,1-1-1 0 0,-1 0 0 0 0,0 0 1 0 0,0 0-1 0 0,0-1 0 0 0,0 0 1 0 0,0 0-1 0 0,-1-1 0 0 0,0 1 1 0 0,0-1-41 0 0,-32 11 129 0 0,0-1 0 0 0,-1-1 0 0 0,-1-3 0 0 0,1-1 0 0 0,-1-2 0 0 0,0-2 0 0 0,-22-2-129 0 0,52-29-325 0 0,31 13 169 0 0,2 1 0 0 0,-1 1 0 0 0,2 0 0 0 0,0 2-1 0 0,0 1 1 0 0,1 0 0 0 0,0 2 0 0 0,1 1 0 0 0,0 1 0 0 0,0 1 0 0 0,0 1 0 0 0,0 1 0 0 0,1 2 0 0 0,10 0 156 0 0,89-15-1225 0 0,92-31-120 0 0,-258 44 3120 0 0,41 5-1757 0 0,-1 0-1 0 0,1 0 0 0 0,0 0 0 0 0,0 0 1 0 0,1 0-1 0 0,-1 1 0 0 0,0-1 0 0 0,1 0 1 0 0,-1 0-1 0 0,1 0 0 0 0,0 0 0 0 0,0 0 1 0 0,0 0-1 0 0,0 0 0 0 0,0-1 0 0 0,0 1 1 0 0,0 0-1 0 0,0 0 0 0 0,1-1 0 0 0,-1 1 1 0 0,1-1-1 0 0,-1 1 0 0 0,1-1 0 0 0,0 0 1 0 0,0 1-1 0 0,-1-1 0 0 0,1 0 1 0 0,0 0-1 0 0,0 0 0 0 0,0 0 0 0 0,0-1 1 0 0,0 1-1 0 0,0-1 0 0 0,0 1 0 0 0,0-1 1 0 0,1 0-1 0 0,-1 1 0 0 0,0-1 0 0 0,0 0 1 0 0,0 0-1 0 0,0-1 0 0 0,0 1 0 0 0,1 0-17 0 0,18 4-65 0 0,0-1 0 0 0,0-1 0 0 0,0 0 0 0 0,1-2 0 0 0,-1 0 0 0 0,0-2 0 0 0,0 0 0 0 0,1-1 0 0 0,-2-2 0 0 0,1 0 0 0 0,0-1 0 0 0,-1 0 0 0 0,0-2 0 0 0,-1-1 0 0 0,0 0 0 0 0,11-8 65 0 0,-27 14 69 0 0,0 1-1 0 0,-1 0 0 0 0,1-1 1 0 0,-1 0-1 0 0,1 1 1 0 0,-1-1-1 0 0,0 0 0 0 0,0 0 1 0 0,-1-1-1 0 0,1 1 0 0 0,0 0 1 0 0,-1 0-1 0 0,0-1 1 0 0,0 1-1 0 0,0-1 0 0 0,0 1 1 0 0,-1-1-1 0 0,1 1 0 0 0,-1-1 1 0 0,0 0-1 0 0,0 1 1 0 0,0-1-1 0 0,-1 1 0 0 0,0-4-68 0 0,1 4 119 0 0,0 3-108 0 0,0-1 1 0 0,0 0-1 0 0,0 1 0 0 0,0-1 1 0 0,0 0-1 0 0,0 1 0 0 0,-1-1 1 0 0,1 0-1 0 0,0 1 0 0 0,0-1 1 0 0,-1 1-1 0 0,1-1 1 0 0,0 1-1 0 0,-1-1 0 0 0,1 1 1 0 0,-1-1-1 0 0,1 1 0 0 0,-1-1 1 0 0,1 1-1 0 0,-1-1 0 0 0,1 1 1 0 0,-1 0-1 0 0,1-1 1 0 0,-1 1-1 0 0,1 0 0 0 0,-1-1 1 0 0,0 1-1 0 0,1 0 0 0 0,-1 0 1 0 0,1 0-1 0 0,-1-1 0 0 0,0 1 1 0 0,1 0-1 0 0,-1 0 1 0 0,0 0-1 0 0,1 0 0 0 0,-1 0 1 0 0,0 0-1 0 0,1 0 0 0 0,-1 1 1 0 0,0-1-1 0 0,1 0 1 0 0,-1 0-1 0 0,1 0 0 0 0,-1 1 1 0 0,0-1-1 0 0,1 0 0 0 0,-1 1 1 0 0,1-1-1 0 0,-1 0 0 0 0,1 1 1 0 0,-1-1-1 0 0,1 1 1 0 0,-1-1-1 0 0,1 1 0 0 0,-1-1 1 0 0,1 1-1 0 0,0-1 0 0 0,-1 1 1 0 0,1-1-1 0 0,0 1 0 0 0,0 0 1 0 0,-1 0-12 0 0,-76 323 1605 0 0,68-301-1620 0 0,-1 0-1 0 0,-1-1 1 0 0,-1-1-1 0 0,-1 0 1 0 0,-1 0-1 0 0,0-2 0 0 0,-2 1 1 0 0,0-2-1 0 0,-1 0 1 0 0,-1-1-1 0 0,0-1 1 0 0,-2-1-1 0 0,0 0 1 0 0,0-2-1 0 0,-1 0 0 0 0,-1-1 1 0 0,0-2-1 0 0,0 0 1 0 0,-1-1-1 0 0,-1-1 1 0 0,1-1-1 0 0,-1-2 1 0 0,0 0-1 0 0,-5-1 16 0 0,22-3-210 0 0,-1 0 0 0 0,1-1 0 0 0,0 0 0 0 0,-1 0-1 0 0,1-1 1 0 0,-1 0 0 0 0,1 0 0 0 0,0 0 0 0 0,0-1 0 0 0,0 0 0 0 0,0-1 0 0 0,0 0 0 0 0,0 0-1 0 0,0 0 1 0 0,1-1 0 0 0,0 0 0 0 0,0 0 0 0 0,0-1 0 0 0,0 1 0 0 0,1-1 0 0 0,-1-1 0 0 0,1 1-1 0 0,1-1 1 0 0,-1 0 0 0 0,1 0 0 0 0,0 0 0 0 0,0 0 0 0 0,1-1 0 0 0,-1 1 0 0 0,2-1 0 0 0,-1 0-1 0 0,1 0 1 0 0,0 0 0 0 0,0-1 0 0 0,1 1 0 0 0,0 0 0 0 0,0-5 210 0 0,-6-43-1291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1069 1128 0 0,'-26'-2'374'0'0,"1"2"-1"0"0,-1 1 1 0 0,1 1 0 0 0,-1 1-1 0 0,1 1 1 0 0,0 1 0 0 0,0 1-1 0 0,1 2 1 0 0,0 0-1 0 0,0 2 1 0 0,0 0 0 0 0,2 2-1 0 0,-1 1 1 0 0,2 0 0 0 0,-13 11-374 0 0,33-23 23 0 0,-3 1 22 0 0,1 0-1 0 0,-1 0 1 0 0,1 0 0 0 0,0 1-1 0 0,0 0 1 0 0,-1-1-1 0 0,2 1 1 0 0,-1 0 0 0 0,0 1-1 0 0,1-1 1 0 0,-1 0 0 0 0,1 1-1 0 0,0-1 1 0 0,0 1 0 0 0,1 0-1 0 0,-1 0 1 0 0,1 0 0 0 0,-1 0-1 0 0,1 0 1 0 0,1 0-1 0 0,-1 0 1 0 0,0 0 0 0 0,1 0-1 0 0,0 0 1 0 0,0 0 0 0 0,0 1-45 0 0,8 2 13 0 0,1 0 0 0 0,0-1 0 0 0,0 1 0 0 0,0-2 0 0 0,1 1 0 0 0,0-1 0 0 0,0-1 1 0 0,0 0-1 0 0,1 0 0 0 0,-1-1 0 0 0,1 0 0 0 0,0-1 0 0 0,0 0 0 0 0,0-1 0 0 0,0 0 0 0 0,0-1 0 0 0,0 0 1 0 0,0-1-1 0 0,0 0 0 0 0,1-1-13 0 0,8 3-94 0 0,0 0 1 0 0,0-2 0 0 0,1 0-1 0 0,-1-1 1 0 0,-1-1 0 0 0,1-1-1 0 0,0-1 1 0 0,-1 0-1 0 0,0-2 1 0 0,0 0 0 0 0,-1-1-1 0 0,0-1 1 0 0,0-1 0 0 0,-1 0-1 0 0,0-1 1 0 0,-1-1 0 0 0,0 0-1 0 0,-1-2 1 0 0,0 0-1 0 0,-1 0 1 0 0,-1-1 0 0 0,-1-1-1 0 0,0 0 1 0 0,0-1 0 0 0,-2 0-1 0 0,0 0 1 0 0,-1-2 0 0 0,-1 1-1 0 0,-1-1 1 0 0,0 0-1 0 0,0-5 94 0 0,11-196 1429 0 0,-19 212-1322 0 0,-1 1-1 0 0,0-1 0 0 0,0 1 0 0 0,0-1 0 0 0,-1 1 1 0 0,0 0-1 0 0,0 0 0 0 0,-1 1 0 0 0,0-1 0 0 0,0 1 1 0 0,-1-1-1 0 0,0 1 0 0 0,0 1 0 0 0,0-1 1 0 0,-1 1-1 0 0,0 0 0 0 0,0 0 0 0 0,0 0 0 0 0,0 1 1 0 0,-1 0-1 0 0,1 0 0 0 0,-6-1-106 0 0,10 6 33 0 0,-1-1 0 0 0,1 1-1 0 0,-1 0 1 0 0,1 0 0 0 0,-1 0-1 0 0,1 0 1 0 0,0 0 0 0 0,-1 0 0 0 0,1 1-1 0 0,0-1 1 0 0,0 1 0 0 0,0 0-1 0 0,0-1 1 0 0,0 1 0 0 0,1 0 0 0 0,-1 0-1 0 0,0 0 1 0 0,1 1 0 0 0,0-1-1 0 0,-1 0 1 0 0,1 0 0 0 0,0 1 0 0 0,0-1-1 0 0,0 1 1 0 0,1-1 0 0 0,-1 1-1 0 0,0-1 1 0 0,1 1 0 0 0,0-1-1 0 0,0 1 1 0 0,-1 0 0 0 0,2 1-33 0 0,10 153 550 0 0,15-93-1230 0 0,2-1 0 0 0,4-2 0 0 0,1-1 0 0 0,38 49 680 0 0,-10-14-4327 0 0,-46-71 2967 0 0</inkml:trace>
  <inkml:trace contextRef="#ctx0" brushRef="#br0" timeOffset="324.664">901 1299 1164 0 0,'248'-185'4561'0'0,"-247"184"-4549"0"0,-1 0 1 0 0,1 0-1 0 0,-1 0 0 0 0,0-1 0 0 0,1 1 0 0 0,-1 0 1 0 0,0 0-1 0 0,0 0 0 0 0,0-1 0 0 0,0 1 0 0 0,0 0 1 0 0,0 0-1 0 0,0-1 0 0 0,0 1 0 0 0,0 0 0 0 0,0 0 1 0 0,-1 0-1 0 0,1 0 0 0 0,0-1 0 0 0,-1 1 0 0 0,1 0 1 0 0,-1 0-1 0 0,0 0 0 0 0,1 0 0 0 0,-1 0 0 0 0,0 0 1 0 0,0 0-1 0 0,1 0 0 0 0,-1 0 0 0 0,0 0 0 0 0,0 1 1 0 0,0-1-1 0 0,0 0 0 0 0,0 1 0 0 0,0-1 0 0 0,0 0 1 0 0,0 1-1 0 0,-1-1 0 0 0,1 1 0 0 0,0 0 0 0 0,0-1 1 0 0,0 1-1 0 0,-1 0 0 0 0,1 0 0 0 0,0 0 0 0 0,0 0 1 0 0,0 0-1 0 0,-1 0 0 0 0,1 0 0 0 0,0 0 1 0 0,-1 0-13 0 0,-72-8 525 0 0,57 10-409 0 0,0 1 0 0 0,1 0 0 0 0,0 2 0 0 0,-1-1 0 0 0,2 2 1 0 0,-1 0-1 0 0,1 1 0 0 0,0 1 0 0 0,0 0 0 0 0,1 1 0 0 0,0 0 1 0 0,0 2-1 0 0,0 0-116 0 0,11-8 34 0 0,0-1 1 0 0,1 1 0 0 0,-1-1 0 0 0,1 1-1 0 0,-1 0 1 0 0,1 0 0 0 0,0 1 0 0 0,0-1-1 0 0,0 0 1 0 0,0 0 0 0 0,1 1-1 0 0,0 0 1 0 0,-1-1 0 0 0,1 1 0 0 0,1-1-1 0 0,-1 1 1 0 0,0 0 0 0 0,1 0 0 0 0,0-1-1 0 0,0 1 1 0 0,0 0 0 0 0,0 0-1 0 0,0 0 1 0 0,1 1-35 0 0,5 4 4 0 0,-1-1 0 0 0,1 1-1 0 0,0-1 1 0 0,1-1 0 0 0,0 1-1 0 0,0-1 1 0 0,0 0 0 0 0,1-1-1 0 0,0 0 1 0 0,1 0 0 0 0,-1-1-1 0 0,1 0 1 0 0,0 0 0 0 0,0-1-1 0 0,1 0 1 0 0,-1-1 0 0 0,1 0-1 0 0,0-1 1 0 0,6 2-4 0 0,130 7-4504 0 0,-116-11 3281 0 0,2 0 32 0 0</inkml:trace>
  <inkml:trace contextRef="#ctx0" brushRef="#br0" timeOffset="772.352">1333 1104 1648 0 0,'44'50'1819'0'0,"5"38"1736"0"0,-49-87-3496 0 0,0 0 1 0 0,0 0-1 0 0,0 0 0 0 0,0 0 1 0 0,-1 0-1 0 0,1 0 0 0 0,0 0 1 0 0,-1 0-1 0 0,1 0 0 0 0,-1 0 1 0 0,1 0-1 0 0,-1-1 0 0 0,1 1 1 0 0,-1 0-1 0 0,0 0 0 0 0,1 0 1 0 0,-1-1-1 0 0,0 1 0 0 0,0 0 1 0 0,1-1-1 0 0,-1 1 0 0 0,0 0 1 0 0,0-1-1 0 0,0 1 0 0 0,0-1 1 0 0,0 0-1 0 0,0 1 0 0 0,0-1 0 0 0,0 0 1 0 0,0 1-1 0 0,0-1 0 0 0,0 0 1 0 0,0 0-1 0 0,0 0 0 0 0,0 0 1 0 0,0 0-1 0 0,0 0 0 0 0,0 0 1 0 0,0 0-1 0 0,0-1 0 0 0,0 1 1 0 0,0 0-1 0 0,0-1 0 0 0,0 1 1 0 0,0 0-1 0 0,0-1 0 0 0,1 1 1 0 0,-1-1-1 0 0,0 1 0 0 0,0-1 1 0 0,0 0-1 0 0,1 1 0 0 0,-1-1 1 0 0,0 0-1 0 0,0 0 0 0 0,1 1 1 0 0,-1-1-1 0 0,1 0 0 0 0,-1 0 1 0 0,1 0-1 0 0,-1-1-59 0 0,-5-7 40 0 0,1-1-1 0 0,1 0 1 0 0,0 0-1 0 0,0 0 1 0 0,1-1-1 0 0,0 1 1 0 0,1-1 0 0 0,0 0-1 0 0,0 1 1 0 0,1-1-1 0 0,1 0 1 0 0,0 0-1 0 0,1 0 1 0 0,0 0 0 0 0,0 0-1 0 0,1 1 1 0 0,0-1-1 0 0,1 1 1 0 0,1-1 0 0 0,-1 1-1 0 0,2 0 1 0 0,2-6-40 0 0,-4 5-5 0 0,0 0 1 0 0,0 1 0 0 0,1-1 0 0 0,1 1 0 0 0,-1-1-1 0 0,2 1 1 0 0,-1 1 0 0 0,2-1 0 0 0,-1 1-1 0 0,1 0 1 0 0,1 0 0 0 0,-1 1 0 0 0,1 0 0 0 0,1 1-1 0 0,0-1 1 0 0,0 1 0 0 0,0 1 0 0 0,1 0-1 0 0,-1 0 1 0 0,2 1 0 0 0,-1 1 0 0 0,0-1 0 0 0,1 2-1 0 0,2-1 5 0 0,-3 8-4 0 0,0 1 0 0 0,0 0 0 0 0,0 1 0 0 0,-1 0 0 0 0,0 1 0 0 0,0 0 0 0 0,0 0-1 0 0,-1 1 1 0 0,0 0 0 0 0,-1 0 0 0 0,1 1 0 0 0,-2 0 0 0 0,1 0 0 0 0,-1 1 0 0 0,-1-1-1 0 0,0 1 1 0 0,0 1 0 0 0,-1-1 0 0 0,0 1 0 0 0,-1-1 0 0 0,0 1 0 0 0,-1 1 4 0 0,43 184-889 0 0,-44-194 633 0 0,1-1 1 0 0,-1 1-1 0 0,1-1 0 0 0,0 0 0 0 0,-1 1 1 0 0,1-1-1 0 0,0 0 0 0 0,0 0 0 0 0,0 0 1 0 0,0 0-1 0 0,0 0 0 0 0,0 0 1 0 0,0-1-1 0 0,0 1 0 0 0,0-1 0 0 0,0 0 1 0 0,0 1-1 0 0,0-1 0 0 0,0 0 0 0 0,0 0 1 0 0,1 0-1 0 0,-1 0 0 0 0,0-1 1 0 0,0 1-1 0 0,0-1 0 0 0,0 1 0 0 0,0-1 1 0 0,0 0-1 0 0,2 0 256 0 0,24-12-1235 0 0</inkml:trace>
  <inkml:trace contextRef="#ctx0" brushRef="#br0" timeOffset="1099.06">2126 962 1564 0 0,'-14'3'327'0'0,"0"1"0"0"0,1 1 0 0 0,0 0 0 0 0,0 0 0 0 0,0 2 0 0 0,1-1 0 0 0,-1 2 0 0 0,2 0 0 0 0,-1 0 0 0 0,1 1 0 0 0,0 0 1 0 0,1 1-1 0 0,0 0 0 0 0,1 1 0 0 0,0 0 0 0 0,-1 2-327 0 0,9-11 34 0 0,0 0 0 0 0,1-1 0 0 0,-1 1 0 0 0,0 0 0 0 0,1 0 1 0 0,0 0-1 0 0,-1-1 0 0 0,1 1 0 0 0,0 0 0 0 0,0 0 1 0 0,0 0-1 0 0,0 0 0 0 0,0-1 0 0 0,1 1 0 0 0,-1 0 0 0 0,0 0 1 0 0,1 0-1 0 0,-1-1 0 0 0,1 1 0 0 0,0 0 0 0 0,0-1 0 0 0,-1 1 1 0 0,1 0-1 0 0,0-1 0 0 0,0 1 0 0 0,1-1 0 0 0,-1 0 1 0 0,0 1-1 0 0,0-1 0 0 0,1 0 0 0 0,-1 0 0 0 0,1 1 0 0 0,-1-1 1 0 0,1 0-1 0 0,-1-1 0 0 0,1 1 0 0 0,0 0 0 0 0,-1 0 0 0 0,1-1 1 0 0,0 1-1 0 0,0-1 0 0 0,0 1 0 0 0,-1-1 0 0 0,2 0-34 0 0,86 11 247 0 0,-61-10-274 0 0,1-1-1 0 0,-1-1 0 0 0,0-2 1 0 0,-1 0-1 0 0,1-2 0 0 0,0-1 1 0 0,-1-2-1 0 0,-1 0 0 0 0,1-2 1 0 0,6-4 27 0 0,-31 14-10 0 0,0-1 0 0 0,-1 0 1 0 0,1 1-1 0 0,0-1 0 0 0,-1 0 1 0 0,1 0-1 0 0,0 0 0 0 0,-1 0 1 0 0,1 0-1 0 0,-1 0 0 0 0,0 0 1 0 0,1 0-1 0 0,-1-1 0 0 0,0 1 1 0 0,0-1-1 0 0,0 1 0 0 0,0-1 1 0 0,0 1-1 0 0,0-1 0 0 0,0 1 1 0 0,0-1-1 0 0,-1 0 0 0 0,1 0 1 0 0,-1 1-1 0 0,1-1 0 0 0,-1 0 0 0 0,0 0 1 0 0,1 1-1 0 0,-1-1 0 0 0,0 0 1 0 0,0 0-1 0 0,0 0 0 0 0,-1 0 1 0 0,1 1-1 0 0,0-1 0 0 0,-1 0 1 0 0,1 0-1 0 0,-1 1 0 0 0,0-1 1 0 0,1 0-1 0 0,-1 1 0 0 0,0-1 1 0 0,0 0-1 0 0,0 1 0 0 0,0-1 1 0 0,0 1-1 0 0,0 0 0 0 0,-1-1 1 0 0,1 1-1 0 0,0 0 0 0 0,-1 0 1 0 0,1 0-1 0 0,-1-1 10 0 0,-89-47-235 0 0,25 33-36 0 0,-78-35 146 0 0,142 49-5 0 0,0 0 0 0 0,1 1 0 0 0,-1-1 0 0 0,0 0 1 0 0,1 0-1 0 0,-1 0 0 0 0,1 0 0 0 0,0 0 0 0 0,0-1 1 0 0,0 1-1 0 0,0 0 0 0 0,0 0 0 0 0,1-1 0 0 0,-1 1 1 0 0,0-1-1 0 0,1 1 0 0 0,0 0 0 0 0,0-1 0 0 0,0 1 1 0 0,0-1-1 0 0,0 1 0 0 0,0-1 0 0 0,0 1 0 0 0,1 0 1 0 0,-1-1-1 0 0,1 1 0 0 0,0-1 0 0 0,0 1 0 0 0,0 0 1 0 0,0 0-1 0 0,0 0 0 0 0,0-1 0 0 0,0 1 0 0 0,1 0 1 0 0,-1 1-1 0 0,1-1 0 0 0,0 0 0 0 0,0 0 130 0 0,15-23-1210 0 0</inkml:trace>
  <inkml:trace contextRef="#ctx0" brushRef="#br0" timeOffset="1346.65">2554 477 1312 0 0,'-18'-52'9077'0'0,"3"115"-7706"0"0,33 112-619 0 0,18-72-1080 0 0,10 38-1968 0 0,-35-47-3182 0 0,-13-81 4184 0 0,-12 10 70 0 0</inkml:trace>
  <inkml:trace contextRef="#ctx0" brushRef="#br0" timeOffset="1597.114">2334 787 1008 0 0,'-14'-31'6139'0'0,"36"15"-5219"0"0,0 7-924 0 0,0 1 0 0 0,0 1 1 0 0,1 0-1 0 0,0 2 0 0 0,1 1 1 0 0,-1 1-1 0 0,20-1 4 0 0,97 1-4222 0 0,-128 3 3549 0 0,20 0-565 0 0</inkml:trace>
  <inkml:trace contextRef="#ctx0" brushRef="#br0" timeOffset="2346.998">2841 940 1428 0 0,'9'6'3834'0'0,"46"-12"-2622"0"0,-24 0-957 0 0,21-2 65 0 0,-1-2 0 0 0,0-2 0 0 0,0-2-1 0 0,-1-3 1 0 0,-1-2 0 0 0,26-15-320 0 0,-73 33-4 0 0,0 0 5 0 0,1 0 1 0 0,-1 1 0 0 0,0-1-1 0 0,0 0 1 0 0,1-1 0 0 0,-1 1-1 0 0,0 0 1 0 0,0 0 0 0 0,0-1-1 0 0,0 0 1 0 0,-1 1 0 0 0,1-1-1 0 0,0 0 1 0 0,-1 0 0 0 0,1 1-1 0 0,-1-1 1 0 0,0 0 0 0 0,1-1-1 0 0,-1 1 1 0 0,0 0 0 0 0,0 0-1 0 0,-1 0 1 0 0,1-1 0 0 0,0 1-1 0 0,-1 0 1 0 0,1-1-1 0 0,-1 1 1 0 0,0-1 0 0 0,0 1-1 0 0,0 0 1 0 0,0-1 0 0 0,0-1-2 0 0,-5-2-7 0 0,0 1-1 0 0,0 0 1 0 0,0 0 0 0 0,0 0 0 0 0,-1 1-1 0 0,0 0 1 0 0,0 0 0 0 0,0 0 0 0 0,0 1-1 0 0,0 0 1 0 0,-1 0 0 0 0,0 0 0 0 0,1 1 0 0 0,-1 0-1 0 0,0 1 1 0 0,0-1 0 0 0,0 1 0 0 0,0 1-1 0 0,-1-1 1 0 0,1 1 0 0 0,0 0 0 0 0,0 1-1 0 0,-2 0 8 0 0,-170 32 447 0 0,168-30-429 0 0,2-2 15 0 0,-1 1 1 0 0,1 0-1 0 0,0 0 0 0 0,-1 1 1 0 0,1 1-1 0 0,1-1 0 0 0,-1 1 1 0 0,0 1-1 0 0,1 0 0 0 0,0 0 1 0 0,0 0-1 0 0,1 1 1 0 0,-1 0-1 0 0,1 1 0 0 0,1 0 1 0 0,-1 0-1 0 0,1 0 0 0 0,0 1 1 0 0,1-1-1 0 0,0 1 0 0 0,0 1 1 0 0,0-1-1 0 0,1 1 1 0 0,1 0-1 0 0,0 0 0 0 0,-1 1-33 0 0,7-1 13 0 0,0 0-1 0 0,0 0 1 0 0,1-1 0 0 0,0 1-1 0 0,1-1 1 0 0,-1 0 0 0 0,1-1-1 0 0,1 1 1 0 0,0-1-1 0 0,0 0 1 0 0,0 0 0 0 0,1-1-1 0 0,0 1 1 0 0,0-2-1 0 0,1 1 1 0 0,-1-1 0 0 0,1 0-1 0 0,1 0 1 0 0,-1-1 0 0 0,0-1-1 0 0,1 1 1 0 0,0-1-1 0 0,0 0 1 0 0,0-1 0 0 0,4 0-13 0 0,212 17 67 0 0,-176-22-219 0 0,0-3 0 0 0,0-1 0 0 0,-1-3 1 0 0,0-2-1 0 0,-1-2 0 0 0,0-2 0 0 0,-2-2 0 0 0,1-1 1 0 0,-2-3-1 0 0,5-6 152 0 0,30-36-128 0 0,-129 54 693 0 0,21 13-391 0 0,0 1 1 0 0,0 1 0 0 0,1 1 0 0 0,0 1 0 0 0,0 2 0 0 0,1 1 0 0 0,0 1 0 0 0,0 1 0 0 0,1 2 0 0 0,1 0 0 0 0,1 2 0 0 0,-18 14-175 0 0,11 22 435 0 0,31-51-371 0 0,4 4-45 0 0,2-1-44 0 0,0-1 0 0 0,-1 1-1 0 0,1-1 1 0 0,0 0 0 0 0,0 0-1 0 0,1-1 1 0 0,-1 0 0 0 0,1 0 0 0 0,-1-1-1 0 0,1 1 1 0 0,0-1 0 0 0,-1-1 0 0 0,1 1-1 0 0,0-1 1 0 0,-1 0 0 0 0,1-1 0 0 0,0 0-1 0 0,-1 0 1 0 0,4-1 25 0 0,12 0-175 0 0,-1-1 0 0 0,0-1 1 0 0,-1-1-1 0 0,1 0 0 0 0,-1-2 0 0 0,0 0 0 0 0,-1-1 0 0 0,1-2 1 0 0,-2 0-1 0 0,1 0 0 0 0,-1-2 0 0 0,-1 0 0 0 0,0-1 0 0 0,-1-1 1 0 0,-1-1-1 0 0,0 0 0 0 0,0-1 0 0 0,-2 0 0 0 0,0-1 0 0 0,-1 0 1 0 0,-1-1-1 0 0,0-1 175 0 0,1-8-88 0 0,-2-1 0 0 0,0 0-1 0 0,-2-1 1 0 0,-1 0 0 0 0,-1 0 0 0 0,-2 0 0 0 0,-1-1 0 0 0,-1 1 0 0 0,-2-1 0 0 0,0 0 0 0 0,-2 0 0 0 0,-5-19 88 0 0,3 21 244 0 0,-2 0 1 0 0,-1 1-1 0 0,-1-1 1 0 0,-1 1-1 0 0,-2 1 1 0 0,0 0 0 0 0,-2 1-1 0 0,-1 0 1 0 0,-1 1-1 0 0,-1 0 1 0 0,0 1-1 0 0,-2 1 1 0 0,-6-4-245 0 0,-53-23 1111 0 0,74 49-1086 0 0,1 1 0 0 0,0 0-1 0 0,0 1 1 0 0,0-1-1 0 0,0 0 1 0 0,0 1 0 0 0,0-1-1 0 0,0 1 1 0 0,0-1 0 0 0,0 1-1 0 0,1 0 1 0 0,-1 0-1 0 0,1 0 1 0 0,-1 0 0 0 0,1 0-1 0 0,0 0 1 0 0,-1 0-1 0 0,1 0 1 0 0,1 1 0 0 0,-1-1-1 0 0,0 0 1 0 0,0 1 0 0 0,1-1-1 0 0,-1 0 1 0 0,1 1-1 0 0,0-1 1 0 0,0 1 0 0 0,0 0-25 0 0,-2 25-113 0 0,2 0-1 0 0,1 0 1 0 0,1 0 0 0 0,1 0 0 0 0,1 0 0 0 0,2-1 0 0 0,1 0 0 0 0,3 7 113 0 0,10 45-701 0 0,47 261-6371 0 0,-55-291 5676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1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324 535 968 0 0,'-9'-3'261'0'0,"-1"-1"0"0"0,1 0 0 0 0,0-1 0 0 0,0 0 0 0 0,1 0 0 0 0,-1-1 0 0 0,1 0 0 0 0,0-1 0 0 0,1 0 0 0 0,-1 0 0 0 0,1 0 0 0 0,1-1 0 0 0,0 0 0 0 0,0 0 0 0 0,0-1 0 0 0,0 0-261 0 0,-4-11 201 0 0,1 0-1 0 0,1-1 1 0 0,0 0 0 0 0,2 0 0 0 0,0-1-1 0 0,1 0 1 0 0,2 1 0 0 0,0-2 0 0 0,1 1-1 0 0,1-17-200 0 0,1 33 44 0 0,0 0-1 0 0,1 0 0 0 0,-1 0 1 0 0,1 0-1 0 0,0 0 0 0 0,0 0 0 0 0,1 1 1 0 0,0-1-1 0 0,0 0 0 0 0,0 1 1 0 0,1 0-1 0 0,0-1 0 0 0,0 1 1 0 0,0 0-1 0 0,0 1 0 0 0,1-1 0 0 0,0 0 1 0 0,1 0-44 0 0,0 6 19 0 0,1 0 1 0 0,-1 0 0 0 0,0 0-1 0 0,1 1 1 0 0,-1 0-1 0 0,0 0 1 0 0,0 0 0 0 0,0 1-1 0 0,0 0 1 0 0,-1 0-1 0 0,1 0 1 0 0,-1 0 0 0 0,0 1-1 0 0,0 0 1 0 0,0 0-1 0 0,0 0 1 0 0,-1 0 0 0 0,1 0-1 0 0,-1 1 1 0 0,0 0-1 0 0,0-1 1 0 0,0 4-20 0 0,-2-8 3 0 0,16 26 93 0 0,-1 1-1 0 0,-1 1 1 0 0,-1 0-1 0 0,-2 1 1 0 0,0 0-1 0 0,-2 1 1 0 0,-2 0-1 0 0,0 1 1 0 0,-2-1-1 0 0,-2 1 0 0 0,-1 1 1 0 0,0 28-96 0 0,-4-44 28 0 0,0 0 0 0 0,-1 0 0 0 0,-1-1-1 0 0,-1 1 1 0 0,0-1 0 0 0,0 0 0 0 0,-2 0 0 0 0,0 0 0 0 0,-1-1 0 0 0,0 0 0 0 0,-1 0-1 0 0,-1-1 1 0 0,0 0 0 0 0,0 0 0 0 0,-2-1 0 0 0,1 0 0 0 0,-2-1 0 0 0,1 0 0 0 0,-2-1-1 0 0,1-1 1 0 0,-1 1 0 0 0,-1-2 0 0 0,1 0 0 0 0,-1-1 0 0 0,-1 0 0 0 0,0-1 0 0 0,1-1 0 0 0,-2 0-1 0 0,1-1 1 0 0,0 0 0 0 0,-1-2 0 0 0,0 0 0 0 0,-1 0-28 0 0,14-2-74 0 0,1 0 0 0 0,0 0 0 0 0,0 0 1 0 0,-1 0-1 0 0,1 0 0 0 0,0-1 0 0 0,-1 1 0 0 0,1-1 1 0 0,0 0-1 0 0,0 0 0 0 0,0 1 0 0 0,0-1 0 0 0,0 0 0 0 0,0-1 1 0 0,0 1-1 0 0,0 0 0 0 0,0-1 0 0 0,0 1 0 0 0,1-1 0 0 0,-1 1 1 0 0,1-1-1 0 0,-1 0 0 0 0,1 0 0 0 0,-1 0 0 0 0,1 1 0 0 0,0-1 1 0 0,0 0-1 0 0,0-1 0 0 0,0 1 0 0 0,0 0 0 0 0,1 0 0 0 0,-1 0 1 0 0,1-1-1 0 0,-1 1 0 0 0,1 0 0 0 0,0 0 0 0 0,0-1 1 0 0,0 1-1 0 0,0 0 0 0 0,0-1 0 0 0,0 1 74 0 0,32-97-4278 0 0,-11 67 3088 0 0</inkml:trace>
  <inkml:trace contextRef="#ctx0" brushRef="#br0" timeOffset="250.236">669 190 1540 0 0,'1'7'3904'0'0,"-2"23"-2806"0"0,0-1-273 0 0,1 1-439 0 0,1 1-1 0 0,2-1 1 0 0,1 0 0 0 0,2-1 0 0 0,1 1 0 0 0,1-1 0 0 0,1 0 0 0 0,9 18-386 0 0,43 114-270 0 0,-81-122-6884 0 0,10-38 5916 0 0</inkml:trace>
  <inkml:trace contextRef="#ctx0" brushRef="#br0" timeOffset="609.002">513 633 988 0 0,'4'-25'6854'0'0,"61"7"-6230"0"0,-57 17-184 0 0,95-13-1047 0 0,0 5 1 0 0,1 5-1 0 0,53 6 607 0 0,-40-1-700 0 0,-115-1 903 0 0,39 28 4385 0 0,-13 49-7218 0 0,-28-75 1230 0 0,-3 8-2633 0 0,-13 1 2751 0 0</inkml:trace>
  <inkml:trace contextRef="#ctx0" brushRef="#br0" timeOffset="1133.342">1178 665 1172 0 0,'3'-11'233'0'0,"0"1"0"0"0,1-1 0 0 0,0 1 0 0 0,1 0 0 0 0,0 0 1 0 0,1 1-1 0 0,0-1 0 0 0,0 1 0 0 0,1 1 0 0 0,0-1 0 0 0,0 1 0 0 0,1 0 0 0 0,0 1 0 0 0,4-3-233 0 0,-6 4 53 0 0,0-1 0 0 0,1 2 1 0 0,-1-1-1 0 0,1 1 0 0 0,0 0 0 0 0,0 0 0 0 0,0 1 0 0 0,1 0 1 0 0,0 0-1 0 0,0 1 0 0 0,0 0 0 0 0,0 0 0 0 0,0 1 1 0 0,1 0-1 0 0,-1 0 0 0 0,0 1 0 0 0,1 0 0 0 0,0 1 0 0 0,-1 0 1 0 0,1 0-1 0 0,-1 1 0 0 0,1 0 0 0 0,-1 0 0 0 0,1 1 0 0 0,-1 0 1 0 0,0 1-1 0 0,0 0 0 0 0,0 0 0 0 0,0 1 0 0 0,0-1 1 0 0,-1 2-1 0 0,0-1 0 0 0,1 1 0 0 0,-2 0 0 0 0,1 1 0 0 0,-1 0 1 0 0,4 4-54 0 0,-3-2 123 0 0,0 1 1 0 0,-1 0 0 0 0,0 0 0 0 0,-1 1 0 0 0,0 0 0 0 0,-1 0 0 0 0,0 0-1 0 0,0 0 1 0 0,-1 1 0 0 0,0 0 0 0 0,-1-1 0 0 0,-1 1 0 0 0,1 1-124 0 0,-18 24 598 0 0,12-31-571 0 0,0 0 0 0 0,0 0 0 0 0,0 0 0 0 0,0-1-1 0 0,-1 0 1 0 0,0 0 0 0 0,0 0 0 0 0,0-1 0 0 0,-1 0-1 0 0,1 0 1 0 0,-1 0 0 0 0,1 0 0 0 0,-1-1 0 0 0,0 0-1 0 0,0 0 1 0 0,0-1 0 0 0,0 0 0 0 0,-1 0 0 0 0,1 0-27 0 0,-76 4-2502 0 0,78-5 2335 0 0,0 0 0 0 0,0 0 0 0 0,1 0-1 0 0,-1-1 1 0 0,0 1 0 0 0,0-1 0 0 0,0 0-1 0 0,0-1 1 0 0,0 1 0 0 0,1 0 0 0 0,-1-1-1 0 0,1 0 1 0 0,-1 0 0 0 0,1 0 0 0 0,0 0 0 0 0,0-1-1 0 0,-1 1 1 0 0,2-1 0 0 0,-1 0 0 0 0,0 0-1 0 0,1 0 1 0 0,-1 0 0 0 0,0-2 167 0 0,-10-18-1173 0 0</inkml:trace>
  <inkml:trace contextRef="#ctx0" brushRef="#br0" timeOffset="2101.419">1233 410 904 0 0,'0'0'309'0'0,"0"0"102"0"0,0 0 17 0 0,0 0 128 0 0,0 0 23 0 0,-3 4-17 0 0,-97 208 3359 0 0,91-172-3155 0 0,9-38-549 0 0,24 12-121 0 0,-16-13-291 0 0,1 0 0 0 0,0-1 0 0 0,0 0 0 0 0,0 0 0 0 0,-1-1 0 0 0,1 0 0 0 0,0-1 0 0 0,-1 0 0 0 0,1 0 0 0 0,-1-1 0 0 0,0 0 0 0 0,0-1 0 0 0,7-3 195 0 0,70-52-3334 0 0,-59 39 2166 0 0</inkml:trace>
  <inkml:trace contextRef="#ctx0" brushRef="#br0" timeOffset="794.864">1080 165 928 0 0,'-7'-35'5537'0'0,"24"43"-5811"0"0,22 51-3177 0 0,-24-39 2347 0 0</inkml:trace>
  <inkml:trace contextRef="#ctx0" brushRef="#br0" timeOffset="2414.55">1247 43 1172 0 0,'-14'-43'7520'0'0,"25"54"-13325"0"0,-10-9 4354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0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8 311 1184 0 0,'1'-4'816'0'0,"7"-27"3191"0"0,-5 41-1993 0 0,-16 166-939 0 0,7 230 63 0 0,32-150-808 0 0,7-59-1060 0 0,-22-148-6450 0 0,-16-66 5966 0 0</inkml:trace>
  <inkml:trace contextRef="#ctx0" brushRef="#br0" timeOffset="249.539">72 521 1312 0 0,'4'-4'62'0'0,"0"0"1"0"0,1 0-1 0 0,0 0 0 0 0,0 0 1 0 0,0 1-1 0 0,0 0 0 0 0,0 0 1 0 0,1 1-1 0 0,-1-1 0 0 0,1 1 1 0 0,-1 0-1 0 0,1 1 0 0 0,0-1 0 0 0,0 1 1 0 0,0 0-1 0 0,0 1 0 0 0,0 0 1 0 0,0 0-1 0 0,0 0 0 0 0,0 0 1 0 0,0 1-1 0 0,0 0 0 0 0,0 0 1 0 0,-1 1-1 0 0,1-1 0 0 0,0 1 1 0 0,-1 1-1 0 0,1-1 0 0 0,-1 1 0 0 0,0 0 1 0 0,1 0-1 0 0,-1 0 0 0 0,-1 1 1 0 0,1 0-1 0 0,-1 0 0 0 0,1 0 1 0 0,1 2-63 0 0,0 3 90 0 0,-1 0 1 0 0,0 0 0 0 0,0 1 0 0 0,-1-1 0 0 0,0 1-1 0 0,0 0 1 0 0,-1 0 0 0 0,0 0 0 0 0,-1 0 0 0 0,-1 1-1 0 0,1-1 1 0 0,-1 10-91 0 0,-3-8 79 0 0,-1 0 0 0 0,0 0 1 0 0,-1 0-1 0 0,0 0 0 0 0,-1-1 0 0 0,0 0 0 0 0,-1 0 0 0 0,-1 0 1 0 0,1 0-1 0 0,-1-1 0 0 0,-1 0 0 0 0,0-1 0 0 0,0 0 1 0 0,-1 0-1 0 0,-1 0 0 0 0,1-1 0 0 0,-1-1 0 0 0,0 0 0 0 0,-1 0 1 0 0,-6 3-80 0 0,-92 19-1323 0 0,87-46-724 0 0,19 4 918 0 0</inkml:trace>
  <inkml:trace contextRef="#ctx0" brushRef="#br0" timeOffset="750.608">787 518 1028 0 0,'35'-39'1435'0'0,"-34"38"-1407"0"0,-1 0 0 0 0,0 0-1 0 0,1 1 1 0 0,-1-1 0 0 0,0 0 0 0 0,1 0 0 0 0,-1 1-1 0 0,0-1 1 0 0,0 0 0 0 0,0 0 0 0 0,0 0 0 0 0,0 0-1 0 0,0 0 1 0 0,0 1 0 0 0,0-1 0 0 0,0 0-1 0 0,0 0 1 0 0,0 0 0 0 0,-1 1 0 0 0,1-1 0 0 0,0 0-1 0 0,-1 0 1 0 0,1 0 0 0 0,0 1 0 0 0,-1-1-1 0 0,1 0 1 0 0,-1 1 0 0 0,1-1 0 0 0,-1 0 0 0 0,1 1-1 0 0,-1-1 1 0 0,0 1 0 0 0,1-1 0 0 0,-1 1 0 0 0,0-1-1 0 0,1 1 1 0 0,-1-1 0 0 0,0 1 0 0 0,0 0-1 0 0,0-1 1 0 0,1 1 0 0 0,-1 0 0 0 0,0 0 0 0 0,0-1-1 0 0,0 1 1 0 0,1 0 0 0 0,-1 0 0 0 0,0 0 0 0 0,0 0-1 0 0,0 0 1 0 0,0 0 0 0 0,0 0 0 0 0,1 1-1 0 0,-1-1 1 0 0,0 0 0 0 0,0 0 0 0 0,0 1 0 0 0,1-1-1 0 0,-1 0 1 0 0,0 1 0 0 0,0-1 0 0 0,1 1-28 0 0,-18 2 128 0 0,0 0 0 0 0,0 1 0 0 0,1 1-1 0 0,0 1 1 0 0,0 0 0 0 0,1 2 0 0 0,-1 0 0 0 0,2 0 0 0 0,-1 1 0 0 0,1 1 0 0 0,1 1 0 0 0,-1 0 0 0 0,2 1 0 0 0,0 1 0 0 0,0 0 0 0 0,1 0 0 0 0,1 1 0 0 0,-5 9-128 0 0,15-22 11 0 0,0 0 0 0 0,0 0 0 0 0,1 0 1 0 0,-1 0-1 0 0,0 1 0 0 0,1-1 1 0 0,-1 0-1 0 0,1 1 0 0 0,-1-1 0 0 0,1 0 1 0 0,0 1-1 0 0,0-1 0 0 0,-1 0 1 0 0,1 1-1 0 0,0-1 0 0 0,0 1 0 0 0,0-1 1 0 0,1 0-1 0 0,-1 1 0 0 0,0-1 0 0 0,0 0 1 0 0,1 1-1 0 0,-1-1 0 0 0,1 0 1 0 0,-1 1-1 0 0,1-1 0 0 0,0 0 0 0 0,-1 0 1 0 0,1 0-1 0 0,0 1 0 0 0,0-1 1 0 0,0 0-1 0 0,0 0 0 0 0,0 0 0 0 0,0 0 1 0 0,0 0-1 0 0,0-1 0 0 0,0 1 1 0 0,0 0-1 0 0,0 0 0 0 0,1-1 0 0 0,-1 1 1 0 0,0-1-1 0 0,1 1 0 0 0,-1-1 1 0 0,0 0-1 0 0,1 1 0 0 0,-1-1 0 0 0,0 0 1 0 0,1 0-1 0 0,-1 0 0 0 0,1 0 0 0 0,0 0-11 0 0,91 5 222 0 0,-77-6-125 0 0,137-22-235 0 0,-141-16 726 0 0,-12 38-488 0 0,0 1 8 0 0,0 0-77 0 0,15-16 264 0 0,33 29-268 0 0,72 30-1097 0 0,-74-15-2388 0 0,-39-23 2374 0 0,-3 0-8 0 0</inkml:trace>
  <inkml:trace contextRef="#ctx0" brushRef="#br0" timeOffset="1062.507">1039 468 948 0 0,'90'89'2267'0'0,"-75"-71"-1967"0"0,-1 1 0 0 0,-1 0 1 0 0,0 1-1 0 0,-2 0 0 0 0,-1 1 0 0 0,0 1 1 0 0,-1-1-1 0 0,-2 1 0 0 0,3 11-300 0 0,-11-35 64 0 0,1 1 0 0 0,0 0 0 0 0,-1 0 0 0 0,1-1 0 0 0,-1 1 1 0 0,0 0-1 0 0,1 0 0 0 0,-1 0 0 0 0,0 0 0 0 0,0 0 0 0 0,0 0 0 0 0,0 0 0 0 0,0 0 0 0 0,0 0 0 0 0,0 1 0 0 0,0-1 0 0 0,0 0 0 0 0,0 0 0 0 0,0 1 0 0 0,0-1 0 0 0,0 1 0 0 0,-1-1 0 0 0,1 1 0 0 0,0 0 0 0 0,0-1 0 0 0,-1 1 1 0 0,1 0-1 0 0,0 0 0 0 0,-1 0 0 0 0,1 0 0 0 0,0 0 0 0 0,-1 0 0 0 0,1 0 0 0 0,0 0 0 0 0,0 1 0 0 0,-1-1 0 0 0,1 0 0 0 0,0 1 0 0 0,0-1 0 0 0,-1 1 0 0 0,1 0 0 0 0,0-1 0 0 0,0 1 0 0 0,0 0 0 0 0,0-1 0 0 0,0 1 1 0 0,0 0-1 0 0,0 0 0 0 0,0 0 0 0 0,0 0 0 0 0,1 0 0 0 0,-1 0 0 0 0,0 0 0 0 0,1 0 0 0 0,-1 1 0 0 0,0-1 0 0 0,1 0 0 0 0,-1 0 0 0 0,1 0 0 0 0,0 1 0 0 0,-1-1 0 0 0,1 1-64 0 0,-3-8 9 0 0,0 0 0 0 0,1-1 0 0 0,-1 1 0 0 0,1-1 0 0 0,1 1 0 0 0,-1-1 0 0 0,1 0 0 0 0,0 0 0 0 0,1 1 0 0 0,0-1 0 0 0,0 0 0 0 0,0 0 0 0 0,1 0 0 0 0,0 0 0 0 0,0 1 0 0 0,1-1-1 0 0,0 0 1 0 0,0 1 0 0 0,0-1 0 0 0,1 1 0 0 0,0 0 0 0 0,0 0 0 0 0,1 0 0 0 0,-1 0 0 0 0,1 1 0 0 0,1-1-9 0 0,129-123-3103 0 0,-61 80-753 0 0,-52 39 2650 0 0</inkml:trace>
  <inkml:trace contextRef="#ctx0" brushRef="#br0" timeOffset="1716.317">1796 423 948 0 0,'0'-3'83'0'0,"0"0"0"0"0,0 0 0 0 0,0 1 0 0 0,-1-1 0 0 0,1 0 0 0 0,-1 1 0 0 0,0-1 0 0 0,0 0 0 0 0,0 1 0 0 0,0-1 0 0 0,-1 1 0 0 0,1-1 0 0 0,0 1 0 0 0,-1 0 0 0 0,0 0 0 0 0,1 0 0 0 0,-1 0 0 0 0,0 0 0 0 0,0 0 0 0 0,0 0 0 0 0,-1 0 0 0 0,1 1 0 0 0,0-1 0 0 0,-1 1 0 0 0,1 0 0 0 0,-1-1 0 0 0,1 1 0 0 0,-1 0 0 0 0,1 1 0 0 0,-1-1 0 0 0,0 0 0 0 0,0 1 0 0 0,1 0 0 0 0,-1-1 0 0 0,0 1 0 0 0,0 0 0 0 0,-1 0-83 0 0,-94 17 1748 0 0,82-11-1604 0 0,1 1-1 0 0,0 1 1 0 0,0 0-1 0 0,1 1 1 0 0,0 0-1 0 0,1 1 1 0 0,0 1 0 0 0,0 0-1 0 0,1 1 1 0 0,1 0-1 0 0,0 1 1 0 0,0 0-1 0 0,2 1 1 0 0,-1 0-1 0 0,2 0 1 0 0,0 1 0 0 0,1 0-1 0 0,0 0 1 0 0,1 1-1 0 0,1 0 1 0 0,0 0-1 0 0,1 1 1 0 0,-1 14-144 0 0,5-28 12 0 0,0 0-1 0 0,1 0 1 0 0,-1 0 0 0 0,1 0 0 0 0,0 0-1 0 0,0 0 1 0 0,0 0 0 0 0,0 0 0 0 0,0 0 0 0 0,1 0-1 0 0,-1 0 1 0 0,1-1 0 0 0,0 1 0 0 0,0-1-1 0 0,0 1 1 0 0,0-1 0 0 0,0 0 0 0 0,0 1 0 0 0,1-1-1 0 0,-1 0 1 0 0,1-1 0 0 0,-1 1 0 0 0,1 0-1 0 0,0-1 1 0 0,0 1 0 0 0,-1-1 0 0 0,1 0 0 0 0,0 0-1 0 0,0 0 1 0 0,1 0 0 0 0,-1-1 0 0 0,0 1-1 0 0,0-1 1 0 0,0 0 0 0 0,0 0 0 0 0,0 0 0 0 0,1 0-1 0 0,2-1-11 0 0,121-21 96 0 0,-105 15-157 0 0,-1-1 1 0 0,0-1-1 0 0,0-1 0 0 0,-1-1 1 0 0,0 0-1 0 0,-1-2 1 0 0,-1 0-1 0 0,0-1 1 0 0,0-1-1 0 0,-2-1 1 0 0,0 0-1 0 0,-1-1 1 0 0,8-11 60 0 0,-8-23-176 0 0,-15 49 112 0 0,-2-9-102 0 0,2 12 161 0 0,0-1 0 0 0,0 1-1 0 0,0 0 1 0 0,0-1 0 0 0,0 1-1 0 0,0 0 1 0 0,0 0 0 0 0,0-1-1 0 0,0 1 1 0 0,0 0-1 0 0,0 0 1 0 0,0-1 0 0 0,0 1-1 0 0,-1 0 1 0 0,1-1 0 0 0,0 1-1 0 0,-1 0 1 0 0,1-1 0 0 0,0 1-1 0 0,-1-1 1 0 0,1 1-1 0 0,-1 0 1 0 0,1-1 0 0 0,-1 1-1 0 0,1-1 1 0 0,-1 1 0 0 0,1-1-1 0 0,-1 1 1 0 0,0-1 0 0 0,1 0-1 0 0,-1 1 1 0 0,0-1-1 0 0,1 0 1 0 0,-1 0 0 0 0,0 1-1 0 0,1-1 1 0 0,-1 0 0 0 0,0 0-1 0 0,0 0 1 0 0,1 0 0 0 0,-1 0-1 0 0,0 0 1 0 0,1 0-1 0 0,-1 0 1 0 0,0 0 0 0 0,0 0 5 0 0,10 20-59 0 0,0-1-1 0 0,1 0 1 0 0,2 0 0 0 0,-1-1 0 0 0,2-1 0 0 0,0 0 0 0 0,2 0 0 0 0,-1-1-1 0 0,17 12 60 0 0,106 55-5139 0 0,-126-79 3930 0 0</inkml:trace>
  <inkml:trace contextRef="#ctx0" brushRef="#br0" timeOffset="2630.705">2253 434 1096 0 0,'60'126'1994'0'0,"-35"36"1934"0"0,0-208-2253 0 0,61-162-1328 0 0,-62 178-1204 0 0,-23 30 717 0 0,-1 0 44 0 0,23 15-193 0 0,-11-1 279 0 0,0 1 0 0 0,-1 1-1 0 0,-1 0 1 0 0,-1 0 0 0 0,0 1-1 0 0,-1 0 1 0 0,-1 1 0 0 0,-1-1 0 0 0,0 2-1 0 0,-1-1 1 0 0,-1 0 0 0 0,-1 1 0 0 0,0 7 10 0 0,1-8 796 0 0,-1-34-511 0 0,1-13-254 0 0,0 12-110 0 0,1 0-1 0 0,1 1 1 0 0,1-1-1 0 0,0 1 1 0 0,1 0-1 0 0,1 1 1 0 0,0 0-1 0 0,1 0 1 0 0,1 1-1 0 0,0 1 1 0 0,1-1-1 0 0,4-2 80 0 0,32 24-856 0 0,33 83 263 0 0,-78-83 607 0 0,1-1 1 0 0,0-1 0 0 0,0 1 0 0 0,1 0-1 0 0,-1-1 1 0 0,2 0 0 0 0,-1 0 0 0 0,1-1 0 0 0,-1 1-1 0 0,1-1 1 0 0,1-1 0 0 0,-1 1 0 0 0,1-1-1 0 0,0 0 1 0 0,6 3-15 0 0,2-2 12 0 0,0 0 0 0 0,1-1 0 0 0,-1 0 0 0 0,1-1-1 0 0,0-1 1 0 0,0-1 0 0 0,0 0 0 0 0,1-1 0 0 0,-1 0-1 0 0,0-2 1 0 0,13-2-12 0 0,204-82 68 0 0,-197 37-94 0 0,-36 48 46 0 0,0 1 43 0 0,-34-17 72 0 0,-113 11 673 0 0,-4 46-99 0 0,148-39-689 0 0,1 0-1 0 0,-1-1 0 0 0,1 1 1 0 0,0 0-1 0 0,-1 1 1 0 0,1-1-1 0 0,0 0 1 0 0,0 1-1 0 0,0-1 1 0 0,0 1-1 0 0,0-1 1 0 0,0 1-1 0 0,1 0 0 0 0,-1 0 1 0 0,0 0-1 0 0,1 0 1 0 0,-1 0-1 0 0,1 0 1 0 0,0 1-1 0 0,0-1 1 0 0,0 0-1 0 0,0 1 1 0 0,0-1-1 0 0,1 0 1 0 0,-1 1-1 0 0,1-1 0 0 0,-1 1 1 0 0,1-1-1 0 0,0 1 1 0 0,0 0-1 0 0,0-1 1 0 0,0 1-1 0 0,1 1-19 0 0,10 5-28 0 0,1-1 0 0 0,-1 0 0 0 0,2-1 0 0 0,-1 0 0 0 0,1-1 0 0 0,0 0 0 0 0,0-1 0 0 0,1-1 0 0 0,0 0 0 0 0,0-1 0 0 0,0-1 0 0 0,0 0 0 0 0,0 0 0 0 0,0-2 0 0 0,0 1-1 0 0,0-2 1 0 0,0 0 0 0 0,14-3 28 0 0,7 4-98 0 0,195-33-1704 0 0,-216 29 1590 0 0,0-1 0 0 0,0 0 0 0 0,0-1 0 0 0,0-1 0 0 0,-1 0 0 0 0,0-1 0 0 0,-1 0 0 0 0,0-1 1 0 0,0 0-1 0 0,-1-1 0 0 0,9-10 212 0 0,4-8-420 0 0</inkml:trace>
  <inkml:trace contextRef="#ctx0" brushRef="#br0" timeOffset="2832.508">3855 321 3200 0 0,'5'-23'292'0'0,"-1"0"-1"0"0,-2 0 1 0 0,0-1 0 0 0,-2 1-1 0 0,0-1 1 0 0,-1 1-1 0 0,-2 0 1 0 0,0 0 0 0 0,-7-23-292 0 0,9 42 98 0 0,0 1 1 0 0,0-1 0 0 0,-1 1 0 0 0,1 0-1 0 0,-1-1 1 0 0,0 1 0 0 0,0 0 0 0 0,0 0-1 0 0,0 0 1 0 0,0 0 0 0 0,0 1-1 0 0,-1-1 1 0 0,0 0 0 0 0,1 1 0 0 0,-1 0-1 0 0,0 0 1 0 0,0 0 0 0 0,0 0 0 0 0,-1 0-1 0 0,1 0 1 0 0,0 1 0 0 0,-1 0 0 0 0,1-1-1 0 0,-1 1 1 0 0,1 1 0 0 0,-1-1 0 0 0,1 0-1 0 0,-4 1-98 0 0,6 0 238 0 0,-5 2-33 0 0,-1 3-161 0 0,0 1 0 0 0,0 0 0 0 0,0 0-1 0 0,1 0 1 0 0,0 1 0 0 0,0 0 0 0 0,1 0-1 0 0,-1 1 1 0 0,2-1 0 0 0,-1 1 0 0 0,1 0 0 0 0,0 1-1 0 0,1-1 1 0 0,0 0 0 0 0,1 1 0 0 0,-1 0 0 0 0,1 0-1 0 0,1 0 1 0 0,0 0 0 0 0,0 0 0 0 0,1 0 0 0 0,0 0-1 0 0,0 0 1 0 0,1 0 0 0 0,1 3-44 0 0,66 157 241 0 0,-35-108-651 0 0,10 31-683 0 0,-32-21-2963 0 0,-15-55 2843 0 0,-17 7 45 0 0</inkml:trace>
  <inkml:trace contextRef="#ctx0" brushRef="#br0" timeOffset="3033.579">3427 389 3000 0 0,'0'0'91'0'0,"1"0"1"0"0,0 0-1 0 0,-1 0 0 0 0,1 0 0 0 0,-1 0 0 0 0,1 0 0 0 0,0 0 0 0 0,-1 0 0 0 0,1 0 0 0 0,-1-1 1 0 0,1 1-1 0 0,-1 0 0 0 0,1 0 0 0 0,-1-1 0 0 0,1 1 0 0 0,-1 0 0 0 0,1-1 0 0 0,-1 1 1 0 0,1 0-1 0 0,-1-1 0 0 0,1 1 0 0 0,-1-1 0 0 0,0 1 0 0 0,1-1 0 0 0,-1 1 0 0 0,0-1 0 0 0,1 1 1 0 0,-1-1-1 0 0,0 1 0 0 0,0-1 0 0 0,1 0 0 0 0,-1 1 0 0 0,0-1 0 0 0,0 1 0 0 0,0-1 0 0 0,0 0 1 0 0,0 1-1 0 0,0-1 0 0 0,0 1 0 0 0,0-1 0 0 0,0 0 0 0 0,0 1 0 0 0,0-1 0 0 0,0 1 1 0 0,0-1-1 0 0,-1 0 0 0 0,1 1 0 0 0,0-1 0 0 0,0 1 0 0 0,-1-1 0 0 0,1 1 0 0 0,0-1 0 0 0,-1 1 1 0 0,1-1-1 0 0,-1 1 0 0 0,1-1 0 0 0,0 1 0 0 0,-1 0 0 0 0,1-1 0 0 0,-1 1 0 0 0,1 0 1 0 0,-1-1-1 0 0,1 1 0 0 0,-1 0 0 0 0,0-1-91 0 0,52-11 109 0 0,223 8-5633 0 0,-241 4 4312 0 0</inkml:trace>
  <inkml:trace contextRef="#ctx0" brushRef="#br0" timeOffset="3418.872">4022 446 1684 0 0,'25'-3'380'0'0,"0"-1"0"0"0,-1-1 0 0 0,0-1 0 0 0,0-1 0 0 0,0-1-1 0 0,-1-2 1 0 0,0 0 0 0 0,-1-1 0 0 0,20-13-380 0 0,-37 21 36 0 0,1 1 0 0 0,-1-1-1 0 0,0-1 1 0 0,0 1 0 0 0,0-1 0 0 0,0 0-1 0 0,-1 0 1 0 0,0 0 0 0 0,1-1-1 0 0,-1 1 1 0 0,-1-1 0 0 0,1 0 0 0 0,-1 0-1 0 0,0 0 1 0 0,0-1 0 0 0,0 1 0 0 0,-1-1-1 0 0,0 0 1 0 0,0 1 0 0 0,0-1-1 0 0,-1 0 1 0 0,0-1-36 0 0,-4 2 37 0 0,0 0 0 0 0,0 0 0 0 0,0 0 0 0 0,-1 1 0 0 0,0-1 0 0 0,0 1 0 0 0,0 0 0 0 0,0 0 0 0 0,-1 1 0 0 0,1-1 0 0 0,-1 1 0 0 0,0 0 0 0 0,0 0 0 0 0,0 1 0 0 0,0 0 0 0 0,-1-1 0 0 0,1 2 0 0 0,-1-1 0 0 0,1 1 0 0 0,-1-1 0 0 0,0 2 0 0 0,1-1 0 0 0,-3 0-37 0 0,-7 1 139 0 0,-1 0 1 0 0,1 0-1 0 0,-1 1 1 0 0,1 1-1 0 0,0 1 0 0 0,-1 0 1 0 0,1 1-1 0 0,1 1 1 0 0,-1 0-1 0 0,1 1 0 0 0,0 0 1 0 0,0 1-1 0 0,0 1 1 0 0,1 0-1 0 0,0 1 1 0 0,1 0-1 0 0,0 1 0 0 0,1 1 1 0 0,0 0-1 0 0,-5 6-139 0 0,12-13 14 0 0,1 0-1 0 0,0 0 1 0 0,1 0-1 0 0,-1 0 1 0 0,1 1-1 0 0,0-1 1 0 0,0 1-1 0 0,0-1 1 0 0,0 1 0 0 0,1 0-1 0 0,0 0 1 0 0,0 0-1 0 0,0 0 1 0 0,1 0-1 0 0,-1 0 1 0 0,1 0-1 0 0,0 0 1 0 0,1-1-1 0 0,-1 1 1 0 0,1 0-1 0 0,0 0 1 0 0,0 0 0 0 0,1 0-1 0 0,-1 0 1 0 0,1-1-1 0 0,0 1 1 0 0,0-1-1 0 0,1 0 1 0 0,0 1-1 0 0,-1-1 1 0 0,1 0-1 0 0,0 0 1 0 0,1-1-1 0 0,-1 1 1 0 0,1-1-1 0 0,0 1 1 0 0,0-1-14 0 0,6 5-252 0 0,2 1 0 0 0,-1-2-1 0 0,1 0 1 0 0,0 0 0 0 0,1-1 0 0 0,-1 0-1 0 0,1-2 1 0 0,0 1 0 0 0,1-1-1 0 0,-1-1 1 0 0,1 0 0 0 0,12 0 252 0 0,53 1-3932 0 0,-63-4 2734 0 0</inkml:trace>
  <inkml:trace contextRef="#ctx0" brushRef="#br0" timeOffset="3712.06">4458 323 1016 0 0,'24'4'3215'0'0,"13"48"-2878"0"0,-27-35 94 0 0,-1-6-121 0 0,-1 1 0 0 0,0 0 0 0 0,-1 0 0 0 0,-1 1 0 0 0,0 0 0 0 0,-1 0 0 0 0,0 0-1 0 0,-1 1 1 0 0,0 0 0 0 0,-1 0 0 0 0,-1 0 0 0 0,0 2-310 0 0,-2-15 64 0 0,-1 1 0 0 0,1-1-1 0 0,-1 1 1 0 0,1-1 0 0 0,-1 0 0 0 0,0 1 0 0 0,0-1-1 0 0,0 0 1 0 0,0 0 0 0 0,0 0 0 0 0,0 0-1 0 0,0 0 1 0 0,0 0 0 0 0,0 0 0 0 0,0 0-1 0 0,0 0 1 0 0,-1 0 0 0 0,1-1 0 0 0,0 1 0 0 0,-1 0-1 0 0,1-1 1 0 0,-1 1 0 0 0,1-1 0 0 0,0 0-1 0 0,-1 1 1 0 0,1-1 0 0 0,-1 0 0 0 0,1 0-1 0 0,-1 0 1 0 0,1 0 0 0 0,-1 0 0 0 0,1 0 0 0 0,-1 0-1 0 0,1-1 1 0 0,-1 1 0 0 0,1-1 0 0 0,0 1-1 0 0,-1-1 1 0 0,1 1 0 0 0,-1-1 0 0 0,1 0-1 0 0,0 1 1 0 0,0-1 0 0 0,-1 0 0 0 0,1 0 0 0 0,0 0-1 0 0,0 0 1 0 0,0 0 0 0 0,0 0 0 0 0,0 0-1 0 0,0-2-63 0 0,-2-2 45 0 0,0-1-1 0 0,1-1 0 0 0,0 1 0 0 0,0 0 1 0 0,1 0-1 0 0,0-1 0 0 0,0 1 0 0 0,0-1 1 0 0,1 1-1 0 0,0-1 0 0 0,0 1 0 0 0,0-1 1 0 0,1 1-1 0 0,0-1 0 0 0,1 1 0 0 0,-1-1 1 0 0,1 1-1 0 0,0 0 0 0 0,1 0 0 0 0,-1 0 1 0 0,4-4-45 0 0,80-121-2349 0 0,-76 118 1707 0 0,62-63-6143 0 0,-62 66 5737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184 120 1508 0 0,'0'0'257'0'0,"0"0"73"0"0,0 0-7 0 0,0 0-11 0 0,0 0-119 0 0,0 0 56 0 0,14 0 47 0 0,-7 3 3323 0 0,-3 5-3571 0 0,0 0 0 0 0,-1 0 0 0 0,0 0 0 0 0,0 0 0 0 0,-1 0 0 0 0,0 1-1 0 0,-1-1 1 0 0,0 1 0 0 0,0-1 0 0 0,-1 1 0 0 0,0-1 0 0 0,0 1 0 0 0,-1 0 0 0 0,0-1-1 0 0,-1 1 1 0 0,1-1 0 0 0,-2 2-48 0 0,-2 49 375 0 0,5 168 797 0 0,6-212-1224 0 0,-2-1-4501 0 0,-7-18 3269 0 0,0-1-15 0 0</inkml:trace>
  <inkml:trace contextRef="#ctx0" brushRef="#br0" timeOffset="556.45">188 417 1616 0 0,'53'-16'961'0'0,"191"-81"992"0"0,-180 11-354 0 0,-64 85-1484 0 0,-3-42 1060 0 0,-12 3 27 0 0,2 40-748 0 0,-3 291 919 0 0,18-194-2423 0 0,-2-95 345 0 0,-11 13-3052 0 0,-8-18 1407 0 0,3-2 1204 0 0</inkml:trace>
  <inkml:trace contextRef="#ctx0" brushRef="#br0" timeOffset="1212.149">550 74 888 0 0,'-8'-8'157'0'0,"-1"1"-1"0"0,0 0 1 0 0,0 0 0 0 0,0 1-1 0 0,-1 0 1 0 0,0 1 0 0 0,0 0 0 0 0,-1 1-1 0 0,1 0 1 0 0,-1 0 0 0 0,0 1-1 0 0,0 1 1 0 0,0 0 0 0 0,-1 0-1 0 0,1 1 1 0 0,0 1 0 0 0,-1 0-1 0 0,1 0 1 0 0,0 1 0 0 0,0 0-1 0 0,-1 1 1 0 0,1 1 0 0 0,0 0-1 0 0,1 0 1 0 0,-1 1 0 0 0,0 0-1 0 0,1 1 1 0 0,0 0 0 0 0,-5 4-157 0 0,-3 1 144 0 0,2 2 0 0 0,-1 0 0 0 0,2 0 1 0 0,0 1-1 0 0,0 1 0 0 0,1 1 0 0 0,1 0 0 0 0,0 1 1 0 0,2 0-1 0 0,-1 0 0 0 0,2 2 0 0 0,0-1 1 0 0,1 1-1 0 0,1 1 0 0 0,1-1 0 0 0,1 1 0 0 0,0 1 1 0 0,1-1-1 0 0,1 1 0 0 0,1 0 0 0 0,1 0 0 0 0,1 0 1 0 0,0 0-1 0 0,2 2-144 0 0,-1-10 54 0 0,1-1 0 0 0,1 0 1 0 0,0 1-1 0 0,0-1 0 0 0,1 0 1 0 0,0 0-1 0 0,1-1 1 0 0,0 1-1 0 0,1-1 0 0 0,0 0 1 0 0,1 0-1 0 0,0 0 0 0 0,1-1 1 0 0,-1 0-1 0 0,2 0 0 0 0,-1-1 1 0 0,1 0-1 0 0,1 0 0 0 0,-1-1 1 0 0,1 0-1 0 0,1 0 0 0 0,-1-1 1 0 0,8 3-55 0 0,4 3 68 0 0,1-2 0 0 0,0 0 0 0 0,0-2 1 0 0,1 0-1 0 0,0-2 0 0 0,1 0 1 0 0,-1-2-1 0 0,1 0 0 0 0,0-2 1 0 0,19 0-69 0 0,-13-3 28 0 0,-1-1 1 0 0,1-1-1 0 0,-1-1 1 0 0,0-2 0 0 0,-1 0-1 0 0,1-3 1 0 0,-1 0-1 0 0,-1-1 1 0 0,0-2 0 0 0,9-6-29 0 0,-23 11-19 0 0,0 0 1 0 0,-1-1-1 0 0,0-1 1 0 0,0 0-1 0 0,-1-1 1 0 0,0 0-1 0 0,0 0 1 0 0,-1-1-1 0 0,-1-1 1 0 0,0 0-1 0 0,0 0 1 0 0,-1 0-1 0 0,-1-1 1 0 0,0 0-1 0 0,-1-1 1 0 0,-1 0 0 0 0,0 0-1 0 0,0 0 1 0 0,-1 0-1 0 0,-1-1 1 0 0,0-6 18 0 0,-3 6 1 0 0,-1 0 0 0 0,-1 0 1 0 0,0 0-1 0 0,-1 0 0 0 0,-1 0 1 0 0,0 1-1 0 0,-1-1 0 0 0,-1 1 0 0 0,0 0 1 0 0,-1 1-1 0 0,0-1 0 0 0,-1 1 1 0 0,-1 1-1 0 0,0 0 0 0 0,0 0 1 0 0,-1 0-1 0 0,-1 2 0 0 0,0-1 1 0 0,0 1-1 0 0,-1 1 0 0 0,-1 0 1 0 0,1 0-1 0 0,-1 1 0 0 0,-1 1 0 0 0,1 1 1 0 0,-1 0-1 0 0,0 0 0 0 0,-1 1 1 0 0,1 1-1 0 0,-1 1 0 0 0,-6-1-1 0 0,-178-34-473 0 0,111 35-3873 0 0,72 19 1750 0 0,15-9 1411 0 0</inkml:trace>
  <inkml:trace contextRef="#ctx0" brushRef="#br0" timeOffset="1896.771">1181 529 4064 0 0,'0'0'1350'0'0,"0"0"-108"0"0,0 0 3 0 0,0 0-119 0 0,0 0-135 0 0,0-3-97 0 0,0-1-1199 0 0,1-44 4092 0 0,8 46-6735 0 0,-15 10-1516 0 0,-14 3 2794 0 0,-43 15-842 0 0,23-7 1328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4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1504 0 0,'5'-1'920'0'0,"-3"-3"-68"0"0,-1 4-124 0 0,3-1-104 0 0,-4-3-120 0 0,4 3-95 0 0,-3 1 19 0 0,1-4-180 0 0,0 3-96 0 0,-2 1-8 0 0,0 0-552 0 0,2 0-236 0 0,-2 1 55 0 0,-2 1 53 0 0,2 1-796 0 0,-4 1 144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4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1260 0 0,'3'5'1048'0'0,"1"-2"-260"0"0,1-1-116 0 0,-1 3-68 0 0,1-2-36 0 0,0 0-200 0 0,1 1-111 0 0,1-1-121 0 0,-2-1-12 0 0,2 3-513 0 0,2-2-235 0 0,-2 0-668 0 0,11 6 24 0 0,-6-6-16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4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19 1172 0 0,'-8'-3'69'0'0,"0"0"0"0"0,0 0 0 0 0,0 0 0 0 0,0 1 0 0 0,0 0 0 0 0,0 1 1 0 0,-1 0-1 0 0,1 0 0 0 0,-1 1 0 0 0,1 0 0 0 0,0 1 0 0 0,-1 0 0 0 0,1 0 0 0 0,0 0 0 0 0,-1 1 0 0 0,1 0 0 0 0,0 1 0 0 0,1 0 0 0 0,-2 0-69 0 0,-3 0 100 0 0,-1 0-1 0 0,0 0 1 0 0,1 1-1 0 0,0 1 1 0 0,0 0-1 0 0,0 0 1 0 0,1 1-1 0 0,-1 1 0 0 0,1 0 1 0 0,1 1-1 0 0,-1 0 1 0 0,2 0-1 0 0,-1 1 1 0 0,1 0-1 0 0,0 1 1 0 0,1 0-1 0 0,0 0 1 0 0,1 1-1 0 0,0 0 1 0 0,0 0-1 0 0,-2 7-99 0 0,12-11 43 0 0,0 0-1 0 0,0-1 1 0 0,0 1-1 0 0,1-1 1 0 0,0 0-1 0 0,0 0 0 0 0,0 0 1 0 0,1-1-1 0 0,0 0 1 0 0,0 1-1 0 0,0-2 1 0 0,1 1-1 0 0,-1 0 1 0 0,1-1-1 0 0,0 0 1 0 0,1-1-1 0 0,-1 1 1 0 0,1-1-1 0 0,-1-1 1 0 0,1 1-1 0 0,0-1 1 0 0,0 0-1 0 0,0-1 1 0 0,0 1-1 0 0,0-1 1 0 0,3 0-43 0 0,-8-1 8 0 0,242 65-152 0 0,-243-65 128 0 0,0 0 0 0 0,0 1 1 0 0,0-1-1 0 0,0 0 0 0 0,0 0 0 0 0,0 1 0 0 0,0-1 1 0 0,0 1-1 0 0,0-1 0 0 0,0 1 0 0 0,0-1 1 0 0,-1 1-1 0 0,1-1 0 0 0,0 1 0 0 0,0 0 0 0 0,-1-1 1 0 0,1 1-1 0 0,0 0 0 0 0,-1 0 0 0 0,1-1 1 0 0,-1 1-1 0 0,1 0 0 0 0,-1 0 0 0 0,1 0 1 0 0,-1 0-1 0 0,0 0 0 0 0,1 0 0 0 0,-1 0 0 0 0,0 0 1 0 0,0 0-1 0 0,0 0 0 0 0,1 0 0 0 0,-1 0 1 0 0,0 0-1 0 0,0 0 0 0 0,-1 0 0 0 0,1 0 0 0 0,0 0 1 0 0,0 0-1 0 0,0 0 0 0 0,-1 0 0 0 0,1 0 1 0 0,0-1-1 0 0,-1 1 0 0 0,1 0 0 0 0,-1 0 1 0 0,1 0-1 0 0,-1 0 0 0 0,0 0 0 0 0,1-1 0 0 0,-1 1 1 0 0,0 0-1 0 0,1-1 0 0 0,-1 1 0 0 0,0 0 1 0 0,0-1-1 0 0,0 1 0 0 0,0-1 0 0 0,1 1 0 0 0,-1-1 1 0 0,0 0-1 0 0,0 1 0 0 0,0-1 0 0 0,0 0 1 0 0,0 1-1 0 0,0-1 0 0 0,-1 0 16 0 0,-66 37-34 0 0,-1-8 186 0 0,39-19-12 0 0,0 2 0 0 0,0 1 0 0 0,1 2 1 0 0,1 1-1 0 0,1 1 0 0 0,0 1 0 0 0,1 1 0 0 0,1 1 1 0 0,-17 18-141 0 0,40-35 14 0 0,1 0 0 0 0,-1 0 1 0 0,0 0-1 0 0,1 0 1 0 0,0 0-1 0 0,0 0 1 0 0,0 0-1 0 0,0 0 1 0 0,0 0-1 0 0,0 0 1 0 0,1 1-1 0 0,-1-1 1 0 0,1 0-1 0 0,0 0 1 0 0,0 1-1 0 0,1-1 1 0 0,-1 0-1 0 0,1 1 0 0 0,-1-1 1 0 0,1 0-1 0 0,0 0 1 0 0,0 0-1 0 0,0 0 1 0 0,1 0-1 0 0,-1 0 1 0 0,1 0-1 0 0,0 0 1 0 0,-1 0-1 0 0,1-1 1 0 0,1 1-1 0 0,-1-1 1 0 0,0 0-1 0 0,0 1 1 0 0,1-1-1 0 0,-1 0 0 0 0,1 0 1 0 0,0 0-1 0 0,0-1 1 0 0,0 1-1 0 0,0-1 1 0 0,0 1-1 0 0,0-1 1 0 0,0 0-1 0 0,0 0 1 0 0,0-1-1 0 0,0 1 1 0 0,1-1-1 0 0,-1 1 1 0 0,0-1-1 0 0,1 0 1 0 0,-1 0-1 0 0,0 0 0 0 0,0-1 1 0 0,2 0-15 0 0,19 4-367 0 0,-1-1 1 0 0,1-1-1 0 0,0-1 0 0 0,0-1 1 0 0,0-1-1 0 0,-1-1 0 0 0,1-2 1 0 0,-1 0-1 0 0,0-1 1 0 0,0-2-1 0 0,9-4 367 0 0,12-4-1209 0 0</inkml:trace>
  <inkml:trace contextRef="#ctx0" brushRef="#br0" timeOffset="247.866">947 379 840 0 0,'0'0'110'0'0,"0"0"-1"0"0,-1 0 0 0 0,1 0 1 0 0,0 0-1 0 0,-1 0 1 0 0,1 0-1 0 0,0 0 1 0 0,-1 0-1 0 0,1 0 1 0 0,0 0-1 0 0,-1 0 1 0 0,1 0-1 0 0,0 0 1 0 0,-1-1-1 0 0,1 1 1 0 0,0 0-1 0 0,-1 0 1 0 0,1 0-1 0 0,0-1 1 0 0,0 1-1 0 0,-1 0 0 0 0,1 0 1 0 0,0 0-1 0 0,0-1 1 0 0,0 1-1 0 0,-1 0 1 0 0,1-1-1 0 0,0 1 1 0 0,0 0-1 0 0,0-1 1 0 0,0 1-110 0 0,-133 192 2019 0 0,69-1-2843 0 0,36-156-1791 0 0,21-28 1305 0 0</inkml:trace>
  <inkml:trace contextRef="#ctx0" brushRef="#br0" timeOffset="495.308">556 524 876 0 0,'-2'-16'1921'0'0,"2"16"-1836"0"0,0 0 0 0 0,0 1 0 0 0,1-1 0 0 0,-1 0 0 0 0,0 0 1 0 0,0 0-1 0 0,1 0 0 0 0,-1 0 0 0 0,0 0 0 0 0,1 0 0 0 0,-1 0 0 0 0,0 0 0 0 0,0 0 1 0 0,1 0-1 0 0,-1 0 0 0 0,0 0 0 0 0,1 0 0 0 0,-1 0 0 0 0,0 0 0 0 0,1 0 1 0 0,-1 0-1 0 0,0 0 0 0 0,0 0 0 0 0,1 0 0 0 0,-1 0 0 0 0,0-1 0 0 0,0 1 1 0 0,1 0-1 0 0,-1 0 0 0 0,0 0 0 0 0,0 0 0 0 0,1-1-85 0 0,198 176 1382 0 0,-145-135-1408 0 0,-46-34 11 0 0,3 1-352 0 0,0 1 0 0 0,0 0 0 0 0,-1 1 0 0 0,0 0 0 0 0,0 0 0 0 0,-1 1 0 0 0,-1 1 0 0 0,1 0-1 0 0,-2 0 1 0 0,1 0 0 0 0,3 9 367 0 0,-8-3-1268 0 0</inkml:trace>
  <inkml:trace contextRef="#ctx0" brushRef="#br0" timeOffset="682.414">522 961 1228 0 0,'24'9'3969'0'0,"245"-4"-1779"0"0,2-46-7246 0 0,-225 33 3689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4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0 928 0 0,'7'1'3383'0'0,"24"44"-2541"0"0,-16-16-491 0 0,0 0 0 0 0,-2 2 0 0 0,-2 0 1 0 0,0 0-1 0 0,-2 1 0 0 0,-2 0 0 0 0,0 0 0 0 0,0 27-351 0 0,-7-52 94 0 0,-1 0 0 0 0,0-1-1 0 0,0 1 1 0 0,0-1 0 0 0,-1 0 0 0 0,0 1-1 0 0,0-1 1 0 0,-1 0 0 0 0,0 0 0 0 0,0 0-1 0 0,0-1 1 0 0,-1 1 0 0 0,0-1 0 0 0,0 0-1 0 0,0 0 1 0 0,0 0 0 0 0,-1 0 0 0 0,0-1-1 0 0,0 0 1 0 0,0 0 0 0 0,-1 0 0 0 0,1 0 0 0 0,-1-1-1 0 0,0 0 1 0 0,0 0 0 0 0,0-1 0 0 0,0 0-1 0 0,0 0 1 0 0,-1 0 0 0 0,1-1 0 0 0,-1 0-1 0 0,-4 1-93 0 0,8-4 23 0 0,-1 0-1 0 0,1 0 1 0 0,0 0 0 0 0,0 0-1 0 0,0 0 1 0 0,0 0-1 0 0,0-1 1 0 0,0 0-1 0 0,1 1 1 0 0,-1-1-1 0 0,1 0 1 0 0,0 0-1 0 0,0 0 1 0 0,0-1 0 0 0,0 1-1 0 0,0 0 1 0 0,1-1-1 0 0,0 1 1 0 0,0-1-1 0 0,0 0 1 0 0,0 1-1 0 0,0-1 1 0 0,0 0-1 0 0,1 1 1 0 0,0-1 0 0 0,0 0-1 0 0,0 0 1 0 0,0 1-1 0 0,1-1 1 0 0,-1 0-1 0 0,1 1 1 0 0,0-1-1 0 0,1-2-22 0 0,1-10-8 0 0,0 0 0 0 0,2 1 0 0 0,-1 0 0 0 0,2 0 0 0 0,0 0 0 0 0,1 0 0 0 0,0 1 0 0 0,1 0 0 0 0,1 1 0 0 0,0 0 0 0 0,1 0 0 0 0,0 1 0 0 0,1 0 0 0 0,0 1 0 0 0,1 0 0 0 0,0 1 0 0 0,1 0 0 0 0,0 1 0 0 0,0 0 0 0 0,1 1 0 0 0,0 1 0 0 0,1 0 0 0 0,-1 1 0 0 0,1 1 0 0 0,1 0 0 0 0,-1 1 0 0 0,16-3 8 0 0,-25 8-8 0 0,0-1 0 0 0,0 1 0 0 0,0-1 0 0 0,-1 2 0 0 0,1-1 0 0 0,0 1 0 0 0,0 0 0 0 0,-1 0 0 0 0,1 0 0 0 0,-1 1 0 0 0,0 0 0 0 0,0 0 0 0 0,0 0 0 0 0,0 0 0 0 0,0 1 0 0 0,-1 0 0 0 0,1 0 0 0 0,-1 0 0 0 0,0 1 0 0 0,-1-1 0 0 0,1 1 0 0 0,-1 0 0 0 0,0 0 0 0 0,0 1 0 0 0,0-1 0 0 0,-1 0 0 0 0,2 5 8 0 0,25 160-286 0 0,-56-27-2631 0 0,11-94-2372 0 0,16-46 4099 0 0</inkml:trace>
  <inkml:trace contextRef="#ctx0" brushRef="#br0" timeOffset="481.776">899 345 1128 0 0,'4'4'156'0'0,"0"-1"-1"0"0,-1 1 1 0 0,0 0-1 0 0,0 0 1 0 0,0 0-1 0 0,0 0 1 0 0,-1 1-1 0 0,0-1 1 0 0,1 1-1 0 0,-2 0 1 0 0,1-1-1 0 0,0 1 1 0 0,-1 0-1 0 0,0 0 1 0 0,0 0-1 0 0,-1 0 1 0 0,1 0-1 0 0,-1 0 1 0 0,0 0-1 0 0,0 0 1 0 0,-1 0 0 0 0,0 0-1 0 0,0 0 1 0 0,0 0-1 0 0,0 0 1 0 0,-1 0-1 0 0,1-1 1 0 0,-1 1-1 0 0,-1 0 1 0 0,1-1-1 0 0,0 0 1 0 0,-1 1-1 0 0,0-1 1 0 0,0 0-1 0 0,-1 0 1 0 0,1-1-1 0 0,-1 1 1 0 0,1-1-1 0 0,-2 1-155 0 0,-6 7 85 0 0,-1-1 0 0 0,-1 0-1 0 0,0 0 1 0 0,0-2-1 0 0,-1 1 1 0 0,0-2 0 0 0,0 0-1 0 0,-1 0 1 0 0,0-1 0 0 0,0-1-1 0 0,0-1 1 0 0,-4 1-85 0 0,16-5-220 0 0,-7-3-844 0 0,21-56-2703 0 0,2 33 2553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4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219 161 1792 0 0,'-14'7'287'0'0,"-1"1"0"0"0,2 0 0 0 0,-1 1 0 0 0,1 0 0 0 0,0 1 0 0 0,1 0 0 0 0,0 1-1 0 0,0 1 1 0 0,2 0 0 0 0,-1 0 0 0 0,1 1 0 0 0,1 1 0 0 0,1-1 0 0 0,0 1 0 0 0,0 1 0 0 0,2-1 0 0 0,-1 1 0 0 0,2 1 0 0 0,0-1-1 0 0,1 1 1 0 0,1 0 0 0 0,0 0 0 0 0,1 0 0 0 0,1 0-287 0 0,5-1 3 0 0,0 0 0 0 0,1-1-1 0 0,1 0 1 0 0,0 0 0 0 0,1-1-1 0 0,0 0 1 0 0,1 0 0 0 0,1 0 0 0 0,0-1-1 0 0,1 0 1 0 0,0-1 0 0 0,0 0-1 0 0,1-1 1 0 0,1 0 0 0 0,0-1 0 0 0,0 0-1 0 0,1-1 1 0 0,0 0 0 0 0,0-1 0 0 0,1 0-1 0 0,0-2 1 0 0,0 1 0 0 0,1-2-1 0 0,-1 1 1 0 0,4-1-3 0 0,189 27-5748 0 0,-188-31 4542 0 0</inkml:trace>
  <inkml:trace contextRef="#ctx0" brushRef="#br0" timeOffset="495.777">635 338 848 0 0,'38'228'6468'0'0,"-38"-227"-6418"0"0,-1 0 1 0 0,1 1-1 0 0,0-1 0 0 0,-1 1 1 0 0,1-1-1 0 0,-1 0 0 0 0,1 1 1 0 0,-1-1-1 0 0,0 0 0 0 0,0 0 1 0 0,1 0-1 0 0,-1 1 0 0 0,0-1 1 0 0,0 0-1 0 0,0 0 0 0 0,0 0 1 0 0,0 0-1 0 0,0-1 0 0 0,-1 1 1 0 0,1 0-1 0 0,0 0 0 0 0,0-1 1 0 0,-1 1-1 0 0,1-1 0 0 0,0 1 1 0 0,-1-1-1 0 0,1 1 0 0 0,0-1 1 0 0,-1 0-1 0 0,1 0 0 0 0,-1 1 1 0 0,1-1-1 0 0,-1 0 0 0 0,1 0 1 0 0,0-1-1 0 0,-1 1 1 0 0,1 0-1 0 0,-1 0 0 0 0,1-1 1 0 0,0 1-1 0 0,-1-1 0 0 0,1 1 1 0 0,0-1-1 0 0,-1 1 0 0 0,1-1 1 0 0,0 0-1 0 0,0 0 0 0 0,0 0 1 0 0,0 1-1 0 0,0-1 0 0 0,0 0 1 0 0,0-1-1 0 0,0 1 0 0 0,0 0-50 0 0,-2-11 35 0 0,1-1-1 0 0,0 1 0 0 0,1-1 0 0 0,0 1 1 0 0,1-1-1 0 0,0 0 0 0 0,1 1 0 0 0,1-1 1 0 0,0 1-1 0 0,0-1 0 0 0,2 1 0 0 0,-1 0 1 0 0,2 0-1 0 0,-1 0 0 0 0,1 1 0 0 0,1-1 1 0 0,0 1-1 0 0,1 0 0 0 0,0 1 0 0 0,1 0 1 0 0,0 0-1 0 0,0 1 0 0 0,1 0 0 0 0,2-2-34 0 0,-6 6-24 0 0,0-1-1 0 0,0 1 1 0 0,1 0-1 0 0,0 0 1 0 0,0 0-1 0 0,0 1 1 0 0,0 0-1 0 0,1 0 1 0 0,-1 0-1 0 0,1 1 1 0 0,0 0 0 0 0,0 0-1 0 0,0 1 1 0 0,0 0-1 0 0,1 0 1 0 0,-1 1-1 0 0,1 0 1 0 0,0 0 24 0 0,-1 4-8 0 0,-2 0-1 0 0,1 0 1 0 0,0 1 0 0 0,-1-1 0 0 0,1 2 0 0 0,-1-1 0 0 0,0 0 0 0 0,0 1 0 0 0,-1 0 0 0 0,1 0 0 0 0,-1 0 0 0 0,0 0 0 0 0,-1 1-1 0 0,1 0 1 0 0,-1 0 0 0 0,0 0 0 0 0,-1 0 0 0 0,1 0 0 0 0,-1 0 0 0 0,-1 1 0 0 0,1-1 0 0 0,-1 1 0 0 0,0 0 0 0 0,0 2 8 0 0,6 199-1064 0 0,-7-153-2357 0 0,8-42 846 0 0,-2-11 1333 0 0</inkml:trace>
  <inkml:trace contextRef="#ctx0" brushRef="#br0" timeOffset="775.91">1229 558 1312 0 0,'4'8'175'0'0,"0"1"-1"0"0,0 0 1 0 0,-1 0-1 0 0,-1 0 1 0 0,0 1-1 0 0,0-1 0 0 0,0 0 1 0 0,-1 1-1 0 0,-1-1 1 0 0,0 1-1 0 0,0-1 1 0 0,0 1-1 0 0,-2-1 1 0 0,1 1-1 0 0,-1-1 1 0 0,0 0-1 0 0,-1 0 1 0 0,0 0-1 0 0,-1 0 1 0 0,0 0-1 0 0,0-1 1 0 0,0 1-1 0 0,-1-1 1 0 0,-1 0-1 0 0,1-1 1 0 0,-1 1-1 0 0,-1-1 1 0 0,1 0-1 0 0,-1-1 1 0 0,-4 3-175 0 0,11-8-75 0 0,-1 0 0 0 0,1 0 0 0 0,-1 0 0 0 0,1-1 0 0 0,-1 1 0 0 0,1 0 0 0 0,-1-1 1 0 0,0 1-1 0 0,1 0 0 0 0,-1-1 0 0 0,0 1 0 0 0,0-1 0 0 0,1 1 0 0 0,-1-1 0 0 0,0 0 0 0 0,0 1 1 0 0,0-1-1 0 0,0 0 0 0 0,1 1 0 0 0,-1-1 0 0 0,0 0 0 0 0,0 0 0 0 0,0 0 0 0 0,0 0 1 0 0,0 0-1 0 0,0 0 0 0 0,0 0 0 0 0,0 0 0 0 0,1 0 0 0 0,-1 0 0 0 0,0 0 0 0 0,0-1 0 0 0,0 1 1 0 0,0 0-1 0 0,0-1 0 0 0,1 1 0 0 0,-1 0 0 0 0,0-1 0 0 0,0 1 0 0 0,0-1 0 0 0,1 0 0 0 0,-1 1 1 0 0,0-1-1 0 0,1 1 0 0 0,-1-1 0 0 0,1 0 0 0 0,-1 0 0 0 0,1 1 0 0 0,-1-1 0 0 0,1 0 1 0 0,-1 0-1 0 0,1 0 0 0 0,0 1 0 0 0,-1-2 75 0 0,-1-8-1223 0 0</inkml:trace>
  <inkml:trace contextRef="#ctx0" brushRef="#br0" timeOffset="1041.033">1604 144 1700 0 0,'9'-31'6218'0'0,"-13"37"-6057"0"0,1 0 0 0 0,-1 1 0 0 0,1-1 0 0 0,1 1 0 0 0,-1 0 0 0 0,1-1 0 0 0,0 1 0 0 0,1 0 0 0 0,-1 1 0 0 0,2-1 0 0 0,-1 0 0 0 0,1 0 0 0 0,0 0 0 0 0,1 7-161 0 0,68 428 1148 0 0,-67-415-1377 0 0,-1-20-7 0 0,0-1-1 0 0,0 0 1 0 0,0 0 0 0 0,-1 1-1 0 0,0-1 1 0 0,-1 1-1 0 0,1-1 1 0 0,-1 0 0 0 0,0 0-1 0 0,-1 1 1 0 0,1-1-1 0 0,-1 0 1 0 0,-1 0-1 0 0,1 0 1 0 0,-1-1 0 0 0,-2 4 236 0 0,-21-5-4007 0 0,21-6 2761 0 0</inkml:trace>
  <inkml:trace contextRef="#ctx0" brushRef="#br0" timeOffset="1292.025">1633 398 1196 0 0,'30'-26'3506'0'0,"-26"26"-3408"0"0,-1 0-1 0 0,1 1 1 0 0,-1-1 0 0 0,0 1-1 0 0,1 0 1 0 0,-1 0 0 0 0,0 0-1 0 0,1 1 1 0 0,-1-1 0 0 0,0 1-1 0 0,0 0 1 0 0,0 0 0 0 0,0 0-1 0 0,0 0 1 0 0,-1 0 0 0 0,1 0 0 0 0,-1 1-1 0 0,1 0 1 0 0,-1-1 0 0 0,0 1-1 0 0,0 0 1 0 0,0 0 0 0 0,0 0-1 0 0,-1 0 1 0 0,1 0 0 0 0,-1 1-1 0 0,0 0-97 0 0,-2 1 28 0 0,-1 0 0 0 0,0 0 0 0 0,0 0 0 0 0,0 0 0 0 0,-1 0 0 0 0,0-1 0 0 0,0 1 0 0 0,0-1 0 0 0,0 0 0 0 0,-1 0-1 0 0,0 0 1 0 0,0 0 0 0 0,0-1 0 0 0,0 1 0 0 0,0-1 0 0 0,-1 0 0 0 0,1 0 0 0 0,-1-1 0 0 0,0 0 0 0 0,0 1 0 0 0,0-1 0 0 0,0-1 0 0 0,0 1-1 0 0,0-1 1 0 0,-1 0 0 0 0,1 0 0 0 0,0-1 0 0 0,-6 1-28 0 0,-8 5-252 0 0,16-6 66 0 0,0 0 0 0 0,-1 0 1 0 0,1 0-1 0 0,0 0 1 0 0,-1-1-1 0 0,1 1 0 0 0,0-1 1 0 0,-1 0-1 0 0,1 0 0 0 0,0 0 1 0 0,0 0-1 0 0,0 0 1 0 0,0-1-1 0 0,0 0 0 0 0,0 1 1 0 0,0-1-1 0 0,0 0 0 0 0,1 0 1 0 0,-1-1-1 0 0,1 1 1 0 0,-1 0-1 0 0,1-1 0 0 0,0 0 1 0 0,0 1-1 0 0,0-1 0 0 0,1 0 1 0 0,-1 0-1 0 0,1 0 1 0 0,-1 0 185 0 0,-4-18-1206 0 0</inkml:trace>
  <inkml:trace contextRef="#ctx0" brushRef="#br0" timeOffset="1508.643">1956 1 1552 0 0,'31'-1'3172'0'0,"38"43"-1785"0"0,-54-28-1215 0 0,-1 1 1 0 0,-1 1-1 0 0,0 0 0 0 0,-1 1 0 0 0,-1 1 0 0 0,-1 0 1 0 0,0 0-1 0 0,-1 1 0 0 0,-1 0 0 0 0,-1 0 0 0 0,-1 1 0 0 0,0 0 1 0 0,-2 0-1 0 0,0 0 0 0 0,-1 1 0 0 0,-1 10-172 0 0,-6-10 58 0 0,0 0-1 0 0,-2 0 1 0 0,-1 0-1 0 0,0 0 1 0 0,-1-1-1 0 0,-2-1 1 0 0,0 1-1 0 0,-1-2 1 0 0,0 1-1 0 0,-2-1 0 0 0,0-1 1 0 0,-1-1-1 0 0,-1 0 1 0 0,0 0-1 0 0,-1-2 1 0 0,-1 0-1 0 0,0 0 1 0 0,-5 1-58 0 0,-79 42-3894 0 0,97-75 1470 0 0,4 8 1221 0 0</inkml:trace>
  <inkml:trace contextRef="#ctx0" brushRef="#br0" timeOffset="1879.779">2488 821 2604 0 0,'2'24'808'0'0,"-6"1"-132"0"0,4-14-104 0 0,-25 29-88 0 0,8-13 41 0 0,-8-4-109 0 0,0-3-4 0 0,-4 2-88 0 0,-3-7-300 0 0,7 2 4 0 0,1-6-380 0 0,-3-2-372 0 0,7-9-461 0 0,20 0-91 0 0,-10 0 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654 133 848 0 0,'0'0'497'0'0,"5"-23"863"0"0,24-52 3352 0 0,-29 74-4628 0 0,-7 41 480 0 0,5 24-436 0 0,3 0 0 0 0,3 1 0 0 0,2-1 0 0 0,4 0 0 0 0,12 44-128 0 0,36 154-1375 0 0,-67-239-3304 0 0,3-25 3468 0 0</inkml:trace>
  <inkml:trace contextRef="#ctx0" brushRef="#br0" timeOffset="298.642">69 109 1076 0 0,'-68'-3'4415'0'0,"151"-12"-2059"0"0,427-41-1040 0 0,-168 32-3719 0 0,-269 19 1278 0 0,15 1-872 0 0,-54 3 787 0 0</inkml:trace>
  <inkml:trace contextRef="#ctx0" brushRef="#br0" timeOffset="922.323">1357 444 1784 0 0,'9'-2'830'0'0,"19"-4"1008"0"0,-38-2-712 0 0,-14 7-1086 0 0,0 1 0 0 0,0 1 0 0 0,0 2 1 0 0,0 0-1 0 0,0 1 0 0 0,1 2 0 0 0,-1 0 0 0 0,1 1 1 0 0,1 2-1 0 0,-1 0 0 0 0,1 2 0 0 0,1 0 0 0 0,0 1 0 0 0,1 1 1 0 0,0 1-1 0 0,1 1 0 0 0,0 1 0 0 0,2 0 0 0 0,0 1 1 0 0,1 1-1 0 0,0 1 0 0 0,-9 15-40 0 0,23-32 8 0 0,0 0 0 0 0,0 0-1 0 0,0 1 1 0 0,1-1 0 0 0,-1 0 0 0 0,1 1-1 0 0,-1-1 1 0 0,1 1 0 0 0,0 0 0 0 0,0-1 0 0 0,0 1-1 0 0,0 0 1 0 0,1-1 0 0 0,-1 1 0 0 0,1 0 0 0 0,0 0-1 0 0,-1 0 1 0 0,1 0 0 0 0,1-1 0 0 0,-1 1 0 0 0,0 0-1 0 0,1 0 1 0 0,-1 0 0 0 0,1-1 0 0 0,0 1 0 0 0,0 0-1 0 0,0 0 1 0 0,0-1 0 0 0,0 1 0 0 0,1-1 0 0 0,-1 1-1 0 0,1-1 1 0 0,-1 0 0 0 0,1 0 0 0 0,0 0 0 0 0,0 1-1 0 0,0-2 1 0 0,0 1 0 0 0,1 0 0 0 0,-1 0 0 0 0,0-1-1 0 0,1 1 1 0 0,-1-1 0 0 0,1 0 0 0 0,0 0-1 0 0,-1 0 1 0 0,1 0 0 0 0,0 0 0 0 0,-1 0 0 0 0,1-1-1 0 0,0 1 1 0 0,0-1 0 0 0,0 0 0 0 0,0 0 0 0 0,2 0-8 0 0,9 2-2 0 0,0-1 0 0 0,0-1 0 0 0,0 0 0 0 0,1-1 0 0 0,-1 0 0 0 0,0-1 0 0 0,0-1 0 0 0,0 0 0 0 0,-1-1 0 0 0,1 0 0 0 0,9-5 2 0 0,-18 8 25 0 0,1-1 0 0 0,-1 1 0 0 0,0-1-1 0 0,0 0 1 0 0,-1 0 0 0 0,1 0 0 0 0,0-1 0 0 0,-1 0 0 0 0,1 0 0 0 0,-1 0 0 0 0,0 0 0 0 0,0-1 0 0 0,0 0 0 0 0,-1 1 0 0 0,1-1 0 0 0,-1-1 0 0 0,0 1 0 0 0,0 0 0 0 0,0-1 0 0 0,-1 0 0 0 0,1 1 0 0 0,-1-1 0 0 0,0 0 0 0 0,-1 0 0 0 0,1 0 0 0 0,-1-1-1 0 0,0 1 1 0 0,0 0 0 0 0,-1 0 0 0 0,1-2-25 0 0,1 6 0 0 0,1 1 1 0 0,0 0-1 0 0,0 0 0 0 0,0 1 0 0 0,-1-1 0 0 0,1 1 0 0 0,0-1 0 0 0,-1 1 0 0 0,1 0 0 0 0,0 0 0 0 0,-1 0 0 0 0,1 0 0 0 0,-1 0 0 0 0,0 1 1 0 0,1-1-1 0 0,-1 1 0 0 0,0-1 0 0 0,0 1 0 0 0,0 0 0 0 0,0 0 0 0 0,0 0 0 0 0,0 0 0 0 0,0 0 0 0 0,-1 1 0 0 0,1-1 0 0 0,-1 0 1 0 0,0 1-1 0 0,0-1 0 0 0,1 2 0 0 0,18 15-11 0 0,-13-13-37 0 0,94 74-770 0 0,-27-39-3217 0 0,-61-37 2755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0 153 996 0 0,'0'0'688'0'0,"0"0"-7"0"0,0 0-44 0 0,2-23 1047 0 0,1 17-1781 0 0,-3 6 169 0 0,0 0-1 0 0,1 1 1 0 0,-1-1-1 0 0,0 0 1 0 0,0 0-1 0 0,1 1 1 0 0,-1-1-1 0 0,0 0 1 0 0,1 0-1 0 0,-1 0 1 0 0,0 0-1 0 0,0 1 1 0 0,1-1-1 0 0,-1 0 1 0 0,0 0-1 0 0,1 0 1 0 0,-1 0-1 0 0,0 0 1 0 0,1 0 0 0 0,-1 0-1 0 0,0 0 1 0 0,1 0-1 0 0,-1 0 1 0 0,0 0-1 0 0,1 0 1 0 0,-1 0-1 0 0,0 0 1 0 0,1 0-1 0 0,-1 0 1 0 0,0-1-1 0 0,1 1 1 0 0,-1 0-1 0 0,0 0 1 0 0,1 0-1 0 0,-1 0 1 0 0,0-1-1 0 0,0 1-71 0 0,75 294 1788 0 0,-20-115-2546 0 0,-55-177 498 0 0,3 11-356 0 0,-2-5-3451 0 0,-1-8 2801 0 0</inkml:trace>
  <inkml:trace contextRef="#ctx0" brushRef="#br0" timeOffset="608.463">69 169 880 0 0,'-30'-23'3198'0'0,"29"18"-3137"0"0,0-1 0 0 0,1 1 0 0 0,0 0-1 0 0,0 0 1 0 0,0-1 0 0 0,0 1 0 0 0,1 0-1 0 0,0-1 1 0 0,0 1 0 0 0,0 0 0 0 0,1 0-1 0 0,0 0 1 0 0,0 0 0 0 0,0 0 0 0 0,0 1-1 0 0,1-1 1 0 0,0 1 0 0 0,0-1 0 0 0,0 1-1 0 0,1 0 1 0 0,-1 0 0 0 0,1 0 0 0 0,0 1-1 0 0,0-1 1 0 0,0 1 0 0 0,0 0 0 0 0,1 0-1 0 0,-1 1 1 0 0,1-1 0 0 0,0 1 0 0 0,0 0-1 0 0,0 0 1 0 0,0 0 0 0 0,0 1 0 0 0,0 0-1 0 0,0 0 1 0 0,1 0 0 0 0,-1 1 0 0 0,0 0 0 0 0,0 0-1 0 0,5 0-60 0 0,-5 0 8 0 0,0 1 1 0 0,-1-1-1 0 0,1 1 0 0 0,0 0 0 0 0,0 0 0 0 0,-1 1 1 0 0,1-1-1 0 0,-1 1 0 0 0,1 0 0 0 0,-1 0 0 0 0,0 1 1 0 0,0-1-1 0 0,0 1 0 0 0,0 0 0 0 0,0 0 0 0 0,0 0 1 0 0,-1 1-1 0 0,0-1 0 0 0,1 1 0 0 0,-1 0 0 0 0,-1 0 1 0 0,1 0-1 0 0,-1 0 0 0 0,1 0 0 0 0,-1 1 0 0 0,0-1 1 0 0,-1 1-1 0 0,1-1 0 0 0,-1 1 0 0 0,0 0 0 0 0,0-1-8 0 0,-1 148 137 0 0,-1-148-139 0 0,0 1 0 0 0,0-1 0 0 0,0 1 0 0 0,0-1 0 0 0,1 1 0 0 0,0 0 0 0 0,0-1 0 0 0,0 1 0 0 0,0-1 0 0 0,1 1 0 0 0,0 0 0 0 0,0-1 0 0 0,0 1 0 0 0,1-1 1 0 0,-1 0-1 0 0,1 1 0 0 0,0-1 0 0 0,0 0 0 0 0,0 0 0 0 0,1 0 0 0 0,0-1 0 0 0,0 1 0 0 0,0 0 0 0 0,0-1 0 0 0,0 0 0 0 0,0 0 0 0 0,1 0 0 0 0,0 0 0 0 0,-1 0 0 0 0,1-1 0 0 0,0 0 0 0 0,0 0 0 0 0,1 0 0 0 0,-1 0 0 0 0,0 0 0 0 0,3 0 2 0 0,-5-1 12 0 0,9 3-5 0 0,0 1 0 0 0,-1 0 0 0 0,1 1-1 0 0,-1 0 1 0 0,-1 1 0 0 0,1 0 0 0 0,-1 0 0 0 0,0 1 0 0 0,-1 0 0 0 0,0 0 0 0 0,0 1 0 0 0,-1 0 0 0 0,0 1-1 0 0,-1 0 1 0 0,0 0 0 0 0,0 0 0 0 0,-1 1 0 0 0,0-1 0 0 0,3 12-7 0 0,-12-15 73 0 0,0 1 0 0 0,-1-1 0 0 0,0 0 0 0 0,0 0 0 0 0,0 0 0 0 0,-1-1 0 0 0,0 1 0 0 0,0-2 0 0 0,0 1 0 0 0,-1-1 0 0 0,0 0 0 0 0,0 0 0 0 0,0 0 0 0 0,-1-1 1 0 0,1-1-1 0 0,-1 1 0 0 0,0-1 0 0 0,0 0 0 0 0,0-1 0 0 0,-1 0 0 0 0,1 0 0 0 0,-6 0-73 0 0,-28 2-68 0 0,39-41-2130 0 0,54-21-431 0 0,-26 40 1857 0 0</inkml:trace>
  <inkml:trace contextRef="#ctx0" brushRef="#br0" timeOffset="1168.983">692 96 1392 0 0,'10'-64'6769'0'0,"-10"63"-6962"0"0,0 1-74 0 0,26 2-3992 0 0,-20 1 2869 0 0</inkml:trace>
  <inkml:trace contextRef="#ctx0" brushRef="#br0" timeOffset="885.081">802 353 2116 0 0,'-3'5'3951'0'0,"-3"9"-2567"0"0,9 30-173 0 0,-1 29-2045 0 0,-11-34-4243 0 0,2-32 3754 0 0</inkml:trace>
  <inkml:trace contextRef="#ctx0" brushRef="#br0" timeOffset="1429.679">930 326 968 0 0,'25'233'5734'0'0,"-62"-150"-3336"0"0,36-83-2363 0 0,0 0 0 0 0,0 0 0 0 0,-1 0 0 0 0,1-1 1 0 0,0 1-1 0 0,0 0 0 0 0,0-1 0 0 0,-1 1 0 0 0,1-1 0 0 0,0 1 0 0 0,0-1 0 0 0,0 0 0 0 0,0 1 0 0 0,0-1 0 0 0,0 0 0 0 0,0 0 1 0 0,0 0-1 0 0,0 0 0 0 0,0 0 0 0 0,0 0 0 0 0,1 0 0 0 0,-1 0 0 0 0,0 0 0 0 0,1 0 0 0 0,-1 0 0 0 0,1 0 0 0 0,-1 0 0 0 0,1-1 1 0 0,0 1-1 0 0,-1 0 0 0 0,1 0 0 0 0,0-1 0 0 0,0 1 0 0 0,0 0 0 0 0,0 0 0 0 0,0-1 0 0 0,0 1 0 0 0,0 0 0 0 0,0 0 0 0 0,0-1 0 0 0,1 1 1 0 0,-1 0-1 0 0,1 0 0 0 0,-1-1 0 0 0,1 1 0 0 0,-1 0 0 0 0,1 0 0 0 0,-1 0 0 0 0,2-1-35 0 0,-2 2 0 0 0,4-20-16 0 0,2-1 0 0 0,0 1 0 0 0,2 0 0 0 0,0 1 0 0 0,1 0-1 0 0,1 0 1 0 0,0 1 0 0 0,2 0 0 0 0,0 1 0 0 0,1 1 0 0 0,0-1 0 0 0,2 2 0 0 0,0 0 0 0 0,0 1 0 0 0,16-10 16 0 0,52-8-675 0 0,-78 35 650 0 0,0 0-1 0 0,0 0 1 0 0,0 0 0 0 0,-1 1 0 0 0,1 0-1 0 0,-1-1 1 0 0,0 2 0 0 0,0-1 0 0 0,0 0-1 0 0,-1 1 1 0 0,1 0 0 0 0,-1 0 0 0 0,0 0-1 0 0,-1 0 1 0 0,1 0 0 0 0,-1 0-1 0 0,0 1 1 0 0,1 4 25 0 0,15 79-416 0 0,-2-4-1412 0 0,7-34-2689 0 0,-18-44 3290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4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1240 0 0,'0'0'515'0'0,"0"0"-74"0"0,0 0-99 0 0,0 0-14 0 0,0 0 122 0 0,0 0-8 0 0,0 0-53 0 0,0 0-16 0 0,0 0 3 0 0,0 0 24 0 0,-8 4 240 0 0,-12 16-364 0 0,1 0 1 0 0,1 2-1 0 0,1 0 1 0 0,1 1-1 0 0,1 1 1 0 0,1 0-1 0 0,1 1 1 0 0,1 1-1 0 0,2-1 1 0 0,-6 21-277 0 0,0-8 239 0 0,-38 117 234 0 0,43-115-583 0 0,-2-1-1 0 0,-1 0 1 0 0,-2-1-1 0 0,-2 0 1 0 0,-2-1-1 0 0,-1-2 0 0 0,-11 14 111 0 0,3-24-1721 0 0,3-25-2393 0 0,5-12 2886 0 0</inkml:trace>
  <inkml:trace contextRef="#ctx0" brushRef="#br0" timeOffset="281.593">1 287 1732 0 0,'1'1'89'0'0,"0"-1"0"0"0,-1 0 0 0 0,1 1 0 0 0,0-1 0 0 0,0 0 0 0 0,0 0 0 0 0,0 0 0 0 0,0 0 0 0 0,-1 0 0 0 0,1 0 0 0 0,0 0 0 0 0,0 0 0 0 0,0 0 0 0 0,0 0 0 0 0,0 0 0 0 0,-1-1-1 0 0,1 1 1 0 0,0 0 0 0 0,0-1 0 0 0,0 1 0 0 0,-1 0 0 0 0,1-1 0 0 0,0 1 0 0 0,0-1 0 0 0,-1 1 0 0 0,1-1 0 0 0,-1 0 0 0 0,1 1 0 0 0,0-1 0 0 0,-1 0 0 0 0,1 1 0 0 0,-1-1 0 0 0,1 0 0 0 0,-1 0 0 0 0,0 1 0 0 0,1-1 0 0 0,-1 0 0 0 0,0 0 0 0 0,1 0 0 0 0,-1 1-1 0 0,0-1 1 0 0,0 0 0 0 0,0 0 0 0 0,0 0 0 0 0,0 0 0 0 0,0 0 0 0 0,0 1 0 0 0,0-1 0 0 0,0 0 0 0 0,0 0 0 0 0,0 0 0 0 0,-1 0 0 0 0,1 0 0 0 0,0 1 0 0 0,-1-1 0 0 0,1 0 0 0 0,-1 0 0 0 0,1 1 0 0 0,0-1 0 0 0,-1 0 0 0 0,0 1 0 0 0,1-1 0 0 0,-1 0 0 0 0,1 1 0 0 0,-1-1-1 0 0,0 1 1 0 0,1-1 0 0 0,-2 0-89 0 0,523 247 1906 0 0,-448-205-2748 0 0,50 21-5372 0 0,-115-60 4851 0 0</inkml:trace>
  <inkml:trace contextRef="#ctx0" brushRef="#br0" timeOffset="652.899">929 306 1008 0 0,'-1'3'88'0'0,"-1"0"0"0"0,1 0 0 0 0,0 0-1 0 0,1 1 1 0 0,-1-1 0 0 0,0 0 0 0 0,1 1 0 0 0,0-1 0 0 0,0 1-1 0 0,0-1 1 0 0,0 0 0 0 0,0 1 0 0 0,1-1 0 0 0,-1 0-1 0 0,1 1 1 0 0,0-1 0 0 0,0 0 0 0 0,0 0 0 0 0,1 0 0 0 0,-1 0-1 0 0,1 0 1 0 0,0 0 0 0 0,-1 0 0 0 0,1 0 0 0 0,1-1 0 0 0,-1 1-1 0 0,0-1 1 0 0,1 1 0 0 0,-1-1 0 0 0,1 0 0 0 0,-1 0-1 0 0,1 0 1 0 0,0 0 0 0 0,0-1 0 0 0,0 1 0 0 0,0-1 0 0 0,0 0-1 0 0,0 1 1 0 0,1-2 0 0 0,-1 1 0 0 0,0 0 0 0 0,1 0 0 0 0,-1-1-1 0 0,0 0 1 0 0,1 0 0 0 0,-1 0 0 0 0,0 0 0 0 0,1 0 0 0 0,-1-1-1 0 0,0 0 1 0 0,4 0-88 0 0,259-136 1895 0 0,-256 137-1890 0 0,0 0 0 0 0,-1 0-1 0 0,1 1 1 0 0,0 0 0 0 0,0 0-1 0 0,0 1 1 0 0,0 1 0 0 0,-1 0 0 0 0,0 0-1 0 0,1 1 1 0 0,-1 0 0 0 0,0 0 0 0 0,-1 1-1 0 0,1 0 1 0 0,-1 1 0 0 0,0 0 0 0 0,3 3-5 0 0,92 120-1348 0 0,-90-93-1591 0 0,-10-26 1671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5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0 356 836 0 0,'50'-69'3612'0'0,"-41"182"88"0"0,-9-83-3273 0 0,50 315 1030 0 0,-2-37-1294 0 0,-55-275-3498 0 0,-10-51-661 0 0,12-2 2816 0 0</inkml:trace>
  <inkml:trace contextRef="#ctx0" brushRef="#br0" timeOffset="309.046">148 382 1228 0 0,'2'-5'64'0'0,"0"0"0"0"0,1 1 1 0 0,-1-1-1 0 0,1 0 0 0 0,0 1 0 0 0,1-1 0 0 0,-1 1 0 0 0,1 0 0 0 0,0 0 0 0 0,0 0 1 0 0,0 1-1 0 0,0-1 0 0 0,1 1 0 0 0,-1 0 0 0 0,1 1 0 0 0,0-1 0 0 0,0 1 1 0 0,0 0-1 0 0,0 0 0 0 0,0 0 0 0 0,0 0 0 0 0,1 1 0 0 0,-1 0 0 0 0,0 0 1 0 0,1 1-1 0 0,-1 0 0 0 0,1 0 0 0 0,-1 0 0 0 0,1 0 0 0 0,-1 1 0 0 0,0 0 0 0 0,1 0 1 0 0,-1 0-1 0 0,0 1 0 0 0,1 0 0 0 0,-1 0 0 0 0,0 0 0 0 0,-1 1 0 0 0,1-1 1 0 0,0 1-1 0 0,-1 0 0 0 0,1 1 0 0 0,-1-1 0 0 0,0 1 0 0 0,0 0 0 0 0,0 0 1 0 0,-1 0-1 0 0,0 0 0 0 0,1 0 0 0 0,-1 1 0 0 0,-1 0 0 0 0,1 0 0 0 0,-1-1 0 0 0,0 2 1 0 0,0-1-1 0 0,1 3-64 0 0,-4-4 69 0 0,0 0 0 0 0,-1 0 1 0 0,1-1-1 0 0,-1 1 0 0 0,0 0 1 0 0,0-1-1 0 0,0 1 0 0 0,0-1 1 0 0,-1 1-1 0 0,1-1 0 0 0,-1 0 0 0 0,0 0 1 0 0,0 0-1 0 0,0-1 0 0 0,0 1 1 0 0,0-1-1 0 0,-1 1 0 0 0,1-1 1 0 0,-1 0-1 0 0,0-1 0 0 0,0 1 1 0 0,-3 1-70 0 0,2 0 162 0 0,-121 42 578 0 0,149-65-4917 0 0,0 10 3027 0 0</inkml:trace>
  <inkml:trace contextRef="#ctx0" brushRef="#br0" timeOffset="837.37">891 414 1048 0 0,'3'-1'143'0'0,"1"0"0"0"0,-1 0 0 0 0,0 0 0 0 0,0-1 0 0 0,0 0 1 0 0,0 1-1 0 0,0-1 0 0 0,0 0 0 0 0,0 0 0 0 0,-1-1 0 0 0,1 1 0 0 0,-1-1 0 0 0,1 1 0 0 0,-1-1 0 0 0,0 0 0 0 0,0 1 0 0 0,0-1 1 0 0,-1 0-1 0 0,1 0 0 0 0,-1-1 0 0 0,1 1 0 0 0,-1 0 0 0 0,0 0 0 0 0,0-1 0 0 0,0-1-143 0 0,-1 4 299 0 0,0 1-27 0 0,-3-3-36 0 0,-5-2-161 0 0,1 2 0 0 0,-1-1 0 0 0,0 1 0 0 0,0 0 0 0 0,0 0 1 0 0,-1 1-1 0 0,1 0 0 0 0,-1 1 0 0 0,1-1 0 0 0,-1 2 0 0 0,1-1 0 0 0,-1 1 0 0 0,1 1 1 0 0,-1 0-1 0 0,0 0 0 0 0,1 0 0 0 0,0 1 0 0 0,-1 0 0 0 0,1 1 0 0 0,0 0 1 0 0,0 0-1 0 0,0 1 0 0 0,1 0 0 0 0,-1 0 0 0 0,1 1-75 0 0,-5-1 82 0 0,0 1 0 0 0,1 0 1 0 0,-1 1-1 0 0,1 1 0 0 0,1-1 0 0 0,-1 2 0 0 0,1-1 1 0 0,0 1-1 0 0,1 1 0 0 0,0 0 0 0 0,1 0 1 0 0,-1 1-1 0 0,1 0-82 0 0,7-8 11 0 0,1-1 1 0 0,-1 1-1 0 0,0-1 1 0 0,1 1-1 0 0,-1 0 1 0 0,1-1-1 0 0,0 1 1 0 0,-1 0-1 0 0,1-1 1 0 0,0 1-1 0 0,0 0 1 0 0,0-1-1 0 0,0 1 1 0 0,0 0-1 0 0,1-1 1 0 0,-1 1-1 0 0,0 0 1 0 0,1-1-1 0 0,-1 1 1 0 0,1 0-1 0 0,0-1 1 0 0,-1 1-1 0 0,1-1 1 0 0,0 1-1 0 0,0-1 1 0 0,0 0-1 0 0,0 1 1 0 0,0-1-1 0 0,0 0 1 0 0,1 0-1 0 0,-1 0 1 0 0,0 1-1 0 0,0-1 1 0 0,1-1-1 0 0,-1 1 1 0 0,1 0-1 0 0,-1 0 1 0 0,1 0-1 0 0,-1-1 1 0 0,1 1-1 0 0,0-1 1 0 0,-1 1-1 0 0,1-1 1 0 0,1 0-12 0 0,75 17 0 0 0,-56-16-44 0 0,0-1 0 0 0,-1 0-1 0 0,1-2 1 0 0,0 0-1 0 0,-1-2 1 0 0,1 0 0 0 0,-1-1-1 0 0,7-4 45 0 0,-26 9-12 0 0,0-1-1 0 0,0 1 1 0 0,0-1-1 0 0,0 1 0 0 0,0-1 1 0 0,0 1-1 0 0,-1-1 1 0 0,1 0-1 0 0,0 0 1 0 0,-1 0-1 0 0,1 0 1 0 0,0 0-1 0 0,-1 0 1 0 0,1-1-1 0 0,-1 1 1 0 0,0-1-1 0 0,1 1 1 0 0,-1-1-1 0 0,0 1 0 0 0,0-1 1 0 0,0 1-1 0 0,0-1 1 0 0,0 0-1 0 0,0 0 1 0 0,-1 1-1 0 0,1-1 1 0 0,0 0-1 0 0,-1 0 1 0 0,0 0-1 0 0,1 0 1 0 0,-1 0-1 0 0,0 0 1 0 0,0 0-1 0 0,0 0 1 0 0,0 0-1 0 0,0 0 0 0 0,-1 0 1 0 0,1 1-1 0 0,-1-3 13 0 0,-45-53-318 0 0,46 57 402 0 0,0 0-18 0 0,11 3-68 0 0,-1 1 0 0 0,1 0 0 0 0,-1 0 0 0 0,0 1 0 0 0,0 0-1 0 0,0 1 1 0 0,-1 0 0 0 0,1 1 0 0 0,-2 0 0 0 0,1 0-1 0 0,-1 1 1 0 0,0 0 0 0 0,2 3 2 0 0,0-2-20 0 0,39 64-4509 0 0,-49-72 3457 0 0</inkml:trace>
  <inkml:trace contextRef="#ctx0" brushRef="#br0" timeOffset="1180.3">1222 281 1452 0 0,'12'13'439'0'0,"-1"2"1"0"0,-1-1-1 0 0,0 2 0 0 0,-1-1 0 0 0,0 1 1 0 0,-1 0-1 0 0,-1 1 0 0 0,-1 0 0 0 0,0 0 0 0 0,-2 0 1 0 0,1 1-1 0 0,-2 0 0 0 0,-1 0 0 0 0,1 8-439 0 0,-3-25 56 0 0,-1 1 0 0 0,1 0 0 0 0,0 0-1 0 0,-1 0 1 0 0,1 0 0 0 0,-1-1 0 0 0,0 1-1 0 0,1 0 1 0 0,-1-1 0 0 0,0 1 0 0 0,0 0-1 0 0,0-1 1 0 0,0 1 0 0 0,0-1-1 0 0,-1 1 1 0 0,1-1 0 0 0,0 0 0 0 0,-1 0-1 0 0,1 1 1 0 0,-1-1 0 0 0,1 0 0 0 0,-1 0-1 0 0,1 0 1 0 0,-1-1 0 0 0,0 1 0 0 0,1 0-1 0 0,-1-1 1 0 0,0 1 0 0 0,0-1 0 0 0,0 1-1 0 0,0-1 1 0 0,1 0 0 0 0,-1 0 0 0 0,0 0-1 0 0,0 0 1 0 0,0 0 0 0 0,0 0 0 0 0,0 0-1 0 0,1-1 1 0 0,-1 1 0 0 0,0-1 0 0 0,0 1-1 0 0,0-1 1 0 0,1 0 0 0 0,-1 1 0 0 0,0-1-1 0 0,1 0 1 0 0,-1 0 0 0 0,1 0-1 0 0,-1-1 1 0 0,1 1 0 0 0,0 0 0 0 0,-1 0-1 0 0,1-1 1 0 0,0 1 0 0 0,0-1 0 0 0,0 1-1 0 0,0-1 1 0 0,0 0 0 0 0,0 1 0 0 0,0-1-1 0 0,1 0 1 0 0,-1 0 0 0 0,1 1 0 0 0,-1-1-1 0 0,1 0-55 0 0,3-12-139 0 0,1 1 0 0 0,1 1 0 0 0,0-1 0 0 0,1 1 0 0 0,0 0-1 0 0,1 0 1 0 0,0 0 0 0 0,1 1 0 0 0,0 1 0 0 0,1-1 0 0 0,0 1 0 0 0,1 0-1 0 0,0 1 1 0 0,0 1 0 0 0,1-1 0 0 0,0 1 0 0 0,6-2 139 0 0,75-53-5222 0 0,-84 60 4041 0 0</inkml:trace>
  <inkml:trace contextRef="#ctx0" brushRef="#br0" timeOffset="1752.324">1906 331 1696 0 0,'-39'-14'2211'0'0,"-36"33"-1354"0"0,61-15-534 0 0,1-1-179 0 0,1 1-1 0 0,-1 0 0 0 0,1 1 1 0 0,0 0-1 0 0,0 1 1 0 0,0 0-1 0 0,1 1 0 0 0,0 0 1 0 0,1 1-1 0 0,-1 0 1 0 0,1 1-1 0 0,1 0 0 0 0,0 1 1 0 0,0-1-1 0 0,1 2 1 0 0,0-1-1 0 0,1 1 1 0 0,0 0-1 0 0,1 1 0 0 0,0 0 1 0 0,-1 2-144 0 0,7-13 98 0 0,0-1 25 0 0,61 12 262 0 0,-52-12-422 0 0,-1-1-1 0 0,0 0 0 0 0,0-1 0 0 0,1 0 0 0 0,-1 0 1 0 0,0-1-1 0 0,-1 1 0 0 0,1-2 0 0 0,0 1 0 0 0,-1-1 1 0 0,0-1-1 0 0,0 1 0 0 0,0-1 0 0 0,0 0 0 0 0,-1-1 1 0 0,0 1-1 0 0,0-1 0 0 0,0 0 0 0 0,-1-1 0 0 0,0 0 1 0 0,0 0-1 0 0,-1 0 0 0 0,2-3 38 0 0,8-22-240 0 0,95 100-13 0 0,-12 53-2172 0 0,-84-101 867 0 0,-10-16 690 0 0</inkml:trace>
  <inkml:trace contextRef="#ctx0" brushRef="#br0" timeOffset="2528.75">2127 267 1160 0 0,'33'125'2530'0'0,"-32"-117"-2403"0"0,-1 0 1 0 0,0 1 0 0 0,0-1 0 0 0,-1 0-1 0 0,0 0 1 0 0,0 0 0 0 0,-1 0 0 0 0,0 0-1 0 0,-1 0 1 0 0,0-1 0 0 0,0 1-1 0 0,0-1 1 0 0,-1 1 0 0 0,0-1 0 0 0,0-1-1 0 0,-4 5-127 0 0,-10 21 726 0 0,31-57-624 0 0,1 1 0 0 0,1 0 0 0 0,2 1 0 0 0,0 0 0 0 0,1 2 0 0 0,1 0 0 0 0,1 1 0 0 0,1 1 0 0 0,8-5-102 0 0,-27 23-4 0 0,0 1 0 0 0,0 0 1 0 0,0 0-1 0 0,0-1 0 0 0,0 1 0 0 0,0 0 1 0 0,0 1-1 0 0,0-1 0 0 0,0 0 1 0 0,0 0-1 0 0,0 1 0 0 0,0 0 1 0 0,0-1-1 0 0,0 1 0 0 0,0 0 0 0 0,0 0 1 0 0,-1 0-1 0 0,1 0 0 0 0,0 0 1 0 0,0 0-1 0 0,-1 0 0 0 0,1 1 1 0 0,-1-1-1 0 0,1 1 0 0 0,-1-1 0 0 0,0 1 1 0 0,0-1-1 0 0,0 1 0 0 0,1 0 1 0 0,-2 0-1 0 0,1-1 0 0 0,0 1 1 0 0,0 0-1 0 0,0 0 0 0 0,-1 0 0 0 0,1 0 1 0 0,-1 0-1 0 0,0 0 0 0 0,1 1 4 0 0,18 84-193 0 0,-19 26 444 0 0,0-111-197 0 0,0-1-54 0 0,0 0 0 0 0,1-1 0 0 0,-1 1 0 0 0,0 0 0 0 0,1 0 0 0 0,-1-1 0 0 0,1 1 0 0 0,-1 0 0 0 0,0-1 0 0 0,1 1 0 0 0,-1-1 0 0 0,1 1 0 0 0,0 0 0 0 0,-1-1 0 0 0,1 1 0 0 0,-1-1 0 0 0,1 0 0 0 0,0 1 0 0 0,0-1 0 0 0,-1 1 0 0 0,1-1 0 0 0,0 0 0 0 0,0 0 0 0 0,-1 1 0 0 0,1-1 0 0 0,0 0 0 0 0,0 0 0 0 0,-1 0 0 0 0,1 0 0 0 0,0 0 0 0 0,0 0 0 0 0,0 0 0 0 0,-1 0 0 0 0,1 0 0 0 0,0 0 0 0 0,0 0 0 0 0,-1-1 0 0 0,1 1 0 0 0,0 0 0 0 0,0-1 0 0 0,-1 1 0 0 0,1 0 0 0 0,0-1 0 0 0,-1 1 0 0 0,1-1 0 0 0,0 1 0 0 0,-1-1 0 0 0,1 1 0 0 0,-1-1 0 0 0,1 1 0 0 0,-1-1 0 0 0,1 0 0 0 0,-1 1 0 0 0,1-1 0 0 0,-1 0 0 0 0,0 0 0 0 0,1 1 0 0 0,-1-1 0 0 0,0 0 0 0 0,0 0 0 0 0,1 1 0 0 0,-1-1 0 0 0,0 0 0 0 0,2 0 19 0 0,184-147-1021 0 0,-184 129 1012 0 0,-2 42 230 0 0,26 4-605 0 0,-15-39-3653 0 0,-11 9 2886 0 0</inkml:trace>
  <inkml:trace contextRef="#ctx0" brushRef="#br0" timeOffset="2919.051">2456 479 1368 0 0,'-1'-3'129'0'0,"1"0"1"0"0,0 0-1 0 0,0 0 1 0 0,0 0-1 0 0,0 0 0 0 0,1 0 1 0 0,-1 0-1 0 0,1 0 0 0 0,0 0 1 0 0,-1 0-1 0 0,1 0 0 0 0,1 1 1 0 0,-1-1-1 0 0,0 0 0 0 0,1 0 1 0 0,-1 1-1 0 0,1-1 0 0 0,0 1 1 0 0,0 0-1 0 0,0-1 0 0 0,0 1 1 0 0,0 0-1 0 0,1 0 0 0 0,-1 0 1 0 0,3-1-130 0 0,1-2 82 0 0,0-1 0 0 0,0 1 0 0 0,0 1 0 0 0,1-1 0 0 0,0 1 0 0 0,0 0 0 0 0,0 1 1 0 0,0-1-1 0 0,1 2 0 0 0,-1-1 0 0 0,1 1 0 0 0,0 0 0 0 0,0 0 0 0 0,0 1 0 0 0,7 0-82 0 0,-14 1 72 0 0,15 2 117 0 0,-10 3-207 0 0,0 0 0 0 0,-1 1 0 0 0,1 0 0 0 0,-1 0-1 0 0,-1 0 1 0 0,1 0 0 0 0,-1 1 0 0 0,0-1 0 0 0,-1 1 0 0 0,1 0 0 0 0,-2 1 0 0 0,1-1 0 0 0,-1 0 0 0 0,0 1 0 0 0,0 0 0 0 0,0 4 18 0 0,7 20-3111 0 0,-6-30 2221 0 0</inkml:trace>
  <inkml:trace contextRef="#ctx0" brushRef="#br0" timeOffset="3305.917">2728 511 876 0 0,'280'-82'3388'0'0,"-157"32"-2665"0"0,-124 48-705 0 0,0 0 0 0 0,-1 1 1 0 0,1-1-1 0 0,0 0 0 0 0,-1 1 0 0 0,1-1 0 0 0,-1 1 0 0 0,0-1 0 0 0,1 1 1 0 0,-1 0-1 0 0,0 0 0 0 0,0 0 0 0 0,0 0 0 0 0,0 0 0 0 0,0 0 0 0 0,0 0 1 0 0,0 1-1 0 0,0-1 0 0 0,0 1 0 0 0,0-1 0 0 0,0 1 0 0 0,0 0 0 0 0,-1 0 1 0 0,1 0-1 0 0,0 0 0 0 0,0 0 0 0 0,0 1 0 0 0,0-1 0 0 0,0 1 0 0 0,0-1 1 0 0,-1 1-1 0 0,1 0 0 0 0,-1 0-18 0 0,-1-1 75 0 0,-17 2 132 0 0,-1 0-1 0 0,1 1 0 0 0,-1 2 1 0 0,1 0-1 0 0,1 1 1 0 0,-1 1-1 0 0,1 1 1 0 0,0 1-1 0 0,1 1 0 0 0,0 0 1 0 0,0 1-1 0 0,1 1 1 0 0,-4 5-207 0 0,20-16 22 0 0,0 1 0 0 0,0-1 0 0 0,0 1 1 0 0,0-1-1 0 0,0 1 0 0 0,1 0 0 0 0,-1 0 1 0 0,0 0-1 0 0,1 0 0 0 0,0 0 0 0 0,-1 0 0 0 0,1 1 1 0 0,0-1-1 0 0,0 0 0 0 0,0 1 0 0 0,0-1 0 0 0,1 0 1 0 0,-1 1-1 0 0,0-1 0 0 0,1 1 0 0 0,0 0 1 0 0,0-1-1 0 0,0 1 0 0 0,0-1 0 0 0,0 1 0 0 0,0-1 1 0 0,1 1-1 0 0,-1-1 0 0 0,1 1 0 0 0,0-1 1 0 0,-1 1-1 0 0,1-1 0 0 0,0 0 0 0 0,1 1 0 0 0,-1-1 1 0 0,0 0-1 0 0,1 0 0 0 0,-1 0 0 0 0,1 0 0 0 0,-1 0 1 0 0,1 0-1 0 0,0 0 0 0 0,0-1 0 0 0,0 1 1 0 0,0-1-1 0 0,0 1 0 0 0,0-1 0 0 0,2 1-22 0 0,114 48-147 0 0,-102-47-386 0 0,0-2 1 0 0,0 0-1 0 0,-1-1 0 0 0,1-1 0 0 0,0 0 1 0 0,0-1-1 0 0,-1-1 0 0 0,1 0 0 0 0,-1-1 0 0 0,0-1 1 0 0,0 0-1 0 0,1-2 533 0 0,9-7-1271 0 0</inkml:trace>
  <inkml:trace contextRef="#ctx0" brushRef="#br0" timeOffset="3553.836">3345 72 1348 0 0,'-7'-14'5963'0'0,"-2"56"-4511"0"0,6-2-1087 0 0,2 0 0 0 0,1 1 1 0 0,3-1-1 0 0,1 0 0 0 0,2 0 0 0 0,3 7-365 0 0,33 183-3163 0 0,-54-170-2020 0 0,5-52 3955 0 0</inkml:trace>
  <inkml:trace contextRef="#ctx0" brushRef="#br0" timeOffset="3799.615">3106 324 1540 0 0,'10'-1'5293'0'0,"16"3"-4993"0"0,-22-2 168 0 0,219 2 1049 0 0,-117-3-6865 0 0,-94 1 4266 0 0</inkml:trace>
  <inkml:trace contextRef="#ctx0" brushRef="#br0" timeOffset="4217.897">3444 451 2336 0 0,'27'5'3705'0'0,"27"-14"-2704"0"0,-39 6-901 0 0,0-1-1 0 0,-1 0 1 0 0,0-1 0 0 0,1 0-1 0 0,-2-1 1 0 0,1-1 0 0 0,-1 0-1 0 0,0-1 1 0 0,0-1 0 0 0,-1 0-1 0 0,0 0 1 0 0,-1-1 0 0 0,0 0-1 0 0,0-1 1 0 0,-1-1 0 0 0,3-5-100 0 0,-15 14 14 0 0,0 0 0 0 0,-1-1 0 0 0,1 1 0 0 0,-1 0 1 0 0,0 0-1 0 0,1 0 0 0 0,-1 1 0 0 0,0-1 0 0 0,-1 1 0 0 0,1-1 1 0 0,0 1-1 0 0,-1 0 0 0 0,1 1 0 0 0,-1-1 0 0 0,0 0 0 0 0,1 1 1 0 0,-1 0-1 0 0,0 0 0 0 0,0 0 0 0 0,0 0 0 0 0,0 1 0 0 0,0 0 1 0 0,0-1-1 0 0,0 1 0 0 0,0 1 0 0 0,0-1 0 0 0,0 1 0 0 0,0-1 1 0 0,-1 1-16 0 0,-5 0 89 0 0,0 0-1 0 0,0 1 1 0 0,-1 0-1 0 0,1 0 1 0 0,0 1-1 0 0,1 0 1 0 0,-1 1-1 0 0,0 0 0 0 0,1 0 1 0 0,0 1-1 0 0,0 1 1 0 0,1-1-1 0 0,-1 1 1 0 0,1 1-1 0 0,0 0 0 0 0,1 0 1 0 0,0 0-1 0 0,0 1 1 0 0,0 0-1 0 0,1 0 1 0 0,0 1-1 0 0,1 0 0 0 0,0 0 1 0 0,0 0-1 0 0,1 0 1 0 0,0 1-1 0 0,1 0 1 0 0,0-1-1 0 0,0 2 0 0 0,1 2-87 0 0,4-5-9 0 0,1 0 0 0 0,0-1 1 0 0,0 1-1 0 0,1-1 0 0 0,0 1 0 0 0,0-1 0 0 0,1-1 0 0 0,0 1 0 0 0,0 0 0 0 0,0-1 0 0 0,1 0 0 0 0,0-1 0 0 0,0 1 0 0 0,1-1 0 0 0,-1 0 0 0 0,1-1 0 0 0,0 1 0 0 0,0-1 0 0 0,1-1 0 0 0,-1 1 0 0 0,1-1 0 0 0,0-1 0 0 0,0 1 0 0 0,0-2 0 0 0,6 2 9 0 0,83 9-2649 0 0,-10-43-2712 0 0,-75 23 4177 0 0</inkml:trace>
  <inkml:trace contextRef="#ctx0" brushRef="#br0" timeOffset="4513.299">3860 359 1652 0 0,'11'-10'342'0'0,"-9"7"-275"0"0,0 0 1 0 0,0 0-1 0 0,0 1 1 0 0,0-1-1 0 0,1 1 1 0 0,-1-1-1 0 0,1 1 1 0 0,0 0-1 0 0,-1 0 1 0 0,1 0-1 0 0,0 1 1 0 0,0-1-1 0 0,0 0 0 0 0,1 1 1 0 0,-1 0-1 0 0,0 0 1 0 0,0 0-1 0 0,1 0 1 0 0,-1 1-1 0 0,0-1 1 0 0,1 1-1 0 0,-1 0 1 0 0,1 0-1 0 0,-1 0 1 0 0,1 0-1 0 0,-1 1 1 0 0,0-1-1 0 0,3 2-67 0 0,9 5 222 0 0,-1 2 0 0 0,-1 0 0 0 0,1 0 0 0 0,-2 1 0 0 0,1 1 0 0 0,-1 0 0 0 0,-1 0 0 0 0,0 1 0 0 0,0 1 0 0 0,-2 0 0 0 0,1 0 0 0 0,3 10-222 0 0,-12-19 123 0 0,-1-1-1 0 0,0 1 0 0 0,0 0 1 0 0,0-1-1 0 0,-1 1 0 0 0,1 0 1 0 0,-1-1-1 0 0,0 1 1 0 0,0-1-1 0 0,0 1 0 0 0,-1-1 1 0 0,1 0-1 0 0,-1 1 0 0 0,0-1 1 0 0,0 0-1 0 0,0 0 1 0 0,0 0-1 0 0,0 0 0 0 0,-1 0 1 0 0,1-1-1 0 0,-1 1 0 0 0,0-1 1 0 0,0 0-1 0 0,0 0 1 0 0,0 0-1 0 0,0 0 0 0 0,0 0 1 0 0,0 0-1 0 0,-1-1 0 0 0,1 0 1 0 0,-1 1-1 0 0,1-2 0 0 0,-1 1 1 0 0,1 0-1 0 0,-1 0 1 0 0,0-1-1 0 0,1 0 0 0 0,-1 0 1 0 0,-2 0-123 0 0,5 0 287 0 0,-7-26 90 0 0,21 5-926 0 0,0-1 0 0 0,1 2-1 0 0,1 0 1 0 0,0 1 0 0 0,2 0-1 0 0,0 1 1 0 0,19-14 549 0 0,67-77-5444 0 0,-88 87 4177 0 0</inkml:trace>
  <inkml:trace contextRef="#ctx0" brushRef="#br0" timeOffset="5121.554">4699 1 1088 0 0,'-6'0'111'0'0,"0"1"-1"0"0,-1 0 1 0 0,1 0-1 0 0,0 0 1 0 0,-1 1-1 0 0,1 0 1 0 0,0 0-1 0 0,0 0 1 0 0,0 1-1 0 0,1 0 1 0 0,-1 1-1 0 0,1-1 1 0 0,-1 1-1 0 0,1 0 1 0 0,0 0-1 0 0,1 0 1 0 0,-1 1-1 0 0,1 0 1 0 0,0 0-1 0 0,0 0 1 0 0,0 0-1 0 0,1 0 1 0 0,-1 1-1 0 0,1 0 1 0 0,1 0-1 0 0,-1 0 1 0 0,1 0-1 0 0,0 0 1 0 0,1 0 0 0 0,-1 0-1 0 0,1 1 1 0 0,0-1-1 0 0,1 1 1 0 0,0-1-1 0 0,0 0 1 0 0,0 1-1 0 0,1-1 1 0 0,-1 1-1 0 0,2-1 1 0 0,-1 0-1 0 0,2 6-110 0 0,223 245 1710 0 0,-224-253-1707 0 0,1 1 0 0 0,-1-1 0 0 0,-1 1 0 0 0,1-1 0 0 0,-1 1 0 0 0,1 0 0 0 0,-1 0 0 0 0,-1 0 0 0 0,1 0 0 0 0,-1 0 0 0 0,1-1 0 0 0,-1 1 0 0 0,-1 0 0 0 0,1 0 0 0 0,-1 0 1 0 0,0 0-1 0 0,0 0 0 0 0,0 0 0 0 0,-1-1 0 0 0,0 1 0 0 0,0-1 0 0 0,0 1 0 0 0,0-1 0 0 0,-1 0 0 0 0,1 1 0 0 0,-1-1 0 0 0,0-1 0 0 0,-1 1 0 0 0,1 0 0 0 0,0-1 0 0 0,-1 1 0 0 0,0-1 0 0 0,0 0 1 0 0,0-1-1 0 0,0 1 0 0 0,-1-1 0 0 0,1 1 0 0 0,0-1 0 0 0,-1 0 0 0 0,0-1 0 0 0,1 1 0 0 0,-1-1 0 0 0,-4 0-3 0 0,3 3-155 0 0,0-1 0 0 0,-1 0-1 0 0,1-1 1 0 0,-1 1 0 0 0,1-2 0 0 0,-1 1-1 0 0,0 0 1 0 0,0-1 0 0 0,1-1 0 0 0,-1 1 0 0 0,0-1-1 0 0,0 0 1 0 0,0 0 0 0 0,0-1 0 0 0,0 0 0 0 0,0-1-1 0 0,1 1 1 0 0,-1-1 0 0 0,1 0 0 0 0,-1-1-1 0 0,1 0 1 0 0,-1 0 0 0 0,1 0 0 0 0,0 0 0 0 0,1-1-1 0 0,-1 0 1 0 0,1-1 0 0 0,-1 1 0 0 0,1-1-1 0 0,1 0 1 0 0,-3-2 155 0 0,-5-15-1324 0 0</inkml:trace>
  <inkml:trace contextRef="#ctx0" brushRef="#br0" timeOffset="5434.056">5140 171 904 0 0,'-1'-4'326'0'0,"0"0"0"0"0,-1 1-1 0 0,1-1 1 0 0,-1 1 0 0 0,0 0 0 0 0,0-1-1 0 0,0 1 1 0 0,0 0 0 0 0,-1 0 0 0 0,1 0-1 0 0,-1 1 1 0 0,0-1 0 0 0,0 0 0 0 0,0 1-1 0 0,0 0 1 0 0,0 0 0 0 0,0 0 0 0 0,-1 0-1 0 0,1 0 1 0 0,-1 1 0 0 0,1-1 0 0 0,-4 0-326 0 0,5 2 398 0 0,2 0-6 0 0,-4 5-17 0 0,-3 9-208 0 0,0 1 1 0 0,1 0 0 0 0,0 1 0 0 0,1-1 0 0 0,1 1 0 0 0,0 0 0 0 0,1 0 0 0 0,1 1 0 0 0,1-1 0 0 0,0 0 0 0 0,1 1-1 0 0,1-1 1 0 0,1 0 0 0 0,0 1 0 0 0,1-1 0 0 0,0 0 0 0 0,1-1 0 0 0,1 1 0 0 0,2 3-168 0 0,4 31 121 0 0,4 24 125 0 0,2 9-380 0 0,-3 0 0 0 0,-3 1 0 0 0,-2 52 134 0 0,-32-79-1765 0 0,-47-101-4426 0 0,51 21 4814 0 0,3-4 19 0 0</inkml:trace>
  <inkml:trace contextRef="#ctx0" brushRef="#br0" timeOffset="5869.492">5043 332 1564 0 0,'-3'-5'218'0'0,"1"-1"-1"0"0,1 0 1 0 0,-1 0-1 0 0,1 0 1 0 0,0 0-1 0 0,1 0 1 0 0,0 0-1 0 0,-1 0 1 0 0,2 0-1 0 0,-1-1 1 0 0,1 1-1 0 0,0 0 1 0 0,0 0-1 0 0,1 0 1 0 0,-1 1-1 0 0,1-1 1 0 0,1 0-1 0 0,1-3-217 0 0,-1 2 47 0 0,0 0 0 0 0,0 0 0 0 0,1 0 0 0 0,0 1 0 0 0,0-1 0 0 0,1 1 0 0 0,0 0 0 0 0,0 0 0 0 0,0 1 0 0 0,1 0 0 0 0,-1 0 1 0 0,1 0-1 0 0,1 0 0 0 0,-1 1 0 0 0,0 0 0 0 0,1 0 0 0 0,0 1 0 0 0,0 0 0 0 0,0 0 0 0 0,0 1 0 0 0,1 0 0 0 0,-1 0 0 0 0,1 0 0 0 0,-1 1 0 0 0,1 0 0 0 0,-1 1 0 0 0,1 0 0 0 0,0 0 0 0 0,-1 1 0 0 0,1-1 0 0 0,-1 2 0 0 0,1-1 0 0 0,-1 1 0 0 0,1 0 0 0 0,-1 1 0 0 0,0-1 0 0 0,0 1 0 0 0,0 1 0 0 0,0 0 0 0 0,-1 0 0 0 0,0 0 0 0 0,1 0 0 0 0,-1 1 0 0 0,-1 0 1 0 0,1 0-1 0 0,-1 1 0 0 0,0 0 0 0 0,0 0 0 0 0,-1 0 0 0 0,1 0 0 0 0,-1 1 0 0 0,0 0-47 0 0,-4-2 29 0 0,1-1 0 0 0,0 1 0 0 0,-1 0 0 0 0,0 0 1 0 0,0-1-1 0 0,0 1 0 0 0,0 0 0 0 0,-1-1 0 0 0,0 1 1 0 0,0 0-1 0 0,0-1 0 0 0,-1 1 0 0 0,1-1 0 0 0,-1 1 1 0 0,0-1-1 0 0,0 0 0 0 0,-1 0 0 0 0,1 0 0 0 0,-1 0 0 0 0,0 0 1 0 0,0 0-1 0 0,0-1 0 0 0,-1 0 0 0 0,1 1 0 0 0,-1-1 1 0 0,0-1-1 0 0,0 1 0 0 0,0 0 0 0 0,0-1 0 0 0,0 0 0 0 0,-4 2-29 0 0,-147 54 805 0 0,25-30-2383 0 0,127-28 625 0 0,-2-12-2697 0 0,12 6 2505 0 0</inkml:trace>
  <inkml:trace contextRef="#ctx0" brushRef="#br0" timeOffset="6450.642">5757 192 1316 0 0,'1'-1'61'0'0,"-1"-1"0"0"0,0 0-1 0 0,0 1 1 0 0,0-1 0 0 0,0 0-1 0 0,0 1 1 0 0,0-1 0 0 0,0 0 0 0 0,-1 1-1 0 0,1-1 1 0 0,-1 1 0 0 0,1-1-1 0 0,-1 0 1 0 0,1 1 0 0 0,-1-1 0 0 0,0 1-1 0 0,0-1 1 0 0,0 1 0 0 0,0 0-1 0 0,0-1 1 0 0,0 1 0 0 0,0 0 0 0 0,0 0-1 0 0,0 0 1 0 0,-1 0 0 0 0,1 0-1 0 0,0 0 1 0 0,-1 0 0 0 0,1 0 0 0 0,-1 0-1 0 0,1 1 1 0 0,-1-1 0 0 0,0 0-1 0 0,1 1 1 0 0,-1-1 0 0 0,1 1 0 0 0,-1 0-1 0 0,0 0 1 0 0,1 0 0 0 0,-1 0-1 0 0,0 0 1 0 0,1 0 0 0 0,-1 0 0 0 0,0 0-1 0 0,1 0 1 0 0,-1 1 0 0 0,0-1-1 0 0,1 1 1 0 0,-1-1 0 0 0,1 1 0 0 0,-1 0-1 0 0,1 0 1 0 0,-1 0 0 0 0,1-1-1 0 0,-1 2-60 0 0,-3-2 81 0 0,-11 3 105 0 0,1 0 1 0 0,0 2 0 0 0,0-1-1 0 0,1 2 1 0 0,0 0-1 0 0,0 1 1 0 0,0 0-1 0 0,1 1 1 0 0,0 0 0 0 0,0 1-1 0 0,1 1 1 0 0,0 0-1 0 0,-8 9-186 0 0,-20 56 1120 0 0,40-73-1021 0 0,4 8 149 0 0,4-4-250 0 0,1-1 0 0 0,0 0-1 0 0,0 0 1 0 0,1-1 0 0 0,-1 0 0 0 0,1-1-1 0 0,-1 0 1 0 0,1-1 0 0 0,0 0 0 0 0,0 0-1 0 0,1-1 1 0 0,-1 0 0 0 0,0-1 0 0 0,0 0-1 0 0,0-1 1 0 0,0 0 0 0 0,0-1 0 0 0,0 0-1 0 0,0 0 1 0 0,0-1 0 0 0,0 0 0 0 0,-1-1-1 0 0,1 0 1 0 0,0-1 2 0 0,77-64-18 0 0,-86 68 16 0 0,-1 0 0 0 0,1 0 0 0 0,0 0 0 0 0,0 0 0 0 0,0 0 0 0 0,0 0 0 0 0,0 0 0 0 0,0 0 0 0 0,0 0 0 0 0,0 1 0 0 0,0-1 0 0 0,0 0 0 0 0,1 1 0 0 0,-1-1 0 0 0,0 1 0 0 0,0 0 0 0 0,1-1 0 0 0,-1 1 0 0 0,0 0 0 0 0,1-1 0 0 0,-1 1 0 0 0,0 0 0 0 0,1 0 0 0 0,-1 0 0 0 0,0 1 0 0 0,1-1 0 0 0,-1 0 0 0 0,0 0 0 0 0,1 1 0 0 0,-1-1 0 0 0,0 0 0 0 0,0 1 0 0 0,1 0 0 0 0,-1-1 0 0 0,0 1 0 0 0,0 0 0 0 0,0-1 0 0 0,0 1 0 0 0,0 0-1 0 0,0 0 1 0 0,0 0 0 0 0,0 0 0 0 0,0 0 0 0 0,0 0 0 0 0,-1 0 0 0 0,1 0 0 0 0,0 0 0 0 0,-1 0 0 0 0,1 1 0 0 0,-1-1 0 0 0,1 0 0 0 0,-1 0 0 0 0,1 1 0 0 0,-1-1 0 0 0,0 0 0 0 0,0 1 0 0 0,0-1 0 0 0,0 0 0 0 0,0 1 0 0 0,0-1 0 0 0,0 0 0 0 0,0 1 0 0 0,0-1 0 0 0,0 0 0 0 0,-1 1 2 0 0,25 36-166 0 0,-1-15 30 0 0,12 8-895 0 0,-4-19-2744 0 0,-24-10 2566 0 0</inkml:trace>
  <inkml:trace contextRef="#ctx0" brushRef="#br0" timeOffset="6714.778">6264 91 2092 0 0,'-114'67'3981'0'0,"105"-59"-3740"0"0,0 1-1 0 0,1 0 1 0 0,0 0-1 0 0,0 1 0 0 0,1 0 1 0 0,0 0-1 0 0,1 1 1 0 0,1 0-1 0 0,-1 0 0 0 0,2 0 1 0 0,-4 9-241 0 0,7-16 45 0 0,0 0 1 0 0,1 0 0 0 0,-1 0-1 0 0,1 1 1 0 0,-1-1-1 0 0,1 0 1 0 0,1 0-1 0 0,-1 0 1 0 0,0 0-1 0 0,1 0 1 0 0,0 0-1 0 0,0 0 1 0 0,0 0 0 0 0,0 0-1 0 0,1 0 1 0 0,0-1-1 0 0,0 1 1 0 0,0 0-1 0 0,0-1 1 0 0,0 0-1 0 0,1 1 1 0 0,-1-1 0 0 0,1 0-1 0 0,0 0 1 0 0,0 0-1 0 0,0-1 1 0 0,0 1-1 0 0,1-1 1 0 0,-1 0-1 0 0,0 1 1 0 0,1-2-1 0 0,0 1 1 0 0,0 0 0 0 0,-1-1-1 0 0,1 1 1 0 0,2-1-46 0 0,121 15-1666 0 0,-21-44-4224 0 0,-95 23 4808 0 0</inkml:trace>
  <inkml:trace contextRef="#ctx0" brushRef="#br0" timeOffset="7067.725">6449 317 880 0 0,'30'1'3190'0'0,"141"-17"227"0"0,-114 0-2938 0 0,-48 15-409 0 0,0-1 0 0 0,1 0 0 0 0,-1 0 0 0 0,0 0 0 0 0,0-2 0 0 0,0 1 0 0 0,-1-1 0 0 0,1 0 0 0 0,-1 0 0 0 0,0-1 0 0 0,0-1 0 0 0,0 1 0 0 0,-1-1 0 0 0,0 0 0 0 0,0-1 0 0 0,-1 0 0 0 0,1 0 0 0 0,-1 0 0 0 0,4-7-70 0 0,-10 12 7 0 0,1 1 1 0 0,-1-1-1 0 0,1 1 0 0 0,-1-1 0 0 0,1 1 1 0 0,-1-1-1 0 0,0 1 0 0 0,0-1 0 0 0,0 1 1 0 0,0-1-1 0 0,0 1 0 0 0,0-1 0 0 0,0 0 1 0 0,-1 1-1 0 0,1-1 0 0 0,0 1 0 0 0,-1-1 1 0 0,1 1-1 0 0,-1-1 0 0 0,0 1 0 0 0,1 0 1 0 0,-1-1-1 0 0,0 1 0 0 0,0 0 0 0 0,0 0 1 0 0,0-1-1 0 0,0 1 0 0 0,0 0 0 0 0,0 0 1 0 0,0 0-1 0 0,-1 0 0 0 0,1 0 0 0 0,0 0 1 0 0,-1 1-1 0 0,1-1 0 0 0,0 0 0 0 0,-1 1 1 0 0,1-1-1 0 0,-1 1 0 0 0,1-1 0 0 0,-1 1 1 0 0,1 0-1 0 0,-1 0 0 0 0,1-1 0 0 0,-1 1-7 0 0,-78-7 19 0 0,79 7-14 0 0,-14 1 27 0 0,1 0 0 0 0,-1 1 0 0 0,1 1 1 0 0,0 0-1 0 0,0 1 0 0 0,0 0 0 0 0,0 1 0 0 0,1 1 1 0 0,0 0-1 0 0,0 1 0 0 0,0 0 0 0 0,1 1 1 0 0,0 1-1 0 0,1-1 0 0 0,0 2 0 0 0,0 0 1 0 0,-2 4-33 0 0,11-12 7 0 0,0 1 0 0 0,0 0 0 0 0,0 0 0 0 0,1 0 1 0 0,-1 0-1 0 0,1 0 0 0 0,0 1 0 0 0,0-1 0 0 0,0 0 1 0 0,1 0-1 0 0,-1 1 0 0 0,1-1 0 0 0,-1 1 0 0 0,1-1 1 0 0,0 0-1 0 0,1 1 0 0 0,-1-1 0 0 0,1 1 0 0 0,-1-1 1 0 0,1 0-1 0 0,0 0 0 0 0,0 1 0 0 0,0-1 0 0 0,1 0 1 0 0,-1 0-1 0 0,1 0 0 0 0,-1 0 0 0 0,1 0 0 0 0,0-1 0 0 0,0 1 1 0 0,1 0-1 0 0,-1-1 0 0 0,1 1 0 0 0,-1-1 0 0 0,1 0-7 0 0,105 69-8 0 0,73-10-1708 0 0,-58-42-3823 0 0,-120-19 4341 0 0</inkml:trace>
  <inkml:trace contextRef="#ctx0" brushRef="#br0" timeOffset="7766.793">4859 66 1472 0 0,'0'0'825'0'0,"-6"2"-6"0"0,-14 9-391 0 0,1 1 1 0 0,0 0-1 0 0,1 2 0 0 0,1 0 0 0 0,0 1 0 0 0,1 1 0 0 0,0 0 0 0 0,1 2 0 0 0,1-1 1 0 0,1 2-1 0 0,0 0 0 0 0,2 0 0 0 0,0 1 0 0 0,-5 14-428 0 0,-16 33 87 0 0,2 2 0 0 0,3 1-1 0 0,3 1 1 0 0,4 1 0 0 0,3 1-1 0 0,-3 32-86 0 0,-18 94-6192 0 0,36-188 5162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0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1292 0 0,'24'-4'9695'0'0,"-14"-17"-5285"0"0,-10 21-4381 0 0,22 74-9378 0 0,-6-24 5775 0 0,-11-32 2475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0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1860 0 0,'17'43'9951'0'0,"-18"-51"-13048"0"0,-6-8-2879 0 0,5 12 5022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0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65 1356 0 0,'0'-2'104'0'0,"1"-1"1"0"0,-1 1-1 0 0,0 0 0 0 0,1 0 0 0 0,-1 0 0 0 0,0-1 1 0 0,-1 1-1 0 0,1 0 0 0 0,0 0 0 0 0,0 0 1 0 0,-1-1-1 0 0,0 1 0 0 0,1 0 0 0 0,-1 0 1 0 0,0 0-1 0 0,0 0 0 0 0,0 0 0 0 0,0 0 0 0 0,0 0 1 0 0,-1 0-1 0 0,1 1 0 0 0,0-1 0 0 0,-1 0 1 0 0,0 1-1 0 0,1-1 0 0 0,-1 1 0 0 0,0 0 1 0 0,0-1-1 0 0,1 1 0 0 0,-1 0 0 0 0,0 0 0 0 0,0 0 1 0 0,0 0-1 0 0,-1 1 0 0 0,1-1 0 0 0,0 0 1 0 0,0 1-1 0 0,0 0 0 0 0,0-1 0 0 0,-1 1 0 0 0,1 0 1 0 0,0 0-1 0 0,0 0 0 0 0,-1 1 0 0 0,1-1 1 0 0,0 0-1 0 0,0 1 0 0 0,0-1 0 0 0,0 1 1 0 0,0 0-1 0 0,0 0 0 0 0,0 0 0 0 0,0 0 0 0 0,0 0 1 0 0,-1 1-105 0 0,-9 3 103 0 0,0 0 0 0 0,0 1 0 0 0,0 0 0 0 0,1 1-1 0 0,0 1 1 0 0,0 0 0 0 0,1 0 0 0 0,0 1 0 0 0,1 0 0 0 0,0 1 0 0 0,0 0 0 0 0,1 0 0 0 0,0 1 0 0 0,1 0 0 0 0,0 0 0 0 0,1 1 0 0 0,0 0 0 0 0,1 0 0 0 0,0 1 0 0 0,1-1 0 0 0,0 1 0 0 0,1 0 0 0 0,0 0 0 0 0,2 0 0 0 0,-1 0-103 0 0,2-7 20 0 0,1-1 0 0 0,0 0-1 0 0,0 0 1 0 0,0 0 0 0 0,0 1 0 0 0,1-1 0 0 0,0 0-1 0 0,0-1 1 0 0,0 1 0 0 0,0 0 0 0 0,1-1 0 0 0,0 1 0 0 0,0-1-1 0 0,0 0 1 0 0,1 0 0 0 0,-1 0 0 0 0,1 0 0 0 0,0 0-1 0 0,0-1 1 0 0,0 0 0 0 0,0 0 0 0 0,1 0 0 0 0,-1 0 0 0 0,1-1-1 0 0,0 0 1 0 0,0 0 0 0 0,0 0 0 0 0,0 0 0 0 0,0-1 0 0 0,5 1-20 0 0,162 16-52 0 0,2-52 25 0 0,-171 33 14 0 0,0 1 0 0 0,0-1 0 0 0,0 0-1 0 0,-1 0 1 0 0,1-1 0 0 0,0 1 0 0 0,-1 0 0 0 0,1-1 0 0 0,-1 0 0 0 0,0 1 0 0 0,1-1 0 0 0,-1 0-1 0 0,0 0 1 0 0,0 0 0 0 0,0-1 0 0 0,0 1 0 0 0,0 0 0 0 0,-1-1 0 0 0,1 1 0 0 0,-1-1 0 0 0,0 0-1 0 0,1 1 1 0 0,-1-1 0 0 0,0 0 0 0 0,-1 0 0 0 0,1 0 0 0 0,0 0 0 0 0,-1 1 0 0 0,0-1 0 0 0,1-3 13 0 0,-10-7-39 0 0,1 0 0 0 0,-2 1 0 0 0,1 0 0 0 0,-2 0 0 0 0,0 1 1 0 0,0 1-1 0 0,-1 0 0 0 0,0 0 0 0 0,0 1 0 0 0,-1 1 1 0 0,-1 0-1 0 0,1 0 0 0 0,-1 2 0 0 0,0 0 0 0 0,-8-2 39 0 0,-79-47-844 0 0,87 43-285 0 0,11 4-2617 0 0,3 0 2562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0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293 341 2320 0 0,'-22'19'6696'0'0,"-93"82"-4776"0"0,79-62-1465 0 0,-83 115 1187 0 0,143-127-1240 0 0,-8-23-536 0 0,0-1-1 0 0,0 0 1 0 0,1-1 0 0 0,-1-1-1 0 0,1 0 1 0 0,0-1 0 0 0,-1-1-1 0 0,1-1 1 0 0,-1 0 0 0 0,1-1-1 0 0,-1-1 1 0 0,0 0-1 0 0,0-1 1 0 0,13-7 134 0 0,2 3-796 0 0,179-74-6893 0 0,-188 69 6424 0 0</inkml:trace>
  <inkml:trace contextRef="#ctx0" brushRef="#br0" timeOffset="325.175">679 298 1848 0 0,'17'-13'6860'0'0,"-16"52"-4555"0"0,-1-22-2246 0 0,15 214 1376 0 0,10-96-951 0 0,25 167-3123 0 0,-49-300 1234 0 0,-21 11-4882 0 0,17-19 5183 0 0</inkml:trace>
  <inkml:trace contextRef="#ctx0" brushRef="#br0" timeOffset="601.658">715 519 1516 0 0,'4'-9'217'0'0,"2"0"1"0"0,-1-1-1 0 0,1 2 0 0 0,0-1 0 0 0,1 1 0 0 0,0 0 1 0 0,1 0-1 0 0,-1 1 0 0 0,1 0 0 0 0,1 0 0 0 0,-1 1 1 0 0,1 0-1 0 0,0 0 0 0 0,1 1 0 0 0,-1 1 0 0 0,1-1 1 0 0,0 1-1 0 0,0 1 0 0 0,0 0 0 0 0,1 1 1 0 0,-1 0-1 0 0,0 0 0 0 0,8 0-217 0 0,-15 3 52 0 0,0-1 1 0 0,0 0-1 0 0,1 1 0 0 0,-1 0 1 0 0,0 0-1 0 0,0 0 0 0 0,0 0 1 0 0,0 0-1 0 0,-1 0 0 0 0,1 1 1 0 0,0 0-1 0 0,0-1 0 0 0,-1 1 1 0 0,1 0-1 0 0,-1 0 0 0 0,0 0 1 0 0,1 1-1 0 0,-1-1 0 0 0,0 1 1 0 0,0-1-1 0 0,-1 1 0 0 0,1-1 1 0 0,0 1-1 0 0,-1 0 0 0 0,0 0 1 0 0,1 0-1 0 0,-1 0 0 0 0,0 0 1 0 0,-1 0-1 0 0,1 0 0 0 0,-1 0 1 0 0,1 1-1 0 0,-1-1 0 0 0,0 0 1 0 0,0 0-1 0 0,0 0 0 0 0,0 0 1 0 0,-1 3-53 0 0,-5 3 0 0 0,-1 0 0 0 0,1 0 0 0 0,-1 0 0 0 0,-1-1 0 0 0,0-1 0 0 0,0 1 0 0 0,0-1 0 0 0,-1 0 0 0 0,0-1-1 0 0,-1 0 1 0 0,1-1 0 0 0,-1 0 0 0 0,0 0 0 0 0,0-1 0 0 0,0 0 0 0 0,-1-1 0 0 0,0 0 0 0 0,1-1 0 0 0,-1 0 0 0 0,0 0 0 0 0,0-1 0 0 0,0-1 0 0 0,-10 0 0 0 0,19 0-714 0 0,-13-13-2253 0 0,21 3 1840 0 0,7-2-13 0 0</inkml:trace>
  <inkml:trace contextRef="#ctx0" brushRef="#br0" timeOffset="912.707">1335 243 2308 0 0,'2'36'3702'0'0,"-32"23"-2335"0"0,23-48-905 0 0,-174 215 4207 0 0,179-224-4657 0 0,1 0 1 0 0,0 0-1 0 0,0 0 0 0 0,1 0 0 0 0,-1 0 0 0 0,0 0 0 0 0,1 0 0 0 0,-1 0 0 0 0,1 0 0 0 0,-1 1 0 0 0,1-1 0 0 0,0 0 0 0 0,0 0 0 0 0,0 0 0 0 0,0 0 0 0 0,1 1 0 0 0,-1-1 0 0 0,0 0 0 0 0,1 0 0 0 0,0 0 0 0 0,-1 0 0 0 0,1 0 0 0 0,0 0 0 0 0,0 0 0 0 0,0 0 0 0 0,0 0 0 0 0,1 0 0 0 0,-1-1 0 0 0,0 1 0 0 0,1 0 0 0 0,-1-1 0 0 0,1 1 0 0 0,0-1 0 0 0,-1 0 0 0 0,1 1 0 0 0,0-1 0 0 0,0 0 0 0 0,0 0 0 0 0,0 0 0 0 0,0 0 0 0 0,0 0 0 0 0,0-1 0 0 0,0 1 0 0 0,0-1 0 0 0,1 1-12 0 0,100 22-917 0 0,-91-22 306 0 0,1 0 0 0 0,1-1-1 0 0,-1 0 1 0 0,-1-1-1 0 0,1-1 1 0 0,0 0 0 0 0,0-1-1 0 0,0 0 1 0 0,-1-1 0 0 0,0 0-1 0 0,0-1 1 0 0,0 0-1 0 0,0-1 1 0 0,-1 0 0 0 0,8-7 611 0 0,-7 0-1406 0 0</inkml:trace>
  <inkml:trace contextRef="#ctx0" brushRef="#br0" timeOffset="1176.501">1689 323 1060 0 0,'29'2'6886'0'0,"-10"29"-4544"0"0,0 59-2995 0 0,-15-61 1441 0 0,26 157-930 0 0,-26-105-6676 0 0,-4-74 5755 0 0</inkml:trace>
  <inkml:trace contextRef="#ctx0" brushRef="#br0" timeOffset="1735.112">1892 63 2408 0 0,'0'-3'181'0'0,"1"-1"1"0"0,0 1-1 0 0,0 0 0 0 0,0 0 0 0 0,0 0 1 0 0,0 1-1 0 0,1-1 0 0 0,-1 0 0 0 0,1 0 0 0 0,-1 1 1 0 0,1-1-1 0 0,0 1 0 0 0,0-1 0 0 0,1 1 0 0 0,-1 0 1 0 0,0 0-1 0 0,1 0 0 0 0,-1 0 0 0 0,1 0 1 0 0,0 1-1 0 0,-1-1 0 0 0,1 1 0 0 0,0 0 0 0 0,0 0 1 0 0,0 0-1 0 0,0 0 0 0 0,0 0 0 0 0,0 1 1 0 0,0-1-1 0 0,1 1-181 0 0,0 3 71 0 0,0 1 0 0 0,-1 0 0 0 0,0 1 0 0 0,0-1 0 0 0,0 0 1 0 0,0 1-1 0 0,-1 0 0 0 0,0-1 0 0 0,0 1 0 0 0,0 0 0 0 0,0 0 0 0 0,-1 0 1 0 0,0 1-1 0 0,0-1 0 0 0,0 0 0 0 0,-1 0 0 0 0,0 3-71 0 0,-27 278 1806 0 0,29-257-1729 0 0,1 1 1 0 0,1-1-1 0 0,2 0 1 0 0,1 0 0 0 0,1-1-1 0 0,1 0 1 0 0,2 0-1 0 0,0-1 1 0 0,2 0-1 0 0,1-1 1 0 0,13 17-78 0 0,-14-20 78 0 0,0 0-1 0 0,-2 0 1 0 0,-1 1 0 0 0,-1 0-1 0 0,-1 1 1 0 0,-1 0 0 0 0,-1 0-1 0 0,-1 1 1 0 0,-1 0 0 0 0,-2 0-1 0 0,0 5-77 0 0,-2-23 48 0 0,1-1-65 0 0,-1-1 1 0 0,0 1 0 0 0,0 0-1 0 0,0 0 1 0 0,-1 0-1 0 0,0 0 1 0 0,0 0 0 0 0,-1 0-1 0 0,1-1 1 0 0,-2 1-1 0 0,1-1 1 0 0,-1 1 0 0 0,0-1-1 0 0,0 0 1 0 0,-1 0-1 0 0,-1 3 17 0 0,3-9-261 0 0,0 1 0 0 0,0-1-1 0 0,0 0 1 0 0,0 1-1 0 0,0-1 1 0 0,0 0-1 0 0,0 0 1 0 0,0 0 0 0 0,0-1-1 0 0,0 1 1 0 0,0 0-1 0 0,0-1 1 0 0,0 1-1 0 0,0-1 1 0 0,0 0 0 0 0,1 0-1 0 0,-1 0 1 0 0,0 1-1 0 0,0-2 1 0 0,1 1-1 0 0,-1 0 1 0 0,0 0 0 0 0,1 0-1 0 0,-1-1 1 0 0,1 1-1 0 0,0-1 1 0 0,-1 1-1 0 0,1-1 1 0 0,0 0 0 0 0,0 1-1 0 0,0-1 1 0 0,0 0-1 0 0,0-1 262 0 0,0 2-19 0 0,-11-17-999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0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155 409 1696 0 0,'0'-20'2848'0'0,"12"-25"1732"0"0,-31 125-3266 0 0,17-52-1174 0 0,1 0 0 0 0,1 0 0 0 0,2 0 0 0 0,0 0 0 0 0,2-1 1 0 0,1 1-1 0 0,2-1 0 0 0,0 0 0 0 0,2-1 0 0 0,1 0 0 0 0,1 0 1 0 0,1-1-1 0 0,9 13-140 0 0,-14-26-717 0 0,17 29-3791 0 0,-37-43 972 0 0,0-9 2309 0 0</inkml:trace>
  <inkml:trace contextRef="#ctx0" brushRef="#br0" timeOffset="421.896">173 629 1932 0 0,'208'-104'4236'0'0,"-137"57"-3237"0"0,-71 46-887 0 0,0 1-28 0 0,0 0 98 0 0,-3-3 58 0 0,2 2-293 0 0,-27-27 1302 0 0,29 28-1223 0 0,-1 0 0 0 0,0 1 0 0 0,0-1 0 0 0,1 1 0 0 0,-1-1 0 0 0,0 1 0 0 0,0-1 1 0 0,0 1-1 0 0,1-1 0 0 0,-1 1 0 0 0,0-1 0 0 0,0 1 0 0 0,0-1 0 0 0,0 1 0 0 0,0-1 0 0 0,0 1 0 0 0,0-1 0 0 0,0 1 0 0 0,0-1 0 0 0,0 1 0 0 0,0 0 0 0 0,-1-1 0 0 0,1 1 0 0 0,0-1 0 0 0,0 0 0 0 0,0 1 1 0 0,-1-1-1 0 0,1 1 0 0 0,0-1 0 0 0,-1 1 0 0 0,1-1 0 0 0,0 1 0 0 0,-1-1 0 0 0,1 0 0 0 0,0 1 0 0 0,-1-1 0 0 0,1 0 0 0 0,-1 1 0 0 0,1-1 0 0 0,-1 0 0 0 0,1 0 0 0 0,-1 0 0 0 0,1 1 0 0 0,-1-1 0 0 0,1 0 1 0 0,-1 0-1 0 0,1 0 0 0 0,-1 0-26 0 0,84 199 29 0 0,-83-197 120 0 0,10 22-516 0 0,-9-22 188 0 0,0-1-1 0 0,0 0 1 0 0,-1 0-1 0 0,1 1 1 0 0,0-1-1 0 0,-1 0 1 0 0,1 1 0 0 0,-1-1-1 0 0,0 1 1 0 0,1-1-1 0 0,-1 1 1 0 0,0-1 0 0 0,0 1-1 0 0,0-1 1 0 0,0 1-1 0 0,0-1 1 0 0,0 0-1 0 0,0 1 1 0 0,0-1 0 0 0,-1 1-1 0 0,1-1 1 0 0,0 1-1 0 0,-1-1 1 0 0,1 1 0 0 0,-1-1-1 0 0,0 0 1 0 0,0 0-1 0 0,1 1 1 0 0,-1-1-1 0 0,0 0 1 0 0,0 0 0 0 0,0 0-1 0 0,0 0 1 0 0,0 0-1 0 0,0 0 1 0 0,-1 0 0 0 0,1 0-1 0 0,0 0 1 0 0,0 0-1 0 0,-1-1 1 0 0,0 1 179 0 0,-4 1-1011 0 0</inkml:trace>
  <inkml:trace contextRef="#ctx0" brushRef="#br0" timeOffset="872.963">194 235 1492 0 0,'-15'10'323'0'0,"1"0"0"0"0,0 1 0 0 0,0 0 0 0 0,1 1 0 0 0,1 1 0 0 0,0 0 0 0 0,1 0-1 0 0,0 1 1 0 0,1 1 0 0 0,1 0 0 0 0,0 0 0 0 0,1 1 0 0 0,0 0 0 0 0,2 0 0 0 0,0 0 0 0 0,1 1 0 0 0,0 0 0 0 0,1 1-1 0 0,1-1 1 0 0,1 0 0 0 0,1 1 0 0 0,0 0 0 0 0,1-1 0 0 0,1 1 0 0 0,1 1-323 0 0,-2-2 85 0 0,2 1-1 0 0,0-1 1 0 0,2 1 0 0 0,-1-1-1 0 0,2 0 1 0 0,0-1 0 0 0,1 1 0 0 0,1-1-1 0 0,1 0 1 0 0,0-1 0 0 0,1 1-1 0 0,0-2 1 0 0,1 1 0 0 0,1-1 0 0 0,0-1-1 0 0,1 0 1 0 0,1-1 0 0 0,0 0-1 0 0,0-1 1 0 0,1 0 0 0 0,1-1 0 0 0,0-1-1 0 0,0 0 1 0 0,0-1 0 0 0,1-1-1 0 0,1 0 1 0 0,-1-1 0 0 0,1-1 0 0 0,0 0-1 0 0,0-2 1 0 0,0 0 0 0 0,1 0-1 0 0,4-2-84 0 0,-2-1-56 0 0,0-1 0 0 0,0-1 0 0 0,0-1 0 0 0,0 0 0 0 0,0-2 0 0 0,0 0 0 0 0,-1-2 0 0 0,0 0 0 0 0,-1-1 0 0 0,14-7 56 0 0,-24 11-75 0 0,0 1 0 0 0,0-2-1 0 0,-1 1 1 0 0,1-1-1 0 0,-1 0 1 0 0,0-1 0 0 0,-1 1-1 0 0,1-1 1 0 0,-1-1 0 0 0,0 1-1 0 0,0-1 1 0 0,-1 0-1 0 0,0-1 1 0 0,-1 1 0 0 0,1-1-1 0 0,-1 0 1 0 0,-1 0 0 0 0,1 0-1 0 0,-1 0 1 0 0,-1-1-1 0 0,0 1 1 0 0,0-1 0 0 0,0 0-1 0 0,-1 0 1 0 0,-1 1-1 0 0,1-1 1 0 0,-2 0 0 0 0,1 0-1 0 0,-1 0 1 0 0,0 1 0 0 0,-3-9 75 0 0,-7-9-63 0 0,-2 1 1 0 0,-1 1 0 0 0,-1 0 0 0 0,0 1 0 0 0,-2 0 0 0 0,-1 2 0 0 0,-1 0 0 0 0,0 1-1 0 0,-2 1 1 0 0,0 0 0 0 0,-1 2 0 0 0,-1 1 0 0 0,-1 0 0 0 0,0 2 0 0 0,-1 1 0 0 0,0 1 0 0 0,-1 1-1 0 0,-12-3 63 0 0,-98-38-3204 0 0,126 43 814 0 0,9 8 1239 0 0</inkml:trace>
  <inkml:trace contextRef="#ctx0" brushRef="#br0" timeOffset="1556.796">864 444 1228 0 0,'6'-1'6086'0'0,"14"-2"-3722"0"0,65-7-2399 0 0,12-8 141 0 0,34-7-3634 0 0,-125 23 2670 0 0,-4 1-1909 0 0,-2 2 1519 0 0</inkml:trace>
  <inkml:trace contextRef="#ctx0" brushRef="#br0" timeOffset="1817.655">974 612 1068 0 0,'1'3'196'0'0,"1"0"-1"0"0,-1 0 1 0 0,0-1-1 0 0,1 1 1 0 0,0 0-1 0 0,-1-1 1 0 0,1 1-1 0 0,0-1 1 0 0,0 1-1 0 0,1-1 0 0 0,-1 0 1 0 0,0 0-1 0 0,1 0 1 0 0,-1 0-1 0 0,1-1 1 0 0,0 1-1 0 0,-1-1 1 0 0,1 1-1 0 0,0-1 1 0 0,0 0-1 0 0,0 0 1 0 0,0 0-1 0 0,0-1 1 0 0,0 1-1 0 0,0-1 1 0 0,3 1-196 0 0,125-15 722 0 0,31-70-5221 0 0,-131 61 3305 0 0</inkml:trace>
  <inkml:trace contextRef="#ctx0" brushRef="#br0" timeOffset="2327.996">1782 14 904 0 0,'-21'-13'3647'0'0,"-24"23"-2393"0"0,31-4-1131 0 0,0 0-1 0 0,1 1 0 0 0,-1 1 1 0 0,1 0-1 0 0,1 1 0 0 0,0 0 1 0 0,0 1-1 0 0,1 0 0 0 0,0 1 1 0 0,1 0-1 0 0,0 1 0 0 0,0 0 1 0 0,2 0-1 0 0,-1 1 0 0 0,2 0 1 0 0,0 1-1 0 0,0 0 0 0 0,1 0 1 0 0,1 0-1 0 0,0 1 0 0 0,1-1 1 0 0,1 1-1 0 0,0 0 0 0 0,1 8-122 0 0,3-14 34 0 0,1 0-1 0 0,0-1 0 0 0,1 1 0 0 0,0 0 0 0 0,0-1 1 0 0,1 0-1 0 0,0 0 0 0 0,0 0 0 0 0,1-1 0 0 0,0 1 1 0 0,0-1-1 0 0,1 0 0 0 0,0 0 0 0 0,0-1 0 0 0,1 0 1 0 0,3 2-34 0 0,-3-2 28 0 0,0 0 0 0 0,-1 1 1 0 0,1 0-1 0 0,-1 0 1 0 0,-1 0-1 0 0,1 0 0 0 0,-1 1 1 0 0,-1 0-1 0 0,1 0 1 0 0,-1 0-1 0 0,-1 1 0 0 0,0 0 1 0 0,0-1-1 0 0,0 1 0 0 0,-1 0 1 0 0,0 5-29 0 0,-4-5 7 0 0,-1-1 1 0 0,0 0-1 0 0,-1-1 1 0 0,0 1-1 0 0,0-1 0 0 0,0 1 1 0 0,-1-1-1 0 0,0-1 1 0 0,-1 1-1 0 0,1-1 0 0 0,-1 1 1 0 0,0-2-1 0 0,-1 1 1 0 0,0-1-1 0 0,0 0 0 0 0,0 0 1 0 0,0-1-1 0 0,-1 0 1 0 0,-4 2-8 0 0,-6 6-37 0 0,-8 0 88 0 0,-2 2 59 0 0,49-15-134 0 0,-13-3 16 0 0,-1 1-1 0 0,1 1 1 0 0,0 0-1 0 0,0 0 1 0 0,0 0-1 0 0,0 1 1 0 0,1 0-1 0 0,-1 1 1 0 0,0 0 0 0 0,0 0-1 0 0,1 0 1 0 0,-1 1-1 0 0,0 1 1 0 0,0-1-1 0 0,0 1 1 0 0,0 1-1 0 0,0 0 1 0 0,-1 0-1 0 0,1 0 1 0 0,-1 1-1 0 0,0 0 1 0 0,0 0-1 0 0,0 1 1 0 0,0 0-1 0 0,-1 0 1 0 0,0 0-1 0 0,0 1 1 0 0,0 0 0 0 0,-1 0-1 0 0,0 1 1 0 0,2 3 8 0 0,4 15 69 0 0,-1 0 1 0 0,-1 2-1 0 0,-1-1 1 0 0,-2 1-1 0 0,0 0 1 0 0,-2 0 0 0 0,0 13-70 0 0,5 21 149 0 0,39 129 144 0 0,-46-183-377 0 0,1-1 1 0 0,0 1 0 0 0,0-1 0 0 0,0 0 0 0 0,1 0-1 0 0,0 0 1 0 0,0 0 0 0 0,1-1 0 0 0,-1 1-1 0 0,1-1 1 0 0,0 0 0 0 0,1-1 0 0 0,-1 1 0 0 0,1-1-1 0 0,0 0 1 0 0,0-1 0 0 0,0 1 0 0 0,0-1-1 0 0,1 0 1 0 0,-1-1 0 0 0,1 1 0 0 0,0-1 0 0 0,0-1-1 0 0,0 1 1 0 0,5-1 83 0 0,103-44-5273 0 0,-87 22 4108 0 0</inkml:trace>
  <inkml:trace contextRef="#ctx0" brushRef="#br0" timeOffset="2921.608">1979 357 2268 0 0,'4'-26'4629'0'0,"-9"29"-637"0"0,2 200-2809 0 0,41 26-602 0 0,6 82-3153 0 0,-44-310 2480 0 0,0-1-1 0 0,-1 1 1 0 0,1 0-1 0 0,0-1 1 0 0,-1 1-1 0 0,1 0 1 0 0,0-1 0 0 0,-1 1-1 0 0,1-1 1 0 0,-1 1-1 0 0,1-1 1 0 0,-1 1-1 0 0,1-1 1 0 0,-1 1 0 0 0,1-1-1 0 0,-1 1 1 0 0,0-1-1 0 0,1 0 1 0 0,-1 1-1 0 0,0-1 1 0 0,1 0 0 0 0,-1 0-1 0 0,0 0 1 0 0,1 1-1 0 0,-1-1 1 0 0,0 0 0 0 0,1 0-1 0 0,-1 0 1 0 0,0 0-1 0 0,0 0 1 0 0,1 0-1 0 0,-1 0 1 0 0,0 0 0 0 0,1 0-1 0 0,-1-1 1 0 0,0 1-1 0 0,1 0 1 0 0,-1 0-1 0 0,0-1 1 0 0,1 1 0 0 0,-1 0-1 0 0,0-1 1 0 0,1 1-1 0 0,-1-1 1 0 0,1 1 0 0 0,-1 0-1 0 0,1-1 1 0 0,-1 0-1 0 0,1 1 1 0 0,-1-1-1 0 0,1 1 1 0 0,-1-1 0 0 0,1 1-1 0 0,0-1 1 0 0,-1 0-1 0 0,1 1 1 0 0,0-1-1 0 0,0 0 93 0 0,-10-11-1252 0 0,-2-4 128 0 0</inkml:trace>
  <inkml:trace contextRef="#ctx0" brushRef="#br0" timeOffset="3249.267">2011 625 2440 0 0,'1'-6'110'0'0,"1"-1"-1"0"0,0 1 0 0 0,1 0 1 0 0,-1 0-1 0 0,1 0 0 0 0,1 0 1 0 0,-1 0-1 0 0,1 0 1 0 0,0 1-1 0 0,0 0 0 0 0,0 0 1 0 0,1 0-1 0 0,0 0 0 0 0,0 1 1 0 0,0-1-1 0 0,0 1 1 0 0,1 1-1 0 0,0-1 0 0 0,-1 1 1 0 0,1 0-1 0 0,1 0 1 0 0,-1 1-1 0 0,0-1 0 0 0,1 1 1 0 0,-1 1-1 0 0,1 0 0 0 0,-1-1 1 0 0,1 2-1 0 0,0-1 1 0 0,-1 1-1 0 0,1 0 0 0 0,0 1 1 0 0,0-1-1 0 0,-1 1 0 0 0,1 0 1 0 0,-1 1-1 0 0,1 0 1 0 0,-1 0-1 0 0,0 0 0 0 0,1 1-109 0 0,-2-1 72 0 0,1 0-1 0 0,0 0 0 0 0,-1 1 1 0 0,0 0-1 0 0,1 0 1 0 0,-1 0-1 0 0,0 1 0 0 0,-1-1 1 0 0,1 1-1 0 0,-1 0 1 0 0,0 1-1 0 0,1-1 0 0 0,-2 1 1 0 0,1-1-1 0 0,-1 1 1 0 0,1 1-1 0 0,-1-1 0 0 0,-1 0 1 0 0,1 1-1 0 0,-1-1 1 0 0,0 1-1 0 0,0 0 0 0 0,-1-1 1 0 0,1 3-72 0 0,-6 1 100 0 0,-1-1 0 0 0,0 1 0 0 0,-1-1 1 0 0,0 0-1 0 0,0-1 0 0 0,-1 0 0 0 0,1 0 0 0 0,-2 0 1 0 0,1-1-1 0 0,-1 0 0 0 0,0 0 0 0 0,0-1 0 0 0,0 0 0 0 0,-1 0 1 0 0,0-1-1 0 0,0 0 0 0 0,0-1 0 0 0,0 0 0 0 0,0 0 1 0 0,-1-1-1 0 0,0 0 0 0 0,-1 0-100 0 0,-76-2-294 0 0,86 0 166 0 0,-1 0-1 0 0,0-1 1 0 0,0 1-1 0 0,1-1 1 0 0,-1 0 0 0 0,0 1-1 0 0,1-1 1 0 0,-1 0-1 0 0,1 0 1 0 0,-1 0-1 0 0,1 0 1 0 0,-1 0-1 0 0,1 0 1 0 0,0-1 0 0 0,-1 1-1 0 0,1 0 1 0 0,0-1-1 0 0,0 1 1 0 0,0-1-1 0 0,0 1 1 0 0,0-1-1 0 0,0 0 1 0 0,1 1-1 0 0,-1-1 1 0 0,1 0 0 0 0,-1 1-1 0 0,1-1 1 0 0,-1 0-1 0 0,1 0 1 0 0,0 1-1 0 0,0-1 1 0 0,0 0-1 0 0,0 0 1 0 0,0 0 0 0 0,0 1-1 0 0,1-1 1 0 0,-1 0-1 0 0,0 0 1 0 0,1 1-1 0 0,-1-1 1 0 0,1 0-1 0 0,0 1 1 0 0,0-1 0 0 0,0 0-1 0 0,0 1 1 0 0,0-1-1 0 0,0 1 1 0 0,0-1 128 0 0,22-30-1187 0 0,1 7 24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4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2036 0 0,'13'23'4906'0'0,"45"-9"-4081"0"0,-54-13-579 0 0,251 30 735 0 0,-225-31-1762 0 0,1 0-1 0 0,-1-2 1 0 0,0-1 0 0 0,0-2-1 0 0,0-1 1 0 0,0-1-1 0 0,12-6 782 0 0,-3-1-1272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1792 0 0,'5'0'812'0'0,"-5"2"-164"0"0,0-2-64 0 0,-2 3-92 0 0,2-1-160 0 0,0 1-32 0 0,-2 2-496 0 0,2-1-188 0 0,-1-1-272 0 0,1 0-588 0 0,0 1-8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197 504 1860 0 0,'-89'55'4558'0'0,"-12"64"-2349"0"0,100-117-2178 0 0,1 0-1 0 0,-1-1 1 0 0,0 1-1 0 0,0 0 1 0 0,1 0-1 0 0,-1 0 1 0 0,1 0-1 0 0,-1 0 1 0 0,1 0-1 0 0,0 1 0 0 0,0-1 1 0 0,0 0-1 0 0,0 0 1 0 0,0 0-1 0 0,0 0 1 0 0,1 0-1 0 0,-1 0 1 0 0,1 0-1 0 0,-1 0 1 0 0,1 0-1 0 0,0 0 0 0 0,0 0 1 0 0,0-1-1 0 0,0 1 1 0 0,0 0-1 0 0,0 0 1 0 0,0-1-1 0 0,1 1 1 0 0,-1-1-1 0 0,1 1 1 0 0,-1-1-1 0 0,1 1 1 0 0,0-1-1 0 0,-1 0 0 0 0,1 0 1 0 0,0 0-1 0 0,0 0 1 0 0,0 0-1 0 0,-1 0 1 0 0,1-1-1 0 0,1 1-30 0 0,83 25 171 0 0,-77-24-204 0 0,1 0 0 0 0,-1 0-1 0 0,1 0 1 0 0,0-1 0 0 0,-1-1 0 0 0,1 0 0 0 0,0 0-1 0 0,0-1 1 0 0,-1 0 0 0 0,1-1 0 0 0,0 0 0 0 0,-1 0 0 0 0,0-1-1 0 0,1 0 1 0 0,-1-1 0 0 0,0 0 0 0 0,-1 0 0 0 0,1-1 0 0 0,-1 0-1 0 0,0-1 1 0 0,0 0 0 0 0,0 0 0 0 0,-1-1 0 0 0,0 1-1 0 0,-1-1 1 0 0,1-1 0 0 0,-1 0 0 0 0,0 0 0 0 0,-1 0 0 0 0,0 0-1 0 0,-1-1 1 0 0,1 0 0 0 0,-1 0 0 0 0,-1 0 0 0 0,0 0-1 0 0,0 0 1 0 0,-1-1 0 0 0,0-3 33 0 0,-2 8 12 0 0,-1 0 0 0 0,0 0-1 0 0,0 0 1 0 0,-1 0 0 0 0,1 0-1 0 0,-1 1 1 0 0,0-1 0 0 0,0 0 0 0 0,-1 1-1 0 0,1-1 1 0 0,-1 1 0 0 0,0 0 0 0 0,0 0-1 0 0,-1 0 1 0 0,1 0 0 0 0,-1 0-1 0 0,0 1 1 0 0,0 0 0 0 0,0 0 0 0 0,0 0-1 0 0,0 0 1 0 0,-1 1 0 0 0,1-1-1 0 0,-1 1 1 0 0,0 0 0 0 0,0 0 0 0 0,1 1-1 0 0,-2 0-11 0 0,-143-24 653 0 0,147 25-585 0 0,-11 3 21 0 0,13-2-93 0 0,0 0-1 0 0,0 0 0 0 0,0 1 1 0 0,-1-1-1 0 0,1 0 1 0 0,1 0-1 0 0,-1 1 1 0 0,0-1-1 0 0,0 0 0 0 0,0 0 1 0 0,1 1-1 0 0,-1-1 1 0 0,1 0-1 0 0,-1 0 0 0 0,1 0 1 0 0,-1 1-1 0 0,1-1 1 0 0,-1 0-1 0 0,1 0 0 0 0,0 0 1 0 0,0 0-1 0 0,0 0 1 0 0,0 0-1 0 0,0-1 0 0 0,0 1 1 0 0,0 0-1 0 0,0 0 1 0 0,0-1-1 0 0,0 1 0 0 0,0 0 1 0 0,0-1-1 0 0,0 1 1 0 0,0-1-1 0 0,1 0 1 0 0,-1 1-1 0 0,0-1 0 0 0,0 0 1 0 0,1 0-1 0 0,-1 1 1 0 0,0-1-1 0 0,0 0 0 0 0,1 0 1 0 0,-1-1-1 0 0,0 1 1 0 0,1 0-1 0 0,-1 0 0 0 0,0-1 1 0 0,0 1-1 0 0,0 0 1 0 0,1-1-1 0 0,-1 0 5 0 0,86 8-265 0 0,-75-7 206 0 0,1 0-1 0 0,0-1 1 0 0,-1-1 0 0 0,1 1-1 0 0,-1-2 1 0 0,0 0-1 0 0,0 0 1 0 0,0-1 0 0 0,0-1-1 0 0,-1 0 1 0 0,1 0 0 0 0,-1-2-1 0 0,-1 1 1 0 0,1-1 0 0 0,-1 0-1 0 0,0-1 1 0 0,-1-1 0 0 0,1 1-1 0 0,-2-1 1 0 0,1-1 0 0 0,-2 1-1 0 0,1-2 1 0 0,-1 1 0 0 0,-1-1-1 0 0,1 0 1 0 0,-2 0 0 0 0,0-1-1 0 0,0 1 1 0 0,-1-1 59 0 0,7-24 604 0 0,-2-1 0 0 0,-2 1 0 0 0,-1-1 0 0 0,-1 0 0 0 0,-3-1 0 0 0,-1-36-604 0 0,-1 73 252 0 0,-26-5 354 0 0,15 31-542 0 0,2 1 0 0 0,0-1 0 0 0,1 2 0 0 0,2-1 0 0 0,1 1 0 0 0,1 0 0 0 0,1 0 1 0 0,1 1-1 0 0,2-1 0 0 0,1 0 0 0 0,1 2-64 0 0,-2-14-2 0 0,12 314 109 0 0,-8-92-4390 0 0,-6-136-809 0 0,2-90 3979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 0 0,'0'6'716'0'0,"0"-1"-108"0"0,0 2-4 0 0,4-4-12 0 0,-4 4-128 0 0,0-4-92 0 0,0 2-48 0 0,0-1-176 0 0,1-1-20 0 0,1 0-520 0 0,-2 1-380 0 0,4-3-480 0 0,-1-1 40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 1964 0 0,'-36'-6'4159'0'0,"-15"48"-3082"0"0,51-41-1018 0 0,-13 14 134 0 0,1 1 0 0 0,1 1 1 0 0,0 0-1 0 0,2 0 0 0 0,0 1 1 0 0,1 0-1 0 0,0 1 0 0 0,2 0 1 0 0,0 0-1 0 0,1 0 1 0 0,1 0-1 0 0,1 1 0 0 0,0 0 1 0 0,2 0-1 0 0,0 0 0 0 0,2 10-193 0 0,1-13-45 0 0,0 0 0 0 0,1 1 0 0 0,1-1 0 0 0,1 0 0 0 0,0-1-1 0 0,1 1 1 0 0,1-1 0 0 0,1 0 0 0 0,0 0 0 0 0,1-1 0 0 0,0-1 0 0 0,1 1 0 0 0,1-1-1 0 0,0-1 1 0 0,1 0 0 0 0,5 3 45 0 0,-8-7-484 0 0,1 0-1 0 0,0-1 1 0 0,0 0 0 0 0,0-1 0 0 0,1 0-1 0 0,0-1 1 0 0,1 0 0 0 0,0 0-1 0 0,0-1 1 0 0,0-1 0 0 0,0 0-1 0 0,1-1 1 0 0,-1 0 0 0 0,8 0 484 0 0,-5-3-1434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0 291 876 0 0,'28'-3'6655'0'0,"-20"40"-4115"0"0,-8-21-2537 0 0,28 156 904 0 0,-1-9-4134 0 0,-23-148-1886 0 0,-3-18 3872 0 0</inkml:trace>
  <inkml:trace contextRef="#ctx0" brushRef="#br0" timeOffset="263.119">431 1 1580 0 0,'18'9'382'0'0,"-1"1"-1"0"0,0 1 0 0 0,0 0 1 0 0,-1 1-1 0 0,-1 1 1 0 0,0 1-1 0 0,-1 0 1 0 0,0 0-1 0 0,-1 2 0 0 0,0-1 1 0 0,-2 2-1 0 0,0 0 1 0 0,-1 0-1 0 0,0 1 1 0 0,-2 0-1 0 0,0 0 1 0 0,-1 1-1 0 0,-1 0 0 0 0,0 1 1 0 0,2 19-382 0 0,-3-17 190 0 0,0 0 1 0 0,-2 1-1 0 0,-1-1 1 0 0,0 1-1 0 0,-2 0 1 0 0,0 0-1 0 0,-2 0 0 0 0,0-1 1 0 0,-2 1-1 0 0,0-1 1 0 0,-2 0-1 0 0,0 0 1 0 0,-2 0-1 0 0,0-1-190 0 0,-6 9-62 0 0,0-1 0 0 0,-2-1 0 0 0,-1 0 0 0 0,-1-2 0 0 0,-2 0 0 0 0,0-1 0 0 0,-2 0 0 0 0,0-2 0 0 0,-2-1 0 0 0,-19 14 62 0 0,22-20-861 0 0,0-2 1 0 0,-1 0-1 0 0,-1-1 1 0 0,0-1 0 0 0,-1-1-1 0 0,0-2 1 0 0,0 0-1 0 0,-19 3 861 0 0,11-7-1213 0 0,12-4 31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55 1696 0 0,'-3'-17'6985'0'0,"-1"70"-5952"0"0,20 167-157 0 0,-6-171-877 0 0,25 93-47 0 0,5-58-2718 0 0,-38-83-687 0 0,-2-8 2384 0 0,-3-1-188 0 0</inkml:trace>
  <inkml:trace contextRef="#ctx0" brushRef="#br0" timeOffset="448.02">45 25 964 0 0,'0'-1'81'0'0,"0"0"0"0"0,0 0 1 0 0,0 0-1 0 0,0 0 0 0 0,0 0 0 0 0,-1 1 0 0 0,1-1 1 0 0,0 0-1 0 0,0 0 0 0 0,-1 0 0 0 0,1 0 0 0 0,-1 0 1 0 0,1 0-1 0 0,-1 0 0 0 0,1 0 0 0 0,-1 1 0 0 0,1-1 0 0 0,-1 0 1 0 0,0 0-1 0 0,1 1 0 0 0,-1-1 0 0 0,0 1 0 0 0,0-1 1 0 0,0 0-1 0 0,1 1 0 0 0,-1-1 0 0 0,0 1 0 0 0,0 0 1 0 0,0-1-1 0 0,0 1 0 0 0,0 0 0 0 0,0-1 0 0 0,0 1 1 0 0,0 0-1 0 0,0 0 0 0 0,0 0 0 0 0,0 0 0 0 0,0 0 0 0 0,0 0 1 0 0,0 0-1 0 0,0 0 0 0 0,0 1 0 0 0,0-1 0 0 0,1 0 1 0 0,-1 0-1 0 0,0 1 0 0 0,0-1 0 0 0,0 1 0 0 0,0-1 1 0 0,0 1-1 0 0,0-1 0 0 0,1 1 0 0 0,-1-1 0 0 0,0 1 0 0 0,0 0 1 0 0,1-1-1 0 0,-1 1 0 0 0,0 0 0 0 0,1 0 0 0 0,-1 0 1 0 0,1-1-1 0 0,-1 1 0 0 0,1 0 0 0 0,0 0 0 0 0,-1 0 1 0 0,1 0-82 0 0,2 7 77 0 0,0-1 0 0 0,1 0 1 0 0,0 0-1 0 0,1 0 1 0 0,0 0-1 0 0,0-1 0 0 0,0 1 1 0 0,0-1-1 0 0,1 0 0 0 0,0 0 1 0 0,1-1-1 0 0,-1 1 1 0 0,1-1-1 0 0,0 0 0 0 0,4 2-77 0 0,5 3 25 0 0,0-1 0 0 0,1-1 0 0 0,0 0 0 0 0,0-1-1 0 0,1 0 1 0 0,0-2 0 0 0,0 0 0 0 0,0 0 0 0 0,1-2 0 0 0,-1 0-1 0 0,1-1 1 0 0,0-1 0 0 0,10-1-25 0 0,-23-1 69 0 0,1 0 0 0 0,-1 0 0 0 0,0-1 0 0 0,1 0 0 0 0,-1 0 0 0 0,0 0 0 0 0,0 0 0 0 0,0-1 0 0 0,0 0 0 0 0,-1 0 0 0 0,1 0 0 0 0,-1-1 0 0 0,0 1 0 0 0,0-1 0 0 0,0 0 0 0 0,0 0 0 0 0,-1-1 0 0 0,1 1 0 0 0,-1-1-1 0 0,0 0 1 0 0,-1 0 0 0 0,1 0 0 0 0,-1 0 0 0 0,0 0 0 0 0,0 0 0 0 0,0 0 0 0 0,-1-1 0 0 0,0 1 0 0 0,0-2-69 0 0,-1 6 281 0 0,0 1-11 0 0,0 0-13 0 0,-2-17 615 0 0,-1 26-651 0 0,32 177-1386 0 0,27-76-5621 0 0,-47-100 5502 0 0,-2-4 4 0 0</inkml:trace>
  <inkml:trace contextRef="#ctx0" brushRef="#br0" timeOffset="665.311">742 370 848 0 0,'6'7'205'0'0,"0"0"0"0"0,-1 0 1 0 0,0 0-1 0 0,0 0 0 0 0,0 1 0 0 0,-1 0 0 0 0,0 0 0 0 0,-1 0 0 0 0,1 0 1 0 0,-2 1-1 0 0,1-1 0 0 0,-1 1 0 0 0,0 0 0 0 0,-1 0 0 0 0,0-1 0 0 0,-1 1 1 0 0,0 0-1 0 0,0 0 0 0 0,-1 0 0 0 0,0 0 0 0 0,0 0 0 0 0,-1-1 0 0 0,0 1 1 0 0,-1 0-1 0 0,0-1 0 0 0,0 0 0 0 0,-1 0 0 0 0,0 0 0 0 0,0 0 0 0 0,-1 0 1 0 0,0-1-1 0 0,0 0 0 0 0,-1 0 0 0 0,0 0 0 0 0,0-1 0 0 0,0 0 1 0 0,-1 0-1 0 0,0-1 0 0 0,-7 5-205 0 0,-96 39-350 0 0,108-49-404 0 0,-21-27-2897 0 0,24 7 2393 0 0,-1 4 10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89 1836 0 0,'-2'-4'3449'0'0,"-1"24"-3177"0"0,1 0-1 0 0,1 1 1 0 0,0-1-1 0 0,2 1 1 0 0,0-1-1 0 0,1 0 1 0 0,1 1-1 0 0,1-1 1 0 0,6 15-272 0 0,1 20 348 0 0,71 250-1721 0 0,-80-294-1680 0 0,-10-6 1894 0 0</inkml:trace>
  <inkml:trace contextRef="#ctx0" brushRef="#br0" timeOffset="264.442">2 108 1976 0 0,'0'-1'67'0'0,"0"0"1"0"0,-1 1-1 0 0,1-1 0 0 0,0 1 1 0 0,0-1-1 0 0,0 0 0 0 0,-1 1 0 0 0,1-1 1 0 0,0 0-1 0 0,0 1 0 0 0,0-1 0 0 0,0 0 1 0 0,0 0-1 0 0,0 1 0 0 0,0-1 0 0 0,1 0 1 0 0,-1 1-1 0 0,0-1 0 0 0,0 0 0 0 0,0 1 1 0 0,1-1-1 0 0,-1 1 0 0 0,0-1 1 0 0,1 0-1 0 0,-1 1 0 0 0,1-1 0 0 0,-1 1 1 0 0,0-1-1 0 0,1 1 0 0 0,-1-1 0 0 0,1 1 1 0 0,-1-1-1 0 0,1 1 0 0 0,0 0 0 0 0,-1-1 1 0 0,1 1-1 0 0,-1 0 0 0 0,1-1 0 0 0,0 1 1 0 0,-1 0-1 0 0,1 0 0 0 0,0 0 1 0 0,-1-1-1 0 0,1 1 0 0 0,0 0 0 0 0,-1 0 1 0 0,1 0-1 0 0,0 0 0 0 0,-1 0 0 0 0,1 0 1 0 0,0 1-1 0 0,-1-1 0 0 0,1 0 0 0 0,0 0 1 0 0,-1 0-1 0 0,1 1 0 0 0,0-1 1 0 0,-1 0-1 0 0,1 0 0 0 0,-1 1 0 0 0,1-1 1 0 0,0 1-68 0 0,221 200 2076 0 0,-178-162-2118 0 0,38 30-695 0 0,-23-44-3729 0 0,-58-24 3256 0 0</inkml:trace>
  <inkml:trace contextRef="#ctx0" brushRef="#br0" timeOffset="497.208">449 4 1212 0 0,'-1'1'195'0'0,"1"-1"0"0"0,-1 0 0 0 0,1 0 0 0 0,-1 0 0 0 0,1 0 0 0 0,-1 0 0 0 0,1 0 0 0 0,0 0-1 0 0,-1 0 1 0 0,1 0 0 0 0,-1 0 0 0 0,1 0 0 0 0,-1 0 0 0 0,1 0 0 0 0,-1 0 0 0 0,1 0 0 0 0,0-1 0 0 0,-1 1 0 0 0,1 0 0 0 0,-1 0 0 0 0,1 0 0 0 0,0-1 0 0 0,-1 1-1 0 0,1 0 1 0 0,0 0 0 0 0,-1-1 0 0 0,1 1 0 0 0,0 0 0 0 0,-1-1 0 0 0,1 1-195 0 0,6 58 732 0 0,45 160 322 0 0,-12-59-1731 0 0,-9 0-4056 0 0,-28-135 3497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21 848 0 0,'15'-20'3984'0'0,"-17"25"-903"0"0,-218 346-1209 0 0,104-98-4151 0 0,64-199-2568 0 0,41-52 3660 0 0</inkml:trace>
  <inkml:trace contextRef="#ctx0" brushRef="#br0" timeOffset="263.484">0 238 1100 0 0,'8'-21'5925'0'0,"23"27"-4136"0"0,-23-3-1769 0 0,31 16 211 0 0,0 2 1 0 0,-2 2-1 0 0,0 1 0 0 0,-2 2 1 0 0,-1 1-1 0 0,8 9-231 0 0,2 1 90 0 0,18 17-294 0 0,98 67-4718 0 0,-123-108 2326 0 0,-22-12 1362 0 0</inkml:trace>
  <inkml:trace contextRef="#ctx0" brushRef="#br0" timeOffset="622.428">822 318 936 0 0,'33'44'3415'0'0,"-30"-39"-3279"0"0,1 0 1 0 0,-1-1-1 0 0,1 1 1 0 0,0-1-1 0 0,0 0 1 0 0,0 0-1 0 0,0-1 0 0 0,1 1 1 0 0,0-1-1 0 0,-1 0 1 0 0,1 0-1 0 0,0-1 0 0 0,1 0 1 0 0,-1 1-1 0 0,0-2 1 0 0,1 1-1 0 0,-1 0 0 0 0,1-1 1 0 0,-1 0-1 0 0,1-1 1 0 0,0 1-1 0 0,-1-1 0 0 0,1 0 1 0 0,0 0-1 0 0,-1-1 1 0 0,1 0-1 0 0,0 0-136 0 0,216-107 822 0 0,-28 48-536 0 0,-193 60-287 0 0,12 3-6 0 0,-5 1-56 0 0,0 2 1 0 0,-1-1 0 0 0,1 1 0 0 0,-1 0 0 0 0,0 0-1 0 0,-1 1 1 0 0,1 0 0 0 0,-1 0 0 0 0,-1 0 0 0 0,1 1-1 0 0,-1 0 1 0 0,-1 0 0 0 0,3 4 62 0 0,24 75-4692 0 0,-29-76 3559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818 134 2028 0 0,'0'0'486'0'0,"0"0"-54"0"0,0 0-35 0 0,4-6 30 0 0,-3 3-386 0 0,0 0-1 0 0,0 0 1 0 0,0 0-1 0 0,0 0 0 0 0,0 0 1 0 0,0-1-1 0 0,-1 1 1 0 0,0 0-1 0 0,1 0 0 0 0,-1 0 1 0 0,-1 0-1 0 0,1-1 1 0 0,0 1-1 0 0,-1 0 0 0 0,1 0 1 0 0,-1 0-1 0 0,0 0 1 0 0,0 0-1 0 0,0 0 0 0 0,-1 0 1 0 0,1 0-1 0 0,-1 0 1 0 0,1 0-1 0 0,-1 1 0 0 0,0-1 1 0 0,0 1-1 0 0,0-1 1 0 0,0 1-1 0 0,-1 0 0 0 0,1 0 1 0 0,-1 0-1 0 0,1 0 1 0 0,-1 0-1 0 0,0 1 0 0 0,-2-2-40 0 0,-10-3 71 0 0,0 1-1 0 0,-1 1 1 0 0,0 0-1 0 0,0 1 0 0 0,0 1 1 0 0,0 0-1 0 0,0 1 1 0 0,0 1-1 0 0,0 0 0 0 0,0 2 1 0 0,0-1-1 0 0,0 2 0 0 0,0 0 1 0 0,0 1-1 0 0,0 1 1 0 0,-4 2-71 0 0,-16 3 49 0 0,2 2 0 0 0,-1 1 0 0 0,1 2 0 0 0,1 1 0 0 0,1 2 0 0 0,0 1 0 0 0,2 1 1 0 0,0 1-1 0 0,1 3-49 0 0,-15 44 313 0 0,95-28-79 0 0,128 8-749 0 0,-179-46 499 0 0,1-1 0 0 0,0 1 0 0 0,0-1 0 0 0,-1 0 0 0 0,1 1 0 0 0,-1-1 0 0 0,1 1 0 0 0,-1-1 0 0 0,1 1 0 0 0,-1 0 0 0 0,0-1 0 0 0,0 1 0 0 0,0-1 0 0 0,0 1 0 0 0,0 0 0 0 0,0-1-1 0 0,-1 1 1 0 0,1-1 0 0 0,0 1 0 0 0,-1-1 0 0 0,1 1 0 0 0,-1-1 0 0 0,1 1 0 0 0,-1-1 0 0 0,0 1 0 0 0,0-1 0 0 0,0 0 0 0 0,0 1 0 0 0,0-1 0 0 0,0 0 0 0 0,0 0 0 0 0,0 0 0 0 0,0 0 0 0 0,0 0 0 0 0,-1 0 0 0 0,1 0 0 0 0,0 0 0 0 0,-1 0-1 0 0,1-1 1 0 0,-1 1 0 0 0,1 0 0 0 0,-1-1 0 0 0,1 0 0 0 0,-2 1 16 0 0,-312 222 778 0 0,313-222-770 0 0,0 0 1 0 0,-1 1 0 0 0,1-1 0 0 0,0 1 0 0 0,0-1 0 0 0,0 1-1 0 0,0 0 1 0 0,0 0 0 0 0,1 0 0 0 0,-1 0 0 0 0,1 0-1 0 0,-1 0 1 0 0,1 0 0 0 0,-1 0 0 0 0,1 1 0 0 0,0-1 0 0 0,0 1-1 0 0,1-1 1 0 0,-1 1 0 0 0,0-1 0 0 0,1 1 0 0 0,-1-1-1 0 0,1 1 1 0 0,0-1 0 0 0,0 1 0 0 0,0 0 0 0 0,0-1 0 0 0,0 1-1 0 0,1-1 1 0 0,-1 1 0 0 0,1-1 0 0 0,0 1 0 0 0,-1-1-1 0 0,1 1 1 0 0,0-1 0 0 0,1 1 0 0 0,-1-1 0 0 0,0 0-1 0 0,1 0 1 0 0,-1 0 0 0 0,1 0 0 0 0,-1 0 0 0 0,1 0 0 0 0,0 0-1 0 0,0 0 1 0 0,0-1 0 0 0,0 1 0 0 0,0-1 0 0 0,1 1-1 0 0,-1-1 1 0 0,0 0 0 0 0,1 0 0 0 0,-1 0 0 0 0,1 0 0 0 0,-1 0-1 0 0,1-1 1 0 0,-1 1 0 0 0,1-1-9 0 0,16 5-475 0 0,0-1 0 0 0,0-1 0 0 0,1-1 1 0 0,-1-1-1 0 0,1 0 0 0 0,-1-2 0 0 0,0 0 0 0 0,1-1 0 0 0,-1-1 1 0 0,9-2 474 0 0,15-5-1340 0 0</inkml:trace>
  <inkml:trace contextRef="#ctx0" brushRef="#br0" timeOffset="249.383">738 427 1588 0 0,'6'-9'5310'0'0,"-26"31"-4401"0"0,-74 210 304 0 0,87-211-1285 0 0,6-15-285 0 0,0 0 0 0 0,-1 0 0 0 0,1 1 0 0 0,-1-1 0 0 0,-1 0 0 0 0,1-1 0 0 0,-1 1 0 0 0,0 0 0 0 0,0-1 0 0 0,-1 0 0 0 0,0 1 0 0 0,0-2 0 0 0,0 1 0 0 0,0 0 0 0 0,-1-1 0 0 0,0 0 0 0 0,0 0 0 0 0,-4 3 357 0 0,-6-4-1210 0 0</inkml:trace>
  <inkml:trace contextRef="#ctx0" brushRef="#br0" timeOffset="511.501">409 479 1648 0 0,'5'-12'2709'0'0,"29"0"879"0"0,128 68-2538 0 0,50 105-1367 0 0,-204-153-142 0 0,0 1-1 0 0,0 0 1 0 0,-1 0 0 0 0,0 1-1 0 0,-1 0 1 0 0,0 0 0 0 0,-1 1-1 0 0,0-1 1 0 0,0 1-1 0 0,-2 0 1 0 0,1 0 0 0 0,0 5 459 0 0,1 11-1114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2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1612 0 0,'0'-4'4949'0'0,"114"-15"-2696"0"0,63 6-2642 0 0,-59 12-4037 0 0,-105 1 3521 0 0,-3 0-357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2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 0 0,'18'42'4247'0'0,"60"-15"-3031"0"0,-55-24-1583 0 0,-1-1 0 0 0,0-2 0 0 0,1 0 0 0 0,-1-1 0 0 0,0-2 1 0 0,0 0-1 0 0,0-1 0 0 0,0-1 0 0 0,0-2 0 0 0,9-3 367 0 0,9-6-1338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2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0 868 0 0,'-7'0'168'0'0,"0"1"0"0"0,1 0 0 0 0,-1 0 0 0 0,1 0 0 0 0,-1 0 0 0 0,1 1 0 0 0,-1 0 0 0 0,1 1-1 0 0,0-1 1 0 0,0 1 0 0 0,0 1 0 0 0,1-1 0 0 0,-1 1 0 0 0,1 0 0 0 0,-1 0 0 0 0,1 0 0 0 0,1 1 0 0 0,-1 0 0 0 0,1 0 0 0 0,-1 0 0 0 0,1 0 0 0 0,1 1 0 0 0,-1-1 0 0 0,1 1-1 0 0,0 0 1 0 0,0 0 0 0 0,1 0 0 0 0,0 1 0 0 0,0-1 0 0 0,0 1 0 0 0,1-1 0 0 0,0 1 0 0 0,0 5-168 0 0,3 4 144 0 0,0 0 1 0 0,1-1-1 0 0,1 1 1 0 0,0-1-1 0 0,1 0 1 0 0,1 0-1 0 0,1-1 1 0 0,0 0-1 0 0,0 0 1 0 0,1 0 0 0 0,2 0-145 0 0,53 134 641 0 0,-63-135-614 0 0,-1 0 1 0 0,0 0-1 0 0,0 0 0 0 0,-1 1 0 0 0,-1-1 0 0 0,0-1 0 0 0,-1 1 0 0 0,0 0 0 0 0,-1-1 0 0 0,-1 0 0 0 0,0 0 0 0 0,0-1 0 0 0,-1 1 0 0 0,-1-2 0 0 0,0 1 0 0 0,0-1 0 0 0,-1 0 0 0 0,0 0 0 0 0,-1-1 0 0 0,0-1 0 0 0,0 1 0 0 0,-1-2 0 0 0,0 1 0 0 0,-2-1-27 0 0,-42 42 434 0 0,56-50-433 0 0,0 0 0 0 0,0-1 0 0 0,0 1-1 0 0,1 0 1 0 0,-1 0 0 0 0,0 1 0 0 0,1-1-1 0 0,-1 0 1 0 0,0 0 0 0 0,1 1 0 0 0,-1-1 0 0 0,1 1-1 0 0,-1-1 1 0 0,1 1 0 0 0,-1-1 0 0 0,1 1-1 0 0,0 0 1 0 0,-1 0 0 0 0,1 0 0 0 0,-1 0 0 0 0,1 0-1 0 0,-1 0 1 0 0,1 0 0 0 0,0 1 0 0 0,-1-1 0 0 0,1 1-1 0 0,-1-1 1 0 0,1 1 0 0 0,-1-1 0 0 0,1 1-1 0 0,-1 0 1 0 0,0 0 0 0 0,1-1 0 0 0,-1 1 0 0 0,0 0-1 0 0,0 0 1 0 0,0 1 0 0 0,1-1 0 0 0,-1 0-1 0 0,0 0 1 0 0,0 0 0 0 0,-1 1 0 0 0,1-1 0 0 0,0 0-1 0 0,0 1 1 0 0,-1-1 0 0 0,1 1 0 0 0,-1-1-1 0 0,1 1 1 0 0,-1-1 0 0 0,1 1 0 0 0,-1 0 0 0 0,0-1-1 0 0,0 1 1 0 0,0 0-1 0 0,19 99-57 0 0,-16-43 101 0 0,-4-28-18 0 0,2 0 1 0 0,1 1-1 0 0,1-1 0 0 0,2 0 1 0 0,1 0-1 0 0,1-1 0 0 0,2 1 1 0 0,0-1-1 0 0,3-1-26 0 0,62 52-948 0 0,-63-73 398 0 0,1-1 0 0 0,0 0 1 0 0,0-1-1 0 0,0-1 0 0 0,0 1 1 0 0,1-2-1 0 0,0 0 0 0 0,0-1 1 0 0,0 0-1 0 0,0-1 0 0 0,6 0 550 0 0,14-1-1276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1588 0 0,'0'13'647'0'0,"1"86"2529"0"0,0-73-2907 0 0,1 1-1 0 0,1-1 1 0 0,1 0-1 0 0,1 0 1 0 0,1-1-1 0 0,2 1 1 0 0,4 8-269 0 0,-9-21 109 0 0,1-1 1 0 0,1 1-1 0 0,-1-1 1 0 0,2 0 0 0 0,0-1-1 0 0,0 0 1 0 0,1 0-1 0 0,0 0 1 0 0,1 0-1 0 0,0-1 1 0 0,1-1 0 0 0,0 1-1 0 0,0-2 1 0 0,1 1-1 0 0,0-1 1 0 0,1-1-1 0 0,0 1 1 0 0,0-2 0 0 0,1 0-1 0 0,-1 0 1 0 0,1-1-1 0 0,0 0 1 0 0,9 1-110 0 0,-13-8 22 0 0,1-1 0 0 0,-1 0 0 0 0,1 0 0 0 0,-1-1 0 0 0,0 0 0 0 0,0-1 0 0 0,-1 1-1 0 0,1-1 1 0 0,-1-1 0 0 0,0 1 0 0 0,-1-1 0 0 0,1-1 0 0 0,-1 1 0 0 0,0-1 0 0 0,-1 0 0 0 0,0 0 0 0 0,0-1 0 0 0,0 0 0 0 0,-1 0 0 0 0,0 0 0 0 0,-1 0 0 0 0,0 0 0 0 0,0-2-22 0 0,9-19 34 0 0,-2-1 1 0 0,-2 0 0 0 0,0-1 0 0 0,-2 0-1 0 0,-2 0 1 0 0,-1-1 0 0 0,-1 1 0 0 0,-1-4-35 0 0,-2 25-14 0 0,1 1 0 0 0,-1-1 1 0 0,-1 1-1 0 0,0-1 1 0 0,0 1-1 0 0,-1 0 0 0 0,0 0 1 0 0,0 0-1 0 0,-1 0 0 0 0,-1 0 1 0 0,1 1-1 0 0,-1 0 1 0 0,-1 0-1 0 0,0 0 0 0 0,0 1 1 0 0,0-1-1 0 0,-1 1 1 0 0,0 1-1 0 0,-5-4 14 0 0,12 9-125 0 0,-1 1-1 0 0,0 0 1 0 0,1 0-1 0 0,-1-1 1 0 0,0 1 0 0 0,0 0-1 0 0,1 0 1 0 0,-1 0-1 0 0,0 0 1 0 0,0 0 0 0 0,1 0-1 0 0,-1 0 1 0 0,0 0-1 0 0,1 0 1 0 0,-1 0 0 0 0,0 0-1 0 0,0 0 1 0 0,1 1-1 0 0,-1-1 1 0 0,0 0 0 0 0,1 1-1 0 0,-1-1 1 0 0,0 0-1 0 0,1 1 1 0 0,-1-1 0 0 0,1 1-1 0 0,-1-1 1 0 0,0 1 0 0 0,1-1-1 0 0,-1 1 1 0 0,1-1-1 0 0,0 1 1 0 0,-1-1 0 0 0,1 1-1 0 0,-1 0 1 0 0,1-1-1 0 0,0 1 1 0 0,-1 0 0 0 0,1-1-1 0 0,0 1 1 0 0,0 0-1 0 0,0 0 1 0 0,0-1 0 0 0,-1 1-1 0 0,1 0 1 0 0,0 0-1 0 0,0-1 1 0 0,0 1 0 0 0,0 0-1 0 0,1 0 1 0 0,-1-1-1 0 0,0 1 1 0 0,0 0 0 0 0,1 0 125 0 0,5 17-1280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1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163 169 1152 0 0,'0'0'598'0'0,"3"-18"3052"0"0,40-17-1535 0 0,-30 144-764 0 0,51 365-1188 0 0,-58-425-453 0 0,2 14-997 0 0,-6-23-3034 0 0,-2-38 3162 0 0</inkml:trace>
  <inkml:trace contextRef="#ctx0" brushRef="#br0" timeOffset="496.158">290 519 1416 0 0,'14'-15'3965'0'0,"30"2"-3623"0"0,-31 9 0 0 0,-8 4-284 0 0,0-1 0 0 0,0 0-1 0 0,0 0 1 0 0,0-1 0 0 0,0 0 0 0 0,0 0-1 0 0,-1 0 1 0 0,1 0 0 0 0,-1-1-1 0 0,1 1 1 0 0,-1-1 0 0 0,0 0 0 0 0,0-1-1 0 0,0 1 1 0 0,-1-1 0 0 0,1 1-1 0 0,-1-1 1 0 0,0 0 0 0 0,0-1 0 0 0,0 1-1 0 0,0 0 1 0 0,-1-1 0 0 0,0 1-1 0 0,0-1 1 0 0,0 0 0 0 0,0 0 0 0 0,-1 0-1 0 0,1-4-57 0 0,0-92 2079 0 0,-2 100-1935 0 0,-3-22 209 0 0,6 42-276 0 0,33 266-271 0 0,-32-243 10 0 0,-2-34-247 0 0,0 1 0 0 0,-1 0 0 0 0,0 0 0 0 0,0 0 0 0 0,-1 0 0 0 0,0 0 0 0 0,-1 0 0 0 0,0 0-1 0 0,0 0 1 0 0,-1 0 0 0 0,0 0 0 0 0,-1 0 0 0 0,0-1 0 0 0,-1 3 431 0 0,-6-3-1236 0 0,5-6 35 0 0</inkml:trace>
  <inkml:trace contextRef="#ctx0" brushRef="#br0" timeOffset="962.955">202 1 1700 0 0,'-13'7'248'0'0,"-1"1"1"0"0,1 0-1 0 0,0 1 0 0 0,0 0 1 0 0,1 1-1 0 0,1 0 0 0 0,0 1 1 0 0,0 1-1 0 0,1 0 0 0 0,0 0 1 0 0,1 1-1 0 0,1 0 0 0 0,0 0 0 0 0,0 1 1 0 0,2 0-1 0 0,0 0 0 0 0,0 1 1 0 0,1 0-1 0 0,1 0 0 0 0,1 0 1 0 0,0 0-1 0 0,1 1 0 0 0,0-1 0 0 0,1 1 1 0 0,1-1-1 0 0,2 13-248 0 0,1-1 125 0 0,1 0 0 0 0,1-1 0 0 0,2 0 0 0 0,0 0-1 0 0,2-1 1 0 0,1 0 0 0 0,1 0 0 0 0,1-1 0 0 0,1 0 0 0 0,1-2 0 0 0,1 1-1 0 0,1-2 1 0 0,1 0 0 0 0,1 0 0 0 0,0-2 0 0 0,2-1 0 0 0,0 0 0 0 0,1-1-1 0 0,1-1 1 0 0,0-1 0 0 0,1-2 0 0 0,6 3-125 0 0,-7-4 25 0 0,0-1 0 0 0,1 0 0 0 0,0-2 1 0 0,0-1-1 0 0,1-1 0 0 0,0 0 0 0 0,1-2 0 0 0,-1-1 0 0 0,1-1 0 0 0,15-1-25 0 0,-31-2-65 0 0,-1-1 0 0 0,1 0-1 0 0,-1-1 1 0 0,0 0-1 0 0,1 0 1 0 0,-1-1-1 0 0,0 0 1 0 0,-1 0 0 0 0,1-1-1 0 0,0 0 1 0 0,-1-1-1 0 0,0 1 1 0 0,0-1 0 0 0,0-1-1 0 0,-1 1 1 0 0,0-1-1 0 0,0 0 1 0 0,0-1 0 0 0,-1 1-1 0 0,0-1 1 0 0,0 0-1 0 0,0-1 1 0 0,-1 1 0 0 0,0-1-1 0 0,-1 0 1 0 0,0 0-1 0 0,0 0 1 0 0,-1 0-1 0 0,1 0 1 0 0,-2-1 0 0 0,1 1-1 0 0,-1-1 1 0 0,-1 1-1 0 0,0-1 1 0 0,0 1 0 0 0,0-1-1 0 0,-1 1 1 0 0,-2-8 65 0 0,-2-11-95 0 0,-2-1 0 0 0,-1 1 0 0 0,-1 1 0 0 0,-1-1 0 0 0,-2 2 0 0 0,0-1-1 0 0,-2 2 1 0 0,-1-1 0 0 0,0 2 0 0 0,-2 0 0 0 0,-1 1 0 0 0,0 1 0 0 0,-2 1 0 0 0,0 0 0 0 0,-2 2 0 0 0,0 0 0 0 0,0 2 0 0 0,-2 0 0 0 0,0 1 0 0 0,-1 2 0 0 0,0 1 0 0 0,-1 0 0 0 0,0 2 0 0 0,-1 1 0 0 0,0 1 0 0 0,0 2 0 0 0,-1 0 0 0 0,0 2 0 0 0,-2 1 95 0 0,-32 28-2691 0 0,57-17 1425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3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52 111 1272 0 0,'31'-56'2255'0'0,"3"1"824"0"0,-87 224-1940 0 0,35-97-823 0 0,3 1-1 0 0,3 0 1 0 0,3 1-1 0 0,3 0 1 0 0,4 16-316 0 0,0 109-2570 0 0,2-168 1712 0 0,3-18-1759 0 0,-6-15 1315 0 0</inkml:trace>
  <inkml:trace contextRef="#ctx0" brushRef="#br0" timeOffset="671.156">89 140 1120 0 0,'43'-62'5278'0'0,"-36"57"-3173"0"0,-17 25-2080 0 0,2 0-1 0 0,1 0 1 0 0,1 1-1 0 0,0 0 0 0 0,2 1 1 0 0,0-1-1 0 0,1 1 1 0 0,2-1-1 0 0,0 1 0 0 0,1 4-24 0 0,0-17 37 0 0,1 0 1 0 0,0 0-1 0 0,1 0 0 0 0,-1 0 0 0 0,2 0 0 0 0,-1-1 0 0 0,1 1 0 0 0,1-1 0 0 0,-1 0 0 0 0,1 0 0 0 0,1 0 0 0 0,-1-1 0 0 0,2 1 0 0 0,-1-1 0 0 0,1 0 0 0 0,0 0 0 0 0,0-1 0 0 0,0 0 0 0 0,1 0 0 0 0,0 0 0 0 0,1-1 0 0 0,-1 0 0 0 0,1-1 0 0 0,0 0 0 0 0,0 0 0 0 0,0 0 0 0 0,0-1 0 0 0,1 0 0 0 0,0-1 0 0 0,-1 0 0 0 0,1 0 0 0 0,0-1 0 0 0,0 0 0 0 0,0-1 0 0 0,0 1 0 0 0,0-2 0 0 0,0 1 0 0 0,0-2 0 0 0,-1 1 0 0 0,1-1 0 0 0,0 0 0 0 0,-1-1 0 0 0,1 0 0 0 0,-1 0 1 0 0,0-1-1 0 0,0 0 0 0 0,0 0 0 0 0,0-1 0 0 0,2-2-37 0 0,-5 1 25 0 0,0 0 1 0 0,-1 0 0 0 0,0-1-1 0 0,0 1 1 0 0,-1-1 0 0 0,0 0-1 0 0,0 0 1 0 0,0 0-1 0 0,-1-1 1 0 0,0 1 0 0 0,-1 0-1 0 0,1-1 1 0 0,-1 1 0 0 0,-1-1-1 0 0,0 0 1 0 0,0 1 0 0 0,0-1-26 0 0,0 9-3 0 0,-1-1 1 0 0,1 1 0 0 0,0 0 0 0 0,-1 0-1 0 0,1 0 1 0 0,0-1 0 0 0,-1 1 0 0 0,1 0-1 0 0,-1-1 1 0 0,1 1 0 0 0,-1 0-1 0 0,1-1 1 0 0,-1 1 0 0 0,0 0 0 0 0,1-1-1 0 0,-1 1 1 0 0,0-1 0 0 0,0 1 0 0 0,1-1-1 0 0,-1 0 1 0 0,0 1 0 0 0,0-1-1 0 0,0 0 1 0 0,1 1 0 0 0,-1-1 0 0 0,0 0-1 0 0,0 0 1 0 0,0 0 0 0 0,0 0 0 0 0,1 0-1 0 0,-1 0 1 0 0,0 0 0 0 0,0 0-1 0 0,0 0 1 0 0,0 0 0 0 0,0 0 0 0 0,1-1-1 0 0,-1 1 1 0 0,0 0 0 0 0,0-1 0 0 0,0 1-1 0 0,1 0 1 0 0,-1-1 0 0 0,0 1-1 0 0,0-1 1 0 0,1 1 0 0 0,-1-1 0 0 0,1 0-1 0 0,-1 1 1 0 0,0-1 0 0 0,1 0 0 0 0,-1 1-1 0 0,1-1 1 0 0,-1 0 0 0 0,1 1-1 0 0,0-1 1 0 0,-1 0 0 0 0,1 0 0 0 0,0 0-1 0 0,-1 1 1 0 0,1-1 0 0 0,0 0 0 0 0,0 0-1 0 0,0-1 3 0 0,42 175-1285 0 0,24-64-5066 0 0,-59-102 5031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3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1 848 0 0,'6'25'10429'0'0,"-18"-45"-9834"0"0,24 15-9299 0 0,-5 5 7220 0 0</inkml:trace>
  <inkml:trace contextRef="#ctx0" brushRef="#br0" timeOffset="2533.367">42 39 916 0 0,'0'0'691'0'0,"0"0"-141"0"0,3 5 4198 0 0,-3-4-4701 0 0,0-1 1 0 0,0 1-1 0 0,0-1 1 0 0,0 0-1 0 0,0 1 1 0 0,0-1-1 0 0,0 1 1 0 0,0-1-1 0 0,0 0 1 0 0,0 1-1 0 0,0-1 1 0 0,0 1-1 0 0,0-1 1 0 0,0 0-1 0 0,0 1 1 0 0,0-1 0 0 0,-1 0-1 0 0,1 1 1 0 0,0-1-1 0 0,0 0 1 0 0,-1 1-1 0 0,1-1 1 0 0,0 0-1 0 0,0 1 1 0 0,-1-1-48 0 0,31-9 361 0 0,-44-4-8 0 0,34-2-6329 0 0,-3 7 4685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3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7 908 0 0,'-46'0'5941'0'0,"59"8"-1458"0"0,-31-14-1794 0 0,-6-3-2665 0 0,20 24-4789 0 0,20 59-2121 0 0,-16-56 5624 0 0</inkml:trace>
  <inkml:trace contextRef="#ctx0" brushRef="#br0" timeOffset="2347.293">27 95 860 0 0,'0'0'444'0'0,"0"-18"2558"0"0,1 0-2641 0 0,0-7 3129 0 0,24 33-111 0 0,-25-8-3177 0 0,0 0-10 0 0,0 0-20 0 0,0 0-27 0 0,0 0 9 0 0,0 0-38 0 0,0 0-47 0 0,8 44-6131 0 0,-7-1 2438 0 0,-1-28 2336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 1028 0 0,'0'0'307'0'0,"0"0"-43"0"0,0 0 7 0 0,0 0-76 0 0,0 0 0 0 0,-23 2 2483 0 0,-10 13 643 0 0,614-55-1882 0 0,-550 40-3220 0 0,-7 2-3440 0 0,-17-3 3857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1044 0 0,'1'8'211'0'0,"1"-1"-1"0"0,-1 1 0 0 0,-1 0 1 0 0,1-1-1 0 0,-1 1 1 0 0,-1 0-1 0 0,1 0 0 0 0,-1-1 1 0 0,-1 1-1 0 0,0-1 1 0 0,0 1-1 0 0,0-1 1 0 0,-1 0-1 0 0,1 0 0 0 0,-2 1-210 0 0,-6 14 287 0 0,-1-1 0 0 0,-1 0 0 0 0,0 0 0 0 0,-2-2 0 0 0,0 1 0 0 0,-1-2 0 0 0,-1 0 0 0 0,-1-1 0 0 0,0 0 0 0 0,-2-2 0 0 0,1 0 0 0 0,-2-1 0 0 0,0-1 0 0 0,-1-1 0 0 0,0 0 0 0 0,-9 2-287 0 0,29-13 18 0 0,-1 0 0 0 0,0 0 0 0 0,1 0 0 0 0,-1 0 0 0 0,0-1 0 0 0,0 1 0 0 0,0 0-1 0 0,0-1 1 0 0,1 1 0 0 0,-1-1 0 0 0,0 0 0 0 0,0 0 0 0 0,0 0 0 0 0,0 0 0 0 0,0 0 0 0 0,0 0 0 0 0,0 0 0 0 0,0 0 0 0 0,0-1 0 0 0,0 1-1 0 0,1-1 1 0 0,-1 0 0 0 0,0 1 0 0 0,0-1 0 0 0,0 0 0 0 0,1 0 0 0 0,-1 0 0 0 0,0 0 0 0 0,1 0 0 0 0,-1-1 0 0 0,1 1 0 0 0,0 0-1 0 0,-1-1 1 0 0,1 1 0 0 0,0-1 0 0 0,0 1 0 0 0,0-1 0 0 0,0 0 0 0 0,0 1 0 0 0,0-1 0 0 0,0 0 0 0 0,1 0 0 0 0,-1 0 0 0 0,0 0-1 0 0,1 1 1 0 0,0-1 0 0 0,-1-2-18 0 0,15-88-136 0 0,-10 88 116 0 0,1 0-1 0 0,0 1 0 0 0,0-1 1 0 0,0 1-1 0 0,0 0 0 0 0,0 0 1 0 0,0 0-1 0 0,1 1 1 0 0,-1 0-1 0 0,1 0 0 0 0,0 0 1 0 0,0 1-1 0 0,0 0 1 0 0,-1 0-1 0 0,1 1 0 0 0,0-1 1 0 0,0 1-1 0 0,0 0 0 0 0,0 1 1 0 0,0-1-1 0 0,0 1 1 0 0,0 1-1 0 0,0-1 0 0 0,-1 1 1 0 0,1 0-1 0 0,0 0 0 0 0,-1 1 1 0 0,0-1-1 0 0,1 1 1 0 0,-1 0-1 0 0,0 1 0 0 0,-1-1 1 0 0,1 1-1 0 0,0 0 0 0 0,1 2 21 0 0,46 19-51 0 0,-35-17 53 0 0,1 0 0 0 0,1-1-1 0 0,-1-1 1 0 0,1-1-1 0 0,0-1 1 0 0,0 0 0 0 0,1-1-1 0 0,-1-1 1 0 0,0-1-1 0 0,1-1 1 0 0,-1-1 0 0 0,1 0-1 0 0,-1-2 1 0 0,1 0-1 0 0,-1-1 1 0 0,-1-1 0 0 0,1-1-1 0 0,14-6-1 0 0,-30 11-7 0 0,-1-1-1 0 0,1 1 1 0 0,-1-1-1 0 0,0 0 1 0 0,0 0-1 0 0,1 1 1 0 0,-1-2-1 0 0,0 1 1 0 0,-1 0-1 0 0,1 0 1 0 0,0-1-1 0 0,-1 1 1 0 0,1 0-1 0 0,-1-1 1 0 0,0 0-1 0 0,1 1 1 0 0,-2-1-1 0 0,1 0 1 0 0,0 0-1 0 0,0 1 1 0 0,-1-1-1 0 0,1 0 1 0 0,-1 0-1 0 0,0 0 1 0 0,0 0-1 0 0,0 0 1 0 0,0 1-1 0 0,-1-1 1 0 0,1 0-1 0 0,-1 0 1 0 0,0 0-1 0 0,1 0 1 0 0,-1 1-1 0 0,-1-1 1 0 0,1 0-1 0 0,0 1 1 0 0,-1-1-1 0 0,1 1 1 0 0,-1 0-1 0 0,0-1 1 0 0,1 1-1 0 0,-1 0 1 0 0,0 0-1 0 0,-1 0 8 0 0,-105-80-573 0 0,16 47-24 0 0,6 2-3759 0 0,83 30 3122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6 1388 0 0,'-8'-5'3959'0'0,"-3"17"-3653"0"0,-325 218 4551 0 0,335-230-4843 0 0,0 0 0 0 0,0 0 0 0 0,0 0 0 0 0,0 0 0 0 0,0 0 0 0 0,0 0 0 0 0,0 0 0 0 0,0 0 0 0 0,0 0 0 0 0,0 1 0 0 0,0-1 0 0 0,0 0 0 0 0,1 1 0 0 0,-1-1 1 0 0,0 1-1 0 0,0-1 0 0 0,0 1 0 0 0,0-1 0 0 0,1 1 0 0 0,-1-1 0 0 0,0 1 0 0 0,1 0 0 0 0,-1-1 0 0 0,0 1 0 0 0,1 0 0 0 0,-1 0 0 0 0,1 0 0 0 0,-1-1 0 0 0,1 1 0 0 0,0 0 0 0 0,-1 0 0 0 0,1 0 0 0 0,0 0 0 0 0,-1 0 0 0 0,1 0 0 0 0,0 0 0 0 0,0 0 0 0 0,0 0 0 0 0,0 0 0 0 0,0 0 0 0 0,0 0 0 0 0,0-1 0 0 0,0 1 0 0 0,0 0 0 0 0,1 0 0 0 0,-1 0 0 0 0,0 0 0 0 0,0 0 0 0 0,1 0 0 0 0,-1 0 0 0 0,1 0 0 0 0,-1-1 0 0 0,1 1 0 0 0,-1 0 0 0 0,1 0 0 0 0,0 0 0 0 0,-1-1 0 0 0,1 1 0 0 0,0 0-14 0 0,64 15 339 0 0,-41-12-360 0 0,268 62-2330 0 0,-99-18-3799 0 0,-167-43 4856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228 245 1184 0 0,'-3'27'4300'0'0,"-25"23"-3734"0"0,19-35 11 0 0,-149 255 3224 0 0,128-177-2364 0 0,34-88-1398 0 0,-1-1 1 0 0,1 0-1 0 0,0 0 0 0 0,0 0 0 0 0,0 0 1 0 0,1 0-1 0 0,-1-1 0 0 0,1 0 0 0 0,0 0 1 0 0,0 0-1 0 0,0-1 0 0 0,0 0 0 0 0,1 0 1 0 0,-1 0-1 0 0,1 0 0 0 0,-1-1 0 0 0,1 0 1 0 0,-1 0-1 0 0,1-1 0 0 0,0 1 0 0 0,-1-1 0 0 0,3 0-39 0 0,298 4-4613 0 0,-187-28 73 0 0,-88 18 3137 0 0</inkml:trace>
  <inkml:trace contextRef="#ctx0" brushRef="#br0" timeOffset="636.214">1174 285 1048 0 0,'8'11'3002'0'0,"-23"61"-1716"0"0,5-54-1020 0 0,-2-1 0 0 0,0 0-1 0 0,-1 0 1 0 0,0-1-1 0 0,-2-1 1 0 0,0 0 0 0 0,0-1-1 0 0,-2 0 1 0 0,1-2-1 0 0,-2 0 1 0 0,0-1 0 0 0,0 0-1 0 0,-1-2 1 0 0,0 0-1 0 0,0-1 1 0 0,-1-1 0 0 0,-13 3-266 0 0,30-9 2 0 0,-1-1 0 0 0,1 1 0 0 0,0-1 0 0 0,-1 0 0 0 0,1 0 0 0 0,-1 0 0 0 0,1 0 0 0 0,0 0 0 0 0,-1-1 0 0 0,1 0 0 0 0,0 1 1 0 0,0-1-1 0 0,-1 0 0 0 0,1-1 0 0 0,0 1 0 0 0,0 0 0 0 0,0-1 0 0 0,0 0 0 0 0,1 0 0 0 0,-1 0 0 0 0,0 0 0 0 0,1 0 1 0 0,-1 0-1 0 0,1-1 0 0 0,0 1 0 0 0,0-1 0 0 0,0 0 0 0 0,0 0 0 0 0,0 1 0 0 0,1-1 0 0 0,-1 0 0 0 0,1-1 0 0 0,0 1 0 0 0,-1 0 1 0 0,2 0-1 0 0,-1 0 0 0 0,0-1 0 0 0,1 1 0 0 0,-1 0 0 0 0,1-1 0 0 0,0 1 0 0 0,0 0 0 0 0,0-1 0 0 0,1 1 0 0 0,-1-1 0 0 0,1 1 1 0 0,0 0-1 0 0,0-1-2 0 0,0-1-44 0 0,0 0 0 0 0,1 0 0 0 0,0 0 1 0 0,0 1-1 0 0,0-1 0 0 0,0 0 0 0 0,1 1 1 0 0,-1 0-1 0 0,1-1 0 0 0,1 1 1 0 0,-1 0-1 0 0,0 1 0 0 0,1-1 0 0 0,0 1 1 0 0,0-1-1 0 0,0 1 0 0 0,0 0 0 0 0,0 0 1 0 0,1 1-1 0 0,-1 0 0 0 0,1-1 0 0 0,0 1 1 0 0,0 1-1 0 0,0-1 0 0 0,-1 1 1 0 0,2 0-1 0 0,-1 0 0 0 0,0 0 0 0 0,0 1 1 0 0,0-1-1 0 0,0 1 0 0 0,4 1 44 0 0,239 70-417 0 0,-224-63 399 0 0,1-2-1 0 0,0 0 0 0 0,0-2 0 0 0,0 0 1 0 0,0-2-1 0 0,1-1 0 0 0,-1-1 1 0 0,0-1-1 0 0,1-1 0 0 0,-1-2 0 0 0,19-4 19 0 0,-23 2-26 0 0,-16 6 24 0 0,0-1 0 0 0,-1 1 0 0 0,1-1 0 0 0,0 0-1 0 0,0 0 1 0 0,0-1 0 0 0,-1 0 0 0 0,1 0-1 0 0,0 0 1 0 0,-1 0 0 0 0,0 0 0 0 0,1-1-1 0 0,-1 0 1 0 0,0 0 0 0 0,-1 0 0 0 0,1 0-1 0 0,0-1 1 0 0,-1 1 0 0 0,0-1 0 0 0,0 0 0 0 0,0 0-1 0 0,0 0 1 0 0,-1-1 0 0 0,1 1 0 0 0,-1-1-1 0 0,1-3 3 0 0,-6 1-10 0 0,-1 0-1 0 0,0 0 1 0 0,0 1-1 0 0,-1-1 0 0 0,1 1 1 0 0,-2 0-1 0 0,1 1 1 0 0,0-1-1 0 0,-1 1 0 0 0,0 0 1 0 0,-1 0-1 0 0,1 1 1 0 0,-1 0-1 0 0,1 0 0 0 0,-1 0 1 0 0,-1 1-1 0 0,1 0 1 0 0,0 1-1 0 0,-1-1 0 0 0,1 1 1 0 0,-1 1-1 0 0,-1-1 11 0 0,0-1-11 0 0,-101-39-3941 0 0,105 38 2811 0 0</inkml:trace>
  <inkml:trace contextRef="#ctx0" brushRef="#br0" timeOffset="1195.046">1686 34 2092 0 0,'-1'-2'49'0'0,"1"1"0"0"0,0 0-1 0 0,0 0 1 0 0,0-1 0 0 0,0 1 0 0 0,1 0-1 0 0,-1 0 1 0 0,0 0 0 0 0,0-1 0 0 0,1 1-1 0 0,-1 0 1 0 0,1 0 0 0 0,-1 0 0 0 0,1 0-1 0 0,-1 0 1 0 0,1 0 0 0 0,0-1 0 0 0,-1 2-1 0 0,1-1 1 0 0,0 0 0 0 0,0 0 0 0 0,0 0-1 0 0,0 0 1 0 0,0 0 0 0 0,0 1 0 0 0,0-1-1 0 0,0 0 1 0 0,0 1 0 0 0,0-1 0 0 0,0 1-1 0 0,0-1 1 0 0,1 1 0 0 0,-1 0 0 0 0,0-1-1 0 0,0 1 1 0 0,0 0 0 0 0,1 0 0 0 0,-1 0-1 0 0,0 0 1 0 0,0 0 0 0 0,1 0 0 0 0,-1 0-1 0 0,0 0 1 0 0,0 1 0 0 0,1-1 0 0 0,-1 0-1 0 0,0 1 1 0 0,0-1 0 0 0,0 1-1 0 0,0-1 1 0 0,0 1 0 0 0,0 0 0 0 0,0-1-1 0 0,0 1 1 0 0,0 0 0 0 0,0 0 0 0 0,0-1-1 0 0,0 1 1 0 0,0 0 0 0 0,0 0 0 0 0,-1 0-1 0 0,1 0 1 0 0,0 0 0 0 0,-1 1 0 0 0,1-1-1 0 0,-1 1-48 0 0,23 85 887 0 0,-30 118 669 0 0,-14 17-279 0 0,73-35-450 0 0,-46-11 45 0 0,-64 16-247 0 0,38-121-2850 0 0,16-42-4201 0 0,4-23 5264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1632 0 0,'0'1'139'0'0,"1"-1"0"0"0,-1 1-1 0 0,1-1 1 0 0,-1 0 0 0 0,1 1-1 0 0,-1-1 1 0 0,1 0 0 0 0,-1 0 0 0 0,1 1-1 0 0,-1-1 1 0 0,1 0 0 0 0,-1 0-1 0 0,1 0 1 0 0,0 0 0 0 0,-1 0-1 0 0,1 1 1 0 0,-1-1 0 0 0,1 0 0 0 0,0 0-1 0 0,-1-1 1 0 0,1 1 0 0 0,-1 0-1 0 0,1 0 1 0 0,-1 0 0 0 0,1 0 0 0 0,0 0-1 0 0,-1-1 1 0 0,1 1 0 0 0,-1 0-1 0 0,1 0 1 0 0,-1-1 0 0 0,1 1-1 0 0,-1 0 1 0 0,1-1 0 0 0,-1 1 0 0 0,0-1-1 0 0,1 1 1 0 0,-1 0 0 0 0,1-1-1 0 0,-1 1 1 0 0,0-1 0 0 0,1 1 0 0 0,-1-1-1 0 0,0 1 1 0 0,0-1 0 0 0,0 0-1 0 0,1 1 1 0 0,-1-1 0 0 0,0 0-139 0 0,2 557 916 0 0,-2-555-1235 0 0,-5 6-1067 0 0,-9-9-1081 0 0,-1-24 26 0 0,11 12 1053 0 0</inkml:trace>
  <inkml:trace contextRef="#ctx0" brushRef="#br0" timeOffset="406.014">36 31 968 0 0,'-3'-31'2824'0'0,"-8"45"67"0"0,9-9-2825 0 0,0 1 1 0 0,0 0-1 0 0,1 0 0 0 0,-1 1 0 0 0,1-1 1 0 0,1 0-1 0 0,0 0 0 0 0,-1 1 0 0 0,2-1 0 0 0,-1 0 1 0 0,1 0-1 0 0,0 0 0 0 0,0 0 0 0 0,1 1 0 0 0,0-1 1 0 0,0-1-1 0 0,0 1 0 0 0,1 0 0 0 0,-1-1 1 0 0,1 1-1 0 0,1-1 0 0 0,-1 0 0 0 0,1 0 0 0 0,0 0 1 0 0,0 0-1 0 0,1-1 0 0 0,-1 1 0 0 0,1-1 0 0 0,0 0 1 0 0,0-1-1 0 0,0 1 0 0 0,3 0-66 0 0,1-1 9 0 0,0-1 0 0 0,0-1 0 0 0,0 0 0 0 0,0 0 0 0 0,0-1 0 0 0,0 0 0 0 0,0 0 0 0 0,0-1 0 0 0,0 0 0 0 0,0-1 0 0 0,0 0 0 0 0,0 0 0 0 0,0-1 0 0 0,-1 0 0 0 0,1-1 0 0 0,-1 1 0 0 0,0-2 0 0 0,0 1 0 0 0,-1-1 0 0 0,1 0 0 0 0,0-2-9 0 0,-1-27 269 0 0,-10 69-290 0 0,72 72-6114 0 0,-59-96 4847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1756 0 0,'3'-5'1060'0'0,"3"0"-108"0"0,1 1-160 0 0,-7 1-76 0 0,3 1-111 0 0,-1 2-49 0 0,-2 2-116 0 0,0 1-28 0 0,2 1-188 0 0,-4 1-116 0 0,2-2-8 0 0,0 4-460 0 0,-2-1-388 0 0,1 4-601 0 0,-1-1-3 0 0,2 1 52 0 0,-7 21 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3064 0 0,'26'18'9094'0'0,"2"15"-10794"0"0,-11-12-947 0 0,-17-1-1340 0 0,-23 5 3117 0 0,21-23 573 0 0,-25 19-944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1316 0 0,'0'5'1452'0'0,"1"0"-268"0"0,1-2-144 0 0,-2 0-215 0 0,2 2-61 0 0,-2-1-124 0 0,2-1-56 0 0,-2 0-60 0 0,1-1-136 0 0,-1-2-156 0 0,4-2-344 0 0,0-1-180 0 0,1 1 28 0 0,0-1-912 0 0,15-7 92 0 0,-2-2-449 0 0,-2 1 109 0 0,1-3 48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0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1 968 0 0,'-67'9'5456'0'0,"-26"54"-3663"0"0,89-60-1587 0 0,-4 5-139 0 0,0-1-1 0 0,0 1 1 0 0,1 1-1 0 0,0 0 1 0 0,1 0-1 0 0,0 0 1 0 0,0 1-1 0 0,1-1 1 0 0,0 1-1 0 0,0 1 1 0 0,1-1-1 0 0,1 1 1 0 0,0-1-1 0 0,0 1 1 0 0,1 0-1 0 0,1 0 1 0 0,-1 0-1 0 0,2 0 0 0 0,0 0 1 0 0,0 0-1 0 0,1 1 1 0 0,0-1-1 0 0,1 0 1 0 0,0 0-1 0 0,1-1 1 0 0,0 1-1 0 0,0 0 1 0 0,2-1-1 0 0,-1 0 1 0 0,1 0-1 0 0,1 0 1 0 0,-1-1-1 0 0,2 0 1 0 0,-1 0-1 0 0,1 0 1 0 0,1-1-1 0 0,0 1-66 0 0,99 96-2049 0 0,23-29-3859 0 0,-100-62 4450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0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18 387 1184 0 0,'-3'-15'6379'0'0,"-2"42"-4839"0"0,-4 47-1395 0 0,21 199 899 0 0,-11-270-1105 0 0,36 181-417 0 0,-33-108-5127 0 0,-6-74 4179 0 0,-8 6 4 0 0</inkml:trace>
  <inkml:trace contextRef="#ctx0" brushRef="#br0" timeOffset="455.561">66 324 1060 0 0,'-2'1'3920'0'0,"-7"42"-2313"0"0,9-34-1555 0 0,0 1 0 0 0,1 0-1 0 0,0-1 1 0 0,0 1 0 0 0,1-1-1 0 0,0 1 1 0 0,1-1 0 0 0,0 0 0 0 0,0 0-1 0 0,1 0 1 0 0,0 0 0 0 0,0-1-1 0 0,1 1 1 0 0,1-1 0 0 0,-1-1 0 0 0,1 1-1 0 0,1-1 1 0 0,-1 0 0 0 0,1 0-1 0 0,0 0 1 0 0,1-1 0 0 0,-1-1-1 0 0,1 1 1 0 0,0-1 0 0 0,1 0 0 0 0,-1-1-1 0 0,1 0 1 0 0,0 0 0 0 0,0-1-1 0 0,1 0 1 0 0,8 1-52 0 0,-11-1-12 0 0,-1-1 1 0 0,1 1-1 0 0,0-1 0 0 0,0-1 1 0 0,0 1-1 0 0,0-1 0 0 0,0-1 1 0 0,0 1-1 0 0,0-1 0 0 0,0 0 1 0 0,0-1-1 0 0,0 1 0 0 0,0-1 1 0 0,0-1-1 0 0,0 0 0 0 0,0 0 1 0 0,-1 0-1 0 0,1 0 0 0 0,-1-1 1 0 0,1 0-1 0 0,-1-1 0 0 0,0 0 1 0 0,0 1-1 0 0,-1-2 0 0 0,1 1 1 0 0,-1-1-1 0 0,0 0 0 0 0,0 0 1 0 0,0 0-1 0 0,-1-1 0 0 0,1 1 1 0 0,-1-2 11 0 0,-23-61 2513 0 0,26 118-1944 0 0,57 99-2655 0 0,-8-61-4307 0 0,-50-81 4861 0 0</inkml:trace>
  <inkml:trace contextRef="#ctx0" brushRef="#br0" timeOffset="735.574">733 706 1496 0 0,'11'20'600'0'0,"0"0"0"0"0,-2 1 0 0 0,0 0-1 0 0,-1 1 1 0 0,-1 0 0 0 0,-1 0 0 0 0,-2 1 0 0 0,0-1 0 0 0,-1 1-1 0 0,-1 0 1 0 0,-1 0 0 0 0,-2 13-600 0 0,1-27-24 0 0,-2-1-1 0 0,1 1 1 0 0,-1-1 0 0 0,0 0-1 0 0,-1 0 1 0 0,0 0 0 0 0,0 0-1 0 0,-1 0 1 0 0,0-1-1 0 0,0 0 1 0 0,-1 1 0 0 0,0-1-1 0 0,0-1 1 0 0,-1 1 0 0 0,0-1-1 0 0,0 0 1 0 0,0 0-1 0 0,-4 2 25 0 0,-28-2-5129 0 0,38-6 3627 0 0</inkml:trace>
  <inkml:trace contextRef="#ctx0" brushRef="#br0" timeOffset="1140.564">1090 409 948 0 0,'12'23'623'0'0,"0"0"0"0"0,-2 0-1 0 0,-1 1 1 0 0,-1 1 0 0 0,-1 0-1 0 0,-1 0 1 0 0,-1 0 0 0 0,-2 0 0 0 0,0 1-1 0 0,-1 4-622 0 0,-3-23 128 0 0,0-1-1 0 0,0 0 0 0 0,-1 0 0 0 0,1 0 1 0 0,-1 0-1 0 0,-1 0 0 0 0,1 0 0 0 0,-1-1 1 0 0,0 1-1 0 0,0-1 0 0 0,-1 0 0 0 0,1 0 1 0 0,-1 0-1 0 0,0 0 0 0 0,-1-1 0 0 0,1 1 1 0 0,-1-1-1 0 0,0 0 0 0 0,0-1 0 0 0,0 1 1 0 0,0-1-1 0 0,-4 2-127 0 0,5-6 25 0 0,0 1 0 0 0,0-1 0 0 0,0-1 0 0 0,0 1 0 0 0,0-1 0 0 0,1 1 0 0 0,-1-1 1 0 0,1 0-1 0 0,-1 0 0 0 0,1-1 0 0 0,0 1 0 0 0,0-1 0 0 0,0 1 0 0 0,0-1 0 0 0,0 0 0 0 0,0 0 0 0 0,1-1 0 0 0,0 1 0 0 0,-1 0 1 0 0,1-1-1 0 0,0 1 0 0 0,1-1 0 0 0,-1 0 0 0 0,1 0 0 0 0,0 1 0 0 0,-1-1 0 0 0,2 0 0 0 0,-1 0 0 0 0,0-3-25 0 0,-1-6-19 0 0,1 0 0 0 0,0-1 0 0 0,1 1 0 0 0,1 0 0 0 0,0 0 0 0 0,0 0 0 0 0,1 0 0 0 0,1 0 0 0 0,0 0 0 0 0,1 1 0 0 0,1 0 0 0 0,0-1 0 0 0,0 1 0 0 0,1 1 0 0 0,0-1 0 0 0,1 1 0 0 0,1 0 0 0 0,0 1 0 0 0,0 0 0 0 0,1 0 0 0 0,0 0 0 0 0,1 1 0 0 0,0 1 0 0 0,0 0 0 0 0,1 0 0 0 0,0 1 0 0 0,0 0 0 0 0,1 1 0 0 0,-1 1-1 0 0,2-1 1 0 0,-1 2 0 0 0,0 0 0 0 0,1 0 0 0 0,0 1 0 0 0,0 1 0 0 0,0 0 0 0 0,0 1 0 0 0,0 0 0 0 0,1 1 19 0 0,88-12-3092 0 0,-95 4-160 0 0,-5 4 2128 0 0</inkml:trace>
  <inkml:trace contextRef="#ctx0" brushRef="#br0" timeOffset="1496.194">1405 19 2160 0 0,'0'-1'69'0'0,"0"1"0"0"0,0-1 0 0 0,0 0 0 0 0,0 0 1 0 0,0 1-1 0 0,0-1 0 0 0,0 0 0 0 0,0 1 0 0 0,0-1 0 0 0,1 0 0 0 0,-1 1 0 0 0,0-1 0 0 0,1 0 0 0 0,-1 1 0 0 0,0-1 0 0 0,1 1 0 0 0,-1-1 1 0 0,0 1-1 0 0,1-1 0 0 0,-1 0 0 0 0,1 1 0 0 0,-1 0 0 0 0,1-1 0 0 0,0 1 0 0 0,-1-1 0 0 0,1 1 0 0 0,-1 0 0 0 0,1-1 0 0 0,0 1 0 0 0,-1 0 0 0 0,1 0 1 0 0,0-1-1 0 0,-1 1 0 0 0,1 0 0 0 0,0 0 0 0 0,-1 0 0 0 0,1 0 0 0 0,0 0 0 0 0,-1 0 0 0 0,1 0 0 0 0,0 0 0 0 0,0 0 0 0 0,-1 0 0 0 0,1 0 0 0 0,0 1 1 0 0,-1-1-1 0 0,1 0 0 0 0,0 0 0 0 0,-1 1 0 0 0,1-1 0 0 0,-1 0 0 0 0,1 1 0 0 0,0-1 0 0 0,-1 1 0 0 0,1-1 0 0 0,-1 0 0 0 0,1 1 0 0 0,-1 0 0 0 0,0-1 1 0 0,1 1-1 0 0,-1-1 0 0 0,1 1-69 0 0,34 29 333 0 0,-30-21-198 0 0,1 0-1 0 0,-2 0 1 0 0,0 1-1 0 0,0-1 1 0 0,0 1-1 0 0,-1 0 1 0 0,-1 0-1 0 0,0 0 1 0 0,0 1-1 0 0,-1-1 1 0 0,0 0 0 0 0,-1 1-1 0 0,0-1 1 0 0,-1 0-1 0 0,0 1 1 0 0,0-1-1 0 0,-1 0 1 0 0,-1 0-1 0 0,1 0 1 0 0,-2 0 0 0 0,1 0-1 0 0,-1-1 1 0 0,-3 4-135 0 0,-17 74 1157 0 0,24-86-1185 0 0,0 0 0 0 0,0 1 1 0 0,0-1-1 0 0,0 0 0 0 0,0 0 0 0 0,0 1 1 0 0,1-1-1 0 0,-1 0 0 0 0,0 1 1 0 0,1-1-1 0 0,-1 0 0 0 0,1 0 1 0 0,-1 0-1 0 0,1 1 0 0 0,-1-1 1 0 0,1 0-1 0 0,0 0 0 0 0,0 0 0 0 0,-1 0 1 0 0,1 0-1 0 0,0 0 0 0 0,0 0 1 0 0,0-1-1 0 0,0 1 0 0 0,0 0 1 0 0,0 0-1 0 0,0-1 0 0 0,1 1 0 0 0,-1 0 1 0 0,0-1-1 0 0,0 0 0 0 0,0 1 1 0 0,1-1-1 0 0,-1 0 0 0 0,0 1 1 0 0,1-1-1 0 0,-1 0 0 0 0,0 0 0 0 0,0 0 1 0 0,1 0-1 0 0,-1 0 0 0 0,0 0 1 0 0,1-1-1 0 0,-1 1 0 0 0,0 0 1 0 0,0-1-1 0 0,1 1 0 0 0,-1 0 1 0 0,0-1-1 0 0,1 0 28 0 0,65-19-2580 0 0,35-25-1919 0 0,-70 29 3095 0 0</inkml:trace>
  <inkml:trace contextRef="#ctx0" brushRef="#br0" timeOffset="2013.23">2175 31 1100 0 0,'19'20'431'0'0,"-1"1"1"0"0,-1 1-1 0 0,-1 0 1 0 0,-1 1-1 0 0,-1 1 0 0 0,-1 0 1 0 0,-1 1-1 0 0,-2 1 0 0 0,0 0 1 0 0,-1 0-1 0 0,-2 1 1 0 0,-1 0-1 0 0,-1 0 0 0 0,-1 0 1 0 0,-1 1-1 0 0,-2-1 0 0 0,0 1 1 0 0,-4 17-432 0 0,-4-9 51 0 0,-2 0 0 0 0,-1 0 0 0 0,-2-1 0 0 0,-2-1 1 0 0,-1 0-1 0 0,-1-1 0 0 0,-2 0 0 0 0,-2-2 0 0 0,0 0 1 0 0,-2-1-1 0 0,-2-1 0 0 0,0-2 0 0 0,-2 0 0 0 0,-1-1 0 0 0,-1-2 1 0 0,-10 6-52 0 0,-21-2-3851 0 0,51-43 700 0 0,7 0 1569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11 186 1268 0 0,'-7'14'5007'0'0,"20"58"-4671"0"0,3-1 1 0 0,3 0-1 0 0,3-1 0 0 0,3-1 0 0 0,6 4-336 0 0,-28-67-422 0 0,6 20 23 0 0,-14-10-3976 0 0,-12-6 2907 0 0</inkml:trace>
  <inkml:trace contextRef="#ctx0" brushRef="#br0" timeOffset="247.83">1 71 1060 0 0,'186'144'4212'0'0,"66"38"-2834"0"0,-189-147-4206 0 0,-56-33 1386 0 0</inkml:trace>
  <inkml:trace contextRef="#ctx0" brushRef="#br0" timeOffset="495.581">404 1 1712 0 0,'0'0'159'0'0,"0"0"-1"0"0,1 1 1 0 0,-1-1 0 0 0,0 0-1 0 0,0 0 1 0 0,1 1 0 0 0,-1-1-1 0 0,0 0 1 0 0,1 0-1 0 0,-1 1 1 0 0,0-1 0 0 0,1 0-1 0 0,-1 0 1 0 0,0 0 0 0 0,1 1-1 0 0,-1-1 1 0 0,0 0-1 0 0,1 0 1 0 0,-1 0 0 0 0,0 0-1 0 0,1 0 1 0 0,-1 0 0 0 0,1 0-1 0 0,-1 0 1 0 0,0 0-1 0 0,1 0 1 0 0,-1 0 0 0 0,0 0-1 0 0,1 0 1 0 0,-1 0 0 0 0,0 0-1 0 0,1-1 1 0 0,-1 1-1 0 0,1 0 1 0 0,-1 0-159 0 0,5 20 172 0 0,48 299 2063 0 0,-43-217-2684 0 0,-5-48-793 0 0,-3 0-3804 0 0,-2-45 3820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 1600 0 0,'-11'1'3419'0'0,"-11"22"-2682"0"0,-11 29-171 0 0,2 1 0 0 0,2 2 1 0 0,3 1-1 0 0,2 1 0 0 0,-6 29-566 0 0,10-35 216 0 0,5-5-322 0 0,11-32-197 0 0,0 0 0 0 0,-1 0 0 0 0,-1 0 0 0 0,0 0 0 0 0,0-1 0 0 0,-2 0 0 0 0,1 0 0 0 0,-2-1 0 0 0,0 0 0 0 0,0 0 0 0 0,-1-1 303 0 0,-13-1-2815 0 0,11-9 1386 0 0</inkml:trace>
  <inkml:trace contextRef="#ctx0" brushRef="#br0" timeOffset="250.01">1 139 1268 0 0,'2'-15'2581'0'0,"-2"14"-2486"0"0,0 1-1 0 0,0-1 1 0 0,0 0-1 0 0,0 0 1 0 0,-1 0 0 0 0,1 0-1 0 0,0 0 1 0 0,0 0-1 0 0,1 0 1 0 0,-1 0-1 0 0,0 0 1 0 0,0 1 0 0 0,0-1-1 0 0,1 0 1 0 0,-1 0-1 0 0,0 0 1 0 0,1 0-1 0 0,-1 0 1 0 0,1 1-1 0 0,-1-1 1 0 0,1 0 0 0 0,-1 0-1 0 0,1 1 1 0 0,-1-1-1 0 0,1 0 1 0 0,0 1-1 0 0,-1-1 1 0 0,1 1 0 0 0,0-1-1 0 0,0 1 1 0 0,0-1-1 0 0,-1 1 1 0 0,1-1-1 0 0,0 1 1 0 0,0 0 0 0 0,0-1-1 0 0,0 1 1 0 0,0 0-1 0 0,0 0 1 0 0,-1 0-1 0 0,1 0 1 0 0,0 0 0 0 0,0 0-1 0 0,0 0 1 0 0,0 0-1 0 0,0 0 1 0 0,0 0-1 0 0,0 0 1 0 0,0 0 0 0 0,0 1-1 0 0,-1-1 1 0 0,1 0-1 0 0,0 1 1 0 0,0-1-1 0 0,0 1 1 0 0,0-1 0 0 0,0 1-95 0 0,44 24 171 0 0,-2 3 0 0 0,0 1 0 0 0,-2 2 0 0 0,-1 2 0 0 0,-2 2 0 0 0,-1 1 1 0 0,20 27-172 0 0,19 15-810 0 0,49 43-5004 0 0,-105-108 4300 0 0</inkml:trace>
  <inkml:trace contextRef="#ctx0" brushRef="#br0" timeOffset="604.385">753 286 1036 0 0,'25'44'4028'0'0,"-20"-38"-3942"0"0,0-1 0 0 0,1 0-1 0 0,0-1 1 0 0,0 0 0 0 0,0 1-1 0 0,0-2 1 0 0,1 1 0 0 0,-1-1-1 0 0,1 0 1 0 0,0 0-1 0 0,0-1 1 0 0,0 0 0 0 0,0 0-1 0 0,0-1 1 0 0,1 0 0 0 0,-1 0-1 0 0,0-1 1 0 0,1 0 0 0 0,-1 0-1 0 0,0-1 1 0 0,1 1-1 0 0,-1-2 1 0 0,0 1 0 0 0,0-1-1 0 0,0 0 1 0 0,0 0 0 0 0,0-1-1 0 0,0 0 1 0 0,-1 0 0 0 0,1-1-1 0 0,-1 0 1 0 0,0 0-1 0 0,0 0 1 0 0,5-6-86 0 0,-1 2-2 0 0,0 0 1 0 0,0 0-1 0 0,1 1 0 0 0,-1 1 1 0 0,2 0-1 0 0,-1 0 0 0 0,1 1 1 0 0,-1 1-1 0 0,1-1 1 0 0,1 2-1 0 0,-1 0 0 0 0,0 1 1 0 0,1 0-1 0 0,-1 0 0 0 0,1 2 1 0 0,0-1-1 0 0,-1 2 0 0 0,1-1 1 0 0,0 2-1 0 0,-1 0 0 0 0,1 0 1 0 0,-1 1-1 0 0,0 1 0 0 0,0 0 1 0 0,9 5 1 0 0,27 47-960 0 0,-43-19-2878 0 0,-5-27 2621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2:5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691 178 1164 0 0,'3'0'523'0'0,"2"-1"-369"0"0,-1-1 0 0 0,0 0-1 0 0,0 0 1 0 0,0 0 0 0 0,-1 0-1 0 0,1 0 1 0 0,0-1 0 0 0,-1 1-1 0 0,0-1 1 0 0,1 0-1 0 0,-1 0 1 0 0,0-1 0 0 0,0 1-1 0 0,-1-1 1 0 0,1 1 0 0 0,-1-1-1 0 0,0 0 1 0 0,0 0 0 0 0,0 0-1 0 0,0 0 1 0 0,-1 0 0 0 0,0 0-1 0 0,1-1-153 0 0,-2 4 274 0 0,-3-11 108 0 0,-5 3-318 0 0,-1 1 1 0 0,1 0-1 0 0,-1 1 0 0 0,-1 0 0 0 0,1 0 0 0 0,-1 1 0 0 0,-1 0 0 0 0,1 1 1 0 0,-1 0-1 0 0,0 0 0 0 0,0 2 0 0 0,0-1 0 0 0,0 1 0 0 0,-1 1 1 0 0,1 0-1 0 0,-1 0 0 0 0,0 1 0 0 0,1 1 0 0 0,-1 0 0 0 0,0 1 1 0 0,0 0-1 0 0,0 1-64 0 0,-9 1 37 0 0,1 1 1 0 0,1 2 0 0 0,-1 0 0 0 0,1 0 0 0 0,0 2-1 0 0,0 1 1 0 0,1 0 0 0 0,0 1 0 0 0,1 1-1 0 0,0 1 1 0 0,1 0 0 0 0,-14 14-38 0 0,24-22-2 0 0,0 0 0 0 0,1 1 0 0 0,-1 0 0 0 0,1 0 0 0 0,0 0 0 0 0,0 1 1 0 0,1 0-1 0 0,-1 0 0 0 0,1 0 0 0 0,1 0 0 0 0,-1 1 0 0 0,1 0 0 0 0,0-1 0 0 0,0 1 0 0 0,1 0 0 0 0,0 0 0 0 0,1 1 0 0 0,-1-1 0 0 0,1 0 0 0 0,1 1 1 0 0,-1-1-1 0 0,1 0 0 0 0,0 1 0 0 0,1-1 0 0 0,0 0 0 0 0,0 1 0 0 0,1-1 0 0 0,0 0 0 0 0,0 0 0 0 0,0 0 0 0 0,1 0 0 0 0,0-1 0 0 0,0 1 0 0 0,1-1 0 0 0,0 1 1 0 0,0-1-1 0 0,1 0 0 0 0,-1-1 0 0 0,1 1 0 0 0,0-1 0 0 0,1 0 0 0 0,-1 0 0 0 0,1-1 0 0 0,0 1 0 0 0,0-1 0 0 0,1-1 0 0 0,-1 1 0 0 0,6 1 2 0 0,95 34-606 0 0,-134-21 175 0 0,-25 2 340 0 0,26-13 133 0 0,0 2 1 0 0,1 1 0 0 0,0 1-1 0 0,1 1 1 0 0,0 1 0 0 0,0 1-1 0 0,2 1 1 0 0,0 1 0 0 0,1 1-1 0 0,0 1 1 0 0,2 1 0 0 0,-2 2-43 0 0,20-19 12 0 0,-1 0 1 0 0,0 0 0 0 0,0 0 0 0 0,1 0 0 0 0,-1 0 0 0 0,1 0 0 0 0,0 1-1 0 0,0-1 1 0 0,0 0 0 0 0,0 1 0 0 0,0-1 0 0 0,0 1 0 0 0,0-1 0 0 0,1 1-1 0 0,-1 0 1 0 0,1-1 0 0 0,0 1 0 0 0,0-1 0 0 0,0 1 0 0 0,0 0-1 0 0,0-1 1 0 0,1 1 0 0 0,-1-1 0 0 0,1 1 0 0 0,0 0 0 0 0,0-1 0 0 0,0 0-1 0 0,0 1 1 0 0,0-1 0 0 0,0 1 0 0 0,0-1 0 0 0,1 0 0 0 0,-1 0 0 0 0,1 0-1 0 0,0 0 1 0 0,0 0 0 0 0,0 0 0 0 0,-1 0 0 0 0,2-1 0 0 0,-1 1-1 0 0,0-1 1 0 0,0 1 0 0 0,0-1 0 0 0,1 0 0 0 0,-1 0 0 0 0,1 0 0 0 0,1 0-13 0 0,123 30-23 0 0,82-54-4009 0 0,-171 13 2490 0 0</inkml:trace>
  <inkml:trace contextRef="#ctx0" brushRef="#br0" timeOffset="263.193">879 485 1148 0 0,'4'11'4388'0'0,"-21"40"-3942"0"0,12-40 36 0 0,-9 30-251 0 0,-3 0 1 0 0,-1-2-1 0 0,-1 0 0 0 0,-3-1 1 0 0,-1-1-1 0 0,-11 11-231 0 0,29-39-340 0 0,-1 0-1 0 0,-1-1 1 0 0,1 0 0 0 0,-1 0 0 0 0,-1 0-1 0 0,1-1 1 0 0,-2 0 0 0 0,1-1-1 0 0,0 0 1 0 0,-1 0 0 0 0,0-1 0 0 0,-1 0-1 0 0,-6 2 341 0 0,-1-2-1008 0 0</inkml:trace>
  <inkml:trace contextRef="#ctx0" brushRef="#br0" timeOffset="529.938">472 656 2104 0 0,'0'-1'118'0'0,"0"0"1"0"0,1 0-1 0 0,-1 0 0 0 0,0 0 1 0 0,0-1-1 0 0,1 1 0 0 0,-1 0 0 0 0,1 0 1 0 0,-1 0-1 0 0,1 0 0 0 0,0 0 1 0 0,-1 0-1 0 0,1 0 0 0 0,0 0 0 0 0,0 0 1 0 0,0 0-1 0 0,-1 1 0 0 0,1-1 1 0 0,0 0-1 0 0,0 0 0 0 0,0 1 0 0 0,0-1 1 0 0,0 1-1 0 0,0-1 0 0 0,1 1 0 0 0,-1-1 1 0 0,0 1-1 0 0,0 0 0 0 0,0-1 1 0 0,0 1-1 0 0,0 0 0 0 0,1 0 0 0 0,-1 0 1 0 0,0 0-1 0 0,0 0 0 0 0,0 0 1 0 0,1 0-1 0 0,-1 0 0 0 0,0 1 0 0 0,0-1 1 0 0,0 0-1 0 0,0 1 0 0 0,1-1 1 0 0,-1 1-1 0 0,0-1 0 0 0,0 1 0 0 0,0-1 1 0 0,0 2-119 0 0,70 28-189 0 0,-59-24 589 0 0,227 151 646 0 0,-81-44-4971 0 0,-140-103 2479 0 0,-2-5 18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0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1576 0 0,'0'0'918'0'0,"39"-4"3863"0"0,-39 5-4863 0 0,0 0 1 0 0,0-1-1 0 0,0 1 1 0 0,-1-1 0 0 0,1 1-1 0 0,0 0 1 0 0,0-1 0 0 0,0 1-1 0 0,0 0 1 0 0,1-1-1 0 0,-1 1 1 0 0,0 0 0 0 0,0-1-1 0 0,0 1 1 0 0,0-1-1 0 0,1 1 1 0 0,-1 0 0 0 0,0-1-1 0 0,0 1 1 0 0,1-1-1 0 0,-1 1 1 0 0,1-1 0 0 0,-1 1-1 0 0,0-1 1 0 0,1 1-1 0 0,-1-1 1 0 0,1 1 0 0 0,-1-1-1 0 0,1 0 1 0 0,-1 1 0 0 0,1-1-1 0 0,0 0 1 0 0,-1 1-1 0 0,1-1 1 0 0,-1 0 0 0 0,1 0-1 0 0,0 1 1 0 0,-1-1-1 0 0,1 0 1 0 0,-1 0 0 0 0,1 0-1 0 0,0 0 1 0 0,-1 0-1 0 0,1 0 1 0 0,0 0 0 0 0,-1 0-1 0 0,1 0 1 0 0,0 0-1 0 0,-1 0 1 0 0,1-1 0 0 0,-1 1-1 0 0,1 0 82 0 0,-1 11-1342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0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1204 0 0,'0'4'1036'0'0,"0"-1"-204"0"0,0 0-180 0 0,-2 1 48 0 0,2-3-188 0 0,0 3 17 0 0,2-3-37 0 0,-2 3-60 0 0,0-1-80 0 0,1-3-136 0 0,1 2-132 0 0,-2-2-152 0 0,5 0 8 0 0,-1-2-484 0 0,0-1-493 0 0,1 1 77 0 0,2-1-604 0 0,5-7 160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0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167 192 1100 0 0,'12'-8'7243'0'0,"-3"27"-4598"0"0,4 56-3544 0 0,-8-39 1535 0 0,31 301-2659 0 0,-67-282-3168 0 0,24-54 3904 0 0</inkml:trace>
  <inkml:trace contextRef="#ctx0" brushRef="#br0" timeOffset="416.418">162 445 876 0 0,'39'-27'3913'0'0,"-23"19"-3574"0"0,173-104 1538 0 0,-188 110-1776 0 0,0 1 1 0 0,1-1 0 0 0,-1 0 0 0 0,0 0-1 0 0,0 0 1 0 0,0 0 0 0 0,-1 0 0 0 0,1 0-1 0 0,0 0 1 0 0,-1 0 0 0 0,1 0 0 0 0,-1 0-1 0 0,0 0 1 0 0,0 0 0 0 0,0-1 0 0 0,0 1-1 0 0,0 0 1 0 0,0 0 0 0 0,0 0 0 0 0,-1 0-1 0 0,1 0 1 0 0,-1 0 0 0 0,0 0 0 0 0,1 0-1 0 0,-1 0 1 0 0,0 0 0 0 0,0 0 0 0 0,0 0-1 0 0,-1 0 1 0 0,1 0 0 0 0,0 1 0 0 0,-1-1-1 0 0,1 0 1 0 0,-1 1 0 0 0,1 0 0 0 0,-1-1-1 0 0,0 1 1 0 0,-1-1-102 0 0,9 39 425 0 0,82 387-3410 0 0,-82-331-2198 0 0,-6-81 3727 0 0</inkml:trace>
  <inkml:trace contextRef="#ctx0" brushRef="#br0" timeOffset="881.334">142 0 1564 0 0,'-9'6'283'0'0,"1"-1"1"0"0,-1 1-1 0 0,1 1 0 0 0,0-1 0 0 0,1 1 1 0 0,-1 1-1 0 0,1 0 0 0 0,1 0 0 0 0,0 0 1 0 0,0 0-1 0 0,0 1 0 0 0,1 0 0 0 0,-2 6-283 0 0,-2 7 415 0 0,2 0-1 0 0,0 0 0 0 0,1 1 0 0 0,2 0 0 0 0,0 0 0 0 0,1 0 0 0 0,1 1 0 0 0,2 20-414 0 0,1-19 146 0 0,1 0-1 0 0,1 1 1 0 0,1-2-1 0 0,2 1 1 0 0,0-1-1 0 0,2 1 1 0 0,0-2-1 0 0,2 1 1 0 0,0-1-1 0 0,2-1 1 0 0,0 0-1 0 0,1-1 1 0 0,2 0-1 0 0,0-1 1 0 0,1 0-1 0 0,1-2 1 0 0,1 0-1 0 0,0-1 1 0 0,2 0-1 0 0,-1-2 1 0 0,2 0-1 0 0,17 8-145 0 0,-27-17 14 0 0,1-1-1 0 0,0 0 0 0 0,0-1 0 0 0,1-1 0 0 0,-1 0 1 0 0,1-1-1 0 0,-1 0 0 0 0,1 0 0 0 0,0-2 0 0 0,0 1 1 0 0,0-2-1 0 0,0 0 0 0 0,-1 0 0 0 0,2-2-13 0 0,-2 1-41 0 0,0-2-1 0 0,-1 1 1 0 0,1-2-1 0 0,-1 0 1 0 0,0 0-1 0 0,0-1 1 0 0,0 0 0 0 0,-1-1-1 0 0,0 0 1 0 0,0 0-1 0 0,-1-1 1 0 0,0-1-1 0 0,-1 0 1 0 0,1 0-1 0 0,-2 0 1 0 0,1-1 0 0 0,-1 0-1 0 0,-1-1 1 0 0,0 1-1 0 0,0-1 1 0 0,-1-1-1 0 0,-1 1 1 0 0,0-1-1 0 0,0 1 1 0 0,1-8 41 0 0,-6-99-711 0 0,-7 91 655 0 0,-1 0 1 0 0,-1 0 0 0 0,-2 1 0 0 0,0 1-1 0 0,-2 0 1 0 0,-1 1 0 0 0,0 0-1 0 0,-2 1 1 0 0,-1 1 0 0 0,-19-18 55 0 0,20 23-265 0 0,-2 1 1 0 0,0 1 0 0 0,0 1-1 0 0,-2 1 1 0 0,1 0-1 0 0,-2 2 1 0 0,0 0-1 0 0,0 2 1 0 0,-1 0-1 0 0,0 2 1 0 0,-22-5 264 0 0,40 11-383 0 0,-2-1-2950 0 0,6 2 1821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1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56 1108 0 0,'18'-3'1966'0'0,"16"-45"641"0"0,-119 359-288 0 0,70-251-2341 0 0,-2 8 11 0 0,2 0 0 0 0,4 1-1 0 0,2 1 1 0 0,3 18 11 0 0,6-86-433 0 0,-8-1-3743 0 0,3-19 2696 0 0</inkml:trace>
  <inkml:trace contextRef="#ctx0" brushRef="#br0" timeOffset="555.976">246 1 1388 0 0,'18'1'5715'0'0,"-19"4"-5681"0"0,-4 13 67 0 0,2 0 0 0 0,0 0-1 0 0,0 0 1 0 0,2 0-1 0 0,0 0 1 0 0,2 1-1 0 0,0-1 1 0 0,0 0-1 0 0,2 0 1 0 0,5 18-101 0 0,-5-29 26 0 0,1 0 1 0 0,1 0 0 0 0,0-1 0 0 0,-1 1-1 0 0,2-1 1 0 0,-1 0 0 0 0,1-1 0 0 0,0 1-1 0 0,0-1 1 0 0,1 0 0 0 0,-1-1 0 0 0,1 1-1 0 0,0-1 1 0 0,0-1 0 0 0,1 1-1 0 0,-1-1 1 0 0,1-1 0 0 0,0 1 0 0 0,-1-1-1 0 0,1-1 1 0 0,0 1 0 0 0,0-1 0 0 0,0-1-1 0 0,0 1 1 0 0,0-2 0 0 0,1 1 0 0 0,-1-1-1 0 0,0 0 1 0 0,-1 0 0 0 0,1-1-1 0 0,0 0 1 0 0,0-1 0 0 0,-1 0 0 0 0,1 0-1 0 0,-1 0 1 0 0,0-1 0 0 0,0 0 0 0 0,0-1-1 0 0,0 1 1 0 0,-1-1 0 0 0,0-1 0 0 0,1 0-27 0 0,-2 1-26 0 0,1-1 1 0 0,-2 1 0 0 0,1-1 0 0 0,-1 1 0 0 0,0-1 0 0 0,0-1 0 0 0,-1 1-1 0 0,1 0 1 0 0,-1-1 0 0 0,-1 0 0 0 0,1 0 0 0 0,-1 0 0 0 0,-1 0 0 0 0,1 0-1 0 0,-1 0 1 0 0,0 0 0 0 0,-1-1 25 0 0,0 6-10 0 0,-14-23 22 0 0,13 24-13 0 0,0 0-1 0 0,-1-1 0 0 0,1 1 1 0 0,-1 0-1 0 0,1 0 1 0 0,0 0-1 0 0,-1 0 1 0 0,0 0-1 0 0,1 0 0 0 0,-1 1 1 0 0,0-1-1 0 0,1 0 1 0 0,-1 1-1 0 0,0-1 1 0 0,0 1-1 0 0,1 0 0 0 0,-1-1 1 0 0,0 1-1 0 0,0 0 1 0 0,0 0-1 0 0,1 0 1 0 0,-1 1-1 0 0,0-1 1 0 0,0 0-1 0 0,0 1 0 0 0,1-1 1 0 0,-1 1-1 0 0,0-1 1 0 0,1 1-1 0 0,-1 0 1 0 0,0 0-1 0 0,1-1 0 0 0,-1 1 1 0 0,1 1-1 0 0,-1-1 1 0 0,1 0-1 0 0,0 0 1 0 0,-1 0-1 0 0,1 1 0 0 0,0-1 1 0 0,0 1-1 0 0,0-1 1 0 0,0 1-1 0 0,0-1 1 0 0,0 1-1 0 0,0 1 2 0 0,-22 83-444 0 0,55 84-4633 0 0,-23-151 4026 0 0</inkml:trace>
  <inkml:trace contextRef="#ctx0" brushRef="#br0" timeOffset="805.49">845 544 1804 0 0,'-5'25'488'0'0,"-4"0"-100"0"0,3 0 48 0 0,-3 0-68 0 0,2 0-16 0 0,0 0-48 0 0,-5-1-32 0 0,1-3-56 0 0,-5-1 0 0 0,-2 0-84 0 0,-1-1-12 0 0,-3-1-180 0 0,5-6-152 0 0,-10-1-168 0 0,11-7-156 0 0,4-4-320 0 0,-3 0 44 0 0,5 0 20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1272 0 0,'-16'0'173'0'0,"1"1"0"0"0,0 0 1 0 0,0 2-1 0 0,-1-1 0 0 0,1 2 0 0 0,1 0 0 0 0,-1 1 1 0 0,1 0-1 0 0,0 1 0 0 0,0 1 0 0 0,0 0 0 0 0,1 1 1 0 0,0 0-1 0 0,1 1 0 0 0,-1 1 0 0 0,2 0 0 0 0,0 0 1 0 0,0 1-1 0 0,1 1 0 0 0,0 0 0 0 0,-5 8-173 0 0,13-18 29 0 0,1 1 0 0 0,-1-1 0 0 0,1 1 0 0 0,0 0 0 0 0,0 0 0 0 0,0-1 0 0 0,0 1 0 0 0,0 0 0 0 0,1 0 0 0 0,-1 0 0 0 0,1 0 0 0 0,0 0 0 0 0,-1 0 0 0 0,2-1 0 0 0,-1 1 0 0 0,0 0 0 0 0,0 0 0 0 0,1 0 0 0 0,0 0 0 0 0,-1 0 0 0 0,1 0 0 0 0,0-1 0 0 0,1 1 0 0 0,-1 0 0 0 0,0-1 0 0 0,1 1 0 0 0,-1-1 0 0 0,1 1 0 0 0,0-1 0 0 0,0 0 0 0 0,0 0 0 0 0,0 0 0 0 0,0 0 0 0 0,0 0 0 0 0,1 0 0 0 0,-1 0 0 0 0,1-1 0 0 0,-1 1 0 0 0,1-1 0 0 0,0 0 0 0 0,-1 0 0 0 0,1 0 0 0 0,0 0 0 0 0,0 0 0 0 0,0-1 0 0 0,0 1 0 0 0,-1-1 0 0 0,1 0 0 0 0,0 1 0 0 0,0-2 0 0 0,0 1 0 0 0,0 0 0 0 0,0 0 0 0 0,3-2-29 0 0,2 4 60 0 0,0-1 0 0 0,0-1 0 0 0,0 0 0 0 0,0 0 1 0 0,0 0-1 0 0,0-1 0 0 0,0 0 0 0 0,-1-1 0 0 0,1 0 1 0 0,0 0-1 0 0,0 0 0 0 0,-1-1 0 0 0,0 0 0 0 0,1-1 1 0 0,-1 0-1 0 0,0 0 0 0 0,-1 0 0 0 0,1-1 1 0 0,-1 0-1 0 0,5-5-60 0 0,-4 1 106 0 0,11 17-301 0 0,-11 1 219 0 0,-1 2 0 0 0,0-1 0 0 0,0 1 0 0 0,-1 0 0 0 0,-1 0 0 0 0,1 0 0 0 0,-2 0 0 0 0,0 1-1 0 0,0 0 1 0 0,-1 0 0 0 0,0-1 0 0 0,-1 1 0 0 0,-1 0 0 0 0,0 0 0 0 0,0 0 0 0 0,-1 0 0 0 0,-1 0 0 0 0,0 0 0 0 0,-1 0 0 0 0,0 0 0 0 0,0-1 0 0 0,-1 0 0 0 0,-1 0-1 0 0,0 0 1 0 0,-1 0 0 0 0,0-1 0 0 0,0 1 0 0 0,-1-2 0 0 0,0 1 0 0 0,-1-1 0 0 0,0 0 0 0 0,-1-1 0 0 0,0 1 0 0 0,0-2 0 0 0,0 1 0 0 0,-1-1 0 0 0,0-1 0 0 0,-1 0 0 0 0,1 0-1 0 0,-7 1-23 0 0,14-5-115 0 0,0 0 0 0 0,0 0-1 0 0,-1 0 1 0 0,1-1 0 0 0,0 0-1 0 0,-1 1 1 0 0,1-1 0 0 0,-1 0-1 0 0,0-1 1 0 0,1 1 0 0 0,-1-1-1 0 0,1 1 1 0 0,-1-1 0 0 0,0 0-1 0 0,1-1 1 0 0,-1 1 0 0 0,0-1-1 0 0,1 1 1 0 0,-1-1 0 0 0,1 0-1 0 0,-1 0 1 0 0,1-1 0 0 0,-1 1-1 0 0,1-1 1 0 0,0 1 0 0 0,0-1-1 0 0,0 0 1 0 0,0 0-1 0 0,0-1 1 0 0,0 1 0 0 0,0-1-1 0 0,1 1 1 0 0,-1-1 0 0 0,1 0-1 0 0,0 0 1 0 0,0 0 0 0 0,0 0-1 0 0,0 0 1 0 0,0 0 0 0 0,1-1-1 0 0,0 1 1 0 0,-1-1 0 0 0,1 1-1 0 0,0-2 116 0 0,0-12-1268 0 0</inkml:trace>
  <inkml:trace contextRef="#ctx0" brushRef="#br0" timeOffset="200.958">652 148 1440 0 0,'-18'11'776'0'0,"2"-1"-164"0"0,4 4-224 0 0,5-4-56 0 0,-2-4 148 0 0,3 4-136 0 0,3-1-108 0 0,1 1 84 0 0,2-10-36 0 0,0 15-11 0 0,14 11-197 0 0,4-9-16 0 0,5-2-172 0 0,0-5-265 0 0,2-3-319 0 0,2-2 52 0 0,-2-4-700 0 0,-15-1-128 0 0</inkml:trace>
  <inkml:trace contextRef="#ctx0" brushRef="#br0" timeOffset="1058.813">863 219 948 0 0,'68'150'3242'0'0,"-66"-148"-3176"0"0,1-1 0 0 0,-1 0 0 0 0,1 0 0 0 0,0 0-1 0 0,-1 0 1 0 0,1-1 0 0 0,0 1 0 0 0,0-1 0 0 0,-1 1 0 0 0,1-1 0 0 0,0 0 0 0 0,0 0 0 0 0,0 0 0 0 0,-1 0 0 0 0,1-1 0 0 0,0 1 0 0 0,0-1 0 0 0,-1 0 0 0 0,1 0 0 0 0,-1 0 0 0 0,1 0 0 0 0,0 0 0 0 0,-1 0 0 0 0,0-1 0 0 0,1 1 0 0 0,0-2-66 0 0,-3 3 9 0 0,34-18 100 0 0,-2-2 0 0 0,0-1 0 0 0,-1-2-1 0 0,-1-1 1 0 0,-1-1 0 0 0,0-3-109 0 0,-28 27 11 0 0,23-7 282 0 0,-5 30-317 0 0,-5-13 49 0 0,0-1 0 0 0,1 0 0 0 0,0-1-1 0 0,1-1 1 0 0,0 0 0 0 0,-1-1 0 0 0,2-1-1 0 0,-1-1 1 0 0,0 0 0 0 0,1-1 0 0 0,0 0 0 0 0,-1-1-1 0 0,1-1 1 0 0,0-1 0 0 0,10-2-25 0 0,8 3 148 0 0,-9-2-116 0 0,0 0-1 0 0,0-2 1 0 0,-1-1-1 0 0,0-1 1 0 0,0-1-1 0 0,0-1 1 0 0,0-1-1 0 0,-2-1 1 0 0,1-1 0 0 0,-1-2-1 0 0,13-8-31 0 0,-34 20-4 0 0,0 1 0 0 0,-1-1 1 0 0,1 1-1 0 0,0-1 0 0 0,0 0 0 0 0,0 1 0 0 0,-1-1 0 0 0,1 0 1 0 0,0 0-1 0 0,-1 0 0 0 0,1-1 0 0 0,-1 1 0 0 0,1 0 0 0 0,-1 0 1 0 0,1-1-1 0 0,-1 1 0 0 0,0-1 0 0 0,0 1 0 0 0,0-1 0 0 0,0 0 1 0 0,0 1-1 0 0,0-1 0 0 0,0 0 0 0 0,-1 0 0 0 0,1 0 0 0 0,0 0 1 0 0,-1 1-1 0 0,0-1 0 0 0,1 0 0 0 0,-1 0 0 0 0,0 0 0 0 0,0 0 1 0 0,0 0-1 0 0,0 0 0 0 0,0 0 0 0 0,-1 0 0 0 0,1 0 0 0 0,-1 0 1 0 0,1 0-1 0 0,-1 1 0 0 0,0-1 0 0 0,1 0 0 0 0,-1 0 0 0 0,0 1 1 0 0,0-1-1 0 0,0 0 0 0 0,-1 1 0 0 0,1-1 0 0 0,0 1 0 0 0,0-1 1 0 0,-1 1-1 0 0,1 0 0 0 0,-1 0 0 0 0,1 0 0 0 0,-1 0 0 0 0,0 0 1 0 0,0 0-1 0 0,1 0 0 0 0,-1 0 0 0 0,0 0 4 0 0,-15-1 4 0 0,1 0 1 0 0,0 1-1 0 0,-1 0 1 0 0,1 2-1 0 0,-1 0 0 0 0,1 0 1 0 0,0 2-1 0 0,0 0 0 0 0,0 1 1 0 0,0 0-1 0 0,0 2 0 0 0,1-1 1 0 0,0 2-1 0 0,0 0 1 0 0,0 1-1 0 0,1 1 0 0 0,1 0 1 0 0,-3 3-5 0 0,12-10-4 0 0,1 0 1 0 0,0 1-1 0 0,0-1 1 0 0,1 1 0 0 0,-1 0-1 0 0,1 0 1 0 0,-1 0-1 0 0,1 0 1 0 0,0 0 0 0 0,0 1-1 0 0,0-1 1 0 0,0 1-1 0 0,1-1 1 0 0,0 1 0 0 0,-1 0-1 0 0,1-1 1 0 0,1 1-1 0 0,-1 0 1 0 0,0 0 0 0 0,1 0-1 0 0,0 0 1 0 0,0-1-1 0 0,0 1 1 0 0,0 0 0 0 0,1 0-1 0 0,-1 0 1 0 0,1 0-1 0 0,0-1 1 0 0,0 1 0 0 0,1 0-1 0 0,-1-1 1 0 0,1 1-1 0 0,0-1 1 0 0,0 1 0 0 0,0-1-1 0 0,0 0 1 0 0,0 0-1 0 0,2 2 4 0 0,2 2-84 0 0,1-1-1 0 0,0 0 0 0 0,0 0 0 0 0,0 0 1 0 0,1-1-1 0 0,-1 0 0 0 0,1-1 0 0 0,0 1 1 0 0,1-2-1 0 0,-1 1 0 0 0,1-1 0 0 0,0 0 1 0 0,0-1-1 0 0,-1 0 0 0 0,2-1 0 0 0,0 1 85 0 0,121-18-1830 0 0,-113 12 1407 0 0</inkml:trace>
  <inkml:trace contextRef="#ctx0" brushRef="#br0" timeOffset="1385.82">1923 268 2748 0 0,'32'-65'2675'0'0,"-29"66"-2643"0"0,-1-1-1 0 0,1 1 0 0 0,-1 0 1 0 0,0 0-1 0 0,1 0 0 0 0,-1 0 1 0 0,0 0-1 0 0,1 0 0 0 0,-1 1 1 0 0,0-1-1 0 0,0 1 1 0 0,0 0-1 0 0,0-1 0 0 0,-1 1 1 0 0,1 0-1 0 0,0 0 0 0 0,-1 0 1 0 0,1 0-1 0 0,-1 1 0 0 0,0-1 1 0 0,0 0-1 0 0,0 0 0 0 0,0 1 1 0 0,0-1-1 0 0,0 1 1 0 0,0 0-32 0 0,13 50 524 0 0,-14-52-424 0 0,0-1-34 0 0,33-49 144 0 0,-18 32-248 0 0,0 0 0 0 0,2 2 0 0 0,-1 0 0 0 0,2 0 0 0 0,0 2 0 0 0,1 0 0 0 0,0 1 1 0 0,1 1-1 0 0,0 1 0 0 0,0 1 0 0 0,1 1 0 0 0,1 0 0 0 0,-1 2 0 0 0,1 0 0 0 0,0 2 0 0 0,1 0 1 0 0,7 1 37 0 0,-24 3-75 0 0,1 1 1 0 0,-1 0 0 0 0,1 0 0 0 0,-1 0 0 0 0,0 1 0 0 0,1 0 0 0 0,-1 1 0 0 0,0-1-1 0 0,0 1 1 0 0,-1 0 0 0 0,1 1 0 0 0,0-1 0 0 0,-1 1 0 0 0,0 0 0 0 0,0 0-1 0 0,0 1 1 0 0,-1 0 0 0 0,1 0 0 0 0,-1 0 0 0 0,0 0 0 0 0,2 5 74 0 0,6 14-1936 0 0,-11-23 618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84 2224 0 0,'7'0'5143'0'0,"-8"-12"-1545"0"0,-25 107-3484 0 0,23 120-118 0 0,20-105-235 0 0,-16-101 122 0 0,-1-9-60 0 0,0 0 1 0 0,-1 0 0 0 0,1 0 0 0 0,0 0-1 0 0,-1 0 1 0 0,1 0 0 0 0,0 0-1 0 0,-1 0 1 0 0,1 0 0 0 0,0 0-1 0 0,-1 0 1 0 0,1 0 0 0 0,0 0 0 0 0,-1 0-1 0 0,1 0 1 0 0,0 0 0 0 0,0 0-1 0 0,-1 0 1 0 0,1 1 0 0 0,0-1-1 0 0,-1 0 1 0 0,1 0 0 0 0,0 0 0 0 0,0 1-1 0 0,-1-1 1 0 0,1 0 0 0 0,0 0-1 0 0,0 0 1 0 0,0 1 0 0 0,-1-1-1 0 0,1 0 1 0 0,0 1 0 0 0,0-1 0 0 0,0 0-1 0 0,0 0 1 0 0,0 1 0 0 0,0-1-1 0 0,-1 0 1 0 0,1 1 176 0 0,-3-8-1223 0 0,3-1 19 0 0</inkml:trace>
  <inkml:trace contextRef="#ctx0" brushRef="#br0" timeOffset="341.335">45 117 988 0 0,'59'-12'4099'0'0,"-56"12"-3974"0"0,10 4-17 0 0,-1 0 0 0 0,1 1 0 0 0,-1 1 0 0 0,0 0-1 0 0,-1 1 1 0 0,1 0 0 0 0,-1 0 0 0 0,-1 1 0 0 0,0 1-1 0 0,0 0 1 0 0,0 0 0 0 0,-1 1 0 0 0,0 0 0 0 0,-1 0-1 0 0,1 4-107 0 0,-3-7 101 0 0,0 1-1 0 0,-1-1 0 0 0,0 1 0 0 0,0 0 0 0 0,-1 0 1 0 0,0 1-1 0 0,0-1 0 0 0,-1 1 0 0 0,0 0 1 0 0,-1 0-1 0 0,0 0 0 0 0,-1 0 0 0 0,1 0 1 0 0,-2 0-1 0 0,1 1 0 0 0,-1-1 0 0 0,-1 0 0 0 0,1 0 1 0 0,-2 0-1 0 0,1 1 0 0 0,-1-1 0 0 0,-1 0 1 0 0,1-1-1 0 0,-2 1 0 0 0,1 0 0 0 0,-1-1 1 0 0,0 0-1 0 0,-1 0 0 0 0,0 0 0 0 0,0 0 0 0 0,-1-1 1 0 0,0 0-1 0 0,0 0 0 0 0,-1-1 0 0 0,0 1 1 0 0,-5 3-101 0 0,-132 75 410 0 0,142-84-810 0 0,-11-25-2591 0 0,61-67-1900 0 0,-30 64 3685 0 0</inkml:trace>
  <inkml:trace contextRef="#ctx0" brushRef="#br0" timeOffset="590.151">559 172 1460 0 0,'10'8'4358'0'0,"0"32"-3575"0"0,-9-33-489 0 0,80 284 1676 0 0,-80-281-1852 0 0,-9 9-5617 0 0,3-20 4423 0 0</inkml:trace>
  <inkml:trace contextRef="#ctx0" brushRef="#br0" timeOffset="839.433">639 75 2232 0 0,'18'-13'920'0'0,"1"-2"-104"0"0,-1 7-172 0 0,0-4-4 0 0,1 0-23 0 0,4 2-137 0 0,2 5-104 0 0,5 5-16 0 0,-17 0-56 0 0,6 0-52 0 0,1 0-288 0 0,1 0-4 0 0,2 0-408 0 0,17 12-280 0 0,-28-7-629 0 0,-5 3 209 0 0,-3-1 72 0 0,-6 0 24 0 0</inkml:trace>
  <inkml:trace contextRef="#ctx0" brushRef="#br0" timeOffset="1027.157">546 337 1884 0 0,'2'4'928'0'0,"2"-4"-136"0"0,-1 0-8 0 0,4 1-208 0 0,0-2 1 0 0,4 1-149 0 0,18-2 24 0 0,-15 2 0 0 0,9 0-152 0 0,9 0-184 0 0,34-15-164 0 0,-29 10 0 0 0,2 2-512 0 0,-3-7-248 0 0,-1 1-433 0 0,3 4 85 0 0,1 0 40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2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1452 0 0,'-20'18'712'0'0,"-5"1"-108"0"0,2-1-32 0 0,-7 0-248 0 0,-2-1 16 0 0,-2-5-156 0 0,-2-2-24 0 0,3-2-584 0 0,15-8-260 0 0,-7 0 32 0 0,-30-13 40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2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1184 0 0,'7'-17'4621'0'0,"21"54"-4303"0"0,40 315 1132 0 0,-27-249-2358 0 0,-50-107-3095 0 0,2-9 2621 0 0</inkml:trace>
  <inkml:trace contextRef="#ctx0" brushRef="#br0" timeOffset="640.107">15 284 1196 0 0,'-6'-32'5537'0'0,"1"0"-5031"0"0,5 31-435 0 0,0-12-30 0 0,2 6-26 0 0,0-1 0 0 0,0 1 0 0 0,1 0 0 0 0,-1 0 0 0 0,2 0 0 0 0,-1 1 0 0 0,1-1 0 0 0,0 1 0 0 0,0 0-1 0 0,1 0 1 0 0,0 0 0 0 0,0 0 0 0 0,0 1 0 0 0,1 0 0 0 0,0 0 0 0 0,0 0 0 0 0,0 1 0 0 0,0 0 0 0 0,1 0 0 0 0,-1 1 0 0 0,1 0-1 0 0,0 0 1 0 0,0 0 0 0 0,1 1 0 0 0,-1 0 0 0 0,0 0 0 0 0,5 0-15 0 0,-6 6-7 0 0,-1-1 0 0 0,1 1 0 0 0,0 0 0 0 0,-1 0-1 0 0,0 0 1 0 0,0 1 0 0 0,0-1 0 0 0,0 1 0 0 0,-1 0 0 0 0,0 1 0 0 0,0-1-1 0 0,0 1 1 0 0,-1 0 0 0 0,0 0 0 0 0,0 0 0 0 0,0 0 0 0 0,-1 1 0 0 0,0-1 0 0 0,0 1-1 0 0,-1-1 1 0 0,1 1 0 0 0,-1 0 0 0 0,-1 0 0 0 0,0-1 0 0 0,0 1 0 0 0,0 1 7 0 0,-32 136-82 0 0,17-104-144 0 0,15-39 178 0 0,0-1 22 0 0,42 11-70 0 0,-31-10 111 0 0,131 27-430 0 0,-137-26 441 0 0,-1-1-1 0 0,1 1 1 0 0,-1 0 0 0 0,0 1-1 0 0,1-1 1 0 0,-1 1 0 0 0,0-1-1 0 0,0 1 1 0 0,-1 1-1 0 0,1-1 1 0 0,-1 0 0 0 0,1 1-1 0 0,-1 0 1 0 0,0 0 0 0 0,0 0-1 0 0,-1 0 1 0 0,1 0-1 0 0,-1 0 1 0 0,0 1 0 0 0,0-1-1 0 0,-1 1 1 0 0,1 0 0 0 0,-1 0-1 0 0,0-1 1 0 0,0 1-1 0 0,0 0 1 0 0,-1 0 0 0 0,0 1-26 0 0,-5 4 78 0 0,0-2 1 0 0,-1 1 0 0 0,0 0 0 0 0,-1-1 0 0 0,1 0-1 0 0,-2-1 1 0 0,1 0 0 0 0,-1 0 0 0 0,0 0-1 0 0,-1-1 1 0 0,1 0 0 0 0,-1-1 0 0 0,0 0 0 0 0,-1 0-1 0 0,1-1 1 0 0,-1 0 0 0 0,0-1 0 0 0,0 0-1 0 0,0 0 1 0 0,-7 0-79 0 0,-92 13-610 0 0,108-17 496 0 0,-1 0 0 0 0,1 1-1 0 0,0-1 1 0 0,-1 0 0 0 0,1 0-1 0 0,0 0 1 0 0,0 0 0 0 0,0 0-1 0 0,0 0 1 0 0,0 0 0 0 0,0-1 0 0 0,0 1-1 0 0,0 0 1 0 0,0 0 0 0 0,1-1-1 0 0,-1 1 1 0 0,0-1 0 0 0,1 1-1 0 0,-1 0 1 0 0,1-1 0 0 0,0 1 0 0 0,-1-1-1 0 0,1 1 1 0 0,0-1 0 0 0,0 1-1 0 0,0-1 1 0 0,0 1 0 0 0,0-1-1 0 0,0 1 1 0 0,1-1 0 0 0,-1 1 0 0 0,0-1-1 0 0,1 1 1 0 0,-1-1 0 0 0,1 1-1 0 0,-1-1 1 0 0,1 1 0 0 0,0 0-1 0 0,0-1 1 0 0,-1 1 0 0 0,1 0 0 0 0,0 0-1 0 0,0 0 1 0 0,0 0 0 0 0,1-1-1 0 0,-1 1 1 0 0,0 1 0 0 0,0-1-1 0 0,0 0 1 0 0,1 0 0 0 0,0 0 114 0 0,15-19-1497 0 0</inkml:trace>
  <inkml:trace contextRef="#ctx0" brushRef="#br0" timeOffset="982.144">649 420 988 0 0,'-56'157'4336'0'0,"59"-151"-4265"0"0,0-1 1 0 0,0 0 0 0 0,1 1-1 0 0,0-1 1 0 0,0-1 0 0 0,0 1-1 0 0,1 0 1 0 0,-1-1 0 0 0,1 0-1 0 0,0 0 1 0 0,1-1 0 0 0,-1 1-1 0 0,1-1 1 0 0,-1 0 0 0 0,1-1-1 0 0,0 1 1 0 0,0-1 0 0 0,0 0-1 0 0,0-1 1 0 0,0 1 0 0 0,1-1-1 0 0,-1 0 1 0 0,0-1 0 0 0,1 0-1 0 0,-1 0 1 0 0,0 0 0 0 0,1-1-1 0 0,-1 1 1 0 0,0-2 0 0 0,1 1-1 0 0,5-3-71 0 0,-5 4 27 0 0,-1-1-1 0 0,1-1 1 0 0,0 0-1 0 0,0 0 1 0 0,-1 0-1 0 0,1 0 1 0 0,-1-1-1 0 0,0 0 1 0 0,0-1-1 0 0,0 1 0 0 0,0-1 1 0 0,0 0-1 0 0,-1-1 1 0 0,0 1-1 0 0,0-1 1 0 0,2-3-27 0 0,-11-11-75 0 0,-7 7 36 0 0,-1 1 1 0 0,-1 0-1 0 0,0 1 1 0 0,0 1-1 0 0,-1 0 0 0 0,0 1 1 0 0,0 0-1 0 0,-1 1 1 0 0,0 1-1 0 0,0 0 0 0 0,-1 1 1 0 0,1 0-1 0 0,-1 2 1 0 0,0 0-1 0 0,-3 0 39 0 0,-21-7-660 0 0,19-12-2938 0 0,21 21 2189 0 0</inkml:trace>
  <inkml:trace contextRef="#ctx0" brushRef="#br0" timeOffset="1260.285">1060 145 1460 0 0,'0'1'86'0'0,"1"-1"1"0"0,-1 1-1 0 0,1 0 0 0 0,-1-1 1 0 0,0 1-1 0 0,1-1 0 0 0,-1 1 1 0 0,1-1-1 0 0,-1 1 0 0 0,1-1 1 0 0,0 1-1 0 0,-1-1 0 0 0,1 1 1 0 0,-1-1-1 0 0,1 0 0 0 0,0 1 1 0 0,-1-1-1 0 0,1 0 0 0 0,0 0 1 0 0,0 0-1 0 0,-1 1 0 0 0,1-1 1 0 0,0 0-1 0 0,-1 0 0 0 0,1 0 1 0 0,0 0-1 0 0,0 0 0 0 0,-1 0 1 0 0,1 0-1 0 0,0-1 0 0 0,-1 1 1 0 0,1 0-1 0 0,0 0 0 0 0,0 0 1 0 0,-1-1-1 0 0,1 1 0 0 0,-1 0 1 0 0,1-1-1 0 0,0 1 0 0 0,-1-1 1 0 0,1 1-1 0 0,-1-1 0 0 0,1 1 1 0 0,-1-1-1 0 0,1 1 0 0 0,-1-1 1 0 0,1 1-1 0 0,-1-1 0 0 0,1 1 1 0 0,-1-1-1 0 0,0 0 0 0 0,1 1 1 0 0,-1-1-1 0 0,0 0 0 0 0,0 1 0 0 0,0-1 1 0 0,1 0-1 0 0,-1 0 0 0 0,0 1 1 0 0,0-1-1 0 0,0 0 0 0 0,0 0 1 0 0,0 1-1 0 0,0-1 0 0 0,0 0 1 0 0,-1 1-1 0 0,1-1 0 0 0,0 0 1 0 0,0 1-1 0 0,-1-1-86 0 0,23 58 302 0 0,-19-46-91 0 0,63 259 626 0 0,-57-151-3349 0 0,-30-56 53 0 0,13-53 1745 0 0</inkml:trace>
  <inkml:trace contextRef="#ctx0" brushRef="#br0" timeOffset="1883.436">913 505 1932 0 0,'3'-4'2875'0'0,"26"-12"-2095"0"0,129-34 105 0 0,-130 46-1053 0 0,1-2 0 0 0,-1-1 0 0 0,0-2 0 0 0,-1 0 0 0 0,0-2 0 0 0,0-1 0 0 0,-1-1 1 0 0,-1-1-1 0 0,0-1 0 0 0,-1-2 0 0 0,-1 0 0 0 0,0-1 0 0 0,-1-2 0 0 0,-1 0 1 0 0,-1-1-1 0 0,12-17 168 0 0,34-134 2226 0 0,-61 160-1674 0 0,5 27 402 0 0,11 480 1243 0 0,-21-393-1504 0 0,74-243-1807 0 0,-21 159 575 0 0,214 157-1295 0 0,-225-167-1367 0 0,-39-8 1753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2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31 184 1312 0 0,'-9'30'702'0'0,"2"1"-1"0"0,2 0 1 0 0,0 0 0 0 0,2 0-1 0 0,1 0 1 0 0,3 25-702 0 0,-1-49 71 0 0,0-1 0 0 0,1 0 0 0 0,0 0 0 0 0,0 0 0 0 0,1 0 0 0 0,-1 0 0 0 0,1 0 0 0 0,1 0 0 0 0,-1 0 0 0 0,1-1 0 0 0,0 1 0 0 0,0-1 0 0 0,1 0 0 0 0,0 0 0 0 0,-1 0-1 0 0,2 0 1 0 0,-1-1 0 0 0,0 0 0 0 0,1 1 0 0 0,0-2 0 0 0,0 1 0 0 0,0 0 0 0 0,1-1 0 0 0,-1 0 0 0 0,1-1 0 0 0,-1 1 0 0 0,1-1 0 0 0,0 0 0 0 0,0 0 0 0 0,0-1 0 0 0,0 1 0 0 0,1-2 0 0 0,-1 1 0 0 0,0-1 0 0 0,4 1-71 0 0,4-2 23 0 0,0 0 0 0 0,0-1 1 0 0,0 0-1 0 0,0-1 0 0 0,-1-1 0 0 0,1 0 0 0 0,-1 0 1 0 0,0-2-1 0 0,0 0 0 0 0,-1 0 0 0 0,0-1 0 0 0,0 0 0 0 0,0-1 1 0 0,-1-1-1 0 0,0 0 0 0 0,-1 0 0 0 0,0-1 0 0 0,0 0 1 0 0,-1-1-1 0 0,0 0 0 0 0,-1-1 0 0 0,0 1 0 0 0,-1-2 1 0 0,-1 1-1 0 0,0-1 0 0 0,0 0 0 0 0,-1 0 0 0 0,-1 0 0 0 0,0-1 1 0 0,-1 1-1 0 0,1-9-23 0 0,-3 16-41 0 0,-1-1 1 0 0,1 0-1 0 0,-1 0 1 0 0,0 0-1 0 0,-1 0 1 0 0,1 0-1 0 0,-1 1 1 0 0,-1-1-1 0 0,1 0 1 0 0,-1 1-1 0 0,-1-1 1 0 0,1 1-1 0 0,-1-1 1 0 0,0 1-1 0 0,0 0 1 0 0,-1 0-1 0 0,0 1 1 0 0,-2-4 40 0 0,-39-33-4176 0 0,41 40 3140 0 0</inkml:trace>
  <inkml:trace contextRef="#ctx0" brushRef="#br0" timeOffset="516.639">701 181 1612 0 0,'7'12'340'0'0,"0"0"1"0"0,0 0-1 0 0,-2 1 0 0 0,0 0 0 0 0,0 0 1 0 0,-1 0-1 0 0,0 1 0 0 0,-2 0 0 0 0,1-1 1 0 0,-2 1-1 0 0,0 0 0 0 0,0 6-340 0 0,-3-8 326 0 0,-1-1-1 0 0,0 0 1 0 0,-1 0 0 0 0,0 0-1 0 0,-1-1 1 0 0,0 0-1 0 0,0 1 1 0 0,-1-2-1 0 0,-1 1 1 0 0,1-1 0 0 0,-2 0-1 0 0,1 0 1 0 0,-1-1-1 0 0,0 0 1 0 0,-10 7-326 0 0,10-50 1053 0 0,12 9-1116 0 0,1 0-1 0 0,2 1 0 0 0,0-1 1 0 0,1 1-1 0 0,2 0 1 0 0,1 1-1 0 0,0 1 0 0 0,2-1 1 0 0,1 2-1 0 0,1 0 0 0 0,1 0 64 0 0,46-16-1244 0 0,-60 38 1109 0 0,11 3-99 0 0,-5 2 200 0 0,-1 1 1 0 0,0 1-1 0 0,0-1 1 0 0,0 1-1 0 0,-1 0 1 0 0,0 1-1 0 0,-1-1 1 0 0,0 1-1 0 0,0 0 1 0 0,0 1-1 0 0,-1-1 1 0 0,-1 1-1 0 0,1 0 1 0 0,-1 0-1 0 0,-1 0 1 0 0,0 0-1 0 0,0 0 1 0 0,0 1-1 0 0,-1 4 34 0 0,9 26-123 0 0,21 101-2312 0 0,-27-130-966 0 0,-2-10 2146 0 0</inkml:trace>
  <inkml:trace contextRef="#ctx0" brushRef="#br0" timeOffset="795.072">1197 46 1280 0 0,'10'-10'4226'0'0,"-14"37"-3038"0"0,0-6-984 0 0,3 287 950 0 0,2-160-3912 0 0,-16-129 213 0 0,10-15 1212 0 0</inkml:trace>
  <inkml:trace contextRef="#ctx0" brushRef="#br0" timeOffset="1169.024">1194 359 936 0 0,'3'-18'516'0'0,"0"1"0"0"0,2-1 0 0 0,0 1 0 0 0,1 0-1 0 0,1 0 1 0 0,1 1 0 0 0,0 0 0 0 0,1 0 0 0 0,1 1 0 0 0,0 0 0 0 0,10-11-516 0 0,-12 17 0 0 0,-1-1 1 0 0,2 2-1 0 0,-1-1 1 0 0,1 1 0 0 0,0 0-1 0 0,1 1 1 0 0,0 0 0 0 0,0 1-1 0 0,1 0 1 0 0,-1 1-1 0 0,1 0 1 0 0,0 0 0 0 0,1 1-1 0 0,-1 1 1 0 0,1-1-1 0 0,-18 19-3694 0 0,-9-3 2400 0 0</inkml:trace>
  <inkml:trace contextRef="#ctx0" brushRef="#br0" timeOffset="1419.056">1131 257 1484 0 0,'87'62'4064'0'0,"-53"-44"-3460"0"0,115 98 802 0 0,-52-35-4901 0 0,-89-76 2164 0 0,-4-3 11 0 0</inkml:trace>
  <inkml:trace contextRef="#ctx0" brushRef="#br0" timeOffset="1840.569">1702 289 1196 0 0,'23'175'6521'0'0,"-40"-155"-4252"0"0,80-184-2427 0 0,-47 134 76 0 0,-13 21 27 0 0,0 1 1 0 0,1 0 0 0 0,0 0 0 0 0,0 0 0 0 0,0 1-1 0 0,1-1 1 0 0,0 1 0 0 0,1 0 0 0 0,0 1 0 0 0,0-1-1 0 0,0 1 1 0 0,1 0 0 0 0,-1 1 0 0 0,1-1 0 0 0,1 1-1 0 0,-1 1 1 0 0,1-1 0 0 0,0 1 0 0 0,0 1-1 0 0,0-1 55 0 0,0 4-98 0 0,-2 3 70 0 0,1 1 0 0 0,-1 0 0 0 0,1 0-1 0 0,-1 0 1 0 0,0 0 0 0 0,-1 1-1 0 0,1 0 1 0 0,-1 1 0 0 0,0-1 0 0 0,0 1-1 0 0,-1 0 1 0 0,1 0 0 0 0,-2 0-1 0 0,1 1 1 0 0,0-1 0 0 0,-1 1-1 0 0,0 0 1 0 0,-1 0 0 0 0,0 0 0 0 0,0 0-1 0 0,0 1 1 0 0,-1-1 0 0 0,0 4 28 0 0,36 217-1273 0 0,-20-180-1291 0 0,-12-47 1668 0 0</inkml:trace>
  <inkml:trace contextRef="#ctx0" brushRef="#br0" timeOffset="2632.026">2349 259 1368 0 0,'-7'0'104'0'0,"-1"0"-1"0"0,0 0 0 0 0,0 1 1 0 0,1 0-1 0 0,-1 0 1 0 0,1 1-1 0 0,-1 0 1 0 0,1 0-1 0 0,-1 1 0 0 0,1 0 1 0 0,0 0-1 0 0,0 0 1 0 0,1 1-1 0 0,-1 0 0 0 0,1 1 1 0 0,0-1-1 0 0,0 1 1 0 0,0 1-1 0 0,0-1 1 0 0,1 1-1 0 0,0 0 0 0 0,0 0 1 0 0,1 0-1 0 0,0 1 1 0 0,0-1-1 0 0,0 1 1 0 0,1 0-1 0 0,0 0 0 0 0,0 1 1 0 0,1-1-1 0 0,0 0 1 0 0,0 1-1 0 0,0 7-103 0 0,2-13 66 0 0,3 23 79 0 0,-1-23-156 0 0,-1 0 16 0 0,-1-1 0 0 0,1 0 0 0 0,-1 1 0 0 0,1-1-1 0 0,0 0 1 0 0,0 0 0 0 0,-1 1 0 0 0,1-1 0 0 0,0 0-1 0 0,0 0 1 0 0,0 0 0 0 0,0 0 0 0 0,1 0 0 0 0,-1 0-1 0 0,0 0 1 0 0,0 0 0 0 0,1-1 0 0 0,-1 1 0 0 0,0 0-1 0 0,1-1 1 0 0,-1 1 0 0 0,0-1 0 0 0,1 0 0 0 0,-1 1-1 0 0,1-1 1 0 0,-1 0 0 0 0,1 0 0 0 0,-1 0 0 0 0,1 0-1 0 0,-1 0 1 0 0,1 0 0 0 0,-1 0 0 0 0,1 0 0 0 0,-1-1-1 0 0,1 1 1 0 0,-1-1 0 0 0,0 1 0 0 0,1-1 0 0 0,-1 1-1 0 0,0-1 1 0 0,1 0 0 0 0,-1 0 0 0 0,0 1 0 0 0,0-1-1 0 0,0 0 1 0 0,0 0 0 0 0,1 0 0 0 0,-1 0-5 0 0,129-216 161 0 0,-64 165-724 0 0,-65 52 567 0 0,-1 0-24 0 0,2 3 38 0 0,21 108 585 0 0,-13-21-300 0 0,-9-88-291 0 0,0 0 0 0 0,0 0 0 0 0,0 1 0 0 0,0-1 0 0 0,0 0 0 0 0,0 0 0 0 0,1 0 1 0 0,-1 0-1 0 0,1 0 0 0 0,0 0 0 0 0,-1-1 0 0 0,1 1 0 0 0,0 0 0 0 0,0-1 0 0 0,0 1 0 0 0,0-1 0 0 0,0 0 0 0 0,0 0 1 0 0,1 0-1 0 0,-1 0 0 0 0,0 0 0 0 0,1 0 0 0 0,-1 0 0 0 0,0-1 0 0 0,1 0 0 0 0,-1 1 0 0 0,1-1 0 0 0,-1 0 0 0 0,1 0 1 0 0,-1 0-1 0 0,1 0 0 0 0,-1-1 0 0 0,1 1 0 0 0,-1-1 0 0 0,0 1 0 0 0,1-1 0 0 0,-1 0 0 0 0,1 0-12 0 0,3-1 26 0 0,1-1 0 0 0,-1 1-1 0 0,1-1 1 0 0,-1-1-1 0 0,0 1 1 0 0,0-1 0 0 0,-1 0-1 0 0,1-1 1 0 0,-1 1 0 0 0,0-1-1 0 0,0 0 1 0 0,0 0 0 0 0,-1-1-1 0 0,1 1 1 0 0,-2-1 0 0 0,1 0-1 0 0,0 0 1 0 0,-1-1 0 0 0,0 1-1 0 0,-1 0 1 0 0,1-3-26 0 0,-10 28 279 0 0,13-9-301 0 0,0-2-1 0 0,1 1 1 0 0,0-1-1 0 0,1 0 1 0 0,0 0-1 0 0,0-1 1 0 0,0 0-1 0 0,1 0 1 0 0,0-1-1 0 0,0 0 1 0 0,1-1-1 0 0,0 0 1 0 0,0 0-1 0 0,0-1 1 0 0,0 0-1 0 0,0-1 1 0 0,1-1-1 0 0,0 1 1 0 0,0-1-1 0 0,-1-1 0 0 0,1 0 1 0 0,0-1-1 0 0,0 0 1 0 0,0-1-1 0 0,0 0 1 0 0,0 0-1 0 0,0-1 1 0 0,-1-1-1 0 0,1 0 1 0 0,-1 0-1 0 0,1-1 1 0 0,-1 0-1 0 0,0-1 1 0 0,-1 0-1 0 0,1-1 1 0 0,-1 0-1 0 0,0 0 1 0 0,-1-1-1 0 0,1 0 23 0 0,-5 2-26 0 0,0 1 0 0 0,-1-1 1 0 0,1 0-1 0 0,-1 0 0 0 0,0 0 0 0 0,-1 0 0 0 0,1-1 0 0 0,-1 1 0 0 0,0-1 1 0 0,0 1-1 0 0,-1-1 0 0 0,0 0 0 0 0,0 0 0 0 0,0 0 0 0 0,-1 1 0 0 0,0-1 0 0 0,0 0 1 0 0,0 0-1 0 0,-1 0 0 0 0,1 0 0 0 0,-2 0 0 0 0,1 0 0 0 0,-1 1 0 0 0,1-1 0 0 0,-1 1 1 0 0,-2-4 25 0 0,-89-127-173 0 0,-26 42-2687 0 0,106 81 1952 0 0</inkml:trace>
  <inkml:trace contextRef="#ctx0" brushRef="#br0" timeOffset="3286.14">3096 157 836 0 0,'5'4'162'0'0,"0"1"1"0"0,0-1-1 0 0,-1 1 0 0 0,1 0 1 0 0,-1 0-1 0 0,0 0 0 0 0,-1 0 0 0 0,1 1 1 0 0,-1-1-1 0 0,0 1 0 0 0,-1 0 1 0 0,1 0-1 0 0,-1 0 0 0 0,0 1 1 0 0,-1-1-1 0 0,1 1-162 0 0,5 12 384 0 0,30 165 4258 0 0,-37-183-4262 0 0,0-1-44 0 0,-9-2 814 0 0,6-12-1146 0 0,2 1 1 0 0,-1-1-1 0 0,2 1 0 0 0,0-1 0 0 0,1 1 1 0 0,0-1-1 0 0,1 1 0 0 0,0 0 0 0 0,1 0 1 0 0,1-1-1 0 0,0 2 0 0 0,0-1 1 0 0,2 0-1 0 0,-1 1 0 0 0,2 0 0 0 0,-1 1 1 0 0,2-1-1 0 0,-1 1 0 0 0,2 0 1 0 0,-1 1-1 0 0,2 0 0 0 0,-1 1 0 0 0,1 0 1 0 0,1 0-1 0 0,-1 1 0 0 0,6-3-4 0 0,-12 9-6 0 0,0 1 0 0 0,-1 0 0 0 0,1 0 0 0 0,0 0 0 0 0,-1 0 0 0 0,1 0 0 0 0,0 1 0 0 0,0 0 0 0 0,0 0 0 0 0,0 0 0 0 0,-1 0-1 0 0,1 0 1 0 0,0 1 0 0 0,0 0 0 0 0,0 0 0 0 0,-1 0 0 0 0,1 0 0 0 0,0 1 0 0 0,-1-1 0 0 0,1 1 0 0 0,-1 0 0 0 0,0 0 0 0 0,0 0 0 0 0,1 0 0 0 0,-1 1-1 0 0,-1-1 1 0 0,1 1 0 0 0,0 0 0 0 0,-1 0 0 0 0,1 0 0 0 0,-1 0 0 0 0,0 0 0 0 0,1 1 6 0 0,56 117-52 0 0,-53-97-48 0 0,22 104-515 0 0,-21-41-2541 0 0,-40-2-354 0 0,20-70 2239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1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137 456 936 0 0,'18'38'3330'0'0,"-21"-51"557"0"0,-9-47-2889 0 0,12 61-1009 0 0,4 23-147 0 0,-2-7 123 0 0,2 2 94 0 0,0 0-1 0 0,-1 1 1 0 0,-1-1-1 0 0,-1 1 1 0 0,0-1 0 0 0,-2 1-1 0 0,0 0 1 0 0,-2-1-1 0 0,0 0 1 0 0,-1 1 0 0 0,-1-1-1 0 0,0 0 1 0 0,-2-1 0 0 0,-2 6-59 0 0,8-22 23 0 0,0 0 1 0 0,0-1-1 0 0,0 1 1 0 0,0 0 0 0 0,0-1-1 0 0,0 1 1 0 0,-1-1-1 0 0,1 1 1 0 0,0-1-1 0 0,-1 0 1 0 0,0 0 0 0 0,1 1-1 0 0,-1-1 1 0 0,1 0-1 0 0,-1 0 1 0 0,0-1 0 0 0,0 1-1 0 0,0 0 1 0 0,1 0-1 0 0,-1-1 1 0 0,0 1 0 0 0,0-1-1 0 0,0 0 1 0 0,0 0-1 0 0,0 1 1 0 0,0-1-1 0 0,0-1 1 0 0,0 1 0 0 0,0 0-1 0 0,0 0 1 0 0,0-1-1 0 0,0 1 1 0 0,0-1 0 0 0,1 1-1 0 0,-1-1 1 0 0,0 0-1 0 0,0 0 1 0 0,0 0 0 0 0,1 0-1 0 0,-1 0 1 0 0,1 0-1 0 0,-1 0 1 0 0,1 0-1 0 0,-1-1 1 0 0,1 1 0 0 0,0-1-1 0 0,-1 1 1 0 0,1-1-1 0 0,0 0 1 0 0,0 0-24 0 0,-39-95 229 0 0,39 81-311 0 0,1 1 1 0 0,0-1-1 0 0,1 1 1 0 0,0-1-1 0 0,2 1 1 0 0,-1-1-1 0 0,2 1 1 0 0,0 0-1 0 0,1 0 1 0 0,1 1 0 0 0,0-1-1 0 0,1 1 1 0 0,0 0-1 0 0,1 1 1 0 0,1 0-1 0 0,0 0 1 0 0,0 1-1 0 0,2 0 1 0 0,-1 1-1 0 0,1 0 1 0 0,1 1-1 0 0,0 0 1 0 0,1 0-1 0 0,0 2 1 0 0,0-1-1 0 0,1 2 1 0 0,0 0 0 0 0,0 0-1 0 0,0 1 1 0 0,1 1-1 0 0,10-2 82 0 0,112-19-6096 0 0,-125 26 4630 0 0</inkml:trace>
  <inkml:trace contextRef="#ctx0" brushRef="#br0" timeOffset="1085.78">553 67 848 0 0,'3'-31'5923'0'0,"-3"30"-5896"0"0,1-1 0 0 0,-1 0 0 0 0,0 1-1 0 0,1-1 1 0 0,-1 1 0 0 0,1-1 0 0 0,-1 1-1 0 0,1-1 1 0 0,0 1 0 0 0,-1-1 0 0 0,1 1-1 0 0,0-1 1 0 0,0 1 0 0 0,0 0 0 0 0,0 0 0 0 0,0-1-1 0 0,0 1 1 0 0,1 0 0 0 0,-1 0 0 0 0,0 0-1 0 0,1 0 1 0 0,-1 0 0 0 0,0 1 0 0 0,1-1-1 0 0,-1 0 1 0 0,1 1 0 0 0,-1-1 0 0 0,1 1 0 0 0,0-1-1 0 0,-1 1 1 0 0,1 0 0 0 0,0-1 0 0 0,-1 1-1 0 0,1 0 1 0 0,-1 0 0 0 0,1 0 0 0 0,0 1-1 0 0,-1-1 1 0 0,1 0 0 0 0,-1 1 0 0 0,2-1-27 0 0,-2 0 105 0 0,11 5 107 0 0,-8-2-182 0 0,0 0 0 0 0,-1 1 0 0 0,1 0-1 0 0,0 0 1 0 0,-1 0 0 0 0,0 0 0 0 0,0 1 0 0 0,0-1 0 0 0,-1 1-1 0 0,0-1 1 0 0,1 1 0 0 0,-2 0 0 0 0,1 0 0 0 0,0 0 0 0 0,-1 0-1 0 0,0 1 1 0 0,0-1 0 0 0,-1 0 0 0 0,0 0 0 0 0,1 1 0 0 0,-2-1-1 0 0,1 0 1 0 0,0 0 0 0 0,-1 1 0 0 0,0-1 0 0 0,-1 0 0 0 0,0 4-30 0 0,-68 130 1031 0 0,41-93-647 0 0,29-45-423 0 0,15 9-185 0 0,178 3-5092 0 0,-143-2 3834 0 0,-19-3 36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3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72 1772 0 0,'-25'17'3143'0'0,"38"-13"-1428"0"0,91-53-184 0 0,-104 47-1526 0 0,-1 0 1 0 0,1 0-1 0 0,-1 0 1 0 0,0 0-1 0 0,0 0 0 0 0,0 0 1 0 0,0 0-1 0 0,0 0 1 0 0,0 1-1 0 0,0-1 1 0 0,0 0-1 0 0,-1 1 1 0 0,1-1-1 0 0,-1 1 0 0 0,0-1 1 0 0,1 1-1 0 0,-1 0 1 0 0,0-1-1 0 0,0 1 1 0 0,1 0-1 0 0,-1 0 1 0 0,0 0-1 0 0,0 1 0 0 0,0-1 1 0 0,0 0-1 0 0,0 1 1 0 0,-1-1-1 0 0,1 1 1 0 0,0 0-1 0 0,0 0 1 0 0,0 0-1 0 0,0 0 0 0 0,0 0 1 0 0,-1 0-1 0 0,1 1 1 0 0,-1-1-6 0 0,-4-2-333 0 0,-2 0-4548 0 0,9 2 3582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3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25 1132 0 0,'-27'5'5235'0'0,"-27"12"-4481"0"0,28-8-130 0 0,28-9-600 0 0,1 1 0 0 0,-1-1 0 0 0,1 1 0 0 0,-1-1 0 0 0,1 0 0 0 0,-1 0 0 0 0,1 0 0 0 0,-1 0 0 0 0,0-1 0 0 0,1 1 0 0 0,-1 0 0 0 0,1-1 0 0 0,-1 0 0 0 0,1 0-1 0 0,-1 0 1 0 0,0 0 0 0 0,0 0 0 0 0,1 0 0 0 0,-1 0 0 0 0,0-1 0 0 0,0 1 0 0 0,0-1 0 0 0,-1 0 0 0 0,1 1 0 0 0,0-1 0 0 0,0 0 0 0 0,-1 0 0 0 0,0 0 0 0 0,1 0 0 0 0,-1-1-1 0 0,1-1-23 0 0,-17-7-756 0 0,0 1-4077 0 0,15 7 3479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3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190 133 1304 0 0,'28'85'3228'0'0,"-15"-37"-2484"0"0,-2 1 1 0 0,-3-1-1 0 0,-1 1 1 0 0,-3 1-1 0 0,-2 36-744 0 0,-1-80 69 0 0,0-1 0 0 0,-1 1 0 0 0,0 0 1 0 0,0-1-1 0 0,0 1 0 0 0,-1-1 0 0 0,0 1 0 0 0,0-1 0 0 0,0 1 0 0 0,-1-1 0 0 0,0 0 0 0 0,0 1 1 0 0,0-1-1 0 0,-1 0 0 0 0,1 0 0 0 0,-1-1 0 0 0,-1 1 0 0 0,1 0 0 0 0,0-1 0 0 0,-1 0 0 0 0,0 0 0 0 0,0 0 1 0 0,0 0-1 0 0,-1-1 0 0 0,1 1 0 0 0,-1-1 0 0 0,0 0 0 0 0,0-1 0 0 0,0 1 0 0 0,0-1 0 0 0,0 0 1 0 0,0 0-1 0 0,-1-1 0 0 0,1 0 0 0 0,-1 1 0 0 0,1-2 0 0 0,-1 1 0 0 0,0-1 0 0 0,1 0 0 0 0,-1 0 1 0 0,1 0-1 0 0,-1-1 0 0 0,1 0 0 0 0,-1 0 0 0 0,1 0 0 0 0,-1-1 0 0 0,1 0 0 0 0,0 0 0 0 0,0 0 1 0 0,0 0-1 0 0,0-1 0 0 0,-2-1-69 0 0,-1-7-19 0 0,1 1 1 0 0,0 0 0 0 0,1-1 0 0 0,0-1-1 0 0,0 1 1 0 0,1-1 0 0 0,1 0 0 0 0,0 0-1 0 0,1 0 1 0 0,0 0 0 0 0,1-1 0 0 0,0 1-1 0 0,1-1 1 0 0,1 1 0 0 0,0-1 0 0 0,0 0-1 0 0,1 1 1 0 0,1-1 18 0 0,-2 1-49 0 0,2-7-41 0 0,1 1 0 0 0,1-1 0 0 0,1 0 0 0 0,0 1 0 0 0,2 0 0 0 0,0 0-1 0 0,1 1 1 0 0,0 0 0 0 0,2 0 0 0 0,0 1 0 0 0,1 0 0 0 0,0 1 0 0 0,1 0 0 0 0,1 1-1 0 0,0 1 1 0 0,1 0 0 0 0,1 0 0 0 0,0 1 0 0 0,0 1 0 0 0,1 1 0 0 0,0 0 0 0 0,14-5 90 0 0,182-67-6508 0 0,-187 79 5160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4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40 1300 0 0,'-20'-14'1713'0'0,"2"8"-275"0"0,-8-14 189 0 0,133 34 900 0 0,-12 0-2107 0 0,-59-10-335 0 0,1 1 0 0 0,-2 1 0 0 0,1 2 1 0 0,-1 1-1 0 0,0 2 0 0 0,-1 2 0 0 0,0 1 0 0 0,7 6-85 0 0,-37-19 12 0 0,-1 1-1 0 0,0 0 1 0 0,0 0 0 0 0,0 0-1 0 0,0 1 1 0 0,0-1 0 0 0,0 1-1 0 0,0-1 1 0 0,-1 1-1 0 0,1 0 1 0 0,-1 0 0 0 0,0 0-1 0 0,0 0 1 0 0,0 1 0 0 0,0-1-1 0 0,-1 1 1 0 0,1-1-1 0 0,-1 1 1 0 0,0-1 0 0 0,0 1-1 0 0,0 0 1 0 0,0-1 0 0 0,-1 1-1 0 0,0 0 1 0 0,0 0-1 0 0,0 0 1 0 0,0-1 0 0 0,0 1-1 0 0,-1 0 1 0 0,1 0 0 0 0,-1-1-1 0 0,0 1 1 0 0,0 0-1 0 0,-1-1 1 0 0,1 1 0 0 0,-1-1-1 0 0,0 0 1 0 0,-1 3-12 0 0,-102 118 587 0 0,80-99-492 0 0,-157 119-2058 0 0,187-153-4373 0 0,6-5 4905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4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160 454 868 0 0,'-10'4'293'0'0,"0"1"0"0"0,0 0 0 0 0,1 1 1 0 0,0 0-1 0 0,0 0 0 0 0,0 1 0 0 0,0 0 0 0 0,1 0 0 0 0,0 1 0 0 0,1 0 1 0 0,0 0-1 0 0,0 1 0 0 0,1 0 0 0 0,0 0 0 0 0,0 1 0 0 0,1 0 0 0 0,1 0 1 0 0,0 0-1 0 0,0 0 0 0 0,0 1 0 0 0,2-1 0 0 0,-1 1 0 0 0,1 0 0 0 0,0 5-293 0 0,5-7 63 0 0,1 0-1 0 0,-1 0 0 0 0,1-1 0 0 0,1 1 0 0 0,0-1 0 0 0,0 0 0 0 0,0 0 1 0 0,1-1-1 0 0,0 0 0 0 0,1 0 0 0 0,0 0 0 0 0,0-1 0 0 0,0 0 1 0 0,1 0-1 0 0,-1-1 0 0 0,1 0 0 0 0,1 0 0 0 0,-1-1 0 0 0,1 0 1 0 0,0-1-1 0 0,0 1 0 0 0,0-2 0 0 0,0 1 0 0 0,0-1 0 0 0,0-1 0 0 0,1 0 1 0 0,-1 0-1 0 0,1-1 0 0 0,-1 0 0 0 0,1 0 0 0 0,5-2-62 0 0,0 3 55 0 0,-9 0-41 0 0,0 0 0 0 0,0-1 0 0 0,0 1 1 0 0,0-1-1 0 0,0 0 0 0 0,0 0 0 0 0,0-1 0 0 0,0 0 0 0 0,-1 0 0 0 0,1 0 0 0 0,0-1 1 0 0,0 0-1 0 0,-1 0 0 0 0,1 0 0 0 0,-1-1 0 0 0,0 0 0 0 0,0 0 0 0 0,0 0 0 0 0,0-1 0 0 0,0 1 1 0 0,2-3-15 0 0,-6 1-3 0 0,0-1 0 0 0,0 1 0 0 0,-1 0 0 0 0,1-1 0 0 0,-1 1 0 0 0,0 0 0 0 0,-1-1 0 0 0,1 1 0 0 0,-1 0 0 0 0,0-1 0 0 0,0 1 0 0 0,-1 0 0 0 0,0 0 1 0 0,0 0-1 0 0,0 0 0 0 0,0 0 0 0 0,-1 1 0 0 0,0-1 0 0 0,0 1 0 0 0,0-1 0 0 0,0 1 0 0 0,-1 0 0 0 0,1 0 0 0 0,-1 0 0 0 0,0 1 0 0 0,-3-2 3 0 0,-1-4-1 0 0,-90-93-1250 0 0,114 84-4791 0 0,8 13 4603 0 0</inkml:trace>
  <inkml:trace contextRef="#ctx0" brushRef="#br0" timeOffset="773.516">461 69 1060 0 0,'10'-28'3730'0'0,"58"-12"-1583"0"0,-65 42-2121 0 0,1 1 0 0 0,-1 0 1 0 0,0 0-1 0 0,0 0 0 0 0,-1 1 1 0 0,1-1-1 0 0,-1 1 0 0 0,1-1 1 0 0,-1 1-1 0 0,0 0 0 0 0,0 0 0 0 0,-1-1 1 0 0,1 2-1 0 0,-1-1 0 0 0,0 0 1 0 0,0 0-1 0 0,0 0 0 0 0,-1 0 1 0 0,1 1-1 0 0,-1-1 0 0 0,0 0 1 0 0,-1 0-1 0 0,1 1 0 0 0,-1-1 1 0 0,0 2-27 0 0,-1 17 70 0 0,-1 0 1 0 0,-1 0-1 0 0,-1 0 0 0 0,-2 0 1 0 0,0-1-1 0 0,-1 0 1 0 0,-1 0-1 0 0,-2 2-70 0 0,-27 73 399 0 0,33-85-351 0 0,0 0-1 0 0,1 0 1 0 0,0 0-1 0 0,2 1 0 0 0,-1 0 1 0 0,1-1-1 0 0,1 1 1 0 0,0 0-1 0 0,1 0 1 0 0,0 0-1 0 0,1 0 0 0 0,1 0 1 0 0,0-1-1 0 0,0 1 1 0 0,1 0-1 0 0,1-1 0 0 0,0 0 1 0 0,1 0-1 0 0,1 1-47 0 0,20 30 145 0 0,-17-33-96 0 0,-1 1 0 0 0,0 1 0 0 0,-1-1 0 0 0,0 1 1 0 0,0 1-1 0 0,-2-1 0 0 0,1 1 0 0 0,-2 0 0 0 0,0 0 0 0 0,0 0 0 0 0,-1 1 0 0 0,-1-1 0 0 0,0 1 0 0 0,-1 0 0 0 0,0 0 1 0 0,-1-1-1 0 0,-1 1 0 0 0,0 0 0 0 0,-1 0 0 0 0,-1 3-49 0 0,-33 81 458 0 0,-1 5-774 0 0,20-30-2642 0 0,6-19-1275 0 0,4-35 2749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3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36 1592 0 0,'-15'5'238'0'0,"0"1"0"0"0,0 0 0 0 0,1 1 0 0 0,-1 1 0 0 0,2 1 0 0 0,-1 0 0 0 0,1 0 0 0 0,0 1 0 0 0,1 1 0 0 0,0 0 0 0 0,1 1 0 0 0,0 0 0 0 0,1 0 0 0 0,1 1 0 0 0,0 1 0 0 0,0 0 0 0 0,1 0 0 0 0,1 0 0 0 0,1 1 0 0 0,0 0 0 0 0,1 1 0 0 0,0-1 0 0 0,1 1 0 0 0,1 0 0 0 0,0 0 0 0 0,2 0 0 0 0,0 0-238 0 0,0-2 44 0 0,1 0-1 0 0,0-1 1 0 0,2 1 0 0 0,-1-1-1 0 0,2 0 1 0 0,0 1 0 0 0,0-1-1 0 0,1 0 1 0 0,1-1 0 0 0,0 1-1 0 0,1-1 1 0 0,0 0 0 0 0,1 0-1 0 0,0-1 1 0 0,1 1 0 0 0,0-2-1 0 0,1 1 1 0 0,0-1 0 0 0,0-1-1 0 0,1 0 1 0 0,1 0 0 0 0,0-1-1 0 0,0 0 1 0 0,0 0 0 0 0,1-2 0 0 0,0 1-1 0 0,0-2 1 0 0,11 4-44 0 0,-15-4-232 0 0,1-1-1 0 0,-1-1 1 0 0,1 0 0 0 0,0 0 0 0 0,0 0-1 0 0,0-1 1 0 0,0-1 0 0 0,1 1 0 0 0,-1-2-1 0 0,0 1 1 0 0,1-1 0 0 0,-1-1 0 0 0,0 1-1 0 0,1-2 1 0 0,-1 1 0 0 0,0-1 0 0 0,0-1-1 0 0,0 1 1 0 0,0-2 0 0 0,0 1 0 0 0,6-5 232 0 0,-4-5-1195 0 0,-9-1-114 0 0</inkml:trace>
  <inkml:trace contextRef="#ctx0" brushRef="#br0" timeOffset="262.952">66 461 1612 0 0,'-30'3'3665'0'0,"34"-8"104"0"0,175-17-2875 0 0,39-9-7504 0 0,-198 24 5316 0 0</inkml:trace>
  <inkml:trace contextRef="#ctx0" brushRef="#br0" timeOffset="868.831">718 404 1368 0 0,'45'291'5352'0'0,"-44"-290"-5323"0"0,1 1 1 0 0,-1-1 0 0 0,-1 0-1 0 0,1 1 1 0 0,0-1-1 0 0,0 0 1 0 0,0 1-1 0 0,-1-1 1 0 0,1 1-1 0 0,-1 0 1 0 0,1-1 0 0 0,-1 1-1 0 0,0-1 1 0 0,1 1-1 0 0,-1 0 1 0 0,0-1-1 0 0,0 1 1 0 0,0-1-1 0 0,0 1 1 0 0,-1 0 0 0 0,1-1-1 0 0,0 1 1 0 0,-1 0-1 0 0,1-1 1 0 0,-1 1-1 0 0,1-1 1 0 0,-1 1-1 0 0,0-1 1 0 0,0 0-1 0 0,0 1 1 0 0,0-1 0 0 0,0 0-1 0 0,0 1 1 0 0,0-1-1 0 0,0 0 1 0 0,0 0-1 0 0,0 0 1 0 0,-1 0-1 0 0,1 0 1 0 0,0 0 0 0 0,-1 0-1 0 0,1 0 1 0 0,-1-1-1 0 0,1 1 1 0 0,-1-1-1 0 0,1 1 1 0 0,-1-1-1 0 0,1 1 1 0 0,-1-1-1 0 0,0 0 1 0 0,1 0 0 0 0,-1 0-1 0 0,0 0 1 0 0,1 0-1 0 0,-1 0 1 0 0,0 0-30 0 0,-7-12 4 0 0,1 0-1 0 0,0-1 1 0 0,1 0 0 0 0,0 0 0 0 0,1 0 0 0 0,0-1 0 0 0,2 0-1 0 0,-1 0 1 0 0,2 0 0 0 0,0-1 0 0 0,0 1 0 0 0,2-1 0 0 0,-1 0-1 0 0,2 0 1 0 0,0 1 0 0 0,1-1 0 0 0,0 0 0 0 0,2-2-4 0 0,-3-13-43 0 0,22-169 130 0 0,-17 176-42 0 0,2 1-1 0 0,1 0 1 0 0,0 0-1 0 0,2 1 0 0 0,0 0 1 0 0,1 0-1 0 0,2 1 1 0 0,0 1-1 0 0,1 0 1 0 0,15-15-45 0 0,-29 33-4 0 0,1 0 1 0 0,-1 0-1 0 0,1 0 1 0 0,-1 0-1 0 0,1 0 1 0 0,0 0-1 0 0,0 0 1 0 0,-1 0-1 0 0,1 0 1 0 0,0 0-1 0 0,0 0 1 0 0,0 1-1 0 0,0-1 1 0 0,0 0-1 0 0,0 1 1 0 0,0-1-1 0 0,0 1 1 0 0,1-1-1 0 0,-1 1 1 0 0,0-1-1 0 0,0 1 1 0 0,0 0-1 0 0,0-1 1 0 0,1 1-1 0 0,-1 0 1 0 0,0 0 0 0 0,0 0-1 0 0,1 0 1 0 0,-1 0-1 0 0,0 0 1 0 0,0 1-1 0 0,0-1 1 0 0,1 0-1 0 0,-1 1 1 0 0,0-1-1 0 0,0 0 1 0 0,0 1-1 0 0,0 0 1 0 0,0-1-1 0 0,0 1 1 0 0,0 0-1 0 0,0-1 1 0 0,0 1-1 0 0,0 0 1 0 0,0 0-1 0 0,1 0 4 0 0,0 66-192 0 0,-19-24 236 0 0,-2-2-1 0 0,-2 0 1 0 0,-1-2-1 0 0,-2 0 1 0 0,-10 10-44 0 0,11-14 112 0 0,22-30-93 0 0,1 0-1 0 0,0 0 1 0 0,0 0-1 0 0,0 0 0 0 0,1 0 1 0 0,0 0-1 0 0,-1-1 1 0 0,2 1-1 0 0,-1 0 1 0 0,1 0-1 0 0,-1-1 1 0 0,1 1-1 0 0,1-1 1 0 0,-1 1-1 0 0,0-1 0 0 0,1 0 1 0 0,0 0-1 0 0,0 0 1 0 0,0 0-1 0 0,1-1 1 0 0,-1 1-1 0 0,1-1 1 0 0,0 0-1 0 0,0 0 1 0 0,0 0-1 0 0,0 0 1 0 0,1-1-1 0 0,-1 0 0 0 0,1 0 1 0 0,-1 0-1 0 0,1 0 1 0 0,4 0-19 0 0,1 4 43 0 0,6 5-85 0 0,178 121-301 0 0,-85-22-4206 0 0,-97-95 3229 0 0,-3-8 98 0 0</inkml:trace>
  <inkml:trace contextRef="#ctx0" brushRef="#br0" timeOffset="1148.778">1497 724 2380 0 0,'5'22'756'0'0,"-3"3"-44"0"0,-2-13-84 0 0,0 6-124 0 0,-21 25 9 0 0,3-18-45 0 0,-7-5-88 0 0,-3 2-68 0 0,-1-7-124 0 0,-3-2-252 0 0,2 4-4 0 0,2-5-256 0 0,1-11-280 0 0,2 1-561 0 0,25-2 77 0 0,-12 0 40 0 0,-6-17-228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1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52 196 2136 0 0,'-9'-19'4513'0'0,"-28"43"-4131"0"0,34 4-248 0 0,1-1 0 0 0,1 1 1 0 0,2-1-1 0 0,1 1 0 0 0,1-1 1 0 0,1 1-1 0 0,1-1 0 0 0,2-1 1 0 0,5 13-135 0 0,8 46-527 0 0,-17-41-3704 0 0,-3-44 3021 0 0</inkml:trace>
  <inkml:trace contextRef="#ctx0" brushRef="#br0" timeOffset="249.207">201 3 1744 0 0,'2'-1'85'0'0,"0"1"-1"0"0,1-1 1 0 0,-1 1-1 0 0,0 0 1 0 0,1 0-1 0 0,-1 0 1 0 0,0 0-1 0 0,1 0 1 0 0,-1 1-1 0 0,0-1 1 0 0,0 1-1 0 0,1-1 1 0 0,-1 1-1 0 0,0 0 1 0 0,0 0-1 0 0,0 0 1 0 0,0 0-1 0 0,0 0 1 0 0,0 0-1 0 0,0 1 1 0 0,0-1-1 0 0,-1 1 1 0 0,1-1-1 0 0,0 1 1 0 0,-1 0-1 0 0,1 0 1 0 0,-1-1-1 0 0,0 1 1 0 0,1 0-1 0 0,-1 0 1 0 0,0 0-1 0 0,0 1 1 0 0,-1-1-1 0 0,1 0 1 0 0,0 0-1 0 0,-1 0 1 0 0,1 1-1 0 0,-1-1 1 0 0,1 0-1 0 0,-1 0 1 0 0,0 1-1 0 0,0-1 1 0 0,0 0-1 0 0,-1 1 1 0 0,1-1-1 0 0,-1 1-84 0 0,-29 107 1397 0 0,-132 58-2413 0 0,157-161-1399 0 0,5-7 1246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3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53 1304 0 0,'18'-3'1748'0'0,"23"-46"1895"0"0,-58 126-2145 0 0,-40 289-692 0 0,22-95-1565 0 0,30-255-391 0 0,0-12-2526 0 0,5-4 2426 0 0</inkml:trace>
  <inkml:trace contextRef="#ctx0" brushRef="#br0" timeOffset="609.378">171 141 964 0 0,'28'-79'6431'0'0,"-27"78"-6151"0"0,-1 1-27 0 0,0 0-80 0 0,1-19 767 0 0,-5 25-747 0 0,-7 32-146 0 0,2-1 0 0 0,2 2 0 0 0,1-1 0 0 0,2 1 0 0 0,2 0 0 0 0,1 4-47 0 0,2-38 11 0 0,1 0 0 0 0,0 0 1 0 0,0-1-1 0 0,0 1 0 0 0,1-1 1 0 0,-1 1-1 0 0,1-1 0 0 0,0 0 1 0 0,1 0-1 0 0,-1 0 0 0 0,1-1 1 0 0,-1 1-1 0 0,1-1 0 0 0,0 0 1 0 0,0 0-1 0 0,0 0 0 0 0,1 0 1 0 0,-1-1-1 0 0,1 0 0 0 0,0 0 1 0 0,-1 0-1 0 0,1 0 0 0 0,0-1 1 0 0,0 0-1 0 0,0 0 0 0 0,0 0 1 0 0,0 0-1 0 0,0-1 0 0 0,0 0 1 0 0,0 0-1 0 0,0-1 0 0 0,0 1 1 0 0,1-1-1 0 0,-2 0 0 0 0,4-1-11 0 0,1-1-12 0 0,0 0 0 0 0,-1-1 0 0 0,1-1 0 0 0,-1 1 0 0 0,1-1 0 0 0,-1 0-1 0 0,-1-1 1 0 0,1 0 0 0 0,-1 0 0 0 0,0-1 0 0 0,-1 0 0 0 0,1 0 0 0 0,-1-1 0 0 0,-1 1 0 0 0,1-1 0 0 0,-1-1-1 0 0,-1 1 1 0 0,0 0 0 0 0,0-1 0 0 0,0 0 0 0 0,-1 0 0 0 0,-1 0 0 0 0,1-1 0 0 0,-1 1 0 0 0,-1-2 12 0 0,1-2-46 0 0,-14-10-286 0 0,6 68 14 0 0,36 110-1341 0 0,20-64-2497 0 0,-39-76 2837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3:0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162 551 1280 0 0,'1'-6'6760'0'0,"56"-16"-5798"0"0,80-4-148 0 0,-45 20-5093 0 0,-84 15 1594 0 0,-11-3 1325 0 0</inkml:trace>
  <inkml:trace contextRef="#ctx0" brushRef="#br0" timeOffset="249.788">1 792 1416 0 0,'3'7'824'0'0,"4"0"-48"0"0,0-4-36 0 0,15 7-72 0 0,6-5-20 0 0,2 0-103 0 0,8-2-37 0 0,-1-3-68 0 0,6 2-72 0 0,-26-2-272 0 0,15 0-8 0 0,8 0-552 0 0,36-15-300 0 0,-33 10 71 0 0,-2-3 49 0 0,-9-2 56 0 0,3-2-804 0 0,-5-3-72 0 0</inkml:trace>
  <inkml:trace contextRef="#ctx0" brushRef="#br0" timeOffset="867.975">998 1 1428 0 0,'-16'6'275'0'0,"1"2"0"0"0,0 0 0 0 0,1 0-1 0 0,0 2 1 0 0,0-1 0 0 0,1 2 0 0 0,0 0 0 0 0,1 1-1 0 0,0 0 1 0 0,1 0 0 0 0,0 1 0 0 0,1 1 0 0 0,1 0 0 0 0,0 0-1 0 0,1 1 1 0 0,0 0 0 0 0,1 0 0 0 0,1 1 0 0 0,1 0-1 0 0,0 0 1 0 0,1 1 0 0 0,0-1 0 0 0,2 1 0 0 0,0 0 0 0 0,0-1-1 0 0,2 1 1 0 0,1 14-275 0 0,86 300 1874 0 0,-90-315-1850 0 0,0 0 1 0 0,-1 0-1 0 0,-1 0 1 0 0,-1-1 0 0 0,0 0-1 0 0,-1 0 1 0 0,0 0-1 0 0,-1-1 1 0 0,-1 0 0 0 0,0 0-1 0 0,-1-1 1 0 0,-1-1-1 0 0,0 1 1 0 0,0-2-1 0 0,-1 1 1 0 0,-10 5-25 0 0,-120 91-55 0 0,198-132-939 0 0,-49 21 983 0 0,0 2 1 0 0,1-1-1 0 0,-1 1 1 0 0,1 0-1 0 0,0 0 1 0 0,-1 1-1 0 0,1 0 1 0 0,0 1-1 0 0,-1-1 1 0 0,1 1-1 0 0,-1 1 1 0 0,1 0-1 0 0,-1 0 1 0 0,1 0-1 0 0,-1 1 1 0 0,0 0-1 0 0,0 0 1 0 0,0 1-1 0 0,-1 0 1 0 0,1 0-1 0 0,-1 0 1 0 0,0 1-1 0 0,0 0 1 0 0,-1 0-1 0 0,1 1 1 0 0,-1 0-1 0 0,0-1 1 0 0,-1 2-1 0 0,1-1 1 0 0,-1 0-1 0 0,-1 1 1 0 0,1 0-1 0 0,-1 0 1 0 0,0 0-1 0 0,-1 0 1 0 0,1 1-1 0 0,-1-1 1 0 0,0 6 10 0 0,36 174 406 0 0,-32-144-322 0 0,1-1 1 0 0,2 0-1 0 0,2-1 0 0 0,2 0 1 0 0,16 34-85 0 0,-22-60-257 0 0,2 0 0 0 0,0-1 0 0 0,0-1 0 0 0,1 0 0 0 0,1 0 0 0 0,0 0 0 0 0,0-2 0 0 0,2 1 1 0 0,-1-2-1 0 0,1 0 0 0 0,2 1 257 0 0,79 20-4483 0 0,-75-30 3033 0 0</inkml:trace>
  <inkml:trace contextRef="#ctx0" brushRef="#br0" timeOffset="26074.858">1250 477 968 0 0,'0'0'424'0'0,"0"0"8"0"0,0 0-39 0 0,0-18 2186 0 0,37-16-1549 0 0,-37 34-992 0 0,0 1 0 0 0,0-1 1 0 0,0 0-1 0 0,0 1 0 0 0,0-1 1 0 0,0 1-1 0 0,0-1 0 0 0,0 0 1 0 0,0 1-1 0 0,0-1 0 0 0,1 0 1 0 0,-1 1-1 0 0,0-1 0 0 0,0 0 0 0 0,0 1 1 0 0,0-1-1 0 0,1 0 0 0 0,-1 0 1 0 0,0 1-1 0 0,0-1 0 0 0,0 0 1 0 0,1 0-1 0 0,-1 1 0 0 0,0-1 0 0 0,1 0 1 0 0,-1 0-1 0 0,0 0 0 0 0,0 1 1 0 0,1-1-1 0 0,-1 0 0 0 0,0 0 1 0 0,1 0-1 0 0,-1 0 0 0 0,0 0 1 0 0,1 0-1 0 0,-1 0 0 0 0,0 1 0 0 0,1-1 1 0 0,-1 0-1 0 0,1 0 0 0 0,-1 0 1 0 0,0-1-1 0 0,1 1 0 0 0,-1 0 1 0 0,0 0-1 0 0,1 0 0 0 0,-1 0 0 0 0,0 0-38 0 0,-1 20 105 0 0,-22 168-57 0 0,-6 126 74 0 0,-4-138-994 0 0,33-176 742 0 0,-2 5-847 0 0,0-5-1844 0 0,2 0 1462 0 0</inkml:trace>
  <inkml:trace contextRef="#ctx0" brushRef="#br0" timeOffset="26667.466">1300 517 948 0 0,'10'-10'2266'0'0,"-10"11"-2194"0"0,0-1 1 0 0,0 1-1 0 0,0-1 0 0 0,-1 1 1 0 0,1-1-1 0 0,0 1 0 0 0,0-1 0 0 0,0 1 1 0 0,0-1-1 0 0,0 1 0 0 0,0-1 1 0 0,0 1-1 0 0,0-1 0 0 0,1 1 1 0 0,-1-1-1 0 0,0 1 0 0 0,0-1 1 0 0,0 1-1 0 0,0-1 0 0 0,1 1 1 0 0,-1-1-1 0 0,0 1 0 0 0,0-1 1 0 0,1 0-1 0 0,-1 1 0 0 0,0-1 0 0 0,1 0 1 0 0,-1 1-1 0 0,1-1 0 0 0,-1 0 1 0 0,0 1-1 0 0,1-1 0 0 0,-1 0 1 0 0,1 1-1 0 0,-1-1 0 0 0,1 0 1 0 0,-1 0-1 0 0,1 0 0 0 0,-1 0 1 0 0,1 1-1 0 0,-1-1 0 0 0,1 0 1 0 0,-1 0-1 0 0,1 0 0 0 0,-1 0 0 0 0,1 0 1 0 0,-1 0-1 0 0,1 0 0 0 0,-1 0 1 0 0,1-1-1 0 0,-1 1 0 0 0,1 0 1 0 0,-1 0-1 0 0,1 0 0 0 0,-1 0-72 0 0,1 6-28 0 0,-1 5 56 0 0,1 0 0 0 0,0-1-1 0 0,1 1 1 0 0,0 0 0 0 0,1-1 0 0 0,0 0 0 0 0,0 1 0 0 0,1-1 0 0 0,0 0 0 0 0,1-1 0 0 0,0 1 0 0 0,1-1 0 0 0,0 0 0 0 0,0-1-1 0 0,1 1 1 0 0,0-1 0 0 0,1 0 0 0 0,0-1 0 0 0,0 0 0 0 0,0 0 0 0 0,1-1 0 0 0,0 0 0 0 0,0 0 0 0 0,0-1 0 0 0,7 3-28 0 0,-6-4 49 0 0,0-1 0 0 0,1 1 0 0 0,-1-1 0 0 0,0-1 0 0 0,1 0 0 0 0,0-1 1 0 0,-1 0-1 0 0,1 0 0 0 0,0-1 0 0 0,0-1 0 0 0,-1 0 0 0 0,11-2-49 0 0,-13 1 13 0 0,0-1 0 0 0,0 0 0 0 0,0 0-1 0 0,-1 0 1 0 0,1-1 0 0 0,-1-1 0 0 0,0 1 0 0 0,0-1-1 0 0,0 0 1 0 0,-1-1 0 0 0,0 0 0 0 0,0 0 0 0 0,0 0-1 0 0,-1 0 1 0 0,0-1 0 0 0,0 0 0 0 0,0 0 0 0 0,-1-1-1 0 0,0 1 1 0 0,-1-1 0 0 0,0 0 0 0 0,0 0 0 0 0,0 0-1 0 0,-1-2-12 0 0,-2 9 60 0 0,0 1-2 0 0,-15-27 135 0 0,5 116-637 0 0,35 63-2791 0 0,-14-107 544 0 0,-8-28 1317 0 0</inkml:trace>
  <inkml:trace contextRef="#ctx0" brushRef="#br0" timeOffset="26916.318">2020 839 1164 0 0,'8'9'2874'0'0,"8"40"-2154"0"0,-15 68 763 0 0,-2-103-1451 0 0,-1-1 0 0 0,0 0 1 0 0,-1 1-1 0 0,0-1 0 0 0,-1 0 0 0 0,-1-1 0 0 0,0 1 0 0 0,0-1 0 0 0,-1 0 0 0 0,-1 0 0 0 0,0 0 0 0 0,-1-1 1 0 0,0 0-1 0 0,-3 2-32 0 0,8-11-401 0 0,-4 5 419 0 0,0-6-3952 0 0,0-1 2468 0 0</inkml:trace>
  <inkml:trace contextRef="#ctx0" brushRef="#br0" timeOffset="27430.79">2362 691 1248 0 0,'26'57'2628'0'0,"-25"-51"-2541"0"0,1 0-1 0 0,-1-1 1 0 0,-1 1-1 0 0,1 0 1 0 0,-1-1-1 0 0,0 1 0 0 0,0 0 1 0 0,-1 0-1 0 0,0-1 1 0 0,0 1-1 0 0,0 0 1 0 0,0-1-1 0 0,-1 1 0 0 0,0-1 1 0 0,0 0-1 0 0,-1 1 1 0 0,0-1-1 0 0,1 0 1 0 0,-2-1-1 0 0,1 1 0 0 0,0 0 1 0 0,-1-1-1 0 0,0 0 1 0 0,0 0-1 0 0,0 0 1 0 0,-1 0-1 0 0,1-1 0 0 0,-1 1 1 0 0,0-1-1 0 0,0-1 1 0 0,0 1-1 0 0,0-1 1 0 0,-1 1-1 0 0,1-1 0 0 0,-1-1 1 0 0,1 1-1 0 0,-1-1 1 0 0,1 0-1 0 0,-1 0 1 0 0,0-1-1 0 0,0 0 0 0 0,1 0 1 0 0,-1 0-1 0 0,0-1 1 0 0,0 1-1 0 0,1-1 1 0 0,-1-1-1 0 0,1 1 0 0 0,-1-1 1 0 0,1 0-1 0 0,-1 0 1 0 0,1-1-1 0 0,0 1 1 0 0,0-1-1 0 0,0 0 0 0 0,1-1 1 0 0,-3-1-87 0 0,4 3 27 0 0,0 0 1 0 0,0-1-1 0 0,0 1 1 0 0,1-1-1 0 0,-1 0 1 0 0,0 1 0 0 0,1-1-1 0 0,0-1 1 0 0,0 1-1 0 0,0 0 1 0 0,0-1-1 0 0,0 1 1 0 0,1-1-1 0 0,-1 1 1 0 0,1-1-1 0 0,0 0 1 0 0,0 1-1 0 0,0-1 1 0 0,1 0-1 0 0,-1 0 1 0 0,1 0 0 0 0,0 1-1 0 0,0-1 1 0 0,0 0-1 0 0,1 0 1 0 0,-1 0-1 0 0,1 1 1 0 0,0-1-1 0 0,0 0 1 0 0,1 0-1 0 0,-1 1 1 0 0,1-1-1 0 0,-1 1 1 0 0,1 0-1 0 0,0-1 1 0 0,0 1 0 0 0,1 0-1 0 0,-1 0 1 0 0,1 0-1 0 0,0-1-27 0 0,125-100 148 0 0,54 28-1389 0 0,-100 65-5022 0 0,-82 11 4823 0 0</inkml:trace>
  <inkml:trace contextRef="#ctx0" brushRef="#br0" timeOffset="28020.574">2676 264 964 0 0,'1'-15'3491'0'0,"39"-17"-2408"0"0,-37 31-1044 0 0,0 0 1 0 0,0 1-1 0 0,0-1 1 0 0,0 0-1 0 0,1 1 1 0 0,-1 0-1 0 0,0 0 1 0 0,0 0 0 0 0,0 0-1 0 0,1 0 1 0 0,-1 1-1 0 0,0 0 1 0 0,0-1-1 0 0,0 1 1 0 0,0 0-1 0 0,0 0 1 0 0,0 1-1 0 0,0-1 1 0 0,0 1-1 0 0,-1-1 1 0 0,1 1-1 0 0,0 0 1 0 0,-1 0-1 0 0,1 0 1 0 0,-1 0-1 0 0,0 1 1 0 0,0-1-1 0 0,0 0 1 0 0,0 1 0 0 0,0 0-1 0 0,0-1 1 0 0,-1 1-1 0 0,1 0 1 0 0,-1 0-1 0 0,0 0 1 0 0,0 0-1 0 0,0 0-39 0 0,3 6 68 0 0,-1 0 0 0 0,0 0 0 0 0,-1 1 0 0 0,0-1 0 0 0,0 1 0 0 0,-1-1 0 0 0,0 1 1 0 0,-1-1-1 0 0,0 1 0 0 0,-1-1 0 0 0,1 1 0 0 0,-2 0 0 0 0,0 0-68 0 0,-87 164 1611 0 0,90-172-1646 0 0,-1 0 1 0 0,1 0 0 0 0,0 0 0 0 0,0 0 0 0 0,0 0 0 0 0,0 0 0 0 0,0 0 0 0 0,0 0-1 0 0,1-1 1 0 0,-1 1 0 0 0,0 0 0 0 0,1-1 0 0 0,0 1 0 0 0,-1-1 0 0 0,1 1 0 0 0,0-1 0 0 0,0 0-1 0 0,-1 0 1 0 0,1 0 0 0 0,0 0 0 0 0,0 0 0 0 0,1 0 0 0 0,-1 0 0 0 0,0-1 0 0 0,0 1-1 0 0,0-1 1 0 0,0 0 0 0 0,0 1 0 0 0,1-1 0 0 0,-1 0 0 0 0,0 0 0 0 0,0-1 0 0 0,0 1-1 0 0,1 0 1 0 0,-1-1 0 0 0,0 1 0 0 0,0-1 0 0 0,0 0 0 0 0,0 1 0 0 0,0-1 0 0 0,0 0 0 0 0,0 0-1 0 0,0 0 1 0 0,0-1 0 0 0,-1 1 0 0 0,2-1 34 0 0,183-71-5346 0 0,-146 50 3930 0 0</inkml:trace>
  <inkml:trace contextRef="#ctx0" brushRef="#br0" timeOffset="28255.183">3482 156 888 0 0,'4'-5'3319'0'0,"16"54"-2670"0"0,1 12-444 0 0,-14-45-78 0 0,-1 0 0 0 0,0 0 1 0 0,-2 1-1 0 0,1 0 1 0 0,-2 0-1 0 0,0 0 0 0 0,-1 0 1 0 0,-1 1-1 0 0,-1-1 1 0 0,0 1-1 0 0,-3 15-127 0 0,-3-11 63 0 0,0 0 0 0 0,-1-1 0 0 0,-2 0 0 0 0,0 0 0 0 0,-1-1 0 0 0,-1 0 0 0 0,0-1 0 0 0,-2 0 0 0 0,0-1 0 0 0,-2 0 0 0 0,1-1 0 0 0,-2-1 0 0 0,0-1 0 0 0,-1 0 0 0 0,-10 6-63 0 0,-21 14-162 0 0,-1-1 1 0 0,-2-3-1 0 0,-1-2 1 0 0,-1-3-1 0 0,-28 9 162 0 0,31-15-812 0 0,-1-3 0 0 0,0-1 0 0 0,-2-3-1 0 0,0-3 1 0 0,-30 2 812 0 0,2-4-1258 0 0</inkml:trace>
  <inkml:trace contextRef="#ctx0" brushRef="#br0" timeOffset="28735.638">994 372 1664 0 0,'-11'5'189'0'0,"-1"1"1"0"0,1 0-1 0 0,0 0 0 0 0,0 1 1 0 0,0 0-1 0 0,1 1 0 0 0,0 0 1 0 0,1 1-1 0 0,0 0 0 0 0,0 0 1 0 0,1 1-1 0 0,0 0 0 0 0,1 1 0 0 0,0 0 1 0 0,1 0-1 0 0,0 0 0 0 0,0 1 1 0 0,2 0-1 0 0,-1 0 0 0 0,1 0 1 0 0,1 0-1 0 0,0 1 0 0 0,1-1 0 0 0,1 1 1 0 0,-1 0-1 0 0,2-1 0 0 0,0 1 1 0 0,0 0-1 0 0,3 8-189 0 0,5 4 63 0 0,2 0 1 0 0,1-1-1 0 0,0 0 0 0 0,2-1 1 0 0,1-1-1 0 0,0 0 0 0 0,2-1 0 0 0,1 0 1 0 0,0-1-1 0 0,1-1 0 0 0,1-1 1 0 0,1-1-1 0 0,1 0 0 0 0,1-1-63 0 0,13 9-534 0 0,1-2-1 0 0,0-2 1 0 0,2-1-1 0 0,0-2 1 0 0,1-2-1 0 0,1-1 1 0 0,0-2-1 0 0,26 4 535 0 0,-10-6-1352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4:1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1 868 0 0,'0'0'369'0'0,"0"0"-96"0"0,0 0-70 0 0,0 0 92 0 0,0 0-97 0 0,0 0-44 0 0,0 0 46 0 0,0 0-36 0 0,0 0-16 0 0,0 0 18 0 0,0 0 64 0 0,0 0-5 0 0,0 0-30 0 0,0 0-57 0 0,0 0-22 0 0,0 0-14 0 0,0 0 24 0 0,0 0 136 0 0,0 0 90 0 0,0 0 8 0 0,0 0 27 0 0,0 0-7 0 0,0 0-8 0 0,0 0 60 0 0,0 0-35 0 0,0 0-59 0 0,0 0-7 0 0,0 0-6 0 0,0 0-44 0 0,0 0-17 0 0,0 0-18 0 0,0 0-34 0 0,0 0-9 0 0,0 0-11 0 0,0 0-34 0 0,0 0 0 0 0,0 0-36 0 0,0 0-24 0 0,0 0-35 0 0,0 0-82 0 0,0 0-118 0 0,0 0-105 0 0,0 0-120 0 0,0 0-536 0 0,0 0-430 0 0,0 0-52 0 0,0 0-105 0 0,0 0 37 0 0,0 0 152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1:5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64 1356 0 0,'0'1'143'0'0,"0"0"0"0"0,-1 0 0 0 0,1 0 0 0 0,-1-1 0 0 0,1 1 0 0 0,-1 0 0 0 0,1 0 0 0 0,-1 0 0 0 0,0 0 0 0 0,1-1 0 0 0,-1 1 0 0 0,0 0 0 0 0,0-1 0 0 0,1 1 0 0 0,-1 0 0 0 0,0-1 0 0 0,0 1 0 0 0,0-1 0 0 0,0 0 0 0 0,0 1 0 0 0,0-1 0 0 0,0 0 0 0 0,0 1 0 0 0,0-1 0 0 0,0 0 0 0 0,0 0 0 0 0,0 0 0 0 0,0 0 1 0 0,0 0-1 0 0,0 0 0 0 0,0 0 0 0 0,0 0 0 0 0,0 0 0 0 0,0 0 0 0 0,0-1 0 0 0,1 1 0 0 0,-1 0 0 0 0,0-1 0 0 0,0 1 0 0 0,0 0 0 0 0,0-1 0 0 0,0 0 0 0 0,0 1 0 0 0,0-1 0 0 0,1 1 0 0 0,-1-1 0 0 0,0 0 0 0 0,1 0 0 0 0,-1 1 0 0 0,0-1 0 0 0,1 0 0 0 0,-1 0 0 0 0,1 0 0 0 0,-1 0 0 0 0,1 1 0 0 0,-1-2-143 0 0,46 324 1848 0 0,-24-120-3248 0 0,-21-200 575 0 0,2 2-3201 0 0,5-32 1593 0 0,0 5 1052 0 0</inkml:trace>
  <inkml:trace contextRef="#ctx0" brushRef="#br0" timeOffset="274.817">378 94 836 0 0,'-77'41'2737'0'0,"44"-25"-1951"0"0,1 1 1 0 0,0 2-1 0 0,1 0 1 0 0,1 3 0 0 0,1 0-1 0 0,1 2 1 0 0,-9 11-787 0 0,35-33 37 0 0,1-1 1 0 0,-1 1 0 0 0,1 0-1 0 0,-1 0 1 0 0,1 0 0 0 0,0 0-1 0 0,-1 1 1 0 0,1-1 0 0 0,1 0-1 0 0,-1 0 1 0 0,0 1-1 0 0,0-1 1 0 0,1 0 0 0 0,-1 1-1 0 0,1-1 1 0 0,0 1 0 0 0,0-1-1 0 0,0 1 1 0 0,0-1 0 0 0,0 1-1 0 0,0-1 1 0 0,1 0-1 0 0,-1 1 1 0 0,1-1 0 0 0,0 0-1 0 0,0 1 1 0 0,0-1 0 0 0,0 0-1 0 0,0 0 1 0 0,0 1 0 0 0,0-1-1 0 0,1 0 1 0 0,-1 0-1 0 0,1-1 1 0 0,-1 1 0 0 0,1 0-1 0 0,0 0 1 0 0,0-1 0 0 0,0 1-1 0 0,0-1 1 0 0,0 0 0 0 0,0 1-1 0 0,0-1 1 0 0,2 0-38 0 0,103 47 248 0 0,-107-48-248 0 0,31 10-121 0 0,99 29-2399 0 0,-44-28-3352 0 0,-84-11 4682 0 0</inkml:trace>
  <inkml:trace contextRef="#ctx0" brushRef="#br0" timeOffset="730.24">537 207 1184 0 0,'9'20'636'0'0,"-1"0"-1"0"0,-1 1 0 0 0,-1 0 1 0 0,-1 0-1 0 0,0 0 0 0 0,-2 0 1 0 0,0 1-1 0 0,-2 0 1 0 0,0 14-636 0 0,-20 7 1484 0 0,19-42-1450 0 0,0 0-1 0 0,-1-1 1 0 0,1 1-1 0 0,0-1 1 0 0,0 1-1 0 0,-1 0 1 0 0,1-1-1 0 0,0 1 1 0 0,-1-1-1 0 0,1 1 1 0 0,0-1-1 0 0,-1 1 0 0 0,1-1 1 0 0,-1 1-1 0 0,1-1 1 0 0,0 0-1 0 0,-1 1 1 0 0,1-1-1 0 0,-1 1 1 0 0,0-1-1 0 0,1 0 1 0 0,-1 0-1 0 0,1 1 1 0 0,-1-1-1 0 0,1 0 1 0 0,-1 0-1 0 0,0 0 0 0 0,1 0 1 0 0,-1 0-1 0 0,0 1 1 0 0,1-1-1 0 0,-1 0 1 0 0,1 0-1 0 0,-1-1 1 0 0,0 1-1 0 0,1 0 1 0 0,-1 0-1 0 0,1 0 1 0 0,-1 0-1 0 0,0 0 0 0 0,1-1 1 0 0,-1 1-1 0 0,1 0 1 0 0,-1-1-1 0 0,1 1 1 0 0,-1 0-1 0 0,1-1 1 0 0,-1 1-1 0 0,1 0 1 0 0,-1-1-1 0 0,1 1 1 0 0,-1-1-1 0 0,1 1 0 0 0,0-1 1 0 0,-1 1-1 0 0,1-1 1 0 0,0 0-1 0 0,-1 1 1 0 0,1-1-1 0 0,0 1 1 0 0,0-1-1 0 0,0 1 1 0 0,0-1-1 0 0,-1 0 1 0 0,1 1-1 0 0,0-1 1 0 0,0 0-1 0 0,0 0-33 0 0,-1-13 42 0 0,1-1 0 0 0,0 0 1 0 0,1 0-1 0 0,1 0 0 0 0,0 1 0 0 0,1-1 0 0 0,1 1 1 0 0,0 0-1 0 0,1 0 0 0 0,0 0 0 0 0,1 0 0 0 0,1 1 1 0 0,0 0-1 0 0,1 0 0 0 0,0 1 0 0 0,1 0 1 0 0,0 1-1 0 0,1 0 0 0 0,0 0 0 0 0,1 1 0 0 0,0 0 1 0 0,1 1-1 0 0,0 0 0 0 0,0 1 0 0 0,1 0 0 0 0,1 0-42 0 0,-10 6-11 0 0,1 0-1 0 0,-1 0 0 0 0,0 0 0 0 0,1 1 1 0 0,0 0-1 0 0,-1 0 0 0 0,1 0 1 0 0,0 0-1 0 0,-1 1 0 0 0,1 0 0 0 0,0-1 1 0 0,0 2-1 0 0,0-1 0 0 0,-1 1 0 0 0,1-1 1 0 0,0 1-1 0 0,-1 1 0 0 0,1-1 1 0 0,-1 1-1 0 0,1-1 0 0 0,-1 1 0 0 0,0 1 1 0 0,0-1-1 0 0,1 1 0 0 0,-2-1 0 0 0,1 1 1 0 0,0 0-1 0 0,-1 0 0 0 0,1 1 0 0 0,-1-1 1 0 0,0 1-1 0 0,0 0 0 0 0,0 0 1 0 0,0 0-1 0 0,-1 0 0 0 0,0 0 0 0 0,0 0 1 0 0,0 1-1 0 0,0-1 0 0 0,-1 1 0 0 0,0-1 1 0 0,1 1-1 0 0,-2 0 0 0 0,1-1 1 0 0,-1 1-1 0 0,1 0 0 0 0,-1 2 12 0 0,3 20-172 0 0,0 0 0 0 0,-2 1 0 0 0,-1-1 0 0 0,-1 1 0 0 0,-1-1 0 0 0,-1 0 0 0 0,-4 9 172 0 0,6-35-162 0 0,1 1 0 0 0,-1-1 0 0 0,0 1 0 0 0,1 0 1 0 0,-1-1-1 0 0,1 1 0 0 0,-1 0 0 0 0,1-1 0 0 0,0 1 0 0 0,-1 0 0 0 0,1 0 1 0 0,0-1-1 0 0,0 1 0 0 0,1 0 0 0 0,-1 0 0 0 0,0-1 0 0 0,0 1 0 0 0,1 0 1 0 0,-1 0-1 0 0,1-1 0 0 0,0 1 0 0 0,-1-1 0 0 0,1 1 0 0 0,0-1 0 0 0,0 1 1 0 0,0-1-1 0 0,0 1 0 0 0,0-1 0 0 0,0 0 0 0 0,1 1 0 0 0,-1-1 0 0 0,0 0 1 0 0,1 0-1 0 0,-1 0 0 0 0,1 0 0 0 0,-1 0 0 0 0,1 0 0 0 0,-1 0 0 0 0,1-1 1 0 0,-1 1-1 0 0,1-1 0 0 0,0 1 0 0 0,1 0 162 0 0,5-1-1253 0 0</inkml:trace>
  <inkml:trace contextRef="#ctx0" brushRef="#br0" timeOffset="1578.345">1303 154 1228 0 0,'-24'-15'1735'0'0,"-46"-3"1065"0"0,62 21-2725 0 0,0 0 1 0 0,0 0 0 0 0,1 1 0 0 0,-1 0 0 0 0,1 1 0 0 0,0-1-1 0 0,0 1 1 0 0,0 0 0 0 0,1 1 0 0 0,0 0 0 0 0,0 0 0 0 0,0 0-1 0 0,1 1 1 0 0,0 0 0 0 0,0 0 0 0 0,1 0 0 0 0,0 0 0 0 0,0 1-1 0 0,1 0 1 0 0,0-1 0 0 0,0 1 0 0 0,1 0 0 0 0,0 1 0 0 0,0-1-1 0 0,1 0 1 0 0,0 1 0 0 0,0-1 0 0 0,1 1 0 0 0,0-1 0 0 0,1 0-1 0 0,0 7-75 0 0,1-8 30 0 0,-1 0-1 0 0,1-1 0 0 0,0 1 1 0 0,0 0-1 0 0,1-1 0 0 0,-1 0 1 0 0,2 1-1 0 0,-1-1 0 0 0,1-1 0 0 0,0 1 1 0 0,0 0-1 0 0,0-1 0 0 0,1 0 1 0 0,0 0-1 0 0,0 0 0 0 0,0-1 1 0 0,0 1-1 0 0,1-1-29 0 0,4 5 80 0 0,-9-9-54 0 0,-1 0-13 0 0,0 0-39 0 0,3-2 37 0 0,13-13 17 0 0,-1-1 1 0 0,-1 0-1 0 0,0-1 1 0 0,-2-1-1 0 0,0 0 1 0 0,0 0-1 0 0,-2-1 1 0 0,0-1-1 0 0,4-16-28 0 0,-5 23-10 0 0,1-1-1 0 0,0 2 0 0 0,0-1 1 0 0,1 1-1 0 0,1 1 0 0 0,0 0 0 0 0,0 0 1 0 0,1 1-1 0 0,0 1 0 0 0,2 0 11 0 0,-14 8 1 0 0,0 0-1 0 0,1 0 1 0 0,-1 0-1 0 0,0 0 1 0 0,1 0-1 0 0,0 0 1 0 0,-1 0-1 0 0,1 1 0 0 0,-1-1 1 0 0,1 0-1 0 0,0 1 1 0 0,-1-1-1 0 0,1 1 1 0 0,0 0-1 0 0,0 0 1 0 0,-1 0-1 0 0,1 0 1 0 0,0 0-1 0 0,0 0 1 0 0,-1 0-1 0 0,1 0 1 0 0,0 1-1 0 0,-1-1 1 0 0,1 1-1 0 0,0-1 1 0 0,-1 1-1 0 0,1-1 1 0 0,0 1-1 0 0,-1 0 1 0 0,1 0-1 0 0,-1 0 1 0 0,0 0-1 0 0,1 0 0 0 0,-1 0 1 0 0,0 0-1 0 0,1 1 1 0 0,-1-1-1 0 0,0 0 1 0 0,0 1-1 0 0,0-1 1 0 0,0 1-1 0 0,0-1 1 0 0,-1 1-1 0 0,1 0 1 0 0,0-1-1 0 0,-1 1 1 0 0,1 0-1 0 0,-1-1 1 0 0,0 1-1 0 0,1 0 1 0 0,-1-1-1 0 0,0 1 1 0 0,0 1-1 0 0,9 108 191 0 0,-9-101-174 0 0,0 111 111 0 0,1-119-126 0 0,1 0 0 0 0,-1 0 0 0 0,1 0 0 0 0,-1-1 0 0 0,1 1 0 0 0,0-1 0 0 0,0 1 1 0 0,0-1-1 0 0,0 1 0 0 0,0-1 0 0 0,0 0 0 0 0,0 0 0 0 0,1 0 0 0 0,-1-1 1 0 0,0 1-1 0 0,1 0 0 0 0,-1-1 0 0 0,0 1 0 0 0,1-1 0 0 0,-1 0 0 0 0,0 0 1 0 0,1 0-1 0 0,-1 0 0 0 0,1 0 0 0 0,-1 0 0 0 0,0-1 0 0 0,1 1 0 0 0,-1-1 1 0 0,0 0-1 0 0,1 0 0 0 0,-1 0 0 0 0,0 0 0 0 0,0 0 0 0 0,0 0 0 0 0,0 0 1 0 0,0-1-1 0 0,0 1 0 0 0,2-2-2 0 0,5-2 32 0 0,0 0-1 0 0,1 0 1 0 0,-2-1-1 0 0,1 0 1 0 0,-1-1 0 0 0,0 1-1 0 0,0-2 1 0 0,0 1 0 0 0,-1-1-1 0 0,-1 0 1 0 0,1-1 0 0 0,-1 1-1 0 0,-1-1 1 0 0,0 0 0 0 0,0-1-1 0 0,0 0 1 0 0,-1 1 0 0 0,-1-1-1 0 0,0 0 1 0 0,0-1 0 0 0,-1 1-1 0 0,0 0 1 0 0,-1-4-32 0 0,-1 13 105 0 0,0 1-19 0 0,0 0-12 0 0,12 39 128 0 0,-2-22-196 0 0,1 1-1 0 0,1-2 1 0 0,0 1-1 0 0,1-2 1 0 0,1 0-1 0 0,0 0 1 0 0,1-1 0 0 0,1-1-1 0 0,0-1 1 0 0,1 0-1 0 0,0-1 1 0 0,0-1-1 0 0,1 0 1 0 0,1-2-1 0 0,0 0 1 0 0,0-1-1 0 0,8 2-5 0 0,-21-8 4 0 0,0-1-1 0 0,0 1 0 0 0,1-1 1 0 0,-1 0-1 0 0,0 0 0 0 0,0-1 0 0 0,0 0 1 0 0,1 0-1 0 0,-1-1 0 0 0,0 1 1 0 0,0-1-1 0 0,-1-1 0 0 0,1 1 1 0 0,0-1-1 0 0,-1 0 0 0 0,1 0 1 0 0,-1 0-1 0 0,0-1 0 0 0,0 0 0 0 0,-1 0 1 0 0,1 0-1 0 0,-1-1 0 0 0,1 1 1 0 0,-2-1-1 0 0,1 0 0 0 0,0-1 1 0 0,-1 1-1 0 0,0 0 0 0 0,0-1 1 0 0,-1 0-1 0 0,1 1 0 0 0,-1-1 0 0 0,-1 0 1 0 0,1 0-1 0 0,-1 0 0 0 0,0-1 1 0 0,0 1-1 0 0,-1 0 0 0 0,1 0 1 0 0,-2-1-1 0 0,1 1 0 0 0,-1 0 0 0 0,0 0 1 0 0,0 0-1 0 0,0 0 0 0 0,-1 0 1 0 0,0 0-1 0 0,0 0 0 0 0,-2-3-3 0 0,-2-15 41 0 0,-2-1-1 0 0,0 1 1 0 0,-1 1-1 0 0,-2 0 1 0 0,0 0-1 0 0,-2 1 1 0 0,-12-17-41 0 0,-42-31-2973 0 0,65 69 2454 0 0,0-1 0 0 0,1 2-3303 0 0,6 1 2771 0 0</inkml:trace>
  <inkml:trace contextRef="#ctx0" brushRef="#br0" timeOffset="1838.683">2416 295 1756 0 0,'39'-33'6802'0'0,"-21"13"-1447"0"0,-41-5-15183 0 0,12 13 8543 0 0,0-1 73 0 0</inkml:trace>
  <inkml:trace contextRef="#ctx0" brushRef="#br0" timeOffset="145616.722">2226 122 916 0 0,'0'0'256'0'0,"0"0"-12"0"0,0 0-44 0 0,0 0 8 0 0,5-17 1870 0 0,34 85-1737 0 0,9 120 590 0 0,-39-23 1058 0 0,-9-164-1795 0 0,-4 12 1099 0 0,8-37-760 0 0,-1 4-428 0 0,-1-4-73 0 0,1-14 22 0 0,1 1 0 0 0,1 0 0 0 0,2 1 1 0 0,2-1-1 0 0,1 1 0 0 0,2 1 0 0 0,2-2-54 0 0,-11 30-6 0 0,0 0 0 0 0,1 1 1 0 0,0-1-1 0 0,0 1 0 0 0,1 0 0 0 0,-1 0 0 0 0,1 0 1 0 0,1 0-1 0 0,-1 1 0 0 0,1 0 0 0 0,0 0 0 0 0,0 1 1 0 0,0 0-1 0 0,0 0 0 0 0,1 0 0 0 0,0 1 0 0 0,0 0 1 0 0,0 0-1 0 0,2 0 6 0 0,-8 3-16 0 0,-1 0 9 0 0,23 12-110 0 0,-17-2 105 0 0,0 0 0 0 0,-1 1 0 0 0,0-1 1 0 0,0 1-1 0 0,-1 1 0 0 0,-1-1 0 0 0,0 0 0 0 0,0 1 1 0 0,-1 0-1 0 0,0 0 0 0 0,-2-1 0 0 0,1 1 0 0 0,-1 0 0 0 0,-1 6 12 0 0,2 16-9 0 0,0 158-318 0 0,17-168-1330 0 0,-8-20-2896 0 0,-8-5 3228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4:3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23 349 1440 0 0,'0'0'578'0'0,"0"0"-4"0"0,0 0-86 0 0,0 0-180 0 0,0 0-42 0 0,0 0 46 0 0,0 0-56 0 0,-4-1 30 0 0,1 7-212 0 0,0 0 1 0 0,1-1 0 0 0,0 1 0 0 0,0 0-1 0 0,0 0 1 0 0,0 0 0 0 0,1 1 0 0 0,0-1-1 0 0,1 0 1 0 0,-1 0 0 0 0,1 1 0 0 0,1-1-1 0 0,-1 0 1 0 0,1 1 0 0 0,0-1 0 0 0,0 0-1 0 0,1 0 1 0 0,-1 0 0 0 0,1 0-1 0 0,2 4-74 0 0,-2-2 41 0 0,112 542 2664 0 0,-115-551-2803 0 0,0 0 0 0 0,0 0-1 0 0,0 0 1 0 0,0 0 0 0 0,0 1 0 0 0,0-1 0 0 0,0 0-1 0 0,0 1 1 0 0,0-1 0 0 0,0 1 0 0 0,0-1-1 0 0,-1 1 1 0 0,1 0 0 0 0,0 0 0 0 0,0-1 0 0 0,0 1-1 0 0,-1 0 1 0 0,1 0 0 0 0,0 0 0 0 0,0 0-1 0 0,-1 0 1 0 0,1 0 0 0 0,0 1 0 0 0,0-1 0 0 0,-1 0-1 0 0,1 1 1 0 0,0-1 0 0 0,0 0 0 0 0,0 1-1 0 0,0 0 1 0 0,0-1 0 0 0,-1 1 0 0 0,1 0 0 0 0,0-1-1 0 0,1 1 1 0 0,-1 0 0 0 0,0 0 0 0 0,0 0-1 0 0,0 0 1 0 0,0 0 0 0 0,1 0 0 0 0,-1 0 0 0 0,0 0-1 0 0,1 0 1 0 0,-1 0 0 0 0,1 0 0 0 0,-1 1-1 0 0,1-1 1 0 0,0 0 0 0 0,-1 0 0 0 0,1 0 0 0 0,0 1-1 0 0,0-1 1 0 0,0 0 0 0 0,0 0 0 0 0,0 1 98 0 0,-15-20-1208 0 0</inkml:trace>
  <inkml:trace contextRef="#ctx0" brushRef="#br0" timeOffset="266.746">130 421 1048 0 0,'12'-11'263'0'0,"1"1"-1"0"0,0 1 1 0 0,1 1 0 0 0,-1 0-1 0 0,2 0 1 0 0,-1 1-1 0 0,1 1 1 0 0,0 1 0 0 0,1 0-1 0 0,-1 1 1 0 0,1 0-1 0 0,0 1 1 0 0,0 1 0 0 0,0 1-1 0 0,9 0-262 0 0,-21 1 33 0 0,-1 0 0 0 0,1 0 0 0 0,0 0 0 0 0,0 0 0 0 0,-1 1 0 0 0,1 0 0 0 0,-1 0 0 0 0,1 0 0 0 0,-1 0 0 0 0,1 0 0 0 0,-1 1 0 0 0,1-1 0 0 0,-1 1 0 0 0,0 0 0 0 0,0 0 0 0 0,0 0 0 0 0,0 1 0 0 0,0-1 0 0 0,-1 1 0 0 0,1 0 0 0 0,-1-1 0 0 0,1 1 0 0 0,-1 0 0 0 0,0 0 0 0 0,0 0 0 0 0,-1 1 0 0 0,1-1 0 0 0,-1 0 0 0 0,1 1 0 0 0,-1-1 0 0 0,0 1 0 0 0,0 0 0 0 0,0-1 0 0 0,-1 1 0 0 0,0 0 0 0 0,1-1 0 0 0,-1 1-1 0 0,0 0 1 0 0,-1-1 0 0 0,1 1 0 0 0,-1 0 0 0 0,1-1 0 0 0,-1 1 0 0 0,0-1 0 0 0,-1 1 0 0 0,1-1 0 0 0,0 1 0 0 0,-1-1 0 0 0,0 0 0 0 0,0 0 0 0 0,-2 3-33 0 0,-8 11-20 0 0,-2 0-1 0 0,0-1 1 0 0,-1 0-1 0 0,0-1 1 0 0,-1-1-1 0 0,-1 0 1 0 0,0-1-1 0 0,-1-1 1 0 0,-1-1-1 0 0,1-1 1 0 0,-2 0-1 0 0,1-1 1 0 0,-1-2-1 0 0,-1 0 1 0 0,1 0-1 0 0,-1-2 1 0 0,-15 2 20 0 0,-19-8-3270 0 0,38-16 2111 0 0</inkml:trace>
  <inkml:trace contextRef="#ctx0" brushRef="#br0" timeOffset="790.998">871 387 1356 0 0,'73'-38'5743'0'0,"-74"37"-5715"0"0,0-1 0 0 0,-1 1 0 0 0,1 0 1 0 0,0-1-1 0 0,-1 1 0 0 0,1 0 1 0 0,-1 0-1 0 0,1 0 0 0 0,-1 0 0 0 0,1 0 1 0 0,-1 1-1 0 0,0-1 0 0 0,1 0 0 0 0,-1 1 1 0 0,0-1-1 0 0,0 1 0 0 0,1 0 0 0 0,-1-1 1 0 0,0 1-1 0 0,0 0 0 0 0,0 0 0 0 0,1 0 1 0 0,-1 0-1 0 0,0 1 0 0 0,0-1 1 0 0,0 0-1 0 0,1 1 0 0 0,-1 0 0 0 0,0-1 1 0 0,-1 2-29 0 0,2-2 7 0 0,-26 4 13 0 0,0 1-1 0 0,1 2 0 0 0,0 0 1 0 0,0 2-1 0 0,1 1 1 0 0,1 1-1 0 0,-1 1 1 0 0,2 1-1 0 0,0 1 1 0 0,0 1-1 0 0,-9 9-19 0 0,25-19 15 0 0,0 1 1 0 0,0-1-1 0 0,0 2 1 0 0,1-1-1 0 0,0 1 0 0 0,1 0 1 0 0,-1 0-1 0 0,1 0 0 0 0,1 1 1 0 0,-1 0-1 0 0,1 0 1 0 0,1 0-1 0 0,0 0 0 0 0,0 0 1 0 0,0 1-16 0 0,3-7 75 0 0,106 39 420 0 0,-94-40-537 0 0,1 0-1 0 0,-1 0 0 0 0,1-1 0 0 0,-1-1 1 0 0,0 0-1 0 0,1-1 0 0 0,-1 0 0 0 0,0-1 0 0 0,0 0 1 0 0,0-1-1 0 0,0-1 0 0 0,-1 0 0 0 0,1 0 0 0 0,-1-1 1 0 0,-1 0-1 0 0,1-1 0 0 0,-1 0 0 0 0,0-1 1 0 0,-1 0-1 0 0,1-1 0 0 0,-2 0 0 0 0,1 0 0 0 0,3-7 43 0 0,-12 15-16 0 0,1 0 0 0 0,-1-1 0 0 0,0 1-1 0 0,0 0 1 0 0,-1 0 0 0 0,1-1-1 0 0,0 1 1 0 0,0 0 0 0 0,-1 0 0 0 0,1-1-1 0 0,0 1 1 0 0,-1 0 0 0 0,1 0-1 0 0,-1 0 1 0 0,0-1 0 0 0,1 1-1 0 0,-1 0 1 0 0,0 0 0 0 0,0 0 0 0 0,0 0-1 0 0,1 0 1 0 0,-1 1 0 0 0,0-1-1 0 0,0 0 1 0 0,0 0 0 0 0,-1 0 0 0 0,1 1-1 0 0,0-1 1 0 0,0 1 0 0 0,0-1-1 0 0,0 1 1 0 0,-1-1 0 0 0,1 1 0 0 0,0 0-1 0 0,0-1 1 0 0,-1 1 0 0 0,1 0-1 0 0,0 0 1 0 0,-1 0 0 0 0,1 0 0 0 0,0 0-1 0 0,0 0 1 0 0,-1 1 0 0 0,1-1 16 0 0,24 47-700 0 0,68 33-1956 0 0,-76-70 1859 0 0</inkml:trace>
  <inkml:trace contextRef="#ctx0" brushRef="#br0" timeOffset="1164.368">1045 334 1676 0 0,'108'160'1575'0'0,"-108"-159"-1562"0"0,75 148 776 0 0,-53-41 3559 0 0,-23-107-4300 0 0,0 0-1 0 0,1 0 1 0 0,-1 0-1 0 0,0 0 1 0 0,0 0 0 0 0,0 0-1 0 0,0 0 1 0 0,0-1-1 0 0,0 1 1 0 0,0 0-1 0 0,0-1 1 0 0,0 1-1 0 0,0-1 1 0 0,0 1-1 0 0,0-1 1 0 0,0 1-1 0 0,-1-1 1 0 0,1 0-1 0 0,0 1 1 0 0,0-1-1 0 0,0 0 1 0 0,-1 0-1 0 0,1 0 1 0 0,0 0-1 0 0,0 0 1 0 0,-1 0-1 0 0,1-1 1 0 0,0 1-1 0 0,0 0 1 0 0,0 0-1 0 0,0-1 1 0 0,-1 1-1 0 0,1-1 1 0 0,0 1-1 0 0,0-1 1 0 0,0 0-1 0 0,0 1 1 0 0,0-1 0 0 0,0 0-1 0 0,0 0 1 0 0,0 0-1 0 0,0 1 1 0 0,1-1-1 0 0,-1 0 1 0 0,0-1-48 0 0,-5-8 8 0 0,1-1 1 0 0,1 0 0 0 0,0 0 0 0 0,0 0 0 0 0,1 0 0 0 0,1 0-1 0 0,0-1 1 0 0,0 0 0 0 0,1 1 0 0 0,0-1 0 0 0,1 1-1 0 0,1-1 1 0 0,0 0 0 0 0,0 1 0 0 0,1-1 0 0 0,1 1-1 0 0,0-1 1 0 0,0 1 0 0 0,1 0 0 0 0,1 1 0 0 0,-1-1 0 0 0,2 1-1 0 0,5-9-8 0 0,105-111-2334 0 0,-16 78-2958 0 0,-83 48 4020 0 0</inkml:trace>
  <inkml:trace contextRef="#ctx0" brushRef="#br0" timeOffset="1708.053">1778 367 1112 0 0,'-13'-3'177'0'0,"0"0"0"0"0,0 1 0 0 0,0 0 1 0 0,0 1-1 0 0,0 0 0 0 0,0 1 0 0 0,0 1 0 0 0,0 0 0 0 0,0 1 0 0 0,0 0 0 0 0,0 1 1 0 0,0 0-1 0 0,1 1 0 0 0,-1 1 0 0 0,1 0 0 0 0,0 0 0 0 0,0 1 0 0 0,1 1 0 0 0,0 0 0 0 0,0 0 1 0 0,1 1-1 0 0,0 1 0 0 0,-7 6-177 0 0,11-10 73 0 0,0 0 0 0 0,0 1 1 0 0,1-1-1 0 0,-1 1 0 0 0,1 0 1 0 0,0 1-1 0 0,1-1 0 0 0,-1 1 1 0 0,1 0-1 0 0,1 0 0 0 0,-1 0 0 0 0,1 1 1 0 0,1-1-1 0 0,-1 1 0 0 0,1 0 1 0 0,1 0-1 0 0,-1 1-73 0 0,4-5 18 0 0,0-1 0 0 0,0 1 0 0 0,0-1 0 0 0,0 1 0 0 0,0-1 0 0 0,1 1 0 0 0,0-1 0 0 0,-1 0 0 0 0,1 0 0 0 0,1-1 0 0 0,-1 1 0 0 0,0-1 0 0 0,1 1 0 0 0,-1-1 0 0 0,1 0 0 0 0,-1 0 0 0 0,1-1 0 0 0,0 1 0 0 0,0-1 0 0 0,0 0 0 0 0,0 0 0 0 0,0 0 0 0 0,0 0 0 0 0,4 0-18 0 0,5 2-41 0 0,-1-1 0 0 0,1 1 1 0 0,0-2-1 0 0,0 0 0 0 0,0-1 1 0 0,0 0-1 0 0,0-1 0 0 0,0 0 0 0 0,0-1 1 0 0,0 0-1 0 0,0-1 0 0 0,-1-1 0 0 0,1 0 1 0 0,-1 0-1 0 0,0-2 0 0 0,-1 1 0 0 0,1-1 1 0 0,-1-1-1 0 0,4-3 41 0 0,26-69 141 0 0,-41 78-53 0 0,0 1-15 0 0,-10-9 49 0 0,2 2-146 0 0,14 21 8 0 0,1-4-324 0 0,0 0-1 0 0,1 0 1 0 0,0-1-1 0 0,1 0 1 0 0,0 0 0 0 0,0-1-1 0 0,1-1 1 0 0,0 1-1 0 0,0-2 1 0 0,1 1 0 0 0,7 2 340 0 0,-10-3-1082 0 0</inkml:trace>
  <inkml:trace contextRef="#ctx0" brushRef="#br0" timeOffset="2486.36">2101 366 1112 0 0,'18'156'1909'0'0,"-16"-74"3392"0"0,-20-75-4130 0 0,108-220-482 0 0,-90 212-707 0 0,1 0 1 0 0,0 0 0 0 0,-1 0 0 0 0,1 0-1 0 0,0 0 1 0 0,0 0 0 0 0,0 0 0 0 0,-1 1-1 0 0,1-1 1 0 0,0 0 0 0 0,0 1 0 0 0,0-1 0 0 0,0 1-1 0 0,0-1 1 0 0,0 1 0 0 0,1-1 0 0 0,-1 1-1 0 0,0 0 1 0 0,0-1 0 0 0,0 1 0 0 0,0 0-1 0 0,0 0 1 0 0,0 0 0 0 0,1 0 0 0 0,-1 0-1 0 0,0 0 1 0 0,0 0 0 0 0,0 0 0 0 0,0 1-1 0 0,0-1 1 0 0,1 0 0 0 0,-1 1 0 0 0,0-1 0 0 0,0 1-1 0 0,0-1 1 0 0,0 1 0 0 0,0-1 0 0 0,0 1-1 0 0,0 0 1 0 0,-1 0 0 0 0,1-1 0 0 0,0 1-1 0 0,0 0 1 0 0,0 0 0 0 0,-1 0 0 0 0,1 0-1 0 0,0 0 1 0 0,-1 0 0 0 0,1 0 0 0 0,-1 0 0 0 0,1 0-1 0 0,-1 0 1 0 0,0 0 0 0 0,1 0 0 0 0,-1 0-1 0 0,0 0 1 0 0,0 1 0 0 0,0-1 0 0 0,0 0 17 0 0,38 73-35 0 0,-14 37-168 0 0,56-275 459 0 0,-77 153-290 0 0,-2 12 23 0 0,-1 0 1 0 0,0-1 0 0 0,1 1 0 0 0,-1-1 0 0 0,1 1-1 0 0,-1 0 1 0 0,1-1 0 0 0,-1 1 0 0 0,1-1 0 0 0,-1 1 0 0 0,1-1-1 0 0,0 0 1 0 0,-1 1 0 0 0,1-1 0 0 0,-1 1 0 0 0,1-1 0 0 0,0 0-1 0 0,-1 0 1 0 0,1 1 0 0 0,0-1 0 0 0,0 0 0 0 0,-1 0-1 0 0,1 0 1 0 0,0 0 0 0 0,0 0 0 0 0,-1 0 0 0 0,1 0 0 0 0,0 0-1 0 0,-1 0 1 0 0,1 0 0 0 0,0 0 0 0 0,0-1 0 0 0,-1 1 0 0 0,1 0-1 0 0,0 0 1 0 0,-1-1 0 0 0,1 1 0 0 0,0 0 0 0 0,-1-1-1 0 0,1 1 1 0 0,-1-1 0 0 0,1 1 0 0 0,-1-1 0 0 0,1 1 0 0 0,-1-1-1 0 0,1 1 1 0 0,-1-1 0 0 0,1 0 0 0 0,-1 1 0 0 0,1-1 0 0 0,-1 0-1 0 0,0 1 1 0 0,0-1 0 0 0,1 0 0 0 0,-1 0 10 0 0,6 11-14 0 0,0 0 0 0 0,1 0 0 0 0,1-1 0 0 0,-1-1 0 0 0,1 1 0 0 0,1-1 0 0 0,0 0 1 0 0,0-1-1 0 0,0 0 0 0 0,1 0 0 0 0,0-1 0 0 0,0-1 0 0 0,1 0 0 0 0,-1 0 0 0 0,1-1 0 0 0,0 0 0 0 0,1 0 0 0 0,-1-2 0 0 0,0 1 1 0 0,1-2-1 0 0,0 1 0 0 0,11-1 14 0 0,5 1-100 0 0,1-2-1 0 0,0-1 1 0 0,0-1 0 0 0,0-1 0 0 0,-1-1 0 0 0,0-2-1 0 0,0-1 1 0 0,0-1 0 0 0,-1-1 0 0 0,2-2 100 0 0,-28 11-29 0 0,-1 0 0 0 0,1 0 0 0 0,0 0 0 0 0,0 0 0 0 0,0 0 0 0 0,0 0 0 0 0,0 0-1 0 0,0 0 1 0 0,0 0 0 0 0,0 0 0 0 0,0 0 0 0 0,0 0 0 0 0,-1-1 0 0 0,1 1 0 0 0,0 0 0 0 0,0-1 0 0 0,0 1 0 0 0,0-1 0 0 0,-1 1 0 0 0,1-1 0 0 0,0 1 0 0 0,0-1 0 0 0,-1 1 0 0 0,1-1 0 0 0,0 0 0 0 0,-1 1 0 0 0,1-1 0 0 0,-1 0 0 0 0,1 0 0 0 0,-1 1 0 0 0,1-1 0 0 0,-1 0 0 0 0,0 0 0 0 0,1 0 0 0 0,-1 0 0 0 0,0 0 0 0 0,1 1 0 0 0,-1-1 0 0 0,0 0 0 0 0,0 0 0 0 0,0 0 0 0 0,0 0 0 0 0,0 0 0 0 0,0 0 0 0 0,0 0 0 0 0,0 0 0 0 0,-1 0 0 0 0,1 1 0 0 0,0-1 0 0 0,0 0 0 0 0,-1 0 0 0 0,1 0 0 0 0,-1 0 0 0 0,1 0 0 0 0,0 1-1 0 0,-1-1 1 0 0,0 0 0 0 0,1 0 0 0 0,-1 1 0 0 0,1-1 0 0 0,-1 0 0 0 0,0 1 0 0 0,0-1 0 0 0,1 1 0 0 0,-1-1 0 0 0,0 1 0 0 0,0-1 29 0 0,-63-14-603 0 0,37 13 534 0 0</inkml:trace>
  <inkml:trace contextRef="#ctx0" brushRef="#br0" timeOffset="2749.507">2825 446 5036 0 0,'-44'9'124'0'0,"35"-9"-63"0"0,0 1 0 0 0,1-1-1 0 0,-1 2 1 0 0,0-1-1 0 0,1 1 1 0 0,0 0 0 0 0,-1 1-1 0 0,1 0 1 0 0,0 0 0 0 0,0 1-1 0 0,1 0 1 0 0,-1 0-1 0 0,1 1 1 0 0,0 0 0 0 0,0 0-1 0 0,0 0 1 0 0,1 1 0 0 0,0 0-1 0 0,0 1 1 0 0,0-1-1 0 0,1 1 1 0 0,0 0 0 0 0,0 1-1 0 0,0 0-60 0 0,34 26 146 0 0,-19-29-230 0 0,1 0-1 0 0,-1-2 0 0 0,1 1 0 0 0,0-1 0 0 0,0-1 1 0 0,0 0-1 0 0,1 0 0 0 0,-1-1 0 0 0,0-1 0 0 0,0 0 1 0 0,1 0-1 0 0,6-2 85 0 0,12 1-905 0 0,35-1-1343 0 0,-5-9 1125 0 0</inkml:trace>
  <inkml:trace contextRef="#ctx0" brushRef="#br0" timeOffset="3034.591">3236 262 1280 0 0,'-3'-27'3281'0'0,"-12"-9"1717"0"0,-1 76-3293 0 0,32 128-974 0 0,2-33-5511 0 0,-47-97 845 0 0,22-37 2763 0 0</inkml:trace>
  <inkml:trace contextRef="#ctx0" brushRef="#br0" timeOffset="3298.32">2997 356 2296 0 0,'22'-20'5290'0'0,"31"8"-3795"0"0,76 0-1977 0 0,2 7-5559 0 0,-117 5 4799 0 0</inkml:trace>
  <inkml:trace contextRef="#ctx0" brushRef="#br0" timeOffset="3565.37">3301 424 1392 0 0,'338'-97'6089'0'0,"-324"86"-6209"0"0,-14 11-4 0 0,0 0 69 0 0,-44-17 224 0 0,36 17-127 0 0,1 0 1 0 0,0 1-1 0 0,-1-1 0 0 0,1 2 1 0 0,-1-1-1 0 0,1 1 1 0 0,0 0-1 0 0,0 1 1 0 0,0-1-1 0 0,0 1 1 0 0,0 1-1 0 0,1-1 1 0 0,-1 1-1 0 0,1 0 0 0 0,0 1 1 0 0,0 0-1 0 0,1 0 1 0 0,-1 0-1 0 0,1 0 1 0 0,0 1-1 0 0,1 0 1 0 0,-1 0-1 0 0,1 0 0 0 0,0 1-42 0 0,6-2-4 0 0,0 1 0 0 0,1 0 0 0 0,-1-1 0 0 0,1 0 0 0 0,0 0-1 0 0,0 0 1 0 0,1 0 0 0 0,0 0 0 0 0,0 0 0 0 0,0-1 0 0 0,0 0-1 0 0,1 0 1 0 0,-1 0 0 0 0,1 0 0 0 0,0-1 0 0 0,0 0 0 0 0,0 0-1 0 0,1 0 1 0 0,-1-1 0 0 0,1 1 0 0 0,0-1 0 0 0,-1-1 0 0 0,1 1-1 0 0,3-1 5 0 0,71 19-1204 0 0,-25-14-2986 0 0,-44-6 2891 0 0</inkml:trace>
  <inkml:trace contextRef="#ctx0" brushRef="#br0" timeOffset="3812.919">3728 437 984 0 0,'0'1'56'0'0,"1"-1"0"0"0,-1 1 0 0 0,0-1 0 0 0,0 1 0 0 0,1-1 1 0 0,-1 1-1 0 0,0-1 0 0 0,1 0 0 0 0,-1 1 0 0 0,1-1 0 0 0,-1 1 0 0 0,0-1 0 0 0,1 0 0 0 0,-1 0 0 0 0,1 1 0 0 0,-1-1 0 0 0,1 0 0 0 0,-1 0 1 0 0,1 1-1 0 0,-1-1 0 0 0,1 0 0 0 0,-1 0 0 0 0,1 0 0 0 0,-1 0 0 0 0,1 0 0 0 0,-1 0 0 0 0,1 0 0 0 0,0 0 0 0 0,-1 0 0 0 0,1 0 0 0 0,-1 0 1 0 0,1 0-1 0 0,-1 0 0 0 0,1 0 0 0 0,-1-1 0 0 0,1 1 0 0 0,-1 0 0 0 0,1 0 0 0 0,-1-1 0 0 0,1 1 0 0 0,-1 0 0 0 0,1 0 0 0 0,-1-1 0 0 0,0 1 1 0 0,1-1-1 0 0,-1 1 0 0 0,1 0 0 0 0,-1-1 0 0 0,0 1 0 0 0,0-1 0 0 0,1 1 0 0 0,-1-1 0 0 0,0 1 0 0 0,0-1 0 0 0,1 1 0 0 0,-1-1 0 0 0,0 1 1 0 0,0-1-1 0 0,0 1 0 0 0,0-1 0 0 0,0 1 0 0 0,0-1 0 0 0,0 0 0 0 0,0 1 0 0 0,0-1 0 0 0,0 1 0 0 0,0-1-56 0 0,30 37 392 0 0,30 96 2696 0 0,-60-131-2542 0 0,0-1 3 0 0,0 0 13 0 0,0 0-561 0 0,-1 0 48 0 0,0 0 1 0 0,0 1 0 0 0,1-1 0 0 0,-1 0 0 0 0,0 0 0 0 0,0 0 0 0 0,0 0 0 0 0,0 0-1 0 0,0 0 1 0 0,1 0 0 0 0,-1 0 0 0 0,0-1 0 0 0,0 1 0 0 0,0 0 0 0 0,0-1-1 0 0,1 1 1 0 0,-1 0 0 0 0,0-1 0 0 0,0 1 0 0 0,1-1 0 0 0,-1 1 0 0 0,0-1-1 0 0,1 1 1 0 0,-1-1 0 0 0,0 1 0 0 0,1-1 0 0 0,-1 0 0 0 0,1 1 0 0 0,-1-1 0 0 0,1 0-1 0 0,-1 0 1 0 0,1 1 0 0 0,0-1 0 0 0,-1 0 0 0 0,1 0 0 0 0,0 0 0 0 0,0 1-1 0 0,-1-1 1 0 0,1 0 0 0 0,0 0 0 0 0,0 0 0 0 0,0 0 0 0 0,0 1 0 0 0,0-1-1 0 0,0 0 1 0 0,0 0 0 0 0,1 0 0 0 0,-1 0 0 0 0,0 0 0 0 0,1 0-50 0 0,-1-12-72 0 0,2 0 1 0 0,0 0 0 0 0,0 0-1 0 0,1 0 1 0 0,1 1-1 0 0,0-1 1 0 0,0 1 0 0 0,1 0-1 0 0,1 0 1 0 0,0 1-1 0 0,1 0 1 0 0,0 0 0 0 0,7-8 71 0 0,72-81-4795 0 0,-67 79 2940 0 0,-7 5 375 0 0,-4 4 38 0 0</inkml:trace>
  <inkml:trace contextRef="#ctx0" brushRef="#br0" timeOffset="4464.546">4212 7 1780 0 0,'46'-6'2213'0'0,"31"15"-624"0"0,-63 2-1359 0 0,-1 0 1 0 0,0 2 0 0 0,-1-1-1 0 0,0 2 1 0 0,-1-1-1 0 0,0 2 1 0 0,-2-1 0 0 0,1 1-1 0 0,-2 1 1 0 0,0 0-1 0 0,-1 0 1 0 0,0 0 0 0 0,-1 1-1 0 0,-1 0 1 0 0,-1 0-1 0 0,0 0 1 0 0,-2 1 0 0 0,0 0-1 0 0,0-1 1 0 0,-2 1-1 0 0,-1 9-230 0 0,-1-7 63 0 0,-1 0 0 0 0,0 0 0 0 0,-2 0-1 0 0,-1 0 1 0 0,0-1 0 0 0,-1 0 0 0 0,-1 0 0 0 0,-1 0-1 0 0,-1-1 1 0 0,0-1 0 0 0,-2 0 0 0 0,1 0-1 0 0,-2-1 1 0 0,-2 1-63 0 0,-141 116-3373 0 0,147-127 2941 0 0,-1-1-1 0 0,0-1 1 0 0,-1 0 0 0 0,1 0-1 0 0,-1-1 1 0 0,0 0-1 0 0,0-1 1 0 0,0 0 0 0 0,0-1-1 0 0,0 0 1 0 0,0 0 0 0 0,-4-2 432 0 0,-15-11-1106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4:3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60 968 0 0,'0'0'465'0'0,"0"0"-143"0"0,0 0-41 0 0,6-22 1859 0 0,17-2-1746 0 0,-23 11 1845 0 0,-28 28-1955 0 0,-6 8-176 0 0,0 2 1 0 0,2 2 0 0 0,1 1-1 0 0,1 1 1 0 0,1 1-1 0 0,2 2 1 0 0,1 0 0 0 0,2 2-1 0 0,1 1 1 0 0,2 1-1 0 0,1 1 1 0 0,-4 14-109 0 0,19-40-60 0 0,1 0 1 0 0,0 0-1 0 0,1 1 0 0 0,0-1 1 0 0,1 1-1 0 0,0 0 0 0 0,1 0 0 0 0,0 0 1 0 0,1 0-1 0 0,0 0 0 0 0,1 0 1 0 0,0 0-1 0 0,1 0 0 0 0,1-1 0 0 0,-1 1 1 0 0,2-1-1 0 0,0 1 0 0 0,0-1 1 0 0,1 0-1 0 0,0 0 0 0 0,1-1 0 0 0,0 0 1 0 0,1 0-1 0 0,0 0 0 0 0,1-1 1 0 0,0 0-1 0 0,0 0 0 0 0,1-1 0 0 0,0 0 1 0 0,0 0-1 0 0,1-1 0 0 0,7 3 60 0 0,93 32-3031 0 0,-73-35 1849 0 0</inkml:trace>
  <inkml:trace contextRef="#ctx0" brushRef="#br0" timeOffset="497.141">643 257 1892 0 0,'41'-69'7656'0'0,"-63"115"-7379"0"0,3 0-1 0 0,1 1 0 0 0,3 1 1 0 0,1 0-1 0 0,3 1 1 0 0,2 1-1 0 0,-2 43-276 0 0,1 89-1785 0 0,9-182 1608 0 0,1-1 1 0 0,0 1 0 0 0,0 0 0 0 0,0 0 0 0 0,-1 0 0 0 0,1 0 0 0 0,0 0-1 0 0,0 0 1 0 0,-1 0 0 0 0,1 0 0 0 0,0 0 0 0 0,0-1 0 0 0,-1 1 0 0 0,1 0-1 0 0,0 0 1 0 0,0 0 0 0 0,-1 0 0 0 0,1 0 0 0 0,0 1 0 0 0,0-1-1 0 0,-1 0 1 0 0,1 0 176 0 0,-6-32-2851 0 0,5 12 1736 0 0</inkml:trace>
  <inkml:trace contextRef="#ctx0" brushRef="#br0" timeOffset="963.834">588 347 880 0 0,'75'-174'6761'0'0,"-75"173"-6446"0"0,0 1 7 0 0,0 0-17 0 0,4-19 1337 0 0,-4 34-1439 0 0,-2-1-187 0 0,-3-5-5 0 0,2 1 1 0 0,-1-1 0 0 0,1 1-1 0 0,1 0 1 0 0,0 0 0 0 0,0 1-1 0 0,1-1 1 0 0,0 0 0 0 0,1 0-1 0 0,0 1 1 0 0,0-1 0 0 0,1 0-1 0 0,1 0 1 0 0,0 0 0 0 0,0 1-1 0 0,1-2 1 0 0,0 1 0 0 0,1 0-1 0 0,0-1 1 0 0,0 1 0 0 0,1-1-1 0 0,0 0 1 0 0,1-1 0 0 0,0 0-1 0 0,0 1 1 0 0,1-2 0 0 0,0 1-1 0 0,1-1 1 0 0,-1 0 0 0 0,1 0-12 0 0,5-1 25 0 0,0-1 0 0 0,0 0 0 0 0,1 0 0 0 0,-1-2 0 0 0,1 0 0 0 0,0 0 0 0 0,0-1 0 0 0,0-1 0 0 0,0 0 1 0 0,0-1-1 0 0,4 0-25 0 0,-14-1 1 0 0,0-1 1 0 0,0 1 0 0 0,0-1 0 0 0,0 0-1 0 0,0 0 1 0 0,-1 0 0 0 0,1-1 0 0 0,0 1-1 0 0,-1-1 1 0 0,0 0 0 0 0,1 0-1 0 0,-1 0 1 0 0,-1 0 0 0 0,1-1 0 0 0,0 1-1 0 0,-1-1 1 0 0,1 1 0 0 0,-1-1 0 0 0,0 0-1 0 0,-1 0 1 0 0,1 0 0 0 0,0 0 0 0 0,-1 0-1 0 0,0-1 1 0 0,0 1 0 0 0,-1 0-1 0 0,1 0 1 0 0,-1-1 0 0 0,0 1 0 0 0,0-4-2 0 0,0 7-48 0 0,-3-22-48 0 0,3 24 91 0 0,0 0 0 0 0,0-1 1 0 0,0 1-1 0 0,0 0 0 0 0,0 0 0 0 0,0 0 1 0 0,-1 0-1 0 0,1-1 0 0 0,0 1 1 0 0,-1 0-1 0 0,1 0 0 0 0,0 0 1 0 0,-1-1-1 0 0,1 1 0 0 0,-1 0 1 0 0,1-1-1 0 0,-1 1 0 0 0,1 0 0 0 0,-1-1 1 0 0,0 1-1 0 0,1-1 0 0 0,-1 1 1 0 0,0-1-1 0 0,1 1 0 0 0,-1-1 1 0 0,0 1-1 0 0,0-1 0 0 0,0 0 0 0 0,1 1 1 0 0,-1-1-1 0 0,0 0 0 0 0,0 0 1 0 0,0 0-1 0 0,0 0 0 0 0,1 0 1 0 0,-1 0-1 0 0,0 0 0 0 0,0 0 1 0 0,0 0-1 0 0,0 0 0 0 0,0 0 0 0 0,1 0 1 0 0,-1 0-1 0 0,0-1 0 0 0,0 1 1 0 0,0 0-1 0 0,1-1 0 0 0,-1 1 1 0 0,0-1-1 0 0,0 1 0 0 0,1 0 0 0 0,-1-1 1 0 0,0 0-1 0 0,1 1 0 0 0,-1-1 1 0 0,1 1-1 0 0,-1-1 0 0 0,1 0 1 0 0,-1 0-1 0 0,1 1 0 0 0,-1-1 1 0 0,1 0-1 0 0,0 0 0 0 0,-1 1 0 0 0,1-1 1 0 0,0 0-1 0 0,-1 0 0 0 0,1 0 1 0 0,0 0 4 0 0,72 118-2594 0 0,1-60-2729 0 0,-60-50 3958 0 0</inkml:trace>
  <inkml:trace contextRef="#ctx0" brushRef="#br0" timeOffset="1226.76">1351 377 1068 0 0,'4'-5'855'0'0,"18"-18"6254"0"0,-18 51-4563 0 0,-13 60-2694 0 0,5-63 108 0 0,4-23-168 0 0,0-1 0 0 0,1 1 0 0 0,-1 0 0 0 0,0 0 0 0 0,0 0 0 0 0,0 0 0 0 0,0 0 0 0 0,0-1 0 0 0,0 1 0 0 0,-1 0 0 0 0,1 0 0 0 0,-1 0 0 0 0,1 0 0 0 0,-1-1 0 0 0,0 1 0 0 0,0 0 0 0 0,1-1 0 0 0,-1 1 0 0 0,0 0 0 0 0,-1-1 0 0 0,1 1 0 0 0,0-1 0 0 0,0 0 0 0 0,-1 1 0 0 0,1-1 0 0 0,0 0 0 0 0,-1 0 0 0 0,1 0 0 0 0,-1 0 0 0 0,0 0 0 0 0,1 0 0 0 0,-1 0 0 0 0,0 0 0 0 0,0-1 0 0 0,1 1 0 0 0,-1-1 0 0 0,0 1 0 0 0,0-1 0 0 0,0 0 0 0 0,0 0 0 0 0,0 0 208 0 0,-8 0-1174 0 0</inkml:trace>
  <inkml:trace contextRef="#ctx0" brushRef="#br0" timeOffset="1511.333">1314 120 2308 0 0,'35'-66'8962'0'0,"-31"59"-8365"0"0,17 15-4625 0 0,19 59-1325 0 0,-32-50 4135 0 0</inkml:trace>
  <inkml:trace contextRef="#ctx0" brushRef="#br0" timeOffset="1835.161">1465 494 1008 0 0,'7'2'7006'0'0,"5"-21"-6603"0"0,1 1-285 0 0,0 0 1 0 0,2 1-1 0 0,0 1 1 0 0,0 0-1 0 0,2 1 1 0 0,0 1-1 0 0,1 0 1 0 0,0 1-1 0 0,1 2 1 0 0,0-1-1 0 0,1 2 1 0 0,0 1-1 0 0,1 0 1 0 0,-1 2-1 0 0,2 0 0 0 0,-1 2 1 0 0,13-2-119 0 0,-30 8 11 0 0,0 1 0 0 0,0 0-1 0 0,0 0 1 0 0,0 0 0 0 0,0 1 0 0 0,0-1-1 0 0,0 1 1 0 0,-1 0 0 0 0,0 0 0 0 0,1 0 0 0 0,-1 1-1 0 0,0-1 1 0 0,0 1 0 0 0,-1 0 0 0 0,1-1-1 0 0,-1 1 1 0 0,0 0 0 0 0,0 1 0 0 0,0-1 0 0 0,-1 0-1 0 0,1 0 1 0 0,-1 1 0 0 0,0-1 0 0 0,0 1 0 0 0,-1-1-1 0 0,1 1 1 0 0,-1-1 0 0 0,0 1 0 0 0,0 0-1 0 0,-1-1 1 0 0,1 1 0 0 0,-1-1 0 0 0,0 1 0 0 0,0-1-1 0 0,-1 1-10 0 0,-6 12 26 0 0,-2 0-1 0 0,0-1 1 0 0,0 0 0 0 0,-1-1-1 0 0,-1 0 1 0 0,-1 0-1 0 0,0-2 1 0 0,-1 1-1 0 0,-4 1-25 0 0,-34 38-734 0 0,36-41-824 0 0,20-21-2902 0 0,9-6 3048 0 0,4-6-34 0 0</inkml:trace>
  <inkml:trace contextRef="#ctx0" brushRef="#br0" timeOffset="2597.048">2381 365 1436 0 0,'11'-6'628'0'0,"-9"6"-458"0"0,0 0-1 0 0,1-1 1 0 0,-1 0-1 0 0,0 0 0 0 0,1 1 1 0 0,-1-1-1 0 0,0-1 1 0 0,0 1-1 0 0,0 0 0 0 0,0 0 1 0 0,0-1-1 0 0,0 1 1 0 0,0-1-1 0 0,0 0 1 0 0,-1 0-1 0 0,1 1 0 0 0,0-1 1 0 0,-1 0-1 0 0,0 0 1 0 0,1 0-1 0 0,-1-1 0 0 0,0 1 1 0 0,0 0-1 0 0,0 0 1 0 0,-1-1-1 0 0,1 1 1 0 0,0 0-1 0 0,-1-2-169 0 0,-74-8 427 0 0,56 14-412 0 0,0 0 1 0 0,1 1-1 0 0,-1 1 0 0 0,1 1 0 0 0,0 0 0 0 0,0 1 0 0 0,1 1 0 0 0,0 1 0 0 0,0 0 0 0 0,1 1 1 0 0,0 0-1 0 0,0 2 0 0 0,1-1 0 0 0,0 2 0 0 0,1 0 0 0 0,1 1 0 0 0,0 0 0 0 0,-1 2-15 0 0,11-13 10 0 0,0 0-1 0 0,0 0 1 0 0,0 0-1 0 0,0 0 1 0 0,0 0-1 0 0,1 1 1 0 0,-1-1-1 0 0,1 1 1 0 0,0-1-1 0 0,-1 1 1 0 0,1 0-1 0 0,0-1 1 0 0,1 1-1 0 0,-1 0 1 0 0,0 0-1 0 0,1-1 1 0 0,-1 1-1 0 0,1 0 1 0 0,0 0-1 0 0,0 0 1 0 0,0 0-1 0 0,1 0 1 0 0,-1 0-1 0 0,1-1 1 0 0,-1 1-1 0 0,1 0 1 0 0,0 0-1 0 0,0-1 1 0 0,0 1-1 0 0,0 0 1 0 0,1-1-1 0 0,-1 1 1 0 0,1-1-1 0 0,-1 0 1 0 0,1 1-1 0 0,0-1 1 0 0,0 0-1 0 0,0 0 1 0 0,0 0-1 0 0,1 0 1 0 0,-1-1-1 0 0,0 1 1 0 0,1-1-1 0 0,-1 1 1 0 0,1-1-1 0 0,-1 0 1 0 0,1 0-1 0 0,0 0 1 0 0,0 0-1 0 0,-1 0 1 0 0,1-1-1 0 0,0 1 1 0 0,0-1-1 0 0,0 0 1 0 0,0 0-1 0 0,1 0-9 0 0,11 3 48 0 0,1-2 0 0 0,0 0 0 0 0,0 0-1 0 0,0-2 1 0 0,0 0 0 0 0,0-1 0 0 0,0 0 0 0 0,-1-1-1 0 0,1-1 1 0 0,-1-1 0 0 0,0 0 0 0 0,0-1-1 0 0,-1 0 1 0 0,1-1 0 0 0,-1-1 0 0 0,-1 0 0 0 0,0-1-1 0 0,0 0 1 0 0,0-1 0 0 0,1-3-48 0 0,13-34-54 0 0,17 77-510 0 0,111 87-4587 0 0,-134-102 3849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5:2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1048 0 0,'4'-2'516'0'0,"-2"2"-72"0"0,-1 0 64 0 0,3 0-40 0 0,-4 0-160 0 0,3 2 48 0 0,-1-1-4 0 0,5 3-44 0 0,-3-1-32 0 0,-1-1-92 0 0,3 3-24 0 0,-1 0-12 0 0,6 13-16 0 0,-2-10-468 0 0,-4 1-128 0 0,-1 1-748 0 0,-1-4-28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5:2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1348 0 0,'2'3'784'0'0,"0"2"-216"0"0,1-2-12 0 0,1-1-108 0 0,-1 3-48 0 0,3 0-316 0 0,-1-3-244 0 0,0 1-248 0 0,-1-1-244 0 0,1 1-536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5:0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4899 611 2076 0 0,'-13'2'301'0'0,"0"1"-1"0"0,0 0 0 0 0,0 1 1 0 0,1 0-1 0 0,-1 1 1 0 0,1 1-1 0 0,0 0 0 0 0,1 0 1 0 0,0 1-1 0 0,0 1 1 0 0,0 0-1 0 0,1 0 0 0 0,0 1 1 0 0,-3 4-301 0 0,6-6 121 0 0,0-1 1 0 0,0 2-1 0 0,1-1 0 0 0,0 1 0 0 0,1 0 1 0 0,0 0-1 0 0,0 0 0 0 0,0 1 1 0 0,1 0-1 0 0,1 0 0 0 0,-1 0 1 0 0,1 0-1 0 0,1 1 0 0 0,0-1 0 0 0,0 1 1 0 0,0 5-122 0 0,5-10 26 0 0,0 0 0 0 0,0 0 1 0 0,0 0-1 0 0,1 0 1 0 0,-1-1-1 0 0,1 1 0 0 0,0-1 1 0 0,1 0-1 0 0,-1 0 0 0 0,1 0 1 0 0,-1-1-1 0 0,1 1 1 0 0,0-1-1 0 0,0 0 0 0 0,1-1 1 0 0,-1 1-1 0 0,1-1 0 0 0,-1 0 1 0 0,1-1-1 0 0,0 1 1 0 0,0-1-1 0 0,-1 0 0 0 0,1-1 1 0 0,0 1-1 0 0,0-1 0 0 0,0 0 1 0 0,0-1-1 0 0,0 1 0 0 0,1-1-26 0 0,19 0-71 0 0,-1 0 0 0 0,1-2 0 0 0,0-1 0 0 0,-1-1 0 0 0,1-1-1 0 0,-1-1 1 0 0,-1-1 0 0 0,1-1 0 0 0,-2-2 0 0 0,1 0-1 0 0,-1-1 1 0 0,-1-2 0 0 0,0 0 0 0 0,8-8 71 0 0,-28 20-15 0 0,0 0 0 0 0,0 0 1 0 0,0 0-1 0 0,0 0 0 0 0,-1-1 1 0 0,1 1-1 0 0,0 0 0 0 0,-1-1 1 0 0,0 1-1 0 0,0-1 0 0 0,1 0 1 0 0,-2 1-1 0 0,1-1 0 0 0,0 0 1 0 0,0 1-1 0 0,-1-1 0 0 0,0 0 1 0 0,1 0-1 0 0,-1 0 0 0 0,0 0 1 0 0,0 1-1 0 0,-1-1 0 0 0,1 0 1 0 0,0 0-1 0 0,-1 0 0 0 0,0 1 1 0 0,0-1-1 0 0,0 0 0 0 0,0 1 1 0 0,0-1-1 0 0,0 1 0 0 0,-1-1 1 0 0,1 1-1 0 0,-1 0 0 0 0,0-1 1 0 0,1 1-1 0 0,-1 0 0 0 0,0 0 1 0 0,-1 0-1 0 0,1 0 0 0 0,0 1 1 0 0,0-1-1 0 0,-1 1 0 0 0,1-1 1 0 0,-1 1-1 0 0,1 0 0 0 0,-1 0 1 0 0,0 0-1 0 0,1 0 0 0 0,-1 0 1 0 0,0 0-1 0 0,0 1 0 0 0,0 0 15 0 0,-28-12 78 0 0,-2 2-1 0 0,1 2 1 0 0,-1 1-1 0 0,0 1 1 0 0,-1 2-1 0 0,1 1 1 0 0,-1 2-1 0 0,-32 3-77 0 0,66-2-10 0 0,0-1 0 0 0,0 1 0 0 0,0 0-1 0 0,0-1 1 0 0,1 1 0 0 0,-1 0 0 0 0,0-1 0 0 0,0 1-1 0 0,0-1 1 0 0,0 1 0 0 0,0 0 0 0 0,0-1-1 0 0,0 1 1 0 0,0 0 0 0 0,0-1 0 0 0,0 1-1 0 0,0 0 1 0 0,-1-1 0 0 0,1 1 0 0 0,0-1 0 0 0,0 1-1 0 0,0 0 1 0 0,0-1 0 0 0,0 1 0 0 0,-1 0-1 0 0,1 0 1 0 0,0-1 0 0 0,0 1 0 0 0,-1 0 0 0 0,1-1-1 0 0,0 1 1 0 0,0 0 0 0 0,-1 0 0 0 0,1-1-1 0 0,0 1 1 0 0,-1 0 0 0 0,1 0 0 0 0,0 0-1 0 0,-1 0 11 0 0,44-17-186 0 0,-41 16 127 0 0,100-33-365 0 0,-53 20 14 0 0,-1-3 0 0 0,0-1 0 0 0,-1-3 0 0 0,-2-1 0 0 0,15-12 410 0 0,-32 13-346 0 0,-5-5 49 0 0</inkml:trace>
  <inkml:trace contextRef="#ctx0" brushRef="#br0" timeOffset="280.564">5322 249 3780 0 0,'-9'-21'414'0'0,"0"1"0"0"0,-1 0 0 0 0,-2 0-1 0 0,0 1 1 0 0,-1 0 0 0 0,0 1-1 0 0,-2 1 1 0 0,0 0 0 0 0,-1 1 0 0 0,0 0-1 0 0,-2 2 1 0 0,0 0 0 0 0,-1 0-414 0 0,17 13 59 0 0,1 1 0 0 0,-1-1 1 0 0,0 1-1 0 0,1-1 0 0 0,-1 1 1 0 0,0 0-1 0 0,0-1 0 0 0,1 1 1 0 0,-1 0-1 0 0,0 0 0 0 0,0 0 0 0 0,0 1 1 0 0,1-1-1 0 0,-1 0 0 0 0,0 1 1 0 0,1-1-1 0 0,-1 1 0 0 0,0-1 0 0 0,1 1 1 0 0,-1 0-1 0 0,0-1 0 0 0,1 1 1 0 0,-1 0-1 0 0,1 0 0 0 0,0 0 1 0 0,-1 1-1 0 0,1-1 0 0 0,0 0 0 0 0,-1 0 1 0 0,1 1-1 0 0,0-1 0 0 0,0 1 1 0 0,0-1-1 0 0,0 1 0 0 0,1-1 1 0 0,-1 1-1 0 0,0 0 0 0 0,1-1 0 0 0,-1 1 1 0 0,1 0-1 0 0,-1-1 0 0 0,1 1 1 0 0,0 0-1 0 0,0 0 0 0 0,0 0 1 0 0,0 0-60 0 0,-18 94 545 0 0,34 145 194 0 0,-8-199-796 0 0,81 480 899 0 0,-66-175-7744 0 0,-48-283 2883 0 0,18-61 2620 0 0</inkml:trace>
  <inkml:trace contextRef="#ctx0" brushRef="#br0" timeOffset="-3840.365">36 476 896 0 0,'0'0'595'0'0,"0"0"-48"0"0,0 0 41 0 0,0 0-102 0 0,0 0-36 0 0,0 0 18 0 0,0 0-108 0 0,0 0 4 0 0,0 0-109 0 0,-2-4-5 0 0,2 5-226 0 0,-1-1 1 0 0,1 1-1 0 0,0-1 0 0 0,-1 1 1 0 0,1-1-1 0 0,0 0 0 0 0,-1 1 1 0 0,1-1-1 0 0,0 1 0 0 0,-1-1 1 0 0,1 0-1 0 0,-1 1 0 0 0,1-1 1 0 0,-1 0-1 0 0,1 1 0 0 0,-1-1 1 0 0,1 0-1 0 0,-1 0 0 0 0,1 1 1 0 0,-1-1-1 0 0,1 0 0 0 0,-1 0 1 0 0,0 0-1 0 0,1 0 0 0 0,-1 0 1 0 0,1 0-1 0 0,-1 0 0 0 0,1 0 1 0 0,-1 0-1 0 0,0 0 0 0 0,1 0 1 0 0,-1 0-1 0 0,1 0 0 0 0,-1-1 1 0 0,1 1-1 0 0,-1 0 0 0 0,1 0 1 0 0,-1-1-1 0 0,1 1 0 0 0,-1 0 1 0 0,1-1-1 0 0,-1 1 0 0 0,1 0 1 0 0,-1-1-1 0 0,1 1 0 0 0,0 0 1 0 0,-1-1-1 0 0,1 1 0 0 0,0-1 1 0 0,-1 1-1 0 0,1-1 0 0 0,0 1 1 0 0,-1-1-1 0 0,1 1 0 0 0,0-1 1 0 0,0 0-1 0 0,0 1 0 0 0,0-1 1 0 0,0 1-1 0 0,0-1 0 0 0,-1 1 1 0 0,1-1-1 0 0,0 0 0 0 0,1 1 1 0 0,-1-1-1 0 0,0 1 0 0 0,0-1 1 0 0,0 1-1 0 0,0-1-24 0 0,-4 69 383 0 0,2 1 0 0 0,3 0 0 0 0,4 0 0 0 0,6 27-383 0 0,37 187 578 0 0,-8-129-351 0 0,-67-210-7137 0 0,21 27 5593 0 0</inkml:trace>
  <inkml:trace contextRef="#ctx0" brushRef="#br0" timeOffset="-3327.969">1 498 1088 0 0,'0'0'42'0'0,"0"1"-1"0"0,1 0 1 0 0,-1 0 0 0 0,1-1-1 0 0,-1 1 1 0 0,1 0 0 0 0,-1 0-1 0 0,1-1 1 0 0,0 1 0 0 0,-1-1-1 0 0,1 1 1 0 0,0-1-1 0 0,-1 1 1 0 0,1-1 0 0 0,0 1-1 0 0,0-1 1 0 0,-1 1 0 0 0,1-1-1 0 0,0 0 1 0 0,0 1 0 0 0,0-1-1 0 0,-1 0 1 0 0,1 0 0 0 0,0 0-1 0 0,0 0 1 0 0,0 0-1 0 0,0 0 1 0 0,0 0 0 0 0,0 0-1 0 0,-1 0 1 0 0,1 0 0 0 0,0 0-1 0 0,0-1 1 0 0,0 1 0 0 0,0 0-1 0 0,-1 0 1 0 0,1-1-1 0 0,0 1 1 0 0,0-1 0 0 0,-1 1-1 0 0,1-1 1 0 0,0 1 0 0 0,0-1-1 0 0,-1 1 1 0 0,1-1 0 0 0,-1 0-1 0 0,1 1 1 0 0,-1-1 0 0 0,1 0-1 0 0,-1 1 1 0 0,1-1-1 0 0,-1 0 1 0 0,1 0 0 0 0,-1 0-1 0 0,0 1 1 0 0,1-1 0 0 0,-1 0-1 0 0,0 0 1 0 0,0 0 0 0 0,0 0-1 0 0,0 0 1 0 0,0 1 0 0 0,0-1-1 0 0,0 0 1 0 0,0 0-1 0 0,0 0 1 0 0,0 0 0 0 0,0 0-1 0 0,-1 1 1 0 0,1-2-42 0 0,97 149 799 0 0,61 147 510 0 0,-156-295-1263 0 0,0 0 1 0 0,0-1 0 0 0,0 1-1 0 0,1-1 1 0 0,-1 1 0 0 0,-1-1 0 0 0,1 1-1 0 0,0-1 1 0 0,0 0 0 0 0,0 0-1 0 0,-1 0 1 0 0,1 0 0 0 0,-1 0 0 0 0,0-1-1 0 0,0 1 1 0 0,0 0 0 0 0,0-1-1 0 0,0 1 1 0 0,0 0 0 0 0,0-1 0 0 0,-1 1-1 0 0,1-1 1 0 0,-1 1 0 0 0,0-1-1 0 0,0 1 1 0 0,0-1 0 0 0,0 1-1 0 0,0-1 1 0 0,0 0 0 0 0,-1 1 0 0 0,1-1-1 0 0,-1 1 1 0 0,0-1-47 0 0,2-1 93 0 0,10-69 96 0 0,3 1 1 0 0,4 1 0 0 0,3 1-1 0 0,8-14-189 0 0,10-23 182 0 0,-29 110-58 0 0,5 16-111 0 0,-1 2 1 0 0,-1-1-1 0 0,0 2 1 0 0,-2 0-1 0 0,0 0 0 0 0,-2 1 1 0 0,0 1-1 0 0,-2-1 1 0 0,0 1-1 0 0,0 11-13 0 0,15 40 19 0 0,63 257 139 0 0,-82-320-636 0 0,7 23 787 0 0,-7-16-6768 0 0,-3-19 5171 0 0</inkml:trace>
  <inkml:trace contextRef="#ctx0" brushRef="#br0" timeOffset="-2587.584">963 894 1060 0 0,'14'5'3949'0'0,"28"3"-2825"0"0,-19-9-1070 0 0,0-2 0 0 0,0-1-1 0 0,0 0 1 0 0,0-2-1 0 0,-1-1 1 0 0,1 0 0 0 0,-2-2-1 0 0,1 0 1 0 0,6-6-54 0 0,-22 13 16 0 0,0 0-1 0 0,-1 0 1 0 0,1 0-1 0 0,-1-1 1 0 0,1 0 0 0 0,-1 0-1 0 0,0 0 1 0 0,0-1-1 0 0,-1 0 1 0 0,1 0 0 0 0,-1 0-1 0 0,1 0 1 0 0,-2-1-1 0 0,1 0 1 0 0,0 0 0 0 0,-1 0-1 0 0,0 0 1 0 0,0 0-1 0 0,0-1 1 0 0,-1 1 0 0 0,0-1-1 0 0,0 0 1 0 0,0 1 0 0 0,-1-1-1 0 0,1 0 1 0 0,-1 0-1 0 0,-1 0 1 0 0,1 0 0 0 0,-1 0-1 0 0,0 0 1 0 0,-1 0-1 0 0,0 0 1 0 0,0 0 0 0 0,0 0-1 0 0,0 0 1 0 0,-1 0-1 0 0,0 0 1 0 0,0 1 0 0 0,-1-1-1 0 0,1 1 1 0 0,-1-1-1 0 0,0 1 1 0 0,-1 0 0 0 0,-2-3-16 0 0,-8-1 50 0 0,0 2 1 0 0,0 0-1 0 0,0 0 0 0 0,-1 1 1 0 0,0 1-1 0 0,0 1 1 0 0,-1 0-1 0 0,1 1 1 0 0,-1 0-1 0 0,1 2 0 0 0,-1 0 1 0 0,0 0-1 0 0,0 2 1 0 0,-8 0-51 0 0,12 0 45 0 0,0 0 0 0 0,-1 0 1 0 0,1 2-1 0 0,0-1 1 0 0,0 1-1 0 0,1 1 0 0 0,-1 0 1 0 0,1 1-1 0 0,-1 0 1 0 0,1 1-1 0 0,1 0 0 0 0,-1 1 1 0 0,1 0-1 0 0,1 0 0 0 0,-1 1 1 0 0,1 0-1 0 0,-6 8-45 0 0,13-12 14 0 0,-1 0-1 0 0,1 1 1 0 0,0-1 0 0 0,0 1-1 0 0,1 0 1 0 0,0 0-1 0 0,-1 0 1 0 0,2 0-1 0 0,-1-1 1 0 0,0 1 0 0 0,1 0-1 0 0,0 0 1 0 0,0 0-1 0 0,1 0 1 0 0,-1 0 0 0 0,1 0-1 0 0,0 0 1 0 0,0 0-1 0 0,1 0 1 0 0,0 0 0 0 0,-1-1-1 0 0,1 1 1 0 0,1-1-1 0 0,-1 1 1 0 0,1-1 0 0 0,0 0-1 0 0,0 0 1 0 0,3 3-14 0 0,107 89 165 0 0,-89-84-288 0 0,-1-2 0 0 0,1 0 0 0 0,1-2 1 0 0,0 0-1 0 0,0-2 0 0 0,0-1 0 0 0,1 0 1 0 0,0-2-1 0 0,0-1 0 0 0,21-2 123 0 0,-36 0-214 0 0,1-1-1 0 0,-1 0 1 0 0,1-1 0 0 0,-1 0-1 0 0,0-1 1 0 0,0 0-1 0 0,0-1 1 0 0,0 0 0 0 0,0-1-1 0 0,-1 0 1 0 0,0 0-1 0 0,0-1 1 0 0,0-1 0 0 0,-1 0-1 0 0,0 0 1 0 0,0 0 0 0 0,-1-1-1 0 0,0-1 1 0 0,0 1-1 0 0,2-5 215 0 0,9-12-914 0 0</inkml:trace>
  <inkml:trace contextRef="#ctx0" brushRef="#br0" timeOffset="-2322.975">1613 601 1756 0 0,'75'-223'4844'0'0,"-69"207"-2365"0"0,-12 44-1818 0 0,-1 2-527 0 0,5 20-10 0 0,2 1 0 0 0,2-1 0 0 0,3 1 0 0 0,1-1-1 0 0,3 0 1 0 0,2-1 0 0 0,2 0 0 0 0,16 36-124 0 0,-29-83-1 0 0,15 40-344 0 0,5 19-376 0 0,-14-20-3127 0 0,-12-44 1176 0 0,1-1 1402 0 0</inkml:trace>
  <inkml:trace contextRef="#ctx0" brushRef="#br0" timeOffset="-1682.458">1528 704 936 0 0,'56'6'4418'0'0,"111"-41"-3840"0"0,-157 32-555 0 0,14-1 39 0 0,1-1 1 0 0,-1-1-1 0 0,0-1 1 0 0,0-2-1 0 0,-1 0 1 0 0,0-1 0 0 0,0-1-1 0 0,-1-2 1 0 0,-1 0-1 0 0,0-1 1 0 0,-1-1-1 0 0,-1-1 1 0 0,0 0-1 0 0,-1-2 1 0 0,-1 0 0 0 0,0-1-1 0 0,-2 0 1 0 0,4-8-63 0 0,-3-50 1682 0 0,-16 77-1494 0 0,0 0-17 0 0,-9-13 575 0 0,7 278-337 0 0,31 89-228 0 0,-24-255 109 0 0,-25-100-219 0 0,14-39-129 0 0,4-106-373 0 0,43 27-133 0 0,27 128-56 0 0,-54-1 598 0 0,-1 2-1 0 0,0-1 0 0 0,-1 2 1 0 0,0-1-1 0 0,0 2 0 0 0,-1 0 1 0 0,-1 0-1 0 0,0 1 1 0 0,-1 0-1 0 0,0 0 0 0 0,-1 1 1 0 0,0 1-1 0 0,-1-1 0 0 0,3 10 23 0 0,54 87-891 0 0,-28-83-461 0 0,-2-29-2483 0 0,-3-10 2568 0 0</inkml:trace>
  <inkml:trace contextRef="#ctx0" brushRef="#br0" timeOffset="-1339.178">2803 779 1076 0 0,'-10'11'310'0'0,"1"0"-1"0"0,0 0 0 0 0,0 1 1 0 0,2 0-1 0 0,-1 0 1 0 0,2 1-1 0 0,0 0 1 0 0,0 0-1 0 0,1 1 1 0 0,1-1-1 0 0,0 1 1 0 0,1 0-1 0 0,0 0 0 0 0,1 0 1 0 0,0 10-310 0 0,2-20 36 0 0,1-1 0 0 0,-1 1 0 0 0,1 0 0 0 0,-1 0 0 0 0,1-1 0 0 0,0 1 0 0 0,1 0 0 0 0,-1-1 0 0 0,0 1 0 0 0,1-1 0 0 0,0 0 0 0 0,0 1 0 0 0,0-1 0 0 0,0 0 0 0 0,1 0 0 0 0,-1 0 0 0 0,1-1 0 0 0,0 1 0 0 0,-1 0 1 0 0,1-1-1 0 0,1 0 0 0 0,-1 0 0 0 0,0 0 0 0 0,0 0 0 0 0,1 0 0 0 0,-1-1 0 0 0,1 1 0 0 0,-1-1 0 0 0,1 0 0 0 0,0 0 0 0 0,-1-1 0 0 0,1 1 0 0 0,0-1 0 0 0,3 1-36 0 0,123-12 260 0 0,-122 9-275 0 0,0 1 0 0 0,0-1 1 0 0,0-1-1 0 0,-1 0 1 0 0,1 0-1 0 0,-1 0 0 0 0,1-1 1 0 0,-1 0-1 0 0,0 0 1 0 0,0-1-1 0 0,-1 0 0 0 0,1 0 1 0 0,-1-1-1 0 0,0 1 1 0 0,-1-1-1 0 0,1-1 0 0 0,-1 1 1 0 0,-1-1-1 0 0,1 0 0 0 0,-1 0 1 0 0,0 0-1 0 0,-1-1 1 0 0,1 1 14 0 0,-8 1-14 0 0,1 1 1 0 0,-1 0-1 0 0,0 0 0 0 0,0 0 1 0 0,0 1-1 0 0,-1-1 1 0 0,0 1-1 0 0,0 0 1 0 0,0 0-1 0 0,0 1 0 0 0,0-1 1 0 0,-1 1-1 0 0,0 1 1 0 0,1-1-1 0 0,-1 1 1 0 0,0 0-1 0 0,0 0 0 0 0,-1 0 1 0 0,1 1-1 0 0,0 0 1 0 0,-4 0 13 0 0,3-1-1 0 0,-121-22-810 0 0,122 16-2219 0 0,6 8 1782 0 0</inkml:trace>
  <inkml:trace contextRef="#ctx0" brushRef="#br0" timeOffset="-684.738">3316 706 976 0 0,'-12'6'344'0'0,"1"1"-1"0"0,-1 0 1 0 0,1 1 0 0 0,1 0-1 0 0,-1 1 1 0 0,1 0 0 0 0,1 1-1 0 0,0 0 1 0 0,0 0 0 0 0,1 1-1 0 0,0 0 1 0 0,1 0 0 0 0,0 1-1 0 0,1 0 1 0 0,0 0 0 0 0,-1 5-344 0 0,-19 120 1392 0 0,27-134-1396 0 0,1 0 0 0 0,-1 0-1 0 0,1 1 1 0 0,0-1-1 0 0,0 0 1 0 0,0-1-1 0 0,0 1 1 0 0,1 0 0 0 0,-1-1-1 0 0,1 1 1 0 0,-1-1-1 0 0,1 0 1 0 0,0 0-1 0 0,0 0 1 0 0,0 0-1 0 0,0 0 1 0 0,1-1 0 0 0,-1 1-1 0 0,0-1 1 0 0,1 0-1 0 0,-1 0 1 0 0,0 0-1 0 0,1 0 1 0 0,0-1 0 0 0,-1 1-1 0 0,1-1 1 0 0,-1 0-1 0 0,1 0 1 0 0,-1-1-1 0 0,1 1 1 0 0,-1-1 0 0 0,1 1-1 0 0,-1-1 1 0 0,3-1 4 0 0,9-6-95 0 0,0 0 0 0 0,0-1 1 0 0,-1 0-1 0 0,0-1 0 0 0,-1-1 1 0 0,0 0-1 0 0,-1-1 0 0 0,0 0 1 0 0,-1-1-1 0 0,0 0 1 0 0,-1-1-1 0 0,0 0 0 0 0,-2-1 1 0 0,1 0-1 0 0,-2 0 0 0 0,0-1 1 0 0,-1 0-1 0 0,0 0 0 0 0,-2 0 1 0 0,1-1-1 0 0,-2 0 0 0 0,-1 0 1 0 0,0 0-1 0 0,-1 0 0 0 0,0 0 1 0 0,-2 0-1 0 0,0 0 0 0 0,-1 0 1 0 0,-1-2 94 0 0,-10-192 1563 0 0,8 172-1020 0 0,5 34-442 0 0,0 1 0 0 0,0-1 0 0 0,0 0 0 0 0,0 1 0 0 0,-1-1 0 0 0,0 1 0 0 0,0 0-1 0 0,0-1 1 0 0,0 1 0 0 0,-1 0 0 0 0,1-1 0 0 0,-1 1 0 0 0,0 0 0 0 0,-1 0 0 0 0,1 1 0 0 0,-1-1 0 0 0,1 0 0 0 0,-1 1-1 0 0,0-1 1 0 0,-1 1 0 0 0,1 0 0 0 0,0 0-101 0 0,0 4 48 0 0,0 1-1 0 0,0-1 1 0 0,0 1-1 0 0,0 0 1 0 0,0-1-1 0 0,1 1 1 0 0,-1 1-1 0 0,1-1 1 0 0,0 0-1 0 0,-1 0 1 0 0,1 1-1 0 0,0-1 0 0 0,0 1 1 0 0,1 0-1 0 0,-1 0 1 0 0,1 0-1 0 0,-1 0 1 0 0,1 0-1 0 0,0 0 1 0 0,0 0-1 0 0,0 0 1 0 0,0 0-1 0 0,0 3-47 0 0,-3 24 88 0 0,2 1-1 0 0,0-1 0 0 0,2 1 1 0 0,2-1-1 0 0,1 0 1 0 0,1 0-1 0 0,1 0 0 0 0,2 0 1 0 0,1-1-1 0 0,1 0 1 0 0,1 0-1 0 0,6 9-87 0 0,90 205 436 0 0,-103-243-419 0 0,0 0 1 0 0,0 0-1 0 0,0 0 1 0 0,0 0-1 0 0,0-1 0 0 0,0 1 1 0 0,-1-1-1 0 0,1 0 1 0 0,0 0-1 0 0,0 0 0 0 0,0 0 1 0 0,-1 0-1 0 0,1-1 0 0 0,-1 1 1 0 0,1-1-1 0 0,-1 0 1 0 0,1 1-1 0 0,-1-1 0 0 0,0 0 1 0 0,0-1-1 0 0,0 1 0 0 0,0 0 1 0 0,0 0-1 0 0,-1-1 1 0 0,1 1-1 0 0,-1-1 0 0 0,1 0 1 0 0,-1 1-1 0 0,0-1 1 0 0,0 0-1 0 0,0 0 0 0 0,-1 0 1 0 0,1 0-18 0 0,5-6 64 0 0,2-6-54 0 0,0 0 0 0 0,1 1 0 0 0,0 0 0 0 0,1 1 0 0 0,1 0-1 0 0,0 0 1 0 0,1 1 0 0 0,0 1 0 0 0,0 0 0 0 0,2 1 0 0 0,-1 0 0 0 0,1 1 0 0 0,0 0-1 0 0,1 1 1 0 0,0 1 0 0 0,1 0 0 0 0,-1 1 0 0 0,1 1 0 0 0,0 1 0 0 0,0 0 0 0 0,9-1-11 0 0,-16 7 4 0 0,-1 0-1 0 0,1 1 0 0 0,-1 0 0 0 0,0 0 0 0 0,0 1 0 0 0,0 0 0 0 0,-1 0 0 0 0,1 1 1 0 0,-1 0-1 0 0,0 0 0 0 0,-1 1 0 0 0,1 0 0 0 0,-1 0 0 0 0,0 0 0 0 0,0 1 0 0 0,-1 0 1 0 0,0 0-1 0 0,0 0 0 0 0,-1 1 0 0 0,0-1 0 0 0,0 1 0 0 0,0 2-2 0 0,-2-2-48 0 0,-1-1 0 0 0,0 1 0 0 0,0 0 0 0 0,-1 0 0 0 0,1 0 0 0 0,-2-1 1 0 0,1 1-1 0 0,-1 0 0 0 0,-1 0 0 0 0,1-1 0 0 0,-1 1 0 0 0,-1-1 0 0 0,1 1 0 0 0,-1-1 0 0 0,0 0 0 0 0,-1 0 0 0 0,0 0 0 0 0,0 0 0 0 0,-1-1 0 0 0,1 0 0 0 0,-1 0 0 0 0,0 0 0 0 0,-1 0 0 0 0,0-1 1 0 0,0 0-1 0 0,0 0 0 0 0,0-1 0 0 0,-1 1 0 0 0,0-1 0 0 0,1-1 0 0 0,-2 1 0 0 0,1-1 0 0 0,0-1 0 0 0,-4 2 48 0 0,-143 34-5380 0 0,89-56 3032 0 0,41 5 1127 0 0</inkml:trace>
  <inkml:trace contextRef="#ctx0" brushRef="#br0" timeOffset="685.618">5951 363 1588 0 0,'8'12'4653'0'0,"5"60"-3866"0"0,-10-51-253 0 0,93 485 2269 0 0,-76-353-4907 0 0,-19-151 1164 0 0,-27 0-3225 0 0,14-15 2933 0 0</inkml:trace>
  <inkml:trace contextRef="#ctx0" brushRef="#br0" timeOffset="965.729">5910 334 1192 0 0,'5'-21'504'0'0,"-5"15"-376"0"0,0-1-1 0 0,0 1 1 0 0,0-1-1 0 0,1 0 1 0 0,0 1-1 0 0,1-1 0 0 0,-1 1 1 0 0,1 0-1 0 0,1-1 1 0 0,-1 1-1 0 0,1 0 0 0 0,0 0 1 0 0,0 1-1 0 0,1-1 1 0 0,-1 1-1 0 0,1-1 1 0 0,1 1-1 0 0,-1 0 0 0 0,1 1 1 0 0,-1-1-1 0 0,2 1 1 0 0,-1 0-1 0 0,0 0 1 0 0,1 0-1 0 0,-1 1 0 0 0,1 0 1 0 0,0 0-1 0 0,0 1 1 0 0,1-1-1 0 0,-1 1 1 0 0,5-1-128 0 0,-3 4 51 0 0,0 1 0 0 0,-1 0 0 0 0,1 0 0 0 0,-1 1 0 0 0,0 0 0 0 0,0 0 0 0 0,0 0 0 0 0,0 1 0 0 0,0 0 0 0 0,-1 0 0 0 0,0 1 0 0 0,0 0 0 0 0,0 0 0 0 0,0 0 0 0 0,-1 1 0 0 0,0 0 0 0 0,0 0 0 0 0,0 0 0 0 0,-1 1 0 0 0,0-1 0 0 0,0 1 0 0 0,-1 0 0 0 0,0 0 0 0 0,0 1 0 0 0,-1-1 0 0 0,1 1 0 0 0,-2-1 0 0 0,1 1 0 0 0,-1-1 1 0 0,0 1-1 0 0,-1 0 0 0 0,0 0 0 0 0,0-1 0 0 0,0 1 0 0 0,-2 5-51 0 0,-3 0-6 0 0,0 1 1 0 0,-1-1-1 0 0,0-1 1 0 0,-1 1-1 0 0,0-1 0 0 0,-1 0 1 0 0,-1-1-1 0 0,0 0 1 0 0,0 0-1 0 0,-1-1 1 0 0,0 0-1 0 0,-1 0 1 0 0,-8 4 5 0 0,-104 59-4164 0 0,104-64 2875 0 0</inkml:trace>
  <inkml:trace contextRef="#ctx0" brushRef="#br0" timeOffset="1849.866">6600 666 836 0 0,'-15'3'235'0'0,"0"1"0"0"0,0 1 0 0 0,0 0 0 0 0,0 1 0 0 0,1 1 1 0 0,0 0-1 0 0,1 1 0 0 0,-1 0 0 0 0,2 1 0 0 0,-1 1 0 0 0,1 0 0 0 0,0 1 0 0 0,1 0 0 0 0,1 0 0 0 0,-1 1 0 0 0,2 1 0 0 0,0 0 0 0 0,0 0 1 0 0,2 0-1 0 0,-1 1 0 0 0,2 1 0 0 0,0-1 0 0 0,0 1 0 0 0,1 0 0 0 0,1 0 0 0 0,1 0 0 0 0,0 1 0 0 0,1-1 0 0 0,0 3-235 0 0,3-11 36 0 0,-1 0 0 0 0,1 0-1 0 0,1 0 1 0 0,-1 0 0 0 0,1 0-1 0 0,0-1 1 0 0,0 1 0 0 0,1-1-1 0 0,0 1 1 0 0,0-1 0 0 0,1 0-1 0 0,0 0 1 0 0,0 0 0 0 0,0-1-1 0 0,0 1 1 0 0,1-1 0 0 0,0 0-1 0 0,0-1 1 0 0,1 1 0 0 0,-1-1-1 0 0,1 0 1 0 0,0 0 0 0 0,0-1-1 0 0,0 1 1 0 0,1-1 0 0 0,-1-1-1 0 0,1 1 1 0 0,-1-1 0 0 0,1 0-1 0 0,0-1 1 0 0,0 0 0 0 0,0 0-1 0 0,0 0 1 0 0,0-1-36 0 0,5 0-35 0 0,-1 0 0 0 0,1-1 0 0 0,-1-1-1 0 0,0 0 1 0 0,1 0 0 0 0,-1-1 0 0 0,0 0 0 0 0,0-1 0 0 0,-1-1-1 0 0,1 1 1 0 0,-1-2 0 0 0,0 1 0 0 0,-1-1 0 0 0,1-1 0 0 0,-1 0-1 0 0,0 0 1 0 0,-1-1 0 0 0,0 0 0 0 0,0-1 0 0 0,0 1-1 0 0,-1-1 1 0 0,-1-1 0 0 0,0 1 0 0 0,0-1 0 0 0,0 0 0 0 0,-2-1-1 0 0,1 1 1 0 0,-1-1 0 0 0,-1 0 0 0 0,0 0 0 0 0,0 0 0 0 0,-1-1-1 0 0,0-9 36 0 0,27-163-615 0 0,-29 181 610 0 0,1-1 0 0 0,0 1 0 0 0,0 0 0 0 0,0 0 0 0 0,0 0 0 0 0,0 0 0 0 0,1 0 0 0 0,-1 0 0 0 0,1 0 0 0 0,0 0 0 0 0,0 1 0 0 0,0-1 0 0 0,0 1 0 0 0,0-1 0 0 0,1 1 0 0 0,-1 0 0 0 0,1 0 0 0 0,-1 0 0 0 0,1 0 0 0 0,0 0 0 0 0,0 1 0 0 0,0-1 0 0 0,0 1 0 0 0,0 0 0 0 0,0 0 0 0 0,0 0 0 0 0,0 0 0 0 0,1 0 0 0 0,-1 1 0 0 0,0 0 0 0 0,0-1 0 0 0,1 1 0 0 0,-1 0 0 0 0,0 1 0 0 0,1-1 0 0 0,-1 1 0 0 0,0-1 0 0 0,0 1 0 0 0,0 0 0 0 0,1 0 0 0 0,0 1 5 0 0,12 7 84 0 0,-1 2-1 0 0,0 0 1 0 0,-1 0-1 0 0,0 1 1 0 0,-1 1 0 0 0,0 1-1 0 0,-1 0 1 0 0,-1 0-1 0 0,0 1 1 0 0,-1 0-1 0 0,0 1 1 0 0,-1 0-1 0 0,-1 1 1 0 0,-1 0-1 0 0,0 0 1 0 0,-1 1-1 0 0,-1 0 1 0 0,-1-1-1 0 0,-1 2 1 0 0,0-1 0 0 0,-1 0-1 0 0,-1 1 1 0 0,0-1-1 0 0,-2 1-83 0 0,-14 93-1369 0 0,-12-116-2603 0 0,14-12 2723 0 0</inkml:trace>
  <inkml:trace contextRef="#ctx0" brushRef="#br0" timeOffset="2130.443">6867 578 2524 0 0,'-2'-9'996'0'0,"2"4"-156"0"0,0-1-192 0 0,-2 1-111 0 0,2 1-97 0 0,-1-1-180 0 0,-3 4-12 0 0,4-4-160 0 0,0 3-12 0 0,0 0-220 0 0,2 1-188 0 0,-2-1-88 0 0,2 2-313 0 0,1-2-611 0 0,-1 2 128 0 0,0 2-4 0 0</inkml:trace>
  <inkml:trace contextRef="#ctx0" brushRef="#br0" timeOffset="2801.302">7173 853 1100 0 0,'5'10'281'0'0,"1"1"0"0"0,-2 0-1 0 0,1 0 1 0 0,-2 1 0 0 0,0-1 0 0 0,0 1 0 0 0,-1-1-1 0 0,0 1 1 0 0,-1 0 0 0 0,0 0 0 0 0,-1 0 0 0 0,0 0-1 0 0,-1 0 1 0 0,-1 0 0 0 0,0 0 0 0 0,0-1-1 0 0,-1 1 1 0 0,0-1 0 0 0,-1 1 0 0 0,-1-1 0 0 0,-2 5-281 0 0,5-16 41 0 0,1 0 0 0 0,0-1-1 0 0,0 1 1 0 0,-1 0 0 0 0,1-1 0 0 0,0 1 0 0 0,0 0 0 0 0,0-1 0 0 0,-1 0 0 0 0,1 1 0 0 0,0-1 0 0 0,0 1 0 0 0,0-1 0 0 0,0 0 0 0 0,0 0 0 0 0,0 0 0 0 0,0 0 0 0 0,0 0 0 0 0,1 0 0 0 0,-1 0 0 0 0,0 0 0 0 0,1 0 0 0 0,-1 0-1 0 0,0 0 1 0 0,1 0 0 0 0,-1 0 0 0 0,1-1 0 0 0,0 1 0 0 0,-1 0 0 0 0,1 0 0 0 0,0-1 0 0 0,0 1 0 0 0,0 0 0 0 0,0-1 0 0 0,0 1 0 0 0,0 0 0 0 0,0 0 0 0 0,0-1 0 0 0,0 1 0 0 0,1 0 0 0 0,-1 0 0 0 0,0-1 0 0 0,1 1-1 0 0,-1 0 1 0 0,1 0 0 0 0,-1 0 0 0 0,1 0 0 0 0,0 0 0 0 0,0 0 0 0 0,-1 0 0 0 0,1 0 0 0 0,1-1-41 0 0,-2-7 144 0 0,4-9-134 0 0,0-1 0 0 0,1 1 0 0 0,0 0 0 0 0,2 0 0 0 0,0 1 0 0 0,1 0 1 0 0,1 0-1 0 0,0 1 0 0 0,1 0 0 0 0,1 0 0 0 0,1 1 0 0 0,0 1 0 0 0,1 0 0 0 0,11-10-10 0 0,-21 21-8 0 0,0 0 0 0 0,0 0 0 0 0,0 1 0 0 0,0-1 0 0 0,0 1 0 0 0,1 0 0 0 0,-1 0 0 0 0,0 0 0 0 0,1 0 0 0 0,0 0 0 0 0,-1 1 0 0 0,1 0 0 0 0,0-1 0 0 0,0 1 0 0 0,0 1 0 0 0,0-1 0 0 0,0 1 0 0 0,0-1 0 0 0,0 1 0 0 0,0 0 0 0 0,0 1 0 0 0,0-1 0 0 0,0 1 0 0 0,0-1 0 0 0,0 1 0 0 0,0 1 0 0 0,-1-1 0 0 0,1 0 0 0 0,0 1 0 0 0,-1 0 0 0 0,1 0 0 0 0,-1 0 0 0 0,1 0 0 0 0,-1 0 0 0 0,0 1 0 0 0,0-1 0 0 0,0 1 0 0 0,2 2 8 0 0,74 135-188 0 0,-72-108 141 0 0,-7-26 40 0 0,0 0 0 0 0,1 0 1 0 0,0 0-1 0 0,0 0 0 0 0,0 0 1 0 0,1 0-1 0 0,0 0 1 0 0,0 0-1 0 0,1 0 0 0 0,0-1 1 0 0,0 1-1 0 0,0-1 0 0 0,0 0 1 0 0,1 0-1 0 0,0 0 0 0 0,0-1 1 0 0,0 1-1 0 0,4 2 7 0 0,-1-6-24 0 0,0-1 0 0 0,-1 0 1 0 0,1-1-1 0 0,-1 0 0 0 0,1 0 0 0 0,-1 0 0 0 0,1-1 1 0 0,-1 1-1 0 0,0-2 0 0 0,1 1 0 0 0,-1-1 0 0 0,0 0 0 0 0,-1 0 1 0 0,1-1-1 0 0,-1 1 0 0 0,1-1 0 0 0,-1 0 0 0 0,0-1 1 0 0,0 1-1 0 0,-1-1 0 0 0,0 0 0 0 0,0 0 0 0 0,0-1 0 0 0,0 1 1 0 0,-1-1-1 0 0,1-1 24 0 0,12-16-181 0 0,-2-1 0 0 0,0 0-1 0 0,-2 0 1 0 0,0-2 0 0 0,-2 1 0 0 0,-1-1 0 0 0,-1-1 0 0 0,2-13 181 0 0,23-66-21 0 0,47-156 1719 0 0,-42 146 797 0 0,-38 114-2265 0 0,0 2-22 0 0,0 0-12 0 0,-2-10 378 0 0,-4 28-501 0 0,0-1-1 0 0,0 1 1 0 0,2 0 0 0 0,0 1 0 0 0,1-1 0 0 0,1 1 0 0 0,1-1 0 0 0,1 1-1 0 0,0 4-72 0 0,-1 10 74 0 0,1 41-292 0 0,3 0 1 0 0,4 0 0 0 0,2-1 0 0 0,4 0-1 0 0,7 14 218 0 0,-1-23-792 0 0,5 47-5293 0 0,-24-109 4816 0 0,-3 0 45 0 0</inkml:trace>
  <inkml:trace contextRef="#ctx0" brushRef="#br0" timeOffset="3064.837">7754 729 3644 0 0,'6'-18'5495'0'0,"33"-3"-4767"0"0,-28 16-228 0 0,287-79-2199 0 0,-121 43-3413 0 0,-137 29 3896 0 0</inkml:trace>
  <inkml:trace contextRef="#ctx0" brushRef="#br0" timeOffset="4415.018">9207 286 1676 0 0,'39'-22'1347'0'0,"17"-1"665"0"0,-57 23-1977 0 0,0 0 0 0 0,-1 0 1 0 0,1 0-1 0 0,0 0 0 0 0,-1 0 0 0 0,1 0 0 0 0,0 0 0 0 0,-1 0 1 0 0,1 0-1 0 0,0-1 0 0 0,0 1 0 0 0,-1-1 0 0 0,1 1 1 0 0,0-1-1 0 0,0 1 0 0 0,-1-1 0 0 0,1 0 0 0 0,0 1 0 0 0,0-1 1 0 0,0 0-1 0 0,0 0 0 0 0,0 0 0 0 0,0 0 0 0 0,0 0 0 0 0,0 0 1 0 0,1 0-1 0 0,-1 0 0 0 0,0 0 0 0 0,1 0 0 0 0,-1-1 0 0 0,0 1 1 0 0,1 0-1 0 0,0 0 0 0 0,-1-1 0 0 0,1 1 0 0 0,0 0 0 0 0,-1-1 1 0 0,1 1-1 0 0,0 0 0 0 0,0-1 0 0 0,0 1 0 0 0,0 0 0 0 0,0-1 1 0 0,1 1-1 0 0,-1 0 0 0 0,0 0 0 0 0,1-1 0 0 0,-1 1 0 0 0,1 0 1 0 0,-1-1-1 0 0,1 1 0 0 0,-1 0 0 0 0,1 0 0 0 0,0 0 0 0 0,0 0 1 0 0,-1 0-1 0 0,1 0 0 0 0,0 0 0 0 0,0 0 0 0 0,0 0 0 0 0,0 0 1 0 0,0 0-1 0 0,1 1 0 0 0,-1-1 0 0 0,0 0 0 0 0,0 1 1 0 0,0-1-1 0 0,1 0-35 0 0,-26-1 48 0 0,-1 0-1 0 0,1 1 1 0 0,-1 1 0 0 0,1 1 0 0 0,-1 2 0 0 0,1 0 0 0 0,0 2-1 0 0,0 0 1 0 0,1 2 0 0 0,-1 0 0 0 0,1 2 0 0 0,1 0 0 0 0,0 2 0 0 0,0 1-1 0 0,1 0 1 0 0,0 1 0 0 0,-17 16-48 0 0,23-19 67 0 0,0 1 0 0 0,1 1 0 0 0,0 0 0 0 0,0 1 0 0 0,2 0 0 0 0,0 1 0 0 0,0 1 0 0 0,1 0 0 0 0,1 0 0 0 0,1 1 0 0 0,0 0 0 0 0,1 1-1 0 0,0 0 1 0 0,2 0 0 0 0,0 1 0 0 0,1-1 0 0 0,0 1 0 0 0,2 1 0 0 0,-1 8-67 0 0,4-19 15 0 0,0 0-1 0 0,1 0 1 0 0,0-1-1 0 0,0 1 1 0 0,1 0-1 0 0,0-1 1 0 0,0 1 0 0 0,1-1-1 0 0,0 0 1 0 0,0 0-1 0 0,1 0 1 0 0,0 0-1 0 0,0-1 1 0 0,0 1-1 0 0,1-1 1 0 0,0 0-1 0 0,0 0 1 0 0,1-1-1 0 0,0 0 1 0 0,0 1 0 0 0,0-2-1 0 0,0 1 1 0 0,1-1-1 0 0,-1 0 1 0 0,1-1-1 0 0,0 1 1 0 0,1-1-1 0 0,-1-1 1 0 0,0 1-1 0 0,2-1-14 0 0,25 7-15 0 0,0-2-1 0 0,0-1 0 0 0,0-2 0 0 0,1-2 0 0 0,0 0 1 0 0,7-3 15 0 0,-29 1-41 0 0,0 0 0 0 0,0-1 0 0 0,0-1 0 0 0,0 0 0 0 0,0-1 0 0 0,0 0 0 0 0,-1-1 0 0 0,0 0 0 0 0,0-1 0 0 0,0-1 0 0 0,0 0 0 0 0,5-4 41 0 0,-17 10-9 0 0,-1 0-1 0 0,1 0 1 0 0,-1 0 0 0 0,1 0-1 0 0,-1 0 1 0 0,0 0 0 0 0,1 0-1 0 0,-1 0 1 0 0,1-1-1 0 0,-1 1 1 0 0,1 0 0 0 0,-1 0-1 0 0,1 0 1 0 0,-1-1 0 0 0,1 1-1 0 0,-1 0 1 0 0,1-1-1 0 0,0 1 1 0 0,-1 0 0 0 0,1-1-1 0 0,-1 1 1 0 0,1-1 0 0 0,0 1-1 0 0,-1-1 1 0 0,1 1-1 0 0,0-1 1 0 0,0 1 0 0 0,-1-1-1 0 0,1 1 1 0 0,0-1 0 0 0,0 1-1 0 0,0-1 1 0 0,0 1-1 0 0,0-1 1 0 0,0 1 0 0 0,-1-1-1 0 0,1 1 1 0 0,0-1 0 0 0,0 1-1 0 0,1-1 1 0 0,-1 0-1 0 0,0 1 1 0 0,0-1 0 0 0,0 1-1 0 0,0-1 1 0 0,0 1-1 0 0,1-1 1 0 0,-1 1 0 0 0,0-1-1 0 0,0 1 1 0 0,1-1 0 0 0,-1 1-1 0 0,0-1 1 0 0,1 1-1 0 0,-1 0 1 0 0,0-1 0 0 0,1 1-1 0 0,-1 0 1 0 0,1-1 0 0 0,-1 1-1 0 0,1 0 1 0 0,-1-1-1 0 0,1 1 1 0 0,-1 0 0 0 0,1 0-1 0 0,0-1 10 0 0,-49-3-187 0 0,2 10 247 0 0,1 1-1 0 0,0 3 1 0 0,0 2-1 0 0,1 1 1 0 0,1 3-1 0 0,-29 15-59 0 0,61-27 48 0 0,-5 0 14 0 0,0 1-1 0 0,0 1 1 0 0,0 0 0 0 0,1 1 0 0 0,0 1 0 0 0,1 0 0 0 0,0 1-1 0 0,0 0 1 0 0,1 1 0 0 0,0 1 0 0 0,1 0 0 0 0,0 1-1 0 0,0 0 1 0 0,1 0 0 0 0,1 2 0 0 0,0-1 0 0 0,-5 12-62 0 0,15-21 9 0 0,1 0 0 0 0,0 1 0 0 0,0-1 0 0 0,0 0 0 0 0,0 0 0 0 0,0 0 0 0 0,1-1 1 0 0,0 1-1 0 0,0 0 0 0 0,0 0 0 0 0,0-1 0 0 0,1 0 0 0 0,-1 1 0 0 0,1-1 0 0 0,0 0 0 0 0,0 0 1 0 0,0 0-1 0 0,0-1 0 0 0,0 1 0 0 0,1-1 0 0 0,-1 1 0 0 0,1-1 0 0 0,0-1 0 0 0,-1 1 1 0 0,1 0-1 0 0,0-1 0 0 0,0 0 0 0 0,0 0 0 0 0,0 0 0 0 0,1 0 0 0 0,-1 0 0 0 0,0-1 1 0 0,0 0-1 0 0,1 0-9 0 0,35 4-819 0 0,1-2 1 0 0,-1-2 0 0 0,1-2 0 0 0,-1-1 0 0 0,1-2 0 0 0,29-8 818 0 0,-32 6-698 0 0,12-3-736 0 0,-6-6-15 0 0</inkml:trace>
  <inkml:trace contextRef="#ctx0" brushRef="#br0" timeOffset="5254.001">9347 1106 1080 0 0,'-8'11'6402'0'0,"40"-85"-6242"0"0,-4-2 0 0 0,-4-2-1 0 0,-3 0 1 0 0,-3-1 0 0 0,2-35-160 0 0,-19 111-52 0 0,-1 1 1 0 0,1-1 0 0 0,-1 0 0 0 0,1 1-1 0 0,-1-1 1 0 0,0 0 0 0 0,0 1 0 0 0,0-1-1 0 0,0 0 1 0 0,0 1 0 0 0,0-1 0 0 0,-1 0-1 0 0,0 1 1 0 0,1-1 0 0 0,-1 1-1 0 0,0-1 1 0 0,0 1 0 0 0,0-1 0 0 0,-1 1-1 0 0,1 0 1 0 0,-1 0 0 0 0,1-1 0 0 0,-1 1-1 0 0,0 0 1 0 0,1 0 0 0 0,-1 1-1 0 0,0-1 1 0 0,0 0 0 0 0,-1 0 51 0 0,14 30-896 0 0,116 78 884 0 0,-111-97 120 0 0,0 2 1 0 0,-1 0-1 0 0,0 0 1 0 0,-1 2-1 0 0,0 0 1 0 0,-1 0-1 0 0,-1 1 0 0 0,0 1 1 0 0,-1 0-1 0 0,0 0 1 0 0,2 6-109 0 0,-11-16 52 0 0,0 1 1 0 0,-1-1 0 0 0,1 1 0 0 0,-1-1-1 0 0,0 1 1 0 0,0-1 0 0 0,-1 1 0 0 0,0-1-1 0 0,0 1 1 0 0,0 0 0 0 0,-1-1 0 0 0,1 1-1 0 0,-1-1 1 0 0,-1 1 0 0 0,1-1 0 0 0,-1 0-1 0 0,0 1 1 0 0,0-1 0 0 0,0 0 0 0 0,-1 0 0 0 0,0 0-1 0 0,0 0 1 0 0,0-1 0 0 0,-1 1 0 0 0,1-1-1 0 0,-1 0 1 0 0,0 0 0 0 0,0 0 0 0 0,-1-1-1 0 0,1 1 1 0 0,-1-1-53 0 0,-7 7 6 0 0,-2-1 0 0 0,1 0 0 0 0,-1-1 0 0 0,0-1 0 0 0,-1 0 0 0 0,0-1 0 0 0,0 0 0 0 0,0-1 0 0 0,-1-1-1 0 0,-3 0-5 0 0,17-4-141 0 0,-1 0 0 0 0,0-1 0 0 0,1 1 0 0 0,-1-1 0 0 0,0 1 0 0 0,1-1 0 0 0,-1 0 0 0 0,1 0 0 0 0,0 0 0 0 0,-1 0 0 0 0,1-1 0 0 0,0 1 0 0 0,-1-1 0 0 0,1 1 0 0 0,0-1 0 0 0,0 0-1 0 0,0 1 1 0 0,0-1 0 0 0,1 0 0 0 0,-1-1 0 0 0,1 1 0 0 0,-1 0 0 0 0,1 0 0 0 0,0-1 0 0 0,-1 1 0 0 0,1 0 0 0 0,0-1 0 0 0,1 1 0 0 0,-1-1 0 0 0,0 0 0 0 0,1 1 0 0 0,-1-1 0 0 0,1 0-1 0 0,0 1 1 0 0,0-1 0 0 0,0 0 0 0 0,0 0 141 0 0,0-16-1302 0 0</inkml:trace>
  <inkml:trace contextRef="#ctx0" brushRef="#br0" timeOffset="5644.726">9984 314 2408 0 0,'-3'9'5116'0'0,"-1"27"-4733"0"0,2-1 1 0 0,1 1-1 0 0,2-1 1 0 0,2 1-1 0 0,1-1 1 0 0,1 1-1 0 0,9 27-383 0 0,70 251-578 0 0,-74-267-1367 0 0,-9-24-2432 0 0,-1-18 3013 0 0</inkml:trace>
  <inkml:trace contextRef="#ctx0" brushRef="#br0" timeOffset="6108.995">9669 774 1832 0 0,'104'-15'5575'0'0,"100"-14"-5271"0"0,215 3 611 0 0,-417 26-723 0 0,-2 0 35 0 0,0 0 28 0 0,16 14 1163 0 0,-15 3-1406 0 0,1 0 0 0 0,0 0 1 0 0,1 0-1 0 0,1 0 0 0 0,1-1 0 0 0,1 1 1 0 0,0-1-1 0 0,1 0 0 0 0,8 14-12 0 0,-3-4-900 0 0,-17-8-6099 0 0,0-22 5802 0 0</inkml:trace>
  <inkml:trace contextRef="#ctx0" brushRef="#br0" timeOffset="6357.357">10305 531 2748 0 0,'2'-27'5634'0'0,"3"-10"-1928"0"0,41 44-12213 0 0,-45-3 7294 0 0</inkml:trace>
  <inkml:trace contextRef="#ctx0" brushRef="#br0" timeOffset="9133.426">10709 664 1996 0 0,'0'0'631'0'0,"-18"-2"2106"0"0,18 1-2714 0 0,0 0-1 0 0,0 0 0 0 0,0 0 0 0 0,0 0 0 0 0,0 0 0 0 0,0 0 0 0 0,0 0 0 0 0,0 0 0 0 0,0 1 0 0 0,1-1 0 0 0,-1 0 0 0 0,0 0 1 0 0,0 0-1 0 0,1 0 0 0 0,-1 0 0 0 0,1 1 0 0 0,-1-1 0 0 0,1 0 0 0 0,-1 0 0 0 0,1 1 0 0 0,-1-1 0 0 0,1 0 0 0 0,0 1 0 0 0,-1-1 1 0 0,1 1-1 0 0,0-1 0 0 0,0 0 0 0 0,-1 1 0 0 0,1 0 0 0 0,0-1 0 0 0,0 1 0 0 0,0 0 0 0 0,0-1 0 0 0,-1 1 0 0 0,1 0 0 0 0,0 0 0 0 0,0-1 1 0 0,0 1-1 0 0,0 0 0 0 0,0 0 0 0 0,0 0 0 0 0,0 0 0 0 0,0 1 0 0 0,0-1 0 0 0,-1 0 0 0 0,1 0 0 0 0,0 0 0 0 0,0 1 0 0 0,0-1 1 0 0,0 0-1 0 0,0 1 0 0 0,-1-1 0 0 0,1 1 0 0 0,0-1 0 0 0,0 1 0 0 0,-1-1 0 0 0,1 1 0 0 0,0 0 0 0 0,-1-1 0 0 0,1 1 0 0 0,-1 0 1 0 0,1-1-1 0 0,-1 1 0 0 0,1 0 0 0 0,-1 0 0 0 0,1 0 0 0 0,-1-1 0 0 0,1 2-22 0 0,53 52 6 0 0,-53-53 14 0 0,113 165 1083 0 0,-144-201 427 0 0,0-121-879 0 0,57 71-483 0 0,-26 82-170 0 0,0-1 0 0 0,1 0 0 0 0,-1 1 1 0 0,1-1-1 0 0,0 1 0 0 0,0 0 0 0 0,1 0 0 0 0,-1 0 0 0 0,1 0 0 0 0,-1 0 0 0 0,1 0 0 0 0,0 1 0 0 0,0-1 0 0 0,0 1 0 0 0,0 0 0 0 0,0 0 0 0 0,1 0 0 0 0,-1 0 0 0 0,1 0 0 0 0,-1 1 1 0 0,1 0-1 0 0,1-1 2 0 0,38 29-43 0 0,-25-14-11 0 0,-1 1 1 0 0,-1 1-1 0 0,0 0 0 0 0,-1 1 1 0 0,0 0-1 0 0,-1 2 0 0 0,-1 0 1 0 0,-1 0-1 0 0,-1 1 1 0 0,0 0-1 0 0,1 6 54 0 0,-3 4 95 0 0,-8-30-24 0 0,2-22-62 0 0,2 3-30 0 0,0 0-1 0 0,1 1 1 0 0,1-1 0 0 0,1 1-1 0 0,1 1 1 0 0,1-1-1 0 0,0 1 1 0 0,1 1-1 0 0,1 0 1 0 0,1 1 0 0 0,0 0-1 0 0,1 1 1 0 0,0 0-1 0 0,8-4 22 0 0,57-28-735 0 0,-78 47 617 0 0,14 4-91 0 0,-8 2 158 0 0,0 0-1 0 0,0 1 1 0 0,-1 0-1 0 0,-1 0 1 0 0,1 0-1 0 0,-1 1 1 0 0,0 0-1 0 0,-1 0 1 0 0,1 0-1 0 0,-2 0 1 0 0,1 1-1 0 0,-1 0 1 0 0,-1 0-1 0 0,1-1 1 0 0,-2 2-1 0 0,1-1 1 0 0,-1 2 51 0 0,12 38-262 0 0,-7-28 16 0 0,16 42-220 0 0,5-42-3201 0 0,-19-20 2461 0 0</inkml:trace>
  <inkml:trace contextRef="#ctx0" brushRef="#br0" timeOffset="9881.778">11845 574 880 0 0,'-75'58'1596'0'0,"-6"64"-314"0"0,80-121-1234 0 0,1 1-1 0 0,-1-1 1 0 0,0 1-1 0 0,1 0 1 0 0,-1-1-1 0 0,1 1 1 0 0,0-1-1 0 0,0 1 1 0 0,-1 0-1 0 0,1-1 0 0 0,0 1 1 0 0,0 0-1 0 0,0-1 1 0 0,0 1-1 0 0,1-1 1 0 0,-1 1-1 0 0,0 0 1 0 0,1-1-1 0 0,-1 1 1 0 0,1-1-1 0 0,0 1 1 0 0,-1-1-1 0 0,1 1 1 0 0,0-1-1 0 0,0 1 0 0 0,0-1 1 0 0,0 0-1 0 0,0 0 1 0 0,0 1-1 0 0,0-1 1 0 0,1 0-1 0 0,-1 0 1 0 0,0 0-1 0 0,1 0 1 0 0,-1 0-1 0 0,0-1 1 0 0,1 1-1 0 0,-1 0 0 0 0,1-1 1 0 0,-1 1-1 0 0,1-1 1 0 0,0 1-1 0 0,-1-1 1 0 0,1 0-1 0 0,0 1 1 0 0,-1-1-1 0 0,1 0 1 0 0,-1 0-1 0 0,1 0 1 0 0,0-1-1 0 0,-1 1 1 0 0,1 0-1 0 0,0-1 0 0 0,-1 1 1 0 0,1-1-1 0 0,-1 1 1 0 0,2-1-48 0 0,91-18 472 0 0,-83 16-434 0 0,0 0-1 0 0,-1 0 1 0 0,1-1-1 0 0,-1-1 1 0 0,0 0 0 0 0,0 0-1 0 0,-1-1 1 0 0,1 0-1 0 0,-1-1 1 0 0,-1 0 0 0 0,1 0-1 0 0,-1-1 1 0 0,0 0-1 0 0,-1 0 1 0 0,0-1 0 0 0,0 0-1 0 0,-1 0 1 0 0,3-7-38 0 0,6-14 263 0 0,-4 35-13 0 0,-10 3-236 0 0,2 0 0 0 0,-1 0 1 0 0,1 0-1 0 0,0 0 0 0 0,1-1 0 0 0,0 0 0 0 0,0 1 1 0 0,0-1-1 0 0,1-1 0 0 0,0 1 0 0 0,1-1 0 0 0,-1 0 1 0 0,1 0-1 0 0,0 0 0 0 0,1-1 0 0 0,-1 0 1 0 0,1-1-1 0 0,0 1 0 0 0,0-1 0 0 0,4 1-14 0 0,-4-2-5 0 0,0 0 0 0 0,0-1 0 0 0,0 0 0 0 0,0 0 0 0 0,0 0 0 0 0,0-1 0 0 0,0-1-1 0 0,1 1 1 0 0,-1-1 0 0 0,0 0 0 0 0,1 0 0 0 0,-1-1 0 0 0,0 0 0 0 0,0-1 0 0 0,0 0 0 0 0,0 0 0 0 0,0 0 0 0 0,0-1 0 0 0,0 1 0 0 0,-1-2-1 0 0,1 1 1 0 0,-1-1 0 0 0,0 0 0 0 0,0 0 0 0 0,0-1 0 0 0,-1 0 0 0 0,1 0 0 0 0,-1 0 0 0 0,-1-1 0 0 0,1 1 0 0 0,2-5 5 0 0,4-5-2 0 0,0-2 0 0 0,-1 0 0 0 0,0 0 0 0 0,-2 0 0 0 0,0-1 0 0 0,-1-1 0 0 0,-1 1 0 0 0,0-1 0 0 0,-2 0 0 0 0,0 0 0 0 0,0-8 2 0 0,1-16 199 0 0,-2 1 1 0 0,-1 0-1 0 0,-3-1 1 0 0,-1 1-1 0 0,-2-1 1 0 0,-2 1-1 0 0,-2 1 1 0 0,-5-13-200 0 0,13 52 23 0 0,-1-1-1 0 0,1 0 1 0 0,-1 0 0 0 0,0 0-1 0 0,0 0 1 0 0,0 1 0 0 0,0-1-1 0 0,0 0 1 0 0,0 1 0 0 0,-1-1-1 0 0,1 1 1 0 0,-1-1 0 0 0,0 1-1 0 0,0 0 1 0 0,0 0 0 0 0,0-1-1 0 0,0 2 1 0 0,0-1 0 0 0,-1 0 0 0 0,1 0-1 0 0,-1 1 1 0 0,1-1 0 0 0,-1 1-1 0 0,1 0 1 0 0,-1 0 0 0 0,0 0-1 0 0,0 0 1 0 0,1 0 0 0 0,-1 0-1 0 0,0 1 1 0 0,0-1 0 0 0,0 1-1 0 0,0 0 1 0 0,0 0 0 0 0,0 0-1 0 0,0 0 1 0 0,0 1 0 0 0,1-1-1 0 0,-1 1 1 0 0,0 0 0 0 0,0 0 0 0 0,0 0-1 0 0,1 0 1 0 0,-1 0 0 0 0,0 0-1 0 0,1 1 1 0 0,-1 0 0 0 0,1-1-1 0 0,0 1 1 0 0,-1 0 0 0 0,1 0-1 0 0,0 0 1 0 0,0 0 0 0 0,0 0-1 0 0,1 1 1 0 0,-2 1-23 0 0,-6 9 34 0 0,0 1-1 0 0,2 0 1 0 0,0 0-1 0 0,0 0 1 0 0,1 1 0 0 0,1 0-1 0 0,0 0 1 0 0,1 0-1 0 0,1 1 1 0 0,1 0 0 0 0,0-1-1 0 0,1 1 1 0 0,0 0-1 0 0,1 0 1 0 0,2 2-34 0 0,-1 7-42 0 0,2 0-1 0 0,2-1 1 0 0,0 0-1 0 0,1 0 1 0 0,1 0-1 0 0,1 0 1 0 0,2-1 0 0 0,0-1-1 0 0,1 0 1 0 0,1 0-1 0 0,15 19 43 0 0,42 89-3357 0 0,-55-72-2080 0 0,-14-58 4013 0 0</inkml:trace>
  <inkml:trace contextRef="#ctx0" brushRef="#br0" timeOffset="10224.762">12087 618 1552 0 0,'134'-46'4954'0'0,"221"0"-3439"0"0,-345 44-1467 0 0,1 0 1 0 0,0 1 0 0 0,-1 0-1 0 0,1 1 1 0 0,0 0-1 0 0,0 0 1 0 0,0 1 0 0 0,-1 1-1 0 0,1 0 1 0 0,0 0 0 0 0,-1 1-1 0 0,0 0 1 0 0,0 1-1 0 0,0 0 1 0 0,0 1 0 0 0,0 0-1 0 0,-1 0 1 0 0,0 1 0 0 0,0 1-1 0 0,0-1 1 0 0,-1 1-1 0 0,0 1 1 0 0,-1-1 0 0 0,1 1-1 0 0,-1 1 1 0 0,-1-1 0 0 0,0 1-1 0 0,0 0 1 0 0,4 9-49 0 0,-9-14-205 0 0,5 14-965 0 0,-11-15-4008 0 0,0-5 3808 0 0</inkml:trace>
  <inkml:trace contextRef="#ctx0" brushRef="#br0" timeOffset="10474.908">12709 313 1280 0 0,'-3'-9'1260'0'0,"1"1"-248"0"0,-3 1-104 0 0,5 2-204 0 0,-4-1-27 0 0,2 2-33 0 0,4 1-160 0 0,-4 0-224 0 0,2-1-228 0 0,4-1-112 0 0,-2 2 4 0 0,3 1-376 0 0,0-3-296 0 0,4 5-557 0 0,-4 0 149 0 0,6 0 48 0 0</inkml:trace>
  <inkml:trace contextRef="#ctx0" brushRef="#br0" timeOffset="11127.745">13289 363 1700 0 0,'-17'4'290'0'0,"0"2"1"0"0,1 0-1 0 0,0 1 0 0 0,0 0 1 0 0,1 2-1 0 0,0-1 0 0 0,0 2 1 0 0,1 0-1 0 0,0 1 0 0 0,1 0 0 0 0,0 1 1 0 0,1 1-1 0 0,0 0 0 0 0,1 0 1 0 0,1 1-1 0 0,0 1 0 0 0,1-1 0 0 0,0 2 1 0 0,1-1-1 0 0,-3 12-290 0 0,10-24 27 0 0,2 0 1 0 0,-1 0-1 0 0,0 0 0 0 0,0 0 1 0 0,1 0-1 0 0,0 0 1 0 0,-1 0-1 0 0,1 0 0 0 0,0 0 1 0 0,1 0-1 0 0,-1 0 0 0 0,0 0 1 0 0,1-1-1 0 0,0 1 0 0 0,0-1 1 0 0,-1 1-1 0 0,1-1 1 0 0,1 1-1 0 0,-1-1 0 0 0,0 0 1 0 0,0 0-1 0 0,1 0 0 0 0,-1-1 1 0 0,1 1-1 0 0,0 0 1 0 0,0-1-1 0 0,-1 0 0 0 0,1 0 1 0 0,0 1-1 0 0,0-2 0 0 0,0 1 1 0 0,0 0-1 0 0,0-1 0 0 0,0 1 1 0 0,0-1-1 0 0,1 0 1 0 0,-1 0-1 0 0,0 0 0 0 0,0 0 1 0 0,0-1-1 0 0,0 1 0 0 0,0-1 1 0 0,0 0-1 0 0,0 0 0 0 0,0 0 1 0 0,0 0-28 0 0,67-62 206 0 0,17-114-75 0 0,-85 176-136 0 0,0 0-1 0 0,1 0 1 0 0,-1 0-1 0 0,0 1 1 0 0,1-1-1 0 0,-1 1 1 0 0,1-1-1 0 0,-1 1 1 0 0,1 0-1 0 0,-1 0 1 0 0,1 0-1 0 0,0 0 1 0 0,-1 1-1 0 0,1-1 1 0 0,-1 1-1 0 0,0-1 1 0 0,1 1-1 0 0,-1 0 1 0 0,1 0-1 0 0,-1 0 1 0 0,0 0 0 0 0,0 1-1 0 0,0-1 1 0 0,0 1-1 0 0,0-1 1 0 0,0 1-1 0 0,0-1 1 0 0,0 1-1 0 0,0 0 1 0 0,-1 0-1 0 0,1 0 1 0 0,-1 0-1 0 0,1 0 1 0 0,-1 0-1 0 0,0 1 1 0 0,0-1-1 0 0,0 0 1 0 0,0 1-1 0 0,0-1 1 0 0,0 2 5 0 0,4 9 13 0 0,0 0 1 0 0,-1 1-1 0 0,-1 0 1 0 0,0 0-1 0 0,0 0 1 0 0,-2 0-1 0 0,1 1 1 0 0,-2-1-1 0 0,0 0 1 0 0,-1 7-14 0 0,0-3 168 0 0,1-16 13 0 0,0-2-51 0 0,-2 6 376 0 0,6-27-428 0 0,1-1 0 0 0,2 1 1 0 0,0 1-1 0 0,1-1 0 0 0,1 2 1 0 0,1-1-1 0 0,1 1 0 0 0,0 0 0 0 0,2 1 1 0 0,0 1-1 0 0,1 0 0 0 0,0 0 0 0 0,2 2 1 0 0,0 0-1 0 0,7-5-78 0 0,-17 19 7 0 0,0 1 0 0 0,0-1 0 0 0,0 1 0 0 0,-1 1 0 0 0,1-1 0 0 0,0 1 0 0 0,-1 0 0 0 0,1 0 0 0 0,0 1 0 0 0,-1-1 0 0 0,1 1 0 0 0,-1 1 0 0 0,0-1 0 0 0,0 1 0 0 0,0 0 0 0 0,0 0 0 0 0,0 0 0 0 0,0 1 0 0 0,-1-1 0 0 0,0 1 0 0 0,0 0 0 0 0,0 0 0 0 0,0 1 0 0 0,0 0 0 0 0,-1-1 0 0 0,0 1 0 0 0,0 0 0 0 0,0 0 0 0 0,-1 1 0 0 0,0-1 0 0 0,0 0 0 0 0,0 1 0 0 0,-1-1 0 0 0,1 1 0 0 0,-1 1-7 0 0,9 31-296 0 0,6 27-409 0 0,-12-17-3803 0 0,-16-29 1785 0 0,7-15 1425 0 0</inkml:trace>
  <inkml:trace contextRef="#ctx0" brushRef="#br0" timeOffset="13910.477">408 1474 1060 0 0,'115'17'691'0'0,"244"-17"-319"0"0,-100-32-111 0 0,169-11-15 0 0,-152 23-434 0 0,-107-2 138 0 0,2 7 0 0 0,164 7 50 0 0,-107 23 45 0 0,-17-8-16 0 0,-11-27 147 0 0,350 18-22 0 0,-318-21-37 0 0,104-21 117 0 0,268-23 92 0 0,-50 36-283 0 0,-169 37-62 0 0,116 15 324 0 0,-213-61-262 0 0,70 18 42 0 0,-192 3-218 0 0,329-40 132 0 0,157 43-196 0 0,-43-25 402 0 0,-138 39-99 0 0,-263-14-170 0 0,141-7 45 0 0,321 21-70 0 0,-348 35 206 0 0,289-26-208 0 0,-382 14 242 0 0,-82-13-84 0 0,0-7 0 0 0,93-13-67 0 0,408-45-21 0 0,-2-49 548 0 0,-428 76-422 0 0,-200 17-2205 0 0,-14 7 870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06:2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29126 1673 1712 0 0,'-12'2'180'0'0,"0"2"0"0"0,0 0 0 0 0,1 0 0 0 0,0 1 0 0 0,0 0 0 0 0,0 1 1 0 0,0 0-1 0 0,1 1 0 0 0,0 0 0 0 0,0 1 0 0 0,1 0 0 0 0,0 0 0 0 0,1 1 0 0 0,-1 0 0 0 0,2 0 0 0 0,-1 1 0 0 0,1 0 0 0 0,1 1 0 0 0,0-1 0 0 0,0 1 0 0 0,1 0 0 0 0,1 1 0 0 0,0-1 0 0 0,0 1 1 0 0,1 0-1 0 0,1 0 0 0 0,0 0 0 0 0,0 0 0 0 0,1 0 0 0 0,1 1 0 0 0,0-1 0 0 0,1 0 0 0 0,0 0 0 0 0,3 12-180 0 0,51 225 1428 0 0,10 37-1153 0 0,-96-199-2219 0 0,30-85 1785 0 0,0-1-1 0 0,-1 0 1 0 0,1 1-1 0 0,-1-1 1 0 0,1 0-1 0 0,-1 0 1 0 0,1 0-1 0 0,-1 0 1 0 0,1 0-1 0 0,-1 0 1 0 0,0 0 0 0 0,0-1-1 0 0,1 1 1 0 0,-1-1-1 0 0,0 1 1 0 0,0-1-1 0 0,0 0 1 0 0,0 1-1 0 0,1-1 1 0 0,-1 0-1 0 0,0 0 1 0 0,0 0-1 0 0,0-1 1 0 0,0 1-1 0 0,0 0 1 0 0,1-1-1 0 0,-1 1 1 0 0,0-1 0 0 0,0 0-1 0 0,1 1 1 0 0,-2-2 159 0 0,-29-20-1158 0 0</inkml:trace>
  <inkml:trace contextRef="#ctx0" brushRef="#br0" timeOffset="403.672">28775 2174 1960 0 0,'-15'-23'4836'0'0,"50"-3"-3295"0"0,-25 22-1481 0 0,-1 0 0 0 0,1 1 0 0 0,0 0 0 0 0,0 0 0 0 0,0 1 0 0 0,0 0 0 0 0,0 1 0 0 0,0 1 0 0 0,1-1 0 0 0,-1 1 0 0 0,0 1 0 0 0,0 0 0 0 0,1 1-1 0 0,-1-1 1 0 0,0 2 0 0 0,0 0 0 0 0,-1 0 0 0 0,1 1 0 0 0,-1 0 0 0 0,1 0 0 0 0,-1 1 0 0 0,0 0 0 0 0,-1 1 0 0 0,0 0 0 0 0,1 0 0 0 0,-2 1 0 0 0,1 0 0 0 0,-1 1-1 0 0,0-1 1 0 0,-1 1 0 0 0,0 0 0 0 0,0 1 0 0 0,0 0 0 0 0,-1 0 0 0 0,-1 0 0 0 0,4 8-60 0 0,-7-15 33 0 0,-1 0-1 0 0,1 0 1 0 0,0-1 0 0 0,0 1-1 0 0,-1 0 1 0 0,1 0 0 0 0,-1 0-1 0 0,1 0 1 0 0,-1 0 0 0 0,0 0-1 0 0,0 0 1 0 0,0 0 0 0 0,0 0-1 0 0,0 0 1 0 0,-1 0 0 0 0,1 0-1 0 0,0 0 1 0 0,-1 0 0 0 0,0 0-1 0 0,1 0 1 0 0,-1 0 0 0 0,0 0-1 0 0,0 0 1 0 0,0-1 0 0 0,0 1-1 0 0,0 0 1 0 0,0-1 0 0 0,-1 1-1 0 0,1-1 1 0 0,-1 1 0 0 0,1-1-1 0 0,-1 0 1 0 0,1 0 0 0 0,-1 1-1 0 0,0-1 1 0 0,1 0 0 0 0,-1 0-1 0 0,0-1 1 0 0,0 1 0 0 0,0 0-1 0 0,0-1 1 0 0,0 1 0 0 0,0-1-1 0 0,0 1 1 0 0,0-1 0 0 0,0 0-1 0 0,0 0 1 0 0,0 0 0 0 0,-2 0-33 0 0,1-3 5 0 0,-1 1 0 0 0,1-1 0 0 0,0 0 1 0 0,0 0-1 0 0,0-1 0 0 0,1 1 0 0 0,-1 0 1 0 0,1-1-1 0 0,0 0 0 0 0,0 1 0 0 0,0-1 0 0 0,0 0 1 0 0,1 0-1 0 0,-1 0 0 0 0,1-1 0 0 0,0 1 0 0 0,0 0 1 0 0,1 0-1 0 0,-1 0 0 0 0,1-1 0 0 0,0 1 1 0 0,0 0-1 0 0,1-3-5 0 0,4-11-178 0 0,0 1 0 0 0,2 0 0 0 0,0 0 0 0 0,1 1 0 0 0,1 0 0 0 0,0 0 0 0 0,1 1 0 0 0,1 1 0 0 0,0-1 0 0 0,1 2 1 0 0,1-1-1 0 0,0 2 0 0 0,0 0 0 0 0,2 0 0 0 0,-1 2 0 0 0,2-1 178 0 0,103-44-6997 0 0,-110 52 5873 0 0</inkml:trace>
  <inkml:trace contextRef="#ctx0" brushRef="#br0" timeOffset="1365.101">29760 1988 1048 0 0,'-34'-11'954'0'0,"-55"1"870"0"0,79 13-1702 0 0,-1 1 1 0 0,1 0 0 0 0,-1 1 0 0 0,1 0 0 0 0,1 1 0 0 0,-1 0-1 0 0,1 0 1 0 0,0 1 0 0 0,0 0 0 0 0,1 0 0 0 0,0 1-1 0 0,0 0 1 0 0,1 1 0 0 0,0 0 0 0 0,0 0 0 0 0,1 0 0 0 0,0 1-1 0 0,1 0 1 0 0,0 0 0 0 0,1 0 0 0 0,0 1 0 0 0,0 0-1 0 0,1-1 1 0 0,1 1 0 0 0,-1 0 0 0 0,2 1 0 0 0,0-1 0 0 0,0 0-1 0 0,1 10-122 0 0,2-18 30 0 0,-1 0 0 0 0,1 1 0 0 0,0-1 0 0 0,0 0-1 0 0,0 0 1 0 0,1 0 0 0 0,-1 0 0 0 0,1-1 0 0 0,-1 1-1 0 0,1-1 1 0 0,0 1 0 0 0,0-1 0 0 0,0 0 0 0 0,0 0 0 0 0,1 0-1 0 0,-1-1 1 0 0,0 1 0 0 0,1-1 0 0 0,-1 1 0 0 0,1-1-1 0 0,-1-1 1 0 0,1 1 0 0 0,0 0 0 0 0,-1-1 0 0 0,1 0 0 0 0,0 1-1 0 0,0-2 1 0 0,-1 1 0 0 0,1 0 0 0 0,0-1 0 0 0,-1 1-1 0 0,3-2-29 0 0,15-6 22 0 0,-2-2-1 0 0,1 0 0 0 0,-1 0 0 0 0,-1-2 0 0 0,0-1 0 0 0,-1 0 1 0 0,0-1-1 0 0,-1 0 0 0 0,9-12-21 0 0,29-23-103 0 0,11 4-737 0 0,-64 45 845 0 0,5 10-34 0 0,0 0 0 0 0,-1 1 0 0 0,0 0 0 0 0,-1 0 0 0 0,0 0 0 0 0,-1 1-1 0 0,0 0 1 0 0,-1-1 0 0 0,0 1 0 0 0,0 0 0 0 0,-2 0 0 0 0,0 9 29 0 0,2-2-52 0 0,-3 3 108 0 0,1 1 1108 0 0,9-40-659 0 0,104-207-1079 0 0,-80 171 89 0 0,-32 53 493 0 0,-1 0-38 0 0,2 3-53 0 0,7 9 134 0 0,-1 0 1 0 0,-1 1-1 0 0,0 0 0 0 0,-1 0 1 0 0,0 1-1 0 0,-1 0 0 0 0,-1 0 0 0 0,0 0 1 0 0,0 0-1 0 0,-2 1 0 0 0,0-1 1 0 0,0 1-1 0 0,-2-1 0 0 0,0 1 0 0 0,-1 5-51 0 0,-1-9 336 0 0,5-23-162 0 0,9-12-186 0 0,2 1 0 0 0,0 0 0 0 0,1 1 0 0 0,1 0-1 0 0,1 1 1 0 0,1 1 0 0 0,1 1 0 0 0,0 0-1 0 0,2 2 1 0 0,0 0 0 0 0,1 1 0 0 0,13-6 12 0 0,-30 20-3 0 0,1 0 0 0 0,0 1 0 0 0,-1 0 0 0 0,1 0 0 0 0,0 0-1 0 0,0 1 1 0 0,0-1 0 0 0,0 2 0 0 0,-1-1 0 0 0,1 1 0 0 0,0-1 0 0 0,0 2 0 0 0,-1-1 0 0 0,1 1 0 0 0,0 0 0 0 0,-1 0 0 0 0,0 0 0 0 0,1 1 0 0 0,-1-1 0 0 0,0 1 0 0 0,0 1 0 0 0,0-1 0 0 0,-1 1 0 0 0,1 0-1 0 0,-1 0 1 0 0,0 0 0 0 0,0 0 0 0 0,-1 1 0 0 0,1 0 0 0 0,-1 0 0 0 0,0 0 0 0 0,0 0 0 0 0,0 0 0 0 0,-1 0 0 0 0,0 1 0 0 0,0-1 0 0 0,0 1 0 0 0,0 2 3 0 0,53 96-1242 0 0,-21-34-2462 0 0,-31-63 3071 0 0,6 10-595 0 0</inkml:trace>
  <inkml:trace contextRef="#ctx0" brushRef="#br0" timeOffset="-53830.821">779 723 1348 0 0,'-1'-35'2612'0'0,"0"30"-2643"0"0,-3-18 1335 0 0,-2 37-110 0 0,-4 183-30 0 0,21 87-426 0 0,-9-148-1338 0 0,-3-133 418 0 0,0 0 0 0 0,0 0 0 0 0,-1 0 0 0 0,1 0 0 0 0,-1 0 0 0 0,0-1-1 0 0,0 1 1 0 0,0 0 0 0 0,0-1 0 0 0,0 1 0 0 0,-1-1 0 0 0,1 0 0 0 0,-1 0 0 0 0,0 0 0 0 0,1 0 0 0 0,-1 0 0 0 0,0-1 0 0 0,0 1 0 0 0,0-1 0 0 0,0 0 0 0 0,0 0 0 0 0,-1 0 0 0 0,1 0 0 0 0,-2 0 182 0 0,-16 0-1412 0 0</inkml:trace>
  <inkml:trace contextRef="#ctx0" brushRef="#br0" timeOffset="-53567.953">258 759 1360 0 0,'-25'23'275'0'0,"1"2"-1"0"0,2 0 1 0 0,0 1-1 0 0,2 1 1 0 0,0 1-1 0 0,3 1 1 0 0,0 0-1 0 0,1 1 0 0 0,2 1 1 0 0,2 0-1 0 0,0 1 1 0 0,3 1-1 0 0,0 0 1 0 0,2 0-1 0 0,2 0 1 0 0,-2 28-275 0 0,7-45 65 0 0,1 0 0 0 0,0 0 0 0 0,1 0-1 0 0,1 0 1 0 0,0 0 0 0 0,1-1 0 0 0,1 1 0 0 0,0-1 0 0 0,8 15-65 0 0,-5-11 73 0 0,4 12-94 0 0,2-2 0 0 0,1 0 0 0 0,1 0 0 0 0,1-1 0 0 0,2-2 0 0 0,0 0 1 0 0,8 7 20 0 0,113 79-3392 0 0,-101-91 2197 0 0</inkml:trace>
  <inkml:trace contextRef="#ctx0" brushRef="#br0" timeOffset="-53275.913">1273 579 1128 0 0,'21'22'305'0'0,"0"2"-1"0"0,-2-1 1 0 0,0 2-1 0 0,-2 1 0 0 0,-1 0 1 0 0,-1 1-1 0 0,-1 1 1 0 0,-1 0-1 0 0,-2 1 1 0 0,-1 0-1 0 0,-1 1 1 0 0,-1 0-1 0 0,-2 0 1 0 0,-1 0-1 0 0,0 31-304 0 0,-2-38 84 0 0,-2 1-1 0 0,0-1 1 0 0,-2 1 0 0 0,0-1-1 0 0,-2 1 1 0 0,0-1-1 0 0,-2 0 1 0 0,-1 0-1 0 0,0-1 1 0 0,-2 0 0 0 0,0 0-1 0 0,-2 0 1 0 0,0-1-1 0 0,-2-1 1 0 0,0 0 0 0 0,-1 0-1 0 0,-1-1 1 0 0,-1-1-1 0 0,-3 2-83 0 0,4-2-142 0 0,12-14-65 0 0,0 0 0 0 0,0 0 0 0 0,-1-1 0 0 0,1 1 0 0 0,-1-1 1 0 0,0 0-1 0 0,0 0 0 0 0,-1 0 0 0 0,1 0 0 0 0,0-1 1 0 0,-1 1-1 0 0,0-1 0 0 0,1 0 0 0 0,-1 0 0 0 0,0 0 0 0 0,0 0 1 0 0,0-1-1 0 0,0 0 0 0 0,-5 1 207 0 0,8-2-1095 0 0</inkml:trace>
  <inkml:trace contextRef="#ctx0" brushRef="#br0" timeOffset="-52373.87">2409 669 1452 0 0,'0'0'628'0'0,"6"-22"2008"0"0,18 1-2404 0 0,-33 81 1081 0 0,0-22-1075 0 0,1 0 0 0 0,3 1-1 0 0,1-1 1 0 0,1 1 0 0 0,3 0 0 0 0,1 0-1 0 0,1 0 1 0 0,3 0 0 0 0,1-1 0 0 0,2 0-1 0 0,1 0 1 0 0,2-1 0 0 0,2 0 0 0 0,1 0-1 0 0,2-2 1 0 0,1 0 0 0 0,13 18-238 0 0,-21-44 49 0 0,1 0 0 0 0,0 0 0 0 0,0-1 0 0 0,0 0 0 0 0,1-1 0 0 0,1 0 0 0 0,-1 0 0 0 0,1-1 0 0 0,0-1 0 0 0,0 0 0 0 0,0-1 0 0 0,1 0 0 0 0,0-1 0 0 0,0 0 0 0 0,0-1 0 0 0,0-1 0 0 0,0 0 0 0 0,10-1-49 0 0,85-25 161 0 0,-87 16-170 0 0,-1 0 0 0 0,0-1 0 0 0,-1 0 0 0 0,0-2 0 0 0,-1 0-1 0 0,0-2 1 0 0,0 0 0 0 0,-2 0 0 0 0,0-2 0 0 0,-1 0 0 0 0,0-1 0 0 0,-1 0-1 0 0,-1-1 1 0 0,-1 0 0 0 0,-1-1 0 0 0,0-1 0 0 0,-1 0 0 0 0,-2 0-1 0 0,0-1 1 0 0,-1 0 0 0 0,0 0 0 0 0,-2-1 0 0 0,-1 0 0 0 0,-1 0-1 0 0,-1 0 1 0 0,0-14 9 0 0,-15-131-352 0 0,10 146 118 0 0,0-1-1 0 0,-2 0 1 0 0,0 1-1 0 0,-2 0 0 0 0,0 0 1 0 0,-1 1-1 0 0,-1 0 1 0 0,-1 0-1 0 0,-1 1 0 0 0,-1 0 1 0 0,0 1-1 0 0,-1 1 1 0 0,-1 0-1 0 0,-9-8 235 0 0,5 12-3812 0 0,17 12 2696 0 0</inkml:trace>
  <inkml:trace contextRef="#ctx0" brushRef="#br0" timeOffset="-51536.57">3429 1048 1504 0 0,'3'-2'65'0'0,"0"1"0"0"0,0 0 0 0 0,-1 0 0 0 0,1 1 0 0 0,0-1 0 0 0,0 1 0 0 0,0-1 0 0 0,0 1 0 0 0,0 0 0 0 0,-1 0 0 0 0,1 0 0 0 0,0 0 0 0 0,0 1-1 0 0,0-1 1 0 0,0 1 0 0 0,0 0 0 0 0,-1 0 0 0 0,1 0 0 0 0,0 0 0 0 0,-1 0 0 0 0,1 0 0 0 0,-1 1 0 0 0,1-1 0 0 0,-1 1 0 0 0,1 0 0 0 0,-1 0 0 0 0,0 0 0 0 0,0 0 0 0 0,0 0 0 0 0,0 0 0 0 0,0 1 0 0 0,-1-1 0 0 0,1 0 0 0 0,-1 1 0 0 0,0-1-1 0 0,2 3-64 0 0,6 6 112 0 0,7 9 84 0 0,0 1 0 0 0,-2 0 0 0 0,0 1 0 0 0,-1 1 0 0 0,-2 0 0 0 0,0 1 0 0 0,-1 0 0 0 0,-2 0 0 0 0,0 1 0 0 0,-2 0 0 0 0,2 18-196 0 0,-7-42 62 0 0,0 1 0 0 0,0-1 0 0 0,-1 1 0 0 0,1 0 1 0 0,0-1-1 0 0,-1 1 0 0 0,0 0 0 0 0,1 0 0 0 0,-1-1 0 0 0,0 1 0 0 0,0 0 0 0 0,0 0 1 0 0,0-1-1 0 0,0 1 0 0 0,0 0 0 0 0,-1-1 0 0 0,1 1 0 0 0,0 0 0 0 0,-1 0 1 0 0,0-1-1 0 0,1 1 0 0 0,-1-1 0 0 0,0 1 0 0 0,0 0 0 0 0,0-1 0 0 0,0 0 0 0 0,0 1 1 0 0,0-1-1 0 0,0 0 0 0 0,0 1 0 0 0,-1-1 0 0 0,1 0 0 0 0,0 0 0 0 0,-1 0 1 0 0,1 0-1 0 0,-1 0 0 0 0,1 0 0 0 0,-1 0 0 0 0,1-1 0 0 0,-1 1 0 0 0,0-1 0 0 0,-1 1-62 0 0,-2-8 58 0 0,0-1-1 0 0,0 1 1 0 0,1-1-1 0 0,0 0 1 0 0,0 0-1 0 0,1 0 1 0 0,0-1-1 0 0,0 0 1 0 0,1 1-1 0 0,0-1 1 0 0,1 0-1 0 0,0 0 1 0 0,0 0-1 0 0,1 0 1 0 0,0 0-1 0 0,1 1 1 0 0,0-7-58 0 0,-1 9 27 0 0,3-17 11 0 0,1 0 0 0 0,1 1 0 0 0,0-1 1 0 0,2 1-1 0 0,1 1 0 0 0,0-1 0 0 0,2 1 0 0 0,0 1 0 0 0,1 0 0 0 0,1 0 0 0 0,1 1 0 0 0,1 1 0 0 0,1 0 0 0 0,0 1 1 0 0,1 0-1 0 0,3-1-38 0 0,-15 15-3 0 0,-1-1 0 0 0,1 1 1 0 0,-1 0-1 0 0,1 0 0 0 0,0 0 1 0 0,0 0-1 0 0,0 1 0 0 0,0 0 1 0 0,1 0-1 0 0,-1 0 0 0 0,0 0 1 0 0,1 1-1 0 0,0-1 0 0 0,-1 1 1 0 0,1 0-1 0 0,0 1 1 0 0,0-1-1 0 0,-1 1 0 0 0,1 0 1 0 0,0 0-1 0 0,0 0 0 0 0,-1 1 1 0 0,1 0-1 0 0,0 0 0 0 0,0 0 1 0 0,-1 0-1 0 0,1 1 0 0 0,-1-1 1 0 0,1 1-1 0 0,-1 1 0 0 0,0-1 1 0 0,0 0-1 0 0,0 1 0 0 0,0 0 1 0 0,0 0-1 0 0,-1 0 0 0 0,1 1 1 0 0,-1-1-1 0 0,0 1 1 0 0,0 0-1 0 0,0-1 0 0 0,0 1 1 0 0,-1 1-1 0 0,2 1 3 0 0,12 33-92 0 0,-2 1 1 0 0,-1 0 0 0 0,-2 1-1 0 0,-1 0 1 0 0,-3 0-1 0 0,-1 1 1 0 0,-2 0-1 0 0,-2 0 1 0 0,-3 27 91 0 0,1-65-40 0 0,16 77-2824 0 0,-15-79 2448 0 0,0-1-2871 0 0,-1-1 2112 0 0</inkml:trace>
  <inkml:trace contextRef="#ctx0" brushRef="#br0" timeOffset="-50959.696">4279 606 1268 0 0,'6'-66'4395'0'0,"-6"65"-4325"0"0,0 1 57 0 0,0 0-5 0 0,0 0-29 0 0,-13 7 398 0 0,11 194 549 0 0,22 76-239 0 0,1 6 230 0 0,-21-281-888 0 0,-2 21 812 0 0,2-39-905 0 0,0 1 0 0 0,1 0 0 0 0,0-1 1 0 0,1 1-1 0 0,1 0 0 0 0,0 0 0 0 0,1 0 0 0 0,1 1 0 0 0,1-1 0 0 0,-1 1 0 0 0,3-1-50 0 0,-5 4 2 0 0,0 1 0 0 0,1-1 0 0 0,1 1 0 0 0,-1 0 0 0 0,2 0 0 0 0,-1 1-1 0 0,2-1 1 0 0,-1 1 0 0 0,1 1 0 0 0,0-1 0 0 0,1 1 0 0 0,0 0 0 0 0,0 1 0 0 0,1 0 0 0 0,0 0 0 0 0,0 1 0 0 0,1 0 0 0 0,-1 1-1 0 0,1 0 1 0 0,0 0 0 0 0,1 1 0 0 0,-1 1 0 0 0,1-1 0 0 0,0 2 0 0 0,7-2-2 0 0,-12 5 1 0 0,0-1 1 0 0,0 1-1 0 0,-1 0 1 0 0,1 1-1 0 0,0 0 0 0 0,0-1 1 0 0,-1 2-1 0 0,1-1 1 0 0,-1 1-1 0 0,0 0 1 0 0,0 0-1 0 0,0 0 0 0 0,0 0 1 0 0,0 1-1 0 0,-1 0 1 0 0,0 0-1 0 0,0 1 0 0 0,0-1 1 0 0,0 1-1 0 0,0 0 1 0 0,-1-1-1 0 0,0 2 0 0 0,0-1 1 0 0,-1 0-1 0 0,1 1 1 0 0,-1-1-1 0 0,0 1 1 0 0,-1-1-1 0 0,1 1 0 0 0,-1 0 1 0 0,0 0-1 0 0,0 0 1 0 0,-1 0-1 0 0,0 0 0 0 0,0 0 1 0 0,0 0-1 0 0,-1 0 1 0 0,0-1-1 0 0,0 1 0 0 0,-1 0 1 0 0,1 0-1 0 0,-1-1 1 0 0,-1 2-2 0 0,-6 8-39 0 0,0-1 1 0 0,-1 0-1 0 0,-1 0 1 0 0,0-1-1 0 0,0 0 1 0 0,-2-1-1 0 0,1-1 0 0 0,-2 0 1 0 0,1-1-1 0 0,-2 0 1 0 0,1-1-1 0 0,-1 0 1 0 0,0-1-1 0 0,-1-1 1 0 0,0-1-1 0 0,0 0 1 0 0,-1-1-1 0 0,1-1 1 0 0,-3 0 38 0 0,18-3-86 0 0,0 0 1 0 0,0 0 0 0 0,-1 0 0 0 0,1 0 0 0 0,0 0-1 0 0,-1-1 1 0 0,1 1 0 0 0,-1 0 0 0 0,1-1 0 0 0,-1 1-1 0 0,1-1 1 0 0,-1 0 0 0 0,1 1 0 0 0,-1-1 0 0 0,0 0-1 0 0,1 0 1 0 0,-1 0 0 0 0,1 0 0 0 0,-1 0 0 0 0,0-1 0 0 0,1 1-1 0 0,-1 0 1 0 0,1-1 0 0 0,-1 1 0 0 0,1-1 0 0 0,-1 1-1 0 0,1-1 1 0 0,0 0 0 0 0,-1 1 0 0 0,1-1 0 0 0,0 0-1 0 0,-1 0 1 0 0,1 0 0 0 0,0 0 0 0 0,0-1 0 0 0,0 1-1 0 0,0 0 1 0 0,0 0 0 0 0,0 0 0 0 0,0-1 0 0 0,0 1-1 0 0,1-1 1 0 0,-1 1 0 0 0,0-1 0 0 0,1 1 0 0 0,-1-1-1 0 0,1 1 1 0 0,0-1 0 0 0,-1 1 0 0 0,1-1 0 0 0,0 1-1 0 0,0-1 1 0 0,0 0 0 0 0,0 1 0 0 0,0-1 0 0 0,0 1-1 0 0,1-1 1 0 0,-1 1 0 0 0,0-1 0 0 0,1 1 0 0 0,0-1 0 0 0,-1 1-1 0 0,1-1 1 0 0,0 0 85 0 0,27-40-2311 0 0,-9 21 915 0 0</inkml:trace>
  <inkml:trace contextRef="#ctx0" brushRef="#br0" timeOffset="-50712.685">4946 894 976 0 0,'13'16'5152'0'0,"4"61"-4414"0"0,-9-42-233 0 0,15 44 17 0 0,17 112-1376 0 0,-68-143-2556 0 0,19-47 2309 0 0</inkml:trace>
  <inkml:trace contextRef="#ctx0" brushRef="#br0" timeOffset="-50476.881">4882 674 3088 0 0,'2'-63'6236'0'0,"-2"63"-5997"0"0,0 0-95 0 0,0 0-125 0 0,0 0-143 0 0,32 11-5468 0 0,-26-4 4359 0 0,6 3 56 0 0</inkml:trace>
  <inkml:trace contextRef="#ctx0" brushRef="#br0" timeOffset="-49735.914">5684 1056 1172 0 0,'-39'-53'2552'0'0,"30"49"-2502"0"0,1 0 0 0 0,-1 0 0 0 0,0 1 0 0 0,0 0 0 0 0,0 1 0 0 0,0 0 0 0 0,0 1 0 0 0,0 0 0 0 0,-1 0 0 0 0,1 0 0 0 0,0 2 0 0 0,-1-1 0 0 0,1 1 0 0 0,0 0 0 0 0,0 1 0 0 0,-1 0 0 0 0,1 1 0 0 0,1 0 0 0 0,-1 0 0 0 0,0 0 0 0 0,1 1 0 0 0,-1 1 0 0 0,1 0 0 0 0,1 0 0 0 0,-1 0 0 0 0,1 1 0 0 0,0 0 0 0 0,0 0 0 0 0,0 1 0 0 0,1 0 0 0 0,0 0 0 0 0,0 1 0 0 0,1-1 0 0 0,0 1 0 0 0,0 1 0 0 0,1-1 0 0 0,0 0 0 0 0,1 1 0 0 0,0 0 0 0 0,0 0 0 0 0,1 0 0 0 0,0 0 0 0 0,0 2-50 0 0,1-6 25 0 0,0-1 1 0 0,1 1 0 0 0,0-1-1 0 0,0 1 1 0 0,0 0-1 0 0,0-1 1 0 0,1 1 0 0 0,-1-1-1 0 0,1 1 1 0 0,0-1-1 0 0,1 0 1 0 0,-1 1-1 0 0,1-1 1 0 0,0 0 0 0 0,0 0-1 0 0,0 0 1 0 0,0 0-1 0 0,1 0 1 0 0,0-1 0 0 0,-1 1-1 0 0,1-1 1 0 0,1 1-1 0 0,-1-1 1 0 0,0 0 0 0 0,1-1-1 0 0,0 1 1 0 0,-1 0-1 0 0,1-1 1 0 0,0 0-1 0 0,0 0 1 0 0,1 0 0 0 0,-1 0-1 0 0,0-1 1 0 0,1 0-1 0 0,-1 0 1 0 0,0 0 0 0 0,1 0-1 0 0,-1-1 1 0 0,1 1-1 0 0,0-1 1 0 0,-1-1-1 0 0,1 1 1 0 0,-1 0 0 0 0,1-1-1 0 0,-1 0 1 0 0,0 0-1 0 0,1 0 1 0 0,0-1-26 0 0,4 0-1 0 0,1-1 1 0 0,-1 0-1 0 0,1 0 1 0 0,-1-1-1 0 0,0-1 1 0 0,0 1-1 0 0,-1-1 1 0 0,1-1-1 0 0,-1 1 1 0 0,0-1-1 0 0,0-1 1 0 0,-1 0-1 0 0,0 0 1 0 0,0 0-1 0 0,-1-1 1 0 0,0 0-1 0 0,0 0 1 0 0,-1 0-1 0 0,0-1 1 0 0,0 0-1 0 0,-1-2 1 0 0,7-74 352 0 0,-11 83-344 0 0,19-12 148 0 0,161 200-440 0 0,-81-135-4372 0 0,-97-51 3493 0 0</inkml:trace>
  <inkml:trace contextRef="#ctx0" brushRef="#br0" timeOffset="-49470.045">6239 801 1260 0 0,'-6'-1'114'0'0,"1"0"0"0"0,-1 0 1 0 0,1 1-1 0 0,-1 0 0 0 0,1 0 0 0 0,-1 0 0 0 0,1 1 0 0 0,-1 0 1 0 0,1 0-1 0 0,-1 0 0 0 0,1 0 0 0 0,0 1 0 0 0,0 0 0 0 0,0 0 1 0 0,0 1-1 0 0,0-1 0 0 0,0 1 0 0 0,1 0 0 0 0,-1 0 0 0 0,1 1 1 0 0,0-1-1 0 0,0 1 0 0 0,0 0 0 0 0,0 0 0 0 0,1 1 0 0 0,-1-1 1 0 0,1 1-1 0 0,0-1 0 0 0,1 1 0 0 0,-1 0 0 0 0,1 0 0 0 0,0 0 1 0 0,0 0-1 0 0,1 1 0 0 0,-1-1 0 0 0,1 1 0 0 0,0-1 0 0 0,1 0 1 0 0,-1 4-115 0 0,4 3 106 0 0,0 0 0 0 0,0 0 0 0 0,1-1 0 0 0,1 1 0 0 0,0-1 0 0 0,0 0 0 0 0,1 0 0 0 0,1 0 1 0 0,0-1-1 0 0,0 0 0 0 0,1-1 0 0 0,0 1 0 0 0,1-2 0 0 0,0 1 0 0 0,0-1 0 0 0,3 1-106 0 0,-1 3 119 0 0,200 181 693 0 0,-210-191-853 0 0,1-1 0 0 0,-1 0 0 0 0,1 1 0 0 0,-1-1-1 0 0,1 1 1 0 0,-1-1 0 0 0,0 1 0 0 0,0 0 0 0 0,0-1 0 0 0,0 1 0 0 0,0 0 0 0 0,0 0 0 0 0,0 0 0 0 0,-1 0 0 0 0,1 0 0 0 0,-1 0 0 0 0,1 0 0 0 0,-1 0 0 0 0,0 0-1 0 0,0 0 1 0 0,0 0 0 0 0,0 0 0 0 0,0 0 0 0 0,0 0 0 0 0,0 0 0 0 0,-1 0 0 0 0,1 0 0 0 0,-1 0 0 0 0,0 0 0 0 0,1 0 0 0 0,-1 0 0 0 0,0-1 0 0 0,0 1 0 0 0,0 0 0 0 0,0 0-1 0 0,-1-1 1 0 0,1 1 0 0 0,0-1 0 0 0,-1 1 0 0 0,1-1 0 0 0,-1 0 0 0 0,1 1 0 0 0,-1-1 0 0 0,0 0 0 0 0,1 0 0 0 0,-1 0 0 0 0,0 0 0 0 0,0 0 0 0 0,0-1 0 0 0,0 1 0 0 0,0 0-1 0 0,0-1 1 0 0,0 0 0 0 0,0 1 0 0 0,0-1 0 0 0,0 0 0 0 0,0 0 0 0 0,0 0 0 0 0,0 0 0 0 0,0 0 0 0 0,0-1 41 0 0,-39-2-2458 0 0,-4-14 1256 0 0</inkml:trace>
  <inkml:trace contextRef="#ctx0" brushRef="#br0" timeOffset="-49223.201">6416 868 1756 0 0,'-35'21'494'0'0,"1"2"-1"0"0,1 1 0 0 0,1 2 1 0 0,2 1-1 0 0,0 2 0 0 0,2 1 1 0 0,1 1-1 0 0,1 1 1 0 0,2 1-1 0 0,1 1 0 0 0,-3 11-493 0 0,-31 47 8 0 0,-43 60-4605 0 0,93-145 3183 0 0</inkml:trace>
  <inkml:trace contextRef="#ctx0" brushRef="#br0" timeOffset="-48290.156">6674 1169 1600 0 0,'39'-3'655'0'0,"1"-3"0"0"0,-2-1 0 0 0,1-2 0 0 0,-1-2 0 0 0,-1-1 0 0 0,28-13-655 0 0,-17 7 363 0 0,-34 13-259 0 0,2 1-34 0 0,0-1 0 0 0,0 0 1 0 0,0-2-1 0 0,-1 0 0 0 0,0 0 0 0 0,0-1 1 0 0,-1-1-1 0 0,0-1 0 0 0,-1 0 0 0 0,0-1 1 0 0,0 0-1 0 0,-1-1 0 0 0,0 0-70 0 0,-12 9-1 0 0,0 0 0 0 0,0 0 0 0 0,0 0 0 0 0,0 0 0 0 0,-1 0 0 0 0,1 0 0 0 0,-1 0 0 0 0,0 1 0 0 0,0-1 0 0 0,0 0 0 0 0,0 0 0 0 0,0 1 0 0 0,-1-1 0 0 0,1 1 0 0 0,-1-1 0 0 0,1 1 0 0 0,-1 0 0 0 0,0-1 0 0 0,0 1 0 0 0,0 0 0 0 0,0 0 0 0 0,-1 1 0 0 0,1-1 0 0 0,0 0 0 0 0,-1 1 0 0 0,0-1 0 0 0,1 1 0 0 0,-1 0 0 0 0,0 0 0 0 0,1 0 0 0 0,-1 0 0 0 0,0 0 0 0 0,0 1 0 0 0,0-1 0 0 0,0 1 0 0 0,1 0 0 0 0,-1 0 0 0 0,0 0 0 0 0,0 0 0 0 0,-2 0 1 0 0,-25-4 63 0 0,0 1 1 0 0,0 2 0 0 0,-1 1-1 0 0,1 1 1 0 0,0 2-1 0 0,0 0 1 0 0,0 3-1 0 0,0 0 1 0 0,1 2-1 0 0,0 1 1 0 0,0 1-1 0 0,1 2 1 0 0,0 0-1 0 0,1 2 1 0 0,1 1-1 0 0,0 1 1 0 0,1 2-1 0 0,1 0 1 0 0,-21 21-64 0 0,40-33 26 0 0,-1 0 1 0 0,1 1 0 0 0,1-1 0 0 0,-1 1-1 0 0,1 0 1 0 0,1 0 0 0 0,-1 0 0 0 0,1 0-1 0 0,0 1 1 0 0,1 0 0 0 0,0-1 0 0 0,0 1-1 0 0,0 0 1 0 0,1 0 0 0 0,0 0 0 0 0,1 0-1 0 0,0 2-26 0 0,1-5 7 0 0,-1 1 0 0 0,1-1 0 0 0,1 0 0 0 0,-1 0 0 0 0,1 1 0 0 0,0-1 0 0 0,0 0 0 0 0,1 0 0 0 0,-1-1 0 0 0,1 1 0 0 0,0 0 0 0 0,0-1 0 0 0,1 0 0 0 0,-1 0 0 0 0,1 0 0 0 0,0 0 0 0 0,0 0 0 0 0,1-1 0 0 0,-1 0 0 0 0,1 0 0 0 0,-1 0 0 0 0,1 0 0 0 0,0-1 0 0 0,0 0 0 0 0,0 0 0 0 0,0 0 0 0 0,0 0 0 0 0,2-1-7 0 0,156 28 163 0 0,80-42-163 0 0,-197 8-44 0 0,38-4-25 0 0,0-2-1 0 0,0-5 1 0 0,-2-3 0 0 0,77-28 69 0 0,-145 27 5 0 0,-54 15-63 0 0,11 6 175 0 0,0 2 1 0 0,1 1-1 0 0,-1 0 0 0 0,1 3 0 0 0,0 0 1 0 0,0 2-1 0 0,1 0 0 0 0,-22 12-117 0 0,33-14 56 0 0,-18 19-68 0 0,87-15-364 0 0,-31-11 251 0 0,0-1-1 0 0,0-1 0 0 0,-1-1 1 0 0,1-1-1 0 0,-1-1 1 0 0,1 0-1 0 0,-2-2 0 0 0,1 0 1 0 0,-1-2-1 0 0,0 0 1 0 0,0-1-1 0 0,-1-1 0 0 0,-1-1 1 0 0,0-1-1 0 0,0 0 1 0 0,-2-1-1 0 0,1-1 0 0 0,-2-1 1 0 0,0 0-1 0 0,-1-1 1 0 0,-1 0-1 0 0,0-1 0 0 0,-1-1 1 0 0,-1 0-1 0 0,-1 0 1 0 0,-1-2 125 0 0,12-171-99 0 0,-22 147 522 0 0,-2 12 115 0 0,-2 1-1 0 0,-2 0 1 0 0,-1 0 0 0 0,-1 0-1 0 0,-1 1 1 0 0,-2 1-1 0 0,-10-18-537 0 0,-6 0 1614 0 0,27 48-1366 0 0,-1 3-61 0 0,-2 8-116 0 0,0 0 1 0 0,0 1-1 0 0,1-1 0 0 0,1 1 0 0 0,0 0 1 0 0,1 0-1 0 0,0-1 0 0 0,0 1 0 0 0,1 0 1 0 0,1 0-1 0 0,1 5-71 0 0,-2 15 207 0 0,51 248-423 0 0,-49-264 160 0 0,27 177-2467 0 0,-22-62-2540 0 0,-28-38 2643 0 0,10-66 1410 0 0</inkml:trace>
  <inkml:trace contextRef="#ctx0" brushRef="#br0" timeOffset="-45760.89">8463 473 928 0 0,'0'0'265'0'0,"0"0"-36"0"0,0 0 36 0 0,2 5 98 0 0,-1 8-224 0 0,0-1 0 0 0,0 0 0 0 0,-2 1 0 0 0,1-1-1 0 0,-2 1 1 0 0,1-1 0 0 0,-2 0 0 0 0,1 0 0 0 0,-2 0 0 0 0,0 0 0 0 0,-2 4-139 0 0,-13 60 642 0 0,-1 54 855 0 0,7 2 0 0 0,3 112-1497 0 0,10-237 69 0 0,0 1-1 0 0,1 0 1 0 0,1-1-1 0 0,-1 1 1 0 0,1-1-1 0 0,0 1 1 0 0,1-1-1 0 0,-1 0 1 0 0,1 0-1 0 0,1 0 1 0 0,0 0 0 0 0,0 0-1 0 0,0-1 1 0 0,1 0-1 0 0,-1 0 1 0 0,5 3-69 0 0,-1-4 37 0 0,1-1 0 0 0,0-1 0 0 0,0 0 0 0 0,0 0 0 0 0,0-1 1 0 0,0 0-1 0 0,1-1 0 0 0,-1 0 0 0 0,0 0 0 0 0,1-1 0 0 0,-1 0 0 0 0,1 0 0 0 0,-1-1 1 0 0,0-1-1 0 0,1 0 0 0 0,-1 0 0 0 0,0-1 0 0 0,0 0 0 0 0,0 0 0 0 0,1-1-37 0 0,29-6-170 0 0,-32 8 125 0 0,141-56-3370 0 0,-138 42 1098 0 0,-9 15 1219 0 0</inkml:trace>
  <inkml:trace contextRef="#ctx0" brushRef="#br0" timeOffset="-45509.622">8477 1048 2120 0 0,'24'-20'2909'0'0,"191"-34"-1150"0"0,27-9-3769 0 0,-180 31-419 0 0,-57 22 1692 0 0</inkml:trace>
  <inkml:trace contextRef="#ctx0" brushRef="#br0" timeOffset="-45260.948">8502 541 1204 0 0,'10'-14'4272'0'0,"30"1"-3201"0"0,-36 12-879 0 0,273-40 1478 0 0,-91 38-5070 0 0,-77 17 859 0 0,-76-6 1285 0 0</inkml:trace>
  <inkml:trace contextRef="#ctx0" brushRef="#br0" timeOffset="-44675.895">9073 1331 1496 0 0,'30'-38'829'0'0,"1"5"-601"0"0,-1-1 0 0 0,-2-2 0 0 0,-1-1 0 0 0,-2-1-1 0 0,-2-1 1 0 0,-2-1 0 0 0,-1-1 0 0 0,-2 0 0 0 0,-2-2 0 0 0,-1 0 0 0 0,-3 0 0 0 0,-1-3-228 0 0,-27-7-80 0 0,31 81 313 0 0,123 89 741 0 0,-127-109-927 0 0,0 0 0 0 0,-1 1-1 0 0,0 0 1 0 0,-1 1 0 0 0,0 0 0 0 0,0 1-1 0 0,-1 0 1 0 0,0 0 0 0 0,-1 1 0 0 0,-1-1-1 0 0,0 2 1 0 0,0-1 0 0 0,-1 1 0 0 0,-1-1-1 0 0,0 1 1 0 0,0 0 0 0 0,-2 1 0 0 0,0-1-1 0 0,0 6-46 0 0,-4-9-56 0 0,0-1-1 0 0,-1 0 1 0 0,0 0-1 0 0,-1-1 1 0 0,0 1-1 0 0,0-1 1 0 0,-1 0-1 0 0,0 0 1 0 0,0 0-1 0 0,-1 0 1 0 0,0-1-1 0 0,-1 0 1 0 0,1-1-1 0 0,-1 1 1 0 0,-1-1-1 0 0,1-1 1 0 0,-1 1-1 0 0,0-1 1 0 0,0 0-1 0 0,0-1 1 0 0,-1 0-1 0 0,0 0 1 0 0,0-1-1 0 0,0 0 57 0 0,-10-7-2497 0 0,2-17 1283 0 0</inkml:trace>
  <inkml:trace contextRef="#ctx0" brushRef="#br0" timeOffset="-44411.42">10111 529 1192 0 0,'1'0'128'0'0,"0"-1"-1"0"0,0 0 1 0 0,-1 1-1 0 0,1-1 1 0 0,0 0-1 0 0,0 0 1 0 0,0 0-1 0 0,-1 1 0 0 0,1-1 1 0 0,-1 0-1 0 0,1 0 1 0 0,0 0-1 0 0,-1 0 1 0 0,0 0-1 0 0,1 0 1 0 0,-1 0-1 0 0,0 0 1 0 0,1 0-1 0 0,-1 0 1 0 0,0-1-1 0 0,0 1 1 0 0,0 0-1 0 0,0 0 1 0 0,0 0-1 0 0,0 0 1 0 0,0 0-1 0 0,0 0 1 0 0,0 0-1 0 0,-1 0 1 0 0,1 0-1 0 0,0 0 1 0 0,-1 0-1 0 0,1 0 1 0 0,-1 0-1 0 0,1 0 1 0 0,-1 0-1 0 0,0 0 1 0 0,1 0-1 0 0,-1 0 1 0 0,0 0-1 0 0,1 0 1 0 0,-1 1-1 0 0,0-1 1 0 0,0 0-1 0 0,0 1 1 0 0,0-1-1 0 0,-1 0-127 0 0,-2 7 114 0 0,0 0 1 0 0,0 0-1 0 0,0 0 0 0 0,0 1 1 0 0,1-1-1 0 0,0 1 0 0 0,1 0 0 0 0,0 0 1 0 0,0 0-1 0 0,0 0 0 0 0,1 0 1 0 0,0 0-1 0 0,0 0 0 0 0,0 1 1 0 0,1-1-1 0 0,1 7-114 0 0,0 15 122 0 0,1 1 1 0 0,1-1-1 0 0,2 0 1 0 0,1 0-1 0 0,1 0 1 0 0,2-1-1 0 0,0 0 1 0 0,6 10-123 0 0,46 102-280 0 0,-10-22-3801 0 0,-54-94 1517 0 0,-17 4 1404 0 0</inkml:trace>
  <inkml:trace contextRef="#ctx0" brushRef="#br0" timeOffset="-44023.928">9718 978 1268 0 0,'172'-55'3371'0'0,"-53"24"-2587"0"0,3 5 0 0 0,0 5 0 0 0,112-3-784 0 0,-221 24 6 0 0,-11-1 29 0 0,0 0 0 0 0,1 0 1 0 0,-1 0-1 0 0,0 1 0 0 0,1-1 0 0 0,-1 1 1 0 0,1 0-1 0 0,-1-1 0 0 0,1 1 0 0 0,-1 0 0 0 0,1 1 1 0 0,-1-1-1 0 0,1 0 0 0 0,-1 1 0 0 0,0-1 1 0 0,1 1-1 0 0,-1 0 0 0 0,0 0 0 0 0,1 0 0 0 0,-1 0 1 0 0,0 0-1 0 0,0 1 0 0 0,0-1 0 0 0,0 0 1 0 0,0 1-1 0 0,0 0 0 0 0,0-1 0 0 0,0 1 1 0 0,-1 0-1 0 0,1 0 0 0 0,-1 0 0 0 0,1 0 0 0 0,-1 0 1 0 0,0 0-1 0 0,0 1 0 0 0,0-1 0 0 0,0 0 1 0 0,0 1-1 0 0,-1-1-35 0 0,43 145 174 0 0,-4-33-5993 0 0,-39-112 4565 0 0</inkml:trace>
  <inkml:trace contextRef="#ctx0" brushRef="#br0" timeOffset="-43837.525">10568 621 1580 0 0,'-6'-20'920'0'0,"3"8"-80"0"0,3 2-76 0 0,-4 0-120 0 0,1 4-172 0 0,3 1 9 0 0,-4 0-49 0 0,2 0-136 0 0,2 1-208 0 0,0 1-48 0 0,0 3-12 0 0,0 0-212 0 0,0 0-144 0 0,6-2-212 0 0,-6 2-569 0 0,3 4 65 0 0,1 1-372 0 0</inkml:trace>
  <inkml:trace contextRef="#ctx0" brushRef="#br0" timeOffset="-43136.688">10744 876 928 0 0,'62'207'3466'0'0,"-52"-188"-1134"0"0,1-46-1281 0 0,0-3-956 0 0,-3 17-48 0 0,-1-5-57 0 0,2 1 1 0 0,0 0 0 0 0,1 1-1 0 0,1 0 1 0 0,1 0-1 0 0,0 1 1 0 0,1 1 0 0 0,0 0-1 0 0,1 1 1 0 0,15-12 9 0 0,-25 24-15 0 0,1 1 0 0 0,-1-1 0 0 0,0 1 0 0 0,0 0 0 0 0,0 0-1 0 0,1 1 1 0 0,-1-1 0 0 0,0 1 0 0 0,0 0 0 0 0,0 0 0 0 0,0 0 0 0 0,0 0 0 0 0,0 1 0 0 0,0 0 0 0 0,0-1 0 0 0,-1 1 0 0 0,1 1 0 0 0,-1-1 0 0 0,1 1 0 0 0,-1-1 0 0 0,0 1 0 0 0,0 0 0 0 0,0 0 0 0 0,0 0 0 0 0,-1 1 0 0 0,1-1 0 0 0,-1 0 0 0 0,0 1 0 0 0,0 0-1 0 0,0 0 1 0 0,0-1 0 0 0,-1 3 15 0 0,1-5-18 0 0,3 10 23 0 0,0-1 1 0 0,0 1-1 0 0,-1 0 1 0 0,0 0-1 0 0,-1 0 1 0 0,0 1-1 0 0,-1 0 1 0 0,0-1-1 0 0,-1 1 1 0 0,0 0-1 0 0,-1-1 1 0 0,0 1-1 0 0,-2 4-5 0 0,2-16 17 0 0,-1-1-1 0 0,1 0 1 0 0,-1 1 0 0 0,1-1-1 0 0,-1 1 1 0 0,1-1 0 0 0,-1 1-1 0 0,0-1 1 0 0,1 1 0 0 0,-1-1-1 0 0,0 1 1 0 0,1-1 0 0 0,-1 1-1 0 0,0 0 1 0 0,0 0 0 0 0,1-1-1 0 0,-1 1 1 0 0,0 0 0 0 0,0 0-1 0 0,0 0 1 0 0,0 0 0 0 0,1 0-1 0 0,-1 0 1 0 0,0 0 0 0 0,0 0-1 0 0,0 0 1 0 0,1 0 0 0 0,-1 0-1 0 0,0 1 1 0 0,0-1 0 0 0,1 0-1 0 0,-1 0 1 0 0,0 1 0 0 0,0-1-1 0 0,1 1 1 0 0,-1-1 0 0 0,0 1-1 0 0,1-1 1 0 0,-1 1 0 0 0,1-1-1 0 0,-1 1 1 0 0,0-1 0 0 0,1 1-1 0 0,-1 0 1 0 0,1-1 0 0 0,0 1-1 0 0,-1 0 1 0 0,1-1 0 0 0,-1 2-17 0 0,7-24-70 0 0,2 0 0 0 0,0 1 1 0 0,1-1-1 0 0,1 2 0 0 0,0-1 1 0 0,2 2-1 0 0,1 0 0 0 0,0 0 0 0 0,1 1 1 0 0,1 0-1 0 0,1 2 0 0 0,0 0 1 0 0,11-7 69 0 0,-24 20-48 0 0,1 1-1 0 0,0 0 1 0 0,0 0 0 0 0,0 0 0 0 0,0 1 0 0 0,0-1 0 0 0,1 1-1 0 0,-1 0 1 0 0,0 0 0 0 0,1 0 0 0 0,-1 1 0 0 0,1 0 0 0 0,-1 0 0 0 0,0 0-1 0 0,1 0 1 0 0,-1 0 0 0 0,1 1 0 0 0,-1 0 0 0 0,0 0 0 0 0,1 0-1 0 0,-1 1 1 0 0,0-1 0 0 0,0 1 0 0 0,0 0 0 0 0,0 0 0 0 0,0 1-1 0 0,-1-1 1 0 0,1 1 0 0 0,-1 0 0 0 0,1-1 0 0 0,-1 2 0 0 0,0-1 0 0 0,0 0-1 0 0,0 1 49 0 0,84 128-320 0 0,-18-2-2466 0 0,-60-123 1623 0 0</inkml:trace>
  <inkml:trace contextRef="#ctx0" brushRef="#br0" timeOffset="-42424.579">11811 838 1164 0 0,'-16'8'212'0'0,"2"0"-1"0"0,-1 2 1 0 0,1 0-1 0 0,1 0 1 0 0,0 1-1 0 0,0 1 1 0 0,1 0-1 0 0,1 1 1 0 0,0 0-1 0 0,0 1 1 0 0,1 0-1 0 0,1 0 1 0 0,1 1-1 0 0,0 1 1 0 0,1-1-1 0 0,0 1 0 0 0,2 0 1 0 0,0 1-1 0 0,-3 14-211 0 0,8-28 19 0 0,0-1 0 0 0,0 0-1 0 0,1 0 1 0 0,-1 0-1 0 0,1 0 1 0 0,-1 0-1 0 0,1 1 1 0 0,0-1-1 0 0,0 0 1 0 0,-1 0-1 0 0,1-1 1 0 0,1 1-1 0 0,-1 0 1 0 0,0 0-1 0 0,0 0 1 0 0,1-1 0 0 0,-1 1-1 0 0,1-1 1 0 0,-1 1-1 0 0,1-1 1 0 0,0 0-1 0 0,0 1 1 0 0,0-1-1 0 0,-1 0 1 0 0,1 0-1 0 0,0 0 1 0 0,0 0-1 0 0,0-1 1 0 0,0 1-1 0 0,1-1 1 0 0,-1 1 0 0 0,0-1-1 0 0,0 1 1 0 0,0-1-1 0 0,0 0 1 0 0,1 0-1 0 0,-1 0 1 0 0,0-1-1 0 0,0 1 1 0 0,0 0-1 0 0,0-1 1 0 0,2 0-19 0 0,86-15 364 0 0,-79 13-340 0 0,0-1 1 0 0,-1 0-1 0 0,1-1 0 0 0,-1 0 0 0 0,0 0 1 0 0,-1-1-1 0 0,1-1 0 0 0,-1 1 0 0 0,0-2 1 0 0,-1 1-1 0 0,0-1 0 0 0,0 0 0 0 0,-1-1 1 0 0,0 0-1 0 0,0 0 0 0 0,-1-1 0 0 0,0 1 0 0 0,-1-1 1 0 0,0-1-1 0 0,0 1 0 0 0,-1-1 0 0 0,-1 0 1 0 0,0 1-1 0 0,0-2 0 0 0,-1 1 0 0 0,0-4-24 0 0,-4-15 896 0 0,-3 54-398 0 0,5-18-495 0 0,0 0-1 0 0,0 0 0 0 0,1 0 0 0 0,0 0 0 0 0,0-1 0 0 0,0 1 0 0 0,1 0 0 0 0,0 0 0 0 0,0-1 0 0 0,0 1 0 0 0,1-1 0 0 0,-1 0 1 0 0,1 0-1 0 0,1 0 0 0 0,-1 0 0 0 0,1 0 0 0 0,-1-1 0 0 0,2 0 0 0 0,-1 1 0 0 0,0-1 0 0 0,1-1 0 0 0,-1 1 0 0 0,1-1 0 0 0,0 0 1 0 0,0 0-1 0 0,1 0 0 0 0,-1-1 0 0 0,1 1 0 0 0,-1-1 0 0 0,1-1 0 0 0,0 1 0 0 0,3 0-2 0 0,0-7-8 0 0,0 1 0 0 0,-1-1 0 0 0,0-1 0 0 0,0 1 0 0 0,0-1 0 0 0,0-1-1 0 0,-1 1 1 0 0,0-1 0 0 0,-1-1 0 0 0,0 1 0 0 0,0-1 0 0 0,0 0 0 0 0,-1 0 0 0 0,0-1 0 0 0,0 0 0 0 0,-1 0 0 0 0,-1 0 0 0 0,1 0-1 0 0,-1-1 1 0 0,-1 1 0 0 0,0-1 0 0 0,0 1 0 0 0,-1-7 8 0 0,13-52-5 0 0,-4-1-1 0 0,-2-1 1 0 0,-4 1-1 0 0,-2-1 1 0 0,-4 0 5 0 0,2 55 49 0 0,-1-7 77 0 0,-1 0 0 0 0,-1 0 0 0 0,-1 0-1 0 0,0 1 1 0 0,-2 0 0 0 0,-1 0 0 0 0,-1 0 0 0 0,0 1 0 0 0,-1 0-1 0 0,-2 0 1 0 0,-6-9-126 0 0,15 29 17 0 0,1-1 1 0 0,-1 1-1 0 0,0 0 0 0 0,0-1 1 0 0,1 1-1 0 0,-1 0 0 0 0,0 0 0 0 0,0 0 1 0 0,1 0-1 0 0,-1 0 0 0 0,0 1 0 0 0,1-1 1 0 0,-1 1-1 0 0,0-1 0 0 0,1 1 1 0 0,-1-1-1 0 0,0 1 0 0 0,1 0 0 0 0,-1 0 1 0 0,1 0-1 0 0,-1 0 0 0 0,1 0 0 0 0,0 0 1 0 0,-1 0-1 0 0,1 0 0 0 0,0 1 1 0 0,0-1-1 0 0,0 0 0 0 0,0 1 0 0 0,0-1 1 0 0,0 1-1 0 0,0-1 0 0 0,0 1 0 0 0,1-1 1 0 0,-1 1-1 0 0,1 0 0 0 0,-1-1 1 0 0,1 1-1 0 0,-1 0 0 0 0,1 0 0 0 0,0-1 1 0 0,0 2-18 0 0,-19 152 240 0 0,20-113-206 0 0,3 2-72 0 0,2-1 0 0 0,1 0 0 0 0,3 0 0 0 0,1 0 0 0 0,9 18 38 0 0,24 101-2113 0 0,-21 0-3233 0 0,-23-146 4055 0 0</inkml:trace>
  <inkml:trace contextRef="#ctx0" brushRef="#br0" timeOffset="-41773">11931 818 1472 0 0,'40'-21'409'0'0,"0"2"-1"0"0,0 3 0 0 0,2 0 1 0 0,0 3-1 0 0,1 2 1 0 0,0 1-1 0 0,0 2 1 0 0,1 3-1 0 0,0 1 1 0 0,2 2-409 0 0,26 2 410 0 0,-69 0-361 0 0,0 1 1 0 0,0 0 0 0 0,0 0 0 0 0,0 0 0 0 0,0 0 0 0 0,0 1 0 0 0,0-1 0 0 0,-1 1 0 0 0,1-1 0 0 0,0 1 0 0 0,-1 0 0 0 0,0 0 0 0 0,1 0-1 0 0,-1 1 1 0 0,0-1 0 0 0,0 1 0 0 0,0-1 0 0 0,0 1 0 0 0,0 0 0 0 0,-1-1 0 0 0,1 1 0 0 0,-1 0 0 0 0,0 0 0 0 0,0 0 0 0 0,0 0-1 0 0,0 0 1 0 0,0 0 0 0 0,-1 0 0 0 0,0 1 0 0 0,1-1 0 0 0,-1 0 0 0 0,0 0 0 0 0,0 0 0 0 0,-1 1 0 0 0,1-1 0 0 0,-1 0 0 0 0,0 0 0 0 0,0 1-50 0 0,3 19 58 0 0,51 120-755 0 0,-47-124-3633 0 0,-8-20 3131 0 0</inkml:trace>
  <inkml:trace contextRef="#ctx0" brushRef="#br0" timeOffset="-41570.985">12550 481 1724 0 0,'-2'-22'3978'0'0,"4"0"-1586"0"0,25 30-5858 0 0,-6 3 2322 0 0,2 1 40 0 0</inkml:trace>
  <inkml:trace contextRef="#ctx0" brushRef="#br0" timeOffset="-40867.56">13137 669 2036 0 0,'-111'30'3501'0'0,"96"-21"-3378"0"0,0 2 1 0 0,0 0-1 0 0,1 0 0 0 0,0 2 0 0 0,1-1 0 0 0,1 2 1 0 0,0 0-1 0 0,0 0 0 0 0,2 1 0 0 0,0 0 0 0 0,0 1 1 0 0,2 0-1 0 0,0 1 0 0 0,-1 2-123 0 0,9-18 8 0 0,-1 1 0 0 0,0-1 0 0 0,1 1 1 0 0,-1-1-1 0 0,1 1 0 0 0,0-1 0 0 0,-1 1 0 0 0,1-1 0 0 0,0 1 1 0 0,0-1-1 0 0,0 1 0 0 0,0-1 0 0 0,0 1 0 0 0,0 0 0 0 0,0-1 1 0 0,1 1-1 0 0,-1-1 0 0 0,0 1 0 0 0,1-1 0 0 0,-1 1 0 0 0,1-1 1 0 0,0 1-1 0 0,0-1 0 0 0,-1 0 0 0 0,1 1 0 0 0,0-1 0 0 0,0 0 1 0 0,0 0-1 0 0,0 0 0 0 0,0 0 0 0 0,1 0 0 0 0,-1 0 0 0 0,0 0 1 0 0,0 0-1 0 0,1 0 0 0 0,-1 0 0 0 0,1-1 0 0 0,-1 1 0 0 0,0 0 0 0 0,1-1 1 0 0,-1 1-1 0 0,1-1 0 0 0,0 0 0 0 0,-1 0 0 0 0,1 1 0 0 0,-1-1 1 0 0,1 0-1 0 0,-1 0 0 0 0,1 0 0 0 0,-1-1 0 0 0,1 1 0 0 0,0 0 1 0 0,-1 0-1 0 0,1-1-8 0 0,83-11-60 0 0,52-49 373 0 0,-127 53-325 0 0,1 0-1 0 0,-1-1 1 0 0,-1 0 0 0 0,0 0-1 0 0,0-1 1 0 0,-1 0 0 0 0,0-1-1 0 0,0 0 1 0 0,-2 0 0 0 0,1-1-1 0 0,-1 0 1 0 0,0-2 12 0 0,-6 13 0 0 0,0 0-1 0 0,1 1 1 0 0,-1-1 0 0 0,0 0-1 0 0,1 1 1 0 0,-1-1-1 0 0,0 0 1 0 0,1 1 0 0 0,-1-1-1 0 0,1 0 1 0 0,-1 1-1 0 0,1-1 1 0 0,0 1 0 0 0,-1-1-1 0 0,1 1 1 0 0,-1-1 0 0 0,1 1-1 0 0,0-1 1 0 0,-1 1-1 0 0,1 0 1 0 0,0-1 0 0 0,0 1-1 0 0,-1 0 1 0 0,1 0 0 0 0,0-1-1 0 0,0 1 1 0 0,-1 0-1 0 0,1 0 1 0 0,0 0 0 0 0,0 0-1 0 0,-1 0 1 0 0,1 0-1 0 0,0 0 1 0 0,0 0 0 0 0,0 0-1 0 0,-1 1 1 0 0,1-1 0 0 0,0 0-1 0 0,0 0 1 0 0,-1 1-1 0 0,1-1 1 0 0,0 0 0 0 0,-1 1-1 0 0,1-1 1 0 0,0 1 0 0 0,-1-1-1 0 0,1 1 1 0 0,-1-1-1 0 0,1 1 1 0 0,-1 0 0 0 0,1-1-1 0 0,-1 1 1 0 0,1-1 0 0 0,-1 1-1 0 0,1 0 1 0 0,-1-1-1 0 0,0 1 1 0 0,0 0 0 0 0,1 0-1 0 0,-1-1 1 0 0,0 1-1 0 0,0 0 1 0 0,0 0 0 0 0,31 50-78 0 0,-30-49 81 0 0,16 60-72 0 0,-16-61 39 0 0,-4 20 165 0 0,3-21-125 0 0,0-1 0 0 0,-1 1 0 0 0,1-1 0 0 0,0 1 0 0 0,-1-1 0 0 0,1 1 0 0 0,-1-1 0 0 0,1 1 0 0 0,-1-1 1 0 0,1 1-1 0 0,-1 0 0 0 0,0-1 0 0 0,1 1 0 0 0,-1 0 0 0 0,1 0 0 0 0,-1 0 0 0 0,0-1 0 0 0,1 1 0 0 0,-1 0 0 0 0,1 0 0 0 0,-1 0 0 0 0,0 0 0 0 0,1 0 0 0 0,-1 0 0 0 0,0 0 0 0 0,1 0 0 0 0,-1 0 0 0 0,0 0 0 0 0,1 0 0 0 0,-1 1 0 0 0,1-1 0 0 0,-1 0 0 0 0,0 0 0 0 0,1 1 0 0 0,-1-1 0 0 0,1 0 0 0 0,-1 1 0 0 0,1-1 0 0 0,-1 0 0 0 0,1 1 0 0 0,-1-1 0 0 0,1 1 0 0 0,-1-1 0 0 0,1 1 0 0 0,0-1 0 0 0,-1 1 0 0 0,1-1 0 0 0,0 1 0 0 0,-1 0 0 0 0,1-1 0 0 0,0 1 0 0 0,0-1 0 0 0,0 1 0 0 0,-1 0 0 0 0,1-1 0 0 0,0 1 0 0 0,0 0-10 0 0,4-21-9 0 0,2 0 0 0 0,0 0 0 0 0,1 1 0 0 0,0 0 0 0 0,2 0 0 0 0,0 1-1 0 0,1 0 1 0 0,1 1 0 0 0,1 0 0 0 0,0 1 0 0 0,1 0 0 0 0,1 1 0 0 0,1 0 0 0 0,8-6 9 0 0,-18 16 5 0 0,2 0 1 0 0,-1 1-1 0 0,0 0 1 0 0,1 0-1 0 0,0 0 0 0 0,0 1 1 0 0,0 0-1 0 0,0 0 1 0 0,1 1-1 0 0,-1 0 1 0 0,1 0-1 0 0,-1 1 1 0 0,1 0-1 0 0,0 0 0 0 0,-1 1 1 0 0,1 0-1 0 0,0 0 1 0 0,0 1-1 0 0,-1 0 1 0 0,1 0-1 0 0,-1 1 1 0 0,1 0-1 0 0,-1 0 0 0 0,1 1 1 0 0,-1 0-1 0 0,0 0 1 0 0,0 1-1 0 0,-1 0 1 0 0,1 0-1 0 0,-1 0 1 0 0,0 1-1 0 0,0 0 1 0 0,0 0-1 0 0,-1 1 0 0 0,1-1 1 0 0,-2 1-1 0 0,1 0 1 0 0,0 1-1 0 0,-1-1 1 0 0,0 1-1 0 0,-1 0 1 0 0,0 0-1 0 0,0 0 0 0 0,0 0 1 0 0,-1 1-1 0 0,0-1 1 0 0,1 6-6 0 0,7 117-925 0 0,-37-48-3655 0 0,23-76 3348 0 0</inkml:trace>
  <inkml:trace contextRef="#ctx0" brushRef="#br0" timeOffset="-37403.774">18174 207 2540 0 0,'5'3'6422'0'0,"7"16"-4747"0"0,26 67-6202 0 0,-32-44 2051 0 0,-5-26 1394 0 0</inkml:trace>
  <inkml:trace contextRef="#ctx0" brushRef="#br0" timeOffset="-37137.974">18236 541 3096 0 0,'7'27'6852'0'0,"6"-18"-5600"0"0,6-11-2342 0 0,-22-14-5752 0 0,-1 13 5750 0 0</inkml:trace>
  <inkml:trace contextRef="#ctx0" brushRef="#br0" timeOffset="-40335.66">14332 533 1236 0 0,'-6'2'159'0'0,"1"1"0"0"0,0 0-1 0 0,0 0 1 0 0,0 1 0 0 0,1 0 0 0 0,-1-1-1 0 0,1 2 1 0 0,0-1 0 0 0,0 0-1 0 0,1 1 1 0 0,-1 0 0 0 0,1 0 0 0 0,0 0-1 0 0,0 0 1 0 0,0 0 0 0 0,1 0 0 0 0,0 1-1 0 0,0 0 1 0 0,0-1 0 0 0,1 1 0 0 0,0 0-1 0 0,0 0 1 0 0,0 0 0 0 0,1-1-1 0 0,0 4-158 0 0,-4 16 199 0 0,2-1-1 0 0,1 1 1 0 0,1 0-1 0 0,1-1 1 0 0,1 1-1 0 0,1-1 1 0 0,1 0-1 0 0,1 0 1 0 0,7 20-199 0 0,19 112-652 0 0,-31-155 75 0 0,0-1 19 0 0,-9 5-1128 0 0,2-6 476 0 0</inkml:trace>
  <inkml:trace contextRef="#ctx0" brushRef="#br0" timeOffset="-39837.399">14342 471 1588 0 0,'154'316'3718'0'0,"-154"-315"-3676"0"0,0 0 1 0 0,1 1 0 0 0,-1-1-1 0 0,1 0 1 0 0,0 0-1 0 0,-1 0 1 0 0,1 0-1 0 0,0 0 1 0 0,0 0 0 0 0,0 0-1 0 0,0 0 1 0 0,-1 0-1 0 0,1 0 1 0 0,1-1-1 0 0,-1 1 1 0 0,0 0 0 0 0,0-1-1 0 0,0 1 1 0 0,0 0-1 0 0,0-1 1 0 0,0 0-1 0 0,1 1 1 0 0,-1-1 0 0 0,0 0-1 0 0,0 1 1 0 0,1-1-1 0 0,-1 0 1 0 0,0 0-1 0 0,1 0 1 0 0,-1 0 0 0 0,0 0-1 0 0,0 0 1 0 0,1-1-1 0 0,-1 1 1 0 0,0 0-1 0 0,0-1 1 0 0,1 1 0 0 0,-1-1-1 0 0,0 1 1 0 0,0-1-1 0 0,0 1 1 0 0,0-1-1 0 0,0 0 1 0 0,0 0 0 0 0,0 1-1 0 0,0-1 1 0 0,0 0-1 0 0,0 0 1 0 0,0 0-1 0 0,0 0 1 0 0,-1 0 0 0 0,1 0-1 0 0,0-1 1 0 0,-1 1-1 0 0,1 0 1 0 0,-1 0 0 0 0,1 0-1 0 0,-1 0 1 0 0,0-1-1 0 0,1 1 1 0 0,-1 0-1 0 0,0-1 1 0 0,0 1-43 0 0,6-6-173 0 0,250-297 1248 0 0,-207 251-1330 0 0,-48 53 173 0 0,-1 0 20 0 0,12 5 30 0 0,-3 11 32 0 0,0 0-1 0 0,-2 1 0 0 0,0 0 1 0 0,0 1-1 0 0,-2-1 0 0 0,0 1 0 0 0,-2 0 1 0 0,0 1-1 0 0,0-1 0 0 0,-2 0 0 0 0,0 1 1 0 0,-1-1-1 0 0,-1 1 0 0 0,-3 17 1 0 0,3 10 1 0 0,1 179-6195 0 0,0-225 4998 0 0</inkml:trace>
  <inkml:trace contextRef="#ctx0" brushRef="#br0" timeOffset="-39465.135">15133 823 1056 0 0,'51'-14'1145'0'0,"-13"7"-733"0"0,-1-3-1 0 0,0-1 1 0 0,-1-2 0 0 0,0-1 0 0 0,-1-2 0 0 0,0-1 0 0 0,-2-2 0 0 0,10-7-412 0 0,-41 24 25 0 0,1 1 0 0 0,-1-1 1 0 0,0 1-1 0 0,0-1 0 0 0,0 0 1 0 0,0 0-1 0 0,0 0 0 0 0,-1 0 1 0 0,1 0-1 0 0,0 0 0 0 0,-1-1 1 0 0,0 1-1 0 0,1-1 0 0 0,-1 1 1 0 0,0 0-1 0 0,0-1 0 0 0,-1 0 1 0 0,1 1-1 0 0,0-1 0 0 0,-1 0 0 0 0,0 1 1 0 0,1-1-1 0 0,-1 0 0 0 0,0 1 1 0 0,0-1-1 0 0,-1 0 0 0 0,1 1 1 0 0,-1-1-1 0 0,1 0 0 0 0,-1 1 1 0 0,0-1-1 0 0,0 0-25 0 0,-4-1 39 0 0,-1-1 0 0 0,1 1 0 0 0,-1 0 1 0 0,-1 1-1 0 0,1-1 0 0 0,0 1 0 0 0,-1 0 0 0 0,1 1 0 0 0,-1 0 0 0 0,0 0 1 0 0,0 0-1 0 0,0 1 0 0 0,0 0 0 0 0,0 0 0 0 0,0 0 0 0 0,0 1 0 0 0,0 1 1 0 0,0-1-1 0 0,0 1 0 0 0,-1 0 0 0 0,2 0 0 0 0,-1 1 0 0 0,0 0 1 0 0,0 1-1 0 0,-5 2-39 0 0,-1-1 79 0 0,0 1 1 0 0,0 1 0 0 0,1 0 0 0 0,0 1-1 0 0,0 0 1 0 0,1 1 0 0 0,0 0 0 0 0,0 1-1 0 0,1 0 1 0 0,0 1 0 0 0,0 0 0 0 0,1 0-1 0 0,-5 9-79 0 0,11-13 16 0 0,0 0-1 0 0,1-1 0 0 0,0 1 0 0 0,0 0 0 0 0,0 0 1 0 0,1 0-1 0 0,0 0 0 0 0,0 0 0 0 0,1 1 1 0 0,0-1-1 0 0,0 0 0 0 0,0 0 0 0 0,1 0 0 0 0,-1 1 1 0 0,2-1-1 0 0,-1 0 0 0 0,1 0 0 0 0,-1 0 0 0 0,2-1 1 0 0,-1 1-1 0 0,1 0 0 0 0,0-1 0 0 0,0 1 1 0 0,0-1-1 0 0,1 0 0 0 0,0 0 0 0 0,0-1 0 0 0,0 1 1 0 0,0-1-1 0 0,1 1 0 0 0,0-1 0 0 0,0-1 0 0 0,0 1 1 0 0,0-1-1 0 0,0 0 0 0 0,1 0 0 0 0,0 0 1 0 0,-1-1-1 0 0,1 0 0 0 0,0 0 0 0 0,0-1 0 0 0,0 1 1 0 0,0-1-1 0 0,1 0-15 0 0,13 3-108 0 0,-3 2-248 0 0,1-2 0 0 0,-1 0-1 0 0,1-1 1 0 0,0-1 0 0 0,0 0 0 0 0,0-2-1 0 0,0 0 1 0 0,1-1 0 0 0,-1-1-1 0 0,3-1 357 0 0,73-28-2029 0 0,-63 16 786 0 0</inkml:trace>
  <inkml:trace contextRef="#ctx0" brushRef="#br0" timeOffset="-39185.632">16005 294 1808 0 0,'1'-62'4670'0'0,"-1"61"-4121"0"0,-9-16 1586 0 0,-4 45-1947 0 0,2 0-1 0 0,1 1 0 0 0,1 0 1 0 0,1 0-1 0 0,2 1 1 0 0,1-1-1 0 0,1 2 0 0 0,2-1 1 0 0,0 0-1 0 0,3 0 1 0 0,2 25-188 0 0,-2 0 6 0 0,11 89-2834 0 0,-12-144 2754 0 0,1 1-48 0 0,-1 0 0 0 0,1 0 0 0 0,-1 0 0 0 0,1-1 1 0 0,-1 1-1 0 0,0 0 0 0 0,1 0 0 0 0,-1 0 0 0 0,0 0 0 0 0,0 0 0 0 0,0 0 0 0 0,1 0 0 0 0,-1 0 0 0 0,0 0 0 0 0,0 0 0 0 0,0 0 0 0 0,-1 0 0 0 0,1 0 1 0 0,0 0-1 0 0,0-1 0 0 0,0 1 0 0 0,-1 0 0 0 0,1 0 0 0 0,-1 0 0 0 0,1 0 0 0 0,0 0 0 0 0,-1 0 0 0 0,0-1 0 0 0,1 1 0 0 0,-1 0 0 0 0,1 0 0 0 0,-1-1 1 0 0,0 1-1 0 0,1 0 0 0 0,-1-1 0 0 0,0 1 0 0 0,0-1 0 0 0,0 1 0 0 0,1-1 0 0 0,-1 1 0 0 0,0-1 0 0 0,0 0 0 0 0,0 1 0 0 0,0-1 0 0 0,0 0 0 0 0,0 0 1 0 0,0 0 121 0 0,-3-3-1230 0 0</inkml:trace>
  <inkml:trace contextRef="#ctx0" brushRef="#br0" timeOffset="-38507.186">15777 544 1080 0 0,'0'0'84'0'0,"-1"-1"0"0"0,1 1 0 0 0,-1-1 0 0 0,1 1 0 0 0,-1-1 0 0 0,1 1 1 0 0,0-1-1 0 0,-1 1 0 0 0,1-1 0 0 0,0 0 0 0 0,-1 1 0 0 0,1-1 0 0 0,0 1 0 0 0,0-1 0 0 0,0 0 0 0 0,0 1 0 0 0,0-1 0 0 0,0 0 0 0 0,-1 1 0 0 0,1-1 0 0 0,1 0 0 0 0,-1 1 0 0 0,0-1 0 0 0,0 0 1 0 0,0 1-1 0 0,0-1 0 0 0,0 1 0 0 0,1-1 0 0 0,-1 0 0 0 0,0 1 0 0 0,0-1 0 0 0,1 1 0 0 0,-1-1 0 0 0,0 0 0 0 0,1 1 0 0 0,-1-1 0 0 0,1 1 0 0 0,-1-1 0 0 0,1 1 0 0 0,-1 0 0 0 0,1-1 1 0 0,-1 1-1 0 0,1-1 0 0 0,-1 1 0 0 0,1 0 0 0 0,0 0 0 0 0,-1-1 0 0 0,1 1 0 0 0,-1 0 0 0 0,1 0 0 0 0,0 0 0 0 0,-1-1 0 0 0,1 1 0 0 0,0 0 0 0 0,-1 0 0 0 0,1 0 0 0 0,0 0 0 0 0,-1 0 1 0 0,1 0-1 0 0,0 1 0 0 0,-1-1 0 0 0,1 0 0 0 0,0 0 0 0 0,-1 0 0 0 0,1 1 0 0 0,-1-1 0 0 0,1 0 0 0 0,-1 1 0 0 0,1-1-84 0 0,75-13-227 0 0,-58 10 774 0 0,31-4-473 0 0,-16 4 20 0 0,-1 0 0 0 0,0-2 0 0 0,0-2-1 0 0,0-1 1 0 0,-1-1 0 0 0,0-2 0 0 0,-1-1-1 0 0,0-1 1 0 0,-1-1 0 0 0,-1-2 0 0 0,0-1-1 0 0,25-21-93 0 0,-46 30 85 0 0,-1-1-1 0 0,-1 0 1 0 0,1-1-1 0 0,-2 1 1 0 0,1-1-1 0 0,-1 0 0 0 0,-1 0 1 0 0,0-1-1 0 0,0 1 1 0 0,-1 0-1 0 0,0-1 1 0 0,-1 0-1 0 0,0 0 0 0 0,-1 1 1 0 0,0-1-1 0 0,-1-3-84 0 0,1 13 121 0 0,-8-3 45 0 0,-4 14 11 0 0,-70 475 573 0 0,61-327-367 0 0,21-157-334 0 0,17-89-93 0 0,35-84-311 0 0,-47 156 300 0 0,-6 15 44 0 0,1-1 0 0 0,0 0 0 0 0,0 0 0 0 0,-1 1-1 0 0,1-1 1 0 0,1 0 0 0 0,-1 0 0 0 0,0 1 0 0 0,0-1-1 0 0,1 0 1 0 0,-1 0 0 0 0,1 1 0 0 0,-1-1-1 0 0,1 0 1 0 0,0 1 0 0 0,-1-1 0 0 0,1 1 0 0 0,0-1-1 0 0,0 1 1 0 0,0-1 0 0 0,0 1 0 0 0,1-1 0 0 0,-1 1-1 0 0,0 0 1 0 0,0 0 0 0 0,1 0 0 0 0,-1 0-1 0 0,1 0 1 0 0,-1 0 0 0 0,1 0 0 0 0,0 0 0 0 0,-1 1-1 0 0,1-1 1 0 0,0 0 0 0 0,-1 1 0 0 0,1 0 0 0 0,0-1-1 0 0,-1 1 1 0 0,1 0 0 0 0,0 0 0 0 0,0 0-1 0 0,0 0 1 0 0,0 0 11 0 0,89 123-73 0 0,-88-113 24 0 0,2 0 1 0 0,0 0-1 0 0,0 0 0 0 0,0-1 0 0 0,1 1 0 0 0,1-1 0 0 0,0-1 0 0 0,0 1 0 0 0,0-1 0 0 0,1 0 0 0 0,0-1 0 0 0,1 0 0 0 0,0 0 1 0 0,0-1-1 0 0,0 0 0 0 0,1-1 0 0 0,0 0 0 0 0,8 3 49 0 0,-8-5-179 0 0,0-1 0 0 0,1 0 1 0 0,-1-1-1 0 0,1 0 0 0 0,0 0 0 0 0,-1-1 1 0 0,1-1-1 0 0,0 1 0 0 0,-1-2 0 0 0,1 0 1 0 0,-1 0-1 0 0,1-1 0 0 0,-1 0 0 0 0,0 0 1 0 0,0-2-1 0 0,-1 1 0 0 0,1-1 0 0 0,-1 0 0 0 0,0-1 1 0 0,0 0-1 0 0,-1-1 0 0 0,1 1 0 0 0,-2-2 1 0 0,1 1-1 0 0,-1-1 0 0 0,0 0 0 0 0,3-5 179 0 0,4-4-84 0 0</inkml:trace>
  <inkml:trace contextRef="#ctx0" brushRef="#br0" timeOffset="-37795.416">16940 624 4664 0 0,'9'-62'1363'0'0,"-9"61"-1072"0"0,-31-17 762 0 0,27 18-1020 0 0,1 0-1 0 0,0 1 1 0 0,-1-1 0 0 0,1 1 0 0 0,-1 0 0 0 0,1 0 0 0 0,0 0 0 0 0,0 1 0 0 0,0-1 0 0 0,-1 1 0 0 0,1-1 0 0 0,1 1-1 0 0,-1 0 1 0 0,0 0 0 0 0,0 0 0 0 0,1 1 0 0 0,-1-1 0 0 0,1 1 0 0 0,0-1 0 0 0,0 1 0 0 0,0 0 0 0 0,0 0 0 0 0,0 0-1 0 0,0 0 1 0 0,1 0 0 0 0,0 0 0 0 0,0 1 0 0 0,-1-1 0 0 0,2 0 0 0 0,-1 1 0 0 0,0-1 0 0 0,1 1 0 0 0,-1-1 0 0 0,1 0-1 0 0,0 1 1 0 0,0-1 0 0 0,1 1 0 0 0,-1-1 0 0 0,1 1 0 0 0,0-1 0 0 0,-1 0 0 0 0,1 1 0 0 0,1-1 0 0 0,-1 0-1 0 0,1 2-32 0 0,6 3-21 0 0,1-1-1 0 0,-1 0 0 0 0,2 0 1 0 0,-1-1-1 0 0,0 0 0 0 0,1 0 0 0 0,0-1 1 0 0,1-1-1 0 0,-1 0 0 0 0,1 0 1 0 0,0-1-1 0 0,0 0 0 0 0,0-1 0 0 0,0 0 1 0 0,0-1-1 0 0,0 0 0 0 0,0 0 1 0 0,1-2-1 0 0,4 0 22 0 0,-13 1-41 0 0,-1-1 0 0 0,0 1 0 0 0,1-1 0 0 0,-1 1 0 0 0,0-1 1 0 0,0 0-1 0 0,1 0 0 0 0,-1 0 0 0 0,0-1 0 0 0,0 1 0 0 0,0 0 1 0 0,0-1-1 0 0,0 1 0 0 0,-1-1 0 0 0,1 0 0 0 0,0 0 0 0 0,-1 1 0 0 0,1-1 1 0 0,-1 0-1 0 0,0 0 0 0 0,0 0 0 0 0,1-1 0 0 0,-1 1 0 0 0,-1 0 0 0 0,1 0 1 0 0,0-1-1 0 0,0 1 0 0 0,-1 0 0 0 0,0-1 0 0 0,1 1 0 0 0,-1-1 0 0 0,0 1 1 0 0,0 0-1 0 0,0-1 0 0 0,0 1 0 0 0,-1-1 0 0 0,1 1 0 0 0,-1 0 0 0 0,1-1 1 0 0,-1 1-1 0 0,0 0 0 0 0,0 0 0 0 0,0-1 0 0 0,0 1 0 0 0,0 0 0 0 0,-1 0 1 0 0,1 0-1 0 0,0 0 0 0 0,-1 1 0 0 0,0-1 0 0 0,1 0 0 0 0,-1 0 0 0 0,0 1 1 0 0,0-1 40 0 0,-150-138-120 0 0,152 138 97 0 0,0 1 1 0 0,0-1-1 0 0,0 0 1 0 0,0 0 0 0 0,0 0-1 0 0,0 0 1 0 0,0 1-1 0 0,1-1 1 0 0,-1 0 0 0 0,0 0-1 0 0,1 0 1 0 0,0 1-1 0 0,-1-1 1 0 0,1 0-1 0 0,0 1 1 0 0,0-1 0 0 0,0 1-1 0 0,0-1 1 0 0,0 1-1 0 0,0-1 1 0 0,1 1 0 0 0,-1 0-1 0 0,0-1 1 0 0,1 1-1 0 0,-1 0 1 0 0,1 0 0 0 0,-1 0-1 0 0,1 0 1 0 0,0 0-1 0 0,-1 1 1 0 0,1-1 0 0 0,0 0-1 0 0,0 1 1 0 0,-1-1-1 0 0,1 1 1 0 0,0 0 0 0 0,0 0-1 0 0,0-1 1 0 0,-1 1-1 0 0,1 0 1 0 0,1 1 22 0 0,-2-2-24 0 0,58-17-366 0 0,1 3 1 0 0,0 2 0 0 0,1 3-1 0 0,0 2 1 0 0,0 3 0 0 0,1 3-1 0 0,8 3 390 0 0,-69-1 171 0 0,6 9 750 0 0,-31 12-277 0 0,0 1 1 0 0,2 1-1 0 0,1 2 0 0 0,1 0 1 0 0,2 1-1 0 0,0 0 1 0 0,-12 26-645 0 0,2 57 1206 0 0,28-106-1194 0 0,1 0 0 0 0,-1-1 0 0 0,1 1 0 0 0,-1 0 0 0 0,1 0 0 0 0,0-1 0 0 0,0 1 0 0 0,0-1 0 0 0,0 1 0 0 0,1-1 0 0 0,-1 1 0 0 0,0-1 0 0 0,1 0 0 0 0,0 0 0 0 0,0 1 0 0 0,0-1 0 0 0,0 0 0 0 0,0-1 0 0 0,0 1 0 0 0,0 0 0 0 0,0-1 0 0 0,1 1 0 0 0,-1-1 0 0 0,1 0 0 0 0,-1 1 0 0 0,1-1 0 0 0,0-1 0 0 0,-1 1 0 0 0,1 0-1 0 0,0 0 1 0 0,-1-1 0 0 0,1 0 0 0 0,0 0 0 0 0,0 1 0 0 0,0-2 0 0 0,-1 1 0 0 0,1 0 0 0 0,0 0-12 0 0,10-3-59 0 0,0-1 0 0 0,0 0-1 0 0,-1-1 1 0 0,1 0 0 0 0,-1-1 0 0 0,0 0-1 0 0,-1-1 1 0 0,0 0 0 0 0,0-1 0 0 0,0 0-1 0 0,-1-1 1 0 0,0 0 0 0 0,-1-1 0 0 0,0 1-1 0 0,0-2 1 0 0,-1 1 0 0 0,-1-2 0 0 0,0 1-1 0 0,0-1 1 0 0,-1 1 0 0 0,0-2 0 0 0,-1 1-1 0 0,-1-1 1 0 0,1-4 59 0 0,4-6 47 0 0,-2-1-1 0 0,-1 1 1 0 0,-1-1-1 0 0,-1 0 0 0 0,-1 0 1 0 0,-2 0-1 0 0,0-1 1 0 0,-1 1-1 0 0,-1 0 1 0 0,-2 0-1 0 0,0-1 1 0 0,-2 2-1 0 0,0-1 1 0 0,-2 0-1 0 0,0 1 1 0 0,-2 1-1 0 0,0-1 1 0 0,-2 1-1 0 0,0 1 1 0 0,-13-18-47 0 0,-11-2 840 0 0,34 41-687 0 0,-6 13-74 0 0,0 0-1 0 0,1 0 1 0 0,0 0 0 0 0,1 1 0 0 0,1 0-1 0 0,0 0 1 0 0,1 1 0 0 0,0-1 0 0 0,1 1-1 0 0,1-1 1 0 0,0 1 0 0 0,1-1 0 0 0,1 1-1 0 0,0 0 1 0 0,1-1 0 0 0,1 1 0 0 0,0-1-1 0 0,1 0 1 0 0,0 0 0 0 0,1 0 0 0 0,1-1-1 0 0,4 9-78 0 0,-9-18 15 0 0,76 184-529 0 0,-57-149-844 0 0,-2 2 0 0 0,-2 0 0 0 0,-2 1-1 0 0,-1 0 1 0 0,1 18 1358 0 0,-12-35-1213 0 0,0-6 15 0 0</inkml:trace>
  <inkml:trace contextRef="#ctx0" brushRef="#br0" timeOffset="-7193.66">20558 2533 2260 0 0,'0'5'908'0'0,"0"-5"-132"0"0,0 1-36 0 0,0 1-140 0 0,5-4-59 0 0,2 4-9 0 0,2-2-100 0 0,18-2-56 0 0,-11 2-128 0 0,9 0-180 0 0,32-15-216 0 0,-16 9 20 0 0,-6-4-728 0 0,2-2-469 0 0,1 2 77 0 0,1-2-64 0 0,-2 4 88 0 0</inkml:trace>
  <inkml:trace contextRef="#ctx0" brushRef="#br0" timeOffset="-7023.878">21235 2428 1348 0 0,'2'1'1036'0'0,"2"-1"-216"0"0,-1 0-40 0 0,-1 0-120 0 0,0 2-144 0 0,0-4-163 0 0,1 2-93 0 0,1 2-52 0 0,-1-4-156 0 0,3 2-60 0 0,2-1 4 0 0,14-4-528 0 0,-12 5-137 0 0,28-12-547 0 0,-13 5 124 0 0,5-1-164 0 0</inkml:trace>
  <inkml:trace contextRef="#ctx0" brushRef="#br0" timeOffset="-4727.026">23648 2134 1504 0 0,'0'1'96'0'0,"0"-1"0"0"0,1 1 0 0 0,-1-1-1 0 0,0 0 1 0 0,0 1 0 0 0,1-1 0 0 0,-1 0 0 0 0,0 1-1 0 0,1-1 1 0 0,-1 0 0 0 0,1 0 0 0 0,-1 1 0 0 0,0-1-1 0 0,1 0 1 0 0,-1 0 0 0 0,1 0 0 0 0,-1 1 0 0 0,0-1-1 0 0,1 0 1 0 0,-1 0 0 0 0,1 0 0 0 0,-1 0 0 0 0,1 0-1 0 0,-1 0 1 0 0,1 0 0 0 0,-1 0 0 0 0,0 0 0 0 0,1 0-1 0 0,-1 0 1 0 0,1 0 0 0 0,-1 0 0 0 0,1 0 0 0 0,-1-1-1 0 0,1 1 1 0 0,-1 0 0 0 0,0 0 0 0 0,1 0 0 0 0,-1-1-1 0 0,0 1 1 0 0,1 0 0 0 0,-1-1 0 0 0,1 1 0 0 0,-1 0-1 0 0,0 0 1 0 0,0-1 0 0 0,1 1 0 0 0,-1-1 0 0 0,0 1-1 0 0,0 0 1 0 0,1-1 0 0 0,-1 1-96 0 0,39 285 1501 0 0,-29-131-256 0 0,-10-153-1095 0 0,6-1 301 0 0,3-14-449 0 0,0 1 0 0 0,1 0 1 0 0,0 0-1 0 0,1 1 0 0 0,1 0 1 0 0,0 1-1 0 0,0 0 0 0 0,1 1 1 0 0,0 1-1 0 0,1 0 0 0 0,0 0 0 0 0,0 2 1 0 0,1-1-1 0 0,0 2 0 0 0,1 0 1 0 0,-1 1-1 0 0,1 1 0 0 0,0 0 1 0 0,0 1-1 0 0,12-1-2 0 0,52 17-79 0 0,-76-12 81 0 0,0 0-1 0 0,0 1 0 0 0,-1 0 0 0 0,1 0 1 0 0,0 0-1 0 0,-1 0 0 0 0,1 1 0 0 0,-1-1 1 0 0,0 1-1 0 0,0 0 0 0 0,0 0 1 0 0,0 0-1 0 0,-1 0 0 0 0,1 1 0 0 0,-1-1 1 0 0,1 1-1 0 0,-1-1 0 0 0,0 1 0 0 0,-1 0 1 0 0,1 0-1 0 0,-1 0 0 0 0,0 0 1 0 0,0 0-1 0 0,0 0 0 0 0,0 0 0 0 0,-1 0 1 0 0,1 0-1 0 0,-1 1 0 0 0,0-1 1 0 0,0 0-1 0 0,-1 0 0 0 0,1 0 0 0 0,-1 0 1 0 0,0 1-1 0 0,0-1-1 0 0,-13 10 53 0 0,-1 0 0 0 0,0-1 0 0 0,-1-1 1 0 0,0-1-1 0 0,-1 0 0 0 0,0-1 0 0 0,-1-1 0 0 0,0 0 0 0 0,0-2 1 0 0,-1 0-1 0 0,0-1 0 0 0,0 0 0 0 0,-1-2 0 0 0,1-1 0 0 0,-1 0 0 0 0,0-1 1 0 0,0-1-1 0 0,0-1 0 0 0,-10-2-53 0 0,26 2 35 0 0,2 1-35 0 0,0 0 0 0 0,0-1 1 0 0,0 1-1 0 0,0-1 0 0 0,0 1 1 0 0,0-1-1 0 0,0 0 0 0 0,0 0 1 0 0,0 0-1 0 0,0 0 1 0 0,0 0-1 0 0,-1-1 0 0 0,1 1 1 0 0,0 0-1 0 0,0-1 0 0 0,1 0 1 0 0,-1 1-1 0 0,0-1 0 0 0,0 0 1 0 0,0 0-1 0 0,0 0 0 0 0,1 0 1 0 0,-1-1-1 0 0,0 1 1 0 0,1 0-1 0 0,-1-1 0 0 0,1 1 1 0 0,0-1-1 0 0,-1 1 0 0 0,1-1 1 0 0,0 0-1 0 0,0 0 0 0 0,83-54-197 0 0,466-174-1108 0 0,-460 178 1438 0 0,-86 50-89 0 0,-63-20 110 0 0,43 21-103 0 0,0 0 0 0 0,-1 2 0 0 0,1 0 0 0 0,0 1 0 0 0,0 1 0 0 0,0 1 0 0 0,0 0 0 0 0,0 2 0 0 0,1 0 0 0 0,0 1 0 0 0,-5 2-51 0 0,19-8 5 0 0,-1 1 0 0 0,0-1 0 0 0,1 0 0 0 0,-1 1 0 0 0,1 0 0 0 0,0 0 0 0 0,-1 0 0 0 0,1 0 0 0 0,0 0 0 0 0,0 1 0 0 0,0 0 0 0 0,1-1 0 0 0,-1 1 0 0 0,1 0-1 0 0,-1 0 1 0 0,1 0 0 0 0,0 1 0 0 0,0-1 0 0 0,1 0 0 0 0,-1 1 0 0 0,1-1 0 0 0,-1 1 0 0 0,1 0 0 0 0,0-1 0 0 0,0 1 0 0 0,1 0 0 0 0,-1 0 0 0 0,1 0 0 0 0,0-1 0 0 0,0 1 0 0 0,0 0 0 0 0,0 0 0 0 0,1 1-5 0 0,6 5-64 0 0,0 0 1 0 0,0 0-1 0 0,1-1 1 0 0,1 0-1 0 0,-1 0 0 0 0,1-1 1 0 0,1 0-1 0 0,0-1 0 0 0,0 0 1 0 0,0 0-1 0 0,1-1 1 0 0,0 0-1 0 0,0-1 0 0 0,0 0 1 0 0,1-1-1 0 0,-1-1 1 0 0,1 0-1 0 0,10 2 64 0 0,230 26-4937 0 0,-197-29 3718 0 0,4-2 29 0 0</inkml:trace>
  <inkml:trace contextRef="#ctx0" brushRef="#br0" timeOffset="-4071.453">25159 2174 1080 0 0,'8'33'3307'0'0,"2"15"-2955"0"0,-10 123 1170 0 0,28-157-4947 0 0,-10-21 2233 0 0</inkml:trace>
  <inkml:trace contextRef="#ctx0" brushRef="#br0" timeOffset="-3805.217">25550 2174 1044 0 0,'-16'79'4163'0'0,"16"-64"-3799"0"0,55 112 880 0 0,-51-122-1362 0 0,1 1-180 0 0,-6-4-2826 0 0,-12-1 1885 0 0</inkml:trace>
  <inkml:trace contextRef="#ctx0" brushRef="#br0" timeOffset="-3589.238">25223 2044 1496 0 0,'6'-5'3796'0'0,"8"-7"-590"0"0,21 2-9011 0 0,-13 6 4352 0 0</inkml:trace>
  <inkml:trace contextRef="#ctx0" brushRef="#br0" timeOffset="-3340.321">25543 2013 1160 0 0,'22'10'8280'0'0,"-14"-10"-9473"0"0,0-1-3671 0 0,-1 0 3617 0 0</inkml:trace>
  <inkml:trace contextRef="#ctx0" brushRef="#br0" timeOffset="-2876.936">26185 2149 1868 0 0,'-11'-3'3664'0'0,"-27"10"-2973"0"0,13-1-480 0 0,1 1 0 0 0,0 1-1 0 0,0 1 1 0 0,1 1 0 0 0,0 1 0 0 0,1 2-1 0 0,0 0 1 0 0,1 1 0 0 0,0 1 0 0 0,2 0-1 0 0,-1 2 1 0 0,-14 18-211 0 0,32-34 8 0 0,1 0-1 0 0,0 0 1 0 0,0 1 0 0 0,0-1-1 0 0,0 0 1 0 0,0 1-1 0 0,1-1 1 0 0,-1 1 0 0 0,0-1-1 0 0,1 1 1 0 0,-1-1-1 0 0,1 1 1 0 0,-1 0 0 0 0,1-1-1 0 0,0 1 1 0 0,-1 0-1 0 0,1-1 1 0 0,0 1 0 0 0,0 0-1 0 0,0-1 1 0 0,1 1-1 0 0,-1 0 1 0 0,0-1 0 0 0,1 1-1 0 0,-1-1 1 0 0,1 1-1 0 0,-1 0 1 0 0,1-1 0 0 0,0 1-1 0 0,0-1 1 0 0,-1 0-1 0 0,1 1 1 0 0,0-1 0 0 0,0 1-1 0 0,1-1 1 0 0,-1 0-1 0 0,0 0 1 0 0,0 0 0 0 0,1 0-1 0 0,-1 0 1 0 0,0 0-1 0 0,1 0 1 0 0,-1 0 0 0 0,1 0-1 0 0,-1-1 1 0 0,1 1-1 0 0,-1-1 1 0 0,1 1 0 0 0,0-1-1 0 0,-1 1 1 0 0,2-1-8 0 0,98 7-217 0 0,-85-9 153 0 0,0 0 0 0 0,0-1-1 0 0,-1-1 1 0 0,1-1 0 0 0,-1 0-1 0 0,0-1 1 0 0,0 0 0 0 0,0-2-1 0 0,-1 1 1 0 0,0-2-1 0 0,-1 0 1 0 0,0 0 0 0 0,0-2-1 0 0,-1 1 1 0 0,0-1 0 0 0,-1-1-1 0 0,0 0 1 0 0,-1-1 0 0 0,-1 0-1 0 0,0 0 1 0 0,0-1-1 0 0,-1 0 1 0 0,-1-1 0 0 0,-1 0-1 0 0,0 0 1 0 0,-1 0 0 0 0,0-1-1 0 0,-1-2 65 0 0,0 6 170 0 0,-1-1-1 0 0,-1 0 0 0 0,0 1 0 0 0,-1-1 1 0 0,0 0-1 0 0,-1 0 0 0 0,0 0 0 0 0,-1 0 1 0 0,-1 1-1 0 0,0-1 0 0 0,0 0 0 0 0,-1 1 1 0 0,-1-1-1 0 0,0 1 0 0 0,-1 0 0 0 0,0 0 1 0 0,-1 1-1 0 0,-1 0 0 0 0,1 0 0 0 0,-2 0 1 0 0,1 1-1 0 0,-8-8-169 0 0,14 17 30 0 0,-1 0-1 0 0,1 0 1 0 0,-1 1 0 0 0,0-1-1 0 0,1 0 1 0 0,-1 1 0 0 0,0-1-1 0 0,1 0 1 0 0,-1 1-1 0 0,0 0 1 0 0,0-1 0 0 0,1 1-1 0 0,-1 0 1 0 0,0 0 0 0 0,0 0-1 0 0,1 0 1 0 0,-1 1 0 0 0,0-1-1 0 0,0 0 1 0 0,1 1 0 0 0,-1-1-1 0 0,0 1 1 0 0,1-1 0 0 0,-1 1-1 0 0,0 0 1 0 0,1 0-1 0 0,-1 0 1 0 0,1 0 0 0 0,0 0-1 0 0,-1 0 1 0 0,1 0 0 0 0,0 0-1 0 0,-1 1 1 0 0,1-1 0 0 0,0 0-1 0 0,0 1 1 0 0,0-1 0 0 0,0 1-1 0 0,0-1 1 0 0,1 1 0 0 0,-1 0-1 0 0,0-1 1 0 0,1 1-1 0 0,-1 0 1 0 0,1-1 0 0 0,0 1-1 0 0,-1 0 1 0 0,1 0 0 0 0,0 0-1 0 0,0 1-29 0 0,-12 95 297 0 0,16-61-705 0 0,2-2 1 0 0,1 1-1 0 0,2-1 0 0 0,2 0 1 0 0,1-1-1 0 0,1 0 1 0 0,2-1-1 0 0,6 8 408 0 0,11 31-2950 0 0,10 16-763 0 0,-35-66 2713 0 0</inkml:trace>
  <inkml:trace contextRef="#ctx0" brushRef="#br0" timeOffset="-6357.13">22715 2231 1204 0 0,'0'0'733'0'0,"0"0"-35"0"0,0 0-145 0 0,-15 9 1297 0 0,-123 118 648 0 0,-27 106-1934 0 0,98-182-5854 0 0,57-49 4068 0 0</inkml:trace>
  <inkml:trace contextRef="#ctx0" brushRef="#br0" timeOffset="-6091.836">22320 2359 860 0 0,'32'-9'6699'0'0,"22"46"-6003"0"0,-51-34-486 0 0,239 211-880 0 0,-198-169-3867 0 0,-40-41 3371 0 0</inkml:trace>
  <inkml:trace contextRef="#ctx0" brushRef="#br0" timeOffset="-5704.772">22761 2529 1588 0 0,'6'4'265'0'0,"-1"-1"0"0"0,1 0-1 0 0,-1 1 1 0 0,0 0 0 0 0,1 1-1 0 0,-2-1 1 0 0,1 1 0 0 0,-1 0-1 0 0,1 0 1 0 0,-1 0 0 0 0,-1 0-1 0 0,1 1 1 0 0,-1 0 0 0 0,0 0 0 0 0,0 0-1 0 0,0 0 1 0 0,-1 0 0 0 0,0 0-1 0 0,-1 1 1 0 0,1-1 0 0 0,-1 1-1 0 0,0 5-264 0 0,-1-12 23 0 0,0 1-1 0 0,0 0 1 0 0,-1-1-1 0 0,1 1 1 0 0,0-1-1 0 0,-1 1 1 0 0,1-1-1 0 0,0 1 1 0 0,-1-1-1 0 0,1 1 1 0 0,-1-1-1 0 0,1 1 0 0 0,-1-1 1 0 0,1 0-1 0 0,-1 1 1 0 0,1-1-1 0 0,-1 0 1 0 0,1 1-1 0 0,-1-1 1 0 0,1 0-1 0 0,-1 0 1 0 0,0 1-1 0 0,1-1 1 0 0,-1 0-1 0 0,0 0 1 0 0,1 0-1 0 0,-1 0 1 0 0,1 0-1 0 0,-1 0 1 0 0,0 0-1 0 0,1 0 0 0 0,-1 0 1 0 0,0 0-1 0 0,1 0 1 0 0,-1 0-1 0 0,1-1 1 0 0,-1 1-1 0 0,0 0 1 0 0,1 0-1 0 0,-1-1 1 0 0,1 1-1 0 0,-1 0 1 0 0,1-1-1 0 0,-1 1 1 0 0,1-1-1 0 0,-1 1 1 0 0,1 0-1 0 0,-1-1 0 0 0,1 1 1 0 0,-1-1-1 0 0,1 1 1 0 0,0-1-1 0 0,-1 0 1 0 0,1 1-1 0 0,0-1 1 0 0,0 1-1 0 0,-1-1 1 0 0,1 1-1 0 0,0-1 1 0 0,0 0-1 0 0,0 1-22 0 0,0-10 8 0 0,1 0 0 0 0,0 0 0 0 0,0 1-1 0 0,1-1 1 0 0,0 0 0 0 0,1 1 0 0 0,0 0 0 0 0,0-1-1 0 0,1 1 1 0 0,0 1 0 0 0,1-1 0 0 0,0 1 0 0 0,1-1-1 0 0,-1 1 1 0 0,1 1 0 0 0,1-1 0 0 0,1-1-8 0 0,-3 3-10 0 0,-1 0 0 0 0,1 0-1 0 0,1 0 1 0 0,-1 1 0 0 0,1-1 0 0 0,0 1 0 0 0,0 0 0 0 0,0 1 0 0 0,1 0 0 0 0,0 0 0 0 0,-1 0-1 0 0,1 1 1 0 0,1 0 0 0 0,-1 0 0 0 0,0 1 0 0 0,1 0 0 0 0,0 0 0 0 0,-1 1 0 0 0,1-1 0 0 0,0 2-1 0 0,-1-1 1 0 0,1 1 0 0 0,0 1 0 0 0,4 0 10 0 0,-1 4-19 0 0,-1 1 0 0 0,0 0 0 0 0,-1 0 0 0 0,1 1 0 0 0,-1 1 0 0 0,-1 0 0 0 0,1 0-1 0 0,-1 0 1 0 0,-1 1 0 0 0,0 0 0 0 0,0 1 0 0 0,0-1 0 0 0,-1 2 0 0 0,-1-1 0 0 0,0 0 0 0 0,0 1 0 0 0,-1 0 0 0 0,0 0-1 0 0,-1 0 1 0 0,0 3 19 0 0,21 89-4057 0 0,-21-94 2808 0 0,-3-8-51 0 0</inkml:trace>
  <inkml:trace contextRef="#ctx0" brushRef="#br0" timeOffset="-6853.696">21653 2379 1068 0 0,'2'2'792'0'0,"0"-2"-80"0"0,-1 3-184 0 0,1-3-200 0 0,-2 2-40 0 0,2 0-268 0 0,0-2-164 0 0,0-2-156 0 0,-2 2-256 0 0,5-2-616 0 0</inkml:trace>
  <inkml:trace contextRef="#ctx0" brushRef="#br0" timeOffset="-6696.131">21930 2389 1460 0 0,'-4'11'465'0'0,"-69"136"3344"0"0,67-137-3909 0 0,-2 1 0 0 0,1-2-1 0 0,-1 1 1 0 0,-1-1 0 0 0,0 0 0 0 0,0 0 0 0 0,-1-1 0 0 0,0 0 0 0 0,0-1 0 0 0,-1 0-1 0 0,-10 4 101 0 0,-19 11-2331 0 0,23-16 1138 0 0</inkml:trace>
  <inkml:trace contextRef="#ctx0" brushRef="#br0" timeOffset="-9503.843">18247 2273 2128 0 0,'-13'22'3287'0'0,"-13"36"-2822"0"0,16-36 4 0 0,-100 211 1027 0 0,-17 21-3117 0 0,104-234-1775 0 0,22-19 2252 0 0</inkml:trace>
  <inkml:trace contextRef="#ctx0" brushRef="#br0" timeOffset="-9257.871">17832 2486 1404 0 0,'1'0'87'0'0,"-1"0"-1"0"0,0 0 1 0 0,1 1-1 0 0,-1-1 1 0 0,1 0 0 0 0,-1 0-1 0 0,0 0 1 0 0,1 0-1 0 0,-1 0 1 0 0,1 0-1 0 0,-1-1 1 0 0,0 1 0 0 0,1 0-1 0 0,-1 0 1 0 0,0 0-1 0 0,1 0 1 0 0,-1 0 0 0 0,0 0-1 0 0,1-1 1 0 0,-1 1-1 0 0,0 0 1 0 0,1 0-1 0 0,-1-1 1 0 0,0 1 0 0 0,1 0-1 0 0,-1 0 1 0 0,0-1-1 0 0,0 1 1 0 0,1 0-1 0 0,-1-1 1 0 0,0 1 0 0 0,0 0-1 0 0,0-1 1 0 0,1 1-1 0 0,-1 0 1 0 0,0-1-1 0 0,0 1 1 0 0,0 0 0 0 0,0-1-1 0 0,0 1 1 0 0,0-1-1 0 0,0 1 1 0 0,0 0 0 0 0,0-1-1 0 0,0 1 1 0 0,0 0-1 0 0,0-1 1 0 0,0 1-1 0 0,0-1 1 0 0,0 1 0 0 0,0 0-1 0 0,-1-1 1 0 0,1 1-87 0 0,30 19 618 0 0,265 162 1192 0 0,-172-118-2607 0 0,-39-25-2529 0 0,-83-37 3262 0 0,17 6-1124 0 0,-4-6 34 0 0</inkml:trace>
  <inkml:trace contextRef="#ctx0" brushRef="#br0" timeOffset="-9025.743">18503 2559 1484 0 0,'9'-10'4969'0'0,"-6"26"-3351"0"0,-1 8-1416 0 0,0-15-161 0 0,36 131 553 0 0,-4-51-3103 0 0,-11-65-1102 0 0,-15-19 2435 0 0</inkml:trace>
  <inkml:trace contextRef="#ctx0" brushRef="#br0" timeOffset="-8776.61">18958 2756 1428 0 0,'-135'170'5268'0'0,"67"-95"-5305"0"0,22-35-4375 0 0,41-38 3061 0 0</inkml:trace>
  <inkml:trace contextRef="#ctx0" brushRef="#br0" timeOffset="-8467.782">19368 2286 1048 0 0,'-32'41'1224'0'0,"2"1"0"0"0,1 1 0 0 0,2 1 1 0 0,2 2-1 0 0,-7 22-1224 0 0,-30 146-1521 0 0,57-205-903 0 0,0-7 1264 0 0</inkml:trace>
  <inkml:trace contextRef="#ctx0" brushRef="#br0" timeOffset="-8204.513">19022 2428 1180 0 0,'0'-1'265'0'0,"25"-5"4673"0"0,-20 9-4803 0 0,223 145 1571 0 0,-91-31-6942 0 0,-125-107 4052 0 0</inkml:trace>
  <inkml:trace contextRef="#ctx0" brushRef="#br0" timeOffset="-7846.346">19584 2543 1460 0 0,'4'-12'4053'0'0,"40"-14"-3042"0"0,-40 23-967 0 0,0 1 0 0 0,0 1 0 0 0,0-1 0 0 0,1 0 0 0 0,-1 1 0 0 0,1 0 0 0 0,-1 0 0 0 0,1 0 0 0 0,-1 1 0 0 0,1-1 0 0 0,-1 1 0 0 0,1 0 0 0 0,0 0 0 0 0,-1 1 0 0 0,1-1 0 0 0,-1 1 0 0 0,1 0 0 0 0,-1 1 0 0 0,1-1 0 0 0,-1 1 0 0 0,0-1 0 0 0,0 1 0 0 0,0 1 0 0 0,0-1 0 0 0,0 1 0 0 0,0-1 0 0 0,-1 1 0 0 0,1 0 0 0 0,-1 0 0 0 0,0 0 0 0 0,1 1 0 0 0,-2-1 0 0 0,1 1 0 0 0,0 0 0 0 0,-1 0 0 0 0,0 0 0 0 0,1 0 0 0 0,-2 0 0 0 0,1 0 0 0 0,0 1 0 0 0,0 2-44 0 0,1 6 145 0 0,-1 0 1 0 0,0 0-1 0 0,-1 0 0 0 0,0 0 0 0 0,-1 0 1 0 0,0 0-1 0 0,-1 0 0 0 0,-1 0 0 0 0,0 0 1 0 0,-1 0-1 0 0,0-1 0 0 0,-1 1 0 0 0,0-1 1 0 0,-1 1-1 0 0,-1-2 0 0 0,0 1 0 0 0,0 0 1 0 0,-1-1-1 0 0,0 0 0 0 0,-5 4-145 0 0,-3 20 479 0 0,40-41-1127 0 0,156-100-6780 0 0,-146 89 6316 0 0</inkml:trace>
  <inkml:trace contextRef="#ctx0" brushRef="#br0" timeOffset="-7629.429">20243 2676 2464 0 0,'-2'7'804'0'0,"2"-2"-92"0"0,-3 3-48 0 0,3 0-68 0 0,-9 11-147 0 0,2 6-13 0 0,3-2-8 0 0,-1-4-60 0 0,0 6-28 0 0,1-2 12 0 0,-1 0-220 0 0,-2-1-140 0 0,3 1 4 0 0,-3-1-608 0 0,-7-2-528 0 0,0-3-141 0 0,-4-6 37 0 0,4-4 112 0 0</inkml:trace>
  <inkml:trace contextRef="#ctx0" brushRef="#br0" timeOffset="-10128.954">15889 2171 1100 0 0,'0'0'365'0'0,"0"0"2"0"0,0 0 32 0 0,0 0-6 0 0,16 8 2187 0 0,-98 93-2572 0 0,-257 391 1041 0 0,226-369-623 0 0,113-124-433 0 0,0 1-1 0 0,0-1 0 0 0,0 0 1 0 0,0 1-1 0 0,0-1 1 0 0,0 0-1 0 0,-1 0 0 0 0,1 1 1 0 0,0-1-1 0 0,0 0 1 0 0,-1 1-1 0 0,1-1 0 0 0,0 1 1 0 0,-1-1-1 0 0,1 0 1 0 0,0 1-1 0 0,-1-1 0 0 0,1 1 1 0 0,-1-1-1 0 0,1 1 1 0 0,-1-1-1 0 0,1 1 0 0 0,-1-1 1 0 0,0 1-1 0 0,1 0 1 0 0,-1-1-1 0 0,0 1 0 0 0,1 0 1 0 0,-1 0-1 0 0,1-1 1 0 0,-1 1-1 0 0,0 0 0 0 0,0 0 1 0 0,1 0-1 0 0,-1 0 1 0 0,0 0-1 0 0,1 0 0 0 0,-1 0 1 0 0,0 0-1 0 0,1 0 1 0 0,-1 0-1 0 0,0 0 0 0 0,0 0 1 0 0,1 0-1 0 0,-1 1 1 0 0,0-1-1 0 0,1 0 0 0 0,-1 0 1 0 0,1 1-1 0 0,-1-1 0 0 0,0 1 1 0 0,1-1-1 0 0,-1 0 1 0 0,0 1 7 0 0,26-60-328 0 0,-22 51 303 0 0,1 0 1 0 0,0 1 0 0 0,0-1 0 0 0,1 1 0 0 0,-1 0 0 0 0,2 0 0 0 0,-1 0 0 0 0,1 1-1 0 0,0 0 1 0 0,0 0 0 0 0,0 0 0 0 0,1 1 0 0 0,0 0 0 0 0,0 0 0 0 0,1 1 0 0 0,-1-1 0 0 0,1 2-1 0 0,0-1 1 0 0,0 1 0 0 0,0 1 0 0 0,1-1 0 0 0,-1 1 0 0 0,0 1 0 0 0,1-1 0 0 0,-1 2 0 0 0,1-1-1 0 0,0 1 1 0 0,-1 0 0 0 0,1 1 0 0 0,-1 0 0 0 0,1 0 0 0 0,-1 1 0 0 0,1 0 0 0 0,-1 1-1 0 0,6 2 25 0 0,119 80-318 0 0,-113-69 319 0 0,1-1 1 0 0,1-1-1 0 0,0 0 0 0 0,0-2 0 0 0,1 0 0 0 0,1-2 0 0 0,0 0 0 0 0,0-2 0 0 0,1-1 1 0 0,0-1-1 0 0,0-1 0 0 0,21 2-1 0 0,-36-6-56 0 0,0 0 1 0 0,0 0 0 0 0,0-1-1 0 0,0 0 1 0 0,0-1-1 0 0,-1 0 1 0 0,1-1 0 0 0,0 0-1 0 0,0 0 1 0 0,-1-1-1 0 0,1 0 1 0 0,-1-1 0 0 0,0 0-1 0 0,0 0 1 0 0,0-1 0 0 0,-1 0-1 0 0,0-1 1 0 0,0 0-1 0 0,0 0 1 0 0,-1-1 0 0 0,1 0-1 0 0,-2 0 1 0 0,1-1-1 0 0,-1 1 1 0 0,0-1 0 0 0,2-4 55 0 0,-5 9-18 0 0,-1-1 0 0 0,1 1 0 0 0,0-1 0 0 0,-1 1 0 0 0,0-1 0 0 0,0 0 0 0 0,0 0 0 0 0,0 0 0 0 0,-1 0 0 0 0,1 0 0 0 0,-1 0 0 0 0,0 0 0 0 0,0-1 0 0 0,-1 1 0 0 0,1 0 0 0 0,-1-1 0 0 0,0 1 0 0 0,0 0 0 0 0,0-1 0 0 0,-1 1 0 0 0,0 0 0 0 0,0 0 0 0 0,0-1 0 0 0,0 1 0 0 0,0 0 0 0 0,-1 0 0 0 0,0 0 0 0 0,0 0 0 0 0,0 0 0 0 0,0 1 1 0 0,-1-1-1 0 0,1 1 0 0 0,-1-1 0 0 0,0 1 0 0 0,0 0 0 0 0,0 0 0 0 0,0 0 0 0 0,-1 1 0 0 0,1-1 0 0 0,-1 1 0 0 0,0-1 0 0 0,1 1 0 0 0,-1 1 0 0 0,0-1 0 0 0,-2 0 18 0 0,-2 2 85 0 0,1 1 0 0 0,-1 0 0 0 0,0 0 0 0 0,0 1-1 0 0,1 0 1 0 0,-1 0 0 0 0,1 1 0 0 0,0 0 0 0 0,-1 0 0 0 0,2 0 0 0 0,-1 1 0 0 0,0 1 0 0 0,1-1 0 0 0,-1 1-1 0 0,1 0 1 0 0,1 0 0 0 0,-1 1 0 0 0,1-1 0 0 0,0 1 0 0 0,0 1 0 0 0,0-1 0 0 0,1 1 0 0 0,0-1 0 0 0,0 1-1 0 0,1 0 1 0 0,0 1 0 0 0,0-1 0 0 0,1 0 0 0 0,0 1 0 0 0,0 0 0 0 0,1-1 0 0 0,-1 2-85 0 0,5-2 27 0 0,0-1 0 0 0,0 0 0 0 0,0-1 0 0 0,1 1 0 0 0,0 0 0 0 0,0-1 0 0 0,0 0 0 0 0,1 0 0 0 0,-1 0 0 0 0,1 0 0 0 0,0-1 0 0 0,1 0 0 0 0,-1 0 0 0 0,1 0 0 0 0,0-1 0 0 0,0 0 0 0 0,0 0 0 0 0,0 0 0 0 0,0-1 0 0 0,1 0 0 0 0,-1 0 0 0 0,1-1 0 0 0,-1 0 0 0 0,1 0 0 0 0,0 0 0 0 0,6-1-27 0 0,13 2-53 0 0,1-1 0 0 0,-1-1 1 0 0,0-2-1 0 0,1 0 0 0 0,-1-2 1 0 0,0-1-1 0 0,-1-1 0 0 0,1-1 0 0 0,-1-1 1 0 0,0-1-1 0 0,-1-2 0 0 0,0 0 0 0 0,-1-2 1 0 0,0 0-1 0 0,-1-2 0 0 0,-1 0 1 0 0,0-1-1 0 0,-1-2 0 0 0,0 0 0 0 0,-2 0 1 0 0,0-2-1 0 0,-2-1 0 0 0,0 0 1 0 0,-1 0-1 0 0,-1-2 0 0 0,7-16 53 0 0,-8 10 183 0 0,-2 0 0 0 0,-1-1 0 0 0,-2 0 0 0 0,0-1 0 0 0,-3 0 0 0 0,0 0 0 0 0,-2 0 0 0 0,-1-1 0 0 0,-2-19-183 0 0,0 42 120 0 0,-1 0 0 0 0,0 0 1 0 0,-1 0-1 0 0,0 0 0 0 0,0 0 0 0 0,-1 1 0 0 0,0-1 1 0 0,0 1-1 0 0,-1-1 0 0 0,0 1 0 0 0,0 1 0 0 0,-1-1 1 0 0,0 0-1 0 0,-3-1-120 0 0,6 9 22 0 0,0 1-1 0 0,-1 0 1 0 0,1 0 0 0 0,0-1 0 0 0,0 1 0 0 0,0 0 0 0 0,-1 1 0 0 0,1-1 0 0 0,0 0-1 0 0,1 1 1 0 0,-1-1 0 0 0,0 1 0 0 0,0-1 0 0 0,0 1 0 0 0,1 0 0 0 0,-1 0 0 0 0,1 0 0 0 0,0 0-1 0 0,-1 0 1 0 0,1 0 0 0 0,0 0 0 0 0,0 0 0 0 0,0 0 0 0 0,1 1 0 0 0,-1-1 0 0 0,0 0-1 0 0,1 1 1 0 0,-1-1 0 0 0,1 0 0 0 0,0 1 0 0 0,0-1 0 0 0,0 2-22 0 0,-4 17 20 0 0,0 0 0 0 0,1 0 0 0 0,2 1 0 0 0,0 0 0 0 0,1-1 0 0 0,1 1 0 0 0,1-1 0 0 0,1 1 0 0 0,1-1 0 0 0,1 0 0 0 0,1 0 0 0 0,0 0 0 0 0,8 14-20 0 0,11 34-205 0 0,29 110-5093 0 0,-53-176 3912 0 0</inkml:trace>
  <inkml:trace contextRef="#ctx0" brushRef="#br0" timeOffset="-9941.959">16746 2623 1468 0 0,'4'-2'1380'0'0,"-4"0"-264"0"0,0 1-164 0 0,0-1-195 0 0,3-1-73 0 0,-1-1-120 0 0,3 1-64 0 0,2 1-136 0 0,15-6-60 0 0,8 0-200 0 0,2-1-108 0 0,4 6 0 0 0,4-2-360 0 0,7-2-216 0 0,-12 2-356 0 0,8 0-453 0 0,1 0 133 0 0,1-1 76 0 0</inkml:trace>
  <inkml:trace contextRef="#ctx0" brushRef="#br0" timeOffset="-1255.576">26729 2136 956 0 0,'0'0'545'0'0,"0"0"-71"0"0,2-22 1545 0 0,-2 21-2009 0 0,1-1 1 0 0,-1 1 0 0 0,1-1 0 0 0,-1 1-1 0 0,1 0 1 0 0,-1-1 0 0 0,1 1-1 0 0,0 0 1 0 0,0-1 0 0 0,0 1 0 0 0,0 0-1 0 0,0 0 1 0 0,0 0 0 0 0,0 0-1 0 0,0 0 1 0 0,0 0 0 0 0,1 0-1 0 0,-1 0 1 0 0,0 0 0 0 0,0 1 0 0 0,1-1-1 0 0,-1 1 1 0 0,1-1 0 0 0,-1 1-1 0 0,1-1 1 0 0,-1 1 0 0 0,1 0 0 0 0,-1-1-1 0 0,1 1 1 0 0,-1 0 0 0 0,1 0-1 0 0,-1 0 1 0 0,1 0 0 0 0,-1 1 0 0 0,1-1-1 0 0,-1 0 1 0 0,1 0 0 0 0,-1 1-1 0 0,0-1 1 0 0,1 1 0 0 0,-1 0 0 0 0,1-1-1 0 0,-1 1 1 0 0,0 0 0 0 0,0 0-1 0 0,1 0 1 0 0,0 1-11 0 0,21 9 115 0 0,1 1-1 0 0,-1 1 1 0 0,-1 1-1 0 0,-1 1 1 0 0,0 1 0 0 0,-1 1-1 0 0,0 0 1 0 0,-2 2-1 0 0,0 0 1 0 0,-1 1 0 0 0,-1 1-1 0 0,-1 1 1 0 0,-1 0-1 0 0,-1 0 1 0 0,9 22-115 0 0,-27-12 2505 0 0,-31-57-1240 0 0,31 12-1217 0 0,1 1 1 0 0,0-1 0 0 0,1 0-1 0 0,0 0 1 0 0,1 0 0 0 0,0-1-1 0 0,1 1 1 0 0,1 0 0 0 0,0-1-1 0 0,1 1 1 0 0,0 0 0 0 0,1 0-1 0 0,1-1 1 0 0,0 1 0 0 0,0 1-1 0 0,1-1 1 0 0,1 0 0 0 0,6-10-49 0 0,-5 6-161 0 0,2 0-1 0 0,0 0 1 0 0,1 0 0 0 0,1 1 0 0 0,0 0 0 0 0,2 1 0 0 0,-1 0 0 0 0,2 1 0 0 0,8-7 161 0 0,90-48-6706 0 0,-101 67 5480 0 0</inkml:trace>
  <inkml:trace contextRef="#ctx0" brushRef="#br0" timeOffset="-837.662">27440 1996 1060 0 0,'157'353'7411'0'0,"-157"-354"-7353"0"0,0 1 1 0 0,0-1-1 0 0,0 1 1 0 0,0-1-1 0 0,0 0 0 0 0,0 1 1 0 0,0-1-1 0 0,0 1 1 0 0,0-1-1 0 0,0 1 1 0 0,1-1-1 0 0,-1 0 0 0 0,0 1 1 0 0,0-1-1 0 0,1 1 1 0 0,-1-1-1 0 0,0 1 1 0 0,1 0-1 0 0,-1-1 0 0 0,1 1 1 0 0,-1-1-1 0 0,0 1 1 0 0,1 0-1 0 0,-1-1 1 0 0,1 1-1 0 0,-1 0 0 0 0,1-1 1 0 0,-1 1-1 0 0,1 0 1 0 0,0 0-1 0 0,-1-1 1 0 0,1 1-1 0 0,-1 0 1 0 0,1 0-1 0 0,-1 0 0 0 0,1 0 1 0 0,0 0-1 0 0,-1 0 1 0 0,1 0-1 0 0,-1 0 1 0 0,1 0-1 0 0,-1 0 0 0 0,1 0 1 0 0,0 0-1 0 0,-1 0 1 0 0,1 1-1 0 0,-1-1 1 0 0,1 0-1 0 0,-1 0 0 0 0,1 1 1 0 0,-1-1-1 0 0,1 0 1 0 0,-1 1-1 0 0,1-1 1 0 0,-1 0-1 0 0,1 1 1 0 0,-1-1-1 0 0,0 1 0 0 0,1-1 1 0 0,-1 1-1 0 0,0-1 1 0 0,1 1-1 0 0,-1-1 1 0 0,0 1-1 0 0,1-1-58 0 0,27-68-368 0 0,-20 50 599 0 0,89-258-2489 0 0,-79 222 600 0 0,-4 8-3019 0 0,-13 42 3494 0 0</inkml:trace>
  <inkml:trace contextRef="#ctx0" brushRef="#br0" timeOffset="-465.897">27835 2353 2092 0 0,'22'-67'3312'0'0,"-13"52"-3204"0"0,1 0 0 0 0,1 1-1 0 0,0 1 1 0 0,1 0 0 0 0,1 1 0 0 0,0 0 0 0 0,0 1 0 0 0,1 0 0 0 0,1 1-1 0 0,0 1 1 0 0,0 0 0 0 0,1 1 0 0 0,0 0 0 0 0,0 2 0 0 0,0 0-1 0 0,1 1 1 0 0,9-2-108 0 0,-21 6 11 0 0,0 1 0 0 0,0 0-1 0 0,0-1 1 0 0,0 2-1 0 0,0-1 1 0 0,0 0 0 0 0,0 1-1 0 0,0 0 1 0 0,0 0-1 0 0,0 1 1 0 0,0 0 0 0 0,0-1-1 0 0,-1 1 1 0 0,1 1-1 0 0,-1-1 1 0 0,1 1 0 0 0,-1 0-1 0 0,0 0 1 0 0,0 0-1 0 0,0 0 1 0 0,0 1 0 0 0,-1-1-1 0 0,0 1 1 0 0,1 0-1 0 0,-1 0 1 0 0,-1 1 0 0 0,1-1-1 0 0,0 0 1 0 0,-1 1-1 0 0,0 0 1 0 0,0-1 0 0 0,-1 1-1 0 0,1 0 1 0 0,-1 0-1 0 0,0 0 1 0 0,0 0 0 0 0,-1 0-1 0 0,1 0 1 0 0,-1 0-1 0 0,0 0 1 0 0,-1 1 0 0 0,1-1-1 0 0,-1 0 1 0 0,0 0-1 0 0,0 0 1 0 0,-1-1 0 0 0,1 1-1 0 0,-1 0 1 0 0,0 0-1 0 0,-1-1 1 0 0,0 2-11 0 0,-6 9-58 0 0,0-2 1 0 0,-2 0-1 0 0,1 0 0 0 0,-1-1 0 0 0,-1 0 1 0 0,-1 0-1 0 0,1-2 0 0 0,-1 0 0 0 0,-1 0 0 0 0,0-1 1 0 0,0-1-1 0 0,-1 0 0 0 0,0-1 0 0 0,-1 0 1 0 0,1-2-1 0 0,-8 2 58 0 0,-25-1-3399 0 0,39-6 2080 0 0</inkml:trace>
  <inkml:trace contextRef="#ctx0" brushRef="#br0" timeOffset="-24507.599">460 3808 1576 0 0,'0'0'52'0'0,"-1"0"-1"0"0,1 0 1 0 0,-1 0-1 0 0,1 0 1 0 0,-1 0-1 0 0,1 1 1 0 0,-1-1-1 0 0,1 0 1 0 0,-1 0-1 0 0,1 1 1 0 0,-1-1-1 0 0,1 0 1 0 0,-1 0-1 0 0,1 1 1 0 0,-1-1-1 0 0,1 0 1 0 0,-1 1-1 0 0,1-1 1 0 0,0 1 0 0 0,-1-1-1 0 0,1 1 1 0 0,0-1-1 0 0,0 1 1 0 0,-1-1-1 0 0,1 1 1 0 0,0-1-1 0 0,0 1 1 0 0,-1-1-1 0 0,1 1 1 0 0,0-1-1 0 0,0 1 1 0 0,0-1-1 0 0,0 1 1 0 0,0-1-1 0 0,0 1 1 0 0,0-1-1 0 0,0 1 1 0 0,0 0-1 0 0,0-1 1 0 0,0 1-1 0 0,0-1 1 0 0,1 1-1 0 0,-1-1 1 0 0,0 1-1 0 0,0-1 1 0 0,1 1 0 0 0,-1-1-1 0 0,0 1 1 0 0,0-1-1 0 0,1 1 1 0 0,-1-1-1 0 0,0 0 1 0 0,1 1-1 0 0,-1-1 1 0 0,1 1-1 0 0,-1-1 1 0 0,1 0-1 0 0,-1 0 1 0 0,1 1-1 0 0,-1-1 1 0 0,1 0-1 0 0,-1 0 1 0 0,1 1-1 0 0,-1-1 1 0 0,1 0-1 0 0,-1 0 1 0 0,1 0-1 0 0,-1 0 1 0 0,1 0-1 0 0,0 0-51 0 0,47 5 996 0 0,-42-4-891 0 0,395-10 2621 0 0,812-41-342 0 0,-966 38-2007 0 0,-235-2-4556 0 0,-26-22 2183 0 0,2 10 593 0 0,11 3 238 0 0,1 7-18 0 0</inkml:trace>
  <inkml:trace contextRef="#ctx0" brushRef="#br0" timeOffset="-24179.28">2932 3150 1196 0 0,'-24'-2'5442'0'0,"33"-8"-3039"0"0,53-32-894 0 0,-89 21-1764 0 0,0 17-3484 0 0,6-2 70 0 0,20 6 2626 0 0</inkml:trace>
  <inkml:trace contextRef="#ctx0" brushRef="#br0" timeOffset="-23934.434">2857 3460 1392 0 0,'17'8'5516'0'0,"48"-53"-2922"0"0,-67 43-2597 0 0,1 0 0 0 0,-1 0 1 0 0,1 1-1 0 0,-1-1 1 0 0,0 1-1 0 0,1-1 0 0 0,-1 1 1 0 0,0 0-1 0 0,0 0 1 0 0,0-1-1 0 0,0 1 0 0 0,0 1 1 0 0,-1-1-1 0 0,1 0 1 0 0,0 0-1 0 0,0 1 0 0 0,0-1 1 0 0,-1 1-1 0 0,1 0 1 0 0,0 0-1 0 0,-1 0 1 0 0,1 0-1 0 0,0 0 0 0 0,0 0 1 0 0,-1 1-1 0 0,1-1 1 0 0,0 1-1 0 0,0-1 0 0 0,0 1 1 0 0,-2 1 2 0 0,-8-2-638 0 0,-69 0-5669 0 0,63-3 5160 0 0</inkml:trace>
  <inkml:trace contextRef="#ctx0" brushRef="#br0" timeOffset="-26512.554">450 2764 1856 0 0,'1'-28'3185'0'0,"0"44"-1788"0"0,2 51-618 0 0,13 197 585 0 0,29 12-86 0 0,-33-229-2707 0 0,-46-37-3973 0 0,25-11 4286 0 0</inkml:trace>
  <inkml:trace contextRef="#ctx0" brushRef="#br0" timeOffset="-26169.711">366 2718 1412 0 0,'10'-9'155'0'0,"0"0"1"0"0,1 1-1 0 0,0 0 0 0 0,1 1 1 0 0,-1 0-1 0 0,1 1 0 0 0,1 0 1 0 0,-1 1-1 0 0,1 1 0 0 0,0 0 1 0 0,0 0-1 0 0,0 1 0 0 0,0 1 0 0 0,1 1 1 0 0,-1-1-1 0 0,1 2 0 0 0,-1 0 1 0 0,1 1-1 0 0,-1 0 0 0 0,0 1 1 0 0,1 0-1 0 0,-1 1 0 0 0,0 1 1 0 0,0 0-1 0 0,-1 0 0 0 0,1 2 0 0 0,-1-1 1 0 0,0 2-1 0 0,0-1 0 0 0,-1 2 1 0 0,0-1-1 0 0,0 2 0 0 0,-1-1 1 0 0,4 6-156 0 0,1-4 71 0 0,0 0 1 0 0,-1 2 0 0 0,-1 0 0 0 0,0 0 0 0 0,0 1 0 0 0,-2 0 0 0 0,1 1 0 0 0,-2 1-1 0 0,0 0 1 0 0,0 0 0 0 0,-2 1 0 0 0,0 0 0 0 0,-1 0 0 0 0,0 1 0 0 0,-1 0-1 0 0,-1 0 1 0 0,-1 0 0 0 0,-1 1 0 0 0,1 10-72 0 0,-7-13 44 0 0,-1-1 0 0 0,0 0-1 0 0,-2 0 1 0 0,1 0 0 0 0,-2-1 0 0 0,1 1-1 0 0,-2-1 1 0 0,0-1 0 0 0,-1 0 0 0 0,0 0-1 0 0,0 0 1 0 0,-1-1 0 0 0,-1-1 0 0 0,0 0-1 0 0,0 0 1 0 0,-1-1 0 0 0,-1-1 0 0 0,1 0-1 0 0,-1 0 1 0 0,0-2 0 0 0,-1 1 0 0 0,0-2-1 0 0,0 0 1 0 0,0 0 0 0 0,0-1 0 0 0,-1-1 0 0 0,-11 1-44 0 0,18-1-136 0 0,0 0 1 0 0,0-1 0 0 0,0 0 0 0 0,0-1 0 0 0,0 0 0 0 0,0 0 0 0 0,-1 0 0 0 0,1-1 0 0 0,0 0 0 0 0,-1-1 0 0 0,1 0 0 0 0,0 0 0 0 0,0-1 0 0 0,0 0 0 0 0,0-1 0 0 0,0 1 0 0 0,0-1 0 0 0,0-1 0 0 0,1 0 0 0 0,-3-1 135 0 0,6-29-3657 0 0,14 21 2463 0 0</inkml:trace>
  <inkml:trace contextRef="#ctx0" brushRef="#br0" timeOffset="-25701.846">1086 3166 1192 0 0,'119'-10'4795'0'0,"-93"5"-4578"0"0,1-1 0 0 0,-1-2 0 0 0,0 0 0 0 0,-1-1 0 0 0,0-2 0 0 0,0-1 0 0 0,-1 0-1 0 0,-1-2 1 0 0,7-6-217 0 0,-31 21-7 0 0,0-1 0 0 0,1 0 0 0 0,-1 0-1 0 0,0 0 1 0 0,0 0 0 0 0,1 0-1 0 0,-1 0 1 0 0,0 0 0 0 0,0 0 0 0 0,1 0-1 0 0,-1 0 1 0 0,0 0 0 0 0,0 0 0 0 0,1-1-1 0 0,-1 1 1 0 0,0 0 0 0 0,1-1-1 0 0,-1 1 1 0 0,0 0 0 0 0,1-1 0 0 0,-1 1-1 0 0,0-1 1 0 0,1 1 0 0 0,-1-1-1 0 0,1 1 1 0 0,-1-1 0 0 0,1 1 0 0 0,-1-1-1 0 0,1 0 1 0 0,-1 1 0 0 0,1-1 0 0 0,0 0-1 0 0,-1 1 1 0 0,1-1 0 0 0,0 0-1 0 0,0 0 1 0 0,-1 1 0 0 0,1-1 0 0 0,0 0-1 0 0,0 0 1 0 0,0 1 0 0 0,0-1-1 0 0,0 0 1 0 0,0 0 0 0 0,0 1 0 0 0,0-1-1 0 0,0 0 1 0 0,1 0 0 0 0,-1 1 0 0 0,0-1-1 0 0,0 0 1 0 0,1 1 0 0 0,-1-1-1 0 0,0 0 1 0 0,1 1 0 0 0,-1-1 0 0 0,1 0-1 0 0,-1 1 1 0 0,1-1 0 0 0,-1 1-1 0 0,1-1 1 0 0,-1 0 0 0 0,1 1 0 0 0,-1 0-1 0 0,1-1 8 0 0,-80 1-231 0 0,48 6 283 0 0,0 1-1 0 0,0 1 0 0 0,0 1 0 0 0,2 2 0 0 0,-1 1 1 0 0,1 2-1 0 0,1 1 0 0 0,1 0 0 0 0,0 3 0 0 0,1 0 1 0 0,-19 18-52 0 0,42-34-13 0 0,0 1 1 0 0,0 0 0 0 0,0 0-1 0 0,1 0 1 0 0,-1 0 0 0 0,1 0-1 0 0,0 0 1 0 0,0 1 0 0 0,0-1-1 0 0,0 1 1 0 0,1-1 0 0 0,0 1-1 0 0,-1 0 1 0 0,1-1 0 0 0,1 1-1 0 0,-1 0 1 0 0,0 0 0 0 0,1 0-1 0 0,0 0 1 0 0,0 0 0 0 0,0 0-1 0 0,0 0 1 0 0,1 0 0 0 0,-1-1-1 0 0,1 1 1 0 0,0 0 0 0 0,0 0-1 0 0,1-1 1 0 0,-1 1 0 0 0,1 0-1 0 0,0-1 1 0 0,0 1 0 0 0,0-1-1 0 0,0 0 1 0 0,0 0 0 0 0,1 0-1 0 0,0 0 1 0 0,-1 0 0 0 0,1 0-1 0 0,0-1 1 0 0,0 0 0 0 0,1 1-1 0 0,-1-1 1 0 0,0 0 0 0 0,1 0-1 0 0,-1-1 1 0 0,1 1 0 0 0,0-1-1 0 0,-1 0 1 0 0,1 0 0 0 0,0 0-1 0 0,0 0 1 0 0,0-1 0 0 0,0 1-1 0 0,0-1 1 0 0,-1 0 0 0 0,1 0-1 0 0,1-1 13 0 0,131-10-4511 0 0,-95 0 3327 0 0</inkml:trace>
  <inkml:trace contextRef="#ctx0" brushRef="#br0" timeOffset="-25437.724">1810 2649 1428 0 0,'-2'-1'129'0'0,"-1"0"-1"0"0,1 0 1 0 0,0 0 0 0 0,-1 1-1 0 0,1-1 1 0 0,0 0-1 0 0,-1 1 1 0 0,1-1 0 0 0,-1 1-1 0 0,1 0 1 0 0,-1 0-1 0 0,1 0 1 0 0,-1 0 0 0 0,1 0-1 0 0,-1 1 1 0 0,1-1-1 0 0,-1 1 1 0 0,1 0 0 0 0,0-1-1 0 0,-1 1 1 0 0,1 0-1 0 0,0 1 1 0 0,0-1 0 0 0,0 0-1 0 0,0 0 1 0 0,0 1 0 0 0,0-1-1 0 0,0 1 1 0 0,0 0-1 0 0,0 0 1 0 0,1 0 0 0 0,-1-1-1 0 0,1 1 1 0 0,-1 1-1 0 0,1-1 1 0 0,-1 2-129 0 0,2-4 9 0 0,-9 11 92 0 0,0 0 0 0 0,1 1 0 0 0,0 0 0 0 0,1 1 0 0 0,0 0 0 0 0,1 0-1 0 0,1 0 1 0 0,0 1 0 0 0,1 0 0 0 0,0 0 0 0 0,1 0 0 0 0,1 0 0 0 0,0 0 0 0 0,1 1-1 0 0,0-1 1 0 0,1 0 0 0 0,1 1 0 0 0,0-1 0 0 0,1 1-101 0 0,-2 7 145 0 0,33 163 401 0 0,-29-156-412 0 0,1-15-302 0 0,-2 1-1 0 0,0 0 1 0 0,0 0 0 0 0,-2 0 0 0 0,0 0-1 0 0,0 1 1 0 0,-2-1 0 0 0,0 0 0 0 0,0 0-1 0 0,-2 0 1 0 0,0 0 0 0 0,0 0 0 0 0,-1 0-1 0 0,-6 12 169 0 0,7-23-189 0 0,0 0-1 0 0,0-1 1 0 0,0 0-1 0 0,0 0 1 0 0,-1 0-1 0 0,1 0 1 0 0,-1 0-1 0 0,0 0 1 0 0,0-1-1 0 0,0 0 1 0 0,0 0-1 0 0,0 0 1 0 0,0 0-1 0 0,-1-1 1 0 0,1 0-1 0 0,-1 0 1 0 0,1 0-1 0 0,-1 0 1 0 0,0 0 189 0 0,-28 0-961 0 0</inkml:trace>
  <inkml:trace contextRef="#ctx0" brushRef="#br0" timeOffset="-25189.173">1362 2981 1380 0 0,'7'-5'752'0'0,"-2"4"44"0"0,6-1-208 0 0,-4 0 88 0 0,16-3-104 0 0,4 0-88 0 0,-2-1-87 0 0,5 2-9 0 0,-2 1-40 0 0,6-2-68 0 0,0-2-144 0 0,0-1-156 0 0,-1 3 4 0 0,-1-5-720 0 0,-1 0-549 0 0,-5-2 73 0 0,-1-4-44 0 0,-2-3 116 0 0</inkml:trace>
  <inkml:trace contextRef="#ctx0" brushRef="#br0" timeOffset="-24865.705">1977 2451 1076 0 0,'13'-1'2901'0'0,"23"32"-2004"0"0,-27-18-718 0 0,0 0 1 0 0,-1 0-1 0 0,-1 0 0 0 0,0 1 1 0 0,-1 0-1 0 0,0 0 1 0 0,-1 1-1 0 0,-1 0 1 0 0,0 0-1 0 0,1 12-179 0 0,-5-12 2106 0 0,1-45-1082 0 0,0 23-1023 0 0,-1 0 1 0 0,1 0 0 0 0,1 1 0 0 0,-1-1 0 0 0,1 1 0 0 0,0-1 0 0 0,1 1 0 0 0,-1 0 0 0 0,1 0-1 0 0,0 0 1 0 0,1 0 0 0 0,0 0 0 0 0,0 1 0 0 0,0-1 0 0 0,0 1 0 0 0,1 0 0 0 0,0 0 0 0 0,0 1-1 0 0,0 0 1 0 0,1 0 0 0 0,-1 0 0 0 0,1 0 0 0 0,0 1 0 0 0,0 0 0 0 0,0 0 0 0 0,0 1-1 0 0,1-1 1 0 0,-1 1 0 0 0,1 1 0 0 0,0-1 0 0 0,-1 1 0 0 0,1 1 0 0 0,0-1 0 0 0,0 1 0 0 0,4 0-2 0 0,0 4-143 0 0,0 0 1 0 0,0 0 0 0 0,-1 1 0 0 0,0 0 0 0 0,0 1 0 0 0,0 1 0 0 0,0-1 0 0 0,-1 1 0 0 0,0 1 0 0 0,-1 0 0 0 0,0 0-1 0 0,0 0 1 0 0,0 1 0 0 0,-1 1 0 0 0,-1-1 0 0 0,1 1 0 0 0,-2 0 0 0 0,1 0 0 0 0,-1 1 0 0 0,-1 0 0 0 0,0-1 0 0 0,-1 1-1 0 0,0 1 1 0 0,0-1 0 0 0,0 5 142 0 0,-4-10-193 0 0,1-1 0 0 0,-1 1 0 0 0,0 0 0 0 0,-1-1 0 0 0,1 0 0 0 0,-1 1 0 0 0,0-1 0 0 0,0 0 0 0 0,-1 0 0 0 0,0 0 0 0 0,0 0 0 0 0,0 0 0 0 0,0-1-1 0 0,-1 0 1 0 0,1 1 0 0 0,-1-1 0 0 0,0 0 0 0 0,-3 2 193 0 0,-19 16-1296 0 0</inkml:trace>
  <inkml:trace contextRef="#ctx0" brushRef="#br0" timeOffset="-22746.16">4302 2561 1324 0 0,'18'-3'3594'0'0,"-17"2"-3560"0"0,0 1 0 0 0,0-1-1 0 0,-1 1 1 0 0,1-1 0 0 0,0 1 0 0 0,0-1 0 0 0,0 1 0 0 0,0-1 0 0 0,0 1-1 0 0,0 0 1 0 0,0 0 0 0 0,0-1 0 0 0,0 1 0 0 0,0 0 0 0 0,0 0 0 0 0,0 0-1 0 0,0 0 1 0 0,0 0 0 0 0,0 0 0 0 0,0 0 0 0 0,0 1 0 0 0,0-1 0 0 0,0 0-1 0 0,0 1 1 0 0,0-1 0 0 0,0 0 0 0 0,0 1 0 0 0,0-1 0 0 0,-1 1 0 0 0,1-1-1 0 0,0 1 1 0 0,0 0 0 0 0,0-1 0 0 0,-1 1 0 0 0,1 0 0 0 0,0 0 0 0 0,-1-1-1 0 0,1 1 1 0 0,-1 0 0 0 0,1 0 0 0 0,-1 0 0 0 0,1 0 0 0 0,-1 0 0 0 0,1 0-1 0 0,-1 0 1 0 0,0-1 0 0 0,0 1 0 0 0,1 0 0 0 0,-1 0 0 0 0,0 0 0 0 0,0 0-1 0 0,0 1 1 0 0,0-1 0 0 0,0 0 0 0 0,0 0 0 0 0,0 0 0 0 0,-1 0 0 0 0,1 0-1 0 0,0-1 1 0 0,-1 2-34 0 0,14 225 705 0 0,-8-185-538 0 0,2 0 1 0 0,2-1-1 0 0,2 0 0 0 0,2-1 1 0 0,1 0-1 0 0,2-1 0 0 0,2-1 1 0 0,1 0-1 0 0,2-2 1 0 0,2 0-1 0 0,24 29-167 0 0,-44-61 15 0 0,0 0 0 0 0,0 0-1 0 0,1-1 1 0 0,0 0 0 0 0,-1 1 0 0 0,1-1 0 0 0,0 0 0 0 0,0-1 0 0 0,1 1-1 0 0,-1-1 1 0 0,1 0 0 0 0,-1 0 0 0 0,1 0 0 0 0,0 0 0 0 0,-1-1 0 0 0,1 0 0 0 0,0 0-1 0 0,0 0 1 0 0,0-1 0 0 0,0 0 0 0 0,0 0 0 0 0,0 0 0 0 0,0 0 0 0 0,2-1-15 0 0,14-13-46 0 0,0 0 0 0 0,-1-1 0 0 0,-1-1 0 0 0,0-1 0 0 0,-1-1 0 0 0,-1 0 1 0 0,-1-1-1 0 0,0-1 0 0 0,-2-1 0 0 0,0 0 0 0 0,-1-1 0 0 0,-2 0 0 0 0,0-1 0 0 0,-1 0 1 0 0,-1 0-1 0 0,-2-1 0 0 0,0-1 0 0 0,-1 1 0 0 0,-1-7 46 0 0,11-44 382 0 0,-3-1 1 0 0,-3-1-1 0 0,-4 1 0 0 0,-3-54-382 0 0,10 128 133 0 0,4 240-175 0 0,47-10-1106 0 0,-10-84-2623 0 0,-34-95 1219 0 0,-12-31 1359 0 0</inkml:trace>
  <inkml:trace contextRef="#ctx0" brushRef="#br0" timeOffset="-22115.746">5204 2900 1108 0 0,'19'6'3228'0'0,"-2"19"-2875"0"0,-1 1 0 0 0,-1 1 0 0 0,-1 0 0 0 0,-1 1 1 0 0,-1 1-1 0 0,-2-1 0 0 0,2 14-353 0 0,2 18 2445 0 0,-32-80-1624 0 0,14 5-810 0 0,1-1-1 0 0,0 1 1 0 0,1 0-1 0 0,1-1 1 0 0,1 1-1 0 0,0-1 1 0 0,0 1-1 0 0,2 0 1 0 0,0-1-1 0 0,1 1 1 0 0,0 0-1 0 0,1 0 1 0 0,1 0-1 0 0,1 1 0 0 0,0-1 1 0 0,0 1-1 0 0,1 1 1 0 0,4-5-11 0 0,-7 9-49 0 0,0 1 0 0 0,1-1 0 0 0,0 1-1 0 0,1 0 1 0 0,0 0 0 0 0,0 1 0 0 0,1 0 0 0 0,0 0 0 0 0,0 0 0 0 0,0 1 0 0 0,1 0-1 0 0,0 0 1 0 0,0 1 0 0 0,1 0 0 0 0,-1 0 0 0 0,5-1 49 0 0,45 26-179 0 0,-39-5 96 0 0,-1 0 0 0 0,0 1 0 0 0,-1 1-1 0 0,-1 1 1 0 0,-1 0 0 0 0,-1 1 0 0 0,0 1 0 0 0,-2 0 0 0 0,0 1-1 0 0,-1 0 1 0 0,-1 1 0 0 0,-1 0 0 0 0,3 13 83 0 0,24 46-1343 0 0,-26-63-2876 0 0,-10-18 3096 0 0</inkml:trace>
  <inkml:trace contextRef="#ctx0" brushRef="#br0" timeOffset="-21585.478">5981 2529 1600 0 0,'0'1'124'0'0,"1"-1"0"0"0,-1 0-1 0 0,1 0 1 0 0,-1 0 0 0 0,1 0-1 0 0,-1 0 1 0 0,1 0 0 0 0,-1 0 0 0 0,0 0-1 0 0,1 0 1 0 0,-1 0 0 0 0,1-1-1 0 0,-1 1 1 0 0,1 0 0 0 0,-1 0 0 0 0,1 0-1 0 0,-1 0 1 0 0,0-1 0 0 0,1 1 0 0 0,-1 0-1 0 0,1 0 1 0 0,-1-1 0 0 0,0 1-1 0 0,1 0 1 0 0,-1-1 0 0 0,0 1 0 0 0,1-1-1 0 0,-1 1 1 0 0,0 0 0 0 0,0-1-1 0 0,1 1 1 0 0,-1-1 0 0 0,0 1 0 0 0,0 0-1 0 0,0-1-123 0 0,16 51 287 0 0,3 56 337 0 0,-4 1 0 0 0,-6 0 0 0 0,-3 67-624 0 0,-16-150 846 0 0,8-43 149 0 0,6 8-994 0 0,0-1 1 0 0,0 1-1 0 0,1-1 1 0 0,1 1-1 0 0,0 1 1 0 0,0-1-1 0 0,1 1 1 0 0,0 0-1 0 0,1 0 1 0 0,0 1 0 0 0,1 0-1 0 0,0 1 1 0 0,0 0-1 0 0,1 0 1 0 0,0 1-1 0 0,0 0 1 0 0,0 1-1 0 0,1 0 1 0 0,0 1 0 0 0,0 0-1 0 0,1 0 1 0 0,0 1-1 0 0,-1 1 1 0 0,1 0-1 0 0,11-1-1 0 0,-17 4-15 0 0,-1 1 1 0 0,1-1-1 0 0,-1 1 0 0 0,0 0 1 0 0,1 0-1 0 0,-1 1 0 0 0,0 0 0 0 0,0 0 1 0 0,0 0-1 0 0,0 0 0 0 0,0 1 0 0 0,0 0 1 0 0,-1 0-1 0 0,0 0 0 0 0,1 0 0 0 0,-1 1 1 0 0,0 0-1 0 0,0 0 0 0 0,-1 0 0 0 0,1 0 1 0 0,-1 0-1 0 0,0 1 0 0 0,0 0 0 0 0,-1-1 1 0 0,1 1-1 0 0,-1 0 0 0 0,0 0 0 0 0,0 0 1 0 0,-1 1-1 0 0,0-1 0 0 0,1 0 0 0 0,-2 1 1 0 0,1-1-1 0 0,-1 1 0 0 0,0-1 0 0 0,0 0 1 0 0,0 1-1 0 0,-1-1 0 0 0,1 1 0 0 0,-1-1 1 0 0,-1 0-1 0 0,0 4 15 0 0,-5 1-84 0 0,0 1 1 0 0,0-1-1 0 0,-1 0 0 0 0,0-1 1 0 0,-1 0-1 0 0,0 0 1 0 0,0-1-1 0 0,-1 0 0 0 0,0 0 1 0 0,0-1-1 0 0,-1-1 0 0 0,0 0 1 0 0,0 0-1 0 0,-1-1 1 0 0,1 0-1 0 0,-1-1 0 0 0,0-1 1 0 0,0 0-1 0 0,-1 0 1 0 0,1-1-1 0 0,0-1 0 0 0,-5 0 84 0 0,14-1-189 0 0,-1-1-1 0 0,0 0 0 0 0,1-1 1 0 0,-1 1-1 0 0,1 0 0 0 0,-1-1 1 0 0,1 0-1 0 0,0 0 0 0 0,0 0 1 0 0,0 0-1 0 0,0 0 0 0 0,0-1 1 0 0,0 1-1 0 0,0-1 0 0 0,1 0 1 0 0,-1 0-1 0 0,1 0 0 0 0,0 0 1 0 0,0 0-1 0 0,0 0 0 0 0,1-1 1 0 0,-1 1-1 0 0,1 0 0 0 0,-1-1 1 0 0,0-3 189 0 0,-3-14-1032 0 0</inkml:trace>
  <inkml:trace contextRef="#ctx0" brushRef="#br0" timeOffset="-21291.079">6592 2790 840 0 0,'29'78'4533'0'0,"-22"-49"-4146"0"0,44 88 956 0 0,-29-123-5724 0 0,-20-4 3143 0 0</inkml:trace>
  <inkml:trace contextRef="#ctx0" brushRef="#br0" timeOffset="-21043.392">6555 2531 2104 0 0,'-10'-35'7849'0'0,"7"22"-7563"0"0,6 23-7062 0 0,-2-7 5489 0 0</inkml:trace>
  <inkml:trace contextRef="#ctx0" brushRef="#br0" timeOffset="-20248.494">7126 2856 1996 0 0,'-1'0'64'0'0,"0"1"0"0"0,0-1 0 0 0,0 0-1 0 0,1 0 1 0 0,-1 0 0 0 0,0 0 0 0 0,0 0 0 0 0,0 0 0 0 0,0 0-1 0 0,1-1 1 0 0,-1 1 0 0 0,0 0 0 0 0,0 0 0 0 0,0-1-1 0 0,1 1 1 0 0,-1 0 0 0 0,0-1 0 0 0,0 1 0 0 0,1-1 0 0 0,-1 1-1 0 0,0-1 1 0 0,1 1 0 0 0,-1-1 0 0 0,1 1 0 0 0,-1-1-1 0 0,1 0 1 0 0,-1 1 0 0 0,1-1 0 0 0,-1 0 0 0 0,1 0 0 0 0,-1 1-1 0 0,1-1 1 0 0,0 0 0 0 0,-1 0 0 0 0,1 1 0 0 0,0-1 0 0 0,0 0-1 0 0,0 0 1 0 0,0 0 0 0 0,0 0 0 0 0,0 1 0 0 0,0-1-1 0 0,0 0 1 0 0,0 0 0 0 0,0 0 0 0 0,0 0 0 0 0,0 1 0 0 0,0-1-1 0 0,1 0 1 0 0,-1 0 0 0 0,0 0 0 0 0,1 1 0 0 0,-1-1-1 0 0,1 0 1 0 0,-1 0 0 0 0,1 1 0 0 0,-1-1 0 0 0,1 1 0 0 0,-1-1-1 0 0,1 0 1 0 0,-1 1 0 0 0,1-1 0 0 0,0 1 0 0 0,0-1-1 0 0,-1 1 1 0 0,1-1 0 0 0,0 1 0 0 0,0 0-64 0 0,-12-2 20 0 0,0 0 1 0 0,-1 1-1 0 0,1 1 1 0 0,0 0-1 0 0,-1 0 1 0 0,1 1-1 0 0,-1 1 0 0 0,1 0 1 0 0,0 0-1 0 0,0 1 1 0 0,0 1-1 0 0,1 0 1 0 0,-1 0-1 0 0,1 1 0 0 0,0 0 1 0 0,0 1-1 0 0,0 0 1 0 0,1 1-1 0 0,0 0 1 0 0,0 0-1 0 0,1 1 0 0 0,0 0 1 0 0,0 0-1 0 0,1 1 1 0 0,0 0-1 0 0,0 1 1 0 0,1-1-1 0 0,1 1 0 0 0,-1 0 1 0 0,2 1-1 0 0,-3 4-20 0 0,9-9 1 0 0,-1 0-1 0 0,1 0 0 0 0,0-1 0 0 0,0 1 1 0 0,1-1-1 0 0,-1 1 0 0 0,1-1 1 0 0,0 0-1 0 0,1 0 0 0 0,-1 0 0 0 0,1-1 1 0 0,0 1-1 0 0,0-1 0 0 0,1 0 1 0 0,-1 0-1 0 0,1 0 0 0 0,0-1 0 0 0,0 0 1 0 0,0 0-1 0 0,0 0 0 0 0,0 0 1 0 0,1-1-1 0 0,-1 0 0 0 0,1 0 0 0 0,0 0 1 0 0,0-1-1 0 0,-1 0 0 0 0,1 0 1 0 0,0 0-1 0 0,0-1 0 0 0,0 0 0 0 0,0 0 1 0 0,0-1-1 0 0,0 1 0 0 0,2-2 0 0 0,-1 2-24 0 0,0 0 1 0 0,0-1-1 0 0,0 0 0 0 0,0 0 0 0 0,-1-1 0 0 0,1 1 0 0 0,0-2 0 0 0,-1 1 0 0 0,1-1 0 0 0,-1 0 1 0 0,0 0-1 0 0,0 0 0 0 0,0-1 0 0 0,-1 0 0 0 0,1-1 0 0 0,-1 1 0 0 0,0-1 0 0 0,0 0 0 0 0,0 0 1 0 0,-1 0-1 0 0,1-1 0 0 0,-1 0 0 0 0,-1 1 0 0 0,1-1 0 0 0,-1-1 0 0 0,0 1 0 0 0,-1 0 0 0 0,1-1 1 0 0,-1 0-1 0 0,-1 1 0 0 0,1-1 0 0 0,-1 0 0 0 0,0 0 0 0 0,0 0 0 0 0,-1-5 24 0 0,0 11 156 0 0,-3-32 508 0 0,-2 24-665 0 0,4 10 18 0 0,1-1 1 0 0,0 0-1 0 0,0 1 0 0 0,0-1 0 0 0,-1 0 0 0 0,1 1 0 0 0,0-1 1 0 0,-1 0-1 0 0,1 1 0 0 0,0-1 0 0 0,-1 0 0 0 0,1 0 1 0 0,0 0-1 0 0,-1 1 0 0 0,1-1 0 0 0,0 0 0 0 0,-1 0 0 0 0,1 0 1 0 0,-1 0-1 0 0,1 1 0 0 0,0-1 0 0 0,-1 0 0 0 0,1 0 0 0 0,-1 0 1 0 0,1 0-1 0 0,0 0 0 0 0,-1 0-17 0 0,76 209 219 0 0,-73-205-418 0 0,0 1 0 0 0,0-1 0 0 0,0 0 0 0 0,1 0 0 0 0,0 0 0 0 0,0-1-1 0 0,0 1 1 0 0,0 0 0 0 0,0-1 0 0 0,1 0 0 0 0,0 0 0 0 0,-1 0 0 0 0,1 0-1 0 0,0-1 1 0 0,0 0 0 0 0,1 1 0 0 0,-1-1 0 0 0,0-1 0 0 0,1 1 0 0 0,-1-1-1 0 0,1 1 1 0 0,1-1 199 0 0,8-1-824 0 0</inkml:trace>
  <inkml:trace contextRef="#ctx0" brushRef="#br0" timeOffset="-19970.699">7528 2729 1380 0 0,'-3'0'108'0'0,"0"-1"0"0"0,0 0-1 0 0,1 0 1 0 0,-1 1 0 0 0,0 0-1 0 0,0-1 1 0 0,0 1 0 0 0,0 0 0 0 0,0 1-1 0 0,1-1 1 0 0,-1 0 0 0 0,0 1-1 0 0,0-1 1 0 0,0 1 0 0 0,1 0-1 0 0,-1 0 1 0 0,0 0 0 0 0,1 0 0 0 0,-1 1-1 0 0,1-1 1 0 0,-1 1 0 0 0,1 0-1 0 0,0-1 1 0 0,0 1 0 0 0,-1 0 0 0 0,1 0-1 0 0,0 0 1 0 0,1 1 0 0 0,-1-1-1 0 0,0 0 1 0 0,1 1 0 0 0,-1-1 0 0 0,1 1-1 0 0,0-1 1 0 0,0 1 0 0 0,0 0-1 0 0,0-1 1 0 0,0 1 0 0 0,1 0 0 0 0,-1 0-1 0 0,1 0 1 0 0,0 0 0 0 0,0-1-1 0 0,0 1 1 0 0,0 0 0 0 0,0 0 0 0 0,1 0-1 0 0,-1 0 1 0 0,1 2-108 0 0,94 107 1047 0 0,-83-102-958 0 0,-1-1 1 0 0,0 1-1 0 0,-1 1 1 0 0,0 0-1 0 0,-1 1 0 0 0,0 0 1 0 0,-1 0-1 0 0,-1 0 0 0 0,0 1 1 0 0,0 0-1 0 0,4 14-89 0 0,-12-24-62 0 0,0 0 0 0 0,0-1-1 0 0,0 1 1 0 0,0 0 0 0 0,-1 0-1 0 0,1-1 1 0 0,-1 1 0 0 0,1 0 0 0 0,-1-1-1 0 0,0 0 1 0 0,0 1 0 0 0,0-1-1 0 0,-1 0 1 0 0,1 0 0 0 0,0 0 0 0 0,-1-1-1 0 0,1 1 1 0 0,-1 0 0 0 0,0-1 0 0 0,1 0-1 0 0,-1 1 1 0 0,0-1 0 0 0,0 0-1 0 0,0-1 1 0 0,0 1 0 0 0,0 0 0 0 0,0-1-1 0 0,0 0 1 0 0,0 1 62 0 0,-63-20-3532 0 0,40 3 2354 0 0</inkml:trace>
  <inkml:trace contextRef="#ctx0" brushRef="#br0" timeOffset="-19723.813">7641 2666 1652 0 0,'-5'15'3830'0'0,"-11"18"-3165"0"0,-11 15-172 0 0,0 5-450 0 0,-2-2-1 0 0,-2-1 1 0 0,-2-1 0 0 0,-2-2-1 0 0,-3-2 1 0 0,-7 6-43 0 0,14-35-3520 0 0,27-14 2344 0 0</inkml:trace>
  <inkml:trace contextRef="#ctx0" brushRef="#br0" timeOffset="-18850.924">7924 3006 1540 0 0,'104'-27'1875'0'0,"-82"23"-1685"0"0,-1 0 0 0 0,0-1 1 0 0,-1-1-1 0 0,1-1 0 0 0,-1-1 0 0 0,0-1 0 0 0,-1 0 0 0 0,0-2 0 0 0,-1 0 0 0 0,0-1 1 0 0,8-7-191 0 0,-25 18-4 0 0,0 0 1 0 0,1 0 0 0 0,-1 0 0 0 0,0-1 0 0 0,1 1 0 0 0,-1 0 0 0 0,0-1-1 0 0,0 1 1 0 0,0-1 0 0 0,0 1 0 0 0,0-1 0 0 0,0 0 0 0 0,-1 1 0 0 0,1-1 0 0 0,-1 0-1 0 0,1 0 1 0 0,-1 1 0 0 0,1-1 0 0 0,-1 0 0 0 0,0 0 0 0 0,0 0 0 0 0,0 1-1 0 0,0-1 1 0 0,0 0 0 0 0,0 0 0 0 0,-1 0 0 0 0,1 0 0 0 0,-1 1 0 0 0,1-1 0 0 0,-1 0-1 0 0,0 1 1 0 0,1-1 0 0 0,-1 0 0 0 0,0 1 0 0 0,0-1 0 0 0,0 1 0 0 0,0-1 0 0 0,0 1-1 0 0,-1 0 1 0 0,1-1 0 0 0,0 1 0 0 0,-1 0 0 0 0,1 0 0 0 0,-1 0 0 0 0,1 0-1 0 0,-1 0 1 0 0,1 0 0 0 0,-1 0 0 0 0,-1 0 3 0 0,-91-26-301 0 0,70 27 337 0 0,0 1 0 0 0,0 1 0 0 0,0 1 0 0 0,0 1 0 0 0,1 1 0 0 0,-1 1-1 0 0,1 1 1 0 0,1 1 0 0 0,-1 1 0 0 0,1 1 0 0 0,1 1 0 0 0,0 0 0 0 0,-1 3-36 0 0,18-11 29 0 0,0-1 1 0 0,1 1 0 0 0,-1 0 0 0 0,0 0 0 0 0,1 1-1 0 0,0-1 1 0 0,0 1 0 0 0,0 0 0 0 0,0-1 0 0 0,1 1 0 0 0,-1 0-1 0 0,1 1 1 0 0,0-1 0 0 0,0 0 0 0 0,1 1 0 0 0,-1-1 0 0 0,1 1-1 0 0,0-1 1 0 0,0 1 0 0 0,0 0 0 0 0,1-1 0 0 0,0 1 0 0 0,0 0-1 0 0,0-1 1 0 0,0 1 0 0 0,1 0 0 0 0,0-1 0 0 0,0 1 0 0 0,0 0-1 0 0,0-1 1 0 0,1 1 0 0 0,-1-1 0 0 0,1 0 0 0 0,1 0 0 0 0,-1 1-1 0 0,0-1 1 0 0,1-1 0 0 0,0 1 0 0 0,0 0 0 0 0,0-1-1 0 0,0 1 1 0 0,1-1 0 0 0,0 0 0 0 0,-1 0 0 0 0,1 0 0 0 0,0-1-30 0 0,19 9 41 0 0,1-1 0 0 0,-1-1 0 0 0,2-1 0 0 0,-1-1 0 0 0,1-1 0 0 0,0-2 0 0 0,0 0 0 0 0,0-1 0 0 0,1-2 0 0 0,-1-1 0 0 0,25-2-41 0 0,-43 2-17 0 0,50-2-300 0 0,-1-3-1 0 0,1-2 1 0 0,-1-2-1 0 0,0-3 1 0 0,20-8 317 0 0,65-34 89 0 0,-113 19 781 0 0,-28 34-684 0 0,0 1-43 0 0,-49-20 325 0 0,35 18-391 0 0,-1 0 1 0 0,1 1-1 0 0,0 1 1 0 0,-1 1-1 0 0,1 0 0 0 0,0 0 1 0 0,-1 1-1 0 0,1 1 0 0 0,0 1 1 0 0,0 0-1 0 0,1 0 1 0 0,-1 2-1 0 0,1-1 0 0 0,0 2 1 0 0,1 0-1 0 0,0 0 0 0 0,0 1 1 0 0,0 1-1 0 0,-9 8-77 0 0,20-16 5 0 0,0-1-1 0 0,1 1 0 0 0,-1-1 1 0 0,0 1-1 0 0,1 0 1 0 0,-1-1-1 0 0,0 1 0 0 0,1 0 1 0 0,-1-1-1 0 0,1 1 1 0 0,-1 0-1 0 0,1 0 0 0 0,-1-1 1 0 0,1 1-1 0 0,0 0 1 0 0,-1 0-1 0 0,1 0 0 0 0,0 0 1 0 0,0-1-1 0 0,-1 1 1 0 0,1 0-1 0 0,0 0 0 0 0,0 0 1 0 0,0 0-1 0 0,0 0 1 0 0,0 0-1 0 0,0 0 0 0 0,0-1 1 0 0,1 1-1 0 0,-1 0 1 0 0,0 0-1 0 0,0 0 1 0 0,1 0-1 0 0,-1 0 0 0 0,1-1 1 0 0,-1 1-1 0 0,0 0 1 0 0,1 0-1 0 0,-1-1 0 0 0,1 1 1 0 0,0 0-1 0 0,-1-1 1 0 0,1 1-1 0 0,0 0 0 0 0,-1-1 1 0 0,1 1-1 0 0,0-1 1 0 0,0 1-1 0 0,-1-1 0 0 0,1 0 1 0 0,0 1-1 0 0,0-1 1 0 0,0 0-1 0 0,0 1 0 0 0,-1-1 1 0 0,1 0-1 0 0,0 0 1 0 0,0 0-1 0 0,0 0 0 0 0,0 0-4 0 0,63 6-4 0 0,-46-10-42 0 0,0 0 1 0 0,0-1 0 0 0,-1-1 0 0 0,0-1 0 0 0,0 0 0 0 0,0-1 0 0 0,-1-1 0 0 0,0 0 0 0 0,-1-2-1 0 0,0 1 1 0 0,-1-2 0 0 0,0 0 0 0 0,-1-1 0 0 0,0 0 0 0 0,-1-1 0 0 0,0 0 0 0 0,-1-1 0 0 0,-1 0-1 0 0,0-1 1 0 0,-1 0 0 0 0,-1 0 0 0 0,-1-1 0 0 0,0 0 0 0 0,-1-1 0 0 0,-1 1 0 0 0,2-11 45 0 0,-3 12 107 0 0,0 1 0 0 0,-1 0 0 0 0,-1-1 1 0 0,0 1-1 0 0,-1-1 0 0 0,-1 1 0 0 0,-1-1 1 0 0,0 0-1 0 0,0 1 0 0 0,-2-1 0 0 0,0 1 1 0 0,-1 0-1 0 0,0 0 0 0 0,-1 0 0 0 0,-1 0 0 0 0,-1 1 1 0 0,0 0-1 0 0,-6-8-107 0 0,4 3 607 0 0,9 19-556 0 0,0 0 1 0 0,-1 1-1 0 0,1-1 1 0 0,0 0-1 0 0,0 0 1 0 0,-1 0-1 0 0,1 1 1 0 0,0-1-1 0 0,0 0 1 0 0,-1 0-1 0 0,1 0 1 0 0,0 1-1 0 0,0-1 1 0 0,-1 0-1 0 0,1 0 1 0 0,0 0-1 0 0,-1 0 1 0 0,1 0-1 0 0,0 0 1 0 0,-1 0-1 0 0,1 0 1 0 0,0 0 0 0 0,-1 0-1 0 0,1 0 1 0 0,0 0-1 0 0,-1 0-51 0 0,70 367-1040 0 0,-53-87-5038 0 0,-19-240 4769 0 0,-11 23-15 0 0</inkml:trace>
  <inkml:trace contextRef="#ctx0" brushRef="#br0" timeOffset="-17623.074">9812 2523 1944 0 0,'26'-6'1644'0'0,"75"-73"1294"0"0,-101 75-2900 0 0,0 1 1 0 0,0 0-1 0 0,-1 0 1 0 0,1 0-1 0 0,-1 0 1 0 0,0 0-1 0 0,0 0 1 0 0,0 0-1 0 0,0 1 1 0 0,0-1-1 0 0,0 0 1 0 0,-1 0-1 0 0,1 1 1 0 0,-1-1-1 0 0,0 1 1 0 0,0-1-1 0 0,0 1 1 0 0,0 0-1 0 0,-1 0 1 0 0,1 0-1 0 0,0 0 1 0 0,-1 0-1 0 0,1 1 1 0 0,-1-1-1 0 0,0 1 1 0 0,1-1-1 0 0,-1 1 1 0 0,0 0-1 0 0,0 0 1 0 0,0 0-1 0 0,0 0 1 0 0,0 1-1 0 0,0-1 1 0 0,0 1-1 0 0,0 0 1 0 0,0 0-1 0 0,-3 0-38 0 0,-16 0 31 0 0,1 1-1 0 0,-1 0 1 0 0,0 2 0 0 0,1 1 0 0 0,0 0-1 0 0,-1 2 1 0 0,2 0 0 0 0,-1 1-1 0 0,1 1 1 0 0,0 1 0 0 0,1 1 0 0 0,0 1-1 0 0,0 0 1 0 0,1 2 0 0 0,1 0-1 0 0,0 1 1 0 0,-8 8-31 0 0,14-12 57 0 0,1 1 0 0 0,0-1-1 0 0,0 2 1 0 0,2-1 0 0 0,-1 1-1 0 0,1 0 1 0 0,1 1 0 0 0,0 0 0 0 0,1 0-1 0 0,0 1 1 0 0,1 0 0 0 0,1 0-1 0 0,0 0 1 0 0,1 0 0 0 0,0 0-1 0 0,1 1 1 0 0,1 0-57 0 0,1-9 26 0 0,1-1-1 0 0,0 1 1 0 0,0 0 0 0 0,0 0-1 0 0,1-1 1 0 0,0 1 0 0 0,0-1-1 0 0,0 1 1 0 0,1-1-1 0 0,0 0 1 0 0,0 0 0 0 0,0 0-1 0 0,0 0 1 0 0,1-1 0 0 0,0 1-1 0 0,0-1 1 0 0,0 0-1 0 0,1 0 1 0 0,-1 0 0 0 0,1-1-1 0 0,0 1 1 0 0,0-1 0 0 0,0-1-1 0 0,0 1 1 0 0,1-1 0 0 0,-1 1-1 0 0,1-1 1 0 0,-1-1-1 0 0,2 1-25 0 0,170 25-119 0 0,-145-26-97 0 0,0-1 0 0 0,0-2 0 0 0,1-1 0 0 0,-1-1-1 0 0,-1-2 1 0 0,1-1 0 0 0,-1-2 0 0 0,29-12 216 0 0,-27-5-832 0 0,-39 23 654 0 0,-22-2 172 0 0,1 2 0 0 0,-1 0-1 0 0,0 2 1 0 0,-1 1-1 0 0,1 1 1 0 0,0 2 0 0 0,0 1-1 0 0,1 1 1 0 0,-1 1-1 0 0,1 1 1 0 0,0 2 0 0 0,-23 10 6 0 0,25-11 129 0 0,14-6-77 0 0,0 1-1 0 0,0 0 1 0 0,0 1 0 0 0,1 0 0 0 0,-1 0-1 0 0,1 1 1 0 0,0 1 0 0 0,0 0 0 0 0,0 0-1 0 0,1 1 1 0 0,0 0 0 0 0,1 0 0 0 0,-1 1-1 0 0,1 0 1 0 0,1 1-52 0 0,6-7 14 0 0,0 0-1 0 0,0 0 1 0 0,1 0 0 0 0,-1 0 0 0 0,1 0-1 0 0,-1 0 1 0 0,1 0 0 0 0,0 0-1 0 0,-1 0 1 0 0,1 0 0 0 0,0 0 0 0 0,1 0-1 0 0,-1 0 1 0 0,0 0 0 0 0,0 0-1 0 0,1 0 1 0 0,0 0 0 0 0,-1 0-1 0 0,1 0 1 0 0,0 0 0 0 0,0 0 0 0 0,0 0-1 0 0,0-1 1 0 0,0 1 0 0 0,0 0-1 0 0,0-1 1 0 0,1 1 0 0 0,-1-1-1 0 0,1 1 1 0 0,-1-1 0 0 0,1 0 0 0 0,-1 1-1 0 0,1-1 1 0 0,0 0 0 0 0,0 0-1 0 0,0 0 1 0 0,-1 0 0 0 0,1-1-1 0 0,0 1 1 0 0,2 0-14 0 0,82 26-249 0 0,159-20-5406 0 0,-162-20 4381 0 0</inkml:trace>
  <inkml:trace contextRef="#ctx0" brushRef="#br0" timeOffset="-17060.994">10191 3085 1056 0 0,'4'1'5148'0'0,"2"-1"-3973"0"0,10-14-1097 0 0,0-1 0 0 0,-1 0-1 0 0,-1-1 1 0 0,0-1-1 0 0,-1 0 1 0 0,-1-1 0 0 0,-1-1-1 0 0,0 0 1 0 0,-2 0-1 0 0,0-1 1 0 0,-1 0 0 0 0,-1 0-1 0 0,-1-1 1 0 0,-1 0-1 0 0,2-13-77 0 0,-6 25-77 0 0,0-1-1 0 0,0 1 0 0 0,0 0 1 0 0,-2-1-1 0 0,1 1 0 0 0,-1-1 1 0 0,0 1-1 0 0,-1 0 0 0 0,0 0 1 0 0,-1-1-1 0 0,1 1 0 0 0,-2 1 1 0 0,1-1-1 0 0,-2 0 0 0 0,1 1 1 0 0,-1 0-1 0 0,0 0 0 0 0,-5-6 78 0 0,64 86-818 0 0,-38-57 934 0 0,0 1-1 0 0,-2 0 1 0 0,0 1-1 0 0,-1 1 0 0 0,-1 0 1 0 0,0 1-1 0 0,-2 0 1 0 0,0 1-1 0 0,-1 0 1 0 0,-1 0-1 0 0,-1 1 0 0 0,-1 0 1 0 0,0 1-1 0 0,-2-1 1 0 0,0 1-1 0 0,-1 16-115 0 0,-4-30 31 0 0,0 0 0 0 0,0 0-1 0 0,-1 0 1 0 0,0-1 0 0 0,-1 1-1 0 0,1 0 1 0 0,-2-1 0 0 0,1 0 0 0 0,-1 0-1 0 0,0 0 1 0 0,0 0 0 0 0,-1 0-1 0 0,0-1 1 0 0,0 0 0 0 0,-2 2-31 0 0,6-7-34 0 0,1 0-1 0 0,-1 0 1 0 0,1 0 0 0 0,-1 0 0 0 0,1 0-1 0 0,-1-1 1 0 0,1 1 0 0 0,-1 0 0 0 0,0 0 0 0 0,1 0-1 0 0,-1-1 1 0 0,0 1 0 0 0,0 0 0 0 0,0-1-1 0 0,0 1 1 0 0,0 0 0 0 0,0-1 0 0 0,1 1 0 0 0,-1-1-1 0 0,0 0 1 0 0,0 1 0 0 0,-1-1 0 0 0,1 0-1 0 0,0 1 1 0 0,0-1 0 0 0,0 0 0 0 0,0 0 0 0 0,0 0-1 0 0,0 0 1 0 0,0 0 0 0 0,0 0 0 0 0,0 0-1 0 0,0-1 1 0 0,0 1 0 0 0,0 0 0 0 0,0-1-1 0 0,0 1 1 0 0,0 0 0 0 0,0-1 0 0 0,0 1 0 0 0,0-1-1 0 0,0 0 1 0 0,0 1 0 0 0,0-1 0 0 0,1 0-1 0 0,-1 1 1 0 0,0-1 0 0 0,0 0 34 0 0,1-62-4069 0 0,14 14 2938 0 0</inkml:trace>
  <inkml:trace contextRef="#ctx0" brushRef="#br0" timeOffset="-16810.41">10865 2459 1324 0 0,'5'-36'7627'0'0,"-22"67"-6113"0"0,14-11-1434 0 0,1-1-1 0 0,1 0 1 0 0,0 0-1 0 0,2 1 1 0 0,0-1-1 0 0,1 0 1 0 0,1 0 0 0 0,1 0-1 0 0,1 0 1 0 0,0-1-1 0 0,2 0 1 0 0,0 0 0 0 0,4 7-80 0 0,29 102-1360 0 0,-39-124 1151 0 0,1 1-1 0 0,-1-1 1 0 0,0 1-1 0 0,0-1 1 0 0,-1 1 0 0 0,1 0-1 0 0,-1-1 1 0 0,1 1-1 0 0,-1 0 1 0 0,0-1-1 0 0,-1 1 1 0 0,1 0-1 0 0,0-1 1 0 0,-1 1 0 0 0,0-1-1 0 0,0 1 1 0 0,0-1-1 0 0,-1 1 1 0 0,1-1-1 0 0,-1 1 1 0 0,1-1-1 0 0,-1 0 1 0 0,0 0-1 0 0,0 0 1 0 0,-1 0 0 0 0,1 0-1 0 0,-1-1 1 0 0,1 1-1 0 0,-1-1 1 0 0,0 1-1 0 0,0-1 1 0 0,0 0-1 0 0,0 0 1 0 0,0 0 209 0 0,-17 5-1203 0 0</inkml:trace>
  <inkml:trace contextRef="#ctx0" brushRef="#br0" timeOffset="-16408.559">10538 2796 1636 0 0,'-5'-3'796'0'0,"5"3"-651"0"0,0 0-1 0 0,1 0 1 0 0,-1-1-1 0 0,0 1 1 0 0,0 0-1 0 0,0 0 1 0 0,1-1-1 0 0,-1 1 1 0 0,0 0-1 0 0,0-1 0 0 0,0 1 1 0 0,0 0-1 0 0,0-1 1 0 0,0 1-1 0 0,0 0 1 0 0,0 0-1 0 0,0-1 1 0 0,0 1-1 0 0,0 0 1 0 0,0-1-1 0 0,0 1 0 0 0,0 0 1 0 0,0-1-1 0 0,0 1 1 0 0,0 0-1 0 0,0-1 1 0 0,0 1-1 0 0,0 0 1 0 0,0-1-1 0 0,-1 1 1 0 0,1 0-1 0 0,0 0 0 0 0,0-1 1 0 0,0 1-1 0 0,-1 0 1 0 0,1 0-1 0 0,0-1 1 0 0,0 1-1 0 0,0 0 1 0 0,-1 0-1 0 0,1 0 1 0 0,0-1-1 0 0,-1 1-144 0 0,17-3-226 0 0,204-41 1309 0 0,1 11-1 0 0,82 2-1082 0 0,-208 30 2341 0 0,-77 72-2259 0 0,-12-27-885 0 0,3 35-4427 0 0,-25-51 1315 0 0,9-28 2661 0 0</inkml:trace>
  <inkml:trace contextRef="#ctx0" brushRef="#br0" timeOffset="-16159.248">11322 2366 1816 0 0,'-12'-39'5728'0'0,"-4"4"-4223"0"0,16 32-6019 0 0,9 3 3618 0 0,-9 0 629 0 0,4 2-949 0 0</inkml:trace>
  <inkml:trace contextRef="#ctx0" brushRef="#br0" timeOffset="-15260.381">11539 2594 1684 0 0,'84'124'3183'0'0,"-67"-91"-2571"0"0,40 91 2927 0 0,-50-203-1960 0 0,-5 65-1573 0 0,0 0 0 0 0,1 0 0 0 0,1 0 1 0 0,0 0-1 0 0,1 1 0 0 0,1 0 0 0 0,0 0 0 0 0,0 0 0 0 0,1 1 1 0 0,1 0-1 0 0,0 1 0 0 0,1-1 0 0 0,0 1 0 0 0,0 1 0 0 0,1 0 0 0 0,1 0 1 0 0,6-4-7 0 0,-11 13-30 0 0,0 1 1 0 0,0 0-1 0 0,0 0 1 0 0,0 0-1 0 0,0 1 1 0 0,0-1-1 0 0,0 2 1 0 0,0-1-1 0 0,0 1 1 0 0,0-1-1 0 0,-1 1 1 0 0,1 1-1 0 0,-1-1 1 0 0,1 1-1 0 0,-1 0 0 0 0,0 1 1 0 0,0-1-1 0 0,-1 1 1 0 0,1 0-1 0 0,-1 0 1 0 0,1 0-1 0 0,-1 1 1 0 0,0 0 29 0 0,38 81-14 0 0,-42-85 49 0 0,-3 29 121 0 0,-11-11 58 0 0,12-29 423 0 0,15-19-812 0 0,0 1 1 0 0,2 1-1 0 0,1 0 0 0 0,1 1 1 0 0,1 1-1 0 0,1 0 0 0 0,2 2 1 0 0,0 0-1 0 0,22-18 175 0 0,-2 29-896 0 0,-41 12 767 0 0,13 3-44 0 0,-6 2 149 0 0,-1 1 0 0 0,0 1 0 0 0,0-1 0 0 0,0 1 0 0 0,-1 0 0 0 0,0 0 0 0 0,-1 0 0 0 0,1 1-1 0 0,-1 0 1 0 0,-1 0 0 0 0,1 0 0 0 0,-2 0 0 0 0,1 1 0 0 0,-1-1 0 0 0,0 1 0 0 0,-1-1 0 0 0,1 1-1 0 0,-2 7 25 0 0,34 95-1012 0 0,0-89-1891 0 0,-26-20 1663 0 0</inkml:trace>
  <inkml:trace contextRef="#ctx0" brushRef="#br0" timeOffset="-14576.496">12616 2616 1792 0 0,'-7'0'185'0'0,"-1"0"1"0"0,1 1-1 0 0,0 0 0 0 0,-1 0 0 0 0,1 1 0 0 0,0-1 1 0 0,0 2-1 0 0,0-1 0 0 0,0 1 0 0 0,0 0 1 0 0,1 0-1 0 0,-1 1 0 0 0,1 0 0 0 0,0 0 0 0 0,0 0 1 0 0,0 1-1 0 0,1 0 0 0 0,0 0 0 0 0,0 1 1 0 0,0-1-1 0 0,0 1 0 0 0,1 0 0 0 0,0 0 0 0 0,0 1 1 0 0,1-1-1 0 0,-3 6-185 0 0,9-9 32 0 0,0 0 1 0 0,-1-1-1 0 0,1 1 1 0 0,0-1-1 0 0,1 0 0 0 0,-1 0 1 0 0,0 0-1 0 0,1 0 1 0 0,-1-1-1 0 0,1 1 1 0 0,-1-1-1 0 0,1 0 0 0 0,0 0 1 0 0,0 0-1 0 0,-1 0 1 0 0,1-1-1 0 0,0 0 1 0 0,0 1-1 0 0,0-1 0 0 0,0-1 1 0 0,-1 1-1 0 0,1-1 1 0 0,0 1-1 0 0,0-1 1 0 0,1-1-33 0 0,7 2 70 0 0,91-28 546 0 0,-108 42-440 0 0,9-8-236 0 0,0 1 0 0 0,1-1 0 0 0,0 0 1 0 0,0 0-1 0 0,0-1 0 0 0,1 1 0 0 0,0-1 1 0 0,0-1-1 0 0,1 1 0 0 0,-1-1 0 0 0,1 0 1 0 0,0 0-1 0 0,0-1 0 0 0,0 0 0 0 0,0 0 1 0 0,1-1-1 0 0,-1 0 0 0 0,1 0 0 0 0,-1-1 0 0 0,1 0 1 0 0,0 0-1 0 0,1 0 60 0 0,-2-1-76 0 0,-1 0-1 0 0,1-1 1 0 0,-1 1 0 0 0,1-1-1 0 0,-1-1 1 0 0,1 1-1 0 0,-1-1 1 0 0,0 0 0 0 0,1 0-1 0 0,-1-1 1 0 0,0 0 0 0 0,0 0-1 0 0,-1 0 1 0 0,1-1 0 0 0,-1 0-1 0 0,0 0 1 0 0,0 0 0 0 0,0-1-1 0 0,0 0 1 0 0,-1 0 0 0 0,0 0-1 0 0,0 0 1 0 0,0-1-1 0 0,1-1 77 0 0,72-147-88 0 0,-63 102 971 0 0,-1-1-1 0 0,-3 0 1 0 0,-2-1-1 0 0,-3 1 1 0 0,-2-1-1 0 0,-3-13-882 0 0,-22-1 2364 0 0,21 67-2067 0 0,1 1-7 0 0,0 0-73 0 0,-5 1 245 0 0,-9 281 77 0 0,40-60-1717 0 0,-18-85-1724 0 0,-7-47-3324 0 0,-3-80 5024 0 0,-8-2 61 0 0</inkml:trace>
  <inkml:trace contextRef="#ctx0" brushRef="#br0" timeOffset="-13706.778">12813 2523 1756 0 0,'-13'11'4731'0'0,"39"-12"-3401"0"0,-21 1-1440 0 0,747-117 931 0 0,-730 110-984 0 0,-32 4-40 0 0,-44 7 91 0 0,32 0 131 0 0,1 1 1 0 0,-1 1-1 0 0,1 1 0 0 0,0 1 0 0 0,1 1 1 0 0,0 1-1 0 0,0 0 0 0 0,1 1 0 0 0,0 2 0 0 0,1 0 1 0 0,1 0-1 0 0,0 2 0 0 0,1 0 0 0 0,0 1-19 0 0,15-14 13 0 0,0 0 0 0 0,1-1 0 0 0,-1 1 0 0 0,1 0 0 0 0,-1-1 0 0 0,1 1 0 0 0,0 0 0 0 0,0 0 0 0 0,0-1 0 0 0,0 1 0 0 0,0 0 0 0 0,0 0 0 0 0,0 0 0 0 0,1-1 0 0 0,-1 1 0 0 0,0 0 0 0 0,1-1 0 0 0,0 1 0 0 0,-1 0 0 0 0,1-1 0 0 0,0 1 0 0 0,0-1 0 0 0,0 1 0 0 0,0-1 0 0 0,0 1 0 0 0,0-1 0 0 0,0 0 0 0 0,0 1 0 0 0,1-1 0 0 0,-1 0 0 0 0,0 0 0 0 0,1 0 0 0 0,-1 0 0 0 0,1 0 0 0 0,0 0 0 0 0,-1 0 0 0 0,1-1 0 0 0,-1 1 0 0 0,1-1 0 0 0,0 1 0 0 0,0-1 0 0 0,-1 0 0 0 0,1 1 0 0 0,0-1 0 0 0,0 0 0 0 0,-1 0 0 0 0,1 0 0 0 0,0 0 0 0 0,0-1 0 0 0,-1 1 0 0 0,1 0 0 0 0,0-1 0 0 0,0 1 0 0 0,-1-1 0 0 0,1 0 0 0 0,0 1 0 0 0,-1-1 0 0 0,1 0 0 0 0,-1 0 0 0 0,1 0 0 0 0,-1 0 0 0 0,0 0 0 0 0,1 0 0 0 0,-1-1 0 0 0,0 1 0 0 0,0 0 0 0 0,1-1-13 0 0,153-107 14 0 0,-119 76-18 0 0,-32 29-11 0 0,1 0 0 0 0,-1 0 1 0 0,1 0-1 0 0,0 1 0 0 0,-1 0 0 0 0,2-1 0 0 0,-1 2 0 0 0,0-1 0 0 0,0 1 1 0 0,1-1-1 0 0,0 2 0 0 0,-1-1 0 0 0,1 1 0 0 0,0-1 0 0 0,0 2 1 0 0,0-1-1 0 0,0 1 0 0 0,0-1 0 0 0,-1 2 0 0 0,1-1 0 0 0,0 1 0 0 0,0-1 1 0 0,0 2-1 0 0,0-1 0 0 0,-1 1 0 0 0,1 0 0 0 0,0 0 0 0 0,-1 0 0 0 0,0 1 1 0 0,0 0-1 0 0,1 0 0 0 0,-2 0 0 0 0,1 1 0 0 0,0-1 0 0 0,-1 1 0 0 0,1 0 1 0 0,-1 1-1 0 0,0-1 0 0 0,-1 1 0 0 0,1 0 0 0 0,-1-1 0 0 0,0 2 0 0 0,1 2 15 0 0,24 110 1197 0 0,-39-99-556 0 0,8-25 408 0 0,16-15-1152 0 0,0 1 0 0 0,2 1 1 0 0,0 0-1 0 0,1 0 0 0 0,1 2 0 0 0,1 0 1 0 0,0 1-1 0 0,2 1 0 0 0,-1 1 1 0 0,2 1-1 0 0,5-3 103 0 0,-7 3-214 0 0,175-121-6274 0 0,-165 112 5224 0 0</inkml:trace>
  <inkml:trace contextRef="#ctx0" brushRef="#br0" timeOffset="-12429.527">4441 3711 1816 0 0,'4'-22'3196'0'0,"96"-4"-2786"0"0,-77 25-358 0 0,1057-69 1202 0 0,-262 24-842 0 0,1086-76-469 0 0,-386 4 858 0 0,531-58-221 0 0,-953 71-18 0 0,-529 34 422 0 0,-532 70-1164 0 0,-34 1-35 0 0,33-3-4729 0 0,-8-12 3661 0 0,-6 3-9 0 0</inkml:trace>
  <inkml:trace contextRef="#ctx0" brushRef="#br0" timeOffset="-12102.369">14461 2518 2252 0 0,'24'9'6440'0'0,"-8"-1"-5639"0"0,-26 43-7035 0 0,-4-36 5139 0 0</inkml:trace>
  <inkml:trace contextRef="#ctx0" brushRef="#br0" timeOffset="-11832.943">14341 2863 2128 0 0,'0'5'520'0'0,"1"0"-12"0"0,1 2-100 0 0,2-2 80 0 0,-3-2-60 0 0,1 4-20 0 0,0-4-116 0 0,2 2-52 0 0,-1-2-15 0 0,1 1-486 0 0,-3 1-291 0 0,3-2-388 0 0,-4-1-280 0 0,2 1-60 0 0</inkml:trace>
  <inkml:trace contextRef="#ctx0" brushRef="#br0" timeOffset="2702.642">907 4536 944 0 0,'0'0'682'0'0,"0"0"-64"0"0,-3-18 724 0 0,-44-20 26 0 0,43 38-1328 0 0,0 0 0 0 0,0 0 0 0 0,0 0-1 0 0,1 0 1 0 0,-1 1 0 0 0,0 0 0 0 0,0-1-1 0 0,1 1 1 0 0,-1 1 0 0 0,0-1-1 0 0,1 1 1 0 0,-1-1 0 0 0,1 1 0 0 0,0 0-1 0 0,-1 0 1 0 0,1 0 0 0 0,0 1 0 0 0,0-1-1 0 0,0 1 1 0 0,1 0 0 0 0,-1 0-1 0 0,1 0 1 0 0,0 0 0 0 0,-1 1-40 0 0,-14 22 153 0 0,2 0 1 0 0,1 1-1 0 0,1 1 1 0 0,1 0 0 0 0,1 0-1 0 0,2 1 1 0 0,1 1-1 0 0,1-1 1 0 0,2 1-1 0 0,1 0 1 0 0,1 1-1 0 0,2-1 1 0 0,1 1-1 0 0,3 24-153 0 0,9 201 488 0 0,2 72-281 0 0,-45-194-1244 0 0,30-131 877 0 0,1 0 0 0 0,-1-1 0 0 0,0 1-1 0 0,-1-1 1 0 0,1 1 0 0 0,0-1 0 0 0,-1 0-1 0 0,0 1 1 0 0,1-1 0 0 0,-1 0-1 0 0,0 0 1 0 0,0 0 0 0 0,0 0 0 0 0,0 0-1 0 0,-1-1 1 0 0,1 1 0 0 0,0-1 0 0 0,-1 1-1 0 0,1-1 1 0 0,-1 0 0 0 0,1 0 0 0 0,-1 0-1 0 0,0 0 1 0 0,1-1 0 0 0,-1 1 0 0 0,0-1-1 0 0,0 1 161 0 0,-7-1-1176 0 0</inkml:trace>
  <inkml:trace contextRef="#ctx0" brushRef="#br0" timeOffset="2981.27">393 5218 1892 0 0,'1'-27'3968'0'0,"34"6"-2590"0"0,-28 18-1373 0 0,185-59-687 0 0,-49 20-2894 0 0,-98 24 2347 0 0</inkml:trace>
  <inkml:trace contextRef="#ctx0" brushRef="#br0" timeOffset="3262.706">1255 4721 916 0 0,'-71'19'2824'0'0,"57"-12"-2718"0"0,1 1 1 0 0,0 0 0 0 0,1 1 0 0 0,0 0-1 0 0,0 1 1 0 0,1 1 0 0 0,1 0 0 0 0,0 0 0 0 0,0 1-1 0 0,1 0 1 0 0,0 0 0 0 0,1 1 0 0 0,1 1-1 0 0,0-1 1 0 0,0 1 0 0 0,2 0 0 0 0,0 0-1 0 0,0 1 1 0 0,2 0 0 0 0,-1 0 0 0 0,2 0-1 0 0,0 0 1 0 0,1 0 0 0 0,0 0 0 0 0,2 0-1 0 0,-1 0 1 0 0,2 1 0 0 0,0-1 0 0 0,1 0-1 0 0,0-1 1 0 0,1 1 0 0 0,1 0 0 0 0,0-1 0 0 0,1 0-1 0 0,1 0 1 0 0,0-1 0 0 0,1 0 0 0 0,0 0-1 0 0,1-1 1 0 0,7 8-107 0 0,-6-10-392 0 0,1 0-1 0 0,0 0 1 0 0,1-1 0 0 0,0 0-1 0 0,1-1 1 0 0,-1-1 0 0 0,2 0-1 0 0,-1-1 1 0 0,1 0 0 0 0,-1-1-1 0 0,2 0 1 0 0,-1-1 0 0 0,8 0 392 0 0,8-1-1166 0 0</inkml:trace>
  <inkml:trace contextRef="#ctx0" brushRef="#br0" timeOffset="3570.61">1349 4826 876 0 0,'8'-1'121'0'0,"-1"1"0"0"0,0-1 0 0 0,1 1 0 0 0,-1 1 0 0 0,0-1-1 0 0,1 1 1 0 0,-1 0 0 0 0,0 1 0 0 0,0 0 0 0 0,0 0 0 0 0,0 0 0 0 0,0 1 0 0 0,-1 0 0 0 0,1 0-1 0 0,-1 1 1 0 0,1 0 0 0 0,-1 0 0 0 0,0 0 0 0 0,-1 1 0 0 0,1 0 0 0 0,-1 0 0 0 0,0 0 0 0 0,0 1-1 0 0,-1 0 1 0 0,0 0 0 0 0,0 0 0 0 0,0 0 0 0 0,0 1 0 0 0,-1-1 0 0 0,0 1 0 0 0,-1 0 0 0 0,1 0-1 0 0,-1 0 1 0 0,-1 0 0 0 0,0 1 0 0 0,1-1 0 0 0,-2 0 0 0 0,1 0 0 0 0,-1 1 0 0 0,-1-1 0 0 0,0 4-121 0 0,-5 4 205 0 0,-1-1 0 0 0,-1-1 1 0 0,0 1-1 0 0,-1-1 0 0 0,0-1 1 0 0,-1 1-1 0 0,0-2 1 0 0,-1 0-1 0 0,-1 0 0 0 0,0 0 1 0 0,0-2-1 0 0,-1 0 1 0 0,-5 3-206 0 0,-5 6 287 0 0,23-18-291 0 0,0-1 1 0 0,0 1-1 0 0,0-1 1 0 0,0 1-1 0 0,0-1 0 0 0,0 1 1 0 0,0-1-1 0 0,-1 0 0 0 0,1 1 1 0 0,0-1-1 0 0,0 1 0 0 0,0-1 1 0 0,-1 1-1 0 0,1-1 0 0 0,0 1 1 0 0,0 0-1 0 0,-1-1 1 0 0,1 1-1 0 0,0-1 0 0 0,-1 1 1 0 0,1 0-1 0 0,-1-1 0 0 0,1 1 1 0 0,0 0-1 0 0,-1-1 0 0 0,1 1 1 0 0,-1 0-1 0 0,1-1 0 0 0,-1 1 1 0 0,1 0-1 0 0,-1 0 0 0 0,1 0 1 0 0,-1 0-1 0 0,1 0 1 0 0,-1-1-1 0 0,1 1 0 0 0,-1 0 1 0 0,0 0-1 0 0,1 0 0 0 0,-1 0 1 0 0,1 0-1 0 0,-1 1 0 0 0,1-1 1 0 0,-1 0-1 0 0,1 0 0 0 0,-1 0 1 0 0,1 0-1 0 0,-1 1 1 0 0,1-1-1 0 0,-1 0 0 0 0,1 0 1 0 0,-1 1-1 0 0,1-1 0 0 0,0 0 1 0 0,-1 1-1 0 0,1-1 0 0 0,-1 0 1 0 0,1 1-1 0 0,0-1 0 0 0,-1 1 4 0 0,17-44-1001 0 0,68-52-2935 0 0,-60 72 2626 0 0</inkml:trace>
  <inkml:trace contextRef="#ctx0" brushRef="#br0" timeOffset="3821.933">1748 4861 1556 0 0,'-12'5'204'0'0,"1"-1"0"0"0,0 1-1 0 0,0 1 1 0 0,0 0 0 0 0,1 1 0 0 0,0 0-1 0 0,0 0 1 0 0,1 1 0 0 0,0 1 0 0 0,0-1 0 0 0,1 1-1 0 0,0 1 1 0 0,0-1 0 0 0,1 1 0 0 0,1 1-1 0 0,-1-1 1 0 0,2 1 0 0 0,0 0 0 0 0,0 1-1 0 0,1-1 1 0 0,0 1 0 0 0,1 0 0 0 0,0 0-1 0 0,1 0 1 0 0,0 0 0 0 0,1 2-204 0 0,2-8 16 0 0,1 1 1 0 0,-1 0-1 0 0,1 0 0 0 0,0-1 1 0 0,1 1-1 0 0,-1-1 0 0 0,1 0 1 0 0,1 0-1 0 0,-1 0 0 0 0,1 0 1 0 0,0 0-1 0 0,0-1 1 0 0,1 0-1 0 0,-1 0 0 0 0,1 0 1 0 0,0 0-1 0 0,1-1 0 0 0,-1 0 1 0 0,1 0-1 0 0,0 0 0 0 0,0-1 1 0 0,0 0-1 0 0,6 2-16 0 0,93 26-3099 0 0,-87-31 1880 0 0,2 0 3 0 0</inkml:trace>
  <inkml:trace contextRef="#ctx0" brushRef="#br0" timeOffset="3990.203">2091 5213 1368 0 0,'-1'17'273'0'0,"0"0"-1"0"0,0-1 1 0 0,-2 1 0 0 0,0-1-1 0 0,-1 0 1 0 0,-1 1 0 0 0,0-2-1 0 0,-1 1 1 0 0,-1-1 0 0 0,0 0-1 0 0,-1 0 1 0 0,-1 0 0 0 0,0-2-1 0 0,-1 1 1 0 0,0-1 0 0 0,-1 0-1 0 0,-1-1 1 0 0,0-1 0 0 0,-1 1-273 0 0,0 0-49 0 0,-52 41 689 0 0,18-38-3146 0 0,34-32 44 0 0,12 6 1238 0 0</inkml:trace>
  <inkml:trace contextRef="#ctx0" brushRef="#br0" timeOffset="4564.474">2476 5003 1212 0 0,'22'-27'3016'0'0,"-23"32"61"0"0,-13 19-2936 0 0,2-1 0 0 0,1 2 0 0 0,1 0 1 0 0,1 0-1 0 0,2 1 0 0 0,0 0 0 0 0,1 0 0 0 0,2 0 1 0 0,1 1-1 0 0,0 25-141 0 0,3-47 8 0 0,0-1 0 0 0,0 0 0 0 0,1 1 1 0 0,-1-1-1 0 0,1 0 0 0 0,0 0 0 0 0,0 0 0 0 0,1 0 1 0 0,-1 0-1 0 0,1 0 0 0 0,0 0 0 0 0,0 0 0 0 0,1-1 1 0 0,-1 1-1 0 0,0-1 0 0 0,1 0 0 0 0,0 1 0 0 0,0-1 1 0 0,0 0-1 0 0,0-1 0 0 0,1 1 0 0 0,-1-1 0 0 0,1 1 1 0 0,-1-1-1 0 0,1 0 0 0 0,0 0 0 0 0,0 0 0 0 0,0-1 0 0 0,0 0 1 0 0,0 1-1 0 0,0-1 0 0 0,1-1 0 0 0,-1 1 0 0 0,0-1 1 0 0,0 1-1 0 0,1-1 0 0 0,-1-1 0 0 0,0 1 0 0 0,0 0 1 0 0,1-1-1 0 0,1 0-8 0 0,9-5-81 0 0,1 0 0 0 0,-1-1 0 0 0,0 0 1 0 0,-1-2-1 0 0,1 1 0 0 0,-2-2 0 0 0,1 0 0 0 0,-2 0 0 0 0,1-1 1 0 0,-1-1-1 0 0,-1 0 0 0 0,0-1 0 0 0,-1 0 0 0 0,0 0 0 0 0,-1-1 1 0 0,0-1-1 0 0,-2 1 0 0 0,1-1 0 0 0,-2 0 0 0 0,0-1 0 0 0,-1 0 1 0 0,0 0-1 0 0,-1 0 0 0 0,-1 0 0 0 0,-1-1 0 0 0,0-1 81 0 0,-1 10 13 0 0,0 0 0 0 0,-1 1 1 0 0,0-1-1 0 0,0 0 0 0 0,-1 0 0 0 0,0 1 0 0 0,0-1 0 0 0,-1 0 0 0 0,0 1 0 0 0,0-1 0 0 0,0 1 0 0 0,-1 0 0 0 0,0 0 1 0 0,-1 0-1 0 0,0 0 0 0 0,0 1 0 0 0,0-1 0 0 0,-1 1 0 0 0,0 0 0 0 0,0 0 0 0 0,-1 1 0 0 0,1-1 0 0 0,-1 1 0 0 0,0 0 1 0 0,-1 1-1 0 0,1 0 0 0 0,-1 0 0 0 0,0 0 0 0 0,0 1 0 0 0,0 0 0 0 0,0 0 0 0 0,0 1 0 0 0,-1-1 0 0 0,1 2 0 0 0,-1-1 1 0 0,0 1-1 0 0,1 0 0 0 0,-1 1 0 0 0,0 0 0 0 0,0 0 0 0 0,-1 1-13 0 0,2-1 23 0 0,1 1 0 0 0,-1 1 1 0 0,0-1-1 0 0,0 1 0 0 0,1 0 0 0 0,-1 0 0 0 0,1 1 1 0 0,-1 0-1 0 0,1 0 0 0 0,0 0 0 0 0,0 1 1 0 0,0 0-1 0 0,1 0 0 0 0,0 0 0 0 0,-1 1 0 0 0,1 0 1 0 0,1 0-1 0 0,-1 0 0 0 0,1 1 0 0 0,0-1 0 0 0,0 1 1 0 0,1 0-1 0 0,-1 0 0 0 0,1 1 0 0 0,1-1 0 0 0,-1 1 1 0 0,1-1-1 0 0,0 1 0 0 0,1 0 0 0 0,0-1 0 0 0,0 1 1 0 0,0 0-1 0 0,1 0 0 0 0,0 0 0 0 0,0 0 1 0 0,0 0-1 0 0,1 0 0 0 0,0 0 0 0 0,1 0 0 0 0,0-1 1 0 0,0 1-1 0 0,0 1-23 0 0,5 3 0 0 0,1 0 1 0 0,0 0-1 0 0,0-1 0 0 0,1 0 1 0 0,1 0-1 0 0,-1-1 1 0 0,1 0-1 0 0,1 0 1 0 0,0-2-1 0 0,0 1 0 0 0,1-1 1 0 0,-1-1-1 0 0,1 0 1 0 0,1-1-1 0 0,9 3 0 0 0,122 17-3247 0 0,-79-46 820 0 0,-39 7 1232 0 0</inkml:trace>
  <inkml:trace contextRef="#ctx0" brushRef="#br0" timeOffset="4828.644">2926 4613 1132 0 0,'0'-1'66'0'0,"0"0"0"0"0,1 0-1 0 0,-1 0 1 0 0,0 1 0 0 0,0-1-1 0 0,1 0 1 0 0,-1 0 0 0 0,0 0-1 0 0,1 0 1 0 0,-1 0 0 0 0,1 1 0 0 0,-1-1-1 0 0,1 0 1 0 0,-1 0 0 0 0,1 1-1 0 0,0-1 1 0 0,-1 0 0 0 0,1 1 0 0 0,0-1-1 0 0,0 1 1 0 0,-1-1 0 0 0,1 1-1 0 0,0-1 1 0 0,0 1 0 0 0,0 0 0 0 0,0-1-1 0 0,-1 1 1 0 0,1 0 0 0 0,0-1-1 0 0,0 1 1 0 0,0 0 0 0 0,0 0 0 0 0,0 0-1 0 0,0 0 1 0 0,0 0 0 0 0,0 0-1 0 0,0 0 1 0 0,-1 0 0 0 0,1 1 0 0 0,0-1-1 0 0,0 0 1 0 0,0 0 0 0 0,0 1-1 0 0,0-1 1 0 0,0 1 0 0 0,-1-1 0 0 0,1 1-1 0 0,0-1 1 0 0,0 1 0 0 0,-1-1-1 0 0,1 1 1 0 0,0-1 0 0 0,-1 1-1 0 0,1 0 1 0 0,0 0 0 0 0,-1-1 0 0 0,1 1-1 0 0,-1 0 1 0 0,0 0 0 0 0,1 0-66 0 0,41 49 359 0 0,-26-31-156 0 0,-1 1 1 0 0,-1 1-1 0 0,-1 0 1 0 0,-1 1-1 0 0,-1 1 1 0 0,-1 0-1 0 0,-1 0 1 0 0,-1 1-1 0 0,-1 0 1 0 0,-1 0-1 0 0,-1 1 1 0 0,-1-1-1 0 0,-2 1 1 0 0,0 0-1 0 0,-1 0 1 0 0,-2 0-1 0 0,-1 10-203 0 0,-11 8 55 0 0,-1 0-1 0 0,-3-1 0 0 0,-1-1 0 0 0,-2-1 0 0 0,-1 0 0 0 0,-25 32-54 0 0,7-33-3555 0 0,37-38 2235 0 0,0-4-15 0 0,-10-14 3 0 0</inkml:trace>
  <inkml:trace contextRef="#ctx0" brushRef="#br0" timeOffset="6204.823">3757 4841 968 0 0,'0'0'426'0'0,"0"0"24"0"0,0 0 229 0 0,19-3 1038 0 0,0-32-470 0 0,-18 34-1226 0 0,-1 0 1 0 0,0 0 0 0 0,0 1-1 0 0,0-1 1 0 0,0 0 0 0 0,0 0 0 0 0,0 0-1 0 0,0 0 1 0 0,-1 1 0 0 0,1-1 0 0 0,0 0-1 0 0,0 0 1 0 0,-1 0 0 0 0,1 1 0 0 0,0-1-1 0 0,-1 0 1 0 0,1 0 0 0 0,-1 1 0 0 0,1-1-1 0 0,-1 0 1 0 0,1 1 0 0 0,-1-1-1 0 0,1 1 1 0 0,-1-1 0 0 0,0 0 0 0 0,1 1-1 0 0,-1 0 1 0 0,0-1 0 0 0,1 1 0 0 0,-1-1-1 0 0,0 1 1 0 0,0 0 0 0 0,1-1 0 0 0,-1 1-1 0 0,0 0 1 0 0,0 0 0 0 0,0 0 0 0 0,1 0-1 0 0,-1-1 1 0 0,0 1 0 0 0,0 0-1 0 0,0 1 1 0 0,0-1 0 0 0,1 0 0 0 0,-1 0-1 0 0,0 0 1 0 0,0 0 0 0 0,0 1 0 0 0,1-1-1 0 0,-1 0 1 0 0,0 1 0 0 0,0-1 0 0 0,0 1-22 0 0,-16 0 33 0 0,0 2 1 0 0,1 0 0 0 0,-1 1-1 0 0,1 0 1 0 0,-1 2 0 0 0,1 0-1 0 0,1 0 1 0 0,-1 2 0 0 0,1 0-1 0 0,1 1 1 0 0,-1 0 0 0 0,1 1-1 0 0,1 1 1 0 0,0 0 0 0 0,1 0-1 0 0,0 2 1 0 0,0-1 0 0 0,1 1-1 0 0,1 1 1 0 0,1 0 0 0 0,0 1-1 0 0,0 0 1 0 0,2 0 0 0 0,0 0-1 0 0,0 1 1 0 0,2 0 0 0 0,0 1-1 0 0,-1 5-33 0 0,7-18 3 0 0,0 1-1 0 0,0-1 1 0 0,0 0-1 0 0,1 0 1 0 0,0-1-1 0 0,-1 1 1 0 0,1 0-1 0 0,1 0 1 0 0,-1-1-1 0 0,0 0 1 0 0,1 1-1 0 0,0-1 1 0 0,0 0-1 0 0,0 0 1 0 0,0 0-1 0 0,0-1 1 0 0,1 1-1 0 0,-1-1 1 0 0,1 0-1 0 0,-1 0 1 0 0,1 0-1 0 0,0 0 1 0 0,0 0-1 0 0,0-1 1 0 0,0 0-1 0 0,0 0 1 0 0,0 0-1 0 0,0 0 1 0 0,1-1-1 0 0,-1 0 1 0 0,0 0-1 0 0,0 0 1 0 0,0 0-1 0 0,1 0 1 0 0,-1-1-1 0 0,0 0 1 0 0,0 0-1 0 0,4-1-2 0 0,14-4-47 0 0,-1-1 1 0 0,0-1-1 0 0,0-1 0 0 0,0 0 1 0 0,-1-2-1 0 0,0 0 0 0 0,-1-2 1 0 0,-1 0-1 0 0,0-1 0 0 0,-1 0 1 0 0,0-2-1 0 0,13-15 47 0 0,2-10-8 0 0,-2-1-1 0 0,-2-1 1 0 0,-2-1 0 0 0,-2-2-1 0 0,-1 0 1 0 0,-3-1 0 0 0,-2-2-1 0 0,-2 1 1 0 0,-2-2 0 0 0,-3 0-1 0 0,-1-1 1 0 0,0-22 8 0 0,-20-12 853 0 0,-22 118-756 0 0,25-10-51 0 0,0 0 1 0 0,1 1-1 0 0,2 0 0 0 0,0-1 1 0 0,2 1-1 0 0,0 0 1 0 0,2 1-1 0 0,2 16-46 0 0,-2-13 46 0 0,1 7-13 0 0,2-1 1 0 0,2 0-1 0 0,1-1 1 0 0,2 1-1 0 0,1-1 1 0 0,1 0 0 0 0,2-1-1 0 0,1-1 1 0 0,2 0-1 0 0,1 0 1 0 0,1-2-1 0 0,2 0 1 0 0,2 1-34 0 0,-14-22-7 0 0,0-1 1 0 0,0 1 0 0 0,1-1-1 0 0,0-1 1 0 0,1 1-1 0 0,0-1 1 0 0,0-1 0 0 0,0 0-1 0 0,0 0 1 0 0,1 0-1 0 0,0-2 1 0 0,0 1 0 0 0,0-1-1 0 0,0 0 1 0 0,1-1-1 0 0,-1-1 1 0 0,1 1 0 0 0,-1-2-1 0 0,1 1 1 0 0,-1-1 0 0 0,1-1-1 0 0,-1 0 1 0 0,1-1-1 0 0,-1 0 1 0 0,1 0 0 0 0,-1-1-1 0 0,0 0 7 0 0,0-1-31 0 0,-1 0-1 0 0,0 0 0 0 0,0-1 1 0 0,0 0-1 0 0,-1 0 1 0 0,0-1-1 0 0,0 0 0 0 0,0-1 1 0 0,-1 0-1 0 0,1 0 1 0 0,-2 0-1 0 0,1-1 1 0 0,-1 0-1 0 0,0 0 0 0 0,-1-1 1 0 0,0 0-1 0 0,0 0 1 0 0,-1 0-1 0 0,0 0 1 0 0,-1-1-1 0 0,0 1 0 0 0,0-1 1 0 0,-1 0-1 0 0,0 0 1 0 0,-1 0-1 0 0,0 0 0 0 0,-1 0 1 0 0,0 0-1 0 0,0 0 1 0 0,-2-2 31 0 0,2 11 18 0 0,0-1 0 0 0,-1 0 1 0 0,0 1-1 0 0,1-1 0 0 0,-1 1 1 0 0,0-1-1 0 0,0 1 0 0 0,0-1 1 0 0,0 1-1 0 0,0 0 0 0 0,0-1 1 0 0,0 1-1 0 0,0 0 0 0 0,-1 0 0 0 0,1-1 1 0 0,0 1-1 0 0,-1 0 0 0 0,1 1 1 0 0,-1-1-1 0 0,1 0 0 0 0,-1 0 1 0 0,1 1-1 0 0,-1-1 0 0 0,0 1 1 0 0,1-1-1 0 0,-1 1 0 0 0,0 0 1 0 0,1-1-1 0 0,-1 1 0 0 0,0 0 1 0 0,0 0-1 0 0,1 0 0 0 0,-1 0 0 0 0,0 1 1 0 0,1-1-1 0 0,-2 1-18 0 0,-1 3-72 0 0,0 1 0 0 0,1 0 0 0 0,0 0 0 0 0,0 0 0 0 0,0 0 0 0 0,0 0 0 0 0,1 1 0 0 0,0-1 0 0 0,0 1 0 0 0,0-1 0 0 0,1 1 0 0 0,0 0 0 0 0,0 0 0 0 0,1 0 0 0 0,-1 0 0 0 0,1 0 0 0 0,0-1 0 0 0,1 1 0 0 0,0 0 0 0 0,0 0 0 0 0,0 0 0 0 0,0 0 0 0 0,1-1 0 0 0,0 1 0 0 0,0-1 0 0 0,1 1 0 0 0,-1-1 0 0 0,1 0 0 0 0,0 0 0 0 0,1 0 0 0 0,-1 0 0 0 0,1-1 1 0 0,0 1-1 0 0,0-1 0 0 0,4 3 72 0 0,6 3-2449 0 0,-10-8 1283 0 0</inkml:trace>
  <inkml:trace contextRef="#ctx0" brushRef="#br0" timeOffset="6393.818">4528 4483 2968 0 0,'0'-24'3907'0'0,"2"39"-4638"0"0,23 78-2246 0 0,-16-64 1782 0 0</inkml:trace>
  <inkml:trace contextRef="#ctx0" brushRef="#br0" timeOffset="6795.62">4653 5048 1112 0 0,'62'-62'3504'0'0,"-44"39"-3546"0"0,-1 0 1 0 0,-1-1-1 0 0,-1-1 1 0 0,-1 0-1 0 0,-2-1 1 0 0,0 0-1 0 0,-2-1 0 0 0,-1-1 1 0 0,-1 1-1 0 0,-1-1 1 0 0,-1-1-1 0 0,-2 1 1 0 0,-1-7 41 0 0,8-62-838 0 0,-9 96 852 0 0,0 0-1 0 0,0 1 0 0 0,0 0 0 0 0,0-1 1 0 0,0 1-1 0 0,0 0 0 0 0,0 0 0 0 0,0 0 0 0 0,0 0 1 0 0,0 0-1 0 0,0 1 0 0 0,0-1 0 0 0,0 0 1 0 0,0 1-1 0 0,0 0 0 0 0,0-1 0 0 0,0 1 1 0 0,0 0-1 0 0,0 0 0 0 0,0 0 0 0 0,-1 0 1 0 0,1 1-1 0 0,0-1 0 0 0,-1 0 0 0 0,1 1 1 0 0,-1-1-1 0 0,1 1 0 0 0,-1 0 0 0 0,0-1 1 0 0,0 1-1 0 0,1 1-13 0 0,6 3 0 0 0,3 2 161 0 0,0-1 1 0 0,0 2-1 0 0,0-1 1 0 0,-1 1-1 0 0,-1 1 1 0 0,0 0-1 0 0,0 0 1 0 0,0 1-1 0 0,-2 0 0 0 0,1 0 1 0 0,-1 1-1 0 0,-1 0 1 0 0,0 0-1 0 0,-1 1 1 0 0,0 0-1 0 0,-1 0 1 0 0,-1 0-1 0 0,0 0 1 0 0,0 0-1 0 0,-1 1-161 0 0,-6 1 79 0 0,1-1 0 0 0,-2 1 0 0 0,0-1 0 0 0,-1 0 0 0 0,0-1 0 0 0,-1 1 0 0 0,0-1 0 0 0,-1-1 0 0 0,-1 1 1 0 0,0-2-1 0 0,0 1 0 0 0,-1-1 0 0 0,-1 0 0 0 0,0-1 0 0 0,0 0 0 0 0,-7 3-79 0 0,9-4-88 0 0,8-9 15 0 0,0 0 0 0 0,1 1 1 0 0,-1-1-1 0 0,0 0 0 0 0,0 0 0 0 0,1 0 1 0 0,-1 0-1 0 0,0 0 0 0 0,0 0 0 0 0,1 0 1 0 0,-1 0-1 0 0,0 0 0 0 0,0 0 0 0 0,1 0 1 0 0,-1 0-1 0 0,0 0 0 0 0,1 0 0 0 0,-1-1 1 0 0,0 1-1 0 0,0 0 0 0 0,1-1 0 0 0,-1 1 1 0 0,1 0-1 0 0,-1-1 0 0 0,0 1 0 0 0,1-1 1 0 0,-1 1-1 0 0,1-1 0 0 0,-1 1 1 0 0,1-1-1 0 0,-1 1 0 0 0,1-1 0 0 0,-1 0 1 0 0,1 1-1 0 0,0-1 0 0 0,-1 0 0 0 0,1 1 1 0 0,0-1-1 0 0,0 0 0 0 0,-1 0 0 0 0,1 1 1 0 0,0-1-1 0 0,0 0 0 0 0,0 1 0 0 0,0-1 1 0 0,0 0-1 0 0,0 0 0 0 0,0 1 0 0 0,0-1 1 0 0,0 0-1 0 0,0 0 0 0 0,0 1 1 0 0,1-1-1 0 0,-1 0 0 0 0,0 0 0 0 0,1 1 1 0 0,-1-1-1 0 0,0 0 0 0 0,1 1 0 0 0,-1-1 1 0 0,1 1-1 0 0,-1-1 0 0 0,1 0 0 0 0,-1 1 1 0 0,1-1-1 0 0,-1 1 0 0 0,1-1 0 0 0,-1 1 1 0 0,1 0-1 0 0,0-1 73 0 0,5-27-1095 0 0</inkml:trace>
  <inkml:trace contextRef="#ctx0" brushRef="#br0" timeOffset="7045.369">5478 4423 1892 0 0,'-37'52'7023'0'0,"33"-42"-6926"0"0,1 2-1 0 0,0-1 0 0 0,1 0 0 0 0,1 1 1 0 0,0-1-1 0 0,0 1 0 0 0,1-1 0 0 0,0 1 1 0 0,1-1-1 0 0,0 1 0 0 0,1-1 0 0 0,1 0 0 0 0,0 1 1 0 0,0-1-1 0 0,1 1-96 0 0,108 211-847 0 0,-110-220 664 0 0,-1 0 1 0 0,1 0-1 0 0,-1 0 1 0 0,0 0-1 0 0,0 0 1 0 0,-1 1-1 0 0,1-1 1 0 0,0 0-1 0 0,-1 1 1 0 0,0-1-1 0 0,0 0 1 0 0,0 1-1 0 0,0-1 1 0 0,-1 0-1 0 0,1 1 1 0 0,-1-1-1 0 0,0 0 1 0 0,0 0-1 0 0,0 1 1 0 0,0-1-1 0 0,0 0 1 0 0,-1 0-1 0 0,0 0 1 0 0,1 0-1 0 0,-1-1 1 0 0,0 1-1 0 0,0 0 1 0 0,-1-1-1 0 0,1 1 1 0 0,0-1-1 0 0,-1 0 1 0 0,0 0-1 0 0,1 0 1 0 0,-1 0-1 0 0,0 0 1 0 0,0-1-1 0 0,0 1 1 0 0,-2 0 182 0 0,-18 9-1137 0 0</inkml:trace>
  <inkml:trace contextRef="#ctx0" brushRef="#br0" timeOffset="7247.279">5106 4786 1496 0 0,'18'-15'1076'0'0,"7"4"-144"0"0,-2-3-84 0 0,-2 4-160 0 0,2 2-67 0 0,0 3-101 0 0,8-2-88 0 0,-3 4-76 0 0,6 1-68 0 0,1-1-236 0 0,3 0-36 0 0,-1 1 8 0 0,0 0-424 0 0,3-1-244 0 0,-7-4-485 0 0,1-1-135 0 0,-2-2 40 0 0,-2-7 140 0 0</inkml:trace>
  <inkml:trace contextRef="#ctx0" brushRef="#br0" timeOffset="7632.548">5862 4131 1148 0 0,'16'51'894'0'0,"-1"0"0"0"0,-2 0-1 0 0,-3 1 1 0 0,-2 1 0 0 0,-3-1 0 0 0,-1 14-894 0 0,-47 10 2453 0 0,40-78-2395 0 0,1 1-1 0 0,0 0 0 0 0,1-1 1 0 0,-1 0-1 0 0,0 1 0 0 0,0-1 1 0 0,1 0-1 0 0,-1 0 1 0 0,1 0-1 0 0,0 0 0 0 0,-1 0 1 0 0,1 0-1 0 0,0 0 1 0 0,0-1-1 0 0,0 1 0 0 0,1 0 1 0 0,-1-1-1 0 0,1 1 1 0 0,-1-1-1 0 0,1 1 0 0 0,0 0 1 0 0,-1-1-1 0 0,1 1 0 0 0,1-1 1 0 0,-1 1-1 0 0,0-1 1 0 0,1 0-58 0 0,-1-13 3 0 0,1 0 1 0 0,1 0-1 0 0,0 0 1 0 0,2 1-1 0 0,-1-1 1 0 0,2 1-1 0 0,0 0 1 0 0,1 0-1 0 0,0 1 0 0 0,1-1 1 0 0,1 1-1 0 0,0 1 1 0 0,1 0-1 0 0,1 0 1 0 0,0 0-1 0 0,0 2 1 0 0,1-1-1 0 0,1 1 1 0 0,0 1-1 0 0,0 0 1 0 0,1 0-1 0 0,9-3-3 0 0,-19 11-9 0 0,1 0-1 0 0,0 1 1 0 0,0-1 0 0 0,0 1-1 0 0,1 0 1 0 0,-1 1-1 0 0,0-1 1 0 0,0 1-1 0 0,0-1 1 0 0,1 1 0 0 0,-1 1-1 0 0,0-1 1 0 0,0 0-1 0 0,0 1 1 0 0,1 0-1 0 0,-1 0 1 0 0,0 0 0 0 0,0 1-1 0 0,0-1 1 0 0,0 1-1 0 0,-1 0 1 0 0,1 0-1 0 0,0 1 1 0 0,-1-1-1 0 0,0 1 1 0 0,1-1 0 0 0,-1 1-1 0 0,0 0 1 0 0,0 0-1 0 0,2 4 10 0 0,68 107-114 0 0,-21 76-701 0 0,-43-57-4182 0 0,-11-107 3718 0 0,-12 16 33 0 0</inkml:trace>
  <inkml:trace contextRef="#ctx0" brushRef="#br0" timeOffset="8484.605">7163 4438 1324 0 0,'18'-3'3680'0'0,"-7"30"-1341"0"0,16 265-1342 0 0,-23-287-990 0 0,-1-1 0 0 0,1 1 0 0 0,0-1 0 0 0,0 0 0 0 0,1 0-1 0 0,-1-1 1 0 0,1 1 0 0 0,0-1 0 0 0,0 0 0 0 0,0 0 0 0 0,0 0 0 0 0,1-1 0 0 0,-1 0-1 0 0,1 0 1 0 0,-1 0 0 0 0,1-1 0 0 0,0 0 0 0 0,-1 0 0 0 0,1 0 0 0 0,0-1 0 0 0,0 0 0 0 0,0 0-1 0 0,0 0 1 0 0,0-1 0 0 0,-1 0 0 0 0,1 0 0 0 0,0 0 0 0 0,-1-1 0 0 0,1 0 0 0 0,-1 0-1 0 0,1 0 1 0 0,-1-1 0 0 0,0 0 0 0 0,0 0 0 0 0,0 0 0 0 0,0 0 0 0 0,0-2-7 0 0,9-1-39 0 0,0 0-1 0 0,0-1 1 0 0,0-1 0 0 0,-1-1-1 0 0,0 0 1 0 0,-1 0 0 0 0,0-1 0 0 0,-1-1-1 0 0,0 0 1 0 0,0-1 0 0 0,6-9 39 0 0,-40 34-236 0 0,21-11 237 0 0,0 1 0 0 0,0 0 1 0 0,0-1-1 0 0,0 1 1 0 0,0 0-1 0 0,0 0 0 0 0,1 0 1 0 0,-1 0-1 0 0,1 0 0 0 0,0 0 1 0 0,0 1-1 0 0,0-1 0 0 0,1 0 1 0 0,-1 0-1 0 0,1 1 1 0 0,-1-1-1 0 0,1 0 0 0 0,0 1 1 0 0,1-1-1 0 0,-1 0 0 0 0,0 1 1 0 0,1-1-1 0 0,0 0 0 0 0,0 1 1 0 0,0-1-1 0 0,0 0 0 0 0,0 0 1 0 0,1 0-1 0 0,-1 0 1 0 0,1 0-1 0 0,0 0 0 0 0,0-1 1 0 0,0 1-1 0 0,0 0 0 0 0,1-1 1 0 0,-1 0-1 0 0,1 1 0 0 0,-1-1 1 0 0,1 0-1 0 0,0 0 1 0 0,-1-1-1 0 0,1 1 0 0 0,0-1 1 0 0,0 1-1 0 0,1-1 0 0 0,-1 0 1 0 0,3 1-2 0 0,178 18 32 0 0,28-57-281 0 0,-203 37 256 0 0,0-1-1 0 0,-1 0 0 0 0,1-1 1 0 0,-1 0-1 0 0,1 0 1 0 0,-1-1-1 0 0,0 0 1 0 0,0 0-1 0 0,0-1 1 0 0,0 0-1 0 0,-1 0 1 0 0,1-1-1 0 0,-1 0 1 0 0,0 0-1 0 0,-1-1 1 0 0,1 0-1 0 0,-1 0 0 0 0,0-1 1 0 0,-1 1-1 0 0,1-1 1 0 0,-1-1-1 0 0,-1 1 1 0 0,1 0-1 0 0,-2-1 1 0 0,1 0-1 0 0,-1 0 1 0 0,2-4-7 0 0,-10 1 4 0 0,0 1 1 0 0,-1 0 0 0 0,0 0-1 0 0,0 1 1 0 0,-1-1 0 0 0,0 2-1 0 0,0-1 1 0 0,-1 1-1 0 0,-1 0 1 0 0,1 0 0 0 0,-1 1-1 0 0,0 0 1 0 0,-1 1 0 0 0,0 0-1 0 0,0 1 1 0 0,0 0-1 0 0,-1 0 1 0 0,1 1 0 0 0,-10-2-5 0 0,-182-72-191 0 0,201 78 110 0 0,0-1 0 0 0,0 1 0 0 0,0-1 0 0 0,0 0 0 0 0,0 1 0 0 0,0-1 0 0 0,0 0 0 0 0,0 0 0 0 0,1 0 0 0 0,-1 0 0 0 0,0 0 0 0 0,0 0 0 0 0,1 0 0 0 0,-1 0 1 0 0,1 0-1 0 0,-1 0 0 0 0,1 0 0 0 0,-1 0 0 0 0,1 0 0 0 0,0-1 0 0 0,0 1 0 0 0,-1 0 0 0 0,1 0 0 0 0,0 0 0 0 0,0 0 0 0 0,0-1 0 0 0,0 1 0 0 0,0 0 0 0 0,1 0 0 0 0,-1 0 0 0 0,0-1 0 0 0,0 1 0 0 0,1 0 0 0 0,-1 0 0 0 0,1 0 0 0 0,-1 0 0 0 0,1 0 0 0 0,-1 0 0 0 0,1 0 0 0 0,0 0 0 0 0,0 0 0 0 0,-1 0 0 0 0,1 0 0 0 0,0 0 0 0 0,0 1 0 0 0,0-1 1 0 0,0 0-1 0 0,0 0 0 0 0,0 1 0 0 0,0-1 0 0 0,0 1 0 0 0,1-1 81 0 0,20-19-1064 0 0</inkml:trace>
  <inkml:trace contextRef="#ctx0" brushRef="#br0" timeOffset="9490.552">8377 4003 1652 0 0,'5'-8'1517'0'0,"-2"23"-47"0"0,-3-15-1471 0 0,5 153 1422 0 0,16 100-559 0 0,-21 88 2165 0 0,-2-347-2777 0 0,17-37-516 0 0,2 1 1 0 0,2 1 0 0 0,1 1 0 0 0,3 1-1 0 0,24-33 266 0 0,-46 71-19 0 0,-1 0 0 0 0,1 0 0 0 0,0 0 0 0 0,0 0 0 0 0,0 0 0 0 0,0 0 0 0 0,0 1 0 0 0,0-1 0 0 0,0 0 0 0 0,0 0 0 0 0,0 1 0 0 0,0-1 0 0 0,0 1 0 0 0,1-1 0 0 0,-1 1 0 0 0,0 0 0 0 0,0-1 0 0 0,0 1 0 0 0,1 0 0 0 0,-1 0 0 0 0,0 0 0 0 0,0 0 0 0 0,1 0 0 0 0,-1 0 0 0 0,0 0 0 0 0,1 0 0 0 0,-1 0 0 0 0,0 1 0 0 0,0-1 0 0 0,0 1 0 0 0,1-1 0 0 0,-1 1 0 0 0,0-1 0 0 0,0 1 0 0 0,0-1 0 0 0,0 1 0 0 0,0 0 0 0 0,0 0 0 0 0,0 0 0 0 0,0-1 0 0 0,0 1 0 0 0,0 0 0 0 0,-1 0 0 0 0,1 0 0 0 0,0 0 0 0 0,-1 0 0 0 0,1 1 0 0 0,0-1 0 0 0,-1 0 0 0 0,1 0 0 0 0,-1 0 0 0 0,0 0 0 0 0,1 2 19 0 0,28 65-152 0 0,-19-30-14 0 0,-10-32 161 0 0,1 1 0 0 0,0-1-1 0 0,0 0 1 0 0,0 1 0 0 0,1-1 0 0 0,0 0 0 0 0,0 0 0 0 0,1 0-1 0 0,-1 0 1 0 0,1 0 0 0 0,1 0 0 0 0,-1-1 0 0 0,1 1-1 0 0,0-1 1 0 0,0 0 0 0 0,1 0 0 0 0,-1-1 0 0 0,1 1 0 0 0,0-1-1 0 0,0 0 1 0 0,1-1 0 0 0,-1 1 0 0 0,1-1 0 0 0,0 0 0 0 0,0 0-1 0 0,0 0 6 0 0,12-2-52 0 0,1 0 0 0 0,-1-1-1 0 0,0-1 1 0 0,0-1-1 0 0,0-1 1 0 0,0 0 0 0 0,0-1-1 0 0,-1-1 1 0 0,0-1 0 0 0,0 0-1 0 0,0-1 1 0 0,-1-1-1 0 0,1-1 1 0 0,-2 0 0 0 0,0-1-1 0 0,6-5 53 0 0,-12 10-59 0 0,1-1 0 0 0,-2 0 0 0 0,1 0 0 0 0,-1-1 0 0 0,0 0 0 0 0,0-1 0 0 0,0 0 0 0 0,-1 0 0 0 0,-1 0 0 0 0,1-1 0 0 0,-2 0 0 0 0,1 0 0 0 0,-1-1 0 0 0,0 0 0 0 0,-1 0 0 0 0,0 0 0 0 0,-1 0 0 0 0,0 0 0 0 0,0-6 59 0 0,-4 12 21 0 0,-1-1 1 0 0,0 0-1 0 0,0 1 0 0 0,0 0 1 0 0,0-1-1 0 0,-1 1 0 0 0,0 0 1 0 0,0 0-1 0 0,0 1 0 0 0,0-1 1 0 0,-1 1-1 0 0,1-1 0 0 0,-1 1 1 0 0,0 0-1 0 0,0 0 0 0 0,0 1 1 0 0,0-1-1 0 0,0 1 0 0 0,-1 0 1 0 0,1 0-1 0 0,-1 0 0 0 0,0 1 1 0 0,1 0-1 0 0,-1-1 0 0 0,0 2 1 0 0,0-1-1 0 0,0 1 0 0 0,1-1 1 0 0,-1 1-1 0 0,0 0 0 0 0,0 1 1 0 0,0 0-1 0 0,0-1 0 0 0,0 1 1 0 0,1 1-1 0 0,-1-1 0 0 0,0 1 1 0 0,1 0-1 0 0,0 0 0 0 0,-1 0-21 0 0,-4 1 33 0 0,1 0 0 0 0,-1 0 0 0 0,1 1-1 0 0,0 0 1 0 0,0 1 0 0 0,0 0 0 0 0,1 0 0 0 0,0 1-1 0 0,0-1 1 0 0,0 1 0 0 0,1 1 0 0 0,0 0 0 0 0,0-1-1 0 0,0 2 1 0 0,1-1 0 0 0,0 1 0 0 0,1-1 0 0 0,-1 2 0 0 0,2-1-1 0 0,-1 0 1 0 0,1 1 0 0 0,0-1 0 0 0,1 1 0 0 0,0 0-1 0 0,0 0 1 0 0,1 0 0 0 0,0 0 0 0 0,1 0 0 0 0,0 0-1 0 0,0 0-32 0 0,3 1 11 0 0,0-1-1 0 0,0 0 1 0 0,1 0-1 0 0,0 0 0 0 0,1-1 1 0 0,-1 0-1 0 0,2 1 1 0 0,-1-2-1 0 0,1 1 1 0 0,1 0-1 0 0,-1-1 0 0 0,1-1 1 0 0,0 1-1 0 0,1-1 1 0 0,-1 0-1 0 0,1-1 1 0 0,0 1-1 0 0,1-2 0 0 0,-1 1 1 0 0,1-1-1 0 0,0-1 1 0 0,0 1-1 0 0,1-1 1 0 0,-1-1-1 0 0,0 0 0 0 0,1 0 1 0 0,-1-1-1 0 0,10 0-10 0 0,-6-5-64 0 0,0-1 0 0 0,0 0 0 0 0,-1-1-1 0 0,0-1 1 0 0,0 0 0 0 0,0 0 0 0 0,-1-1 0 0 0,0 0-1 0 0,-1-1 1 0 0,0-1 0 0 0,0 1 0 0 0,-1-2-1 0 0,-1 1 1 0 0,1-1 0 0 0,-2 0 0 0 0,1-1 0 0 0,-2 0-1 0 0,1 0 1 0 0,-2-1 0 0 0,1 1 0 0 0,-2-1 0 0 0,0 0-1 0 0,1-6 65 0 0,9-14-47 0 0,-3 10 44 0 0,-8 14 12 0 0,0 0 0 0 0,1 0-1 0 0,0 1 1 0 0,1-1 0 0 0,0 1 0 0 0,0 0-1 0 0,1 0 1 0 0,0 1 0 0 0,0-1 0 0 0,0 1-1 0 0,1 1 1 0 0,0-1 0 0 0,1 1 0 0 0,5-3-9 0 0,-6 12-1 0 0,0 1 0 0 0,0 1 1 0 0,0-1-1 0 0,0 1 0 0 0,-1 1 1 0 0,0-1-1 0 0,0 1 0 0 0,0 0 1 0 0,-1 0-1 0 0,0 1 0 0 0,0-1 1 0 0,0 1-1 0 0,-1 0 0 0 0,0 0 1 0 0,-1 1-1 0 0,3 5 1 0 0,66 208 1328 0 0,-88-122 1040 0 0,11-90-1898 0 0,3-40 411 0 0,92-232-3261 0 0,6 105-3829 0 0,-84 144 4841 0 0</inkml:trace>
  <inkml:trace contextRef="#ctx0" brushRef="#br0" timeOffset="9846.606">9866 4705 1652 0 0,'22'-10'305'0'0,"1"0"0"0"0,-1-2 0 0 0,-1 0 0 0 0,0-2 0 0 0,-1 0-1 0 0,0-1 1 0 0,-1-1 0 0 0,-1-1 0 0 0,-1 0 0 0 0,0-2 0 0 0,-1 0 0 0 0,-1 0 0 0 0,-1-1 0 0 0,5-11-305 0 0,-18 30 16 0 0,0 0 0 0 0,0 0 0 0 0,1 0 0 0 0,-1 0 1 0 0,0 0-1 0 0,0 0 0 0 0,0 0 0 0 0,0 0 1 0 0,0-1-1 0 0,-1 1 0 0 0,1 0 0 0 0,0-1 1 0 0,-1 1-1 0 0,1-1 0 0 0,0 1 0 0 0,-1-1 1 0 0,0 1-1 0 0,1-1 0 0 0,-1 1 0 0 0,0-1 0 0 0,0 1 1 0 0,0-1-1 0 0,0 0 0 0 0,0 1 0 0 0,0-1 1 0 0,0 1-1 0 0,-1-1 0 0 0,1 1 0 0 0,-1-1 1 0 0,1 1-1 0 0,-1-1 0 0 0,1 1 0 0 0,-1 0 1 0 0,0-1-1 0 0,0 1 0 0 0,1 0 0 0 0,-1-1 0 0 0,0 1 1 0 0,0 0-1 0 0,0 0 0 0 0,-1 0 0 0 0,1 0 1 0 0,0 0-1 0 0,0 0 0 0 0,0 0 0 0 0,-1 0 1 0 0,1 0-1 0 0,-1 1 0 0 0,1-1 0 0 0,0 1 1 0 0,-1-1-1 0 0,1 1 0 0 0,-1-1 0 0 0,0 1 0 0 0,1 0 1 0 0,-1 0-1 0 0,1-1 0 0 0,-1 1 0 0 0,1 0 1 0 0,-2 1-17 0 0,-20 1 161 0 0,1 0 1 0 0,-1 2 0 0 0,1 1 0 0 0,0 1 0 0 0,0 0-1 0 0,1 2 1 0 0,0 0 0 0 0,0 2 0 0 0,1 0 0 0 0,1 1-1 0 0,-1 1 1 0 0,-8 9-162 0 0,24-19 19 0 0,0 0 0 0 0,0 1-1 0 0,1 0 1 0 0,-1 0 0 0 0,1 0-1 0 0,0 0 1 0 0,0 0 0 0 0,0 1 0 0 0,0-1-1 0 0,0 1 1 0 0,1 0 0 0 0,0 0 0 0 0,0 0-1 0 0,0 0 1 0 0,0 0 0 0 0,1 0-1 0 0,-1 1 1 0 0,1-1 0 0 0,0 1 0 0 0,1-1-1 0 0,-1 1 1 0 0,1-1 0 0 0,-1 1-1 0 0,1-1 1 0 0,1 4-19 0 0,4 0-48 0 0,0 0-1 0 0,0 0 0 0 0,1-1 1 0 0,0 0-1 0 0,0 0 1 0 0,0-1-1 0 0,1 0 0 0 0,0 0 1 0 0,1 0-1 0 0,-1-1 1 0 0,1 0-1 0 0,0 0 1 0 0,0-1-1 0 0,0 0 0 0 0,1-1 1 0 0,0 1-1 0 0,-1-2 1 0 0,1 1-1 0 0,0-1 0 0 0,0-1 1 0 0,0 0-1 0 0,3 0 49 0 0,136 9-4197 0 0,-112-13 2945 0 0,26-9 18 0 0</inkml:trace>
  <inkml:trace contextRef="#ctx0" brushRef="#br0" timeOffset="10639.124">11048 4288 848 0 0,'5'4'3343'0'0,"-10"49"-2114"0"0,-22 280 1971 0 0,28-321-3105 0 0,0 0 0 0 0,1 0-1 0 0,0 0 1 0 0,1-1 0 0 0,0 1 0 0 0,0-1 0 0 0,2 1-1 0 0,-1-1 1 0 0,2 0 0 0 0,-1-1 0 0 0,1 1-1 0 0,1-1 1 0 0,1 1-95 0 0,0-5 43 0 0,0-1 0 0 0,0 1-1 0 0,1-1 1 0 0,-1-1 0 0 0,1 0-1 0 0,0 0 1 0 0,1-1 0 0 0,-1 0-1 0 0,1 0 1 0 0,-1-1 0 0 0,1 0-1 0 0,0-1 1 0 0,-1 0 0 0 0,1-1-1 0 0,0 0 1 0 0,0 0 0 0 0,0-1-1 0 0,-1 0 1 0 0,1-1 0 0 0,0 0-1 0 0,-1-1 1 0 0,1 0 0 0 0,-1 0-1 0 0,0-1 1 0 0,0 0 0 0 0,2-2-43 0 0,2-4-129 0 0,0 0 0 0 0,-1-1 0 0 0,0 0 0 0 0,-1 0 1 0 0,0-1-1 0 0,-1-1 0 0 0,0 0 0 0 0,-1-1 0 0 0,0 1 1 0 0,-2-1-1 0 0,1-1 0 0 0,-2 0 0 0 0,0 0 0 0 0,0 0 1 0 0,-2-1-1 0 0,0 1 0 0 0,-1-1 0 0 0,0 0 0 0 0,-1 0 1 0 0,-1-1-1 0 0,-1 1 0 0 0,0-6 129 0 0,-2 6-1 0 0,0 0 0 0 0,0 1 0 0 0,-2 0 0 0 0,0-1-1 0 0,0 1 1 0 0,-2 1 0 0 0,0-1 0 0 0,0 1 0 0 0,-2 0 0 0 0,1 0 0 0 0,-2 1 0 0 0,0 0 0 0 0,0 1-1 0 0,-2 0 1 0 0,1 0 0 0 0,-1 1 0 0 0,-1 0 0 0 0,0 1 0 0 0,0 1 0 0 0,-1 0 0 0 0,0 0-1 0 0,-1 1 1 0 0,0 1 0 0 0,0 0 0 0 0,-1 1 0 0 0,1 1 0 0 0,-1 0 0 0 0,-1 1 0 0 0,1 1 0 0 0,0 0-1 0 0,-1 1 1 0 0,0 0 0 0 0,1 2 0 0 0,-2 0 1 0 0,8-2 50 0 0,1 1 0 0 0,-1 0 0 0 0,0 1 0 0 0,0 0 0 0 0,1 0 0 0 0,-1 1 0 0 0,0 0 0 0 0,1 1-1 0 0,-1 0 1 0 0,1 0 0 0 0,-1 1 0 0 0,1 0 0 0 0,0 0 0 0 0,0 1 0 0 0,0 0 0 0 0,1 0 0 0 0,-1 1 0 0 0,1 0 0 0 0,0 0 0 0 0,0 1 0 0 0,1 0 0 0 0,0 0-1 0 0,0 1 1 0 0,0-1 0 0 0,1 1 0 0 0,0 1 0 0 0,0-1 0 0 0,1 1 0 0 0,0-1 0 0 0,0 1 0 0 0,1 0 0 0 0,0 1 0 0 0,0-1 0 0 0,1 0 0 0 0,0 1 0 0 0,0 3-50 0 0,5 1 23 0 0,0 0 1 0 0,1 0 0 0 0,0 0-1 0 0,1-1 1 0 0,1 1 0 0 0,0-1-1 0 0,0-1 1 0 0,1 1 0 0 0,1-1-1 0 0,0-1 1 0 0,1 1 0 0 0,-1-1-1 0 0,2-1 1 0 0,0 1 0 0 0,0-2-1 0 0,0 1 1 0 0,1-2 0 0 0,0 1-1 0 0,1-1 1 0 0,0-1 0 0 0,0 0-1 0 0,0-1 1 0 0,1 0 0 0 0,0-1-1 0 0,-1 0 1 0 0,2-1-24 0 0,157 44-1755 0 0,13-41-4087 0 0,-122-17 4660 0 0</inkml:trace>
  <inkml:trace contextRef="#ctx0" brushRef="#br0" timeOffset="11039.936">12394 4301 840 0 0,'-11'1'248'0'0,"0"1"0"0"0,0-1 0 0 0,1 2-1 0 0,-1-1 1 0 0,1 1 0 0 0,-1 1 0 0 0,1 0 0 0 0,0 1 0 0 0,1 0 0 0 0,-1 0-1 0 0,1 1 1 0 0,0 0 0 0 0,0 0 0 0 0,1 1 0 0 0,0 1 0 0 0,0-1 0 0 0,0 1-1 0 0,1 1 1 0 0,1-1 0 0 0,-1 1 0 0 0,1 0 0 0 0,1 0 0 0 0,0 1-1 0 0,0 0 1 0 0,1 0 0 0 0,0 0 0 0 0,0 0 0 0 0,2 1 0 0 0,-1 0 0 0 0,1-1-1 0 0,0 6-247 0 0,2-10 33 0 0,1 1 0 0 0,0-1 0 0 0,0 0-1 0 0,1 1 1 0 0,0-1 0 0 0,0 0 0 0 0,0 0-1 0 0,0 0 1 0 0,1-1 0 0 0,0 1-1 0 0,1-1 1 0 0,-1 1 0 0 0,1-1 0 0 0,0 0-1 0 0,0 0 1 0 0,0-1 0 0 0,1 1 0 0 0,0-1-1 0 0,0 0 1 0 0,0 0 0 0 0,0-1 0 0 0,0 1-1 0 0,1-1 1 0 0,0-1 0 0 0,0 1-1 0 0,0-1 1 0 0,1 1-33 0 0,173 30-5193 0 0,-163-35 3973 0 0,5-9-74 0 0</inkml:trace>
  <inkml:trace contextRef="#ctx0" brushRef="#br0" timeOffset="11289.966">12241 4505 1484 0 0,'51'-9'6828'0'0,"89"-24"-7582"0"0,-44 10-1075 0 0,4-1-599 0 0,-53 13 1311 0 0</inkml:trace>
  <inkml:trace contextRef="#ctx0" brushRef="#br0" timeOffset="11538.338">13132 4243 2860 0 0,'9'-18'7057'0'0,"-1"3"-7725"0"0,-8 2-5418 0 0,-3 11 4931 0 0</inkml:trace>
  <inkml:trace contextRef="#ctx0" brushRef="#br0" timeOffset="11894.376">13393 4118 2640 0 0,'-1'15'4699'0'0,"-10"31"-4291"0"0,7-31-42 0 0,-14 268 565 0 0,20-194-2972 0 0,-22-60-1664 0 0,13-26 2471 0 0</inkml:trace>
  <inkml:trace contextRef="#ctx0" brushRef="#br0" timeOffset="12223.355">13183 4448 2024 0 0,'21'-39'5071'0'0,"49"2"-4525"0"0,-43 25 86 0 0,128-86 164 0 0,-65 37 1351 0 0,-94 100-1951 0 0,1 166-121 0 0,18-108-368 0 0,0 1-4859 0 0,-15-97 3860 0 0,-1-1 85 0 0,-3-1 116 0 0</inkml:trace>
  <inkml:trace contextRef="#ctx0" brushRef="#br0" timeOffset="12646.004">13155 3720 1884 0 0,'-27'15'377'0'0,"1"2"0"0"0,0 1-1 0 0,2 0 1 0 0,0 2 0 0 0,1 1 0 0 0,1 1-1 0 0,2 1 1 0 0,0 1 0 0 0,1 0 0 0 0,1 2-1 0 0,2 0 1 0 0,0 1 0 0 0,2 0 0 0 0,1 1-1 0 0,1 1 1 0 0,1 0 0 0 0,2 2-377 0 0,-8 146 1087 0 0,17-163-1017 0 0,0 0-1 0 0,2-1 1 0 0,-1 1-1 0 0,2 0 1 0 0,0 0-1 0 0,1-1 1 0 0,0 0-1 0 0,1 0 1 0 0,0 0-1 0 0,7 12-69 0 0,-1-3 113 0 0,0 2-54 0 0,2-1 0 0 0,0 0 0 0 0,2-1 0 0 0,0-1 0 0 0,2 0-1 0 0,0-2 1 0 0,1 0 0 0 0,1 0 0 0 0,1-2 0 0 0,0 0 0 0 0,2-2 0 0 0,-1 0 0 0 0,2-1-1 0 0,0-2 1 0 0,0 0 0 0 0,1-1 0 0 0,1-2 0 0 0,0 0 0 0 0,0-2 0 0 0,1 0-1 0 0,-1-2 1 0 0,1-1 0 0 0,1-1 0 0 0,25-1-59 0 0,-35-2-23 0 0,0 0 1 0 0,-1-2-1 0 0,1 0 0 0 0,0-1 0 0 0,0-1 1 0 0,-1 0-1 0 0,0-1 0 0 0,0-1 1 0 0,0-1-1 0 0,5-3 23 0 0,-16 8-12 0 0,12-5-14 0 0,0-1 1 0 0,-1 0-1 0 0,1-1 1 0 0,-2-1-1 0 0,1-1 1 0 0,-2 0-1 0 0,1-1 1 0 0,-2-1-1 0 0,1 0 1 0 0,-2 0-1 0 0,0-1 1 0 0,0-1-1 0 0,-2 0 1 0 0,0-1-1 0 0,0 0 1 0 0,-2-1-1 0 0,0 1 1 0 0,0-1-1 0 0,-2-1 1 0 0,0 0-1 0 0,-1 0 1 0 0,-1 0-1 0 0,-1 0 1 0 0,-1 0-1 0 0,0-1 1 0 0,-1 0-1 0 0,-1 1 1 0 0,-1-1-1 0 0,0 1 1 0 0,-1-1-1 0 0,-2 1 1 0 0,0 0-1 0 0,0 0 1 0 0,-2 0-1 0 0,0 1 1 0 0,-1-1-1 0 0,-5-6 26 0 0,-3 6 31 0 0,-2 1 0 0 0,1 0 0 0 0,-2 1 0 0 0,0 2 0 0 0,-1-1 0 0 0,-1 2 1 0 0,0 1-1 0 0,-1 0 0 0 0,0 2 0 0 0,0 0 0 0 0,-1 1 0 0 0,-1 2 0 0 0,1 0 0 0 0,-1 1 0 0 0,0 1 0 0 0,-1 2 0 0 0,1 0 0 0 0,-1 1 0 0 0,1 1 0 0 0,-1 2 0 0 0,1 0 0 0 0,-14 3-31 0 0,-64 17-1713 0 0,41-4-2544 0 0,57-16 2910 0 0,2-2 177 0 0,-3-3 64 0 0</inkml:trace>
  <inkml:trace contextRef="#ctx0" brushRef="#br0" timeOffset="13821.145">12854 4011 1312 0 0,'0'0'779'0'0,"0"0"-36"0"0,0 0-131 0 0,-1-5-94 0 0,2 2-475 0 0,-1 0 0 0 0,1 0 0 0 0,-1 1 0 0 0,1-1 0 0 0,0 0 1 0 0,0 0-1 0 0,1 0 0 0 0,-1 1 0 0 0,0-1 0 0 0,1 1 0 0 0,-1-1 1 0 0,1 1-1 0 0,0 0 0 0 0,0 0 0 0 0,0-1 0 0 0,0 1 0 0 0,0 0 1 0 0,1 1-1 0 0,-1-1 0 0 0,1 0 0 0 0,-1 1 0 0 0,1-1 0 0 0,-1 1 0 0 0,1 0 1 0 0,0 0-1 0 0,0 0 0 0 0,-1 0 0 0 0,1 1 0 0 0,0-1 0 0 0,0 1 1 0 0,0-1-1 0 0,0 1 0 0 0,0 0-43 0 0,115-15 717 0 0,48 33-906 0 0,-1 25-3497 0 0,-131-29 2524 0 0</inkml:trace>
  <inkml:trace contextRef="#ctx0" brushRef="#br0" timeOffset="14537.815">14707 4133 948 0 0,'0'0'283'0'0,"0"0"-8"0"0,0 0 40 0 0,0 0-32 0 0,0 0-19 0 0,0 0 3 0 0,0 0 67 0 0,0 0 23 0 0,9 12 471 0 0,-35 128 658 0 0,23-132-1464 0 0,0 0 1 0 0,1 0 0 0 0,1 1-1 0 0,-1-1 1 0 0,1 1 0 0 0,1-1-1 0 0,-1 1 1 0 0,2-1 0 0 0,-1 1-1 0 0,1-1 1 0 0,0 1 0 0 0,1-1-1 0 0,0 1 1 0 0,0-1 0 0 0,1 0-1 0 0,0 0 1 0 0,0 0-1 0 0,1 0 1 0 0,0-1 0 0 0,1 1-1 0 0,-1-1 1 0 0,1 0 0 0 0,1-1-1 0 0,-1 1 1 0 0,1-1 0 0 0,0 0-1 0 0,1 0 1 0 0,6 4-23 0 0,52-24-3609 0 0,-43-2 2288 0 0</inkml:trace>
  <inkml:trace contextRef="#ctx0" brushRef="#br0" timeOffset="14693.618">14847 3851 996 0 0,'-3'-11'1220'0'0,"-1"2"-220"0"0,1 3-216 0 0,1-3-172 0 0,0 4-212 0 0,0 0-164 0 0,0 4 33 0 0,1-1-193 0 0,-1 2-8 0 0,2 2-248 0 0,2 1 27 0 0,-1 2-55 0 0,1-2-120 0 0,0 6-72 0 0,0-4-372 0 0,1 16-408 0 0,3 1 100 0 0</inkml:trace>
  <inkml:trace contextRef="#ctx0" brushRef="#br0" timeOffset="15282.562">14925 4546 1184 0 0,'2'15'5135'0'0,"22"-57"-4267"0"0,16-24-611 0 0,-9 19-535 0 0,-2-1-1 0 0,-2-1 1 0 0,-3-2-1 0 0,-1 0 1 0 0,-3-1-1 0 0,-3-1 1 0 0,2-12 278 0 0,-15 21-427 0 0,-4 42 271 0 0,-10-10-350 0 0,109 87 329 0 0,-85-68 269 0 0,-1 1-1 0 0,0 0 1 0 0,-1 1-1 0 0,1 0 1 0 0,-2 1-1 0 0,1 1 1 0 0,-1 0-1 0 0,-1 0 1 0 0,0 1-1 0 0,-1 0 1 0 0,0 1-1 0 0,-1 0 1 0 0,0 1-1 0 0,-1-1 1 0 0,-1 2-1 0 0,1 0-91 0 0,-5-3 47 0 0,-1 0 1 0 0,0 0-1 0 0,-1 1 0 0 0,0-1 0 0 0,-1 0 0 0 0,-1 0 1 0 0,0 0-1 0 0,0 0 0 0 0,-1 0 0 0 0,0 0 1 0 0,-1-1-1 0 0,-1 1 0 0 0,0-1 0 0 0,0 0 0 0 0,-1 0 1 0 0,0-1-1 0 0,-1 0 0 0 0,-1 0 0 0 0,1 0 1 0 0,-1-1-1 0 0,-1 0 0 0 0,0-1-47 0 0,-10 9-945 0 0,10-14-2357 0 0,9-3 2097 0 0</inkml:trace>
  <inkml:trace contextRef="#ctx0" brushRef="#br0" timeOffset="21017.436">22935 3625 1932 0 0,'9'-12'3989'0'0,"1"42"-2957"0"0,71 416 906 0 0,-22-154-3656 0 0,-51-265-1904 0 0,-8-25 2467 0 0</inkml:trace>
  <inkml:trace contextRef="#ctx0" brushRef="#br0" timeOffset="21329.151">23120 3640 1708 0 0,'4'-5'71'0'0,"0"1"0"0"0,1 1-1 0 0,-1-1 1 0 0,1 0 0 0 0,0 1 0 0 0,0 0-1 0 0,0 0 1 0 0,0 1 0 0 0,1 0 0 0 0,-1-1-1 0 0,1 2 1 0 0,-1-1 0 0 0,1 1 0 0 0,0-1 0 0 0,-1 2-1 0 0,1-1 1 0 0,0 1 0 0 0,0 0 0 0 0,0 0-1 0 0,0 0 1 0 0,-1 1 0 0 0,1 0 0 0 0,0 0-1 0 0,3 1-70 0 0,-1 2 42 0 0,0 1 0 0 0,0 0-1 0 0,0 1 1 0 0,0-1 0 0 0,-1 1-1 0 0,0 1 1 0 0,0-1 0 0 0,-1 1-1 0 0,0 1 1 0 0,0-1 0 0 0,0 1-1 0 0,-1 0 1 0 0,2 4-42 0 0,-5-8 57 0 0,0-1-1 0 0,0 1 1 0 0,-1-1-1 0 0,1 1 1 0 0,-1 0-1 0 0,0-1 1 0 0,0 1-1 0 0,0 0 1 0 0,0 0-1 0 0,-1 0 1 0 0,1 0-1 0 0,-1-1 1 0 0,0 1-1 0 0,0 0 1 0 0,-1 0-1 0 0,1 0 1 0 0,-1 0-1 0 0,0 0 1 0 0,0-1-1 0 0,0 1 1 0 0,0 0-1 0 0,-1 0 1 0 0,0-1-1 0 0,1 1 1 0 0,-1-1-1 0 0,0 0 1 0 0,-1 0-1 0 0,1 1 1 0 0,-1-1-1 0 0,1-1 1 0 0,-1 1-1 0 0,0 0 1 0 0,0-1-1 0 0,-1 2-56 0 0,-13 5 3 0 0,-1 0 0 0 0,0 0 0 0 0,0-2 0 0 0,-1 0 0 0 0,1-2 0 0 0,-1 0 0 0 0,-1-1 0 0 0,1 0 0 0 0,0-2 0 0 0,-1 0 0 0 0,0-2 0 0 0,-9 0-3 0 0,12-24-3121 0 0,24 20 1741 0 0</inkml:trace>
  <inkml:trace contextRef="#ctx0" brushRef="#br0" timeOffset="21844.29">23703 3770 1216 0 0,'41'-116'4403'0'0,"-41"115"-4103"0"0,-3-8 258 0 0,-3 7-517 0 0,-1 1-1 0 0,0 0 1 0 0,1 0-1 0 0,-1 0 1 0 0,0 1-1 0 0,0 0 0 0 0,0 0 1 0 0,0 1-1 0 0,1-1 1 0 0,-1 2-1 0 0,0-1 1 0 0,1 1-1 0 0,-1 0 1 0 0,1 0-1 0 0,-1 1 0 0 0,1 0 1 0 0,0 0-1 0 0,0 0 1 0 0,0 1-1 0 0,1 0 1 0 0,-1 0-1 0 0,1 0 1 0 0,0 1-1 0 0,-1 1-40 0 0,-150 153 707 0 0,142-114-365 0 0,14-43-250 0 0,5 10 96 0 0,3-7-181 0 0,0-1-1 0 0,1 0 0 0 0,0 0 0 0 0,0-1 0 0 0,0-1 0 0 0,0 1 0 0 0,1-1 1 0 0,-1-1-1 0 0,0 1 0 0 0,1-2 0 0 0,0 1 0 0 0,-1-1 0 0 0,1-1 0 0 0,-1 0 1 0 0,0 0-1 0 0,1-1 0 0 0,-1 0 0 0 0,0 0 0 0 0,0-1 0 0 0,0-1 0 0 0,0 1 1 0 0,0-1-1 0 0,-1-1 0 0 0,0 0 0 0 0,0 0 0 0 0,0-1 0 0 0,0 1 0 0 0,-1-2 0 0 0,1 0-6 0 0,-2 1 73 0 0,-1 0-1 0 0,1-1 0 0 0,-1 0 0 0 0,0 0 1 0 0,-1 0-1 0 0,0 0 0 0 0,0-1 0 0 0,0 1 1 0 0,-1-1-1 0 0,0 0 0 0 0,-1 0 0 0 0,0 0 1 0 0,0 0-1 0 0,0-7-72 0 0,0 14-3 0 0,-1 0 0 0 0,1 0-1 0 0,0 0 1 0 0,-1 0 0 0 0,1 0 0 0 0,0 1 0 0 0,0-1 0 0 0,0 1-1 0 0,0-1 1 0 0,0 1 0 0 0,0 0 0 0 0,-1-1 0 0 0,1 1 0 0 0,0 0 0 0 0,0 0-1 0 0,0 1 1 0 0,0-1 0 0 0,0 0 0 0 0,0 1 0 0 0,0-1 0 0 0,0 1-1 0 0,0-1 1 0 0,-1 1 0 0 0,1 0 0 0 0,0 0 0 0 0,-1 0 0 0 0,1 0 0 0 0,0 0-1 0 0,-1 0 1 0 0,1 0 0 0 0,-1 1 0 0 0,1-1 0 0 0,-1 1 0 0 0,0-1-1 0 0,0 1 1 0 0,0-1 0 0 0,0 1 0 0 0,0-1 0 0 0,0 1 0 0 0,0 0-1 0 0,0 0 4 0 0,18 12-136 0 0,53 48-1269 0 0,-43-33-4241 0 0,-26-27 4524 0 0</inkml:trace>
  <inkml:trace contextRef="#ctx0" brushRef="#br0" timeOffset="22182.607">23956 3600 860 0 0,'4'-1'99'0'0,"1"0"1"0"0,0 1-1 0 0,0 0 1 0 0,0 0-1 0 0,-1 0 0 0 0,1 1 1 0 0,0-1-1 0 0,0 1 1 0 0,-1 0-1 0 0,1 1 0 0 0,0-1 1 0 0,-1 1-1 0 0,0 0 1 0 0,1 0-1 0 0,-1 0 0 0 0,0 1 1 0 0,0 0-1 0 0,0-1 0 0 0,0 1 1 0 0,0 1-1 0 0,-1-1 1 0 0,0 0-1 0 0,1 1 0 0 0,-1 0 1 0 0,-1 0-1 0 0,1 0 1 0 0,0 0-1 0 0,1 4-99 0 0,9 7 299 0 0,-5-7-24 0 0,1 1 0 0 0,-2-1 0 0 0,1 2 0 0 0,-1-1 0 0 0,0 1 0 0 0,-1 0 0 0 0,0 1 0 0 0,-1 0 0 0 0,0 0 0 0 0,-1 0 0 0 0,0 0 0 0 0,-1 0-1 0 0,0 1 1 0 0,-1 0-275 0 0,-2-11 351 0 0,0-1 3 0 0,0 0 43 0 0,0 0-46 0 0,-3 3 177 0 0,-4-15-2 0 0,13-10-547 0 0,1 0 0 0 0,1 0-1 0 0,0 0 1 0 0,2 1 0 0 0,1 0-1 0 0,0 1 1 0 0,1 0 0 0 0,2 1-1 0 0,2-3 22 0 0,14-23-532 0 0,-8 21-67 0 0,4-7-919 0 0,-19 12-2683 0 0,-7 18 2985 0 0</inkml:trace>
  <inkml:trace contextRef="#ctx0" brushRef="#br0" timeOffset="22856.334">24745 3606 1588 0 0,'1'0'49'0'0,"0"0"-1"0"0,1-1 1 0 0,-1 1-1 0 0,0-1 1 0 0,0 1-1 0 0,0-1 1 0 0,0 0-1 0 0,0 1 0 0 0,1-1 1 0 0,-1 0-1 0 0,0 0 1 0 0,-1 0-1 0 0,1 1 1 0 0,0-1-1 0 0,0 0 1 0 0,0 0-1 0 0,0-1 1 0 0,-1 1-1 0 0,1 0 1 0 0,-1 0-1 0 0,1 0 1 0 0,-1 0-1 0 0,1 0 1 0 0,-1-1-1 0 0,1 1 1 0 0,-1 0-1 0 0,0 0 1 0 0,0-1-1 0 0,0 1 1 0 0,0 0-1 0 0,0-1 1 0 0,0 1-1 0 0,0 0 1 0 0,0 0-1 0 0,0-1 0 0 0,-1 1 1 0 0,1 0-1 0 0,0 0 1 0 0,-1-1-1 0 0,1 1 1 0 0,-1 0-1 0 0,0 0 1 0 0,1 0-1 0 0,-1 0 1 0 0,0 0-1 0 0,1 0 1 0 0,-1 0-1 0 0,0 0 1 0 0,0 0-1 0 0,0 0 1 0 0,0 0-1 0 0,0 0 1 0 0,0 1-1 0 0,0-1 1 0 0,0 0-1 0 0,-1 1 1 0 0,1-1-1 0 0,0 1-48 0 0,-72-39 670 0 0,60 37-604 0 0,0 0-1 0 0,-1 1 1 0 0,1 0-1 0 0,-1 1 1 0 0,1 1-1 0 0,0 0 0 0 0,-1 1 1 0 0,1 0-1 0 0,0 1 1 0 0,0 1-1 0 0,0 0 0 0 0,0 1 1 0 0,1 0-1 0 0,0 0 1 0 0,0 2-1 0 0,0-1 0 0 0,1 2 1 0 0,0-1-1 0 0,0 2 1 0 0,1-1-1 0 0,0 1 1 0 0,0 1-1 0 0,1 0 0 0 0,1 0 1 0 0,-1 1-1 0 0,2 0 1 0 0,-2 2-66 0 0,8-11 15 0 0,-1 0 0 0 0,0 0 0 0 0,1 1 0 0 0,-1-1 0 0 0,1 0 1 0 0,0 1-1 0 0,0-1 0 0 0,0 1 0 0 0,0-1 0 0 0,0 1 0 0 0,1-1 0 0 0,-1 1 1 0 0,1 0-1 0 0,0-1 0 0 0,-1 1 0 0 0,1 0 0 0 0,0 0 0 0 0,1-1 0 0 0,-1 1 1 0 0,0 0-1 0 0,1-1 0 0 0,0 1 0 0 0,-1-1 0 0 0,1 1 0 0 0,0 0 1 0 0,0-1-1 0 0,0 0 0 0 0,1 1 0 0 0,-1-1 0 0 0,1 0 0 0 0,-1 1 0 0 0,1-1 1 0 0,0 0-1 0 0,0 0 0 0 0,0-1 0 0 0,0 1 0 0 0,0 0 0 0 0,0-1 0 0 0,0 1 1 0 0,1-1-1 0 0,-1 1 0 0 0,0-1 0 0 0,1 0 0 0 0,-1 0 0 0 0,1 0 1 0 0,-1-1-1 0 0,3 1-15 0 0,124 19 200 0 0,-122-20-203 0 0,1 1 1 0 0,-1-2 0 0 0,1 1-1 0 0,-1-1 1 0 0,0 0 0 0 0,0-1 0 0 0,1 1-1 0 0,-1-1 1 0 0,0-1 0 0 0,0 1-1 0 0,-1-1 1 0 0,1-1 0 0 0,-1 1-1 0 0,1-1 1 0 0,-1 0 0 0 0,0-1 0 0 0,0 1-1 0 0,-1-1 1 0 0,1 0 0 0 0,-1-1-1 0 0,-1 1 1 0 0,1-1 0 0 0,-1 0-1 0 0,1 0 1 0 0,-2-1 0 0 0,1 1-1 0 0,-1-1 1 0 0,0 1 0 0 0,0-1 0 0 0,-1 0-1 0 0,0 0 1 0 0,0-1 0 0 0,-1 1-1 0 0,0 0 1 0 0,1-7 2 0 0,7-56 575 0 0,25 95-753 0 0,39 58-3 0 0,1 1-4700 0 0,-69-78 3658 0 0</inkml:trace>
  <inkml:trace contextRef="#ctx0" brushRef="#br0" timeOffset="23533.695">24987 3438 1128 0 0,'16'42'1810'0'0,"17"173"1913"0"0,-33-214-3532 0 0,0-1 46 0 0,0 0 21 0 0,6 17 1703 0 0,30-80-1301 0 0,-26 44-732 0 0,1 0 1 0 0,0 0-1 0 0,1 1 1 0 0,1 1-1 0 0,1 0 1 0 0,0 1-1 0 0,1 0 1 0 0,1 2-1 0 0,1-1 72 0 0,25 78-628 0 0,-33 11 293 0 0,-9-73 352 0 0,0 27 287 0 0,62-116-410 0 0,11-7-179 0 0,-71 94 255 0 0,1 1 1 0 0,0-1 0 0 0,-1 1-1 0 0,1 0 1 0 0,0-1 0 0 0,0 1 0 0 0,0 0-1 0 0,-1 1 1 0 0,1-1 0 0 0,0 0-1 0 0,0 1 1 0 0,-1 0 0 0 0,1-1-1 0 0,0 1 1 0 0,-1 0 0 0 0,1 1-1 0 0,-1-1 1 0 0,1 0 0 0 0,-1 1-1 0 0,1-1 1 0 0,-1 1 0 0 0,0 0-1 0 0,0 0 1 0 0,0-1 0 0 0,0 2 0 0 0,0-1-1 0 0,0 0 1 0 0,-1 0 0 0 0,1 0-1 0 0,-1 1 1 0 0,1-1 0 0 0,-1 1-1 0 0,0-1 1 0 0,0 1 0 0 0,0 0-1 0 0,0-1 1 0 0,-1 1 0 0 0,1 1 29 0 0,7 9-380 0 0,20 32-3043 0 0,-23-38 2221 0 0</inkml:trace>
  <inkml:trace contextRef="#ctx0" brushRef="#br0" timeOffset="23905.907">25637 3580 2204 0 0,'40'-1'500'0'0,"-1"-2"1"0"0,0-2-1 0 0,0-1 0 0 0,-1-2 0 0 0,0-1 0 0 0,0-2 1 0 0,-1-2-1 0 0,23-12-500 0 0,-9-18 21 0 0,-70 18-344 0 0,13 22 299 0 0,0-1 1 0 0,-1 1 0 0 0,1 1-1 0 0,-1-1 1 0 0,1 1-1 0 0,-1 1 1 0 0,0-1 0 0 0,0 1-1 0 0,0 0 1 0 0,0 1-1 0 0,0-1 1 0 0,0 2-1 0 0,0-1 1 0 0,0 1 0 0 0,0 0 23 0 0,-17-1 35 0 0,7 3 62 0 0,-1 1 1 0 0,1 0 0 0 0,0 1-1 0 0,0 1 1 0 0,0 1 0 0 0,1 0-1 0 0,0 1 1 0 0,0 1 0 0 0,1 0-1 0 0,0 1 1 0 0,0 1 0 0 0,2 0-1 0 0,-2 2-97 0 0,11-10 24 0 0,0 1-1 0 0,0-1 0 0 0,0 0 0 0 0,0 1 0 0 0,1 0 1 0 0,0 0-1 0 0,0 0 0 0 0,0 0 0 0 0,0 0 1 0 0,1 1-1 0 0,-1-1 0 0 0,1 1 0 0 0,0 0 0 0 0,1 0 1 0 0,-1 0-1 0 0,1-1 0 0 0,0 1 0 0 0,0 0 1 0 0,1 1-1 0 0,-1-1 0 0 0,1 0 0 0 0,0 0 0 0 0,0 0 1 0 0,1 0-1 0 0,0 0 0 0 0,-1 0 0 0 0,2 0 1 0 0,-1 0-1 0 0,1 0 0 0 0,-1 0 0 0 0,1-1 0 0 0,1 1 1 0 0,-1-1-1 0 0,1 1 0 0 0,-1-1 0 0 0,1 0 1 0 0,1 0-1 0 0,-1 0 0 0 0,0 0 0 0 0,1-1 0 0 0,0 1 1 0 0,0-1-1 0 0,0 0 0 0 0,0 0 0 0 0,0-1 1 0 0,1 1-1 0 0,4 1-23 0 0,113 32-988 0 0,-35-33-2689 0 0,-61-3 2429 0 0</inkml:trace>
  <inkml:trace contextRef="#ctx0" brushRef="#br0" timeOffset="24525.947">26126 3195 1732 0 0,'30'4'5710'0'0,"0"70"-5625"0"0,-22-49 423 0 0,110 333-125 0 0,-108-308-1096 0 0,-8-16-2854 0 0,-5-24 2374 0 0,-10 1 28 0 0</inkml:trace>
  <inkml:trace contextRef="#ctx0" brushRef="#br0" timeOffset="24758.181">26158 3600 988 0 0,'-3'1'1236'0'0,"1"-1"-228"0"0,0 0-100 0 0,-1 0-128 0 0,4 2-107 0 0,1-4-69 0 0,4 1-72 0 0,2-1-124 0 0,17-3-32 0 0,6-3-144 0 0,4-4-120 0 0,1 2-188 0 0,3 3 4 0 0,7-6-576 0 0,-2 0-596 0 0,-1 1-129 0 0,0 0 213 0 0,-2 1 64 0 0</inkml:trace>
  <inkml:trace contextRef="#ctx0" brushRef="#br0" timeOffset="25191.611">26610 3525 2320 0 0,'97'-28'3703'0'0,"-62"14"-3155"0"0,129-56 993 0 0,-164 69-1539 0 0,1 0 0 0 0,-1 0 0 0 0,0 0 0 0 0,0 0 0 0 0,0 0 0 0 0,-1 0 0 0 0,1 0 0 0 0,0 0 1 0 0,0 0-1 0 0,0 0 0 0 0,-1 0 0 0 0,1 0 0 0 0,0 0 0 0 0,-1 0 0 0 0,1 0 0 0 0,-1 1 0 0 0,1-1 0 0 0,-1 0 0 0 0,0 0 0 0 0,1 0 0 0 0,-1 1 0 0 0,0-1 0 0 0,1 0 0 0 0,-1 1 0 0 0,0-1 0 0 0,0 1 0 0 0,0-1 0 0 0,1 1 0 0 0,-1-1 1 0 0,0 1-1 0 0,0-1 0 0 0,0 1 0 0 0,0 0 0 0 0,0 0 0 0 0,0-1 0 0 0,0 1 0 0 0,0 0 0 0 0,0 0 0 0 0,0 0 0 0 0,0 0 0 0 0,0 0 0 0 0,0 0 0 0 0,0 0 0 0 0,0 1 0 0 0,0-1 0 0 0,0 0 0 0 0,0 0 0 0 0,0 1 0 0 0,1-1 0 0 0,-1 1 1 0 0,0-1-1 0 0,0 1 0 0 0,0-1 0 0 0,0 1 0 0 0,1-1 0 0 0,-1 1 0 0 0,0 0 0 0 0,0-1 0 0 0,1 1 0 0 0,-1 0 0 0 0,1 0 0 0 0,-1 0-2 0 0,-3-1 21 0 0,-22 4 37 0 0,2 0-1 0 0,-1 2 1 0 0,0 0 0 0 0,1 2 0 0 0,0 1-1 0 0,1 0 1 0 0,0 2 0 0 0,0 1-1 0 0,1 0 1 0 0,1 2 0 0 0,0 1-58 0 0,17-12 24 0 0,-1 0 0 0 0,1 0 0 0 0,0 0 0 0 0,0 1 0 0 0,0 0 0 0 0,1 0 0 0 0,-1 0 0 0 0,1 0 1 0 0,0 0-1 0 0,0 1 0 0 0,0-1 0 0 0,1 1 0 0 0,0 0 0 0 0,0 0 0 0 0,0 0 0 0 0,0 0 0 0 0,1 0 0 0 0,0 0 0 0 0,0 0 0 0 0,0 1 0 0 0,1-1 1 0 0,-1 0-1 0 0,1 1 0 0 0,1-1 0 0 0,-1 0 0 0 0,1 5-24 0 0,6 0 0 0 0,0 0 0 0 0,0 0 0 0 0,1 0 0 0 0,1-1 0 0 0,-1-1 0 0 0,1 1 0 0 0,1-1 0 0 0,0-1 0 0 0,0 0 0 0 0,0 0 0 0 0,1-1 0 0 0,0 0 0 0 0,0-1 0 0 0,0 0 0 0 0,1-1 0 0 0,-1 0 0 0 0,1-1 0 0 0,0 0 0 0 0,13 1 0 0 0,150 13-5180 0 0,-142-19 3901 0 0,15-11 33 0 0</inkml:trace>
  <inkml:trace contextRef="#ctx0" brushRef="#br0" timeOffset="25489.098">27024 3391 1132 0 0,'6'0'80'0'0,"-1"-1"0"0"0,1 1 0 0 0,-1 0-1 0 0,0 1 1 0 0,1-1 0 0 0,-1 1 0 0 0,1 0 0 0 0,-1 1-1 0 0,0-1 1 0 0,0 1 0 0 0,0 0 0 0 0,0 0 0 0 0,0 0-1 0 0,0 1 1 0 0,0 0 0 0 0,-1 0 0 0 0,1 0 0 0 0,-1 1-1 0 0,0-1 1 0 0,0 1 0 0 0,0 0 0 0 0,-1 0 0 0 0,1 0-1 0 0,-1 1 1 0 0,0-1 0 0 0,0 1 0 0 0,-1 0 0 0 0,3 5-80 0 0,2-1 181 0 0,56 89 1009 0 0,-46-25 2347 0 0,-17-72-3457 0 0,-1 1 0 0 0,1-1-1 0 0,-1 0 1 0 0,1 1 0 0 0,-1-1 0 0 0,0 0 0 0 0,1 0 0 0 0,-1 1 0 0 0,0-1 0 0 0,0 0 0 0 0,0 0 0 0 0,0 0 0 0 0,0 0 0 0 0,0 0-1 0 0,0 0 1 0 0,0 0 0 0 0,0-1 0 0 0,0 1 0 0 0,0 0 0 0 0,-1 0 0 0 0,1-1 0 0 0,0 1 0 0 0,-1-1 0 0 0,1 1 0 0 0,0-1-1 0 0,-1 0 1 0 0,1 0 0 0 0,0 1 0 0 0,-1-1 0 0 0,1 0 0 0 0,-1 0 0 0 0,1 0 0 0 0,0 0 0 0 0,-1-1 0 0 0,1 1 0 0 0,-1 0-1 0 0,1-1 1 0 0,0 1 0 0 0,-1 0 0 0 0,1-1 0 0 0,0 0 0 0 0,0 1 0 0 0,-1-1 0 0 0,1 0 0 0 0,0 0 0 0 0,0 1 0 0 0,0-1-1 0 0,0 0 1 0 0,0 0 0 0 0,0 0 0 0 0,0 0 0 0 0,0-1 0 0 0,0 1 0 0 0,0 0 0 0 0,1 0-80 0 0,-1-8-71 0 0,0-1 1 0 0,1 1-1 0 0,0 0 0 0 0,1-1 1 0 0,0 1-1 0 0,0 0 1 0 0,1-1-1 0 0,0 1 0 0 0,0 0 1 0 0,1 1-1 0 0,1-1 0 0 0,0 0 1 0 0,0 1-1 0 0,0 0 1 0 0,1 0-1 0 0,0 0 0 0 0,1 0 1 0 0,-1 1-1 0 0,2 0 1 0 0,-1 0-1 0 0,3-2 71 0 0,164-116-8275 0 0,-169 122 7982 0 0,9-4-914 0 0</inkml:trace>
  <inkml:trace contextRef="#ctx0" brushRef="#br0" timeOffset="17923.227">19550 3873 1036 0 0,'1'-20'2800'0'0,"0"29"-687"0"0,1 19-1936 0 0,2 0 0 0 0,1-1 0 0 0,1 1 0 0 0,2-1 1 0 0,1-1-1 0 0,0 1 0 0 0,11 18-177 0 0,34 111 416 0 0,-50-137-308 0 0,-2-15-171 0 0,0 0 1 0 0,0 0 0 0 0,-1 0-1 0 0,0 0 1 0 0,0 0-1 0 0,0 1 1 0 0,-1-1-1 0 0,1 0 1 0 0,-1 1 0 0 0,0-1-1 0 0,0 1 1 0 0,-1-1-1 0 0,1 0 1 0 0,-1 1-1 0 0,0-1 1 0 0,0 0 0 0 0,0 0-1 0 0,-1 0 1 0 0,1 1-1 0 0,-1-1 1 0 0,-1 1 62 0 0,-17-15-2259 0 0,20 3 1928 0 0</inkml:trace>
  <inkml:trace contextRef="#ctx0" brushRef="#br0" timeOffset="18174.449">19685 4148 3088 0 0,'19'-44'383'0'0,"3"0"1"0"0,1 2-1 0 0,2 1 0 0 0,2 0 0 0 0,2 2 0 0 0,5-3-383 0 0,-13 13 430 0 0,-33 40 217 0 0,-25 31-278 0 0,27-33-299 0 0,0 0 0 0 0,1 1 0 0 0,0 0 1 0 0,1 0-1 0 0,0 1 0 0 0,1 0 0 0 0,0 0 0 0 0,0 1 0 0 0,2 0 0 0 0,-1 0 1 0 0,1 1-1 0 0,1-1 0 0 0,0 1 0 0 0,1 0 0 0 0,1 0 0 0 0,-1 4-70 0 0,7-7 20 0 0,0-1 0 0 0,0 1 0 0 0,1-1 0 0 0,0 0-1 0 0,1 0 1 0 0,0-1 0 0 0,0 1 0 0 0,1-1 0 0 0,0-1-1 0 0,1 1 1 0 0,-1-1 0 0 0,1-1 0 0 0,1 1-1 0 0,-1-1 1 0 0,1-1 0 0 0,0 1 0 0 0,0-2 0 0 0,1 1-1 0 0,-1-1 1 0 0,1-1 0 0 0,0 0 0 0 0,8 2-20 0 0,79 16-500 0 0,-30-18-3113 0 0,-44-6 2313 0 0,5-14 90 0 0</inkml:trace>
  <inkml:trace contextRef="#ctx0" brushRef="#br0" timeOffset="18576.994">20064 3883 840 0 0,'4'1'161'0'0,"1"0"0"0"0,-1 0 0 0 0,0 1 0 0 0,1 0 0 0 0,-1 0 0 0 0,0 0 0 0 0,0 0 0 0 0,0 1 0 0 0,0-1 0 0 0,-1 1 0 0 0,1 0 0 0 0,-1 0 0 0 0,1 0 0 0 0,-1 1 0 0 0,0-1-1 0 0,-1 1 1 0 0,1-1 0 0 0,0 1 0 0 0,0 1-161 0 0,10 13 325 0 0,-1 0 0 0 0,0 1 0 0 0,-1 0 0 0 0,-1 1 0 0 0,-1 0 0 0 0,0 0 0 0 0,-2 1 0 0 0,0 0 0 0 0,-2 1-325 0 0,-5-23 46 0 0,-1 1 0 0 0,1-1 1 0 0,-1 0-1 0 0,1 0 0 0 0,-1 0 1 0 0,0 0-1 0 0,1 1 0 0 0,-1-1 1 0 0,0 0-1 0 0,0 1 0 0 0,0-1 1 0 0,1 0-1 0 0,-1 1 1 0 0,0-1-1 0 0,0 1 0 0 0,0-1 1 0 0,0 1-1 0 0,0 0 0 0 0,0-1 1 0 0,0 1-1 0 0,0 0 0 0 0,0 0 1 0 0,0 0-1 0 0,0 0 0 0 0,0-1 1 0 0,0 1-1 0 0,0 1 0 0 0,0-1 1 0 0,0 0-1 0 0,0 0 0 0 0,0 0 1 0 0,0 1-1 0 0,0-1 1 0 0,0 0-1 0 0,0 1 0 0 0,0-1 1 0 0,0 1-1 0 0,0-1 0 0 0,0 1 1 0 0,0-1-1 0 0,0 1 0 0 0,1 0 1 0 0,-1-1-1 0 0,0 1 0 0 0,0 0 1 0 0,1 0-1 0 0,-1 0 0 0 0,1-1 1 0 0,-1 1-1 0 0,0 0 0 0 0,1 0 1 0 0,0 0-1 0 0,-1 0 0 0 0,1 0 1 0 0,0 0-1 0 0,-1 0-46 0 0,0-12-4 0 0,0-1-1 0 0,0 0 1 0 0,1 0-1 0 0,1 0 0 0 0,0 0 1 0 0,0 0-1 0 0,1 1 1 0 0,1-1-1 0 0,0 0 1 0 0,0 1-1 0 0,1 0 0 0 0,1 0 1 0 0,0 0-1 0 0,0 0 1 0 0,1 1-1 0 0,1 0 1 0 0,0 0-1 0 0,0 1 1 0 0,1 0-1 0 0,0 0 0 0 0,0 1 1 0 0,1-1-1 0 0,0 2 1 0 0,0 0-1 0 0,2-1 5 0 0,-5 7-14 0 0,0 1-1 0 0,0-1 0 0 0,0 1 1 0 0,-1 0-1 0 0,1 1 0 0 0,0-1 1 0 0,0 1-1 0 0,0 1 1 0 0,0-1-1 0 0,0 1 0 0 0,-1 0 1 0 0,1 0-1 0 0,-1 0 0 0 0,1 1 1 0 0,-1 0-1 0 0,0 0 1 0 0,0 0-1 0 0,0 1 0 0 0,-1 0 1 0 0,1 0-1 0 0,-1 0 1 0 0,0 0-1 0 0,0 1 0 0 0,0-1 1 0 0,-1 1-1 0 0,1 0 0 0 0,-1 0 1 0 0,-1 0-1 0 0,2 3 15 0 0,10 10-106 0 0,-2 1-1 0 0,0 1 0 0 0,-1 0 1 0 0,0 1-1 0 0,-2 0 1 0 0,-1 0-1 0 0,0 1 1 0 0,0 6 106 0 0,3 63-5294 0 0,-11-82 4044 0 0</inkml:trace>
  <inkml:trace contextRef="#ctx0" brushRef="#br0" timeOffset="19989.05">20951 3863 1184 0 0,'-1'0'85'0'0,"0"0"-1"0"0,0-1 1 0 0,1 1 0 0 0,-1 0 0 0 0,0-1-1 0 0,0 1 1 0 0,0-1 0 0 0,1 1-1 0 0,-1-1 1 0 0,0 1 0 0 0,1-1-1 0 0,-1 0 1 0 0,0 1 0 0 0,1-1-1 0 0,-1 0 1 0 0,1 1 0 0 0,-1-1-1 0 0,1 0 1 0 0,0 1 0 0 0,-1-1 0 0 0,1 0-1 0 0,-1 0 1 0 0,1 0 0 0 0,0 0-1 0 0,0 1 1 0 0,0-1 0 0 0,-1 0-1 0 0,1 0 1 0 0,0 0 0 0 0,0 0-1 0 0,0 0 1 0 0,0 0 0 0 0,1 1-1 0 0,-1-1 1 0 0,0 0 0 0 0,0 0 0 0 0,0 0-1 0 0,1 0 1 0 0,-1 1 0 0 0,0-1-1 0 0,1 0 1 0 0,-1 0 0 0 0,1 0-1 0 0,-1 1 1 0 0,1-1 0 0 0,-1 0-1 0 0,1 1 1 0 0,-1-1 0 0 0,1 1-1 0 0,0-1 1 0 0,0 0-85 0 0,-13 2 57 0 0,0 0-1 0 0,1 1 1 0 0,-1 1-1 0 0,1 0 1 0 0,-1 0 0 0 0,1 1-1 0 0,0 1 1 0 0,1 0-1 0 0,-1 0 1 0 0,1 1-1 0 0,0 0 1 0 0,0 1 0 0 0,1 0-1 0 0,0 0 1 0 0,0 1-1 0 0,0 0 1 0 0,1 1-1 0 0,1 0 1 0 0,0 0-1 0 0,0 1 1 0 0,0 0 0 0 0,1 0-1 0 0,1 0 1 0 0,0 1-1 0 0,-2 6-56 0 0,8-12 18 0 0,0 0-1 0 0,1 0 1 0 0,0 0-1 0 0,0-1 1 0 0,0 1-1 0 0,1 0 1 0 0,0-1-1 0 0,-1 1 1 0 0,2-1-1 0 0,-1 0 1 0 0,0 0-1 0 0,1 0 1 0 0,0-1-1 0 0,-1 1 1 0 0,2-1-1 0 0,-1 0 1 0 0,0 0-1 0 0,1 0 1 0 0,-1-1-1 0 0,1 1 1 0 0,0-1-1 0 0,-1 0 1 0 0,1 0-1 0 0,0-1 1 0 0,1 0-1 0 0,-1 0 1 0 0,0 0-1 0 0,0 0 1 0 0,0-1-1 0 0,0 0 1 0 0,1 0-1 0 0,-1 0 1 0 0,0-1-1 0 0,0 1 1 0 0,0-1-1 0 0,1-1 1 0 0,-1 1-1 0 0,3-2-17 0 0,7-6-6 0 0,0 0 1 0 0,-1-1-1 0 0,1 0 1 0 0,-2-1-1 0 0,0-1 1 0 0,0 0-1 0 0,-1-1 1 0 0,-1-1-1 0 0,0 1 1 0 0,-1-2-1 0 0,0 1 0 0 0,-1-2 1 0 0,-1 1-1 0 0,3-8 6 0 0,8-10 15 0 0,18-4-668 0 0,-36 37 524 0 0,-1 0 96 0 0,0 0-22 0 0,18 40 32 0 0,9 98 108 0 0,-22-130-71 0 0,0-1 0 0 0,0 0 1 0 0,1 0-1 0 0,0 0 0 0 0,1 0 1 0 0,-1-1-1 0 0,1 0 0 0 0,0-1 1 0 0,1 1-1 0 0,-1-2 0 0 0,1 1 1 0 0,0-1-1 0 0,0 0 0 0 0,0 0 1 0 0,1-1-1 0 0,0 0 0 0 0,-1-1 1 0 0,1 0-1 0 0,0 0 0 0 0,0-1 1 0 0,0 0-1 0 0,0 0 0 0 0,0-1 1 0 0,0-1-1 0 0,0 1 0 0 0,0-2 1 0 0,0 1-1 0 0,3-2-14 0 0,4 3 42 0 0,-5-1-56 0 0,-1-1 0 0 0,1 0 0 0 0,0-1 0 0 0,-1 0 0 0 0,1-1 0 0 0,-1 0 0 0 0,0-1 0 0 0,0 0 0 0 0,0-1 0 0 0,-1 1 0 0 0,0-2 0 0 0,0 1 0 0 0,2-4 14 0 0,3-39-723 0 0,-14 48 625 0 0,-4-17-109 0 0,-59-66 0 0 0,105 107-285 0 0,-11 17 316 0 0,18 20 226 0 0,-12-30 526 0 0,-37-29-461 0 0,0-1 12 0 0,0 0-63 0 0,3-3 30 0 0,138-201 434 0 0,-134 195-534 0 0,1 1 1 0 0,0 0-1 0 0,1 0 1 0 0,-1 1 0 0 0,2 0-1 0 0,-1 0 1 0 0,1 1 0 0 0,0 0-1 0 0,0 1 1 0 0,0 0-1 0 0,1 1 1 0 0,0 0 0 0 0,0 0 5 0 0,-7 3-13 0 0,0 0 0 0 0,0 1 0 0 0,0-1 0 0 0,0 1 0 0 0,0 0 0 0 0,0 0 0 0 0,0 0 0 0 0,0 1 0 0 0,0-1 0 0 0,0 1 0 0 0,0 0-1 0 0,-1 0 1 0 0,1 1 0 0 0,0-1 0 0 0,0 1 0 0 0,-1-1 0 0 0,1 1 0 0 0,-1 0 0 0 0,1 1 0 0 0,-1-1 0 0 0,0 1 0 0 0,0-1 0 0 0,0 1 0 0 0,0 0 0 0 0,-1 0 0 0 0,1 0 0 0 0,-1 0 0 0 0,1 1 0 0 0,-1-1 0 0 0,0 1 0 0 0,-1-1 0 0 0,1 1 0 0 0,0 0 0 0 0,-1 0 0 0 0,0-1 0 0 0,0 1 0 0 0,0 0 0 0 0,-1 0 0 0 0,1 0 0 0 0,-1 0 0 0 0,0 0 0 0 0,0 0 0 0 0,0 3 13 0 0,6 18-3285 0 0,-2-24 2117 0 0</inkml:trace>
  <inkml:trace contextRef="#ctx0" brushRef="#br0" timeOffset="20596.141">21884 3793 1128 0 0,'60'68'2063'0'0,"-13"85"277"0"0,-48-131 438 0 0,-1-54-1962 0 0,4 15-810 0 0,1 0-1 0 0,0 1 1 0 0,1-1 0 0 0,1 1-1 0 0,1-1 1 0 0,1 1 0 0 0,0 1 0 0 0,1-1-1 0 0,0 2 1 0 0,1-1 0 0 0,1 1-1 0 0,0 0 1 0 0,1 1 0 0 0,1 0 0 0 0,0 1-1 0 0,0 0 1 0 0,1 1 0 0 0,1 0-1 0 0,0 1 1 0 0,0 1 0 0 0,13-6-6 0 0,-23 13-2 0 0,-1 1 0 0 0,1 0 0 0 0,0 0 0 0 0,-1 1 1 0 0,1-1-1 0 0,0 1 0 0 0,0 0 0 0 0,0 0 0 0 0,-1 0 0 0 0,1 0 0 0 0,0 1 1 0 0,0-1-1 0 0,0 1 0 0 0,-1 0 0 0 0,1 0 0 0 0,-1 1 0 0 0,1-1 0 0 0,-1 1 0 0 0,1-1 1 0 0,-1 1-1 0 0,0 0 0 0 0,1 1 0 0 0,-1-1 0 0 0,0 0 0 0 0,-1 1 0 0 0,1 0 1 0 0,0-1-1 0 0,-1 1 0 0 0,0 0 0 0 0,3 4 2 0 0,61 112-96 0 0,-54-93 77 0 0,6 11-312 0 0,19 41-1140 0 0,-9-29-2345 0 0,-22-40 2588 0 0</inkml:trace>
  <inkml:trace contextRef="#ctx0" brushRef="#br0" timeOffset="17192.337">18314 4075 1624 0 0,'0'0'74'0'0,"0"1"0"0"0,0-1 1 0 0,0 1-1 0 0,-1 0 0 0 0,1-1 0 0 0,0 1 0 0 0,0-1 0 0 0,-1 1 1 0 0,1-1-1 0 0,0 1 0 0 0,-1-1 0 0 0,1 1 0 0 0,0-1 0 0 0,-1 0 1 0 0,1 1-1 0 0,-1-1 0 0 0,1 1 0 0 0,0-1 0 0 0,-1 0 0 0 0,1 1 1 0 0,-1-1-1 0 0,0 0 0 0 0,1 0 0 0 0,-1 1 0 0 0,1-1 0 0 0,-1 0 1 0 0,1 0-1 0 0,-1 0 0 0 0,1 0 0 0 0,-1 0 0 0 0,0 0 0 0 0,1 0 1 0 0,-1 0-1 0 0,1 0 0 0 0,-1 0 0 0 0,0 0 0 0 0,1 0 0 0 0,-1 0 1 0 0,1 0-1 0 0,-1 0 0 0 0,1-1 0 0 0,-1 1 0 0 0,1 0 0 0 0,-1 0 1 0 0,1-1-1 0 0,-1 1 0 0 0,1 0 0 0 0,-1-1 0 0 0,1 1 0 0 0,-1-1 0 0 0,1 1-74 0 0,-2 10 106 0 0,0-1-1 0 0,1 1 1 0 0,1 0-1 0 0,-1 0 1 0 0,2 0-1 0 0,-1 0 1 0 0,1-1-1 0 0,1 1 1 0 0,0 0-1 0 0,0-1 1 0 0,1 1-1 0 0,0-1 1 0 0,0 0-1 0 0,1 0 1 0 0,1 0-1 0 0,-1 0 1 0 0,2-1-1 0 0,-1 1 1 0 0,1-1-1 0 0,0-1 1 0 0,0 1-1 0 0,1-1 1 0 0,0 0-1 0 0,1-1 1 0 0,-1 0-1 0 0,1 0 0 0 0,1 0 1 0 0,-1-1-1 0 0,9 4-105 0 0,-3-4 34 0 0,0 0-1 0 0,0-1 1 0 0,1-1-1 0 0,0 0 0 0 0,0-1 1 0 0,0 0-1 0 0,0-1 1 0 0,0-1-1 0 0,0-1 0 0 0,0 0 1 0 0,0 0-1 0 0,0-2 1 0 0,-1 0-1 0 0,1 0 0 0 0,-1-2 1 0 0,0 0-1 0 0,0 0 1 0 0,0-1-1 0 0,0-1 1 0 0,4-3-34 0 0,-11 4-58 0 0,0 1 0 0 0,-1-1 1 0 0,1 0-1 0 0,-1 0 1 0 0,0 0-1 0 0,-1-1 0 0 0,0 0 1 0 0,0 0-1 0 0,0-1 1 0 0,-1 1-1 0 0,0-1 0 0 0,0 0 1 0 0,-1 0-1 0 0,0 0 1 0 0,-1 0-1 0 0,1-1 0 0 0,-2 1 1 0 0,1-1-1 0 0,-1 0 1 0 0,0 1-1 0 0,-1-1 0 0 0,0 0 1 0 0,-1 0-1 0 0,1 1 1 0 0,-2-1-1 0 0,1 1 1 0 0,-1-1-1 0 0,-1 1 0 0 0,-2-7 58 0 0,1 4 27 0 0,-1 0-1 0 0,-1 0 1 0 0,0 0-1 0 0,-1 1 0 0 0,0-1 1 0 0,-1 2-1 0 0,0-1 0 0 0,0 1 1 0 0,-1 0-1 0 0,0 1 1 0 0,0 0-1 0 0,-1 0-26 0 0,10 8 0 0 0,0 1 3 0 0,0-1 0 0 0,0 1 0 0 0,0-1 0 0 0,-1 1 0 0 0,1 0 0 0 0,0-1 0 0 0,0 1 0 0 0,0-1 0 0 0,0 1 0 0 0,0-1 0 0 0,-1 1 0 0 0,1-1 0 0 0,0 1 0 0 0,-1-1 0 0 0,1 1 0 0 0,0-1 0 0 0,-1 1 0 0 0,1-1 0 0 0,0 1 0 0 0,-1-1 0 0 0,1 0 0 0 0,-1 1 0 0 0,1-1 0 0 0,-1 0 0 0 0,1 1 0 0 0,-1-1 0 0 0,1 0 0 0 0,-1 0 0 0 0,1 1 0 0 0,-1-1 0 0 0,1 0 0 0 0,-1 0 0 0 0,1 0 0 0 0,-1 0 0 0 0,0 0 0 0 0,1 0 0 0 0,-1 0 0 0 0,1 0 0 0 0,-1 0 0 0 0,1 0 0 0 0,-1 0 0 0 0,0 0 0 0 0,1 0 0 0 0,-1 0 0 0 0,1 0 0 0 0,-1-1 0 0 0,1 1 0 0 0,-1 0 0 0 0,1 0 0 0 0,-1-1 0 0 0,0 1-3 0 0,11 37-51 0 0,1 1 0 0 0,1-1 1 0 0,3-1-1 0 0,0 0 0 0 0,3-2 0 0 0,1 1 0 0 0,1-2 0 0 0,2-1 0 0 0,12 14 51 0 0,-22-29-265 0 0,42 23-4011 0 0,-53-40 3126 0 0</inkml:trace>
  <inkml:trace contextRef="#ctx0" brushRef="#br0" timeOffset="17641.016">18928 4026 1148 0 0,'13'19'409'0'0,"0"0"1"0"0,-1 1-1 0 0,-1 1 1 0 0,-1 0-1 0 0,0 0 0 0 0,-2 1 1 0 0,0 0-1 0 0,-2 0 0 0 0,-1 1 1 0 0,2 10-410 0 0,-15 9 3604 0 0,-15-67-1749 0 0,19 13-1859 0 0,1 0-1 0 0,0 0 1 0 0,1 0-1 0 0,0-1 1 0 0,1 1 0 0 0,0 0-1 0 0,1-1 1 0 0,1 1 0 0 0,0 0-1 0 0,0-1 1 0 0,1 1 0 0 0,1 0-1 0 0,0 0 1 0 0,1 0-1 0 0,0 0 1 0 0,1 1 0 0 0,0 0-1 0 0,1 0 1 0 0,0 0 0 0 0,0 0-1 0 0,1 1 1 0 0,1 0-1 0 0,0 1 1 0 0,0 0 0 0 0,2-1 4 0 0,-6 10-16 0 0,0 0 0 0 0,0 0 1 0 0,0 0-1 0 0,0 1 0 0 0,0 0 1 0 0,0-1-1 0 0,-1 1 0 0 0,1 1 1 0 0,0-1-1 0 0,0 1 1 0 0,0-1-1 0 0,-1 1 0 0 0,1 0 1 0 0,-1 0-1 0 0,0 1 0 0 0,0-1 1 0 0,1 1-1 0 0,-1-1 0 0 0,-1 1 1 0 0,1 0-1 0 0,0 0 0 0 0,-1 1 1 0 0,0-1-1 0 0,1 0 1 0 0,-1 1-1 0 0,0-1 0 0 0,-1 1 1 0 0,1 1 15 0 0,99 203-1089 0 0,-99-206 615 0 0,9 17 341 0 0,1-13-5787 0 0,-3-6 4610 0 0</inkml:trace>
  <inkml:trace contextRef="#ctx0" brushRef="#br0" timeOffset="15767.581">16465 3920 968 0 0,'1'0'146'0'0,"-1"1"0"0"0,1-1 0 0 0,-1 0-1 0 0,1 1 1 0 0,0-1 0 0 0,-1 0 0 0 0,1 1 0 0 0,-1-1 0 0 0,1 0 0 0 0,0 0-1 0 0,-1 1 1 0 0,1-1 0 0 0,0 0 0 0 0,0 0 0 0 0,-1 0 0 0 0,1 0-1 0 0,0 0 1 0 0,-1 0 0 0 0,1 0 0 0 0,0 0 0 0 0,-1 0 0 0 0,1 0 0 0 0,0-1-1 0 0,-1 1 1 0 0,1 0 0 0 0,0 0 0 0 0,-1-1 0 0 0,1 1 0 0 0,0 0-1 0 0,-1-1 1 0 0,1 1 0 0 0,-1-1 0 0 0,1 1 0 0 0,-1-1 0 0 0,1 1 0 0 0,-1-1-1 0 0,1 1 1 0 0,-1-1 0 0 0,0 1 0 0 0,1-1 0 0 0,-1 1 0 0 0,1-1-1 0 0,-1 0 1 0 0,0 1 0 0 0,0-1 0 0 0,1 0 0 0 0,-1 1 0 0 0,0-1 0 0 0,0 0-1 0 0,0 1 1 0 0,0-1 0 0 0,0 0 0 0 0,0 1 0 0 0,0-1 0 0 0,0 0 0 0 0,0 0-146 0 0,38 237 736 0 0,-9-130-1319 0 0,5 37-4094 0 0,-34-138 3441 0 0,0 5-20 0 0</inkml:trace>
  <inkml:trace contextRef="#ctx0" brushRef="#br0" timeOffset="16588.8">16152 4188 1228 0 0,'14'-10'3141'0'0,"97"-16"-2827"0"0,-54 17-629 0 0,-1-2 0 0 0,0-3 1 0 0,0-2-1 0 0,48-23 315 0 0,-94 35-12 0 0,-1 2 62 0 0,0-1 1 0 0,0 0 0 0 0,0-1 0 0 0,-1 0-1 0 0,1 0 1 0 0,-1-1 0 0 0,0 0-1 0 0,0 0 1 0 0,-1-1 0 0 0,1 0-1 0 0,-1 0 1 0 0,0-1 0 0 0,-1 0 0 0 0,0 0-1 0 0,0 0 1 0 0,-1-1 0 0 0,1 0-1 0 0,-2 0 1 0 0,1 0 0 0 0,-1-1-1 0 0,0 0 1 0 0,-1 1 0 0 0,0-1-1 0 0,0-1-50 0 0,16-63 3255 0 0,-19 73-3227 0 0,0 0-9 0 0,1 3-72 0 0,16 71 175 0 0,-3 1 0 0 0,-4 1 0 0 0,-2 0 0 0 0,-4 0 0 0 0,-6 76-122 0 0,1-92 233 0 0,1-61-239 0 0,0 1-1 0 0,0 0 0 0 0,0 0 1 0 0,0-1-1 0 0,0 1 0 0 0,0 0 1 0 0,0 0-1 0 0,-1 0 1 0 0,1-1-1 0 0,0 1 0 0 0,0 0 1 0 0,0 0-1 0 0,0 0 1 0 0,-1-1-1 0 0,1 1 0 0 0,0 0 1 0 0,0 0-1 0 0,-1 0 1 0 0,1 0-1 0 0,0 0 0 0 0,0 0 1 0 0,0-1-1 0 0,-1 1 1 0 0,1 0-1 0 0,0 0 0 0 0,0 0 1 0 0,-1 0-1 0 0,1 0 1 0 0,0 0-1 0 0,-1 0 0 0 0,1 0 1 0 0,0 0-1 0 0,0 0 7 0 0,71-131-1347 0 0,-68 130 1315 0 0,0-1 1 0 0,1 1-1 0 0,-1 0 0 0 0,0 1 1 0 0,1-1-1 0 0,-1 0 1 0 0,0 1-1 0 0,1 0 1 0 0,-1 0-1 0 0,1 0 1 0 0,-1 0-1 0 0,1 1 1 0 0,-1-1-1 0 0,0 1 0 0 0,1 0 1 0 0,-1 0-1 0 0,0 0 1 0 0,0 0-1 0 0,1 0 1 0 0,-1 1-1 0 0,0 0 1 0 0,-1-1-1 0 0,1 1 0 0 0,0 0 1 0 0,0 1-1 0 0,-1-1 1 0 0,2 1 31 0 0,18 10-114 0 0,1-3 108 0 0,1 0 0 0 0,0-2 0 0 0,0 0 0 0 0,1-2-1 0 0,0-1 1 0 0,0 0 0 0 0,1-2 0 0 0,-1-1 0 0 0,26-2 6 0 0,-31 1 43 0 0,0-2 0 0 0,-1 0 0 0 0,1-1 0 0 0,0-1 0 0 0,-1-1 0 0 0,0 0 1 0 0,0-2-1 0 0,0 0 0 0 0,-1-1 0 0 0,1-1 0 0 0,11-8-43 0 0,-24 13-12 0 0,0-1 0 0 0,-1 0 0 0 0,1 0 1 0 0,-1 0-1 0 0,1-1 0 0 0,-1 0 0 0 0,-1 0 0 0 0,1 0 0 0 0,-1-1 0 0 0,0 0 1 0 0,0 1-1 0 0,0-1 0 0 0,-1-1 0 0 0,0 1 0 0 0,0 0 0 0 0,-1-1 1 0 0,2-5 11 0 0,-6 6 11 0 0,0 1 0 0 0,0 0 1 0 0,0 0-1 0 0,-1 1 0 0 0,0-1 1 0 0,0 0-1 0 0,0 1 0 0 0,-1 0 1 0 0,1 0-1 0 0,-1 0 0 0 0,0 0 1 0 0,0 0-1 0 0,-1 1 0 0 0,1 0 1 0 0,0 0-1 0 0,-1 0 0 0 0,0 0 1 0 0,0 1-1 0 0,0 0 0 0 0,0 0 1 0 0,0 0-1 0 0,0 0 0 0 0,-1 1 1 0 0,1 0-1 0 0,-4 0-11 0 0,-6-1 84 0 0,0 0 1 0 0,0 1 0 0 0,0 1-1 0 0,0 1 1 0 0,0 0-1 0 0,0 0 1 0 0,0 2-1 0 0,0 0 1 0 0,1 0-1 0 0,0 2 1 0 0,-1 0 0 0 0,1 0-1 0 0,1 1 1 0 0,-1 1-1 0 0,1 0 1 0 0,-8 7-85 0 0,19-13 12 0 0,0 1-1 0 0,0 0 1 0 0,0 0 0 0 0,1 0 0 0 0,-1 0-1 0 0,0 0 1 0 0,1 0 0 0 0,-1 0 0 0 0,1 1 0 0 0,0-1-1 0 0,0 0 1 0 0,0 1 0 0 0,0-1 0 0 0,0 1 0 0 0,0-1-1 0 0,1 1 1 0 0,-1 0 0 0 0,1-1 0 0 0,0 1 0 0 0,0-1-1 0 0,0 1 1 0 0,0 0 0 0 0,0-1 0 0 0,1 1 0 0 0,-1 0-1 0 0,1-1 1 0 0,-1 1 0 0 0,1-1 0 0 0,0 1 0 0 0,0-1-1 0 0,0 1 1 0 0,1-1 0 0 0,-1 0 0 0 0,0 0-1 0 0,1 0 1 0 0,-1 1 0 0 0,1-1 0 0 0,0 0 0 0 0,0-1-1 0 0,0 1 1 0 0,0 0 0 0 0,2 1-12 0 0,97 64-73 0 0,224 31-5303 0 0,-284-90 4251 0 0</inkml:trace>
  <inkml:trace contextRef="#ctx0" brushRef="#br0" timeOffset="40189.668">27639 3665 1204 0 0,'0'0'595'0'0,"0"0"-74"0"0,0 0-49 0 0,0 0-82 0 0,0 0-70 0 0,0 0 14 0 0,0 0-2 0 0,0 0-72 0 0,0 0 56 0 0,0 0 10 0 0,0 0-33 0 0,0 0 9 0 0,0 0-30 0 0,0 0-45 0 0,0 0-39 0 0,0 0 7 0 0,0 0 9 0 0,0 0-40 0 0,0 0-71 0 0,0 0 54 0 0,0 0 7 0 0,0 0-34 0 0,0 0-6 0 0,0 0 36 0 0,0 0-62 0 0,0 0 4 0 0,0 0 30 0 0,0 0-41 0 0,0 0-36 0 0,0 0 17 0 0,0 0-26 0 0,0 0-3 0 0,0 0-78 0 0,0 0 5 0 0,0 0 112 0 0,0 0-4 0 0,0 0-39 0 0,0 0 6 0 0,0 0-30 0 0,0 0 59 0 0,0 0 3 0 0,0 0 11 0 0,0 0 29 0 0,0 0-8 0 0,1 14 86 0 0,-7-8-3808 0 0,-40-6 1340 0 0,26-12 1169 0 0</inkml:trace>
  <inkml:trace contextRef="#ctx0" brushRef="#br0" timeOffset="44722.515">27997 3915 1404 0 0,'0'0'532'0'0,"0"0"-8"0"0,0 0-93 0 0,0 0-21 0 0,0 0-35 0 0,0 0-49 0 0,4 24 1285 0 0,1-17-1642 0 0,-4-4 94 0 0,0 0 1 0 0,1 0-1 0 0,-1 0 0 0 0,1-1 1 0 0,0 1-1 0 0,0 0 0 0 0,0-1 1 0 0,0 0-1 0 0,1 1 1 0 0,-1-1-1 0 0,0 0 0 0 0,1 0 1 0 0,0 0-1 0 0,-1-1 1 0 0,1 1-1 0 0,0-1 0 0 0,0 1 1 0 0,0-1-1 0 0,0 0 0 0 0,0 0 1 0 0,0 0-1 0 0,0-1 1 0 0,0 1-1 0 0,1-1 0 0 0,-1 1 1 0 0,0-1-1 0 0,0 0 0 0 0,1 0 1 0 0,-1-1-1 0 0,0 1 1 0 0,0-1-1 0 0,0 0-63 0 0,33-17 128 0 0,-2-2 0 0 0,0-1 0 0 0,-1-2 0 0 0,-2-2 0 0 0,0 0 0 0 0,-2-2 0 0 0,-1-1 0 0 0,-1-2 1 0 0,-1 0-1 0 0,-2-2 0 0 0,-1-1 0 0 0,-2 0 0 0 0,-1-2 0 0 0,6-17-128 0 0,5 4 111 0 0,174-286 1147 0 0,-192 355-1587 0 0,-12 44 337 0 0,-1-50-45 0 0,17 424-259 0 0,-2-262-892 0 0,-13-99-3109 0 0,-6-58 3051 0 0,-16 7 59 0 0</inkml:trace>
  <inkml:trace contextRef="#ctx0" brushRef="#br0" timeOffset="44973.991">28409 3780 2808 0 0,'-2'-2'4804'0'0,"41"-3"-4001"0"0,115-3-2137 0 0,-6-27-3286 0 0,-115 21 3363 0 0</inkml:trace>
  <inkml:trace contextRef="#ctx0" brushRef="#br0" timeOffset="45347.265">28985 3546 1256 0 0,'6'44'4967'0'0,"11"107"-3273"0"0,-41-106 503 0 0,26-66-1273 0 0,5 7-869 0 0,3-9-22 0 0,0 1-1 0 0,1 0 0 0 0,1 1 1 0 0,2 0-1 0 0,0 1 0 0 0,0 1 1 0 0,2 0-1 0 0,1 1 0 0 0,1 0-32 0 0,33-14-144 0 0,-50 32 131 0 0,-1 0-6 0 0,30 44 22 0 0,58 179-367 0 0,-62-136-1323 0 0,-2-8-3857 0 0,-21-68 4444 0 0</inkml:trace>
  <inkml:trace contextRef="#ctx0" brushRef="#br0" timeOffset="47028.464">530 6593 1684 0 0,'0'0'278'0'0,"0"0"16"0"0,0 0-12 0 0,0 0-19 0 0,0 0-20 0 0,0 0 37 0 0,0 0-30 0 0,0 0-96 0 0,0 0 4 0 0,0 0-46 0 0,0 0-10 0 0,0 0 34 0 0,0 0-20 0 0,0 0-14 0 0,0 0 24 0 0,0 0 118 0 0,0 0-21 0 0,13 0 295 0 0,26 2-383 0 0,-1-2 1 0 0,1-2-1 0 0,0-1 0 0 0,-1-2 0 0 0,1-2 0 0 0,-1-2 0 0 0,-1-1 1 0 0,0-1-1 0 0,0-2 0 0 0,-1-2 0 0 0,-1-2 0 0 0,4-3-135 0 0,-35 18-29 0 0,1 0-1 0 0,0 0 1 0 0,-1 0-1 0 0,0-1 1 0 0,1 0-1 0 0,-1 0 1 0 0,0 0-1 0 0,-1 0 0 0 0,1-1 1 0 0,0 1-1 0 0,-1-1 1 0 0,0 0-1 0 0,0 0 1 0 0,0 0-1 0 0,0 0 1 0 0,-1-1-1 0 0,0 1 1 0 0,0-1-1 0 0,0 0 1 0 0,1-3 29 0 0,-7 4 4 0 0,1-1 1 0 0,-1 1-1 0 0,0 0 1 0 0,0 0 0 0 0,0 1-1 0 0,0-1 1 0 0,-1 1-1 0 0,1 0 1 0 0,-1 0-1 0 0,0 0 1 0 0,0 0 0 0 0,0 1-1 0 0,0 0 1 0 0,-1 0-1 0 0,1 1 1 0 0,0-1 0 0 0,-1 1-1 0 0,1 0 1 0 0,-1 1-1 0 0,0-1 1 0 0,1 1 0 0 0,-1 0-1 0 0,1 0 1 0 0,-1 1-1 0 0,-2 0-4 0 0,-19 2 116 0 0,0 1 1 0 0,1 2-1 0 0,0 0 0 0 0,0 1 0 0 0,0 2 0 0 0,1 1 1 0 0,0 1-1 0 0,0 1 0 0 0,2 1 0 0 0,-1 1 0 0 0,2 1 0 0 0,0 1 1 0 0,1 1-1 0 0,0 0 0 0 0,2 2 0 0 0,-11 13-116 0 0,25-28 21 0 0,1 1-1 0 0,-1-1 1 0 0,1 2-1 0 0,-1-1 0 0 0,2 0 1 0 0,-1 1-1 0 0,0-1 1 0 0,1 1-1 0 0,0 0 1 0 0,1 0-1 0 0,-1 1 1 0 0,1-1-1 0 0,0 0 1 0 0,1 1-1 0 0,-1-1 1 0 0,1 1-1 0 0,1 0 1 0 0,-1-1-1 0 0,1 1 0 0 0,0 0 1 0 0,1-1-1 0 0,0 1 1 0 0,0 0-1 0 0,0-1 1 0 0,1 1-1 0 0,-1-1 1 0 0,2 0-1 0 0,-1 0 1 0 0,1 1-1 0 0,0-1 1 0 0,0-1-1 0 0,0 1 1 0 0,1 0-1 0 0,0-1 1 0 0,0 0-1 0 0,1 0 0 0 0,-1 0 1 0 0,1 0-1 0 0,0-1 1 0 0,4 3-21 0 0,12 4-416 0 0,0-1 1 0 0,0-1-1 0 0,1-1 0 0 0,0-1 1 0 0,0 0-1 0 0,0-2 1 0 0,1-1-1 0 0,0 0 1 0 0,0-2-1 0 0,0-1 0 0 0,0-1 1 0 0,14-1 415 0 0,7-3-1302 0 0,26-12 26 0 0</inkml:trace>
  <inkml:trace contextRef="#ctx0" brushRef="#br0" timeOffset="47465.085">1115 6855 1004 0 0,'0'0'1108'0'0,"2"-14"1979"0"0,88-298-1091 0 0,-76 218-3090 0 0,-46 96 226 0 0,31 3 854 0 0,0 0 0 0 0,0 0-1 0 0,0 1 1 0 0,1-1 0 0 0,-1 0 0 0 0,1 1-1 0 0,1-1 1 0 0,-1 0 0 0 0,1 0 0 0 0,0 1-1 0 0,0-1 1 0 0,0 0 0 0 0,1 0 0 0 0,-1 0-1 0 0,1 0 1 0 0,1 0 0 0 0,-1-1 0 0 0,1 1-1 0 0,-1-1 1 0 0,2 1 0 0 0,-1-1 0 0 0,0 0-1 0 0,1 0 1 0 0,-1 0 0 0 0,1-1 0 0 0,0 1-1 0 0,5 2 15 0 0,41 40 142 0 0,-40-39-10 0 0,-1 0 0 0 0,1 0 0 0 0,-1 1 0 0 0,-1 0 0 0 0,0 0 0 0 0,0 1 0 0 0,0 0 0 0 0,-1 1 0 0 0,-1 0 0 0 0,0 0 0 0 0,0 0 0 0 0,-1 1 0 0 0,0-1 0 0 0,-1 1 0 0 0,0 1 0 0 0,0-1 0 0 0,-2 0 0 0 0,3 12-132 0 0,-8-14-6 0 0,0 0 0 0 0,0 0 1 0 0,-1 0-1 0 0,0-1 0 0 0,0 1 0 0 0,-1-1 0 0 0,0 0 0 0 0,-1 0 1 0 0,1-1-1 0 0,-2 0 0 0 0,1 0 0 0 0,-1 0 0 0 0,0-1 1 0 0,0 0-1 0 0,-1 0 0 0 0,1 0 0 0 0,-1-1 0 0 0,-1-1 0 0 0,1 1 1 0 0,-1-1-1 0 0,1-1 0 0 0,-1 0 0 0 0,0 0 0 0 0,-1 0 0 0 0,1-1 1 0 0,-9 0 5 0 0,15-2-139 0 0,1-1 1 0 0,-1 0 0 0 0,1 0-1 0 0,0 0 1 0 0,0 0-1 0 0,-1 0 1 0 0,1 0 0 0 0,0-1-1 0 0,0 1 1 0 0,0-1 0 0 0,0 1-1 0 0,0-1 1 0 0,1 0 0 0 0,-1 0-1 0 0,0 0 1 0 0,1 0-1 0 0,0 0 1 0 0,-1 0 0 0 0,1 0-1 0 0,0-1 1 0 0,0 1 0 0 0,0 0-1 0 0,0-1 1 0 0,0 1-1 0 0,1-1 1 0 0,-1 1 0 0 0,1-1-1 0 0,0 1 1 0 0,0-1 0 0 0,0-2 138 0 0,0-11-1260 0 0</inkml:trace>
  <inkml:trace contextRef="#ctx0" brushRef="#br0" timeOffset="47743.86">1870 6320 1556 0 0,'25'-75'7981'0'0,"-23"325"-6141"0"0,0 9-4511 0 0,-2-256 2479 0 0,-1 0-1 0 0,1 0 0 0 0,-1 1 1 0 0,1-1-1 0 0,-1 0 1 0 0,0 0-1 0 0,0 0 1 0 0,0 0-1 0 0,-1 0 1 0 0,1-1-1 0 0,-1 1 0 0 0,1 0 1 0 0,-1-1-1 0 0,0 1 1 0 0,0-1-1 0 0,0 1 1 0 0,-1-1-1 0 0,1 0 0 0 0,0 0 1 0 0,-1 0-1 0 0,1 0 1 0 0,-1 0-1 0 0,0-1 1 0 0,0 1-1 0 0,0-1 1 0 0,1 0-1 0 0,-2 1 193 0 0,-12 4-1167 0 0</inkml:trace>
  <inkml:trace contextRef="#ctx0" brushRef="#br0" timeOffset="48103.891">1508 6653 2164 0 0,'0'0'126'0'0,"0"0"0"0"0,1-1-1 0 0,-1 1 1 0 0,1-1 0 0 0,-1 1-1 0 0,1 0 1 0 0,-1-1 0 0 0,0 1-1 0 0,1-1 1 0 0,-1 1 0 0 0,0-1-1 0 0,0 0 1 0 0,1 1 0 0 0,-1-1 0 0 0,0 1-1 0 0,0-1 1 0 0,0 1 0 0 0,0-1-1 0 0,1 0 1 0 0,-1 1 0 0 0,0-1-1 0 0,0 1 1 0 0,0-1 0 0 0,0 1-1 0 0,-1-1 1 0 0,1 0 0 0 0,0 1 0 0 0,0-1-1 0 0,0 1 1 0 0,0-1 0 0 0,-1 0-1 0 0,1 1 1 0 0,0-1 0 0 0,0 1-1 0 0,-1-1 1 0 0,1 1 0 0 0,0-1-1 0 0,-1 1 1 0 0,1 0 0 0 0,-1-1-1 0 0,1 1 1 0 0,0-1 0 0 0,-1 1 0 0 0,1 0-1 0 0,-1-1 1 0 0,1 1 0 0 0,-1 0-1 0 0,0-1 1 0 0,1 1 0 0 0,-1 0-1 0 0,1 0 1 0 0,-1 0 0 0 0,1 0-1 0 0,-1-1 1 0 0,0 1 0 0 0,1 0 0 0 0,-1 0-1 0 0,0 0-125 0 0,239-48 900 0 0,181-12-900 0 0,-416 62 35 0 0,0 0-1 0 0,1-1 1 0 0,-1 1 0 0 0,0 0 0 0 0,0 1 0 0 0,0-1 0 0 0,0 1 0 0 0,0-1 0 0 0,-1 1 0 0 0,1 0 0 0 0,-1 0 0 0 0,0 0 0 0 0,0 0-1 0 0,0 0 1 0 0,0 1 0 0 0,0-1 0 0 0,-1 1 0 0 0,1-1 0 0 0,-1 1 0 0 0,0-1 0 0 0,0 1 0 0 0,-1 0 0 0 0,1-1 0 0 0,-1 1 0 0 0,0 0 0 0 0,1 1-35 0 0,7 24-315 0 0,-3-15-56 0 0,21 40-4357 0 0,-25-53 3444 0 0,-1-1 2 0 0,0 0 36 0 0</inkml:trace>
  <inkml:trace contextRef="#ctx0" brushRef="#br0" timeOffset="48381.451">2091 6440 1996 0 0,'-14'-56'6564'0'0,"22"54"-11842"0"0,-4 3 4036 0 0</inkml:trace>
  <inkml:trace contextRef="#ctx0" brushRef="#br0" timeOffset="49037.767">2238 6403 888 0 0,'96'179'3893'0'0,"-91"-164"-3486"0"0,-1 0-1 0 0,0 1 0 0 0,-1 0 1 0 0,0-1-1 0 0,-2 1 1 0 0,0 0-1 0 0,0 0 1 0 0,-2 0-1 0 0,-1 10-406 0 0,1 19 1485 0 0,88-159-1421 0 0,-64 76-172 0 0,93-107-1632 0 0,-113 143 1653 0 0,1 0-1 0 0,-1 0 1 0 0,1 1-1 0 0,0-1 1 0 0,0 1-1 0 0,0 0 1 0 0,0 0-1 0 0,0 0 1 0 0,0 0-1 0 0,0 1 1 0 0,0-1-1 0 0,0 1 1 0 0,1 0-1 0 0,-1 1 1 0 0,0-1 0 0 0,0 1-1 0 0,0 0 1 0 0,0-1-1 0 0,0 2 1 0 0,0-1-1 0 0,0 0 1 0 0,0 1-1 0 0,-1 0 1 0 0,1 0-1 0 0,-1 0 1 0 0,1 0-1 0 0,-1 1 1 0 0,0-1-1 0 0,1 1 1 0 0,-1 0-1 0 0,-1 0 1 0 0,4 3 87 0 0,0 0 27 0 0,0 1-1 0 0,-1 0 1 0 0,0 0-1 0 0,0 0 1 0 0,0 1 0 0 0,-1-1-1 0 0,0 1 1 0 0,0 0-1 0 0,-1 0 1 0 0,0 1-1 0 0,-1-1 1 0 0,0 1 0 0 0,0-1-1 0 0,-1 1 1 0 0,1 5-27 0 0,-2 49 1476 0 0,-9-67-1245 0 0,16-29-345 0 0,1 0 0 0 0,2 0 0 0 0,2 1 0 0 0,0 0 0 0 0,2 1 0 0 0,2 1 0 0 0,5-8 114 0 0,-20 36-8 0 0,0 1 0 0 0,0-1-1 0 0,-1 0 1 0 0,1 1-1 0 0,0-1 1 0 0,0 1 0 0 0,1-1-1 0 0,-1 1 1 0 0,0 0 0 0 0,0-1-1 0 0,1 1 1 0 0,-1 0 0 0 0,1 0-1 0 0,-1 0 1 0 0,1 0-1 0 0,0 0 1 0 0,-1 0 0 0 0,1 0-1 0 0,0 1 1 0 0,-1-1 0 0 0,1 0-1 0 0,0 1 1 0 0,0 0-1 0 0,0-1 1 0 0,-1 1 0 0 0,1 0-1 0 0,0 0 1 0 0,0 0 0 0 0,0 0-1 0 0,0 0 1 0 0,-1 1 0 0 0,1-1-1 0 0,0 0 1 0 0,0 1-1 0 0,0 0 1 0 0,-1-1 0 0 0,1 1-1 0 0,0 0 1 0 0,-1 0 0 0 0,1 0-1 0 0,-1 0 1 0 0,1 0 0 0 0,-1 0-1 0 0,1 0 1 0 0,-1 0-1 0 0,0 1 1 0 0,1-1 0 0 0,-1 0-1 0 0,0 1 1 0 0,0 0 0 0 0,0-1-1 0 0,0 1 9 0 0,39 94 182 0 0,-36-51-38 0 0,-4-29-121 0 0,1-1 0 0 0,0 0 0 0 0,1 1 0 0 0,1-1-1 0 0,0 0 1 0 0,1 0 0 0 0,1 0 0 0 0,0-1 0 0 0,1 0-1 0 0,0 0 1 0 0,1 0 0 0 0,5 6-23 0 0,-4-14-123 0 0,0 0 0 0 0,1-1 0 0 0,-1 0-1 0 0,1 0 1 0 0,0-1 0 0 0,0 0 0 0 0,1-1 0 0 0,-1 0 0 0 0,1-1 0 0 0,-1 1-1 0 0,1-2 1 0 0,0 0 0 0 0,0 0 0 0 0,0 0 0 0 0,0-1 0 0 0,8-2 123 0 0,111-33-2719 0 0,-102 25 1950 0 0</inkml:trace>
  <inkml:trace contextRef="#ctx0" brushRef="#br0" timeOffset="49705.359">3488 6713 976 0 0,'7'-4'309'0'0,"0"0"-1"0"0,0-1 1 0 0,-1 0-1 0 0,0 0 1 0 0,0-1 0 0 0,0 1-1 0 0,-1-1 1 0 0,0-1-1 0 0,0 1 1 0 0,0-1 0 0 0,-1 0-1 0 0,0 0 1 0 0,0 0-1 0 0,-1 0 1 0 0,0-1 0 0 0,0 1-1 0 0,-1-1 1 0 0,0 0-1 0 0,0 0 1 0 0,0-7-309 0 0,-2 14 203 0 0,0-1-176 0 0,0 1 1 0 0,-1-1 0 0 0,1 1-1 0 0,-1 0 1 0 0,0-1-1 0 0,1 1 1 0 0,-1-1 0 0 0,0 1-1 0 0,0 0 1 0 0,0 0 0 0 0,0-1-1 0 0,0 1 1 0 0,0 0-1 0 0,0 0 1 0 0,0 0 0 0 0,-1 0-1 0 0,1 0 1 0 0,0 0 0 0 0,-1 0-1 0 0,1 1 1 0 0,0-1-1 0 0,-1 0 1 0 0,1 1 0 0 0,-1-1-1 0 0,1 1 1 0 0,-1 0 0 0 0,1-1-1 0 0,-1 1 1 0 0,1 0 0 0 0,-1 0-1 0 0,0 0 1 0 0,1 0-1 0 0,-1 0 1 0 0,1 0 0 0 0,-1 1-1 0 0,1-1 1 0 0,-1 0 0 0 0,1 1-1 0 0,-1-1 1 0 0,1 1-1 0 0,-1 0 1 0 0,1-1 0 0 0,0 1-1 0 0,-1 0 1 0 0,1 0 0 0 0,0 0-1 0 0,0 0 1 0 0,-1 1-28 0 0,-14 6 21 0 0,0 1 0 0 0,0 0 1 0 0,2 2-1 0 0,-1 0 0 0 0,1 0 1 0 0,1 1-1 0 0,0 1 0 0 0,1 0 1 0 0,0 1-1 0 0,1 0 0 0 0,0 1 1 0 0,2 0-1 0 0,-1 1 0 0 0,2 0 1 0 0,0 0-1 0 0,-5 18-21 0 0,12-33-73 0 0,16 19-113 0 0,-9-18 130 0 0,1-1-1 0 0,-1 0 0 0 0,1 0 0 0 0,0-1 0 0 0,-1 0 0 0 0,1 0 0 0 0,0 0 0 0 0,-1-1 0 0 0,1 0 0 0 0,-1 0 0 0 0,1-1 0 0 0,-1 1 0 0 0,1-2 0 0 0,-1 1 0 0 0,0-1 0 0 0,0 1 1 0 0,0-2-1 0 0,0 1 0 0 0,-1-1 0 0 0,1 0 0 0 0,-1 0 0 0 0,0 0 0 0 0,0-1 0 0 0,-1 0 0 0 0,5-5 57 0 0,73-101 933 0 0,-1 196-18 0 0,-73-79-911 0 0,0-1 0 0 0,0 0 0 0 0,1-1-1 0 0,0 0 1 0 0,-1 0 0 0 0,2-1 0 0 0,-1 0 0 0 0,0 0 0 0 0,1-1-1 0 0,-1-1 1 0 0,1 1 0 0 0,-1-2 0 0 0,1 1 0 0 0,0-1 0 0 0,-1-1-1 0 0,1 1 1 0 0,-1-2 0 0 0,1 1 0 0 0,-1-2 0 0 0,1 1 0 0 0,-1-1-1 0 0,0 0 1 0 0,0-1 0 0 0,0 0 0 0 0,-1-1 0 0 0,1 1-1 0 0,-1-2 1 0 0,0 1 0 0 0,-1-1 0 0 0,1 0 0 0 0,-1-1 0 0 0,0 0-1 0 0,-1 0 1 0 0,0 0 0 0 0,0-1 0 0 0,0 0 0 0 0,-1 0 0 0 0,0 0-1 0 0,-1-1 1 0 0,0 0 0 0 0,0 1 0 0 0,2-10-4 0 0,12-59 591 0 0,-4 0 1 0 0,-4 0 0 0 0,-3-1-1 0 0,-3-1 1 0 0,-6-69-592 0 0,2 85 1472 0 0,0 61-1264 0 0,-4 17 360 0 0,59 332-498 0 0,-17-168-1200 0 0,-17 13-4131 0 0,-49-117 1075 0 0,21-72 2957 0 0,-2-4 26 0 0</inkml:trace>
  <inkml:trace contextRef="#ctx0" brushRef="#br0" timeOffset="50609.268">3845 6535 1520 0 0,'-25'-3'3372'0'0,"-15"-2"2073"0"0,57-8-3326 0 0,479-72-4103 0 0,-200 42-213 0 0,-252 16 2657 0 0,-44 26-259 0 0,0 1-21 0 0,0 0-40 0 0,-64-2 586 0 0,49 6-667 0 0,0 1-1 0 0,1 1 1 0 0,0 0-1 0 0,0 1 1 0 0,1 1-1 0 0,0 0 1 0 0,0 1-1 0 0,1 0 1 0 0,0 1-1 0 0,0 0 1 0 0,2 1-1 0 0,-1 0 1 0 0,1 1-1 0 0,1 0 1 0 0,0 1-1 0 0,0 0 1 0 0,1 0-1 0 0,1 1 1 0 0,1 0 0 0 0,0 0-1 0 0,-4 12-58 0 0,10-25 7 0 0,0 0 1 0 0,0-1-1 0 0,0 1 1 0 0,0 0-1 0 0,0 0 1 0 0,0-1-1 0 0,0 1 1 0 0,0 0-1 0 0,0-1 1 0 0,1 1-1 0 0,-1 0 1 0 0,0 0-1 0 0,0-1 1 0 0,1 1-1 0 0,-1 0 0 0 0,0-1 1 0 0,1 1-1 0 0,-1 0 1 0 0,1-1-1 0 0,-1 1 1 0 0,1-1-1 0 0,-1 1 1 0 0,1-1-1 0 0,-1 1 1 0 0,1-1-1 0 0,-1 1 1 0 0,1-1-1 0 0,0 0 1 0 0,-1 1-1 0 0,1-1 0 0 0,0 0 1 0 0,-1 1-1 0 0,1-1 1 0 0,0 0-1 0 0,0 0 1 0 0,-1 0-1 0 0,1 0 1 0 0,0 1-1 0 0,0-1 1 0 0,-1 0-1 0 0,1 0 1 0 0,0 0-1 0 0,0-1 1 0 0,-1 1-1 0 0,1 0 0 0 0,0 0 1 0 0,-1 0-1 0 0,1-1 1 0 0,0 1-1 0 0,-1 0 1 0 0,1 0-1 0 0,0-1 1 0 0,-1 1-1 0 0,1-1 1 0 0,0 1-1 0 0,-1-1 1 0 0,1 1-1 0 0,-1-1 1 0 0,1 1-1 0 0,-1-1 0 0 0,1 1 1 0 0,-1-1-1 0 0,1 0 1 0 0,-1 1-1 0 0,0-1 1 0 0,1 0-1 0 0,-1 1-7 0 0,52-32 18 0 0,-51 32-12 0 0,92-75 48 0 0,-77 59-69 0 0,1 0-1 0 0,1 2 0 0 0,1 0 0 0 0,0 1 1 0 0,0 1-1 0 0,2 0 0 0 0,-1 2 0 0 0,1 0 1 0 0,5 0 15 0 0,-18 10 0 0 0,1 1 1 0 0,-1 0-1 0 0,1 0 1 0 0,-1 0-1 0 0,1 1 1 0 0,-1 1-1 0 0,0-1 1 0 0,0 1 0 0 0,0 1-1 0 0,0-1 1 0 0,0 2-1 0 0,-1-1 1 0 0,0 1-1 0 0,0 0 1 0 0,0 0-1 0 0,0 1 1 0 0,-1-1-1 0 0,0 2 1 0 0,0-1-1 0 0,-1 1 1 0 0,0 0-1 0 0,0 0 1 0 0,0 0 0 0 0,-1 1-1 0 0,0-1 1 0 0,0 1-1 0 0,-1 0 1 0 0,0 0-1 0 0,-1 0 1 0 0,0 1-1 0 0,0-1 1 0 0,0 1-1 0 0,-1-1 1 0 0,-1 1-1 0 0,1 5 0 0 0,-13 21 1203 0 0,33-80-1153 0 0,-9 24-344 0 0,2 0-1 0 0,0 0 1 0 0,1 2-1 0 0,1 0 0 0 0,1 0 1 0 0,1 2-1 0 0,0 0 1 0 0,15-9 294 0 0,96-68-5920 0 0,-107 80 4323 0 0,-11 4 431 0 0</inkml:trace>
  <inkml:trace contextRef="#ctx0" brushRef="#br0" timeOffset="52986.983">6297 5988 1372 0 0,'0'0'500'0'0,"38"-5"4553"0"0,-17-23-4693 0 0,-37 84 609 0 0,9-33-931 0 0,2 1-1 0 0,0 0 1 0 0,2 1-1 0 0,0-1 1 0 0,2 0-1 0 0,1 1 1 0 0,2 17-38 0 0,-1 6 57 0 0,24 141 130 0 0,8 22 340 0 0,-69-273-6705 0 0,17 39 5056 0 0</inkml:trace>
  <inkml:trace contextRef="#ctx0" brushRef="#br0" timeOffset="53358.595">5895 5998 956 0 0,'-25'-3'3209'0'0,"39"-6"1317"0"0,90-17-4114 0 0,1 4 0 0 0,0 5-1 0 0,1 5 1 0 0,1 4 0 0 0,38 5-412 0 0,-144 3-194 0 0,-1 0-80 0 0,0 0-64 0 0,0 0-287 0 0,0 0-249 0 0,26 10-4326 0 0,-17-8 3851 0 0</inkml:trace>
  <inkml:trace contextRef="#ctx0" brushRef="#br0" timeOffset="53656.378">7339 5962 860 0 0,'-28'13'618'0'0,"1"2"0"0"0,1 1 1 0 0,0 1-1 0 0,1 1 0 0 0,1 2 0 0 0,1 0 0 0 0,-5 6-618 0 0,-5 4 554 0 0,7-11-346 0 0,1 1 1 0 0,1 1 0 0 0,1 1 0 0 0,1 1-1 0 0,1 1 1 0 0,1 1 0 0 0,2 1 0 0 0,0 1-1 0 0,1 0 1 0 0,2 1 0 0 0,1 1 0 0 0,1 0-1 0 0,2 1 1 0 0,0 0 0 0 0,3 1 0 0 0,0 0-1 0 0,2 0 1 0 0,0 7-209 0 0,7-32-111 0 0,0 0 0 0 0,1 0 0 0 0,0 0-1 0 0,-1 1 1 0 0,2-1 0 0 0,-1-1 0 0 0,1 1 0 0 0,0 0-1 0 0,0-1 1 0 0,1 1 0 0 0,-1-1 0 0 0,1 0 0 0 0,1 0-1 0 0,-1-1 1 0 0,0 1 0 0 0,1-1 0 0 0,0 0-1 0 0,0 0 1 0 0,1 0 0 0 0,-1-1 0 0 0,1 0 0 0 0,-1 0-1 0 0,1 0 1 0 0,0-1 0 0 0,0 0 0 0 0,0 0 0 0 0,0 0-1 0 0,1-1 1 0 0,-1 0 0 0 0,0 0 0 0 0,1-1 0 0 0,-1 0-1 0 0,0 0 1 0 0,1 0 0 0 0,-1-1 0 0 0,0 1 0 0 0,1-2-1 0 0,-1 1 1 0 0,6-3 111 0 0,93-30-2471 0 0,-64 10 1233 0 0</inkml:trace>
  <inkml:trace contextRef="#ctx0" brushRef="#br0" timeOffset="53982.201">7960 6003 1060 0 0,'-31'44'5013'0'0,"-33"112"-3751"0"0,-14 117-970 0 0,34-215-4321 0 0,35-54 2815 0 0</inkml:trace>
  <inkml:trace contextRef="#ctx0" brushRef="#br0" timeOffset="54258.039">7618 6155 2296 0 0,'8'-39'8860'0'0,"17"41"-6807"0"0,-4 13-1898 0 0,170 127 79 0 0,-81-26-3116 0 0,-108-113 2623 0 0,1-1 0 0 0,-1 1 0 0 0,0 0 0 0 0,0 0 0 0 0,0 0 0 0 0,0 0-1 0 0,-1 0 1 0 0,1 0 0 0 0,-1 0 0 0 0,0 1 0 0 0,0-1 0 0 0,0 0 0 0 0,0 1 0 0 0,-1-1 0 0 0,1 1 0 0 0,-1-1 0 0 0,0 1 0 0 0,0-1 0 0 0,0 1 0 0 0,0-1 0 0 0,-1 1 0 0 0,0-1 0 0 0,1 1 0 0 0,-1-1 0 0 0,0 0 0 0 0,-1 1 0 0 0,1-1 0 0 0,-1 0 0 0 0,1 0 0 0 0,-1 0 0 0 0,0 0 0 0 0,0 0 259 0 0,-12 15-1159 0 0</inkml:trace>
  <inkml:trace contextRef="#ctx0" brushRef="#br0" timeOffset="54508.11">7606 6673 1056 0 0,'0'0'137'0'0,"1"0"0"0"0,-1 1 1 0 0,1-1-1 0 0,-1 0 0 0 0,1 0 0 0 0,-1 0 0 0 0,1 0 1 0 0,-1 1-1 0 0,1-1 0 0 0,-1 0 0 0 0,1 0 0 0 0,-1 1 1 0 0,1-1-1 0 0,-1 0 0 0 0,0 1 0 0 0,1-1 0 0 0,-1 0 0 0 0,1 1 1 0 0,-1-1-1 0 0,0 1 0 0 0,1-1 0 0 0,-1 1 0 0 0,0-1 1 0 0,0 1-1 0 0,0-1 0 0 0,1 1 0 0 0,-1-1 0 0 0,0 1 0 0 0,0-1 1 0 0,0 1-1 0 0,0-1 0 0 0,0 1 0 0 0,0-1 0 0 0,0 1 1 0 0,0-1-1 0 0,0 1 0 0 0,0-1 0 0 0,0 1 0 0 0,0 0 1 0 0,0-1-1 0 0,0 1 0 0 0,-1-1 0 0 0,1 1 0 0 0,0-1 0 0 0,0 1 1 0 0,0-1-1 0 0,-1 0 0 0 0,1 1 0 0 0,0-1 0 0 0,-1 1 1 0 0,1-1-1 0 0,0 0 0 0 0,-1 1 0 0 0,1-1 0 0 0,-1 1 0 0 0,1-1 1 0 0,-1 0-1 0 0,1 0 0 0 0,-1 1 0 0 0,1-1 0 0 0,-1 0 1 0 0,1 0-1 0 0,-1 0 0 0 0,1 1 0 0 0,-1-1 0 0 0,1 0 1 0 0,-1 0-1 0 0,1 0-137 0 0,41 11 1276 0 0,122-2-1323 0 0,-3-40-3796 0 0,-69-20-401 0 0,-66 32 3069 0 0</inkml:trace>
  <inkml:trace contextRef="#ctx0" brushRef="#br0" timeOffset="54757.191">8342 5833 2036 0 0,'24'25'448'0'0,"-2"0"-1"0"0,0 2 0 0 0,-2 0 1 0 0,-1 2-1 0 0,-1 0 1 0 0,-2 1-1 0 0,0 0 0 0 0,-2 2 1 0 0,-2-1-1 0 0,-1 2 1 0 0,-1 0-1 0 0,-2 0 1 0 0,-1 0-1 0 0,-2 1 0 0 0,-1 0 1 0 0,-2 0-1 0 0,-1 21-447 0 0,-1-33 12 0 0,-2 0-1 0 0,0 0 0 0 0,-1 0 0 0 0,-2-1 1 0 0,0 1-1 0 0,-1-1 0 0 0,-1 0 1 0 0,-1-1-1 0 0,-1 0 0 0 0,0 0 1 0 0,-2-1-1 0 0,-2 2-11 0 0,5-8-314 0 0,-1-1-1 0 0,0 0 1 0 0,-1-1 0 0 0,0 0 0 0 0,-1-1 0 0 0,0 0-1 0 0,-1 0 1 0 0,0-1 0 0 0,0-1 0 0 0,-1 0 0 0 0,0-1 0 0 0,0 0-1 0 0,-1-1 1 0 0,0 0 0 0 0,0-1 0 0 0,-1-1 0 0 0,1 0-1 0 0,-9 0 315 0 0,-32 2-1097 0 0,18-6 36 0 0</inkml:trace>
  <inkml:trace contextRef="#ctx0" brushRef="#br0" timeOffset="70178.841">9702 6037 1804 0 0,'0'0'377'0'0,"0"0"-20"0"0,0 0-19 0 0,0 0 30 0 0,0 0-30 0 0,0 0-29 0 0,0 0-14 0 0,0 0-77 0 0,0 0-50 0 0,0 0-67 0 0,0 0-72 0 0,0 0-13 0 0,0 0-5 0 0,0 0 18 0 0,0 0 67 0 0,0 0 4 0 0,0 0-13 0 0,0 0-2 0 0,4 3 4 0 0,3 10 1 0 0,-1-1 0 0 0,0 0 1 0 0,-1 1-1 0 0,0 0 0 0 0,-1 1 0 0 0,0-1 0 0 0,-1 1 0 0 0,-1-1 0 0 0,0 1 1 0 0,-1 0-1 0 0,-1 0 0 0 0,0-1 0 0 0,-1 11-90 0 0,4 38 370 0 0,-2-57-405 0 0,25 113 820 0 0,-25-115-848 0 0,0 0 0 0 0,1 0 0 0 0,0 0 0 0 0,-1-1 0 0 0,1 1 0 0 0,0 0 1 0 0,1-1-1 0 0,-1 0 0 0 0,0 1 0 0 0,1-1 0 0 0,-1 0 0 0 0,1 0 0 0 0,0 0 0 0 0,0-1 0 0 0,-1 1 0 0 0,1-1 0 0 0,0 1 0 0 0,0-1 1 0 0,1 0-1 0 0,-1 0 0 0 0,0 0 0 0 0,0-1 0 0 0,0 1 0 0 0,1-1 0 0 0,-1 0 0 0 0,0 0 0 0 0,1 0 0 0 0,-1 0 0 0 0,0 0 0 0 0,0-1 0 0 0,1 1 1 0 0,-1-1-1 0 0,0 0 0 0 0,0 0 0 0 0,0 0 0 0 0,1-1 63 0 0,59-32-2615 0 0,-46 13 1356 0 0</inkml:trace>
  <inkml:trace contextRef="#ctx0" brushRef="#br0" timeOffset="70584.392">9773 5787 1088 0 0,'-23'-45'8528'0'0,"17"26"-7213"0"0,4-8-416 0 0,6 46-4358 0 0,12 63-1861 0 0,-10-56 4049 0 0</inkml:trace>
  <inkml:trace contextRef="#ctx0" brushRef="#br0" timeOffset="71080.105">10013 6448 1036 0 0,'0'0'818'0'0,"14"-12"1444"0"0,40-57-1720 0 0,-3-2 1 0 0,-3-2-1 0 0,-3-2 1 0 0,-4-2-1 0 0,18-47-542 0 0,-55 85-247 0 0,12 67 23 0 0,111 57 27 0 0,-109-76 336 0 0,0 0 0 0 0,-1 1 0 0 0,-1 1 0 0 0,0 1 0 0 0,0 0 0 0 0,-1 1 0 0 0,-1 0 0 0 0,0 1 0 0 0,-1 1 0 0 0,4 6-139 0 0,-15-13 55 0 0,-1-1 0 0 0,0 0 0 0 0,0 1 1 0 0,-1-1-1 0 0,0 1 0 0 0,0-1 0 0 0,-1 1 0 0 0,0-1 0 0 0,0 1 0 0 0,0-1 1 0 0,-1 0-1 0 0,-1 1 0 0 0,1-1 0 0 0,-1 0 0 0 0,0-1 0 0 0,-1 1 0 0 0,1 0 0 0 0,-1-1 1 0 0,-1 0-1 0 0,1 0 0 0 0,-1 0 0 0 0,0-1 0 0 0,0 1 0 0 0,-1-1 0 0 0,0 0 1 0 0,0-1-1 0 0,0 1 0 0 0,0-1 0 0 0,-1-1 0 0 0,1 1 0 0 0,-1-1 0 0 0,0 0 1 0 0,-1 0-56 0 0,-89 46-259 0 0,52-41-2257 0 0,27-37-1511 0 0,25 11 2739 0 0</inkml:trace>
  <inkml:trace contextRef="#ctx0" brushRef="#br0" timeOffset="71779.577">11425 6458 1392 0 0,'10'-7'2451'0'0,"200"-248"946"0"0,-188 226-3442 0 0,-1 0 0 0 0,-2-1 1 0 0,-1-1-1 0 0,-2-1 0 0 0,0 0 0 0 0,-3-1 1 0 0,0-1-1 0 0,1-12 45 0 0,-9-22-853 0 0,-6 67 831 0 0,1 0 1 0 0,-1 0-1 0 0,1 0 1 0 0,0 0-1 0 0,-1 0 1 0 0,0 0-1 0 0,1 0 1 0 0,-1 0-1 0 0,0 1 1 0 0,1-1-1 0 0,-1 0 1 0 0,0 1-1 0 0,0-1 1 0 0,0 0-1 0 0,1 1 1 0 0,-1-1-1 0 0,0 1 1 0 0,0-1-1 0 0,0 1 1 0 0,0 0-1 0 0,0-1 1 0 0,0 1-1 0 0,0 0 1 0 0,0 0-1 0 0,0-1 1 0 0,0 1-1 0 0,0 0 1 0 0,0 0-1 0 0,0 0 1 0 0,0 0-1 0 0,0 0 1 0 0,-1 1-1 0 0,1-1 1 0 0,0 0-1 0 0,0 0 1 0 0,0 1-1 0 0,1-1 1 0 0,-1 1-1 0 0,0-1 1 0 0,0 1-1 0 0,0-1 1 0 0,0 1-1 0 0,0-1 1 0 0,0 1-1 0 0,1 0 1 0 0,-1-1 0 0 0,0 1-1 0 0,0 0 1 0 0,1 0-1 0 0,-1 0 1 0 0,1 0-1 0 0,-1-1 1 0 0,1 1-1 0 0,-1 0 1 0 0,1 0-1 0 0,-1 1 22 0 0,2 4-145 0 0</inkml:trace>
  <inkml:trace contextRef="#ctx0" brushRef="#br0" timeOffset="72092.821">11825 5912 4532 0 0,'79'52'109'0'0,"-69"-49"-42"0"0,-1 1 1 0 0,1 1-1 0 0,-1 0 0 0 0,-1 0 1 0 0,1 0-1 0 0,-1 1 0 0 0,1 1 1 0 0,-2-1-1 0 0,1 1 0 0 0,-1 1 0 0 0,0-1 1 0 0,-1 1-1 0 0,1 0 0 0 0,-2 1 1 0 0,1 0-1 0 0,-1-1 0 0 0,-1 2 1 0 0,1-1-1 0 0,-1 0 0 0 0,-1 1 1 0 0,0 0-1 0 0,0 0 0 0 0,-1 0 1 0 0,-1 0-68 0 0,-5 0-45 0 0,0 0 0 0 0,-1 0 0 0 0,-1-1 1 0 0,0 0-1 0 0,0 0 0 0 0,-1 0 0 0 0,0-1 1 0 0,0 0-1 0 0,-1-1 0 0 0,0 1 1 0 0,0-2-1 0 0,-1 1 0 0 0,0-1 0 0 0,0 0 1 0 0,-1-1-1 0 0,1 0 0 0 0,-1 0 1 0 0,0-1-1 0 0,0-1 0 0 0,-1 0 0 0 0,1 0 1 0 0,-1-1-1 0 0,1 0 0 0 0,-3 0 45 0 0,-12-5-2314 0 0,10-14 1181 0 0</inkml:trace>
  <inkml:trace contextRef="#ctx0" brushRef="#br0" timeOffset="72698.178">12492 5977 1128 0 0,'15'-8'3420'0'0,"-43"8"-2780"0"0,0 6-534 0 0,0 2 1 0 0,1 1-1 0 0,0 2 0 0 0,0 0 1 0 0,1 2-1 0 0,0 1 1 0 0,1 0-1 0 0,1 2 0 0 0,0 1 1 0 0,-11 12-107 0 0,-13 49 365 0 0,46-76-275 0 0,5 7 128 0 0,3-7-205 0 0,0 0 0 0 0,0-1 1 0 0,0 1-1 0 0,0-1 0 0 0,0 0 0 0 0,0-1 1 0 0,0 0-1 0 0,0 0 0 0 0,0 0 1 0 0,0 0-1 0 0,0-1 0 0 0,0 0 1 0 0,0 0-1 0 0,0-1 0 0 0,0 0 0 0 0,0 0 1 0 0,0 0-1 0 0,-1 0 0 0 0,1-1 1 0 0,-1 0-1 0 0,1-1-13 0 0,4 0-43 0 0,9-3-33 0 0,0-2 0 0 0,0 0 0 0 0,-1-1 1 0 0,0-1-1 0 0,-1 0 0 0 0,0-1 0 0 0,-1-1 0 0 0,0-1 0 0 0,-1 0 0 0 0,-1-1 0 0 0,5-8 76 0 0,-18 22-10 0 0,-1 0 1 0 0,1-1 0 0 0,-1 1-1 0 0,1 0 1 0 0,0 0-1 0 0,-1-1 1 0 0,1 1 0 0 0,0 0-1 0 0,0 0 1 0 0,0 0-1 0 0,0 0 1 0 0,0 0 0 0 0,0 0-1 0 0,0 0 1 0 0,0 0-1 0 0,1 1 1 0 0,-1-1-1 0 0,0 0 1 0 0,0 1 0 0 0,1-1-1 0 0,-1 1 1 0 0,0-1-1 0 0,1 1 1 0 0,-1-1 0 0 0,0 1-1 0 0,1 0 1 0 0,-1 0-1 0 0,1 0 1 0 0,-1 0 0 0 0,0 0-1 0 0,1 0 1 0 0,-1 0-1 0 0,1 0 1 0 0,-1 1-1 0 0,0-1 1 0 0,1 0 0 0 0,-1 1-1 0 0,0-1 1 0 0,1 1-1 0 0,-1 0 1 0 0,0-1 0 0 0,0 1-1 0 0,1 0 1 0 0,-1 0 9 0 0,34 59 49 0 0,-30-47-12 0 0,-2-5-62 0 0,0 1 1 0 0,0-1-1 0 0,1 1 1 0 0,0-1-1 0 0,1 0 0 0 0,-1 0 1 0 0,2-1-1 0 0,-1 0 1 0 0,1 0-1 0 0,0 0 0 0 0,1 0 1 0 0,-1-1-1 0 0,1 0 1 0 0,0-1-1 0 0,1 1 0 0 0,0-1 1 0 0,-1-1-1 0 0,2 1 1 0 0,-1-1-1 0 0,0-1 0 0 0,1 0 1 0 0,-1 0-1 0 0,1-1 1 0 0,0 1-1 0 0,0-2 0 0 0,9 1 25 0 0,2-1 4 0 0,0-1-1 0 0,0-1 1 0 0,-1 0-1 0 0,1-2 1 0 0,0 0-1 0 0,-1-1 1 0 0,0-1-1 0 0,0-1 1 0 0,0-1-1 0 0,-1 0 1 0 0,0-2-1 0 0,0 0 1 0 0,-1-1-1 0 0,0 0 1 0 0,-1-2-1 0 0,0 0 1 0 0,-1 0-1 0 0,6-8-3 0 0,-20 19 48 0 0,-1 0-1 0 0,1 0 1 0 0,-1 0-1 0 0,1 1 0 0 0,-1-1 1 0 0,1 0-1 0 0,-1 0 1 0 0,1 0-1 0 0,-1 0 1 0 0,0 0-1 0 0,0-1 1 0 0,0 1-1 0 0,0 0 0 0 0,0 0 1 0 0,0 0-1 0 0,0 0 1 0 0,0 0-1 0 0,0 0 1 0 0,0 0-1 0 0,0 0 1 0 0,0 0-1 0 0,-1 0 0 0 0,1 0 1 0 0,-1 0-1 0 0,1 0 1 0 0,-1 0-1 0 0,1 0 1 0 0,-1 0-1 0 0,1 0 1 0 0,-1 1-1 0 0,0-1 1 0 0,1 0-1 0 0,-1 0 0 0 0,0 0 1 0 0,0 1-1 0 0,1-1 1 0 0,-1 1-1 0 0,0-1 1 0 0,0 0-1 0 0,0 1 1 0 0,0-1-1 0 0,0 1 0 0 0,0 0 1 0 0,0-1-1 0 0,0 1 1 0 0,0 0-1 0 0,0 0 1 0 0,0 0-48 0 0,0 1-109 0 0,0 1 1 0 0,0 0 0 0 0,0 0 0 0 0,0 0 0 0 0,1 0-1 0 0,-1 0 1 0 0,1 1 0 0 0,0-1 0 0 0,-1 0-1 0 0,1 0 1 0 0,0 0 0 0 0,0 0 0 0 0,1 0-1 0 0,-1 0 1 0 0,0 1 0 0 0,1-1 0 0 0,-1 0-1 0 0,1 0 1 0 0,0 0 0 0 0,-1 0 0 0 0,1 0-1 0 0,0 0 1 0 0,0-1 0 0 0,0 1 0 0 0,1 0-1 0 0,-1 0 1 0 0,0-1 0 0 0,1 1 0 0 0,-1-1 0 0 0,1 1-1 0 0,-1-1 1 0 0,2 1 108 0 0,5 10-1205 0 0,-2-1-161 0 0</inkml:trace>
  <inkml:trace contextRef="#ctx0" brushRef="#br0" timeOffset="72869.663">13043 5832 1428 0 0,'-4'-10'1248'0'0,"2"3"-240"0"0,-1 0-172 0 0,-1-1-172 0 0,1 6-199 0 0,3-1-113 0 0,-2-2-180 0 0,2 3-168 0 0,-2 2 0 0 0,0-3-348 0 0,2 1-49 0 0,2 2-71 0 0,0-1-184 0 0,0 2-580 0 0,5 1 32 0 0</inkml:trace>
  <inkml:trace contextRef="#ctx0" brushRef="#br0" timeOffset="73410.078">13612 6047 1216 0 0,'-2'-2'134'0'0,"1"0"1"0"0,-1 1-1 0 0,1-1 0 0 0,-1 1 0 0 0,0 0 1 0 0,1-1-1 0 0,-1 1 0 0 0,0 0 0 0 0,0 0 0 0 0,0 0 1 0 0,0 0-1 0 0,0 0 0 0 0,0 1 0 0 0,0-1 1 0 0,0 1-1 0 0,0-1 0 0 0,0 1 0 0 0,0 0 1 0 0,0-1-1 0 0,-1 1 0 0 0,1 0 0 0 0,0 1 1 0 0,0-1-1 0 0,0 0 0 0 0,0 1 0 0 0,0-1 1 0 0,0 1-1 0 0,-1-1 0 0 0,1 1-134 0 0,-4 0 297 0 0,-13 1-159 0 0,0 1 0 0 0,1 2 0 0 0,0 0 0 0 0,0 0 0 0 0,0 2 0 0 0,0 0-1 0 0,1 1 1 0 0,1 1 0 0 0,-1 0 0 0 0,1 2 0 0 0,1-1 0 0 0,0 2-1 0 0,1 0 1 0 0,0 1 0 0 0,-5 6-138 0 0,17-18 3 0 0,0 0-1 0 0,0 0 1 0 0,0 1-1 0 0,0-1 1 0 0,1 1-1 0 0,-1-1 1 0 0,0 1-1 0 0,1 0 1 0 0,-1 0-1 0 0,1 0 1 0 0,-1 0-1 0 0,1 0 1 0 0,0 0-1 0 0,0 0 1 0 0,0 0 0 0 0,0 0-1 0 0,0 0 1 0 0,1 1-1 0 0,-1-1 1 0 0,1 0-1 0 0,-1 1 1 0 0,1-1-1 0 0,0 0 1 0 0,0 1-1 0 0,0-1 1 0 0,0 0-1 0 0,0 1 1 0 0,1-1-1 0 0,-1 0 1 0 0,1 1 0 0 0,-1-1-1 0 0,1 0 1 0 0,0 0-1 0 0,0 0 1 0 0,0 1-1 0 0,0-1 1 0 0,0 0-1 0 0,1 0 1 0 0,-1 0-1 0 0,0-1 1 0 0,1 1-1 0 0,0 0 1 0 0,-1-1-1 0 0,1 1 1 0 0,0 0 0 0 0,0-1-1 0 0,0 0 1 0 0,0 0-1 0 0,0 1 1 0 0,0-1-1 0 0,0 0 1 0 0,0-1-1 0 0,0 1 1 0 0,1 0-1 0 0,-1-1 1 0 0,0 1-1 0 0,1-1 1 0 0,-1 1 0 0 0,0-1-1 0 0,3 0-2 0 0,10 1-64 0 0,0-1 0 0 0,0-1-1 0 0,1 0 1 0 0,-1-1 0 0 0,0-1 0 0 0,0 0-1 0 0,0-1 1 0 0,-1-1 0 0 0,1 0 0 0 0,-1-1 0 0 0,0 0-1 0 0,-1-1 1 0 0,1-1 0 0 0,-2 0 0 0 0,1-1 64 0 0,2-1-15 0 0,-1-1 1 0 0,0 0 0 0 0,-1-2-1 0 0,0 1 1 0 0,-1-2 0 0 0,-1 1 0 0 0,0-2-1 0 0,0 1 1 0 0,-2-1 0 0 0,0-1-1 0 0,-1 0 1 0 0,0 0 0 0 0,-1-1-1 0 0,-1 0 1 0 0,-1 0 0 0 0,0 0 0 0 0,-1-1-1 0 0,-1 1 1 0 0,-1-1 0 0 0,0 0-1 0 0,-1 0 1 0 0,-1 0 0 0 0,-1 0-1 0 0,-1 0 1 0 0,0 0 0 0 0,-1 1 0 0 0,-5-15 14 0 0,3 6 541 0 0,-1 0 0 0 0,-1 1 1 0 0,-1 1-1 0 0,-2-1 0 0 0,0 1 0 0 0,-1 1 1 0 0,-2 0-1 0 0,0 0 0 0 0,-7-6-541 0 0,4 84 1360 0 0,21-25-1429 0 0,0 0 0 0 0,2 0 1 0 0,1-1-1 0 0,2 0 0 0 0,0 0 1 0 0,2-1-1 0 0,2-1 0 0 0,4 6 69 0 0,16 43-854 0 0,60 197-7326 0 0,-87-239 6932 0 0</inkml:trace>
  <inkml:trace contextRef="#ctx0" brushRef="#br0" timeOffset="76071.365">7933 6083 1088 0 0,'0'0'465'0'0,"0"0"-25"0"0,0 0-121 0 0,0 0-11 0 0,0 0-7 0 0,0 0-88 0 0,0 0-18 0 0,0 0 6 0 0,0 0-5 0 0,0 0-45 0 0,0 0-4 0 0,15-3 271 0 0,-12-4-753 0 0,11 3 5188 0 0,-37 55-4672 0 0,-44 116-121 0 0,45-52 475 0 0,1-83-573 0 0,-16 49 330 0 0,30-61-565 0 0,-2 2 697 0 0,3-24-7181 0 0,4-1 5613 0 0</inkml:trace>
  <inkml:trace contextRef="#ctx0" brushRef="#br0" timeOffset="77357.606">7611 6137 1504 0 0,'0'0'416'0'0,"0"0"-92"0"0,0 0-5 0 0,0 0-4 0 0,0 0-77 0 0,0 0-17 0 0,0 0 74 0 0,0 0 35 0 0,0 0-80 0 0,0 0 25 0 0,0-14 194 0 0,6 13 2171 0 0,52 40-2434 0 0,119 153 917 0 0,-73-95-503 0 0,26 3 377 0 0,-99-83 269 0 0,-55-28-8895 0 0,17 9 6416 0 0,-2 0-77 0 0</inkml:trace>
  <inkml:trace contextRef="#ctx0" brushRef="#br0" timeOffset="88958.941">12970 6083 888 0 0,'0'0'241'0'0,"0"0"-17"0"0,0 0-7 0 0,0 0 6 0 0,0 0-52 0 0,0 0-17 0 0,0 0-19 0 0,0 0-5 0 0,0 0 79 0 0,0 0-43 0 0,0 0 15 0 0,0 0-26 0 0,0 0-49 0 0,0 0 45 0 0,0 0 2 0 0,0 0-53 0 0,0 0-60 0 0,0 0 40 0 0,0 0-3 0 0,0 0 36 0 0,0 0-22 0 0,0 0-36 0 0,0 0-1 0 0,-1-5 32 0 0,1 3-54 0 0,-1 0-1 0 0,1 0 0 0 0,0 0 1 0 0,0 0-1 0 0,0-1 0 0 0,0 1 0 0 0,1 0 1 0 0,-1 0-1 0 0,0 0 0 0 0,1 0 0 0 0,0 0 1 0 0,-1 0-1 0 0,1 0 0 0 0,0 0 1 0 0,0 0-1 0 0,0 0 0 0 0,0 0 0 0 0,0 1 1 0 0,1-1-1 0 0,-1 0 0 0 0,0 1 1 0 0,1-1-1 0 0,-1 1 0 0 0,1-1 0 0 0,0 1 1 0 0,0 0-1 0 0,-1 0 0 0 0,1-1 0 0 0,0 1 1 0 0,0 1-1 0 0,0-1 0 0 0,0 0 1 0 0,0 0-1 0 0,0 1 0 0 0,2-1-31 0 0,3-4 761 0 0,4 12-979 0 0,-11 174 841 0 0,0-177-671 0 0,0 0-1 0 0,0 0 0 0 0,0 0 1 0 0,1-1-1 0 0,-1 1 0 0 0,1 0 1 0 0,0 0-1 0 0,0-1 0 0 0,1 1 1 0 0,-1 0-1 0 0,1-1 0 0 0,0 0 1 0 0,-1 1-1 0 0,2-1 0 0 0,-1 0 1 0 0,0 0-1 0 0,1 0 0 0 0,-1 0 1 0 0,1 0-1 0 0,0-1 0 0 0,0 1 0 0 0,0-1 1 0 0,0 0-1 0 0,0 0 0 0 0,1 0 1 0 0,-1 0-1 0 0,1 0 0 0 0,-1-1 1 0 0,1 0-1 0 0,-1 0 0 0 0,1 0 1 0 0,0 0-1 0 0,0 0 0 0 0,-1-1 1 0 0,1 1-1 0 0,0-1 0 0 0,0 0 1 0 0,0 0-1 0 0,0-1 0 0 0,-1 1 1 0 0,1-1-1 0 0,0 0 0 0 0,0 0 1 0 0,0 0 48 0 0,39-14-1316 0 0,-10 0 8 0 0</inkml:trace>
  <inkml:trace contextRef="#ctx0" brushRef="#br0" timeOffset="96865.179">15025 5823 1288 0 0,'0'0'455'0'0,"0"0"48"0"0,0 0-1 0 0,0 0-128 0 0,18-3 1372 0 0,3-15-906 0 0,11-33 796 0 0,-19 1-507 0 0,-12 47-1108 0 0,4 7 75 0 0,-4-1-79 0 0,-1-1 1 0 0,1 1-1 0 0,-1 0 0 0 0,1-1 0 0 0,0 1 1 0 0,0-1-1 0 0,0 1 0 0 0,0-1 0 0 0,1 1 1 0 0,-1-1-1 0 0,1 1 0 0 0,-1-1 0 0 0,1 0 1 0 0,0 0-1 0 0,0 0 0 0 0,0 0 0 0 0,0 0 1 0 0,0-1-1 0 0,0 1 0 0 0,0 0 0 0 0,1-1 0 0 0,-1 0 1 0 0,1 1-1 0 0,-1-1 0 0 0,1 0 0 0 0,-1 0 1 0 0,1-1-1 0 0,0 1 0 0 0,-1-1 0 0 0,1 1 1 0 0,0-1-1 0 0,0 0 0 0 0,-1 0 0 0 0,1 0 1 0 0,0 0-1 0 0,0 0 0 0 0,-1-1 0 0 0,1 1 1 0 0,0-1-1 0 0,-1 0 0 0 0,1 1 0 0 0,0-1 1 0 0,-1-1-1 0 0,1 1 0 0 0,0-1-17 0 0,13 2 42 0 0,1-1 8 0 0,0-1 0 0 0,0 0 0 0 0,0-1 0 0 0,0-1 0 0 0,-1-1-1 0 0,0 0 1 0 0,0-1 0 0 0,0-1 0 0 0,-1 0 0 0 0,0-1 0 0 0,0-1 0 0 0,-1 0 0 0 0,0-1 0 0 0,0-1-1 0 0,-1 0 1 0 0,7-9-50 0 0,-18 17 13 0 0,0 0 0 0 0,0 0 1 0 0,-1 0-1 0 0,1-1 0 0 0,-1 1 0 0 0,0-1 0 0 0,0 1 0 0 0,0-1 0 0 0,0 1 0 0 0,-1-1 0 0 0,1 0 0 0 0,-1 1 1 0 0,0-1-1 0 0,0 0 0 0 0,0 1 0 0 0,-1-1 0 0 0,1 0 0 0 0,-1 1 0 0 0,0-1 0 0 0,0 0 0 0 0,0 1 0 0 0,-1 0 1 0 0,1-1-1 0 0,-1 1 0 0 0,0 0 0 0 0,1 0 0 0 0,-2-1 0 0 0,1 1 0 0 0,0 1 0 0 0,-1-1 0 0 0,-2-2-13 0 0,-3-2-23 0 0,0 1 0 0 0,0 0-1 0 0,-1 1 1 0 0,0 0 0 0 0,0 0 0 0 0,-1 1-1 0 0,0 0 1 0 0,1 0 0 0 0,-1 1-1 0 0,0 1 1 0 0,0 0 0 0 0,-1 0-1 0 0,1 1 1 0 0,0 0 0 0 0,-1 1 0 0 0,1 0-1 0 0,0 0 1 0 0,-1 1 0 0 0,-3 2 23 0 0,-33 11-81 0 0,46-13 96 0 0,1-1-19 0 0,-46 4-200 0 0,38 5-5653 0 0,11-8 4550 0 0,0 0 11 0 0</inkml:trace>
  <inkml:trace contextRef="#ctx0" brushRef="#br0" timeOffset="97831.577">15313 5627 964 0 0,'-43'43'3578'0'0,"74"-52"-2603"0"0,75-44-147 0 0,-133 49-823 0 0,-18 11 32 0 0,1 2-1 0 0,1 2 1 0 0,0 1 0 0 0,0 3 0 0 0,2 1 0 0 0,-5 4-37 0 0,38-2 185 0 0,47-19 20 0 0,-32 0-301 0 0,353-67 6 0 0,-360 68 75 0 0,-1 0 1 0 0,1-1 0 0 0,0 1 0 0 0,-1 0 0 0 0,1 0-1 0 0,-1 0 1 0 0,1 0 0 0 0,-1 0 0 0 0,1 0-1 0 0,0-1 1 0 0,-1 1 0 0 0,1 0 0 0 0,-1 0 0 0 0,1-1-1 0 0,0 1 1 0 0,-1 0 0 0 0,1-1 0 0 0,0 1-1 0 0,-1 0 1 0 0,1-1 0 0 0,0 1 0 0 0,0 0 0 0 0,-1-1-1 0 0,1 1 1 0 0,0 0 0 0 0,0-1 0 0 0,0 1 0 0 0,-1-1-1 0 0,1 1 1 0 0,0-1 0 0 0,0 1 0 0 0,0-1-1 0 0,0 1 1 0 0,0 0 0 0 0,0-1 0 0 0,0 1 0 0 0,0-1-1 0 0,0 1 1 0 0,0-1 0 0 0,0 0 14 0 0,-52-4-230 0 0,-249 4 723 0 0,300 1-490 0 0,1-17-127 0 0,190-38-651 0 0,-188 56 813 0 0,-1-1 1 0 0,1 0 0 0 0,-1 1 0 0 0,1-1 0 0 0,-1 0 0 0 0,1 0-1 0 0,-1 0 1 0 0,1 0 0 0 0,-1 0 0 0 0,1-1 0 0 0,-1 1 0 0 0,1 0-1 0 0,-1-1 1 0 0,1 1 0 0 0,-1 0 0 0 0,0-1 0 0 0,1 0 0 0 0,-1 1-1 0 0,0-1 1 0 0,1 0 0 0 0,-1 0 0 0 0,0 0 0 0 0,0 0 0 0 0,0 0-1 0 0,0 0 1 0 0,0 0 0 0 0,0 0 0 0 0,0 0 0 0 0,0-1 0 0 0,0 1-1 0 0,0 0 1 0 0,-1 0 0 0 0,1-1 0 0 0,0 1 0 0 0,-1-1 0 0 0,1 1-1 0 0,-1-1 1 0 0,0 1 0 0 0,0 0 0 0 0,1-1 0 0 0,-1 1 0 0 0,0-1-39 0 0,3-12 230 0 0,-3-4 991 0 0,0 35-1363 0 0,2-15 104 0 0,-1 1-1 0 0,1-1 0 0 0,0 0 1 0 0,-1 0-1 0 0,1 0 0 0 0,0-1 0 0 0,0 1 1 0 0,0 0-1 0 0,0-1 0 0 0,1 1 1 0 0,-1-1-1 0 0,0 0 0 0 0,1 0 0 0 0,-1 0 1 0 0,1 0-1 0 0,-1 0 0 0 0,1 0 0 0 0,-1-1 1 0 0,1 1-1 0 0,0-1 0 0 0,-1 0 1 0 0,1 0-1 0 0,0 0 0 0 0,-1 0 0 0 0,1 0 1 0 0,1 0 38 0 0,8-2-4495 0 0,-6-1 3239 0 0</inkml:trace>
  <inkml:trace contextRef="#ctx0" brushRef="#br0" timeOffset="98762.282">16428 5555 1324 0 0,'0'0'784'0'0,"0"0"-102"0"0,0 0-48 0 0,0 0-34 0 0,0 0-138 0 0,0-5 20 0 0,0-8-208 0 0,1-7 1577 0 0,-5 40-1001 0 0,0-6-787 0 0,2 1 0 0 0,-1-1 0 0 0,2 0 0 0 0,0 1 0 0 0,1-1 0 0 0,0 1 0 0 0,2-1 0 0 0,-1 0 0 0 0,2 0 0 0 0,0 1 0 0 0,0-1 0 0 0,1-1 1 0 0,1 1-1 0 0,0-1 0 0 0,1 1 0 0 0,1-1 0 0 0,0-1 0 0 0,0 0 0 0 0,2 0 0 0 0,-1 0 0 0 0,1-1 0 0 0,1 0 0 0 0,0-1 0 0 0,0 0 0 0 0,1-1 0 0 0,1 0 0 0 0,-1 0 1 0 0,2-1-1 0 0,-1-1 0 0 0,1 0 0 0 0,0-1 0 0 0,0 0 0 0 0,0-1 0 0 0,11 2-63 0 0,-9-4 47 0 0,0-1 1 0 0,1 0-1 0 0,-1-1 0 0 0,0-1 0 0 0,1 0 1 0 0,-1-2-1 0 0,1 1 0 0 0,-1-2 1 0 0,0 0-1 0 0,0-1 0 0 0,0 0 0 0 0,-1-1 1 0 0,0-1-1 0 0,10-5-47 0 0,-7-1-3 0 0,-1-1-1 0 0,-1 0 1 0 0,0-1-1 0 0,0-1 1 0 0,-2 0-1 0 0,0-1 1 0 0,0 0-1 0 0,-2-1 1 0 0,0-1-1 0 0,-1 0 1 0 0,-1 0-1 0 0,0-1 1 0 0,-1 0-1 0 0,-2 0 1 0 0,0-1-1 0 0,-1 0 1 0 0,0 0-1 0 0,-2 0 1 0 0,-1-1-1 0 0,0 1 1 0 0,-1-1-1 0 0,-2 1 1 0 0,-1-17 3 0 0,-26-35 8 0 0,26 73-9 0 0,1-1 0 0 0,-1 1 0 0 0,0 0 0 0 0,1-1 0 0 0,0 1 0 0 0,-1 0-1 0 0,1 0 1 0 0,-1 0 0 0 0,1 0 0 0 0,0 0 0 0 0,0 0 0 0 0,0 0 0 0 0,-1 0 0 0 0,1 1 0 0 0,0-1 0 0 0,0 0 0 0 0,1 1 0 0 0,-1-1 0 0 0,0 1-1 0 0,0-1 1 0 0,1 1 0 0 0,-1-1 0 0 0,1 1 0 0 0,-1-1 0 0 0,1 1 0 0 0,0 0 0 0 0,-1-1 0 0 0,1 1 0 0 0,0-1 0 0 0,0 1 0 0 0,0 0 0 0 0,1-1 0 0 0,-1 1-1 0 0,0 0 1 0 0,1 0 1 0 0,-2 1-3 0 0,-1 13-90 0 0,0 1 0 0 0,1-1 1 0 0,1 1-1 0 0,1-1 0 0 0,0 0 1 0 0,1 1-1 0 0,1-1 0 0 0,0 0 0 0 0,1 0 1 0 0,1 0-1 0 0,1 0 0 0 0,0-1 1 0 0,1 0-1 0 0,4 7 93 0 0,82 120-5446 0 0,-77-124 4160 0 0,-1-5 16 0 0</inkml:trace>
  <inkml:trace contextRef="#ctx0" brushRef="#br0" timeOffset="99370.474">17265 5530 1240 0 0,'0'-1'70'0'0,"-1"-1"0"0"0,1 1 0 0 0,0 0 0 0 0,0-1 0 0 0,0 1 0 0 0,-1 0 0 0 0,1-1 0 0 0,0 1 0 0 0,1-1 0 0 0,-1 1 0 0 0,0 0 0 0 0,0-1 0 0 0,1 1 0 0 0,-1 0 0 0 0,0 0 0 0 0,1-1 0 0 0,-1 1 0 0 0,1 0 0 0 0,0 0 0 0 0,-1 0 0 0 0,1-1 0 0 0,0 1 0 0 0,0 0 0 0 0,0 0 0 0 0,0 0 0 0 0,0 0 0 0 0,0 0 0 0 0,0 1 0 0 0,0-1 0 0 0,0 0 0 0 0,0 0 0 0 0,0 1 0 0 0,1-1 0 0 0,-1 1 0 0 0,0-1 0 0 0,0 1 0 0 0,1-1 0 0 0,-1 1 0 0 0,0 0 0 0 0,1 0 0 0 0,-1-1 0 0 0,0 1 0 0 0,1 0 0 0 0,-1 0 0 0 0,1 0 0 0 0,-1 1 0 0 0,0-1 0 0 0,1 0 0 0 0,-1 0 0 0 0,0 1 0 0 0,0-1 0 0 0,1 1 0 0 0,-1-1 0 0 0,0 1 0 0 0,0 0 0 0 0,0-1 0 0 0,1 1 0 0 0,-1 0 0 0 0,0 0 0 0 0,0 0 0 0 0,0 0 0 0 0,0 0 0 0 0,0 0 0 0 0,-1 0 0 0 0,1 0-70 0 0,13 13 95 0 0,0 0-1 0 0,-2 2 1 0 0,0-1 0 0 0,0 1-1 0 0,-2 1 1 0 0,0 0 0 0 0,-1 0-1 0 0,0 1 1 0 0,0 6-95 0 0,5 58 1518 0 0,-14-81-1212 0 0,-3 20 1038 0 0,3-20-1322 0 0,0-1 0 0 0,-1 1-1 0 0,1 0 1 0 0,0-1-1 0 0,-1 1 1 0 0,1 0 0 0 0,0 0-1 0 0,-1-1 1 0 0,1 1 0 0 0,-1-1-1 0 0,1 1 1 0 0,-1 0 0 0 0,1-1-1 0 0,-1 1 1 0 0,0-1 0 0 0,1 1-1 0 0,-1-1 1 0 0,0 0 0 0 0,1 1-1 0 0,-1-1 1 0 0,0 0 0 0 0,0 1-1 0 0,1-1 1 0 0,-1 0-1 0 0,0 0 1 0 0,0 0 0 0 0,1 1-1 0 0,-1-1 1 0 0,0 0 0 0 0,0 0-1 0 0,1 0 1 0 0,-1 0 0 0 0,0-1-1 0 0,0 1 1 0 0,0 0 0 0 0,1 0-1 0 0,-1 0 1 0 0,0-1 0 0 0,0 1-1 0 0,1 0 1 0 0,-1-1-1 0 0,0 1 1 0 0,1 0 0 0 0,-1-1-1 0 0,0 1 1 0 0,1-1 0 0 0,-1 1-1 0 0,1-1 1 0 0,-1 1 0 0 0,1-1-1 0 0,-1 0 1 0 0,1 1 0 0 0,-1-1-1 0 0,1 0 1 0 0,-1 1 0 0 0,1-1-1 0 0,0 0 1 0 0,0 0 0 0 0,-1 1-1 0 0,1-1 1 0 0,0 0-1 0 0,0 0 1 0 0,0 1 0 0 0,0-1-1 0 0,0 0 1 0 0,0 0 0 0 0,0 1-1 0 0,0-2-21 0 0,-10-57 371 0 0,11 40-383 0 0,1 1-1 0 0,1 0 1 0 0,1 0-1 0 0,0 0 1 0 0,2 0 0 0 0,0 0-1 0 0,1 1 1 0 0,0 0-1 0 0,1 1 1 0 0,1 0 0 0 0,1 0-1 0 0,1 0 1 0 0,0 2-1 0 0,0-1 1 0 0,2 1 0 0 0,-1 1-1 0 0,2 0 1 0 0,0 1-1 0 0,0 1 1 0 0,3-2 12 0 0,-14 12-11 0 0,-1 0-1 0 0,1 0 1 0 0,-1 0-1 0 0,1 0 1 0 0,-1 0-1 0 0,1 1 1 0 0,0-1-1 0 0,-1 1 1 0 0,1 0 0 0 0,0 0-1 0 0,-1 0 1 0 0,1 0-1 0 0,0 0 1 0 0,-1 0-1 0 0,1 1 1 0 0,0-1-1 0 0,-1 1 1 0 0,1 0-1 0 0,-1 0 1 0 0,1 0 0 0 0,-1 0-1 0 0,1 0 1 0 0,-1 0-1 0 0,0 1 1 0 0,1-1-1 0 0,-1 1 1 0 0,0-1-1 0 0,0 1 1 0 0,0 0 0 0 0,0 0-1 0 0,-1 0 1 0 0,1 0-1 0 0,0 1 1 0 0,-1-1-1 0 0,1 0 1 0 0,-1 0-1 0 0,0 1 1 0 0,0-1 0 0 0,0 2 10 0 0,43 105-139 0 0,-43-105 118 0 0,12 48-227 0 0,-11-40 15 0 0,0 1-1 0 0,1 0 1 0 0,1-1 0 0 0,-1 0-1 0 0,2 0 1 0 0,0 0 0 0 0,0 0-1 0 0,1-1 1 0 0,1 0-1 0 0,0 0 1 0 0,0 0 0 0 0,9 8 234 0 0,12-13-4375 0 0,-27-6 3187 0 0</inkml:trace>
  <inkml:trace contextRef="#ctx0" brushRef="#br0" timeOffset="99878.367">17996 5108 1760 0 0,'2'-16'4175'0'0,"-1"70"-3723"0"0,26 249 687 0 0,-23-86 1023 0 0,-5-217-2098 0 0,1 0-1 0 0,0 0 0 0 0,-1-1 0 0 0,1 1 1 0 0,0 0-1 0 0,-1 0 0 0 0,1 0 1 0 0,0 0-1 0 0,-1-1 0 0 0,1 1 1 0 0,-1 0-1 0 0,1 0 0 0 0,0 0 0 0 0,-1 0 1 0 0,1 0-1 0 0,-1 0 0 0 0,1 0-63 0 0,8-14 1 0 0,2-1 0 0 0,0 1-1 0 0,1 1 1 0 0,0 0 0 0 0,1 0-1 0 0,0 1 1 0 0,1 1-1 0 0,0 0 1 0 0,1 1 0 0 0,1 0-1 0 0,10-5 0 0 0,-18 11-13 0 0,1 0 0 0 0,-1 0-1 0 0,1 0 1 0 0,0 1-1 0 0,0 1 1 0 0,0-1 0 0 0,0 1-1 0 0,0 1 1 0 0,0-1-1 0 0,1 1 1 0 0,-1 1 0 0 0,0-1-1 0 0,1 2 1 0 0,-1-1-1 0 0,0 1 1 0 0,1 0 0 0 0,-1 1-1 0 0,0 0 1 0 0,0 0-1 0 0,0 1 1 0 0,0 0-1 0 0,0 0 1 0 0,-1 1 0 0 0,0 0-1 0 0,3 2 14 0 0,-7-5-5 0 0,0 1 0 0 0,-1 0 0 0 0,1 0 0 0 0,-1 0 0 0 0,1 0 0 0 0,-1 0 0 0 0,0 1 0 0 0,0-1-1 0 0,0 1 1 0 0,0-1 0 0 0,-1 1 0 0 0,1 0 0 0 0,-1 0 0 0 0,1-1 0 0 0,-1 1 0 0 0,0 0 0 0 0,0 0 0 0 0,0 0-1 0 0,0 1 1 0 0,-1-1 0 0 0,1 0 0 0 0,-1 0 0 0 0,0 0 0 0 0,0 0 0 0 0,0 1 0 0 0,0-1 0 0 0,-1 0 0 0 0,1 0-1 0 0,-1 0 1 0 0,0 0 0 0 0,0 0 0 0 0,0 0 0 0 0,0 0 0 0 0,-1 0 0 0 0,1 0 0 0 0,-1 0 0 0 0,1-1 0 0 0,-1 1 0 0 0,0-1-1 0 0,0 1 1 0 0,0-1 0 0 0,-1 0 0 0 0,1 1 0 0 0,0-1 0 0 0,-3 1 5 0 0,-125 84-81 0 0,-37-35-1957 0 0,166-53 1938 0 0,-1 1 1 0 0,1 0-1 0 0,0 0 0 0 0,-1-1 0 0 0,1 1 0 0 0,0-1 1 0 0,-1 1-1 0 0,1-1 0 0 0,0 0 0 0 0,0 1 0 0 0,-1-1 1 0 0,1 0-1 0 0,0 0 0 0 0,0 0 0 0 0,0 0 1 0 0,0 0-1 0 0,0 0 0 0 0,0 0 0 0 0,0 0 0 0 0,1 0 1 0 0,-1 0-1 0 0,0 0 0 0 0,1-1 0 0 0,-1 1 1 0 0,1 0-1 0 0,-1-1 0 0 0,1 1 0 0 0,-1 0 0 0 0,1-1 1 0 0,0 1-1 0 0,0 0 0 0 0,0-1 0 0 0,-1 1 0 0 0,2-1 1 0 0,-1 1-1 0 0,0 0 0 0 0,0-1 0 0 0,0 1 1 0 0,1-1-1 0 0,-1 1 0 0 0,0 0 0 0 0,1-1 0 0 0,-1 1 1 0 0,1 0-1 0 0,0 0 0 0 0,-1-1 0 0 0,1 1 1 0 0,0 0-1 0 0,0 0 0 0 0,0 0 0 0 0,0 0 0 0 0,0 0 1 0 0,0 0 99 0 0,14-21-1176 0 0</inkml:trace>
  <inkml:trace contextRef="#ctx0" brushRef="#br0" timeOffset="100142.36">18728 5348 1484 0 0,'25'63'3849'0'0,"5"96"-1684"0"0,-29-157-1994 0 0,-4 7-5279 0 0,-5-15 4958 0 0,-12-7-1069 0 0</inkml:trace>
  <inkml:trace contextRef="#ctx0" brushRef="#br0" timeOffset="100390.76">18725 5028 2420 0 0,'14'-48'7035'0'0,"-13"47"-7135"0"0,0 0-1 0 0,0 1 1 0 0,0-1 0 0 0,0 1-1 0 0,0-1 1 0 0,0 1 0 0 0,0-1-1 0 0,0 1 1 0 0,0 0 0 0 0,0-1-1 0 0,0 1 1 0 0,0 0 0 0 0,0 0 0 0 0,0 0-1 0 0,1 0 1 0 0,-1 0 0 0 0,0 0-1 0 0,0 0 1 0 0,0 0 0 0 0,0 0-1 0 0,0 0 1 0 0,0 1 0 0 0,0-1-1 0 0,0 1 1 0 0,0-1 0 0 0,0 0 0 0 0,0 1-1 0 0,0 0 1 0 0,0-1 0 0 0,0 1-1 0 0,0-1 1 0 0,0 1 0 0 0,-1 0-1 0 0,1 0 1 0 0,0 0 0 0 0,0-1-1 0 0,-1 1 1 0 0,1 0 0 0 0,0 0-1 0 0,-1 0 1 0 0,1 0 0 0 0,-1 1 100 0 0,14 21-2473 0 0,-7-13 1224 0 0</inkml:trace>
  <inkml:trace contextRef="#ctx0" brushRef="#br0" timeOffset="101031.06">19271 5492 1216 0 0,'0'-2'88'0'0,"1"0"0"0"0,-1 0 0 0 0,1 0 0 0 0,-1 0-1 0 0,0 1 1 0 0,0-1 0 0 0,0 0 0 0 0,0 0 0 0 0,0 0 0 0 0,0 0-1 0 0,-1 0 1 0 0,1 1 0 0 0,-1-1 0 0 0,1 0 0 0 0,-1 0 0 0 0,1 0 0 0 0,-1 1-1 0 0,0-1 1 0 0,0 0 0 0 0,0 1 0 0 0,0-1 0 0 0,0 1 0 0 0,0-1 0 0 0,-1 1-1 0 0,1 0 1 0 0,0-1 0 0 0,-1 1 0 0 0,1 0 0 0 0,-1 0 0 0 0,1 0-1 0 0,-1 0 1 0 0,0 0 0 0 0,1 0 0 0 0,-1 1 0 0 0,0-1 0 0 0,0 0 0 0 0,1 1-1 0 0,-1-1 1 0 0,0 1 0 0 0,0 0 0 0 0,0 0 0 0 0,0 0 0 0 0,0-1 0 0 0,1 2-1 0 0,-1-1 1 0 0,0 0 0 0 0,0 0 0 0 0,0 1 0 0 0,0-1 0 0 0,1 1-1 0 0,-1-1 1 0 0,0 1 0 0 0,0 0 0 0 0,1 0 0 0 0,-1 0-88 0 0,-9 2 52 0 0,0 0 1 0 0,0 1-1 0 0,1 1 0 0 0,-1 0 0 0 0,1 0 1 0 0,0 1-1 0 0,1 1 0 0 0,0-1 1 0 0,0 1-1 0 0,0 1 0 0 0,0 0 1 0 0,1 0-1 0 0,1 1 0 0 0,0-1 1 0 0,0 2-1 0 0,0-1 0 0 0,1 1 1 0 0,1 0-1 0 0,-1 0 0 0 0,2 1 0 0 0,0-1 1 0 0,0 1-1 0 0,0 0 0 0 0,2 0 1 0 0,-1 0-1 0 0,1 1 0 0 0,1-1 1 0 0,0 5-53 0 0,2-11 28 0 0,1 1 1 0 0,0-1-1 0 0,0 1 1 0 0,0-1 0 0 0,0 0-1 0 0,1 0 1 0 0,0 0-1 0 0,0 0 1 0 0,0 0 0 0 0,1 0-1 0 0,-1-1 1 0 0,1 0-1 0 0,0 0 1 0 0,1 0 0 0 0,-1 0-1 0 0,1-1 1 0 0,-1 1-1 0 0,1-1 1 0 0,0 0 0 0 0,0-1-1 0 0,1 1 1 0 0,-1-1-1 0 0,0 0 1 0 0,1 0 0 0 0,-1-1-1 0 0,1 0 1 0 0,0 0-1 0 0,-1 0 1 0 0,2 0-29 0 0,3-3-20 0 0,0-1-1 0 0,0 0 1 0 0,-1 0 0 0 0,0-1-1 0 0,1 0 1 0 0,-1-1-1 0 0,-1 0 1 0 0,1 0 0 0 0,-1-1-1 0 0,0 0 1 0 0,0 0 0 0 0,0-1-1 0 0,-1 0 1 0 0,0 0-1 0 0,0-1 1 0 0,-1 0 0 0 0,0 0-1 0 0,-1 0 1 0 0,0-1-1 0 0,0 0 1 0 0,0 0 0 0 0,-1 0-1 0 0,-1-1 1 0 0,0 1 0 0 0,0-1-1 0 0,-1 0 1 0 0,0 0-1 0 0,0 0 1 0 0,-1 0 0 0 0,-1 0-1 0 0,0 0 1 0 0,0 0-1 0 0,-1 0 1 0 0,0 0 0 0 0,-2-8 20 0 0,-27-29 345 0 0,30 47-341 0 0,-1-1-1 0 0,1 0 1 0 0,-1 1 0 0 0,0-1-1 0 0,1 1 1 0 0,-1-1 0 0 0,0 0-1 0 0,0 1 1 0 0,1 0 0 0 0,-1-1-1 0 0,0 1 1 0 0,0-1 0 0 0,0 1-1 0 0,1 0 1 0 0,-1 0-1 0 0,0 0 1 0 0,0-1 0 0 0,0 1-1 0 0,0 0 1 0 0,0 0 0 0 0,1 0-1 0 0,-1 0 1 0 0,0 0 0 0 0,0 0-1 0 0,0 1 1 0 0,0-1 0 0 0,0 0-1 0 0,1 0 1 0 0,-1 1 0 0 0,0-1-1 0 0,0 0 1 0 0,0 1 0 0 0,1-1-1 0 0,-1 1 1 0 0,0-1 0 0 0,1 1-1 0 0,-1-1 1 0 0,0 1 0 0 0,1-1-1 0 0,-1 1 1 0 0,0 0 0 0 0,1-1-1 0 0,-1 1 1 0 0,1 0 0 0 0,0 0-1 0 0,-1-1 1 0 0,1 1 0 0 0,-1 0-1 0 0,1 0 1 0 0,0 0 0 0 0,0 0-1 0 0,0-1 1 0 0,-1 1 0 0 0,1 0-1 0 0,0 0 1 0 0,0 0-1 0 0,0 0 1 0 0,0 0 0 0 0,0-1-1 0 0,0 1 1 0 0,1 0 0 0 0,-1 0-1 0 0,0 0 1 0 0,0 0-4 0 0,0 8-18 0 0,-1 0 0 0 0,1-1-1 0 0,1 1 1 0 0,-1 0 0 0 0,2 0 0 0 0,-1-1-1 0 0,1 1 1 0 0,0 0 0 0 0,1-1 0 0 0,0 0 0 0 0,0 0-1 0 0,1 0 1 0 0,0 0 0 0 0,1 0 0 0 0,-1-1-1 0 0,1 1 1 0 0,1-1 0 0 0,0-1 0 0 0,0 1 0 0 0,0-1-1 0 0,0 0 1 0 0,1 0 0 0 0,0-1 0 0 0,0 0-1 0 0,1 0 1 0 0,1 0 18 0 0,3 1-413 0 0,0 1 0 0 0,0-2 0 0 0,1 0 0 0 0,0-1-1 0 0,0 0 1 0 0,0 0 0 0 0,1-2 0 0 0,-1 0 0 0 0,1 0 0 0 0,-1-1 0 0 0,3-1 413 0 0,13 0-1322 0 0</inkml:trace>
  <inkml:trace contextRef="#ctx0" brushRef="#br0" timeOffset="101296.275">19873 5230 1228 0 0,'-4'-1'98'0'0,"0"0"0"0"0,0 0 0 0 0,0 1 0 0 0,0-1 0 0 0,0 1 0 0 0,0 0-1 0 0,0 0 1 0 0,-1 1 0 0 0,1-1 0 0 0,0 1 0 0 0,0 0 0 0 0,0 0 0 0 0,0 0 0 0 0,0 0 0 0 0,0 1 0 0 0,1 0 0 0 0,-1 0 0 0 0,0 0-1 0 0,1 0 1 0 0,-1 0 0 0 0,1 1 0 0 0,0 0 0 0 0,0-1 0 0 0,0 1 0 0 0,0 0 0 0 0,0 1 0 0 0,1-1 0 0 0,0 0 0 0 0,-1 1-1 0 0,1-1 1 0 0,0 1 0 0 0,1 0 0 0 0,-1 0 0 0 0,1 0 0 0 0,-1 0 0 0 0,1 0 0 0 0,0 0 0 0 0,1 0 0 0 0,-1 0 0 0 0,1 0-1 0 0,-1 0 1 0 0,1 0 0 0 0,1 0 0 0 0,-1 1 0 0 0,1-1 0 0 0,-1 0 0 0 0,1 0 0 0 0,0 1-98 0 0,6 12 179 0 0,1-1 0 0 0,0 0 0 0 0,1 0 0 0 0,1 0 0 0 0,0-1 1 0 0,1-1-1 0 0,1 0 0 0 0,0 0 0 0 0,14 10-179 0 0,72 102 867 0 0,-96-122-859 0 0,0-1 1 0 0,0 1-1 0 0,-1 0 0 0 0,0 0 1 0 0,1 0-1 0 0,-2 1 1 0 0,1-1-1 0 0,0 0 0 0 0,-1 0 1 0 0,0 0-1 0 0,0 1 1 0 0,0-1-1 0 0,0 0 1 0 0,-1 0-1 0 0,0 0 0 0 0,0 1 1 0 0,0-1-1 0 0,0 0 1 0 0,-1 0-1 0 0,1 0 0 0 0,-1-1 1 0 0,0 1-1 0 0,0 0 1 0 0,0-1-1 0 0,-1 1 0 0 0,1-1 1 0 0,-1 0-1 0 0,0 0 1 0 0,0 0-1 0 0,0 0 1 0 0,-3 2-9 0 0,2-2-209 0 0,0-1 1 0 0,0 1 0 0 0,-1-1 0 0 0,1 0 0 0 0,-1 0 0 0 0,1-1 0 0 0,-1 1 0 0 0,0-1 0 0 0,1 0 0 0 0,-1 0-1 0 0,0-1 1 0 0,0 1 0 0 0,0-1 0 0 0,0 0 0 0 0,0-1 0 0 0,1 1 0 0 0,-1-1 0 0 0,0 0 0 0 0,-4-1 208 0 0,-28-12-1272 0 0,11-2 46 0 0</inkml:trace>
  <inkml:trace contextRef="#ctx0" brushRef="#br0" timeOffset="101542.787">19989 5275 2128 0 0,'-39'48'4018'0'0,"27"-31"-3538"0"0,-171 258 1323 0 0,147-223-3831 0 0,20-29-1558 0 0,12-18 2327 0 0</inkml:trace>
  <inkml:trace contextRef="#ctx0" brushRef="#br0" timeOffset="102300.325">20133 5650 1324 0 0,'51'-10'947'0'0,"-1"3"-423"0"0,0-2-1 0 0,0-2 1 0 0,-1-3-1 0 0,-1-1 1 0 0,0-3-1 0 0,-2-2 1 0 0,0-2-1 0 0,40-25-523 0 0,-85 47 3 0 0,1-1-1 0 0,-1 1 0 0 0,0-1 1 0 0,0 1-1 0 0,0 0 1 0 0,0-1-1 0 0,0 0 1 0 0,0 1-1 0 0,0-1 0 0 0,0 0 1 0 0,0 1-1 0 0,0-1 1 0 0,0 0-1 0 0,0 0 0 0 0,-1 0 1 0 0,1 0-1 0 0,0 0 1 0 0,-1 0-1 0 0,1 0 0 0 0,0 0 1 0 0,-1 0-1 0 0,1 0 1 0 0,-1 0-1 0 0,0 0 0 0 0,1 0 1 0 0,-1-1-1 0 0,0 1 1 0 0,0 0-1 0 0,0 0 1 0 0,0 0-1 0 0,0-1 0 0 0,0 1 1 0 0,0 0-1 0 0,0 0 1 0 0,0 0-1 0 0,0-1 0 0 0,-1 1 1 0 0,1 0-1 0 0,0 0 1 0 0,-1 0-1 0 0,1 0 0 0 0,-1 0 1 0 0,1 0-1 0 0,-1 0 1 0 0,0 0-1 0 0,1 0 0 0 0,-1 0 1 0 0,0 0-1 0 0,0 0 1 0 0,0 0-1 0 0,0 1 1 0 0,0-1-1 0 0,0 0 0 0 0,0 0 1 0 0,0 1-1 0 0,0-1 1 0 0,0 1-1 0 0,0-1 0 0 0,0 1 1 0 0,0 0-1 0 0,0-1 1 0 0,0 1-1 0 0,-1 0 0 0 0,0-1-2 0 0,-82-14-194 0 0,61 14 283 0 0,1 1 0 0 0,-1 1-1 0 0,1 1 1 0 0,-1 1 0 0 0,1 1 0 0 0,0 0-1 0 0,0 2 1 0 0,1 1 0 0 0,-1 1 0 0 0,1 0-1 0 0,1 2 1 0 0,0 0 0 0 0,0 2 0 0 0,1 0-1 0 0,1 1 1 0 0,0 1 0 0 0,0 0 0 0 0,2 1-1 0 0,-1 2-88 0 0,15-15 14 0 0,0 0-1 0 0,0 0 0 0 0,0 0 0 0 0,1 1 0 0 0,-1-1 0 0 0,1 0 0 0 0,-1 1 0 0 0,1-1 0 0 0,0 1 1 0 0,0-1-1 0 0,0 1 0 0 0,0 0 0 0 0,0-1 0 0 0,1 1 0 0 0,-1 0 0 0 0,1 0 0 0 0,0-1 0 0 0,0 1 1 0 0,0 0-1 0 0,0 0 0 0 0,0 0 0 0 0,1-1 0 0 0,-1 1 0 0 0,1 0 0 0 0,0-1 0 0 0,0 1 0 0 0,0 0 1 0 0,0-1-1 0 0,0 1 0 0 0,0-1 0 0 0,1 1 0 0 0,-1-1 0 0 0,1 0 0 0 0,0 0 0 0 0,-1 0 0 0 0,1 0 1 0 0,0 0-1 0 0,0 0 0 0 0,1 0 0 0 0,-1 0 0 0 0,0-1 0 0 0,1 1 0 0 0,-1-1 0 0 0,0 0 0 0 0,1 0 1 0 0,0 0-1 0 0,-1 0 0 0 0,3 1-13 0 0,135 28 163 0 0,-80-30-137 0 0,0-2-1 0 0,-1-3 1 0 0,0-3 0 0 0,45-12-26 0 0,-77 15-23 0 0,333-70 144 0 0,-418 71 557 0 0,-195 72-259 0 0,253-67-426 0 0,0-1 0 0 0,-1 1 0 0 0,1 0 0 0 0,0-1 0 0 0,0 1 0 0 0,0 0 1 0 0,0-1-1 0 0,0 1 0 0 0,0 0 0 0 0,0-1 0 0 0,0 1 0 0 0,0 0 0 0 0,1-1 1 0 0,-1 1-1 0 0,0 0 0 0 0,0-1 0 0 0,1 1 0 0 0,-1-1 0 0 0,0 1 0 0 0,1 0 1 0 0,-1-1-1 0 0,0 1 0 0 0,1-1 0 0 0,-1 1 0 0 0,1-1 0 0 0,-1 1 0 0 0,1-1 1 0 0,-1 1-1 0 0,1-1 0 0 0,-1 0 0 0 0,1 1 0 0 0,-1-1 0 0 0,1 0 0 0 0,0 1 1 0 0,-1-1-1 0 0,1 0 0 0 0,0 0 0 0 0,-1 0 0 0 0,1 1 0 0 0,0-1 0 0 0,-1 0 1 0 0,1 0-1 0 0,0 0 0 0 0,-1 0 0 0 0,1 0 0 0 0,0 0 0 0 0,-1 0 1 0 0,1-1-1 0 0,0 1 0 0 0,-1 0 0 0 0,1 0 0 0 0,0 0 0 0 0,-1-1 0 0 0,1 1 1 0 0,0 0-1 0 0,-1-1 0 0 0,1 1 0 0 0,-1 0 0 0 0,1-1 0 0 0,-1 1 0 0 0,1-1 1 0 0,-1 1-1 0 0,1-1 0 0 0,-1 1 0 0 0,1-1 0 0 0,-1 1 0 0 0,0-1 7 0 0,17-1-83 0 0,0-1-1 0 0,-1-1 1 0 0,1 0-1 0 0,-1-1 1 0 0,0 0-1 0 0,-1-2 1 0 0,1 0-1 0 0,-1 0 1 0 0,-1-2-1 0 0,1 1 1 0 0,-1-2-1 0 0,-1 0 1 0 0,0-1-1 0 0,0 0 1 0 0,-1-1-1 0 0,-1 0 1 0 0,0-1 0 0 0,-1 0-1 0 0,0-1 1 0 0,-1 0-1 0 0,0-1 1 0 0,-1 0-1 0 0,-1 0 1 0 0,0 0-1 0 0,-1-1 1 0 0,-1 0-1 0 0,-1 0 1 0 0,1-4 83 0 0,0-15 228 0 0,-1-1 0 0 0,-2 1 0 0 0,-1-1 0 0 0,-2 0 0 0 0,-1 0 0 0 0,-2 1 0 0 0,-2 0 0 0 0,-1-1 1 0 0,-8-21-229 0 0,-28 13 1996 0 0,42 44-1858 0 0,1 0-12 0 0,-14 46 194 0 0,38 117-523 0 0,-13-121-64 0 0,59 281-7789 0 0,-65-280 6846 0 0</inkml:trace>
  <inkml:trace contextRef="#ctx0" brushRef="#br0" timeOffset="102704.587">22380 4913 2572 0 0,'-2'-3'116'0'0,"-1"1"0"0"0,0-1 0 0 0,-1 1 0 0 0,1 0 0 0 0,0-1 1 0 0,0 2-1 0 0,-1-1 0 0 0,1 0 0 0 0,-1 1 0 0 0,0-1 0 0 0,0 1 0 0 0,1 0 0 0 0,-1 0 0 0 0,0 1 0 0 0,0-1 0 0 0,0 1 0 0 0,0 0 0 0 0,0 0 0 0 0,0 0 0 0 0,1 0 0 0 0,-1 1 0 0 0,0-1 0 0 0,0 1 0 0 0,0 0 0 0 0,0 0 0 0 0,1 1 0 0 0,-1-1 1 0 0,1 1-1 0 0,-1 0 0 0 0,1 0 0 0 0,-1 0 0 0 0,1 0 0 0 0,0 0 0 0 0,-1 2-116 0 0,-4 2 119 0 0,0 1 0 0 0,0-1 0 0 0,1 1 1 0 0,0 1-1 0 0,1-1 0 0 0,-1 1 0 0 0,1 0 0 0 0,1 1 1 0 0,0 0-1 0 0,0 0 0 0 0,0 0 0 0 0,1 0 0 0 0,0 4-119 0 0,-2 26 264 0 0,2 0 0 0 0,1 0 0 0 0,2 0 0 0 0,2 1-1 0 0,2-1 1 0 0,2 0 0 0 0,1 0 0 0 0,1-1 0 0 0,3 1-1 0 0,1-2 1 0 0,2 0 0 0 0,10 20-264 0 0,33 132 339 0 0,-57-65-1833 0 0,0-121 1337 0 0,0 0 0 0 0,1-1 0 0 0,-1 1 1 0 0,0 0-1 0 0,-1-1 0 0 0,1 1 0 0 0,0-1 0 0 0,-1 1 1 0 0,0-1-1 0 0,1 1 0 0 0,-1-1 0 0 0,0 0 1 0 0,0 0-1 0 0,0 0 0 0 0,-1 0 0 0 0,1-1 0 0 0,0 1 1 0 0,-1 0-1 0 0,1-1 0 0 0,-1 0 0 0 0,1 1 1 0 0,-1-1-1 0 0,0 0 0 0 0,1-1 0 0 0,-1 1 0 0 0,0 0 1 0 0,0-1-1 0 0,0 1 0 0 0,0-1 0 0 0,1 0 1 0 0,-1 0-1 0 0,0 0 0 0 0,0 0 0 0 0,0-1 0 0 0,0 1 1 0 0,0-1-1 0 0,1 0 0 0 0,-1 1 0 0 0,0-1 1 0 0,1-1-1 0 0,-1 1 0 0 0,0 0 0 0 0,-1-2 157 0 0,-38-19-1112 0 0</inkml:trace>
  <inkml:trace contextRef="#ctx0" brushRef="#br0" timeOffset="103375.994">21898 5430 2008 0 0,'-18'-8'2212'0'0,"18"8"-2113"0"0,1 0 0 0 0,-1 0-1 0 0,0 0 1 0 0,1 0 0 0 0,-1 0-1 0 0,1-1 1 0 0,-1 1 0 0 0,0 0-1 0 0,1 0 1 0 0,-1 0 0 0 0,0-1-1 0 0,1 1 1 0 0,-1 0 0 0 0,0-1-1 0 0,1 1 1 0 0,-1 0 0 0 0,0-1-1 0 0,0 1 1 0 0,1 0 0 0 0,-1-1-1 0 0,0 1 1 0 0,0-1 0 0 0,0 1 0 0 0,1 0-1 0 0,-1-1 1 0 0,0 1 0 0 0,0-1-1 0 0,0 1 1 0 0,0 0 0 0 0,0-1-1 0 0,0 1 1 0 0,0-1 0 0 0,0 1-1 0 0,0-1 1 0 0,0 1 0 0 0,0 0-1 0 0,0-1 1 0 0,0 1 0 0 0,0-1-1 0 0,-1 1 1 0 0,1-1-99 0 0,384-62 1280 0 0,19-14-1682 0 0,-367 64-68 0 0,-27 8-297 0 0,-25 4 389 0 0,-328 59 968 0 0,268-30 22 0 0,118-26-135 0 0,319-112 31 0 0,-357 109-509 0 0,0 0 0 0 0,0 1 0 0 0,0-1 0 0 0,0 1 0 0 0,1 0 0 0 0,-1 0-1 0 0,0 1 1 0 0,0-1 0 0 0,0 1 0 0 0,0 0 0 0 0,0 0 0 0 0,0 0 0 0 0,0 1 0 0 0,0-1 0 0 0,0 1 0 0 0,-1 0-1 0 0,1 0 1 0 0,0 0 0 0 0,-1 1 0 0 0,0-1 0 0 0,0 1 0 0 0,1 0 0 0 0,-1-1 0 0 0,-1 2 0 0 0,1-1 0 0 0,0 0-1 0 0,-1 0 1 0 0,0 1 0 0 0,0-1 0 0 0,0 1 0 0 0,1 3 1 0 0,27 126-152 0 0,-30-132 236 0 0,0-1 13 0 0,18 8 119 0 0,172-130-348 0 0,10-7-6819 0 0,-178 110 5831 0 0</inkml:trace>
  <inkml:trace contextRef="#ctx0" brushRef="#br0" timeOffset="104277.776">22652 5290 904 0 0,'-51'-49'2440'0'0,"44"47"-2345"0"0,0 0 1 0 0,0 1-1 0 0,-1 0 0 0 0,1 0 0 0 0,0 1 0 0 0,0 0 0 0 0,0 0 0 0 0,-1 1 0 0 0,1 0 0 0 0,0 0 0 0 0,0 1 1 0 0,0 0-1 0 0,0 0 0 0 0,0 0 0 0 0,1 1 0 0 0,-1 0 0 0 0,1 1 0 0 0,0-1 0 0 0,0 1 0 0 0,-2 1-95 0 0,5-3 24 0 0,-10 5 95 0 0,1 0 1 0 0,0 0-1 0 0,0 1 1 0 0,1 1-1 0 0,0 0 1 0 0,0 1-1 0 0,1 0 1 0 0,0 0-1 0 0,1 1 0 0 0,0 1 1 0 0,1-1-1 0 0,0 1 1 0 0,1 1-1 0 0,0-1 1 0 0,1 1-1 0 0,1 0 1 0 0,-1 2-120 0 0,7-11 38 0 0,-1 0 1 0 0,1 1 0 0 0,0-1 0 0 0,0 0 0 0 0,0 1-1 0 0,1-1 1 0 0,0 0 0 0 0,-1 0 0 0 0,1 0-1 0 0,1 0 1 0 0,-1 0 0 0 0,0-1 0 0 0,1 1 0 0 0,0-1-1 0 0,0 1 1 0 0,0-1 0 0 0,0 0 0 0 0,1 0-1 0 0,-1-1 1 0 0,1 1 0 0 0,0-1 0 0 0,-1 1-1 0 0,1-1 1 0 0,0 0 0 0 0,0-1 0 0 0,1 1 0 0 0,-1-1-1 0 0,0 0 1 0 0,0 0 0 0 0,1 0 0 0 0,-1 0-1 0 0,1-1 1 0 0,-1 0 0 0 0,0 1 0 0 0,1-2 0 0 0,-1 1-1 0 0,1-1 1 0 0,-1 1 0 0 0,0-1 0 0 0,1 0-1 0 0,-1-1 1 0 0,0 1 0 0 0,0-1 0 0 0,0 0-1 0 0,1 0-38 0 0,2 1 0 0 0,0-1-1 0 0,0 0 1 0 0,0-1-1 0 0,0 1 1 0 0,-1-1-1 0 0,1 0 1 0 0,-1-1-1 0 0,1 0 1 0 0,-1 0-1 0 0,0 0 1 0 0,-1-1-1 0 0,1 1 1 0 0,-1-1-1 0 0,0-1 0 0 0,0 1 1 0 0,-1-1-1 0 0,1 0 1 0 0,-1 0-1 0 0,-1 0 1 0 0,1 0-1 0 0,-1-1 1 0 0,0 0-1 0 0,0 1 1 0 0,-1-1-1 0 0,0-2 1 0 0,-2 4-23 0 0,0 0-1 0 0,-1-1 1 0 0,0 1-1 0 0,-1 0 1 0 0,1 0-1 0 0,-1 0 1 0 0,0 0-1 0 0,0 0 1 0 0,0 1-1 0 0,-1-1 1 0 0,1 1 0 0 0,-1-1-1 0 0,-1 1 1 0 0,1 0-1 0 0,0 0 1 0 0,-1 0-1 0 0,0 1 1 0 0,0-1-1 0 0,0 1 1 0 0,-2-2 23 0 0,-32-35-711 0 0,28 24 157 0 0,2 0-3717 0 0,8 16 2992 0 0</inkml:trace>
  <inkml:trace contextRef="#ctx0" brushRef="#br0" timeOffset="104878.472">23673 5306 1544 0 0,'15'4'345'0'0,"1"-1"-1"0"0,-1-2 1 0 0,1 1 0 0 0,-1-2-1 0 0,1 0 1 0 0,0 0 0 0 0,-1-2-1 0 0,1 0 1 0 0,-1-1 0 0 0,1 0-1 0 0,12-6-344 0 0,-20 8 90 0 0,51-13 312 0 0,208-72 932 0 0,-223 50-1656 0 0,-43 34 226 0 0,-127-6 57 0 0,107 11 106 0 0,-1 0-1 0 0,1 2 1 0 0,0 0 0 0 0,0 1 0 0 0,1 1-1 0 0,0 1 1 0 0,0 1 0 0 0,1 0-1 0 0,0 1 1 0 0,0 1 0 0 0,1 0 0 0 0,1 1-1 0 0,0 1 1 0 0,1 1 0 0 0,0 0-1 0 0,-10 14-66 0 0,22-24 22 0 0,1-1 0 0 0,-1 1 0 0 0,1 0 0 0 0,0 0-1 0 0,0 0 1 0 0,1 0 0 0 0,-1 0 0 0 0,1 0 0 0 0,0 0 0 0 0,0 0-1 0 0,0 0 1 0 0,0 0 0 0 0,1 0 0 0 0,0 0 0 0 0,0 0-1 0 0,0 0 1 0 0,0 0 0 0 0,0-1 0 0 0,1 1 0 0 0,0 0-1 0 0,0-1 1 0 0,0 1 0 0 0,0-1 0 0 0,0 1 0 0 0,1-1 0 0 0,-1 0-1 0 0,1 0 1 0 0,0 0 0 0 0,0-1 0 0 0,0 1 0 0 0,0-1-1 0 0,1 0 1 0 0,-1 1 0 0 0,2-1-22 0 0,127 58 138 0 0,76-27-1242 0 0,-63-31-3169 0 0,-127-2 3372 0 0,17 0-344 0 0</inkml:trace>
  <inkml:trace contextRef="#ctx0" brushRef="#br0" timeOffset="105313.669">24457 5515 1332 0 0,'1'-10'4522'0'0,"20"-22"-4297"0"0,-14 22 220 0 0,21-41-412 0 0,-3 0 0 0 0,-2-1 0 0 0,-2-1-1 0 0,-3-2 1 0 0,-2 0 0 0 0,5-35-33 0 0,-7 24-897 0 0,19 96 748 0 0,-21-21 277 0 0,0 1 0 0 0,0 1 0 0 0,-1 0 1 0 0,0 1-1 0 0,-1 0 0 0 0,-1 0 1 0 0,0 1-1 0 0,0 0 0 0 0,-2 1 1 0 0,1 0-1 0 0,-2 0 0 0 0,0 1 0 0 0,0-1 1 0 0,-2 1-1 0 0,1 0 0 0 0,0 11-128 0 0,-6-16 67 0 0,-1 1-1 0 0,0 0 0 0 0,0 0 0 0 0,-1 0 0 0 0,0-1 0 0 0,-1 0 0 0 0,-1 0 0 0 0,1 0 1 0 0,-1 0-1 0 0,-1 0 0 0 0,0-1 0 0 0,0 0 0 0 0,-1-1 0 0 0,0 1 0 0 0,-1-1 0 0 0,1 0 1 0 0,-1-1-1 0 0,-1 0 0 0 0,0 0 0 0 0,0-1 0 0 0,0 0 0 0 0,-7 3-66 0 0,17-10-46 0 0,-1 1-1 0 0,0 0 1 0 0,1-1-1 0 0,-1 1 1 0 0,0 0 0 0 0,1-1-1 0 0,-1 1 1 0 0,0-1-1 0 0,1 1 1 0 0,-1-1 0 0 0,0 1-1 0 0,0 0 1 0 0,1-1-1 0 0,-1 1 1 0 0,0-1-1 0 0,0 1 1 0 0,0-1 0 0 0,0 1-1 0 0,0-1 1 0 0,0 1-1 0 0,0-1 1 0 0,0 1-1 0 0,0-1 1 0 0,0 1 0 0 0,0-1-1 0 0,0 1 1 0 0,0-1-1 0 0,0 1 1 0 0,0-1-1 0 0,0 1 1 0 0,-1-1 0 0 0,1 1-1 0 0,0-1 1 0 0,0 1-1 0 0,-1 0 1 0 0,1-1-1 0 0,0 1 1 0 0,-1-1 0 0 0,1 1-1 0 0,0 0 1 0 0,-1-1-1 0 0,1 1 1 0 0,0 0-1 0 0,-1-1 1 0 0,1 1 0 0 0,-1 0-1 0 0,1 0 1 0 0,-1-1-1 0 0,1 1 1 0 0,-1 0 0 0 0,1 0-1 0 0,0 0 1 0 0,-1 0-1 0 0,1 0 1 0 0,-1 0-1 0 0,1-1 1 0 0,-1 1 0 0 0,1 0-1 0 0,-1 0 1 0 0,1 1-1 0 0,-1-1 1 0 0,1 0-1 0 0,-1 0 1 0 0,1 0 0 0 0,-1 0-1 0 0,1 0 1 0 0,-1 1 46 0 0,19-46-1980 0 0,2 16 560 0 0,5-1-72 0 0</inkml:trace>
  <inkml:trace contextRef="#ctx0" brushRef="#br0" timeOffset="105580.645">25369 4810 1248 0 0,'41'-53'7781'0'0,"-38"114"-5898"0"0,10 91-1376 0 0,36 134-764 0 0,-48-284 64 0 0,-1 1-1 0 0,1-1 1 0 0,0 1-1 0 0,-1-1 1 0 0,0 1-1 0 0,1 0 1 0 0,-1-1-1 0 0,0 1 0 0 0,-1-1 1 0 0,1 1-1 0 0,0 0 1 0 0,-1-1-1 0 0,1 1 1 0 0,-1-1-1 0 0,0 1 1 0 0,0-1-1 0 0,0 1 1 0 0,0-1-1 0 0,0 0 0 0 0,0 1 1 0 0,-1-1-1 0 0,1 0 1 0 0,-1 0-1 0 0,0 0 1 0 0,0 0-1 0 0,1 0 1 0 0,-1-1-1 0 0,0 1 1 0 0,0 0-1 0 0,-1-1 1 0 0,1 1-1 0 0,0-1 0 0 0,0 0 1 0 0,-1 0-1 0 0,1 0 1 0 0,-1 0-1 0 0,1 0 1 0 0,-1-1-1 0 0,1 1 1 0 0,-1-1-1 0 0,0 1 1 0 0,1-1-1 0 0,-1 0 0 0 0,1 0 1 0 0,-4 0 193 0 0,-20 0-1241 0 0</inkml:trace>
  <inkml:trace contextRef="#ctx0" brushRef="#br0" timeOffset="105921.213">25054 5143 1564 0 0,'21'-16'4622'0'0,"38"-5"-4262"0"0,-49 18 94 0 0,70-21 164 0 0,1 4-1 0 0,0 3 1 0 0,2 4-1 0 0,14 3-617 0 0,34 4 536 0 0,-128 7-508 0 0,1 0 1 0 0,0 0-1 0 0,0 1 1 0 0,-1-1 0 0 0,1 1-1 0 0,-1 0 1 0 0,0 0-1 0 0,1 0 1 0 0,-1 0 0 0 0,0 0-1 0 0,0 1 1 0 0,0-1-1 0 0,-1 1 1 0 0,1 0-1 0 0,-1 0 1 0 0,1 0 0 0 0,-1 0-1 0 0,0 1 1 0 0,0-1-1 0 0,0 1 1 0 0,-1-1 0 0 0,1 1-1 0 0,-1-1 1 0 0,0 1-1 0 0,0 0 1 0 0,0 0 0 0 0,-1-1-1 0 0,1 1 1 0 0,-1 0-1 0 0,0 0 1 0 0,0 0 0 0 0,0 0-1 0 0,0 0 1 0 0,-1-1-1 0 0,0 1 1 0 0,1 0 0 0 0,-1 0-1 0 0,-1 1-28 0 0,2 4-12 0 0,15 55 44 0 0,3-24-2875 0 0,-18-48-2785 0 0,-5 3 4387 0 0</inkml:trace>
  <inkml:trace contextRef="#ctx0" brushRef="#br0" timeOffset="106201.123">25719 4811 2420 0 0,'4'-3'1384'0'0,"-4"-2"-248"0"0,0 2-211 0 0,0-2-49 0 0,2 1-212 0 0,-2 3-124 0 0,0-3-156 0 0,0 1-164 0 0,-2 0-188 0 0,2 1-184 0 0,2 2 16 0 0,1 0-380 0 0,-3 0-332 0 0,4 2-544 0 0,-1 1 123 0 0,-1 0 1 0 0,2 1 72 0 0</inkml:trace>
  <inkml:trace contextRef="#ctx0" brushRef="#br0" timeOffset="106978.453">26062 4945 1392 0 0,'6'5'4267'0'0,"19"55"-3361"0"0,-8 85 372 0 0,-45-89-34 0 0,48-116-879 0 0,-14 46-439 0 0,0 0 0 0 0,1 1 0 0 0,0-1 0 0 0,1 1 0 0 0,0 1-1 0 0,1 0 1 0 0,1 0 0 0 0,0 1 0 0 0,1 0 0 0 0,0 0 0 0 0,0 2 0 0 0,1-1-1 0 0,0 1 1 0 0,1 1 0 0 0,0 0 0 0 0,13-5 74 0 0,-21 12-26 0 0,-1 0-1 0 0,1 0 1 0 0,-1 1-1 0 0,1-1 1 0 0,0 1-1 0 0,-1 0 1 0 0,1 1 0 0 0,-1-1-1 0 0,1 1 1 0 0,-1 0-1 0 0,1 0 1 0 0,-1 0-1 0 0,1 1 1 0 0,-1 0 0 0 0,0 0-1 0 0,0 0 1 0 0,0 0-1 0 0,0 0 1 0 0,0 1-1 0 0,0 0 1 0 0,-1-1 0 0 0,1 2-1 0 0,-1-1 1 0 0,0 0-1 0 0,0 1 1 0 0,0-1-1 0 0,0 1 1 0 0,-1 0-1 0 0,1 0 1 0 0,-1 0 0 0 0,0 0-1 0 0,0 0 1 0 0,-1 0-1 0 0,1 1 1 0 0,-1-1-1 0 0,0 1 1 0 0,0-1 0 0 0,0 1-1 0 0,-1-1 1 0 0,0 1 26 0 0,0-4 58 0 0,-3 21 451 0 0,3-22-525 0 0,-1 3 61 0 0,0-1-1 0 0,-1-1 1 0 0,1 1 0 0 0,-1 0 0 0 0,1 0 0 0 0,-1 0-1 0 0,0-1 1 0 0,1 1 0 0 0,-1-1 0 0 0,0 0 0 0 0,0 1-1 0 0,0-1 1 0 0,-1 0 0 0 0,1 0 0 0 0,0 0 0 0 0,0 0-1 0 0,0-1 1 0 0,-1 1 0 0 0,1-1 0 0 0,0 1 0 0 0,-1-1-1 0 0,1 0 1 0 0,-1 0 0 0 0,1 0 0 0 0,0 0 0 0 0,-1 0-1 0 0,1 0 1 0 0,-2-1-45 0 0,50-94 135 0 0,-36 84-214 0 0,0 1 1 0 0,1 0-1 0 0,0 0 0 0 0,1 1 1 0 0,0 1-1 0 0,0 0 1 0 0,1 1-1 0 0,0 0 0 0 0,0 1 1 0 0,0 1-1 0 0,1 0 1 0 0,0 0-1 0 0,0 2 1 0 0,0-1-1 0 0,1 2 0 0 0,-1 0 1 0 0,8 0 78 0 0,-15 4-2 0 0,-1 1 1 0 0,0-1-1 0 0,0 1 1 0 0,0 0 0 0 0,0 0-1 0 0,0 0 1 0 0,-1 1-1 0 0,1 0 1 0 0,-1 0 0 0 0,0 1-1 0 0,-1-1 1 0 0,1 1-1 0 0,-1 0 1 0 0,1 0 0 0 0,-2 1-1 0 0,1-1 1 0 0,0 1-1 0 0,-1 0 1 0 0,0 0-1 0 0,-1 0 1 0 0,1 0 0 0 0,-1 1-1 0 0,0-1 1 0 0,-1 1-1 0 0,0 0 2 0 0,9 26-303 0 0,26 53-669 0 0,20-52-2668 0 0,-34-30 2354 0 0</inkml:trace>
  <inkml:trace contextRef="#ctx0" brushRef="#br0" timeOffset="107696.172">27177 5036 868 0 0,'1'-1'90'0'0,"0"0"0"0"0,0-1-1 0 0,0 1 1 0 0,0 0 0 0 0,0-1-1 0 0,0 1 1 0 0,-1-1 0 0 0,1 0 0 0 0,0 1-1 0 0,-1-1 1 0 0,0 0 0 0 0,1 1 0 0 0,-1-1-1 0 0,0 0 1 0 0,0 1 0 0 0,0-1 0 0 0,0 0-1 0 0,0 1 1 0 0,0-1 0 0 0,0 0-1 0 0,-1 0 1 0 0,1 1 0 0 0,-1-1 0 0 0,1 1-1 0 0,-1-1 1 0 0,0 0 0 0 0,1 1 0 0 0,-1-1-1 0 0,0 1 1 0 0,0-1 0 0 0,0 1 0 0 0,0 0-1 0 0,0 0 1 0 0,0-1 0 0 0,-1 1 0 0 0,1 0-1 0 0,0 0 1 0 0,-1 0 0 0 0,1 0-1 0 0,-1 0 1 0 0,1 0 0 0 0,-1 1 0 0 0,1-1-1 0 0,-1 0 1 0 0,1 1 0 0 0,-1-1 0 0 0,0 1-1 0 0,1 0 1 0 0,-1-1 0 0 0,0 1 0 0 0,1 0-1 0 0,-1 0 1 0 0,0 0 0 0 0,0 0-1 0 0,1 0 1 0 0,-1 1 0 0 0,-1-1-90 0 0,-92 12 942 0 0,86-11-878 0 0,0 1 0 0 0,0 0 1 0 0,0 1-1 0 0,0 0 0 0 0,0 1 0 0 0,0 0 1 0 0,1 0-1 0 0,-1 1 0 0 0,1 0 1 0 0,0 0-1 0 0,1 1 0 0 0,0 0 1 0 0,-1 0-1 0 0,2 1 0 0 0,-1 0 0 0 0,1 0 1 0 0,0 0-1 0 0,1 1 0 0 0,-1 0 1 0 0,2 0-1 0 0,-1 0 0 0 0,1 1 1 0 0,0 0-1 0 0,1-1 0 0 0,0 1 0 0 0,0 1 1 0 0,1 1-65 0 0,5-6 17 0 0,0-1 0 0 0,0 0 0 0 0,1 0 0 0 0,0 0 0 0 0,0 0 0 0 0,0-1 0 0 0,0 1 0 0 0,0-1 0 0 0,1 0 0 0 0,-1-1 0 0 0,1 1 0 0 0,0-1 0 0 0,0 0 0 0 0,0 0 0 0 0,0 0 0 0 0,0-1 0 0 0,1 1 0 0 0,-1-1 0 0 0,0-1 0 0 0,1 1 0 0 0,-1-1 0 0 0,0 0 0 0 0,1 0 0 0 0,-1 0 0 0 0,0-1 0 0 0,1 0 0 0 0,-1 0 0 0 0,4-2-17 0 0,7-1 1 0 0,-1 0 0 0 0,0-2 0 0 0,-1 0 0 0 0,0 0 0 0 0,0-2 0 0 0,0 0 0 0 0,-1 0 0 0 0,0-1-1 0 0,0-1 1 0 0,-1 0 0 0 0,0-1 0 0 0,-1 0 0 0 0,0 0 0 0 0,-1-2 0 0 0,-1 1 0 0 0,3-6-1 0 0,-11 17-1 0 0,0 0 0 0 0,0 0 1 0 0,-1 0-1 0 0,1 0 0 0 0,0 0 0 0 0,-1-1 0 0 0,1 1 0 0 0,-1 0 0 0 0,0 0 0 0 0,1-1 0 0 0,-1 1 1 0 0,0 0-1 0 0,0 0 0 0 0,0-1 0 0 0,0 1 0 0 0,0 0 0 0 0,0-1 0 0 0,0 1 0 0 0,0 0 0 0 0,-1-1 1 0 0,1 1-1 0 0,0 0 0 0 0,-1 0 0 0 0,1 0 0 0 0,-1-1 0 0 0,1 1 0 0 0,-1 0 0 0 0,0 0 0 0 0,0 0 1 0 0,1 0-1 0 0,-1 0 0 0 0,0 0 0 0 0,0 0 0 0 0,0 0 0 0 0,0 0 0 0 0,0 0 0 0 0,0 1 0 0 0,0-1 1 0 0,0 0-1 0 0,0 1 0 0 0,-1-1 0 0 0,1 1 0 0 0,0-1 0 0 0,0 1 0 0 0,0 0 0 0 0,-1-1 0 0 0,1 1 1 0 0,0 0-1 0 0,-1 0 0 0 0,1 0 0 0 0,0 0 0 0 0,0 0 0 0 0,-1 0 0 0 0,0 0 1 0 0,1 4-3 0 0,0 0-1 0 0,0-1 0 0 0,1 1 1 0 0,-1 0-1 0 0,1 0 1 0 0,0 0-1 0 0,0-1 0 0 0,0 1 1 0 0,1 0-1 0 0,-1 0 1 0 0,1 0-1 0 0,0-1 0 0 0,0 1 1 0 0,0 0-1 0 0,1-1 1 0 0,-1 1-1 0 0,1-1 0 0 0,0 1 1 0 0,0-1-1 0 0,0 0 1 0 0,0 0 3 0 0,-1-2-2 0 0,4 9-27 0 0,1 0-1 0 0,0 0 0 0 0,1 0 0 0 0,0-1 0 0 0,1 0 0 0 0,-1 0 1 0 0,2-1-1 0 0,-1 0 0 0 0,1-1 0 0 0,1 0 0 0 0,-1 0 0 0 0,1-1 1 0 0,0 0-1 0 0,1 0 0 0 0,-1-1 0 0 0,1-1 0 0 0,0 0 0 0 0,0 0 1 0 0,1-1-1 0 0,-1-1 0 0 0,1 0 0 0 0,-1 0 0 0 0,1-1 0 0 0,7-1 30 0 0,-8-4-20 0 0,-1 0-1 0 0,0 0 0 0 0,0-1 0 0 0,-1-1 0 0 0,1 0 0 0 0,-1 0 0 0 0,0-1 0 0 0,-1 0 0 0 0,0 0 0 0 0,0-1 1 0 0,0 0-1 0 0,-1 0 0 0 0,0-1 0 0 0,-1 0 0 0 0,0 0 0 0 0,0-1 0 0 0,-1 0 0 0 0,-1 0 0 0 0,1 0 0 0 0,-1-2 21 0 0,49-194-148 0 0,-21-83 758 0 0,-32 286-569 0 0,1-9 71 0 0,-1 1 0 0 0,0-1 0 0 0,0 1 1 0 0,-1-1-1 0 0,-1 1 0 0 0,0 0 0 0 0,-1 0 1 0 0,0 0-1 0 0,0 0 0 0 0,-1 0 0 0 0,0 0 1 0 0,-1 1-1 0 0,-3-4-112 0 0,6 13 16 0 0,0 1 1 0 0,0 0-1 0 0,0-1 1 0 0,0 1 0 0 0,-1 0-1 0 0,1 0 1 0 0,0 1-1 0 0,0-1 1 0 0,0 0-1 0 0,0 1 1 0 0,0-1-1 0 0,-1 1 1 0 0,1-1-1 0 0,0 1 1 0 0,0 0-1 0 0,0 0 1 0 0,1 0-1 0 0,-1 0 1 0 0,0 0-1 0 0,0 1 1 0 0,1-1-1 0 0,-1 1 1 0 0,0-1-1 0 0,1 1 1 0 0,-1-1 0 0 0,1 1-1 0 0,0 0 1 0 0,0 0-1 0 0,-1-1 1 0 0,1 1-1 0 0,1 0 1 0 0,-1 0-1 0 0,0 0 1 0 0,0 0-1 0 0,1 0 1 0 0,-1 0-1 0 0,1 1-16 0 0,-10 20 33 0 0,2 1 0 0 0,0 0 0 0 0,2 0 0 0 0,1 0 0 0 0,0 1-1 0 0,2 0 1 0 0,1 0 0 0 0,1 0 0 0 0,1 0 0 0 0,2 9-33 0 0,-2-29 7 0 0,57 393-3076 0 0,-31-239-1940 0 0,-18-134 3909 0 0</inkml:trace>
  <inkml:trace contextRef="#ctx0" brushRef="#br0" timeOffset="108210.372">27334 4993 1356 0 0,'-3'-6'5280'0'0,"86"-20"-4391"0"0,35 1-433 0 0,2 6 1 0 0,0 4 0 0 0,1 6 0 0 0,41 6-457 0 0,-160 4 13 0 0,0 0 0 0 0,-1 0 0 0 0,1 0 1 0 0,-1 0-1 0 0,1 0 0 0 0,-1 0 1 0 0,0 0-1 0 0,1 1 0 0 0,-1-1 1 0 0,0 1-1 0 0,0-1 0 0 0,0 1 1 0 0,0-1-1 0 0,0 1 0 0 0,0 0 0 0 0,-1-1 1 0 0,1 1-1 0 0,0 0 0 0 0,-1 0 1 0 0,1-1-1 0 0,-1 1 0 0 0,0 0 1 0 0,0 0-1 0 0,0 0 0 0 0,0 0 1 0 0,0 0-1 0 0,0-1 0 0 0,0 1 0 0 0,0 0 1 0 0,-1 0-1 0 0,1 0 0 0 0,-1-1 1 0 0,1 1-1 0 0,-1 0 0 0 0,0 0 1 0 0,0-1-1 0 0,0 1 0 0 0,0-1 1 0 0,0 1-1 0 0,0-1 0 0 0,0 1 0 0 0,0-1 1 0 0,0 1-1 0 0,-1-1 0 0 0,1 0 1 0 0,-1 0-1 0 0,1 0 0 0 0,-1 0-13 0 0,-7 20-35 0 0,8-18 29 0 0,0 1 0 0 0,0-1 0 0 0,0 0 0 0 0,0 1 0 0 0,0-1 0 0 0,1 1 0 0 0,0-1 0 0 0,0 0 0 0 0,0 1 0 0 0,0-1 0 0 0,0 1 0 0 0,1-1 0 0 0,-1 1 0 0 0,1-1 0 0 0,0 0 0 0 0,0 1 0 0 0,0-1 0 0 0,1 0 0 0 0,-1 0 0 0 0,1 0 0 0 0,-1 0 0 0 0,1 0 0 0 0,0 0 0 0 0,0 0 0 0 0,1 0 0 0 0,-1-1 0 0 0,1 1 0 0 0,-1-1 0 0 0,1 0 0 0 0,0 0 0 0 0,-1 0 0 0 0,1 0 0 0 0,0 0 0 0 0,1-1 0 0 0,-1 1 0 0 0,0-1 0 0 0,0 0 0 0 0,1 0 0 0 0,-1 0 0 0 0,0 0 0 0 0,1-1 0 0 0,-1 1 0 0 0,1-1 6 0 0,99-12-3404 0 0,-18-40-309 0 0,-65 28 2533 0 0</inkml:trace>
  <inkml:trace contextRef="#ctx0" brushRef="#br0" timeOffset="108379.111">28244 4560 1088 0 0,'-2'-4'1268'0'0,"0"1"-252"0"0,1-2-100 0 0,-1 2-132 0 0,0 1-139 0 0,2-3-57 0 0,0 2-188 0 0,-4 1-76 0 0,4 0-140 0 0,-3-1-156 0 0,3 1-84 0 0,0 2 8 0 0,0 2-420 0 0,3-2-236 0 0,1 2-633 0 0,-2 1 185 0 0,1-1-124 0 0</inkml:trace>
  <inkml:trace contextRef="#ctx0" brushRef="#br0" timeOffset="109371.152">28333 4765 1540 0 0,'26'141'3728'0'0,"-24"-134"-3497"0"0,-1-1 1 0 0,-1 1 0 0 0,1 0-1 0 0,-1 0 1 0 0,0 0 0 0 0,0-1-1 0 0,-1 1 1 0 0,0 0 0 0 0,0 0-1 0 0,-1-1 1 0 0,0 1 0 0 0,0-1-1 0 0,0 1 1 0 0,-1-1 0 0 0,0 0-1 0 0,-3 5-231 0 0,176-153-698 0 0,-48 96-1245 0 0,-121 46 1713 0 0,13 3-179 0 0,-9 1 396 0 0,-1-1 1 0 0,1 1-1 0 0,-1 0 0 0 0,0 0 1 0 0,0 1-1 0 0,0-1 0 0 0,-1 1 1 0 0,1 0-1 0 0,-1 0 0 0 0,0 0 1 0 0,-1 0-1 0 0,1 1 0 0 0,-1-1 1 0 0,0 1-1 0 0,0 0 0 0 0,-1-1 1 0 0,1 3 12 0 0,28 61 230 0 0,-20-61-257 0 0,1-1 1 0 0,0 0 0 0 0,0-1 0 0 0,0-1 0 0 0,0 1 0 0 0,1-2-1 0 0,0 0 1 0 0,0 0 0 0 0,0-1 0 0 0,1-1 0 0 0,-1 0 0 0 0,1 0-1 0 0,-1-1 1 0 0,1-1 0 0 0,-1 0 0 0 0,1-1 0 0 0,0 0 0 0 0,-1-1-1 0 0,0 0 1 0 0,1-1 0 0 0,-1-1 0 0 0,0 0 0 0 0,0 0 0 0 0,-1-1-1 0 0,2-2 27 0 0,2 4-24 0 0,1-1-1 0 0,-2 0 1 0 0,1-1-1 0 0,0-1 1 0 0,-1 0-1 0 0,0-1 0 0 0,0 0 1 0 0,-1-1-1 0 0,0-1 1 0 0,0 0-1 0 0,-1-1 1 0 0,-1 0-1 0 0,5-6 25 0 0,-15 14 58 0 0,-1 0 0 0 0,0 0-1 0 0,0 0 1 0 0,0-1 0 0 0,-1 1 0 0 0,1 0-1 0 0,0 0 1 0 0,-1 0 0 0 0,1 0 0 0 0,-1 0-1 0 0,0 0 1 0 0,0 0 0 0 0,0 0 0 0 0,0 0-1 0 0,0 0 1 0 0,0 0 0 0 0,0 1-1 0 0,-1-1 1 0 0,1 0 0 0 0,0 1 0 0 0,-1-1-1 0 0,0 1 1 0 0,1 0 0 0 0,-1-1 0 0 0,0 1-1 0 0,0 0 1 0 0,1 0 0 0 0,-1 0 0 0 0,0 0-1 0 0,0 0 1 0 0,0 1 0 0 0,0-1 0 0 0,-2 0-58 0 0,-8-2 104 0 0,0 0 0 0 0,0 1 0 0 0,-1 0 0 0 0,1 0 0 0 0,0 2 0 0 0,-1-1 1 0 0,1 2-1 0 0,-1-1 0 0 0,1 2 0 0 0,0 0 0 0 0,-1 0 0 0 0,1 1 0 0 0,0 1 0 0 0,1 0 1 0 0,-1 0-1 0 0,-7 5-104 0 0,-4-2 194 0 0,17-6-161 0 0,-1 0 1 0 0,1 0 0 0 0,0 1-1 0 0,0 0 1 0 0,0 0-1 0 0,0 0 1 0 0,0 1-1 0 0,0 0 1 0 0,1 0 0 0 0,-1 0-1 0 0,1 1 1 0 0,0 0-1 0 0,0 0 1 0 0,0 0 0 0 0,1 1-1 0 0,-1-1 1 0 0,1 1-1 0 0,0 0 1 0 0,0 0 0 0 0,1 1-1 0 0,-1 0-33 0 0,4-5-7 0 0,3 3-3 0 0,0 0 0 0 0,1 0 0 0 0,-1 0 0 0 0,1-1 1 0 0,0 0-1 0 0,-1 0 0 0 0,2 0 0 0 0,-1 0 0 0 0,0-1 0 0 0,0 1 1 0 0,1-1-1 0 0,-1 0 0 0 0,1 0 0 0 0,0-1 0 0 0,0 0 0 0 0,0 1 1 0 0,-1-2-1 0 0,1 1 0 0 0,0 0 0 0 0,0-1 0 0 0,0 0 0 0 0,0 0 1 0 0,0-1-1 0 0,0 1 0 0 0,2-2 10 0 0,6 3-7 0 0,0 0 1 0 0,0-1-1 0 0,0-1 0 0 0,0 0 1 0 0,0-1-1 0 0,-1 0 1 0 0,1-1-1 0 0,-1-1 0 0 0,1 0 1 0 0,-1 0-1 0 0,0-1 1 0 0,-1-1-1 0 0,1 0 1 0 0,-1 0-1 0 0,0-2 0 0 0,-1 1 1 0 0,1-1-1 0 0,2-3 7 0 0,-5-2 154 0 0,-8 13-137 0 0,0 1-1 0 0,0-1 1 0 0,0 1 0 0 0,1-1-1 0 0,-1 1 1 0 0,0 0 0 0 0,0-1-1 0 0,1 1 1 0 0,-1-1-1 0 0,0 1 1 0 0,1-1 0 0 0,-1 0-1 0 0,1 1 1 0 0,-1-1 0 0 0,1 1-1 0 0,-1-1 1 0 0,0 0 0 0 0,1 1-1 0 0,-1-1 1 0 0,1 0-1 0 0,0 0 1 0 0,-1 1 0 0 0,1-1-1 0 0,-1 0 1 0 0,1 0 0 0 0,-1 0-1 0 0,1 0 1 0 0,-1 1 0 0 0,1-1-1 0 0,0 0 1 0 0,-1 0 0 0 0,1 0-1 0 0,-1 0 1 0 0,1-1-1 0 0,0 1 1 0 0,-1 0 0 0 0,1 0-1 0 0,-1 0 1 0 0,1 0 0 0 0,-1 0-1 0 0,1-1 1 0 0,-1 1 0 0 0,1 0-1 0 0,-1-1 1 0 0,1 1-1 0 0,-1 0 1 0 0,1-1 0 0 0,-1 1-1 0 0,1 0 1 0 0,-1-1 0 0 0,0 1-1 0 0,1-1 1 0 0,-1 1 0 0 0,0-1-1 0 0,1 1 1 0 0,-1-1-1 0 0,0 1 1 0 0,1-1 0 0 0,-1 1-1 0 0,0-1 1 0 0,0 0 0 0 0,0 1-1 0 0,0-1 1 0 0,0 1 0 0 0,0-1-1 0 0,0 0-16 0 0,53 246 179 0 0,-46-184-206 0 0,18 335 218 0 0,-56-228 227 0 0,28-158-371 0 0,-1-1 1 0 0,0 0-1 0 0,0 0 0 0 0,-1 0 1 0 0,0 0-1 0 0,-1-1 0 0 0,1 0 1 0 0,-2 0-1 0 0,1 0 1 0 0,-1-1-1 0 0,0 0 0 0 0,-1 0 1 0 0,0-1-1 0 0,0 0 0 0 0,0 0 1 0 0,0-1-1 0 0,-1 0 0 0 0,0-1 1 0 0,0 0-1 0 0,-1 0 0 0 0,1-1 1 0 0,-1 0-1 0 0,1 0 1 0 0,-1-1-1 0 0,0-1 0 0 0,0 1 1 0 0,0-2-1 0 0,0 1 0 0 0,0-2 1 0 0,0 1-1 0 0,0-1 0 0 0,0-1 1 0 0,0 1-1 0 0,0-2 0 0 0,-3-1-47 0 0,-2-3-41 0 0,0-2 0 0 0,0 0 0 0 0,0-1 0 0 0,1 0 0 0 0,1-1 0 0 0,0-1-1 0 0,0 0 1 0 0,1-1 0 0 0,1 0 0 0 0,0-1 0 0 0,1 0 0 0 0,0 0-1 0 0,2-1 1 0 0,-1-1 0 0 0,2 1 0 0 0,0-1 0 0 0,1-1 0 0 0,0 1-1 0 0,1-1 1 0 0,1 0 0 0 0,1 0 0 0 0,1 0 0 0 0,0-1 0 0 0,1 1 0 0 0,1-1-1 0 0,0-4 42 0 0,19-104-1221 0 0,-14 105 732 0 0,1 1-1 0 0,1 0 1 0 0,1 0-1 0 0,1 0 1 0 0,0 1-1 0 0,2 0 1 0 0,0 1 0 0 0,1 1-1 0 0,0-1 1 0 0,2 2-1 0 0,0 0 1 0 0,1 0-1 0 0,0 2 1 0 0,3-1 489 0 0,29-26-1417 0 0</inkml:trace>
  <inkml:trace contextRef="#ctx0" brushRef="#br0" timeOffset="111176.112">560 7832 1944 0 0,'0'0'637'0'0,"0"0"-97"0"0,0 0-75 0 0,0 0-133 0 0,3-19 1395 0 0,-1 20-1635 0 0,-1-1 0 0 0,1 1 0 0 0,-1-1 0 0 0,1 1 0 0 0,-1 0 1 0 0,1-1-1 0 0,-1 1 0 0 0,1 0 0 0 0,-1 0 0 0 0,1 0 1 0 0,-1 0-1 0 0,0 0 0 0 0,1 0 0 0 0,-1 0 0 0 0,0 1 0 0 0,0-1 1 0 0,0 0-1 0 0,0 1 0 0 0,0-1 0 0 0,-1 1 0 0 0,1-1 1 0 0,0 1-1 0 0,0-1 0 0 0,-1 1 0 0 0,1-1 0 0 0,-1 1 0 0 0,0 0 1 0 0,1-1-1 0 0,-1 1 0 0 0,0 0 0 0 0,0-1 0 0 0,0 1 1 0 0,0 0-93 0 0,-6 112-67 0 0,4-101 291 0 0,-1 18-138 0 0,1 0-1 0 0,1 0 1 0 0,2 1 0 0 0,1-1-1 0 0,1 0 1 0 0,2 0 0 0 0,1 0-1 0 0,1-1 1 0 0,2 0 0 0 0,1 0-1 0 0,1-1 1 0 0,2-1 0 0 0,9 15-86 0 0,-19-37 37 0 0,0-1 1 0 0,1 0 0 0 0,0 0-1 0 0,0 0 1 0 0,1-1-1 0 0,-1 1 1 0 0,1-1 0 0 0,0 0-1 0 0,0 0 1 0 0,0-1 0 0 0,1 1-1 0 0,-1-1 1 0 0,1-1 0 0 0,0 1-1 0 0,0-1 1 0 0,0 0 0 0 0,0 0-1 0 0,0 0 1 0 0,1-1 0 0 0,-1 0-1 0 0,0 0 1 0 0,1-1 0 0 0,-1 0-1 0 0,0 0 1 0 0,1 0-1 0 0,-1-1 1 0 0,1 0-38 0 0,9-1 49 0 0,-1-1 1 0 0,0-1-1 0 0,0 0 0 0 0,-1-1 1 0 0,0 0-1 0 0,1-1 0 0 0,-2-1 0 0 0,1 0 1 0 0,-1-1-1 0 0,11-8-49 0 0,-8 1-36 0 0,0-1 0 0 0,-2-1-1 0 0,0 0 1 0 0,0 0 0 0 0,-2-2 0 0 0,0 1-1 0 0,-2-2 1 0 0,0 1 0 0 0,-1-2 0 0 0,0 1 0 0 0,-2-1-1 0 0,-1 0 1 0 0,0-1 0 0 0,-2 1 0 0 0,0-1-1 0 0,-2 0 1 0 0,0 0 0 0 0,-1 0 0 0 0,-2 0-1 0 0,0 0 1 0 0,-1 0 0 0 0,-1 0 0 0 0,-2 0-1 0 0,0 1 1 0 0,-1-1 0 0 0,-1 1 0 0 0,0 1 0 0 0,-2-1-1 0 0,-1 2 1 0 0,0-1 0 0 0,-2 1 0 0 0,-4-5 36 0 0,9 13 10 0 0,-1 2 0 0 0,-1-1 0 0 0,0 1-1 0 0,0 0 1 0 0,-1 1 0 0 0,0 0 0 0 0,0 0 0 0 0,-1 1 0 0 0,1 1 0 0 0,-2 0 0 0 0,1 0 0 0 0,-1 1 0 0 0,0 0 0 0 0,0 1 0 0 0,0 1 0 0 0,-1 0 0 0 0,1 0 0 0 0,-1 2 0 0 0,1-1 0 0 0,-3 1-10 0 0,4 2 11 0 0,1 0 1 0 0,0 0-1 0 0,-1 0 0 0 0,1 2 1 0 0,0-1-1 0 0,0 1 0 0 0,1 1 1 0 0,-1 0-1 0 0,1 0 0 0 0,-1 1 1 0 0,1 0-1 0 0,1 0 0 0 0,-1 1 1 0 0,1 0-1 0 0,0 1 0 0 0,0 0 1 0 0,1 0-1 0 0,0 1 0 0 0,0-1 1 0 0,1 2-1 0 0,0-1 0 0 0,0 1 1 0 0,1 0-1 0 0,0 0 0 0 0,0 0 1 0 0,1 1-1 0 0,1-1 0 0 0,0 1 1 0 0,0 0-1 0 0,0 0 0 0 0,1 7-11 0 0,6-4-11 0 0,0-1 0 0 0,1 1 0 0 0,1-1 0 0 0,0-1 0 0 0,1 1 0 0 0,0-1-1 0 0,1 0 1 0 0,0 0 0 0 0,0-1 0 0 0,1 0 0 0 0,1-1 0 0 0,0 0 0 0 0,0 0-1 0 0,1-1 1 0 0,0 0 0 0 0,0-1 0 0 0,0-1 0 0 0,1 0 0 0 0,0 0 0 0 0,1-1 0 0 0,-1 0-1 0 0,1-1 1 0 0,12 2 11 0 0,13 9-1127 0 0,1-2-1 0 0,0-2 1 0 0,1-2-1 0 0,0-1 1 0 0,0-2-1 0 0,1-1 1 0 0,26-2 1127 0 0,-38-3-1378 0 0</inkml:trace>
  <inkml:trace contextRef="#ctx0" brushRef="#br0" timeOffset="114503.981">6493 7915 1452 0 0,'1'-10'3598'0'0,"8"-13"-3123"0"0,2 70 951 0 0,-9 363 36 0 0,-16-218-985 0 0,14 158 1917 0 0,62-332-1366 0 0,-55-18-903 0 0,262-45 304 0 0,-173 22-743 0 0,77-18-2070 0 0,-162 23-1175 0 0,-39-31 835 0 0,24 44 2149 0 0,-12-14-655 0 0</inkml:trace>
  <inkml:trace contextRef="#ctx0" brushRef="#br0" timeOffset="114831.163">6655 8445 976 0 0,'-60'-20'7781'0'0,"106"2"-6402"0"0,402-43-914 0 0,-355 52-2487 0 0,-92 9 1338 0 0,-1 0-230 0 0,0 0-258 0 0,-21-13-1382 0 0,3 4 1179 0 0</inkml:trace>
  <inkml:trace contextRef="#ctx0" brushRef="#br0" timeOffset="115203.482">6516 7777 1300 0 0,'5'-8'4490'0'0,"49"-1"-3694"0"0,452 4 2218 0 0,-504 5-3032 0 0,29 0-5602 0 0,-10-2 4754 0 0</inkml:trace>
  <inkml:trace contextRef="#ctx0" brushRef="#br0" timeOffset="112994.3">2782 7859 1292 0 0,'0'0'441'0'0,"0"0"-55"0"0,0 0-47 0 0,0 0-9 0 0,0 0-36 0 0,0 0-38 0 0,4-16 1210 0 0,-2 18-1446 0 0,0-1 0 0 0,0 1-1 0 0,0 0 1 0 0,-1-1-1 0 0,1 1 1 0 0,-1 0 0 0 0,1 0-1 0 0,-1 0 1 0 0,0 0 0 0 0,1 0-1 0 0,-1 0 1 0 0,0 0-1 0 0,-1 0 1 0 0,1 1 0 0 0,0-1-1 0 0,0 0 1 0 0,-1 0-1 0 0,0 1 1 0 0,1-1 0 0 0,-1 0-1 0 0,0 1 1 0 0,0-1-1 0 0,0 1 1 0 0,-1-1 0 0 0,1 0-1 0 0,0 1 1 0 0,-1-1-1 0 0,0 0-19 0 0,1 13 134 0 0,-1-1-102 0 0,0 0 1 0 0,1 0 0 0 0,1 0-1 0 0,0 0 1 0 0,1 0 0 0 0,1 0-1 0 0,0-1 1 0 0,1 1 0 0 0,0-1 0 0 0,1 0-1 0 0,0 0 1 0 0,1 0 0 0 0,0-1-1 0 0,2 0 1 0 0,-1 0 0 0 0,1 0 0 0 0,1-1-1 0 0,0 0-32 0 0,-8-10-807 0 0,-1-1-118 0 0,2-3-392 0 0,9-11-97 0 0</inkml:trace>
  <inkml:trace contextRef="#ctx0" brushRef="#br0" timeOffset="113247.161">2791 7627 1540 0 0,'-2'-22'1032'0'0,"1"4"-128"0"0,-3 3-176 0 0,2 3-168 0 0,2 12-12 0 0,0-10-91 0 0,0 10-245 0 0,0-10-172 0 0,0 10-28 0 0,0-10 0 0 0,0 10-384 0 0,0-8-165 0 0,0 8-283 0 0,16-12-460 0 0,-12 12-32 0 0</inkml:trace>
  <inkml:trace contextRef="#ctx0" brushRef="#br0" timeOffset="113494.343">3401 7580 1224 0 0,'-41'20'3938'0'0,"31"-6"-3752"0"0,1 1 1 0 0,1 0-1 0 0,0 1 0 0 0,1-1 0 0 0,1 1 0 0 0,0 1 0 0 0,1-1 0 0 0,1 1 0 0 0,1 0 0 0 0,0 0 0 0 0,1 0 0 0 0,1 0 0 0 0,0 0 0 0 0,2 1 0 0 0,0-1 0 0 0,1 1-186 0 0,50 223 910 0 0,-24-137-681 0 0,-7-34-212 0 0,-3 0 1 0 0,-4 2 0 0 0,-2 0-1 0 0,-3 0 1 0 0,-3 15-18 0 0,-6-76-306 0 0,-1 1 0 0 0,0-1 1 0 0,0 1-1 0 0,-1-1 0 0 0,0 0 0 0 0,-1 0 0 0 0,-1 0 0 0 0,1 0 0 0 0,-2 0 0 0 0,0-1 1 0 0,0 1-1 0 0,-1-2 0 0 0,-6 10 306 0 0,-35 11-2392 0 0,19-26 1186 0 0</inkml:trace>
  <inkml:trace contextRef="#ctx0" brushRef="#br0" timeOffset="113681.166">3021 8365 1520 0 0,'-1'-2'234'0'0,"1"0"1"0"0,0-1-1 0 0,0 1 0 0 0,0 0 0 0 0,0-1 0 0 0,0 1 1 0 0,0 0-1 0 0,1-1 0 0 0,-1 1 0 0 0,1 0 0 0 0,-1 0 0 0 0,1-1 1 0 0,0 1-1 0 0,0 0 0 0 0,0 0 0 0 0,0 0 0 0 0,1 0 1 0 0,-1 0-1 0 0,0 0 0 0 0,1 0 0 0 0,0 1 0 0 0,-1-1 1 0 0,1 1-1 0 0,0-1 0 0 0,0 1 0 0 0,0-1 0 0 0,0 1 1 0 0,0 0-1 0 0,0 0 0 0 0,0 0-234 0 0,115-26 191 0 0,-107 26-3 0 0,279-22-5543 0 0,-235 17 3881 0 0</inkml:trace>
  <inkml:trace contextRef="#ctx0" brushRef="#br0" timeOffset="118531.276">7967 7553 1496 0 0,'0'0'384'0'0,"0"0"-25"0"0,0 0-88 0 0,0 0-31 0 0,0 0-1 0 0,-1-20 717 0 0,-8 18-926 0 0,1-1-1 0 0,0 2 1 0 0,0 0 0 0 0,-1 0 0 0 0,1 0-1 0 0,-1 1 1 0 0,1 0 0 0 0,-1 0 0 0 0,1 1-1 0 0,0 1 1 0 0,-1-1 0 0 0,1 1 0 0 0,0 1-1 0 0,0-1 1 0 0,0 1 0 0 0,0 1 0 0 0,1-1-1 0 0,-1 2 1 0 0,1-1 0 0 0,-3 2-30 0 0,-3 1 23 0 0,0 1 1 0 0,1 0-1 0 0,0 0 1 0 0,0 2-1 0 0,1-1 1 0 0,0 1-1 0 0,0 1 1 0 0,1 0-1 0 0,1 0 1 0 0,0 1-1 0 0,0 0 1 0 0,1 1-1 0 0,1 0 1 0 0,0 0-1 0 0,1 0 1 0 0,0 1-1 0 0,1 0 1 0 0,1 0-1 0 0,0 1 1 0 0,1-1-1 0 0,0 1 1 0 0,1 0-1 0 0,1-1 0 0 0,0 1 1 0 0,2 0-1 0 0,-1 3-23 0 0,13 270 1106 0 0,14 59 41 0 0,7 57 73 0 0,-35-395-1169 0 0,1-1 1 0 0,1 0-1 0 0,-1 1 1 0 0,1-1 0 0 0,1 0-1 0 0,-1 0 1 0 0,1 1-1 0 0,1-1 1 0 0,-1 0-1 0 0,2-1 1 0 0,-1 1 0 0 0,1-1-1 0 0,0 1 1 0 0,0-1-1 0 0,1 0 1 0 0,0 0-1 0 0,0-1 1 0 0,1 0 0 0 0,0 0-1 0 0,0 0 1 0 0,0 0-1 0 0,1-1 1 0 0,-1 0-1 0 0,1-1 1 0 0,1 1 0 0 0,-1-1-1 0 0,1-1 1 0 0,-1 1-1 0 0,6 0-51 0 0,10-3-295 0 0,1-2-1 0 0,-1 0 1 0 0,1-2-1 0 0,-1 0 1 0 0,0-2-1 0 0,0-1 1 0 0,0 0-1 0 0,-1-2 296 0 0,4 1-699 0 0,116-48-3809 0 0,-99 32 3009 0 0</inkml:trace>
  <inkml:trace contextRef="#ctx0" brushRef="#br0" timeOffset="119105.043">8457 7859 928 0 0,'11'-64'6396'0'0,"-11"62"-5933"0"0,-4-22 2279 0 0,-9 56-2461 0 0,8 15-209 0 0,2-1 1 0 0,2 1-1 0 0,1 0 1 0 0,3 0-1 0 0,2 0 1 0 0,10 42-73 0 0,-8-45 47 0 0,21 213-130 0 0,-27-255-30 0 0,-1-1 0 0 0,1 1-1 0 0,-1-1 1 0 0,0 0 0 0 0,0 1 0 0 0,1-1 0 0 0,-1 1 0 0 0,0-1-1 0 0,0 1 1 0 0,0-1 0 0 0,-1 1 0 0 0,1-1 0 0 0,0 0-1 0 0,0 1 1 0 0,-1-1 0 0 0,1 1 0 0 0,-1-1 0 0 0,1 0 0 0 0,-1 1-1 0 0,0-1 1 0 0,1 0 0 0 0,-1 0 0 0 0,0 1 0 0 0,0-1-1 0 0,0 0 1 0 0,0 0 0 0 0,0 0 0 0 0,0 0 0 0 0,0 0 0 0 0,0 0-1 0 0,-1-1 1 0 0,1 1 0 0 0,0 0 0 0 0,0 0 0 0 0,-1-1-1 0 0,1 1 1 0 0,0-1 0 0 0,-1 1 0 0 0,1-1 0 0 0,-1 0 0 0 0,1 0-1 0 0,-1 1 1 0 0,1-1 0 0 0,0 0 0 0 0,-1 0 0 0 0,1 0-1 0 0,-1-1 1 0 0,1 1 0 0 0,-1 0 0 0 0,1 0 0 0 0,0-1 0 0 0,-1 1-1 0 0,1-1 1 0 0,-1 1 0 0 0,1-1 0 0 0,0 0 0 0 0,0 1-1 0 0,-1-1 114 0 0,-19-11-1278 0 0,0-2 28 0 0</inkml:trace>
  <inkml:trace contextRef="#ctx0" brushRef="#br0" timeOffset="119482.312">7995 7693 2724 0 0,'5'-18'5347'0'0,"63"-6"-4948"0"0,-60 22 26 0 0,133-29-106 0 0,1 6-1 0 0,1 7 1 0 0,1 6-1 0 0,0 6 1 0 0,76 9-319 0 0,-216-3-22 0 0,1 1 1056 0 0,2 4-4257 0 0,4 1-2498 0 0,-9-6 4465 0 0</inkml:trace>
  <inkml:trace contextRef="#ctx0" brushRef="#br0" timeOffset="119930.878">10141 7670 1236 0 0,'5'-2'1020'0'0,"-1"1"2655"0"0,-20 20-2728 0 0,-4 23-648 0 0,2 1 1 0 0,2 0-1 0 0,2 1 0 0 0,2 0 1 0 0,2 1-1 0 0,-3 37-299 0 0,1-17 77 0 0,-44 176-1437 0 0,10-207-3473 0 0,44-34 3631 0 0</inkml:trace>
  <inkml:trace contextRef="#ctx0" brushRef="#br0" timeOffset="120226.954">9860 7747 1896 0 0,'6'-22'3511'0'0,"-6"23"-3421"0"0,1-1 0 0 0,-1 1 1 0 0,0-1-1 0 0,0 1 0 0 0,1-1 1 0 0,-1 1-1 0 0,0-1 0 0 0,0 1 1 0 0,1-1-1 0 0,-1 1 1 0 0,1-1-1 0 0,-1 1 0 0 0,0-1 1 0 0,1 0-1 0 0,-1 1 0 0 0,1-1 1 0 0,-1 0-1 0 0,1 1 1 0 0,-1-1-1 0 0,1 0 0 0 0,-1 0 1 0 0,1 0-1 0 0,0 1 0 0 0,-1-1 1 0 0,1 0-1 0 0,-1 0 0 0 0,1 0 1 0 0,-1 0-1 0 0,1 0 1 0 0,0 0-1 0 0,-1 0 0 0 0,1 0 1 0 0,-1 0-1 0 0,1 0 0 0 0,-1 0 1 0 0,1 0-1 0 0,0-1 0 0 0,-1 1 1 0 0,1 0-1 0 0,-1 0 1 0 0,1-1-1 0 0,-1 1 0 0 0,1 0 1 0 0,-1-1-1 0 0,1 1 0 0 0,-1 0 1 0 0,1-1-1 0 0,-1 1 1 0 0,0 0-1 0 0,1-1 0 0 0,-1 1 1 0 0,0-1-91 0 0,381 428 306 0 0,-377-422-544 0 0,-1-1 1 0 0,1 1-1 0 0,0 0 1 0 0,-1 0-1 0 0,0 0 1 0 0,-1 1-1 0 0,1-1 1 0 0,-1 1 0 0 0,0-1-1 0 0,0 1 1 0 0,0 0-1 0 0,-1 0 1 0 0,0 0-1 0 0,0 0 1 0 0,-1 0-1 0 0,0 0 1 0 0,0 0-1 0 0,0 0 1 0 0,-1 0 0 0 0,1 0-1 0 0,-1 0 1 0 0,-1-1-1 0 0,1 1 1 0 0,-1 0-1 0 0,0 0 1 0 0,-1-1-1 0 0,1 1 1 0 0,-1-1-1 0 0,0 0 1 0 0,0 0-1 0 0,-1 0 1 0 0,1 0 0 0 0,-2 0 237 0 0,-22 16-1208 0 0</inkml:trace>
  <inkml:trace contextRef="#ctx0" brushRef="#br0" timeOffset="120476.624">9844 8572 1612 0 0,'18'10'6592'0'0,"40"-11"-5620"0"0,-34 0-344 0 0,202-24-1723 0 0,-216 24 613 0 0,0-1 0 0 0,0 0 0 0 0,-1 0 0 0 0,1-1 0 0 0,-1-1 0 0 0,1 1 0 0 0,-1-1 0 0 0,0-1 0 0 0,0 0 0 0 0,-1 0-1 0 0,0-1 1 0 0,0 0 0 0 0,7-6 482 0 0,-5-3-1226 0 0</inkml:trace>
  <inkml:trace contextRef="#ctx0" brushRef="#br0" timeOffset="120770.625">9576 7690 1556 0 0,'-14'7'222'0'0,"1"1"-1"0"0,0 0 1 0 0,0 0-1 0 0,1 1 1 0 0,0 1 0 0 0,1 0-1 0 0,0 1 1 0 0,1 0-1 0 0,0 1 1 0 0,0 0 0 0 0,2 0-1 0 0,-1 1 1 0 0,1 0-1 0 0,1 1 1 0 0,1-1 0 0 0,0 2-1 0 0,0-1 1 0 0,2 0-1 0 0,0 1 1 0 0,0 0-1 0 0,1 0 1 0 0,1 0 0 0 0,1 2-222 0 0,3 106 910 0 0,7-83-783 0 0,2 0 0 0 0,1 0 0 0 0,2-1 0 0 0,2-1 0 0 0,2 0-1 0 0,1-1 1 0 0,2-1 0 0 0,1-1 0 0 0,2-1 0 0 0,1-1 0 0 0,5 3-127 0 0,-8-12-241 0 0,2 0 1 0 0,0-2 0 0 0,1 0 0 0 0,1-2-1 0 0,1-1 1 0 0,1-1 0 0 0,0-1 0 0 0,1-1 0 0 0,12 3 240 0 0,71-1-4269 0 0,-62-30 2689 0 0</inkml:trace>
  <inkml:trace contextRef="#ctx0" brushRef="#br0" timeOffset="121082.362">10738 7680 968 0 0,'31'44'577'0'0,"-3"1"-1"0"0,-1 1 1 0 0,-3 1-1 0 0,-1 2 1 0 0,-3 0-1 0 0,-2 1 1 0 0,-2 1-1 0 0,-3 1 1 0 0,-1 0-1 0 0,-3 0 1 0 0,0 23-577 0 0,-10-53 80 0 0,-1 0 1 0 0,-1 0-1 0 0,0 0 1 0 0,-2 0-1 0 0,0-1 1 0 0,-2 0-1 0 0,0 0 1 0 0,-2 0-1 0 0,0-1 1 0 0,-1 0-1 0 0,-1-1 1 0 0,0 0-1 0 0,-2-1 1 0 0,-2 2-81 0 0,-39 13-3443 0 0,48-36 2111 0 0,-15-14-78 0 0</inkml:trace>
  <inkml:trace contextRef="#ctx0" brushRef="#br0" timeOffset="121786.331">10995 7450 1648 0 0,'32'-25'3682'0'0,"1"15"-3352"0"0,0 3 0 0 0,0 0 0 0 0,1 2 0 0 0,0 2-1 0 0,0 1 1 0 0,0 1 0 0 0,12 3-330 0 0,-18-2 146 0 0,-17 0-97 0 0,-1 0 0 0 0,1 1 0 0 0,-1 0 1 0 0,1 1-1 0 0,-1 0 0 0 0,0 0 0 0 0,0 1 0 0 0,0 1 1 0 0,0 0-1 0 0,0 0 0 0 0,-1 1 0 0 0,1 0 1 0 0,-1 0-1 0 0,-1 1 0 0 0,1 1 0 0 0,-1-1 0 0 0,0 1 1 0 0,-1 1-1 0 0,1-1 0 0 0,-1 1 0 0 0,-1 1 1 0 0,0-1-1 0 0,0 1 0 0 0,0 0 0 0 0,-1 0 0 0 0,-1 1 1 0 0,0 0-1 0 0,2 6-49 0 0,46 419 1853 0 0,-20 108 1118 0 0,-32-532-2886 0 0,-2 0-1 0 0,1 1 1 0 0,-1-1 0 0 0,-1 0-1 0 0,0-1 1 0 0,-1 1-1 0 0,0 0 1 0 0,-1-1 0 0 0,1 0-1 0 0,-2 0 1 0 0,0-1-1 0 0,0 1 1 0 0,-1-1 0 0 0,0 0-1 0 0,0-1 1 0 0,-1 0-1 0 0,0 0 1 0 0,-1 0 0 0 0,1-1-1 0 0,-1-1 1 0 0,-1 1-1 0 0,1-2 1 0 0,-1 1 0 0 0,0-1-1 0 0,-1-1 1 0 0,1 0-1 0 0,-5 1-84 0 0,7-2-110 0 0,0-1-1 0 0,0-1 0 0 0,0 1 1 0 0,-1-1-1 0 0,1-1 0 0 0,0 1 0 0 0,-1-1 1 0 0,1-1-1 0 0,0 0 0 0 0,-1 0 0 0 0,1 0 1 0 0,0-1-1 0 0,0 0 0 0 0,0-1 0 0 0,0 0 1 0 0,0 0-1 0 0,1-1 0 0 0,-1 0 1 0 0,1 0-1 0 0,0-1 0 0 0,0 0 0 0 0,0 0 1 0 0,1 0-1 0 0,-1-2 111 0 0,2 3-370 0 0,1 1 0 0 0,1-1 0 0 0,-1 0-1 0 0,0 0 1 0 0,1 0 0 0 0,0-1 0 0 0,0 1 0 0 0,0-1 0 0 0,1 1 0 0 0,-1-1 0 0 0,1 0 0 0 0,0 0-1 0 0,1 0 1 0 0,-1 0 0 0 0,1-1 0 0 0,0 1 0 0 0,0 0 0 0 0,1 0 0 0 0,-1-1 0 0 0,1 1-1 0 0,0-1 1 0 0,1 1 0 0 0,-1 0 0 0 0,2-5 370 0 0,18-22-1171 0 0,0 8-5 0 0</inkml:trace>
  <inkml:trace contextRef="#ctx0" brushRef="#br0" timeOffset="122160.278">12534 7925 2016 0 0,'-9'1'1319'0'0,"-10"-1"1433"0"0,26-6-324 0 0,195-46-671 0 0,7 15-3811 0 0,-97 24-3557 0 0,-102 12 4392 0 0</inkml:trace>
  <inkml:trace contextRef="#ctx0" brushRef="#br0" timeOffset="122408.786">12547 8052 1428 0 0,'0'5'880'0'0,"1"0"-32"0"0,3 0-112 0 0,1-3-20 0 0,15 8-112 0 0,5-5-63 0 0,0 3-77 0 0,8 0-60 0 0,7-3-52 0 0,6-1-200 0 0,-21-4-84 0 0,12 0-4 0 0,11 0-660 0 0,0 0-789 0 0,55-20 101 0 0,-50 11 120 0 0,3-6 68 0 0</inkml:trace>
  <inkml:trace contextRef="#ctx0" brushRef="#br0" timeOffset="123046.591">14316 7372 968 0 0,'3'0'1341'0'0,"3"7"3342"0"0,-8 8-4461 0 0,-23 322 2261 0 0,24-317-2375 0 0,2 1-1 0 0,0-1 1 0 0,2 1 0 0 0,0-1 0 0 0,1 0-1 0 0,1 0 1 0 0,1 0 0 0 0,0-1 0 0 0,2 0-1 0 0,0 0 1 0 0,1 0 0 0 0,1-2 0 0 0,1 1-1 0 0,0-1 1 0 0,2 0 0 0 0,-1-2 0 0 0,2 1-1 0 0,0-1 1 0 0,1-1 0 0 0,1-1 0 0 0,0 0-1 0 0,0-1 1 0 0,1 0 0 0 0,1-2 0 0 0,0 0-1 0 0,0-1 1 0 0,1-1 0 0 0,0 0 0 0 0,1-2-1 0 0,-1 0 1 0 0,1-1 0 0 0,1-1 0 0 0,1-1-108 0 0,-12-3-31 0 0,0 0 0 0 0,0-1 0 0 0,0 0 1 0 0,-1 0-1 0 0,1-1 0 0 0,0 0 1 0 0,-1-1-1 0 0,0 0 0 0 0,0-1 0 0 0,0 0 1 0 0,0 0-1 0 0,0-1 0 0 0,-1 0 1 0 0,1 0-1 0 0,-1-1 0 0 0,-1 0 0 0 0,1-1 1 0 0,-1 0-1 0 0,0 0 0 0 0,-1 0 1 0 0,0-1-1 0 0,0 0 0 0 0,0 0 0 0 0,-1 0 1 0 0,-1-1-1 0 0,1 0 0 0 0,-1 0 1 0 0,-1 0-1 0 0,0 0 0 0 0,3-10 31 0 0,1-12-198 0 0,-1 0 0 0 0,-1 0 0 0 0,-2-1-1 0 0,-1 0 1 0 0,-1 1 0 0 0,-2-1 0 0 0,-1 0 0 0 0,-2 1 0 0 0,-1-1 0 0 0,-1 1-1 0 0,-1 0 1 0 0,-2 1 0 0 0,-2 0 0 0 0,0 0 0 0 0,-2 1 0 0 0,-1 1-1 0 0,-2 0 1 0 0,0 1 0 0 0,-18-21 198 0 0,23 32 20 0 0,-1 0 1 0 0,0 1-1 0 0,-1 1 0 0 0,-1 0 1 0 0,0 0-1 0 0,-1 2 0 0 0,-1 0 1 0 0,0 0-1 0 0,0 2 0 0 0,-1 0 1 0 0,0 1-1 0 0,-1 0 0 0 0,0 2 1 0 0,0 0-1 0 0,-1 1 0 0 0,0 1 1 0 0,0 1-1 0 0,0 0 0 0 0,0 1 1 0 0,-1 2-1 0 0,1 0 0 0 0,-1 1 1 0 0,1 0-1 0 0,-1 2 1 0 0,1 0-1 0 0,0 2 0 0 0,0 0 1 0 0,-15 5-21 0 0,25-5 46 0 0,1 1 1 0 0,-1 0-1 0 0,1 1 1 0 0,0 0-1 0 0,0 0 1 0 0,1 0-1 0 0,0 1 1 0 0,0 0-1 0 0,0 1 1 0 0,1-1-1 0 0,0 1 1 0 0,1 0-1 0 0,0 1 1 0 0,0 0-1 0 0,0-1 1 0 0,1 2-1 0 0,1-1 1 0 0,0 0-1 0 0,0 1 1 0 0,1-1-1 0 0,0 1 1 0 0,0 0-1 0 0,1-1 1 0 0,0 1-1 0 0,1 0 1 0 0,0 0-1 0 0,1 0 1 0 0,0 0-1 0 0,0 0 1 0 0,3 8-47 0 0,2-1 35 0 0,0 0 1 0 0,0-1-1 0 0,2 0 1 0 0,0 0-1 0 0,1-1 0 0 0,0 0 1 0 0,1 0-1 0 0,1-1 1 0 0,0 0-1 0 0,1-1 0 0 0,1 0 1 0 0,0-1-1 0 0,0-1 1 0 0,2 0-1 0 0,-1 0 0 0 0,1-2 1 0 0,0 0-1 0 0,1-1 1 0 0,0 0-1 0 0,16 5-35 0 0,5 0-639 0 0,1-1 1 0 0,0-2-1 0 0,0-1 1 0 0,1-2-1 0 0,1-2 0 0 0,-1-1 1 0 0,29-2 638 0 0,126-40-4031 0 0,-139 24 2777 0 0</inkml:trace>
  <inkml:trace contextRef="#ctx0" brushRef="#br0" timeOffset="123621.308">16764 7420 1556 0 0,'6'50'4156'0'0,"34"97"-2727"0"0,-38-141-1217 0 0,160 502 2727 0 0,-123-419-1443 0 0,-12-113-524 0 0,91-203-550 0 0,-89 157-544 0 0,185-388-336 0 0,-159 334-99 0 0,-56 124 487 0 0,1 0 0 0 0,-1 0-1 0 0,0 1 1 0 0,0-1 0 0 0,0 0 0 0 0,0 0 0 0 0,0 0-1 0 0,0 0 1 0 0,1 0 0 0 0,-1 0 0 0 0,0-1-1 0 0,0 1 1 0 0,0 0 0 0 0,0 0 0 0 0,0-1-1 0 0,1 1 1 0 0,-1 0 0 0 0,0-1 0 0 0,0 1 0 0 0,1-1-1 0 0,-1 1 1 0 0,0-1 0 0 0,0 1 0 0 0,1-1-1 0 0,-1 0 1 0 0,1 1 0 0 0,-1-1 0 0 0,0 0-1 0 0,1 1 1 0 0,-1-1 0 0 0,1 0 0 0 0,0 0 0 0 0,-1 0-1 0 0,1 1 1 0 0,0-1 0 0 0,-1 0 0 0 0,1 0-1 0 0,0 0 1 0 0,0 0 0 0 0,0 0 0 0 0,0 1 0 0 0,0-1-1 0 0,0 0 1 0 0,0 0 0 0 0,0 0 0 0 0,0 0-1 0 0,0 0 1 0 0,0 0 0 0 0,0 1 0 0 0,1-1-1 0 0,-1 0 1 0 0,0 0 0 0 0,1 0 0 0 0,-1 0 0 0 0,1 1-1 0 0,-1-1 1 0 0,1 0 0 0 0,-1 1 0 0 0,1-1-1 0 0,-1 0 1 0 0,1 1 0 0 0,0-1 0 0 0,-1 0-1 0 0,1 1 1 0 0,0-1 0 0 0,0 1 0 0 0,-1-1 0 0 0,1 1-1 0 0,1-1 71 0 0,-73 23-3434 0 0,63-19 3001 0 0,-25 9-763 0 0</inkml:trace>
  <inkml:trace contextRef="#ctx0" brushRef="#br0" timeOffset="123853.407">16403 7763 2524 0 0,'0'15'4077'0'0,"43"-13"-2539"0"0,-35-2-1070 0 0,265-32 2420 0 0,197 46-2916 0 0,-80-1-8186 0 0,-354-13 6973 0 0</inkml:trace>
  <inkml:trace contextRef="#ctx0" brushRef="#br0" timeOffset="124630.76">18940 7303 1496 0 0,'-8'-1'3664'0'0,"-6"35"-3280"0"0,1 0 0 0 0,2 1 0 0 0,1 1 0 0 0,1-1 0 0 0,3 2 0 0 0,0-1 0 0 0,1 25-384 0 0,3-35 212 0 0,2 0 0 0 0,0 1 0 0 0,2-1-1 0 0,1 0 1 0 0,1 0 0 0 0,1-1 0 0 0,1 1 0 0 0,1-1 0 0 0,2 0-1 0 0,0 0 1 0 0,2-1-212 0 0,-9-21 33 0 0,0 1 1 0 0,0-1-1 0 0,0 1 0 0 0,0-1 0 0 0,1 0 0 0 0,-1 0 1 0 0,1 0-1 0 0,0-1 0 0 0,0 1 0 0 0,0-1 0 0 0,0 1 1 0 0,1-1-1 0 0,-1 0 0 0 0,1 0 0 0 0,-1 0 0 0 0,1-1 1 0 0,-1 1-1 0 0,1-1 0 0 0,0 0 0 0 0,0 0 0 0 0,0 0 1 0 0,0-1-1 0 0,0 1 0 0 0,0-1 0 0 0,0 0 0 0 0,0 0 1 0 0,-1 0-1 0 0,1-1 0 0 0,0 0 0 0 0,0 1 0 0 0,0-1 1 0 0,0 0-1 0 0,0-1 0 0 0,-1 1 0 0 0,1-1 0 0 0,-1 0 0 0 0,1 0 1 0 0,-1 0-1 0 0,2-1-33 0 0,120-109 73 0 0,-113 96-140 0 0,-1-2 1 0 0,0 0-1 0 0,-1 0 1 0 0,-1-1-1 0 0,-1 0 1 0 0,-1 0-1 0 0,0-1 1 0 0,-1 0-1 0 0,-2 0 1 0 0,0 0-1 0 0,-1-1 0 0 0,-1 0 1 0 0,0 1-1 0 0,-2-1 1 0 0,-1 0-1 0 0,0 1 1 0 0,-2-1-1 0 0,0 0 1 0 0,-1 1-1 0 0,-1 0 1 0 0,-1 0-1 0 0,-1 0 1 0 0,-1 1-1 0 0,0 0 1 0 0,-1 1-1 0 0,-2 0 1 0 0,1 0-1 0 0,-2 1 1 0 0,-1 0-1 0 0,0 1 1 0 0,0 0-1 0 0,-2 2 1 0 0,0-1-1 0 0,-1 2 1 0 0,-2-2 66 0 0,10 11 7 0 0,0 1 0 0 0,0 0 0 0 0,0 0 0 0 0,0 1 0 0 0,0 0 0 0 0,0 0 0 0 0,-1 1 0 0 0,1 0 0 0 0,-1 1 0 0 0,1-1 0 0 0,-1 2 0 0 0,1-1 0 0 0,0 1 0 0 0,-1 0 0 0 0,1 1 0 0 0,0 0 0 0 0,0 1 0 0 0,-1-1 0 0 0,2 1 0 0 0,-1 1 0 0 0,0 0 0 0 0,1 0 0 0 0,0 0 0 0 0,0 1 0 0 0,0 0 0 0 0,0 0 0 0 0,1 1 0 0 0,0 0 0 0 0,0 0 0 0 0,0 0 0 0 0,1 1 0 0 0,0 0 0 0 0,0 0 0 0 0,1 0 0 0 0,0 0 0 0 0,0 1 0 0 0,1 0 0 0 0,0 0 0 0 0,0 0 0 0 0,0 0 0 0 0,1 0 0 0 0,1 2-7 0 0,0 7-37 0 0,1 1 0 0 0,0-1 0 0 0,1 0-1 0 0,2 0 1 0 0,-1 0 0 0 0,2 0 0 0 0,0 0 0 0 0,1-1-1 0 0,1 1 1 0 0,1-1 0 0 0,0 0 0 0 0,1-1-1 0 0,0 0 1 0 0,1 0 0 0 0,1-1 0 0 0,0 0 0 0 0,1-1-1 0 0,1 0 1 0 0,0-1 0 0 0,1 0 0 0 0,0-1 0 0 0,1 0-1 0 0,0-1 1 0 0,0-1 0 0 0,1 0 0 0 0,0-1-1 0 0,1 0 1 0 0,0-2 0 0 0,0 1 0 0 0,0-2 0 0 0,1-1-1 0 0,9 2 38 0 0,198 18-5302 0 0,-192-24 4019 0 0</inkml:trace>
  <inkml:trace contextRef="#ctx0" brushRef="#br0" timeOffset="124924.717">20105 7297 1576 0 0,'-14'4'301'0'0,"1"1"0"0"0,1 0 0 0 0,-1 1 0 0 0,1 1 0 0 0,0 0 0 0 0,0 0 0 0 0,1 1-1 0 0,0 1 1 0 0,0-1 0 0 0,1 2 0 0 0,1 0 0 0 0,-1 0 0 0 0,1 1 0 0 0,1 0 0 0 0,0 0 0 0 0,1 1 0 0 0,0 0 0 0 0,1 0 0 0 0,0 1-1 0 0,1-1 1 0 0,0 2 0 0 0,1-1 0 0 0,0 0 0 0 0,1 5-301 0 0,2-11 57 0 0,2 0 1 0 0,-1 1-1 0 0,1-1 0 0 0,0 0 1 0 0,0 0-1 0 0,1 0 0 0 0,0 0 0 0 0,0 0 1 0 0,1 0-1 0 0,0-1 0 0 0,0 1 1 0 0,0-1-1 0 0,1 0 0 0 0,0 0 1 0 0,0 0-1 0 0,1 0 0 0 0,0-1 0 0 0,0 0 1 0 0,0 0-1 0 0,0 0 0 0 0,1 0 1 0 0,0-1-1 0 0,0 0 0 0 0,0 0 0 0 0,0-1 1 0 0,1 1-1 0 0,-1-2 0 0 0,5 2-57 0 0,129 24-4049 0 0,-61-60 223 0 0,-66 19 2715 0 0</inkml:trace>
  <inkml:trace contextRef="#ctx0" brushRef="#br0" timeOffset="125174.502">19850 7520 2028 0 0,'8'6'8148'0'0,"102"-7"-7230"0"0,102-23-2572 0 0,50-5-4874 0 0,-215 24 5292 0 0</inkml:trace>
  <inkml:trace contextRef="#ctx0" brushRef="#br0" timeOffset="125904.691">20992 7225 1872 0 0,'2'-1'1597'0'0,"3"9"5369"0"0,13 140-5748 0 0,28 156-1233 0 0,-33-242-1795 0 0,-12-60 653 0 0,-14 12-4154 0 0,7-18 4115 0 0</inkml:trace>
  <inkml:trace contextRef="#ctx0" brushRef="#br0" timeOffset="126293.371">20938 7475 2888 0 0,'4'-16'5261'0'0,"33"-3"-5112"0"0,-33 18 201 0 0,186-53 90 0 0,57-28 227 0 0,-217 38 2929 0 0,-30 43-3462 0 0,0 1 1 0 0,1 32 601 0 0,13 116-1389 0 0,0 13-3275 0 0,-14-156 3647 0 0,-1-1 1 0 0,1 0-1 0 0,-1 1 0 0 0,0-1 1 0 0,0 0-1 0 0,0 0 1 0 0,-1 0-1 0 0,0 0 0 0 0,0 0 1 0 0,0 0-1 0 0,0 0 1 0 0,0 0-1 0 0,-1-1 0 0 0,1 1 1 0 0,-1-1-1 0 0,0 0 1 0 0,0 0-1 0 0,0 0 0 0 0,-1 0 1 0 0,1 0-1 0 0,-1-1 1 0 0,-3 3 280 0 0,-5-5-1162 0 0</inkml:trace>
  <inkml:trace contextRef="#ctx0" brushRef="#br0" timeOffset="126779.118">21001 6838 2392 0 0,'-25'16'359'0'0,"1"1"1"0"0,0 0-1 0 0,2 2 0 0 0,0 1 0 0 0,1 0 1 0 0,1 2-1 0 0,1 0 0 0 0,1 2 0 0 0,1-1 1 0 0,1 2-1 0 0,1 0 0 0 0,1 1 0 0 0,2 1 1 0 0,0 0-1 0 0,2 1 0 0 0,1 0 0 0 0,1 0 1 0 0,2 1-1 0 0,0-1 0 0 0,2 1 0 0 0,1 1 1 0 0,2-1-1 0 0,2 28-359 0 0,0-16 198 0 0,3 0 0 0 0,1-1 0 0 0,2 0-1 0 0,1 0 1 0 0,2 0 0 0 0,2-1 0 0 0,2-1 0 0 0,2 0 0 0 0,1-1-1 0 0,1-1 1 0 0,2-1 0 0 0,10 12-198 0 0,-18-31-14 0 0,0 0 0 0 0,2-1 0 0 0,0 0-1 0 0,0-1 1 0 0,2 0 0 0 0,-1-2 0 0 0,2 0-1 0 0,0 0 1 0 0,0-2 0 0 0,1 0 0 0 0,0-1 0 0 0,1 0-1 0 0,-1-2 1 0 0,2 0 0 0 0,-1-2 0 0 0,1 0-1 0 0,0-1 1 0 0,0-1 0 0 0,0 0 0 0 0,0-2 0 0 0,1 0-1 0 0,-1-2 1 0 0,0 0 0 0 0,7-2 14 0 0,-4-1-98 0 0,-1-2 0 0 0,1 0 0 0 0,-1-2 1 0 0,0 0-1 0 0,-1-2 0 0 0,0 0 0 0 0,0-1 0 0 0,-1-1 1 0 0,-1-1-1 0 0,0-1 0 0 0,0-1 0 0 0,-2 0 0 0 0,7-8 98 0 0,-8 3-45 0 0,-1 0-1 0 0,-1-2 0 0 0,-1 1 0 0 0,-1-2 0 0 0,-1 0 0 0 0,-1 0 1 0 0,-1-1-1 0 0,-1 0 0 0 0,-1 0 0 0 0,-1-1 0 0 0,-2 0 0 0 0,0 0 1 0 0,-1-1-1 0 0,-2 1 0 0 0,0-1 0 0 0,-2 1 0 0 0,-1 0 0 0 0,-1-1 1 0 0,-1 1-1 0 0,-1 0 0 0 0,-1 1 0 0 0,-2-1 0 0 0,0 1 1 0 0,-2 1-1 0 0,0-1 0 0 0,-1 2 0 0 0,-2 0 0 0 0,0 0 0 0 0,-1 1 1 0 0,-2 0-1 0 0,0 2 0 0 0,-1 0 0 0 0,0 0 0 0 0,-13-8 46 0 0,-10-5 68 0 0,-1 1 0 0 0,-2 2 0 0 0,-1 3 0 0 0,-1 1 0 0 0,-21-8-68 0 0,-67-8-3165 0 0,131 41 1805 0 0,16 4-1298 0 0,6 0 1423 0 0</inkml:trace>
  <inkml:trace contextRef="#ctx0" brushRef="#br0" timeOffset="127632.555">22131 7550 2468 0 0,'8'16'2984'0'0,"1"-15"1646"0"0,-6-1-2989 0 0,-3 4-548 0 0,3 8 1278 0 0,24-2 167 0 0,-16-6-6384 0 0,-18-30-2608 0 0,-24-37 2801 0 0,21 37 2277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 1184 0 0,'-41'15'3847'0'0,"-32"72"-2439"0"0,53-52-1079 0 0,3 2 0 0 0,1 0 0 0 0,1 0 0 0 0,2 2 0 0 0,-6 32-329 0 0,-23 68 506 0 0,15-55-431 0 0,-38 88-960 0 0,-12-87-3709 0 0,55-73 3268 0 0</inkml:trace>
  <inkml:trace contextRef="#ctx0" brushRef="#br0" timeOffset="204.917">0 76 1600 0 0,'6'-11'1759'0'0,"-6"11"-1678"0"0,0-1 1 0 0,0 0-1 0 0,1 0 0 0 0,-1 0 1 0 0,0 1-1 0 0,1-1 1 0 0,-1 0-1 0 0,0 0 0 0 0,1 1 1 0 0,-1-1-1 0 0,1 0 1 0 0,-1 1-1 0 0,1-1 0 0 0,0 0 1 0 0,-1 1-1 0 0,1-1 1 0 0,0 1-1 0 0,-1-1 0 0 0,1 1 1 0 0,0 0-1 0 0,-1-1 1 0 0,1 1-1 0 0,0 0 0 0 0,0-1 1 0 0,0 1-1 0 0,-1 0 1 0 0,1 0-1 0 0,0-1 0 0 0,0 1 1 0 0,0 0-1 0 0,0 0 1 0 0,-1 0-1 0 0,1 0 0 0 0,0 0 1 0 0,0 1-1 0 0,0-1 1 0 0,0 0-1 0 0,-1 0 0 0 0,1 0 1 0 0,0 1-1 0 0,0-1 1 0 0,0 0-1 0 0,-1 1 0 0 0,1-1 1 0 0,0 1-1 0 0,-1-1 1 0 0,1 1-1 0 0,0-1 0 0 0,-1 1 1 0 0,1-1-1 0 0,-1 1 0 0 0,1 0 1 0 0,0-1-1 0 0,-1 1 1 0 0,0 0-1 0 0,1 0 0 0 0,-1-1 1 0 0,1 1-1 0 0,-1 0 1 0 0,0 0-1 0 0,0-1 0 0 0,1 2-81 0 0,349 314 2821 0 0,-113-90-2724 0 0,-121-113-5096 0 0,-115-111 1936 0 0,-4-5 1594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2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251 194 1096 0 0,'0'0'329'0'0,"0"0"-51"0"0,0 0-45 0 0,0 0 5 0 0,0 0-10 0 0,0 0-50 0 0,18-3 1073 0 0,-7 2 238 0 0,-1 41-666 0 0,2 179 1143 0 0,24-57-320 0 0,-36-159-1891 0 0,1 1 0 0 0,-1 0 1 0 0,0 0-1 0 0,0-1 0 0 0,-1 1 0 0 0,1 0 1 0 0,-1 0-1 0 0,0-1 0 0 0,0 1 0 0 0,0 0 1 0 0,-1-1-1 0 0,1 1 0 0 0,-1-1 0 0 0,1 0 1 0 0,-1 1-1 0 0,0-1 0 0 0,-1 0 0 0 0,1 0 1 0 0,-1 0-1 0 0,1-1 0 0 0,-1 1 1 0 0,0 0-1 0 0,0-1 0 0 0,0 0 0 0 0,0 0 1 0 0,0 0-1 0 0,0 0 0 0 0,-1 0 0 0 0,-1 0 245 0 0,2 1-141 0 0,-14 8-1327 0 0</inkml:trace>
  <inkml:trace contextRef="#ctx0" brushRef="#br0" timeOffset="247.719">0 832 1068 0 0,'27'-18'3604'0'0,"14"2"-3339"0"0,1 2 0 0 0,0 3 1 0 0,1 0-1 0 0,0 3 0 0 0,0 2 0 0 0,1 1 1 0 0,0 3-1 0 0,0 1 0 0 0,0 2 0 0 0,12 4-265 0 0,42-4-1397 0 0,-39-1-1078 0 0,-40 0 1255 0 0</inkml:trace>
  <inkml:trace contextRef="#ctx0" brushRef="#br0" timeOffset="496.441">128 144 1736 0 0,'0'-4'792'0'0,"0"1"-96"0"0,2 0-28 0 0,7-2-84 0 0,11-4-72 0 0,8-2 61 0 0,8 2-137 0 0,1-1 20 0 0,2 2-96 0 0,0 0-112 0 0,9 1-248 0 0,6 2 0 0 0,-1 2-628 0 0,2-4-517 0 0,0 7 81 0 0,0-3-392 0 0,-5 1-12 0 0</inkml:trace>
  <inkml:trace contextRef="#ctx0" brushRef="#br0" timeOffset="778.205">1142 0 1280 0 0,'-8'1'179'0'0,"1"0"1"0"0,0 1-1 0 0,0-1 0 0 0,-1 1 0 0 0,1 1 1 0 0,0-1-1 0 0,1 1 0 0 0,-1 0 0 0 0,0 1 1 0 0,1 0-1 0 0,0 0 0 0 0,0 0 0 0 0,0 1 0 0 0,0 0 1 0 0,1 0-1 0 0,0 0 0 0 0,0 1 0 0 0,0-1 1 0 0,0 1-1 0 0,1 0 0 0 0,0 1 0 0 0,1-1 1 0 0,-1 1-1 0 0,1 0 0 0 0,0 0 0 0 0,1 0 1 0 0,0 0-1 0 0,0 0 0 0 0,0 0 0 0 0,1 5-179 0 0,1 21 359 0 0,2 1 0 0 0,2-1 0 0 0,1 0 0 0 0,1-1 0 0 0,2 1 0 0 0,1-1 0 0 0,1-1-1 0 0,2 0 1 0 0,2 2-359 0 0,12 37 467 0 0,-1 0-220 0 0,-5-22-180 0 0,-3 1-1 0 0,-2 1 1 0 0,-2 0-1 0 0,-2 1 1 0 0,-2 1-1 0 0,1 49-66 0 0,-9-97-139 0 0,-1-1 0 0 0,0 1 0 0 0,0 0-1 0 0,-1 0 1 0 0,1 0 0 0 0,-1 0 0 0 0,0-1 0 0 0,0 1-1 0 0,0 0 1 0 0,0-1 0 0 0,-1 1 0 0 0,1-1-1 0 0,-1 1 1 0 0,0-1 0 0 0,0 0 0 0 0,0 0 0 0 0,-1 1-1 0 0,1-2 1 0 0,-1 1 0 0 0,0 0 0 0 0,1 0-1 0 0,-1-1 1 0 0,0 0 0 0 0,-1 1 0 0 0,1-1 0 0 0,0 0-1 0 0,-1-1 1 0 0,1 1 0 0 0,-1-1 0 0 0,1 1-1 0 0,-1-1 1 0 0,0 0 0 0 0,1 0 0 0 0,-1-1 0 0 0,0 1-1 0 0,0-1 1 0 0,0 0 0 0 0,0 0 0 0 0,1 0-1 0 0,-1 0 1 0 0,0-1 0 0 0,0 1 0 0 0,-1-2 139 0 0,-26-9-1562 0 0,2 3 30 0 0</inkml:trace>
  <inkml:trace contextRef="#ctx0" brushRef="#br0" timeOffset="963.352">804 789 1016 0 0,'-2'-5'1064'0'0,"-1"2"-168"0"0,3-1-136 0 0,2-2-56 0 0,1-1-104 0 0,17-5-43 0 0,3 2-53 0 0,9 0-76 0 0,-2 0-128 0 0,13 4-164 0 0,3 4-12 0 0,0 0-664 0 0,-3-1-629 0 0,3 0-191 0 0,-2-2 156 0 0,1-2 24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1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1185 793 876 0 0,'10'53'2183'0'0,"-5"-29"-691"0"0,-15-44-196 0 0,-36-45-1232 0 0,36 72-2659 0 0,8-4 1211 0 0</inkml:trace>
  <inkml:trace contextRef="#ctx0" brushRef="#br0" timeOffset="1726.272">3477 970 1068 0 0,'-18'3'270'0'0,"0"0"0"0"0,0 2 1 0 0,1 0-1 0 0,-1 1 0 0 0,1 1 0 0 0,0 0 0 0 0,1 2 1 0 0,0-1-1 0 0,0 2 0 0 0,1 0 0 0 0,0 1 0 0 0,1 1 0 0 0,0 0 1 0 0,1 1-1 0 0,1 0 0 0 0,0 1 0 0 0,0 1-270 0 0,10-14 25 0 0,1 1-1 0 0,0 0 0 0 0,-1 0 1 0 0,1 0-1 0 0,0 0 1 0 0,0 0-1 0 0,0 0 0 0 0,1 0 1 0 0,-1 0-1 0 0,0 1 1 0 0,1-1-1 0 0,0 0 0 0 0,-1 0 1 0 0,1 1-1 0 0,0-1 1 0 0,0 0-1 0 0,0 0 0 0 0,0 1 1 0 0,1-1-1 0 0,-1 0 1 0 0,1 0-1 0 0,-1 1 0 0 0,1-1 1 0 0,0 0-1 0 0,-1 0 1 0 0,1 0-1 0 0,1 0 0 0 0,-1 0 1 0 0,0 0-1 0 0,0 0 1 0 0,1 0-1 0 0,-1-1 0 0 0,1 1 1 0 0,-1 0-1 0 0,1-1 1 0 0,0 1-1 0 0,-1-1 0 0 0,1 0 1 0 0,0 0-1 0 0,0 1 1 0 0,0-1-1 0 0,0 0 0 0 0,0-1 1 0 0,0 1-1 0 0,1 0 1 0 0,-1-1-1 0 0,0 1 0 0 0,0-1 1 0 0,1 1-25 0 0,118 15 334 0 0,-81-18-403 0 0,-1-1 0 0 0,0-2 1 0 0,0-2-1 0 0,0-2 0 0 0,34-12 69 0 0,-69 20-9 0 0,5-1-28 0 0,-1 1 1 0 0,0-1 0 0 0,0 0 0 0 0,0-1 0 0 0,0 0 0 0 0,0 0 0 0 0,-1-1 0 0 0,1 0 0 0 0,-1 0 0 0 0,0-1-1 0 0,0 1 1 0 0,-1-2 0 0 0,1 1 0 0 0,-1-1 0 0 0,0 0 0 0 0,-1 0 0 0 0,2-3 36 0 0,-7 6-10 0 0,-1 0 1 0 0,0 0-1 0 0,0 0 1 0 0,-1 0-1 0 0,1 0 1 0 0,-1 0-1 0 0,1 1 1 0 0,-1-1-1 0 0,0 0 1 0 0,0 1-1 0 0,0-1 1 0 0,0 1-1 0 0,-1 0 1 0 0,1 0-1 0 0,0 0 1 0 0,-1 0-1 0 0,0 0 1 0 0,1 0-1 0 0,-1 1 1 0 0,0-1-1 0 0,0 1 1 0 0,0 0-1 0 0,0 0 1 0 0,0 0-1 0 0,0 0 1 0 0,-2 0 9 0 0,-15-5 50 0 0,0 1 1 0 0,-1 1 0 0 0,0 1 0 0 0,0 1 0 0 0,0 1-1 0 0,0 0 1 0 0,0 2 0 0 0,0 0 0 0 0,0 1 0 0 0,0 2 0 0 0,1 0-1 0 0,-1 1 1 0 0,-5 3-51 0 0,64 6-173 0 0,1-15-100 0 0,1-2 0 0 0,-1-2 0 0 0,0-1 0 0 0,-1-2 0 0 0,0-1 0 0 0,5-4 273 0 0,-6 2-287 0 0,0-2 1 0 0,-1-1-1 0 0,0-2 1 0 0,-1-1-1 0 0,28-19 287 0 0,-53 29-8 0 0,1 0-1 0 0,-1-1 1 0 0,-1 0 0 0 0,1 0 0 0 0,-2-1-1 0 0,1 0 1 0 0,-1-1 0 0 0,0 0-1 0 0,-1 0 1 0 0,0-1 0 0 0,-1 0 0 0 0,0 0-1 0 0,-1 0 1 0 0,0-1 0 0 0,0 0-1 0 0,-2 0 1 0 0,1 0 0 0 0,-1 0 0 0 0,0-12 8 0 0,-3 3 340 0 0,-1 0 0 0 0,-1 0 0 0 0,-2 0 0 0 0,0 0 1 0 0,0 1-1 0 0,-2 0 0 0 0,-1 0 0 0 0,-1 0 0 0 0,0 1 1 0 0,-1 0-1 0 0,-1 0 0 0 0,-1 1 0 0 0,-1 0 0 0 0,0 1 0 0 0,-1 1 1 0 0,-1 0-1 0 0,-2-1-340 0 0,15 17 37 0 0,-1 0 0 0 0,0 0 1 0 0,0 0-1 0 0,1 0 0 0 0,-1 0 0 0 0,0 0 0 0 0,0 0 1 0 0,1 1-1 0 0,-1-1 0 0 0,0 1 0 0 0,1-1 1 0 0,-1 1-1 0 0,0 0 0 0 0,1-1 0 0 0,-1 1 0 0 0,1 0 1 0 0,-1 0-1 0 0,1 0 0 0 0,0 0 0 0 0,-1 0 1 0 0,1 1-1 0 0,0-1 0 0 0,0 0 0 0 0,0 1 1 0 0,0-1-1 0 0,0 0 0 0 0,0 1 0 0 0,0 0 0 0 0,0-1 1 0 0,0 1-1 0 0,1-1 0 0 0,-1 1 0 0 0,1 0 1 0 0,-1-1-1 0 0,1 1 0 0 0,0 0 0 0 0,0 0 1 0 0,-1-1-1 0 0,1 1 0 0 0,0 0 0 0 0,1 0 0 0 0,-1-1 1 0 0,0 1-1 0 0,0 0 0 0 0,1-1 0 0 0,-1 1 1 0 0,1 0-1 0 0,0-1 0 0 0,0 2-37 0 0,-5 45 165 0 0,3 1 0 0 0,2-1 0 0 0,2 0 0 0 0,2 0 0 0 0,6 20-165 0 0,56 469-13 0 0,-45-186-7215 0 0,-21-336 5749 0 0,-1-12 183 0 0</inkml:trace>
  <inkml:trace contextRef="#ctx0" brushRef="#br0" timeOffset="-330.013">1157 1125 1228 0 0,'8'79'3809'0'0,"62"43"-2170"0"0,-17-90-3418 0 0,-53-32 579 0 0,0 0-145 0 0</inkml:trace>
  <inkml:trace contextRef="#ctx0" brushRef="#br0" timeOffset="795.406">1736 1070 1008 0 0,'-14'-4'134'0'0,"0"0"0"0"0,-1 2 0 0 0,1-1 0 0 0,-1 2 0 0 0,0 0 0 0 0,0 1 0 0 0,0 0 0 0 0,0 1 0 0 0,1 1 0 0 0,-1 0 0 0 0,1 1 0 0 0,-1 1 0 0 0,1 0 0 0 0,0 1 0 0 0,0 1 0 0 0,1 0 0 0 0,-1 0 0 0 0,1 1 0 0 0,-3 4-134 0 0,7-7 91 0 0,-1 1-1 0 0,1 0 0 0 0,0 0 1 0 0,0 1-1 0 0,1 0 0 0 0,-1 1 1 0 0,1 0-1 0 0,1 0 1 0 0,0 1-1 0 0,0 0 0 0 0,0 0 1 0 0,1 1-1 0 0,0 0 0 0 0,1 0 1 0 0,0 0-1 0 0,0 1 0 0 0,0 0-90 0 0,6-6 24 0 0,0-1 0 0 0,0 0 0 0 0,0 1-1 0 0,1-1 1 0 0,-1 0 0 0 0,1 0 0 0 0,0 0-1 0 0,0 0 1 0 0,0 0 0 0 0,0 0-1 0 0,0-1 1 0 0,0 1 0 0 0,1 0 0 0 0,-1-1-1 0 0,1 0 1 0 0,0 0 0 0 0,0 0-1 0 0,0 0 1 0 0,0 0 0 0 0,0 0 0 0 0,0-1-1 0 0,0 0 1 0 0,1 1 0 0 0,-1-1-1 0 0,0-1 1 0 0,4 2-24 0 0,17 3 44 0 0,0 0 0 0 0,1-2 0 0 0,0 0 0 0 0,0-2 0 0 0,-1-1 0 0 0,1-1 0 0 0,0-1 0 0 0,0-1 0 0 0,-1-1 0 0 0,1-1 0 0 0,-1-1 0 0 0,0-2 0 0 0,-1 0 0 0 0,3-3-44 0 0,-20 9-1 0 0,0 0 0 0 0,-1 0 1 0 0,1-1-1 0 0,-1 0 0 0 0,0 0 1 0 0,0 0-1 0 0,0-1 0 0 0,0 0 1 0 0,-1 0-1 0 0,1 0 1 0 0,-1 0-1 0 0,0-1 0 0 0,0 0 1 0 0,-1 1-1 0 0,0-2 0 0 0,1 1 1 0 0,-2 0-1 0 0,1 0 0 0 0,0-1 1 0 0,-1 0-1 0 0,0 1 0 0 0,-1-1 1 0 0,1 0-1 0 0,-1 0 0 0 0,0 0 1 0 0,-1 0-1 0 0,1 0 1 0 0,-1 0-1 0 0,-1-5 1 0 0,-43-51 72 0 0,44 62-70 0 0,-1-1 1 0 0,1 0-1 0 0,0 1 1 0 0,0-1-1 0 0,0 0 0 0 0,-1 1 1 0 0,1-1-1 0 0,0 0 1 0 0,-1 1-1 0 0,1-1 0 0 0,-1 0 1 0 0,1 1-1 0 0,-1-1 1 0 0,1 1-1 0 0,-1-1 0 0 0,1 1 1 0 0,-1-1-1 0 0,1 1 1 0 0,-1-1-1 0 0,0 1 1 0 0,1 0-1 0 0,-1-1 0 0 0,0 1 1 0 0,1 0-1 0 0,-1 0 1 0 0,0-1-1 0 0,1 1 0 0 0,-1 0 1 0 0,0 0-1 0 0,0 0 1 0 0,1 0-1 0 0,-1 0 0 0 0,0 0 1 0 0,1 0-1 0 0,-1 0 1 0 0,0 0-1 0 0,0 0 0 0 0,1 0 1 0 0,-1 1-1 0 0,0-1 1 0 0,1 0-1 0 0,-1 0 1 0 0,0 1-1 0 0,1-1 0 0 0,-1 1 1 0 0,0-1-1 0 0,1 0 1 0 0,-1 1-1 0 0,1-1 0 0 0,-1 1 1 0 0,1-1-1 0 0,-1 1 1 0 0,1 0-1 0 0,-1-1 0 0 0,1 1 1 0 0,0-1-1 0 0,-1 1 1 0 0,1 0-1 0 0,0-1 0 0 0,-1 1 1 0 0,1 0-1 0 0,0-1 1 0 0,0 1-1 0 0,0 0 1 0 0,-1 0-1 0 0,1-1 0 0 0,0 1 1 0 0,0 0-1 0 0,0-1 1 0 0,0 2-3 0 0,8 59-82 0 0,-4-44 88 0 0,2 0 1 0 0,0 0 0 0 0,1 0 0 0 0,1-1 0 0 0,0 0-1 0 0,1-1 1 0 0,1 0 0 0 0,1 0 0 0 0,0-1-1 0 0,0 0 1 0 0,7 5-7 0 0,-14-17 6 0 0,1-1 0 0 0,-1 0 1 0 0,0 0-1 0 0,1 0 0 0 0,-1 0 0 0 0,1-1 0 0 0,-1 1 0 0 0,1-1 0 0 0,-1 0 0 0 0,1-1 0 0 0,-1 1 0 0 0,1-1 1 0 0,-1 0-1 0 0,0 0 0 0 0,1 0 0 0 0,-1-1 0 0 0,0 1 0 0 0,0-1 0 0 0,0 0 0 0 0,0 0 0 0 0,0-1 0 0 0,0 1 1 0 0,-1-1-1 0 0,1 0 0 0 0,-1 0 0 0 0,1 0 0 0 0,-1 0 0 0 0,0-1 0 0 0,-1 1 0 0 0,1-1-6 0 0,12-8-27 0 0,166-169 121 0 0,-175 175-91 0 0,0 0 0 0 0,1 0 0 0 0,0 0 0 0 0,0 1 1 0 0,0 0-1 0 0,1 0 0 0 0,0 1 0 0 0,0 0 1 0 0,0 0-1 0 0,0 0 0 0 0,0 1 0 0 0,1 1 0 0 0,-1 0 1 0 0,1 0-1 0 0,0 0 0 0 0,0 1 0 0 0,0 0 0 0 0,-1 1 1 0 0,1 0-1 0 0,0 1 0 0 0,0 0 0 0 0,6 1-3 0 0,-2 3 2 0 0,0 2-1 0 0,0-1 0 0 0,-1 2 1 0 0,0 0-1 0 0,0 0 0 0 0,-1 1 1 0 0,0 0-1 0 0,0 1 0 0 0,-1 1 1 0 0,-1-1-1 0 0,0 1 0 0 0,0 1 1 0 0,-1 0-1 0 0,0 0 0 0 0,-1 1 1 0 0,0 0-1 0 0,-2 0 0 0 0,1 0 1 0 0,-1 1-1 0 0,-1 0 0 0 0,-1-1 1 0 0,0 2-1 0 0,0-1 0 0 0,-2 0 1 0 0,1 1-1 0 0,-2-1 0 0 0,-1 15-1 0 0,-4-9-200 0 0,-2 1 0 0 0,0-1-1 0 0,-1-1 1 0 0,-1 1-1 0 0,-1-1 1 0 0,0-1 0 0 0,-2 0-1 0 0,0 0 1 0 0,-1-1-1 0 0,-1-1 1 0 0,0 0 0 0 0,-1-1-1 0 0,-1-1 1 0 0,0 0-1 0 0,-1-1 1 0 0,-2 0 200 0 0,-5 3-1359 0 0,0-6-129 0 0</inkml:trace>
  <inkml:trace contextRef="#ctx0" brushRef="#br0" timeOffset="-5683.403">124 868 1360 0 0,'-26'-55'2528'0'0,"17"16"408"0"0,7 27-1880 0 0,-1 35-1192 0 0,-28 545-1093 0 0,28-558-2933 0 0,0-15 2777 0 0</inkml:trace>
  <inkml:trace contextRef="#ctx0" brushRef="#br0" timeOffset="-4211.627">113 720 1008 0 0,'-2'-11'5890'0'0,"-2"-13"-4216"0"0,25-7-1587 0 0,-11 21-93 0 0,0 0 0 0 0,1 1 0 0 0,0 1-1 0 0,1 0 1 0 0,0 0 0 0 0,0 1 0 0 0,1 0-1 0 0,-1 1 1 0 0,1 1 0 0 0,1 0 0 0 0,-1 1-1 0 0,1 0 1 0 0,0 1 0 0 0,0 0-1 0 0,0 1 1 0 0,0 1 0 0 0,0 1 0 0 0,0 0-1 0 0,0 0 1 0 0,0 1 0 0 0,0 1 0 0 0,0 1-1 0 0,0 0 1 0 0,-1 0 0 0 0,1 1 0 0 0,-1 1-1 0 0,0 1 1 0 0,0-1 0 0 0,0 2-1 0 0,-1 0 1 0 0,0 1 0 0 0,0 0 0 0 0,-1 0-1 0 0,0 1 1 0 0,-1 1 0 0 0,0 0 0 0 0,0 0-1 0 0,-1 1 1 0 0,-1 0 0 0 0,1 1-1 0 0,-2 0 1 0 0,0 0 0 0 0,0 0 0 0 0,-1 1-1 0 0,3 9 7 0 0,-6-9-3 0 0,1 1-1 0 0,-2-1 0 0 0,0 1 0 0 0,0 0 0 0 0,-2 0 0 0 0,0-1 0 0 0,0 1 0 0 0,-1 0 0 0 0,-1 0 0 0 0,0-1 1 0 0,-1 1-1 0 0,0-1 0 0 0,-2 3 4 0 0,-10 45-40 0 0,15-60 58 0 0,4 11-54 0 0,71 65-71 0 0,-65-70 104 0 0,0 1 0 0 0,-1 0-1 0 0,1 1 1 0 0,-2 0-1 0 0,1 1 1 0 0,-1 0 0 0 0,-1 0-1 0 0,0 1 1 0 0,0-1-1 0 0,-1 2 1 0 0,-1-1-1 0 0,4 8 4 0 0,-35 56 158 0 0,25-73-155 0 0,-16 13 36 0 0,1 0 0 0 0,-2-1 0 0 0,0-1 1 0 0,0 0-1 0 0,-1-2 0 0 0,-1 0 0 0 0,0-1 0 0 0,0-1 0 0 0,-1-1 0 0 0,0-1 0 0 0,-1-1 1 0 0,-13 2-40 0 0,11-1-9 0 0,-21 7-31 0 0,-1-3 0 0 0,0-2-1 0 0,-1-1 1 0 0,1-3-1 0 0,-39 0 41 0 0,7-29-1320 0 0,76 23 1216 0 0,1 0 0 0 0,-1 0 0 0 0,0 0 1 0 0,1 0-1 0 0,-1 0 0 0 0,1 0 0 0 0,-1 0 0 0 0,1-1 1 0 0,-1 1-1 0 0,1 0 0 0 0,0-1 0 0 0,0 0 0 0 0,0 1 1 0 0,0-1-1 0 0,0 1 0 0 0,0-1 0 0 0,0 0 0 0 0,0 0 1 0 0,1 1-1 0 0,-1-1 0 0 0,1 0 0 0 0,-1 0 1 0 0,1 0-1 0 0,0 0 0 0 0,-1 0 0 0 0,1 0 0 0 0,0 0 1 0 0,1 0-1 0 0,-1 1 0 0 0,0-1 0 0 0,0 0 0 0 0,1 0 1 0 0,-1 0-1 0 0,1 0 0 0 0,0 0 0 0 0,-1 1 104 0 0,12-36-1252 0 0</inkml:trace>
  <inkml:trace contextRef="#ctx0" brushRef="#br0" timeOffset="-3587.58">636 1000 1756 0 0,'0'0'364'0'0,"-41"17"-44"0"0,14-9-44 0 0,-6 2-32 0 0,-7-2-56 0 0,-2-1 60 0 0,3-4-52 0 0,-2-1-8 0 0,-2 0-176 0 0,24-2-68 0 0,-10 0-204 0 0,-31-24-224 0 0,31 11 44 0 0,4-2-980 0 0</inkml:trace>
  <inkml:trace contextRef="#ctx0" brushRef="#br0" timeOffset="-844.834">143 610 1036 0 0,'0'0'211'0'0,"0"0"-25"0"0,-1-10 24 0 0,9-2 1628 0 0,73-18-1364 0 0,-64 27-460 0 0,0 0-1 0 0,0 2 1 0 0,0 0 0 0 0,0 0 0 0 0,0 2-1 0 0,0 0 1 0 0,0 1 0 0 0,0 1-1 0 0,10 3-13 0 0,63 33 204 0 0,-79-31-131 0 0,0 1 1 0 0,-1-1 0 0 0,0 2 0 0 0,-1-1-1 0 0,0 2 1 0 0,0-1 0 0 0,-1 1-1 0 0,0 0 1 0 0,-1 1 0 0 0,-1-1-1 0 0,1 2 1 0 0,-2-1 0 0 0,0 1 0 0 0,0-1-1 0 0,-1 1 1 0 0,-1 1 0 0 0,0-1-1 0 0,-1 0 1 0 0,0 1 0 0 0,-1 5-74 0 0,-1-18 119 0 0,-3 36 192 0 0,-6-17-258 0 0,-2 0 0 0 0,0-1 0 0 0,-1 0 0 0 0,-1-1 0 0 0,-1-1 0 0 0,0 0 0 0 0,-2-1 0 0 0,1 0 0 0 0,-2-1 0 0 0,0-1 0 0 0,-1-1 0 0 0,0 0 0 0 0,-1-2 0 0 0,0 0 0 0 0,-1-1 0 0 0,-1 0 0 0 0,1-2 0 0 0,-1-1 0 0 0,0 0 0 0 0,-1-2 0 0 0,0 0 0 0 0,0-1 0 0 0,-8-1-53 0 0,-22-2 178 0 0,97-23-54 0 0,28-1-152 0 0,2 3 1 0 0,0 4 0 0 0,1 3-1 0 0,71-3 28 0 0,-140 15 4 0 0,1 1 0 0 0,-1 0 0 0 0,1 1 0 0 0,-1 0 0 0 0,0 0 0 0 0,1 1 0 0 0,-1 0 0 0 0,0 0 0 0 0,0 1 0 0 0,0-1 0 0 0,0 2 0 0 0,0-1 0 0 0,-1 1-1 0 0,1 0 1 0 0,-1 0 0 0 0,0 1 0 0 0,0-1 0 0 0,-1 2 0 0 0,0-1 0 0 0,4 4-4 0 0,-6-4 22 0 0,0-1 0 0 0,0 1 0 0 0,0-1 0 0 0,0 1 0 0 0,-1 0 0 0 0,0 0-1 0 0,0 1 1 0 0,0-1 0 0 0,-1 0 0 0 0,1 0 0 0 0,-1 1 0 0 0,-1-1 0 0 0,1 1 0 0 0,-1-1 0 0 0,0 1 0 0 0,0-1 0 0 0,0 1 0 0 0,-1-1 0 0 0,0 1-1 0 0,0-1 1 0 0,-1 0 0 0 0,1 1 0 0 0,-1-1 0 0 0,0 0 0 0 0,0 0 0 0 0,-1 0 0 0 0,0 0 0 0 0,0-1 0 0 0,0 1 0 0 0,0-1 0 0 0,-1 1-1 0 0,0-1-21 0 0,-139 114 727 0 0,112-104-626 0 0,-1-2 0 0 0,-1-1 0 0 0,1-1 0 0 0,-2-2 0 0 0,1-1 0 0 0,-1-2-1 0 0,0-1 1 0 0,0-2 0 0 0,-26-2-101 0 0,-110-37-119 0 0,73-26-795 0 0,95 61 680 0 0,0-1-1 0 0,0 1 0 0 0,1 0 0 0 0,-1 0 0 0 0,1-1 0 0 0,-1 1 0 0 0,1-1 0 0 0,0 1 1 0 0,0-1-1 0 0,0 0 0 0 0,0 1 0 0 0,0-1 0 0 0,0 0 0 0 0,1 0 0 0 0,-1 1 0 0 0,1-1 1 0 0,0 0-1 0 0,0 0 0 0 0,0 0 0 0 0,0 0 0 0 0,1 1 0 0 0,-1-1 0 0 0,1 0 0 0 0,0 0 1 0 0,0-1 234 0 0,14-22-1504 0 0</inkml:trace>
  <inkml:trace contextRef="#ctx0" brushRef="#br0" timeOffset="8138.114">207 1987 1892 0 0,'0'0'488'0'0,"0"0"-59"0"0,-5-1-33 0 0,-27-7 1606 0 0,716-74-1210 0 0,295 18-792 0 0,115-8 112 0 0,628-20 292 0 0,1352 35-415 0 0,-1714 0 150 0 0,-561-10 183 0 0,406-5 600 0 0,-910 40 1028 0 0,-267 24-1108 0 0,-6-40-8199 0 0,-23 34 6163 0 0</inkml:trace>
  <inkml:trace contextRef="#ctx0" brushRef="#br0" timeOffset="2673.381">4585 1042 1128 0 0,'-1'1'65'0'0,"0"1"-1"0"0,1 0 1 0 0,-1 0-1 0 0,1 0 1 0 0,0 0-1 0 0,-1 0 1 0 0,1-1-1 0 0,0 1 1 0 0,0 0 0 0 0,0 0-1 0 0,0 0 1 0 0,1 0-1 0 0,-1 0 1 0 0,0 0-1 0 0,1 0 1 0 0,-1-1-1 0 0,1 1 1 0 0,0 0 0 0 0,0 0-1 0 0,0-1 1 0 0,0 1-1 0 0,0 0 1 0 0,0-1-1 0 0,0 1 1 0 0,0-1-1 0 0,0 1 1 0 0,1-1-1 0 0,-1 0 1 0 0,1 0 0 0 0,-1 1-1 0 0,1-1 1 0 0,-1 0-1 0 0,1 0 1 0 0,0 0-1 0 0,0-1 1 0 0,-1 1-1 0 0,1 0 1 0 0,0-1-1 0 0,0 1 1 0 0,0-1 0 0 0,0 0-1 0 0,-1 1 1 0 0,1-1-1 0 0,0 0 1 0 0,0 0-1 0 0,0 0 1 0 0,0 0-1 0 0,0-1 1 0 0,0 1-1 0 0,0 0 1 0 0,0-1 0 0 0,-1 1-1 0 0,1-1 1 0 0,0 0-1 0 0,0 0 1 0 0,-1 0-1 0 0,1 0 1 0 0,0 0-1 0 0,-1 0 1 0 0,1 0 0 0 0,-1 0-1 0 0,1 0 1 0 0,-1-1-1 0 0,0 0-64 0 0,37-27-23 0 0,-2-3 1 0 0,-1 0-1 0 0,-1-3 0 0 0,-3-1 0 0 0,0-1 1 0 0,-3-1-1 0 0,-1-2 0 0 0,-2-1 1 0 0,-1 0-1 0 0,-3-2 0 0 0,-1-1 0 0 0,7-25 23 0 0,5-1-340 0 0,71-133-194 0 0,-79 243 972 0 0,54 260 1323 0 0,-61-251-1688 0 0,1 0 5 0 0,-1 2 1 0 0,-3-1 0 0 0,-3 2-1 0 0,-1 0 1 0 0,-3 0 0 0 0,-1 16-79 0 0,-6-63-133 0 0,0 1 0 0 0,-1-1 0 0 0,0 1 0 0 0,0-1 0 0 0,0 0 0 0 0,-1 0 0 0 0,0 0 0 0 0,0 0 0 0 0,0 0 0 0 0,-1 0 0 0 0,1 0 0 0 0,-1 0 0 0 0,0-1 0 0 0,0 0 0 0 0,-1 1 0 0 0,0-1 0 0 0,1-1 0 0 0,-1 1 0 0 0,0 0 0 0 0,-1-1 0 0 0,1 0 0 0 0,-1 0 0 0 0,1 0 0 0 0,-1-1 0 0 0,0 1 0 0 0,0-1 0 0 0,0 0 0 0 0,0-1 0 0 0,-1 1 0 0 0,1-1 0 0 0,-1 0 133 0 0,-27 1-1265 0 0</inkml:trace>
  <inkml:trace contextRef="#ctx0" brushRef="#br0" timeOffset="3093.258">4942 785 996 0 0,'12'-9'205'0'0,"1"1"0"0"0,0 1-1 0 0,0 0 1 0 0,0 1 0 0 0,1 0 0 0 0,0 1 0 0 0,0 0-1 0 0,0 1 1 0 0,1 1 0 0 0,-1 0 0 0 0,1 1-1 0 0,0 1 1 0 0,0 0 0 0 0,4 1-205 0 0,-3 3 97 0 0,0 0 0 0 0,-1 1 0 0 0,1 1 0 0 0,-1 0-1 0 0,0 1 1 0 0,-1 1 0 0 0,0 0 0 0 0,0 1 0 0 0,0 1 0 0 0,-1 0 0 0 0,0 0-1 0 0,-1 1 1 0 0,0 1 0 0 0,0 0 0 0 0,-2 1 0 0 0,1 0 0 0 0,-1 1 0 0 0,-1 0 0 0 0,0 0-1 0 0,-1 1 1 0 0,-1 0 0 0 0,0 1 0 0 0,0 0 0 0 0,-1 2-97 0 0,11 67 2783 0 0,-19-106-2702 0 0,1 0 0 0 0,1 0-1 0 0,1 0 1 0 0,1 0 0 0 0,1-1-1 0 0,1 2 1 0 0,1-1-1 0 0,1 0 1 0 0,0 1 0 0 0,2 0-1 0 0,1 1 1 0 0,9-17-81 0 0,-2-2 113 0 0,-14 29-101 0 0,1 1 1 0 0,0-1 0 0 0,1 1-1 0 0,0 0 1 0 0,0 0 0 0 0,1 0-1 0 0,0 1 1 0 0,0-1 0 0 0,1 1-1 0 0,0 1 1 0 0,1-1 0 0 0,0 1-1 0 0,0 0 1 0 0,0 1 0 0 0,1-1-1 0 0,0 1 1 0 0,0 1 0 0 0,1 0-1 0 0,0 0 1 0 0,3-1-13 0 0,30 23 22 0 0,-24-3-15 0 0,-2 1-1 0 0,0 0 1 0 0,-1 1 0 0 0,0 1 0 0 0,-1 0 0 0 0,-1 1-1 0 0,-1 1 1 0 0,-1 0 0 0 0,0 0 0 0 0,-2 1-1 0 0,0 1 1 0 0,-1 0 0 0 0,5 19-7 0 0,15 68-580 0 0,-13-46-3606 0 0,-15-60 2879 0 0,0-2 39 0 0,0 0-50 0 0</inkml:trace>
  <inkml:trace contextRef="#ctx0" brushRef="#br0" timeOffset="3654.153">6745 440 1288 0 0,'-15'-6'278'0'0,"0"1"-1"0"0,0 1 0 0 0,-1 0 1 0 0,1 1-1 0 0,-1 1 1 0 0,0 0-1 0 0,0 1 1 0 0,0 1-1 0 0,0 0 0 0 0,0 1 1 0 0,1 1-1 0 0,-1 1 1 0 0,0 0-1 0 0,1 1 1 0 0,0 0-1 0 0,0 1 1 0 0,-8 5-278 0 0,9-8 132 0 0,0 1 0 0 0,0 1 0 0 0,1 0 1 0 0,-1 1-1 0 0,1 1 0 0 0,1 0 0 0 0,-1 0 1 0 0,1 2-1 0 0,0-1 0 0 0,0 1 1 0 0,1 1-1 0 0,0 0 0 0 0,1 1 0 0 0,0 0 1 0 0,0 1-1 0 0,1 0 0 0 0,1 0 0 0 0,-7 10-132 0 0,16-18 20 0 0,0 0-1 0 0,0 0 0 0 0,0 0 0 0 0,0 0 0 0 0,0 0 0 0 0,0 0 1 0 0,1-1-1 0 0,0 1 0 0 0,-1-1 0 0 0,1 1 0 0 0,0-1 0 0 0,0 1 1 0 0,0-1-1 0 0,1 0 0 0 0,-1 0 0 0 0,0 0 0 0 0,1 0 0 0 0,-1-1 1 0 0,1 1-1 0 0,0-1 0 0 0,0 1 0 0 0,-1-1 0 0 0,1 0 0 0 0,0 0 1 0 0,0 0-1 0 0,0 0 0 0 0,0-1 0 0 0,0 1 0 0 0,0-1 0 0 0,0 0 1 0 0,1 0-1 0 0,0 0-19 0 0,372 9-372 0 0,-369-18 346 0 0,-113 32 129 0 0,70-17 36 0 0,-1 1 1 0 0,1 1-1 0 0,1 3 0 0 0,0 0 1 0 0,0 3-1 0 0,2 0 1 0 0,-1 3-1 0 0,-20 13-139 0 0,4 42 345 0 0,73-47-218 0 0,-11-19-171 0 0,0-1 1 0 0,0-1-1 0 0,0 0 0 0 0,1-1 0 0 0,0 0 1 0 0,-1-1-1 0 0,1 0 0 0 0,0-1 0 0 0,0-1 1 0 0,0 0-1 0 0,0 0 0 0 0,2-2 44 0 0,9 2-190 0 0,274-31-6806 0 0,-257 22 5740 0 0</inkml:trace>
  <inkml:trace contextRef="#ctx0" brushRef="#br0" timeOffset="4101.985">6916 947 924 0 0,'45'-88'2666'0'0,"71"-235"-3020"0"0,-88 187 381 0 0,-27 132-71 0 0,-24-19 328 0 0,43 75-101 0 0,81 64 363 0 0,-89-108-449 0 0,-1 1 0 0 0,-1 1 1 0 0,0 0-1 0 0,0 0 0 0 0,-1 1 1 0 0,0 1-1 0 0,-1-1 0 0 0,0 1 1 0 0,-1 1-1 0 0,0-1 0 0 0,-1 1 1 0 0,0 1-1 0 0,-1-1 0 0 0,-1 1 1 0 0,0-1-1 0 0,-1 1 1 0 0,1 11-98 0 0,-5-15 46 0 0,0 0 1 0 0,-1 1 0 0 0,0-1 0 0 0,-1 0 0 0 0,0 0 0 0 0,0 0 0 0 0,-1-1 0 0 0,-1 1 0 0 0,1-1 0 0 0,-2 0 0 0 0,1 0 0 0 0,-1 0 0 0 0,0-1 0 0 0,-1 0 0 0 0,0 0 0 0 0,0-1-1 0 0,-1 0 1 0 0,0 0 0 0 0,-5 3-47 0 0,-110 39-2463 0 0,105-52 1128 0 0,-9-12 15 0 0</inkml:trace>
  <inkml:trace contextRef="#ctx0" brushRef="#br0" timeOffset="4379.858">7733 235 1008 0 0,'0'0'93'0'0,"-16"-6"4099"0"0,13 31-2032 0 0,75 180-129 0 0,-15-69-1662 0 0,-24-9-1194 0 0,-24-39-3165 0 0,-31-27 1263 0 0,4-44 1252 0 0</inkml:trace>
  <inkml:trace contextRef="#ctx0" brushRef="#br0" timeOffset="4708.234">7428 677 1552 0 0,'0'-3'125'0'0,"1"1"0"0"0,0 0 0 0 0,0 0 0 0 0,0 0 0 0 0,0 0-1 0 0,1 0 1 0 0,-1 0 0 0 0,0 0 0 0 0,1 0 0 0 0,-1 1 0 0 0,1-1 0 0 0,0 0 0 0 0,0 1-1 0 0,0 0 1 0 0,-1-1 0 0 0,1 1 0 0 0,0 0 0 0 0,1 0 0 0 0,-1 0 0 0 0,0 0 0 0 0,0 0-1 0 0,0 0 1 0 0,0 1 0 0 0,1-1 0 0 0,-1 1 0 0 0,0 0 0 0 0,2-1-125 0 0,-2 1 106 0 0,78-25 276 0 0,1 3 0 0 0,1 4-1 0 0,1 4 1 0 0,1 3 0 0 0,-1 4-1 0 0,1 4 1 0 0,10 3-382 0 0,-90 0 58 0 0,0 0 1 0 0,0 1-1 0 0,0-1 1 0 0,0 1-1 0 0,-1 0 0 0 0,1 0 1 0 0,0 0-1 0 0,0 0 1 0 0,-1 0-1 0 0,1 1 0 0 0,-1 0 1 0 0,1 0-1 0 0,-1 0 1 0 0,0 0-1 0 0,0 0 0 0 0,0 1 1 0 0,0 0-1 0 0,0-1 1 0 0,-1 1-1 0 0,1 0 0 0 0,-1 0 1 0 0,1 0-1 0 0,-1 1 1 0 0,0-1-1 0 0,0 0 0 0 0,-1 1 1 0 0,1-1-1 0 0,-1 1 1 0 0,0 0-1 0 0,0 0 1 0 0,0-1-1 0 0,0 1 0 0 0,-1 0 1 0 0,1 0-1 0 0,-1 0 1 0 0,0 0-1 0 0,0 0 0 0 0,0-1 1 0 0,-1 1-1 0 0,0 0 1 0 0,1 0-1 0 0,-2 1-58 0 0,17 126 271 0 0,3-61-1750 0 0,-13-27-3336 0 0,-6-41 3457 0 0,-4-1 64 0 0</inkml:trace>
  <inkml:trace contextRef="#ctx0" brushRef="#br0" timeOffset="4957.603">8037 251 1696 0 0,'-3'-13'1232'0'0,"3"1"-248"0"0,0 4-164 0 0,-2 0-96 0 0,0 1-159 0 0,2 0-261 0 0,-1 1-268 0 0,2 1 0 0 0,-1 5-360 0 0,0 0-333 0 0,0 0-695 0 0,0 0 52 0 0,11-2 8 0 0</inkml:trace>
  <inkml:trace contextRef="#ctx0" brushRef="#br0" timeOffset="6124.793">8416 528 1128 0 0,'14'10'271'0'0,"-1"0"-1"0"0,0 1 1 0 0,-1 1-1 0 0,0-1 0 0 0,-1 2 1 0 0,0 0-1 0 0,-1 0 1 0 0,-1 1-1 0 0,0 0 1 0 0,-1 1-1 0 0,0 0 1 0 0,-1 0-1 0 0,-1 1 1 0 0,0-1-1 0 0,1 10-270 0 0,-7-19 114 0 0,-1-1 1 0 0,1 1-1 0 0,-1 0 0 0 0,-1-1 1 0 0,1 1-1 0 0,-1-1 0 0 0,0 0 1 0 0,0 0-1 0 0,-1 0 0 0 0,1 0 1 0 0,-1 0-1 0 0,0 0 0 0 0,0 0 1 0 0,-1-1-1 0 0,0 0 0 0 0,1 1 1 0 0,-1-1-1 0 0,-1-1 0 0 0,1 1 1 0 0,-1-1-1 0 0,1 1 0 0 0,-1-1 1 0 0,0-1-1 0 0,0 1 0 0 0,-3 0-114 0 0,8-2 179 0 0,0-1-43 0 0,0 0-6 0 0,-10-21 27 0 0,12 11-134 0 0,-1 0 0 0 0,2 0-1 0 0,-1 0 1 0 0,2 0-1 0 0,-1 0 1 0 0,1 1-1 0 0,0-1 1 0 0,1 1-1 0 0,0 0 1 0 0,1 1-1 0 0,0-1 1 0 0,0 1-1 0 0,1 0 1 0 0,2-1-23 0 0,4-7-62 0 0,0 1 0 0 0,1 0 1 0 0,0 2-1 0 0,1 0 0 0 0,1 0 0 0 0,0 1 1 0 0,1 1-1 0 0,0 1 0 0 0,9-4 62 0 0,-21 11-31 0 0,1 0 1 0 0,1 1-1 0 0,-1 0 0 0 0,0 0 0 0 0,0 0 0 0 0,1 1 0 0 0,-1 0 1 0 0,1 0-1 0 0,-1 0 0 0 0,1 1 0 0 0,-1 0 0 0 0,1 0 1 0 0,-1 1-1 0 0,1 0 0 0 0,-1 0 0 0 0,1 1 0 0 0,-1-1 0 0 0,0 1 1 0 0,1 1-1 0 0,-1-1 0 0 0,0 1 0 0 0,-1 0 0 0 0,1 0 0 0 0,-1 1 1 0 0,1 0-1 0 0,-1 0 0 0 0,0 0 0 0 0,0 0 0 0 0,4 6 31 0 0,27 79 160 0 0,-36-87-73 0 0,0 45 672 0 0,0-46-682 0 0,3-20 15 0 0,3 0-157 0 0,1-1 1 0 0,2 1-1 0 0,-1 1 0 0 0,2 0 0 0 0,0 0 0 0 0,2 1 1 0 0,0 0-1 0 0,0 1 0 0 0,2 0 0 0 0,0 1 0 0 0,0 1 1 0 0,2 0-1 0 0,-1 1 0 0 0,2 1 0 0 0,0 0 0 0 0,4-1 65 0 0,-18 12-8 0 0,0-1-1 0 0,0 1 1 0 0,0 0-1 0 0,0 0 1 0 0,0 0-1 0 0,0 0 0 0 0,0 0 1 0 0,1 1-1 0 0,-1-1 1 0 0,0 1-1 0 0,0 0 1 0 0,1 0-1 0 0,-1 0 1 0 0,0 1-1 0 0,0-1 0 0 0,1 1 1 0 0,-1 0-1 0 0,0 0 1 0 0,0 0-1 0 0,0 0 1 0 0,0 0-1 0 0,0 1 1 0 0,0-1-1 0 0,0 1 1 0 0,-1 0-1 0 0,1 0 0 0 0,0 0 1 0 0,-1 0-1 0 0,0 0 1 0 0,1 1-1 0 0,-1-1 1 0 0,0 1-1 0 0,0-1 1 0 0,0 1-1 0 0,-1 0 0 0 0,1 0 9 0 0,45 120-297 0 0,-40-97 274 0 0,-5-18-29 0 0,1 1 0 0 0,-1-1-1 0 0,1 0 1 0 0,1 1 0 0 0,0-2-1 0 0,0 1 1 0 0,0 0 0 0 0,1-1-1 0 0,0 0 1 0 0,0 0-1 0 0,1 0 1 0 0,0-1 0 0 0,0 0-1 0 0,1 0 1 0 0,0 0 0 0 0,-1-1-1 0 0,2 0 1 0 0,-1 0 0 0 0,1-1-1 0 0,0 0 1 0 0,0 0 0 0 0,0-1-1 0 0,0 0 1 0 0,0 0 0 0 0,1-1-1 0 0,-1 0 1 0 0,1-1 0 0 0,0 0-1 0 0,0 0 53 0 0,12-1-280 0 0,0 0-1 0 0,1-1 1 0 0,-1-1-1 0 0,0-2 1 0 0,-1 0 0 0 0,1-1-1 0 0,-1 0 1 0 0,0-2-1 0 0,0-1 1 0 0,19-9 280 0 0,-33 14 62 0 0,1 0 0 0 0,0-1 0 0 0,-1 1 0 0 0,0-1 1 0 0,1-1-1 0 0,-2 1 0 0 0,1-1 0 0 0,0 0 0 0 0,-1 0 0 0 0,0 0 0 0 0,0-1 0 0 0,-1 0 1 0 0,1 0-1 0 0,-1 0 0 0 0,-1-1 0 0 0,1 1 0 0 0,1-5-62 0 0,-5 10 135 0 0,-3-8 523 0 0,-5 6-580 0 0,0 0-1 0 0,0 0 0 0 0,0 1 0 0 0,0 0 0 0 0,0 1 0 0 0,0 0 1 0 0,0 0-1 0 0,-1 1 0 0 0,1 0 0 0 0,0 1 0 0 0,-1-1 0 0 0,1 1 1 0 0,0 1-1 0 0,0 0 0 0 0,0 0 0 0 0,0 0 0 0 0,0 1 0 0 0,-5 3-77 0 0,-18 3 70 0 0,19-7 45 0 0,0 2 1 0 0,0-1 0 0 0,0 1 0 0 0,0 1 0 0 0,0 0 0 0 0,1 1 0 0 0,0 0-1 0 0,0 1 1 0 0,1 0 0 0 0,0 0 0 0 0,0 1 0 0 0,0 0 0 0 0,-7 10-116 0 0,18-15 4 0 0,0 0 0 0 0,1 0 1 0 0,-1 0-1 0 0,1 0 0 0 0,-1-1 0 0 0,1 1 1 0 0,0 0-1 0 0,0-1 0 0 0,0 0 1 0 0,1 1-1 0 0,-1-1 0 0 0,0 0 0 0 0,1 0 1 0 0,0 0-1 0 0,-1-1 0 0 0,1 1 1 0 0,0 0-1 0 0,0-1 0 0 0,0 0 1 0 0,0 0-1 0 0,0 0 0 0 0,0 0 0 0 0,0 0 1 0 0,0-1-1 0 0,1 1 0 0 0,-1-1 1 0 0,0 0-1 0 0,0 0 0 0 0,0 0 0 0 0,1 0 1 0 0,-1-1-1 0 0,3 0-4 0 0,136 2 199 0 0,-127-5 99 0 0,88 13-997 0 0,-88-11 540 0 0,0 1-1 0 0,0-2 1 0 0,0 0-1 0 0,0-1 1 0 0,0 0-1 0 0,-1-1 1 0 0,0-1-1 0 0,0 0 1 0 0,-1-1-1 0 0,1-1 1 0 0,-1 0 0 0 0,-1 0-1 0 0,0-1 1 0 0,0-1-1 0 0,-1 0 1 0 0,0-1-1 0 0,0 0 1 0 0,6-10 159 0 0,-2-7-246 0 0</inkml:trace>
  <inkml:trace contextRef="#ctx0" brushRef="#br0" timeOffset="6310.966">10151 355 3804 0 0,'15'-160'764'0'0,"6"-19"2342"0"0,-19 163-1845 0 0,-3 43-516 0 0,0-9-682 0 0,4 19 86 0 0,2-1 1 0 0,2 0-1 0 0,1 0 1 0 0,1-1-1 0 0,3 0 0 0 0,8 18-149 0 0,23 81-231 0 0,-3 46-3550 0 0,-42-136 798 0 0,-10-20 1443 0 0</inkml:trace>
  <inkml:trace contextRef="#ctx0" brushRef="#br0" timeOffset="6548.3">9910 518 1792 0 0,'4'-15'4471'0'0,"194"-33"-3307"0"0,7 11-4113 0 0,-157 29 1711 0 0,5-2-26 0 0</inkml:trace>
  <inkml:trace contextRef="#ctx0" brushRef="#br0" timeOffset="6998.565">10875 316 1272 0 0,'-8'-1'268'0'0,"-1"0"0"0"0,1 1 0 0 0,-1 0 0 0 0,0 0-1 0 0,1 0 1 0 0,-1 1 0 0 0,1 0 0 0 0,0 1 0 0 0,-1 0 0 0 0,1 1 0 0 0,0-1-1 0 0,0 1 1 0 0,0 1 0 0 0,1 0 0 0 0,-1 0 0 0 0,1 0 0 0 0,0 1-268 0 0,-12 8 253 0 0,1 0 1 0 0,1 2-1 0 0,0 0 1 0 0,1 1-1 0 0,1 0 1 0 0,0 1-1 0 0,1 1 1 0 0,1 1-1 0 0,-6 10-253 0 0,-6 53 754 0 0,25-81-664 0 0,13 17 257 0 0,44-36-109 0 0,77-87 30 0 0,-132 101-267 0 0,1 1-1 0 0,-1 1 1 0 0,1-1-1 0 0,0 0 1 0 0,0 1 0 0 0,1-1-1 0 0,-1 1 1 0 0,0 0-1 0 0,1 0 1 0 0,-1 0-1 0 0,1 0 1 0 0,0 1-1 0 0,0 0 1 0 0,0 0 0 0 0,-1 0-1 0 0,1 0 1 0 0,0 0-1 0 0,0 1 1 0 0,0-1-1 0 0,0 1 1 0 0,0 0-1 0 0,0 1 1 0 0,0-1-1 0 0,0 1 1 0 0,0-1 0 0 0,0 1-1 0 0,0 0 1 0 0,0 1-1 0 0,-1-1 1 0 0,1 1-1 0 0,0-1 1 0 0,-1 1-1 0 0,1 0 1 0 0,-1 1 0 0 0,0-1-1 0 0,0 0 1 0 0,0 1-1 0 0,0 0 1 0 0,1 1-1 0 0,96 127 0 0 0,-98-127-63 0 0,-1-2 125 0 0,1 0 0 0 0,-1 1 0 0 0,1-1 0 0 0,-1 1 0 0 0,0-1 0 0 0,0 1 0 0 0,0-1 0 0 0,0 1 0 0 0,0 0 0 0 0,0-1 0 0 0,-1 1 0 0 0,1 0 0 0 0,-1-1 0 0 0,0 1 0 0 0,0 0 0 0 0,0 0 0 0 0,0 0 0 0 0,-1-1 0 0 0,1 1 0 0 0,-1 0 0 0 0,1 0 0 0 0,-1-1 0 0 0,0 1-1 0 0,0-1 1 0 0,0 1 0 0 0,0-1 0 0 0,-1 1 0 0 0,0 0-62 0 0,13-34 738 0 0,17-4-1113 0 0,1 2-1 0 0,2 0 0 0 0,1 2 0 0 0,1 2 0 0 0,2 1 0 0 0,1 1 0 0 0,1 2 0 0 0,25-11 376 0 0,13-14-1744 0 0,23-9-2057 0 0,-70 44 2669 0 0</inkml:trace>
  <inkml:trace contextRef="#ctx0" brushRef="#br0" timeOffset="8396.891">11805 435 2260 0 0,'0'-5'924'0'0,"0"1"-136"0"0,0 1-132 0 0,3-2-48 0 0,-3 3-19 0 0,0-1-105 0 0,4 1-72 0 0,-4-1-72 0 0,0 1 12 0 0,2 1-112 0 0,-2 1-68 0 0,1 1-256 0 0,1 4 8 0 0,-2-1-444 0 0,0 2-652 0 0,0 1-205 0 0,-3 3 69 0 0,-8 14-100 0 0</inkml:trace>
  <inkml:trace contextRef="#ctx0" brushRef="#br0" timeOffset="8661.284">11771 862 1520 0 0,'4'8'944'0'0,"-4"-1"-268"0"0,5-1-56 0 0,-3 3-88 0 0,8 6-208 0 0,-3 5-36 0 0,1-2-652 0 0,-3-5-340 0 0,-3-1-580 0 0,-1-5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4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29 1400 0 0,'0'0'484'0'0,"0"0"-58"0"0,0 0-62 0 0,-21 0 1529 0 0,17 8-1740 0 0,1 0 0 0 0,1 0 0 0 0,-1 0 0 0 0,1 1 0 0 0,1-1 0 0 0,-1 0 0 0 0,2 1 0 0 0,-1-1 0 0 0,1 1 0 0 0,0-1 0 0 0,1 1 0 0 0,0-1 0 0 0,0 1 0 0 0,1-1 0 0 0,0 0 0 0 0,1 0 0 0 0,1 4-153 0 0,46 154 1357 0 0,-36-129-1581 0 0,-2 1 1 0 0,-1 0-1 0 0,-2 1 1 0 0,-2 1-1 0 0,-1-1 1 0 0,-1 18 223 0 0,-33 16-3796 0 0,11-60 2396 0 0</inkml:trace>
  <inkml:trace contextRef="#ctx0" brushRef="#br0" timeOffset="902.335">0 334 1792 0 0,'8'-6'3916'0'0,"71"3"-2772"0"0,652 3-968 0 0,-718 1-235 0 0,1-1-1 0 0,-1-1 1 0 0,0 0-1 0 0,1 0 1 0 0,-1-2-1 0 0,0 0 1 0 0,0 0 0 0 0,0-1-1 0 0,-1-1 1 0 0,0 0-1 0 0,1 0 1 0 0,-2-2-1 0 0,1 1 1 0 0,7-7 59 0 0,-16 10-5 0 0,1-1 0 0 0,-1 0 0 0 0,0 0 0 0 0,0 0 0 0 0,-1 0 0 0 0,1 0 0 0 0,-1-1 0 0 0,0 1 0 0 0,0-1 0 0 0,0 1 0 0 0,-1-1 1 0 0,0 0-1 0 0,0 0 0 0 0,0 0 0 0 0,0 1 0 0 0,-1-1 0 0 0,0 0 0 0 0,0 0 0 0 0,0 0 0 0 0,0 0 0 0 0,-1 0 0 0 0,0 0 0 0 0,0 0 0 0 0,0 1 0 0 0,-1-1 0 0 0,0 0 0 0 0,0 1 0 0 0,-1-3 5 0 0,-81-118 577 0 0,83 124-564 0 0,1 1 1 0 0,-1-1-1 0 0,1 0 1 0 0,-1 1-1 0 0,1-1 1 0 0,-1 0-1 0 0,1 1 0 0 0,-1-1 1 0 0,0 1-1 0 0,1-1 1 0 0,-1 1-1 0 0,0 0 1 0 0,0-1-1 0 0,1 1 0 0 0,-1 0 1 0 0,0-1-1 0 0,0 1 1 0 0,1 0-1 0 0,-1 0 1 0 0,0-1-1 0 0,0 1 0 0 0,0 0 1 0 0,0 0-1 0 0,1 0 1 0 0,-1 0-1 0 0,0 0 1 0 0,0 0-1 0 0,0 1 0 0 0,0-1 1 0 0,1 0-1 0 0,-1 0 1 0 0,0 1-1 0 0,0-1 1 0 0,1 0-1 0 0,-1 1 0 0 0,0-1 1 0 0,0 0-1 0 0,1 1 1 0 0,-1-1-1 0 0,0 1 1 0 0,1 0-1 0 0,-1-1 0 0 0,1 1 1 0 0,-1-1-1 0 0,1 1 1 0 0,-1 0-1 0 0,1-1 1 0 0,-1 1-1 0 0,1 0 1 0 0,0 0-1 0 0,-1-1 0 0 0,1 1 1 0 0,0 0-1 0 0,-1 0 1 0 0,1 0-1 0 0,0-1 1 0 0,0 1-1 0 0,0 0 0 0 0,0 0 1 0 0,0 0-1 0 0,0 0 1 0 0,0-1-1 0 0,0 1 1 0 0,0 1-14 0 0,-3 67 526 0 0,3-59-407 0 0,14 180 1134 0 0,9 132 264 0 0,-23-203-410 0 0,0-120-1095 0 0,0 0-1 0 0,0 1 1 0 0,0-1 0 0 0,0 0 0 0 0,0 1 0 0 0,0-1 0 0 0,0 1-1 0 0,0-1 1 0 0,0 0 0 0 0,-1 1 0 0 0,1-1 0 0 0,0 1 0 0 0,0-1-1 0 0,-1 0 1 0 0,1 1 0 0 0,0-1 0 0 0,-1 1 0 0 0,1-1-1 0 0,-1 1 1 0 0,1 0 0 0 0,-1-1 0 0 0,1 1 0 0 0,-1-1 0 0 0,1 1-1 0 0,-1 0 1 0 0,1-1 0 0 0,-1 1 0 0 0,1 0 0 0 0,-1 0 0 0 0,1-1-1 0 0,-1 1 1 0 0,0 0 0 0 0,1 0 0 0 0,-1 0 0 0 0,0 0 0 0 0,1 0-1 0 0,-1 0 1 0 0,1 0 0 0 0,-1 0 0 0 0,0 0 0 0 0,1 0 0 0 0,-1 0-1 0 0,0 0 1 0 0,1 0 0 0 0,-1 0 0 0 0,1 1 0 0 0,-1-1 0 0 0,1 0-1 0 0,-1 0 1 0 0,0 1 0 0 0,1-1 0 0 0,-1 0 0 0 0,1 1-1 0 0,-1 0-11 0 0,3-18-39 0 0,-3 5 6 0 0,1 0 1 0 0,1 0-1 0 0,0-1 1 0 0,0 1-1 0 0,2 0 1 0 0,-1 0-1 0 0,1 0 1 0 0,1 1-1 0 0,0-1 1 0 0,1 1-1 0 0,0 0 1 0 0,1 0 0 0 0,0 0-1 0 0,1 1 1 0 0,0 0-1 0 0,0 0 1 0 0,1 1-1 0 0,0 0 1 0 0,9-7 32 0 0,-11 16-10 0 0,0 1 0 0 0,0 0 0 0 0,0 1 0 0 0,0-1 0 0 0,0 1 0 0 0,0 0 0 0 0,0 1 0 0 0,0-1 1 0 0,-1 1-1 0 0,1 0 0 0 0,-1 1 0 0 0,0-1 0 0 0,0 1 0 0 0,0 0 0 0 0,0 1 0 0 0,-1-1 0 0 0,0 1 0 0 0,0-1 0 0 0,0 1 0 0 0,3 6 10 0 0,2-2-29 0 0,4 5 14 0 0,0-1-1 0 0,1 0 1 0 0,0-2-1 0 0,1 1 1 0 0,0-2-1 0 0,1 0 0 0 0,0-1 1 0 0,0 0-1 0 0,1-1 1 0 0,0-1-1 0 0,1-1 1 0 0,0-1-1 0 0,-1 0 0 0 0,2-1 1 0 0,-1-1-1 0 0,0-1 1 0 0,1 0-1 0 0,-1-1 1 0 0,1-2-1 0 0,-1 1 1 0 0,1-2-1 0 0,-1-1 0 0 0,1 0 1 0 0,-1-1-1 0 0,0-1 1 0 0,9-4 15 0 0,-18 6-101 0 0,-1-1 1 0 0,1 0-1 0 0,-1 0 0 0 0,0-1 1 0 0,0 0-1 0 0,0 0 1 0 0,-1-1-1 0 0,0 0 1 0 0,0 0-1 0 0,0 0 0 0 0,-1-1 1 0 0,0 0-1 0 0,0-1 1 0 0,-1 1-1 0 0,0-1 1 0 0,0 0-1 0 0,0-1 0 0 0,-1 1 1 0 0,-1-1-1 0 0,0 1 1 0 0,0-1-1 0 0,0 0 1 0 0,-1 0-1 0 0,-1-1 0 0 0,1 1 101 0 0,-3 4-48 0 0,1 0-1 0 0,-1 0 0 0 0,0 0 0 0 0,0 1 0 0 0,0-1 0 0 0,-1 0 0 0 0,1 1 0 0 0,-1-1 0 0 0,0 1 0 0 0,-1-1 1 0 0,1 1-1 0 0,-1 0 0 0 0,0 0 0 0 0,0 0 0 0 0,0 0 0 0 0,0 1 0 0 0,-1-1 0 0 0,1 1 0 0 0,-1 0 0 0 0,0 0 1 0 0,0 0-1 0 0,0 1 0 0 0,-1-1 0 0 0,1 1 0 0 0,-1 0 0 0 0,1 0 0 0 0,-1 0 0 0 0,1 1 0 0 0,-1 0 0 0 0,-4-1 49 0 0,-143-1 253 0 0,141 5-186 0 0,1-1-1 0 0,-1 2 0 0 0,1-1 1 0 0,0 1-1 0 0,0 1 0 0 0,0 0 0 0 0,0 0 1 0 0,1 1-1 0 0,-1 1 0 0 0,1-1 1 0 0,0 1-1 0 0,1 1 0 0 0,0-1 1 0 0,0 2-1 0 0,0-1 0 0 0,1 1 0 0 0,0 0 1 0 0,0 0-1 0 0,1 1 0 0 0,1 0 1 0 0,-1 0-1 0 0,1 1 0 0 0,1-1 1 0 0,-1 1-1 0 0,-1 7-66 0 0,8-8 29 0 0,0-1 1 0 0,0 1-1 0 0,1-1 1 0 0,0 1 0 0 0,0-1-1 0 0,1 0 1 0 0,0 0-1 0 0,0 0 1 0 0,1-1-1 0 0,0 1 1 0 0,0-1-1 0 0,1 0 1 0 0,0-1 0 0 0,0 1-1 0 0,0-1 1 0 0,1-1-1 0 0,0 1 1 0 0,1-1-1 0 0,2 2-29 0 0,143 62-1056 0 0,16-49-4112 0 0,-141-20 3964 0 0</inkml:trace>
  <inkml:trace contextRef="#ctx0" brushRef="#br0" timeOffset="1287.137">1927 559 1480 0 0,'1'1'95'0'0,"-1"0"0"0"0,0 0-1 0 0,1-1 1 0 0,-1 1 0 0 0,1 0 0 0 0,-1 0-1 0 0,1 0 1 0 0,-1 0 0 0 0,1-1-1 0 0,-1 1 1 0 0,1 0 0 0 0,0-1 0 0 0,0 1-1 0 0,-1 0 1 0 0,1-1 0 0 0,0 1 0 0 0,0-1-1 0 0,0 1 1 0 0,-1-1 0 0 0,1 0-1 0 0,0 1 1 0 0,0-1 0 0 0,0 0 0 0 0,0 1-1 0 0,0-1 1 0 0,0 0 0 0 0,0 0 0 0 0,0 0-1 0 0,0 0 1 0 0,0 0 0 0 0,0 0-1 0 0,0 0 1 0 0,0 0 0 0 0,0 0 0 0 0,0-1-1 0 0,0 1 1 0 0,-1 0 0 0 0,1-1 0 0 0,0 1-1 0 0,0 0 1 0 0,0-1 0 0 0,0 1-1 0 0,0-1 1 0 0,-1 0 0 0 0,1 1 0 0 0,0-1-1 0 0,0 1 1 0 0,-1-1 0 0 0,1 0 0 0 0,-1 0-1 0 0,1 0-94 0 0,-1 6 102 0 0,1 0-1 0 0,-1 0 1 0 0,-1 0-1 0 0,1-1 0 0 0,-1 1 1 0 0,0 0-1 0 0,0-1 1 0 0,0 1-1 0 0,-1 0 0 0 0,1-1 1 0 0,-1 0-1 0 0,0 1 1 0 0,0-1-1 0 0,-1 0 1 0 0,1 0-1 0 0,-1 0 0 0 0,0 0 1 0 0,0-1-1 0 0,-1 1 1 0 0,1-1-1 0 0,-1 0 0 0 0,1 0 1 0 0,-1 0-1 0 0,0 0 1 0 0,0-1-1 0 0,0 1 1 0 0,0-1-1 0 0,-1 0 0 0 0,1 0 1 0 0,-2 0-102 0 0,-20 15 686 0 0,24-16-520 0 0,2-1-12 0 0,0 0-48 0 0,-6-29 201 0 0,16 9-248 0 0,1 0-1 0 0,0 1 1 0 0,1 1-1 0 0,1-1 1 0 0,1 2 0 0 0,0 0-1 0 0,2 1 1 0 0,-1 0-1 0 0,7-3-58 0 0,-19 18 9 0 0,0 1-1 0 0,0 0 0 0 0,0 0 0 0 0,0 0 1 0 0,0 0-1 0 0,0 0 0 0 0,0 0 0 0 0,0 1 0 0 0,0 0 1 0 0,0 0-1 0 0,0 0 0 0 0,0 0 0 0 0,0 0 1 0 0,0 0-1 0 0,-1 1 0 0 0,1-1 0 0 0,0 1 1 0 0,-1-1-1 0 0,0 1 0 0 0,1 0 0 0 0,-1 0 0 0 0,0 1 1 0 0,0-1-1 0 0,0 0 0 0 0,0 1 0 0 0,0-1 1 0 0,-1 1-1 0 0,1-1 0 0 0,-1 1 0 0 0,0 0 1 0 0,0 0-1 0 0,1 1-8 0 0,148 275-2632 0 0,-113-187-2606 0 0,-28-73 4068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175 246 1520 0 0,'12'2'3945'0'0,"10"69"-3111"0"0,43 141 571 0 0,-22-129-3470 0 0,-43-80-618 0 0,-3-9 1375 0 0</inkml:trace>
  <inkml:trace contextRef="#ctx0" brushRef="#br0" timeOffset="251.681">10 59 1280 0 0,'-9'-58'6987'0'0,"33"74"-8811"0"0,21 46-1851 0 0,-29-39 2375 0 0</inkml:trace>
  <inkml:trace contextRef="#ctx0" brushRef="#br0" timeOffset="840.603">385 579 988 0 0,'18'38'5757'0'0,"7"-131"-4283"0"0,41-180-3563 0 0,-26 103 862 0 0,-42 198 1188 0 0,11-9 71 0 0,2-1 0 0 0,0 0 0 0 0,1 0 0 0 0,0-1 0 0 0,2-1 0 0 0,0 0 0 0 0,1-1 0 0 0,0-1 0 0 0,1 0 0 0 0,1-1 0 0 0,0-1 0 0 0,10 5-32 0 0,76 67 923 0 0,-92-75-763 0 0,-1-1 0 0 0,-1 2 1 0 0,0-1-1 0 0,0 1 0 0 0,-1 1 1 0 0,0 0-1 0 0,-1 0 1 0 0,0 0-1 0 0,-1 1 0 0 0,0 0 1 0 0,-1 0-1 0 0,0 0 0 0 0,-1 1 1 0 0,-1 0-1 0 0,2 8-160 0 0,-5-16 8 0 0,0 1-1 0 0,0-1 1 0 0,-1 1-1 0 0,0-1 1 0 0,0 0 0 0 0,-1 0-1 0 0,1 1 1 0 0,-1-1-1 0 0,0 0 1 0 0,0 0-1 0 0,-1-1 1 0 0,0 1 0 0 0,0 0-1 0 0,0-1 1 0 0,0 0-1 0 0,0 0 1 0 0,-1 0 0 0 0,0 0-1 0 0,0 0 1 0 0,0-1-1 0 0,0 1 1 0 0,-1-1-1 0 0,1 0 1 0 0,-1-1 0 0 0,0 1-1 0 0,1-1 1 0 0,-1 0-1 0 0,-1 0 1 0 0,1 0-1 0 0,-3 0-7 0 0,-100-4-3759 0 0,49-37 1245 0 0,36 17 1224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4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671 483 1460 0 0,'0'0'378'0'0,"4"-25"1350"0"0,15-17-566 0 0,22-40 717 0 0,-41 79-1854 0 0,1 0 0 0 0,0-1 0 0 0,-1 1-1 0 0,0-1 1 0 0,0 1 0 0 0,0-1 0 0 0,0 1 0 0 0,-1-1-1 0 0,1 1 1 0 0,-1 0 0 0 0,0-1 0 0 0,0 1 0 0 0,0 0-1 0 0,0-1 1 0 0,-1 1 0 0 0,0 0 0 0 0,1 0-1 0 0,-1 0 1 0 0,0 0 0 0 0,0 1 0 0 0,0-1 0 0 0,-1 0-1 0 0,1 1 1 0 0,-1-1 0 0 0,1 1 0 0 0,-1 0 0 0 0,0 0-1 0 0,0 0 1 0 0,0 0 0 0 0,0 1 0 0 0,0-1-1 0 0,0 1 1 0 0,-1 0-25 0 0,-113-42-86 0 0,96 40 100 0 0,-1 0 0 0 0,0 1 0 0 0,0 1 1 0 0,1 1-1 0 0,-1 1 0 0 0,0 0 0 0 0,0 2 1 0 0,1 1-1 0 0,0 1 0 0 0,0 0 0 0 0,0 2 1 0 0,0 0-1 0 0,1 1 0 0 0,0 1 0 0 0,1 1 0 0 0,0 1 1 0 0,1 1-1 0 0,0 0 0 0 0,0 2 0 0 0,2 0 1 0 0,-1 0-1 0 0,2 2 0 0 0,0 0 0 0 0,1 0 1 0 0,1 2-1 0 0,0-1 0 0 0,1 2 0 0 0,-5 12-14 0 0,-5 62 290 0 0,22-89-280 0 0,1-1 0 0 0,-1 0 0 0 0,1 1 0 0 0,0-1 0 0 0,0 0 0 0 0,0 0 0 0 0,1 0 0 0 0,-1 0 0 0 0,1 0 0 0 0,0 0 0 0 0,0 0 0 0 0,0 0 0 0 0,0 0 0 0 0,0-1 0 0 0,0 1 0 0 0,1-1 0 0 0,-1 0 0 0 0,1 0 0 0 0,0 0 0 0 0,-1 0 0 0 0,1 0 0 0 0,0-1 0 0 0,0 1 0 0 0,0-1 0 0 0,1 1 0 0 0,-1-1 0 0 0,0 0 0 0 0,0-1 0 0 0,1 1 0 0 0,-1-1 0 0 0,1 1-10 0 0,111 10 185 0 0,-97-12-217 0 0,-1-1 0 0 0,1-1 0 0 0,0 0 0 0 0,-1-1-1 0 0,0-1 1 0 0,0 0 0 0 0,0-1 0 0 0,-1-1 0 0 0,1-1 0 0 0,-2-1-1 0 0,1 0 1 0 0,-1 0 0 0 0,-1-2 0 0 0,0 0 0 0 0,0 0 0 0 0,-1-2 0 0 0,0 1-1 0 0,-1-2 1 0 0,-1 1 0 0 0,0-2 0 0 0,-1 1 0 0 0,-1-2 0 0 0,5-9 32 0 0,30-80 237 0 0,-42 111-246 0 0,26 85 420 0 0,-4 1 0 0 0,-4 0 0 0 0,-4 2 0 0 0,-2 22-411 0 0,1 146 1265 0 0,-14-244-1148 0 0,-2 1 0 0 0,0-1 0 0 0,0 1 0 0 0,-2-1 0 0 0,0 0 0 0 0,-2 0 0 0 0,0 0 0 0 0,0-1 0 0 0,-2 1 0 0 0,0-1 0 0 0,-1-1 0 0 0,-1 1 0 0 0,0-1 0 0 0,-1-1 0 0 0,-1 0 0 0 0,-1 0 0 0 0,0-1 0 0 0,-6 5-117 0 0,14-16 19 0 0,-1 0 0 0 0,1-1 0 0 0,-1 0 0 0 0,1 0 0 0 0,-1 0 0 0 0,0 0-1 0 0,0-1 1 0 0,0 1 0 0 0,0-1 0 0 0,0-1 0 0 0,0 1 0 0 0,0-1 0 0 0,0 0 0 0 0,0 0 0 0 0,0 0 0 0 0,0 0 0 0 0,0-1 0 0 0,0 0 0 0 0,0 0 0 0 0,0-1 0 0 0,0 1 0 0 0,0-1 0 0 0,1 0 0 0 0,-1 0 0 0 0,1-1-1 0 0,-1 0 1 0 0,1 1 0 0 0,0-1 0 0 0,0 0 0 0 0,0-1 0 0 0,1 1 0 0 0,-1-1 0 0 0,1 0 0 0 0,0 0 0 0 0,0 0 0 0 0,-1-2-19 0 0,-8-8-67 0 0,1-1 0 0 0,1-1 0 0 0,1 0 1 0 0,0 0-1 0 0,1-1 0 0 0,1 0 0 0 0,0 0 0 0 0,1-1 1 0 0,-1-10 66 0 0,2 6-198 0 0,2 0 1 0 0,0 0 0 0 0,1 0 0 0 0,2-1 0 0 0,0 1 0 0 0,1 0 0 0 0,2 0 0 0 0,0-1 0 0 0,1 2 0 0 0,1-1 0 0 0,1 0 0 0 0,1 1 0 0 0,1 0 0 0 0,6-9 197 0 0,3-3-1090 0 0,1 1 1 0 0,2 1-1 0 0,2 1 1 0 0,0 0-1 0 0,2 2 1 0 0,1 1 0 0 0,28-23 1089 0 0,-17 20-1238 0 0</inkml:trace>
  <inkml:trace contextRef="#ctx0" brushRef="#br0" timeOffset="635.811">1704 307 1148 0 0,'-1'1'112'0'0,"0"-1"-1"0"0,0 0 1 0 0,0 0 0 0 0,0 1-1 0 0,0-1 1 0 0,1 0-1 0 0,-1 0 1 0 0,0 0-1 0 0,0 0 1 0 0,0 0 0 0 0,0-1-1 0 0,0 1 1 0 0,0 0-1 0 0,0 0 1 0 0,0 0 0 0 0,0-1-1 0 0,1 1 1 0 0,-1-1-1 0 0,0 1 1 0 0,0-1 0 0 0,0 1-1 0 0,1-1 1 0 0,-1 1-1 0 0,0-1 1 0 0,0 1 0 0 0,1-1-1 0 0,-1 0 1 0 0,1 0-1 0 0,-1 1 1 0 0,1-1 0 0 0,-1 0-1 0 0,1 0 1 0 0,-1 0-1 0 0,1 1 1 0 0,-1-1 0 0 0,1 0-1 0 0,0 0 1 0 0,0 0-1 0 0,-1 0 1 0 0,1 0 0 0 0,0 0-1 0 0,0 0 1 0 0,0 0-1 0 0,0 0 1 0 0,0 1 0 0 0,0-1-1 0 0,0 0 1 0 0,1 0-1 0 0,-1 0 1 0 0,0 0 0 0 0,0 0-1 0 0,1 0 1 0 0,-1 0-1 0 0,1 1 1 0 0,-1-1 0 0 0,0 0-1 0 0,1 0 1 0 0,0 0-1 0 0,-1 1 1 0 0,1-2-112 0 0,-12 14 166 0 0,0-1 0 0 0,1 1 0 0 0,0 1 0 0 0,1 0 0 0 0,1 0 0 0 0,0 1 0 0 0,1 0 1 0 0,0 0-1 0 0,1 1 0 0 0,1 0 0 0 0,0 0 0 0 0,1 0 0 0 0,0 0 0 0 0,0 14-166 0 0,-2-4 147 0 0,-14 185 1168 0 0,20-204-1300 0 0,1 1 0 0 0,0-1 1 0 0,0 0-1 0 0,1 0 0 0 0,-1 0 0 0 0,1 0 0 0 0,1 0 0 0 0,-1 0 1 0 0,1 0-1 0 0,0-1 0 0 0,1 1 0 0 0,-1-1 0 0 0,1 0 0 0 0,0 0 1 0 0,0 0-1 0 0,0 0 0 0 0,1-1 0 0 0,0 0 0 0 0,0 0 1 0 0,0 0-1 0 0,0-1 0 0 0,1 1 0 0 0,-1-1 0 0 0,1 0 0 0 0,0-1 1 0 0,0 0-1 0 0,0 0 0 0 0,0 0 0 0 0,0 0 0 0 0,0-1 0 0 0,1 0 1 0 0,-1 0-1 0 0,0-1 0 0 0,1 0 0 0 0,-1 0 0 0 0,0-1 0 0 0,1 1 1 0 0,-1-1-1 0 0,0 0 0 0 0,0-1 0 0 0,2 0-15 0 0,2-4-65 0 0,0 0 0 0 0,0 0 0 0 0,-1-1 0 0 0,0 0 1 0 0,0-1-1 0 0,0 0 0 0 0,-1 0 0 0 0,-1-1 0 0 0,1 0 0 0 0,-1 0 0 0 0,-1 0 0 0 0,0-1 0 0 0,0 0 0 0 0,-1-1 0 0 0,0 1 0 0 0,-1-1 1 0 0,0 0-1 0 0,-1 0 0 0 0,0 0 0 0 0,-1-1 0 0 0,0 1 0 0 0,-1-1 0 0 0,0 1 0 0 0,0-6 65 0 0,-1-19-170 0 0,-1 0 0 0 0,-1 0-1 0 0,-2 0 1 0 0,-2 1 0 0 0,-1-1-1 0 0,-2 2 1 0 0,-3-6 170 0 0,7 25-16 0 0,-1 0 0 0 0,0 1 0 0 0,-1 0 1 0 0,-1 0-1 0 0,0 1 0 0 0,-1 0 0 0 0,0 0 0 0 0,-1 1 1 0 0,0 0-1 0 0,-1 1 0 0 0,-1 0 0 0 0,1 1 0 0 0,-2 0 1 0 0,1 1-1 0 0,-1 0 0 0 0,-1 1 0 0 0,0 0 1 0 0,0 2-1 0 0,0-1 0 0 0,-1 2 0 0 0,1 0 0 0 0,-2 0 1 0 0,-13-1 15 0 0,26 5 7 0 0,1 0 0 0 0,-1 1 0 0 0,1-1 0 0 0,-1 1 0 0 0,1 0 0 0 0,-1 0 0 0 0,1 0 0 0 0,-1 0 0 0 0,1 0 0 0 0,-1 0 0 0 0,1 1 0 0 0,0-1 1 0 0,-1 1-1 0 0,1 0 0 0 0,-1 0 0 0 0,1 0 0 0 0,0 0 0 0 0,0 0 0 0 0,-1 0 0 0 0,1 0 0 0 0,0 1 0 0 0,0-1 0 0 0,0 1 0 0 0,1 0 1 0 0,-1-1-1 0 0,0 1 0 0 0,0 0 0 0 0,1 0 0 0 0,0 0 0 0 0,-1 0 0 0 0,1 0 0 0 0,0 1 0 0 0,0-1 0 0 0,0 0 0 0 0,0 1 0 0 0,0-1 0 0 0,1 0 1 0 0,-1 1-1 0 0,1-1 0 0 0,-1 1 0 0 0,1-1 0 0 0,0 1 0 0 0,0-1 0 0 0,0 1 0 0 0,0-1 0 0 0,1 2-7 0 0,33 107 312 0 0,-14-85-423 0 0,1-2 1 0 0,2 0 0 0 0,0-2-1 0 0,1 0 1 0 0,2-2-1 0 0,0 0 1 0 0,1-2 0 0 0,0-1-1 0 0,2-2 1 0 0,15 7 110 0 0,-28-13-669 0 0,66 25-5109 0 0,-82-34 4388 0 0</inkml:trace>
  <inkml:trace contextRef="#ctx0" brushRef="#br0" timeOffset="903.168">973 1 1664 0 0,'-16'28'594'0'0,"2"1"0"0"0,1 1-1 0 0,1 0 1 0 0,1 0 0 0 0,2 1-1 0 0,1 1 1 0 0,1 0 0 0 0,2 0 0 0 0,-1 26-594 0 0,4-33 164 0 0,2 0 0 0 0,0 0 0 0 0,2 0 1 0 0,0 0-1 0 0,2 0 0 0 0,1-1 1 0 0,1 1-1 0 0,1-1 0 0 0,1-1 0 0 0,1 1 1 0 0,1-2-1 0 0,1 1 0 0 0,1-1 1 0 0,0-1-1 0 0,2 0 0 0 0,1-1 0 0 0,1 0 1 0 0,0-1-1 0 0,17 14-164 0 0,-3-6-183 0 0,2-2 0 0 0,1 0-1 0 0,1-3 1 0 0,1 0 0 0 0,0-3 0 0 0,27 11 183 0 0,137 13-5278 0 0,-168-45 3903 0 0,20-10-18 0 0</inkml:trace>
  <inkml:trace contextRef="#ctx0" brushRef="#br0" timeOffset="1152.138">1935 44 1180 0 0,'9'3'144'0'0,"-1"-1"0"0"0,1 1 1 0 0,-1 1-1 0 0,0 0 0 0 0,0 0 0 0 0,0 1 0 0 0,0-1 0 0 0,-1 2 1 0 0,0-1-1 0 0,0 1 0 0 0,0 0 0 0 0,-1 1 0 0 0,1-1 0 0 0,-2 1 1 0 0,1 0-1 0 0,-1 1 0 0 0,3 6-144 0 0,15 16 390 0 0,-2 2-1 0 0,-2 1 1 0 0,-1 0 0 0 0,-1 1-1 0 0,-2 1 1 0 0,-1 0 0 0 0,-2 1-1 0 0,-2 1 1 0 0,-1 0-1 0 0,-1 0 1 0 0,-3 1 0 0 0,1 19-390 0 0,-43 95 1161 0 0,34-143-1075 0 0,-7 14-21 0 0,-2-1 1 0 0,0 0-1 0 0,-1 0 0 0 0,-1-1 0 0 0,0-1 1 0 0,-2-1-1 0 0,-1 0 0 0 0,-13 12-65 0 0,-13-7-2268 0 0,14-40-403 0 0,10-28 278 0 0,17 20 1117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5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1604 0 0,'2'-14'5629'0'0,"-1"65"-5097"0"0,31 145 347 0 0,30 169 236 0 0,-62-364-1141 0 0,3 28 687 0 0,2-49 45 0 0,-2 1-762 0 0,0 1 1 0 0,2-1-1 0 0,0 1 1 0 0,0 0-1 0 0,2 1 1 0 0,0-1 0 0 0,1 1-1 0 0,1 1 1 0 0,3-4 55 0 0,-9 14-42 0 0,1 0 0 0 0,0 1 0 0 0,0-1 0 0 0,0 1 0 0 0,0 0 1 0 0,1 0-1 0 0,0 1 0 0 0,0-1 0 0 0,0 1 0 0 0,0 0 0 0 0,1 1 0 0 0,-1-1 1 0 0,1 1-1 0 0,0 0 0 0 0,0 0 0 0 0,0 1 0 0 0,1 0 0 0 0,-1 0 1 0 0,1 0-1 0 0,-1 1 0 0 0,1 0 0 0 0,-1 0 0 0 0,1 1 0 0 0,0 0 0 0 0,-1 0 1 0 0,1 1-1 0 0,0-1 0 0 0,4 2 42 0 0,-3-1 2 0 0,0 1 0 0 0,0 0 1 0 0,-1 0-1 0 0,1 0 0 0 0,-1 1 0 0 0,1 0 1 0 0,-1 0-1 0 0,0 1 0 0 0,0 0 0 0 0,0 0 1 0 0,-1 1-1 0 0,0 0 0 0 0,1 0 0 0 0,-2 1 1 0 0,1-1-1 0 0,-1 1 0 0 0,0 0 0 0 0,0 1 1 0 0,0-1-1 0 0,-1 1 0 0 0,0 0 0 0 0,0 0 1 0 0,-1 0-1 0 0,1 3-2 0 0,-8-2 49 0 0,0-1-1 0 0,0 1 1 0 0,-1-1-1 0 0,0 0 1 0 0,0 0 0 0 0,-1-1-1 0 0,1 0 1 0 0,-2 0 0 0 0,1 0-1 0 0,-1-1 1 0 0,1 0 0 0 0,-1 0-1 0 0,-1 0 1 0 0,1-1-1 0 0,-1 0 1 0 0,1-1 0 0 0,-1 0-1 0 0,0 0 1 0 0,-4 1-49 0 0,-175 31-611 0 0,143-48 181 0 0,42 11 247 0 0,1-1 1 0 0,0 1-1 0 0,0 0 1 0 0,0 0 0 0 0,0-1-1 0 0,0 1 1 0 0,1-1-1 0 0,-1 1 1 0 0,1-1-1 0 0,-1 1 1 0 0,1-1-1 0 0,0 1 1 0 0,0-1-1 0 0,0 1 1 0 0,0-1-1 0 0,1 1 1 0 0,-1-1 0 0 0,1 1-1 0 0,-1 0 1 0 0,1-1-1 0 0,0 1 1 0 0,0-1-1 0 0,0 1 1 0 0,0 0-1 0 0,0 0 1 0 0,1 0-1 0 0,-1 0 1 0 0,1 0 0 0 0,-1 0-1 0 0,1 0 1 0 0,0 0-1 0 0,0 0 1 0 0,-1 1-1 0 0,1-1 1 0 0,1 1-1 0 0,-1-1 1 0 0,1 0 182 0 0,21-16-1343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5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49 233 1508 0 0,'10'-17'3420'0'0,"-22"35"-1771"0"0,6-1-1524 0 0,0 1 1 0 0,2 0-1 0 0,0 1 1 0 0,2-1-1 0 0,-1 1 1 0 0,2-1-1 0 0,1 1 1 0 0,0 0 0 0 0,1-1-1 0 0,1 1 1 0 0,1-1-1 0 0,1 1 1 0 0,1 1-126 0 0,15 35-2140 0 0,-18-58-578 0 0,-4-2 1391 0 0</inkml:trace>
  <inkml:trace contextRef="#ctx0" brushRef="#br0" timeOffset="264.652">1 37 3148 0 0,'-1'-12'2293'0'0,"2"-13"738"0"0,15 32-4714 0 0,31 54-2005 0 0,-35-41 2203 0 0</inkml:trace>
  <inkml:trace contextRef="#ctx0" brushRef="#br0" timeOffset="947.364">460 288 936 0 0,'1'-1'91'0'0,"0"-1"0"0"0,0 0-1 0 0,0 0 1 0 0,0 0 0 0 0,0 0-1 0 0,0 0 1 0 0,0 0 0 0 0,-1-1 0 0 0,1 1-1 0 0,-1 0 1 0 0,0 0 0 0 0,1 0 0 0 0,-1-1-1 0 0,0 1 1 0 0,0 0 0 0 0,-1 0-1 0 0,1-1 1 0 0,0 1 0 0 0,-1 0 0 0 0,1 0-1 0 0,-1 0 1 0 0,0 0 0 0 0,0 0 0 0 0,1 0-1 0 0,-1 0 1 0 0,-1 0 0 0 0,1 0 0 0 0,0 0-1 0 0,0 0 1 0 0,-1 0 0 0 0,1 1-1 0 0,-1-1 1 0 0,0 1 0 0 0,1-1 0 0 0,-1 1-1 0 0,0 0 1 0 0,0-1 0 0 0,0 1 0 0 0,0 0-1 0 0,0 0 1 0 0,0 0 0 0 0,0 1-1 0 0,0-1 1 0 0,0 0 0 0 0,0 1 0 0 0,-1 0-1 0 0,1-1 1 0 0,0 1 0 0 0,0 0 0 0 0,0 0-1 0 0,-1 0 1 0 0,1 0 0 0 0,0 0-1 0 0,0 1 1 0 0,-1-1 0 0 0,1 1 0 0 0,0 0-1 0 0,0-1 1 0 0,0 1 0 0 0,0 0 0 0 0,-1 1-91 0 0,-7 1 92 0 0,0 1 1 0 0,1-1 0 0 0,-1 2-1 0 0,1 0 1 0 0,0 0 0 0 0,1 0 0 0 0,-1 1-1 0 0,1 0 1 0 0,0 1 0 0 0,1 0 0 0 0,0 0-1 0 0,0 0 1 0 0,0 1 0 0 0,1 0-1 0 0,0 1 1 0 0,0-1 0 0 0,1 1 0 0 0,1 0-1 0 0,-1 1 1 0 0,1-1 0 0 0,1 1-1 0 0,0-1 1 0 0,0 1 0 0 0,1 0 0 0 0,0 0-1 0 0,1 1 1 0 0,0-1 0 0 0,0 8-93 0 0,2-15 19 0 0,-1 0 0 0 0,1 0 0 0 0,0 0 0 0 0,0 0 0 0 0,0 0 0 0 0,0 0 0 0 0,0 0 0 0 0,0 0 0 0 0,1-1 0 0 0,0 1 0 0 0,-1 0 0 0 0,1-1 1 0 0,0 1-1 0 0,0-1 0 0 0,0 0 0 0 0,1 0 0 0 0,-1 0 0 0 0,1 0 0 0 0,-1 0 0 0 0,1 0 0 0 0,-1 0 0 0 0,1-1 0 0 0,0 0 0 0 0,0 1 0 0 0,0-1 0 0 0,0 0 0 0 0,0 0 0 0 0,0-1 0 0 0,0 1 0 0 0,0-1 1 0 0,1 1-20 0 0,-3-1 60 0 0,-1 0-49 0 0,11-3 38 0 0,58-118-371 0 0,-41 193 90 0 0,-24-71 234 0 0,0 1 0 0 0,-1-1 0 0 0,1 0 0 0 0,0-1 0 0 0,0 1 1 0 0,-1-1-1 0 0,1 1 0 0 0,0-1 0 0 0,0 0 0 0 0,0-1 1 0 0,0 1-1 0 0,0-1 0 0 0,-1 1 0 0 0,1-1 0 0 0,0 0 0 0 0,-1-1 1 0 0,1 1-1 0 0,0-1 0 0 0,-1 1 0 0 0,0-1 0 0 0,1 0 1 0 0,-1 0-1 0 0,0-1 0 0 0,0 1 0 0 0,0-1 0 0 0,0 1 0 0 0,-1-1 1 0 0,1 0-1 0 0,-1 0 0 0 0,1 0 0 0 0,1-3-2 0 0,1 1-19 0 0,60-55-372 0 0,-52 45 319 0 0,0 0-1 0 0,0 2 1 0 0,2 0-1 0 0,-1 0 1 0 0,2 1 0 0 0,-1 1-1 0 0,2 1 1 0 0,-1 0-1 0 0,2 1 1 0 0,-1 1-1 0 0,1 0 1 0 0,0 1-1 0 0,0 2 1 0 0,1-1-1 0 0,0 2 1 0 0,17-2 72 0 0,-28 7 15 0 0,1-1 1 0 0,-1 1-1 0 0,0 0 0 0 0,0 1 1 0 0,1 0-1 0 0,-1 0 0 0 0,0 1 1 0 0,-1 0-1 0 0,1 0 0 0 0,0 1 0 0 0,-1 0 1 0 0,0 0-1 0 0,0 0 0 0 0,0 1 1 0 0,-1 1-1 0 0,1-1 0 0 0,-1 1 1 0 0,0 0-1 0 0,-1 0 0 0 0,0 1 1 0 0,0-1-1 0 0,0 1 0 0 0,0 0 1 0 0,-1 1-1 0 0,-1-1 0 0 0,1 1 0 0 0,-1-1 1 0 0,0 1-1 0 0,-1 0 0 0 0,1 7-15 0 0,-3-6 2 0 0,0 0-1 0 0,-1 1 0 0 0,0-1 0 0 0,0 0 0 0 0,-1 0 0 0 0,-1 0 0 0 0,1 0 1 0 0,-2 0-1 0 0,1 0 0 0 0,-1-1 0 0 0,0 1 0 0 0,-1-1 0 0 0,0 0 0 0 0,0-1 1 0 0,-2 3-2 0 0,0-2-392 0 0,0 1 1 0 0,0-1 0 0 0,-1-1 0 0 0,0 1 0 0 0,0-2-1 0 0,-1 1 1 0 0,0-1 0 0 0,0 0 0 0 0,-1-1 0 0 0,1 0-1 0 0,-1 0 1 0 0,0-1 0 0 0,-3 0 391 0 0,-17 5-1309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5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308 120 1280 0 0,'15'-25'8368'0'0,"-12"154"-7345"0"0,11 32-1560 0 0,-12-43-2917 0 0,-27-67-390 0 0,18-48 2632 0 0</inkml:trace>
  <inkml:trace contextRef="#ctx0" brushRef="#br0" timeOffset="791.361">12 407 904 0 0,'-12'-29'5748'0'0,"62"11"-4348"0"0,-42 16-1330 0 0,144-22 272 0 0,-93 17-608 0 0,0-3 1 0 0,-1-2-1 0 0,0-3 0 0 0,-1-2 0 0 0,47-21 266 0 0,-96 34 20 0 0,0 1-1 0 0,0-2 1 0 0,0 1 0 0 0,0-1-1 0 0,-1 0 1 0 0,0 0-1 0 0,0-1 1 0 0,0 0 0 0 0,-1-1-1 0 0,0 1 1 0 0,0-1-1 0 0,-1 0 1 0 0,0-1-1 0 0,0 1 1 0 0,0-1 0 0 0,-1 0-1 0 0,0 0 1 0 0,-1 0-1 0 0,0-1 1 0 0,0 1-1 0 0,-1-1 1 0 0,1-8-20 0 0,-3 15 182 0 0,0-46 1193 0 0,-6 23-843 0 0,0 36-484 0 0,-17 390 31 0 0,0-243 111 0 0,22-135-17 0 0,-2-36-159 0 0,0-40-416 0 0,24-66-786 0 0,25 163 280 0 0,-41-37 908 0 0,0-1-1 0 0,0 0 0 0 0,0 0 1 0 0,1-1-1 0 0,0 0 0 0 0,0 0 1 0 0,0 0-1 0 0,0-1 0 0 0,1 1 1 0 0,0-2-1 0 0,0 1 0 0 0,0-1 1 0 0,1 0-1 0 0,-1 0 0 0 0,0-1 1 0 0,1 0-1 0 0,0-1 0 0 0,0 1 1 0 0,-1-1-1 0 0,1-1 0 0 0,0 0 1 0 0,0 0-1 0 0,0 0 0 0 0,0-1 1 0 0,-1 0-1 0 0,4-1 1 0 0,4-2-16 0 0,1-1 1 0 0,-1 0-1 0 0,0-1 0 0 0,0-1 1 0 0,0 0-1 0 0,-1-1 0 0 0,0 0 1 0 0,-1-1-1 0 0,0-1 0 0 0,0 0 1 0 0,-1-1-1 0 0,-1 0 0 0 0,1-1 1 0 0,-2 0-1 0 0,0-1 0 0 0,0 0 1 0 0,-1-1-1 0 0,-1 0 0 0 0,0 0 1 0 0,0-4 15 0 0,-7 16 21 0 0,0 0 1 0 0,-1 0 0 0 0,1 0-1 0 0,-1 0 1 0 0,1 0 0 0 0,-1 0-1 0 0,0 0 1 0 0,0 0 0 0 0,0-1-1 0 0,0 1 1 0 0,0 0 0 0 0,-1 0-1 0 0,1 0 1 0 0,-1 0 0 0 0,1 0-1 0 0,-1 0 1 0 0,0 0 0 0 0,0 0-1 0 0,0 0 1 0 0,0 0 0 0 0,0 0-1 0 0,0 0 1 0 0,0 1 0 0 0,-1-1-1 0 0,1 0 1 0 0,-1 1 0 0 0,1-1-1 0 0,-1 1 1 0 0,1 0 0 0 0,-1-1-1 0 0,0 1 1 0 0,0 0 0 0 0,0 0-1 0 0,0 0 1 0 0,0 0 0 0 0,0 0-1 0 0,0 1 1 0 0,0-1 0 0 0,0 1-1 0 0,0-1 1 0 0,0 1 0 0 0,0 0-1 0 0,0-1 1 0 0,0 1 0 0 0,-1 0-1 0 0,1 1 1 0 0,0-1 0 0 0,0 0-1 0 0,0 1 1 0 0,0-1 0 0 0,0 1-1 0 0,-1 0-21 0 0,-110 43 582 0 0,110-41-580 0 0,0 0 0 0 0,1 0 1 0 0,-1-1-1 0 0,1 2 0 0 0,-1-1 1 0 0,1 0-1 0 0,0 0 0 0 0,0 1 0 0 0,0-1 1 0 0,1 1-1 0 0,-1 0 0 0 0,1-1 0 0 0,0 1 1 0 0,0 0-1 0 0,0 0 0 0 0,1 0 1 0 0,-1-1-1 0 0,1 1 0 0 0,0 0 0 0 0,0 0 1 0 0,0 0-1 0 0,1 0 0 0 0,-1 0 1 0 0,1 0-1 0 0,0 0 0 0 0,0-1 0 0 0,0 1 1 0 0,1 0-1 0 0,-1-1 0 0 0,1 1 1 0 0,0-1-1 0 0,0 1 0 0 0,0-1 0 0 0,0 0 1 0 0,3 3-3 0 0,2 2-146 0 0,0 0 0 0 0,1-1 0 0 0,0 0 1 0 0,0 0-1 0 0,1 0 0 0 0,0-1 1 0 0,0-1-1 0 0,0 1 0 0 0,1-2 0 0 0,0 1 1 0 0,0-1-1 0 0,9 2 146 0 0,135 29-5120 0 0,-115-32 3774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5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579 225 936 0 0,'0'-3'270'0'0,"-1"-2"-226"0"0,0 1 0 0 0,0-1 0 0 0,0 1 0 0 0,0-1-1 0 0,-1 1 1 0 0,1 0 0 0 0,-1 0 0 0 0,0 0 0 0 0,-1 0 0 0 0,1 0 0 0 0,0 0 0 0 0,-1 1 0 0 0,0-1-1 0 0,0 1 1 0 0,0 0 0 0 0,-1 0 0 0 0,1 0 0 0 0,-1 0 0 0 0,1 0 0 0 0,-1 1 0 0 0,0-1-1 0 0,0 1 1 0 0,0 0 0 0 0,0 1 0 0 0,-1-1 0 0 0,1 1 0 0 0,0-1 0 0 0,-1 1 0 0 0,1 1-1 0 0,-1-1 1 0 0,-1 0-44 0 0,-154-12 1175 0 0,157 13-1148 0 0,-10 0 37 0 0,0 0-1 0 0,-1 1 1 0 0,1 0 0 0 0,0 1 0 0 0,0 1 0 0 0,0 0-1 0 0,0 1 1 0 0,1 0 0 0 0,0 1 0 0 0,-1 0 0 0 0,2 1 0 0 0,-1 0-1 0 0,1 1 1 0 0,-1 0 0 0 0,2 1 0 0 0,-1 0 0 0 0,1 1 0 0 0,1 0-1 0 0,0 1 1 0 0,0 0 0 0 0,1 0 0 0 0,0 1 0 0 0,0 0 0 0 0,1 0-1 0 0,1 1 1 0 0,0 0 0 0 0,1 0 0 0 0,0 0 0 0 0,1 1 0 0 0,0-1-1 0 0,1 1 1 0 0,0 0 0 0 0,1 0 0 0 0,0 7-64 0 0,2-12 26 0 0,0 0 0 0 0,0 0 1 0 0,1 0-1 0 0,0 0 0 0 0,0 0 0 0 0,1 0 1 0 0,0-1-1 0 0,1 1 0 0 0,-1-1 0 0 0,1 1 0 0 0,1-1 1 0 0,0 0-1 0 0,0 0 0 0 0,0 0 0 0 0,1-1 1 0 0,-1 0-1 0 0,2 1 0 0 0,-1-2 0 0 0,1 1 1 0 0,0-1-1 0 0,0 0 0 0 0,0 0 0 0 0,1 0 0 0 0,-1-1 1 0 0,1 0-1 0 0,0 0 0 0 0,1-1 0 0 0,-1 0 1 0 0,2 0-27 0 0,18 6-362 0 0,1-1 0 0 0,-1-2 0 0 0,1 0 0 0 0,1-2 0 0 0,-1-1 0 0 0,1-2 0 0 0,15-1 362 0 0,2-3-1293 0 0,38-12 9 0 0</inkml:trace>
  <inkml:trace contextRef="#ctx0" brushRef="#br0" timeOffset="437.996">939 293 1076 0 0,'-18'4'228'0'0,"-1"1"0"0"0,1 1 0 0 0,0 0 0 0 0,0 1 0 0 0,1 1 1 0 0,-1 1-1 0 0,2 0 0 0 0,-1 1 0 0 0,2 1 0 0 0,-1 0 0 0 0,2 1 0 0 0,-1 1 0 0 0,-7 10-228 0 0,16-17 108 0 0,0 0 0 0 0,0 1-1 0 0,0 0 1 0 0,1 0 0 0 0,0 1 0 0 0,1-1-1 0 0,0 1 1 0 0,0 0 0 0 0,0 0 0 0 0,1 1-1 0 0,0-1 1 0 0,1 1 0 0 0,-1 3-108 0 0,6-10 25 0 0,0 0 0 0 0,0 0 1 0 0,-1 0-1 0 0,2 0 0 0 0,-1 0 0 0 0,0 0 0 0 0,0-1 1 0 0,0 1-1 0 0,1-1 0 0 0,-1 0 0 0 0,1 0 1 0 0,-1-1-1 0 0,1 1 0 0 0,-1-1 0 0 0,1 1 0 0 0,-1-1 1 0 0,1 0-1 0 0,0 0 0 0 0,-1-1 0 0 0,1 1 1 0 0,-1-1-1 0 0,1 0 0 0 0,-1 0 0 0 0,1 0 1 0 0,2-1-26 0 0,10-2 95 0 0,-1 1 1 0 0,1-2 0 0 0,-1 0 0 0 0,0-1 0 0 0,0-1 0 0 0,-1 0 0 0 0,0 0 0 0 0,0-2 0 0 0,9-7-96 0 0,-19 38 470 0 0,-1-16-515 0 0,0 0 0 0 0,1 0 0 0 0,-1 0 1 0 0,1-1-1 0 0,0 0 0 0 0,1 1 0 0 0,-1-2 0 0 0,1 1 0 0 0,0 0 1 0 0,0-1-1 0 0,1 0 0 0 0,-1 0 0 0 0,1-1 0 0 0,0 0 0 0 0,0 0 1 0 0,0 0-1 0 0,6 2 45 0 0,74 3-3364 0 0,-47-19 2060 0 0</inkml:trace>
  <inkml:trace contextRef="#ctx0" brushRef="#br0" timeOffset="716.072">1320 140 1484 0 0,'-5'-70'5683'0'0,"5"68"-5309"0"0,0 2-73 0 0,0 0-58 0 0,-5-7 97 0 0,-4 13-8 0 0,-3 31-230 0 0,1-1 0 0 0,2 2 0 0 0,2-1 0 0 0,2 1 0 0 0,1 0 0 0 0,2 0 0 0 0,1 0-1 0 0,3 19-101 0 0,-2-46 2 0 0,23 137-251 0 0,-22-143 77 0 0,-1 1 0 0 0,1-1 1 0 0,0 1-1 0 0,1-1 0 0 0,-1 0 1 0 0,1 0-1 0 0,0 0 0 0 0,0 0 1 0 0,1 0-1 0 0,-1 0 0 0 0,1 0 1 0 0,0-1-1 0 0,0 1 0 0 0,1-1 1 0 0,0 0-1 0 0,-1 0 0 0 0,1 0 1 0 0,2 1 171 0 0,-4-5-556 0 0,19-26-723 0 0,-7-1 439 0 0,-1-3-116 0 0</inkml:trace>
  <inkml:trace contextRef="#ctx0" brushRef="#br0" timeOffset="1551.988">1448 390 1196 0 0,'65'-212'3539'0'0,"-41"114"679"0"0,-43 169-3559 0 0,13-37-609 0 0,3 0-1 0 0,0 1 0 0 0,3-1 1 0 0,0 1-1 0 0,3-1 0 0 0,0 1 1 0 0,3-1-1 0 0,0 0 0 0 0,11 28-49 0 0,-13-51 0 0 0,0-1-1 0 0,0-1 1 0 0,1 1-1 0 0,1-1 0 0 0,0 0 1 0 0,0 0-1 0 0,0 0 1 0 0,1-1-1 0 0,1 0 1 0 0,-1 0-1 0 0,1-1 0 0 0,1 0 1 0 0,-1-1-1 0 0,1 0 1 0 0,0 0-1 0 0,1 0 1 0 0,-1-1-1 0 0,1-1 0 0 0,0 0 1 0 0,0 0-1 0 0,0-1 1 0 0,1 0-1 0 0,-1-1 1 0 0,1 0-1 0 0,0 0 1 0 0,-1-2-1 0 0,1 1 0 0 0,0-1 1 0 0,0-1-1 0 0,2 0 1 0 0,6 0-78 0 0,0-1 0 0 0,0 0 1 0 0,-1-1-1 0 0,1-2 0 0 0,-1 0 0 0 0,0 0 0 0 0,0-2 0 0 0,-1 0 0 0 0,0-1 0 0 0,0-1 0 0 0,-1-1 0 0 0,0 0 0 0 0,-1-1 1 0 0,0 0-1 0 0,0-1 0 0 0,-2-1 0 0 0,4-4 78 0 0,-13 13-9 0 0,0 0-1 0 0,0 0 1 0 0,-1 0 0 0 0,1-1 0 0 0,-1 1-1 0 0,0-1 1 0 0,0 0 0 0 0,-1 0 0 0 0,1 0-1 0 0,-1 0 1 0 0,0 0 0 0 0,-1-1 0 0 0,1 1-1 0 0,-1-1 1 0 0,0 1 0 0 0,0-1 0 0 0,-1 1-1 0 0,0-1 1 0 0,0 0 0 0 0,0 1 0 0 0,0-1-1 0 0,-1 1 1 0 0,-1-6 9 0 0,-4 3 11 0 0,-1-1 0 0 0,0 1 0 0 0,0 0 1 0 0,-1 1-1 0 0,0 0 0 0 0,0 0 0 0 0,0 1 0 0 0,-1 0 0 0 0,0 0 0 0 0,0 1 0 0 0,-1 0 1 0 0,0 0-1 0 0,1 1 0 0 0,-1 1 0 0 0,-1 0 0 0 0,1 0 0 0 0,0 1 0 0 0,-1 0 0 0 0,1 1 1 0 0,-1 0-1 0 0,0 0 0 0 0,-2 2-11 0 0,-14-2 46 0 0,0 1-1 0 0,0 1 1 0 0,0 2 0 0 0,0 1 0 0 0,0 0 0 0 0,1 3 0 0 0,0 0 0 0 0,-11 5-46 0 0,30-10 13 0 0,1 0 0 0 0,0 0 0 0 0,-1 1 0 0 0,1-1 0 0 0,0 2 0 0 0,0-1 0 0 0,0 1 0 0 0,1-1 0 0 0,-1 2 1 0 0,1-1-1 0 0,0 0 0 0 0,0 1 0 0 0,1 0 0 0 0,-1 0 0 0 0,1 1 0 0 0,0-1 0 0 0,0 1 0 0 0,1 0 0 0 0,0 0 1 0 0,0 0-1 0 0,0 0 0 0 0,1 1 0 0 0,-2 5-13 0 0,5 42 107 0 0,10-43-114 0 0,0 0 0 0 0,1-1 1 0 0,0 0-1 0 0,0-1 0 0 0,1-1 0 0 0,1 0 0 0 0,-1 0 0 0 0,1-1 1 0 0,0-1-1 0 0,1 0 0 0 0,0-1 0 0 0,0-1 0 0 0,0 0 0 0 0,0-1 0 0 0,0-1 1 0 0,1 0-1 0 0,-1-1 0 0 0,1-1 0 0 0,-1 0 0 0 0,1-2 0 0 0,-1 1 0 0 0,10-3 7 0 0,-5 4-99 0 0,36-2-173 0 0,0-2 0 0 0,0-2 0 0 0,-1-3 0 0 0,42-12 272 0 0,-96 21-1 0 0,8 0-20 0 0,0-1 1 0 0,-1 0-1 0 0,1-1 1 0 0,-1 1-1 0 0,0-1 1 0 0,1-1-1 0 0,-1 0 1 0 0,0 0-1 0 0,0-1 1 0 0,0 0 0 0 0,-1 0-1 0 0,0 0 1 0 0,1-1-1 0 0,-2 0 1 0 0,1-1-1 0 0,0 0 1 0 0,-1 0-1 0 0,0 0 1 0 0,-1-1-1 0 0,1 1 1 0 0,-1-1 0 0 0,-1-1-1 0 0,1 1 1 0 0,-1-1-1 0 0,0 1 1 0 0,-1-2 20 0 0,-3 7 107 0 0,0 2 0 0 0,-3-3 8 0 0,1 2-104 0 0,0-1-1 0 0,0 1 1 0 0,0 0-1 0 0,-1 0 1 0 0,1 0-1 0 0,0 0 1 0 0,-1 0-1 0 0,1 1 1 0 0,-1-1-1 0 0,1 1 1 0 0,-1 0-1 0 0,1-1 1 0 0,-1 1-1 0 0,0 0 1 0 0,1 1-1 0 0,-1-1 1 0 0,1 0-1 0 0,-1 1 0 0 0,1-1 1 0 0,-1 1-1 0 0,1 0 1 0 0,0 0-1 0 0,-1 0 1 0 0,1 0-1 0 0,0 0 1 0 0,0 0-1 0 0,-1 1 1 0 0,1-1-1 0 0,0 1 1 0 0,0 0-1 0 0,1-1 1 0 0,-1 1-1 0 0,0 0 1 0 0,1 0-1 0 0,-1 0 1 0 0,1 0-1 0 0,-1 0 1 0 0,1 1-11 0 0,-63 91 334 0 0,63-91-331 0 0,0 1 0 0 0,1 0-1 0 0,-1-1 1 0 0,1 1 0 0 0,0 0 0 0 0,0 0 0 0 0,0 0 0 0 0,0-1 0 0 0,1 1 0 0 0,-1 0-1 0 0,1 0 1 0 0,0-1 0 0 0,0 1 0 0 0,0 0 0 0 0,1-1 0 0 0,-1 1 0 0 0,1-1 0 0 0,0 0 0 0 0,0 0-1 0 0,0 1 1 0 0,1-1 0 0 0,-1 0 0 0 0,1-1 0 0 0,-1 1 0 0 0,1 0 0 0 0,0-1 0 0 0,0 0-1 0 0,0 1 1 0 0,0-1 0 0 0,1 0 0 0 0,-1-1 0 0 0,0 1 0 0 0,1-1 0 0 0,0 1 0 0 0,-1-1 0 0 0,1 0-1 0 0,0 0 1 0 0,-1-1 0 0 0,1 1 0 0 0,0-1 0 0 0,0 0 0 0 0,-1 0 0 0 0,1 0 0 0 0,0 0-1 0 0,0 0 1 0 0,0-1 0 0 0,-1 0 0 0 0,1 0 0 0 0,0 0 0 0 0,-1 0 0 0 0,1-1 0 0 0,-1 1-1 0 0,4-3-2 0 0,3 0-46 0 0,1-1-1 0 0,-1 0 0 0 0,0-1 0 0 0,-1 0 0 0 0,1 0 0 0 0,-1-1 0 0 0,0-1 0 0 0,-1 1 1 0 0,0-1-1 0 0,0-1 0 0 0,-1 1 0 0 0,0-1 0 0 0,0-1 0 0 0,-1 1 0 0 0,0-1 0 0 0,-1 0 0 0 0,0 0 1 0 0,0-1-1 0 0,-1 0 0 0 0,-1 0 0 0 0,0 0 0 0 0,0 0 0 0 0,-1 0 0 0 0,-1 0 0 0 0,0-1 0 0 0,0 1 1 0 0,-1 0-1 0 0,-1-8 47 0 0,0-4-15 0 0,-1 0 0 0 0,-1 1 1 0 0,-1-1-1 0 0,-1 1 0 0 0,-1 0 1 0 0,-1 0-1 0 0,-1 1 0 0 0,-1 0 1 0 0,-1 0-1 0 0,-2-2 15 0 0,5 6 242 0 0,-1 1 0 0 0,0 1 0 0 0,-1 0 0 0 0,-1 0-1 0 0,0 0 1 0 0,-1 1 0 0 0,-1 1 0 0 0,0 0 0 0 0,-8-6-242 0 0,20 18 14 0 0,-1 0 1 0 0,0 1 0 0 0,1-1-1 0 0,-1 0 1 0 0,0 1-1 0 0,1-1 1 0 0,-1 1 0 0 0,0-1-1 0 0,0 1 1 0 0,0-1-1 0 0,0 1 1 0 0,1 0 0 0 0,-1-1-1 0 0,0 1 1 0 0,0 0-1 0 0,0 0 1 0 0,0 0 0 0 0,0 0-1 0 0,0-1 1 0 0,0 1-1 0 0,0 0 1 0 0,0 1 0 0 0,1-1-1 0 0,-1 0 1 0 0,0 0-1 0 0,0 0 1 0 0,0 0 0 0 0,0 1-1 0 0,0-1 1 0 0,0 0-1 0 0,1 1 1 0 0,-1-1 0 0 0,0 1-1 0 0,0-1 1 0 0,0 1-1 0 0,1-1 1 0 0,-1 1 0 0 0,0 0-1 0 0,1-1 1 0 0,-1 1-1 0 0,0 0 1 0 0,1 0 0 0 0,-1-1-1 0 0,1 1 1 0 0,-1 0-1 0 0,1 0 1 0 0,0 0 0 0 0,-1-1-1 0 0,1 1 1 0 0,0 0-1 0 0,0 0 1 0 0,-1 0 0 0 0,1 0-1 0 0,0 0 1 0 0,0 0-1 0 0,0 0 1 0 0,0 0 0 0 0,0 0-1 0 0,0 0 1 0 0,1 0-15 0 0,2 69-91 0 0,68 160-1644 0 0,31-3-4037 0 0,-83-193 4467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5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501 377 896 0 0,'0'0'607'0'0,"3"-21"951"0"0,-2 19-1531 0 0,-1 1 0 0 0,1-1 0 0 0,-1 0 0 0 0,1 0 0 0 0,-1 1 0 0 0,0-1 0 0 0,1 0 0 0 0,-1 0-1 0 0,0 1 1 0 0,0-1 0 0 0,0 0 0 0 0,0 0 0 0 0,-1 1 0 0 0,1-1 0 0 0,0 0 0 0 0,-1 0 0 0 0,1 1 0 0 0,-1-1 0 0 0,1 0 0 0 0,-1 1 0 0 0,0-1 0 0 0,0 1 0 0 0,0-1 0 0 0,0 1 0 0 0,0-1 0 0 0,0 1 0 0 0,0 0 0 0 0,-1-1-1 0 0,1 1 1 0 0,0 0 0 0 0,-1 0 0 0 0,1 0 0 0 0,-1 0 0 0 0,1 0 0 0 0,-1 0 0 0 0,1 1 0 0 0,-1-1 0 0 0,0 0 0 0 0,1 1 0 0 0,-1-1 0 0 0,0 1 0 0 0,1 0 0 0 0,-1-1 0 0 0,0 1 0 0 0,0 0 0 0 0,0 0 0 0 0,1 0 0 0 0,-1 0-1 0 0,0 1 1 0 0,0-1-27 0 0,-16-4 82 0 0,0 0-1 0 0,0 2 0 0 0,0 0 1 0 0,-1 1-1 0 0,1 0 0 0 0,0 2 0 0 0,-1 0 1 0 0,1 1-1 0 0,0 1 0 0 0,0 1 1 0 0,0 0-1 0 0,0 2 0 0 0,1 0 0 0 0,0 0 1 0 0,0 2-1 0 0,1 0 0 0 0,0 1 1 0 0,0 1-1 0 0,1 0 0 0 0,0 1 0 0 0,1 1 1 0 0,0 0-1 0 0,1 1 0 0 0,0 0 1 0 0,1 1-1 0 0,-5 8-81 0 0,15-20 10 0 0,1 0 0 0 0,0 0 0 0 0,0 1 0 0 0,0-1-1 0 0,0 0 1 0 0,0 0 0 0 0,0 1 0 0 0,1-1 0 0 0,-1 1 0 0 0,1-1 0 0 0,-1 0 0 0 0,1 1 0 0 0,0-1 0 0 0,0 1 0 0 0,0-1-1 0 0,0 1 1 0 0,1-1 0 0 0,-1 1 0 0 0,1-1 0 0 0,-1 0 0 0 0,1 1 0 0 0,0-1 0 0 0,0 0 0 0 0,0 1 0 0 0,0-1 0 0 0,0 0 0 0 0,1 0-1 0 0,-1 0 1 0 0,1 0 0 0 0,-1 0 0 0 0,1 0 0 0 0,0-1 0 0 0,0 1 0 0 0,-1-1 0 0 0,1 1 0 0 0,0-1 0 0 0,1 1 0 0 0,-1-1-1 0 0,0 0 1 0 0,0 0 0 0 0,0 0 0 0 0,1 0 0 0 0,0 0-10 0 0,105 29 186 0 0,-81-27-185 0 0,-1 0-1 0 0,1-2 1 0 0,-1-1-1 0 0,1-1 1 0 0,-1-1-1 0 0,0-1 1 0 0,1-2-1 0 0,-1 0 1 0 0,-1-2-1 0 0,17-7 0 0 0,-39 13-5 0 0,0 1 0 0 0,-1-1 0 0 0,1 0 0 0 0,0 0-1 0 0,-1-1 1 0 0,1 1 0 0 0,-1-1 0 0 0,0 1 0 0 0,0-1 0 0 0,1 0-1 0 0,-1 1 1 0 0,0-1 0 0 0,0 0 0 0 0,-1 0 0 0 0,1-1 0 0 0,0 1-1 0 0,-1 0 1 0 0,1-1 0 0 0,-1 1 0 0 0,0-1 0 0 0,0 1 0 0 0,0-1-1 0 0,0 1 1 0 0,0-1 0 0 0,0 0 0 0 0,-1 0 0 0 0,1 1 0 0 0,-1-1-1 0 0,0 0 1 0 0,0 0 0 0 0,0 0 0 0 0,0 0 5 0 0,-5-4 7 0 0,0 0 0 0 0,0 1 0 0 0,-1-1 0 0 0,0 1 0 0 0,0 1 0 0 0,0-1 0 0 0,-1 1 0 0 0,0 0 0 0 0,0 0 0 0 0,0 1 0 0 0,-1 0 0 0 0,1 0 0 0 0,-1 0 0 0 0,-6-1-7 0 0,-39-22 136 0 0,96 10-162 0 0,299-80-905 0 0,-335 94 890 0 0,1 1 0 0 0,-1-2 0 0 0,-1 1 0 0 0,1-1 0 0 0,0 0 0 0 0,-1 0 0 0 0,0-1 0 0 0,0 1 0 0 0,0-1 0 0 0,0-1 0 0 0,-1 1 0 0 0,0-1 0 0 0,0 0 0 0 0,-1 0 0 0 0,1-1-1 0 0,-1 1 1 0 0,-1-1 0 0 0,3-4 41 0 0,12-90 2269 0 0,-54 44 966 0 0,20 91-2539 0 0,10 15-604 0 0,2 0 0 0 0,2 1-1 0 0,2 0 1 0 0,2-1 0 0 0,3 1-1 0 0,8 36-91 0 0,-7-39-33 0 0,24 172-1430 0 0,-8-76-2434 0 0,-1-83-39 0 0,-15-54 2723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1336 0 0,'15'32'2814'0'0,"18"52"-1828"0"0,4-2 0 0 0,3-1-1 0 0,4-2 1 0 0,53 72-986 0 0,-10-49 1148 0 0,-83-102-1107 0 0,-1 0-1 0 0,1-1 1 0 0,0 1 0 0 0,0-1 0 0 0,-1 0 0 0 0,1 0 0 0 0,0 0-1 0 0,-1 0 1 0 0,1-1 0 0 0,-1 1 0 0 0,1-1 0 0 0,-1 0 0 0 0,0 0-1 0 0,0 0 1 0 0,1-1 0 0 0,-2 1 0 0 0,1-1 0 0 0,0 0 0 0 0,0 1-1 0 0,-1-1 1 0 0,0 0 0 0 0,0-1 0 0 0,1 1 0 0 0,-2 0-1 0 0,1-1 1 0 0,0 0-41 0 0,15-26 52 0 0,-3 0 0 0 0,0 0 0 0 0,-2-1-1 0 0,-1-1 1 0 0,-1 0 0 0 0,-2 0 0 0 0,2-21-52 0 0,8-24 63 0 0,70-456 1106 0 0,-89 532-1225 0 0,0 0 0 0 0,1 1-1 0 0,-1-1 1 0 0,1 0 0 0 0,-1 0 0 0 0,1 0-1 0 0,0 0 1 0 0,-1 0 0 0 0,1 0 0 0 0,0 0 0 0 0,0 0-1 0 0,0 0 1 0 0,0 0 0 0 0,0 0 0 0 0,0 0-1 0 0,0 0 1 0 0,0 0 0 0 0,0 0 0 0 0,0 0-1 0 0,0 0 1 0 0,1 0 0 0 0,-1 0 0 0 0,0 0-1 0 0,1 0 1 0 0,-1 0 0 0 0,1 0 0 0 0,-1 1 0 0 0,1-1-1 0 0,-1 0 1 0 0,1 0 0 0 0,-1 0 0 0 0,1 1-1 0 0,0-1 1 0 0,0 0 0 0 0,-1 1 0 0 0,1-1-1 0 0,0 0 1 0 0,0 1 0 0 0,0-1 0 0 0,0 1 0 0 0,0-1-1 0 0,-1 1 1 0 0,1 0 0 0 0,0-1 0 0 0,0 1-1 0 0,0 0 1 0 0,0 0 0 0 0,0 0 0 0 0,0 0-1 0 0,0 0 1 0 0,0 0 0 0 0,0 0 0 0 0,1 0 56 0 0,28 56-3664 0 0,-9-9 1702 0 0,-12-19 723 0 0</inkml:trace>
  <inkml:trace contextRef="#ctx0" brushRef="#br0" timeOffset="253.573">873 602 2052 0 0,'51'-18'3860'0'0,"-39"11"-3368"0"0,29-12-78 0 0,2 2 1 0 0,0 2-1 0 0,0 2 0 0 0,2 2 1 0 0,-1 2-1 0 0,42-3-414 0 0,152-3-5306 0 0,-205 15 4030 0 0</inkml:trace>
  <inkml:trace contextRef="#ctx0" brushRef="#br0" timeOffset="530.182">990 831 2588 0 0,'67'8'4088'0'0,"169"-34"-1557"0"0,-130 13-2205 0 0,-7 1-2700 0 0,0-3 0 0 0,-2-5 0 0 0,29-13 2374 0 0,-67 14-1155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1:1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204 121 1336 0 0,'7'-8'2151'0'0,"3"-4"660"0"0,-12 24-1036 0 0,-20 43-1237 0 0,2 1 1 0 0,3 1-1 0 0,2 0 0 0 0,3 1 1 0 0,2 1-1 0 0,3 0 0 0 0,3 0 1 0 0,2 9-539 0 0,1-59 27 0 0,1-1-1 0 0,1 1 1 0 0,-1 0 0 0 0,2-1 0 0 0,-1 0-1 0 0,1 1 1 0 0,0-1 0 0 0,1 0 0 0 0,0 0-1 0 0,0 0 1 0 0,1 0 0 0 0,0 0 0 0 0,0-1 0 0 0,1 0-1 0 0,0 0 1 0 0,0 0 0 0 0,0 0 0 0 0,1-1-1 0 0,0 0 1 0 0,1 0 0 0 0,-1-1 0 0 0,1 0-1 0 0,0 0 1 0 0,0 0 0 0 0,1-1 0 0 0,-1 0 0 0 0,1 0-1 0 0,0-1 1 0 0,0 0 0 0 0,0-1 0 0 0,1 0-1 0 0,-1 0 1 0 0,1 0 0 0 0,2-1-27 0 0,-4-2-39 0 0,-1 1 0 0 0,0-2 0 0 0,0 1 0 0 0,1-1 0 0 0,-1 0 0 0 0,0 0 0 0 0,0 0 0 0 0,-1-1 0 0 0,1 0 0 0 0,-1 0 0 0 0,1-1 0 0 0,-1 0 0 0 0,0 0 0 0 0,0 0 0 0 0,0 0 0 0 0,-1-1 0 0 0,0 1 0 0 0,0-1 0 0 0,0 0 0 0 0,0-1 0 0 0,-1 1 0 0 0,0-1 0 0 0,0 1 0 0 0,0-1 0 0 0,1-4 39 0 0,39-158-1615 0 0,-41 130 1323 0 0,-1 0 0 0 0,-2 0 1 0 0,-2 0-1 0 0,-1-1 0 0 0,-2 2 0 0 0,-2-1 0 0 0,-1 0 292 0 0,6 23 64 0 0,0 0 0 0 0,-1 1-1 0 0,-1-1 1 0 0,0 1 0 0 0,-1-1 0 0 0,0 2 0 0 0,-1-1 0 0 0,-1 1 0 0 0,0 0-1 0 0,-1 0 1 0 0,-1 1 0 0 0,1 1 0 0 0,-2-1 0 0 0,0 2 0 0 0,0-1 0 0 0,-1 1 0 0 0,0 1-1 0 0,-1 0 1 0 0,1 1 0 0 0,-2 1 0 0 0,1 0 0 0 0,-1 0 0 0 0,0 1 0 0 0,-3 0-64 0 0,9 6 42 0 0,0 0 0 0 0,0 0 0 0 0,0 1 1 0 0,0 0-1 0 0,1 1 0 0 0,-1-1 0 0 0,0 2 0 0 0,1-1 1 0 0,-1 1-1 0 0,1 0 0 0 0,0 0 0 0 0,-1 1 1 0 0,2 0-1 0 0,-1 0 0 0 0,0 1 0 0 0,1 0 1 0 0,0 0-1 0 0,0 0 0 0 0,1 1 0 0 0,-1 0 1 0 0,1 0-1 0 0,0 0 0 0 0,1 1 0 0 0,0-1 1 0 0,0 1-1 0 0,0 0 0 0 0,1 1 0 0 0,0-1 0 0 0,0 0 1 0 0,1 1-1 0 0,0 0 0 0 0,0-1 0 0 0,0 1 1 0 0,1 0-1 0 0,1 0 0 0 0,0 0 0 0 0,0 0 1 0 0,0 0-1 0 0,1 0 0 0 0,0 0 0 0 0,0 0 1 0 0,1-1-1 0 0,1 6-42 0 0,2 6 23 0 0,0 0 1 0 0,0 0 0 0 0,2 0 0 0 0,0-1-1 0 0,2 0 1 0 0,0 0 0 0 0,0-1 0 0 0,2 0-1 0 0,0-1 1 0 0,1 0 0 0 0,0-1 0 0 0,2 0-1 0 0,7 6-23 0 0,-11-12-221 0 0,1 0 1 0 0,0-1-1 0 0,1 0 0 0 0,0-1 0 0 0,0 0 1 0 0,0-1-1 0 0,1 0 0 0 0,0-1 0 0 0,0 0 1 0 0,1-1-1 0 0,-1-1 0 0 0,1 0 0 0 0,1-1 221 0 0,124 2-5845 0 0,-79-24 4526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1:1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1932 0 0,'15'-14'4058'0'0,"17"-15"4267"0"0,-10 15-6333 0 0,1 7-4364 0 0,4 4-5014 0 0,-22 9 3467 0 0,-13-7 2701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0:32.06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891 714 976 0 0,'31'1'2855'0'0,"-30"0"-2833"0"0,0 0 0 0 0,0-1 0 0 0,1 1 1 0 0,-1 0-1 0 0,0 0 0 0 0,0 0 0 0 0,0 0 0 0 0,0 0 0 0 0,0 0 0 0 0,0 0 0 0 0,0 0 0 0 0,0 0 0 0 0,0 0 0 0 0,0 1 0 0 0,-1-1 0 0 0,1 0 0 0 0,-1 1 0 0 0,1-1 0 0 0,-1 0 0 0 0,1 1 0 0 0,-1-1 0 0 0,0 1 0 0 0,1-1 0 0 0,-1 0 0 0 0,0 1 0 0 0,0-1 0 0 0,0 1 0 0 0,0-1 0 0 0,-1 1 0 0 0,1-1 0 0 0,0 1 0 0 0,-1-1 0 0 0,1 0 0 0 0,0 1 0 0 0,-1-1 0 0 0,0 0 0 0 0,1 1 0 0 0,-1-1 0 0 0,0 0 0 0 0,0 0 0 0 0,0 1-22 0 0,-50 360 3159 0 0,51-361-3150 0 0,-2 33 216 0 0,2-1-1 0 0,2 1 1 0 0,1-1-1 0 0,2 0 1 0 0,1 0-1 0 0,1 0 1 0 0,5 10-225 0 0,-10-33 76 0 0,0 1 1 0 0,1-2-1 0 0,0 1 1 0 0,1 0-1 0 0,-1-1 1 0 0,2 1 0 0 0,-1-1-1 0 0,2 0 1 0 0,-1-1-1 0 0,1 1 1 0 0,0-1 0 0 0,1 0-1 0 0,0-1 1 0 0,0 0-1 0 0,0 0 1 0 0,1 0 0 0 0,0-1-1 0 0,1 0 1 0 0,-1 0-1 0 0,1-1 1 0 0,0-1 0 0 0,1 1-1 0 0,-1-1 1 0 0,9 2-77 0 0,160-13 639 0 0,220-71-590 0 0,-398 78-132 0 0,1-1 0 0 0,0 1 0 0 0,-1 0 0 0 0,1 0 0 0 0,-1 0 0 0 0,1 0 0 0 0,-1-1 0 0 0,1 1 0 0 0,-1 0 0 0 0,1 0 0 0 0,-1-1 0 0 0,1 1 0 0 0,-1 0 0 0 0,1-1 0 0 0,-1 1 0 0 0,0-1 0 0 0,1 1 0 0 0,-1 0 0 0 0,1-1 0 0 0,-1 1 0 0 0,0-1 0 0 0,0 1 0 0 0,1-1 0 0 0,-1 1 0 0 0,0-1 0 0 0,0 0 0 0 0,0 1 0 0 0,1-1 0 0 0,-1 1 0 0 0,0-1 0 0 0,0 1 0 0 0,0-1 0 0 0,0 0 0 0 0,0 1 0 0 0,0-1 0 0 0,0 1 0 0 0,0-1 0 0 0,0 1 0 0 0,-1-1 0 0 0,1 1 0 0 0,0-1 0 0 0,0 0 0 0 0,0 1 0 0 0,-1-1 0 0 0,1 1 0 0 0,0-1 0 0 0,0 1 0 0 0,-1-1 0 0 0,1 1 0 0 0,0 0 0 0 0,-1-1 0 0 0,1 1 0 0 0,-1-1 0 0 0,1 1 0 0 0,-1 0 0 0 0,1-1 0 0 0,-1 1 0 0 0,1 0 0 0 0,-1 0 0 0 0,1-1 0 0 0,-1 1 0 0 0,1 0 0 0 0,-1 0 0 0 0,1 0 0 0 0,-1-1 0 0 0,1 1 0 0 0,-1 0 0 0 0,0 0 83 0 0,-49-29-2472 0 0,40 24 1615 0 0,-17-9-414 0 0</inkml:trace>
  <inkml:trace contextRef="#ctx0" brushRef="#br0" timeOffset="343.722">891 1107 976 0 0,'33'-22'3677'0'0,"14"6"-3162"0"0,1 2 1 0 0,1 3-1 0 0,0 1 0 0 0,1 3 1 0 0,0 1-1 0 0,0 3 0 0 0,6 2-515 0 0,96-4 670 0 0,-142 3-2349 0 0,-38-8-2867 0 0,22 4 3113 0 0</inkml:trace>
  <inkml:trace contextRef="#ctx0" brushRef="#br0" timeOffset="719.475">980 692 1184 0 0,'98'-30'3508'0'0,"281"-16"-654"0"0,-364 45-1651 0 0,-36-2-1199 0 0,19 3-193 0 0,0-5-4927 0 0,5 2 3864 0 0</inkml:trace>
  <inkml:trace contextRef="#ctx0" brushRef="#br0" timeOffset="7045.877">6981 244 1472 0 0,'-9'22'4550'0'0,"-7"18"-3891"0"0,8-3-306 0 0,2 1 0 0 0,1 0-1 0 0,2 0 1 0 0,1 0 0 0 0,2 1 0 0 0,2-1-1 0 0,2 0 1 0 0,1 0 0 0 0,2 0 0 0 0,1-1-1 0 0,3 0 1 0 0,0 0 0 0 0,3-2 0 0 0,0 1-1 0 0,3-2 1 0 0,1 0 0 0 0,1-1 0 0 0,5 5-353 0 0,-18-28 25 0 0,0 0 1 0 0,1-1-1 0 0,0 0 1 0 0,0 0-1 0 0,1 0 1 0 0,0-1-1 0 0,0 0 1 0 0,1-1-1 0 0,0 0 1 0 0,0 0-1 0 0,1-1 1 0 0,0 0 0 0 0,0-1-1 0 0,1 0 1 0 0,-1 0-1 0 0,1-1 1 0 0,0-1-1 0 0,0 0 1 0 0,0 0-1 0 0,0-1 1 0 0,1-1-1 0 0,-1 0 1 0 0,1 0-1 0 0,-1-1 1 0 0,1 0-1 0 0,-1-1 1 0 0,1-1 0 0 0,-1 0-1 0 0,0 0 1 0 0,0-1-1 0 0,0 0 1 0 0,0-1-1 0 0,0-1 1 0 0,-1 1-1 0 0,1-2 1 0 0,-1 1-1 0 0,-1-1 1 0 0,1-1-1 0 0,-1 0 1 0 0,0 0 0 0 0,-1-1-1 0 0,0 0 1 0 0,4-5-26 0 0,-1-8-180 0 0,0 0 1 0 0,-2 0-1 0 0,0-1 1 0 0,-2 0-1 0 0,-1 0 1 0 0,0-1-1 0 0,-1 0 0 0 0,-2 0 1 0 0,0 0-1 0 0,-2 0 1 0 0,0-1-1 0 0,-3-17 180 0 0,2 18-49 0 0,-1-1 0 0 0,-1 0-1 0 0,-1 1 1 0 0,-1-1-1 0 0,-1 1 1 0 0,-1 0-1 0 0,-1 1 1 0 0,-1-1-1 0 0,-1 2 1 0 0,-1-1-1 0 0,-1 1 1 0 0,0 0 0 0 0,-2 1-1 0 0,-1 1 1 0 0,0 0-1 0 0,-1 1 1 0 0,-1 0-1 0 0,-1 1 1 0 0,0 1-1 0 0,-1 1 1 0 0,-1 1 0 0 0,0 0-1 0 0,-1 1 1 0 0,-13-6 49 0 0,21 13 29 0 0,0 0 0 0 0,-1 1 0 0 0,1 0-1 0 0,-1 1 1 0 0,0 1 0 0 0,0 0 0 0 0,-1 1 0 0 0,1 0 0 0 0,0 1 0 0 0,-1 0 0 0 0,1 1 0 0 0,-1 0 0 0 0,1 2 0 0 0,-10 1-29 0 0,15-2 30 0 0,-1 0 0 0 0,1 0 0 0 0,-1 1 0 0 0,1 0 1 0 0,0 1-1 0 0,0 0 0 0 0,0 0 0 0 0,0 1 0 0 0,0 0 0 0 0,1 0 0 0 0,0 1 0 0 0,0 0 1 0 0,0 0-1 0 0,0 1 0 0 0,1 0 0 0 0,0 0 0 0 0,0 0 0 0 0,1 1 0 0 0,0 0 0 0 0,0 0 0 0 0,0 0 1 0 0,1 0-1 0 0,0 1 0 0 0,0 0 0 0 0,1 0 0 0 0,0 0 0 0 0,1 0 0 0 0,-1 0 0 0 0,2 1 1 0 0,-1-1-1 0 0,1 1 0 0 0,0-1 0 0 0,1 1 0 0 0,0 0 0 0 0,1 3-30 0 0,5 3 28 0 0,2 0 0 0 0,0 0 0 0 0,0-1 0 0 0,2 0 0 0 0,-1 0 0 0 0,2-1 0 0 0,0 0 0 0 0,0-1-1 0 0,1 0 1 0 0,1-1 0 0 0,0-1 0 0 0,1 0 0 0 0,-1 0 0 0 0,2-2 0 0 0,-1 1 0 0 0,1-2 0 0 0,11 4-28 0 0,16 7-648 0 0,-1-3 1 0 0,2-1 0 0 0,0-2-1 0 0,0-2 1 0 0,1-2-1 0 0,12 0 648 0 0,103-4-5539 0 0,-125-4 4373 0 0</inkml:trace>
  <inkml:trace contextRef="#ctx0" brushRef="#br0" timeOffset="8456.517">9699 227 1280 0 0,'0'-5'140'0'0,"0"0"1"0"0,0 0-1 0 0,-1 0 0 0 0,0-1 0 0 0,0 1 1 0 0,0 0-1 0 0,-1 0 0 0 0,0 1 0 0 0,0-1 1 0 0,0 0-1 0 0,0 1 0 0 0,-1-1 0 0 0,1 1 1 0 0,-1 0-1 0 0,-1-1 0 0 0,1 1 0 0 0,0 1 1 0 0,-1-1-1 0 0,0 1 0 0 0,0-1 0 0 0,0 1 1 0 0,0 0-1 0 0,0 0 0 0 0,-1 1 0 0 0,1-1 1 0 0,-1 1-1 0 0,0 0 0 0 0,0 0 0 0 0,0 1 1 0 0,1-1-1 0 0,-2 1-140 0 0,-5-1 150 0 0,-1-1 0 0 0,1 1-1 0 0,-1 1 1 0 0,0 1 0 0 0,0-1 0 0 0,0 2 0 0 0,1-1 0 0 0,-1 2-1 0 0,0 0 1 0 0,1 0 0 0 0,-1 1 0 0 0,-6 2-150 0 0,11-3 30 0 0,0 0 0 0 0,0 1 0 0 0,0-1 0 0 0,1 1-1 0 0,-1 1 1 0 0,1-1 0 0 0,-1 1 0 0 0,1 0 0 0 0,0 0 0 0 0,0 1 0 0 0,1 0 0 0 0,0 0-1 0 0,0 1 1 0 0,0-1 0 0 0,0 1 0 0 0,1 0 0 0 0,0 0 0 0 0,0 0 0 0 0,0 1 0 0 0,1-1 0 0 0,0 1-1 0 0,0 0 1 0 0,1 0 0 0 0,0 0 0 0 0,0 0 0 0 0,1 1 0 0 0,0-1 0 0 0,0 0 0 0 0,1 1-1 0 0,-1-1 1 0 0,2 0 0 0 0,-1 1 0 0 0,1-1 0 0 0,0 0 0 0 0,1 1 0 0 0,-1-1 0 0 0,1 0 0 0 0,1 0-1 0 0,0 0 1 0 0,0 0 0 0 0,0-1 0 0 0,0 1 0 0 0,1-1 0 0 0,0 0 0 0 0,1 0 0 0 0,-1 0 0 0 0,1-1-1 0 0,0 1 1 0 0,1-1 0 0 0,1 0-30 0 0,4 2-29 0 0,2 0 0 0 0,-1-1 0 0 0,1-1 0 0 0,0 0 0 0 0,0-1 0 0 0,0 0 0 0 0,1-1 0 0 0,-1 0 0 0 0,1-2 0 0 0,0 1 0 0 0,0-2-1 0 0,12 0 30 0 0,-17-3-40 0 0,1 0 0 0 0,0-1-1 0 0,-1-1 1 0 0,0 1-1 0 0,0-1 1 0 0,-1-1-1 0 0,1 0 1 0 0,-1 0-1 0 0,0 0 1 0 0,-1-1 0 0 0,1 0-1 0 0,-1-1 1 0 0,-1 0-1 0 0,0 0 1 0 0,0 0-1 0 0,0-1 1 0 0,-1 0-1 0 0,0 0 1 0 0,-1 0-1 0 0,0 0 1 0 0,0-1 0 0 0,-1 0-1 0 0,-1 0 1 0 0,1 0-1 0 0,-1 0 1 0 0,-1 0-1 0 0,0-6 41 0 0,-1-4 86 0 0,0 7 56 0 0,2 28 27 0 0,11 188 944 0 0,9-42 203 0 0,-8 2 0 0 0,-6 60-1316 0 0,-9-187 142 0 0,-1 0 0 0 0,-2 0 0 0 0,-1 0 1 0 0,-2-1-1 0 0,-2 1 0 0 0,-6 15-142 0 0,13-41 39 0 0,-1 0 1 0 0,1 0-1 0 0,-2-1 1 0 0,1 1-1 0 0,-1-1 1 0 0,-1 0-1 0 0,0 0 1 0 0,0 0-1 0 0,-1 0 1 0 0,0-1-1 0 0,0 0 1 0 0,-1-1-1 0 0,0 1 1 0 0,0-1-1 0 0,-1 0 0 0 0,0-1 1 0 0,0 0-1 0 0,-1 0 1 0 0,1-1-1 0 0,-1 0 1 0 0,-1-1-1 0 0,1 1 1 0 0,0-2-1 0 0,-1 1 1 0 0,0-2-1 0 0,0 1 1 0 0,0-1-1 0 0,-5 0-39 0 0,8-4 2 0 0,0 0 0 0 0,1 0 1 0 0,-1-1-1 0 0,0 0 0 0 0,1 0 0 0 0,-1-1 0 0 0,1 1 0 0 0,0-2 0 0 0,0 1 0 0 0,1 0 1 0 0,-1-1-1 0 0,1 0 0 0 0,0-1 0 0 0,0 1 0 0 0,1-1 0 0 0,-1 0 0 0 0,1 0 0 0 0,1 0 0 0 0,-1 0 1 0 0,1-1-1 0 0,0 0 0 0 0,1 1 0 0 0,-1-1 0 0 0,1 0 0 0 0,1 0 0 0 0,-1 0 0 0 0,1-1 0 0 0,0 1 1 0 0,1-5-3 0 0,-2-8-88 0 0,0-1 1 0 0,1 0 0 0 0,2 0 0 0 0,0 0-1 0 0,1 0 1 0 0,1 0 0 0 0,1 1-1 0 0,1-1 1 0 0,1 1 87 0 0,6-10-238 0 0,1 0 0 0 0,1 1 0 0 0,2 1-1 0 0,0 1 1 0 0,2 0 0 0 0,1 1 0 0 0,2 1 0 0 0,0 1 0 0 0,1 1-1 0 0,1 1 1 0 0,1 1 0 0 0,2 1 0 0 0,10-7 238 0 0,225-129-6337 0 0,-214 132 5071 0 0</inkml:trace>
  <inkml:trace contextRef="#ctx0" brushRef="#br0" timeOffset="9078.655">10624 267 2092 0 0,'-1'1'94'0'0,"1"-1"1"0"0,-1 1-1 0 0,0-1 0 0 0,1 1 0 0 0,-1-1 1 0 0,1 0-1 0 0,-1 1 0 0 0,0-1 0 0 0,0 0 1 0 0,1 1-1 0 0,-1-1 0 0 0,0 0 0 0 0,1 0 0 0 0,-1 0 1 0 0,0 0-1 0 0,0 0 0 0 0,1 0 0 0 0,-1 0 1 0 0,0 0-1 0 0,0 0 0 0 0,0 0 0 0 0,1 0 1 0 0,-1 0-1 0 0,0 0 0 0 0,1-1 0 0 0,-1 1 1 0 0,0 0-1 0 0,0 0 0 0 0,1-1 0 0 0,-1 1 0 0 0,0-1 1 0 0,1 1-1 0 0,-1 0 0 0 0,1-1 0 0 0,-1 1 1 0 0,1-1-1 0 0,-1 0 0 0 0,1 1 0 0 0,-1-1 1 0 0,1 1-1 0 0,-1-1 0 0 0,1 0 0 0 0,0 1 0 0 0,-1-1 1 0 0,1 0-1 0 0,0 0 0 0 0,-1 1 0 0 0,1-1 1 0 0,0 0-1 0 0,0 1 0 0 0,0-1 0 0 0,0 0 1 0 0,0 0-1 0 0,0 0 0 0 0,0 1 0 0 0,0-1 1 0 0,0 0-1 0 0,0 0 0 0 0,0 1 0 0 0,0-1 0 0 0,1 0 1 0 0,-1 1-1 0 0,0-1 0 0 0,1 0 0 0 0,-1 0 1 0 0,1 0-95 0 0,-38 52 1147 0 0,27-28-886 0 0,0 1 1 0 0,2 0-1 0 0,1 1 1 0 0,1 0-1 0 0,1 0 0 0 0,1 1 1 0 0,2-1-1 0 0,0 1 1 0 0,2-1-1 0 0,0 1-261 0 0,1-17 18 0 0,0 0-1 0 0,1 0 1 0 0,0 0-1 0 0,1 0 1 0 0,-1 0-1 0 0,2 0 1 0 0,-1-1 0 0 0,1 1-1 0 0,0-1 1 0 0,1 0-1 0 0,0 0 1 0 0,0-1-1 0 0,1 0 1 0 0,0 0-1 0 0,0 0 1 0 0,1 0-1 0 0,0-1 1 0 0,0 0 0 0 0,0-1-1 0 0,1 1 1 0 0,-1-1-1 0 0,1-1 1 0 0,1 0-1 0 0,-1 0 1 0 0,0 0-1 0 0,1-1 1 0 0,0 0-1 0 0,0-1 1 0 0,0 0 0 0 0,0 0-1 0 0,0-1 1 0 0,0 0-1 0 0,1-1 1 0 0,-1 0-1 0 0,0-1 1 0 0,0 1-1 0 0,0-2 1 0 0,1 1 0 0 0,-1-1-1 0 0,-1-1 1 0 0,1 1-1 0 0,0-2 1 0 0,-1 1-1 0 0,1-1 1 0 0,-1 0-1 0 0,0-1 1 0 0,0 0-1 0 0,-1 0 1 0 0,1-1 0 0 0,-1 0-1 0 0,-1 0 1 0 0,1-1-1 0 0,-1 0 1 0 0,0 0-1 0 0,0 0 1 0 0,-1-1-1 0 0,0 1 1 0 0,-1-1 0 0 0,4-8-18 0 0,-2-7-142 0 0,-1-1 1 0 0,-1 1-1 0 0,-1-1 1 0 0,-2 0 0 0 0,0 0-1 0 0,-1 0 1 0 0,-1 0-1 0 0,-2 0 1 0 0,0 0 0 0 0,-2 0-1 0 0,0 1 1 0 0,-1 0-1 0 0,-2 0 1 0 0,-9-20 141 0 0,11 28-26 0 0,-1-1 1 0 0,-1 1-1 0 0,0 0 1 0 0,-1 0-1 0 0,0 1 1 0 0,-1 0-1 0 0,-1 1 1 0 0,0 0-1 0 0,-1 1 0 0 0,0 0 1 0 0,-1 1-1 0 0,-8-5 26 0 0,15 11 19 0 0,0 1-1 0 0,0 0 0 0 0,-1 0 1 0 0,1 1-1 0 0,-1 0 0 0 0,0 0 1 0 0,0 1-1 0 0,0-1 0 0 0,0 2 1 0 0,0-1-1 0 0,0 1 0 0 0,-1 0 1 0 0,1 0-1 0 0,0 1 0 0 0,-1 0 1 0 0,1 0-1 0 0,0 1 0 0 0,-1 0 1 0 0,1 0-1 0 0,0 1 0 0 0,0-1 1 0 0,0 2-1 0 0,0-1 0 0 0,0 1 1 0 0,0 0-1 0 0,1 1 0 0 0,-1-1 1 0 0,1 1-1 0 0,0 0 0 0 0,0 1-18 0 0,2-2 25 0 0,-1 1 0 0 0,1 0 0 0 0,1-1 0 0 0,-1 1 1 0 0,0 0-1 0 0,1 1 0 0 0,0-1 0 0 0,0 1 0 0 0,0-1 0 0 0,1 1 0 0 0,-1 0 0 0 0,1 0 0 0 0,0 0 0 0 0,1 0 0 0 0,-1 0 0 0 0,1 1 0 0 0,0-1 0 0 0,0 0 0 0 0,1 1 0 0 0,-1-1 0 0 0,1 0 0 0 0,1 1 0 0 0,-1-1 0 0 0,1 1 0 0 0,-1-1 0 0 0,3 4-25 0 0,2 4 23 0 0,1-1 1 0 0,0 0-1 0 0,1 0 0 0 0,0-1 1 0 0,1 0-1 0 0,0 0 0 0 0,1 0 1 0 0,0-1-1 0 0,0-1 0 0 0,2 0 1 0 0,-1 0-1 0 0,1 0 0 0 0,0-2 1 0 0,0 1-1 0 0,1-2 0 0 0,0 1 0 0 0,5 1-23 0 0,229 70-2167 0 0,-101-68-3285 0 0,-124-13 4234 0 0,15-14 56 0 0</inkml:trace>
  <inkml:trace contextRef="#ctx0" brushRef="#br0" timeOffset="9356.81">10350 0 2736 0 0,'-15'8'285'0'0,"1"1"-1"0"0,0 0 1 0 0,0 1-1 0 0,1 1 0 0 0,0 0 1 0 0,1 0-1 0 0,0 1 1 0 0,1 1-1 0 0,1 0 1 0 0,0 0-1 0 0,0 1 1 0 0,2 0-1 0 0,-1 1 0 0 0,2 0 1 0 0,0 0-1 0 0,1 1 1 0 0,0 0-1 0 0,2 0 1 0 0,0 0-1 0 0,0 1 1 0 0,2-1-1 0 0,0 1 1 0 0,0 0-1 0 0,2 0 0 0 0,0-1 1 0 0,1 1-1 0 0,2 5-284 0 0,5 6 131 0 0,1 0 1 0 0,1 0-1 0 0,2-1 0 0 0,1 0 0 0 0,1-1 0 0 0,1-1 1 0 0,2 0-1 0 0,0-1 0 0 0,1-1 0 0 0,2 0 0 0 0,0-2 0 0 0,23 19-131 0 0,-17-17-358 0 0,2-1 1 0 0,1-1-1 0 0,0-1 0 0 0,1-2 0 0 0,2-1 0 0 0,32 12 358 0 0,77-6-5412 0 0,-122-26 4165 0 0,9-13 35 0 0</inkml:trace>
  <inkml:trace contextRef="#ctx0" brushRef="#br0" timeOffset="9638.213">11178 0 1400 0 0,'10'12'490'0'0,"-1"1"0"0"0,0 0 0 0 0,-2 0 0 0 0,1 1 0 0 0,-2 0 0 0 0,1 0 1 0 0,-2 0-1 0 0,0 1 0 0 0,-1 0 0 0 0,1 6-490 0 0,10 27 837 0 0,4 9-97 0 0,-2 1 0 0 0,-2 0 0 0 0,-3 1 0 0 0,-3 0 0 0 0,-2 1 0 0 0,-1 35-740 0 0,-7-81 22 0 0,0-1 1 0 0,-1 1 0 0 0,-1-1 0 0 0,0 1-1 0 0,0-1 1 0 0,-2 0 0 0 0,1 0 0 0 0,-2-1-1 0 0,0 1 1 0 0,0-1 0 0 0,-1-1-1 0 0,-1 1 1 0 0,0-1 0 0 0,0 0 0 0 0,-1-1-1 0 0,0 0 1 0 0,-1 0 0 0 0,0-1 0 0 0,-1 0-1 0 0,0-1 1 0 0,0 0 0 0 0,-7 3-23 0 0,6-4-526 0 0,-1-1-1 0 0,0 0 1 0 0,0 0 0 0 0,-1-1 0 0 0,1-1 0 0 0,-1 0-1 0 0,0-1 1 0 0,0-1 0 0 0,0 0 0 0 0,-1-1 0 0 0,1 0-1 0 0,0-1 1 0 0,-1-1 0 0 0,-8-1 526 0 0,-35-11-1303 0 0,20 0 203 0 0</inkml:trace>
  <inkml:trace contextRef="#ctx0" brushRef="#br0" timeOffset="7415.289">8362 299 2768 0 0,'-9'-9'5578'0'0,"12"34"-3857"0"0,13 36-1224 0 0,50 193 1038 0 0,-37-100-4176 0 0,-29-153 1226 0 0,0-1-33 0 0,-25 12-2316 0 0,16-12 2597 0 0</inkml:trace>
  <inkml:trace contextRef="#ctx0" brushRef="#br0" timeOffset="7697.13">8016 560 1076 0 0,'-8'-3'963'0'0,"-6"-9"5575"0"0,36 4-5563 0 0,439-79 1179 0 0,-149 59-10870 0 0,-289 25 7610 0 0</inkml:trace>
  <inkml:trace contextRef="#ctx0" brushRef="#br0" timeOffset="6114.767">5765 780 2096 0 0,'7'-17'3352'0'0,"26"-3"-2556"0"0,-29 17-513 0 0,29-11 110 0 0,-1 0-1 0 0,2 3 0 0 0,-1 0 0 0 0,2 3 1 0 0,-1 0-1 0 0,1 3 0 0 0,10-1-392 0 0,149-3-5701 0 0,-192 9 4453 0 0</inkml:trace>
  <inkml:trace contextRef="#ctx0" brushRef="#br0" timeOffset="6316.851">5854 884 2768 0 0,'49'3'4823'0'0,"-40"-3"-4400"0"0,185-6 1869 0 0,-3-21-5523 0 0,-78-7-616 0 0,-81 21 2775 0 0</inkml:trace>
  <inkml:trace contextRef="#ctx0" brushRef="#br0" timeOffset="5138.4">4625 759 1368 0 0,'21'27'487'0'0,"-2"2"0"0"0,0 0 1 0 0,-2 1-1 0 0,-2 0 0 0 0,-1 2 0 0 0,-1 0 0 0 0,-1 0 1 0 0,-2 1-1 0 0,-1 0 0 0 0,-2 1 0 0 0,-1 0 0 0 0,-2 0 0 0 0,-1 10-487 0 0,-4-23 82 0 0,-1-1 0 0 0,-1 0 0 0 0,0-1 0 0 0,-2 1 0 0 0,0-1 0 0 0,-1 0 0 0 0,-1 0 0 0 0,-1 0 0 0 0,-1-1 0 0 0,0 0 0 0 0,-2-1 0 0 0,0 0 0 0 0,0-1-1 0 0,-2 0 1 0 0,0 0 0 0 0,0-2 0 0 0,-2 0 0 0 0,-2 2-82 0 0,-50 12-3062 0 0,31-44 400 0 0,20-2 1398 0 0</inkml:trace>
  <inkml:trace contextRef="#ctx0" brushRef="#br0" timeOffset="5788.138">4598 432 1964 0 0,'61'-34'2388'0'0,"-32"26"-2124"0"0,1 0 0 0 0,0 2-1 0 0,0 2 1 0 0,0 0-1 0 0,0 2 1 0 0,29 1-264 0 0,-51 1 86 0 0,1 0 0 0 0,0 0 0 0 0,-1 1 0 0 0,1 0-1 0 0,-1 0 1 0 0,0 1 0 0 0,1 0 0 0 0,-1 1 0 0 0,0-1 0 0 0,0 2 0 0 0,0-1 0 0 0,0 1 0 0 0,-1 0 0 0 0,0 1 0 0 0,0 0 0 0 0,0 0 0 0 0,0 0-1 0 0,-1 1 1 0 0,0 0 0 0 0,0 0 0 0 0,0 1 0 0 0,-1 0 0 0 0,0-1 0 0 0,0 2 0 0 0,-1-1 0 0 0,0 1 0 0 0,0-1 0 0 0,-1 1 0 0 0,0 0 0 0 0,0 0-1 0 0,0 2-85 0 0,15 246 3119 0 0,146 278 137 0 0,-162-527-3228 0 0,69 283 1420 0 0,-68-275-1365 0 0,-1 0 1 0 0,-1 0-1 0 0,-1 0 1 0 0,0 0 0 0 0,-1 0-1 0 0,-1 0 1 0 0,0 0 0 0 0,-1-1-1 0 0,0 1 1 0 0,-1-1 0 0 0,-1 1-1 0 0,0-1 1 0 0,-1-1-1 0 0,-1 1 1 0 0,0-1 0 0 0,-1 0-1 0 0,0-1 1 0 0,-5 6-84 0 0,10-13-32 0 0,0-1 1 0 0,-1 0-1 0 0,1 0 0 0 0,-1 0 1 0 0,0 0-1 0 0,0-1 0 0 0,0 0 1 0 0,0 1-1 0 0,0-1 0 0 0,-1-1 0 0 0,1 1 1 0 0,-1-1-1 0 0,0 0 0 0 0,0 0 1 0 0,0 0-1 0 0,0-1 0 0 0,0 1 1 0 0,0-1-1 0 0,-1-1 0 0 0,1 1 1 0 0,0-1-1 0 0,0 0 0 0 0,-1 0 1 0 0,1 0-1 0 0,-2-1 32 0 0,-5-9-620 0 0,-1 0 0 0 0,1-1 1 0 0,1-1-1 0 0,0 0 0 0 0,1 0 0 0 0,0-1 1 0 0,1-1-1 0 0,1 1 0 0 0,0-1 0 0 0,0-1 1 0 0,2 1-1 0 0,0-1 0 0 0,0-1 0 0 0,2 1 1 0 0,-1-1-1 0 0,2 0 0 0 0,0 0 0 0 0,2 0 1 0 0,-1 0-1 0 0,2 0 0 0 0,0 0 0 0 0,1-8 620 0 0,-1-1-1198 0 0</inkml:trace>
  <inkml:trace contextRef="#ctx0" brushRef="#br0" timeOffset="1294.902">2371 377 1292 0 0,'-19'1'256'0'0,"0"1"0"0"0,0 1-1 0 0,0 1 1 0 0,1 0 0 0 0,0 1 0 0 0,-1 1 0 0 0,2 1-1 0 0,-1 1 1 0 0,1 0 0 0 0,0 1 0 0 0,1 1-1 0 0,0 1 1 0 0,1 0 0 0 0,0 1 0 0 0,1 0-1 0 0,0 1 1 0 0,1 1 0 0 0,0 0 0 0 0,1 1 0 0 0,1 0-1 0 0,0 1 1 0 0,1 0 0 0 0,1 1 0 0 0,-2 5-256 0 0,5 147 1852 0 0,38 22-754 0 0,-10-4 519 0 0,-8 1 0 0 0,-7 43-1617 0 0,-7-149 556 0 0,41-58-468 0 0,199-14-3861 0 0,-152-12-312 0 0,2-21 437 0 0,-77 18 2363 0 0</inkml:trace>
  <inkml:trace contextRef="#ctx0" brushRef="#br0" timeOffset="2088.634">2941 720 1372 0 0,'0'0'729'0'0,"0"0"-86"0"0,0 0-100 0 0,0 0-11 0 0,0 0-88 0 0,0 0 37 0 0,2-4-18 0 0,11-28 1335 0 0,-13 32-1545 0 0,-21 42 1452 0 0,12-12-1299 0 0,2 0 0 0 0,1 0 0 0 0,2 1 0 0 0,0 0-1 0 0,3 0 1 0 0,1 31-406 0 0,32 98 686 0 0,14 16-79 0 0,-43-152-3118 0 0,-11-33-4609 0 0,6 1 5876 0 0</inkml:trace>
  <inkml:trace contextRef="#ctx0" brushRef="#br0" timeOffset="2520.375">2547 765 1780 0 0,'-13'1'1200'0'0,"-15"0"1320"0"0,34-5 422 0 0,143-22-2019 0 0,1 6 0 0 0,1 6-1 0 0,59 6-922 0 0,-99 8 358 0 0,-99-12-389 0 0,4-2-4323 0 0,0 10-13 0 0,-10 3 2899 0 0</inkml:trace>
  <inkml:trace contextRef="#ctx0" brushRef="#br0" timeOffset="4010.846">4248 677 1196 0 0,'0'0'595'0'0,"0"0"66"0"0,-2-22 1903 0 0,0 20-2512 0 0,0 1-1 0 0,0-1 1 0 0,0 1-1 0 0,0 0 0 0 0,0 0 1 0 0,0 0-1 0 0,0 0 0 0 0,0 0 1 0 0,0 0-1 0 0,0 0 0 0 0,-1 1 1 0 0,1-1-1 0 0,0 1 0 0 0,0 0 1 0 0,-1 0-1 0 0,1 0 1 0 0,0 0-1 0 0,-1 0 0 0 0,1 0 1 0 0,0 0-1 0 0,-1 1 0 0 0,1-1 1 0 0,0 1-1 0 0,0 0 0 0 0,-1-1 1 0 0,1 1-1 0 0,0 0 0 0 0,0 0 1 0 0,0 1-1 0 0,0-1 1 0 0,0 0-1 0 0,1 1 0 0 0,-3 0-51 0 0,-15 12 206 0 0,1 0-1 0 0,0 1 1 0 0,1 1-1 0 0,1 0 1 0 0,0 1 0 0 0,1 1-1 0 0,1 0 1 0 0,0 1-1 0 0,2 1 1 0 0,-3 7-206 0 0,-7 9 156 0 0,3 1 0 0 0,1 1 0 0 0,1 0-1 0 0,2 2 1 0 0,2-1 0 0 0,-6 36-156 0 0,10-52-283 0 0,2-7-5789 0 0,7-16 4817 0 0</inkml:trace>
  <inkml:trace contextRef="#ctx0" brushRef="#br0" timeOffset="4258.501">3816 859 1404 0 0,'8'-57'7535'0'0,"31"97"-5576"0"0,72 61-1043 0 0,57 69-2536 0 0,-151-99-5242 0 0,-17-58 5462 0 0</inkml:trace>
  <inkml:trace contextRef="#ctx0" brushRef="#br0" timeOffset="4456.771">3882 1389 1532 0 0,'18'-6'5808'0'0,"30"-2"-4533"0"0,-2 1-1134 0 0,170-51-6136 0 0,-196 45 4870 0 0</inkml:trace>
  <inkml:trace contextRef="#ctx0" brushRef="#br0" timeOffset="4828.407">3507 772 1576 0 0,'-8'20'308'0'0,"1"0"0"0"0,1 0-1 0 0,1 1 1 0 0,0-1 0 0 0,2 1-1 0 0,1 0 1 0 0,0 0 0 0 0,1 0-1 0 0,2 1 1 0 0,0-1 0 0 0,1 0-1 0 0,1 1-307 0 0,3 5 29 0 0,2 0 0 0 0,0 0-1 0 0,2-1 1 0 0,0-1-1 0 0,2 1 1 0 0,1-2-1 0 0,1 0 1 0 0,1 0 0 0 0,1-2-1 0 0,1 0 1 0 0,1 0-1 0 0,0-2 1 0 0,2 0-1 0 0,1-2 1 0 0,0 0 0 0 0,1-1-1 0 0,1-1 1 0 0,0-1-1 0 0,3 0-28 0 0,56 12-2600 0 0,-44-18 1333 0 0</inkml:trace>
  <inkml:trace contextRef="#ctx0" brushRef="#br0" timeOffset="31632.025">5137 2632 1216 0 0,'16'-41'8123'0'0,"-7"76"-6861"0"0,39 350-887 0 0,-46-360-510 0 0,-1-22-106 0 0,0 1 0 0 0,0-1 0 0 0,0 0-1 0 0,0 0 1 0 0,-1 0 0 0 0,1 1 0 0 0,-1-1 0 0 0,0 0 0 0 0,0 0-1 0 0,0 1 1 0 0,0-1 0 0 0,-1 0 0 0 0,1 1 0 0 0,-1-1 0 0 0,0 0 0 0 0,0 0-1 0 0,0 0 1 0 0,0 0 0 0 0,-1 0 0 0 0,1 0 0 0 0,-1 0 0 0 0,1 0-1 0 0,-1-1 1 0 0,0 1 0 0 0,-1 0 0 0 0,1-1 0 0 0,0 0 0 0 0,0 1-1 0 0,-1-1 1 0 0,-2 1 241 0 0,-4-1-1110 0 0</inkml:trace>
  <inkml:trace contextRef="#ctx0" brushRef="#br0" timeOffset="32000.765">4565 2626 3024 0 0,'-26'-6'4370'0'0,"162"-22"-3740"0"0,0 5 1 0 0,1 7-1 0 0,1 6 1 0 0,23 5-631 0 0,60-6 267 0 0,-202 10-739 0 0,31-2 1332 0 0,-16 2-8021 0 0,-23 1 5907 0 0</inkml:trace>
  <inkml:trace contextRef="#ctx0" brushRef="#br0" timeOffset="28374.698">122 2941 1532 0 0,'75'-10'3582'0'0,"107"-64"-2692"0"0,-163 63-824 0 0,-14 10-44 0 0,0-1-1 0 0,-1 0 1 0 0,1 0-1 0 0,-1-1 1 0 0,1 1-1 0 0,-1-1 1 0 0,0 0-1 0 0,0 0 1 0 0,0 0-1 0 0,-1-1 1 0 0,1 1-1 0 0,-1-1 1 0 0,0 0 0 0 0,0 0-1 0 0,0 0 1 0 0,0 0-1 0 0,-1-1 1 0 0,0 1-1 0 0,0-1 1 0 0,0 1-1 0 0,0-1 1 0 0,-1 0-1 0 0,1-2-21 0 0,-5 2 17 0 0,0 1 0 0 0,-1-1 0 0 0,0 1 0 0 0,0 0 0 0 0,0 0 0 0 0,0 0-1 0 0,-1 1 1 0 0,1-1 0 0 0,-1 1 0 0 0,0 0 0 0 0,0 1 0 0 0,0-1 0 0 0,0 1 0 0 0,0 0 0 0 0,-1 0 0 0 0,1 0-1 0 0,-1 1 1 0 0,1 0 0 0 0,-1 0 0 0 0,0 1 0 0 0,1-1 0 0 0,-1 1 0 0 0,0 0 0 0 0,-3 1-17 0 0,-9 1 67 0 0,0 0 0 0 0,0 1 1 0 0,1 1-1 0 0,-1 1 1 0 0,1 0-1 0 0,0 1 0 0 0,1 1 1 0 0,-1 1-1 0 0,2 0 1 0 0,-1 1-1 0 0,1 1 0 0 0,0 0 1 0 0,1 1-1 0 0,0 1 1 0 0,1 0-1 0 0,0 0 0 0 0,1 2 1 0 0,1 0-1 0 0,0 0 1 0 0,0 0-1 0 0,1 2-67 0 0,7-9 39 0 0,-1 0 0 0 0,1 0 0 0 0,0 0 0 0 0,0 0 0 0 0,1 0 0 0 0,0 1 0 0 0,0-1 1 0 0,1 1-1 0 0,0 0 0 0 0,0-1 0 0 0,1 1 0 0 0,0 0 0 0 0,0 0 0 0 0,1-1 0 0 0,0 1 0 0 0,0-1 0 0 0,1 1 0 0 0,0-1 0 0 0,0 1 0 0 0,1-1 0 0 0,0 0 0 0 0,0 0 0 0 0,1 0 0 0 0,0 0 0 0 0,0-1 1 0 0,0 1-1 0 0,1-1 0 0 0,0 0 0 0 0,0-1 0 0 0,0 1 0 0 0,1-1 0 0 0,0 0 0 0 0,0 0 0 0 0,1-1 0 0 0,-1 0 0 0 0,1 0 0 0 0,0 0 0 0 0,0-1 0 0 0,0 0 0 0 0,0-1 0 0 0,0 1 0 0 0,1-1 0 0 0,-1-1 1 0 0,1 1-1 0 0,1-1-39 0 0,12-2-14 0 0,0-1 0 0 0,0-1 1 0 0,-1-1-1 0 0,1-1 1 0 0,-1-1-1 0 0,1 0 0 0 0,-2-2 1 0 0,1 0-1 0 0,-1-1 0 0 0,-1-1 1 0 0,1-1-1 0 0,-2-1 1 0 0,1 0-1 0 0,-2-1 0 0 0,0-1 1 0 0,0 0-1 0 0,5-9 14 0 0,112-77-434 0 0,-119 92 376 0 0,-1 1 1 0 0,1 0 0 0 0,0 1 0 0 0,0 0 0 0 0,0 1 0 0 0,1 1-1 0 0,0 0 1 0 0,0 1 0 0 0,0 1 0 0 0,0 0 0 0 0,1 1-1 0 0,0 1 58 0 0,-9 0 15 0 0,-1 1 0 0 0,1 0-1 0 0,-1 0 1 0 0,0 0-1 0 0,1 1 1 0 0,-1 0-1 0 0,0 0 1 0 0,0 1-1 0 0,-1 0 1 0 0,1 0-1 0 0,0 0 1 0 0,-1 1-1 0 0,0 0 1 0 0,0 0-1 0 0,0 0 1 0 0,0 0-1 0 0,-1 1 1 0 0,1 0-1 0 0,-1 0 1 0 0,0 0-1 0 0,-1 0 1 0 0,1 1-1 0 0,-1-1 1 0 0,0 1-1 0 0,-1 0 1 0 0,1 0-1 0 0,-1 0 1 0 0,0 0-1 0 0,-1 0 1 0 0,1 1-1 0 0,-1-1 1 0 0,-1 1-1 0 0,1-1 1 0 0,-1 0 0 0 0,0 6-15 0 0,-7 0-18 0 0,0 0 0 0 0,-1-1 0 0 0,0 0 0 0 0,-1-1 0 0 0,0 0 0 0 0,-1 0 1 0 0,0-1-1 0 0,0 0 0 0 0,-1-1 0 0 0,0 0 0 0 0,-1-1 0 0 0,1 0 1 0 0,-2-1-1 0 0,1 0 0 0 0,0-1 0 0 0,-1 0 0 0 0,-5 1 18 0 0,17-6-130 0 0,0 0 0 0 0,-1 1 1 0 0,1-1-1 0 0,0 0 0 0 0,0 1 0 0 0,0-1 0 0 0,0 0 0 0 0,-1 0 0 0 0,1 0 0 0 0,0 0 0 0 0,0 0 1 0 0,-1 0-1 0 0,1 0 0 0 0,0-1 0 0 0,0 1 0 0 0,0 0 0 0 0,0-1 0 0 0,-1 1 0 0 0,1-1 1 0 0,0 1-1 0 0,0-1 0 0 0,0 1 0 0 0,0-1 0 0 0,0 0 0 0 0,0 1 0 0 0,0-1 0 0 0,0 0 0 0 0,1 0 1 0 0,-1 0-1 0 0,0 0 0 0 0,0 0 0 0 0,1 0 0 0 0,-1 0 0 0 0,1 0 0 0 0,-1 0 0 0 0,0 0 1 0 0,1 0-1 0 0,0 0 0 0 0,-1-1 0 0 0,1 1 0 0 0,0 0 0 0 0,0 0 0 0 0,-1 0 0 0 0,1-1 1 0 0,0 1-1 0 0,0 0 0 0 0,1 0 0 0 0,-1 0 0 0 0,0-1 0 0 0,0 1 0 0 0,1-1 130 0 0,-2-14-1296 0 0</inkml:trace>
  <inkml:trace contextRef="#ctx0" brushRef="#br0" timeOffset="28620.878">1325 2507 1984 0 0,'12'-18'2684'0'0,"-15"29"591"0"0,-5 16-3026 0 0,2 0 0 0 0,1 0 0 0 0,1 1 0 0 0,2-1 0 0 0,0 1 0 0 0,2 0 0 0 0,1-1 0 0 0,1 1-1 0 0,2 0 1 0 0,3 13-249 0 0,29 175-1667 0 0,-77-125-3613 0 0,24-77 4131 0 0</inkml:trace>
  <inkml:trace contextRef="#ctx0" brushRef="#br0" timeOffset="28884.555">1016 2999 2224 0 0,'16'-11'272'0'0,"1"0"1"0"0,0 1-1 0 0,0 1 0 0 0,1 1 0 0 0,0 1 0 0 0,1 0 1 0 0,-1 1-1 0 0,1 1 0 0 0,1 1 0 0 0,-1 0 1 0 0,1 2-1 0 0,-1 0 0 0 0,1 1 0 0 0,10 1-272 0 0,-18 2 75 0 0,0 0-1 0 0,0 1 0 0 0,0 0 0 0 0,-1 1 1 0 0,1 0-1 0 0,-1 0 0 0 0,0 1 1 0 0,0 1-1 0 0,-1 0 0 0 0,0 1 1 0 0,0 0-1 0 0,0 0 0 0 0,-1 1 1 0 0,0 0-1 0 0,0 1 0 0 0,-1-1 0 0 0,-1 2 1 0 0,1-1-1 0 0,-1 1 0 0 0,-1 1 1 0 0,0-1-1 0 0,3 7-74 0 0,-8 41-109 0 0,-38-50-4667 0 0,19-17 3471 0 0</inkml:trace>
  <inkml:trace contextRef="#ctx0" brushRef="#br0" timeOffset="29038.872">1528 2659 2272 0 0,'0'-5'1148'0'0,"3"0"-176"0"0,-3 2-180 0 0,0-2-63 0 0,6 1-69 0 0,-6-1-108 0 0,0 2-48 0 0,3 0-136 0 0,-1-1-124 0 0,-4 1-124 0 0,6 0-168 0 0,-2-1 0 0 0,1 3-504 0 0,4-6-276 0 0,-1 4 64 0 0,1-1-721 0 0,-2-1 65 0 0,2 2 136 0 0</inkml:trace>
  <inkml:trace contextRef="#ctx0" brushRef="#br0" timeOffset="30162.226">1711 2784 1120 0 0,'41'282'6151'0'0,"-98"-171"-2640"0"0,158-333-4686 0 0,-98 217 1034 0 0,0 0 1 0 0,0 1-1 0 0,0 0 0 0 0,1-1 1 0 0,-1 1-1 0 0,1 0 1 0 0,0 1-1 0 0,0-1 0 0 0,1 1 1 0 0,-1 0-1 0 0,1 0 1 0 0,0 0-1 0 0,0 0 0 0 0,0 1 1 0 0,0 0-1 0 0,0 0 1 0 0,0 0-1 0 0,0 1 0 0 0,3-1 141 0 0,-7 2-73 0 0,-1 0-11 0 0,10 3-75 0 0,-5 4 171 0 0,-1 0 0 0 0,0 1 0 0 0,0 0 1 0 0,0 0-1 0 0,-1 0 0 0 0,-1 0 1 0 0,1 0-1 0 0,-1 1 0 0 0,0-1 0 0 0,-1 1 1 0 0,0-1-1 0 0,-1 1 0 0 0,0 0 1 0 0,0-1-1 0 0,-1 1 0 0 0,0 3-12 0 0,1-5 66 0 0,0-5-13 0 0,0-3-29 0 0,1 1 0 0 0,-1 0 0 0 0,0-1 1 0 0,1 1-1 0 0,-1 0 0 0 0,1-1 0 0 0,-1 1 0 0 0,0 0 0 0 0,1 0 0 0 0,-1-1 1 0 0,1 1-1 0 0,-1 0 0 0 0,1 0 0 0 0,-1 0 0 0 0,1 0 0 0 0,-1 0 0 0 0,1-1 1 0 0,-1 1-1 0 0,1 0 0 0 0,-1 0 0 0 0,1 0 0 0 0,-1 0 0 0 0,1 1 0 0 0,-1-1 1 0 0,1 0-1 0 0,-1 0 0 0 0,1 0 0 0 0,-1 0 0 0 0,1 0 0 0 0,-1 1 0 0 0,1-1 1 0 0,-1 0-1 0 0,1 0 0 0 0,-1 1 0 0 0,0-1 0 0 0,1 0 0 0 0,-1 1 0 0 0,1-1 1 0 0,-1 0-1 0 0,0 1 0 0 0,0-1 0 0 0,1 1 0 0 0,-1-1 0 0 0,0 0 0 0 0,1 1 1 0 0,-1-1-1 0 0,0 1 0 0 0,0-1 0 0 0,0 1 0 0 0,0-1 0 0 0,1 1 0 0 0,-1-1 1 0 0,0 1-1 0 0,0-1 0 0 0,0 1 0 0 0,0-1 0 0 0,0 1-24 0 0,44-54 104 0 0,-33 36-220 0 0,2 1-1 0 0,0 0 0 0 0,0 0 0 0 0,2 2 0 0 0,0 0 1 0 0,0 0-1 0 0,1 1 0 0 0,1 1 0 0 0,0 1 0 0 0,1 0 0 0 0,0 2 1 0 0,10-4 116 0 0,-25 12-14 0 0,0 1 1 0 0,0-1-1 0 0,0 1 1 0 0,0 0-1 0 0,-1 0 1 0 0,1 1-1 0 0,0-1 1 0 0,0 1 0 0 0,0-1-1 0 0,0 1 1 0 0,0 0-1 0 0,0 0 1 0 0,-1 0-1 0 0,1 0 1 0 0,0 1-1 0 0,-1-1 1 0 0,1 1-1 0 0,-1-1 1 0 0,1 1 0 0 0,-1 0-1 0 0,0 0 1 0 0,0 0-1 0 0,0 0 1 0 0,0 1-1 0 0,0-1 1 0 0,0 1-1 0 0,-1-1 1 0 0,1 1-1 0 0,-1-1 1 0 0,0 1 0 0 0,0 0-1 0 0,0-1 1 0 0,0 1-1 0 0,0 2 14 0 0,30 115 318 0 0,-27-98-302 0 0,-2-17-76 0 0,1 0-1 0 0,0 0 0 0 0,0-1 0 0 0,0 0 0 0 0,0 1 1 0 0,1-1-1 0 0,-1 0 0 0 0,1-1 0 0 0,0 1 1 0 0,1-1-1 0 0,-1 1 0 0 0,0-1 0 0 0,1-1 0 0 0,0 1 1 0 0,-1 0-1 0 0,1-1 0 0 0,0 0 0 0 0,0 0 1 0 0,1-1-1 0 0,-1 0 0 0 0,0 0 0 0 0,0 0 0 0 0,1 0 1 0 0,-1-1-1 0 0,0 1 0 0 0,1-2 0 0 0,-1 1 1 0 0,1 0-1 0 0,-1-1 0 0 0,0 0 0 0 0,0 0 0 0 0,3-2 61 0 0,244-125-2927 0 0,-207 88 3543 0 0,-29 7 2785 0 0,-19 32-3344 0 0,0 0 0 0 0,1-1 0 0 0,-1 1 0 0 0,0 1 0 0 0,0-1 0 0 0,1 0 1 0 0,-1 1-1 0 0,0-1 0 0 0,0 1 0 0 0,0 0 0 0 0,0 0 0 0 0,0 0 0 0 0,0 1 0 0 0,0-1 0 0 0,1 0 0 0 0,-1 1 1 0 0,0 0-1 0 0,0 0 0 0 0,0 0 0 0 0,1 0 0 0 0,-1 0 0 0 0,1 1 0 0 0,-1-1 0 0 0,1 1 0 0 0,-1-1-57 0 0,-11 6 146 0 0,7-4-87 0 0,-1 0 0 0 0,1 0 0 0 0,0 0 0 0 0,0 1 0 0 0,0 0 0 0 0,1 1 0 0 0,0-1 0 0 0,-1 1 0 0 0,1 1-1 0 0,1-1 1 0 0,-1 1 0 0 0,1 0 0 0 0,0 0 0 0 0,1 0 0 0 0,-1 1 0 0 0,0 1-59 0 0,5-7-11 0 0,5 3-13 0 0,1 0-29 0 0,1 0-1 0 0,-1-1 1 0 0,1 0-1 0 0,0 0 0 0 0,0 0 1 0 0,0-1-1 0 0,0 0 0 0 0,0 0 1 0 0,1-1-1 0 0,-1 0 0 0 0,0 0 1 0 0,1-1-1 0 0,-1 0 1 0 0,1 0-1 0 0,-1-1 0 0 0,0 0 1 0 0,1 0-1 0 0,6-3 54 0 0,115-65-254 0 0,-133 73 772 0 0,2-3-499 0 0,0 0 0 0 0,0 1 0 0 0,1-1 0 0 0,-1 1 0 0 0,0-1 0 0 0,1 1 0 0 0,-1 0 0 0 0,1-1 0 0 0,0 1 0 0 0,-1 0 0 0 0,1 0 0 0 0,0 0 0 0 0,0 0 0 0 0,0 0 0 0 0,1 1 0 0 0,-1-1 0 0 0,0 0 0 0 0,1 0 0 0 0,0 0 0 0 0,-1 1 0 0 0,1-1 0 0 0,0 0 0 0 0,0 0 0 0 0,0 1 0 0 0,0-1 0 0 0,1 0 0 0 0,-1 2-19 0 0,1-3-88 0 0,24 17-152 0 0,-16-15 35 0 0,0 0 0 0 0,0-1 0 0 0,1 0 1 0 0,-1-1-1 0 0,0 0 0 0 0,1 0 0 0 0,-1-1 1 0 0,1 0-1 0 0,-1-1 0 0 0,0 0 0 0 0,1 0 1 0 0,-1-1-1 0 0,0 0 0 0 0,0-1 0 0 0,0 0 0 0 0,0 0 1 0 0,0-1-1 0 0,-1 0 0 0 0,0-1 0 0 0,0 0 1 0 0,0 0-1 0 0,0-1 0 0 0,-1 0 0 0 0,2-1 205 0 0,16-13-1316 0 0</inkml:trace>
  <inkml:trace contextRef="#ctx0" brushRef="#br0" timeOffset="30380.522">3277 2454 1508 0 0,'1'-113'8248'0'0,"4"199"-6772"0"0,27 187-793 0 0,-26-191-698 0 0,2 113-2300 0 0,-10-174 1540 0 0,0 0 0 0 0,-1-1 1 0 0,-1 1-1 0 0,-1-1 0 0 0,-1 0 0 0 0,0 0 1 0 0,-2 0-1 0 0,-4 7 775 0 0,0-5-1199 0 0</inkml:trace>
  <inkml:trace contextRef="#ctx0" brushRef="#br0" timeOffset="30770.342">2957 2814 2384 0 0,'-7'10'3984'0'0,"29"-12"-2863"0"0,-6-1-975 0 0,243-49-458 0 0,89-6-2629 0 0,-306 51 2583 0 0</inkml:trace>
  <inkml:trace contextRef="#ctx0" brushRef="#br0" timeOffset="31261.856">3793 2676 3396 0 0,'16'-12'1258'0'0,"-57"15"-361"0"0,20 4-732 0 0,0 1 0 0 0,1 1 0 0 0,-1 1 1 0 0,2 1-1 0 0,0 1 0 0 0,0 1 0 0 0,1 0 1 0 0,1 1-1 0 0,0 1 0 0 0,1 1 1 0 0,0 0-1 0 0,2 1 0 0 0,0 1 0 0 0,1 0 1 0 0,0 1-1 0 0,2 0 0 0 0,0 1 1 0 0,1 0-1 0 0,1 1 0 0 0,-6 21-165 0 0,15-41 18 0 0,0 0-1 0 0,0 0 1 0 0,-1 0-1 0 0,1 0 1 0 0,0 0-1 0 0,0 0 1 0 0,0 0-1 0 0,0 1 1 0 0,0-1 0 0 0,0 0-1 0 0,1 0 1 0 0,-1 0-1 0 0,0 0 1 0 0,1 0-1 0 0,-1 0 1 0 0,0 0-1 0 0,1 0 1 0 0,-1 0-1 0 0,1 0 1 0 0,-1 0-1 0 0,1 0 1 0 0,0 0-1 0 0,0 0 1 0 0,-1-1 0 0 0,1 1-1 0 0,0 0 1 0 0,0 0-1 0 0,0-1 1 0 0,0 1-1 0 0,-1 0 1 0 0,1-1-1 0 0,0 1 1 0 0,0-1-1 0 0,0 0 1 0 0,0 1-1 0 0,1-1 1 0 0,-1 0-1 0 0,0 1 1 0 0,0-1 0 0 0,0 0-1 0 0,0 0 1 0 0,0 0-1 0 0,0 0 1 0 0,0 0-1 0 0,0 0 1 0 0,1 0-1 0 0,-1 0 1 0 0,0-1-1 0 0,0 1 1 0 0,0 0-1 0 0,0-1 1 0 0,0 1 0 0 0,0 0-1 0 0,0-1-17 0 0,60-24 89 0 0,163-166-525 0 0,-219 191 412 0 0,0 0 1 0 0,1 1-1 0 0,-1-1 0 0 0,0 1 0 0 0,0 0 0 0 0,0 0 0 0 0,0 1 0 0 0,0-1 1 0 0,0 1-1 0 0,0 0 0 0 0,0 1 0 0 0,0-1 0 0 0,-1 1 0 0 0,1 0 0 0 0,-1 0 1 0 0,0 0-1 0 0,0 1 0 0 0,0-1 0 0 0,-1 1 0 0 0,1 0 0 0 0,-1 0 1 0 0,0 0-1 0 0,0 1 0 0 0,0-1 0 0 0,0 1 0 0 0,-1-1 0 0 0,0 1 0 0 0,0 0 1 0 0,0 0-1 0 0,0 1 24 0 0,1-1-18 0 0,3 5 50 0 0,0 0 0 0 0,0 1-1 0 0,-1 0 1 0 0,-1 0 0 0 0,1 0-1 0 0,-2 0 1 0 0,0 1-1 0 0,0 0 1 0 0,-1-1 0 0 0,-1 1-1 0 0,1 0 1 0 0,-2 2-32 0 0,-35 41 1888 0 0,42-94-1525 0 0,-1 25-479 0 0,2 0-1 0 0,0 0 0 0 0,0 1 1 0 0,1 0-1 0 0,1 0 0 0 0,0 1 1 0 0,1 1-1 0 0,0 0 0 0 0,1 0 1 0 0,4-2 116 0 0,134-85-5379 0 0,-108 74 2892 0 0,-20 9 1069 0 0</inkml:trace>
  <inkml:trace contextRef="#ctx0" brushRef="#br0" timeOffset="33444.334">6014 2326 1976 0 0,'-4'-12'1232'0'0,"4"2"-132"0"0,0 3-200 0 0,-2 1-95 0 0,1-1-121 0 0,1 0-100 0 0,0 4-156 0 0,-2-4-164 0 0,2 4-164 0 0,0 1-156 0 0,2 1-128 0 0,-1 1 20 0 0,5 0-276 0 0,3 0-292 0 0,-4 3-441 0 0,14 7-91 0 0,3 2 48 0 0,-6-2 32 0 0</inkml:trace>
  <inkml:trace contextRef="#ctx0" brushRef="#br0" timeOffset="34313.704">7175 2869 1568 0 0,'108'-46'3750'0'0,"262"-103"-2503"0"0,-299 98-1063 0 0,-87 18-172 0 0,5 28 25 0 0,0 0 1 0 0,0 0-1 0 0,-1 2 1 0 0,1-1 0 0 0,-1 2-1 0 0,0-1 1 0 0,0 1-1 0 0,0 1 1 0 0,0 0 0 0 0,0 1-1 0 0,0 1 1 0 0,0-1-1 0 0,0 2 1 0 0,0 0 0 0 0,1 0-1 0 0,-1 1 1 0 0,0 0-1 0 0,1 1 1 0 0,0 1 0 0 0,-1 0-38 0 0,2-3 29 0 0,-1 1 1 0 0,1 0-1 0 0,0 0 1 0 0,-1 1-1 0 0,2 0 1 0 0,-1 1-1 0 0,0 1 1 0 0,1-1-1 0 0,0 1 1 0 0,1 1-1 0 0,-1 0 1 0 0,1 0-1 0 0,0 0 1 0 0,1 1-1 0 0,0 0 1 0 0,0 1-1 0 0,1-1 1 0 0,0 2-1 0 0,0-1 1 0 0,1 0-1 0 0,0 1 1 0 0,1 0-1 0 0,0 0 1 0 0,1 0-1 0 0,-3 11-29 0 0,10-13-39 0 0,0 1 1 0 0,1-1-1 0 0,-1 1 0 0 0,2-1 1 0 0,-1-1-1 0 0,1 1 0 0 0,0-1 1 0 0,1 0-1 0 0,-1 0 0 0 0,2-1 1 0 0,-1 0-1 0 0,0 0 0 0 0,1-1 1 0 0,0 0-1 0 0,1 0 0 0 0,-1-1 1 0 0,1 0-1 0 0,5 2 39 0 0,155 36-4264 0 0,-136-39 3078 0 0</inkml:trace>
  <inkml:trace contextRef="#ctx0" brushRef="#br0" timeOffset="34670.356">7715 2939 1896 0 0,'28'-49'3638'0'0,"-12"18"-3227"0"0,-3 6-290 0 0,2 1 1 0 0,0 1 0 0 0,2 1 0 0 0,0 0 0 0 0,2 1 0 0 0,0 0 0 0 0,2 2 0 0 0,0 1 0 0 0,1 0 0 0 0,0 2 0 0 0,1 0-1 0 0,1 2 1 0 0,21-10-122 0 0,-42 24 19 0 0,0-1-1 0 0,0 1 0 0 0,0-1 0 0 0,0 1 0 0 0,0 0 1 0 0,0 0-1 0 0,0 1 0 0 0,0-1 0 0 0,0 0 0 0 0,0 1 1 0 0,0 0-1 0 0,0 0 0 0 0,0 0 0 0 0,0 0 0 0 0,-1 0 1 0 0,1 0-1 0 0,0 1 0 0 0,-1 0 0 0 0,1-1 0 0 0,-1 1 1 0 0,1 0-1 0 0,-1 0 0 0 0,0 0 0 0 0,0 0 0 0 0,0 1 1 0 0,0-1-1 0 0,0 1 0 0 0,-1-1 0 0 0,1 1 0 0 0,-1 0 1 0 0,1-1-1 0 0,-1 1 0 0 0,0 0 0 0 0,0 0 0 0 0,0 0 1 0 0,-1 0-1 0 0,1 0 0 0 0,-1 0 0 0 0,1 0 0 0 0,-1 0 1 0 0,0 0-1 0 0,0 0 0 0 0,0 0 0 0 0,-1 0 0 0 0,1 0 1 0 0,-1 0-1 0 0,0 0 0 0 0,0 0 0 0 0,0 0 0 0 0,0 0-18 0 0,-4 12 3 0 0,0-1-1 0 0,-1 0 0 0 0,0 0 1 0 0,-1 0-1 0 0,-1-1 0 0 0,0 0 0 0 0,-1-1 1 0 0,0 0-1 0 0,-1 0 0 0 0,0-1 0 0 0,-1 0 1 0 0,-1 0-1 0 0,1-2 0 0 0,-1 1 0 0 0,-13 6-2 0 0,47-50-5409 0 0,-7 11 4089 0 0</inkml:trace>
  <inkml:trace contextRef="#ctx0" brushRef="#br0" timeOffset="34979.648">8371 2256 1624 0 0,'6'-12'717'0'0,"-5"12"-575"0"0,-1 1 0 0 0,0-1 0 0 0,1 1 0 0 0,-1-1 1 0 0,1 0-1 0 0,-1 1 0 0 0,1-1 0 0 0,-1 1 0 0 0,1-1 0 0 0,-1 0 0 0 0,1 0 0 0 0,0 1 0 0 0,-1-1 1 0 0,1 0-1 0 0,-1 0 0 0 0,1 0 0 0 0,0 0 0 0 0,-1 1 0 0 0,1-1 0 0 0,0 0 0 0 0,-1 0 0 0 0,1 0 0 0 0,-1-1 1 0 0,1 1-1 0 0,0 0 0 0 0,-1 0 0 0 0,1 0 0 0 0,-1 0 0 0 0,1 0 0 0 0,0-1 0 0 0,-1 1 0 0 0,1 0 1 0 0,-1-1-1 0 0,1 1 0 0 0,-1 0 0 0 0,1-1 0 0 0,-1 1 0 0 0,1 0 0 0 0,-1-1 0 0 0,1 1 0 0 0,-1-1-142 0 0,23 273 1093 0 0,12 76-708 0 0,-35-340-462 0 0,0-1 1 0 0,-1 0-1 0 0,0 1 1 0 0,-1-1-1 0 0,1 0 1 0 0,-2 0-1 0 0,1 0 0 0 0,-1 0 1 0 0,0 0-1 0 0,0-1 1 0 0,0 1-1 0 0,-1-1 1 0 0,0 0-1 0 0,-1 0 1 0 0,1 0-1 0 0,-1 0 0 0 0,-4 3 77 0 0,4-8-114 0 0,1-1 0 0 0,-1 1 0 0 0,1-1-1 0 0,-1 0 1 0 0,1 0 0 0 0,-1 0-1 0 0,0 0 1 0 0,1-1 0 0 0,-1 0 0 0 0,1 0-1 0 0,-1 0 1 0 0,1-1 0 0 0,0 1 0 0 0,0-1-1 0 0,-1 0 1 0 0,1 0 0 0 0,0-1-1 0 0,1 1 1 0 0,-1-1 0 0 0,0 0 0 0 0,1 0-1 0 0,-1 0 1 0 0,1 0 0 0 0,0-1 0 0 0,-2-2 114 0 0,-19-62-1039 0 0,24 41 907 0 0</inkml:trace>
  <inkml:trace contextRef="#ctx0" brushRef="#br0" timeOffset="35245.683">8291 2774 4284 0 0,'8'-13'52'0'0,"0"1"0"0"0,1 0 0 0 0,0 0-1 0 0,1 1 1 0 0,1 0 0 0 0,-1 1 0 0 0,2 0 0 0 0,-1 0-1 0 0,1 2 1 0 0,1-1 0 0 0,0 1 0 0 0,0 1-1 0 0,0 1 1 0 0,1 0 0 0 0,0 0 0 0 0,0 1 0 0 0,0 1-1 0 0,1 1 1 0 0,-1 0 0 0 0,1 0 0 0 0,0 2-1 0 0,0 0 1 0 0,3 0-52 0 0,-12 3 64 0 0,1-1 0 0 0,0 1 0 0 0,-1 0 0 0 0,1 0 0 0 0,-1 1 0 0 0,0 0 0 0 0,0 0 0 0 0,0 1 0 0 0,0-1 0 0 0,-1 1 0 0 0,1 1 0 0 0,-1-1 0 0 0,0 1 0 0 0,0 0 0 0 0,-1 0 0 0 0,1 0 0 0 0,-1 0 0 0 0,0 1 0 0 0,-1 0 0 0 0,1 0 0 0 0,-1 0 0 0 0,0 0 0 0 0,-1 1 0 0 0,1-1 0 0 0,-1 1 0 0 0,-1-1 0 0 0,1 1 0 0 0,-1 0 0 0 0,0-1 0 0 0,-1 1 0 0 0,1 0 0 0 0,-1 0 0 0 0,-1 0 0 0 0,1 0 0 0 0,-1-1 0 0 0,-1 1 0 0 0,1 0 0 0 0,-1-1 0 0 0,0 1 0 0 0,-2 4-64 0 0,1-4-50 0 0,0 0 0 0 0,0 0 0 0 0,0-1 1 0 0,-1 0-1 0 0,0 1 0 0 0,0-1 0 0 0,-1 0 0 0 0,1-1 1 0 0,-1 1-1 0 0,0-1 0 0 0,-1 0 0 0 0,1 0 0 0 0,-1-1 1 0 0,0 0-1 0 0,0 0 0 0 0,-1 0 0 0 0,1-1 0 0 0,-1 0 1 0 0,-1 1 49 0 0,-23-29-4107 0 0,17 0 2837 0 0</inkml:trace>
  <inkml:trace contextRef="#ctx0" brushRef="#br0" timeOffset="35512.091">8633 2349 1016 0 0,'0'-7'1188'0'0,"0"2"-208"0"0,0 2-156 0 0,0-4-168 0 0,0 4-188 0 0,0 0-95 0 0,0 1-61 0 0,0-1-136 0 0,0-1-176 0 0,1 3-4 0 0,5-1 0 0 0,-1 2-432 0 0,0-2-209 0 0,2 2-647 0 0,-1 2 80 0 0,4 0-4 0 0</inkml:trace>
  <inkml:trace contextRef="#ctx0" brushRef="#br0" timeOffset="36053.85">8810 2616 984 0 0,'25'228'7185'0'0,"-25"-216"-6859"0"0,0-12-291 0 0,1 0 1 0 0,-1 0-1 0 0,1-1 0 0 0,0 1 0 0 0,-1 0 0 0 0,1 0 0 0 0,-1 0 1 0 0,1 0-1 0 0,-1 0 0 0 0,1 0 0 0 0,0 0 0 0 0,-1 0 0 0 0,1 1 1 0 0,-1-1-1 0 0,1 0 0 0 0,-1 0 0 0 0,1 0 0 0 0,-1 1 0 0 0,1-1 1 0 0,-1 0-1 0 0,1 0 0 0 0,-1 1 0 0 0,1-1 0 0 0,-1 1 0 0 0,1-1 1 0 0,-1 0-1 0 0,0 1 0 0 0,1-1 0 0 0,-1 1 0 0 0,0-1 0 0 0,1 1 1 0 0,-1-1-1 0 0,0 1 0 0 0,0-1 0 0 0,1 1 0 0 0,-1-1 0 0 0,0 1 1 0 0,0-1-1 0 0,0 1 0 0 0,0-1 0 0 0,0 1 0 0 0,0 0 0 0 0,1-1 1 0 0,-2 1-1 0 0,1-1 0 0 0,0 1-35 0 0,132-220-504 0 0,-127 211 313 0 0,0 0-1 0 0,0 0 1 0 0,0 1 0 0 0,1 0 0 0 0,0 0 0 0 0,0 0-1 0 0,1 1 1 0 0,0 0 0 0 0,0 0 0 0 0,1 1 0 0 0,-1 0-1 0 0,1 0 1 0 0,0 0 0 0 0,4 0 191 0 0,9 87-168 0 0,-21 129 2355 0 0,0-209-1936 0 0,-3 1 521 0 0,22-57-526 0 0,-13 28-287 0 0,2 0 0 0 0,1 0 0 0 0,2 1 0 0 0,0 1-1 0 0,1 0 1 0 0,1 0 0 0 0,2 1 0 0 0,0 1 0 0 0,1 0 0 0 0,2 1 0 0 0,5-4 41 0 0,-23 24-8 0 0,1 1 0 0 0,0-1 1 0 0,0 1-1 0 0,0-1 0 0 0,0 1 0 0 0,0-1 0 0 0,0 1 0 0 0,0 0 0 0 0,0-1 0 0 0,0 1 1 0 0,0 0-1 0 0,0 0 0 0 0,0 0 0 0 0,0 0 0 0 0,0 0 0 0 0,0 0 0 0 0,0 0 0 0 0,0 0 0 0 0,0 0 1 0 0,0 0-1 0 0,0 0 0 0 0,0 1 0 0 0,0-1 0 0 0,0 0 0 0 0,0 1 0 0 0,0-1 0 0 0,0 1 0 0 0,0-1 1 0 0,-1 1-1 0 0,1-1 0 0 0,0 1 0 0 0,0 0 0 0 0,0 0 0 0 0,-1-1 0 0 0,1 1 0 0 0,0 0 1 0 0,-1 0-1 0 0,1 0 0 0 0,-1-1 0 0 0,1 1 0 0 0,-1 0 0 0 0,1 0 0 0 0,-1 0 0 0 0,0 0 0 0 0,1 0 1 0 0,-1 0-1 0 0,0 0 0 0 0,0 0 0 0 0,0 0 0 0 0,1 0 0 0 0,-1 0 0 0 0,0 0 0 0 0,-1 0 1 0 0,1 1 7 0 0,12 72 34 0 0,-11-65-77 0 0,15 189-348 0 0,20-177-4785 0 0,-31-21 4819 0 0,15 0-1057 0 0</inkml:trace>
  <inkml:trace contextRef="#ctx0" brushRef="#br0" timeOffset="36903.24">9790 2507 1160 0 0,'-66'-2'3826'0'0,"-29"61"-2644"0"0,88-53-965 0 0,1-1-124 0 0,0 0 1 0 0,0 1 0 0 0,0 0 0 0 0,1 1 0 0 0,0-1-1 0 0,0 1 1 0 0,1 0 0 0 0,0 0 0 0 0,0 0-1 0 0,1 1 1 0 0,-1-1 0 0 0,2 1 0 0 0,-1 0 0 0 0,1 0-1 0 0,0 0 1 0 0,1 0 0 0 0,0 0 0 0 0,0 7-94 0 0,41 16 141 0 0,-36-29-112 0 0,1 0 0 0 0,0 0 0 0 0,-1-1 0 0 0,1 1-1 0 0,0-1 1 0 0,0 0 0 0 0,0 0 0 0 0,0-1 0 0 0,0 1 0 0 0,0-1 0 0 0,0 0 0 0 0,0-1-1 0 0,0 1 1 0 0,0-1 0 0 0,0 0 0 0 0,0 0 0 0 0,-1 0 0 0 0,1-1 0 0 0,0 0-1 0 0,-1 0 1 0 0,1 0 0 0 0,-1 0 0 0 0,1-1 0 0 0,-1 0 0 0 0,0 1 0 0 0,0-2 0 0 0,0 1-1 0 0,-1 0 1 0 0,1-1 0 0 0,-1 0 0 0 0,0 1 0 0 0,0-2 0 0 0,0 1 0 0 0,0 0 0 0 0,-1 0-1 0 0,0-1 1 0 0,0 1 0 0 0,0-1 0 0 0,0 0 0 0 0,-1 0-29 0 0,0 4 1 0 0,-1 1 0 0 0,0-1 0 0 0,0 1 0 0 0,0-1 0 0 0,0 1 0 0 0,0-1 0 0 0,1 1 0 0 0,-1-1 0 0 0,0 1 1 0 0,0-1-1 0 0,1 1 0 0 0,-1-1 0 0 0,0 1 0 0 0,1 0 0 0 0,-1-1 0 0 0,1 1 0 0 0,-1 0 0 0 0,0-1 0 0 0,1 1 0 0 0,-1 0 0 0 0,1 0 0 0 0,-1-1 0 0 0,1 1 0 0 0,-1 0 0 0 0,1 0 1 0 0,-1 0-1 0 0,1-1 0 0 0,-1 1 0 0 0,1 0 0 0 0,-1 0 0 0 0,1 0 0 0 0,-1 0 0 0 0,1 0 0 0 0,-1 0 0 0 0,1 0 0 0 0,-1 0 0 0 0,1 0 0 0 0,-1 1 0 0 0,1-1 0 0 0,-1 0 0 0 0,1 0 1 0 0,-1 0-1 0 0,1 0 0 0 0,-1 1 0 0 0,1-1 0 0 0,-1 0 0 0 0,1 1 0 0 0,-1-1 0 0 0,0 0 0 0 0,1 1 0 0 0,-1-1 0 0 0,0 0 0 0 0,1 1 0 0 0,-1-1 0 0 0,0 1 0 0 0,1-1 1 0 0,-1 1-1 0 0,0-1 0 0 0,0 0 0 0 0,1 1 0 0 0,-1-1 0 0 0,0 1 0 0 0,0-1 0 0 0,0 1 0 0 0,0-1 0 0 0,0 1 0 0 0,0 0-1 0 0,28 19-349 0 0,-20-17 279 0 0,1-1 0 0 0,-1-1 0 0 0,1 1 0 0 0,-1-1 0 0 0,1-1 1 0 0,-1 1-1 0 0,1-2 0 0 0,-1 1 0 0 0,1-1 0 0 0,-1 0 0 0 0,0-1 0 0 0,1 0 0 0 0,-1 0 0 0 0,0-1 1 0 0,0 0-1 0 0,0 0 0 0 0,0-1 0 0 0,-1 0 0 0 0,0-1 0 0 0,0 1 0 0 0,0-1 0 0 0,0-1 1 0 0,0 1-1 0 0,-1-1 0 0 0,4-5 70 0 0,4-4-117 0 0,0-1 1 0 0,-1-1-1 0 0,-1 0 0 0 0,-1 0 1 0 0,0-1-1 0 0,-1-1 1 0 0,-1 0-1 0 0,-1 0 0 0 0,-1-1 1 0 0,0-3 116 0 0,30-192 483 0 0,-32 69 2644 0 0,-6 146-3112 0 0,0 0 1 0 0,0 0 0 0 0,0 0-1 0 0,0 0 1 0 0,0 0 0 0 0,0 0 0 0 0,0 0-1 0 0,0 0 1 0 0,1 0 0 0 0,-1 0-1 0 0,0 1 1 0 0,0-1 0 0 0,0 0-1 0 0,0 1 1 0 0,0-1 0 0 0,0 0 0 0 0,0 1-1 0 0,1-1 1 0 0,-1 1 0 0 0,0 0-1 0 0,0-1 1 0 0,1 1 0 0 0,-1 0 0 0 0,0-1-1 0 0,1 1 1 0 0,-1 0 0 0 0,1 0-1 0 0,-1-1 1 0 0,1 1 0 0 0,-1 0 0 0 0,1 0-1 0 0,0 0 1 0 0,-1 0 0 0 0,1 0-1 0 0,0-1 1 0 0,-1 1 0 0 0,1 0 0 0 0,0 0-1 0 0,0 0 1 0 0,0 0 0 0 0,0 0-1 0 0,0 0 1 0 0,0 0 0 0 0,0 0-1 0 0,1 0 1 0 0,-1 0 0 0 0,0 0 0 0 0,0 0-16 0 0,-50 201 359 0 0,60 125 110 0 0,6-160-446 0 0,-16-164-54 0 0,1 0 0 0 0,-1-1 1 0 0,0 1-1 0 0,0 0 0 0 0,-1-1 0 0 0,1 1 1 0 0,-1 0-1 0 0,1-1 0 0 0,-1 1 0 0 0,0-1 1 0 0,0 1-1 0 0,0-1 0 0 0,0 1 0 0 0,0-1 0 0 0,-1 0 1 0 0,1 1-1 0 0,-1-1 0 0 0,1 0 0 0 0,-1 0 1 0 0,0 0-1 0 0,0 0 0 0 0,0 0 0 0 0,0-1 0 0 0,0 1 1 0 0,0-1-1 0 0,0 1 0 0 0,-1-1 0 0 0,1 0 1 0 0,-1 0-1 0 0,1 0 0 0 0,-1 0 0 0 0,0 0 31 0 0,0-3-52 0 0,1-1 1 0 0,1 0-1 0 0,-1 0 0 0 0,0-1 0 0 0,1 1 0 0 0,0 0 0 0 0,0-1 1 0 0,0 1-1 0 0,0 0 0 0 0,0-1 0 0 0,0 1 0 0 0,1-1 0 0 0,0 1 1 0 0,0-1-1 0 0,0 1 0 0 0,0-1 0 0 0,1 1 0 0 0,-1-1 1 0 0,1 1-1 0 0,0-1 0 0 0,0 1 0 0 0,0-1 0 0 0,0 1 52 0 0,7-17-89 0 0,1 1-1 0 0,0 1 1 0 0,2 0 0 0 0,0 0-1 0 0,1 1 1 0 0,0 0 0 0 0,1 1-1 0 0,1 1 1 0 0,1 0 0 0 0,0 1-1 0 0,1 0 1 0 0,1 2 0 0 0,0 0-1 0 0,0 0 1 0 0,1 2 0 0 0,15-7 89 0 0,-29 16 15 0 0,0 0 1 0 0,0 1 0 0 0,0-1-1 0 0,0 1 1 0 0,0-1 0 0 0,0 1-1 0 0,0 0 1 0 0,0 1 0 0 0,0-1-1 0 0,0 1 1 0 0,0 0 0 0 0,0 0 0 0 0,0 0-1 0 0,0 0 1 0 0,-1 1 0 0 0,1 0-1 0 0,0-1 1 0 0,-1 1 0 0 0,1 1-1 0 0,-1-1 1 0 0,0 0 0 0 0,1 1-1 0 0,-1 0 1 0 0,-1-1 0 0 0,1 1-1 0 0,0 1 1 0 0,-1-1 0 0 0,1 0-1 0 0,-1 0 1 0 0,0 1 0 0 0,0 0-1 0 0,0-1 1 0 0,-1 1 0 0 0,1 0-1 0 0,-1 0 1 0 0,0 0 0 0 0,0 0-1 0 0,0 0 1 0 0,-1 0 0 0 0,1 0-1 0 0,-1 2-15 0 0,15 179 340 0 0,-15-184-457 0 0,0 1 0 0 0,-1-1 1 0 0,1 0-1 0 0,0 0 0 0 0,0 1 1 0 0,-1-1-1 0 0,1 0 1 0 0,0 0-1 0 0,-1 0 0 0 0,1 1 1 0 0,-1-1-1 0 0,1 0 0 0 0,-1 0 1 0 0,0 0-1 0 0,0 0 0 0 0,1 0 1 0 0,-1 0-1 0 0,0 0 0 0 0,0 0 1 0 0,0-1-1 0 0,0 1 0 0 0,0 0 1 0 0,0 0-1 0 0,0-1 0 0 0,0 1 1 0 0,0-1-1 0 0,-1 1 0 0 0,1-1 1 0 0,0 1-1 0 0,0-1 0 0 0,0 0 1 0 0,-1 1-1 0 0,1-1 0 0 0,0 0 1 0 0,0 0-1 0 0,-1 0 0 0 0,1 0 1 0 0,0 0-1 0 0,0 0 0 0 0,-1 0 1 0 0,1-1-1 0 0,0 1 0 0 0,0 0 1 0 0,-1-1-1 0 0,1 1 0 0 0,0-1 117 0 0,-11-12-1218 0 0</inkml:trace>
  <inkml:trace contextRef="#ctx0" brushRef="#br0" timeOffset="37154.357">10476 2252 2560 0 0,'-2'-8'1332'0'0,"1"1"-144"0"0,-1 1-283 0 0,2 1-77 0 0,-2-2-144 0 0,0 4-76 0 0,1-4-124 0 0,-1 2-208 0 0,2 2-172 0 0,0-1-160 0 0,-2 1 12 0 0,2 0-544 0 0,0 1-132 0 0,0 0-592 0 0,0 4-65 0 0,0 0 77 0 0,0-1 124 0 0</inkml:trace>
  <inkml:trace contextRef="#ctx0" brushRef="#br0" timeOffset="38176.089">10599 2416 1936 0 0,'-14'14'4805'0'0,"31"33"-4506"0"0,-7-26 69 0 0,-6-10-270 0 0,0 0 1 0 0,0 1-1 0 0,-1-1 1 0 0,-1 0-1 0 0,0 1 0 0 0,0 0 1 0 0,-1-1-1 0 0,0 1 1 0 0,-1 0-1 0 0,-1-1 1 0 0,0 1-1 0 0,0 0 0 0 0,-1-1 1 0 0,-1 1-1 0 0,-2 7-98 0 0,-36 56 1122 0 0,41-74-1100 0 0,0-1 3 0 0,21-17-164 0 0,98-130-507 0 0,0 18 63 0 0,-118 128 585 0 0,0-2-33 0 0,1 1 0 0 0,-1 0-1 0 0,1-1 1 0 0,0 1-1 0 0,0 0 1 0 0,0 0-1 0 0,0 0 1 0 0,0 0-1 0 0,0 0 1 0 0,0 1 0 0 0,0-1-1 0 0,1 0 1 0 0,-1 1-1 0 0,1 0 1 0 0,-1 0-1 0 0,1 0 1 0 0,0 0-1 0 0,-1 0 1 0 0,1 0-1 0 0,0 1 1 0 0,0-1 0 0 0,-1 1-1 0 0,1 0 1 0 0,0-1-1 0 0,0 1 1 0 0,0 1-1 0 0,0-1 1 0 0,-1 0-1 0 0,1 1 1 0 0,0-1-1 0 0,0 1 1 0 0,-1 0 0 0 0,1 0-1 0 0,0 0 1 0 0,-1 0-1 0 0,1 1 1 0 0,-1-1-1 0 0,0 1 1 0 0,1-1-1 0 0,-1 1 1 0 0,0 0-1 0 0,0 0 1 0 0,0 0 0 0 0,0 0-1 0 0,0 0 1 0 0,0 1 31 0 0,14 70-16 0 0,-16-66 23 0 0,0 0 0 0 0,1 0 0 0 0,-1 0 0 0 0,2 0 0 0 0,-1-1 0 0 0,1 1 0 0 0,-1 0 1 0 0,2-1-1 0 0,-1 1 0 0 0,1-1 0 0 0,0 0 0 0 0,0 0 0 0 0,1 0 0 0 0,0 0 0 0 0,0-1 0 0 0,0 1 0 0 0,1-1 0 0 0,-1 0 0 0 0,1 0 0 0 0,0-1 0 0 0,1 1 0 0 0,-1-1 0 0 0,1-1 0 0 0,0 1 0 0 0,2 0-7 0 0,10 0 0 0 0,1-2 0 0 0,-1 0 0 0 0,1-1 0 0 0,0 0-1 0 0,0-2 1 0 0,0 0 0 0 0,-1-2 0 0 0,1 0 0 0 0,-1-1 0 0 0,1 0-1 0 0,-1-2 1 0 0,-1 0 0 0 0,1-1 0 0 0,-1-1 0 0 0,5-3 0 0 0,-7 5 22 0 0,0-1-1 0 0,-1 0 1 0 0,1-1 0 0 0,-2 0 0 0 0,1-1 0 0 0,-1-1 0 0 0,-1 0 0 0 0,1-1 0 0 0,-2 0 0 0 0,0-1 0 0 0,0 0-1 0 0,-1-1 1 0 0,6-10-22 0 0,-53 17 439 0 0,18 14-410 0 0,1 1 1 0 0,1 0-1 0 0,-1 1 0 0 0,1 1 0 0 0,1 1 1 0 0,0 0-1 0 0,1 1 0 0 0,0 1 0 0 0,1 1 1 0 0,1 0-1 0 0,0 0 0 0 0,1 1 0 0 0,1 1 1 0 0,0 0-1 0 0,-7 16-29 0 0,18-31-2 0 0,-1-1 0 0 0,1 0 0 0 0,-1 1 0 0 0,1-1 0 0 0,0 1 0 0 0,-1-1 0 0 0,1 1 0 0 0,0-1 0 0 0,0 1 0 0 0,0-1 0 0 0,0 1 1 0 0,0-1-1 0 0,1 0 0 0 0,-1 1 0 0 0,0-1 0 0 0,1 1 0 0 0,-1-1 0 0 0,1 1 0 0 0,-1-1 0 0 0,1 0 0 0 0,0 0 0 0 0,-1 1 0 0 0,1-1 0 0 0,0 0 0 0 0,0 0 0 0 0,0 0 0 0 0,0 0 0 0 0,0 0 1 0 0,0 0-1 0 0,0 0 0 0 0,0 0 0 0 0,1 0 0 0 0,-1 0 0 0 0,0 0 0 0 0,1-1 0 0 0,-1 1 0 0 0,0-1 0 0 0,1 1 0 0 0,-1-1 0 0 0,0 1 0 0 0,1-1 0 0 0,-1 0 0 0 0,1 0 0 0 0,-1 0 1 0 0,1 0-1 0 0,-1 0 0 0 0,1 0 0 0 0,-1 0 0 0 0,1 0 0 0 0,-1 0 0 0 0,1-1 0 0 0,-1 1 0 0 0,0-1 0 0 0,1 1 0 0 0,-1-1 0 0 0,0 1 0 0 0,1-1 0 0 0,-1 0 0 0 0,0 0 0 0 0,1 0 2 0 0,92-31-447 0 0,-26-32 1163 0 0,-53 104-303 0 0,-6 334-31 0 0,-10-342-289 0 0,-1 1 1 0 0,-2-1-1 0 0,-1 0 0 0 0,-2 0 0 0 0,-1-1 1 0 0,-8 21-94 0 0,13-41 61 0 0,0 0 0 0 0,0-1 0 0 0,-1 1 0 0 0,-1-1 1 0 0,0 1-1 0 0,0-1 0 0 0,-1-1 0 0 0,0 1 0 0 0,0-1 0 0 0,-1 0 1 0 0,0-1-1 0 0,-1 1 0 0 0,0-2 0 0 0,-1 1 0 0 0,1-1 1 0 0,-1 0-1 0 0,0-1 0 0 0,-1 0 0 0 0,0 0 0 0 0,0-1 1 0 0,0 0-1 0 0,-1-1 0 0 0,1 0 0 0 0,-1-1 0 0 0,0 0 1 0 0,0-1-1 0 0,0 0 0 0 0,0-1 0 0 0,0 0 0 0 0,-1 0 0 0 0,1-1 1 0 0,0-1-1 0 0,0 0 0 0 0,0-1 0 0 0,-1 0 0 0 0,-7-2-61 0 0,12-1 5 0 0,1-1 0 0 0,-1 1 0 0 0,1-1 0 0 0,0 0 0 0 0,1 0 0 0 0,-1-1 0 0 0,1 1 0 0 0,0-1 0 0 0,1 0 0 0 0,0-1 0 0 0,0 1 0 0 0,1-1-1 0 0,-1 0 1 0 0,2 0 0 0 0,-1 0 0 0 0,1 0 0 0 0,0 0 0 0 0,1 0 0 0 0,0-1 0 0 0,0 1 0 0 0,1-9-5 0 0,15-85-395 0 0,-6 72 140 0 0,1 2-1 0 0,1-1 0 0 0,2 2 1 0 0,1-1-1 0 0,1 2 1 0 0,1 0-1 0 0,2 1 1 0 0,0 0-1 0 0,1 2 1 0 0,2 0-1 0 0,0 1 1 0 0,2 2-1 0 0,0 0 1 0 0,20-13 255 0 0,230-128-6217 0 0,-214 134 4988 0 0</inkml:trace>
  <inkml:trace contextRef="#ctx0" brushRef="#br0" timeOffset="33181.734">6030 2631 1540 0 0,'17'-14'2236'0'0,"-17"11"-2158"0"0,0 3-2 0 0,0 0 16 0 0,5 2 33 0 0,-2 3-38 0 0,1 0 0 0 0,-1 1 0 0 0,0 0-1 0 0,0 0 1 0 0,-1 0 0 0 0,0 0 0 0 0,0 0 0 0 0,0 0-1 0 0,-1 0 1 0 0,0 0 0 0 0,0 1 0 0 0,-1-1 0 0 0,1 1 0 0 0,-1-1-1 0 0,-1 0 1 0 0,1 1 0 0 0,-1-1 0 0 0,0 1 0 0 0,-1-1 0 0 0,0 0-1 0 0,0 0 1 0 0,0 0 0 0 0,-1 1-87 0 0,-4 41 319 0 0,1 60 1159 0 0,6-107-1538 0 0,0 0 1 0 0,0 0 0 0 0,1 0-1 0 0,-1 0 1 0 0,1 0-1 0 0,-1 0 1 0 0,1 0 0 0 0,-1 0-1 0 0,1 0 1 0 0,-1 0 0 0 0,1 0-1 0 0,0 0 1 0 0,0-1 0 0 0,-1 1-1 0 0,1 0 1 0 0,0 0-1 0 0,0-1 1 0 0,0 1 0 0 0,0-1-1 0 0,0 1 1 0 0,0-1 0 0 0,0 1-1 0 0,0-1 1 0 0,0 1-1 0 0,0-1 1 0 0,0 0 0 0 0,0 0-1 0 0,0 1 1 0 0,0-1 0 0 0,0 0-1 0 0,0 0 1 0 0,0 0-1 0 0,0 0 1 0 0,0 0 0 0 0,0 0-1 0 0,0-1 1 0 0,1 1 0 0 0,-1 0-1 0 0,0-1 1 0 0,0 1-1 0 0,0 0 1 0 0,0-1 0 0 0,0 1-1 0 0,-1-1 1 0 0,1 0 0 0 0,0 1-1 0 0,0-1 1 0 0,0 0 0 0 0,0 1-1 0 0,-1-1 1 0 0,1 0-1 0 0,0 0 1 0 0,0 0 0 0 0,-1 1-1 0 0,1-1 1 0 0,-1 0 0 0 0,1 0-1 0 0,-1 0 1 0 0,1 0-1 0 0,-1 0 1 0 0,0-1 59 0 0,12-18-1271 0 0,-5-5-5 0 0</inkml:trace>
  <inkml:trace contextRef="#ctx0" brushRef="#br0" timeOffset="33770.582">6215 2619 1196 0 0,'13'50'1399'0'0,"-3"1"0"0"0,-1 1 1 0 0,-3-1-1 0 0,-2 1 0 0 0,-2 7-1399 0 0,-18-28 722 0 0,89-176 3 0 0,-53 118-734 0 0,-14 17-17 0 0,0 0 1 0 0,1 0 0 0 0,0 1 0 0 0,1 0 0 0 0,0 0 0 0 0,0 1 0 0 0,0 0 0 0 0,1 1 0 0 0,1 0 0 0 0,-1 0 0 0 0,1 1 0 0 0,3-2 25 0 0,-9 9-20 0 0,-1 0-1 0 0,0 0 1 0 0,0 0 0 0 0,0 1 0 0 0,0-1 0 0 0,-1 1-1 0 0,1-1 1 0 0,0 1 0 0 0,0 0 0 0 0,-1 0-1 0 0,1 0 1 0 0,-1 1 0 0 0,0-1 0 0 0,0 0 0 0 0,0 1-1 0 0,0 0 1 0 0,0-1 0 0 0,0 1 0 0 0,-1 0-1 0 0,1 0 1 0 0,-1 0 0 0 0,0 0 0 0 0,0 0 0 0 0,0 0-1 0 0,0 0 1 0 0,0 0 0 0 0,-1 3 20 0 0,0-6-6 0 0,39 283-2622 0 0,-30-252-174 0 0,-4-22 1279 0 0</inkml:trace>
  <inkml:trace contextRef="#ctx0" brushRef="#br1" timeOffset="1.14194E6">1336 2096 856 0 0</inkml:trace>
  <inkml:trace contextRef="#ctx0" brushRef="#br1" timeOffset="1.14219E6">1448 2096 888 0 0,'25'16'-28'0'0</inkml:trace>
  <inkml:trace contextRef="#ctx0" brushRef="#br1" timeOffset="1.14219E6">1583 2142 880 0 0,'224'20'192'0'0,"91"-20"-141"0"0,-305 0-286 0 0</inkml:trace>
  <inkml:trace contextRef="#ctx0" brushRef="#br1" timeOffset="1.14418E6">1533 2111 976 0 0,'295'-7'422'0'0,"-27"-4"-138"0"0,-49-2-425 0 0,183 9 121 0 0,-240-17 6 0 0,140 12 78 0 0,-200 28-72 0 0,235 62 0 0 0,-280-63 38 0 0,1-3 0 0 0,0-3-1 0 0,1-2 1 0 0,0-3-1 0 0,25-1-29 0 0,240-6-152 0 0,-164-23 197 0 0,511-65-268 0 0,-210 34 531 0 0,-85 27-328 0 0,201-19 550 0 0,-295-5-321 0 0,80-30-133 0 0,-53 39 160 0 0,-166 13 1670 0 0,-52 10-673 0 0,-99 27-4658 0 0,-2-8 1927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4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21 856 0 0,'41'-16'9786'0'0,"-67"12"-14708"0"0,-12 8 2326 0 0,1 6 1396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4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1956 0 0,'4'7'1424'0'0,"14"22"3345"0"0,-1-27-9603 0 0,-15-5 3635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78 988 0 0,'-15'-56'3361'0'0,"14"35"-1581"0"0,4 35-1246 0 0,-14 168 490 0 0,-8 68-526 0 0,-1 10-317 0 0,10 130 211 0 0,12-388-378 0 0,0-1-1 0 0,1 1 1 0 0,-1-1 0 0 0,0 0-1 0 0,1 0 1 0 0,-1 1 0 0 0,1-1-1 0 0,0-1 1 0 0,-1 1-1 0 0,1 0 1 0 0,0-1 0 0 0,-1 1-1 0 0,1-1 1 0 0,0 0 0 0 0,0 0-1 0 0,-1 0 1 0 0,1 0 0 0 0,0-1-1 0 0,0 1 1 0 0,-1-1-1 0 0,1 1 1 0 0,0-1 0 0 0,-1 0-1 0 0,1 0 1 0 0,-1 0 0 0 0,1-1-1 0 0,-1 1 1 0 0,2-2-14 0 0,0 2-7 0 0,350-93-387 0 0,-336 91 46 0 0,13-4-196 0 0,-18-2-4241 0 0,-13 9 3603 0 0</inkml:trace>
  <inkml:trace contextRef="#ctx0" brushRef="#br0" timeOffset="309.769">194 645 1100 0 0,'9'-12'3882'0'0,"51"1"-3562"0"0,-38 8 98 0 0,311-9-220 0 0,-332 12-485 0 0,4-7-2928 0 0,-10 4 2067 0 0</inkml:trace>
  <inkml:trace contextRef="#ctx0" brushRef="#br0" timeOffset="653.658">102 82 1152 0 0,'34'-21'2781'0'0,"19"7"-2448"0"0,1 2 1 0 0,-1 3-1 0 0,2 2 1 0 0,-1 3-1 0 0,1 2 0 0 0,45 4-333 0 0,-50-2 343 0 0,-48 0-328 0 0,19 7-4178 0 0,-22-6 2871 0 0</inkml:trace>
  <inkml:trace contextRef="#ctx0" brushRef="#br0" timeOffset="995.13">1364 298 1160 0 0,'-110'139'2356'0'0,"-80"259"-1272"0"0,113-318-3238 0 0,54-68 1020 0 0</inkml:trace>
  <inkml:trace contextRef="#ctx0" brushRef="#br0" timeOffset="1289.716">827 470 888 0 0,'-1'-23'3428'0'0,"3"5"972"0"0,20 36-3632 0 0,420 391-276 0 0,-434-400-677 0 0,-1-1 0 0 0,-1 1 0 0 0,0 1 1 0 0,0-1-1 0 0,0 1 0 0 0,-1 0 0 0 0,-1 0 1 0 0,0 0-1 0 0,0 1 0 0 0,-1 0 1 0 0,0 0-1 0 0,-1 0 0 0 0,0 1 185 0 0,-2-8-188 0 0,-1 0 0 0 0,0 0 0 0 0,1 0 1 0 0,-1 0-1 0 0,-1-1 0 0 0,1 1 0 0 0,0-1 0 0 0,-1 1 0 0 0,0-1 1 0 0,0 1-1 0 0,0-1 0 0 0,0 0 0 0 0,0 0 0 0 0,-1 0 0 0 0,1 0 1 0 0,-1 0-1 0 0,0 0 0 0 0,0-1 0 0 0,0 1 0 0 0,0-1 0 0 0,-1 0 0 0 0,1 0 1 0 0,0 0-1 0 0,-1-1 0 0 0,0 1 0 0 0,1-1 0 0 0,-2 1 188 0 0,-25 5-1202 0 0</inkml:trace>
  <inkml:trace contextRef="#ctx0" brushRef="#br0" timeOffset="1644.851">1 1365 964 0 0,'0'0'75'0'0,"1"0"1"0"0,-1 0-1 0 0,1 0 0 0 0,-1 0 0 0 0,1 0 0 0 0,0 0 1 0 0,-1 0-1 0 0,1 0 0 0 0,-1 0 0 0 0,1 0 1 0 0,-1 0-1 0 0,1 0 0 0 0,-1 0 0 0 0,1 1 1 0 0,0-1-1 0 0,-1 0 0 0 0,1 0 0 0 0,-1 1 0 0 0,1-1 1 0 0,-1 0-1 0 0,0 1 0 0 0,1-1 0 0 0,-1 1 1 0 0,1-1-1 0 0,-1 0 0 0 0,0 1 0 0 0,1-1 1 0 0,-1 1-1 0 0,0-1 0 0 0,1 1 0 0 0,-1-1 0 0 0,0 1 1 0 0,0-1-1 0 0,1 1 0 0 0,-1-1 0 0 0,0 1 1 0 0,0 0-1 0 0,0-1 0 0 0,0 1 0 0 0,0-1 0 0 0,0 1 1 0 0,0-1-1 0 0,0 1 0 0 0,0 0 0 0 0,0-1 1 0 0,0 1-1 0 0,0-1 0 0 0,0 1 0 0 0,0-1 1 0 0,-1 1-1 0 0,1-1 0 0 0,0 1 0 0 0,0-1 0 0 0,-1 1 1 0 0,1-1-1 0 0,0 1 0 0 0,-1-1 0 0 0,1 1-75 0 0,66-6 650 0 0,192-46 488 0 0,136-25-413 0 0,61 9-725 0 0,-285 49-445 0 0,-161 7-4020 0 0,-11 7 3351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5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55 252 1988 0 0,'16'58'2911'0'0,"10"50"-2397"0"0,9 84-2347 0 0,-39-188 675 0 0,-12 7 16 0 0</inkml:trace>
  <inkml:trace contextRef="#ctx0" brushRef="#br0" timeOffset="619.793">12 258 1044 0 0,'-12'-33'3993'0'0,"15"21"-3943"0"0,0 0-1 0 0,0 0 1 0 0,1 0-1 0 0,1 0 1 0 0,0 1 0 0 0,1-1-1 0 0,0 1 1 0 0,0 1-1 0 0,1-1 1 0 0,1 1 0 0 0,0 0-1 0 0,0 1 1 0 0,1 0-1 0 0,0 0 1 0 0,0 1 0 0 0,1 0-1 0 0,0 1 1 0 0,1 0-1 0 0,-1 0 1 0 0,1 1-1 0 0,1 1 1 0 0,-1 0 0 0 0,1 0-1 0 0,1 1-49 0 0,-6 5 6 0 0,-1 0-1 0 0,0 1 1 0 0,0-1 0 0 0,0 1-1 0 0,0 1 1 0 0,0-1-1 0 0,-1 1 1 0 0,1 0 0 0 0,-1 0-1 0 0,1 1 1 0 0,-1 0-1 0 0,0 0 1 0 0,-1 0 0 0 0,1 0-1 0 0,-1 1 1 0 0,0 0-1 0 0,0 0 1 0 0,0 0 0 0 0,0 0-1 0 0,-1 0 1 0 0,0 1-1 0 0,0 0 1 0 0,-1-1 0 0 0,0 1-1 0 0,0 0 1 0 0,0 0-1 0 0,0 0 1 0 0,-1 1 0 0 0,0-1-1 0 0,0 0 1 0 0,-1 0-1 0 0,0 1 1 0 0,-1 5-6 0 0,2 13 30 0 0,-1 0 0 0 0,-2-1 0 0 0,-1 1 0 0 0,0-1 1 0 0,-2 1-1 0 0,-1-1 0 0 0,-1-1 0 0 0,-1 1 0 0 0,-1-1 0 0 0,-1 0-30 0 0,11-22 1 0 0,-1 1 0 0 0,0-1 0 0 0,1 1 1 0 0,-1-1-1 0 0,1 0 0 0 0,0 1 0 0 0,-1-1 0 0 0,1 0 0 0 0,0 1 0 0 0,0-1 0 0 0,0 0 0 0 0,0 0 0 0 0,0 0 0 0 0,0 0 0 0 0,0 0 0 0 0,0 0 0 0 0,0 0 1 0 0,1 0-1 0 0,-1 0 0 0 0,0 0 0 0 0,1-1 0 0 0,-1 1 0 0 0,1 0 0 0 0,-1-1 0 0 0,0 1 0 0 0,1-1 0 0 0,-1 0 0 0 0,1 0 0 0 0,-1 1 0 0 0,1-1 0 0 0,-1 0 0 0 0,1 0 1 0 0,-1 0-1 0 0,1 0 0 0 0,-1-1 0 0 0,1 1 0 0 0,-1 0 0 0 0,1-1-1 0 0,8 3-1 0 0,-3-2 5 0 0,0 1 0 0 0,0 0 1 0 0,0 1-1 0 0,0-1 0 0 0,-1 1 0 0 0,1 1 1 0 0,0-1-1 0 0,-1 1 0 0 0,0 1 1 0 0,0-1-1 0 0,0 1 0 0 0,0 0 1 0 0,0 0-1 0 0,-1 0 0 0 0,1 1 0 0 0,-1 0 1 0 0,0 0-1 0 0,-1 1 0 0 0,0-1 1 0 0,1 1-1 0 0,-2 0 0 0 0,4 5-4 0 0,-10-4 3 0 0,-8 5-40 0 0,0-1 1 0 0,0 0-1 0 0,-1-1 1 0 0,0 0-1 0 0,-1-1 0 0 0,0-1 1 0 0,-1 0-1 0 0,0 0 1 0 0,0-2-1 0 0,0 1 0 0 0,-1-2 1 0 0,0 0-1 0 0,0-1 1 0 0,0 0-1 0 0,-1-2 0 0 0,1 1 1 0 0,-1-2-1 0 0,-14 0 37 0 0,-33-31-2637 0 0,53 13 1419 0 0</inkml:trace>
  <inkml:trace contextRef="#ctx0" brushRef="#br0" timeOffset="918.717">653 335 1684 0 0,'35'121'5188'0'0,"1"3"-5044"0"0,-37-122-285 0 0,0 1 1 0 0,0-1-1 0 0,0 0 1 0 0,0 1-1 0 0,0-1 1 0 0,-1 0-1 0 0,1 0 0 0 0,0 0 1 0 0,-1 0-1 0 0,0 0 1 0 0,1 0-1 0 0,-1-1 1 0 0,0 1-1 0 0,0-1 0 0 0,0 1 1 0 0,0-1-1 0 0,0 0 1 0 0,0 1-1 0 0,-1-1 1 0 0,1 0-1 0 0,0 0 0 0 0,-1-1 1 0 0,1 1-1 0 0,-1 0 1 0 0,1-1-1 0 0,0 0 1 0 0,-1 1-1 0 0,1-1 0 0 0,-1 0 1 0 0,1 0-1 0 0,-2-1 141 0 0,-9 2-1114 0 0</inkml:trace>
  <inkml:trace contextRef="#ctx0" brushRef="#br0" timeOffset="1182.512">530 167 1280 0 0,'3'-20'3308'0'0,"7"-12"517"0"0,9 27-9472 0 0,-12 5 4397 0 0</inkml:trace>
  <inkml:trace contextRef="#ctx0" brushRef="#br0" timeOffset="1536.213">809 378 1300 0 0,'13'23'562'0'0,"-2"0"-1"0"0,0 1 1 0 0,-1 0 0 0 0,-2 0-1 0 0,0 1 1 0 0,-2 0 0 0 0,-1 0-1 0 0,0 1 1 0 0,-2 0 0 0 0,-1 3-562 0 0,-2-28 334 0 0,-17 22 2101 0 0,14-37-2422 0 0,1-1 0 0 0,0 1 1 0 0,2-1-1 0 0,-1 1 0 0 0,2-1 0 0 0,0 0 0 0 0,1 1 0 0 0,0-1 0 0 0,1 1 1 0 0,1 0-1 0 0,0 0 0 0 0,1 0 0 0 0,0 1 0 0 0,1-1 0 0 0,1 1 0 0 0,0 0 0 0 0,1 1 1 0 0,0 0-1 0 0,1 0 0 0 0,0 1 0 0 0,1 0 0 0 0,0 1 0 0 0,6-5-13 0 0,-11 11-12 0 0,0 0 0 0 0,0 0 0 0 0,0 1 1 0 0,1 0-1 0 0,-1 0 0 0 0,1 1 0 0 0,-1-1 0 0 0,1 1 0 0 0,0 1 0 0 0,0-1 0 0 0,0 1 0 0 0,0 0 0 0 0,0 0 0 0 0,0 0 0 0 0,1 1 0 0 0,-1 0 0 0 0,0 1 0 0 0,0-1 0 0 0,0 1 1 0 0,0 0-1 0 0,0 0 0 0 0,0 1 0 0 0,0 0 0 0 0,0 0 0 0 0,-1 0 0 0 0,1 1 0 0 0,-1 0 0 0 0,1 0 0 0 0,-1 0 0 0 0,0 1 0 0 0,0 0 0 0 0,-1 0 0 0 0,1 0 0 0 0,-1 0 0 0 0,0 1 1 0 0,0 0-1 0 0,0-1 0 0 0,-1 2 0 0 0,1-1 0 0 0,-1 0 0 0 0,0 1 0 0 0,-1-1 0 0 0,0 1 0 0 0,1 0 0 0 0,-2 0 0 0 0,1-1 0 0 0,-1 1 0 0 0,0 1 0 0 0,0-1 0 0 0,-1 0 1 0 0,1 1 11 0 0,0 20-238 0 0,0-1 0 0 0,-1 1 0 0 0,-2 0 1 0 0,-1 0-1 0 0,-1-1 0 0 0,-1 1 0 0 0,-4 7 238 0 0,-10 30-4955 0 0,15-59 3751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4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1 1088 0 0,'-87'166'2252'0'0,"-63"206"777"0"0,84-210-3652 0 0,-7-72-3109 0 0,51-74 2554 0 0</inkml:trace>
  <inkml:trace contextRef="#ctx0" brushRef="#br0" timeOffset="278.22">1 294 988 0 0,'1'-13'2239'0'0,"-1"12"-2174"0"0,0 1 0 0 0,-1-1 0 0 0,1 1 0 0 0,0-1 0 0 0,0 1 0 0 0,0-1 0 0 0,0 1 0 0 0,0-1 0 0 0,0 0 0 0 0,0 1 0 0 0,0-1 0 0 0,0 1 0 0 0,0-1 0 0 0,0 1 0 0 0,0-1 0 0 0,0 0 0 0 0,0 1 0 0 0,0-1 0 0 0,1 1 0 0 0,-1-1 0 0 0,0 1 0 0 0,0-1-1 0 0,1 1 1 0 0,-1-1 0 0 0,0 1 0 0 0,1-1 0 0 0,-1 1 0 0 0,0 0 0 0 0,1-1 0 0 0,-1 1 0 0 0,1-1 0 0 0,-1 1 0 0 0,0 0 0 0 0,1-1 0 0 0,-1 1 0 0 0,1 0 0 0 0,-1 0 0 0 0,1-1 0 0 0,0 1 0 0 0,-1 0 0 0 0,1 0 0 0 0,-1 0 0 0 0,1 0 0 0 0,-1 0 0 0 0,1 0 0 0 0,-1 0 0 0 0,1 0 0 0 0,0 0 0 0 0,-1 0 0 0 0,1 0 0 0 0,-1 0 0 0 0,1 0 0 0 0,-1 0 0 0 0,1 0 0 0 0,-1 0 0 0 0,1 1 0 0 0,-1-1 0 0 0,1 0 0 0 0,-1 0 0 0 0,1 1 0 0 0,-1-1 0 0 0,1 0 0 0 0,0 1-65 0 0,576 255 1209 0 0,-384-160-6908 0 0,-180-91 4372 0 0</inkml:trace>
  <inkml:trace contextRef="#ctx0" brushRef="#br0" timeOffset="632.907">895 372 908 0 0,'55'70'2580'0'0,"-51"-65"-2428"0"0,0-1 0 0 0,1 0 0 0 0,-1 0 0 0 0,1 0 0 0 0,0 0 0 0 0,0-1 0 0 0,0 1 0 0 0,0-1 0 0 0,1-1 0 0 0,-1 1 0 0 0,1-1 0 0 0,0 0 0 0 0,0 0 0 0 0,0-1 0 0 0,0 1 0 0 0,0-1 0 0 0,0-1 0 0 0,0 1 0 0 0,0-1-1 0 0,0 0 1 0 0,0 0 0 0 0,0-1 0 0 0,0 0 0 0 0,5-1-152 0 0,294-193 1387 0 0,-299 194-1408 0 0,0 0 0 0 0,0 1 0 0 0,0-1 0 0 0,0 1 0 0 0,0 1 0 0 0,0-1 0 0 0,0 1 0 0 0,-1 0-1 0 0,1 0 1 0 0,0 0 0 0 0,0 1 0 0 0,0 0 0 0 0,-1 0 0 0 0,1 1 0 0 0,-1 0 0 0 0,0 0 0 0 0,0 0 0 0 0,0 0 0 0 0,0 1 0 0 0,0-1 0 0 0,-1 1-1 0 0,0 1 1 0 0,1-1 0 0 0,2 5 21 0 0,87 120-3442 0 0,-85-111 2230 0 0,-1 3-14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74 1412 0 0,'0'0'436'0'0,"2"-37"1715"0"0,-1 36-2152 0 0,-1 0 1 0 0,0 0-1 0 0,1 0 0 0 0,-1 0 1 0 0,0 0-1 0 0,0-1 0 0 0,0 1 1 0 0,0 0-1 0 0,0 0 0 0 0,0 0 1 0 0,0 0-1 0 0,0 0 0 0 0,0 0 0 0 0,-1 0 1 0 0,1 0-1 0 0,0 0 0 0 0,-1 0 1 0 0,1 0-1 0 0,-1 0 0 0 0,1 0 1 0 0,-1 0-1 0 0,0 0 0 0 0,1 0 1 0 0,-1 0-1 0 0,0 0 0 0 0,1 1 1 0 0,-1-1-1 0 0,0 0 0 0 0,0 1 1 0 0,0-1-1 0 0,0 0 0 0 0,0 1 1 0 0,0-1-1 0 0,1 1 0 0 0,-1-1 0 0 0,-1 1 1 0 0,1 0-1 0 0,0-1 0 0 0,0 1 1 0 0,0 0-1 0 0,0 0 0 0 0,0 0 1 0 0,0 0-1 0 0,0 0 0 0 0,0 0 1 0 0,0 0-1 0 0,0 0 0 0 0,0 0 1 0 0,0 0-1 0 0,-1 0 0 0 0,1 1 1 0 0,0-1-1 0 0,0 1 1 0 0,-5-2 12 0 0,-5-1-22 0 0,0 1-1 0 0,1 1 1 0 0,-1 0-1 0 0,0 0 1 0 0,0 1 0 0 0,0 1-1 0 0,0 0 1 0 0,1 0 0 0 0,-1 1-1 0 0,1 0 1 0 0,-1 1-1 0 0,1 0 1 0 0,0 1 0 0 0,1 0-1 0 0,-1 0 1 0 0,1 1-1 0 0,0 1 1 0 0,0-1 0 0 0,1 1-1 0 0,-2 2 11 0 0,-11 11 2 0 0,0 1 1 0 0,2 1-1 0 0,1 0 0 0 0,0 2 0 0 0,2 0 1 0 0,0 1-1 0 0,1 2-2 0 0,-280 602 843 0 0,227-510-237 0 0,67-118-608 0 0,0-1-1 0 0,0 1 1 0 0,-1 0 0 0 0,1-1 0 0 0,0 1 0 0 0,-1-1 0 0 0,1 0-1 0 0,-1 1 1 0 0,1-1 0 0 0,0 0 0 0 0,-1 0 0 0 0,1 0-1 0 0,-1 0 1 0 0,1 0 0 0 0,-1 0 0 0 0,1-1 0 0 0,0 1 0 0 0,-1 0-1 0 0,1-1 1 0 0,0 1 0 0 0,-1-1 0 0 0,1 1 0 0 0,0-1-1 0 0,-1 0 1 0 0,1 1 0 0 0,0-1 0 0 0,0 0 0 0 0,0 0 0 0 0,0 0-1 0 0,0 0 1 0 0,0 0 0 0 0,0 0 0 0 0,0 0 0 0 0,0 0-1 0 0,0-1 1 0 0,1 1 0 0 0,-1 0 0 0 0,0 0 0 0 0,1-1 0 0 0,-1 1-1 0 0,1 0 1 0 0,-1-1 0 0 0,1 1 0 0 0,0-1 0 0 0,0 1 0 0 0,-1 0-1 0 0,1-1 1 0 0,0 0 2 0 0,-2-1-1 0 0,-3-6-6 0 0,0-1-1 0 0,0 0 1 0 0,0 0-1 0 0,2 0 1 0 0,-1 0-1 0 0,1 0 1 0 0,1-1-1 0 0,0 1 0 0 0,0-1 1 0 0,1 0-1 0 0,0 0 1 0 0,1 1-1 0 0,0-1 1 0 0,1 0-1 0 0,0 0 1 0 0,1 0-1 0 0,0 1 0 0 0,1-1 1 0 0,0 1-1 0 0,0 0 1 0 0,1 0-1 0 0,0 0 1 0 0,1 0-1 0 0,0 1 1 0 0,1-1-1 0 0,0 1 0 0 0,1 1 1 0 0,-1-1-1 0 0,1 1 1 0 0,2 0 7 0 0,-1 5 4 0 0,0 1 0 0 0,0 0 0 0 0,1 0 0 0 0,-1 1 0 0 0,1 0 1 0 0,-1 0-1 0 0,1 1 0 0 0,-1 1 0 0 0,1-1 0 0 0,-1 1 0 0 0,1 0 0 0 0,-1 1 1 0 0,1 0-1 0 0,-1 1 0 0 0,0 0 0 0 0,0 0 0 0 0,0 0 0 0 0,-1 1 0 0 0,1 0 1 0 0,-1 1-1 0 0,0-1 0 0 0,0 1 0 0 0,0 1 0 0 0,-1 0 0 0 0,0-1 0 0 0,6 8-4 0 0,20 10 15 0 0,5 2-10 0 0,-22-11-9 0 0,0-1-1 0 0,1-1 0 0 0,1-1 1 0 0,0 0-1 0 0,0-1 1 0 0,1-1-1 0 0,0 0 0 0 0,1-2 1 0 0,0 0-1 0 0,0-1 1 0 0,0-1-1 0 0,1 0 0 0 0,-1-2 1 0 0,1 0-1 0 0,0-1 1 0 0,0-2-1 0 0,0 0 0 0 0,0 0 1 0 0,0-2-1 0 0,4-1 5 0 0,-15 1-61 0 0,-1 0 0 0 0,0-1 0 0 0,0 0-1 0 0,0 0 1 0 0,0 0 0 0 0,0-1 0 0 0,-1 0 0 0 0,0-1-1 0 0,0 1 1 0 0,0-2 0 0 0,0 1 0 0 0,-1-1 0 0 0,0 0 0 0 0,0 0-1 0 0,0 0 1 0 0,-1-1 0 0 0,1-1 61 0 0,-6 7-214 0 0,0 1 94 0 0,-3-2 55 0 0,-4-1 51 0 0,0 0 0 0 0,-1 0 0 0 0,0 1 0 0 0,1 0 0 0 0,-1 0-1 0 0,0 1 1 0 0,0 0 0 0 0,0 1 0 0 0,0-1 0 0 0,0 1 0 0 0,0 1 0 0 0,0 0-1 0 0,0 0 1 0 0,0 0 0 0 0,1 1 0 0 0,-1 0 0 0 0,0 1 0 0 0,1 0 0 0 0,-1 0-1 0 0,1 0 1 0 0,0 1 0 0 0,0 0 0 0 0,1 0 0 0 0,-1 1 0 0 0,1 0 0 0 0,0 0-1 0 0,0 1 1 0 0,-3 3 14 0 0,4-3-5 0 0,1-1 0 0 0,0 1 0 0 0,0 0 0 0 0,1 0 0 0 0,0 0 0 0 0,0 1 0 0 0,0-1 0 0 0,1 1 0 0 0,-1-1 0 0 0,2 1-1 0 0,-1 0 1 0 0,1 0 0 0 0,0 0 0 0 0,0 0 0 0 0,1-1 0 0 0,0 1 0 0 0,1 0 0 0 0,-1 0 0 0 0,1 0 0 0 0,0 0 0 0 0,1 0 0 0 0,0 0 0 0 0,0-1-1 0 0,0 1 1 0 0,1-1 0 0 0,0 1 0 0 0,0-1 0 0 0,0 0 0 0 0,1 0 0 0 0,0 0 0 0 0,1-1 0 0 0,-1 0 0 0 0,1 1 0 0 0,0-2 0 0 0,0 1 0 0 0,0 0-1 0 0,1-1 1 0 0,-1 0 0 0 0,1 0 0 0 0,0-1 0 0 0,1 0 0 0 0,-1 0 0 0 0,0 0 0 0 0,1-1 0 0 0,0 0 0 0 0,-1 0 0 0 0,1 0 0 0 0,0-1 0 0 0,3 0 5 0 0,12-2-42 0 0,-1-1 1 0 0,1-1 0 0 0,-1-1 0 0 0,0 0 0 0 0,0-2 0 0 0,0-1-1 0 0,-1 0 1 0 0,0-2 0 0 0,-1 0 0 0 0,0-1 0 0 0,0-1-1 0 0,-1 0 1 0 0,0-2 0 0 0,-1 0 0 0 0,-1-1 0 0 0,0-1 0 0 0,-1 0-1 0 0,0-1 1 0 0,-1-1 0 0 0,-1 0 0 0 0,-1-1 0 0 0,0 0 0 0 0,-2-1-1 0 0,0 0 1 0 0,-1-1 0 0 0,-1 0 0 0 0,0 0 0 0 0,-2-1-1 0 0,2-9 42 0 0,8-50 642 0 0,-2-1 0 0 0,-4 0 0 0 0,-4-1-1 0 0,-4-74-641 0 0,-2 155 21 0 0,0-1-1 0 0,1 1 0 0 0,-1 0 0 0 0,0 0 1 0 0,0 0-1 0 0,0 0 0 0 0,0 0 0 0 0,0 0 0 0 0,0-1 1 0 0,0 1-1 0 0,0 0 0 0 0,0 0 0 0 0,-1 0 1 0 0,1 0-1 0 0,0 0 0 0 0,-1 0 0 0 0,1 0 0 0 0,-1 0 1 0 0,1 0-1 0 0,-1 0 0 0 0,1 0 0 0 0,-1 0 1 0 0,0 0-1 0 0,1 0 0 0 0,-1 0 0 0 0,0 0 1 0 0,0 1-1 0 0,0-1 0 0 0,0 0 0 0 0,1 1 0 0 0,-1-1 1 0 0,0 0-1 0 0,0 1 0 0 0,0 0 0 0 0,-1-1 1 0 0,1 1-1 0 0,0-1 0 0 0,0 1 0 0 0,0 0 1 0 0,0 0-1 0 0,0 0 0 0 0,0-1 0 0 0,0 1 0 0 0,-1 0 1 0 0,1 0-1 0 0,0 1 0 0 0,0-1 0 0 0,0 0 1 0 0,0 0-1 0 0,0 1 0 0 0,0-1 0 0 0,0 0 0 0 0,0 1 1 0 0,0-1-1 0 0,0 1 0 0 0,0-1 0 0 0,0 1 1 0 0,0 0-1 0 0,0-1 0 0 0,0 1 0 0 0,0 0 1 0 0,0 0-21 0 0,-6 14 44 0 0,1 0 0 0 0,0 0 1 0 0,2 0-1 0 0,0 1 1 0 0,0 0-1 0 0,1 0 1 0 0,1 0-1 0 0,1 0 1 0 0,0 0-1 0 0,1 0 1 0 0,2 7-45 0 0,4 17-40 0 0,2 0 1 0 0,2 0-1 0 0,2-1 1 0 0,1 0-1 0 0,2-1 1 0 0,2 0-1 0 0,1-2 1 0 0,2 0-1 0 0,13 15 40 0 0,-32-49-17 0 0,39 78-2632 0 0,-40-78 1483 0 0</inkml:trace>
  <inkml:trace contextRef="#ctx0" brushRef="#br0" timeOffset="186.799">998 641 860 0 0,'0'0'908'0'0,"0"-2"-80"0"0,0-1-160 0 0,7 0-44 0 0,0-1-76 0 0,20-6-88 0 0,1-1-76 0 0,6-1 9 0 0,3 0-253 0 0,0 2-116 0 0,8 4-4 0 0,-1-3-629 0 0,4 1-687 0 0,-1-2-40 0 0,-1 0 172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5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20 210 1348 0 0,'0'0'102'0'0,"0"-1"0"0"0,0 0 0 0 0,1 1-1 0 0,-1-1 1 0 0,0 0 0 0 0,0 1 0 0 0,1-1 0 0 0,-1 1 0 0 0,1-1-1 0 0,-1 1 1 0 0,0-1 0 0 0,1 1 0 0 0,-1-1 0 0 0,1 1 0 0 0,-1-1-1 0 0,1 1 1 0 0,-1-1 0 0 0,1 1 0 0 0,0 0 0 0 0,-1-1-1 0 0,1 1 1 0 0,0 0 0 0 0,-1 0 0 0 0,1-1 0 0 0,-1 1 0 0 0,1 0-1 0 0,0 0 1 0 0,0 0 0 0 0,-1 0 0 0 0,1 0 0 0 0,0 0 0 0 0,-1 0-1 0 0,1 0 1 0 0,0 0 0 0 0,-1 0 0 0 0,1 0 0 0 0,0 0 0 0 0,-1 1-1 0 0,1-1 1 0 0,0 0 0 0 0,-1 0 0 0 0,1 1 0 0 0,-1-1-1 0 0,1 0 1 0 0,0 1 0 0 0,-1-1 0 0 0,1 1 0 0 0,-1-1 0 0 0,1 1-1 0 0,-1-1 1 0 0,1 1 0 0 0,-1-1 0 0 0,0 1 0 0 0,1-1 0 0 0,-1 1-1 0 0,0 0 1 0 0,1 0-102 0 0,1 47 214 0 0,-3-26-16 0 0,6 70 184 0 0,3 0 0 0 0,5-1-1 0 0,18 65-381 0 0,-23-8-444 0 0,-49-62-2729 0 0,13-72 835 0 0,26-14 1260 0 0</inkml:trace>
  <inkml:trace contextRef="#ctx0" brushRef="#br0" timeOffset="310.858">43 460 1712 0 0,'32'-54'3526'0'0,"59"4"-2433"0"0,-80 45-1022 0 0,1 2-1 0 0,0 0 1 0 0,0 0-1 0 0,0 1 1 0 0,0 0-1 0 0,0 1 1 0 0,0 1-1 0 0,1 0 1 0 0,-1 1-1 0 0,0 0 1 0 0,0 0 0 0 0,0 1-1 0 0,0 1 1 0 0,0 0-1 0 0,0 1 1 0 0,-1 0-1 0 0,1 1 1 0 0,-1 0-1 0 0,-1 1 1 0 0,1 0-1 0 0,-1 1 1 0 0,0 0-71 0 0,-7-5 10 0 0,-1 0 0 0 0,1 0 1 0 0,-1 0-1 0 0,0 1 0 0 0,0-1 1 0 0,0 1-1 0 0,0-1 0 0 0,0 1 1 0 0,-1 0-1 0 0,1 0 0 0 0,-1 0 1 0 0,0 0-1 0 0,1 0 0 0 0,-1 0 0 0 0,-1 0 1 0 0,1 0-1 0 0,0 0 0 0 0,-1 1 1 0 0,0-1-1 0 0,0 0 0 0 0,0 0 1 0 0,0 0-1 0 0,0 1 0 0 0,0-1 1 0 0,-1 0-1 0 0,0 0 0 0 0,0 0 1 0 0,0 0-1 0 0,0 0 0 0 0,0 0 0 0 0,0 0 1 0 0,-1 0-1 0 0,1 0 0 0 0,-1 0 1 0 0,0-1-1 0 0,0 1 0 0 0,-2 1-10 0 0,-94 79-76 0 0,-28-34-555 0 0,116-46 361 0 0,1 0 0 0 0,-1-1-1 0 0,0 0 1 0 0,0-1 0 0 0,0 0 0 0 0,0-1-1 0 0,0 0 1 0 0,0 0 0 0 0,0-1-1 0 0,0 0 1 0 0,1-1 0 0 0,-1 0-1 0 0,0-1 1 0 0,1 0 0 0 0,-1 0-1 0 0,1-1 1 0 0,0 0 0 0 0,0-1 0 0 0,1 0 270 0 0,-19-18-1218 0 0</inkml:trace>
  <inkml:trace contextRef="#ctx0" brushRef="#br0" timeOffset="589.964">615 0 1540 0 0,'20'9'239'0'0,"-1"0"0"0"0,0 2 0 0 0,-1 0-1 0 0,-1 1 1 0 0,1 0 0 0 0,-2 2 0 0 0,0 0 0 0 0,0 1 0 0 0,-2 0-1 0 0,0 1 1 0 0,0 1 0 0 0,-2 0 0 0 0,0 1 0 0 0,-1 0 0 0 0,-1 1-1 0 0,0 0 1 0 0,-2 1 0 0 0,0-1 0 0 0,-1 2 0 0 0,-2-1 0 0 0,0 1-1 0 0,0 0 1 0 0,-1 9-239 0 0,-15 187 1102 0 0,5-193-1061 0 0,-1-1 0 0 0,-1 1 0 0 0,-1-1 0 0 0,0-1 0 0 0,-2 0 0 0 0,-1 0 0 0 0,-1-1 0 0 0,-1-1 0 0 0,0 0 1 0 0,-5 3-42 0 0,-113 92-3660 0 0,101-99 2384 0 0,-3-11 38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32 936 0 0,'0'-13'731'0'0,"-4"5"2006"0"0,4 7-2728 0 0,-1 0-1 0 0,0 1 0 0 0,0-1 1 0 0,1 0-1 0 0,-1 0 1 0 0,0 1-1 0 0,0-1 0 0 0,0 1 1 0 0,1-1-1 0 0,-1 0 0 0 0,0 1 1 0 0,0 0-1 0 0,0-1 0 0 0,0 1 1 0 0,0 0-1 0 0,0-1 0 0 0,0 1 1 0 0,0 0-1 0 0,0 0 0 0 0,0 0 1 0 0,0 0-1 0 0,0 0 1 0 0,0 0-1 0 0,-1 0 0 0 0,1 0 1 0 0,0 0-1 0 0,0 0 0 0 0,0 1 1 0 0,0-1-1 0 0,0 0 0 0 0,0 1 1 0 0,1-1-1 0 0,-1 1 0 0 0,0-1 1 0 0,0 1-1 0 0,0-1 1 0 0,0 1-1 0 0,0 0 0 0 0,1-1 1 0 0,-1 1-1 0 0,0 0 0 0 0,1 0 1 0 0,-1 0-1 0 0,0 0 0 0 0,1-1 1 0 0,-1 1-1 0 0,1 0 0 0 0,-1 0 1 0 0,1 0-1 0 0,0 0 0 0 0,-1 0 1 0 0,1 0-1 0 0,0 0 1 0 0,0 0-1 0 0,0 0 0 0 0,-1 0 1 0 0,1 0-1 0 0,0 0 0 0 0,1 0 1 0 0,-1 0-1 0 0,0 1 0 0 0,0-1 1 0 0,0 0-1 0 0,1 0-8 0 0,-12 32 101 0 0,2-1 0 0 0,2 1 0 0 0,1 0 0 0 0,1 1 0 0 0,2-1 1 0 0,1 1-1 0 0,2 0 0 0 0,2 8-101 0 0,-2-38 17 0 0,40 257 521 0 0,-38-249-821 0 0,0-1-1 0 0,0 1 1 0 0,-2 0-1 0 0,1-1 0 0 0,-2 1 1 0 0,1 0-1 0 0,-2 0 1 0 0,1-1-1 0 0,-2 1 1 0 0,1-1-1 0 0,-2 0 0 0 0,1 0 1 0 0,-3 3 283 0 0,-11 4-1337 0 0</inkml:trace>
  <inkml:trace contextRef="#ctx0" brushRef="#br0" timeOffset="463.154">9 127 1132 0 0,'1'-1'146'0'0,"-1"1"1"0"0,0-1-1 0 0,0 0 0 0 0,0 1 0 0 0,0-1 1 0 0,0 0-1 0 0,0 1 0 0 0,0-1 0 0 0,0 1 0 0 0,0-1 1 0 0,0 0-1 0 0,0 1 0 0 0,-1-1 0 0 0,1 0 1 0 0,0 1-1 0 0,0-1 0 0 0,0 1 0 0 0,-1-1 1 0 0,1 1-1 0 0,0-1 0 0 0,-1 1 0 0 0,1-1 1 0 0,-1 1-1 0 0,1-1 0 0 0,-1 1 0 0 0,1-1 0 0 0,-1 1 1 0 0,1-1-1 0 0,-1 1 0 0 0,1 0 0 0 0,-1-1 1 0 0,1 1-1 0 0,-1 0 0 0 0,0-1-146 0 0,69-20 831 0 0,30 8-282 0 0,1 3 0 0 0,0 6 0 0 0,44 4-549 0 0,-94 0 99 0 0,203 29 82 0 0,-194-21-133 0 0,-89 2-1093 0 0,14-1-3896 0 0,16-6 3477 0 0</inkml:trace>
  <inkml:trace contextRef="#ctx0" brushRef="#br0" timeOffset="1004.81">1380 654 1216 0 0,'-5'-10'116'0'0,"0"1"0"0"0,0 1 0 0 0,-1-1-1 0 0,-1 1 1 0 0,1 0 0 0 0,-1 1 0 0 0,-1-1 0 0 0,1 1 0 0 0,-1 1-1 0 0,-1-1 1 0 0,1 1 0 0 0,-1 1 0 0 0,0 0 0 0 0,0 0 0 0 0,0 1-1 0 0,-1 0 1 0 0,0 0 0 0 0,0 1 0 0 0,0 1 0 0 0,0-1 0 0 0,0 2-1 0 0,0-1 1 0 0,-1 1 0 0 0,1 1 0 0 0,0 0 0 0 0,-1 0 0 0 0,1 1-1 0 0,0 1 1 0 0,0 0 0 0 0,0 0 0 0 0,0 1 0 0 0,0 0 0 0 0,0 0-1 0 0,-1 2-115 0 0,0-2 86 0 0,0 1 0 0 0,0 0 0 0 0,1 1 0 0 0,-1 0 0 0 0,1 0-1 0 0,1 1 1 0 0,-1 1 0 0 0,1-1 0 0 0,0 2 0 0 0,0-1-1 0 0,1 1 1 0 0,0 0 0 0 0,1 1 0 0 0,0 0 0 0 0,0 0-1 0 0,1 1 1 0 0,-5 8-86 0 0,10-17 167 0 0,5 4 4 0 0,0-1-139 0 0,0-1-1 0 0,0 1 0 0 0,0-1 0 0 0,0 0 1 0 0,1 0-1 0 0,-1 0 0 0 0,1 0 0 0 0,0-1 1 0 0,0 0-1 0 0,0 0 0 0 0,0 0 0 0 0,0-1 1 0 0,0 0-1 0 0,1 0 0 0 0,-1 0 1 0 0,0 0-1 0 0,1-1 0 0 0,-1 0 0 0 0,2 0-31 0 0,8 1-20 0 0,-1 0 0 0 0,1-1 0 0 0,-1 0 1 0 0,1-1-1 0 0,-1-1 0 0 0,1 0 0 0 0,-1-1 0 0 0,0-1 0 0 0,0 0 0 0 0,0 0 0 0 0,-1-2 0 0 0,1 0 0 0 0,-1 0 0 0 0,-1-1 0 0 0,1-1 0 0 0,-1 0 0 0 0,-1-1 0 0 0,1 0 0 0 0,-1 0 0 0 0,-1-1 0 0 0,0-1 0 0 0,0 0 0 0 0,-1 0 0 0 0,-1-1 0 0 0,0 0 0 0 0,0-1 0 0 0,-1 0 1 0 0,-1 0-1 0 0,0 0 0 0 0,-1-1 0 0 0,3-12 20 0 0,-6 11 79 0 0,-2 16-70 0 0,1-1 0 0 0,-1 0 0 0 0,1 0 0 0 0,-1 1-1 0 0,1-1 1 0 0,-1 0 0 0 0,1 0 0 0 0,-1 0-1 0 0,1 0 1 0 0,-1 0 0 0 0,1 0 0 0 0,-1 0 0 0 0,1 0-1 0 0,-1 0 1 0 0,1 0 0 0 0,0 0 0 0 0,-1 0 0 0 0,1 0-1 0 0,-1 0 1 0 0,1-1 0 0 0,-1 1 0 0 0,1 0 0 0 0,-1 0-1 0 0,0-1 1 0 0,1 1 0 0 0,-1 0 0 0 0,1 0-1 0 0,-1-1 1 0 0,1 1 0 0 0,-1-1 0 0 0,0 1 0 0 0,1 0-1 0 0,-1-1 1 0 0,0 1 0 0 0,0-1 0 0 0,1 1 0 0 0,-1-1-1 0 0,0 1 1 0 0,0-1 0 0 0,1 1 0 0 0,-1-1 0 0 0,0 1-1 0 0,0-1 1 0 0,0 1 0 0 0,0-1 0 0 0,0 1-1 0 0,0-1 1 0 0,0 1 0 0 0,0-1 0 0 0,0 1 0 0 0,0-1-1 0 0,0 1 1 0 0,0-1 0 0 0,0 1 0 0 0,0-1 0 0 0,-1 1-1 0 0,1-1-8 0 0,125 205-2406 0 0,-116-181-122 0 0,-7-17 1303 0 0</inkml:trace>
  <inkml:trace contextRef="#ctx0" brushRef="#br0" timeOffset="1328.675">1773 37 1392 0 0,'6'-24'3097'0'0,"-8"46"-1164"0"0,17 209-1064 0 0,26 64-453 0 0,-33-178-3716 0 0,-11-105 2051 0 0,-10 3 23 0 0</inkml:trace>
  <inkml:trace contextRef="#ctx0" brushRef="#br0" timeOffset="1610.988">1791 540 1440 0 0,'87'-160'4472'0'0,"-66"136"-4466"0"0,1 0-1 0 0,1 2 1 0 0,1 0-1 0 0,0 1 1 0 0,2 2-1 0 0,0 1 1 0 0,14-7-6 0 0,16-15-3139 0 0,-55 39 2251 0 0</inkml:trace>
  <inkml:trace contextRef="#ctx0" brushRef="#br0" timeOffset="1859.562">1764 380 984 0 0,'0'0'884'0'0,"29"8"3091"0"0,148 130-2172 0 0,-102-69-1462 0 0,88 71-5217 0 0,-148-128 3485 0 0</inkml:trace>
  <inkml:trace contextRef="#ctx0" brushRef="#br0" timeOffset="2218.001">2266 579 860 0 0,'183'-10'3066'0'0,"-151"4"-2985"0"0,0-1 0 0 0,-1-2 1 0 0,0-1-1 0 0,-1-1 0 0 0,0-2 1 0 0,-1-1-1 0 0,17-10-81 0 0,-37 19 13 0 0,-1 1 0 0 0,1-1-1 0 0,-1-1 1 0 0,0 1 0 0 0,0-1 0 0 0,0-1 0 0 0,-1 0-1 0 0,0 0 1 0 0,-1 0 0 0 0,1-1 0 0 0,-2 0 0 0 0,1 0-1 0 0,-1 0 1 0 0,0-1 0 0 0,0 0 0 0 0,-1 1-1 0 0,-1-2 1 0 0,1 1 0 0 0,-1 0 0 0 0,-1-1 0 0 0,0 0-1 0 0,1-7-12 0 0,-7 11 22 0 0,-1 0 0 0 0,1 0-1 0 0,-1 1 1 0 0,0 0-1 0 0,0 0 1 0 0,0 0 0 0 0,-1 0-1 0 0,0 1 1 0 0,0 0-1 0 0,0 0 1 0 0,0 0-1 0 0,-1 1 1 0 0,1 0 0 0 0,-1 0-1 0 0,0 1 1 0 0,0 0-1 0 0,0 0 1 0 0,0 1 0 0 0,0-1-1 0 0,0 2 1 0 0,-1-1-1 0 0,1 1 1 0 0,0 0-1 0 0,0 0 1 0 0,-4 1-22 0 0,8-1 29 0 0,-14-1 75 0 0,-1 1 0 0 0,1 1 0 0 0,0 0 0 0 0,0 1 0 0 0,0 1-1 0 0,1 0 1 0 0,-1 2 0 0 0,1 0 0 0 0,0 1 0 0 0,-8 4-104 0 0,13-6 55 0 0,0 0-1 0 0,1 1 1 0 0,0 1-1 0 0,0-1 1 0 0,0 2 0 0 0,1-1-1 0 0,0 2 1 0 0,0-1-1 0 0,1 1 1 0 0,0 0 0 0 0,0 1-1 0 0,1 0 1 0 0,0 0 0 0 0,1 0-1 0 0,0 1 1 0 0,0 0-1 0 0,1 0 1 0 0,0 1 0 0 0,1 0-1 0 0,0-1 1 0 0,1 1-1 0 0,0 1 1 0 0,0-1 0 0 0,0 10-55 0 0,3-13 28 0 0,0 0 0 0 0,0 0 0 0 0,1-1 0 0 0,0 1 1 0 0,1 0-1 0 0,-1-1 0 0 0,1 1 0 0 0,1-1 0 0 0,-1 0 1 0 0,1 1-1 0 0,1-1 0 0 0,-1-1 0 0 0,1 1 0 0 0,0 0 1 0 0,1-1-1 0 0,-1 0 0 0 0,1 0 0 0 0,1 0 0 0 0,-1-1 1 0 0,1 0-1 0 0,0 0 0 0 0,0 0 0 0 0,1 0-28 0 0,158 83 10 0 0,-123-70-784 0 0,1-3-1 0 0,1-1 1 0 0,0-2 0 0 0,0-3-1 0 0,1-1 1 0 0,1-2 0 0 0,12-1 774 0 0,-26-5-1345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5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1216 0 0,'-12'7'291'0'0,"0"0"0"0"0,0 1 0 0 0,1 0 0 0 0,0 1 0 0 0,0 0 0 0 0,1 1 0 0 0,0 0 0 0 0,1 1 0 0 0,0-1 0 0 0,1 2-1 0 0,0-1 1 0 0,1 1 0 0 0,0 1 0 0 0,1-1 0 0 0,0 1 0 0 0,1 1-291 0 0,-14 23 425 0 0,1 1 1 0 0,2 1-1 0 0,2 1 0 0 0,2 0 0 0 0,-5 29-425 0 0,14-54 20 0 0,1 0 0 0 0,0 0 0 0 0,1 0-1 0 0,0 0 1 0 0,1 0 0 0 0,1 0 0 0 0,1 0-1 0 0,0 1 1 0 0,1-2 0 0 0,0 1-1 0 0,1 0 1 0 0,1-1 0 0 0,0 0 0 0 0,1 0-1 0 0,1 0 1 0 0,0-1 0 0 0,3 5-20 0 0,-2-9-285 0 0,0 0 0 0 0,0-1 0 0 0,1 0 0 0 0,0-1 0 0 0,1 0 1 0 0,0 0-1 0 0,0-1 0 0 0,0 0 0 0 0,1-1 0 0 0,-1 0 0 0 0,1 0 0 0 0,0-1 0 0 0,1-1 1 0 0,-1 0-1 0 0,1-1 0 0 0,-1 0 0 0 0,1 0 0 0 0,0-1 0 0 0,7-1 285 0 0,3 0-1472 0 0</inkml:trace>
  <inkml:trace contextRef="#ctx0" brushRef="#br0" timeOffset="1151.346">403 185 1128 0 0,'0'0'373'0'0,"2"-14"1136"0"0,24 65-1050 0 0,-1 2 0 0 0,-3 0 0 0 0,-3 2 0 0 0,-2 0-1 0 0,4 25-458 0 0,-21-79 51 0 0,1 0-1 0 0,0-1 0 0 0,0 1 0 0 0,-1 0 0 0 0,1 0 0 0 0,-1 0 0 0 0,1 0 0 0 0,-1 0 0 0 0,1 0 0 0 0,-1 0 0 0 0,1 0 0 0 0,-1 0 0 0 0,0 0 0 0 0,0 0 0 0 0,1 0 0 0 0,-1 0 1 0 0,0 0-1 0 0,0 0 0 0 0,0 1 0 0 0,0-1 0 0 0,0 0 0 0 0,-1 0 0 0 0,1 0 0 0 0,0 0 0 0 0,0 0 0 0 0,-1 0 0 0 0,1 0 0 0 0,0 0 0 0 0,-1 0 0 0 0,1 0 0 0 0,-1 0 1 0 0,0 0-1 0 0,1 0 0 0 0,-1 0 0 0 0,0-1 0 0 0,1 1 0 0 0,-1 0 0 0 0,0 0 0 0 0,0-1 0 0 0,0 1 0 0 0,0 0 0 0 0,0-1 0 0 0,1 1 0 0 0,-1-1 0 0 0,0 1 0 0 0,0-1 0 0 0,0 0 1 0 0,-1 1-1 0 0,1-1 0 0 0,0 0 0 0 0,0 0 0 0 0,0 0 0 0 0,0 0 0 0 0,0 1 0 0 0,0-2 0 0 0,0 1 0 0 0,-1 0-50 0 0,-3-7 33 0 0,0-1 0 0 0,1 0 0 0 0,0 0 0 0 0,0 0 0 0 0,1 0 0 0 0,0 0-1 0 0,0-1 1 0 0,1 0 0 0 0,0 1 0 0 0,1-1 0 0 0,0 0 0 0 0,0 0 0 0 0,1 0 0 0 0,0 0 0 0 0,1 0 0 0 0,0-3-33 0 0,-1 8-4 0 0,-1-9 4 0 0,1 0 0 0 0,1-1-1 0 0,0 1 1 0 0,1 0-1 0 0,0 0 1 0 0,1 0-1 0 0,0 1 1 0 0,1-1 0 0 0,0 0-1 0 0,1 1 1 0 0,1 0-1 0 0,0 0 1 0 0,0 1-1 0 0,2 0 1 0 0,-1 0 0 0 0,1 0-1 0 0,0 1 1 0 0,1 1-1 0 0,1-1 1 0 0,-1 1 0 0 0,1 1-1 0 0,1 0 1 0 0,0 0-1 0 0,0 1 1 0 0,8-4 0 0 0,-14 10-4 0 0,-1 0 1 0 0,1 1-1 0 0,-1-1 1 0 0,0 1-1 0 0,1 0 1 0 0,-1 0-1 0 0,1 1 1 0 0,-1-1-1 0 0,1 1 1 0 0,-1 0-1 0 0,0 1 1 0 0,0-1-1 0 0,1 0 1 0 0,-1 1-1 0 0,0 0 1 0 0,0 0-1 0 0,-1 1 1 0 0,1-1-1 0 0,0 1 1 0 0,-1-1-1 0 0,1 1 0 0 0,-1 0 1 0 0,0 0-1 0 0,0 1 1 0 0,0-1-1 0 0,-1 1 1 0 0,1-1-1 0 0,0 3 4 0 0,63 110 18 0 0,-54-92-423 0 0,-2 0-1 0 0,-1 1 1 0 0,0 0-1 0 0,-2 0 1 0 0,-1 1-1 0 0,-1 0 1 0 0,0 13 405 0 0,-5-38-1220 0 0,0-1-72 0 0,0 0 120 0 0</inkml:trace>
  <inkml:trace contextRef="#ctx0" brushRef="#br0" timeOffset="1399.078">1244 608 1612 0 0,'-7'20'424'0'0,"4"5"-52"0"0,-10 0-56 0 0,3 0 40 0 0,-8 2-56 0 0,2-4-32 0 0,2-1-184 0 0,-6-4-168 0 0,2-4-136 0 0,2-4-176 0 0,2-5-476 0 0,2-4-300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1 104 984 0 0,'7'-1'73'0'0,"0"0"0"0"0,0 1-1 0 0,0 0 1 0 0,1 1 0 0 0,-1 0 0 0 0,0 0-1 0 0,0 0 1 0 0,0 1 0 0 0,0 0 0 0 0,0 0-1 0 0,-1 1 1 0 0,1-1 0 0 0,-1 2 0 0 0,1-1-1 0 0,-1 1 1 0 0,0 0 0 0 0,0 0 0 0 0,-1 0 0 0 0,1 1-1 0 0,-1 0 1 0 0,0 0 0 0 0,0 1 0 0 0,-1-1-1 0 0,0 1 1 0 0,0 0 0 0 0,0 0 0 0 0,0 0-1 0 0,-1 1 1 0 0,0-1 0 0 0,-1 1 0 0 0,1 1-73 0 0,29 142 1172 0 0,-33-143-1058 0 0,-1 0-1 0 0,-1 0 0 0 0,1 0 0 0 0,-1 0 1 0 0,0-1-1 0 0,-1 0 0 0 0,1 1 1 0 0,-1-1-1 0 0,-1 0 0 0 0,1-1 0 0 0,-1 1 1 0 0,0-1-1 0 0,0 0 0 0 0,-1 0 0 0 0,1 0 1 0 0,-1-1-1 0 0,0 0 0 0 0,0 0 0 0 0,-1-1 1 0 0,1 0-1 0 0,-1 0 0 0 0,0 0 1 0 0,1-1-1 0 0,-1 1 0 0 0,0-2 0 0 0,-2 1-113 0 0,4-6 32 0 0,1 1-1 0 0,0-1 1 0 0,0 0-1 0 0,1-1 1 0 0,-1 1 0 0 0,1-1-1 0 0,0 0 1 0 0,0 1-1 0 0,0-1 1 0 0,1 0-1 0 0,0-1 1 0 0,0 1-1 0 0,0 0 1 0 0,1-1-1 0 0,-1 1 1 0 0,1-1-1 0 0,0 1 1 0 0,1-1-1 0 0,0 0 1 0 0,0 1-1 0 0,0-1 1 0 0,0 0 0 0 0,1 1-1 0 0,0-1-31 0 0,3-15 7 0 0,0 1 0 0 0,1 0 1 0 0,1 0-1 0 0,1 1 0 0 0,1 0 0 0 0,1 0 0 0 0,0 1 0 0 0,1 0 1 0 0,1 0-1 0 0,1 1 0 0 0,1 1 0 0 0,0 0 0 0 0,1 0 1 0 0,0 2-1 0 0,1 0 0 0 0,1 0 0 0 0,17-10-7 0 0,-23 17-20 0 0,1 1 0 0 0,0 0 0 0 0,0 1 0 0 0,1 1 0 0 0,-1-1 0 0 0,1 2 0 0 0,0 0 0 0 0,0 0 0 0 0,1 1 0 0 0,-1 0 0 0 0,0 1 0 0 0,1 1 0 0 0,-1 0 0 0 0,0 1 0 0 0,1 0 0 0 0,-1 1 0 0 0,0 0 0 0 0,0 1 0 0 0,0 0 0 0 0,0 1 0 0 0,-1 0 0 0 0,1 1 0 0 0,-1 0 0 0 0,0 1 0 0 0,0 0 0 0 0,-1 1 0 0 0,0 0 0 0 0,0 1 0 0 0,-1 0 0 0 0,1 0-1 0 0,-2 1 1 0 0,1 0 0 0 0,-2 0 0 0 0,1 1 0 0 0,-1 1 0 0 0,0-1 0 0 0,-1 1 0 0 0,0 1 20 0 0,34 97-114 0 0,-15-33-3373 0 0,-22-70 2351 0 0,0-2 10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5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0,'22'55'2754'0'0,"108"433"-1811"0"0,-122-468-3685 0 0,-8-20 2011 0 0</inkml:trace>
  <inkml:trace contextRef="#ctx0" brushRef="#br0" timeOffset="249.467">448 43 1164 0 0,'-15'2'161'0'0,"0"2"0"0"0,-1 0 0 0 0,2 0 0 0 0,-1 2-1 0 0,1 0 1 0 0,-1 0 0 0 0,2 1 0 0 0,-1 1 0 0 0,1 0 0 0 0,0 1 0 0 0,1 1 0 0 0,0 0-1 0 0,0 0 1 0 0,1 1 0 0 0,1 1 0 0 0,0-1 0 0 0,0 2 0 0 0,1 0 0 0 0,1 0-1 0 0,0 0 1 0 0,1 1 0 0 0,0 0 0 0 0,1 0 0 0 0,1 1 0 0 0,-2 9-161 0 0,7-20 18 0 0,1 0 1 0 0,-1 1-1 0 0,1-1 0 0 0,0 0 1 0 0,0 1-1 0 0,1-1 1 0 0,-1 0-1 0 0,1 0 1 0 0,0 0-1 0 0,0 0 0 0 0,0 0 1 0 0,1-1-1 0 0,-1 1 1 0 0,1-1-1 0 0,0 1 0 0 0,0-1 1 0 0,0 0-1 0 0,1 0 1 0 0,-1 0-1 0 0,1-1 0 0 0,-1 1 1 0 0,1-1-1 0 0,0 0 1 0 0,0 0-1 0 0,0 0 1 0 0,0 0-1 0 0,0-1 0 0 0,1 0-18 0 0,121 30 32 0 0,-2-25-2562 0 0,-97-6 1271 0 0</inkml:trace>
  <inkml:trace contextRef="#ctx0" brushRef="#br0" timeOffset="623.546">592 136 836 0 0,'12'14'277'0'0,"0"1"0"0"0,-1 0 0 0 0,0 1 0 0 0,-2 0 0 0 0,0 0 0 0 0,0 1 0 0 0,-2 0 0 0 0,0 1 0 0 0,-1-1-1 0 0,-1 1 1 0 0,-1 1 0 0 0,0-1 0 0 0,-1 1 0 0 0,-1-1 0 0 0,-1 1 0 0 0,-1 15-277 0 0,0-33 28 0 0,0 0-1 0 0,0-1 0 0 0,-1 1 1 0 0,1 0-1 0 0,0-1 1 0 0,-1 1-1 0 0,1 0 0 0 0,0-1 1 0 0,-1 1-1 0 0,1-1 1 0 0,-1 1-1 0 0,1 0 0 0 0,-1-1 1 0 0,1 1-1 0 0,-1-1 1 0 0,1 0-1 0 0,-1 1 0 0 0,1-1 1 0 0,-1 1-1 0 0,0-1 1 0 0,1 0-1 0 0,-1 0 0 0 0,0 1 1 0 0,1-1-1 0 0,-1 0 0 0 0,0 0 1 0 0,1 0-1 0 0,-1 1 1 0 0,0-1-1 0 0,1 0 0 0 0,-1 0 1 0 0,0 0-1 0 0,1 0 1 0 0,-1-1-1 0 0,0 1 0 0 0,0 0 1 0 0,1 0-1 0 0,-1 0 1 0 0,0 0-1 0 0,1-1 0 0 0,-1 1 1 0 0,0 0-1 0 0,1-1 1 0 0,-1 1-1 0 0,1 0 0 0 0,-1-1 1 0 0,1 1-1 0 0,-1-1 1 0 0,1 1-1 0 0,-1-1 0 0 0,1 1 1 0 0,-1-1-1 0 0,1 1 1 0 0,-1-1-28 0 0,-2-9 42 0 0,0 1 1 0 0,0-1 0 0 0,1 0 0 0 0,0 0 0 0 0,0 0 0 0 0,1 0-1 0 0,1 0 1 0 0,0 0 0 0 0,0-1 0 0 0,1 1 0 0 0,0 0 0 0 0,1 0-1 0 0,0 0 1 0 0,1 1 0 0 0,0-1 0 0 0,0 0 0 0 0,1 1 0 0 0,0 0-1 0 0,1 0 1 0 0,0 0 0 0 0,5-7-43 0 0,105-119 205 0 0,-54 114-233 0 0,-53 25 10 0 0,1 1 0 0 0,-1 0 0 0 0,0 0 1 0 0,0 1-1 0 0,0 0 0 0 0,-1 0 0 0 0,0 1 1 0 0,0 0-1 0 0,-1 0 0 0 0,0 1 0 0 0,0-1 0 0 0,-1 1 1 0 0,0 1-1 0 0,0-1 0 0 0,-1 1 0 0 0,0-1 1 0 0,0 1-1 0 0,-1 1 0 0 0,0-1 0 0 0,0 5 18 0 0,29 143-3843 0 0,-32-143 2611 0 0</inkml:trace>
  <inkml:trace contextRef="#ctx0" brushRef="#br0" timeOffset="1859.174">1447 246 1604 0 0,'-14'5'163'0'0,"0"1"0"0"0,0 0 0 0 0,1 1 0 0 0,-1 1 0 0 0,2 0 0 0 0,-1 1 0 0 0,1 0 0 0 0,0 1-1 0 0,1 0 1 0 0,0 1 0 0 0,1 0 0 0 0,0 1 0 0 0,1 0 0 0 0,-8 13-163 0 0,-10 76 1083 0 0,29-99-1059 0 0,0 0 0 0 0,0 0-1 0 0,0 0 1 0 0,0-1 0 0 0,0 1-1 0 0,0-1 1 0 0,1 1 0 0 0,-1-1-1 0 0,0 0 1 0 0,1 0 0 0 0,-1 0-1 0 0,1 0 1 0 0,0 0-1 0 0,-1-1 1 0 0,1 1 0 0 0,-1-1-1 0 0,1 1 1 0 0,0-1 0 0 0,0 0-1 0 0,-1 0 1 0 0,1 0 0 0 0,0-1-1 0 0,-1 1 1 0 0,1-1-1 0 0,0 1 1 0 0,-1-1 0 0 0,1 0-1 0 0,-1 0 1 0 0,1 0 0 0 0,-1 0-1 0 0,0-1 1 0 0,1 1 0 0 0,-1-1-1 0 0,0 1 1 0 0,2-2-24 0 0,7-4 61 0 0,1-1 1 0 0,-1 0-1 0 0,0-1 1 0 0,-1 0-1 0 0,0 0 1 0 0,-1-1-1 0 0,1-1 1 0 0,-2 0-1 0 0,0 0 0 0 0,0 0 1 0 0,-1-1-1 0 0,2-5-61 0 0,64-80 318 0 0,-71 95-318 0 0,-1 1 1 0 0,0-1-1 0 0,1 1 0 0 0,-1 0 0 0 0,1-1 0 0 0,0 1 1 0 0,0 0-1 0 0,-1 0 0 0 0,1 0 0 0 0,0 1 0 0 0,0-1 1 0 0,0 0-1 0 0,0 1 0 0 0,0-1 0 0 0,0 1 0 0 0,0 0 1 0 0,0-1-1 0 0,0 1 0 0 0,0 0 0 0 0,0 0 0 0 0,0 0 1 0 0,0 1-1 0 0,0-1 0 0 0,0 0 0 0 0,0 1 0 0 0,0-1 1 0 0,0 1-1 0 0,0 0 0 0 0,-1 0 0 0 0,1 0 0 0 0,0-1 0 0 0,0 2 1 0 0,-1-1-1 0 0,1 0 0 0 0,0 0 0 0 0,-1 1 0 0 0,1-1 1 0 0,-1 0-1 0 0,0 1 0 0 0,1 0 0 0 0,-1-1 0 0 0,0 1 1 0 0,0 0-1 0 0,0-1 0 0 0,0 3 0 0 0,44 94-102 0 0,-39-83 77 0 0,-5-8 31 0 0,0-1 0 0 0,0 0 0 0 0,1 0-1 0 0,0 0 1 0 0,1-1 0 0 0,-1 1 0 0 0,1 0 0 0 0,0-1-1 0 0,0 0 1 0 0,1 1 0 0 0,-1-1 0 0 0,1 0 0 0 0,0-1-1 0 0,1 1 1 0 0,-1-1 0 0 0,1 0 0 0 0,0 0 0 0 0,0 0-1 0 0,0-1 1 0 0,0 0 0 0 0,1 0 0 0 0,-1 0 0 0 0,1 0-1 0 0,0-1 1 0 0,0 0 0 0 0,0-1 0 0 0,0 1 0 0 0,0-1 0 0 0,0 0-1 0 0,5 0-5 0 0,-1-1-44 0 0,0 0-1 0 0,-1 0 0 0 0,1-1 1 0 0,0-1-1 0 0,-1 0 0 0 0,1 0 1 0 0,-1 0-1 0 0,0-2 1 0 0,0 1-1 0 0,0-1 0 0 0,0 0 1 0 0,-1-1-1 0 0,1 0 0 0 0,-1 0 1 0 0,0-1-1 0 0,-1 0 0 0 0,1 0 1 0 0,-1-1-1 0 0,-1 0 1 0 0,1 0-1 0 0,0-2 45 0 0,8-79 404 0 0,-15 86-441 0 0,0 2 10 0 0,-3-8 5 0 0,1 13 28 0 0,1 0 0 0 0,0 0 1 0 0,1-1-1 0 0,-1 1 0 0 0,1 0 0 0 0,0 0 0 0 0,0 0 1 0 0,1 0-1 0 0,-1 0 0 0 0,1 0 0 0 0,0-1 0 0 0,0 1 1 0 0,1 0-1 0 0,0-1 0 0 0,-1 1 0 0 0,1-1 1 0 0,1 1-1 0 0,-1-1 0 0 0,1 0 0 0 0,0 0 0 0 0,0 0 1 0 0,0 0-1 0 0,0-1 0 0 0,0 1 0 0 0,1-1 0 0 0,0 0 1 0 0,0 0-1 0 0,1 1-6 0 0,1-3-1 0 0,1-1 0 0 0,-1 0 0 0 0,1-1 0 0 0,-1 0 0 0 0,1 0 0 0 0,-1 0 0 0 0,0 0 0 0 0,0-1 0 0 0,0 0 0 0 0,0-1 0 0 0,0 1 0 0 0,0-1 0 0 0,0 0 0 0 0,-1-1 0 0 0,1 1 0 0 0,-1-1 0 0 0,0 0 0 0 0,0 0 0 0 0,-1-1 0 0 0,1 1 0 0 0,-1-1 0 0 0,0 0 0 0 0,1-2 1 0 0,3-1 77 0 0,78-106-590 0 0,-85 113 513 0 0,0 0-1 0 0,0-1 0 0 0,0 1 1 0 0,0 0-1 0 0,0 1 1 0 0,0-1-1 0 0,0 0 0 0 0,0 0 1 0 0,0 0-1 0 0,0 1 1 0 0,1-1-1 0 0,-1 0 0 0 0,0 1 1 0 0,1-1-1 0 0,-1 1 1 0 0,0 0-1 0 0,1-1 1 0 0,-1 1-1 0 0,1 0 0 0 0,-1 0 1 0 0,0 0-1 0 0,1 0 1 0 0,-1 0-1 0 0,1 0 0 0 0,-1 0 1 0 0,0 1-1 0 0,1-1 1 0 0,-1 0-1 0 0,0 1 0 0 0,1-1 1 0 0,-1 1-1 0 0,0-1 1 0 0,0 1-1 0 0,1 0 0 0 0,-1 0 1 0 0,0-1-1 0 0,0 1 1 0 0,0 0-1 0 0,0 0 0 0 0,0 0 1 0 0,0 0-1 0 0,0 0 1 0 0,0 1-1 0 0,0-1 0 0 0,-1 0 1 0 0,1 1 0 0 0,47 60 30 0 0,-45-58-17 0 0,49 91-189 0 0,-52-93 126 0 0,-2 16 565 0 0,-5-27-45 0 0,7-5-456 0 0,0 0 0 0 0,1 0 0 0 0,0 1 0 0 0,1-1 0 0 0,1 0-1 0 0,0 1 1 0 0,1-1 0 0 0,0 1 0 0 0,1 0 0 0 0,1 0 0 0 0,0 1 0 0 0,1-1 0 0 0,0 2 0 0 0,1-1 0 0 0,0 1 0 0 0,0 0-1 0 0,2 0 1 0 0,-1 1 0 0 0,1 0 0 0 0,1 1 0 0 0,-1 0 0 0 0,2 1 0 0 0,7-4-14 0 0,-16 10-8 0 0,1 1 1 0 0,-1 0-1 0 0,0 0 1 0 0,1 1-1 0 0,-1-1 1 0 0,0 1-1 0 0,1 0 1 0 0,-1 0-1 0 0,1 0 1 0 0,-1 0-1 0 0,1 0 1 0 0,-1 1-1 0 0,0 0 1 0 0,1-1-1 0 0,-1 1 1 0 0,0 1-1 0 0,0-1 1 0 0,1 0-1 0 0,-1 1 1 0 0,0-1-1 0 0,0 1 1 0 0,-1 0-1 0 0,1 0 1 0 0,0 0-1 0 0,-1 1 1 0 0,1-1-1 0 0,-1 1 1 0 0,1-1-1 0 0,-1 1 0 0 0,0 0 1 0 0,0 0-1 0 0,-1-1 1 0 0,1 1-1 0 0,1 3 8 0 0,43 113-74 0 0,-25 75-3139 0 0,-21-179 1890 0 0</inkml:trace>
  <inkml:trace contextRef="#ctx0" brushRef="#br0" timeOffset="2295.233">3231 458 1576 0 0,'18'28'4767'0'0,"-16"39"-4535"0"0,-3-45 357 0 0,-1-9-744 0 0,0-1 0 0 0,-1 1 0 0 0,0-1 0 0 0,-1 1 0 0 0,-1-1 0 0 0,0-1 0 0 0,0 1 0 0 0,-1-1 0 0 0,-1 0 0 0 0,0 0 0 0 0,0 0-1 0 0,-1-1 1 0 0,-1 0 0 0 0,1-1 0 0 0,-2 0 0 0 0,1 0 0 0 0,-1-1 0 0 0,0 0 0 0 0,-1-1 0 0 0,0 0 0 0 0,0-1 0 0 0,-5 2 155 0 0,-20 0-1231 0 0,-4-3-11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2:5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25 330 1496 0 0,'-24'-57'1953'0'0,"24"56"-1928"0"0,0 0 1 0 0,-1 0-1 0 0,1 0 1 0 0,0 0-1 0 0,0 0 1 0 0,0 0-1 0 0,0-1 1 0 0,1 1-1 0 0,-1 0 1 0 0,0 0-1 0 0,0 1 1 0 0,1-1-1 0 0,-1 0 1 0 0,0 0-1 0 0,1 0 1 0 0,-1 0-1 0 0,1 0 1 0 0,-1 0-1 0 0,1 0 1 0 0,0 0-1 0 0,-1 1 1 0 0,1-1-1 0 0,0 0 1 0 0,-1 1-1 0 0,1-1 1 0 0,0 0-1 0 0,0 1 0 0 0,0-1 1 0 0,0 1-1 0 0,-1-1 1 0 0,1 1-1 0 0,0-1 1 0 0,0 1-1 0 0,0 0 1 0 0,0 0-1 0 0,0-1 1 0 0,0 1-1 0 0,0 0 1 0 0,0 0-1 0 0,0 0 1 0 0,1 0-26 0 0,10 5 8 0 0,-1 1-1 0 0,0 0 1 0 0,0 1 0 0 0,0 0 0 0 0,-1 0 0 0 0,0 1-1 0 0,0 1 1 0 0,-1 0 0 0 0,0 0 0 0 0,-1 1 0 0 0,0 0-1 0 0,-1 0 1 0 0,0 0 0 0 0,0 1 0 0 0,-1 1 0 0 0,0-1-1 0 0,-1 1 1 0 0,-1 0 0 0 0,3 9-8 0 0,-2-12 8 0 0,59 183 954 0 0,-62-191-942 0 0,-1-1 1 0 0,1 1-1 0 0,-1-1 1 0 0,1 1-1 0 0,0-1 0 0 0,-1 1 1 0 0,1-1-1 0 0,-1 0 1 0 0,1 0-1 0 0,0 0 0 0 0,-1 0 1 0 0,1 0-1 0 0,-1 0 1 0 0,1-1-1 0 0,0 1 0 0 0,-1 0 1 0 0,1-1-1 0 0,-1 1 1 0 0,1-1-1 0 0,-1 0 1 0 0,1 1-1 0 0,-1-1 0 0 0,0 0 1 0 0,1 0-1 0 0,-1 0 1 0 0,0 0-1 0 0,1 0 0 0 0,-1 0 1 0 0,0 0-1 0 0,0-1 1 0 0,0 1-1 0 0,0 0 0 0 0,0-1 1 0 0,0 0-21 0 0,1 0 57 0 0,106-134-368 0 0,-108 135 276 0 0,0 1-43 0 0,38 55-200 0 0,-23-45 279 0 0,1-1 1 0 0,1-1 0 0 0,-1 0 0 0 0,1-2-1 0 0,1 1 1 0 0,-1-2 0 0 0,1-1 0 0 0,0 0 0 0 0,0-1-1 0 0,0-1 1 0 0,1 0 0 0 0,-1-2 0 0 0,0 0 0 0 0,1-1-1 0 0,-1-1 1 0 0,0 0 0 0 0,0-2 0 0 0,0 0 0 0 0,16-6-2 0 0,-26 9 13 0 0,-1 0 0 0 0,1 0 0 0 0,-1 0 0 0 0,0-1 0 0 0,0 0 0 0 0,0-1 1 0 0,0 0-1 0 0,0 0 0 0 0,0 0 0 0 0,-1-1 0 0 0,1 0 0 0 0,-1 0 1 0 0,0-1-1 0 0,0 1 0 0 0,-1-1 0 0 0,1-1 0 0 0,-1 1 0 0 0,-1-1 1 0 0,5-5-14 0 0,-9 7-4 0 0,-1 0 0 0 0,1 0 0 0 0,-1 0 1 0 0,0 0-1 0 0,-1 1 0 0 0,1-1 1 0 0,-1 0-1 0 0,1 1 0 0 0,-1-1 1 0 0,0 1-1 0 0,0 0 0 0 0,-1 0 0 0 0,1-1 1 0 0,-1 1-1 0 0,1 1 0 0 0,-1-1 1 0 0,0 0-1 0 0,0 1 0 0 0,0-1 0 0 0,-3 0 4 0 0,1-1-11 0 0,-259-174-745 0 0,241 147-1376 0 0,23 30 905 0 0</inkml:trace>
  <inkml:trace contextRef="#ctx0" brushRef="#br0" timeOffset="777.41">1134 0 868 0 0,'31'115'2576'0'0,"33"264"-615"0"0,-43-288-387 0 0,-21-91-1498 0 0,5-40 241 0 0,-5 21-319 0 0,2-1-1 0 0,0 0 1 0 0,1 1 0 0 0,1 0 0 0 0,1-1-1 0 0,0 1 1 0 0,2 1 0 0 0,0-1-1 0 0,1 1 1 0 0,1 1 0 0 0,1 0 0 0 0,0 0-1 0 0,1 0 1 0 0,5-4 2 0 0,10 10-251 0 0,-25 11 284 0 0,147 221-310 0 0,-138-217 280 0 0,1-1 1 0 0,0 0 0 0 0,0-1-1 0 0,-1 0 1 0 0,1-1 0 0 0,0 0-1 0 0,0-1 1 0 0,1 0-1 0 0,-1 0 1 0 0,0-1 0 0 0,-1-1-1 0 0,1 0 1 0 0,0-1 0 0 0,0 0-1 0 0,-1 0 1 0 0,0-1 0 0 0,1 0-1 0 0,-1-1 1 0 0,-1 0 0 0 0,1-1-1 0 0,6-5-3 0 0,-7 7-9 0 0,0 0 1 0 0,-1-1-1 0 0,1 0 0 0 0,-1 0 0 0 0,0-1 0 0 0,0 0 0 0 0,-1 0 1 0 0,0-1-1 0 0,0 1 0 0 0,-1-2 0 0 0,0 1 0 0 0,0-1 0 0 0,0 0 1 0 0,-1 0-1 0 0,0-1 0 0 0,-1 1 0 0 0,0-1 0 0 0,0 0 0 0 0,-1 0 1 0 0,0-2 8 0 0,-5 6-11 0 0,0 0 0 0 0,-1 1 0 0 0,1-1 0 0 0,-1 1 0 0 0,0 0 0 0 0,0 0 0 0 0,-1 0 0 0 0,1 0-1 0 0,-1 1 1 0 0,0-1 0 0 0,0 1 0 0 0,0 0 0 0 0,-1 0 0 0 0,1 0 0 0 0,0 1 0 0 0,-1-1 0 0 0,0 1 0 0 0,0 1 0 0 0,0-1 0 0 0,0 0 0 0 0,0 1 0 0 0,0 0 0 0 0,0 0 0 0 0,0 1 0 0 0,0-1 0 0 0,0 1 0 0 0,-4 1 11 0 0,1-2 7 0 0,0 1-1 0 0,0 1 0 0 0,0-1 0 0 0,0 1 1 0 0,0 1-1 0 0,0 0 0 0 0,0 0 0 0 0,0 0 1 0 0,0 1-1 0 0,1 0 0 0 0,-1 1 0 0 0,1 0 1 0 0,0 0-1 0 0,0 0 0 0 0,0 1 1 0 0,1 0-1 0 0,0 0 0 0 0,0 1 0 0 0,0-1 1 0 0,-5 7-7 0 0,7-4 2 0 0,-1 0 0 0 0,1 1 1 0 0,1-1-1 0 0,0 1 1 0 0,0 0-1 0 0,0-1 1 0 0,1 1-1 0 0,0 0 0 0 0,1 1 1 0 0,0-1-1 0 0,1 0 1 0 0,0 0-1 0 0,0 0 0 0 0,0 1 1 0 0,2-1-1 0 0,-1 0 1 0 0,1 0-1 0 0,0 0 1 0 0,1 0-1 0 0,0-1 0 0 0,0 1 1 0 0,1-1-1 0 0,0 0 1 0 0,1 0-1 0 0,0 0 0 0 0,0 0 1 0 0,0-1-1 0 0,1 0 1 0 0,0 0-1 0 0,1 0 1 0 0,0-1-1 0 0,0 0 0 0 0,0 0 1 0 0,0-1-1 0 0,1 0 1 0 0,0 0-1 0 0,0-1 0 0 0,0 0 1 0 0,1 0-1 0 0,-1-1 1 0 0,1 0-1 0 0,0 0 1 0 0,0-1-1 0 0,0-1 0 0 0,0 1 1 0 0,0-1-1 0 0,0-1 1 0 0,3 0-3 0 0,-2 2-176 0 0,0-1 0 0 0,0-1 0 0 0,0 0 0 0 0,-1 0 0 0 0,1-1 0 0 0,0 0 0 0 0,0-1 0 0 0,0 0 0 0 0,-1 0 0 0 0,1-1 0 0 0,-1-1 0 0 0,1 1 0 0 0,-1-2 0 0 0,-1 1 0 0 0,1-1 0 0 0,0 0 0 0 0,-1-1 1 0 0,0 0-1 0 0,-1 0 0 0 0,4-4 176 0 0,15-16-1262 0 0</inkml:trace>
  <inkml:trace contextRef="#ctx0" brushRef="#br0" timeOffset="1055.134">2167 202 1100 0 0,'1'-1'41'0'0,"0"1"0"0"0,0-1-1 0 0,0 0 1 0 0,0 1 0 0 0,0-1 0 0 0,0 1-1 0 0,0-1 1 0 0,0 1 0 0 0,0 0 0 0 0,0-1-1 0 0,1 1 1 0 0,-1 0 0 0 0,0 0 0 0 0,0 0-1 0 0,0 0 1 0 0,1 0 0 0 0,-1 0 0 0 0,0 0-1 0 0,0 0 1 0 0,0 0 0 0 0,0 0 0 0 0,0 1 0 0 0,1-1-1 0 0,-1 1 1 0 0,0-1 0 0 0,0 1 0 0 0,0-1-1 0 0,0 1 1 0 0,0-1 0 0 0,0 1 0 0 0,0 0-1 0 0,0 0 1 0 0,-1-1 0 0 0,1 1 0 0 0,0 0-1 0 0,0 0 1 0 0,-1 0 0 0 0,1 0 0 0 0,0 0-1 0 0,-1 0 1 0 0,1 0 0 0 0,-1 0 0 0 0,1 0-1 0 0,-1 0 1 0 0,1 0 0 0 0,-1 1 0 0 0,0-1-1 0 0,0 0 1 0 0,0 0 0 0 0,0 0 0 0 0,0 0-1 0 0,0 1 1 0 0,0-1 0 0 0,0 0-41 0 0,156 299 1805 0 0,-148-254 20 0 0,-8-44-1403 0 0,0-2-23 0 0,-44 0 800 0 0,38-9-1226 0 0,1 0 0 0 0,0-1 0 0 0,0 0 1 0 0,1 0-1 0 0,0-1 0 0 0,1 1 0 0 0,0-1 0 0 0,1 1 1 0 0,0-1-1 0 0,0 0 0 0 0,1 0 0 0 0,1 0 1 0 0,0 0-1 0 0,0 0 0 0 0,1 0 0 0 0,1 0 0 0 0,-1 0 1 0 0,2 1-1 0 0,0-1 0 0 0,0 0 0 0 0,1 1 0 0 0,0 0 1 0 0,0 0-1 0 0,2 0 0 0 0,-1 1 0 0 0,1-1 0 0 0,0 1 1 0 0,1 1-1 0 0,0-1 0 0 0,0 1 0 0 0,1 0 1 0 0,0 1-1 0 0,8-5 27 0 0,88-55-4126 0 0,-90 66 3325 0 0</inkml:trace>
  <inkml:trace contextRef="#ctx0" brushRef="#br0" timeOffset="1427.658">2791 452 1508 0 0,'19'-12'295'0'0,"-14"10"-217"0"0,0 0 1 0 0,1-1-1 0 0,-1 0 1 0 0,-1 0 0 0 0,1 0-1 0 0,0 0 1 0 0,-1-1-1 0 0,1 0 1 0 0,-1 0 0 0 0,0 0-1 0 0,0-1 1 0 0,-1 1-1 0 0,0-1 1 0 0,1 0-1 0 0,-1 0 1 0 0,-1 0 0 0 0,1 0-1 0 0,-1 0 1 0 0,0-1-1 0 0,0 1 1 0 0,0-5-79 0 0,-5 3 32 0 0,-1 0 0 0 0,0 1 1 0 0,-1-1-1 0 0,1 1 0 0 0,-1 0 0 0 0,0 0 0 0 0,-1 1 0 0 0,0 0 1 0 0,1 0-1 0 0,-2 0 0 0 0,1 0 0 0 0,0 1 0 0 0,-1 0 1 0 0,0 1-1 0 0,0-1 0 0 0,0 1 0 0 0,0 1 0 0 0,-1-1 0 0 0,1 1 1 0 0,-1 0-1 0 0,0 1 0 0 0,1 0 0 0 0,-1 0 0 0 0,-4 1-32 0 0,10-1 8 0 0,-6-1 38 0 0,1 0 0 0 0,-1 0 0 0 0,1 0 0 0 0,-1 1 0 0 0,0 0 0 0 0,0 1 0 0 0,0 0 0 0 0,0 0 0 0 0,1 0 0 0 0,-1 1 1 0 0,0 0-1 0 0,0 1 0 0 0,1 0 0 0 0,-1 0 0 0 0,1 1 0 0 0,-1 0 0 0 0,1 0 0 0 0,0 0 0 0 0,0 1 0 0 0,1 0 0 0 0,-1 1 0 0 0,1-1 0 0 0,0 1 0 0 0,0 0 0 0 0,0 1 0 0 0,1 0 0 0 0,-1-1 0 0 0,2 2 0 0 0,-1-1 0 0 0,1 1 0 0 0,0-1 0 0 0,0 1 0 0 0,0 0 0 0 0,1 0 1 0 0,0 1-1 0 0,0 4-46 0 0,5-1 34 0 0,1-1 0 0 0,1 0 0 0 0,0 1 0 0 0,0-1 0 0 0,1 0 0 0 0,0-1 1 0 0,1 1-1 0 0,0-1 0 0 0,0 0 0 0 0,1-1 0 0 0,0 1 0 0 0,1-1 0 0 0,0-1 1 0 0,0 1-1 0 0,0-1 0 0 0,1-1 0 0 0,0 0 0 0 0,1 0 0 0 0,-1-1 0 0 0,1 0 1 0 0,0 0-1 0 0,0-1 0 0 0,5 1-34 0 0,25 14-479 0 0,1-1 0 0 0,0-2 0 0 0,1-2 0 0 0,0-2 0 0 0,1-1 0 0 0,0-3 0 0 0,6-1 479 0 0,8-1-1275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3:0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1048 0 0,'2'-5'1048'0'0,"2"2"-280"0"0,-1-2-32 0 0,1 3-144 0 0,-4-1-12 0 0,3-1-144 0 0,-3 3-288 0 0,2-3-60 0 0,-2 3 1 0 0,4 1-21 0 0,-1 0-88 0 0,-3 1-149 0 0,4 3-163 0 0,1-1 24 0 0,0 2-208 0 0,-1 2-348 0 0,10 9-412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3:0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33 272 1652 0 0,'-8'8'1862'0'0,"5"-2"-1807"0"0,0 0 0 0 0,-1 1 0 0 0,2-1 0 0 0,-1 1 0 0 0,1-1 0 0 0,0 1 0 0 0,0 0 0 0 0,1 0 0 0 0,0 0 0 0 0,0 0 0 0 0,1 0 0 0 0,0 0 0 0 0,0 0 0 0 0,1 0 0 0 0,-1 0 0 0 0,2 0 0 0 0,-1 1-55 0 0,3 0 64 0 0,-1 1-1 0 0,1-1 0 0 0,1 0 1 0 0,0 0-1 0 0,0 0 1 0 0,0 0-1 0 0,1-1 1 0 0,0 0-1 0 0,1-1 0 0 0,-1 1 1 0 0,1-1-1 0 0,1 0 1 0 0,-1-1-1 0 0,1 0 1 0 0,0 0-1 0 0,0 0 0 0 0,0-1 1 0 0,0-1-1 0 0,1 1 1 0 0,0-1-1 0 0,0-1 1 0 0,0 1-1 0 0,0-2 1 0 0,0 1-1 0 0,0-1 0 0 0,0 0 1 0 0,1-1-1 0 0,7-1-63 0 0,-2 1-6 0 0,1 0 1 0 0,-1-2-1 0 0,1 0 0 0 0,-1 0 0 0 0,0-1 1 0 0,0-1-1 0 0,0-1 0 0 0,0 0 0 0 0,-1-1 0 0 0,0 0 1 0 0,0-1-1 0 0,-1-1 0 0 0,1 0 0 0 0,-2-1 0 0 0,1 0 1 0 0,-1-1-1 0 0,-1-1 0 0 0,0 0 0 0 0,0 0 1 0 0,-1-1-1 0 0,-1 0 0 0 0,0-1 0 0 0,0 0 0 0 0,-1 0 1 0 0,-1-1-1 0 0,0 0 0 0 0,-1 0 0 0 0,-1-1 6 0 0,-4 13-12 0 0,0 1-1 0 0,0 0 1 0 0,0-1-1 0 0,-1 0 1 0 0,1 1-1 0 0,-1-1 1 0 0,1 1-1 0 0,-1-1 1 0 0,0 0-1 0 0,1 1 1 0 0,-1-1-1 0 0,0 0 1 0 0,0 1-1 0 0,0-1 1 0 0,0 0-1 0 0,0 1 1 0 0,-1-1-1 0 0,1 0 1 0 0,0 1-1 0 0,-1-1 1 0 0,1 1-1 0 0,-1-1 1 0 0,0 1-1 0 0,0-1 1 0 0,1 1-1 0 0,-1-1 0 0 0,0 1 1 0 0,0-1-1 0 0,0 1 1 0 0,0 0-1 0 0,-1 0 1 0 0,1 0-1 0 0,0-1 1 0 0,0 1-1 0 0,-1 0 1 0 0,1 1-1 0 0,-1-1 1 0 0,1 0-1 0 0,-1 0 1 0 0,1 1-1 0 0,-1-1 1 0 0,0 0 12 0 0,-3 5 24 0 0,1 1 0 0 0,0-1 0 0 0,0 1 0 0 0,0-1 0 0 0,1 1 0 0 0,0 1-1 0 0,-1-1 1 0 0,2 0 0 0 0,-1 1 0 0 0,1-1 0 0 0,-1 1 0 0 0,2 0 0 0 0,-1 0 0 0 0,1 0 0 0 0,0 0 0 0 0,-1 3-24 0 0,2-8 2 0 0,-2 9-17 0 0,0 1 0 0 0,1 0 1 0 0,0 0-1 0 0,1 1 1 0 0,0-1-1 0 0,0 0 1 0 0,1 0-1 0 0,1 0 1 0 0,0 0-1 0 0,1 0 1 0 0,0-1-1 0 0,0 1 0 0 0,1-1 1 0 0,0 0-1 0 0,1 0 1 0 0,2 4 14 0 0,73 80-2949 0 0,-65-82 1748 0 0</inkml:trace>
  <inkml:trace contextRef="#ctx0" brushRef="#br0" timeOffset="431.85">696 262 1008 0 0,'31'113'1388'0'0,"16"48"1224"0"0,-46-160-2104 0 0,-1-1-54 0 0,-5-3-364 0 0,1 0 0 0 0,1 0 0 0 0,-1 0-1 0 0,0 0 1 0 0,1-1 0 0 0,0 0 0 0 0,0 1 0 0 0,0-1 0 0 0,0 0 0 0 0,0-1 0 0 0,1 1-1 0 0,0 0 1 0 0,0-1 0 0 0,0 1 0 0 0,0-1 0 0 0,1 0 0 0 0,0 0 0 0 0,0 1 0 0 0,0-1-1 0 0,0-2-89 0 0,-1-2 166 0 0,-2-4-124 0 0,0-2 0 0 0,1 1 0 0 0,1 0 0 0 0,0 0 0 0 0,1-1 0 0 0,1 1 0 0 0,0-1 0 0 0,1 1 0 0 0,1-1 0 0 0,0 1 0 0 0,0 0 0 0 0,2-1 0 0 0,0 1 0 0 0,0 1 0 0 0,1-1 0 0 0,1 1 0 0 0,1 0-1 0 0,-1 0 1 0 0,2 1 0 0 0,0-1 0 0 0,0 2 0 0 0,1-1 0 0 0,1 1 0 0 0,5-4-42 0 0,-10 14-17 0 0,0 0 1 0 0,0 1-1 0 0,-1 0 0 0 0,1 0 1 0 0,0 0-1 0 0,0 1 0 0 0,0 0 1 0 0,0-1-1 0 0,0 2 0 0 0,0-1 1 0 0,-1 0-1 0 0,1 1 0 0 0,0 0 1 0 0,-1 0-1 0 0,0 1 0 0 0,1-1 1 0 0,-1 1-1 0 0,0 0 0 0 0,0 0 0 0 0,-1 0 1 0 0,1 1-1 0 0,-1-1 0 0 0,1 1 1 0 0,-1 0-1 0 0,0 0 0 0 0,1 2 17 0 0,-4-6-2 0 0,29 31-201 0 0,-1 1 1 0 0,-2 1-1 0 0,-1 1 0 0 0,-2 2 0 0 0,-1 0 1 0 0,-2 1-1 0 0,-2 2 0 0 0,10 28 203 0 0,-18-53-3202 0 0,-10-14 1890 0 0</inkml:trace>
  <inkml:trace contextRef="#ctx0" brushRef="#br0" timeOffset="680.436">1343 0 1564 0 0,'8'27'3839'0'0,"7"301"-2790"0"0,24-152-2489 0 0,-33-165-490 0 0,-1-9 640 0 0</inkml:trace>
  <inkml:trace contextRef="#ctx0" brushRef="#br0" timeOffset="916.543">1680 164 1360 0 0,'-22'11'654'0'0,"10"-8"-472"0"0,0 1 0 0 0,1 1 0 0 0,0 0 0 0 0,0 1 1 0 0,0 0-1 0 0,1 0 0 0 0,0 1 0 0 0,0 1 0 0 0,1-1 0 0 0,-1 2 0 0 0,2-1 0 0 0,-1 1 0 0 0,1 1 1 0 0,1-1-1 0 0,0 1 0 0 0,0 1 0 0 0,1-1 0 0 0,0 1 0 0 0,1 0 0 0 0,0 0 0 0 0,1 1 1 0 0,-2 6-183 0 0,8-13 29 0 0,-1 0 0 0 0,1 0 1 0 0,1 0-1 0 0,-1 0 1 0 0,1 0-1 0 0,0 0 0 0 0,0 0 1 0 0,0-1-1 0 0,0 0 0 0 0,1 1 1 0 0,0-1-1 0 0,0-1 1 0 0,0 1-1 0 0,0 0 0 0 0,1-1 1 0 0,-1 0-1 0 0,1 0 1 0 0,0-1-1 0 0,0 1 0 0 0,0-1 1 0 0,0 0-1 0 0,0 0 1 0 0,2 0-30 0 0,206 24-3753 0 0,-196-26 2453 0 0</inkml:trace>
  <inkml:trace contextRef="#ctx0" brushRef="#br0" timeOffset="1333.55">1845 202 1100 0 0,'13'35'1410'0'0,"-3"-12"-1041"0"0,-2 0-1 0 0,0 1 1 0 0,-2 0-1 0 0,0 1 1 0 0,-2 0-1 0 0,0-1 1 0 0,-2 1 0 0 0,-1 10-369 0 0,-3-30 2579 0 0,0-78-2138 0 0,6 52-425 0 0,2 0 0 0 0,0 0 0 0 0,1 0-1 0 0,1 1 1 0 0,1 0 0 0 0,1 1 0 0 0,0 0 0 0 0,2 1-1 0 0,0 0 1 0 0,1 0 0 0 0,1 2 0 0 0,0-1-1 0 0,1 2 1 0 0,9-7-16 0 0,-21 21-11 0 0,1 0 0 0 0,-1 1 1 0 0,1 0-1 0 0,-1-1 0 0 0,1 1 0 0 0,0 0 0 0 0,-1 1 0 0 0,1-1 1 0 0,-1 1-1 0 0,1 0 0 0 0,-1-1 0 0 0,1 1 0 0 0,-1 1 0 0 0,0-1 1 0 0,1 1-1 0 0,-1-1 0 0 0,0 1 0 0 0,0 0 0 0 0,0 0 0 0 0,0 0 1 0 0,-1 0-1 0 0,1 1 0 0 0,0-1 0 0 0,-1 1 0 0 0,0-1 0 0 0,1 1 0 0 0,-1 0 1 0 0,0 0-1 0 0,-1 0 0 0 0,1 0 0 0 0,0 1 0 0 0,-1-1 0 0 0,1 2 11 0 0,3 2-7 0 0,44 131-250 0 0,-33-70-2024 0 0,-11-58-206 0 0,-4-9 1325 0 0</inkml:trace>
  <inkml:trace contextRef="#ctx0" brushRef="#br0" timeOffset="2078.68">2492 145 1132 0 0,'-12'7'155'0'0,"0"0"0"0"0,0 1 0 0 0,1 0 0 0 0,0 1 1 0 0,0 0-1 0 0,1 1 0 0 0,0 0 0 0 0,1 0 0 0 0,0 1 0 0 0,1 0 0 0 0,0 1 0 0 0,0 0 0 0 0,2 0 0 0 0,-1 1 0 0 0,2-1 0 0 0,0 1 1 0 0,0 1-1 0 0,1-1 0 0 0,1 1 0 0 0,0-1 0 0 0,1 1 0 0 0,0 0 0 0 0,1 2-155 0 0,2-12 45 0 0,0 0 1 0 0,0 0-1 0 0,1 0 1 0 0,-1 0-1 0 0,1 0 0 0 0,0-1 1 0 0,0 1-1 0 0,1-1 0 0 0,-1 1 1 0 0,1-1-1 0 0,-1 0 1 0 0,1 0-1 0 0,0 0 0 0 0,0 0 1 0 0,1 0-1 0 0,-1-1 0 0 0,0 0 1 0 0,1 1-1 0 0,0-1 0 0 0,-1-1 1 0 0,1 1-1 0 0,0 0 1 0 0,0-1-1 0 0,0 0 0 0 0,0 0 1 0 0,0 0-1 0 0,0 0 0 0 0,0-1 1 0 0,0 0-1 0 0,1 1 0 0 0,-1-1 1 0 0,0-1-1 0 0,0 1 1 0 0,0-1-1 0 0,0 0 0 0 0,0 0 1 0 0,0 0-1 0 0,0 0 0 0 0,0 0 1 0 0,0-1-1 0 0,0 0 1 0 0,-1 0-1 0 0,1 0 0 0 0,-1 0 1 0 0,1-1-46 0 0,6-8 2 0 0,0 1 0 0 0,-1-2 1 0 0,0 1-1 0 0,-1-1 0 0 0,0-1 1 0 0,-1 0-1 0 0,-1 0 0 0 0,0 0 0 0 0,0 0 1 0 0,-1-1-1 0 0,-1 0 0 0 0,1-9-2 0 0,6-12-44 0 0,25-48-100 0 0,-4 110 69 0 0,20 84 39 0 0,-52-107 49 0 0,1 0 1 0 0,-1 0 0 0 0,1 0-1 0 0,0-1 1 0 0,0 1 0 0 0,0 0-1 0 0,0 0 1 0 0,1 0-1 0 0,0-1 1 0 0,-1 1 0 0 0,1-1-1 0 0,0 1 1 0 0,1-1 0 0 0,-1 0-1 0 0,1 0 1 0 0,-1 0 0 0 0,1 0-1 0 0,0 0 1 0 0,0-1 0 0 0,0 1-1 0 0,1-1 1 0 0,-1 0 0 0 0,1 0-1 0 0,-1 0 1 0 0,1 0 0 0 0,-1-1-1 0 0,1 1 1 0 0,0-1-1 0 0,0 0 1 0 0,0 0 0 0 0,0-1-1 0 0,0 1 1 0 0,0-1 0 0 0,0 1-1 0 0,0-1 1 0 0,0-1 0 0 0,0 1-1 0 0,-1 0 1 0 0,1-1 0 0 0,0 0-1 0 0,0 0 1 0 0,0 0-14 0 0,7-10 7 0 0,0 1 0 0 0,-1-2 0 0 0,-1 1 0 0 0,0-1 0 0 0,-1-1 0 0 0,0 1 0 0 0,-1-2 0 0 0,0 1 0 0 0,-1-1 1 0 0,0 0-1 0 0,-1 0 0 0 0,1-9-7 0 0,10-11-105 0 0,1 55-144 0 0,73 124-270 0 0,-52-131-3554 0 0,-37-14 2860 0 0</inkml:trace>
  <inkml:trace contextRef="#ctx0" brushRef="#br0" timeOffset="2501.386">3162 230 1388 0 0,'0'0'460'0'0,"6"-13"5139"0"0,-9 24-5595 0 0,0 1-1 0 0,-1-2 1 0 0,0 1-1 0 0,0 0 1 0 0,-1-1-1 0 0,-1 0 1 0 0,1 0-1 0 0,-2 0 1 0 0,1-1-1 0 0,-1 0 1 0 0,-1 0-1 0 0,0-1 1 0 0,0 0-1 0 0,0 0 1 0 0,-1-1-1 0 0,-1 0 1 0 0,-6 4-4 0 0,-25 5-1806 0 0,39-16 540 0 0,2 0-81 0 0,0 0 15 0 0</inkml:trace>
  <inkml:trace contextRef="#ctx0" brushRef="#br0" timeOffset="2938.445">3383 150 1140 0 0,'29'80'2379'0'0,"-8"2"97"0"0,-41-90-1420 0 0,19 0-1012 0 0,1 1-1 0 0,0-1 1 0 0,1 1-1 0 0,0 0 0 0 0,0-1 1 0 0,1 1-1 0 0,-1 0 1 0 0,2 0-1 0 0,-1 0 1 0 0,1 0-1 0 0,0 0 1 0 0,0 1-1 0 0,1-1 0 0 0,0 1 1 0 0,0 0-1 0 0,0 0 1 0 0,1 0-1 0 0,0 1 1 0 0,0 0-1 0 0,0-1 0 0 0,5-2-43 0 0,54-23 16 0 0,-63 31-108 0 0,4 4 28 0 0,4 4 56 0 0,0 0-1 0 0,-1 1 1 0 0,0 0-1 0 0,-1 1 0 0 0,0 0 1 0 0,0 0-1 0 0,-1 1 1 0 0,0-1-1 0 0,-1 1 0 0 0,0 0 1 0 0,-1 1-1 0 0,0-1 1 0 0,-1 1-1 0 0,0 0 1 0 0,-1 0-1 0 0,0 0 0 0 0,-1 7 9 0 0,5 11-422 0 0,3 29-256 0 0,-6-19-2554 0 0,-3-30 1951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3:0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1300 0 0,'-13'6'3247'0'0,"13"34"-2829"0"0,0-40-336 0 0,69 247-160 0 0,-71-229-2605 0 0,-12-2 1485 0 0</inkml:trace>
  <inkml:trace contextRef="#ctx0" brushRef="#br0" timeOffset="495.699">170 317 1016 0 0,'8'-9'2337'0'0,"8"-14"-2170"0"0,1 2 0 0 0,1 0-1 0 0,1 1 1 0 0,0 1 0 0 0,2 0 0 0 0,0 2 0 0 0,1 0-1 0 0,1 2 1 0 0,1 0 0 0 0,0 2 0 0 0,0 1-1 0 0,1 0 1 0 0,1 2 0 0 0,0 1 0 0 0,1 1 0 0 0,-1 1-1 0 0,1 2 1 0 0,2 0-167 0 0,-25 5 15 0 0,0 0-1 0 0,1 1 1 0 0,-1-1-1 0 0,0 1 1 0 0,1 0-1 0 0,-1 0 1 0 0,0 1-1 0 0,0-1 1 0 0,0 1 0 0 0,0 0-1 0 0,0 0 1 0 0,-1 0-1 0 0,1 1 1 0 0,0-1-1 0 0,-1 1 1 0 0,0 0-1 0 0,1 0 1 0 0,-1 0-1 0 0,-1 0 1 0 0,1 0-1 0 0,0 1 1 0 0,-1 0-1 0 0,1-1 1 0 0,-1 1-1 0 0,0 0 1 0 0,-1 0 0 0 0,1 0-1 0 0,0 0 1 0 0,-1 0-1 0 0,0 0 1 0 0,0 1-1 0 0,-1-1 1 0 0,1 0-1 0 0,-1 1 1 0 0,0-1-1 0 0,0 0 1 0 0,0 1-1 0 0,0-1 1 0 0,-1 0-1 0 0,0 1 1 0 0,0-1-1 0 0,0 0 1 0 0,-1 3-15 0 0,-8 9 50 0 0,-1 0 1 0 0,0-1-1 0 0,-1 0 1 0 0,0-1-1 0 0,-2-1 1 0 0,1 0-1 0 0,-1 0 1 0 0,-1-2-1 0 0,0 0 1 0 0,-1 0-1 0 0,0-2 0 0 0,-10 5-50 0 0,-14 12-198 0 0,-60 9-3645 0 0,97-35 2571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3:0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1016 0 0,'0'0'566'0'0,"0"0"-128"0"0,0 0-74 0 0,0 0-52 0 0,0 0-44 0 0,-1 4 12 0 0,-3 24 137 0 0,1 0 0 0 0,2 1 0 0 0,1-1 0 0 0,1 1 0 0 0,1-1 0 0 0,2 1 0 0 0,4 16-417 0 0,-7-36 8 0 0,30 172 942 0 0,-11-74-496 0 0,-4 1 0 0 0,-6 0 0 0 0,-3 19-454 0 0,-43 20-960 0 0,13-122-301 0 0,11-24-1728 0 0,-2-14 1832 0 0</inkml:trace>
  <inkml:trace contextRef="#ctx0" brushRef="#br0" timeOffset="266.875">241 223 916 0 0,'12'-10'187'0'0,"1"1"1"0"0,0 0-1 0 0,0 1 0 0 0,0 1 0 0 0,1 0 1 0 0,0 1-1 0 0,1 0 0 0 0,-1 1 0 0 0,1 1 0 0 0,0 0 1 0 0,0 1-1 0 0,11 0-187 0 0,-21 3 43 0 0,1 1-1 0 0,-1 0 1 0 0,0 0-1 0 0,1 1 1 0 0,-1 0 0 0 0,0 0-1 0 0,0 0 1 0 0,0 0 0 0 0,-1 1-1 0 0,1 0 1 0 0,0 0 0 0 0,-1 0-1 0 0,0 0 1 0 0,0 1-1 0 0,0 0 1 0 0,0 0 0 0 0,0 0-1 0 0,-1 0 1 0 0,0 0 0 0 0,0 1-1 0 0,0 0 1 0 0,0-1-1 0 0,-1 1 1 0 0,0 0 0 0 0,0 0-1 0 0,0 1 1 0 0,0-1 0 0 0,-1 0-1 0 0,0 0 1 0 0,0 1 0 0 0,-1-1-1 0 0,1 1 1 0 0,-1-1-1 0 0,0 1 1 0 0,-1-1 0 0 0,1 0-1 0 0,-1 1 1 0 0,0-1 0 0 0,0 0-1 0 0,-1 1 1 0 0,0-1-1 0 0,0 0 1 0 0,0 0 0 0 0,0 0-1 0 0,-1 0 1 0 0,0-1 0 0 0,0 1-1 0 0,0-1 1 0 0,0 0-1 0 0,-1 1-42 0 0,-9 10 71 0 0,0-1 0 0 0,0 0 0 0 0,-1-1 0 0 0,-1 0 0 0 0,0-1 0 0 0,-1-1 0 0 0,0 0 0 0 0,-1-1 0 0 0,0-1 0 0 0,-1-1-1 0 0,0 0-70 0 0,-132 24-3822 0 0,132-32 2554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3:0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40 334 1204 0 0,'0'0'437'0'0,"-3"-21"886"0"0,-9-21 881 0 0,-5 114-1317 0 0,12-15-785 0 0,3-1-1 0 0,2 1 0 0 0,3 0 1 0 0,2-1-1 0 0,2 0 0 0 0,4 5-101 0 0,71 346 279 0 0,-79-392-474 0 0,0 0 0 0 0,0 0 0 0 0,-1 1 0 0 0,-1-1 0 0 0,-1 0 1 0 0,0 1-1 0 0,-1-1 0 0 0,-1 0 0 0 0,0 1 0 0 0,-1-1 0 0 0,-1 0 0 0 0,-1 1 195 0 0,-16-3-2307 0 0,13-13 1087 0 0</inkml:trace>
  <inkml:trace contextRef="#ctx0" brushRef="#br0" timeOffset="326.079">168 769 1212 0 0,'0'-20'909'0'0,"-3"10"-790"0"0,1 0 0 0 0,0 0-1 0 0,1 0 1 0 0,0-1 0 0 0,1 1-1 0 0,0 0 1 0 0,0-1 0 0 0,1 1-1 0 0,1 0 1 0 0,0 0 0 0 0,0 0-1 0 0,1 0 1 0 0,0 0 0 0 0,0 0 0 0 0,1 1-1 0 0,1 0 1 0 0,0 0 0 0 0,0 0-1 0 0,0 0 1 0 0,1 1 0 0 0,1 0-1 0 0,-1 0 1 0 0,1 0 0 0 0,1 1-1 0 0,-1 0 1 0 0,1 1 0 0 0,1-1-1 0 0,-1 2 1 0 0,1-1 0 0 0,0 1 0 0 0,8-4-119 0 0,-10 8 14 0 0,-1-1 0 0 0,0 1 0 0 0,0 0 1 0 0,1 1-1 0 0,-1-1 0 0 0,0 1 0 0 0,1 0 1 0 0,-1 1-1 0 0,1 0 0 0 0,-1 0 1 0 0,0 0-1 0 0,0 0 0 0 0,0 1 0 0 0,0 0 1 0 0,0 1-1 0 0,0-1 0 0 0,0 1 0 0 0,-1 0 1 0 0,1 1-1 0 0,-1-1 0 0 0,0 1 1 0 0,0 0-1 0 0,0 1 0 0 0,0-1 0 0 0,-1 1 1 0 0,0-1-1 0 0,0 1 0 0 0,0 1 0 0 0,-1-1 1 0 0,0 0-1 0 0,0 1 0 0 0,0 0 1 0 0,0 0-1 0 0,-1 0 0 0 0,0 0 0 0 0,0 0 1 0 0,-1 0-1 0 0,0 0 0 0 0,0 1 0 0 0,0-1 1 0 0,-1 0-1 0 0,0 1 0 0 0,0-1 1 0 0,0 1-15 0 0,-8 13-15 0 0,-1 0 0 0 0,0-1 0 0 0,-2 0 0 0 0,0 0 0 0 0,-1-1 0 0 0,0-1 0 0 0,-2 0 0 0 0,0-1 0 0 0,-1 0 0 0 0,0-1 0 0 0,-1-1 0 0 0,-1-1 0 0 0,-1 0 0 0 0,1-1 0 0 0,-2-1 0 0 0,0 0 0 0 0,-6 1 15 0 0,-58 9-2806 0 0,80-25 1640 0 0,-3-12-88 0 0</inkml:trace>
  <inkml:trace contextRef="#ctx0" brushRef="#br0" timeOffset="823.951">1012 572 1204 0 0,'6'-10'1703'0'0,"-5"10"-1689"0"0,0 0 0 0 0,0-1 0 0 0,0 1 0 0 0,0 0 0 0 0,0-1 0 0 0,0 1-1 0 0,-1-1 1 0 0,1 1 0 0 0,0-1 0 0 0,0 0 0 0 0,-1 1 0 0 0,1-1 0 0 0,0 0 0 0 0,-1 1-1 0 0,1-1 1 0 0,0 0 0 0 0,-1 0 0 0 0,1 0 0 0 0,-1 1 0 0 0,0-1 0 0 0,1 0 0 0 0,-1 0 0 0 0,0 0-1 0 0,1 0 1 0 0,-1 0 0 0 0,0 0 0 0 0,0 0 0 0 0,0 0 0 0 0,0 0 0 0 0,0 0 0 0 0,0 0-1 0 0,0 1 1 0 0,0-1 0 0 0,0 0 0 0 0,0 0 0 0 0,-1 0 0 0 0,1 0 0 0 0,0 0 0 0 0,-1 0-1 0 0,1 0 1 0 0,0 0 0 0 0,-1 1 0 0 0,1-1 0 0 0,-1 0 0 0 0,0 0 0 0 0,1 0 0 0 0,-1 1 0 0 0,0-1-1 0 0,1 0 1 0 0,-1 1 0 0 0,0-1 0 0 0,0 1 0 0 0,1-1 0 0 0,-1 1 0 0 0,0-1 0 0 0,0 1-1 0 0,0-1 1 0 0,0 1 0 0 0,0 0 0 0 0,1 0 0 0 0,-1-1 0 0 0,0 1 0 0 0,0 0 0 0 0,0 0-1 0 0,0 0 1 0 0,0 0 0 0 0,0 0 0 0 0,0 0 0 0 0,0 0-14 0 0,-114 67-187 0 0,95-52 195 0 0,0 1 0 0 0,1 1 0 0 0,1 0-1 0 0,1 2 1 0 0,0 0 0 0 0,2 1 0 0 0,0 0-1 0 0,1 1 1 0 0,1 1 0 0 0,1 0 0 0 0,-4 14-8 0 0,15-35 10 0 0,1 0 0 0 0,-1 0 0 0 0,1 0 0 0 0,-1 0 0 0 0,1 0 0 0 0,0 0 1 0 0,0 1-1 0 0,0-1 0 0 0,0 0 0 0 0,0 0 0 0 0,0 0 0 0 0,0 1 0 0 0,0-1 0 0 0,0 0 1 0 0,0 0-1 0 0,0 0 0 0 0,1 0 0 0 0,-1 1 0 0 0,1-1 0 0 0,-1 0 0 0 0,1 0 1 0 0,-1 0-1 0 0,1 0 0 0 0,-1 0 0 0 0,1 0 0 0 0,0 0 0 0 0,0 0 0 0 0,-1 0 0 0 0,1-1 1 0 0,0 1-1 0 0,0 0 0 0 0,0 0 0 0 0,0-1 0 0 0,0 1 0 0 0,0 0 0 0 0,0-1 0 0 0,0 1 1 0 0,0-1-1 0 0,0 0 0 0 0,1 1 0 0 0,-1-1 0 0 0,0 0 0 0 0,0 0 0 0 0,0 1 0 0 0,0-1 1 0 0,1 0-1 0 0,-1 0 0 0 0,0 0 0 0 0,0 0 0 0 0,0-1 0 0 0,1 1 0 0 0,-1 0 1 0 0,0 0-1 0 0,0-1 0 0 0,0 1 0 0 0,1-1-10 0 0,63-13 162 0 0,-48 6-148 0 0,-1-2-1 0 0,0 0 0 0 0,0 0 1 0 0,-1-2-1 0 0,0 0 1 0 0,-1-1-1 0 0,-1 0 1 0 0,0-1-1 0 0,0 0 0 0 0,-2-1 1 0 0,0-1-1 0 0,0 0 1 0 0,-2 0-14 0 0,10-10 100 0 0,-17 24-108 0 0,1 1 1 0 0,0-1-1 0 0,0 1 1 0 0,0 0-1 0 0,0 0 0 0 0,0 0 1 0 0,0 0-1 0 0,0 1 1 0 0,0-1-1 0 0,0 1 1 0 0,0 0-1 0 0,1 0 0 0 0,-1 0 1 0 0,0 0-1 0 0,0 1 1 0 0,0-1-1 0 0,0 1 1 0 0,0-1-1 0 0,0 1 1 0 0,0 0-1 0 0,0 1 0 0 0,0-1 1 0 0,0 0-1 0 0,0 1 1 0 0,0-1-1 0 0,-1 1 1 0 0,1 0-1 0 0,-1 0 1 0 0,0 0-1 0 0,1 0 0 0 0,-1 1 1 0 0,1 1 7 0 0,25 12-58 0 0,42 26-1478 0 0,-64-34 484 0 0</inkml:trace>
  <inkml:trace contextRef="#ctx0" brushRef="#br0" timeOffset="1165.618">1297 372 1196 0 0,'10'-1'113'0'0,"0"1"0"0"0,0-1 1 0 0,0 2-1 0 0,0-1 0 0 0,1 2 0 0 0,-1-1 0 0 0,0 1 0 0 0,0 1 1 0 0,-1-1-1 0 0,1 2 0 0 0,-1 0 0 0 0,1 0 0 0 0,-1 0 0 0 0,0 1 1 0 0,-1 0-1 0 0,1 1 0 0 0,-1 0 0 0 0,0 1 0 0 0,5 5-113 0 0,-1-3 131 0 0,-1 1-1 0 0,-1 0 1 0 0,0 1 0 0 0,0 0-1 0 0,-1 1 1 0 0,-1 0-1 0 0,0 0 1 0 0,0 1-1 0 0,-2 0 1 0 0,1 0-1 0 0,-2 1 1 0 0,1 0 0 0 0,-2 0-1 0 0,0 0 1 0 0,-1 0-1 0 0,0 0 1 0 0,0 8-131 0 0,-5-16 111 0 0,0-1 0 0 0,0 1 0 0 0,0-1 0 0 0,0 1 0 0 0,-1-1 0 0 0,0 0-1 0 0,0 0 1 0 0,-1 0 0 0 0,1 0 0 0 0,-1-1 0 0 0,0 0 0 0 0,0 1 0 0 0,0-1 0 0 0,-1-1 0 0 0,0 1 0 0 0,1-1 0 0 0,-1 0 0 0 0,-1 0 0 0 0,1 0 0 0 0,0 0 0 0 0,-1-1 0 0 0,1 0 0 0 0,-1 0 0 0 0,1-1 0 0 0,-1 0 0 0 0,0 1-1 0 0,0-2-110 0 0,2-2 22 0 0,1-1-1 0 0,0 0 0 0 0,-1 0 0 0 0,2 0 0 0 0,-1-1 0 0 0,0 1 1 0 0,0-1-1 0 0,1 1 0 0 0,0-1 0 0 0,0 0 0 0 0,0 0 0 0 0,0 0 1 0 0,1 0-1 0 0,0 0 0 0 0,-1-1 0 0 0,1 1 0 0 0,1 0 0 0 0,-1-1 1 0 0,1 1-1 0 0,0 0 0 0 0,0-1 0 0 0,0 1 0 0 0,0 0 0 0 0,1-1 1 0 0,-1 1-1 0 0,1 0 0 0 0,0-1 0 0 0,2-2-21 0 0,3-17-349 0 0,1 1 0 0 0,1 0-1 0 0,1 0 1 0 0,1 1 0 0 0,2 0 0 0 0,0 0-1 0 0,1 2 1 0 0,0-1 0 0 0,2 2 0 0 0,1 0-1 0 0,0 1 1 0 0,1 0 0 0 0,7-4 349 0 0,-6 10-1199 0 0,0 5-40 0 0</inkml:trace>
  <inkml:trace contextRef="#ctx0" brushRef="#br0" timeOffset="1658.624">2267 414 1080 0 0,'2'-1'24'0'0,"-1"1"-1"0"0,0-1 1 0 0,0 0-1 0 0,0 0 1 0 0,0 0 0 0 0,-1 0-1 0 0,1 0 1 0 0,0 0-1 0 0,0 0 1 0 0,0 0-1 0 0,-1 0 1 0 0,1 0 0 0 0,0-1-1 0 0,-1 1 1 0 0,0 0-1 0 0,1 0 1 0 0,-1-1-1 0 0,1 1 1 0 0,-1 0-1 0 0,0 0 1 0 0,0-1 0 0 0,0 1-1 0 0,0 0 1 0 0,0-1-1 0 0,0 1 1 0 0,0 0-1 0 0,0-1 1 0 0,-1 1 0 0 0,1 0-1 0 0,0 0 1 0 0,-1-1-1 0 0,1 1 1 0 0,-1 0-1 0 0,1 0 1 0 0,-1 0 0 0 0,0-1-1 0 0,0 1 1 0 0,1 0-1 0 0,-1 0 1 0 0,0 0-1 0 0,0 0 1 0 0,0 0 0 0 0,0 1-1 0 0,0-1 1 0 0,0 0-1 0 0,0 0 1 0 0,0 1-1 0 0,0-1 1 0 0,-1 0 0 0 0,1 1-1 0 0,0-1 1 0 0,0 1-1 0 0,-1 0 1 0 0,1-1-1 0 0,-1 1-23 0 0,-84 0 360 0 0,66 5-298 0 0,1 0 1 0 0,1 2 0 0 0,-1 1 0 0 0,1 0 0 0 0,1 1 0 0 0,-1 1 0 0 0,2 0 0 0 0,-1 2 0 0 0,1 0 0 0 0,1 0 0 0 0,0 1-1 0 0,1 1 1 0 0,1 1 0 0 0,0 0 0 0 0,1 1 0 0 0,0 0 0 0 0,1 1 0 0 0,1 0 0 0 0,1 0 0 0 0,-1 6-63 0 0,9-22 25 0 0,0 1 1 0 0,0 0 0 0 0,1 0-1 0 0,-1 0 1 0 0,1 0 0 0 0,-1 0-1 0 0,1 0 1 0 0,0 0 0 0 0,0-1-1 0 0,0 1 1 0 0,0 0-1 0 0,0 0 1 0 0,0 0 0 0 0,0 0-1 0 0,1 0 1 0 0,-1 0 0 0 0,1 0-1 0 0,-1 0 1 0 0,1-1 0 0 0,0 1-1 0 0,0 0 1 0 0,0 0 0 0 0,0-1-1 0 0,0 1 1 0 0,0 0 0 0 0,0-1-1 0 0,1 1 1 0 0,-1-1-1 0 0,0 0 1 0 0,1 1 0 0 0,-1-1-1 0 0,1 0 1 0 0,0 0 0 0 0,-1 0-1 0 0,1 0 1 0 0,0 0 0 0 0,0 0-1 0 0,-1-1 1 0 0,1 1 0 0 0,0-1-1 0 0,0 1 1 0 0,0-1 0 0 0,0 0-1 0 0,0 1 1 0 0,0-1-1 0 0,0 0 1 0 0,0 0 0 0 0,0 0-1 0 0,0-1 1 0 0,-1 1 0 0 0,1 0-1 0 0,0-1 1 0 0,0 1 0 0 0,0-1-1 0 0,0 0 1 0 0,0 1 0 0 0,-1-1-1 0 0,1 0 1 0 0,0 0 0 0 0,0-1-26 0 0,24-5 96 0 0,0-1 0 0 0,-1-2 1 0 0,0 0-1 0 0,-1-1 1 0 0,0-2-1 0 0,-1 0 1 0 0,0-2-1 0 0,-1 0 1 0 0,-1-2-1 0 0,-1 0 1 0 0,14-15-97 0 0,-34 31-1 0 0,1 0 1 0 0,-1 1-1 0 0,1-1 0 0 0,-1 0 1 0 0,1 1-1 0 0,0-1 1 0 0,-1 0-1 0 0,1 1 0 0 0,0-1 1 0 0,-1 1-1 0 0,1-1 0 0 0,0 1 1 0 0,-1-1-1 0 0,1 1 0 0 0,0-1 1 0 0,0 1-1 0 0,0 0 1 0 0,0-1-1 0 0,-1 1 0 0 0,1 0 1 0 0,0 0-1 0 0,0 0 0 0 0,0 0 1 0 0,0 0-1 0 0,0 0 0 0 0,0 0 1 0 0,-1 0-1 0 0,1 0 1 0 0,0 0-1 0 0,0 0 0 0 0,0 0 1 0 0,0 1-1 0 0,0-1 0 0 0,-1 0 1 0 0,1 1-1 0 0,0-1 0 0 0,0 1 1 0 0,0-1-1 0 0,-1 1 1 0 0,1-1-1 0 0,0 1 0 0 0,-1-1 1 0 0,1 1-1 0 0,0 0 0 0 0,-1-1 1 0 0,1 1-1 0 0,-1 0 1 0 0,1-1-1 0 0,-1 1 0 0 0,1 0 1 0 0,-1 0-1 0 0,0 0 0 0 0,1-1 1 0 0,-1 1-1 0 0,0 0 0 0 0,0 0 1 0 0,0 0-1 0 0,1 0 1 0 0,3 4 32 0 0,126 86-4078 0 0,-117-85 2835 0 0</inkml:trace>
  <inkml:trace contextRef="#ctx0" brushRef="#br0" timeOffset="2527.168">2523 246 968 0 0,'64'454'2938'0'0,"-62"-442"-2765"0"0,3 18 1410 0 0,3-44-632 0 0,-1-20-889 0 0,2 0-1 0 0,1 0 1 0 0,2 1 0 0 0,1 0 0 0 0,2 1 0 0 0,1 1 0 0 0,1 1 0 0 0,17-23-62 0 0,-33 52-19 0 0,0 0 0 0 0,0 0 0 0 0,0 0 0 0 0,0 0 1 0 0,0 0-1 0 0,0 0 0 0 0,0 1 0 0 0,0-1 0 0 0,1 0 0 0 0,-1 1 0 0 0,0-1 0 0 0,0 0 1 0 0,1 1-1 0 0,-1 0 0 0 0,0-1 0 0 0,1 1 0 0 0,-1 0 0 0 0,0 0 0 0 0,1-1 0 0 0,-1 1 1 0 0,0 0-1 0 0,1 1 0 0 0,-1-1 0 0 0,0 0 0 0 0,1 0 0 0 0,-1 0 0 0 0,0 1 0 0 0,1-1 1 0 0,-1 1-1 0 0,0-1 0 0 0,0 1 0 0 0,1-1 0 0 0,-1 1 0 0 0,0 0 0 0 0,0 0 0 0 0,0 0 1 0 0,0-1-1 0 0,0 1 0 0 0,0 0 0 0 0,0 0 0 0 0,0 0 0 0 0,0 0 0 0 0,0 1 0 0 0,-1-1 1 0 0,1 0-1 0 0,0 0 0 0 0,-1 0 0 0 0,1 1 0 0 0,-1-1 0 0 0,1 1 19 0 0,38 73 17 0 0,-37-69-41 0 0,40 156-342 0 0,-42-161 418 0 0,-2 30 633 0 0,15-112-652 0 0,81-129-659 0 0,-91 210 598 0 0,-1 0 0 0 0,1 1 0 0 0,0-1 0 0 0,0 0 0 0 0,-1 1 0 0 0,1 0 0 0 0,0 0 0 0 0,-1-1 0 0 0,1 2 0 0 0,-1-1 0 0 0,1 0 0 0 0,-1 0 0 0 0,1 1 0 0 0,-1-1 0 0 0,0 1 0 0 0,0 0 0 0 0,0 0 0 0 0,0 0 0 0 0,0 0 0 0 0,0 0 0 0 0,0 0 0 0 0,-1 0 0 0 0,1 1 0 0 0,-1-1 0 0 0,0 1 0 0 0,1-1 0 0 0,-1 1 0 0 0,0-1 0 0 0,-1 1 0 0 0,1-1 0 0 0,0 1 0 0 0,-1 0 0 0 0,1 1 28 0 0,8 12-83 0 0,-3-7 90 0 0,0-1 0 0 0,0 0 0 0 0,1-1 0 0 0,-1 0 0 0 0,2 0 0 0 0,-1 0 0 0 0,1-1 0 0 0,0 0 0 0 0,0-1 0 0 0,1 0 0 0 0,0 0 0 0 0,0 0 0 0 0,0-1 0 0 0,0-1 0 0 0,1 0 0 0 0,-1 0 0 0 0,1-1 0 0 0,0 0 0 0 0,-1 0 0 0 0,1-1 0 0 0,0 0 0 0 0,0-1 0 0 0,0 0 0 0 0,0-1 0 0 0,0 0 0 0 0,0-1 0 0 0,0 0 0 0 0,0 0-7 0 0,-3 0-10 0 0,9 1-40 0 0,-1-2 0 0 0,1 0 1 0 0,-1 0-1 0 0,1-1 0 0 0,-1-1 0 0 0,0-1 0 0 0,-1 0 0 0 0,0-1 0 0 0,0-1 0 0 0,0 0 0 0 0,-1-1 1 0 0,0 0-1 0 0,-1-1 0 0 0,11-10 50 0 0,-40-14-632 0 0,7 28 630 0 0,0 1 0 0 0,0 1 1 0 0,0 0-1 0 0,0 0 0 0 0,-1 1 1 0 0,1 0-1 0 0,-1 1 0 0 0,0 0 1 0 0,0 0-1 0 0,0 1 1 0 0,0 1-1 0 0,0 0 0 0 0,0 1 1 0 0,0 0-1 0 0,0 0 0 0 0,0 1 1 0 0,1 1-1 0 0,-1-1 0 0 0,0 2 1 0 0,1 0-1 0 0,0 0 0 0 0,0 1 1 0 0,-1 1 1 0 0,0-3 21 0 0,0 1 0 0 0,1 1 0 0 0,0 0 0 0 0,0 1 0 0 0,0 0 0 0 0,1 0 0 0 0,-1 1 0 0 0,1 0 0 0 0,1 1 1 0 0,0 0-1 0 0,0 0 0 0 0,0 1 0 0 0,1-1 0 0 0,1 2 0 0 0,-1-1 0 0 0,1 1 0 0 0,1 0 0 0 0,0 0 0 0 0,0 1 0 0 0,1 0 0 0 0,1-1 1 0 0,-1 1-1 0 0,2 0 0 0 0,-2 11-21 0 0,7-15-6 0 0,0 0 1 0 0,1 0 0 0 0,0-1 0 0 0,0 1-1 0 0,0-1 1 0 0,1 0 0 0 0,0 0-1 0 0,0-1 1 0 0,0 1 0 0 0,1-1 0 0 0,0 0-1 0 0,0-1 1 0 0,0 1 0 0 0,1-1-1 0 0,-1-1 1 0 0,1 1 0 0 0,0-1 0 0 0,0 0-1 0 0,0-1 1 0 0,1 1 0 0 0,-1-1-1 0 0,1-1 1 0 0,-1 1 0 0 0,1-2 0 0 0,-1 1-1 0 0,1-1 1 0 0,4 0 5 0 0,14 0-234 0 0,1-1 1 0 0,0-1-1 0 0,-1-2 1 0 0,1 0-1 0 0,-1-2 1 0 0,0-1-1 0 0,-1-1 0 0 0,0-1 1 0 0,21-10 233 0 0,5-7-562 0 0,-2-2 33 0 0</inkml:trace>
  <inkml:trace contextRef="#ctx0" brushRef="#br0" timeOffset="2774.639">3816 501 936 0 0,'22'-25'367'0'0,"0"-1"0"0"0,-2-1 0 0 0,-1 0 0 0 0,-2-1-1 0 0,0-2 1 0 0,-2 1 0 0 0,-1-2 0 0 0,-2 0 0 0 0,-1 0 0 0 0,-1-1 0 0 0,-1 0-1 0 0,3-32-366 0 0,-11 62 52 0 0,0-1-1 0 0,0 1 0 0 0,0 0 1 0 0,0-1-1 0 0,-1 1 0 0 0,1-1 1 0 0,-1 1-1 0 0,1-1 0 0 0,-1 0 1 0 0,0 1-1 0 0,0-1 0 0 0,0 1 1 0 0,-1-1-1 0 0,1 0 0 0 0,0 1 1 0 0,-1-1-1 0 0,0 1 0 0 0,1-1 1 0 0,-1 1-1 0 0,0 0 0 0 0,0-1 0 0 0,-1 1 1 0 0,1 0-1 0 0,0 0 0 0 0,-1-1 1 0 0,1 1-1 0 0,-1 0 0 0 0,0 0 1 0 0,0 1-1 0 0,0-1 0 0 0,0 0 1 0 0,0 1-1 0 0,0-1 0 0 0,0 1 1 0 0,0 0-1 0 0,-1-1 0 0 0,1 1 1 0 0,0 0-1 0 0,-1 0 0 0 0,1 1 1 0 0,-1-1-1 0 0,1 0 0 0 0,-1 1 0 0 0,1 0 1 0 0,-1-1-1 0 0,0 1 0 0 0,1 0 1 0 0,-1 0-1 0 0,1 1 0 0 0,-1-1 1 0 0,1 1-1 0 0,-1-1 0 0 0,1 1 1 0 0,-1 0-1 0 0,1-1 0 0 0,-1 1 1 0 0,1 1-1 0 0,0-1 0 0 0,-1 0 1 0 0,1 1-1 0 0,0-1 0 0 0,0 1 1 0 0,0-1-1 0 0,0 1 0 0 0,0 0 1 0 0,1 0-1 0 0,-1 0 0 0 0,-1 2-51 0 0,-3 8 20 0 0,0 0-1 0 0,1 1 1 0 0,1-1 0 0 0,0 1-1 0 0,0 1 1 0 0,2-1-1 0 0,-1 0 1 0 0,2 1 0 0 0,0-1-1 0 0,0 1 1 0 0,1-1-1 0 0,1 1 1 0 0,0-1 0 0 0,1 1-1 0 0,1-1 1 0 0,0 0 0 0 0,0 0-1 0 0,2 0 1 0 0,2 6-20 0 0,-6-15-7 0 0,63 259-3276 0 0,-65-203 923 0 0,-12-18 1105 0 0</inkml:trace>
  <inkml:trace contextRef="#ctx0" brushRef="#br0" timeOffset="3009.677">3622 476 1988 0 0,'12'-15'594'0'0,"1"1"0"0"0,0 1-1 0 0,1 0 1 0 0,0 1 0 0 0,1 0-1 0 0,0 1 1 0 0,1 1 0 0 0,0 0 0 0 0,1 1-1 0 0,16-6-593 0 0,182-59-1629 0 0,-213 74 1576 0 0,97-23-3636 0 0,-74 19 2435 0 0</inkml:trace>
  <inkml:trace contextRef="#ctx0" brushRef="#br0" timeOffset="3300.618">4244 292 1196 0 0,'32'0'414'0'0,"-1"-2"1"0"0,0-1-1 0 0,0-1 0 0 0,-1-2 0 0 0,1-1 1 0 0,-1-2-1 0 0,-1-1 0 0 0,1-1 0 0 0,4-4-414 0 0,-26 13 54 0 0,0-1 0 0 0,0 0 0 0 0,-1-1-1 0 0,1 1 1 0 0,-1-2 0 0 0,0 1 0 0 0,0-1-1 0 0,0 0 1 0 0,-1 0 0 0 0,0-1 0 0 0,0 0-1 0 0,0 0 1 0 0,0 0 0 0 0,-1-1 0 0 0,3-6-54 0 0,-7 12-88 0 0,-5-4 34 0 0,1 1 45 0 0,-1 1 1 0 0,1 0-1 0 0,-1 0 0 0 0,0 1 1 0 0,0-1-1 0 0,0 1 0 0 0,0 0 0 0 0,0 0 1 0 0,0 0-1 0 0,-1 0 0 0 0,1 1 0 0 0,0 0 1 0 0,-1 0-1 0 0,0 0 0 0 0,1 0 1 0 0,-1 1-1 0 0,1-1 0 0 0,-1 1 0 0 0,0 1 1 0 0,1-1-1 0 0,-1 1 0 0 0,1-1 0 0 0,-5 2 9 0 0,-15 2 38 0 0,1 0-1 0 0,0 1 0 0 0,0 2 0 0 0,0 0 0 0 0,1 1 0 0 0,0 1 1 0 0,1 1-1 0 0,0 2 0 0 0,0 0 0 0 0,1 0 0 0 0,1 2 0 0 0,0 1 0 0 0,1 0 1 0 0,1 1-1 0 0,0 1 0 0 0,1 1 0 0 0,1 0 0 0 0,-10 16-37 0 0,23-30 26 0 0,0 1-1 0 0,0-1 1 0 0,0 0-1 0 0,1 1 1 0 0,-1-1 0 0 0,1 1-1 0 0,0 0 1 0 0,1-1-1 0 0,-1 1 1 0 0,1 0-1 0 0,0-1 1 0 0,0 1-1 0 0,0 0 1 0 0,1 0 0 0 0,-1-1-1 0 0,1 1 1 0 0,0 0-1 0 0,1-1 1 0 0,-1 1-1 0 0,1-1 1 0 0,0 1-1 0 0,0-1 1 0 0,0 0-1 0 0,1 0 1 0 0,-1 0 0 0 0,1 0-1 0 0,0-1 1 0 0,0 1-1 0 0,0 0 1 0 0,1-1-1 0 0,-1 0 1 0 0,1 0-1 0 0,0 0 1 0 0,0-1 0 0 0,0 1-1 0 0,0-1 1 0 0,0 0-1 0 0,1 0 1 0 0,2 1-26 0 0,8 3-78 0 0,0 0 1 0 0,0-1 0 0 0,1 0-1 0 0,0-2 1 0 0,0 0-1 0 0,0 0 1 0 0,0-2 0 0 0,1 0-1 0 0,-1-1 1 0 0,0 0 0 0 0,12-3 77 0 0,109-32-3119 0 0,-105 20 1879 0 0</inkml:trace>
  <inkml:trace contextRef="#ctx0" brushRef="#br0" timeOffset="3583.161">4771 227 1048 0 0,'8'-1'130'0'0,"1"1"0"0"0,-1-1 1 0 0,1 2-1 0 0,-1-1 0 0 0,1 1 0 0 0,-1 0 0 0 0,1 1 0 0 0,-1 0 0 0 0,0 0 1 0 0,0 1-1 0 0,0 0 0 0 0,0 0 0 0 0,0 1 0 0 0,0 0 0 0 0,3 3-130 0 0,2 0 153 0 0,0 0-1 0 0,-1 0 1 0 0,0 2-1 0 0,0-1 1 0 0,-1 2-1 0 0,0-1 1 0 0,0 2-1 0 0,-1-1 1 0 0,-1 1-1 0 0,0 1 1 0 0,0 0-1 0 0,-1 0 1 0 0,-1 0-1 0 0,0 1 1 0 0,0 0-1 0 0,-2 1 1 0 0,3 6-153 0 0,-9-18 83 0 0,1 1 1 0 0,-1-1 0 0 0,0 0-1 0 0,0 1 1 0 0,0-1 0 0 0,0 0-1 0 0,0 0 1 0 0,0 0 0 0 0,0 0-1 0 0,-1 0 1 0 0,1 0 0 0 0,-1 0-1 0 0,0-1 1 0 0,1 1 0 0 0,-1 0 0 0 0,0-1-1 0 0,0 1 1 0 0,0-1 0 0 0,0 0-1 0 0,0 0 1 0 0,0 0 0 0 0,0 0-1 0 0,-1 0 1 0 0,1 0 0 0 0,0 0-1 0 0,-1-1 1 0 0,1 1 0 0 0,0-1 0 0 0,-1 0-1 0 0,1 0 1 0 0,-1 0 0 0 0,1 0-1 0 0,0 0 1 0 0,-1 0 0 0 0,1 0-1 0 0,0-1 1 0 0,-1 0 0 0 0,1 1-1 0 0,0-1 1 0 0,-2 0-84 0 0,-2-4 49 0 0,-1-1 0 0 0,1 0 0 0 0,0 0 0 0 0,0 0 0 0 0,1 0 0 0 0,0-1 0 0 0,0 0 0 0 0,1 0-1 0 0,0 0 1 0 0,0-1 0 0 0,0 1 0 0 0,1-1 0 0 0,0 0 0 0 0,1 0 0 0 0,-1 0 0 0 0,2-1 0 0 0,-1 1 0 0 0,1 0 0 0 0,0-1 0 0 0,1 1 0 0 0,0 0 0 0 0,1-1-1 0 0,-1 1 1 0 0,1-1 0 0 0,1 1 0 0 0,0 0 0 0 0,0 0 0 0 0,1 0 0 0 0,-1 0 0 0 0,2 0 0 0 0,-1 1 0 0 0,1-1 0 0 0,0 1 0 0 0,1 0 0 0 0,0 0 0 0 0,0 0-1 0 0,0 1 1 0 0,1 0 0 0 0,2-2-49 0 0,92-87-1877 0 0,18 26-3638 0 0,-102 63 4107 0 0</inkml:trace>
  <inkml:trace contextRef="#ctx0" brushRef="#br0" timeOffset="3832.474">5464 311 1172 0 0,'7'3'1248'0'0,"-1"2"-184"0"0,-5-2-152 0 0,3-1-172 0 0,-2 0-35 0 0,3 1-41 0 0,-3-3-104 0 0,0 2-80 0 0,-1-1-128 0 0,1-1-64 0 0,2 2-208 0 0,-4 0-300 0 0,3-1 28 0 0,-3 3-716 0 0,-2-3-484 0 0,1 1 155 0 0,-3 0-23 0 0,2-1 88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4:3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0 632 924 0 0,'39'128'1991'0'0,"-39"-126"-1763"0"0,2 30 1977 0 0,5-43-888 0 0,-5-3-1291 0 0,1-1 0 0 0,0 1 1 0 0,0 0-1 0 0,2 1 1 0 0,0-1-1 0 0,0 1 0 0 0,1 0 1 0 0,1 0-1 0 0,0 1 1 0 0,1-1-1 0 0,0 2 0 0 0,1-1 1 0 0,0 1-1 0 0,1 1 1 0 0,4-5-27 0 0,-10 16-31 0 0,0-1 1 0 0,0 1-1 0 0,0 0 1 0 0,0 0 0 0 0,-1 0-1 0 0,1 0 1 0 0,-1 1-1 0 0,1 0 1 0 0,-1 0-1 0 0,1 0 1 0 0,-1 0 0 0 0,0 0-1 0 0,0 0 1 0 0,0 1-1 0 0,0 0 1 0 0,0-1-1 0 0,-1 1 1 0 0,1 0 0 0 0,-1 0-1 0 0,0 1 1 0 0,0-1-1 0 0,0 0 1 0 0,0 1-1 0 0,-1-1 1 0 0,1 1 0 0 0,-1 0-1 0 0,0-1 1 0 0,1 5 30 0 0,5 4-103 0 0,2 3 107 0 0,-5-6-46 0 0,0 0 1 0 0,0-1-1 0 0,1 1 1 0 0,0-1-1 0 0,0 0 0 0 0,1 0 1 0 0,0-1-1 0 0,1 1 1 0 0,-1-1-1 0 0,2-1 0 0 0,-1 1 1 0 0,1-1-1 0 0,-1-1 1 0 0,2 1-1 0 0,-1-1 0 0 0,0-1 1 0 0,1 0-1 0 0,0 0 1 0 0,0 0-1 0 0,1-1 0 0 0,-1-1 1 0 0,0 1-1 0 0,10 0 42 0 0,4-6-9 0 0,1-1-1 0 0,-1-1 1 0 0,1-1-1 0 0,-1 0 1 0 0,-1-2-1 0 0,0-1 1 0 0,0-1-1 0 0,0 0 1 0 0,6-6 9 0 0,57-53 167 0 0,-84 68-102 0 0,-1 1 35 0 0,-13 4-97 0 0,1 0-1 0 0,0 0 0 0 0,0 1 0 0 0,0 1 1 0 0,1 0-1 0 0,0 1 0 0 0,0 0 0 0 0,1 1 0 0 0,0 0 1 0 0,0 0-1 0 0,0 1 0 0 0,1 1 0 0 0,1-1 1 0 0,0 1-1 0 0,-4 7-2 0 0,12-17 1 0 0,-3 2-5 0 0,0 1 1 0 0,0-1-1 0 0,1 1 0 0 0,0 0 1 0 0,-1 0-1 0 0,1 0 1 0 0,0 0-1 0 0,0 0 1 0 0,1 0-1 0 0,-1 0 0 0 0,1 1 1 0 0,-1-1-1 0 0,1 1 1 0 0,0-1-1 0 0,0 1 1 0 0,1-1-1 0 0,-1 1 0 0 0,1-1 1 0 0,0 1-1 0 0,0 0 1 0 0,0-1-1 0 0,0 1 0 0 0,1 3 4 0 0,7-3-3 0 0,0 1 0 0 0,1-2 0 0 0,-1 1 0 0 0,1-1-1 0 0,0-1 1 0 0,-1 0 0 0 0,1 0 0 0 0,0 0 0 0 0,1-1-1 0 0,-1-1 1 0 0,0 0 0 0 0,0 0 0 0 0,0 0 0 0 0,0-1-1 0 0,0-1 1 0 0,0 1 0 0 0,0-2 0 0 0,0 1 0 0 0,-1-1-1 0 0,1 0 1 0 0,-1-1 0 0 0,1 0 0 0 0,-1 0 0 0 0,-1-1-1 0 0,2-1 4 0 0,6-1 64 0 0,0-2-1 0 0,-1 0 0 0 0,0 0 1 0 0,0-2-1 0 0,-1 1 0 0 0,-1-2 1 0 0,0 1-1 0 0,0-2 0 0 0,-1 0 1 0 0,-1 0-1 0 0,0-1 0 0 0,-1 0 1 0 0,0-1-1 0 0,-1 0 0 0 0,-1 0 1 0 0,0-1-1 0 0,-1 1 0 0 0,-1-2 1 0 0,0 1-1 0 0,-2 0 0 0 0,0-1 1 0 0,0 0-1 0 0,-1-4-63 0 0,1-18 187 0 0,-1 1 0 0 0,-2 0 0 0 0,-2-1 0 0 0,-1 1 0 0 0,-2 0 0 0 0,-2 1 0 0 0,-1-1-1 0 0,-2 1 1 0 0,-13-31-187 0 0,-33-59 2087 0 0,55 127-2073 0 0,0-1 0 0 0,1 1 0 0 0,-1 0-1 0 0,0-1 1 0 0,0 1 0 0 0,1 0 0 0 0,-1 0-1 0 0,0 0 1 0 0,0 0 0 0 0,1 0 0 0 0,-1 0-1 0 0,0 0 1 0 0,0 0 0 0 0,0 0 0 0 0,1 0-1 0 0,-1 0 1 0 0,0 0 0 0 0,0 0 0 0 0,1 1-1 0 0,-1-1 1 0 0,0 0 0 0 0,1 1 0 0 0,-1-1-1 0 0,0 0 1 0 0,1 1 0 0 0,-1-1 0 0 0,0 1-1 0 0,1-1 1 0 0,-1 1 0 0 0,1-1 0 0 0,-1 1 0 0 0,1 0-1 0 0,-1-1 1 0 0,1 1 0 0 0,-1 0 0 0 0,1-1-1 0 0,0 1 1 0 0,-1 0 0 0 0,1-1 0 0 0,0 1-1 0 0,0 0 1 0 0,0 0 0 0 0,-1-1 0 0 0,1 1-1 0 0,0 0 1 0 0,0 0 0 0 0,0-1 0 0 0,0 1-1 0 0,0 0-13 0 0,0 0-2 0 0,-7 19 27 0 0,2-1 0 0 0,0 1 1 0 0,2 0-1 0 0,0 0 1 0 0,1 0-1 0 0,1 0 0 0 0,1 1 1 0 0,2 16-26 0 0,-2 11-387 0 0,32 208-1377 0 0,20 116-4498 0 0,-43-307 5086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04:3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85 876 0 0,'0'0'537'0'0,"0"0"-61"0"0,15-4 343 0 0,6-41 909 0 0,-16 9 3122 0 0,-9 41-6981 0 0,-8 10-1862 0 0,5-12 2639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4:3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1832 0 0,'15'23'4075'0'0,"-9"51"-4276"0"0,-6-57 596 0 0,56 464 1085 0 0,-55-480-1469 0 0,0 0 0 0 0,0-1 1 0 0,1 1-1 0 0,-1-1 0 0 0,0 1 0 0 0,1-1 0 0 0,-1 1 0 0 0,0-1 0 0 0,1 0 0 0 0,-1 0 0 0 0,1 1 0 0 0,-1-1 0 0 0,1 0 0 0 0,-1 0 0 0 0,1 0 0 0 0,-1-1 0 0 0,0 1 0 0 0,1 0 0 0 0,-1-1 0 0 0,1 1 0 0 0,-1-1 1 0 0,0 1-1 0 0,1-1 0 0 0,-1 1 0 0 0,0-1 0 0 0,0 0 0 0 0,1 0 0 0 0,-1 0 0 0 0,0 1 0 0 0,0-1 0 0 0,0 0 0 0 0,0 0 0 0 0,0-1 0 0 0,0 1 0 0 0,0 0 0 0 0,-1 0 0 0 0,1 0 0 0 0,0-1 0 0 0,-1 1 0 0 0,1 0 1 0 0,-1-1-1 0 0,1 1 0 0 0,-1 0 0 0 0,1-1 0 0 0,-1 0-11 0 0,10-8 28 0 0,2-1-49 0 0,-1 0 1 0 0,1 1 0 0 0,1 1-1 0 0,0 0 1 0 0,0 1 0 0 0,1 0-1 0 0,0 1 1 0 0,0 0 0 0 0,0 1-1 0 0,1 1 1 0 0,0 0-1 0 0,0 1 1 0 0,1 1 0 0 0,-1 0-1 0 0,7 1 21 0 0,-20 1-3 0 0,1 1 0 0 0,-1 0-1 0 0,1 0 1 0 0,0 0-1 0 0,-1 1 1 0 0,1-1 0 0 0,-1 1-1 0 0,1-1 1 0 0,-1 1-1 0 0,0 0 1 0 0,1 0 0 0 0,-1 0-1 0 0,0 0 1 0 0,1 0-1 0 0,-1 1 1 0 0,0-1 0 0 0,0 1-1 0 0,0-1 1 0 0,0 1-1 0 0,0 0 1 0 0,0 0 0 0 0,-1 0-1 0 0,1 0 1 0 0,-1 0 0 0 0,1 0-1 0 0,-1 0 1 0 0,0 0-1 0 0,0 1 1 0 0,0-1 0 0 0,0 0-1 0 0,0 1 1 0 0,0-1-1 0 0,-1 1 1 0 0,1-1 0 0 0,-1 1-1 0 0,0 0 1 0 0,0-1-1 0 0,0 1 1 0 0,0-1 0 0 0,0 1-1 0 0,0-1 1 0 0,-1 1-1 0 0,1-1 1 0 0,-1 2 3 0 0,-12 10-43 0 0,0-1 0 0 0,-1 0-1 0 0,0-1 1 0 0,-1-1 0 0 0,0 0-1 0 0,-1-1 1 0 0,0-1 0 0 0,0 0 0 0 0,-1-1-1 0 0,-1-1 1 0 0,1 0 0 0 0,-1-2 0 0 0,0 0-1 0 0,0-1 1 0 0,-1-1 0 0 0,1 0 0 0 0,-14-1 43 0 0,28-2-138 0 0,1 0 1 0 0,0 0-1 0 0,0 0 1 0 0,0-1 0 0 0,0 1-1 0 0,-1-1 1 0 0,1 0-1 0 0,0 0 1 0 0,0 0-1 0 0,0 0 1 0 0,1-1 0 0 0,-1 1-1 0 0,0-1 1 0 0,0 0-1 0 0,1 0 1 0 0,-1 1 0 0 0,1-2-1 0 0,-1 1 1 0 0,1 0-1 0 0,0 0 1 0 0,0-1-1 0 0,0 0 1 0 0,0 1 0 0 0,1-1-1 0 0,-1 0 1 0 0,1 0-1 0 0,-1 1 1 0 0,1-2 137 0 0,0-8-1209 0 0</inkml:trace>
  <inkml:trace contextRef="#ctx0" brushRef="#br0" timeOffset="188.125">593 557 1060 0 0,'1'0'151'0'0,"1"0"1"0"0,-1 0-1 0 0,0 0 1 0 0,1 0-1 0 0,-1 0 0 0 0,1 0 1 0 0,-1 0-1 0 0,0 1 0 0 0,1-1 1 0 0,-1 0-1 0 0,1 1 0 0 0,-1-1 1 0 0,0 1-1 0 0,0-1 0 0 0,1 1 1 0 0,-1 0-1 0 0,0 0 0 0 0,0-1 1 0 0,0 1-1 0 0,0 0 1 0 0,0 0-1 0 0,0 0 0 0 0,0 0 1 0 0,0 0-1 0 0,0 1 0 0 0,0-1 1 0 0,-1 0-1 0 0,1 0 0 0 0,0 0 1 0 0,-1 1-1 0 0,1-1 0 0 0,-1 0 1 0 0,1 1-1 0 0,-1-1 1 0 0,0 0-1 0 0,1 1 0 0 0,-1-1 1 0 0,0 1-1 0 0,0-1 0 0 0,0 0 1 0 0,0 1-1 0 0,0-1 0 0 0,-1 1 1 0 0,1-1-152 0 0,5 20 123 0 0,61 89-1584 0 0,-47-84-2277 0 0,-18-25 2626 0 0</inkml:trace>
  <inkml:trace contextRef="#ctx0" brushRef="#br0" timeOffset="420.357">636 302 904 0 0,'-4'-10'1352'0'0,"0"2"-292"0"0,4 1-84 0 0,-3 1-140 0 0,1 2-147 0 0,2-1-105 0 0,0 2-52 0 0,0 1-72 0 0,0-3-152 0 0,-2 2-132 0 0,1 0-248 0 0,2 3 12 0 0,1 0-328 0 0,-2 1-272 0 0,0 1-669 0 0,0 3 101 0 0,-2-2 0 0 0,1-1 60 0 0</inkml:trace>
  <inkml:trace contextRef="#ctx0" brushRef="#br0" timeOffset="930.957">1270 612 924 0 0,'1'-1'39'0'0,"-1"0"-1"0"0,0-1 1 0 0,0 1-1 0 0,0 0 1 0 0,0-1-1 0 0,0 1 1 0 0,0 0-1 0 0,0-1 1 0 0,0 1-1 0 0,0 0 1 0 0,-1-1-1 0 0,1 1 1 0 0,-1 0-1 0 0,1-1 1 0 0,-1 1-1 0 0,1 0 1 0 0,-1 0-1 0 0,1 0 1 0 0,-1 0-1 0 0,0-1 1 0 0,0 1-1 0 0,0 0 1 0 0,0 0-1 0 0,0 0 1 0 0,0 1 0 0 0,0-1-1 0 0,0 0 1 0 0,0 0-1 0 0,0 0 1 0 0,0 1-1 0 0,0-1 1 0 0,-1 1-1 0 0,1-1 1 0 0,0 1-1 0 0,-1-1 1 0 0,1 1-1 0 0,0 0 1 0 0,0 0-1 0 0,-1-1 1 0 0,1 1-1 0 0,-1 0 1 0 0,1 0-1 0 0,0 0 1 0 0,-1 0-1 0 0,1 1 1 0 0,0-1-1 0 0,-1 0 1 0 0,1 1-1 0 0,0-1 1 0 0,-1 1-39 0 0,-65 13 492 0 0,45-3-386 0 0,1 2 0 0 0,0 0 0 0 0,2 1 0 0 0,-1 1 0 0 0,2 1 0 0 0,0 1 0 0 0,1 0 0 0 0,0 1 0 0 0,2 1 1 0 0,-5 8-107 0 0,-16 15 237 0 0,-11 26 607 0 0,47-66-710 0 0,31 17 443 0 0,2-25-436 0 0,0-1-1 0 0,-1-1 1 0 0,0-2-1 0 0,0-1 1 0 0,-1-1-1 0 0,-1-2 1 0 0,0-1-1 0 0,-1-2 1 0 0,18-13-141 0 0,-30 20 89 0 0,6-18 330 0 0,-1 70-1289 0 0,80-15-2536 0 0,-89-27 2230 0 0</inkml:trace>
  <inkml:trace contextRef="#ctx0" brushRef="#br0" timeOffset="1180.888">1688 434 1588 0 0,'-1'7'149'0'0,"1"-1"1"0"0,-1 1-1 0 0,1-1 0 0 0,0 1 0 0 0,1 0 0 0 0,0-1 1 0 0,0 1-1 0 0,0-1 0 0 0,1 1 0 0 0,0-1 0 0 0,0 1 1 0 0,1-1-1 0 0,-1 0 0 0 0,2 0 0 0 0,-1-1 0 0 0,0 1 1 0 0,1 0-1 0 0,0-1 0 0 0,0 0 0 0 0,1 0 0 0 0,0 0 1 0 0,0-1-1 0 0,0 1 0 0 0,0-1 0 0 0,0 0 0 0 0,1-1 1 0 0,4 3-150 0 0,8 8 199 0 0,-6-5-77 0 0,-1-1-1 0 0,0 2 1 0 0,0-1-1 0 0,0 1 0 0 0,-2 1 1 0 0,1 0-1 0 0,-1 0 1 0 0,-1 1-1 0 0,0 0 1 0 0,-1 1-1 0 0,6 12-121 0 0,-40 32 79 0 0,20-50-314 0 0,0 0 0 0 0,-1-1 0 0 0,0 0 0 0 0,0 0 0 0 0,0-1 0 0 0,-1 0 0 0 0,1 0-1 0 0,-1-1 1 0 0,0 0 0 0 0,0-1 0 0 0,-1 0 0 0 0,1 0 0 0 0,-1-1 0 0 0,0 0 0 0 0,1-1 0 0 0,-6 0 235 0 0,-20 0-1186 0 0</inkml:trace>
  <inkml:trace contextRef="#ctx0" brushRef="#br0" timeOffset="1428.02">1811 479 1772 0 0,'-3'18'385'0'0,"0"0"0"0"0,-2 0 0 0 0,0 0 0 0 0,0-1 0 0 0,-2 0 0 0 0,0 0 0 0 0,-1 0 0 0 0,-1-1 0 0 0,0 0 0 0 0,-1-1 0 0 0,-2 1-385 0 0,-23 42 510 0 0,-40 78-2897 0 0,72-132 1079 0 0,0-3 74 0 0</inkml:trace>
  <inkml:trace contextRef="#ctx0" brushRef="#br0" timeOffset="1989.751">2086 822 848 0 0,'87'-13'725'0'0,"-2"-4"0"0"0,0-4 0 0 0,-2-4 0 0 0,0-3 0 0 0,-2-4 0 0 0,11-9-725 0 0,-10-22-257 0 0,-82 62 176 0 0,-7-2-23 0 0,-20-4 114 0 0,-1 1 0 0 0,-1 1-1 0 0,1 1 1 0 0,-1 2-1 0 0,1 1 1 0 0,-1 1 0 0 0,1 2-1 0 0,-1 0 1 0 0,1 2-1 0 0,0 1 1 0 0,0 2 0 0 0,0 0-1 0 0,-12 7-9 0 0,21-10 88 0 0,0 1 0 0 0,1 1 0 0 0,-1 1 0 0 0,1 0 0 0 0,0 2 0 0 0,1 0 1 0 0,0 1-1 0 0,0 0 0 0 0,1 2 0 0 0,1-1 0 0 0,0 2 0 0 0,-11 12-88 0 0,25-24 11 0 0,0 0 1 0 0,0 0-1 0 0,0 1 1 0 0,0-1-1 0 0,0 1 1 0 0,0-1-1 0 0,0 1 1 0 0,0-1-1 0 0,1 1 1 0 0,-1-1-1 0 0,1 1 1 0 0,-1 0-1 0 0,1-1 1 0 0,0 1-1 0 0,-1 0 1 0 0,1-1-1 0 0,0 1 1 0 0,0 0-1 0 0,0-1 0 0 0,0 1 1 0 0,1 0-1 0 0,-1-1 1 0 0,0 1-1 0 0,1 0 1 0 0,-1-1-1 0 0,1 1 1 0 0,0 0-1 0 0,-1-1 1 0 0,1 1-1 0 0,0-1 1 0 0,0 0-1 0 0,0 1 1 0 0,0-1-1 0 0,0 0 1 0 0,0 1-1 0 0,0-1 1 0 0,1 0-1 0 0,-1 0 1 0 0,0 0-1 0 0,1 0 1 0 0,-1 0-1 0 0,1 0 1 0 0,-1 0-1 0 0,1-1 0 0 0,-1 1 1 0 0,1 0-1 0 0,0-1-11 0 0,79 23 102 0 0,-24-19-63 0 0,0-2 0 0 0,1-2 0 0 0,-1-3-1 0 0,1-2 1 0 0,31-8-39 0 0,-71 10-32 0 0,426-75 50 0 0,-509 121-35 0 0,-209 104 714 0 0,275-145-722 0 0,0-1 0 0 0,-1 1 0 0 0,1-1 0 0 0,0 1 0 0 0,0-1 0 0 0,0 0 0 0 0,0 1 0 0 0,0-1 0 0 0,1 0-1 0 0,-1 0 1 0 0,0 0 0 0 0,0 0 0 0 0,1 0 0 0 0,-1 0 0 0 0,1 0 0 0 0,-1 0 0 0 0,1-1 0 0 0,-1 1 0 0 0,1-1 0 0 0,-1 1 0 0 0,1-1 0 0 0,0 1 0 0 0,-1-1 0 0 0,1 0 0 0 0,0 0 0 0 0,-1 0 0 0 0,1 0 0 0 0,0 0 0 0 0,-1 0 0 0 0,1 0 0 0 0,0 0 0 0 0,-1-1 0 0 0,1 1 0 0 0,-1-1 0 0 0,1 1 0 0 0,-1-1 0 0 0,1 0 0 0 0,-1 1 0 0 0,1-1 0 0 0,-1 0 0 0 0,1 0 0 0 0,-1 0 25 0 0,201-92-2016 0 0,-161 67 1736 0 0</inkml:trace>
  <inkml:trace contextRef="#ctx0" brushRef="#br0" timeOffset="2254.189">3183 566 3428 0 0,'3'-29'226'0'0,"-1"1"0"0"0,-2-1 0 0 0,-1 1 0 0 0,-1 0 0 0 0,-2-1 0 0 0,0 1-1 0 0,-2 1 1 0 0,-1-1 0 0 0,-2 1 0 0 0,0 0 0 0 0,-2 1 0 0 0,0 0 0 0 0,-2 0 0 0 0,-1 2 0 0 0,-1 0-1 0 0,-1 0 1 0 0,-1 1 0 0 0,-1 1 0 0 0,-13-11-226 0 0,-17 4 723 0 0,46 30-698 0 0,-1 0-1 0 0,0 1 1 0 0,1-1 0 0 0,-1 1 0 0 0,1 0-1 0 0,-1 0 1 0 0,1 0 0 0 0,0 0-1 0 0,0 0 1 0 0,0 0 0 0 0,0 0 0 0 0,0 1-1 0 0,0-1 1 0 0,1 1 0 0 0,-1 0 0 0 0,1-1-1 0 0,-1 1 1 0 0,1 0 0 0 0,0 0 0 0 0,0 0-1 0 0,1 0 1 0 0,-1 0 0 0 0,1 0 0 0 0,-1 0-1 0 0,1 0 1 0 0,0 0-25 0 0,15 161-706 0 0,92 62-4810 0 0,-77-185 4312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4:3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55 1152 0 0,'-32'120'2965'0'0,"39"61"-1463"0"0,-5-176-1468 0 0,-1 1 0 0 0,1-1 0 0 0,0 0 0 0 0,0 0 0 0 0,1 0 0 0 0,-1 0 0 0 0,1 0 1 0 0,0 0-1 0 0,1-1 0 0 0,-1 1 0 0 0,1-1 0 0 0,0 0 0 0 0,0 0 0 0 0,0 0 1 0 0,0-1-1 0 0,1 0 0 0 0,0 0 0 0 0,-1 0 0 0 0,1 0 0 0 0,0 0 0 0 0,0-1 0 0 0,1 0 1 0 0,-1 0-1 0 0,0-1 0 0 0,1 0 0 0 0,-1 1 0 0 0,1-2 0 0 0,-1 1 0 0 0,1-1 0 0 0,-1 1 1 0 0,3-2-35 0 0,7 1 37 0 0,-1-2 0 0 0,0 0 0 0 0,1 0 0 0 0,-1-1 0 0 0,0-1 1 0 0,0-1-1 0 0,-1 0 0 0 0,1 0 0 0 0,-1-2 0 0 0,0 1 0 0 0,-1-2 1 0 0,1 1-1 0 0,-2-2 0 0 0,1 0 0 0 0,-1 0 0 0 0,0-1 0 0 0,-1 0 1 0 0,0-1-1 0 0,-1 0 0 0 0,0-1 0 0 0,-1 0 0 0 0,0 0 0 0 0,-1-1 1 0 0,0 0-1 0 0,-1 0 0 0 0,-1 0 0 0 0,0-1 0 0 0,-1 0 0 0 0,0 0 1 0 0,-1 0-1 0 0,1-11-37 0 0,-1-83 550 0 0,-19 67-526 0 0,71 177-83 0 0,23 1-764 0 0,-19-50-2963 0 0,-55-81 3319 0 0,5 6-665 0 0</inkml:trace>
  <inkml:trace contextRef="#ctx0" brushRef="#br0" timeOffset="387.671">810 53 1884 0 0,'10'5'200'0'0,"-1"1"0"0"0,1 1 0 0 0,-1-1 0 0 0,0 1-1 0 0,0 1 1 0 0,-1 0 0 0 0,0 0 0 0 0,-1 0 0 0 0,1 1 0 0 0,-2 0 0 0 0,1 1 0 0 0,-1 0-1 0 0,-1 0 1 0 0,0 0 0 0 0,0 0 0 0 0,-1 1 0 0 0,1 3-200 0 0,7 89 1118 0 0,-12-102-1107 0 0,-1 0 1 0 0,1 0-1 0 0,0-1 0 0 0,-1 1 1 0 0,1 0-1 0 0,-1 0 1 0 0,1 0-1 0 0,-1-1 0 0 0,1 1 1 0 0,-1 0-1 0 0,0-1 1 0 0,1 1-1 0 0,-1 0 0 0 0,0-1 1 0 0,0 1-1 0 0,1-1 1 0 0,-1 1-1 0 0,0-1 0 0 0,0 1 1 0 0,0-1-1 0 0,1 1 0 0 0,-1-1 1 0 0,0 0-1 0 0,0 0 1 0 0,0 1-1 0 0,0-1 0 0 0,0 0 1 0 0,0 0-1 0 0,0 0 1 0 0,0 0-1 0 0,0 0 0 0 0,0 0 1 0 0,0 0-1 0 0,1-1 1 0 0,-1 1-1 0 0,0 0 0 0 0,0 0 1 0 0,0-1-1 0 0,0 1 1 0 0,0 0-1 0 0,0-1 0 0 0,1 1 1 0 0,-1-1-1 0 0,0 1 0 0 0,0-1 1 0 0,1 0-1 0 0,-1 1 1 0 0,0-1-1 0 0,1 0 0 0 0,-1 1 1 0 0,1-1-1 0 0,-1 0 1 0 0,1 0-1 0 0,-1 1 0 0 0,1-1 1 0 0,-1 0-1 0 0,1 0 1 0 0,0 0-1 0 0,-1 0 0 0 0,1 0-11 0 0,-5-12 25 0 0,1 0 0 0 0,0-1-1 0 0,0 1 1 0 0,2-1-1 0 0,0 0 1 0 0,0 0 0 0 0,1 0-1 0 0,1 1 1 0 0,0-1 0 0 0,1 0-1 0 0,1 0 1 0 0,0 0 0 0 0,1 1-1 0 0,0-1 1 0 0,1 1-1 0 0,0 0 1 0 0,1 0 0 0 0,5-9-25 0 0,-10 20 0 0 0,1 0 0 0 0,-1 0 0 0 0,0 0 0 0 0,1 0 0 0 0,-1 0 0 0 0,1 0 1 0 0,0 0-1 0 0,-1 1 0 0 0,1-1 0 0 0,0 0 0 0 0,0 0 0 0 0,0 1 0 0 0,0-1 0 0 0,1 0 0 0 0,-1 1 1 0 0,0-1-1 0 0,1 1 0 0 0,-1 0 0 0 0,1-1 0 0 0,-1 1 0 0 0,1 0 0 0 0,0 0 0 0 0,0 0 1 0 0,-1 0-1 0 0,1 0 0 0 0,0 0 0 0 0,0 1 0 0 0,0-1 0 0 0,0 1 0 0 0,0-1 0 0 0,0 1 0 0 0,0 0 1 0 0,0-1-1 0 0,0 1 0 0 0,0 0 0 0 0,0 1 0 0 0,0-1 0 0 0,0 0 0 0 0,0 0 0 0 0,0 1 1 0 0,0-1-1 0 0,-1 1 0 0 0,1 0 0 0 0,0-1 0 0 0,0 1 0 0 0,0 0 0 0 0,0 0 0 0 0,-1 0 0 0 0,1 1 1 0 0,-1-1-1 0 0,1 0 0 0 0,-1 0 0 0 0,1 1 0 0 0,-1-1 0 0 0,78 93 65 0 0,-73-86-53 0 0,148 224-812 0 0,-121-191-2808 0 0,-32-41 2462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4:3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179 222 908 0 0,'3'-26'2324'0'0,"19"-31"153"0"0,-12 115-1101 0 0,107 479-632 0 0,-104-445-2949 0 0,-30-68-107 0 0,7-24 984 0 0</inkml:trace>
  <inkml:trace contextRef="#ctx0" brushRef="#br0" timeOffset="201.907">35 194 1540 0 0,'-4'-12'624'0'0,"8"5"-144"0"0,5-11 48 0 0,3-2-144 0 0,6 3-108 0 0,5 1 136 0 0,4-3-196 0 0,3 3 32 0 0,4 1-112 0 0,-1 0-12 0 0,6 5-8 0 0,2 1-168 0 0,0 3-156 0 0,2 1-140 0 0,-4-2-320 0 0,-5 5-536 0 0,-20 2 72 0 0</inkml:trace>
  <inkml:trace contextRef="#ctx0" brushRef="#br0" timeOffset="530.137">1 535 1120 0 0,'185'-12'2744'0'0,"315"-67"-668"0"0,-498 79-2045 0 0,1-1 0 0 0,-1 1 1 0 0,1-1-1 0 0,-1 1 0 0 0,1 0 0 0 0,-1-1 1 0 0,1 2-1 0 0,-1-1 0 0 0,1 0 1 0 0,-1 0-1 0 0,1 1 0 0 0,-1-1 0 0 0,1 1 1 0 0,-1 0-1 0 0,0 0 0 0 0,1 0 0 0 0,-1 0 1 0 0,0 0-1 0 0,0 0 0 0 0,1 0 0 0 0,-1 1 1 0 0,0-1-1 0 0,0 1 0 0 0,-1 0 1 0 0,1 0-1 0 0,0-1 0 0 0,-1 1 0 0 0,1 0 1 0 0,-1 0-1 0 0,1 1 0 0 0,-1-1 0 0 0,0 0 1 0 0,0 0-1 0 0,0 1 0 0 0,0-1 0 0 0,0 0 1 0 0,-1 1-1 0 0,1-1 0 0 0,-1 1 1 0 0,1-1-1 0 0,-1 1 0 0 0,0-1 0 0 0,0 1 1 0 0,0-1-1 0 0,0 1 0 0 0,-1-1 0 0 0,1 1 1 0 0,-1 0-32 0 0,9 40-304 0 0,0-3-3258 0 0,-8-38 2367 0 0</inkml:trace>
  <inkml:trace contextRef="#ctx0" brushRef="#br0" timeOffset="789.973">682 237 2928 0 0,'3'-12'868'0'0,"-1"2"-120"0"0,7-13-132 0 0,-2 6-75 0 0,0 2-93 0 0,-1 4 60 0 0,-1 1-152 0 0,-2 1-272 0 0,3 1-44 0 0,-3 1 4 0 0,3 1-496 0 0,-1 2-204 0 0,0-1-401 0 0,1 0-239 0 0,-3 2 148 0 0,3 1 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4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103 836 1540 0 0,'119'-58'3174'0'0,"-108"53"-3057"0"0,34-13 254 0 0,0-3 0 0 0,-2-1 0 0 0,-1-2-1 0 0,-1-2 1 0 0,17-15-371 0 0,-10-38 353 0 0,-51 75-349 0 0,0 0 0 0 0,0 1 0 0 0,0-1 0 0 0,-1 0 0 0 0,1 1 0 0 0,-1 0 0 0 0,0 0 0 0 0,0 0 0 0 0,0 0 0 0 0,0 1 0 0 0,0 0 0 0 0,-1-1 0 0 0,1 2 0 0 0,-1-1 0 0 0,1 0 0 0 0,-1 1 0 0 0,0 0 0 0 0,0 0 0 0 0,1 0 0 0 0,-1 1 0 0 0,0 0 0 0 0,0-1 1 0 0,0 2-1 0 0,0-1 0 0 0,0 1 0 0 0,1-1 0 0 0,-1 1 0 0 0,0 1 0 0 0,-4 0-4 0 0,-16 3 16 0 0,1 2 0 0 0,-1 0 0 0 0,1 1 0 0 0,1 1 0 0 0,-1 2 0 0 0,2 0 0 0 0,-1 1 0 0 0,2 1 0 0 0,0 2 0 0 0,0 0 0 0 0,1 1 0 0 0,1 0 0 0 0,1 2 0 0 0,0 0 0 0 0,2 2 0 0 0,0-1 0 0 0,1 2 0 0 0,-5 10-16 0 0,-7 105 596 0 0,28-131-565 0 0,1 0 1 0 0,-1-1 0 0 0,1 1-1 0 0,0-1 1 0 0,1 0-1 0 0,-1 1 1 0 0,1-1 0 0 0,-1 0-1 0 0,1 0 1 0 0,0-1-1 0 0,1 1 1 0 0,-1-1 0 0 0,1 1-1 0 0,-1-1 1 0 0,1 0 0 0 0,0 0-1 0 0,0-1 1 0 0,1 1-1 0 0,-1-1 1 0 0,0 0 0 0 0,1 0-1 0 0,-1 0 1 0 0,1-1-1 0 0,0 0 1 0 0,0 1 0 0 0,-1-2-1 0 0,1 1 1 0 0,0-1 0 0 0,0 1-1 0 0,0-1 1 0 0,0 0-1 0 0,-1-1 1 0 0,1 0 0 0 0,0 1-1 0 0,0-1 1 0 0,3-2-32 0 0,42-13 89 0 0,-2-2 1 0 0,0-2 0 0 0,-1-2-1 0 0,-1-3 1 0 0,-2-1 0 0 0,0-2-1 0 0,-2-2 1 0 0,25-24-90 0 0,106-68-198 0 0,-167 117 177 0 0,0 0 1 0 0,0 1 0 0 0,1 0 0 0 0,-1 1 0 0 0,1-1 0 0 0,0 1 0 0 0,0 0 0 0 0,0 1 0 0 0,0 0-1 0 0,0 0 1 0 0,1 0 0 0 0,-1 1 0 0 0,0 0 0 0 0,1 1 0 0 0,-1 0 0 0 0,1 0 0 0 0,-1 0 0 0 0,1 1 0 0 0,5 1 20 0 0,-2 6-50 0 0,0 0 1 0 0,0 1-1 0 0,-1 0 1 0 0,-1 0 0 0 0,1 1-1 0 0,-2 1 1 0 0,1-1-1 0 0,-1 1 1 0 0,-1 1 0 0 0,0-1-1 0 0,-1 1 1 0 0,0 1-1 0 0,-1-1 1 0 0,0 1 0 0 0,-1 0-1 0 0,0 0 1 0 0,-1 0-1 0 0,-1 1 1 0 0,0-1 0 0 0,-1 1-1 0 0,0-1 1 0 0,-1 1-1 0 0,-1 10 50 0 0,1-22-86 0 0,0 0-1 0 0,0 0 1 0 0,0 0-1 0 0,0 0 1 0 0,0 1-1 0 0,-1-1 1 0 0,1 0-1 0 0,-1 0 1 0 0,1 0-1 0 0,-1 0 1 0 0,0 0-1 0 0,1 0 1 0 0,-1 0-1 0 0,0 0 1 0 0,-1 0-1 0 0,1 0 1 0 0,0-1-1 0 0,0 1 0 0 0,-1 0 1 0 0,1-1-1 0 0,-1 1 1 0 0,1-1-1 0 0,-1 1 1 0 0,0-1-1 0 0,0 0 1 0 0,0 0-1 0 0,1 0 1 0 0,-1 0-1 0 0,0 0 1 0 0,0 0-1 0 0,0 0 1 0 0,0-1-1 0 0,-1 1 1 0 0,1-1-1 0 0,0 1 1 0 0,0-1-1 0 0,0 0 1 0 0,0 0-1 0 0,-1 0 1 0 0,1 0-1 0 0,0 0 0 0 0,0-1 1 0 0,0 1-1 0 0,0-1 1 0 0,0 1-1 0 0,0-1 1 0 0,0 0-1 0 0,0 0 1 0 0,0 1-1 0 0,0-2 1 0 0,0 1-1 0 0,0 0 1 0 0,0 0-1 0 0,1 0 1 0 0,-1-1-1 0 0,0 1 1 0 0,0-2 86 0 0,-16-13-1082 0 0</inkml:trace>
  <inkml:trace contextRef="#ctx0" brushRef="#br0" timeOffset="435.041">1286 143 1932 0 0,'29'-30'1495'0'0,"-29"30"-1464"0"0,0 0 1 0 0,-1 1-1 0 0,1-1 0 0 0,-1 1 1 0 0,1-1-1 0 0,0 1 0 0 0,0-1 0 0 0,-1 1 1 0 0,1-1-1 0 0,0 1 0 0 0,0-1 1 0 0,0 1-1 0 0,-1-1 0 0 0,1 1 0 0 0,0-1 1 0 0,0 1-1 0 0,0-1 0 0 0,0 1 1 0 0,0 0-1 0 0,0-1 0 0 0,0 1 0 0 0,0-1 1 0 0,0 1-1 0 0,0-1 0 0 0,1 1 1 0 0,-1-1-1 0 0,0 1 0 0 0,0-1 0 0 0,0 1 1 0 0,1-1-1 0 0,-1 1 0 0 0,0-1 1 0 0,1 1-1 0 0,-1-1 0 0 0,0 1 0 0 0,1-1 1 0 0,-1 0-1 0 0,1 1 0 0 0,-1-1 1 0 0,0 0-1 0 0,1 1 0 0 0,-1-1 0 0 0,1 0 1 0 0,-1 1-1 0 0,1-1 0 0 0,-1 0 1 0 0,1 0-1 0 0,-1 0 0 0 0,1 0 0 0 0,-1 1 1 0 0,1-1-1 0 0,0 0 0 0 0,-1 0 1 0 0,1 0-1 0 0,-1 0 0 0 0,1 0 0 0 0,-1 0 1 0 0,1 0-1 0 0,-1 0 0 0 0,1-1 1 0 0,-1 1-1 0 0,1 0 0 0 0,0 0 0 0 0,-1 0 1 0 0,1-1-1 0 0,-1 1 0 0 0,0 0 1 0 0,1 0-1 0 0,0-1-31 0 0,2 377 1811 0 0,70 33-1315 0 0,-73-406-544 0 0,0 1 1 0 0,0-1-1 0 0,0 0 0 0 0,-1 1 1 0 0,1-1-1 0 0,-1 0 1 0 0,0 1-1 0 0,0-1 0 0 0,0 0 1 0 0,0 0-1 0 0,-1 0 1 0 0,0 0-1 0 0,1 0 1 0 0,-1 0-1 0 0,0 0 0 0 0,0-1 1 0 0,0 1-1 0 0,-1 0 1 0 0,1-1-1 0 0,-1 0 0 0 0,1 0 1 0 0,-1 0-1 0 0,0 0 1 0 0,0 0-1 0 0,0 0 1 0 0,0-1-1 0 0,0 1 0 0 0,0-1 1 0 0,0 0-1 0 0,0 0 1 0 0,-1 0-1 0 0,1 0 0 0 0,0-1 1 0 0,-1 1-1 0 0,1-1 1 0 0,0 0-1 0 0,-1 0 1 0 0,-1 0 47 0 0,-1-4-45 0 0,1 0 0 0 0,-1 0 0 0 0,1 0 0 0 0,0-1 0 0 0,0 0 0 0 0,0 0 0 0 0,1 0 0 0 0,0 0 0 0 0,0-1 0 0 0,0 1 0 0 0,1-1 0 0 0,-1 0 0 0 0,2 0 0 0 0,-1-1 0 0 0,1 1 0 0 0,-1-1 0 0 0,2 1 0 0 0,-1-1 0 0 0,1 1 0 0 0,0-1 0 0 0,0 0 0 0 0,1 0 0 0 0,0 0 0 0 0,0-2 45 0 0,28-169 517 0 0,-23 168-470 0 0,-1 0 1 0 0,1 1-1 0 0,1 0 1 0 0,0 0-1 0 0,0 0 1 0 0,1 1-1 0 0,0 0 1 0 0,0 0-1 0 0,1 1 0 0 0,0 0 1 0 0,0 0-1 0 0,1 1 1 0 0,-1 0-1 0 0,1 0 1 0 0,1 1-1 0 0,-1 0 1 0 0,1 1-1 0 0,0 0 1 0 0,0 1-1 0 0,0 0 1 0 0,1 0-1 0 0,-1 1 0 0 0,1 0 1 0 0,-1 1-1 0 0,1 0 1 0 0,-1 1-1 0 0,1 0 1 0 0,0 1-1 0 0,-1 0 1 0 0,1 0-1 0 0,-1 1 1 0 0,1 1-1 0 0,-1 0 0 0 0,0 0 1 0 0,0 1-1 0 0,0 0 1 0 0,-1 1-1 0 0,2 1-47 0 0,-4-3 20 0 0,-1 0 0 0 0,1 0 0 0 0,-1 1 0 0 0,0-1 0 0 0,-1 2 0 0 0,1-1 0 0 0,-1 0 0 0 0,1 1 0 0 0,-1 0-1 0 0,0 1 1 0 0,-1-1 0 0 0,0 1 0 0 0,0 0 0 0 0,0 0 0 0 0,0 0 0 0 0,-1 0 0 0 0,0 0 0 0 0,0 1 0 0 0,-1 0 0 0 0,0 0-1 0 0,0-1 1 0 0,-1 1 0 0 0,1 0 0 0 0,-1 0 0 0 0,-1 0 0 0 0,0 1 0 0 0,0-1 0 0 0,0 0 0 0 0,-1 0 0 0 0,0 0 0 0 0,0 0-1 0 0,0 0 1 0 0,-1 0 0 0 0,0-1 0 0 0,-1 1 0 0 0,0 0-20 0 0,1-3-145 0 0,0 0 1 0 0,0 0-1 0 0,0-1 0 0 0,-1 1 1 0 0,1-1-1 0 0,-1 0 0 0 0,0 1 1 0 0,0-1-1 0 0,0-1 0 0 0,-1 1 1 0 0,1 0-1 0 0,-1-1 1 0 0,1 0-1 0 0,-1 1 0 0 0,0-2 1 0 0,0 1-1 0 0,0 0 0 0 0,0-1 1 0 0,0 1-1 0 0,0-1 0 0 0,0-1 1 0 0,-1 1-1 0 0,1 0 0 0 0,0-1 1 0 0,-1 0-1 0 0,1 0 0 0 0,0 0 1 0 0,0-1-1 0 0,-1 1 0 0 0,1-1 1 0 0,0 0-1 0 0,0 0 145 0 0,-33-23-1077 0 0</inkml:trace>
  <inkml:trace contextRef="#ctx0" brushRef="#br0" timeOffset="603.703">1662 331 2260 0 0,'0'0'572'0'0,"0"-2"-324"0"0,2 1-56 0 0,-4 2-224 0 0,2 1-184 0 0,0 0-116 0 0,0-2-88 0 0,-1 0-528 0 0</inkml:trace>
  <inkml:trace contextRef="#ctx0" brushRef="#br0" timeOffset="1162.596">1911 698 1260 0 0,'2'93'3607'0'0,"-2"-91"-3062"0"0,0-2-6 0 0,4-2 1257 0 0,1-20-1694 0 0,2 1 1 0 0,1-1-1 0 0,0 1 1 0 0,1 1-1 0 0,2 0 1 0 0,0 0 0 0 0,1 1-1 0 0,1 0 1 0 0,0 1-1 0 0,3-1-102 0 0,26 2-281 0 0,-41 17 233 0 0,4 3 27 0 0,5 8-40 0 0,-1 0 0 0 0,1 0 0 0 0,-2 1-1 0 0,0 0 1 0 0,0 1 0 0 0,-1 0 0 0 0,-1 0 0 0 0,0 0 0 0 0,-1 1 0 0 0,-1 0-1 0 0,0 0 1 0 0,0 0 0 0 0,-1 0 0 0 0,-1 1 0 0 0,-1 1 61 0 0,2-3-44 0 0,-2-37 124 0 0,2 1 0 0 0,0 0 0 0 0,1 0 0 0 0,2 0 0 0 0,0 0 0 0 0,1 0 0 0 0,1 1 0 0 0,2 1 0 0 0,0-1 0 0 0,1 2 0 0 0,1-1 0 0 0,9-10-80 0 0,-19 27-18 0 0,1-1 0 0 0,0 1 0 0 0,0 0 0 0 0,1 0 0 0 0,-1 1 0 0 0,1-1 0 0 0,-1 1 0 0 0,1 0 0 0 0,0 0 0 0 0,0 0 0 0 0,1 0 0 0 0,-1 0 0 0 0,1 1 0 0 0,-1 0 0 0 0,1 0 0 0 0,0 0 0 0 0,-1 1 0 0 0,1 0 0 0 0,0 0 0 0 0,0 0 0 0 0,0 0 0 0 0,0 1 0 0 0,0 0-1 0 0,0 0 1 0 0,0 0 0 0 0,0 0 0 0 0,0 1 0 0 0,0 0 0 0 0,0 0 0 0 0,0 0 0 0 0,0 1 0 0 0,0 0 0 0 0,-1 0 0 0 0,1 0 0 0 0,-1 0 0 0 0,1 1 0 0 0,-1-1 0 0 0,0 1 0 0 0,0 0 0 0 0,0 1 0 0 0,0-1 0 0 0,-1 1 0 0 0,1-1 0 0 0,-1 1 0 0 0,0 0 0 0 0,0 1 0 0 0,0-1 0 0 0,-1 0-1 0 0,0 1 1 0 0,1-1 0 0 0,-2 1 0 0 0,2 3 18 0 0,21 65 7 0 0,-23-65-101 0 0,-1 1-1 0 0,1-1 0 0 0,1 1 0 0 0,0-1 1 0 0,0 0-1 0 0,0 1 0 0 0,1-1 1 0 0,1-1-1 0 0,-1 1 0 0 0,1 0 0 0 0,0-1 1 0 0,1 0-1 0 0,0 0 0 0 0,0 0 0 0 0,1 0 1 0 0,-1-1-1 0 0,1 0 0 0 0,1 0 1 0 0,-1-1-1 0 0,1 1 0 0 0,0-1 0 0 0,0-1 1 0 0,1 0-1 0 0,-1 0 0 0 0,1 0 0 0 0,0-1 1 0 0,0 0-1 0 0,0 0 0 0 0,0-1 0 0 0,0 0 1 0 0,5 0 94 0 0,4-2-334 0 0</inkml:trace>
  <inkml:trace contextRef="#ctx0" brushRef="#br0" timeOffset="1536.621">2944 644 2440 0 0,'1'0'12'0'0,"0"-1"0"0"0,0 0 0 0 0,-1 0-1 0 0,1 1 1 0 0,0-1 0 0 0,0 0 0 0 0,-1 0-1 0 0,1 0 1 0 0,-1 0 0 0 0,1 1 0 0 0,-1-1-1 0 0,0 0 1 0 0,1 0 0 0 0,-1 0 0 0 0,0 0 0 0 0,1 0-1 0 0,-1 0 1 0 0,0 0 0 0 0,0-1 0 0 0,0 1-1 0 0,0 0 1 0 0,0 0 0 0 0,0 0 0 0 0,0 0-1 0 0,0 0 1 0 0,-1 0 0 0 0,1 0 0 0 0,0 0 0 0 0,-1 0-1 0 0,1 0 1 0 0,0 0 0 0 0,-1 0 0 0 0,1 0-1 0 0,-1 1 1 0 0,0-1 0 0 0,1 0 0 0 0,-1 0-1 0 0,0 0 1 0 0,1 1 0 0 0,-1-1 0 0 0,0 0 0 0 0,0 1-1 0 0,0-1 1 0 0,1 0 0 0 0,-1 1 0 0 0,0-1-1 0 0,0 1 1 0 0,0 0 0 0 0,0-1 0 0 0,0 1-1 0 0,0 0 1 0 0,0-1 0 0 0,0 1 0 0 0,0 0 0 0 0,0 0-1 0 0,0 0 1 0 0,0 0 0 0 0,0 0 0 0 0,-1 0-1 0 0,1 0 1 0 0,0 0 0 0 0,0 1 0 0 0,0-1-1 0 0,0 0 1 0 0,0 1 0 0 0,0-1 0 0 0,1 1 0 0 0,-1-1-1 0 0,-1 1-11 0 0,-13 1 95 0 0,1-2-13 0 0,1 1-1 0 0,-1 0 0 0 0,1 1 0 0 0,-1 0 1 0 0,1 1-1 0 0,0 1 0 0 0,0 0 1 0 0,0 0-1 0 0,1 2 0 0 0,-1-1 0 0 0,1 2 1 0 0,1-1-1 0 0,-1 2 0 0 0,1 0 1 0 0,0 0-1 0 0,1 1 0 0 0,0 0 0 0 0,-8 10-81 0 0,17-18 16 0 0,0 0-1 0 0,1 0 0 0 0,-1 0 0 0 0,0 0 0 0 0,1 0 0 0 0,-1 0 1 0 0,1 0-1 0 0,-1 0 0 0 0,1 0 0 0 0,0 1 0 0 0,0-1 1 0 0,-1 0-1 0 0,1 0 0 0 0,0 1 0 0 0,0-1 0 0 0,0 0 0 0 0,0 0 1 0 0,0 1-1 0 0,0-1 0 0 0,1 0 0 0 0,-1 0 0 0 0,0 0 0 0 0,1 1 1 0 0,-1-1-1 0 0,0 0 0 0 0,1 0 0 0 0,0 0 0 0 0,-1 0 0 0 0,1 0 1 0 0,0 0-1 0 0,-1 0 0 0 0,1 0 0 0 0,0 0 0 0 0,0 0 0 0 0,0 0 1 0 0,0 0-1 0 0,0-1 0 0 0,0 1 0 0 0,0 0 0 0 0,0-1 1 0 0,0 1-1 0 0,0-1 0 0 0,0 1 0 0 0,0-1 0 0 0,1 1 0 0 0,-1-1 1 0 0,0 0-1 0 0,0 0 0 0 0,1 1 0 0 0,-1-1 0 0 0,0 0 0 0 0,0 0 1 0 0,2 0-16 0 0,75 6-25 0 0,-73-6 50 0 0,128-42 173 0 0,-133 43-208 0 0,-1 0 0 0 0,1 0 0 0 0,-1 0 0 0 0,0-1 0 0 0,1 1 0 0 0,-1 0-1 0 0,0 0 1 0 0,1-1 0 0 0,-1 1 0 0 0,0-1 0 0 0,0 1 0 0 0,0-1 0 0 0,0 1 0 0 0,0-1 0 0 0,1 1-1 0 0,-1-1 1 0 0,0 0 0 0 0,0 1 0 0 0,0-1 0 0 0,0 0 0 0 0,0 0 0 0 0,0 0 0 0 0,0 0 0 0 0,0 0 0 0 0,0 0-1 0 0,0 0 1 0 0,0 0 0 0 0,0 0 0 0 0,0 0 0 0 0,0 0 0 0 0,0-1 0 0 0,0 1 0 0 0,0 0 0 0 0,0-1-1 0 0,0 1 1 0 0,0-1 0 0 0,1 1 0 0 0,-1-1 0 0 0,0 1 0 0 0,0-1 0 0 0,0 0 0 0 0,1 1 0 0 0,-1-1-1 0 0,0 0 1 0 0,1 0 0 0 0,-1 0 0 0 0,1 1 0 0 0,-1-1 0 0 0,1 0 0 0 0,-1 0 0 0 0,1 0 0 0 0,-1 0 0 0 0,1 0-1 0 0,0 0 1 0 0,0 0 0 0 0,-1 0 0 0 0,1 0 0 0 0,0 0 0 0 0,0 0 0 0 0,0 0 0 0 0,0 0 0 0 0,0 0-1 0 0,0 0 1 0 0,1 0 0 0 0,-1 0 0 0 0,0 0 0 0 0,0 0 0 0 0,1 1 0 0 0,-1-2 10 0 0,1 2-22 0 0,-1-1 0 0 0,0 1 0 0 0,1 0 0 0 0,-1 0 1 0 0,1-1-1 0 0,-1 1 0 0 0,0 0 0 0 0,1 0 0 0 0,-1 0 1 0 0,1 0-1 0 0,-1 0 0 0 0,1 0 0 0 0,-1 0 0 0 0,1-1 0 0 0,-1 1 1 0 0,1 0-1 0 0,-1 1 0 0 0,1-1 0 0 0,-1 0 0 0 0,0 0 0 0 0,1 0 1 0 0,-1 0-1 0 0,1 0 0 0 0,-1 0 0 0 0,1 0 0 0 0,-1 1 0 0 0,0-1 1 0 0,1 0-1 0 0,-1 0 0 0 0,1 1 0 0 0,-1-1 0 0 0,0 0 0 0 0,1 1 1 0 0,-1-1-1 0 0,0 0 0 0 0,1 1 0 0 0,-1-1 0 0 0,0 0 0 0 0,0 1 1 0 0,1-1-1 0 0,-1 1 0 0 0,0-1 0 0 0,0 0 0 0 0,0 1 0 0 0,0-1 1 0 0,1 1-1 0 0,-1-1 0 0 0,0 1 0 0 0,0-1 0 0 0,0 1 1 0 0,0-1-1 0 0,0 1 0 0 0,0-1 0 0 0,0 0 0 0 0,0 1 0 0 0,0-1 1 0 0,-1 1-1 0 0,1 0 22 0 0,74-31-1915 0 0,-54 12 1216 0 0</inkml:trace>
  <inkml:trace contextRef="#ctx0" brushRef="#br0" timeOffset="1785.189">3167 326 1372 0 0,'84'-316'5895'0'0,"-83"314"-5514"0"0,-1 2-70 0 0,-19-7 349 0 0,13 16-611 0 0,0 1 0 0 0,0 1 0 0 0,1-1 0 0 0,1 1 0 0 0,0 0 0 0 0,0 0 0 0 0,1 0 0 0 0,0 0 0 0 0,1 1 0 0 0,1-1 0 0 0,-1 1 0 0 0,2-1 0 0 0,0 1 0 0 0,0 0 0 0 0,1-1 0 0 0,1 4-49 0 0,-2 5 102 0 0,3 22-87 0 0,2 0 1 0 0,2 0-1 0 0,2-1 1 0 0,1 0-1 0 0,2 0 1 0 0,4 2-16 0 0,32 130-4098 0 0,-62-121 1624 0 0,-2-33 1320 0 0</inkml:trace>
  <inkml:trace contextRef="#ctx0" brushRef="#br0" timeOffset="2356.832">3039 484 2292 0 0,'81'-24'3520'0'0,"-50"20"-3113"0"0,431-43-1981 0 0,-312 9 422 0 0,-150 38 1164 0 0,-1 0-1 0 0,0 0 1 0 0,1 0 0 0 0,-1 0 0 0 0,1 0-1 0 0,-1 0 1 0 0,1 0 0 0 0,-1-1 0 0 0,0 1-1 0 0,1 0 1 0 0,-1 0 0 0 0,1 0 0 0 0,-1-1-1 0 0,1 1 1 0 0,-1 0 0 0 0,1-1 0 0 0,-1 1-1 0 0,1 0 1 0 0,0-1 0 0 0,-1 1 0 0 0,1-1-1 0 0,-1 1 1 0 0,1-1 0 0 0,0 1 0 0 0,-1-1-1 0 0,1 1 1 0 0,0-1 0 0 0,0 1 0 0 0,0-1-1 0 0,-1 1 1 0 0,1-1 0 0 0,0 1 0 0 0,0-1-1 0 0,0 1 1 0 0,0-1 0 0 0,0 0 0 0 0,0 1-1 0 0,0-1 1 0 0,0 1 0 0 0,0-1 0 0 0,0 1-1 0 0,0-1 1 0 0,0 1 0 0 0,0-1 0 0 0,0 0-1 0 0,1 1 1 0 0,-1-1 0 0 0,0 1-1 0 0,0-1 1 0 0,1 1 0 0 0,-1-1 0 0 0,0 1-1 0 0,1-1 1 0 0,-1 1 0 0 0,0 0 0 0 0,1-1-1 0 0,-1 1 1 0 0,1-1 0 0 0,-1 1 0 0 0,1 0-1 0 0,-1-1 1 0 0,1 1 0 0 0,-1 0-12 0 0,-46 2 403 0 0,31 3-331 0 0,0 1 0 0 0,0 1 0 0 0,0 0 1 0 0,0 1-1 0 0,1 1 0 0 0,1 0 0 0 0,0 1 0 0 0,0 0 1 0 0,1 1-1 0 0,0 1 0 0 0,0-1 0 0 0,2 2 0 0 0,-1 0 1 0 0,2 0-1 0 0,0 1 0 0 0,0 0 0 0 0,-4 10-72 0 0,13-23 28 0 0,-1-1 0 0 0,0 1 0 0 0,1-1 0 0 0,-1 1 0 0 0,1 0 0 0 0,-1-1 0 0 0,1 1 0 0 0,-1 0 0 0 0,1 0 0 0 0,-1 0 0 0 0,1-1 0 0 0,0 1 0 0 0,-1 0 0 0 0,1 0 0 0 0,0 0 1 0 0,0 0-1 0 0,0 0 0 0 0,0-1 0 0 0,0 1 0 0 0,0 0 0 0 0,0 0 0 0 0,0 0 0 0 0,0 0 0 0 0,0 0 0 0 0,0 0 0 0 0,0-1 0 0 0,0 1 0 0 0,1 0 0 0 0,-1 0 0 0 0,0 0 0 0 0,1 0 0 0 0,-1-1 0 0 0,1 1 0 0 0,-1 0 0 0 0,1 0 0 0 0,-1-1 0 0 0,1 1 0 0 0,0 0 0 0 0,-1-1 0 0 0,1 1 0 0 0,0-1 0 0 0,-1 1 0 0 0,1-1 0 0 0,0 1 0 0 0,0-1 0 0 0,-1 1 0 0 0,1-1 0 0 0,0 0 0 0 0,0 1 0 0 0,0-1 0 0 0,0 0 0 0 0,-1 0 0 0 0,1 0-28 0 0,50-13 483 0 0,182-86 185 0 0,-230 100-665 0 0,0 0-1 0 0,0 0 1 0 0,0 1-1 0 0,0-1 1 0 0,-1 1-1 0 0,1 0 1 0 0,0-1-1 0 0,-1 1 1 0 0,1 1 0 0 0,-1-1-1 0 0,0 0 1 0 0,0 0-1 0 0,0 1 1 0 0,0-1-1 0 0,0 1 1 0 0,0 0-1 0 0,-1-1 1 0 0,1 1-1 0 0,-1 0 1 0 0,0 0-1 0 0,0 0 1 0 0,0 0-1 0 0,0 0 1 0 0,-1 0-1 0 0,1 0 1 0 0,-1 0-1 0 0,1 1 1 0 0,-1-1-1 0 0,0 0 1 0 0,0 0-1 0 0,-1 0 1 0 0,1 0-1 0 0,-1 1 1 0 0,0-1-1 0 0,1 0 1 0 0,-1 0-1 0 0,-1 1-2 0 0,3 20 9 0 0,10 40 980 0 0,-11-64-699 0 0,56-49 517 0 0,9-24-618 0 0,61-63-1378 0 0,-30 62-2943 0 0,-54 55 1614 0 0,-18 14 1253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4:4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349 552 1056 0 0,'-22'-1'244'0'0,"0"1"0"0"0,0 1 0 0 0,1 1 0 0 0,-1 0 0 0 0,1 2 0 0 0,0 1 0 0 0,0 0 0 0 0,0 2 0 0 0,1 0-1 0 0,0 1 1 0 0,0 1 0 0 0,1 1 0 0 0,0 1 0 0 0,0 1 0 0 0,1 0 0 0 0,-2 4-244 0 0,21-17 8 0 0,0 1 1 0 0,0 0-1 0 0,-1 0 0 0 0,1 0 1 0 0,0 0-1 0 0,0 0 0 0 0,0 0 1 0 0,0 0-1 0 0,0 0 0 0 0,0 1 1 0 0,0-1-1 0 0,-1 0 0 0 0,1 0 1 0 0,0 1-1 0 0,0-1 0 0 0,0 0 1 0 0,-1 1-1 0 0,1-1 0 0 0,0 1 1 0 0,0-1-1 0 0,-1 1 0 0 0,1-1 1 0 0,0 1-1 0 0,-1 0 0 0 0,1-1 1 0 0,-1 1-1 0 0,1 0 0 0 0,-1 0 1 0 0,1-1-1 0 0,-1 1 0 0 0,1 0 1 0 0,-1 0-1 0 0,0-1 0 0 0,1 1 1 0 0,-1 0-1 0 0,0 0 0 0 0,0 0 1 0 0,0 0-1 0 0,1 0 0 0 0,-1 0 1 0 0,0-1-1 0 0,0 1 0 0 0,0 0 1 0 0,-1 0-1 0 0,1 0 0 0 0,0 0 1 0 0,0 0-1 0 0,0 0 0 0 0,-1-1 1 0 0,1 1-1 0 0,0 0 0 0 0,-1 0 1 0 0,1 0-1 0 0,-1-1 0 0 0,1 1 1 0 0,-1 0-1 0 0,1 0 0 0 0,-1-1 1 0 0,1 1-1 0 0,-1 0 0 0 0,0-1 1 0 0,1 1-1 0 0,-1-1 0 0 0,0 1 1 0 0,0-1-1 0 0,1 1 0 0 0,-1-1 1 0 0,0 0-1 0 0,0 1 0 0 0,0-1-8 0 0,81 3-203 0 0,-70-3 236 0 0,161-25-434 0 0,9-28-186 0 0,-229 41 277 0 0,-208 49 696 0 0,279-43-363 0 0,29-5-46 0 0,0-1 1 0 0,-1-3 0 0 0,-1-3 0 0 0,-1-1-1 0 0,-1-3 1 0 0,0-1 0 0 0,-2-3-1 0 0,32-23 23 0 0,-72 44 19 0 0,1 0 0 0 0,-1-1-1 0 0,0 1 1 0 0,0-2-1 0 0,-1 1 1 0 0,1 0-1 0 0,-2-1 1 0 0,1 1 0 0 0,-1-1-1 0 0,1 0 1 0 0,-2-1-1 0 0,1 1 1 0 0,-1 0 0 0 0,0-1-1 0 0,-1 1 1 0 0,0-1-1 0 0,0 1 1 0 0,-1-1 0 0 0,0 0-1 0 0,0 1 1 0 0,0-1-1 0 0,-1 0 1 0 0,0 1-1 0 0,-2-3-18 0 0,-2-15 338 0 0,-2 0 0 0 0,-1 0 0 0 0,-1 0 0 0 0,-1 1 0 0 0,-1 1-1 0 0,-1 0 1 0 0,-1 0 0 0 0,-1 2 0 0 0,-1-1 0 0 0,-16-16-338 0 0,28 37 32 0 0,0 1 0 0 0,0 0 0 0 0,0 0 0 0 0,0 0 0 0 0,0 0 0 0 0,0 1 0 0 0,-1-1 0 0 0,1 1 0 0 0,0 0 0 0 0,0 0 0 0 0,0 0 0 0 0,1 0 0 0 0,-1 1 0 0 0,0-1 0 0 0,0 1 0 0 0,1-1 0 0 0,-1 1 0 0 0,1 0 0 0 0,-1 0 0 0 0,1 0 0 0 0,0 0 0 0 0,0 1 0 0 0,0-1 0 0 0,0 1 0 0 0,0-1 0 0 0,0 1 0 0 0,1 0 0 0 0,-1-1 0 0 0,1 1 0 0 0,0 0 0 0 0,0 0 0 0 0,0 0 0 0 0,0 0 0 0 0,0 2-32 0 0,-11 32 54 0 0,2 0 0 0 0,1 1 0 0 0,2 0 0 0 0,2 0 1 0 0,1 1-1 0 0,2-1 0 0 0,2 1 0 0 0,1 0 0 0 0,2-1 0 0 0,2 1 0 0 0,1-1 1 0 0,2 0-1 0 0,2 0 0 0 0,1-1 0 0 0,2 0-54 0 0,86 251-1454 0 0,-88-248 555 0 0,8 19-3989 0 0,-20-62 3700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4:4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1844 0 0,'-13'59'2633'0'0,"-3"9"-1924"0"0,3 0 0 0 0,3 1-1 0 0,2 1 1 0 0,4-1 0 0 0,4 33-709 0 0,56 277-215 0 0,-55-367 352 0 0,0-10-335 0 0,0 0 0 0 0,0 1 0 0 0,0-1 0 0 0,-1 1 0 0 0,1-1 0 0 0,-1 1 0 0 0,0 0 0 0 0,0-1 0 0 0,0 1 0 0 0,0-1 0 0 0,0 1 0 0 0,0 0 0 0 0,-1-1 0 0 0,1 1 0 0 0,-1-1 0 0 0,0 1 0 0 0,1-1 0 0 0,-1 1 0 0 0,-1-1 0 0 0,1 0 0 0 0,0 0 0 0 0,0 1 0 0 0,-1-1 0 0 0,1 0 0 0 0,-1 0 0 0 0,0 0 0 0 0,0 0 0 0 0,-1 1 198 0 0,-8-1-1267 0 0</inkml:trace>
  <inkml:trace contextRef="#ctx0" brushRef="#br0" timeOffset="265.131">301 226 1060 0 0,'7'-1'111'0'0,"0"1"0"0"0,0 1 0 0 0,1-1 0 0 0,-1 1 0 0 0,0 0 1 0 0,0 1-1 0 0,0 0 0 0 0,0 0 0 0 0,0 0 0 0 0,-1 1 0 0 0,1 0 0 0 0,-1 0 0 0 0,0 1 0 0 0,1-1 0 0 0,-1 1 0 0 0,-1 1 0 0 0,1-1 0 0 0,-1 1 0 0 0,0 0 1 0 0,0 0-1 0 0,0 1 0 0 0,-1 0 0 0 0,1 0 0 0 0,-1 0 0 0 0,-1 0 0 0 0,1 0 0 0 0,0 4-111 0 0,-5-4 98 0 0,-1 1 0 0 0,0-1 1 0 0,0 1-1 0 0,0-1 0 0 0,-1 0 0 0 0,0 0 1 0 0,0 0-1 0 0,0-1 0 0 0,-1 1 0 0 0,0-1 0 0 0,0 1 1 0 0,-1-1-1 0 0,1-1 0 0 0,-1 1 0 0 0,0-1 1 0 0,0 1-1 0 0,-1-2 0 0 0,1 1 0 0 0,-1 0-98 0 0,-19 14 29 0 0,-1-2-1 0 0,0 0 0 0 0,-1-2 1 0 0,-1 0-1 0 0,0-2 0 0 0,0-2 1 0 0,-1 0-1 0 0,-1-2 1 0 0,-10 1-29 0 0,-50-22-3174 0 0,76-4 1843 0 0</inkml:trace>
  <inkml:trace contextRef="#ctx0" brushRef="#br0" timeOffset="509.194">704 263 1304 0 0,'52'18'11735'0'0,"-35"-19"-11421"0"0,-16 0-1106 0 0,-1 1-465 0 0,0 0-34 0 0,0 0 27 0 0,17-16-4204 0 0,-17 12 4195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4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61 310 916 0 0,'0'0'561'0'0,"-26"4"3141"0"0,-8 12-2669 0 0,34-16-594 0 0,14-4 1381 0 0,118-19-1280 0 0,363-43-1080 0 0,-425 78-1709 0 0,-68 19-1334 0 0,-17-16 2276 0 0</inkml:trace>
  <inkml:trace contextRef="#ctx0" brushRef="#br0" timeOffset="200.711">22 692 1192 0 0,'-1'0'62'0'0,"0"1"0"0"0,0-1 0 0 0,1 0 0 0 0,-1 1 0 0 0,0-1 0 0 0,0 1 0 0 0,0-1 0 0 0,1 1-1 0 0,-1-1 1 0 0,0 1 0 0 0,1 0 0 0 0,-1-1 0 0 0,1 1 0 0 0,-1 0 0 0 0,1-1 0 0 0,-1 1 0 0 0,1 0 0 0 0,-1 0 0 0 0,1 0 0 0 0,-1-1 0 0 0,1 1 0 0 0,0 0 0 0 0,0 0-1 0 0,-1 0 1 0 0,1 0 0 0 0,0 0 0 0 0,0 0 0 0 0,0-1 0 0 0,0 1 0 0 0,0 0 0 0 0,0 0 0 0 0,0 0 0 0 0,0 0 0 0 0,1 0 0 0 0,-1 0 0 0 0,0 0 0 0 0,0-1 0 0 0,1 1-1 0 0,-1 0 1 0 0,1 0 0 0 0,-1 0 0 0 0,1-1 0 0 0,-1 1 0 0 0,1 0 0 0 0,-1 0 0 0 0,1-1 0 0 0,-1 1 0 0 0,1-1 0 0 0,0 1 0 0 0,0 0 0 0 0,-1-1 0 0 0,1 1-1 0 0,0-1 1 0 0,0 0 0 0 0,-1 1 0 0 0,1-1 0 0 0,0 0 0 0 0,0 1 0 0 0,0-1 0 0 0,0 0 0 0 0,0 0 0 0 0,0 0 0 0 0,-1 1 0 0 0,1-1 0 0 0,0 0 0 0 0,0 0 0 0 0,0-1-62 0 0,75 6 1423 0 0,-66-5-1287 0 0,262-40 820 0 0,13-36-5478 0 0,-252 60 3343 0 0</inkml:trace>
  <inkml:trace contextRef="#ctx0" brushRef="#br0" timeOffset="451.356">767 0 2128 0 0,'12'2'190'0'0,"-1"0"-1"0"0,1 1 1 0 0,-1 0-1 0 0,0 1 1 0 0,1 0-1 0 0,-2 1 0 0 0,1 0 1 0 0,0 1-1 0 0,-1 0 1 0 0,0 0-1 0 0,-1 1 1 0 0,1 0-1 0 0,-1 1 1 0 0,-1 0-1 0 0,0 1 1 0 0,0 0-1 0 0,0 0 1 0 0,-1 1-190 0 0,10 9 155 0 0,-1 0 0 0 0,-1 2 0 0 0,-1-1 1 0 0,-1 2-1 0 0,0 0 0 0 0,-2 0 0 0 0,-1 1 1 0 0,-1 1-1 0 0,0 0 0 0 0,-2 0 1 0 0,-1 0-1 0 0,-1 1 0 0 0,-1 0 0 0 0,-1 0 1 0 0,-1 0-1 0 0,-1 0 0 0 0,-2 0 1 0 0,0 0-1 0 0,-3 10-155 0 0,-71 214-490 0 0,66-229 8 0 0,-1 0 0 0 0,0-1 0 0 0,-1 0 0 0 0,-1-1 0 0 0,-1 0 0 0 0,-1-1 0 0 0,0-1 0 0 0,-1 0 0 0 0,-1-1 0 0 0,0 0 0 0 0,-10 5 482 0 0,-17 6-1165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18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 1336 0 0,'-44'27'514'0'0,"2"1"-1"0"0,0 3 1 0 0,3 1-1 0 0,0 2 1 0 0,2 2 0 0 0,2 1-1 0 0,1 2 1 0 0,2 1-1 0 0,2 2 1 0 0,-14 25-514 0 0,27-36 237 0 0,0 0 1 0 0,2 1-1 0 0,2 0 0 0 0,1 1 0 0 0,1 1 1 0 0,2-1-1 0 0,1 2 0 0 0,1-1 1 0 0,3 1-1 0 0,0 1-237 0 0,4-23 69 0 0,-1 0-1 0 0,2 0 1 0 0,0 0 0 0 0,0 0-1 0 0,1 0 1 0 0,1 0 0 0 0,0 0 0 0 0,1-1-1 0 0,0 1 1 0 0,1-1 0 0 0,0 0-1 0 0,1 0 1 0 0,0-1 0 0 0,4 5-69 0 0,1 0-19 0 0,1 0 1 0 0,0 0 0 0 0,1-1-1 0 0,0-1 1 0 0,2 0 0 0 0,-1-1-1 0 0,2-1 1 0 0,0 0-1 0 0,0-1 1 0 0,1 0 0 0 0,0-2-1 0 0,1 0 1 0 0,0-1-1 0 0,1 0 19 0 0,168 30-4595 0 0,-135-52 2088 0 0,-31 0 1376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2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1008 0 0,'0'-4'80'0'0,"-1"1"1"0"0,1-1-1 0 0,0 1 0 0 0,0-1 0 0 0,0 1 1 0 0,1-1-1 0 0,-1 1 0 0 0,1-1 0 0 0,0 1 0 0 0,0-1 1 0 0,0 1-1 0 0,0 0 0 0 0,1 0 0 0 0,-1-1 1 0 0,1 1-1 0 0,0 0 0 0 0,0 0 0 0 0,0 0 1 0 0,0 1-1 0 0,1-1 0 0 0,-1 1 0 0 0,1-1 1 0 0,-1 1-1 0 0,1 0 0 0 0,0 0 0 0 0,0 0 1 0 0,0 0-1 0 0,0 0 0 0 0,0 1 0 0 0,1-1 1 0 0,-1 1-1 0 0,0 0 0 0 0,1 0 0 0 0,-1 0 0 0 0,1 0 1 0 0,-1 1-1 0 0,1-1 0 0 0,-1 1 0 0 0,1 0 1 0 0,-1 0-1 0 0,1 0 0 0 0,-1 1 0 0 0,1 0-80 0 0,6 2 29 0 0,1 1 0 0 0,-1 1 0 0 0,0 0 0 0 0,-1 0 0 0 0,1 1 0 0 0,-1 0 0 0 0,0 0 0 0 0,-1 1 0 0 0,1 1 0 0 0,-1-1 0 0 0,-1 1 0 0 0,0 1 0 0 0,0-1 0 0 0,0 1-1 0 0,-1 0 1 0 0,0 1 0 0 0,-1-1 0 0 0,0 1 0 0 0,-1 0 0 0 0,3 11-29 0 0,0-8 115 0 0,-1 1 1 0 0,-1 1-1 0 0,0-1 0 0 0,-1 1 0 0 0,-1 0 1 0 0,0 0-1 0 0,-1 0 0 0 0,-1 0 0 0 0,0 1 0 0 0,-1-1 1 0 0,-1 0-1 0 0,0 0 0 0 0,-1 1 0 0 0,0-1 1 0 0,-2 0-1 0 0,1-1 0 0 0,-2 1 0 0 0,-1 1-115 0 0,-17 21 856 0 0,23-37-836 0 0,0-1 0 0 0,0 1 0 0 0,1-1 0 0 0,-1 1 0 0 0,0-1 0 0 0,0 0 0 0 0,0 1 0 0 0,0-1 0 0 0,0 1 0 0 0,0-1 0 0 0,0 1-1 0 0,-1-1 1 0 0,1 1 0 0 0,0-1 0 0 0,0 0 0 0 0,0 1 0 0 0,0-1 0 0 0,-1 1 0 0 0,1-1 0 0 0,0 1 0 0 0,-1-1 0 0 0,1 1 0 0 0,0 0 0 0 0,-1-1 0 0 0,1 1 0 0 0,0-1 0 0 0,-1 1 0 0 0,1 0-1 0 0,-1-1 1 0 0,1 1 0 0 0,-1 0 0 0 0,1-1 0 0 0,-1 1 0 0 0,1 0 0 0 0,-1 0 0 0 0,1 0 0 0 0,-1-1 0 0 0,1 1 0 0 0,-1 0 0 0 0,1 0 0 0 0,-1 0 0 0 0,0 0 0 0 0,1 0 0 0 0,-1 0-1 0 0,1 0 1 0 0,-1 0 0 0 0,1 0 0 0 0,-1 0 0 0 0,1 0 0 0 0,-1 1 0 0 0,1-1 0 0 0,-1 0 0 0 0,0 0 0 0 0,1 0 0 0 0,-1 1 0 0 0,1-1 0 0 0,0 0 0 0 0,-1 1 0 0 0,1-1 0 0 0,-1 0 0 0 0,0 1-20 0 0,2-22 12 0 0,1 1 0 0 0,1-1 1 0 0,0 0-1 0 0,2 1 1 0 0,0 0-1 0 0,1 0 0 0 0,2 0 1 0 0,-1 1-1 0 0,2 0 1 0 0,1 1-1 0 0,0 0 0 0 0,1 0 1 0 0,1 1-1 0 0,1 1 1 0 0,0 0-1 0 0,1 0 0 0 0,1 1 1 0 0,0 1-1 0 0,1 1 1 0 0,1 0-1 0 0,0 1 0 0 0,0 1 1 0 0,14-6-13 0 0,-26 14-6 0 0,1 0 0 0 0,-1 0 0 0 0,1 1 0 0 0,0 0 1 0 0,0 0-1 0 0,0 0 0 0 0,0 1 0 0 0,0-1 0 0 0,1 2 0 0 0,-1-1 1 0 0,0 1-1 0 0,0 0 0 0 0,1 0 0 0 0,-1 0 0 0 0,0 1 0 0 0,0 0 1 0 0,0 0-1 0 0,0 1 0 0 0,0 0 0 0 0,0 0 0 0 0,0 0 0 0 0,0 1 0 0 0,-1 0 1 0 0,1 0-1 0 0,-1 0 0 0 0,0 1 0 0 0,0 0 0 0 0,0 0 0 0 0,0 0 1 0 0,-1 0-1 0 0,1 1 0 0 0,-1 0 0 0 0,0-1 0 0 0,-1 2 0 0 0,1-1 1 0 0,-1 0-1 0 0,0 1 0 0 0,1 4 6 0 0,8 21-292 0 0,-2 2 1 0 0,-1-1 0 0 0,-2 1-1 0 0,-1 0 1 0 0,-2 1 0 0 0,-1-1-1 0 0,-1 1 1 0 0,-3 23 291 0 0,1-28-4452 0 0,0-22 3392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2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1324 0 0,'48'-43'4821'0'0,"-41"121"-1891"0"0,18 378-1767 0 0,28-55-3736 0 0,-53-394 2295 0 0,-1-1 0 0 0,0 1-1 0 0,0 0 1 0 0,-1-1-1 0 0,1 0 1 0 0,-1 1 0 0 0,-1-1-1 0 0,1 0 1 0 0,-1 0-1 0 0,0 0 1 0 0,-1-1 0 0 0,1 1-1 0 0,-1-1 1 0 0,0 0-1 0 0,-1 1 1 0 0,1-2 0 0 0,-1 1-1 0 0,0 0 279 0 0,-13 11-1306 0 0</inkml:trace>
  <inkml:trace contextRef="#ctx0" brushRef="#br0" timeOffset="296.388">147 224 1632 0 0,'10'-10'191'0'0,"2"2"-1"0"0,-1 0 1 0 0,1 0-1 0 0,1 1 1 0 0,-1 1 0 0 0,1 0-1 0 0,0 0 1 0 0,1 1-1 0 0,-1 1 1 0 0,1 1-1 0 0,0 0 1 0 0,0 0-1 0 0,0 1 1 0 0,0 1 0 0 0,0 0-1 0 0,0 2 1 0 0,0-1-1 0 0,0 1 1 0 0,0 1-1 0 0,0 1 1 0 0,0 0-1 0 0,0 1 1 0 0,-1 0 0 0 0,1 1-1 0 0,-1 0 1 0 0,0 1-1 0 0,3 3-190 0 0,-11-6 46 0 0,-1 0 0 0 0,0 1-1 0 0,0-1 1 0 0,0 1 0 0 0,-1 0-1 0 0,1 0 1 0 0,-1 0 0 0 0,0 0-1 0 0,0 1 1 0 0,0-1 0 0 0,-1 1-1 0 0,1 0 1 0 0,-1 0 0 0 0,-1 0-1 0 0,1 0 1 0 0,-1 0-1 0 0,1 0 1 0 0,-1 0 0 0 0,-1 0-1 0 0,1 0 1 0 0,-1 1 0 0 0,0-1-1 0 0,0 0 1 0 0,0 1 0 0 0,-1-1-1 0 0,0 0 1 0 0,-1 4-46 0 0,-4 3-19 0 0,-1 0 0 0 0,0-1-1 0 0,-1 0 1 0 0,0 0 0 0 0,-1-1 0 0 0,0 1-1 0 0,-1-2 1 0 0,0 0 0 0 0,-1 0 0 0 0,1-1-1 0 0,-2 0 1 0 0,1-1 0 0 0,-1 0 0 0 0,0-1-1 0 0,0 0 1 0 0,-12 3 19 0 0,-142 21-4624 0 0,136-30 3438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49.92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125 183 968 0 0,'0'0'539'0'0,"3"-15"330"0"0,30-17 575 0 0,-37 107-97 0 0,-48 420-149 0 0,52-486-1191 0 0,0-1-1 0 0,0 1 0 0 0,0-1 1 0 0,1 0-1 0 0,1 1 0 0 0,-1-1 1 0 0,2 0-1 0 0,-1 0 0 0 0,1 0 1 0 0,0 0-1 0 0,0 0 0 0 0,1-1 1 0 0,0 1-1 0 0,1-1 0 0 0,-1 0 1 0 0,1 0-1 0 0,1-1 0 0 0,-1 1 1 0 0,1-1-1 0 0,0 0 0 0 0,1-1 1 0 0,-1 0-1 0 0,1 0 1 0 0,0 0-1 0 0,0-1 0 0 0,1 0 1 0 0,-1 0-1 0 0,1-1 0 0 0,0 0 1 0 0,0 0-1 0 0,0-1 0 0 0,0 0 1 0 0,7 1-7 0 0,66-16-3249 0 0,-58-1 1979 0 0</inkml:trace>
  <inkml:trace contextRef="#ctx0" brushRef="#br0" timeOffset="284.143">0 652 1688 0 0,'1'0'455'0'0,"-1"0"-1"0"0,0 0 1 0 0,0 1 0 0 0,0-1-1 0 0,0 0 1 0 0,0 1 0 0 0,0-1-1 0 0,0 0 1 0 0,0 1-1 0 0,0-1 1 0 0,0 0 0 0 0,0 1-1 0 0,0-1 1 0 0,0 0-455 0 0,23-4 282 0 0,197-32 315 0 0,-44 5-4150 0 0,-119 22 638 0 0,-36 6 1455 0 0</inkml:trace>
  <inkml:trace contextRef="#ctx0" brushRef="#br0" timeOffset="566.968">463 562 1076 0 0,'9'2'200'0'0,"1"0"0"0"0,0 1-1 0 0,-1 1 1 0 0,1-1 0 0 0,-1 2-1 0 0,0-1 1 0 0,-1 1 0 0 0,1 0-1 0 0,-1 1 1 0 0,0 0 0 0 0,0 1 0 0 0,-1-1-1 0 0,1 2-199 0 0,11 7 248 0 0,-8-7 11 0 0,-1 0 0 0 0,0 0 0 0 0,-1 1-1 0 0,0 0 1 0 0,0 1 0 0 0,-1 0 0 0 0,0 0 0 0 0,-1 1 0 0 0,0 0 0 0 0,-1 0 0 0 0,0 1 0 0 0,-1-1 0 0 0,0 1 0 0 0,0 0 0 0 0,-2 1 0 0 0,3 8-259 0 0,-6-20 354 0 0,0-1-14 0 0,0 0-54 0 0,-16-16 859 0 0,16 2-1188 0 0,1-1 0 0 0,1 1-1 0 0,0 0 1 0 0,1 0 0 0 0,1 0-1 0 0,0 1 1 0 0,1-1 0 0 0,0 1-1 0 0,1 0 1 0 0,0 0 0 0 0,1 1-1 0 0,1-1 1 0 0,0 2 0 0 0,0-1 0 0 0,1 1-1 0 0,6-5 44 0 0,112-98-3313 0 0,-75 88 695 0 0,-29 19 1326 0 0</inkml:trace>
  <inkml:trace contextRef="#ctx0" brushRef="#br0" timeOffset="1113.396">1346 565 1360 0 0,'-23'2'167'0'0,"0"0"-1"0"0,-1 2 0 0 0,1 1 1 0 0,1 1-1 0 0,-1 0 1 0 0,1 2-1 0 0,0 1 1 0 0,1 0-1 0 0,0 2 1 0 0,0 0-1 0 0,0 3-166 0 0,14-11 59 0 0,1 0-1 0 0,1 0 1 0 0,-1 1 0 0 0,0 0 0 0 0,1 0-1 0 0,0 0 1 0 0,0 1 0 0 0,0 0 0 0 0,0 0-1 0 0,1 0 1 0 0,0 0 0 0 0,0 1 0 0 0,0 0-1 0 0,1 0 1 0 0,0 0 0 0 0,0 0-1 0 0,0 0 1 0 0,1 1 0 0 0,0-1 0 0 0,0 1-1 0 0,0 5-58 0 0,24 15 361 0 0,-16-23-330 0 0,0-1-1 0 0,-1 0 1 0 0,1 0 0 0 0,1 0-1 0 0,-1-1 1 0 0,0 0-1 0 0,1 0 1 0 0,-1 0 0 0 0,1-1-1 0 0,0 0 1 0 0,-1 0 0 0 0,1-1-1 0 0,0 0 1 0 0,-1 0-1 0 0,1-1 1 0 0,4 0-31 0 0,11 1-117 0 0,-15-1 77 0 0,0 1-1 0 0,0-1 0 0 0,-1-1 0 0 0,1 1 0 0 0,0-1 0 0 0,0 0 0 0 0,-1-1 0 0 0,0 1 1 0 0,1-1-1 0 0,-1 0 0 0 0,0-1 0 0 0,0 0 0 0 0,-1 0 0 0 0,1 0 0 0 0,-1 0 1 0 0,0-1-1 0 0,0 0 0 0 0,0 0 0 0 0,-1-1 0 0 0,0 1 0 0 0,0-1 0 0 0,0 0 0 0 0,-1 0 1 0 0,0 0-1 0 0,0 0 0 0 0,0-1 0 0 0,-1 1 0 0 0,0-1 0 0 0,0 1 0 0 0,-1-1 0 0 0,1 0 1 0 0,-2 0-1 0 0,1 0 41 0 0,-13-88 297 0 0,13 96-290 0 0,-1 0-1 0 0,1 0 0 0 0,0-1 1 0 0,0 1-1 0 0,0 0 1 0 0,0 0-1 0 0,0-1 1 0 0,0 1-1 0 0,0 0 1 0 0,0-1-1 0 0,0 1 1 0 0,0-1-1 0 0,0 1 1 0 0,0-1-1 0 0,1 0 1 0 0,-1 0-1 0 0,0 1 1 0 0,0-1-1 0 0,0 0 1 0 0,1 0-1 0 0,-1 0 1 0 0,0 0-1 0 0,0 0 1 0 0,0 0-1 0 0,1-1 1 0 0,-1 1-1 0 0,0 0 1 0 0,0 0-1 0 0,0-1 1 0 0,0 1-1 0 0,0-1 0 0 0,0 1 1 0 0,1-1-1 0 0,-1 0 1 0 0,0 1-1 0 0,-1-1 1 0 0,1 0-1 0 0,0 0 1 0 0,0 0-1 0 0,0 1 1 0 0,0-1-1 0 0,-1 0 1 0 0,1 0-1 0 0,0 0 1 0 0,-1 0-1 0 0,1 0 1 0 0,-1-1-1 0 0,1 1 1 0 0,-1 0-1 0 0,1 0 1 0 0,-1 0-1 0 0,0 0 1 0 0,0 0-1 0 0,1-1 1 0 0,-1 1-1 0 0,0 0 1 0 0,0 0-1 0 0,0-1 1 0 0,0 1-1 0 0,-1 0 0 0 0,1 0 1 0 0,0 0-1 0 0,0 0 1 0 0,-1-1-1 0 0,1 1-6 0 0,179 161-440 0 0,-160-129-1342 0 0,-15-27 956 0 0</inkml:trace>
  <inkml:trace contextRef="#ctx0" brushRef="#br0" timeOffset="1764.156">1538 487 968 0 0,'47'74'1770'0'0,"-6"81"-838"0"0,-26-73 1477 0 0,-15-82-2025 0 0,6-58 1336 0 0,1 22-1556 0 0,-4 11-131 0 0,1 1 1 0 0,1-1 0 0 0,1 1-1 0 0,2 1 1 0 0,0-1 0 0 0,2 1-1 0 0,0 1 1 0 0,11-17-34 0 0,-19 39-11 0 0,1 0-1 0 0,-1 1 0 0 0,1-1 1 0 0,-1 1-1 0 0,1-1 1 0 0,-1 1-1 0 0,0 0 0 0 0,1 0 1 0 0,-1 0-1 0 0,0 0 1 0 0,1 1-1 0 0,-1-1 1 0 0,0 0-1 0 0,0 1 0 0 0,0 0 1 0 0,0-1-1 0 0,0 1 1 0 0,-1 0-1 0 0,1 0 0 0 0,-1 0 1 0 0,1 0-1 0 0,-1 0 1 0 0,1 0-1 0 0,-1 1 0 0 0,0-1 1 0 0,0 0-1 0 0,0 1 1 0 0,-1-1-1 0 0,1 1 1 0 0,0-1-1 0 0,-1 1 0 0 0,0-1 1 0 0,1 1-1 0 0,-1-1 1 0 0,0 1-1 0 0,0 1 12 0 0,4 7-6 0 0,62 186-42 0 0,-65-196 64 0 0,-1-1 20 0 0,0 0-17 0 0,1 1-19 0 0,0-1-1 0 0,0 1 0 0 0,0-1 1 0 0,0 1-1 0 0,1-1 1 0 0,-1 0-1 0 0,0 0 1 0 0,0 1-1 0 0,1-1 0 0 0,-1 0 1 0 0,0 0-1 0 0,0 0 1 0 0,1 0-1 0 0,-1-1 1 0 0,0 1-1 0 0,0 0 0 0 0,1-1 1 0 0,-1 1-1 0 0,0 0 1 0 0,0-1-1 0 0,0 1 1 0 0,0-1-1 0 0,1 0 0 0 0,-1 1 1 0 0,0-1-1 0 0,0 0 1 0 0,0 0-1 0 0,0 1 1 0 0,-1-1-1 0 0,1 0 0 0 0,0 0 1 0 0,0 0-1 0 0,0 0 1 0 0,-1 0-1 0 0,1-1 1 0 0,-1 1-1 0 0,1 0 0 0 0,-1 0 1 0 0,1 0-1 0 0,-1 0 1 0 0,1-1-1 0 0,-1 1 1 0 0,0 0-1 0 0,0 0 0 0 0,0-1 1 0 0,0 1-1 0 0,0 0 1 0 0,0 0-1 0 0,0-1 1 0 0,0 1-1 0 0,0-1 1 0 0,4-4-12 0 0,9-12 18 0 0,-1-4-16 0 0,1 1 0 0 0,1 0 0 0 0,0 1 0 0 0,2 1 0 0 0,0 0 0 0 0,2 1 0 0 0,0 0 0 0 0,0 2 0 0 0,2 0-1 0 0,0 2 1 0 0,1 0 0 0 0,0 1 0 0 0,1 1 0 0 0,0 1 0 0 0,1 1 0 0 0,1 1 0 0 0,19-5 10 0 0,-39 15 15 0 0,0 0 0 0 0,1 0 0 0 0,-1 1 0 0 0,0-1 0 0 0,0 1 0 0 0,0 0 0 0 0,0 0 0 0 0,0 1 0 0 0,0-1 0 0 0,-1 1 0 0 0,1 0 0 0 0,-1 0 0 0 0,0 0 0 0 0,0 0 0 0 0,0 1 0 0 0,0-1 1 0 0,0 1-1 0 0,-1 0 0 0 0,0-1 0 0 0,0 1 0 0 0,0 0 0 0 0,0 1 0 0 0,0-1 0 0 0,-1 0 0 0 0,0 0 0 0 0,0 1 0 0 0,0-1 0 0 0,0 1 0 0 0,-1-1 0 0 0,1 1 0 0 0,-1-1 0 0 0,-1 0 0 0 0,1 1 0 0 0,0-1 0 0 0,-1 1 0 0 0,0-1 0 0 0,0 1 0 0 0,0-1 0 0 0,-2 2-15 0 0,-6 11-68 0 0,-1-1 0 0 0,0 0 1 0 0,-1 0-1 0 0,-1-1 0 0 0,0-1 0 0 0,-2 0 0 0 0,1-1 1 0 0,-1 0-1 0 0,-1-1 0 0 0,0-1 0 0 0,-1 0 0 0 0,0-1 1 0 0,-1-1-1 0 0,-12 5 68 0 0,-16-1-3067 0 0,44-16 1711 0 0,-8-12-32 0 0</inkml:trace>
  <inkml:trace contextRef="#ctx0" brushRef="#br0" timeOffset="2029.353">2601 155 880 0 0,'-8'3'144'0'0,"0"1"-1"0"0,0-1 1 0 0,0 2-1 0 0,0-1 1 0 0,0 1-1 0 0,1 1 1 0 0,0-1-1 0 0,0 1 1 0 0,0 0-1 0 0,1 1 1 0 0,0-1-1 0 0,0 1 1 0 0,1 1-1 0 0,0-1 1 0 0,0 1-1 0 0,1 0 1 0 0,0 0 0 0 0,0 0-1 0 0,1 0 1 0 0,0 1-1 0 0,0-1 1 0 0,1 1-1 0 0,0 0 1 0 0,0 0-1 0 0,1 0 1 0 0,1 0-1 0 0,-1 0 1 0 0,1 0-1 0 0,1 0 1 0 0,1 9-144 0 0,7 9 166 0 0,1 1-1 0 0,1-2 1 0 0,2 1 0 0 0,0-2 0 0 0,2 0-1 0 0,1 0 1 0 0,0-1 0 0 0,8 6-166 0 0,64 103 519 0 0,-83-125-490 0 0,0 0-1 0 0,0 0 1 0 0,-1 1 0 0 0,0 0-1 0 0,0 0 1 0 0,-1 0-1 0 0,0 0 1 0 0,-1 0-1 0 0,0 0 1 0 0,-1 1-1 0 0,1-1 1 0 0,-2 1-1 0 0,1 0 1 0 0,-2-1 0 0 0,1 1-1 0 0,-1-1 1 0 0,-2 7-29 0 0,-1-5-223 0 0,0 0 0 0 0,-1-1 0 0 0,-1 0 0 0 0,1 0 1 0 0,-2 0-1 0 0,1-1 0 0 0,-2 1 0 0 0,1-2 0 0 0,-1 1 0 0 0,0-1 1 0 0,-1 0-1 0 0,0-1 0 0 0,0 0 0 0 0,0 0 0 0 0,-1-1 0 0 0,0-1 1 0 0,-1 1-1 0 0,1-2 0 0 0,-1 1 0 0 0,0-1 0 0 0,0-1 1 0 0,0 0-1 0 0,0-1 0 0 0,-8 1 223 0 0,-23 2-1321 0 0</inkml:trace>
  <inkml:trace contextRef="#ctx0" brushRef="#br0" timeOffset="2963.415">2434 580 1060 0 0,'-20'-4'4575'0'0,"49"-4"-3253"0"0,-4 2-1259 0 0,320-77 808 0 0,41 12-1949 0 0,-619 130-170 0 0,223-54 1231 0 0,-1 0 1 0 0,1 1 0 0 0,1 0 0 0 0,-1 0 0 0 0,1 1 0 0 0,0 1 0 0 0,0-1-1 0 0,1 1 1 0 0,0 1 0 0 0,1 0 0 0 0,0 0 0 0 0,0 0 0 0 0,1 1 0 0 0,0 0 0 0 0,1 0-1 0 0,-4 9 17 0 0,9-17 62 0 0,14 21 133 0 0,-9-21-177 0 0,0 1 0 0 0,0-1 0 0 0,0 0 0 0 0,0 0 0 0 0,1 0 0 0 0,-1-1 0 0 0,0 0 0 0 0,1 0 0 0 0,-1 0 0 0 0,1 0 0 0 0,0-1 0 0 0,-1 0 0 0 0,1-1-1 0 0,-1 1 1 0 0,1-1 0 0 0,-1 0 0 0 0,1 0 0 0 0,-1-1 0 0 0,0 1 0 0 0,1-1 0 0 0,-1 0 0 0 0,0-1 0 0 0,0 1 0 0 0,1-2-18 0 0,13-3 49 0 0,122-90 152 0 0,-78 43-103 0 0,-20 70-446 0 0,-31-3 308 0 0,0 2 1 0 0,-1-1-1 0 0,-1 2 1 0 0,0-1-1 0 0,-1 1 1 0 0,-1 1-1 0 0,0 0 1 0 0,-1 0-1 0 0,-1 0 1 0 0,-1 1-1 0 0,2 9 40 0 0,-6-21-16 0 0,6 20 405 0 0,-1-11 1560 0 0,7-41-1405 0 0,158-274-5173 0 0,-160 281 3661 0 0</inkml:trace>
  <inkml:trace contextRef="#ctx0" brushRef="#br0" timeOffset="3526.694">3702 565 1348 0 0,'12'51'825'0'0,"4"23"97"0"0,-12-26 2728 0 0,-2-66-3554 0 0,0 0-1 0 0,1 0 0 0 0,1 0 0 0 0,1 0 1 0 0,1 1-1 0 0,0 0 0 0 0,1 0 1 0 0,1 0-1 0 0,1 1 0 0 0,0 0 0 0 0,1 1 1 0 0,1 0-96 0 0,-9 12 0 0 0,-1 0-23 0 0,0 1 0 0 0,0-1 0 0 0,0 1 1 0 0,1 0-1 0 0,-1 0 0 0 0,1-1 1 0 0,0 1-1 0 0,-1 0 0 0 0,1 0 0 0 0,0 1 1 0 0,0-1-1 0 0,0 0 0 0 0,1 1 0 0 0,-1-1 1 0 0,0 1-1 0 0,1-1 0 0 0,-1 1 1 0 0,1 0-1 0 0,-1 0 0 0 0,1 0 0 0 0,-1 1 1 0 0,1-1-1 0 0,0 1 0 0 0,-1-1 0 0 0,1 1 1 0 0,0 0-1 0 0,-1 0 0 0 0,1 0 1 0 0,0 0-1 0 0,-1 0 0 0 0,1 1 0 0 0,0-1 1 0 0,-1 1-1 0 0,3 1 23 0 0,2 1-13 0 0,-1 1 0 0 0,0 0 0 0 0,-1 0 0 0 0,1 1 0 0 0,-1-1 1 0 0,1 1-1 0 0,-2 0 0 0 0,1 1 0 0 0,0-1 0 0 0,-1 1 0 0 0,0 0 0 0 0,0 0 0 0 0,-1 0 0 0 0,0 1 1 0 0,0-1-1 0 0,0 1 0 0 0,-1 0 0 0 0,0 0 0 0 0,0-1 0 0 0,-1 1 0 0 0,0 1 0 0 0,0-1 0 0 0,-1 0 0 0 0,1 0 1 0 0,-2 0-1 0 0,1 4 13 0 0,-48 45 711 0 0,46-84-587 0 0,11 3-180 0 0,1 1 1 0 0,1-1-1 0 0,1 2 0 0 0,1-1 0 0 0,2 2 1 0 0,0 0-1 0 0,1 1 0 0 0,14-14 56 0 0,-16 20-31 0 0,60-34-685 0 0,-46 72 594 0 0,43 119-14 0 0,-67-135-15 0 0,0 1 1 0 0,0 0-1 0 0,0-1 1 0 0,1 0-1 0 0,0 0 1 0 0,0 0-1 0 0,1-1 1 0 0,0 0-1 0 0,0 0 1 0 0,0 0-1 0 0,1-1 1 0 0,0 0-1 0 0,0 0 1 0 0,0-1-1 0 0,1 1 1 0 0,-1-2-1 0 0,1 1 1 0 0,0-1-1 0 0,0 0 1 0 0,0-1 0 0 0,1 0-1 0 0,-1 0 1 0 0,3 0 150 0 0,-9-2-1004 0 0</inkml:trace>
  <inkml:trace contextRef="#ctx0" brushRef="#br0" timeOffset="4269.106">4525 523 1204 0 0,'-10'5'151'0'0,"0"1"1"0"0,1 0-1 0 0,-1 1 0 0 0,1-1 1 0 0,1 2-1 0 0,-1-1 1 0 0,1 1-1 0 0,0 1 0 0 0,1-1 1 0 0,0 1-1 0 0,0 1 0 0 0,1-1 1 0 0,1 1-1 0 0,-1 0 0 0 0,2 0 1 0 0,-1 1-1 0 0,1 0-151 0 0,5-8 42 0 0,1 1 0 0 0,0-1 0 0 0,-1 0 0 0 0,1 0 0 0 0,0 0 0 0 0,0 0 0 0 0,1 0 0 0 0,-1 0 0 0 0,1-1 0 0 0,-1 1 0 0 0,1-1 0 0 0,0 0-1 0 0,0 1 1 0 0,0-1 0 0 0,0-1 0 0 0,0 1 0 0 0,1 0 0 0 0,-1-1 0 0 0,0 1 0 0 0,1-1 0 0 0,-1 0 0 0 0,1 0 0 0 0,0-1 0 0 0,-1 1 0 0 0,1-1 0 0 0,0 0 0 0 0,-1 0 0 0 0,1 0 0 0 0,-1 0 0 0 0,1 0 0 0 0,0-1 0 0 0,-1 0 0 0 0,1 0 0 0 0,-1 0 0 0 0,2 0-42 0 0,3 1 52 0 0,-1-2-75 0 0,-1 1-1 0 0,1-1 1 0 0,-1-1-1 0 0,0 1 1 0 0,0-1-1 0 0,0 0 1 0 0,0 0-1 0 0,0-1 1 0 0,-1 1-1 0 0,1-1 1 0 0,-1 0-1 0 0,0-1 1 0 0,0 0-1 0 0,-1 1 1 0 0,1-1-1 0 0,-1-1 1 0 0,0 1-1 0 0,-1-1 1 0 0,1 1-1 0 0,-1-1 1 0 0,0 0-1 0 0,-1 0 1 0 0,1-1-1 0 0,-1 1 1 0 0,0 0-1 0 0,-1-1 1 0 0,0 1-1 0 0,0-1 1 0 0,0 0-1 0 0,-1 1 1 0 0,0-4 23 0 0,-21-55 1225 0 0,35 105-1076 0 0,-11-35-137 0 0,1 1 1 0 0,0-1-1 0 0,1 0 0 0 0,-1 0 1 0 0,1 0-1 0 0,0-1 1 0 0,0 0-1 0 0,0 0 0 0 0,1 0 1 0 0,-1 0-1 0 0,1-1 1 0 0,0 0-1 0 0,0 0 0 0 0,0-1 1 0 0,0 1-1 0 0,1-1 1 0 0,-1-1-1 0 0,1 1 0 0 0,-1-1 1 0 0,1 0-1 0 0,0-1 1 0 0,-1 1-1 0 0,1-1 1 0 0,0-1-1 0 0,6 0-12 0 0,-3-4-1 0 0,1 0 1 0 0,-1 0-1 0 0,1-1 1 0 0,-2-1 0 0 0,1 0-1 0 0,-1 0 1 0 0,0-1-1 0 0,0 0 1 0 0,-1 0-1 0 0,0-1 1 0 0,-1 0-1 0 0,0 0 1 0 0,0-1-1 0 0,-1 0 1 0 0,0 0-1 0 0,-1-1 1 0 0,0 0-1 0 0,0 0 1 0 0,0-5 0 0 0,44-227 84 0 0,-48 107 1305 0 0,-13 82-183 0 0,11 54-1198 0 0,1-1 0 0 0,0 0 0 0 0,-1 1 0 0 0,1 0-1 0 0,-1-1 1 0 0,1 1 0 0 0,-1-1 0 0 0,1 1 0 0 0,-1-1 0 0 0,1 1 0 0 0,-1 0-1 0 0,0-1 1 0 0,1 1 0 0 0,-1 0 0 0 0,1 0 0 0 0,-1 0 0 0 0,0-1 0 0 0,1 1-1 0 0,-1 0 1 0 0,0 0 0 0 0,1 0 0 0 0,-1 0 0 0 0,0 0 0 0 0,1 0-1 0 0,-1 0 1 0 0,0 0 0 0 0,1 0 0 0 0,-1 0 0 0 0,1 1 0 0 0,-1-1 0 0 0,0 0-1 0 0,1 0 1 0 0,-1 1 0 0 0,1-1 0 0 0,-1 0 0 0 0,0 1 0 0 0,1-1 0 0 0,-1 0-1 0 0,1 1 1 0 0,-1-1 0 0 0,1 1 0 0 0,-1-1 0 0 0,1 1 0 0 0,0-1 0 0 0,-1 1-1 0 0,1-1 1 0 0,0 1 0 0 0,-1-1 0 0 0,1 1 0 0 0,0 0 0 0 0,0-1 0 0 0,-1 1-1 0 0,1 0 1 0 0,0-1 0 0 0,0 1 0 0 0,0 0 0 0 0,0-1 0 0 0,0 1-1 0 0,0 0 1 0 0,0-1 0 0 0,0 1 0 0 0,0 0 0 0 0,0-1 0 0 0,0 1 0 0 0,0-1-1 0 0,1 1-7 0 0,-17 51 63 0 0,10 3 4 0 0,2 0-1 0 0,3 0 1 0 0,2 0 0 0 0,2 0 0 0 0,6 28-67 0 0,-6-68-51 0 0,-2-1-1 0 0,0 1 1 0 0,0 0 0 0 0,-2 0 0 0 0,0-1-1 0 0,0 1 1 0 0,-2 0 0 0 0,0-1 0 0 0,0 1-1 0 0,-1-1 1 0 0,-1 0 0 0 0,0-1-1 0 0,-1 1 1 0 0,-1-1 0 0 0,0 0 0 0 0,-1 0-1 0 0,0-1 1 0 0,-4 4 51 0 0,11-14-48 0 0,0 0 0 0 0,0 0 0 0 0,0 0 0 0 0,0 0 0 0 0,0 0 0 0 0,-1-1 0 0 0,1 1 0 0 0,-1 0 0 0 0,0-1 0 0 0,1 1 0 0 0,-1-1 0 0 0,0 0 0 0 0,0 1 0 0 0,0-1 0 0 0,0 0 0 0 0,0 0 0 0 0,0 0 0 0 0,0 0 0 0 0,0-1 0 0 0,0 1 0 0 0,0 0 0 0 0,-1-1 0 0 0,1 0 0 0 0,0 1 0 0 0,0-1 0 0 0,-1 0 0 0 0,1 0 0 0 0,0 0 0 0 0,0-1 0 0 0,-1 1 0 0 0,1 0 0 0 0,0-1 0 0 0,0 0 0 0 0,0 1 0 0 0,0-1 0 0 0,-1 0 0 0 0,1 0 0 0 0,0 0 0 0 0,1 0 0 0 0,-1-1 0 0 0,0 1 0 0 0,0 0 0 0 0,0-1 0 0 0,1 1 0 0 0,-1-1 0 0 0,1 0 0 0 0,-1 0 0 0 0,1 1 0 0 0,0-1 0 0 0,0 0 0 0 0,-1 0 0 0 0,1 0 0 0 0,1 0 0 0 0,-1 0 0 0 0,0-1 1 0 0,0 1-1 0 0,1 0 0 0 0,-1 0 0 0 0,1 0 0 0 0,0-1 0 0 0,0 1 0 0 0,0 0 0 0 0,0-2 48 0 0,0-4-56 0 0,0-1 1 0 0,1 1 0 0 0,1 0 0 0 0,-1 0 0 0 0,1 0 0 0 0,0 1 0 0 0,1-1 0 0 0,0 0 0 0 0,0 1 0 0 0,1 0 0 0 0,0-1 0 0 0,0 1 0 0 0,0 1 0 0 0,1-1-1 0 0,0 1 1 0 0,1 0 0 0 0,-1 0 0 0 0,1 0 0 0 0,0 1 0 0 0,6-5 55 0 0,8-3-83 0 0</inkml:trace>
  <inkml:trace contextRef="#ctx0" brushRef="#br0" timeOffset="4517.174">4984 462 4988 0 0,'14'-3'59'0'0,"-1"1"0"0"0,1 0 0 0 0,0 2-1 0 0,0-1 1 0 0,0 2 0 0 0,-1 0 0 0 0,1 0-1 0 0,0 1 1 0 0,0 1 0 0 0,-1 1-1 0 0,0 0 1 0 0,0 0 0 0 0,0 1 0 0 0,0 1-1 0 0,-1 0 1 0 0,0 1 0 0 0,0 0 0 0 0,0 1-1 0 0,-1 0 1 0 0,0 1 0 0 0,-1 0-1 0 0,0 1 1 0 0,0 0 0 0 0,7 10-59 0 0,-16-17 13 0 0,0 0-1 0 0,1 0 1 0 0,-1 0-1 0 0,0 0 1 0 0,0 0-1 0 0,-1 0 1 0 0,1 0 0 0 0,-1 0-1 0 0,0 0 1 0 0,1 0-1 0 0,-1 0 1 0 0,0 0 0 0 0,-1 0-1 0 0,1 0 1 0 0,-1 1-1 0 0,1-1 1 0 0,-1 0 0 0 0,0 0-1 0 0,0 0 1 0 0,0-1-1 0 0,0 1 1 0 0,-1 0-1 0 0,1 0 1 0 0,-1-1 0 0 0,0 1-1 0 0,0-1 1 0 0,0 1-1 0 0,0-1 1 0 0,0 0 0 0 0,0 0-1 0 0,-1 1 1 0 0,1-2-1 0 0,-1 1 1 0 0,1 0 0 0 0,-1 0-1 0 0,-2 0-12 0 0,-109 29-4658 0 0,94-31 3353 0 0</inkml:trace>
  <inkml:trace contextRef="#ctx0" brushRef="#br0" timeOffset="4765.426">5233 171 1616 0 0,'20'-22'5458'0'0,"52"15"-8778"0"0,-29 20 2214 0 0</inkml:trace>
  <inkml:trace contextRef="#ctx0" brushRef="#br0" timeOffset="5246.469">5610 231 1528 0 0,'-32'13'3254'0'0,"-42"53"-2608"0"0,65-58-557 0 0,1 1 1 0 0,0 0 0 0 0,1 0-1 0 0,0 1 1 0 0,0 0-1 0 0,1 1 1 0 0,0-1 0 0 0,1 1-1 0 0,0 0 1 0 0,1 0-1 0 0,0 1 1 0 0,1-1 0 0 0,-1 5-90 0 0,4-14 16 0 0,0-1 0 0 0,1 1 0 0 0,-1-1 0 0 0,0 1 1 0 0,1-1-1 0 0,0 0 0 0 0,-1 1 0 0 0,1-1 1 0 0,0 1-1 0 0,-1-1 0 0 0,1 0 0 0 0,0 0 0 0 0,0 0 1 0 0,0 1-1 0 0,0-1 0 0 0,0 0 0 0 0,0 0 1 0 0,0 0-1 0 0,1 0 0 0 0,-1-1 0 0 0,0 1 0 0 0,1 0 1 0 0,-1 0-1 0 0,0-1 0 0 0,1 1 0 0 0,-1-1 1 0 0,1 1-1 0 0,-1-1 0 0 0,1 0 0 0 0,-1 1 0 0 0,1-1 1 0 0,-1 0-1 0 0,1 0 0 0 0,-1 0 0 0 0,1 0 1 0 0,-1 0-1 0 0,1-1 0 0 0,-1 1 0 0 0,1 0 0 0 0,-1-1 1 0 0,1 1-1 0 0,-1-1 0 0 0,0 1 0 0 0,1-1-16 0 0,63-14 144 0 0,-55 11-126 0 0,-1 1-1 0 0,0-2 1 0 0,0 0-1 0 0,0 0 1 0 0,0 0 0 0 0,-1-1-1 0 0,0 0 1 0 0,-1-1 0 0 0,1 0-1 0 0,-1 0 1 0 0,0 0-1 0 0,-1-1 1 0 0,0 0 0 0 0,0 0-1 0 0,-1-1 1 0 0,0 0-1 0 0,0 0 1 0 0,-1 0 0 0 0,1-4-18 0 0,24 58-649 0 0,-8 162 615 0 0,-21-205 229 0 0,-9 10 245 0 0,10-22-336 0 0,17-28-38 0 0,2 2 0 0 0,1 0 0 0 0,2 2 0 0 0,1 0 0 0 0,2 2 0 0 0,1 0 0 0 0,19-15-66 0 0,4 29-42 0 0,-48 18 64 0 0,17 2-67 0 0,-11 2 18 0 0,-1 0 0 0 0,1 1 0 0 0,-1 0 0 0 0,0 0 1 0 0,0 1-1 0 0,0 0 0 0 0,-1 0 0 0 0,0 0 0 0 0,0 1 0 0 0,0 0 0 0 0,-1 0 0 0 0,0 0 0 0 0,-1 0 0 0 0,0 1 1 0 0,0 0-1 0 0,0 0 0 0 0,-1 0 0 0 0,0 1 0 0 0,-1-1 0 0 0,0 1 0 0 0,1 2 27 0 0,8 72-3811 0 0,-11-72 2289 0 0</inkml:trace>
  <inkml:trace contextRef="#ctx0" brushRef="#br0" timeOffset="5498.166">6284 355 1576 0 0,'1'0'1068'0'0,"1"-4"-272"0"0,0 4-4 0 0,0-3-96 0 0,-1 1-115 0 0,1 2-61 0 0,-2-1-48 0 0,2-1-124 0 0,-2 2-92 0 0,2 0-184 0 0,-4 0 0 0 0,4 0-592 0 0,-2 0-228 0 0,-2 2 51 0 0,0-1 69 0 0,-1-1-580 0 0,-1-1-8 0 0,-1 2-80 0 0</inkml:trace>
  <inkml:trace contextRef="#ctx0" brushRef="#br0" timeOffset="9887.872">4132 1800 1388 0 0,'4'-12'2141'0'0,"-3"12"-77"0"0,1 18-1458 0 0,68 357 991 0 0,-62-351-1600 0 0,5 10-118 0 0,-2 0 1 0 0,-2 1-1 0 0,-1 0 1 0 0,-2 1-1 0 0,-1-1 1 0 0,-1 5 120 0 0,-4-37-183 0 0,0 0 0 0 0,0 0 0 0 0,-1 0-1 0 0,1 1 1 0 0,-1-1 0 0 0,1 0 0 0 0,-1 0 0 0 0,0 0 0 0 0,0 0-1 0 0,-1-1 1 0 0,1 1 0 0 0,-1 0 0 0 0,1 0 0 0 0,-1-1 0 0 0,0 1-1 0 0,0-1 1 0 0,0 1 0 0 0,0-1 0 0 0,0 0 0 0 0,0 0 0 0 0,-1 0 0 0 0,1 0-1 0 0,-1 0 1 0 0,-2 1 183 0 0,-9-1-1250 0 0</inkml:trace>
  <inkml:trace contextRef="#ctx0" brushRef="#br0" timeOffset="10397.278">4273 1830 1504 0 0,'7'-5'118'0'0,"0"1"1"0"0,0 0-1 0 0,1 0 0 0 0,-1 1 0 0 0,1-1 1 0 0,0 2-1 0 0,0-1 0 0 0,0 1 0 0 0,1 0 1 0 0,-1 1-1 0 0,0 0 0 0 0,1 0 0 0 0,-1 1 1 0 0,0 0-1 0 0,1 1 0 0 0,-1 0 0 0 0,1 0 1 0 0,-1 0-1 0 0,0 1 0 0 0,0 1 1 0 0,0-1-1 0 0,0 1 0 0 0,0 1 0 0 0,-1-1 1 0 0,1 1-1 0 0,-1 0 0 0 0,0 1 0 0 0,0 0 1 0 0,-1 0-1 0 0,1 1 0 0 0,-1-1 0 0 0,0 2 1 0 0,-1-1-1 0 0,1 0 0 0 0,-1 1 0 0 0,-1 0 1 0 0,1 0-1 0 0,1 4-118 0 0,-3-2-7 0 0,1 1-1 0 0,-1 0 1 0 0,-1 0-1 0 0,0 0 1 0 0,0 0 0 0 0,-1 0-1 0 0,0 1 1 0 0,-1-1-1 0 0,0 0 1 0 0,0 1 0 0 0,-1-1-1 0 0,-1 0 1 0 0,0 0 0 0 0,0 0-1 0 0,-1 0 1 0 0,0 0-1 0 0,-1-1 1 0 0,0 1 0 0 0,0-1-1 0 0,-1 0 1 0 0,-1 0-1 0 0,1 0 1 0 0,-1-1 0 0 0,-1 0-1 0 0,1 0 1 0 0,-2 0 0 0 0,1-1-1 0 0,-7 5 8 0 0,13-11-32 0 0,0 0 0 0 0,1 0-1 0 0,-1 0 1 0 0,0 0 0 0 0,0 0-1 0 0,0 0 1 0 0,0 0 0 0 0,0 0 0 0 0,0-1-1 0 0,0 1 1 0 0,0 0 0 0 0,0-1-1 0 0,-1 1 1 0 0,1-1 0 0 0,0 1-1 0 0,0-1 1 0 0,-1 1 0 0 0,1-1 0 0 0,0 0-1 0 0,0 0 1 0 0,-1 0 0 0 0,1 0-1 0 0,0 0 1 0 0,-1 0 0 0 0,1 0 0 0 0,0 0-1 0 0,0 0 1 0 0,-1 0 0 0 0,1-1-1 0 0,0 1 1 0 0,0-1 0 0 0,-1 1-1 0 0,1-1 1 0 0,0 1 0 0 0,0-1 0 0 0,0 0-1 0 0,0 1 1 0 0,0-1 0 0 0,0 0-1 0 0,0 0 1 0 0,0 0 0 0 0,0 0 0 0 0,0 0-1 0 0,0 0 1 0 0,1 0 0 0 0,-1 0-1 0 0,0 0 1 0 0,1 0 0 0 0,-1 0-1 0 0,1 0 1 0 0,-1-1 0 0 0,1 1 0 0 0,-1 0-1 0 0,1-1 33 0 0,-2-77-1161 0 0,8 58 1186 0 0,1 1 1 0 0,1 0-1 0 0,1 0 1 0 0,1 1-1 0 0,0 0 1 0 0,2 1-1 0 0,0 0 1 0 0,1 1-1 0 0,0 0 1 0 0,2 1-1 0 0,0 1 1 0 0,0 0-1 0 0,2 1 1 0 0,8-6-26 0 0,-18 17 97 0 0,0 1 0 0 0,0-1 0 0 0,1 2 0 0 0,-1-1 0 0 0,1 1 0 0 0,-1 0 0 0 0,1 0 0 0 0,-1 1 0 0 0,1 0 0 0 0,-1 0 0 0 0,1 1 0 0 0,-1 0 0 0 0,1 0 0 0 0,-1 1 0 0 0,0 0 0 0 0,1 0 0 0 0,-1 0 0 0 0,0 1 0 0 0,0 1 0 0 0,-1-1 0 0 0,1 1 0 0 0,-1 0 0 0 0,0 0 0 0 0,0 1 0 0 0,0 0 0 0 0,0 0 0 0 0,-1 0 0 0 0,0 1 0 0 0,0 0 0 0 0,0 0 0 0 0,-1 0 0 0 0,0 0 0 0 0,0 1 1 0 0,-1-1-1 0 0,0 1 0 0 0,0 0 0 0 0,0 0 0 0 0,-1 1 0 0 0,0-1 0 0 0,0 0 0 0 0,-1 1 0 0 0,0-1 0 0 0,0 1 0 0 0,-1-1 0 0 0,0 1 0 0 0,0-1 0 0 0,-1 2-97 0 0,0-4 88 0 0,0-1-1 0 0,0 0 1 0 0,-1 0 0 0 0,1 0 0 0 0,-1 0 0 0 0,0 0 0 0 0,0 0 0 0 0,0 0 0 0 0,0-1-1 0 0,-1 1 1 0 0,0-1 0 0 0,0 1 0 0 0,0-1 0 0 0,0 0 0 0 0,0 0 0 0 0,0 0-1 0 0,-1-1 1 0 0,1 1 0 0 0,-1-1 0 0 0,0 0 0 0 0,0 0 0 0 0,0 0 0 0 0,0-1 0 0 0,-4 2-88 0 0,7-3 168 0 0,1 0-6 0 0,-14-29 36 0 0,17 15-334 0 0,0 0 0 0 0,2 0 0 0 0,-1 1 0 0 0,1-1 0 0 0,1 1 1 0 0,1 0-1 0 0,0 1 0 0 0,0 0 0 0 0,1 0 0 0 0,1 0 1 0 0,0 1-1 0 0,0 0 0 0 0,1 1 0 0 0,1 0 0 0 0,-1 1 0 0 0,2-1 136 0 0,123-81-4252 0 0,-122 85 2898 0 0</inkml:trace>
  <inkml:trace contextRef="#ctx0" brushRef="#br0" timeOffset="11174.098">5443 1885 1592 0 0,'-19'3'305'0'0,"0"2"1"0"0,0 0-1 0 0,1 1 0 0 0,-1 0 0 0 0,2 2 1 0 0,-1 0-1 0 0,1 1 0 0 0,0 1 1 0 0,1 0-1 0 0,0 1 0 0 0,1 1 0 0 0,0 0 1 0 0,1 1-1 0 0,-8 10-305 0 0,20-22 30 0 0,0 1-1 0 0,0 0 1 0 0,1 0-1 0 0,-1 0 1 0 0,1 0 0 0 0,-1 0-1 0 0,1 1 1 0 0,-1-1 0 0 0,1 0-1 0 0,0 1 1 0 0,0-1 0 0 0,0 1-1 0 0,1-1 1 0 0,-1 1-1 0 0,1-1 1 0 0,-1 1 0 0 0,1-1-1 0 0,0 1 1 0 0,0 0 0 0 0,0-1-1 0 0,0 1 1 0 0,0 0-1 0 0,0-1 1 0 0,1 1 0 0 0,0-1-1 0 0,-1 1 1 0 0,1-1 0 0 0,0 1-1 0 0,0-1 1 0 0,0 1 0 0 0,1-1-1 0 0,-1 0 1 0 0,0 0-1 0 0,1 0 1 0 0,0 0 0 0 0,-1 0-1 0 0,1 0 1 0 0,0 0 0 0 0,0 0-1 0 0,0 0 1 0 0,0-1 0 0 0,0 1-1 0 0,2 0-29 0 0,113 30 321 0 0,76-69-112 0 0,-188 35-236 0 0,1 1 0 0 0,-1-1-1 0 0,0 0 1 0 0,0 0 0 0 0,-1-1 0 0 0,1 1-1 0 0,0-1 1 0 0,-1 0 0 0 0,0-1 0 0 0,1 1-1 0 0,-1-1 1 0 0,-1 0 0 0 0,1 0 0 0 0,0 0 0 0 0,-1 0-1 0 0,0 0 1 0 0,0-1 0 0 0,0 0 0 0 0,-1 1-1 0 0,0-1 1 0 0,1 0 0 0 0,-2 0 0 0 0,1 0-1 0 0,-1-1 1 0 0,1 1 0 0 0,-1 0 0 0 0,-1-1-1 0 0,1 1 1 0 0,-1 0 0 0 0,0-1 0 0 0,0 1 0 0 0,-1-1-1 0 0,0-2 28 0 0,-62-101-302 0 0,53 96 364 0 0,0 0 0 0 0,1 0-1 0 0,1-1 1 0 0,0 0-1 0 0,1 0 1 0 0,0-1 0 0 0,1 0-1 0 0,1 0 1 0 0,0 0-1 0 0,1-1 1 0 0,1 0 0 0 0,-1-9-62 0 0,8 13-1 0 0,0 1 1 0 0,1 0 0 0 0,1 0 0 0 0,-1 0 0 0 0,2 0-1 0 0,-1 1 1 0 0,2 0 0 0 0,-1 1 0 0 0,1-1-1 0 0,1 2 1 0 0,-1-1 0 0 0,1 1 0 0 0,1 0-1 0 0,0 1 1 0 0,0 0 0 0 0,0 1 0 0 0,1 0-1 0 0,0 0 1 0 0,0 1 0 0 0,0 1 0 0 0,1 0 0 0 0,0 0-1 0 0,8 0 1 0 0,-15 1 4 0 0,0 0-1 0 0,1 1 0 0 0,-1-1 0 0 0,1 1 0 0 0,0 1 1 0 0,0-1-1 0 0,-1 1 0 0 0,1 0 0 0 0,0 0 0 0 0,0 1 1 0 0,0 0-1 0 0,0 0 0 0 0,0 0 0 0 0,0 1 0 0 0,0 0 1 0 0,0 0-1 0 0,0 0 0 0 0,-1 1 0 0 0,1 0 1 0 0,0 0-1 0 0,-1 0 0 0 0,0 1 0 0 0,1 0 0 0 0,-1 0 1 0 0,0 0-1 0 0,0 1 0 0 0,-1-1 0 0 0,1 1 0 0 0,-1 0 1 0 0,0 1-1 0 0,0-1 0 0 0,3 5-3 0 0,0 6 50 0 0,0 0 1 0 0,-1 0-1 0 0,-1 0 1 0 0,0 1-1 0 0,-1 0 0 0 0,-1 0 1 0 0,-1 0-1 0 0,0 1 1 0 0,-1-1-1 0 0,-1 1 0 0 0,0-1 1 0 0,-2 9-51 0 0,2 1 22 0 0,-31 174 285 0 0,16-114-69 0 0,15-85-201 0 0,72-58 19 0 0,-43 30-161 0 0,-19 16 58 0 0,0 0 0 0 0,1 0-1 0 0,0 1 1 0 0,1 1 0 0 0,0 0-1 0 0,0 1 1 0 0,1 0 0 0 0,0 0-1 0 0,0 2 1 0 0,1-1-1 0 0,0 2 1 0 0,0 0 0 0 0,0 1-1 0 0,1 0 1 0 0,-1 1 0 0 0,10-1 47 0 0,-23 4 5 0 0,1 0 0 0 0,-1 1 1 0 0,0-1-1 0 0,1 0 0 0 0,-1 0 0 0 0,0 1 1 0 0,0-1-1 0 0,0 0 0 0 0,1 1 1 0 0,-1-1-1 0 0,0 1 0 0 0,0 0 0 0 0,0-1 1 0 0,0 1-1 0 0,0 0 0 0 0,0 0 1 0 0,0 0-1 0 0,0-1 0 0 0,0 1 1 0 0,0 0-1 0 0,-1 0 0 0 0,1 0 0 0 0,0 1 1 0 0,0-1-1 0 0,-1 0 0 0 0,1 0 1 0 0,-1 0-1 0 0,1 0 0 0 0,-1 1 0 0 0,0-1 1 0 0,1 0-1 0 0,-1 0 0 0 0,0 1 1 0 0,0-1-1 0 0,0 0 0 0 0,0 0 1 0 0,0 1-1 0 0,0-1 0 0 0,0 0 0 0 0,0 1 1 0 0,-1-1-1 0 0,1 0 0 0 0,0 0 1 0 0,-1 0-1 0 0,1 1 0 0 0,-1-1 0 0 0,0 0 1 0 0,0 1-6 0 0,-31 60 420 0 0,13-45-445 0 0,0-1-1 0 0,-2-1 0 0 0,0-2 0 0 0,-1 0 0 0 0,0 0 0 0 0,-1-2 0 0 0,0-1 1 0 0,0-1-1 0 0,-1-1 0 0 0,-1-1 0 0 0,1-1 0 0 0,-1-2 0 0 0,-14 2 26 0 0,36-5-155 0 0,0-1 0 0 0,0 1 0 0 0,0 0-1 0 0,-1-1 1 0 0,1 0 0 0 0,0 1 0 0 0,0-1-1 0 0,-1-1 1 0 0,1 1 0 0 0,0 0-1 0 0,0-1 1 0 0,0 1 0 0 0,-1-1 0 0 0,1 0-1 0 0,0 0 1 0 0,0-1 0 0 0,0 1 0 0 0,0 0-1 0 0,1-1 1 0 0,-1 0 0 0 0,0 0 0 0 0,1 0-1 0 0,-1 0 1 0 0,1 0 0 0 0,-1 0-1 0 0,1-1 1 0 0,0 1 0 0 0,0-1 0 0 0,0 1-1 0 0,0-1 1 0 0,1 0 0 0 0,-1 0 0 0 0,0-2 155 0 0,0-13-1384 0 0</inkml:trace>
  <inkml:trace contextRef="#ctx0" brushRef="#br0" timeOffset="11626.554">6408 1530 928 0 0,'-23'117'3285'0'0,"14"85"-1443"0"0,10-196-1781 0 0,0 0 0 0 0,0 1 0 0 0,1-1-1 0 0,0 0 1 0 0,0 0 0 0 0,0-1 0 0 0,1 1-1 0 0,0 0 1 0 0,0-1 0 0 0,0 1-1 0 0,0-1 1 0 0,1 0 0 0 0,0 0 0 0 0,0-1-1 0 0,1 1 1 0 0,-1-1 0 0 0,1 0 0 0 0,0 0-1 0 0,0 0 1 0 0,0-1 0 0 0,1 1 0 0 0,-1-1-1 0 0,1-1 1 0 0,0 1 0 0 0,0-1 0 0 0,0 0-1 0 0,0 0 1 0 0,0-1 0 0 0,6 1-61 0 0,-1 0-40 0 0,0 0 1 0 0,0-1 0 0 0,0 0-1 0 0,0 0 1 0 0,0-2 0 0 0,0 1-1 0 0,0-1 1 0 0,-1-1-1 0 0,1 0 1 0 0,0 0 0 0 0,0-1-1 0 0,-1-1 1 0 0,0 0 0 0 0,1 0-1 0 0,-2-1 1 0 0,1 0 0 0 0,0-1-1 0 0,-1 0 1 0 0,0 0-1 0 0,-1-1 1 0 0,1 0 0 0 0,-1-1-1 0 0,0 0 1 0 0,-1 0 0 0 0,0 0-1 0 0,0-1 1 0 0,1-4 39 0 0,-27-26-1017 0 0,12 34 981 0 0,-1 1-1 0 0,0-1 1 0 0,0 1 0 0 0,0 1-1 0 0,-1-1 1 0 0,1 1-1 0 0,-1 1 1 0 0,0 0 0 0 0,0 0-1 0 0,0 1 1 0 0,0 0-1 0 0,0 0 1 0 0,0 1 0 0 0,0 0-1 0 0,0 1 1 0 0,0 0 0 0 0,0 0-1 0 0,0 1 1 0 0,1 0-1 0 0,-1 1 1 0 0,0 0 0 0 0,1 0-1 0 0,0 0 1 0 0,-7 5 36 0 0,8-6 17 0 0,1-1 0 0 0,0 1 1 0 0,0 0-1 0 0,0 1 0 0 0,0-1 0 0 0,0 1 1 0 0,1 0-1 0 0,-1 1 0 0 0,1-1 0 0 0,0 1 1 0 0,0 0-1 0 0,0 1 0 0 0,1-1 1 0 0,-1 1-1 0 0,1 0 0 0 0,0 0 0 0 0,0 0 1 0 0,1 0-1 0 0,-1 1 0 0 0,1 0 0 0 0,1-1 1 0 0,-1 1-1 0 0,1 0 0 0 0,0 0 0 0 0,0 1 1 0 0,1-1-1 0 0,-1 0 0 0 0,2 1 1 0 0,-1-1-1 0 0,1 0 0 0 0,-1 1 0 0 0,2-1 1 0 0,-1 1-1 0 0,1-1 0 0 0,0 0 0 0 0,0 1 1 0 0,1-1-1 0 0,0 0 0 0 0,0 0-17 0 0,7 4-62 0 0,0-1 0 0 0,1 0 0 0 0,0 0 0 0 0,1-1-1 0 0,0-1 1 0 0,0 0 0 0 0,0 0 0 0 0,1-1 0 0 0,0 0 0 0 0,0-1 0 0 0,1-1 0 0 0,-1 0-1 0 0,1 0 1 0 0,0-2 0 0 0,0 1 0 0 0,0-2 0 0 0,0 1 0 0 0,1-2 0 0 0,-1 0-1 0 0,0 0 1 0 0,0-2 0 0 0,0 1 0 0 0,1-2 0 0 0,-2 0 0 0 0,1 0 0 0 0,0-1-1 0 0,-1-1 1 0 0,1 0 0 0 0,-1 0 0 0 0,7-6 62 0 0,34-36-2034 0 0,-43 27 1275 0 0</inkml:trace>
  <inkml:trace contextRef="#ctx0" brushRef="#br0" timeOffset="12166.402">6918 1878 888 0 0,'11'-96'3906'0'0,"14"164"-2671"0"0,-9 75-412 0 0,-16-143-791 0 0,-1 0 0 0 0,1-1 1 0 0,0 1-1 0 0,-1 0 0 0 0,1-1 0 0 0,-1 1 1 0 0,1 0-1 0 0,0 0 0 0 0,-1 0 0 0 0,1-1 1 0 0,-1 1-1 0 0,1 0 0 0 0,-1 0 0 0 0,1 0 0 0 0,0 0 1 0 0,-1 0-1 0 0,1 0 0 0 0,-1 0 0 0 0,1-1 1 0 0,-1 1-1 0 0,1 1 0 0 0,-1-1 0 0 0,1 0 1 0 0,-1 0-1 0 0,1 0 0 0 0,-1 0-32 0 0,19-31 78 0 0,-13 20-74 0 0,0-1 0 0 0,1 1 0 0 0,0 0 0 0 0,1 1 0 0 0,0 0 0 0 0,1 0 0 0 0,0 0 0 0 0,1 1 0 0 0,-1 0 0 0 0,2 1 0 0 0,-1 0 1 0 0,1 0-1 0 0,1 1 0 0 0,-1 0 0 0 0,1 1-4 0 0,-8 5-3 0 0,1 1-1 0 0,-1 0 1 0 0,0 0 0 0 0,0 0 0 0 0,1 0 0 0 0,-1 0 0 0 0,0 0 0 0 0,1 1-1 0 0,-1 0 1 0 0,0-1 0 0 0,0 1 0 0 0,0 1 0 0 0,0-1 0 0 0,0 0 0 0 0,0 1-1 0 0,0-1 1 0 0,0 1 0 0 0,-1 0 0 0 0,1 0 0 0 0,0 0 0 0 0,-1 0 0 0 0,0 1-1 0 0,1-1 1 0 0,-1 1 0 0 0,0-1 0 0 0,0 1 0 0 0,-1 0 0 0 0,1 0 0 0 0,-1-1-1 0 0,1 1 1 0 0,-1 0 0 0 0,0 1 0 0 0,0-1 0 0 0,0 0 0 0 0,0 0 0 0 0,-1 1 3 0 0,22 121 17 0 0,-36-87 647 0 0,69-113-529 0 0,-44 56-186 0 0,1-1 0 0 0,1 1 0 0 0,1 1 0 0 0,0 0 0 0 0,1 1 0 0 0,1 1 0 0 0,1 1 0 0 0,0 0 0 0 0,1 1 0 0 0,0 0 0 0 0,1 2 0 0 0,1 0 0 0 0,15-6 51 0 0,-32 16-8 0 0,0 1 1 0 0,0 0 0 0 0,0 0-1 0 0,0 0 1 0 0,0 0 0 0 0,1 0-1 0 0,-1 0 1 0 0,0 1-1 0 0,0 0 1 0 0,0 0 0 0 0,1 0-1 0 0,-1 0 1 0 0,0 0 0 0 0,0 0-1 0 0,1 1 1 0 0,-1 0 0 0 0,0 0-1 0 0,0 0 1 0 0,0 0 0 0 0,0 0-1 0 0,0 0 1 0 0,0 1-1 0 0,0-1 1 0 0,-1 1 0 0 0,1 0-1 0 0,0 0 1 0 0,-1 0 0 0 0,1 0-1 0 0,-1 0 1 0 0,0 1 0 0 0,0-1-1 0 0,0 1 1 0 0,0 0 0 0 0,0-1-1 0 0,-1 1 1 0 0,1 0-1 0 0,-1 0 1 0 0,1 0 0 0 0,-1 0-1 0 0,0 0 1 0 0,0 0 0 0 0,-1 1 7 0 0,3 4-147 0 0,-2 1 0 0 0,1-1 0 0 0,-1 1 1 0 0,0-1-1 0 0,-1 1 0 0 0,0-1 0 0 0,0 1 1 0 0,-1 0-1 0 0,0-1 0 0 0,0 1 0 0 0,-1-1 1 0 0,0 0-1 0 0,-1 1 0 0 0,0-1 0 0 0,-1 2 147 0 0,-26 30-1702 0 0,12-21 526 0 0</inkml:trace>
  <inkml:trace contextRef="#ctx0" brushRef="#br0" timeOffset="8212.009">1913 1657 1300 0 0,'-3'48'3604'0'0,"-3"-18"-3382"0"0,2 0 0 0 0,2 0 1 0 0,0 0-1 0 0,2 0 0 0 0,1 1 1 0 0,2-1-1 0 0,1 0 0 0 0,1-1 0 0 0,2 1 1 0 0,4 13-223 0 0,35 131-2595 0 0,-45-154 243 0 0,-1-10 1160 0 0</inkml:trace>
  <inkml:trace contextRef="#ctx0" brushRef="#br0" timeOffset="9047.351">1545 2105 1216 0 0,'104'-46'2588'0'0,"240"-49"-1794"0"0,-314 86-820 0 0,174-66-1118 0 0,-195 70 1091 0 0,0 0 0 0 0,0 0 1 0 0,0-1-1 0 0,-1 0 0 0 0,0-1 0 0 0,0 1 1 0 0,0-1-1 0 0,-1-1 0 0 0,0 0 1 0 0,-1 0-1 0 0,1 0 0 0 0,-2-1 0 0 0,1 0 1 0 0,-1 0-1 0 0,0 0 0 0 0,-1 0 1 0 0,0-1-1 0 0,-1 0 0 0 0,1-2 53 0 0,8-102 2214 0 0,-26 118-1751 0 0,15 241 123 0 0,14 19 124 0 0,-26-194-448 0 0,30-120-900 0 0,74-122-557 0 0,-89 173 1173 0 0,-1 0-1 0 0,0 0 1 0 0,0 1-1 0 0,0-1 0 0 0,0 1 1 0 0,0-1-1 0 0,0 1 0 0 0,0 0 1 0 0,-1 0-1 0 0,1 0 0 0 0,-1 1 1 0 0,1-1-1 0 0,-1 1 1 0 0,0-1-1 0 0,0 1 0 0 0,0 0 1 0 0,0 0-1 0 0,0-1 0 0 0,-1 1 1 0 0,1 1-1 0 0,-1-1 1 0 0,0 0-1 0 0,0 0 0 0 0,0 0 1 0 0,0 1-1 0 0,-1-1 0 0 0,0 0 1 0 0,1 2 22 0 0,-1-4-25 0 0,5 11-21 0 0,-3-3 36 0 0,0 0 0 0 0,0 0 0 0 0,1 0 1 0 0,0-1-1 0 0,1 0 0 0 0,0 1 0 0 0,0-1 0 0 0,0-1 0 0 0,1 1 0 0 0,1 0 0 0 0,-1-1 0 0 0,1 0 1 0 0,0-1-1 0 0,1 1 0 0 0,-1-1 0 0 0,1 0 0 0 0,0-1 0 0 0,1 0 0 0 0,0 0 0 0 0,-1 0 0 0 0,2-1 1 0 0,-1-1-1 0 0,0 1 0 0 0,1-1 0 0 0,-1 0 0 0 0,2-1 10 0 0,2-1-30 0 0,1-1 0 0 0,-1 0 1 0 0,0-1-1 0 0,0 0 0 0 0,1-1 0 0 0,-1-1 1 0 0,0 0-1 0 0,-1 0 0 0 0,1-1 0 0 0,-1-1 1 0 0,1 0-1 0 0,-1 0 0 0 0,-1-1 0 0 0,1 0 0 0 0,-1-1 1 0 0,0-1-1 0 0,0 1 0 0 0,-1-1 0 0 0,0-1 1 0 0,2-3 29 0 0,-7 5 32 0 0,0 0 1 0 0,-1 0 0 0 0,0-1 0 0 0,0 1 0 0 0,-1-1-1 0 0,0 0 1 0 0,0 0 0 0 0,-1 0 0 0 0,1 0 0 0 0,-2 0-1 0 0,1 0 1 0 0,-1 0 0 0 0,-1 0 0 0 0,0-1-33 0 0,1 2 140 0 0,-25-33 1123 0 0,25 41-1237 0 0,-1-1 0 0 0,1 1 0 0 0,0-1 0 0 0,-1 1 0 0 0,1-1 0 0 0,0 1 0 0 0,-1-1 0 0 0,1 1 0 0 0,-1-1-1 0 0,1 0 1 0 0,0 1 0 0 0,-1-1 0 0 0,1 0 0 0 0,-1 1 0 0 0,1-1 0 0 0,-1 0 0 0 0,0 0 0 0 0,1 0 0 0 0,-1 1 0 0 0,1-1-1 0 0,-1 0 1 0 0,1 0 0 0 0,-1 0 0 0 0,1 0 0 0 0,-1 0 0 0 0,0 0 0 0 0,1 0 0 0 0,-1 0 0 0 0,1 0 0 0 0,-1 0-1 0 0,1 0 1 0 0,-1-1 0 0 0,1 1 0 0 0,-1 0 0 0 0,0 0 0 0 0,1 0 0 0 0,-1-1 0 0 0,1 1 0 0 0,-1 0 0 0 0,1-1-1 0 0,0 1 1 0 0,-1 0 0 0 0,1-1 0 0 0,-1 1 0 0 0,1-1 0 0 0,0 1 0 0 0,-1 0 0 0 0,1-1 0 0 0,0 1 0 0 0,-1-1 0 0 0,1 1-1 0 0,0-1 1 0 0,0 1 0 0 0,-1-1 0 0 0,1 0 0 0 0,0 1 0 0 0,0-1 0 0 0,0 1 0 0 0,0-1 0 0 0,0 1 0 0 0,0-1-1 0 0,0 0-25 0 0,8 48 249 0 0,48 66-4961 0 0,-54-105 3403 0 0</inkml:trace>
  <inkml:trace contextRef="#ctx0" brushRef="#br0" timeOffset="9233.067">2961 1823 1452 0 0,'0'-55'6022'0'0,"12"74"-10395"0"0,-8-11 3196 0 0</inkml:trace>
  <inkml:trace contextRef="#ctx0" brushRef="#br0" timeOffset="9483.062">3082 2017 924 0 0,'13'-11'323'0'0,"0"1"-1"0"0,1 0 1 0 0,1 1-1 0 0,-1 1 1 0 0,2 0-1 0 0,-1 1 1 0 0,1 1-1 0 0,0 0 1 0 0,13-3-323 0 0,-23 8 57 0 0,0 0 1 0 0,0 0 0 0 0,0 0 0 0 0,0 0 0 0 0,0 1-1 0 0,0 0 1 0 0,0 0 0 0 0,-1 1 0 0 0,1-1-1 0 0,0 1 1 0 0,0 1 0 0 0,0-1 0 0 0,0 1 0 0 0,-1 0-1 0 0,1 0 1 0 0,-1 1 0 0 0,1 0 0 0 0,-1 0-1 0 0,0 0 1 0 0,0 0 0 0 0,-1 1 0 0 0,1 0 0 0 0,-1 0-1 0 0,1 0 1 0 0,-1 0 0 0 0,0 1 0 0 0,-1 0 0 0 0,4 4-58 0 0,-6-2 46 0 0,0-1 0 0 0,0 1 0 0 0,0-1 1 0 0,-1 1-1 0 0,0-1 0 0 0,0 1 1 0 0,0 0-1 0 0,-1-1 0 0 0,0 1 1 0 0,-1-1-1 0 0,1 0 0 0 0,-1 1 1 0 0,0-1-1 0 0,-1 0 0 0 0,0 0 1 0 0,0 0-1 0 0,0 0 0 0 0,0-1 0 0 0,-1 1 1 0 0,0-1-1 0 0,0 0 0 0 0,-1 0 1 0 0,1 0-1 0 0,-1-1 0 0 0,0 1 1 0 0,0-1-1 0 0,-1 0 0 0 0,-3 1-46 0 0,-98 63-512 0 0,26-47-2745 0 0,63-21 1985 0 0</inkml:trace>
  <inkml:trace contextRef="#ctx0" brushRef="#br0" timeOffset="7515.762">480 1965 896 0 0,'0'0'393'0'0,"0"0"-3"0"0,0 0-37 0 0,0 0-91 0 0,-3 6-57 0 0,2-3-191 0 0,0-1 1 0 0,0 0-1 0 0,-1 0 0 0 0,1 0 1 0 0,-1 0-1 0 0,1 0 1 0 0,-1 0-1 0 0,0 0 0 0 0,1 0 1 0 0,-1-1-1 0 0,0 1 0 0 0,0-1 1 0 0,0 1-1 0 0,0-1 1 0 0,-1 0-1 0 0,1 0 0 0 0,0 0 1 0 0,0 0-1 0 0,-1 0 0 0 0,1 0 1 0 0,-1-1-1 0 0,1 1 0 0 0,-1-1 1 0 0,1 1-1 0 0,-1-1 1 0 0,1 0-1 0 0,-1 0 0 0 0,1 0 1 0 0,-1-1-1 0 0,1 1 0 0 0,0-1 1 0 0,-1 1-1 0 0,1-1 1 0 0,-2 0-15 0 0,-6-3 47 0 0,0 1 0 0 0,1-1 0 0 0,0-1 0 0 0,0 0 0 0 0,1 0 0 0 0,-1-1 1 0 0,1 0-1 0 0,0 0 0 0 0,0 0 0 0 0,1-1 0 0 0,0-1 0 0 0,0 1 0 0 0,1-1 0 0 0,0 0 1 0 0,0-1-1 0 0,1 1 0 0 0,0-1 0 0 0,1 0 0 0 0,0-1 0 0 0,0 1 0 0 0,1-1 0 0 0,0 1 1 0 0,0-1-1 0 0,1 0 0 0 0,1 0 0 0 0,0 0 0 0 0,0 0 0 0 0,1 0 0 0 0,0-8-47 0 0,0 10 41 0 0,-1 1-1 0 0,1 0 0 0 0,0-1 0 0 0,0 1 1 0 0,1 0-1 0 0,0 0 0 0 0,0-1 0 0 0,1 1 1 0 0,0 0-1 0 0,0 0 0 0 0,1 1 0 0 0,0-1 1 0 0,0 0-1 0 0,0 1 0 0 0,1 0 0 0 0,0-1 0 0 0,0 1 1 0 0,1 1-1 0 0,0-1 0 0 0,0 1 0 0 0,0 0 1 0 0,0 0-1 0 0,1 0 0 0 0,0 1 0 0 0,0 0 1 0 0,0 0-1 0 0,0 0 0 0 0,1 1 0 0 0,-1 0 1 0 0,1 0-1 0 0,2 0-40 0 0,-1 5 20 0 0,-1 0-1 0 0,0 1 1 0 0,1-1 0 0 0,-1 1-1 0 0,0 1 1 0 0,-1-1 0 0 0,1 1 0 0 0,-1 1-1 0 0,1-1 1 0 0,-1 1 0 0 0,0 0 0 0 0,-1 0-1 0 0,1 1 1 0 0,-1 0 0 0 0,0 0 0 0 0,-1 0-1 0 0,1 0 1 0 0,-1 1 0 0 0,-1 0-1 0 0,1 0 1 0 0,-1 0 0 0 0,1 2-20 0 0,11 24 126 0 0,-2 1 1 0 0,-1 0 0 0 0,-2 1-1 0 0,-1 0 1 0 0,-2 1 0 0 0,-1 0-1 0 0,-2 0 1 0 0,-1 0-1 0 0,-3 0 1 0 0,-1 18-127 0 0,0-31 143 0 0,-2-1-1 0 0,0 0 1 0 0,-1 0-1 0 0,-2 0 1 0 0,0 0-1 0 0,-1-1 1 0 0,-1 0-1 0 0,-2 1-142 0 0,4-5 60 0 0,0-2-1 0 0,-1 1 1 0 0,-1-1-1 0 0,-1 0 1 0 0,0 0 0 0 0,-1-1-1 0 0,0 0 1 0 0,-1-1-1 0 0,0-1 1 0 0,-1 1-1 0 0,-9 5-58 0 0,19-17-129 0 0,0 0 1 0 0,1-1 0 0 0,-1 0-1 0 0,0 1 1 0 0,0-1 0 0 0,1 0 0 0 0,-1 0-1 0 0,0 0 1 0 0,0 0 0 0 0,0 0-1 0 0,1-1 1 0 0,-1 1 0 0 0,0 0 0 0 0,0-1-1 0 0,1 1 1 0 0,-1-1 0 0 0,0 0 0 0 0,1 0-1 0 0,-1 1 1 0 0,1-1 0 0 0,-1 0-1 0 0,1 0 1 0 0,-1 0 0 0 0,1-1 0 0 0,0 1-1 0 0,-1 0 1 0 0,1 0 0 0 0,0-1 0 0 0,0 1-1 0 0,0-1 1 0 0,0 1 0 0 0,0-1-1 0 0,0 1 1 0 0,1-1 0 0 0,-1 0 0 0 0,1 1-1 0 0,-1-1 1 0 0,1 0 0 0 0,-1 0-1 0 0,1 1 1 0 0,0-1 0 0 0,0 0 0 0 0,0 0-1 0 0,0 1 1 0 0,0-1 0 0 0,0 0 0 0 0,0 0-1 0 0,0 0 128 0 0,-3-22-1468 0 0</inkml:trace>
  <inkml:trace contextRef="#ctx0" brushRef="#br0" timeOffset="7947.49">674 2118 1008 0 0,'99'115'2154'0'0,"-98"-114"-2109"0"0,0 0 0 0 0,0 0 0 0 0,-1 0 0 0 0,1 0 0 0 0,0 0-1 0 0,-1 0 1 0 0,1 0 0 0 0,-1 0 0 0 0,0 0 0 0 0,1 0 0 0 0,-1 1-1 0 0,0-1 1 0 0,0 0 0 0 0,0 0 0 0 0,0 0 0 0 0,0 0 0 0 0,0 1 0 0 0,0-1-1 0 0,0 0 1 0 0,0 0 0 0 0,0 0 0 0 0,-1 1 0 0 0,1-1 0 0 0,0 0 0 0 0,-1 0-1 0 0,1 0 1 0 0,-1 0 0 0 0,1 0 0 0 0,-1 0 0 0 0,0 0 0 0 0,1 0-1 0 0,-1 0 1 0 0,0 0 0 0 0,0 0 0 0 0,0 0 0 0 0,0-1 0 0 0,0 1 0 0 0,0 0-1 0 0,0-1 1 0 0,0 1 0 0 0,0 0 0 0 0,0-1 0 0 0,0 1 0 0 0,0-1-1 0 0,0 0 1 0 0,0 1 0 0 0,0-1 0 0 0,-1 0 0 0 0,1 0 0 0 0,0 1 0 0 0,0-1-1 0 0,0 0 1 0 0,-1 0 0 0 0,1-1 0 0 0,0 1 0 0 0,0 0 0 0 0,0 0 0 0 0,0 0-1 0 0,-1-1 1 0 0,0 0-45 0 0,0-3 20 0 0,1 0-1 0 0,-1 0 0 0 0,1 0 1 0 0,0-1-1 0 0,0 1 0 0 0,0-1 1 0 0,0 1-1 0 0,1-1 1 0 0,0 1-1 0 0,0-1 0 0 0,0 1 1 0 0,1-1-1 0 0,-1 1 0 0 0,1-1 1 0 0,0 1-1 0 0,0 0 0 0 0,1-1 1 0 0,-1 1-1 0 0,1 0 1 0 0,0 0-1 0 0,2-3-19 0 0,1-5 4 0 0,0 1 1 0 0,0-1-1 0 0,2 1 1 0 0,-1 1-1 0 0,1-1 0 0 0,1 1 1 0 0,0 1-1 0 0,0-1 1 0 0,1 1-1 0 0,0 1 0 0 0,1 0 1 0 0,-1 0-1 0 0,2 1 1 0 0,-1 0-1 0 0,1 0 0 0 0,0 2 1 0 0,0-1-1 0 0,1 1 1 0 0,0 1-1 0 0,-1 0 0 0 0,2 1 1 0 0,-1 0-1 0 0,0 0 1 0 0,0 2-1 0 0,13-1-4 0 0,-18 2 5 0 0,0 1-1 0 0,0-1 1 0 0,0 2 0 0 0,0-1-1 0 0,0 1 1 0 0,-1 0 0 0 0,1 0-1 0 0,-1 1 1 0 0,0 0 0 0 0,1 0-1 0 0,-1 1 1 0 0,0-1 0 0 0,-1 1-1 0 0,1 1 1 0 0,-1-1 0 0 0,0 1-1 0 0,0 0 1 0 0,0 0 0 0 0,-1 0-1 0 0,1 1 1 0 0,-1-1 0 0 0,-1 1-1 0 0,1 0 1 0 0,-1 0 0 0 0,0 1-1 0 0,0-1 1 0 0,1 6-5 0 0,30 188-195 0 0,-46-106-3087 0 0,8-86 2055 0 0</inkml:trace>
  <inkml:trace contextRef="#ctx0" brushRef="#br0" timeOffset="20779.685">20418 860 1036 0 0,'12'-65'9527'0'0,"-12"65"-9639"0"0,0 0-138 0 0,5 11-3845 0 0,-6 5 1479 0 0,1-8 1326 0 0</inkml:trace>
  <inkml:trace contextRef="#ctx0" brushRef="#br0" timeOffset="22484.247">23728 952 1060 0 0,'2'114'3708'0'0,"-15"55"-2171"0"0,10-152-1371 0 0,1 0 1 0 0,1 0-1 0 0,1 0 0 0 0,0 0 1 0 0,1 0-1 0 0,1 0 1 0 0,0 0-1 0 0,2 0 1 0 0,0-1-1 0 0,0 0 1 0 0,2 1-1 0 0,0-2 1 0 0,3 5-167 0 0,-5-12-57 0 0,1 0-1 0 0,-1-1 1 0 0,2 0 0 0 0,-1 0 0 0 0,1-1 0 0 0,0 1 0 0 0,1-1 0 0 0,-1 0 0 0 0,1-1 0 0 0,0 0 0 0 0,0 0 0 0 0,1 0 0 0 0,0-1 0 0 0,0 0 0 0 0,0-1 0 0 0,0 0 0 0 0,0 0-1 0 0,1 0 1 0 0,-1-1 0 0 0,1-1 0 0 0,0 1 0 0 0,-1-1 0 0 0,1-1 0 0 0,0 0 0 0 0,0 0 57 0 0,-3 0-214 0 0,0 0 0 0 0,-1 0-1 0 0,1-1 1 0 0,-1 1 0 0 0,1-1 0 0 0,-1-1 0 0 0,0 1-1 0 0,1-1 1 0 0,-1 0 0 0 0,0 0 0 0 0,0 0 0 0 0,0-1-1 0 0,0 0 1 0 0,0 0 0 0 0,-1 0 0 0 0,1 0-1 0 0,-1-1 1 0 0,3-3 214 0 0,10-11-1278 0 0</inkml:trace>
  <inkml:trace contextRef="#ctx0" brushRef="#br0" timeOffset="22728.957">23451 1318 1516 0 0,'-5'6'2155'0'0,"19"4"2245"0"0,168-27-3202 0 0,-39-2-2136 0 0,51-11-4191 0 0,-158 19 3627 0 0</inkml:trace>
  <inkml:trace contextRef="#ctx0" brushRef="#br0" timeOffset="23042.142">24173 1262 984 0 0,'16'21'685'0'0,"0"-4"-213"0"0,-1 2 1 0 0,0 0-1 0 0,-2 1 0 0 0,0 1 1 0 0,-2 0-1 0 0,0 0 0 0 0,-1 1 0 0 0,-1 0 1 0 0,-1 1-1 0 0,-1 1-472 0 0,-7-23 58 0 0,0 1 0 0 0,-1 0 0 0 0,1-1 0 0 0,0 1 0 0 0,-1 0 0 0 0,1-1 0 0 0,-1 1 0 0 0,1 0 0 0 0,-1-1 0 0 0,0 1 0 0 0,1-1 0 0 0,-1 1 0 0 0,0-1 0 0 0,0 1 0 0 0,0-1 0 0 0,0 0 0 0 0,-1 0 0 0 0,1 1 0 0 0,0-1 0 0 0,0 0 0 0 0,-1 0 0 0 0,1 0 0 0 0,-1 0 0 0 0,1 0 0 0 0,-1-1 0 0 0,1 1 0 0 0,-1 0 0 0 0,1-1 0 0 0,-1 1 0 0 0,0-1 0 0 0,1 1 0 0 0,-1-1 0 0 0,0 0 0 0 0,1 0 0 0 0,-1 0 0 0 0,0 0 0 0 0,0 0 0 0 0,1 0 0 0 0,-1 0 0 0 0,0-1 0 0 0,1 1 0 0 0,-1 0 0 0 0,0-1 0 0 0,1 0 0 0 0,-1 1 0 0 0,1-1 0 0 0,-1 0 0 0 0,1 0 0 0 0,-1 0 0 0 0,1 0 0 0 0,-1 0-58 0 0,0-3-36 0 0,0-1 0 0 0,0 0-1 0 0,1 0 1 0 0,-1 0 0 0 0,1 0 0 0 0,0 0-1 0 0,1 0 1 0 0,-1 0 0 0 0,1 0-1 0 0,0 0 1 0 0,0 0 0 0 0,0 0 0 0 0,1 0-1 0 0,0 0 1 0 0,0 0 0 0 0,0 0 0 0 0,1 0-1 0 0,-1 0 1 0 0,1 1 0 0 0,0-1 0 0 0,1 0-1 0 0,-1 1 1 0 0,1 0 0 0 0,0 0-1 0 0,0-1 1 0 0,0 2 0 0 0,1-1 0 0 0,-1 0-1 0 0,2 0 37 0 0,118-97-2755 0 0,-66 64 495 0 0,-24 25 733 0 0</inkml:trace>
  <inkml:trace contextRef="#ctx0" brushRef="#br0" timeOffset="23587.424">24843 1328 1240 0 0,'0'1'66'0'0,"-1"-1"-1"0"0,1 0 0 0 0,-1 0 1 0 0,1 0-1 0 0,-1 0 1 0 0,0 1-1 0 0,1-1 1 0 0,-1 0-1 0 0,1 0 1 0 0,-1 0-1 0 0,1 0 0 0 0,-1 0 1 0 0,0 0-1 0 0,1 0 1 0 0,-1-1-1 0 0,1 1 1 0 0,-1 0-1 0 0,1 0 1 0 0,-1 0-1 0 0,1-1 0 0 0,-1 1 1 0 0,0 0-1 0 0,1 0 1 0 0,0-1-1 0 0,-1 1 1 0 0,1 0-1 0 0,-1-1 0 0 0,1 1 1 0 0,-1-1-1 0 0,1 1 1 0 0,0-1-1 0 0,-1 1 1 0 0,1-1-1 0 0,0 1 1 0 0,-1-1-1 0 0,1 1 0 0 0,0-1 1 0 0,0 1-1 0 0,0-1 1 0 0,-1 1-1 0 0,1-1 1 0 0,0 1-1 0 0,0-1 1 0 0,0 0-1 0 0,0 1 0 0 0,0-1 1 0 0,0 1-1 0 0,0-1 1 0 0,0 1-1 0 0,0-1 1 0 0,0 0-1 0 0,1 0-65 0 0,-20 7 89 0 0,1-1 0 0 0,-1 2 0 0 0,2 1 1 0 0,-1 0-1 0 0,1 1 0 0 0,1 1 0 0 0,-1 0 0 0 0,2 1 0 0 0,-1 1 0 0 0,2 0 0 0 0,-1 2 1 0 0,2-1-1 0 0,0 1 0 0 0,1 1 0 0 0,0 1 0 0 0,1 0 0 0 0,1 0 0 0 0,-1 3-89 0 0,9-16 34 0 0,1 0 0 0 0,0 0 0 0 0,0 0 0 0 0,0 0-1 0 0,0 1 1 0 0,0-1 0 0 0,1 0 0 0 0,0 0 0 0 0,-1 0 0 0 0,1 1-1 0 0,0-1 1 0 0,1 0 0 0 0,-1 0 0 0 0,1 1 0 0 0,-1-1 0 0 0,1 0-1 0 0,0 0 1 0 0,0 0 0 0 0,0 0 0 0 0,0 0 0 0 0,1 0-1 0 0,-1 0 1 0 0,1 0 0 0 0,0-1 0 0 0,0 1 0 0 0,0-1 0 0 0,0 1-1 0 0,0-1 1 0 0,1 0 0 0 0,-1 1 0 0 0,1-1 0 0 0,-1 0 0 0 0,1-1-1 0 0,0 1 1 0 0,0 0 0 0 0,0-1 0 0 0,0 0 0 0 0,0 0 0 0 0,0 0-1 0 0,0 0 1 0 0,0 0 0 0 0,0 0 0 0 0,0-1 0 0 0,1 1 0 0 0,-1-1-1 0 0,0 0 1 0 0,0 0 0 0 0,1-1 0 0 0,-1 1 0 0 0,0 0 0 0 0,0-1-1 0 0,0 0 1 0 0,0 0 0 0 0,2 0-34 0 0,14-2 45 0 0,0 0-1 0 0,0-1 1 0 0,-1-1-1 0 0,1 0 1 0 0,-1-2 0 0 0,0 0-1 0 0,-1-1 1 0 0,0-1-1 0 0,0 0 1 0 0,0-1-1 0 0,-2-1 1 0 0,1-1 0 0 0,-1 0-1 0 0,-1-1 1 0 0,4-5-45 0 0,81-99 260 0 0,-61 152-339 0 0,-6 9 75 0 0,18 23-285 0 0,-13-27-2765 0 0,-31-35 392 0 0,-5-5 1323 0 0</inkml:trace>
  <inkml:trace contextRef="#ctx0" brushRef="#br0" timeOffset="24257.997">25259 1213 880 0 0,'7'9'2821'0'0,"8"63"-2012"0"0,1 169 1627 0 0,-36-201-901 0 0,23-58-1516 0 0,2 1-1 0 0,0-1 1 0 0,0 1-1 0 0,2 0 1 0 0,0 0-1 0 0,1 1 1 0 0,0 0-1 0 0,2 0 1 0 0,0 1-1 0 0,0 1 1 0 0,1-1-1 0 0,1 2 1 0 0,1-1-1 0 0,0 2 1 0 0,0 0-1 0 0,1 0 1 0 0,1 1-1 0 0,6-3-18 0 0,-20 14-13 0 0,-1-1 1 0 0,1 0-1 0 0,0 0 1 0 0,-1 1-1 0 0,1-1 0 0 0,0 1 1 0 0,-1-1-1 0 0,1 1 0 0 0,0-1 1 0 0,0 1-1 0 0,0-1 0 0 0,0 1 1 0 0,0 0-1 0 0,-1-1 0 0 0,1 1 1 0 0,0 0-1 0 0,0 0 0 0 0,0 0 1 0 0,0-1-1 0 0,0 1 0 0 0,0 0 1 0 0,0 0-1 0 0,0 1 0 0 0,0-1 1 0 0,0 0-1 0 0,0 0 1 0 0,0 0-1 0 0,0 1 0 0 0,-1-1 1 0 0,1 0-1 0 0,0 1 0 0 0,0-1 1 0 0,0 1-1 0 0,0-1 0 0 0,-1 1 1 0 0,1-1-1 0 0,0 1 0 0 0,0-1 1 0 0,-1 1-1 0 0,1 0 0 0 0,0 0 1 0 0,-1-1-1 0 0,1 1 0 0 0,-1 0 1 0 0,1 0-1 0 0,-1 0 0 0 0,1-1 1 0 0,-1 1-1 0 0,0 0 1 0 0,1 0-1 0 0,-1 0 0 0 0,0 1 13 0 0,8 62 15 0 0,-6-39-129 0 0,2-6 83 0 0,-2 0 0 0 0,0 0-1 0 0,-1 0 1 0 0,-1 0 0 0 0,-1 0 0 0 0,0 0 0 0 0,-2 0 0 0 0,0 0 0 0 0,-2 4 31 0 0,4-22 5 0 0,0-1 1 0 0,1 1-1 0 0,-1-1 1 0 0,0 0 0 0 0,0 1-1 0 0,1 0 1 0 0,-1-1-1 0 0,0 1 1 0 0,0-1-1 0 0,1 1 1 0 0,-1 0 0 0 0,1-1-1 0 0,-1 1 1 0 0,1 0-1 0 0,-1 0 1 0 0,1-1-1 0 0,-1 1 1 0 0,1 0-1 0 0,0 0 1 0 0,-1 0 0 0 0,1 0-1 0 0,0 0 1 0 0,0-1-1 0 0,0 1 1 0 0,0 0-1 0 0,0 0 1 0 0,0 0 0 0 0,0 0-1 0 0,0 0 1 0 0,0 0-1 0 0,0 0 1 0 0,0 0-1 0 0,0-1 1 0 0,1 1 0 0 0,-1 0-1 0 0,0 0 1 0 0,1 0-1 0 0,-1 0 1 0 0,0-1-1 0 0,1 1 1 0 0,-1 0 0 0 0,1 0-1 0 0,-1-1 1 0 0,1 1-1 0 0,0 0 1 0 0,-1-1-1 0 0,1 1 1 0 0,0 0-1 0 0,0-1 1 0 0,-1 1 0 0 0,1-1-1 0 0,0 0 1 0 0,0 1-1 0 0,0-1 1 0 0,-1 1-1 0 0,1-1 1 0 0,0 0 0 0 0,0 0-1 0 0,0 0 1 0 0,0 1-1 0 0,0-1 1 0 0,0 0-1 0 0,0 0-5 0 0,225-329-868 0 0,-217 317 828 0 0,0 1 1 0 0,0 0 0 0 0,1 1-1 0 0,0 0 1 0 0,1 1 0 0 0,0 0 0 0 0,1 0-1 0 0,0 2 1 0 0,0-1 0 0 0,0 1-1 0 0,1 1 1 0 0,0 0 0 0 0,0 1-1 0 0,1 1 1 0 0,0 0 0 0 0,0 0 0 0 0,0 2-1 0 0,9-2 40 0 0,-18 6 7 0 0,0 0-1 0 0,-1 0 1 0 0,1 1-1 0 0,-1-1 1 0 0,1 1 0 0 0,-1 0-1 0 0,0 0 1 0 0,0 0-1 0 0,-1 1 1 0 0,1 0-1 0 0,-1-1 1 0 0,1 1-1 0 0,-1 0 1 0 0,0 1 0 0 0,-1-1-1 0 0,1 0 1 0 0,-1 1-1 0 0,0 0 1 0 0,0-1-1 0 0,0 1 1 0 0,-1 0-1 0 0,1 0 1 0 0,-1 0 0 0 0,0 0-1 0 0,-1 0 1 0 0,1 0-1 0 0,-1 0 1 0 0,0 0-1 0 0,-1 0 1 0 0,1 1-1 0 0,-1-1 1 0 0,0 0 0 0 0,0 0-1 0 0,0 0 1 0 0,-2 2-7 0 0,-3 12 43 0 0,-1 0 0 0 0,-1 0 0 0 0,-1-1 0 0 0,-1 0 0 0 0,0-1 0 0 0,-1 0 0 0 0,-1 0 0 0 0,0-1 1 0 0,-1-1-1 0 0,-1 0 0 0 0,-1-1 0 0 0,0 0 0 0 0,-1-1 0 0 0,0-1 0 0 0,-1-1 0 0 0,0 0 0 0 0,-6 1-43 0 0,10-9-898 0 0,10-7-2029 0 0,0-14 1939 0 0</inkml:trace>
  <inkml:trace contextRef="#ctx0" brushRef="#br0" timeOffset="24535.823">26322 882 2080 0 0,'-7'11'186'0'0,"1"0"-1"0"0,0 1 1 0 0,0 0 0 0 0,1 0-1 0 0,1 1 1 0 0,0-1-1 0 0,0 1 1 0 0,2 0 0 0 0,-1 0-1 0 0,2 0 1 0 0,0 1-1 0 0,0-1 1 0 0,1 0-1 0 0,1 0 1 0 0,0 0 0 0 0,1 1-1 0 0,0-1 1 0 0,1 0-1 0 0,1-1 1 0 0,0 1 0 0 0,0-1-1 0 0,4 6-185 0 0,-4 0 90 0 0,111 406 1483 0 0,-113-413-1691 0 0,0 1-1 0 0,0-1 1 0 0,-1 1 0 0 0,-1 0 0 0 0,0 0-1 0 0,0 0 1 0 0,-1-1 0 0 0,-1 1-1 0 0,0-1 1 0 0,-1 1 0 0 0,0-1 0 0 0,0 1-1 0 0,-1-1 1 0 0,-1-1 0 0 0,0 1-1 0 0,0-1 1 0 0,-1 1 0 0 0,-1-1-1 0 0,0-1 1 0 0,0 0 0 0 0,0 0 0 0 0,-1 0-1 0 0,-1-1 1 0 0,1 0 0 0 0,-2 0-1 0 0,-6 4 119 0 0,-17 6-1364 0 0,-4-7-58 0 0</inkml:trace>
  <inkml:trace contextRef="#ctx0" brushRef="#br0" timeOffset="25437.524">26010 1382 1356 0 0,'212'-15'3711'0'0,"110"-42"-3088"0"0,-252 44-314 0 0,18-32-686 0 0,-89 43 354 0 0,-1 1 1 0 0,1-1-1 0 0,-1 0 1 0 0,1 1-1 0 0,-1 0 1 0 0,1-1-1 0 0,-1 1 0 0 0,0 0 1 0 0,0-1-1 0 0,0 1 1 0 0,0 0-1 0 0,0 1 1 0 0,0-1-1 0 0,0 0 1 0 0,0 0-1 0 0,0 1 0 0 0,0-1 1 0 0,0 1-1 0 0,0 0 1 0 0,0 0-1 0 0,0 0 1 0 0,-1 0-1 0 0,1 0 1 0 0,0 0-1 0 0,0 0 1 0 0,0 1-1 0 0,0-1 0 0 0,-2 1 23 0 0,4-1-6 0 0,-15 2 19 0 0,1 0 1 0 0,-1 1 0 0 0,1 0-1 0 0,0 1 1 0 0,-1 1-1 0 0,2 0 1 0 0,-1 1-1 0 0,1 0 1 0 0,0 1 0 0 0,0 1-1 0 0,1 0 1 0 0,0 1-1 0 0,0 0 1 0 0,1 1 0 0 0,0 0-1 0 0,1 1 1 0 0,0 0-1 0 0,1 0 1 0 0,0 1-1 0 0,0 1 1 0 0,2-1 0 0 0,-1 1-1 0 0,2 0 1 0 0,0 1-1 0 0,0 0 1 0 0,2 0-1 0 0,-2 3-13 0 0,6-14 38 0 0,0-1-1 0 0,0 1 0 0 0,0-1 0 0 0,0 1 1 0 0,1-1-1 0 0,-1 1 0 0 0,1-1 0 0 0,-1 0 1 0 0,1 1-1 0 0,0-1 0 0 0,0 0 0 0 0,0 1 0 0 0,0-1 1 0 0,0 0-1 0 0,1 0 0 0 0,-1 0 0 0 0,1 0 1 0 0,-1 0-1 0 0,1 0 0 0 0,0-1 0 0 0,-1 1 0 0 0,1 0 1 0 0,0-1-1 0 0,0 1 0 0 0,0-1 0 0 0,1 0 1 0 0,-1 0-1 0 0,0 0 0 0 0,0 0 0 0 0,1 0 0 0 0,-1 0 1 0 0,0 0-1 0 0,1-1 0 0 0,-1 0 0 0 0,1 1 1 0 0,-1-1-1 0 0,1 0-37 0 0,100 1 526 0 0,-76-11-526 0 0,-1-2 1 0 0,0 0-1 0 0,-1-2 1 0 0,0 0-1 0 0,-1-2 0 0 0,-1-1 1 0 0,0 0-1 0 0,8-10 0 0 0,-29 26-4 0 0,-1 0 0 0 0,1 1 0 0 0,0-1 0 0 0,0 1 1 0 0,-1-1-1 0 0,1 1 0 0 0,0 0 0 0 0,0-1 0 0 0,0 1 0 0 0,0 0 0 0 0,-1 0 0 0 0,1 0 0 0 0,0 1 0 0 0,0-1 0 0 0,0 0 0 0 0,0 1 0 0 0,-1-1 0 0 0,1 1 0 0 0,0 0 0 0 0,0-1 0 0 0,-1 1 0 0 0,1 0 0 0 0,-1 0 0 0 0,1 0 0 0 0,-1 0 0 0 0,1 0 0 0 0,-1 1 0 0 0,1-1 0 0 0,-1 0 1 0 0,0 1-1 0 0,0-1 0 0 0,0 1 0 0 0,0-1 0 0 0,0 1 0 0 0,0-1 0 0 0,0 1 0 0 0,0 0 0 0 0,0-1 0 0 0,-1 1 0 0 0,1 0 0 0 0,-1 1 4 0 0,36 81 69 0 0,-35-83-66 0 0,24 126 815 0 0,-25-126-614 0 0,0-1 26 0 0,0 0 65 0 0,-1 12 429 0 0,2-19-507 0 0,11-21-763 0 0,1 0 0 0 0,0 1 0 0 0,2 0 1 0 0,2 1-1 0 0,0 1 0 0 0,1 1 0 0 0,2 0 0 0 0,0 1 1 0 0,2 2-1 0 0,5-5 546 0 0,-16 15-633 0 0,13-14-467 0 0</inkml:trace>
  <inkml:trace contextRef="#ctx0" brushRef="#br0" timeOffset="26041.61">27259 1467 1672 0 0,'-13'71'4222'0'0,"-9"-106"-2970"0"0,24 20-1311 0 0,0 1-1 0 0,0-1 1 0 0,1 1 0 0 0,1 0-1 0 0,1 0 1 0 0,0 1-1 0 0,1-1 1 0 0,0 1 0 0 0,1 0-1 0 0,0 0 1 0 0,1 1 0 0 0,1 0-1 0 0,-1 1 1 0 0,2 0-1 0 0,0 0 1 0 0,0 1 0 0 0,1 0-1 0 0,0 1 1 0 0,1 0 0 0 0,0 1-1 0 0,0 0 1 0 0,5-2 59 0 0,-13 11-17 0 0,0 0-1 0 0,-1 1 1 0 0,1-1 0 0 0,-1 0-1 0 0,1 1 1 0 0,-1 0 0 0 0,0 0 0 0 0,0 0-1 0 0,0 0 1 0 0,0 1 0 0 0,0-1-1 0 0,0 1 1 0 0,0-1 0 0 0,-1 1-1 0 0,1 0 1 0 0,-1 0 0 0 0,0 0 0 0 0,0 1-1 0 0,0-1 1 0 0,0 0 0 0 0,-1 1-1 0 0,0-1 1 0 0,1 1 0 0 0,-1 0 0 0 0,0-1-1 0 0,-1 1 1 0 0,1 0 0 0 0,0-1-1 0 0,-1 1 1 0 0,0 0 0 0 0,0 0-1 0 0,0 0 1 0 0,-1 1 17 0 0,4 4 53 0 0,-1 1-1 0 0,0 0 1 0 0,-1-1 0 0 0,0 1-1 0 0,0 0 1 0 0,-1 0-1 0 0,0-1 1 0 0,-1 1 0 0 0,0 0-1 0 0,-1-1 1 0 0,0 1-1 0 0,0 0 1 0 0,-1-1 0 0 0,0 0-1 0 0,-1 0 1 0 0,0 0-1 0 0,0 0 1 0 0,-1 0 0 0 0,0-1-1 0 0,-1 0 1 0 0,-3 4-53 0 0,8-12 17 0 0,0 1 1 0 0,0-1-1 0 0,1 0 1 0 0,-1 1-1 0 0,0-1 1 0 0,0 0-1 0 0,0 0 1 0 0,0 0-1 0 0,0 0 1 0 0,0 0-1 0 0,0 0 1 0 0,0 0-1 0 0,0 0 1 0 0,0-1-1 0 0,0 1 1 0 0,0 0-1 0 0,1-1 1 0 0,-1 1-1 0 0,0 0 1 0 0,0-1-1 0 0,0 1 1 0 0,0-1-1 0 0,1 1 0 0 0,-1-1 1 0 0,0 1-1 0 0,0-1 1 0 0,1 0-1 0 0,-1 1 1 0 0,1-1-1 0 0,-1 0 1 0 0,0 0-1 0 0,1 1 1 0 0,-1-1-1 0 0,1 0 1 0 0,0 0-1 0 0,-1 0 1 0 0,1 0-1 0 0,0 0 1 0 0,-1 0-1 0 0,1 1 1 0 0,0-1-1 0 0,0 0 1 0 0,0 0-1 0 0,0 0 1 0 0,0 0-1 0 0,0 0 1 0 0,0 0-1 0 0,0 0 1 0 0,0 0-1 0 0,0 0 0 0 0,1 0 1 0 0,-1 0-1 0 0,0 0 1 0 0,1 1-1 0 0,-1-1 1 0 0,0 0-1 0 0,1 0 1 0 0,-1 0-1 0 0,1 1 1 0 0,0-1-1 0 0,-1 0 1 0 0,1 0-1 0 0,-1 1 1 0 0,1-1-1 0 0,0 0 1 0 0,0 1-1 0 0,-1-1 1 0 0,2 0-18 0 0,7-22-37 0 0,2-1 0 0 0,0 1 0 0 0,2 1 0 0 0,0 0 0 0 0,1 1 0 0 0,2 1 0 0 0,0 0 0 0 0,1 1 0 0 0,0 0 1 0 0,2 2-1 0 0,6-5 37 0 0,-22 25-15 0 0,0-1 0 0 0,-1 1 0 0 0,1 0 1 0 0,-1 0-1 0 0,0 0 0 0 0,1 0 0 0 0,-1 0 1 0 0,-1 1-1 0 0,1-1 0 0 0,0 1 0 0 0,-1-1 1 0 0,0 1-1 0 0,0-1 0 0 0,0 1 0 0 0,0 0 1 0 0,0-1-1 0 0,-1 1 0 0 0,0 0 0 0 0,0 0 1 0 0,0 0-1 0 0,0-1 0 0 0,0 1 0 0 0,-1 1 15 0 0,37 148-731 0 0,17-81-3179 0 0,-44-67 2670 0 0</inkml:trace>
  <inkml:trace contextRef="#ctx0" brushRef="#br0" timeOffset="26477.138">27873 1373 1280 0 0,'-7'13'379'0'0,"0"0"1"0"0,1 0-1 0 0,1 1 0 0 0,0-1 1 0 0,1 1-1 0 0,0 0 0 0 0,1 0 1 0 0,1 1-1 0 0,0-1 0 0 0,1 1 0 0 0,1 2-379 0 0,19 11 466 0 0,-16-26-427 0 0,-1 0-1 0 0,0 1 1 0 0,1-1 0 0 0,-1 0-1 0 0,1-1 1 0 0,0 1-1 0 0,0 0 1 0 0,0-1 0 0 0,0 1-1 0 0,0-1 1 0 0,0 0 0 0 0,0 0-1 0 0,0 0 1 0 0,0-1 0 0 0,0 1-1 0 0,0-1 1 0 0,1 1 0 0 0,-1-1-1 0 0,0 0 1 0 0,0-1 0 0 0,1 1-1 0 0,-1 0 1 0 0,0-1 0 0 0,0 0-1 0 0,0 1 1 0 0,0-1 0 0 0,0-1-1 0 0,0 1 1 0 0,0 0 0 0 0,0-1-1 0 0,0 1 1 0 0,0-1 0 0 0,-1 0-1 0 0,1 0 1 0 0,-1 0 0 0 0,1 0-1 0 0,0-2-38 0 0,73-94 290 0 0,-50 42 22 0 0,-25 63-347 0 0,-1 0 0 0 0,1 0 0 0 0,0 0 0 0 0,0-1 0 0 0,1 1 0 0 0,-1 0 0 0 0,2 0 0 0 0,-1-1 0 0 0,1 1 0 0 0,0-1 0 0 0,0 0 0 0 0,1 1 1 0 0,0-2-1 0 0,0 1 0 0 0,0 0 0 0 0,1-1 0 0 0,-1 0 0 0 0,1 0 0 0 0,1 0 0 0 0,-1-1 0 0 0,1 1 0 0 0,0-1 0 0 0,0-1 0 0 0,0 1 0 0 0,0-1 0 0 0,0 0 0 0 0,5 1 35 0 0,-6-6-167 0 0,0 0 1 0 0,0-1-1 0 0,-1 0 1 0 0,1 0-1 0 0,-1 0 1 0 0,1 0-1 0 0,-1 0 1 0 0,0-1-1 0 0,-1 0 1 0 0,1 0-1 0 0,0 0 0 0 0,-1 0 1 0 0,0-1-1 0 0,0 1 1 0 0,-1-1-1 0 0,1 0 1 0 0,-1 0-1 0 0,0 0 1 0 0,1-3 166 0 0,2-2-626 0 0,8-14-538 0 0</inkml:trace>
  <inkml:trace contextRef="#ctx0" brushRef="#br0" timeOffset="26727.618">28332 1043 964 0 0,'-1'1'60'0'0,"1"0"0"0"0,-1-1 0 0 0,1 1 0 0 0,0 0 1 0 0,-1-1-1 0 0,1 1 0 0 0,-1-1 0 0 0,1 1 0 0 0,-1-1 0 0 0,1 1 0 0 0,-1-1 0 0 0,0 1 0 0 0,1-1 0 0 0,-1 1 1 0 0,0-1-1 0 0,1 0 0 0 0,-1 1 0 0 0,0-1 0 0 0,1 0 0 0 0,-1 0 0 0 0,0 1 0 0 0,0-1 0 0 0,1 0 0 0 0,-1 0 1 0 0,0 0-1 0 0,0 0 0 0 0,0 0 0 0 0,1 0 0 0 0,-1 0 0 0 0,0 0 0 0 0,0-1 0 0 0,1 1 0 0 0,-1 0 0 0 0,0 0 0 0 0,1 0 1 0 0,-1-1-1 0 0,0 1 0 0 0,0-1 0 0 0,1 1 0 0 0,-1 0 0 0 0,1-1 0 0 0,-1 1 0 0 0,0-1 0 0 0,1 1 0 0 0,-1-1 1 0 0,1 1-1 0 0,-1-1 0 0 0,1 0 0 0 0,0 1 0 0 0,-1-1 0 0 0,1 0 0 0 0,-1 1 0 0 0,1-1 0 0 0,0 0 0 0 0,0 1 0 0 0,-1-1 1 0 0,1 0-1 0 0,0 0 0 0 0,0 1 0 0 0,0-1 0 0 0,0 0 0 0 0,0 0 0 0 0,0 0 0 0 0,0 0-60 0 0,-25 61 657 0 0,16 155 1151 0 0,31-10-1118 0 0,-20-193-711 0 0,0-1 1 0 0,-1 1 0 0 0,0-1 0 0 0,0 1-1 0 0,-1-1 1 0 0,-1 1 0 0 0,0-1 0 0 0,-1 1-1 0 0,0-1 1 0 0,0 0 0 0 0,-2 1 0 0 0,1-1-1 0 0,-1-1 1 0 0,-1 1 0 0 0,0 0-1 0 0,0-1 1 0 0,-1 0 0 0 0,0-1 0 0 0,-1 1-1 0 0,-2 1 21 0 0,7-10-58 0 0,0 0 0 0 0,0-1 0 0 0,0 0 0 0 0,0 1 0 0 0,0-1 0 0 0,0 0 0 0 0,-1 0 0 0 0,1 0 0 0 0,0 0 0 0 0,0 0 0 0 0,0-1 0 0 0,0 1 0 0 0,0-1 0 0 0,0 1 0 0 0,0-1 0 0 0,0 0 0 0 0,0 0 0 0 0,0 0 0 0 0,0 0 0 0 0,1 0 0 0 0,-1 0 0 0 0,0 0 0 0 0,0-1 0 0 0,1 1 0 0 0,-1 0 0 0 0,1-1 0 0 0,0 0 0 0 0,-1 1 0 0 0,1-1 0 0 0,0 0 0 0 0,0 0 0 0 0,0 1 0 0 0,0-1 0 0 0,0 0 0 0 0,0 0 0 0 0,1 0 0 0 0,-1 0 0 0 0,1 0 0 0 0,-1 0 0 0 0,1-1 0 0 0,0 1 0 0 0,0 0 0 0 0,0 0 0 0 0,0 0 0 0 0,0 0 0 0 0,0 0 0 0 0,0 0 0 0 0,1 0 0 0 0,-1 0 0 0 0,1 0 0 0 0,0-1 58 0 0,-1-15-263 0 0,0-3-27 0 0</inkml:trace>
  <inkml:trace contextRef="#ctx0" brushRef="#br0" timeOffset="26975.625">28230 1498 3668 0 0,'7'-10'30'0'0,"-1"0"-1"0"0,2 1 1 0 0,-1-1-1 0 0,2 2 1 0 0,-1-1-1 0 0,1 1 1 0 0,0 0-1 0 0,1 1 1 0 0,-1 0-1 0 0,1 0 0 0 0,1 1 1 0 0,0 1-1 0 0,-1 0 1 0 0,1 0-1 0 0,1 1 1 0 0,-1 0-1 0 0,1 1 1 0 0,0 0-1 0 0,-1 1 1 0 0,1 0-1 0 0,8 1-29 0 0,-12 0 84 0 0,-1 1 1 0 0,1 0-1 0 0,-1 0 0 0 0,1 0 1 0 0,-1 1-1 0 0,0 0 0 0 0,1 1 1 0 0,-1-1-1 0 0,0 2 0 0 0,0-1 1 0 0,0 1-1 0 0,0 0 0 0 0,0 0 1 0 0,-1 1-1 0 0,1-1 1 0 0,-1 2-1 0 0,0-1 0 0 0,0 1 1 0 0,-1 0-1 0 0,1 0 0 0 0,-1 0 1 0 0,0 1-1 0 0,-1 0 0 0 0,1 0 1 0 0,-1 0-1 0 0,0 0 0 0 0,-1 1 1 0 0,1-1-1 0 0,-1 1 0 0 0,-1 0 1 0 0,1 0-1 0 0,-1 0 0 0 0,-1 1 1 0 0,1-1-1 0 0,-1 0 0 0 0,0 1 1 0 0,-1-1-1 0 0,0 1 0 0 0,0-1 1 0 0,0 1-1 0 0,-1-1 0 0 0,0 0 1 0 0,-1 1-1 0 0,1-1 0 0 0,-2 0 1 0 0,1 0-1 0 0,-1 0 0 0 0,0 0 1 0 0,0 0-1 0 0,-3 4-84 0 0,-105 61 201 0 0,103-68-438 0 0,1-1-1 0 0,-1-1 1 0 0,0 1-1 0 0,0-1 1 0 0,0 0-1 0 0,0-1 1 0 0,0 0-1 0 0,0-1 1 0 0,0 1-1 0 0,0-1 1 0 0,0-1-1 0 0,0 0 1 0 0,0 0-1 0 0,0 0 1 0 0,0-1-1 0 0,0 0 1 0 0,0-1-1 0 0,1 0 1 0 0,-1 0-1 0 0,1 0 1 0 0,0-1-1 0 0,0 0 1 0 0,-5-5 237 0 0,-2-8-1311 0 0</inkml:trace>
  <inkml:trace contextRef="#ctx0" brushRef="#br0" timeOffset="27133.043">28765 1222 1216 0 0,'-3'3'384'0'0,"-1"-1"-84"0"0,4-2-188 0 0,-2 0-188 0 0,1 0-172 0 0,1 1-244 0 0</inkml:trace>
  <inkml:trace contextRef="#ctx0" brushRef="#br0" timeOffset="27690.799">28804 1417 1324 0 0,'-11'11'414'0'0,"0"0"1"0"0,0 1-1 0 0,1 1 1 0 0,0 0-1 0 0,1 0 0 0 0,1 1 1 0 0,0 0-1 0 0,1 0 0 0 0,1 1 1 0 0,-5 15-415 0 0,10-29 299 0 0,2 1-259 0 0,-1 0 0 0 0,1-1 0 0 0,0 1 1 0 0,0-1-1 0 0,-1 1 0 0 0,1-1 0 0 0,0 1 1 0 0,0-1-1 0 0,0 0 0 0 0,1 1 0 0 0,-1-1 1 0 0,0 0-1 0 0,0 0 0 0 0,1 0 1 0 0,-1 0-1 0 0,1 0 0 0 0,-1 0 0 0 0,1 0 1 0 0,-1 0-1 0 0,1-1 0 0 0,-1 1 0 0 0,1 0 1 0 0,0-1-1 0 0,-1 0 0 0 0,1 1 1 0 0,0-1-1 0 0,0 0 0 0 0,-1 0 0 0 0,1 0 1 0 0,0 0-1 0 0,-1 0 0 0 0,1 0 0 0 0,0 0 1 0 0,0-1-1 0 0,-1 1 0 0 0,1-1 0 0 0,0 1 1 0 0,-1-1-1 0 0,1 0 0 0 0,-1 1 1 0 0,1-1-1 0 0,-1 0 0 0 0,2-1-40 0 0,80-31 299 0 0,96-112 268 0 0,-178 144-570 0 0,-1 0 0 0 0,1 0-1 0 0,-1 1 1 0 0,1-1 0 0 0,0 0 0 0 0,-1 1 0 0 0,1-1-1 0 0,0 0 1 0 0,-1 1 0 0 0,1-1 0 0 0,0 1 0 0 0,0 0-1 0 0,0-1 1 0 0,-1 1 0 0 0,1-1 0 0 0,0 1 0 0 0,0 0-1 0 0,0 0 1 0 0,0 0 0 0 0,0-1 0 0 0,-1 1 0 0 0,1 0-1 0 0,0 0 1 0 0,0 0 0 0 0,0 0 0 0 0,0 0 0 0 0,0 1-1 0 0,0-1 1 0 0,0 0 0 0 0,-1 0 0 0 0,1 1 0 0 0,0-1-1 0 0,0 0 1 0 0,0 1 0 0 0,0-1 0 0 0,-1 1-1 0 0,1-1 1 0 0,0 1 0 0 0,0-1 0 0 0,-1 1 0 0 0,1-1-1 0 0,-1 1 1 0 0,1 0 0 0 0,0-1 0 0 0,-1 1 0 0 0,1 0-1 0 0,-1 0 1 0 0,1-1 0 0 0,-1 1 0 0 0,0 0 0 0 0,1 0-1 0 0,-1 0 1 0 0,0 0 0 0 0,0-1 0 0 0,1 1 0 0 0,-1 0-1 0 0,0 0 1 0 0,0 0 0 0 0,0 0 0 0 0,0 0 0 0 0,0 0-1 0 0,0 0 1 0 0,0 0 0 0 0,-1-1 0 0 0,1 1 0 0 0,0 0-1 0 0,0 0 1 0 0,-1 0 0 0 0,1 0 3 0 0,5 78 21 0 0,-5-74 8 0 0,-34 131-17 0 0,107-195-124 0 0,126-115-208 0 0,-196 174 302 0 0,1 1 0 0 0,-1-1 0 0 0,0 1 0 0 0,0-1 0 0 0,1 1 0 0 0,-1 0 0 0 0,0 1 0 0 0,0-1 0 0 0,0 0 0 0 0,0 1 0 0 0,0-1 0 0 0,-1 1 0 0 0,1 0 0 0 0,0 0 0 0 0,-1 0 0 0 0,0 1 0 0 0,1-1 0 0 0,-1 0 0 0 0,0 1 0 0 0,0 0 0 0 0,0-1 0 0 0,0 1 0 0 0,-1 0 0 0 0,1 0 0 0 0,-1 0 0 0 0,0 0 0 0 0,0 0 0 0 0,0 0 0 0 0,0 0 18 0 0,3 4-46 0 0,70 148-3363 0 0,-67-137 2225 0 0</inkml:trace>
  <inkml:trace contextRef="#ctx0" brushRef="#br0" timeOffset="21013.995">20998 968 1996 0 0,'1'216'5319'0'0,"1"6"-4355"0"0,27-51-452 0 0,-29-167-577 0 0,1-1-1 0 0,0 0 1 0 0,0 0-1 0 0,0 1 0 0 0,0-1 1 0 0,0 0-1 0 0,1 0 0 0 0,-1 0 1 0 0,1 0-1 0 0,0-1 0 0 0,0 1 1 0 0,0 0-1 0 0,0-1 0 0 0,0 1 1 0 0,0-1-1 0 0,1 0 0 0 0,0 0 1 0 0,-1 0-1 0 0,1 0 1 0 0,0 0-1 0 0,0-1 0 0 0,0 1 1 0 0,0-1-1 0 0,0 0 0 0 0,0 1 1 0 0,0-1-1 0 0,0-1 0 0 0,0 1 1 0 0,1 0-1 0 0,-1-1 0 0 0,0 0 1 0 0,1 0-1 0 0,-1 0 0 0 0,0 0 1 0 0,1 0-1 0 0,-1-1 1 0 0,0 1-1 0 0,0-1 0 0 0,4-1 66 0 0,93-57-1870 0 0,-79 40 1497 0 0</inkml:trace>
  <inkml:trace contextRef="#ctx0" brushRef="#br0" timeOffset="21338.064">21353 1442 3096 0 0,'39'-69'2208'0'0,"-64"58"-1524"0"0,14 14-603 0 0,-1 1 1 0 0,1 1 0 0 0,-1 0-1 0 0,1 0 1 0 0,0 1-1 0 0,1 0 1 0 0,0 1-1 0 0,0 0 1 0 0,0 1 0 0 0,1 0-1 0 0,0 1 1 0 0,-2 3-82 0 0,5-6 73 0 0,0 0 1 0 0,1 0-1 0 0,0 0 1 0 0,0 1-1 0 0,0 0 0 0 0,1 0 1 0 0,0 0-1 0 0,0 1 1 0 0,1-1-1 0 0,0 1 1 0 0,1 0-1 0 0,-1 0 1 0 0,1 0-1 0 0,1 0 1 0 0,-1 5-74 0 0,7-8 90 0 0,0-1-67 0 0,-1-1-1 0 0,1 0 1 0 0,0-1 0 0 0,0 1 0 0 0,0-1 0 0 0,0 0-1 0 0,1 0 1 0 0,-1-1 0 0 0,0 1 0 0 0,1-1 0 0 0,-1 0-1 0 0,1-1 1 0 0,-1 1 0 0 0,1-1 0 0 0,0 0 0 0 0,-1-1-1 0 0,1 1 1 0 0,-1-1 0 0 0,1 0 0 0 0,0-1-23 0 0,7-1 18 0 0,0 0 0 0 0,0-1 0 0 0,0 0 0 0 0,-1-1 1 0 0,1-1-1 0 0,-1 0 0 0 0,0 0 0 0 0,-1-1 0 0 0,0-1 0 0 0,0 0 0 0 0,0 0 1 0 0,-1-1-1 0 0,0-1 0 0 0,-1 1 0 0 0,0-2 0 0 0,-1 1 0 0 0,0-1 0 0 0,0-1-18 0 0,26-80 1670 0 0,-25 93-1441 0 0,40 43-549 0 0,36 27-1490 0 0,-21-38-3300 0 0,-56-32 3782 0 0</inkml:trace>
  <inkml:trace contextRef="#ctx0" brushRef="#br0" timeOffset="21646.038">21805 1325 1292 0 0,'12'7'239'0'0,"-1"1"0"0"0,0 1 0 0 0,0 0 0 0 0,-1 0 0 0 0,0 1 0 0 0,-1 0 0 0 0,0 1 0 0 0,0 0 0 0 0,-1 1 0 0 0,-1-1 0 0 0,0 1 0 0 0,-1 1 0 0 0,0-1 0 0 0,1 4-239 0 0,-7-14 490 0 0,-3 20 989 0 0,-60 16 875 0 0,62-38-2031 0 0,-18-17 359 0 0,19 9-762 0 0,1 0 1 0 0,0 0-1 0 0,0 1 0 0 0,1-1 0 0 0,0 0 0 0 0,0 1 1 0 0,1-1-1 0 0,0 1 0 0 0,0 0 0 0 0,1-1 0 0 0,0 2 1 0 0,0-1-1 0 0,1 0 0 0 0,-1 1 0 0 0,1 0 0 0 0,1 0 1 0 0,-1 0-1 0 0,1 1 0 0 0,0 0 0 0 0,6-4 80 0 0,144-101-5232 0 0,-127 92 3954 0 0</inkml:trace>
  <inkml:trace contextRef="#ctx0" brushRef="#br0" timeOffset="22035.211">22315 1172 1468 0 0,'-3'6'425'0'0,"-5"7"2"0"0,0 1 0 0 0,1-1 0 0 0,1 2 0 0 0,0-1 0 0 0,1 1 0 0 0,0 0 0 0 0,1 0 0 0 0,1 0 0 0 0,1 1 1 0 0,0-1-1 0 0,1 3-427 0 0,1-13 43 0 0,0-1 1 0 0,1 1 0 0 0,0-1 0 0 0,0 1 0 0 0,0-1 0 0 0,1 1-1 0 0,-1-1 1 0 0,1 0 0 0 0,0 0 0 0 0,0 0 0 0 0,1 0-1 0 0,-1 0 1 0 0,1-1 0 0 0,0 1 0 0 0,0 0 0 0 0,0-1 0 0 0,0 0-1 0 0,0 0 1 0 0,1 0 0 0 0,-1 0 0 0 0,1-1 0 0 0,0 1-1 0 0,0-1 1 0 0,0 0 0 0 0,0 0 0 0 0,1-1 0 0 0,-1 1 0 0 0,3 0-44 0 0,131 19 644 0 0,-124-21-618 0 0,-1 0 0 0 0,0-1-1 0 0,1 0 1 0 0,-1-2 0 0 0,0 1 0 0 0,0-1-1 0 0,-1-1 1 0 0,1 0 0 0 0,-1-1 0 0 0,1-1-1 0 0,-2 0 1 0 0,1 0 0 0 0,0-1 0 0 0,-1 0 0 0 0,-1-1-1 0 0,1-1 1 0 0,-1 0 0 0 0,-1 0 0 0 0,0 0-1 0 0,0-1 1 0 0,-1-1 0 0 0,0 0 0 0 0,0 0-1 0 0,-1 0 1 0 0,2-7-26 0 0,27-65 1431 0 0,-25 121-915 0 0,21 385-131 0 0,-33-404-378 0 0,-1 0-1 0 0,0 0 1 0 0,-2 0-1 0 0,0-1 1 0 0,-1 1-1 0 0,-1-1 1 0 0,0 0-1 0 0,-1-1 1 0 0,-2 1-1 0 0,1-1 0 0 0,-2-1 1 0 0,0 0-1 0 0,-1 0 1 0 0,-1-1-1 0 0,0 0 1 0 0,-10 7-7 0 0,13-13-389 0 0,0 0 1 0 0,-1-1-1 0 0,-1-1 1 0 0,1 0-1 0 0,-1 0 1 0 0,0-1-1 0 0,-1 0 0 0 0,1-1 1 0 0,-1 0-1 0 0,0-1 1 0 0,-1 0-1 0 0,1-1 1 0 0,-1-1-1 0 0,1 0 1 0 0,-1 0-1 0 0,-10-1 389 0 0,-55-30-2471 0 0,50 5 1385 0 0</inkml:trace>
  <inkml:trace contextRef="#ctx0" brushRef="#br0" timeOffset="19738.387">18453 1320 1004 0 0,'0'-7'89'0'0,"-1"1"1"0"0,0 0-1 0 0,0-1 0 0 0,-1 1 1 0 0,0 0-1 0 0,0 0 0 0 0,0 0 1 0 0,-1 0-1 0 0,0 0 0 0 0,0 0 0 0 0,0 1 1 0 0,-1-1-1 0 0,0 1 0 0 0,0 0 1 0 0,0 0-1 0 0,-1 1 0 0 0,1-1 1 0 0,-1 1-1 0 0,0 0 0 0 0,-1 0 1 0 0,1 1-1 0 0,-1-1 0 0 0,1 1 0 0 0,-1 0 1 0 0,0 1-1 0 0,0-1 0 0 0,0 1 1 0 0,-1 1-1 0 0,1-1 0 0 0,0 1 1 0 0,-1 0-1 0 0,1 0 0 0 0,-1 1 0 0 0,1 0 1 0 0,-1 0-1 0 0,1 1 0 0 0,-6 0-89 0 0,-6 6 80 0 0,-1 2 0 0 0,1 0 0 0 0,0 0 0 0 0,1 2 0 0 0,0 0 0 0 0,1 1 0 0 0,0 1 0 0 0,1 1 0 0 0,0 0 0 0 0,1 0 0 0 0,1 2 0 0 0,1-1 0 0 0,0 2-1 0 0,0 0 1 0 0,2 0 0 0 0,0 1 0 0 0,1 0 0 0 0,1 1 0 0 0,1-1 0 0 0,1 2 0 0 0,0-1 0 0 0,1 1 0 0 0,1 0 0 0 0,1 0 0 0 0,1 0 0 0 0,1 0 0 0 0,1 0 0 0 0,1 13-80 0 0,1-26 15 0 0,0 1 0 0 0,0-1 0 0 0,1 0 1 0 0,0 0-1 0 0,1 0 0 0 0,0 0 0 0 0,-1-1 1 0 0,2 0-1 0 0,-1 0 0 0 0,1 0 0 0 0,0 0 1 0 0,0 0-1 0 0,1-1 0 0 0,0 0 0 0 0,0 0 1 0 0,0-1-1 0 0,0 0 0 0 0,1 0 0 0 0,0 0 1 0 0,-1-1-1 0 0,1 0 0 0 0,1 0 0 0 0,-1-1 1 0 0,0 0-1 0 0,1 0 0 0 0,-1 0 0 0 0,1-1 1 0 0,-1-1-1 0 0,1 1 0 0 0,-1-1 0 0 0,1 0 1 0 0,0-1-1 0 0,2 0-15 0 0,1 1-56 0 0,0 0 1 0 0,0-1-1 0 0,1-1 0 0 0,-1 0 1 0 0,0 0-1 0 0,-1-1 1 0 0,1 0-1 0 0,0-1 0 0 0,-1 0 1 0 0,0-1-1 0 0,0 0 1 0 0,0-1-1 0 0,0 1 0 0 0,-1-2 1 0 0,0 0-1 0 0,0 0 0 0 0,-1 0 1 0 0,0-1-1 0 0,0-1 1 0 0,-1 1-1 0 0,0-1 0 0 0,-1 0 1 0 0,0-1-1 0 0,0 1 0 0 0,1-6 56 0 0,5-10-117 0 0,-2 0 0 0 0,-1-1 0 0 0,-1-1 0 0 0,-1 1 0 0 0,-2-1 0 0 0,0-1 0 0 0,-2 1 0 0 0,-1 0 0 0 0,-1-23 117 0 0,-1 45 29 0 0,1-1-1 0 0,-1 1 1 0 0,0 0-1 0 0,0-1 0 0 0,-1 1 1 0 0,0 0-1 0 0,0-1 0 0 0,0 1 1 0 0,0 0-1 0 0,-1 0 1 0 0,0 0-1 0 0,0 0 0 0 0,0 0 1 0 0,-1 0-1 0 0,0 0 1 0 0,0 1-1 0 0,0-1 0 0 0,0 1 1 0 0,-1 0-1 0 0,1 0 0 0 0,-4-2-28 0 0,5 7 28 0 0,1 0-1 0 0,-1 1 1 0 0,0-1-1 0 0,1 1 0 0 0,-1-1 1 0 0,0 1-1 0 0,1 0 0 0 0,0 0 1 0 0,0-1-1 0 0,-1 1 0 0 0,1 0 1 0 0,0 0-1 0 0,0 0 0 0 0,1 0 1 0 0,-1 0-1 0 0,0 1 0 0 0,1-1 1 0 0,-1 0-1 0 0,1 0 0 0 0,0 0 1 0 0,0 0-1 0 0,0 1 0 0 0,0-1 1 0 0,0 0-1 0 0,0 0 0 0 0,0 1 1 0 0,1-1-1 0 0,-1 0 0 0 0,1 0 1 0 0,0 0-1 0 0,-1 0 0 0 0,2 1-27 0 0,-2 6 65 0 0,4 14-30 0 0,0 0 0 0 0,2-1 1 0 0,1 0-1 0 0,0 0 0 0 0,2 0 0 0 0,0-1 1 0 0,1-1-1 0 0,1 0 0 0 0,2 0 0 0 0,-1-1 0 0 0,2 0 1 0 0,1-1-1 0 0,12 11-35 0 0,-24-23-30 0 0,1-1 0 0 0,0 0-1 0 0,0 0 1 0 0,0 0 0 0 0,0-1 0 0 0,1 0 0 0 0,-1 0-1 0 0,1 0 1 0 0,1 0 0 0 0,-1-1 0 0 0,0 1-1 0 0,1-1 1 0 0,-1-1 0 0 0,1 1 0 0 0,0-1 0 0 0,0 0-1 0 0,0 0 1 0 0,0-1 0 0 0,0 0 0 0 0,1 0 0 0 0,-1 0-1 0 0,0-1 1 0 0,0 0 0 0 0,1 0 0 0 0,-1 0 0 0 0,0-1-1 0 0,0 0 1 0 0,1 0 0 0 0,-1-1 0 0 0,0 0 0 0 0,0 0-1 0 0,0 0 1 0 0,2-2 30 0 0,2-7-43 0 0,-1 0-1 0 0,-1 0 1 0 0,1-1 0 0 0,-2 0-1 0 0,0 0 1 0 0,0-1-1 0 0,-1 0 1 0 0,-1 0-1 0 0,0-1 1 0 0,-1 1 0 0 0,-1-1-1 0 0,0 0 1 0 0,0 0-1 0 0,-1 0 1 0 0,-1 0 0 0 0,-1 0-1 0 0,0-1 1 0 0,-1-5 43 0 0,-1 19 10 0 0,0-1 1 0 0,1 0-1 0 0,-1 1 1 0 0,0 0-1 0 0,0-1 1 0 0,-1 1-1 0 0,1 0 1 0 0,0 0-1 0 0,0 0 1 0 0,-1 0-1 0 0,1 0 1 0 0,0 1-1 0 0,-1-1 1 0 0,1 1-1 0 0,0-1 1 0 0,-1 1-1 0 0,1 0 1 0 0,-1 0-1 0 0,1 0 1 0 0,-1 1-1 0 0,1-1 1 0 0,-1 0-1 0 0,1 1 1 0 0,0-1-1 0 0,-1 1 1 0 0,1 0-1 0 0,0 0 1 0 0,0 0-1 0 0,-1 0 1 0 0,1 0-1 0 0,0 1 1 0 0,0-1-1 0 0,0 1 1 0 0,0-1-1 0 0,1 1 1 0 0,-1 0-1 0 0,0-1 0 0 0,1 2-10 0 0,-10 4 28 0 0,1 1 0 0 0,1 0 0 0 0,0 1 0 0 0,0 0 0 0 0,1 1 0 0 0,0-1 0 0 0,0 2 0 0 0,1-1 0 0 0,1 1 0 0 0,0 0 0 0 0,0 0 0 0 0,1 1 0 0 0,0 0 0 0 0,1 0 0 0 0,1 0 0 0 0,0 0 0 0 0,0 0 0 0 0,1 1 0 0 0,1 0 0 0 0,0-1 0 0 0,1 3-28 0 0,1-6 30 0 0,1 0 0 0 0,0 0 0 0 0,0 0 0 0 0,1-1 0 0 0,0 1 0 0 0,0-1 0 0 0,1 1 0 0 0,0-1 0 0 0,1 0 0 0 0,0 0 0 0 0,0-1 0 0 0,0 0 0 0 0,1 0 0 0 0,0 0 0 0 0,1 0 0 0 0,-1-1 0 0 0,1 0 0 0 0,1-1 0 0 0,-1 1 0 0 0,1-1 0 0 0,0-1 0 0 0,0 1 0 0 0,0-2 0 0 0,0 1 0 0 0,1-1 0 0 0,0 0 0 0 0,0-1 0 0 0,0 0 0 0 0,0 0 0 0 0,0-1 0 0 0,0 0 0 0 0,0 0 0 0 0,0-1 0 0 0,8-1-30 0 0,-2 1-35 0 0,1-1 1 0 0,-1 0-1 0 0,0-1 1 0 0,0-1-1 0 0,-1 0 1 0 0,1-1-1 0 0,-1-1 1 0 0,1 0-1 0 0,-1-1 0 0 0,-1 0 1 0 0,1-1-1 0 0,-1-1 1 0 0,0 0-1 0 0,-1-1 1 0 0,0 0-1 0 0,-1-1 1 0 0,1 0-1 0 0,-2-1 0 0 0,1 0 1 0 0,-2-1-1 0 0,0 0 1 0 0,0 0-1 0 0,-1-1 1 0 0,0 0-1 0 0,-1 0 1 0 0,-1-1-1 0 0,0 0 0 0 0,-1 0 1 0 0,0-1-1 0 0,-2 1 1 0 0,1-1-1 0 0,-2 0 1 0 0,0 0-1 0 0,-1 0 1 0 0,0-13 34 0 0,-47-110 2047 0 0,45 139-2026 0 0,1-1 0 0 0,0 0-1 0 0,0 1 1 0 0,-1-1 0 0 0,1 1 0 0 0,0-1-1 0 0,-1 0 1 0 0,1 0 0 0 0,0 1-1 0 0,-1-1 1 0 0,1 0 0 0 0,0 0 0 0 0,-1 1-1 0 0,1-1 1 0 0,-1 0 0 0 0,1 0 0 0 0,-1 0-1 0 0,1 1 1 0 0,0-1 0 0 0,-1 0 0 0 0,1 0-1 0 0,-1 0 1 0 0,1 0 0 0 0,-1 0 0 0 0,1 0-1 0 0,-1 0 1 0 0,1 0 0 0 0,0 0 0 0 0,-1 0-1 0 0,1-1 1 0 0,-1 1 0 0 0,1 0 0 0 0,-1 0-1 0 0,1 0 1 0 0,0 0 0 0 0,-1-1 0 0 0,1 1-1 0 0,-1 0 1 0 0,1 0 0 0 0,0-1 0 0 0,-1 1-1 0 0,1 0 1 0 0,0-1 0 0 0,-1 1 0 0 0,1 0-1 0 0,0-1 1 0 0,0 1 0 0 0,-1 0 0 0 0,1-1-1 0 0,0 1 1 0 0,0-1 0 0 0,0 1-21 0 0,-3 40 110 0 0,5-22-128 0 0,2 1-1 0 0,0-1 1 0 0,1 1-1 0 0,0-1 1 0 0,2-1-1 0 0,0 1 1 0 0,1-1-1 0 0,1 0 1 0 0,0-1-1 0 0,1 0 0 0 0,1 0 1 0 0,1-1-1 0 0,0-1 1 0 0,1 0-1 0 0,0-1 1 0 0,1 0-1 0 0,13 9 19 0 0,-20-16-361 0 0,0 0-1 0 0,1 0 0 0 0,0 0 1 0 0,0-1-1 0 0,1 0 0 0 0,-1-1 1 0 0,1 0-1 0 0,0 0 1 0 0,0-1-1 0 0,1 0 0 0 0,-1-1 1 0 0,1 0-1 0 0,-1 0 1 0 0,8 0 361 0 0,-5-2-1462 0 0</inkml:trace>
  <inkml:trace contextRef="#ctx0" brushRef="#br0" timeOffset="20002.968">19858 1320 1292 0 0,'-93'203'4076'0'0,"89"-191"-3995"0"0,-1 0 1 0 0,0-1-1 0 0,-1 1 0 0 0,0-1 1 0 0,-1 0-1 0 0,0-1 0 0 0,-1 0 1 0 0,0 0-1 0 0,-1 0 0 0 0,0-1 1 0 0,0-1-1 0 0,-1 1 0 0 0,0-1 1 0 0,0-1-1 0 0,-1 0 0 0 0,-7 3-81 0 0,14-9-171 0 0,1 0 0 0 0,-1-1 0 0 0,1 1 0 0 0,-1-1 0 0 0,1 0 0 0 0,-1 0 0 0 0,0 0-1 0 0,1 0 1 0 0,-1-1 0 0 0,1 0 0 0 0,-1 0 0 0 0,1 0 0 0 0,-1 0 0 0 0,1 0 0 0 0,0 0 0 0 0,-1-1-1 0 0,1 0 1 0 0,0 0 0 0 0,0 0 0 0 0,0 0 0 0 0,0 0 0 0 0,1 0 0 0 0,-1-1 0 0 0,1 1 0 0 0,-3-4 171 0 0,-9-10-1152 0 0</inkml:trace>
  <inkml:trace contextRef="#ctx0" brushRef="#br0" timeOffset="20267.327">19597 1383 1108 0 0,'199'165'5404'0'0,"-176"-152"-5312"0"0,0-1 0 0 0,0-2 0 0 0,1 0 0 0 0,1-2-1 0 0,0 0 1 0 0,0-2 0 0 0,0-1 0 0 0,4 0-92 0 0,-16-4-325 0 0,0-1 0 0 0,0 0 0 0 0,0 0 0 0 0,0-1 0 0 0,-1-1 0 0 0,1 0 0 0 0,0-1 0 0 0,-1 0 0 0 0,0-1 0 0 0,0-1 0 0 0,4-2 325 0 0,11-7-1253 0 0,-1 1 18 0 0</inkml:trace>
  <inkml:trace contextRef="#ctx0" brushRef="#br0" timeOffset="20531.743">20340 1317 1080 0 0,'-9'0'5439'0'0,"-8"45"-4557"0"0,14-18-640 0 0,1 0 0 0 0,2 1 0 0 0,0-1 0 0 0,2 0 0 0 0,1 0 0 0 0,2-1 0 0 0,6 26-242 0 0,4 41-741 0 0,-11-32-3414 0 0,-6-58 2944 0 0,-9 4-53 0 0</inkml:trace>
  <inkml:trace contextRef="#ctx0" brushRef="#br0" timeOffset="18105.189">16179 1480 1272 0 0,'4'-4'432'0'0,"12"-12"-237"0"0,-1 3 21 0 0,-1-1 0 0 0,-1 0 1 0 0,0-1-1 0 0,-1-1 1 0 0,-1 0-1 0 0,0 0 1 0 0,-2-1-1 0 0,6-11-216 0 0,-15 25 11 0 0,0 0-1 0 0,1 0 0 0 0,-1-1 0 0 0,-1 1 1 0 0,1 0-1 0 0,0 0 0 0 0,-1 0 0 0 0,1-1 1 0 0,-1 1-1 0 0,0 0 0 0 0,0 0 0 0 0,0 0 1 0 0,-1 0-1 0 0,1 0 0 0 0,-1 0 0 0 0,0 1 1 0 0,1-1-1 0 0,-1 0 0 0 0,0 1 0 0 0,-1 0 1 0 0,1-1-1 0 0,0 1 0 0 0,-1 0 0 0 0,1 0 1 0 0,-1 0-1 0 0,0 0 0 0 0,1 1 0 0 0,-1-1 1 0 0,-1 0-11 0 0,-11-5 43 0 0,0 1 0 0 0,-1 1 0 0 0,1 0 0 0 0,-1 1 0 0 0,0 0 0 0 0,0 1 0 0 0,-1 1 0 0 0,1 1 0 0 0,-1 0 0 0 0,1 1 0 0 0,0 1 0 0 0,-1 0 0 0 0,1 2 0 0 0,0 0 1 0 0,0 0-1 0 0,0 1 0 0 0,0 1 0 0 0,1 1 0 0 0,-13 6-43 0 0,5-2 108 0 0,1 1 0 0 0,0 0 0 0 0,1 2 0 0 0,0 1 0 0 0,0 0 0 0 0,2 1 0 0 0,0 2 0 0 0,1 0 0 0 0,0 0 0 0 0,2 2 0 0 0,0 0 0 0 0,1 1 0 0 0,1 0 0 0 0,1 1 1 0 0,0 1-1 0 0,-4 14-108 0 0,-1 76 638 0 0,20-103-599 0 0,1-1 0 0 0,1 1 0 0 0,0-1 0 0 0,0 0 1 0 0,0-1-1 0 0,1 1 0 0 0,0-1 0 0 0,1 0 0 0 0,-1 0 1 0 0,2 0-1 0 0,-1-1 0 0 0,1 0 0 0 0,-1 0 0 0 0,2-1 0 0 0,-1 0 1 0 0,0 0-1 0 0,1 0 0 0 0,0-1 0 0 0,0 0 0 0 0,1-1 1 0 0,-1 0-1 0 0,1 0 0 0 0,-1-1 0 0 0,1 0 0 0 0,0-1 0 0 0,0 1 1 0 0,0-2-1 0 0,0 1 0 0 0,0-1 0 0 0,-1-1 0 0 0,4 0-39 0 0,-1 2-17 0 0,-1-1-1 0 0,1 0 0 0 0,-1-1 0 0 0,0 0 0 0 0,1-1 0 0 0,-1 0 1 0 0,0 0-1 0 0,0-1 0 0 0,0 0 0 0 0,0-1 0 0 0,-1 0 0 0 0,1-1 1 0 0,-1 0-1 0 0,0 0 0 0 0,-1-1 0 0 0,1 0 0 0 0,-1 0 0 0 0,0-1 1 0 0,-1-1-1 0 0,1 1 0 0 0,-1-1 0 0 0,-1 0 0 0 0,0 0 1 0 0,0-1-1 0 0,0 0 0 0 0,-1 0 0 0 0,-1 0 0 0 0,0-1 0 0 0,0 0 1 0 0,0 1-1 0 0,0-6 18 0 0,4-145 388 0 0,28 201-251 0 0,-14-19-310 0 0,134 119-183 0 0,-37-72-4662 0 0,-110-65 3869 0 0</inkml:trace>
  <inkml:trace contextRef="#ctx0" brushRef="#br0" timeOffset="18493.421">16523 1367 1132 0 0,'27'110'1574'0'0,"-15"98"2604"0"0,-12-206-3860 0 0,-4 2 139 0 0,-2-16 88 0 0,10-8-576 0 0,1 0 0 0 0,1 0 1 0 0,0 0-1 0 0,2 1 0 0 0,0 0 0 0 0,1 0 0 0 0,1 1 0 0 0,0 0 1 0 0,2 0-1 0 0,0 2 0 0 0,1-1 0 0 0,1 2 0 0 0,0 0 0 0 0,1 0 1 0 0,0 1-1 0 0,18-11 31 0 0,-29 22-14 0 0,1 1 1 0 0,-1-1 0 0 0,0 1-1 0 0,1 0 1 0 0,0 1 0 0 0,-1-1-1 0 0,1 1 1 0 0,0 0 0 0 0,0 0-1 0 0,0 0 1 0 0,0 1 0 0 0,0 0-1 0 0,0 0 1 0 0,0 0-1 0 0,0 1 1 0 0,0-1 0 0 0,-1 1-1 0 0,1 0 1 0 0,0 0 0 0 0,0 1-1 0 0,-1 0 1 0 0,1 0 0 0 0,0 0-1 0 0,-1 0 1 0 0,0 1 0 0 0,0-1-1 0 0,0 1 1 0 0,0 0 0 0 0,0 0-1 0 0,0 1 1 0 0,-1-1 0 0 0,1 1-1 0 0,-1 0 1 0 0,0 0-1 0 0,0 0 1 0 0,-1 0 0 0 0,1 0-1 0 0,-1 1 1 0 0,0-1 0 0 0,0 1-1 0 0,0-1 1 0 0,-1 1 0 0 0,1 0-1 0 0,-1 3 14 0 0,40 213-309 0 0,-34-125-2628 0 0,-5-76 1740 0 0,-1-9-91 0 0</inkml:trace>
  <inkml:trace contextRef="#ctx0" brushRef="#br0" timeOffset="15481.256">13168 1297 1096 0 0,'0'0'90'0'0,"0"0"-1"0"0,0 1 1 0 0,0-1-1 0 0,1 1 1 0 0,-1-1 0 0 0,0 0-1 0 0,0 1 1 0 0,1-1-1 0 0,-1 0 1 0 0,0 1 0 0 0,1-1-1 0 0,-1 0 1 0 0,0 1-1 0 0,1-1 1 0 0,-1 0-1 0 0,0 0 1 0 0,1 1 0 0 0,-1-1-1 0 0,1 0 1 0 0,-1 0-1 0 0,0 0 1 0 0,1 0 0 0 0,-1 0-1 0 0,1 0 1 0 0,-1 1-1 0 0,1-1 1 0 0,-1 0-1 0 0,0 0 1 0 0,1 0 0 0 0,-1 0-1 0 0,1-1 1 0 0,-1 1-1 0 0,1 0 1 0 0,-1 0 0 0 0,1 0-1 0 0,-1 0 1 0 0,0 0-1 0 0,1 0 1 0 0,-1-1-1 0 0,1 1 1 0 0,-1 0 0 0 0,0 0-1 0 0,1-1 1 0 0,-1 1-1 0 0,0 0 1 0 0,1 0 0 0 0,-1-1-1 0 0,0 1 1 0 0,0-1-1 0 0,1 1 1 0 0,-1 0 0 0 0,0-1-1 0 0,0 1 1 0 0,1 0-1 0 0,-1-1 1 0 0,0 1-1 0 0,0-1 1 0 0,0 1 0 0 0,0-1-1 0 0,0 1 1 0 0,0 0-1 0 0,0-1 1 0 0,1 1-90 0 0,8 48 427 0 0,2 1 0 0 0,2-2-1 0 0,3 0 1 0 0,1 0 0 0 0,17 28-427 0 0,31 91-1187 0 0,-62-110-3296 0 0,-19-35 3263 0 0</inkml:trace>
  <inkml:trace contextRef="#ctx0" brushRef="#br0" timeOffset="16043.043">12906 1675 1832 0 0,'-3'-1'542'0'0,"-1"-4"4012"0"0,23-1-4289 0 0,394-75 541 0 0,39-17-2664 0 0,-411 80 1868 0 0,-67 26 98 0 0,-6 4-91 0 0,1 1-1 0 0,0 2 1 0 0,1 1 0 0 0,1 1-1 0 0,0 2 1 0 0,1 1-1 0 0,2 1 1 0 0,-17 17-17 0 0,23-4-135 0 0,47-16 261 0 0,-7-15-115 0 0,1-1-1 0 0,0-1 0 0 0,0-1 1 0 0,0 0-1 0 0,0-2 1 0 0,-1 0-1 0 0,1-2 0 0 0,-1 0 1 0 0,1-1-1 0 0,7-4-10 0 0,-7 4-36 0 0,26-32 1593 0 0,1 68-2962 0 0,-23-29-2398 0 0,-23-2 2607 0 0</inkml:trace>
  <inkml:trace contextRef="#ctx0" brushRef="#br0" timeOffset="16565.968">14099 1325 1600 0 0,'0'0'121'0'0,"-1"0"0"0"0,1 0 0 0 0,-1 0 0 0 0,1 1 0 0 0,-1-1 0 0 0,1 0 0 0 0,-1 0 0 0 0,1 0 0 0 0,-1 0 0 0 0,1 0 0 0 0,-1 0 0 0 0,1-1 0 0 0,-1 1 0 0 0,1 0 0 0 0,-1 0 0 0 0,1 0 0 0 0,-1 0 0 0 0,1-1 0 0 0,-1 1 0 0 0,1 0 0 0 0,0 0 0 0 0,-1-1 0 0 0,1 1 0 0 0,-1 0-1 0 0,1-1 1 0 0,0 1 0 0 0,-1 0 0 0 0,1-1 0 0 0,0 1 0 0 0,-1-1 0 0 0,1 1 0 0 0,0 0 0 0 0,0-1 0 0 0,-1 1 0 0 0,1-1 0 0 0,0 1 0 0 0,0-1 0 0 0,0 1 0 0 0,0-1 0 0 0,0 1 0 0 0,0-1 0 0 0,0 1 0 0 0,0-1 0 0 0,0 1 0 0 0,0-1-121 0 0,-10 170 1116 0 0,58 10-579 0 0,-35-125-937 0 0,41-107 304 0 0,147-216 729 0 0,-177 228 19 0 0,-58 55-560 0 0,29-11-90 0 0,-106 82 157 0 0,108-82-158 0 0,0 0-1 0 0,0 1 1 0 0,1-1-1 0 0,-1 1 1 0 0,1 0-1 0 0,0-1 1 0 0,0 1 0 0 0,0 0-1 0 0,1 0 1 0 0,-1 0-1 0 0,1 0 1 0 0,0 1-1 0 0,0-1 1 0 0,0 0 0 0 0,1 0-1 0 0,-1 1 1 0 0,1-1-1 0 0,0 0 1 0 0,1 1-1 0 0,-1-1 1 0 0,1 0 0 0 0,0 0-1 0 0,0 1 1 0 0,0-1-1 0 0,0 0 1 0 0,1 0 0 0 0,-1 0-1 0 0,1 0 1 0 0,0 0-1 0 0,1 0 0 0 0,7 8-110 0 0,0-1 1 0 0,1-1-1 0 0,0 0 0 0 0,1 0 0 0 0,0-1 0 0 0,1-1 1 0 0,0 0-1 0 0,0 0 0 0 0,1-1 0 0 0,0-1 0 0 0,0-1 1 0 0,0 0-1 0 0,1 0 0 0 0,0-2 0 0 0,-1 0 0 0 0,13 1 110 0 0,49 2-4859 0 0,-65-6 3551 0 0</inkml:trace>
  <inkml:trace contextRef="#ctx0" brushRef="#br0" timeOffset="16988.895">14620 1672 1240 0 0,'186'-64'4302'0'0,"-7"-47"-2905"0"0,-159 77-1099 0 0,-19 33-212 0 0,-1 1 5 0 0,-4-3 34 0 0,-7 1-80 0 0,-1 0-1 0 0,0 0 1 0 0,0 2-1 0 0,1-1 1 0 0,-1 2-1 0 0,0-1 1 0 0,0 2-1 0 0,0-1 0 0 0,1 2 1 0 0,-1 0-1 0 0,1 0 1 0 0,-1 1-1 0 0,1 0 1 0 0,0 1-1 0 0,1 0 1 0 0,-1 1-1 0 0,1 0 1 0 0,0 0-1 0 0,-1 3-44 0 0,5-6 22 0 0,0 1 0 0 0,0 0 0 0 0,0 0 0 0 0,1 0 0 0 0,-1 1-1 0 0,1 0 1 0 0,1 0 0 0 0,-1 0 0 0 0,1 0 0 0 0,-1 1 0 0 0,1 0 0 0 0,1 0 0 0 0,-1 0 0 0 0,1 0-1 0 0,1 0 1 0 0,-1 1 0 0 0,1 0 0 0 0,-1 3-22 0 0,18 25-71 0 0,-5-27-179 0 0,-1 1 0 0 0,1-2 0 0 0,1 1 1 0 0,-1-2-1 0 0,1 1 0 0 0,1-1 0 0 0,-1-1 0 0 0,1 0 1 0 0,0-1-1 0 0,0 0 0 0 0,0-1 0 0 0,0 0 0 0 0,1-1 1 0 0,-1 0-1 0 0,1-1 0 0 0,0-1 0 0 0,-1 0 0 0 0,12-1 250 0 0,1 1-1264 0 0,5 0 122 0 0</inkml:trace>
  <inkml:trace contextRef="#ctx0" brushRef="#br0" timeOffset="13914.396">8271 1782 1428 0 0,'0'0'299'0'0,"-4"-24"788"0"0,-13-31 384 0 0,17 54-1211 0 0,19-28 540 0 0,-14 32-787 0 0,-1-1 0 0 0,0 1 0 0 0,0 0 0 0 0,0 0 0 0 0,0 0 0 0 0,-1 0 0 0 0,1 1 0 0 0,-1-1 0 0 0,0 1 0 0 0,0 0 0 0 0,0 0 0 0 0,-1 0 0 0 0,1 0 0 0 0,-1 0-1 0 0,0 1 1 0 0,0-1 0 0 0,-1 1 0 0 0,1 0 0 0 0,-1-1 0 0 0,0 3-13 0 0,4 4 11 0 0,68 180 195 0 0,-43-112-129 0 0,-29-79 67 0 0,15-4 61 0 0,1-7-167 0 0,0-1 1 0 0,-1-1 0 0 0,-1 0 0 0 0,0-1 0 0 0,-1-1-1 0 0,-1 0 1 0 0,0-1 0 0 0,-1-1 0 0 0,-1 1 0 0 0,0-2 0 0 0,-1 0-1 0 0,-1 0 1 0 0,-1-1 0 0 0,3-11-39 0 0,-11 29 33 0 0,0 1-11 0 0,0 0 4 0 0,26 55-26 0 0,-15-40 9 0 0,0 0 0 0 0,1 0 0 0 0,0-2 0 0 0,2 1 0 0 0,-1-2 1 0 0,2 0-1 0 0,0 0 0 0 0,0-1 0 0 0,1-1 0 0 0,0-1 0 0 0,0 0 0 0 0,1-1 1 0 0,0-1-1 0 0,1 0 0 0 0,0-2 0 0 0,0 0 0 0 0,0-1 0 0 0,1 0 0 0 0,-1-2 1 0 0,1 0-1 0 0,-1-1 0 0 0,1-1 0 0 0,0-1 0 0 0,-1-1 0 0 0,13-2-9 0 0,-24 5-32 0 0,0 0 0 0 0,1-1 0 0 0,-1 0 0 0 0,0-1 0 0 0,0 1 0 0 0,1-1 0 0 0,-1-1 0 0 0,0 1 0 0 0,0-1 1 0 0,0 0-1 0 0,0-1 0 0 0,0 0 0 0 0,-1 0 0 0 0,1 0 0 0 0,-1-1 0 0 0,0 0 0 0 0,0 0 0 0 0,0-1 0 0 0,-1 1 0 0 0,1-1 0 0 0,-1-1 0 0 0,0 1 0 0 0,-1-1 0 0 0,1 1 0 0 0,-1-1 0 0 0,0-1 0 0 0,-1 1 0 0 0,1 0 0 0 0,-1-1 0 0 0,0 0 0 0 0,1-6 32 0 0,-7 5-45 0 0,1 1 0 0 0,-2 0 0 0 0,1 0 0 0 0,-1 0 0 0 0,0 1 0 0 0,0-1 0 0 0,-1 1 0 0 0,0 0 0 0 0,0 0 0 0 0,-1 0 0 0 0,1 1 0 0 0,-1 0 0 0 0,0 0 0 0 0,-1 0 0 0 0,-2-1 45 0 0,-5-5-57 0 0,-121-93 426 0 0,160 112-198 0 0,0-1 0 0 0,1-1-1 0 0,0-1 1 0 0,0-2 0 0 0,0 0 0 0 0,1-2-1 0 0,16-1-170 0 0,-35 0 58 0 0,436-10 595 0 0,-199-25-552 0 0,-244 35-115 0 0,0-1 0 0 0,0 1 1 0 0,0 0-1 0 0,0 0 0 0 0,1-1 0 0 0,-1 1 0 0 0,0-1 1 0 0,0 1-1 0 0,0-1 0 0 0,0 1 0 0 0,0-1 0 0 0,0 1 0 0 0,0-1 1 0 0,0 0-1 0 0,-1 0 0 0 0,1 0 0 0 0,0 1 0 0 0,0-1 1 0 0,0 0-1 0 0,-1 0 0 0 0,1 0 0 0 0,-1 0 0 0 0,1 0 0 0 0,-1 0 1 0 0,1 0-1 0 0,-1 0 0 0 0,1-1 0 0 0,-1 1 0 0 0,0 0 1 0 0,0 0-1 0 0,1 0 0 0 0,-1 0 0 0 0,0-1 0 0 0,0 1 1 0 0,0 0-1 0 0,0 0 0 0 0,-1 0 0 0 0,1 0 0 0 0,0 0 0 0 0,0-1 1 0 0,-1 1-1 0 0,1 0 0 0 0,-1 0 0 0 0,1 0 0 0 0,-1 0 1 0 0,1 0-1 0 0,-1 0 0 0 0,1 0 0 0 0,-1 0 0 0 0,0 0 0 0 0,0 0 1 0 0,0 1-1 0 0,1-1 0 0 0,-1 0 0 0 0,0 0 0 0 0,0 1 1 0 0,0-1-1 0 0,0 0 0 0 0,0 1 0 0 0,0-1 0 0 0,0 1 0 0 0,-1-1 14 0 0,-71-34-337 0 0,53 31 323 0 0,1 0-1 0 0,-1 1 1 0 0,1 1-1 0 0,-1 1 1 0 0,0 1 0 0 0,0 1-1 0 0,0 0 1 0 0,1 1-1 0 0,-1 2 1 0 0,1 0 0 0 0,0 1-1 0 0,0 0 1 0 0,0 2 0 0 0,-16 8 14 0 0,30-14 3 0 0,0 1 0 0 0,1 1 1 0 0,-1-1-1 0 0,1 1 0 0 0,0 0 1 0 0,0 0-1 0 0,0 0 0 0 0,0 0 1 0 0,0 1-1 0 0,1-1 0 0 0,-1 1 1 0 0,1 0-1 0 0,0 0 0 0 0,0 0 1 0 0,0 1-1 0 0,1-1 0 0 0,0 1 1 0 0,0-1-1 0 0,0 1 0 0 0,0 0 1 0 0,1 0-1 0 0,-1 0 0 0 0,1 0 1 0 0,0 0-4 0 0,51 63 253 0 0,-18-46-327 0 0,1-3-1 0 0,1-1 1 0 0,1-1-1 0 0,1-2 1 0 0,0-1 0 0 0,1-2-1 0 0,0-2 1 0 0,1-1-1 0 0,0-2 1 0 0,38 2 74 0 0,-75-9-7 0 0,215 18-3365 0 0,-190-17 2625 0 0</inkml:trace>
  <inkml:trace contextRef="#ctx0" brushRef="#br0" timeOffset="14381.505">11036 1548 1068 0 0,'-20'-3'196'0'0,"0"0"0"0"0,-1 2-1 0 0,1 0 1 0 0,0 1 0 0 0,0 1 0 0 0,-1 1-1 0 0,1 1 1 0 0,0 0 0 0 0,0 2 0 0 0,1 0 0 0 0,-1 2-1 0 0,1 0 1 0 0,1 1 0 0 0,-1 0 0 0 0,1 2-1 0 0,1 0 1 0 0,0 1 0 0 0,0 1 0 0 0,1 0-1 0 0,1 1 1 0 0,0 1 0 0 0,1 1 0 0 0,0 0 0 0 0,-6 9-196 0 0,18-19 20 0 0,-1-1 1 0 0,1 1 0 0 0,0 0 0 0 0,0 0 0 0 0,1 0 0 0 0,-1 0 0 0 0,1 0 0 0 0,0 1 0 0 0,1-1 0 0 0,-1 0-1 0 0,1 1 1 0 0,0-1 0 0 0,0 0 0 0 0,1 0 0 0 0,0 1 0 0 0,0-1 0 0 0,0 0 0 0 0,0 0 0 0 0,1 0 0 0 0,0 0-1 0 0,0 0 1 0 0,0 0 0 0 0,0 0 0 0 0,1-1 0 0 0,0 1 0 0 0,0-1 0 0 0,0 0 0 0 0,1 0 0 0 0,-1 0 0 0 0,1 0-1 0 0,0-1 1 0 0,0 1 0 0 0,0-1 0 0 0,1 0 0 0 0,-1 0 0 0 0,1-1 0 0 0,-1 1 0 0 0,1-1 0 0 0,0 0 0 0 0,0 0-1 0 0,0-1 1 0 0,0 1 0 0 0,1-1 0 0 0,-1 0 0 0 0,0-1 0 0 0,0 1 0 0 0,1-1 0 0 0,-1 0 0 0 0,5-1-21 0 0,54 10-266 0 0,1-4 0 0 0,0-2 1 0 0,0-4-1 0 0,0-2 0 0 0,0-3 1 0 0,0-2-1 0 0,43-14 266 0 0,121-38-2599 0 0,-184 43 1679 0 0</inkml:trace>
  <inkml:trace contextRef="#ctx0" brushRef="#br0" timeOffset="14710.686">11626 1623 1280 0 0,'-25'-2'180'0'0,"0"1"0"0"0,0 1 0 0 0,1 1 0 0 0,-1 1 0 0 0,0 1 0 0 0,0 2-1 0 0,1 0 1 0 0,0 1 0 0 0,0 2 0 0 0,1 0 0 0 0,-1 2 0 0 0,2 0 0 0 0,0 2 0 0 0,0 0 0 0 0,1 1-1 0 0,0 2 1 0 0,-5 6-180 0 0,20-17 49 0 0,1 0-1 0 0,-1 0 0 0 0,1 1 0 0 0,0 0 0 0 0,1 0 1 0 0,-1 0-1 0 0,1 0 0 0 0,0 1 0 0 0,0 0 1 0 0,1 0-1 0 0,0 0 0 0 0,0 0 0 0 0,0 0 0 0 0,1 1 1 0 0,0-1-1 0 0,-1 6-48 0 0,6-7-1 0 0,1 0 0 0 0,0 0 0 0 0,0-1 0 0 0,0 1 0 0 0,1-1 0 0 0,-1 0 0 0 0,1 0 0 0 0,0-1 0 0 0,0 1 0 0 0,0-1 0 0 0,1 0 0 0 0,-1-1 0 0 0,1 1 0 0 0,0-1 0 0 0,-1 0-1 0 0,1-1 1 0 0,0 1 0 0 0,0-1 0 0 0,0 0 0 0 0,0 0 0 0 0,0-1 0 0 0,0 0 0 0 0,1 0 0 0 0,-1-1 0 0 0,0 1 0 0 0,0-1 0 0 0,0-1 0 0 0,3 0 1 0 0,4 2 65 0 0,177-41 460 0 0,-121 2 897 0 0,-97 42-1098 0 0,28 2-366 0 0,0 0 1 0 0,0 0 0 0 0,0-1 0 0 0,1 1-1 0 0,-1 0 1 0 0,1 0 0 0 0,0-1-1 0 0,1 1 1 0 0,-1-1 0 0 0,1 1 0 0 0,0-1-1 0 0,0 0 1 0 0,0 1 0 0 0,1-1 0 0 0,-1 0-1 0 0,1 0 1 0 0,0-1 0 0 0,0 1-1 0 0,1-1 1 0 0,-1 1 0 0 0,1-1 0 0 0,0 0-1 0 0,-1 0 1 0 0,1-1 0 0 0,0 1 0 0 0,1-1-1 0 0,-1 0 1 0 0,0 0 0 0 0,1 0-1 0 0,-1-1 1 0 0,4 1 41 0 0,64 20-2903 0 0,-58-22 1697 0 0</inkml:trace>
  <inkml:trace contextRef="#ctx0" brushRef="#br0" timeOffset="15127.032">11847 1705 1088 0 0,'21'149'4067'0'0,"-21"-131"-2077"0"0,-5-7-1418 0 0,6-26-280 0 0,12-12-243 0 0,1 0 0 0 0,2 0-1 0 0,0 2 1 0 0,2 0 0 0 0,1 1-1 0 0,0 1 1 0 0,16-13-49 0 0,54-11-171 0 0,-59 67 144 0 0,-17-6-17 0 0,-1 1-1 0 0,0-1 1 0 0,-1 2 0 0 0,-1 0-1 0 0,0 0 1 0 0,-2 0 0 0 0,1 1-1 0 0,-2 1 1 0 0,-1-1 0 0 0,0 1-1 0 0,3 19 45 0 0,14 31-1325 0 0,-4-40-2230 0 0,-12-23 2371 0 0</inkml:trace>
  <inkml:trace contextRef="#ctx0" brushRef="#br0" timeOffset="29379.367">630 3370 1772 0 0,'0'0'513'0'0,"0"0"-36"0"0,0 0 15 0 0,0 0-70 0 0,0 0-172 0 0,0 0-69 0 0,-7-17 32 0 0,-81 9 289 0 0,67 11-480 0 0,1 1-1 0 0,1 1 1 0 0,-1 1-1 0 0,1 1 1 0 0,0 0-1 0 0,0 1 0 0 0,0 1 1 0 0,2 1-1 0 0,-1 1 1 0 0,1 0-1 0 0,1 1 1 0 0,0 1-1 0 0,0 1 0 0 0,-1 2-21 0 0,10-9 19 0 0,0 1-1 0 0,0 0 0 0 0,1 0 0 0 0,0 0 0 0 0,0 1 0 0 0,1 0 0 0 0,0 0 1 0 0,1 1-1 0 0,0-1 0 0 0,0 1 0 0 0,1 0 0 0 0,0 0 0 0 0,1 0 0 0 0,0 0 0 0 0,0 7-18 0 0,4-11 29 0 0,1 0 0 0 0,-1-1 0 0 0,1 1 0 0 0,0-1 0 0 0,1 0 0 0 0,-1 0 0 0 0,1 0 0 0 0,0 0 0 0 0,1-1 0 0 0,-1 1 0 0 0,1-1-1 0 0,-1 0 1 0 0,1-1 0 0 0,0 1 0 0 0,1-1 0 0 0,-1 0 0 0 0,1 0 0 0 0,-1 0 0 0 0,1-1 0 0 0,0 0 0 0 0,0 0 0 0 0,0-1 0 0 0,0 1-1 0 0,0-1 1 0 0,0-1 0 0 0,0 1 0 0 0,4-1-29 0 0,26 5-117 0 0,0-1 1 0 0,0-2-1 0 0,1-2 0 0 0,-1-1 0 0 0,1-1 0 0 0,-1-3 1 0 0,0-1-1 0 0,0-1 0 0 0,-1-2 0 0 0,34-13 117 0 0,-66 21-38 0 0,0 1 0 0 0,0-1 0 0 0,1 1 0 0 0,-1-1 0 0 0,0 0 0 0 0,0 0 1 0 0,0 0-1 0 0,0-1 0 0 0,0 1 0 0 0,-1-1 0 0 0,1 1 0 0 0,0-1 0 0 0,-1 0 0 0 0,1 0 0 0 0,-1 0 0 0 0,0-1 0 0 0,1 1 0 0 0,-1 0 0 0 0,0-1 0 0 0,0 0 0 0 0,-1 1 0 0 0,1-1 0 0 0,-1 0 1 0 0,1 0-1 0 0,-1 0 0 0 0,0 0 0 0 0,0 0 0 0 0,0 0 0 0 0,0 0 0 0 0,-1 0 0 0 0,1 0 0 0 0,-1-1 0 0 0,0 0 38 0 0,-13-7 21 0 0,0 0-1 0 0,-1 1 1 0 0,-1 1-1 0 0,0 0 1 0 0,0 0 0 0 0,0 2-1 0 0,-1 0 1 0 0,0 1-1 0 0,-1 0 1 0 0,1 2 0 0 0,-1-1-1 0 0,0 2 1 0 0,0 1 0 0 0,0 0-1 0 0,-1 1 1 0 0,-5 1-21 0 0,-7-4 55 0 0,-89-14 1009 0 0,117 17-1022 0 0,7-2-35 0 0,143-56-310 0 0,-108 46 262 0 0,0-1 0 0 0,-1-3 0 0 0,-1-1 0 0 0,-1-1 0 0 0,-1-3 0 0 0,30-22 41 0 0,-60 39 57 0 0,0 0 1 0 0,0-1 0 0 0,0 0-1 0 0,-1 0 1 0 0,0 0 0 0 0,0 0-1 0 0,0-1 1 0 0,-1 0 0 0 0,0 0-1 0 0,0 0 1 0 0,-1 0 0 0 0,0-1-1 0 0,0 1 1 0 0,-1-1 0 0 0,0 0-1 0 0,0 0 1 0 0,-1 0 0 0 0,0 0-1 0 0,0 0 1 0 0,-1 0 0 0 0,0 0-1 0 0,-1 0 1 0 0,1 0 0 0 0,-2 0-1 0 0,1 0 1 0 0,-1 0 0 0 0,0 0-1 0 0,-1 1 1 0 0,1-1 0 0 0,-2 1-1 0 0,1-1 1 0 0,-1 1 0 0 0,0 0-1 0 0,0 1 1 0 0,-1-1 0 0 0,0 1-1 0 0,0 0 1 0 0,-1 0 0 0 0,-3-3-58 0 0,-24-17 1222 0 0,31 26-1053 0 0,-8 5 118 0 0,3 5-250 0 0,1 0-1 0 0,0 0 1 0 0,1 1-1 0 0,1 0 1 0 0,-1 0-1 0 0,2 0 1 0 0,-1 0-1 0 0,2 1 1 0 0,-1-1-1 0 0,2 1 1 0 0,-1 0-1 0 0,2 0 1 0 0,-1-1-1 0 0,2 1 1 0 0,0 0-1 0 0,1 7-36 0 0,-2 7 91 0 0,8 49-49 0 0,2-2 0 0 0,4 1 0 0 0,3-2 0 0 0,3 0 0 0 0,4-1 0 0 0,2-2-42 0 0,40 104-1020 0 0,8 24-5132 0 0,-68-181 4938 0 0</inkml:trace>
  <inkml:trace contextRef="#ctx0" brushRef="#br0" timeOffset="33960.384">10524 2905 1192 0 0,'-40'42'1171'0'0,"2"2"-1"0"0,2 2 1 0 0,3 1 0 0 0,1 1-1 0 0,-7 17-1170 0 0,-92 192 297 0 0,127-249-587 0 0,-1 1 0 0 0,0-1 0 0 0,0 0 0 0 0,-1 0-1 0 0,0 0 1 0 0,0-1 0 0 0,0 0 0 0 0,-1 0 0 0 0,0-1 0 0 0,-1 1 0 0 0,0-2 0 0 0,0 1 0 0 0,0-1-1 0 0,0 0 1 0 0,-5 1 290 0 0,-12-1-1206 0 0</inkml:trace>
  <inkml:trace contextRef="#ctx0" brushRef="#br0" timeOffset="34209.508">10056 2985 1748 0 0,'47'-2'4537'0'0,"27"51"-3790"0"0,-66-44-392 0 0,230 217 1623 0 0,-92-61-3615 0 0,-120-131 796 0 0,35 20-3025 0 0,-42-41 2637 0 0</inkml:trace>
  <inkml:trace contextRef="#ctx0" brushRef="#br0" timeOffset="34475.126">11159 2987 1748 0 0,'17'11'4861'0'0,"-6"41"-4107"0"0,-9-37-462 0 0,30 108 539 0 0,3 17-738 0 0,-26-45-4323 0 0,-12-85 2963 0 0,-15 4 17 0 0</inkml:trace>
  <inkml:trace contextRef="#ctx0" brushRef="#br0" timeOffset="34737.54">10899 3304 888 0 0,'14'-4'6245'0'0,"33"-5"-5667"0"0,-25 5 170 0 0,96-17 396 0 0,51-10-2557 0 0,-8-26-4053 0 0,-132 41 4226 0 0</inkml:trace>
  <inkml:trace contextRef="#ctx0" brushRef="#br0" timeOffset="35021.321">11562 2960 1100 0 0,'0'3'3699'0'0,"6"16"-2226"0"0,106 98 400 0 0,28-28-3337 0 0,-51-65-2203 0 0,-68-22 2513 0 0</inkml:trace>
  <inkml:trace contextRef="#ctx0" brushRef="#br0" timeOffset="35283.621">12117 2922 936 0 0,'-10'-3'5632'0'0,"-9"45"-4653"0"0,-18 81 712 0 0,5 2 0 0 0,-12 106-1691 0 0,16-77-131 0 0,-2 13-4971 0 0,26-159 2419 0 0,3-12 1322 0 0</inkml:trace>
  <inkml:trace contextRef="#ctx0" brushRef="#br0" timeOffset="35468.763">12440 3180 2308 0 0,'45'3'11608'0'0,"-30"-13"-13848"0"0,-22 3-2444 0 0,-20 1 3342 0 0,25 6 1076 0 0,-64-6-2536 0 0,25 6 1328 0 0</inkml:trace>
  <inkml:trace contextRef="#ctx0" brushRef="#br0" timeOffset="33225.451">7667 3162 1184 0 0,'32'144'2483'0'0,"9"32"-751"0"0,26 53 1178 0 0,-57-229-2127 0 0,13-20-750 0 0,0-2 1 0 0,-1 0 0 0 0,-1-2 0 0 0,-1 0 0 0 0,-1-1 0 0 0,-2-1 0 0 0,0-1 0 0 0,-2 0 0 0 0,-1-1 0 0 0,-1 0-1 0 0,-1-2 1 0 0,5-20-34 0 0,16-28-48 0 0,111-315 936 0 0,-122 322-1012 0 0,-13 71-1677 0 0,92 84-3317 0 0,-77-64 3887 0 0</inkml:trace>
  <inkml:trace contextRef="#ctx0" brushRef="#br0" timeOffset="33459.928">8616 3235 1228 0 0,'13'15'4141'0'0,"38"-10"-3686"0"0,-47-5-146 0 0,294 14 1215 0 0,-102 7-6367 0 0,-169-16 3573 0 0</inkml:trace>
  <inkml:trace contextRef="#ctx0" brushRef="#br0" timeOffset="33648.876">8762 3539 1280 0 0,'-2'3'960'0'0,"4"0"-132"0"0,2-1-140 0 0,4 1-92 0 0,0-3-60 0 0,18 4-120 0 0,6-4 65 0 0,7 0-57 0 0,-23 0-128 0 0,15 0-100 0 0,2 0-264 0 0,47-12 8 0 0,-35 5-588 0 0,-8 1-253 0 0,6-4-363 0 0,3-2 28 0 0,4-1 140 0 0</inkml:trace>
  <inkml:trace contextRef="#ctx0" brushRef="#br0" timeOffset="30884.86">4154 2885 1492 0 0,'-5'1'136'0'0,"0"-1"0"0"0,1 1 0 0 0,-1 1 0 0 0,0-1 1 0 0,1 1-1 0 0,0-1 0 0 0,-1 1 0 0 0,1 0 0 0 0,0 1 0 0 0,0-1 0 0 0,0 1 0 0 0,0 0 0 0 0,0 0 0 0 0,1 0 0 0 0,-1 0 0 0 0,1 1 0 0 0,0-1 1 0 0,0 1-1 0 0,0 0 0 0 0,1 0 0 0 0,-1 0 0 0 0,1 0 0 0 0,0 0 0 0 0,0 1 0 0 0,0-1 0 0 0,1 1 0 0 0,0-1 0 0 0,-1 4-136 0 0,-20 131 1429 0 0,25-96-1123 0 0,1 0-1 0 0,3 0 0 0 0,2 0 1 0 0,1-1-1 0 0,2-1 0 0 0,2 0 1 0 0,8 15-306 0 0,14 46 389 0 0,19 108-661 0 0,-55-207 127 0 0,0 0-1 0 0,0 1 1 0 0,-1-1-1 0 0,1 0 1 0 0,-1 0-1 0 0,0 0 1 0 0,0 1 0 0 0,0-1-1 0 0,0 0 1 0 0,-1 0-1 0 0,1-1 1 0 0,-1 1-1 0 0,1 0 1 0 0,-1 0-1 0 0,0-1 1 0 0,0 1-1 0 0,0-1 1 0 0,-1 1 0 0 0,1-1-1 0 0,-1 0 1 0 0,1 0-1 0 0,-1 0 1 0 0,0-1-1 0 0,1 1 1 0 0,-1 0-1 0 0,0-1 1 0 0,0 0-1 0 0,0 0 1 0 0,0 0 0 0 0,0 0-1 0 0,-1 0 1 0 0,1 0-1 0 0,0-1 1 0 0,0 0-1 0 0,-1 0 1 0 0,1 0-1 0 0,0 0 1 0 0,0 0-1 0 0,-1 0 1 0 0,1-1-1 0 0,0 0 1 0 0,0 1 0 0 0,-2-2 145 0 0,-37-12-1328 0 0</inkml:trace>
  <inkml:trace contextRef="#ctx0" brushRef="#br0" timeOffset="32093.873">3768 3350 1192 0 0,'0'0'764'0'0,"0"0"-119"0"0,-14 3 2557 0 0,158-3-2752 0 0,-81-8-401 0 0,374-53-3462 0 0,-287 40 1871 0 0,-136 15 2216 0 0,-42 7 195 0 0,11 4-688 0 0,0 0 0 0 0,0 1-1 0 0,1 1 1 0 0,-1 0-1 0 0,2 2 1 0 0,-1-1 0 0 0,1 2-1 0 0,1 0 1 0 0,0 1 0 0 0,0 0-1 0 0,1 1 1 0 0,0 1 0 0 0,1 0-1 0 0,1 1 1 0 0,-5 8-181 0 0,15-22 28 0 0,0 1 0 0 0,0 0 1 0 0,1 0-1 0 0,-1-1 0 0 0,0 1 1 0 0,1 0-1 0 0,-1 0 0 0 0,0 0 1 0 0,1 0-1 0 0,0 0 0 0 0,-1 0 1 0 0,1 0-1 0 0,-1 0 0 0 0,1 0 1 0 0,0 0-1 0 0,0 0 0 0 0,0 0 1 0 0,-1 1-1 0 0,1-1 0 0 0,0 0 0 0 0,1 0 1 0 0,-1 0-1 0 0,0 0 0 0 0,0 0 1 0 0,0 0-1 0 0,1 0 0 0 0,-1 0 1 0 0,0 0-1 0 0,1 0 0 0 0,-1 0 1 0 0,1 0-1 0 0,-1 0 0 0 0,1 0 1 0 0,-1 0-1 0 0,1 0 0 0 0,0 0 1 0 0,0 0-1 0 0,-1-1 0 0 0,1 1 0 0 0,0 0 1 0 0,0-1-1 0 0,0 1 0 0 0,0 0 1 0 0,0-1-1 0 0,0 1 0 0 0,0-1 1 0 0,0 1-1 0 0,0-1 0 0 0,0 0 1 0 0,0 1-1 0 0,0-1 0 0 0,0 0 1 0 0,0 0-1 0 0,0 0 0 0 0,0 0 0 0 0,0 0 1 0 0,0 0-1 0 0,1 0 0 0 0,-1 0 1 0 0,0 0-1 0 0,0-1 0 0 0,0 1 1 0 0,1 0-29 0 0,68-21 145 0 0,-43 6-119 0 0,-1 0-1 0 0,-1-2 0 0 0,0-1 0 0 0,-2-1 1 0 0,0-1-1 0 0,-1-2 0 0 0,2-3-25 0 0,-22 24-5 0 0,-1-1-1 0 0,1 1 1 0 0,-1 0 0 0 0,1 0-1 0 0,0 0 1 0 0,-1 0 0 0 0,1 0-1 0 0,0 0 1 0 0,0 0 0 0 0,0 0-1 0 0,0 1 1 0 0,0-1 0 0 0,-1 1-1 0 0,1-1 1 0 0,0 1 0 0 0,0 0-1 0 0,0 0 1 0 0,0 0 0 0 0,0 0-1 0 0,0 0 1 0 0,0 0-1 0 0,0 1 1 0 0,0-1 0 0 0,0 0-1 0 0,0 1 1 0 0,0 0 0 0 0,0-1-1 0 0,0 1 1 0 0,0 0 0 0 0,-1 0-1 0 0,1 0 1 0 0,0 0 0 0 0,-1 1-1 0 0,1-1 1 0 0,-1 0 0 0 0,1 1-1 0 0,-1-1 1 0 0,0 1 0 0 0,1-1-1 0 0,-1 1 1 0 0,0-1 0 0 0,0 1-1 0 0,0 0 1 0 0,0 0 0 0 0,0 1 5 0 0,45 88-94 0 0,-25 62 2129 0 0,-25-154-1489 0 0,24-45-1089 0 0,1 1 0 0 0,3 1-1 0 0,1 1 1 0 0,2 1 0 0 0,3 1 0 0 0,6-5 543 0 0,42-63-2918 0 0,-61 83 1874 0 0</inkml:trace>
  <inkml:trace contextRef="#ctx0" brushRef="#br0" timeOffset="32669.896">5199 3380 1832 0 0,'0'114'6778'0'0,"-1"-132"-5976"0"0,90-176-1274 0 0,-52 152 64 0 0,-36 42 285 0 0,13 3 41 0 0,-7 4 101 0 0,0 1 0 0 0,0 0 0 0 0,-1 1-1 0 0,0-1 1 0 0,-1 1 0 0 0,0 0-1 0 0,0 0 1 0 0,-1 1 0 0 0,-1 0-1 0 0,1-1 1 0 0,-1 1 0 0 0,-1 0 0 0 0,0 1-1 0 0,0-1 1 0 0,-1 0 0 0 0,0 0-1 0 0,-1 1 1 0 0,0-1 0 0 0,-2 9-19 0 0,-11 8 265 0 0,9-32 64 0 0,14-29-411 0 0,2 1 0 0 0,1 1 1 0 0,2 0-1 0 0,0 1 0 0 0,3 1 1 0 0,0 1-1 0 0,2 0 0 0 0,1 1 1 0 0,1 1-1 0 0,1 1 0 0 0,8-4 82 0 0,-24 28-7 0 0,-1 1-1 0 0,1 0 1 0 0,0 0-1 0 0,1 0 1 0 0,-1 1-1 0 0,0 0 0 0 0,0 1 1 0 0,0-1-1 0 0,0 2 1 0 0,0-1-1 0 0,0 1 1 0 0,-1 0-1 0 0,1 0 1 0 0,0 0-1 0 0,-1 1 1 0 0,0 0-1 0 0,1 1 1 0 0,-1-1-1 0 0,0 1 1 0 0,-1 0-1 0 0,1 1 1 0 0,-1-1-1 0 0,0 1 1 0 0,0 0-1 0 0,0 1 1 0 0,-1-1-1 0 0,0 1 1 0 0,0 0-1 0 0,1 1 8 0 0,110 186-3946 0 0,-102-165 2664 0 0,-2-2 26 0 0</inkml:trace>
  <inkml:trace contextRef="#ctx0" brushRef="#br0" timeOffset="29753.329">2075 3149 1280 0 0,'-4'-12'5344'0'0,"-1"50"-4403"0"0,22 119-44 0 0,21-29-447 0 0,22 105-3032 0 0,-86-191-1060 0 0,24-41 3584 0 0,-19 5-1132 0 0</inkml:trace>
  <inkml:trace contextRef="#ctx0" brushRef="#br0" timeOffset="30543.401">1681 3530 1372 0 0,'3'-11'3465'0'0,"42"-4"-3326"0"0,-38 13 142 0 0,431-106 551 0 0,-426 105-827 0 0,0-1 1 0 0,-1 0-1 0 0,0-1 0 0 0,0-1 0 0 0,0 1 1 0 0,-1-2-1 0 0,0 1 0 0 0,0-2 1 0 0,0 1-1 0 0,-1-1 0 0 0,0-1 0 0 0,-1 1 1 0 0,1-2-1 0 0,-2 1 0 0 0,1-1 0 0 0,-2 0 1 0 0,1 0-1 0 0,-1-1 0 0 0,-1 0 0 0 0,0 0 1 0 0,0 0-1 0 0,-1-1 0 0 0,-1 0 0 0 0,0 1 1 0 0,1-8-6 0 0,-2-7 583 0 0,-1 9-173 0 0,-1 34-423 0 0,20 281 41 0 0,23 12-83 0 0,-24-294 562 0 0,2-51-488 0 0,30-141-965 0 0,-50 176 931 0 0,0-1 0 0 0,0 1 1 0 0,0-1-1 0 0,0 1 0 0 0,0-1 0 0 0,0 1 1 0 0,0-1-1 0 0,0 1 0 0 0,0 0 0 0 0,0 0 0 0 0,0-1 1 0 0,1 1-1 0 0,-1 0 0 0 0,0 0 0 0 0,0 0 1 0 0,0 0-1 0 0,0 0 0 0 0,0 1 0 0 0,0-1 0 0 0,0 0 1 0 0,0 0-1 0 0,0 1 0 0 0,0-1 0 0 0,0 0 1 0 0,0 1-1 0 0,0-1 0 0 0,0 1 0 0 0,0 0 1 0 0,0-1-1 0 0,0 1 0 0 0,0 0 0 0 0,-1-1 0 0 0,1 1 1 0 0,0 0-1 0 0,0 0 0 0 0,-1 0 0 0 0,1 0 1 0 0,-1 0-1 0 0,1 0 0 0 0,-1 0 0 0 0,1 0 0 0 0,-1 0 1 0 0,1 0-1 0 0,-1 1 15 0 0,2-1-51 0 0,9 11 57 0 0,1-1 0 0 0,0-1 0 0 0,1 0 0 0 0,0-1 0 0 0,1 0 0 0 0,0-1 1 0 0,0-1-1 0 0,1 0 0 0 0,0-1 0 0 0,0 0 0 0 0,1-1 0 0 0,-1-1 0 0 0,1 0 0 0 0,0-2 0 0 0,0 1 0 0 0,0-2 0 0 0,0 0 0 0 0,0-1 0 0 0,1-1 0 0 0,-1 0 0 0 0,0-2 0 0 0,0 1 0 0 0,0-2 0 0 0,-1 0 0 0 0,1-1 0 0 0,-1 0 0 0 0,0-2 0 0 0,-1 1 0 0 0,1-2 1 0 0,-1 0-1 0 0,3-3-6 0 0,-13 9 7 0 0,0-1 0 0 0,0 0 1 0 0,0 1-1 0 0,0-2 1 0 0,-1 1-1 0 0,1 0 1 0 0,-1-1-1 0 0,0 1 0 0 0,0-1 1 0 0,0 0-1 0 0,-1 0 1 0 0,1 0-1 0 0,-1 0 1 0 0,0 0-1 0 0,0-1 0 0 0,-1 1 1 0 0,1-1-1 0 0,-1 1 1 0 0,0-1-1 0 0,0 0 1 0 0,0 1-1 0 0,-1-1 0 0 0,0 0 1 0 0,0 0-1 0 0,0 1 1 0 0,0-1-1 0 0,-1 0 1 0 0,0 0-1 0 0,-1-3-7 0 0,-1 1 53 0 0,-1-1 0 0 0,-1 1 0 0 0,0 0 0 0 0,1 1 0 0 0,-2-1 0 0 0,1 1 0 0 0,-1 0 0 0 0,0 1 0 0 0,0-1 0 0 0,-1 1 0 0 0,0 0 0 0 0,0 1 0 0 0,0 0 1 0 0,0 0-1 0 0,-1 0 0 0 0,1 1 0 0 0,-1 0 0 0 0,0 1 0 0 0,0-1 0 0 0,0 1 0 0 0,0 1 0 0 0,0 0 0 0 0,0 0 0 0 0,-1 0 0 0 0,1 1 0 0 0,0 1 0 0 0,-1-1 0 0 0,1 1 0 0 0,0 1 0 0 0,0-1 0 0 0,0 1 0 0 0,0 1 0 0 0,0 0 0 0 0,0 0 0 0 0,1 0 0 0 0,-5 3-53 0 0,9 0 0 0 0,1-1 0 0 0,-1 1 0 0 0,1-1 0 0 0,0 1 0 0 0,0 0 0 0 0,1 0-1 0 0,-1 0 1 0 0,1 0 0 0 0,1 0 0 0 0,-1 0 0 0 0,1 0 0 0 0,0 0 0 0 0,1 0-1 0 0,-1 0 1 0 0,1 0 0 0 0,0 0 0 0 0,1 0 0 0 0,-1 0 0 0 0,1 0 0 0 0,0 0-1 0 0,1-1 1 0 0,-1 1 0 0 0,1-1 0 0 0,0 0 0 0 0,1 1 0 0 0,-1-1 0 0 0,1-1-1 0 0,0 1 1 0 0,0-1 0 0 0,1 1 0 0 0,-1-1 0 0 0,1 0 0 0 0,2 1 0 0 0,5 7-307 0 0,-1-1-1 0 0,2 0 1 0 0,-1-1 0 0 0,1 0 0 0 0,1-1 0 0 0,0 0 0 0 0,0-1 0 0 0,1-1 0 0 0,0 0-1 0 0,0-1 1 0 0,1-1 0 0 0,-1 0 0 0 0,1-1 0 0 0,0-1 0 0 0,1 0 0 0 0,-1-2-1 0 0,0 1 1 0 0,13-2 307 0 0,-5 0-1156 0 0</inkml:trace>
  <inkml:trace contextRef="#ctx0" brushRef="#br0" timeOffset="45370.257">20436 2802 1448 0 0,'-1'30'3377'0'0,"11"187"-374"0"0,-7-208-2914 0 0,-3 0-17 0 0,0 0-1 0 0,0 0 1 0 0,1-1-1 0 0,1 1 1 0 0,-1 0-1 0 0,1-1 1 0 0,1 1 0 0 0,0-1-1 0 0,0 0 1 0 0,0 0-1 0 0,1 0 1 0 0,0 0-1 0 0,1-1 1 0 0,0 0-1 0 0,0 0 1 0 0,0 0-1 0 0,1 0 1 0 0,0-1-1 0 0,0 0 1 0 0,1 0-1 0 0,0-1 1 0 0,0 1-1 0 0,0-2 1 0 0,1 1-1 0 0,-1-1 1 0 0,1 0-1 0 0,0 0 1 0 0,0-1 0 0 0,1 0-1 0 0,-1-1 1 0 0,0 0-1 0 0,1 0 1 0 0,5 0-72 0 0,-3-6-24 0 0,0 0 0 0 0,-1-1 0 0 0,1 0 0 0 0,-1-1 0 0 0,0 0 0 0 0,-1-1 0 0 0,0 0 0 0 0,0 0 0 0 0,0-1 0 0 0,-1 0 0 0 0,0-1 0 0 0,0 1 0 0 0,-1-1 0 0 0,0-1 0 0 0,-1 0 0 0 0,0 0 0 0 0,0 0 1 0 0,-1 0-1 0 0,-1-1 0 0 0,0 0 0 0 0,0 0 0 0 0,-1 0 0 0 0,0-1 0 0 0,-1 1 0 0 0,0-4 24 0 0,3-65 258 0 0,-5 78-259 0 0,-9 1 66 0 0,-5 19-37 0 0,16-9-22 0 0,0 0 0 0 0,0-1-1 0 0,1 1 1 0 0,0-1 0 0 0,0 0 0 0 0,1 0 0 0 0,0 0-1 0 0,1 0 1 0 0,-1-1 0 0 0,1 0 0 0 0,1 0 0 0 0,0 0-1 0 0,0-1 1 0 0,0 1 0 0 0,0-1 0 0 0,1-1 0 0 0,0 1 0 0 0,1-1-1 0 0,-1-1 1 0 0,1 1 0 0 0,0-1 0 0 0,0-1 0 0 0,0 1-1 0 0,0-1 1 0 0,1-1 0 0 0,1 1-6 0 0,232 31-438 0 0,-233-33 421 0 0,-1-1 0 0 0,1 0 0 0 0,-1-1 0 0 0,0 1 0 0 0,1-1 0 0 0,-1-1 0 0 0,0 0 0 0 0,0 0-1 0 0,0-1 1 0 0,0 1 0 0 0,0-2 0 0 0,-1 1 0 0 0,0-1 0 0 0,1 0 0 0 0,-1-1 0 0 0,0 0 0 0 0,-1 0 0 0 0,1 0 0 0 0,-1-1-1 0 0,0 0 1 0 0,-1 0 0 0 0,1-1 0 0 0,-1 1 0 0 0,-1-1 0 0 0,1 0 0 0 0,-1 0 0 0 0,0-1 0 0 0,-1 1 0 0 0,1-1 0 0 0,-2 0 0 0 0,1 0-1 0 0,-1 0 1 0 0,0 0 0 0 0,-1-1 0 0 0,0-1 17 0 0,-1 6 14 0 0,-1-1 0 0 0,0 0-1 0 0,0 0 1 0 0,-1 1 0 0 0,0-1-1 0 0,1 1 1 0 0,-1-1 0 0 0,-1 1-1 0 0,1 0 1 0 0,-1 0 0 0 0,0 0-1 0 0,0 0 1 0 0,0 0 0 0 0,0 0-1 0 0,0 1 1 0 0,-1 0 0 0 0,0 0-1 0 0,0 0 1 0 0,0 0 0 0 0,0 0-1 0 0,0 1 1 0 0,0-1 0 0 0,-1 1-1 0 0,1 1 1 0 0,-1-1 0 0 0,1 0-1 0 0,-1 1 1 0 0,0 0 0 0 0,0 0 0 0 0,1 1-1 0 0,-2-1-13 0 0,5 2-2 0 0,1-1 0 0 0,-1 1 1 0 0,1-1-1 0 0,-1 1 0 0 0,1 0 0 0 0,0-1 0 0 0,-1 1 0 0 0,1 0 0 0 0,0-1 1 0 0,-1 1-1 0 0,1 0 0 0 0,0-1 0 0 0,0 1 0 0 0,0 0 0 0 0,0-1 0 0 0,0 1 1 0 0,0 0-1 0 0,0 0 0 0 0,0-1 0 0 0,0 1 0 0 0,0 0 0 0 0,0-1 0 0 0,0 1 1 0 0,0 0-1 0 0,1 0 0 0 0,-1-1 0 0 0,0 1 0 0 0,1 0 0 0 0,-1-1 0 0 0,0 1 0 0 0,1-1 1 0 0,-1 1-1 0 0,1 0 0 0 0,-1-1 0 0 0,1 1 0 0 0,-1-1 0 0 0,1 1 0 0 0,-1-1 1 0 0,1 0-1 0 0,-1 1 0 0 0,1-1 0 0 0,0 1 0 0 0,-1-1 0 0 0,1 0 0 0 0,0 0 1 0 0,-1 1-1 0 0,1-1 0 0 0,0 0 0 0 0,-1 0 0 0 0,1 0 0 0 0,0 0 0 0 0,0 0 1 0 0,-1 0 1 0 0,20 8 10 0 0,-1-2 1 0 0,1-1 0 0 0,0 0 0 0 0,0-1 0 0 0,0-1 0 0 0,0-1 0 0 0,1-1 0 0 0,-1-1 0 0 0,1-1-1 0 0,12-2-10 0 0,28 2-78 0 0,207-32-51 0 0,-255 33 107 0 0,-1-1 0 0 0,0-1-1 0 0,0 0 1 0 0,0-1 0 0 0,0 0 0 0 0,0 0 0 0 0,-1-1 0 0 0,1-1 0 0 0,-1 0-1 0 0,0-1 1 0 0,-1 0 0 0 0,1-1 0 0 0,-1 0 0 0 0,-1 0 0 0 0,1-1-1 0 0,-1 0 1 0 0,-1-1 0 0 0,5-5 22 0 0,-27-10-46 0 0,3 18 35 0 0,0 1 0 0 0,0 0-1 0 0,-1 1 1 0 0,1 0 0 0 0,-1 0-1 0 0,0 1 1 0 0,0 1 0 0 0,0 0-1 0 0,0 1 1 0 0,-1 0 0 0 0,1 1-1 0 0,0 0 1 0 0,-1 1 11 0 0,2-1 0 0 0,-11-1 33 0 0,-1 1-1 0 0,1 0 1 0 0,-1 2-1 0 0,1 1 1 0 0,-1 1-1 0 0,1 1 0 0 0,0 1 1 0 0,1 0-1 0 0,0 2 1 0 0,0 1-1 0 0,-7 3-32 0 0,24-10-4 0 0,1 0 1 0 0,-1 0-1 0 0,1 1 0 0 0,0-1 0 0 0,0 0 1 0 0,0 1-1 0 0,0 0 0 0 0,0 0 0 0 0,0 0 1 0 0,1 0-1 0 0,-1 0 0 0 0,1 1 0 0 0,0-1 0 0 0,0 1 1 0 0,0-1-1 0 0,0 1 0 0 0,1 0 0 0 0,0 0 1 0 0,-1-1-1 0 0,1 1 0 0 0,1 0 0 0 0,-1 0 1 0 0,1 0-1 0 0,-1 0 0 0 0,1 0 0 0 0,0 1 1 0 0,0-1-1 0 0,1 0 0 0 0,0 0 0 0 0,-1 0 0 0 0,1 0 1 0 0,0-1-1 0 0,1 1 0 0 0,-1 0 0 0 0,1 0 1 0 0,0-1-1 0 0,-1 1 0 0 0,2-1 0 0 0,-1 1 1 0 0,0-1-1 0 0,1 0 0 0 0,-1 0 0 0 0,1 0 1 0 0,0 0-1 0 0,0 0 0 0 0,0-1 0 0 0,0 1 0 0 0,4 1 4 0 0,19 12-619 0 0,2 0 0 0 0,-1-2 0 0 0,2-1 0 0 0,-1-1 0 0 0,2-2 0 0 0,0-1 0 0 0,0-1 0 0 0,0-1 0 0 0,31 2 619 0 0,-15-2-1348 0 0</inkml:trace>
  <inkml:trace contextRef="#ctx0" brushRef="#br0" timeOffset="46210.494">23131 2698 1440 0 0,'-1'-5'130'0'0,"0"-1"0"0"0,-1 0 0 0 0,0 1 0 0 0,0 0 0 0 0,-1-1 0 0 0,1 1 0 0 0,-1 0 0 0 0,0 0 0 0 0,0 0 0 0 0,-1 0 1 0 0,1 1-1 0 0,-1-1 0 0 0,0 1 0 0 0,-1 0 0 0 0,1 0 0 0 0,0 1 0 0 0,-1-1 0 0 0,0 1 0 0 0,0 0 0 0 0,0 0 0 0 0,0 1 0 0 0,-1-1 0 0 0,1 1 0 0 0,-1 0 0 0 0,1 1 0 0 0,-1-1 0 0 0,0 1 0 0 0,0 0 0 0 0,-1 1-130 0 0,-6 1 80 0 0,-1 0 0 0 0,1 1 1 0 0,0 1-1 0 0,0 0 0 0 0,0 1 0 0 0,0 0 0 0 0,1 1 0 0 0,-1 1 0 0 0,1 0 1 0 0,0 0-1 0 0,1 1 0 0 0,0 1 0 0 0,0 0 0 0 0,0 0 0 0 0,1 1 1 0 0,1 0-1 0 0,-1 1 0 0 0,1 0 0 0 0,1 1 0 0 0,0 0 0 0 0,1 0 0 0 0,0 0 1 0 0,0 1-1 0 0,1 0 0 0 0,1 1 0 0 0,0-1 0 0 0,1 1 0 0 0,-3 10-80 0 0,9-16 24 0 0,0-1 0 0 0,0 0 0 0 0,0 0-1 0 0,0 0 1 0 0,1-1 0 0 0,0 1-1 0 0,0-1 1 0 0,1 1 0 0 0,-1-1 0 0 0,1 0-1 0 0,0 0 1 0 0,1-1 0 0 0,-1 1 0 0 0,1-1-1 0 0,0 0 1 0 0,0 0 0 0 0,0-1 0 0 0,0 1-1 0 0,1-1 1 0 0,-1 0 0 0 0,1-1-1 0 0,0 1 1 0 0,0-1 0 0 0,0 0 0 0 0,0-1-1 0 0,0 1 1 0 0,1-1 0 0 0,-1 0 0 0 0,0-1-1 0 0,1 0 1 0 0,-1 0 0 0 0,6-1-24 0 0,3-1 52 0 0,0-1 0 0 0,0-1-1 0 0,0 0 1 0 0,-1-1 0 0 0,1-1 0 0 0,-1 0 0 0 0,0-1 0 0 0,-1 0 0 0 0,0-1 0 0 0,11-9-52 0 0,-18 13 95 0 0,25 30-101 0 0,-22-15 69 0 0,-1 2 1 0 0,-1-1-1 0 0,0 1 0 0 0,0 0 1 0 0,-2 0-1 0 0,1 1 0 0 0,-2 0 1 0 0,0 0-1 0 0,0 0 1 0 0,-1 0-1 0 0,-1 1 0 0 0,-1-1 1 0 0,0 1-1 0 0,-1-1 1 0 0,0 1-1 0 0,-1-1 0 0 0,-1 1 1 0 0,0-1-1 0 0,-1 0 0 0 0,0 0 1 0 0,-1 0-1 0 0,-1 0 1 0 0,0 0-1 0 0,-1-1 0 0 0,-1 0 1 0 0,0 0-1 0 0,0-1 1 0 0,-2 0-1 0 0,1 0 0 0 0,-1-1 1 0 0,-10 9-64 0 0,7-11 65 0 0,-1 0 0 0 0,0-1 0 0 0,-1 0 0 0 0,0-1 0 0 0,0-1 0 0 0,0-1 0 0 0,-1 0 0 0 0,0 0 1 0 0,0-2-1 0 0,0 0 0 0 0,-1 0 0 0 0,1-1 0 0 0,-1-1 0 0 0,-5-1-65 0 0,18-1-34 0 0,0 0 1 0 0,0 0-1 0 0,0 0 0 0 0,0 0 0 0 0,0-1 1 0 0,1 1-1 0 0,-1-1 0 0 0,0 0 0 0 0,1 0 1 0 0,0 0-1 0 0,-1 0 0 0 0,1 0 0 0 0,0-1 1 0 0,0 1-1 0 0,0 0 0 0 0,0-1 0 0 0,1 0 1 0 0,-1 1-1 0 0,1-1 0 0 0,-1 0 1 0 0,1 0-1 0 0,0 0 0 0 0,0 0 0 0 0,0 0 1 0 0,1 0-1 0 0,-1 0 0 0 0,1 0 0 0 0,-1 0 1 0 0,1 0-1 0 0,0 0 0 0 0,0 0 0 0 0,1-1 1 0 0,-1 1-1 0 0,1 0 0 0 0,-1 0 0 0 0,1 0 1 0 0,0 0-1 0 0,1-1 34 0 0,14-29-331 0 0,2 1 1 0 0,1 1-1 0 0,1 0 1 0 0,2 1-1 0 0,1 2 1 0 0,1 0 0 0 0,1 2-1 0 0,2 0 1 0 0,0 2-1 0 0,2 1 1 0 0,0 1-1 0 0,2 2 1 0 0,5-2 330 0 0,270-190-1056 0 0,-297 205 1168 0 0,-1 0 0 0 0,1-1-1 0 0,-1 0 1 0 0,0 0 0 0 0,-1-1 0 0 0,0 0 0 0 0,0 0-1 0 0,-1 0 1 0 0,0-1 0 0 0,-1 0 0 0 0,3-7-112 0 0,-8 15 24 0 0,-1 1 1 0 0,0-1 0 0 0,0 1 0 0 0,0-1-1 0 0,0 1 1 0 0,0 0 0 0 0,0-1 0 0 0,0 1-1 0 0,0 0 1 0 0,-1 0 0 0 0,1 0 0 0 0,0 0 0 0 0,-1 0-1 0 0,1 0 1 0 0,-1 0 0 0 0,1 0 0 0 0,-1 1-1 0 0,1-1 1 0 0,-1 0 0 0 0,1 1 0 0 0,-1 0-1 0 0,0-1 1 0 0,1 1 0 0 0,-1 0 0 0 0,0 0 0 0 0,0 0-1 0 0,1 0 1 0 0,-1 0 0 0 0,0 0 0 0 0,1 0-1 0 0,-1 0 1 0 0,0 1 0 0 0,1-1 0 0 0,-1 1-1 0 0,1-1 1 0 0,-1 1 0 0 0,0 0-25 0 0,-1-1 54 0 0,-13 4 11 0 0,1 0 1 0 0,0 1 0 0 0,0 0 0 0 0,0 2 0 0 0,1-1-1 0 0,-1 2 1 0 0,2 0 0 0 0,-1 1 0 0 0,1 0 0 0 0,0 1-1 0 0,1 0 1 0 0,1 1 0 0 0,-1 0 0 0 0,1 1-1 0 0,1 0 1 0 0,1 1 0 0 0,-1 0 0 0 0,-6 14-66 0 0,12-19 21 0 0,1-1 1 0 0,0 1 0 0 0,0-1-1 0 0,0 1 1 0 0,1 0 0 0 0,0 0-1 0 0,1 0 1 0 0,0 1 0 0 0,0-1-1 0 0,0 0 1 0 0,1 0 0 0 0,1 0-1 0 0,-1 1 1 0 0,1-1 0 0 0,1 0-1 0 0,-1 0 1 0 0,1 0 0 0 0,1 0-1 0 0,0 0 1 0 0,0-1 0 0 0,0 1-1 0 0,1-1 1 0 0,0 0 0 0 0,0 0-1 0 0,1 0 1 0 0,0 0 0 0 0,0-1-1 0 0,1 0 1 0 0,0 0 0 0 0,0-1-1 0 0,0 1 1 0 0,1-1 0 0 0,-1 0-1 0 0,1-1 1 0 0,0 0 0 0 0,1 0 0 0 0,-1 0-1 0 0,1-1 1 0 0,-1 0 0 0 0,1-1-1 0 0,0 0 1 0 0,2 1-22 0 0,18 4-221 0 0,-1 0 0 0 0,1-2 0 0 0,0 0 1 0 0,0-3-1 0 0,0 0 0 0 0,1-1 0 0 0,-1-2 0 0 0,0-1 0 0 0,0-1 1 0 0,0-2-1 0 0,0-1 0 0 0,-1 0 0 0 0,1-3 0 0 0,-2 0 1 0 0,23-11 220 0 0,75-59-1678 0 0,-88 45 1201 0 0</inkml:trace>
  <inkml:trace contextRef="#ctx0" brushRef="#br0" timeOffset="46414.876">24109 2672 3420 0 0,'51'-210'5105'0'0,"-52"209"-5050"0"0,1 0 1 0 0,-1 0-1 0 0,1 0 1 0 0,-1 0-1 0 0,0 1 1 0 0,0-1-1 0 0,1 0 1 0 0,-1 0-1 0 0,0 1 1 0 0,0-1-1 0 0,0 0 1 0 0,0 1-1 0 0,0-1 1 0 0,0 1-1 0 0,0-1 1 0 0,0 1-1 0 0,0 0 1 0 0,0-1-1 0 0,0 1 1 0 0,0 0-1 0 0,0 0 1 0 0,0-1-1 0 0,0 1 1 0 0,-1 0-1 0 0,1 0 1 0 0,0 0-1 0 0,0 1 1 0 0,0-1-1 0 0,0 0 1 0 0,0 0-1 0 0,0 1 1 0 0,0-1-1 0 0,0 0 1 0 0,0 1-1 0 0,0-1 1 0 0,0 1-1 0 0,0-1 1 0 0,0 1-1 0 0,0 0 1 0 0,0-1-1 0 0,0 1 1 0 0,1 0-1 0 0,-1 0 1 0 0,0-1-1 0 0,0 1 1 0 0,1 0-1 0 0,-1 0 1 0 0,1 0-1 0 0,-1 0 1 0 0,1 0-1 0 0,-1 0 1 0 0,1 0-1 0 0,-1 0 1 0 0,1 1-56 0 0,-7 6 50 0 0,0 0 1 0 0,0 1 0 0 0,1 0 0 0 0,1 0-1 0 0,0 1 1 0 0,0 0 0 0 0,1 0-1 0 0,0 0 1 0 0,0 0 0 0 0,1 0 0 0 0,0 1-1 0 0,1-1 1 0 0,1 1 0 0 0,0 0-1 0 0,0 9-50 0 0,25 193 291 0 0,2-33-4933 0 0,-26-177 4446 0 0,0 1 0 0 0,0-1 0 0 0,0 0 1 0 0,0 0-1 0 0,-1 0 0 0 0,1 1 0 0 0,-1-1 0 0 0,0 0 1 0 0,0 0-1 0 0,-1 0 0 0 0,1 0 0 0 0,0 0 1 0 0,-1 0-1 0 0,0-1 0 0 0,1 1 0 0 0,-1 0 0 0 0,0-1 1 0 0,-1 1-1 0 0,1-1 0 0 0,0 0 0 0 0,-1 0 1 0 0,1 0-1 0 0,-1 0 0 0 0,0 0 0 0 0,1-1 0 0 0,-1 1 1 0 0,0-1-1 0 0,-1 1 196 0 0,-13-2-1233 0 0</inkml:trace>
  <inkml:trace contextRef="#ctx0" brushRef="#br0" timeOffset="46600.208">23938 2860 968 0 0,'25'-5'968'0'0,"5"-3"-96"0"0,2 4-60 0 0,-1-4-360 0 0,-1 0-36 0 0,4 1-228 0 0,3 2-20 0 0,2 5-512 0 0,-2-5-432 0 0,-5 2 52 0 0,6-2 44 0 0,-4 0-624 0 0</inkml:trace>
  <inkml:trace contextRef="#ctx0" brushRef="#br0" timeOffset="42863.979">17262 2720 928 0 0,'-1'-4'3535'0'0,"4"79"-2373"0"0,122 374-67 0 0,-139-329-4595 0 0,-1-95 2268 0 0</inkml:trace>
  <inkml:trace contextRef="#ctx0" brushRef="#br0" timeOffset="43318.289">17244 3130 908 0 0,'56'-20'4383'0'0,"33"0"-3102"0"0,5-1-1282 0 0,105-60-628 0 0,-192 76 592 0 0,1 0-1 0 0,-1 0 1 0 0,0-1 0 0 0,-1 0-1 0 0,0 0 1 0 0,0-1 0 0 0,0 1 0 0 0,-1-1-1 0 0,0-1 1 0 0,0 1 0 0 0,0-1-1 0 0,-1 0 1 0 0,-1 0 0 0 0,1 0-1 0 0,-1 0 1 0 0,0 0 0 0 0,-1-1-1 0 0,0 0 1 0 0,-1 1 0 0 0,0-1-1 0 0,0 0 1 0 0,0 0 0 0 0,-1 0 37 0 0,-56-152 4218 0 0,43 183-3355 0 0,7 30-709 0 0,1-1-1 0 0,4 1 1 0 0,1 0-1 0 0,3 0 1 0 0,2-1 0 0 0,2 1-1 0 0,4 6-153 0 0,8 81-2205 0 0,-10-1-3979 0 0,-9-129 5089 0 0</inkml:trace>
  <inkml:trace contextRef="#ctx0" brushRef="#br0" timeOffset="43691.437">17781 3232 1676 0 0,'20'-15'687'0'0,"-1"1"-1"0"0,2 1 1 0 0,0 1-1 0 0,0 0 1 0 0,1 2-1 0 0,1 0 1 0 0,0 2-1 0 0,11-3-686 0 0,-15 7-2 0 0,0-2 0 0 0,-1-1 0 0 0,0 0 1 0 0,0-1-1 0 0,-1-1 0 0 0,0 0 0 0 0,0-2 0 0 0,-1 0 0 0 0,0 0 0 0 0,-1-2 0 0 0,0 0 0 0 0,-1 0 0 0 0,8-12 2 0 0,-21 23-12 0 0,1 0 0 0 0,0-1 0 0 0,0 1 0 0 0,-1-1 0 0 0,1 0 0 0 0,-1 1-1 0 0,0-1 1 0 0,0 0 0 0 0,0 0 0 0 0,0 0 0 0 0,-1 0 0 0 0,1 0 0 0 0,-1 0-1 0 0,0 0 1 0 0,1 0 0 0 0,-2 0 0 0 0,1 0 0 0 0,0 0 0 0 0,0 0 0 0 0,-1 0-1 0 0,0 0 1 0 0,1 0 0 0 0,-1 0 0 0 0,0 0 0 0 0,-1 1 0 0 0,1-1 0 0 0,0 0 0 0 0,-1 1-1 0 0,1-1 1 0 0,-1 1 0 0 0,0-1 0 0 0,0 1 0 0 0,0 0 0 0 0,0 0 0 0 0,0-1-1 0 0,-1 2 1 0 0,1-1 0 0 0,-1 0 0 0 0,1 0 0 0 0,-3 0 12 0 0,-1-2 39 0 0,-1 1 0 0 0,1 0-1 0 0,-1 0 1 0 0,0 0 0 0 0,0 1 0 0 0,0 0 0 0 0,0 1 0 0 0,0-1-1 0 0,-1 1 1 0 0,1 1 0 0 0,0-1 0 0 0,-1 1 0 0 0,1 1 0 0 0,0-1-1 0 0,-1 1 1 0 0,1 0 0 0 0,-5 2-39 0 0,2 0 38 0 0,0 0-1 0 0,0 0 1 0 0,0 0-1 0 0,0 2 1 0 0,1-1-1 0 0,0 1 1 0 0,0 0-1 0 0,0 1 1 0 0,0 0 0 0 0,1 1-1 0 0,0 0 1 0 0,1 0-1 0 0,-1 0 1 0 0,1 1-1 0 0,1 0 1 0 0,-1 1 0 0 0,1-1-1 0 0,1 1 1 0 0,0 0-1 0 0,0 1 1 0 0,1-1-1 0 0,0 1 1 0 0,0 0-1 0 0,1 0 1 0 0,1 0 0 0 0,-1 0-1 0 0,1 9-37 0 0,5-5-12 0 0,0 0-1 0 0,1-1 0 0 0,1 1 1 0 0,0-1-1 0 0,0 0 1 0 0,2-1-1 0 0,0 1 0 0 0,0-1 1 0 0,1 0-1 0 0,0-1 1 0 0,1 0-1 0 0,0-1 1 0 0,1 1-1 0 0,0-2 0 0 0,1 1 1 0 0,0-2-1 0 0,1 1 1 0 0,-1-1-1 0 0,1-1 1 0 0,1 0-1 0 0,0-1 0 0 0,-1-1 1 0 0,2 0-1 0 0,-1 0 1 0 0,1-1-1 0 0,-1-1 1 0 0,1 0-1 0 0,0-1 0 0 0,12 0 13 0 0,-18 0-341 0 0,0-1 0 0 0,0 0 0 0 0,0-1 0 0 0,0 0-1 0 0,0 0 1 0 0,0-1 0 0 0,0 0 0 0 0,0 0-1 0 0,0 0 1 0 0,0-1 0 0 0,0-1 0 0 0,-1 1 0 0 0,1-1-1 0 0,4-3 342 0 0,6-6-1174 0 0</inkml:trace>
  <inkml:trace contextRef="#ctx0" brushRef="#br0" timeOffset="43999.801">18370 3010 1484 0 0,'0'-2'52'0'0,"1"-1"1"0"0,-1 1-1 0 0,1-1 0 0 0,0 1 0 0 0,0 0 1 0 0,0-1-1 0 0,0 1 0 0 0,0 0 1 0 0,0 0-1 0 0,1 0 0 0 0,-1 0 0 0 0,1 0 1 0 0,0 0-1 0 0,-1 0 0 0 0,1 1 0 0 0,0-1 1 0 0,0 0-1 0 0,0 1 0 0 0,0 0 0 0 0,0-1 1 0 0,0 1-1 0 0,1 0 0 0 0,-1 0 0 0 0,0 0 1 0 0,1 0-1 0 0,-1 1 0 0 0,1-1 1 0 0,-1 1-1 0 0,0-1 0 0 0,1 1 0 0 0,-1 0 1 0 0,1 0-1 0 0,-1 0 0 0 0,1 0 0 0 0,-1 0 1 0 0,1 1-1 0 0,-1-1 0 0 0,1 1 0 0 0,-1-1 1 0 0,0 1-1 0 0,1 0 0 0 0,-1 0 1 0 0,0 0-1 0 0,1 1 0 0 0,-1-1 0 0 0,0 0 1 0 0,0 1-1 0 0,0-1 0 0 0,0 1 0 0 0,-1 0 1 0 0,1 0-1 0 0,0-1 0 0 0,-1 1 0 0 0,1 0 1 0 0,-1 1-1 0 0,0-1 0 0 0,1 0 0 0 0,-1 0 1 0 0,0 1-53 0 0,7 5 120 0 0,0 1 0 0 0,-1 0 0 0 0,0 1-1 0 0,-1 0 1 0 0,0 0 0 0 0,0 0 0 0 0,-1 1 0 0 0,0-1 0 0 0,-1 1 0 0 0,0 0 0 0 0,-1 1 0 0 0,0-1 0 0 0,-1 1 0 0 0,0-1 0 0 0,-1 1 0 0 0,0 0 0 0 0,-1 4-120 0 0,0-11 92 0 0,-1-1 0 0 0,0 1 1 0 0,0-1-1 0 0,0 1 0 0 0,-1-1 1 0 0,0 0-1 0 0,0 0 0 0 0,0 0 1 0 0,0 0-1 0 0,0 0 0 0 0,-1 0 1 0 0,0 0-1 0 0,0-1 0 0 0,0 1 1 0 0,0-1-1 0 0,0 0 0 0 0,-1 0 1 0 0,1 0-1 0 0,-1 0 0 0 0,-1 0-92 0 0,-12 12 1049 0 0,17-15-811 0 0,0 0-53 0 0,-3-45 136 0 0,8 25-503 0 0,1 1 0 0 0,1 0-1 0 0,1 0 1 0 0,1 1 0 0 0,0 0 0 0 0,1 1 0 0 0,1 0 0 0 0,1 0 0 0 0,0 1 0 0 0,13-13 182 0 0,18-26-1806 0 0,16-19-2188 0 0,-41 53 2725 0 0</inkml:trace>
  <inkml:trace contextRef="#ctx0" brushRef="#br0" timeOffset="44357.502">18749 3155 976 0 0,'34'-7'659'0'0,"-9"4"-372"0"0,0-1 0 0 0,-1-1 0 0 0,0-1 0 0 0,0-1 0 0 0,-1-1 0 0 0,0-1 0 0 0,0-1-1 0 0,-1-1 1 0 0,-1-2 0 0 0,0 0 0 0 0,0 0 0 0 0,5-7-287 0 0,-24 19 18 0 0,-1 0 0 0 0,0 0 0 0 0,1 0-1 0 0,-1-1 1 0 0,0 1 0 0 0,0 0-1 0 0,0-1 1 0 0,0 1 0 0 0,0 0 0 0 0,0-1-1 0 0,0 1 1 0 0,0-1 0 0 0,-1 0-1 0 0,1 1 1 0 0,-1-1 0 0 0,1 1 0 0 0,-1-1-1 0 0,1 0 1 0 0,-1 1 0 0 0,0-1-1 0 0,0 0 1 0 0,0 0 0 0 0,0 1-1 0 0,0-1 1 0 0,0 0 0 0 0,-1 1 0 0 0,1-1-1 0 0,0 0 1 0 0,-1 1 0 0 0,1-1-1 0 0,-1 0 1 0 0,0 1 0 0 0,0-1 0 0 0,1 1-1 0 0,-1-1 1 0 0,0 1 0 0 0,0 0-1 0 0,0-1 1 0 0,0 1 0 0 0,-1 0 0 0 0,1 0-1 0 0,0-1 1 0 0,-1 1 0 0 0,1 0-1 0 0,0 0 1 0 0,-1 1 0 0 0,1-1 0 0 0,-1 0-1 0 0,1 0 1 0 0,-1 1 0 0 0,0-1-1 0 0,1 1 1 0 0,-1-1 0 0 0,-1 1-18 0 0,-93-19 544 0 0,84 18-476 0 0,1 0 0 0 0,-1 1 0 0 0,0 0 0 0 0,0 1 0 0 0,0 0 0 0 0,1 1 0 0 0,-1 0 0 0 0,1 1 0 0 0,-1 0 0 0 0,1 1 0 0 0,0 0 1 0 0,0 1-1 0 0,1 0 0 0 0,-1 0 0 0 0,1 1 0 0 0,0 1 0 0 0,1 0 0 0 0,-8 7-68 0 0,15-11 10 0 0,0 1 1 0 0,0-1-1 0 0,0 1 1 0 0,0 0-1 0 0,1 0 1 0 0,-1 0-1 0 0,1 0 0 0 0,0 0 1 0 0,1 0-1 0 0,-1 0 1 0 0,1 0-1 0 0,-1 0 0 0 0,1 0 1 0 0,0 1-1 0 0,1-1 1 0 0,-1 0-1 0 0,1 0 0 0 0,0 0 1 0 0,0 0-1 0 0,0 0 1 0 0,0 0-1 0 0,1 0 1 0 0,-1 0-1 0 0,1 0 0 0 0,0-1 1 0 0,0 1-1 0 0,1-1 1 0 0,-1 1-1 0 0,1-1 0 0 0,1 1-10 0 0,93 81-163 0 0,-71-71-322 0 0,0-2 0 0 0,1-1 1 0 0,1-1-1 0 0,0-1 1 0 0,0-2-1 0 0,0-1 0 0 0,1-1 1 0 0,0-1-1 0 0,0-1 0 0 0,27-2 485 0 0,-7 0-1514 0 0</inkml:trace>
  <inkml:trace contextRef="#ctx0" brushRef="#br0" timeOffset="40626.949">14197 2937 876 0 0,'0'0'430'0'0,"0"0"-37"0"0,0 0-52 0 0,3-17 2049 0 0,35-23-595 0 0,-37 34 1522 0 0,-11 18-3123 0 0,8 85-256 0 0,19 121 5 0 0,27 100-487 0 0,-68-252-984 0 0,-17-42-3287 0 0,31-24 3445 0 0</inkml:trace>
  <inkml:trace contextRef="#ctx0" brushRef="#br0" timeOffset="40904.672">14138 2812 1480 0 0,'0'-9'239'0'0,"-1"0"0"0"0,1 0 0 0 0,0-1 0 0 0,1 1 0 0 0,0 0-1 0 0,1 0 1 0 0,0 1 0 0 0,0-1 0 0 0,1 0 0 0 0,0 0 0 0 0,0 1 0 0 0,1 0 0 0 0,0 0-1 0 0,1 0 1 0 0,0 0 0 0 0,0 1 0 0 0,0-1 0 0 0,1 1 0 0 0,0 1 0 0 0,1-1 0 0 0,0 1 0 0 0,-1 0-1 0 0,2 1 1 0 0,1-2-239 0 0,9-3 72 0 0,-1 0-1 0 0,2 1 0 0 0,-1 1 0 0 0,1 1 0 0 0,1 1 1 0 0,-1 0-1 0 0,1 2 0 0 0,0 0 0 0 0,0 1 1 0 0,0 1-1 0 0,0 1 0 0 0,7 1-71 0 0,-17-1-259 0 0,-1 2 0 0 0,0-1 1 0 0,0 1-1 0 0,0 0 0 0 0,0 1 0 0 0,0 0 0 0 0,0 0 0 0 0,-1 1 0 0 0,1 1 1 0 0,-1-1-1 0 0,1 1 0 0 0,-1 0 0 0 0,0 1 0 0 0,-1 0 0 0 0,1 0 0 0 0,-1 1 1 0 0,0 0-1 0 0,0 0 0 0 0,-1 1 0 0 0,0 0 0 0 0,0 0 259 0 0,4 14-1296 0 0</inkml:trace>
  <inkml:trace contextRef="#ctx0" brushRef="#br0" timeOffset="41181.42">14201 3055 1652 0 0,'6'15'5395'0'0,"45"-16"-4697"0"0,-49 1-428 0 0,317-35-713 0 0,-191 11-3785 0 0,-92 13 2732 0 0</inkml:trace>
  <inkml:trace contextRef="#ctx0" brushRef="#br0" timeOffset="41445.396">14851 2982 1068 0 0,'9'10'3331'0'0,"29"7"-2644"0"0,-18-8-390 0 0,10 6-93 0 0,-1 2-1 0 0,0 1 0 0 0,-1 2 1 0 0,-1 1-1 0 0,-1 0 0 0 0,-1 2 1 0 0,-1 1-1 0 0,-1 1 0 0 0,-1 1 1 0 0,-1 1-1 0 0,-2 1 0 0 0,14 25-203 0 0,-32-51 44 0 0,0 0-1 0 0,0 0 0 0 0,0 0 1 0 0,-1 0-1 0 0,1 0 1 0 0,0 0-1 0 0,-1 0 0 0 0,0 0 1 0 0,1 0-1 0 0,-1 0 0 0 0,0 0 1 0 0,0 0-1 0 0,0 0 0 0 0,0 0 1 0 0,-1 0-1 0 0,1 0 0 0 0,-1 0 1 0 0,1 0-1 0 0,-1 0 1 0 0,1 0-1 0 0,-1 0 0 0 0,0 0 1 0 0,0 0-1 0 0,0-1 0 0 0,0 1 1 0 0,0 0-1 0 0,-1-1 0 0 0,1 1 1 0 0,0 0-1 0 0,-1-1 1 0 0,1 0-1 0 0,-1 1 0 0 0,0-1 1 0 0,1 0-1 0 0,-1 0 0 0 0,0 0 1 0 0,0 0-1 0 0,0 0 0 0 0,0 0 1 0 0,1 0-1 0 0,-1-1 0 0 0,0 1 1 0 0,0-1-1 0 0,0 1 1 0 0,-1-1-1 0 0,1 0 0 0 0,0 0 1 0 0,0 0-1 0 0,0 0 0 0 0,0 0 1 0 0,0-1-1 0 0,0 1 0 0 0,0 0 1 0 0,0-1-1 0 0,0 0 0 0 0,0 1 1 0 0,0-1-1 0 0,0 0 1 0 0,1 0-1 0 0,-1 0 0 0 0,-1-1-43 0 0,-1-3-2 0 0,0-1-1 0 0,1 0 0 0 0,-1 0 1 0 0,1 0-1 0 0,0 0 0 0 0,1-1 1 0 0,-1 0-1 0 0,1 1 1 0 0,1-1-1 0 0,-1 0 0 0 0,1 0 1 0 0,0 1-1 0 0,1-1 0 0 0,0 0 1 0 0,0 0-1 0 0,0 0 0 0 0,1 0 1 0 0,0 0-1 0 0,0 0 0 0 0,1 0 1 0 0,0 1-1 0 0,0-1 0 0 0,0 1 1 0 0,1-1-1 0 0,0 1 1 0 0,1 0-1 0 0,-1 0 0 0 0,4-5 3 0 0,6-11-333 0 0,0 0-1 0 0,2 0 0 0 0,0 2 0 0 0,1 0 0 0 0,1 0 1 0 0,1 2-1 0 0,1 0 0 0 0,13-10 334 0 0,103-68-4744 0 0,-101 76 3428 0 0</inkml:trace>
  <inkml:trace contextRef="#ctx0" brushRef="#br0" timeOffset="42412.083">15671 3019 1028 0 0,'-11'4'163'0'0,"1"1"-1"0"0,-1 1 1 0 0,1-1 0 0 0,1 2-1 0 0,-1-1 1 0 0,1 2 0 0 0,0-1-1 0 0,1 1 1 0 0,0 0 0 0 0,0 1-1 0 0,0 0 1 0 0,1 0 0 0 0,1 1-1 0 0,0 0 1 0 0,0 0 0 0 0,1 0-1 0 0,0 1 1 0 0,0 0 0 0 0,1 0-1 0 0,1 0 1 0 0,0 0-1 0 0,1 0 1 0 0,0 1 0 0 0,0 6-163 0 0,2-13 49 0 0,1 0 1 0 0,0 0-1 0 0,0 0 1 0 0,1 0-1 0 0,-1 0 1 0 0,1-1-1 0 0,0 1 1 0 0,1 0-1 0 0,-1-1 0 0 0,1 1 1 0 0,-1-1-1 0 0,1 0 1 0 0,1 0-1 0 0,-1 0 1 0 0,1-1-1 0 0,-1 1 1 0 0,1-1-1 0 0,0 1 1 0 0,0-1-1 0 0,0-1 1 0 0,1 1-1 0 0,-1 0 1 0 0,1-1-1 0 0,0 0 0 0 0,-1 0 1 0 0,1-1-1 0 0,0 1 1 0 0,0-1-1 0 0,0 0 1 0 0,0 0-1 0 0,0-1 1 0 0,0 1-1 0 0,0-1 1 0 0,0 0-1 0 0,1-1 1 0 0,-1 1-1 0 0,0-1 1 0 0,0 0-1 0 0,0 0 1 0 0,0 0-1 0 0,-1-1 0 0 0,1 0 1 0 0,0 0-1 0 0,-1 0 1 0 0,1-1-1 0 0,3-2-49 0 0,1-4-2 0 0,1-1-1 0 0,-1 0 1 0 0,-1-1-1 0 0,0 0 0 0 0,0-1 1 0 0,-1 0-1 0 0,-1 0 1 0 0,0 0-1 0 0,-1-1 0 0 0,0 1 1 0 0,-1-1-1 0 0,0-1 1 0 0,1-10 2 0 0,29-74-207 0 0,-28 83 225 0 0,-6 16-20 0 0,0-1 0 0 0,0 1 0 0 0,1 0-1 0 0,-1-1 1 0 0,0 1 0 0 0,0-1 0 0 0,1 1 0 0 0,-1-1 0 0 0,1 1 0 0 0,-1-1-1 0 0,0 1 1 0 0,1-1 0 0 0,-1 1 0 0 0,1-1 0 0 0,-1 1 0 0 0,1-1 0 0 0,-1 0-1 0 0,1 1 1 0 0,0-1 0 0 0,-1 0 0 0 0,1 1 0 0 0,-1-1 0 0 0,1 0-1 0 0,0 0 1 0 0,-1 0 0 0 0,1 1 0 0 0,-1-1 0 0 0,1 0 0 0 0,0 0 0 0 0,-1 0-1 0 0,1 0 1 0 0,0 0 0 0 0,-1 0 0 0 0,1-1 0 0 0,0 1 0 0 0,-1 0 0 0 0,1 0-1 0 0,0 0 1 0 0,-1 0 0 0 0,1-1 0 0 0,-1 1 0 0 0,1 0 0 0 0,-1-1 0 0 0,1 1-1 0 0,-1 0 1 0 0,1-1 0 0 0,-1 1 0 0 0,1-1 0 0 0,-1 1 0 0 0,1-1 0 0 0,-1 1-1 0 0,1-1 1 0 0,-1 1 0 0 0,0-1 0 0 0,1 1 0 0 0,-1-1 0 0 0,0 0-1 0 0,0 1 1 0 0,1-1 0 0 0,-1 1 0 0 0,0-1 0 0 0,0 0 0 0 0,0 1 0 0 0,0-1-1 0 0,0 0 1 0 0,0 0 2 0 0,13 21-24 0 0,-1 1 0 0 0,-1 0 0 0 0,-2 1 1 0 0,0 0-1 0 0,-1 0 0 0 0,-1 1 0 0 0,-1 0 0 0 0,-1 0 0 0 0,-1 1 0 0 0,1 16 24 0 0,-28 66 728 0 0,4-63 221 0 0,5-64 92 0 0,20-16-1064 0 0,2 0 1 0 0,2 1-1 0 0,1 0 1 0 0,1 0-1 0 0,2 1 1 0 0,9-13 22 0 0,2-2-938 0 0,-24 50 816 0 0,-1 0-16 0 0,0 0-10 0 0,4 5 56 0 0,4 7 50 0 0,0 1 0 0 0,0 0 0 0 0,-1 0 0 0 0,-1 1 0 0 0,0 0 0 0 0,-1 0 0 0 0,-1 0 0 0 0,0 1 0 0 0,-1 0 0 0 0,0-1 0 0 0,-1 3 42 0 0,-2-17 22 0 0,0-1 0 0 0,0 1-1 0 0,1 0 1 0 0,-1 0-1 0 0,0 0 1 0 0,1 0 0 0 0,-1-1-1 0 0,0 1 1 0 0,1 0 0 0 0,-1 0-1 0 0,0 0 1 0 0,1 0-1 0 0,-1 0 1 0 0,0 0 0 0 0,1 0-1 0 0,-1 0 1 0 0,0 0-1 0 0,1 0 1 0 0,-1 0 0 0 0,0 0-1 0 0,1 0 1 0 0,-1 0 0 0 0,0 0-1 0 0,1 0 1 0 0,-1 1-1 0 0,0-1 1 0 0,1 0 0 0 0,-1 0-1 0 0,0 0 1 0 0,1 0 0 0 0,-1 1-1 0 0,0-1 1 0 0,0 0-1 0 0,1 0 1 0 0,-1 1 0 0 0,0-1-1 0 0,0 0 1 0 0,0 0-1 0 0,1 1 1 0 0,-1-1 0 0 0,0 0-22 0 0,9-17-3 0 0,1-1-26 0 0,1 0 1 0 0,1 1 0 0 0,0 1-1 0 0,1 0 1 0 0,1 0 0 0 0,1 2-1 0 0,0 0 1 0 0,0 0-1 0 0,2 1 1 0 0,0 1 0 0 0,0 1-1 0 0,1 1 1 0 0,17-8 28 0 0,-32 17-19 0 0,-1 0-1 0 0,1 1 1 0 0,0-1-1 0 0,0 1 1 0 0,-1 0 0 0 0,1-1-1 0 0,0 2 1 0 0,0-1-1 0 0,-1 0 1 0 0,1 0-1 0 0,0 1 1 0 0,0-1 0 0 0,-1 1-1 0 0,1 0 1 0 0,-1 0-1 0 0,1 0 1 0 0,-1 0-1 0 0,1 1 1 0 0,-1-1 0 0 0,1 1-1 0 0,-1-1 1 0 0,0 1-1 0 0,0 0 1 0 0,0 0 0 0 0,0 0-1 0 0,0 0 1 0 0,0 0-1 0 0,-1 0 1 0 0,1 0-1 0 0,-1 1 1 0 0,1-1 0 0 0,-1 1-1 0 0,0-1 1 0 0,0 1-1 0 0,0-1 1 0 0,0 1 19 0 0,24 98-731 0 0,-18-20-2457 0 0,-7-61 1896 0 0</inkml:trace>
  <inkml:trace contextRef="#ctx0" brushRef="#br0" timeOffset="54009.453">9551 4490 1868 0 0,'-9'-14'5174'0'0,"-13"23"-3632"0"0,-18 27-902 0 0,28-20-516 0 0,0 1 1 0 0,2 0 0 0 0,0 1-1 0 0,1 1 1 0 0,0-1 0 0 0,2 1 0 0 0,0 0-1 0 0,1 1 1 0 0,2 0 0 0 0,0 0-1 0 0,0 0 1 0 0,2 0 0 0 0,1 1 0 0 0,0-1-1 0 0,2 0 1 0 0,0 5-125 0 0,0-9-141 0 0,1 0 0 0 0,0 0 0 0 0,2-1 0 0 0,-1 0 0 0 0,2 1 1 0 0,0-1-1 0 0,1-1 0 0 0,0 1 0 0 0,1-1 0 0 0,1 0 0 0 0,6 9 141 0 0,79 70-6269 0 0,-80-86 4997 0 0</inkml:trace>
  <inkml:trace contextRef="#ctx0" brushRef="#br0" timeOffset="55863.083">12990 4662 1932 0 0,'4'-27'6929'0'0,"20"11"-3018"0"0,-4 7-3190 0 0,-15-2 1735 0 0,-8 14-7363 0 0,12-10-798 0 0,17-4 4093 0 0,-19 9 511 0 0,6-5-3 0 0</inkml:trace>
  <inkml:trace contextRef="#ctx0" brushRef="#br0" timeOffset="54541.573">9925 4527 2088 0 0,'-22'74'5892'0'0,"21"-67"-5819"0"0,-1 1 0 0 0,2 0 0 0 0,-1-1 0 0 0,1 1-1 0 0,0 0 1 0 0,1-1 0 0 0,-1 1 0 0 0,2 0 0 0 0,-1-1 0 0 0,1 1-1 0 0,0-1 1 0 0,1 0 0 0 0,-1 0 0 0 0,2 0 0 0 0,-1 0-1 0 0,1 0 1 0 0,0 0 0 0 0,0-1 0 0 0,1 0 0 0 0,-1 0-1 0 0,1 0 1 0 0,1 0 0 0 0,-1-1 0 0 0,1 0 0 0 0,0 0 0 0 0,6 3-73 0 0,4-1-11 0 0,1-1 0 0 0,0-1 0 0 0,0 0 0 0 0,1-2 0 0 0,-1 0 0 0 0,1 0 0 0 0,0-2 0 0 0,0 0 0 0 0,-1-1 0 0 0,1-1 0 0 0,0-1 0 0 0,0 0 0 0 0,-1-1 0 0 0,1-1 0 0 0,-1-1 1 0 0,0-1-1 0 0,-1 0 0 0 0,1-1 0 0 0,-1 0 0 0 0,0-2 0 0 0,-1 0 0 0 0,0 0 0 0 0,0-1 0 0 0,-1-1 0 0 0,-1-1 0 0 0,0 0 0 0 0,2-3 11 0 0,-7 5 112 0 0,0 0 1 0 0,-1-1-1 0 0,-1 0 0 0 0,1-1 1 0 0,-2 1-1 0 0,0-1 0 0 0,0 0 0 0 0,-1 0 1 0 0,0-1-1 0 0,-1 1 0 0 0,-1-1 1 0 0,0 0-1 0 0,0 0 0 0 0,-2 0 0 0 0,1-4-112 0 0,-1 17 12 0 0,0 1 0 0 0,-1-1 0 0 0,1 1 0 0 0,0 0 1 0 0,0-1-1 0 0,0 1 0 0 0,-1-1 0 0 0,1 1 0 0 0,0 0 0 0 0,0-1 0 0 0,-1 1 0 0 0,1-1 0 0 0,0 1 0 0 0,-1-1 0 0 0,1 1 0 0 0,-1-1 0 0 0,1 0 0 0 0,-1 1 0 0 0,1-1 0 0 0,-1 1 0 0 0,1-1 0 0 0,-1 0 0 0 0,1 0 0 0 0,-1 1 0 0 0,1-1 0 0 0,-1 0 0 0 0,0 0 0 0 0,1 0 0 0 0,-1 1 0 0 0,1-1 0 0 0,-1 0 0 0 0,0 0 0 0 0,1 0 0 0 0,-1 0 0 0 0,0 0 0 0 0,1 0 1 0 0,-1 0-1 0 0,1 0 0 0 0,-1-1 0 0 0,0 1 0 0 0,1 0 0 0 0,-1 0 0 0 0,1 0 0 0 0,-1-1 0 0 0,0 1 0 0 0,1 0 0 0 0,-1-1 0 0 0,1 1 0 0 0,-1 0 0 0 0,1-1 0 0 0,-1 1 0 0 0,1-1 0 0 0,0 1 0 0 0,-1-1 0 0 0,1 1 0 0 0,0-1 0 0 0,-1 1 0 0 0,1-1 0 0 0,0 1 0 0 0,-1-1 0 0 0,1 1 0 0 0,0-1 0 0 0,0 1 0 0 0,0-1 0 0 0,-1 0 0 0 0,1 1 0 0 0,0-1-12 0 0,4 37-150 0 0,2-1 0 0 0,1 1 0 0 0,1-2 0 0 0,2 1 0 0 0,2-1 0 0 0,1 0 0 0 0,9 14 150 0 0,7 24-2544 0 0,-23-48 1204 0 0,-5-11-2365 0 0,-1-5 2412 0 0</inkml:trace>
  <inkml:trace contextRef="#ctx0" brushRef="#br0" timeOffset="54805.411">10936 4777 1496 0 0,'2'25'844'0'0,"-4"0"-80"0"0,2-13-92 0 0,0 8 12 0 0,-14 25-228 0 0,5-22 60 0 0,-1 0-127 0 0,1-3 23 0 0,-2-3-92 0 0,-1 1-128 0 0,4-6-196 0 0,1-2-76 0 0,4-2 4 0 0,-4-4-464 0 0,3-4-585 0 0,4 0-171 0 0,0 0 36 0 0,0 0-28 0 0</inkml:trace>
  <inkml:trace contextRef="#ctx0" brushRef="#br0" timeOffset="55100.102">11109 4552 1300 0 0,'7'33'1077'0'0,"-1"1"-52"0"0,2-1 1 0 0,1 1-1 0 0,2-1 0 0 0,1-1 0 0 0,2 0 1 0 0,15 26-1026 0 0,-28-58 82 0 0,0 1 0 0 0,0-1 0 0 0,0 1 0 0 0,0-1 0 0 0,0 1 0 0 0,0-1 0 0 0,1 0 0 0 0,-1 0 0 0 0,0 1 1 0 0,0-1-1 0 0,0 0 0 0 0,1 0 0 0 0,-1 0 0 0 0,0 0 0 0 0,0-1 0 0 0,0 1 0 0 0,1 0 0 0 0,-1 0 0 0 0,0-1 0 0 0,0 1 0 0 0,0-1 0 0 0,0 1 1 0 0,0-1-1 0 0,0 1 0 0 0,0-1 0 0 0,0 0 0 0 0,0 1 0 0 0,0-1 0 0 0,0 0 0 0 0,0 0 0 0 0,0 0 0 0 0,0 0 0 0 0,-1 0 0 0 0,1 0 0 0 0,0 0 1 0 0,-1 0-1 0 0,1 0 0 0 0,-1 0 0 0 0,1 0 0 0 0,-1 0 0 0 0,1 0 0 0 0,-1 0 0 0 0,0-1 0 0 0,0 1 0 0 0,1 0 0 0 0,-1 0 0 0 0,0 0 0 0 0,0-1 1 0 0,0 1-1 0 0,-1-1-82 0 0,35-80 219 0 0,-34 81-184 0 0,62-212-479 0 0,-26 70-3110 0 0,-36 143 3540 0 0,9-116-5570 0 0,-4 92 4369 0 0</inkml:trace>
  <inkml:trace contextRef="#ctx0" brushRef="#br0" timeOffset="55364.048">11825 4249 2596 0 0,'19'24'482'0'0,"-2"1"-1"0"0,-1 1 0 0 0,-1 1 0 0 0,-2 0 1 0 0,0 0-1 0 0,-2 2 0 0 0,-1-1 1 0 0,-1 2-1 0 0,-1-1 0 0 0,-2 1 0 0 0,-1 0 1 0 0,-2 0-1 0 0,0 1 0 0 0,-2-1 1 0 0,-2 17-482 0 0,-3-21 94 0 0,-1 0 1 0 0,-1-1 0 0 0,0 0 0 0 0,-2 0 0 0 0,-2 0-1 0 0,0-1 1 0 0,-1-1 0 0 0,-1 0 0 0 0,-1 0-1 0 0,-1-1 1 0 0,-2-1 0 0 0,0 0 0 0 0,-1-1 0 0 0,0-1-1 0 0,-2-1 1 0 0,0 0 0 0 0,-12 6-95 0 0,-104 82-1370 0 0,123-97 865 0 0,-1-1 0 0 0,0-1 0 0 0,-1 0 0 0 0,0-1 0 0 0,0 0 0 0 0,0-1 0 0 0,-1-1 0 0 0,1 0 0 0 0,-1-1 0 0 0,-1 0 505 0 0,-46-18-2468 0 0,37-1 1253 0 0</inkml:trace>
  <inkml:trace contextRef="#ctx0" brushRef="#br0" timeOffset="52593.03">7457 4385 904 0 0,'-86'-4'4289'0'0,"79"10"-4165"0"0,0-1 0 0 0,0 1 0 0 0,1 0 0 0 0,-1 1-1 0 0,1-1 1 0 0,1 1 0 0 0,-1 0 0 0 0,1 1 0 0 0,1-1-1 0 0,-1 1 1 0 0,1 0 0 0 0,1 0 0 0 0,-1 1 0 0 0,1-1 0 0 0,1 1-1 0 0,0-1 1 0 0,0 1 0 0 0,0 0 0 0 0,1 0 0 0 0,1 0-1 0 0,-1 0-123 0 0,17 207 2167 0 0,178 264-1351 0 0,-193-479-954 0 0,0 1 0 0 0,0 0 0 0 0,0 0 0 0 0,0-1 0 0 0,0 1 0 0 0,0 0 0 0 0,-1 0 0 0 0,1 0 0 0 0,-1 0 0 0 0,1 0 0 0 0,-1 0 0 0 0,0 0 0 0 0,0 0 0 0 0,0 0 0 0 0,0 0-1 0 0,0 0 1 0 0,0 0 0 0 0,0 0 0 0 0,0 0 0 0 0,-1-1 0 0 0,1 1 0 0 0,-1 0 0 0 0,0 0 0 0 0,0 0 0 0 0,1 0 0 0 0,-1 0 0 0 0,0-1 0 0 0,0 1 0 0 0,-1 0 0 0 0,1-1 0 0 0,0 1 0 0 0,0-1 0 0 0,-1 1 0 0 0,1-1 0 0 0,-1 0-1 0 0,1 0 1 0 0,-1 0 0 0 0,0 1 0 0 0,0-1 0 0 0,1-1 0 0 0,-1 1 0 0 0,0 0 0 0 0,0 0 0 0 0,0-1 0 0 0,0 1 0 0 0,0-1 0 0 0,0 0 0 0 0,0 1 0 0 0,0-1 0 0 0,0 0 0 0 0,0 0 0 0 0,0 0 138 0 0,-13 0-1258 0 0</inkml:trace>
  <inkml:trace contextRef="#ctx0" brushRef="#br0" timeOffset="52840.56">7109 4970 3152 0 0,'29'-43'7034'0'0,"63"6"-7041"0"0,-73 31 459 0 0,305-65-8120 0 0,-285 63 6353 0 0</inkml:trace>
  <inkml:trace contextRef="#ctx0" brushRef="#br0" timeOffset="53170.274">7873 4857 1496 0 0,'12'167'4445'0'0,"52"-2"-1958"0"0,-61-158-2387 0 0,1-1-1 0 0,0-1 1 0 0,-1 1 0 0 0,2 0 0 0 0,-1-1-1 0 0,1 0 1 0 0,-1 0 0 0 0,2 0-1 0 0,-1-1 1 0 0,0 1 0 0 0,1-1-1 0 0,0-1 1 0 0,0 1 0 0 0,0-1-1 0 0,0 0 1 0 0,0 0 0 0 0,1-1 0 0 0,-1 0-1 0 0,1 0 1 0 0,0 0 0 0 0,0-1-1 0 0,-1 0 1 0 0,5 0-100 0 0,1-4 27 0 0,-1 0 1 0 0,0 0-1 0 0,1-2 1 0 0,-1 1-1 0 0,-1-1 1 0 0,1-1-1 0 0,-1 0 1 0 0,0 0-1 0 0,0-1 0 0 0,0 0 1 0 0,-1-1-1 0 0,-1 0 1 0 0,1 0-1 0 0,-1-1 1 0 0,0 0-1 0 0,-1-1 0 0 0,0 1 1 0 0,-1-1-1 0 0,5-9-27 0 0,-4 4-150 0 0,-1 0-1 0 0,0 0 1 0 0,-1 0-1 0 0,-1-1 0 0 0,0 1 1 0 0,-1-1-1 0 0,-1 0 0 0 0,0 0 1 0 0,-1 0-1 0 0,-1 0 1 0 0,0 0-1 0 0,-1 0 0 0 0,-1 0 1 0 0,-1 0-1 0 0,0 0 0 0 0,-1 0 1 0 0,0 1-1 0 0,-2 0 1 0 0,0 0-1 0 0,0 0 0 0 0,-6-8 151 0 0,-13 2-4449 0 0,21 20 3219 0 0</inkml:trace>
  <inkml:trace contextRef="#ctx0" brushRef="#br0" timeOffset="53451.763">8524 5172 2512 0 0,'0'11'221'0'0,"0"0"1"0"0,-1 1-1 0 0,0-1 0 0 0,0 0 0 0 0,-1 0 0 0 0,-1 0 1 0 0,0-1-1 0 0,0 1 0 0 0,-1-1 0 0 0,0 1 0 0 0,-1-1 1 0 0,0-1-1 0 0,-1 1 0 0 0,0-1 0 0 0,-1 1 0 0 0,1-2 1 0 0,-2 1-1 0 0,1-1 0 0 0,-1 0 0 0 0,-1-1 0 0 0,1 0 1 0 0,-10 6-222 0 0,17-13-815 0 0,-18-19-3137 0 0,17 10 2812 0 0</inkml:trace>
  <inkml:trace contextRef="#ctx0" brushRef="#br0" timeOffset="53730.457">8616 5039 848 0 0,'50'226'5731'0'0,"-16"-133"-1762"0"0,-27-96-2699 0 0,10-19-1220 0 0,-2-1 1 0 0,0 0-1 0 0,-1-1 1 0 0,-2-1 0 0 0,-1 0-1 0 0,0-1 1 0 0,-2 0-1 0 0,-1 0 1 0 0,-2-1 0 0 0,0 0-1 0 0,-2 0 1 0 0,0 0-1 0 0,-2-1 1 0 0,-1-6-51 0 0,-1-44-4157 0 0,0 44-1565 0 0,0 25 4491 0 0</inkml:trace>
  <inkml:trace contextRef="#ctx0" brushRef="#br0" timeOffset="51614.375">5844 4647 856 0 0,'-29'61'6390'0'0,"48"118"-4800"0"0,3-106-1236 0 0,11 56-3147 0 0,-60-106-1004 0 0,18-21 2401 0 0</inkml:trace>
  <inkml:trace contextRef="#ctx0" brushRef="#br0" timeOffset="51816.435">5786 4687 1612 0 0,'25'-22'699'0'0,"1"1"0"0"0,1 1-1 0 0,0 1 1 0 0,2 1 0 0 0,0 2 0 0 0,1 1-1 0 0,0 1 1 0 0,2 2 0 0 0,-1 1-1 0 0,31-6-698 0 0,-59 15-51 0 0,1 0 0 0 0,0 0 0 0 0,0 0 0 0 0,0 1 0 0 0,0 0 0 0 0,0 0 0 0 0,0 0 0 0 0,0 0 0 0 0,0 1 0 0 0,1-1 0 0 0,-1 1 0 0 0,0 0 0 0 0,0 0 0 0 0,0 1 0 0 0,1-1 0 0 0,-1 1-1 0 0,0 0 1 0 0,0 0 0 0 0,0 0 0 0 0,0 1 0 0 0,0 0 0 0 0,-1-1 0 0 0,1 1 0 0 0,0 0 0 0 0,-1 1 0 0 0,1-1 0 0 0,-1 1 0 0 0,0 0 0 0 0,0-1 0 0 0,0 1 0 0 0,0 0 0 0 0,0 1 0 0 0,-1-1 0 0 0,1 1-1 0 0,-1-1 1 0 0,0 1 0 0 0,0 0 0 0 0,1 2 51 0 0,-36 64-3765 0 0,13-47 2603 0 0</inkml:trace>
  <inkml:trace contextRef="#ctx0" brushRef="#br0" timeOffset="51988.408">5834 4937 1472 0 0,'30'-2'788'0'0,"-2"-3"-140"0"0,-12 5-160 0 0,31-11-32 0 0,-17 7-32 0 0,-2-1-64 0 0,1 0-88 0 0,1 4-32 0 0,-3-3-460 0 0,-1 3-256 0 0,-13 1-412 0 0,1 0-396 0 0,6 0 104 0 0</inkml:trace>
  <inkml:trace contextRef="#ctx0" brushRef="#br0" timeOffset="51114.081">5147 4654 1204 0 0,'11'13'5375'0'0,"-13"30"-3306"0"0,1-24-1507 0 0,43 200 459 0 0,-12-106-2647 0 0,-30-112 852 0 0,0-1 10 0 0,0 1 653 0 0,-1 0-1 0 0,1-1 0 0 0,-1 1 1 0 0,0 0-1 0 0,0 0 1 0 0,1-1-1 0 0,-1 1 0 0 0,0-1 1 0 0,0 1-1 0 0,0-1 0 0 0,0 1 1 0 0,0-1-1 0 0,1 1 1 0 0,-1-1-1 0 0,0 0 0 0 0,0 1 1 0 0,0-1-1 0 0,0 0 1 0 0,0 0-1 0 0,0 0 0 0 0,0 0 1 0 0,0 0-1 0 0,0 0 0 0 0,0 0 1 0 0,0 0-1 0 0,0 0 1 0 0,0 0-1 0 0,0-1 0 0 0,0 1 1 0 0,0 0-1 0 0,0-1 0 0 0,0 1 1 0 0,0-1-1 0 0,0 1 1 0 0,0-1-1 0 0,0 1 0 0 0,1-1 1 0 0,-1 0-1 0 0,0 1 1 0 0,0-1-1 0 0,0-1 112 0 0,-15-9-1295 0 0</inkml:trace>
  <inkml:trace contextRef="#ctx0" brushRef="#br0" timeOffset="51364.258">5160 4517 1132 0 0,'7'-2'111'0'0,"1"1"0"0"0,-1 0 0 0 0,0 1-1 0 0,1-1 1 0 0,-1 1 0 0 0,1 1 0 0 0,-1-1 0 0 0,0 1 0 0 0,1 0-1 0 0,-1 1 1 0 0,0 0 0 0 0,0 0 0 0 0,0 1 0 0 0,0 0 0 0 0,0 0-1 0 0,-1 0 1 0 0,1 1 0 0 0,-1 0 0 0 0,0 0 0 0 0,0 1 0 0 0,0 0-1 0 0,-1 0 1 0 0,1 0 0 0 0,-1 0 0 0 0,-1 1 0 0 0,1 0 0 0 0,-1 0-1 0 0,2 3-110 0 0,5 8 303 0 0,-1 0-1 0 0,-1 1 1 0 0,0 0 0 0 0,-1 0-1 0 0,-1 1 1 0 0,-1 0-1 0 0,0 1 1 0 0,-2 0-1 0 0,0-1 1 0 0,-1 3-303 0 0,-3-3 137 0 0,-1 1 1 0 0,-1-1 0 0 0,-1 1-1 0 0,0-1 1 0 0,-2 0 0 0 0,0 0-1 0 0,-1 0 1 0 0,-1-1-1 0 0,0 0 1 0 0,-2 0 0 0 0,0-1-1 0 0,-1 0 1 0 0,0 0 0 0 0,-2-2-1 0 0,0 1 1 0 0,-1-1 0 0 0,0-1-1 0 0,-1 0 1 0 0,0-1 0 0 0,-9 5-138 0 0,17-11-97 0 0,18-30-6073 0 0,3 3 4707 0 0</inkml:trace>
  <inkml:trace contextRef="#ctx0" brushRef="#br0" timeOffset="50526.381">4303 4729 1932 0 0,'3'3'5890'0'0,"8"54"-4740"0"0,3 6-976 0 0,123 300-260 0 0,-144-308-5602 0 0,-2-53 4472 0 0</inkml:trace>
  <inkml:trace contextRef="#ctx0" brushRef="#br0" timeOffset="50851.541">4307 4664 1804 0 0,'1'-12'213'0'0,"1"0"-1"0"0,0 0 0 0 0,1 0 1 0 0,0 0-1 0 0,1 1 1 0 0,1-1-1 0 0,0 1 1 0 0,0 0-1 0 0,1 1 0 0 0,0-1 1 0 0,1 1-1 0 0,0 1 1 0 0,1-1-1 0 0,0 1 1 0 0,0 0-1 0 0,1 1 0 0 0,0 0 1 0 0,0 0-1 0 0,1 1 1 0 0,0 0-1 0 0,1 1 1 0 0,-1 0-1 0 0,7-2-212 0 0,-9 7 46 0 0,0 0 0 0 0,0 0 0 0 0,0 1 0 0 0,0 0 0 0 0,-1 0 1 0 0,1 1-1 0 0,0 0 0 0 0,0 0 0 0 0,0 1 0 0 0,0 0 0 0 0,-1 0 0 0 0,1 1 0 0 0,-1 0 0 0 0,0 1 0 0 0,0-1 1 0 0,0 1-1 0 0,0 1 0 0 0,0-1 0 0 0,-1 1 0 0 0,0 0 0 0 0,0 1 0 0 0,0-1 0 0 0,-1 1 0 0 0,0 0 0 0 0,0 1 1 0 0,-1-1-1 0 0,1 1 0 0 0,-1 0 0 0 0,-1 0 0 0 0,1 0 0 0 0,-1 0 0 0 0,0 1 0 0 0,-1-1 0 0 0,0 1 0 0 0,0 0 1 0 0,-1 0-1 0 0,0 0 0 0 0,0 0 0 0 0,-1 0 0 0 0,0 0 0 0 0,0 0 0 0 0,-1 0 0 0 0,0-1 0 0 0,0 1 0 0 0,-1 0 1 0 0,0 0-1 0 0,-1-1 0 0 0,1 1 0 0 0,-3 2-46 0 0,-2 6 54 0 0,-1 1 1 0 0,0-2-1 0 0,-2 1 0 0 0,0-1 1 0 0,0-1-1 0 0,-1 0 0 0 0,-1 0 1 0 0,0-1-1 0 0,-1-1 1 0 0,-1 0-1 0 0,0 0 0 0 0,-3 0-54 0 0,-37 35-713 0 0,41-41-2502 0 0,25-20 800 0 0,4 3 1133 0 0</inkml:trace>
  <inkml:trace contextRef="#ctx0" brushRef="#br0" timeOffset="49966.314">2241 5355 1088 0 0,'5'12'542'0'0,"-6"-11"-471"0"0,1-1 0 0 0,0 1 0 0 0,0 0 0 0 0,0-1 0 0 0,0 1 0 0 0,0 0 0 0 0,0-1 0 0 0,0 1-1 0 0,0 0 1 0 0,0-1 0 0 0,0 1 0 0 0,0 0 0 0 0,0-1 0 0 0,0 1 0 0 0,0 0 0 0 0,1-1 0 0 0,-1 1 0 0 0,0 0 0 0 0,1-1 0 0 0,-1 1 0 0 0,0-1 0 0 0,1 1 0 0 0,-1-1 0 0 0,0 1 0 0 0,1 0 0 0 0,-1-1 0 0 0,1 0 0 0 0,-1 1 0 0 0,1-1 0 0 0,-1 1 0 0 0,1-1-1 0 0,0 0 1 0 0,-1 1 0 0 0,1-1 0 0 0,-1 0 0 0 0,1 0 0 0 0,0 1 0 0 0,-1-1 0 0 0,1 0 0 0 0,0 0 0 0 0,-1 0 0 0 0,1 0 0 0 0,0 0 0 0 0,-1 0 0 0 0,1 0 0 0 0,0 0 0 0 0,-1 0 0 0 0,1 0 0 0 0,0 0 0 0 0,-1 0 0 0 0,1-1 0 0 0,0 1 0 0 0,-1 0 0 0 0,1 0 0 0 0,0-1-1 0 0,-1 1 1 0 0,1 0 0 0 0,-1-1 0 0 0,1 1 0 0 0,-1-1 0 0 0,1 1 0 0 0,-1 0 0 0 0,1-1 0 0 0,-1 1 0 0 0,1-1 0 0 0,-1 0 0 0 0,0 1 0 0 0,1-1 0 0 0,-1 1-71 0 0,76-218 846 0 0,-55 137-1244 0 0,-21 81 386 0 0,0 1-1 0 0,0-1 1 0 0,0 1 0 0 0,0-1 0 0 0,0 0-1 0 0,0 1 1 0 0,0-1 0 0 0,0 1 0 0 0,1-1-1 0 0,-1 1 1 0 0,0-1 0 0 0,0 1 0 0 0,0-1-1 0 0,0 0 1 0 0,1 1 0 0 0,-1-1 0 0 0,0 1-1 0 0,0-1 1 0 0,1 0 0 0 0,-1 1 0 0 0,0-1-1 0 0,1 0 1 0 0,-1 1 0 0 0,0-1 0 0 0,1 0-1 0 0,-1 0 1 0 0,1 1 0 0 0,-1-1 0 0 0,0 0-1 0 0,1 0 1 0 0,-1 0 0 0 0,1 0 0 0 0,-1 1-1 0 0,1-1 1 0 0,-1 0 0 0 0,1 0 0 0 0,-1 0-1 0 0,1 0 1 0 0,-1 0 0 0 0,0 0 0 0 0,1 0-1 0 0,-1 0 1 0 0,1 0 0 0 0,-1 0 0 0 0,1-1-1 0 0,-1 1 1 0 0,1 0 0 0 0,-1 0 0 0 0,0 0-1 0 0,1 0 1 0 0,-1-1 0 0 0,1 1 0 0 0,-1 0-1 0 0,0 0 1 0 0,1-1 0 0 0,-1 1 0 0 0,0 0-1 0 0,1-1 1 0 0,-1 1 0 0 0,0 0 0 0 0,1-1-1 0 0,-1 1 1 0 0,0-1 12 0 0,24 64-11 0 0,-11-28-69 0 0,-11-28 99 0 0,1 0-1 0 0,0 0 1 0 0,0 0 0 0 0,0 0-1 0 0,1-1 1 0 0,0 1 0 0 0,1-1-1 0 0,-1 0 1 0 0,1 0-1 0 0,0 0 1 0 0,1-1 0 0 0,-1 0-1 0 0,1 0 1 0 0,0 0-1 0 0,0-1 1 0 0,1 0 0 0 0,-1 0-1 0 0,1 0 1 0 0,0-1 0 0 0,0 0-1 0 0,0 0 1 0 0,0-1-1 0 0,1 0 1 0 0,-1 0 0 0 0,1-1-1 0 0,2 0-18 0 0,6-1 21 0 0,1-1-1 0 0,0 0 0 0 0,-1-2 1 0 0,1 0-1 0 0,-1-1 1 0 0,0 0-1 0 0,0-1 0 0 0,0-1 1 0 0,0-1-1 0 0,-1 0 0 0 0,-1-1 1 0 0,1-1-1 0 0,-1 0 1 0 0,0 0-1 0 0,-1-2 0 0 0,0 0 1 0 0,-1 0-1 0 0,0-1 0 0 0,-1-1 1 0 0,-1 0-1 0 0,1 0 1 0 0,-2-1-1 0 0,0 0 0 0 0,-1-1 1 0 0,0 0-1 0 0,-1 0 1 0 0,-1 0-1 0 0,-1-1 0 0 0,0 0 1 0 0,2-12-21 0 0,11-177 1065 0 0,-17 199-962 0 0,-1 0-1 0 0,0 0 1 0 0,-1 0 0 0 0,0 0 0 0 0,0 0-1 0 0,0 1 1 0 0,0-1 0 0 0,-1 0-1 0 0,0 1 1 0 0,0-1 0 0 0,-1 1 0 0 0,1 0-1 0 0,-1-1 1 0 0,0 1 0 0 0,-1 1-1 0 0,1-1 1 0 0,-1 0 0 0 0,0 1-1 0 0,0 0 1 0 0,0 0 0 0 0,-1 0 0 0 0,1 0-1 0 0,-1 1 1 0 0,0 0 0 0 0,0 0-1 0 0,0 0 1 0 0,-3-1-103 0 0,2 8 22 0 0,1-1 1 0 0,0 1-1 0 0,0 0 1 0 0,0 1-1 0 0,0-1 0 0 0,1 1 1 0 0,0 0-1 0 0,0 0 0 0 0,0 0 1 0 0,0 1-1 0 0,1-1 1 0 0,0 1-1 0 0,0 0 0 0 0,1 0 1 0 0,0 0-1 0 0,0 0 1 0 0,0 0-1 0 0,0 1 0 0 0,1-1 1 0 0,0 1-1 0 0,1 0-22 0 0,-2 17 16 0 0,1 0 1 0 0,1-1-1 0 0,1 1 0 0 0,1 0 1 0 0,1-1-1 0 0,1 1 0 0 0,2-1 1 0 0,0 0-1 0 0,1 0 0 0 0,1-1 0 0 0,1 0 1 0 0,8 13-17 0 0,-4-8-743 0 0,-2 1 0 0 0,-1 0 1 0 0,-1 0-1 0 0,-2 1 0 0 0,-1 0 1 0 0,-1 1-1 0 0,1 18 743 0 0,-26 2-4134 0 0,10-41 2804 0 0</inkml:trace>
  <inkml:trace contextRef="#ctx0" brushRef="#br0" timeOffset="50231.7">2827 5130 1588 0 0,'2'-5'1176'0'0,"2"-1"-256"0"0,-3 1-96 0 0,3-4-108 0 0,12-4-119 0 0,2-2-33 0 0,0 2-224 0 0,1-1-76 0 0,2 3-204 0 0,6 2-4 0 0,2 4-488 0 0,1-3-184 0 0,0 5-545 0 0,-2-1-55 0 0,-1-1-84 0 0,0 5 8 0 0</inkml:trace>
  <inkml:trace contextRef="#ctx0" brushRef="#br0" timeOffset="48417.045">1117 4945 916 0 0,'0'0'548'0'0,"0"0"-82"0"0,0 0-87 0 0,0 0-23 0 0,0 0-46 0 0,0 0-85 0 0,0 0-45 0 0,0 0 9 0 0,0 0-44 0 0,0 0 10 0 0,0 0-24 0 0,0 0 34 0 0,0 3 4 0 0,2 13-14 0 0,0-1 0 0 0,1 0-1 0 0,1-1 1 0 0,1 1 0 0 0,0-1-1 0 0,1 0 1 0 0,0 0 0 0 0,1 0-1 0 0,1-1 1 0 0,6 8-155 0 0,6 16 312 0 0,-4-8-16 0 0,-2 2 1 0 0,0 0 0 0 0,-2 1 0 0 0,-1 0 0 0 0,-2 0 0 0 0,-2 1 0 0 0,0 1 0 0 0,-2-1 0 0 0,-1 18-297 0 0,-7-35 97 0 0,-1 0-1 0 0,-1 0 1 0 0,0 0 0 0 0,-1 0 0 0 0,-1-1 0 0 0,0 0-1 0 0,-1-1 1 0 0,-1 1 0 0 0,0-2 0 0 0,-1 1 0 0 0,0-1-1 0 0,-1-1 1 0 0,0 0 0 0 0,-1 0 0 0 0,-1-1 0 0 0,0-1-1 0 0,0 0 1 0 0,-1-1 0 0 0,0 0 0 0 0,-1-1 0 0 0,-1 0-97 0 0,1 0-74 0 0,-1 0 0 0 0,0-1 0 0 0,-1-1 1 0 0,1-1-1 0 0,-1 0 0 0 0,0-1 0 0 0,0-1 1 0 0,-1 0-1 0 0,1-1 0 0 0,-1-1 0 0 0,-13-1 74 0 0,21-1-253 0 0,0 0-1 0 0,0-1 0 0 0,0 0 1 0 0,1-1-1 0 0,-1 0 0 0 0,1 0 0 0 0,0-1 1 0 0,0 0-1 0 0,0 0 0 0 0,0-1 1 0 0,1 0-1 0 0,0-1 0 0 0,0 0 0 0 0,0 0 1 0 0,1-1-1 0 0,0 0 0 0 0,0 0 1 0 0,1-1-1 0 0,0 0 0 0 0,0 0 0 0 0,-2-3 254 0 0,-18-39-1310 0 0,6-3 38 0 0</inkml:trace>
  <inkml:trace contextRef="#ctx0" brushRef="#br0" timeOffset="48664.216">960 4739 2924 0 0,'5'-14'5803'0'0,"14"14"-6156"0"0,80 47-5436 0 0,-79-32 4316 0 0</inkml:trace>
  <inkml:trace contextRef="#ctx0" brushRef="#br0" timeOffset="49174.528">1677 5075 1048 0 0,'-50'3'2584'0'0,"32"3"-2416"0"0,0 0-1 0 0,0 2 1 0 0,0 0-1 0 0,1 1 1 0 0,0 0-1 0 0,1 2 0 0 0,0 0 1 0 0,1 0-1 0 0,0 2 1 0 0,0 0-1 0 0,2 0 1 0 0,-1 2-1 0 0,2-1 0 0 0,0 2 1 0 0,-7 12-168 0 0,18-27 11 0 0,1-1 1 0 0,-1 1-1 0 0,1 0 0 0 0,-1 0 1 0 0,1 0-1 0 0,0 0 1 0 0,0 0-1 0 0,-1 0 0 0 0,1 0 1 0 0,0-1-1 0 0,0 1 0 0 0,0 0 1 0 0,0 0-1 0 0,0 0 1 0 0,0 0-1 0 0,0 0 0 0 0,0 0 1 0 0,0 0-1 0 0,0 0 0 0 0,1 0 1 0 0,-1 0-1 0 0,0 0 1 0 0,1 0-1 0 0,-1-1 0 0 0,0 1 1 0 0,1 0-1 0 0,-1 0 0 0 0,1 0 1 0 0,0-1-1 0 0,-1 1 1 0 0,1 0-1 0 0,0 0 0 0 0,-1-1 1 0 0,1 1-1 0 0,0-1 0 0 0,0 1 1 0 0,-1-1-1 0 0,1 1 1 0 0,0-1-1 0 0,0 1 0 0 0,0-1 1 0 0,0 0-1 0 0,0 1 0 0 0,0-1 1 0 0,-1 0-1 0 0,1 0 1 0 0,0 0-1 0 0,0 0 0 0 0,0 1 1 0 0,0-1-1 0 0,0-1 0 0 0,0 1 1 0 0,0 0-1 0 0,0 0 1 0 0,0 0-1 0 0,0 0 0 0 0,0-1 1 0 0,0 1-1 0 0,0 0 0 0 0,-1-1 1 0 0,2 1-12 0 0,58-12-168 0 0,-37 3-9 0 0,-2-1 0 0 0,1-1 0 0 0,-2-1 0 0 0,1-1 0 0 0,-2-1 0 0 0,0-1 0 0 0,0-1 1 0 0,-2 0-1 0 0,0-1 0 0 0,-1-1 0 0 0,7-10 177 0 0,13 0-628 0 0,26 80 1131 0 0,-47-37-320 0 0,-2 1 0 0 0,1 0 0 0 0,-2 1 0 0 0,0 0 0 0 0,-1 1 0 0 0,-1 0 0 0 0,0 1 0 0 0,-2 0 0 0 0,0 1-1 0 0,-1-1 1 0 0,-1 1 0 0 0,-1 1 0 0 0,2 17-183 0 0,-6-36-95 0 0,0 0-1 0 0,0 0 1 0 0,-1 0 0 0 0,1 0-1 0 0,0 1 1 0 0,-1-1-1 0 0,0 0 1 0 0,0 0 0 0 0,0 1-1 0 0,0-1 1 0 0,0 0-1 0 0,0 1 1 0 0,0-1 0 0 0,-1 0-1 0 0,1 0 1 0 0,-1 0-1 0 0,1 1 1 0 0,-1-1 0 0 0,0 0-1 0 0,0 0 1 0 0,0 0-1 0 0,0 0 1 0 0,-1 0 0 0 0,1 0-1 0 0,0-1 1 0 0,-1 1-1 0 0,1 0 1 0 0,-1 0 0 0 0,0-1-1 0 0,0 0 1 0 0,1 1-1 0 0,-1-1 1 0 0,0 0 0 0 0,0 0-1 0 0,0 1 1 0 0,0-2-1 0 0,0 1 1 0 0,-1 0 0 0 0,1 0-1 0 0,0-1 1 0 0,0 1-1 0 0,0-1 1 0 0,-2 1 95 0 0,-15-6-1275 0 0</inkml:trace>
  <inkml:trace contextRef="#ctx0" brushRef="#br0" timeOffset="49439.256">1768 4924 1600 0 0,'1'-4'972'0'0,"1"1"-328"0"0,-2 0-24 0 0,0-1-96 0 0,2 1-276 0 0,0 1 56 0 0,0 1-112 0 0,-1 1-32 0 0,5 0-8 0 0,1 1-19 0 0,2-1-406 0 0,0 0-107 0 0,-1 0-204 0 0,5 2-572 0 0,-1-2 36 0 0,10 0-12 0 0</inkml:trace>
  <inkml:trace contextRef="#ctx0" brushRef="#br0" timeOffset="57320.79">14156 4375 1004 0 0,'0'0'911'0'0,"0"-3"-121"0"0,27-35 785 0 0,-16 15 1949 0 0,-13 40-2032 0 0,2 11-1268 0 0,-2 9-106 0 0,3-1 1 0 0,0 0 0 0 0,3 1 0 0 0,1-1-1 0 0,1 0 1 0 0,2-1 0 0 0,4 7-119 0 0,9 15-55 0 0,-10-29-396 0 0,-1 1 0 0 0,-1 0 0 0 0,-1 1 0 0 0,-1 0-1 0 0,-2 0 1 0 0,1 24 451 0 0,-39-12-4054 0 0,20-43 2791 0 0</inkml:trace>
  <inkml:trace contextRef="#ctx0" brushRef="#br0" timeOffset="57508.212">14108 4244 3124 0 0,'0'-6'187'0'0,"0"0"-1"0"0,0 0 1 0 0,0 0-1 0 0,1 0 1 0 0,0 0-1 0 0,0 0 1 0 0,1 0-1 0 0,0 0 1 0 0,0 0-1 0 0,0 1 0 0 0,0-1 1 0 0,1 1-1 0 0,0 0 1 0 0,0-1-1 0 0,1 1 1 0 0,-1 1-1 0 0,1-1 1 0 0,0 0-1 0 0,0 1 1 0 0,1 0-1 0 0,-1 0 1 0 0,1 0-1 0 0,0 1 1 0 0,0 0-1 0 0,0-1 0 0 0,1 2 1 0 0,-1-1-1 0 0,2 0-186 0 0,163-57 1106 0 0,41 29-2103 0 0,-68 27-3859 0 0,-111 4 3602 0 0</inkml:trace>
  <inkml:trace contextRef="#ctx0" brushRef="#br0" timeOffset="57881.807">14176 4549 1872 0 0,'37'3'619'0'0,"1"-1"-1"0"0,-1-2 1 0 0,1-2 0 0 0,-1-1-1 0 0,0-2 1 0 0,0-2-1 0 0,12-4-618 0 0,16-1 542 0 0,401-81 939 0 0,-445 88-1610 0 0,-20 5 184 0 0,0-1 0 0 0,0 1 0 0 0,0-1 1 0 0,0 1-1 0 0,0 0 0 0 0,0-1 0 0 0,0 1 0 0 0,0 0 1 0 0,0 0-1 0 0,0 0 0 0 0,0 0 0 0 0,0-1 0 0 0,-1 2 1 0 0,1-1-1 0 0,0 0 0 0 0,0 0 0 0 0,0 0 0 0 0,0 0 1 0 0,0 0-1 0 0,0 1 0 0 0,0-1 0 0 0,0 0 1 0 0,0 1-1 0 0,0-1 0 0 0,0 1 0 0 0,-1-1 0 0 0,1 1 1 0 0,0 0-1 0 0,0-1 0 0 0,0 1 0 0 0,-1 0 0 0 0,1-1 1 0 0,-1 1-1 0 0,1 0 0 0 0,0 0 0 0 0,-1 0 0 0 0,1-1 1 0 0,-1 1-1 0 0,0 0 0 0 0,1 0 0 0 0,-1 0 0 0 0,0 0 1 0 0,1 0-1 0 0,-1 0 0 0 0,0 0 0 0 0,0 0 0 0 0,0 0 1 0 0,0 0-56 0 0,48 95 152 0 0,9 31-4890 0 0,-57-121 2200 0 0,0-6 1380 0 0</inkml:trace>
  <inkml:trace contextRef="#ctx0" brushRef="#br0" timeOffset="58067.873">15116 4105 2936 0 0,'0'-6'704'0'0,"0"4"-132"0"0,0-1-96 0 0,0-2-224 0 0,0 5-28 0 0,4-2-208 0 0,-1 0-208 0 0,-1 2-180 0 0,2 0-204 0 0,-1 2-592 0 0,3 0-56 0 0</inkml:trace>
  <inkml:trace contextRef="#ctx0" brushRef="#br0" timeOffset="58564.068">15362 4574 1192 0 0,'19'109'4503'0'0,"-19"-108"-4135"0"0,-2 28 1511 0 0,1-16-778 0 0,10-27-958 0 0,3-11-254 0 0,-4 8 34 0 0,0 0 0 0 0,0 1 0 0 0,2 0 0 0 0,0 1 0 0 0,0-1 0 0 0,2 2 0 0 0,0 0 0 0 0,0 0-1 0 0,8-5 78 0 0,-1 3-126 0 0,55-23-441 0 0,-73 39 532 0 0,13 4 19 0 0,63 137-6 0 0,-67-113 54 0 0,-4-21-104 0 0,-1 0-1 0 0,1-1 0 0 0,-1 0 1 0 0,2 0-1 0 0,-1 0 0 0 0,1-1 1 0 0,0 0-1 0 0,0 0 1 0 0,0-1-1 0 0,0 0 0 0 0,1 0 1 0 0,0-1-1 0 0,0 0 0 0 0,0 0 1 0 0,0-1-1 0 0,0 0 0 0 0,1 0 1 0 0,-1-1-1 0 0,1 0 0 0 0,-1-1 1 0 0,0 0-1 0 0,1 0 1 0 0,-1 0-1 0 0,5-2 73 0 0,98-35-2496 0 0,-81 22 1272 0 0</inkml:trace>
  <inkml:trace contextRef="#ctx0" brushRef="#br0" timeOffset="59883.04">16295 4465 1784 0 0,'-1'-2'92'0'0,"0"-1"0"0"0,0 1-1 0 0,0-1 1 0 0,0 1 0 0 0,-1 0-1 0 0,1-1 1 0 0,-1 1 0 0 0,1 0-1 0 0,-1 0 1 0 0,0 0 0 0 0,0 0-1 0 0,0 1 1 0 0,0-1 0 0 0,0 0-1 0 0,0 1 1 0 0,0-1 0 0 0,-1 1 0 0 0,1 0-1 0 0,0 0 1 0 0,-1 0 0 0 0,1 0-1 0 0,-1 0 1 0 0,0 0 0 0 0,1 1-1 0 0,-1-1 1 0 0,0 1 0 0 0,1 0-1 0 0,-1 0 1 0 0,0 0 0 0 0,1 0-1 0 0,-1 0 1 0 0,0 0 0 0 0,1 1 0 0 0,-1-1-1 0 0,-2 2-91 0 0,-95 28 702 0 0,82-22-550 0 0,1 1-1 0 0,0 0 1 0 0,1 2-1 0 0,0 0 1 0 0,1 1-1 0 0,0 0 1 0 0,1 1-1 0 0,0 1 1 0 0,1 0-1 0 0,0 1 1 0 0,2 0-1 0 0,0 1 1 0 0,0 1 0 0 0,1 0-1 0 0,-3 9-151 0 0,14-24 20 0 0,0 0 0 0 0,-1 0 0 0 0,1 0-1 0 0,0 0 1 0 0,1 0 0 0 0,-1 0 0 0 0,0 0 0 0 0,1-1 0 0 0,-1 1-1 0 0,0 0 1 0 0,1-1 0 0 0,0 1 0 0 0,-1-1 0 0 0,1 1 0 0 0,0-1 0 0 0,0 0-1 0 0,0 0 1 0 0,0 0 0 0 0,0 0 0 0 0,0 0 0 0 0,0-1 0 0 0,0 1-1 0 0,0 0 1 0 0,1-1 0 0 0,-1 0 0 0 0,0 1 0 0 0,0-1 0 0 0,0 0-1 0 0,1 0-19 0 0,12 0 43 0 0,0 0 0 0 0,0 0 0 0 0,0-2 0 0 0,0 0 0 0 0,-1 0 0 0 0,1-2 0 0 0,0 0 0 0 0,-1 0 0 0 0,0-2-1 0 0,0 1 1 0 0,-1-2 0 0 0,1 0 0 0 0,-1 0 0 0 0,-1-2 0 0 0,1 1 0 0 0,-2-1 0 0 0,1-1 0 0 0,-1 0 0 0 0,0-1 0 0 0,6-9-43 0 0,-15 8 847 0 0,2 44-603 0 0,3-23-312 0 0,0-1 0 0 0,0-1-1 0 0,1 1 1 0 0,0-1 0 0 0,0 0 0 0 0,1-1-1 0 0,0 0 1 0 0,0-1 0 0 0,0 0 0 0 0,1 0-1 0 0,-1-1 1 0 0,1 0 0 0 0,0 0 0 0 0,1-1 0 0 0,-1-1-1 0 0,0 0 1 0 0,1 0 0 0 0,6 0 68 0 0,-15-2-190 0 0,12-3-256 0 0,-1-8 415 0 0,1-2 0 0 0,-2 1 1 0 0,0-1-1 0 0,-1-1 0 0 0,0 0 0 0 0,-1-1 1 0 0,0 0-1 0 0,-1 0 0 0 0,-1-1 0 0 0,-1 0 1 0 0,0 0-1 0 0,-1-1 0 0 0,0 0 0 0 0,-2 0 1 0 0,0 0-1 0 0,-1-1 0 0 0,-1 1 0 0 0,0-1 1 0 0,-1-3 30 0 0,2 4-8 0 0,27-327 2045 0 0,-67 274-1000 0 0,-3 118-480 0 0,29-18-509 0 0,2 0 0 0 0,1 1-1 0 0,1 0 1 0 0,2 1 0 0 0,1 0-1 0 0,1-1 1 0 0,2 1-1 0 0,1 0 1 0 0,2 1-48 0 0,0 5 79 0 0,2-1-1 0 0,2 0 1 0 0,1-1 0 0 0,1 1-1 0 0,3-1 1 0 0,0-1 0 0 0,4 4-79 0 0,-13-33-31 0 0,-1-1 0 0 0,1 0 0 0 0,-1 1 0 0 0,2-1 0 0 0,-1 0 0 0 0,0 0 1 0 0,1 0-1 0 0,0 0 0 0 0,0-1 0 0 0,1 1 0 0 0,-1-1 0 0 0,1 0 0 0 0,0 0 0 0 0,0 0 0 0 0,0 0 1 0 0,1-1-1 0 0,-1 1 0 0 0,1-1 0 0 0,0 0 0 0 0,0-1 0 0 0,0 1 0 0 0,0-1 0 0 0,0 0 0 0 0,4 0 31 0 0,-2-5-38 0 0,0 0 1 0 0,1-1-1 0 0,-1 0 0 0 0,0-1 0 0 0,-1 0 0 0 0,1 0 0 0 0,-1 0 0 0 0,0-1 0 0 0,-1 1 0 0 0,1-1 0 0 0,-1-1 0 0 0,0 1 0 0 0,0-1 0 0 0,-1 0 0 0 0,0 0 1 0 0,0 0-1 0 0,-1-1 0 0 0,2-7 38 0 0,36-91-202 0 0,-5-3 0 0 0,-4-1 1 0 0,9-74 201 0 0,-34 154 132 0 0,4-47 1167 0 0,-11 77-1246 0 0,-11 31 104 0 0,-4 190 34 0 0,15-202-192 0 0,1 0-1 0 0,2 0 1 0 0,-1 0 0 0 0,2 0-1 0 0,1-1 1 0 0,0 1 0 0 0,2-1-1 0 0,0 0 1 0 0,0-1-1 0 0,2 0 1 0 0,0 0 0 0 0,1 0-1 0 0,1-2 1 0 0,0 1 0 0 0,1-1-1 0 0,1-1 1 0 0,6 5 1 0 0,-14-15-25 0 0,0-1 0 0 0,-1 0 0 0 0,2-1 0 0 0,-1 1 0 0 0,0-1 0 0 0,1 0 0 0 0,-1 0 0 0 0,1-1 0 0 0,-1 0 0 0 0,1 1 0 0 0,0-2 0 0 0,-1 1 0 0 0,1-1 0 0 0,0 0 0 0 0,0 0 0 0 0,-1-1 0 0 0,1 1 1 0 0,0-1-1 0 0,0-1 0 0 0,-1 1 0 0 0,1-1 0 0 0,-1 0 0 0 0,0 0 0 0 0,1 0 0 0 0,-1-1 0 0 0,0 0 0 0 0,0 0 0 0 0,-1 0 0 0 0,1-1 0 0 0,1 0 25 0 0,5-6-75 0 0,-1 0 1 0 0,1 0 0 0 0,-2-1-1 0 0,1-1 1 0 0,-1 1-1 0 0,-1-2 1 0 0,0 1-1 0 0,-1-1 1 0 0,-1 0-1 0 0,0 0 1 0 0,2-7 74 0 0,22-92 282 0 0,-30 112-280 0 0,0 1 0 0 0,0-1 0 0 0,-1 0 0 0 0,1 1 0 0 0,0-1 0 0 0,0 0 0 0 0,-1 1 0 0 0,1-1 0 0 0,0 0 0 0 0,-1 1 0 0 0,1-1 0 0 0,0 0 0 0 0,0 0 0 0 0,-1 1 0 0 0,1-1 0 0 0,-1 0 0 0 0,1 0 0 0 0,0 0 0 0 0,-1 0 0 0 0,1 1 0 0 0,0-1 0 0 0,-1 0 0 0 0,1 0 0 0 0,-1 0 0 0 0,1 0 0 0 0,-1 0 1 0 0,1 0-1 0 0,0 0 0 0 0,-1 0 0 0 0,1 0 0 0 0,-1 0 0 0 0,1 0 0 0 0,0-1 0 0 0,-1 1 0 0 0,1 0 0 0 0,-1 0 0 0 0,1 0 0 0 0,0 0 0 0 0,-1-1 0 0 0,1 1 0 0 0,0 0 0 0 0,-1 0 0 0 0,1 0 0 0 0,0-1 0 0 0,-1 1 0 0 0,1 0 0 0 0,0-1 0 0 0,0 1 0 0 0,-1 0 0 0 0,1-1-2 0 0,-20 42 9 0 0,19-29-26 0 0,0-1 1 0 0,1 1-1 0 0,0 0 1 0 0,1-1 0 0 0,0 1-1 0 0,1-1 1 0 0,0 0-1 0 0,1 1 1 0 0,0-1-1 0 0,1 0 1 0 0,0 0-1 0 0,1-1 1 0 0,0 1 0 0 0,0-1-1 0 0,1 0 1 0 0,1-1-1 0 0,0 1 1 0 0,0-1-1 0 0,1-1 1 0 0,0 1 0 0 0,0-1-1 0 0,1-1 1 0 0,0 1-1 0 0,0-2 1 0 0,1 1-1 0 0,-1-1 1 0 0,2-1 0 0 0,-1 1-1 0 0,1-2 1 0 0,-1 0-1 0 0,1 0 1 0 0,0-1-1 0 0,1 0 1 0 0,-1-1-1 0 0,0 0 1 0 0,1-1 0 0 0,-1 0-1 0 0,1-1 1 0 0,0 0-1 0 0,0-1 17 0 0,-5-1-35 0 0,0-1 0 0 0,0 0 0 0 0,-1 0-1 0 0,1 0 1 0 0,-1-1 0 0 0,0 0 0 0 0,0 0 0 0 0,0-1-1 0 0,-1 0 1 0 0,1 0 0 0 0,-1 0 0 0 0,-1-1-1 0 0,1 1 1 0 0,-1-1 0 0 0,1 0 0 0 0,-2-1 0 0 0,1 1-1 0 0,-1-1 1 0 0,0 1 0 0 0,0-1 0 0 0,-1 0-1 0 0,0 0 1 0 0,0 0 0 0 0,-1 0 0 0 0,1-1 0 0 0,-2 1-1 0 0,1 0 1 0 0,-1-1 0 0 0,0 0 35 0 0,7-123 291 0 0,15 221 63 0 0,-19-64-249 0 0,-1 1 0 0 0,-1-1 1 0 0,-2 0-1 0 0,0 1 0 0 0,-2-1 1 0 0,-1 0-1 0 0,-1 0 0 0 0,-1 0 1 0 0,-1-1-1 0 0,-2 0 0 0 0,0 0 1 0 0,-1-1-1 0 0,-2 0 0 0 0,0-1 0 0 0,-2-1 1 0 0,0 0-1 0 0,-2 0 0 0 0,0-2 1 0 0,-2 0-1 0 0,0-1 0 0 0,-1 0 1 0 0,-17 12-106 0 0,-142 78-1937 0 0,-24-63-3890 0 0,171-48 4532 0 0,-19-14-37 0 0</inkml:trace>
  <inkml:trace contextRef="#ctx0" brushRef="#br0" timeOffset="68521.228">24875 3819 1088 0 0,'3'-14'6607'0'0,"0"64"-5805"0"0,57 333 147 0 0,-60-378-808 0 0,0 29-1507 0 0,-16-30-3820 0 0,12-10 3899 0 0</inkml:trace>
  <inkml:trace contextRef="#ctx0" brushRef="#br0" timeOffset="69001.012">24904 3850 1268 0 0,'0'2'61'0'0,"0"-1"0"0"0,0 0 0 0 0,1 0 0 0 0,-1 1 1 0 0,1-1-1 0 0,-1 0 0 0 0,1 0 0 0 0,-1 0 0 0 0,1 0 0 0 0,0 0 0 0 0,-1 0 0 0 0,1 0 0 0 0,0 0 0 0 0,0 0 0 0 0,0 0 1 0 0,0 0-1 0 0,0 0 0 0 0,0 0 0 0 0,0-1 0 0 0,0 1 0 0 0,0 0 0 0 0,0-1 0 0 0,0 1 0 0 0,1-1 0 0 0,-1 1 0 0 0,0-1 1 0 0,0 0-1 0 0,0 1 0 0 0,1-1 0 0 0,-1 0 0 0 0,0 0 0 0 0,1 0 0 0 0,-1 0 0 0 0,0 0 0 0 0,0 0 0 0 0,1 0 0 0 0,-1-1 1 0 0,0 1-1 0 0,0 0 0 0 0,1-1 0 0 0,-1 1 0 0 0,0-1 0 0 0,0 1 0 0 0,0-1 0 0 0,0 1 0 0 0,0-1 0 0 0,0 0 1 0 0,0 0-1 0 0,0 1 0 0 0,0-1 0 0 0,0 0 0 0 0,0 0 0 0 0,0 0 0 0 0,0 0 0 0 0,-1 0 0 0 0,1 0 0 0 0,0 0 0 0 0,-1-1 1 0 0,1 1-1 0 0,-1 0 0 0 0,1 0 0 0 0,-1 0 0 0 0,0-1 0 0 0,1 1 0 0 0,-1 0 0 0 0,0 0 0 0 0,0-1 0 0 0,0 1 0 0 0,0 0 1 0 0,0-1-62 0 0,138 196 1538 0 0,-110-150 519 0 0,4-77-1694 0 0,195-299-1033 0 0,-193 299 269 0 0,-34 33 412 0 0,18 41-233 0 0,-7 147 57 0 0,-11-188 162 0 0,45 195 43 0 0,-43-188-179 0 0,1-1 1 0 0,0 1 0 0 0,1-1-1 0 0,0 0 1 0 0,0 0 0 0 0,0 0-1 0 0,0-1 1 0 0,1 1 0 0 0,0-1-1 0 0,0 0 1 0 0,1 0-1 0 0,0-1 1 0 0,-1 0 0 0 0,1 0-1 0 0,0 0 1 0 0,1-1 0 0 0,-1 0-1 0 0,1 0 1 0 0,0 0 0 0 0,-1-1-1 0 0,1 0 1 0 0,0 0 0 0 0,0-1-1 0 0,0 0 1 0 0,1 0-1 0 0,-1-1 1 0 0,2 0 138 0 0,11-2-1167 0 0,21-11-67 0 0</inkml:trace>
  <inkml:trace contextRef="#ctx0" brushRef="#br0" timeOffset="69423.189">25954 4032 1008 0 0,'2'-1'98'0'0,"-1"-1"0"0"0,0 1 0 0 0,0-1 0 0 0,0 1 0 0 0,0-1-1 0 0,-1 0 1 0 0,1 1 0 0 0,0-1 0 0 0,-1 0 0 0 0,1 0 0 0 0,-1 1 0 0 0,1-1 0 0 0,-1 0 0 0 0,0 0 0 0 0,0 0-1 0 0,0 1 1 0 0,0-1 0 0 0,0 0 0 0 0,0 0 0 0 0,0 0 0 0 0,-1 0 0 0 0,1 1 0 0 0,-1-1 0 0 0,1 0 0 0 0,-1 0-1 0 0,0 1 1 0 0,1-1 0 0 0,-1 1 0 0 0,0-1 0 0 0,0 0 0 0 0,0 1 0 0 0,-1 0 0 0 0,1-1 0 0 0,0 1 0 0 0,0 0-1 0 0,-1-1 1 0 0,1 1 0 0 0,-1 0 0 0 0,1 0 0 0 0,-1 0 0 0 0,1 0 0 0 0,-1 1 0 0 0,0-1 0 0 0,1 0 0 0 0,-1 1-1 0 0,0-1 1 0 0,0 1 0 0 0,0-1 0 0 0,1 1 0 0 0,-1 0 0 0 0,0 0 0 0 0,0 0 0 0 0,0 0 0 0 0,0 0 0 0 0,0 0-98 0 0,-11 2 78 0 0,1 0 0 0 0,-1 1 1 0 0,1 0-1 0 0,0 1 1 0 0,0 1-1 0 0,1 0 0 0 0,-1 0 1 0 0,1 1-1 0 0,0 0 1 0 0,1 1-1 0 0,-1 1 0 0 0,1-1 1 0 0,1 2-1 0 0,-1-1 1 0 0,2 1-1 0 0,-1 1 0 0 0,1-1 1 0 0,0 1-1 0 0,1 1 1 0 0,1 0-1 0 0,-1 0 0 0 0,2 0 1 0 0,-1 0-1 0 0,2 1 1 0 0,-1 0-1 0 0,2 0 0 0 0,0 0 1 0 0,0 1-1 0 0,0 7-78 0 0,4-16 16 0 0,1 1 0 0 0,0 0 0 0 0,0-1 0 0 0,1 1 0 0 0,-1-1 1 0 0,1 0-1 0 0,0 1 0 0 0,0-1 0 0 0,1-1 0 0 0,-1 1 0 0 0,1 0 0 0 0,0-1 0 0 0,-1 0 0 0 0,2 0 0 0 0,-1 0 0 0 0,0 0 0 0 0,1-1 0 0 0,-1 1 0 0 0,1-1 0 0 0,-1 0 1 0 0,1-1-1 0 0,0 1 0 0 0,0-1 0 0 0,0 0 0 0 0,0 0 0 0 0,0-1 0 0 0,0 1 0 0 0,0-1 0 0 0,0 0 0 0 0,0 0 0 0 0,1-1-16 0 0,2-2 3 0 0,0 0 0 0 0,0 0 0 0 0,0 0 1 0 0,0-1-1 0 0,-1-1 0 0 0,0 1 0 0 0,0-1 0 0 0,0-1 0 0 0,0 1 0 0 0,-1-1 0 0 0,0 0 0 0 0,0 0 0 0 0,-1-1 0 0 0,0 0 1 0 0,0 0-1 0 0,0 0 0 0 0,-1 0 0 0 0,0-1 0 0 0,0 0 0 0 0,-1 0 0 0 0,0 0 0 0 0,-1 0 0 0 0,1 0 0 0 0,-2-1 1 0 0,2-7-4 0 0,-2-50 1118 0 0,37 99-1100 0 0,-29-25-116 0 0,165 168-3241 0 0,-168-154-945 0 0,-6-21 3055 0 0</inkml:trace>
  <inkml:trace contextRef="#ctx0" brushRef="#br0" timeOffset="69749.481">26162 3985 1280 0 0,'11'9'174'0'0,"-1"-1"-1"0"0,0 1 1 0 0,-1 1-1 0 0,0 0 1 0 0,-1 0-1 0 0,0 1 1 0 0,0 0 0 0 0,-1 0-1 0 0,-1 1 1 0 0,4 7-174 0 0,-3-7 420 0 0,0 1 0 0 0,-1 0 0 0 0,0 0-1 0 0,-1 0 1 0 0,-1 0 0 0 0,0 1 0 0 0,-1 0 0 0 0,0 0 0 0 0,-1 0 0 0 0,-1 5-420 0 0,-1-17 118 0 0,-1 0-1 0 0,-1 1 0 0 0,1-1 1 0 0,0 0-1 0 0,0 0 0 0 0,-1-1 1 0 0,1 1-1 0 0,-1 0 0 0 0,0 0 1 0 0,0-1-1 0 0,1 1 0 0 0,-1-1 1 0 0,0 1-1 0 0,0-1 0 0 0,0 0 1 0 0,0 0-1 0 0,-1 0 0 0 0,1 0 0 0 0,0 0 1 0 0,0 0-1 0 0,-1-1 0 0 0,1 1 1 0 0,0-1-1 0 0,-1 1 0 0 0,1-1 1 0 0,-1 0-1 0 0,1 0 0 0 0,0 0 1 0 0,-1 0-1 0 0,1-1 0 0 0,0 1 1 0 0,-1-1-1 0 0,-1 0-117 0 0,2-2-2 0 0,-1-1-1 0 0,1 1 1 0 0,0-1-1 0 0,0 0 1 0 0,1 1-1 0 0,-1-1 1 0 0,1 0 0 0 0,0 0-1 0 0,0 0 1 0 0,0 0-1 0 0,0-1 1 0 0,1 1-1 0 0,0 0 1 0 0,-1 0 0 0 0,2 0-1 0 0,-1 0 1 0 0,0 0-1 0 0,1-1 1 0 0,0 1-1 0 0,0 0 1 0 0,0 0 0 0 0,0 0-1 0 0,1 0 1 0 0,0 1-1 0 0,-1-1 1 0 0,1 0-1 0 0,1 1 1 0 0,1-4 2 0 0,121-140-2276 0 0,-80 105 496 0 0,9-1-2223 0 0,-42 32 2719 0 0</inkml:trace>
  <inkml:trace contextRef="#ctx0" brushRef="#br0" timeOffset="70277.191">26884 3905 1504 0 0,'-1'-2'154'0'0,"-1"-1"0"0"0,0 1-1 0 0,0-1 1 0 0,0 1 0 0 0,0 0-1 0 0,0-1 1 0 0,0 1 0 0 0,-1 0-1 0 0,1 0 1 0 0,-1 1 0 0 0,0-1-1 0 0,1 1 1 0 0,-1-1 0 0 0,0 1 0 0 0,0 0-1 0 0,0 0 1 0 0,0 0 0 0 0,0 0-1 0 0,0 1 1 0 0,0-1 0 0 0,0 1-1 0 0,0-1 1 0 0,0 1 0 0 0,0 0-1 0 0,0 1-153 0 0,-118 31 1443 0 0,114-30-1376 0 0,1 0 0 0 0,-1 1 0 0 0,1 0 0 0 0,0 0-1 0 0,0 1 1 0 0,0-1 0 0 0,1 1 0 0 0,-1 1 0 0 0,1-1-1 0 0,0 1 1 0 0,0 0 0 0 0,1 0 0 0 0,-1 0 0 0 0,1 1-1 0 0,0-1 1 0 0,1 1 0 0 0,-1 0 0 0 0,1 0 0 0 0,0 0-1 0 0,0 3-66 0 0,3-8 24 0 0,24 20 135 0 0,87 0-69 0 0,-92-21-123 0 0,115-60 1251 0 0,-113 101-1087 0 0,-9-1 1 0 0,-1 1 1 0 0,-3-1-1 0 0,-1 1 0 0 0,-2 1 0 0 0,-1-1 1 0 0,-3 11-133 0 0,-2-43-14 0 0,0 1 1 0 0,-1-1-1 0 0,-1 0 0 0 0,1 0 1 0 0,-1 0-1 0 0,-1 0 1 0 0,0 0-1 0 0,0-1 1 0 0,0 0-1 0 0,-1 0 1 0 0,-1 0-1 0 0,1 0 1 0 0,-1-1-1 0 0,0 0 1 0 0,-1 0-1 0 0,0 0 1 0 0,0-1-1 0 0,0 0 0 0 0,-1-1 1 0 0,0 0-1 0 0,0 0 1 0 0,0 0-1 0 0,-1-1 1 0 0,1 0-1 0 0,-1-1 1 0 0,0 0-1 0 0,0 0 1 0 0,0-1-1 0 0,-1 0 1 0 0,0-1 13 0 0,8-1-119 0 0,1 0 1 0 0,-1 0 0 0 0,1 0 0 0 0,-1-1 0 0 0,1 1-1 0 0,-1 0 1 0 0,1-1 0 0 0,-1 1 0 0 0,1-1-1 0 0,-1 0 1 0 0,1 1 0 0 0,0-1 0 0 0,-1 0 0 0 0,1 0-1 0 0,0 0 1 0 0,0 0 0 0 0,0 0 0 0 0,0 0 0 0 0,-1-1-1 0 0,2 1 1 0 0,-1 0 0 0 0,0 0 0 0 0,0-1 0 0 0,0 1-1 0 0,0 0 1 0 0,1-1 0 0 0,-1 1 0 0 0,1-1-1 0 0,-1 1 1 0 0,1-1 0 0 0,0 1 0 0 0,-1-1 0 0 0,1 0-1 0 0,0 1 1 0 0,0-1 0 0 0,0 1 0 0 0,0-1 0 0 0,0 1-1 0 0,1-1 1 0 0,-1 1 0 0 0,0-1 0 0 0,1 1-1 0 0,-1-1 1 0 0,1 1 0 0 0,0-2 118 0 0,0-15-1247 0 0,-1-5-16 0 0</inkml:trace>
  <inkml:trace contextRef="#ctx0" brushRef="#br0" timeOffset="70526.415">27188 3909 2172 0 0,'0'0'915'0'0,"0"0"-146"0"0,-7 37 3349 0 0,39 156-3606 0 0,-32-192-1681 0 0,0-1-251 0 0,-11 11-1299 0 0,3-10 1421 0 0</inkml:trace>
  <inkml:trace contextRef="#ctx0" brushRef="#br0" timeOffset="70775.539">27089 3672 1588 0 0,'-1'-15'3737'0'0,"2"-11"-727"0"0,11 46-8452 0 0,-12-16 4185 0 0</inkml:trace>
  <inkml:trace contextRef="#ctx0" brushRef="#br0" timeOffset="71877.37">27275 3882 1256 0 0,'35'34'4845'0'0,"7"87"-2592"0"0,-40-105-1933 0 0,-2-16-300 0 0,0-1 0 0 0,1 0 1 0 0,-1 1-1 0 0,1-1 0 0 0,-1 1 0 0 0,1-1 1 0 0,-1 1-1 0 0,1 0 0 0 0,-1-1 0 0 0,1 1 1 0 0,0 0-1 0 0,-1-1 0 0 0,1 1 1 0 0,0 0-1 0 0,-1-1 0 0 0,1 1 0 0 0,0 0 1 0 0,-1 0-1 0 0,1 0 0 0 0,0 0 1 0 0,-1 0-1 0 0,1 0 0 0 0,0 0 0 0 0,-1 0 1 0 0,1 0-1 0 0,0 0 0 0 0,-1 0 0 0 0,1 0 1 0 0,0 0-1 0 0,-1 0 0 0 0,1 1 1 0 0,0-1-1 0 0,-1 0 0 0 0,1 1 0 0 0,0-1 1 0 0,-1 0-1 0 0,1 1 0 0 0,-1-1 1 0 0,1 1-1 0 0,-1-1 0 0 0,1 1 0 0 0,-1-1 1 0 0,1 1-1 0 0,-1-1 0 0 0,0 1 0 0 0,1-1 1 0 0,-1 1-1 0 0,1 0 0 0 0,-1-1 1 0 0,0 1-1 0 0,0 0 0 0 0,0-1 0 0 0,1 1 1 0 0,-1 0-1 0 0,0-1 0 0 0,0 1 0 0 0,0 0 1 0 0,0-1-1 0 0,0 1 0 0 0,0 0 1 0 0,0-1-1 0 0,0 1 0 0 0,0 0 0 0 0,0-1 1 0 0,-1 1-1 0 0,1 0 0 0 0,0 0-20 0 0,78-63-102 0 0,-65 49 38 0 0,1 1-1 0 0,0 0 1 0 0,1 1 0 0 0,0 1 0 0 0,0 0 0 0 0,1 1-1 0 0,0 1 1 0 0,1 0 0 0 0,0 1 0 0 0,0 1 0 0 0,18-4 64 0 0,-29 10-15 0 0,-1 1 1 0 0,1-1 0 0 0,-1 1 0 0 0,1 0 0 0 0,-1 0 0 0 0,1 1-1 0 0,-1-1 1 0 0,0 1 0 0 0,0 0 0 0 0,0 1 0 0 0,0-1 0 0 0,0 1-1 0 0,0 0 1 0 0,-1 0 0 0 0,1 1 0 0 0,-1-1 0 0 0,0 1 0 0 0,0 0-1 0 0,0 0 1 0 0,0 1 0 0 0,-1-1 0 0 0,0 1 0 0 0,0-1 0 0 0,0 1-1 0 0,0 0 1 0 0,-1 0 0 0 0,0 1 0 0 0,0-1 0 0 0,0 0 0 0 0,-1 1-1 0 0,0-1 1 0 0,0 1 0 0 0,0-1 0 0 0,-1 1 0 0 0,1-1 0 0 0,-2 4 14 0 0,2-6-6 0 0,4 4-49 0 0,-1-1 0 0 0,1 1 0 0 0,1-1 0 0 0,-1 0 0 0 0,1-1 0 0 0,0 1 0 0 0,1-1 0 0 0,-1 0 1 0 0,1-1-1 0 0,0 0 0 0 0,0 0 0 0 0,0 0 0 0 0,0-1 0 0 0,1 0 0 0 0,0 0 0 0 0,-1-1 0 0 0,1 0 0 0 0,0-1 0 0 0,0 1 0 0 0,0-1 0 0 0,0-1 0 0 0,0 0 0 0 0,0 0 0 0 0,0 0 0 0 0,1-1 0 0 0,-1 0 0 0 0,6-2 55 0 0,-3 3-213 0 0,0 0 197 0 0,1-1 1 0 0,-1 0 0 0 0,0-1-1 0 0,1 0 1 0 0,-1-1 0 0 0,0 0-1 0 0,0 0 1 0 0,-1-1 0 0 0,1-1-1 0 0,-1 0 1 0 0,0 0 0 0 0,0-1-1 0 0,-1 0 1 0 0,1-1 0 0 0,-1 0-1 0 0,-1 0 1 0 0,1-1 0 0 0,-1 0-1 0 0,-1-1 1 0 0,3-3 15 0 0,-9 10 41 0 0,0 1 1 0 0,0-1-1 0 0,-1 0 1 0 0,1 0-1 0 0,-1 1 1 0 0,0-1-1 0 0,1 0 1 0 0,-1 0-1 0 0,0 1 1 0 0,0-1-1 0 0,0 0 1 0 0,0 0-1 0 0,0 1 1 0 0,-1-1-1 0 0,1 0 1 0 0,0 0-1 0 0,-1 1 1 0 0,0-1-1 0 0,1 0 1 0 0,-1 1-1 0 0,0-1 1 0 0,0 1-1 0 0,1-1 1 0 0,-1 1-1 0 0,-1-1 1 0 0,1 1-1 0 0,0-1 1 0 0,0 1-1 0 0,0 0 1 0 0,-1 0-1 0 0,1 0 1 0 0,-1 0-1 0 0,1 0 1 0 0,-1 0-1 0 0,1 0 1 0 0,-1 0-1 0 0,1 0 1 0 0,-1 1-1 0 0,0-1 1 0 0,1 1-1 0 0,-1-1 1 0 0,0 1-1 0 0,0 0 1 0 0,1-1-1 0 0,-1 1 1 0 0,0 0-1 0 0,0 0 1 0 0,0 0-42 0 0,-85 8 159 0 0,80-6-138 0 0,0 0 1 0 0,1 1-1 0 0,-1-1 1 0 0,1 2-1 0 0,0-1 1 0 0,0 0-1 0 0,0 1 1 0 0,0 0-1 0 0,0 1 1 0 0,1-1 0 0 0,0 1-1 0 0,0 0 1 0 0,0 1-1 0 0,1-1 1 0 0,0 1-1 0 0,0 0 1 0 0,0 0-1 0 0,-2 4-21 0 0,9-6 3 0 0,-1 0 0 0 0,1 0-1 0 0,0-1 1 0 0,1 1 0 0 0,-1-1-1 0 0,1 0 1 0 0,-1 0 0 0 0,1 0-1 0 0,0 0 1 0 0,0 0 0 0 0,0-1-1 0 0,1 0 1 0 0,-1 0 0 0 0,0 0-1 0 0,1 0 1 0 0,-1-1 0 0 0,1 0-1 0 0,0 0 1 0 0,-1 0 0 0 0,1 0-1 0 0,0-1 1 0 0,0 0 0 0 0,-1 0-1 0 0,1 0 1 0 0,0-1 0 0 0,0 1-1 0 0,-1-1 1 0 0,1 0 0 0 0,0-1-3 0 0,0 2-21 0 0,46-59 364 0 0,-63 99-327 0 0,21-34-37 0 0,-1 1 1 0 0,1-1 0 0 0,0-1 0 0 0,0 0-1 0 0,1 0 1 0 0,0-1 0 0 0,-1 0 0 0 0,2 0 0 0 0,-1-1-1 0 0,0-1 1 0 0,0 1 0 0 0,1-2 0 0 0,0 0 0 0 0,-1 0-1 0 0,1 0 1 0 0,-1-2 0 0 0,1 1 0 0 0,0-1-1 0 0,-1-1 1 0 0,1 0 0 0 0,-1 0 0 0 0,0-1 0 0 0,0-1-1 0 0,0 0 1 0 0,0 0 0 0 0,0 0 0 0 0,-1-2-1 0 0,3-1 22 0 0,9-5 47 0 0,-1-2 0 0 0,-1 0 0 0 0,0-1 0 0 0,-1-1 0 0 0,-1-1 0 0 0,0 0 0 0 0,-1-1 1 0 0,-1-1-1 0 0,-1 0 0 0 0,-1-1 0 0 0,0-1 0 0 0,-2 0 0 0 0,0-1 0 0 0,-1 0 0 0 0,-2 0 1 0 0,0-1-1 0 0,-1 0 0 0 0,-2-1 0 0 0,0 1 0 0 0,-1-1 0 0 0,-2 0 0 0 0,0 0 1 0 0,-2 0-1 0 0,0 0 0 0 0,-2 0 0 0 0,-2-8-48 0 0,5 28 92 0 0,0 0 1 0 0,0 0-1 0 0,0 0 0 0 0,-1 0 1 0 0,1 0-1 0 0,-1 0 0 0 0,0 0 0 0 0,-1 0 1 0 0,1 0-1 0 0,0 0 0 0 0,-1 0 1 0 0,0 0-1 0 0,0 1 0 0 0,-1-1 1 0 0,1 0-1 0 0,-1 0 0 0 0,1 1 1 0 0,-1-1-1 0 0,0 1 0 0 0,-1-1 0 0 0,1 1 1 0 0,0 0-1 0 0,-1 0 0 0 0,0 0 1 0 0,0 0-1 0 0,0 1 0 0 0,0-1 1 0 0,0 1-1 0 0,0-1 0 0 0,-1 1 1 0 0,1 0-1 0 0,-1 0 0 0 0,-2 0-92 0 0,1 5 32 0 0,0 0 0 0 0,1 1 0 0 0,0 0 0 0 0,0 0 1 0 0,0 0-1 0 0,0 0 0 0 0,1 1 0 0 0,0-1 0 0 0,0 1 0 0 0,0 0 0 0 0,0 0 0 0 0,1 0 0 0 0,-1 0 0 0 0,1 1 0 0 0,1-1 0 0 0,-1 0 0 0 0,1 1 0 0 0,0-1 0 0 0,0 1 1 0 0,1 0-1 0 0,-1 5-32 0 0,1 21-279 0 0,0 0 0 0 0,2 0 0 0 0,2 0 0 0 0,0-1 0 0 0,2 1 0 0 0,2-1 1 0 0,1 0-1 0 0,8 17 279 0 0,-7-13-667 0 0,81 282-7694 0 0,-82-273 7161 0 0</inkml:trace>
  <inkml:trace contextRef="#ctx0" brushRef="#br0" timeOffset="65513.136">20974 4130 988 0 0,'-12'3'239'0'0,"-1"0"-1"0"0,0 1 1 0 0,0 0-1 0 0,1 1 1 0 0,0 0-1 0 0,0 1 1 0 0,0 1-1 0 0,1 0 1 0 0,0 0-1 0 0,0 1 1 0 0,1 0-1 0 0,0 1 1 0 0,1 0-1 0 0,0 1 1 0 0,0 0-1 0 0,1 0 0 0 0,0 1 1 0 0,0 0-1 0 0,2 0 1 0 0,-1 1-1 0 0,1 0 1 0 0,1 0-1 0 0,0 0 1 0 0,-2 11-239 0 0,8-17 41 0 0,1-1 0 0 0,0 1 0 0 0,0-1 0 0 0,0 0 0 0 0,1 0 1 0 0,0 0-1 0 0,0 0 0 0 0,0 0 0 0 0,0-1 0 0 0,1 1 0 0 0,0-1 0 0 0,0 0 0 0 0,0 0 0 0 0,0-1 0 0 0,1 1 1 0 0,-1-1-1 0 0,1 0 0 0 0,0 0 0 0 0,0 0 0 0 0,0-1 0 0 0,0 1 0 0 0,1-1 0 0 0,-1-1 0 0 0,0 1 0 0 0,1-1 1 0 0,0 0-1 0 0,-1 0 0 0 0,6 0-41 0 0,18 5-29 0 0,0-2-1 0 0,0-1 1 0 0,0-1 0 0 0,1-2 0 0 0,-1-1 0 0 0,0-1 0 0 0,0-1-1 0 0,0-2 1 0 0,-1 0 0 0 0,1-3 0 0 0,-1 0 0 0 0,5-4 29 0 0,-29 12-7 0 0,0 0 1 0 0,0-1-1 0 0,0 0 1 0 0,-1 0 0 0 0,1 0-1 0 0,0 0 1 0 0,0 0-1 0 0,-1-1 1 0 0,1 0-1 0 0,-1 1 1 0 0,0-2 0 0 0,1 1-1 0 0,-1 0 1 0 0,0 0-1 0 0,0-1 1 0 0,0 0 0 0 0,-1 0-1 0 0,1 0 1 0 0,-1 0-1 0 0,1 0 1 0 0,-1 0-1 0 0,0 0 1 0 0,0-1 0 0 0,0 1-1 0 0,-1-1 1 0 0,1 0-1 0 0,-1 1 1 0 0,0-1-1 0 0,0 0 1 0 0,0 0 0 0 0,-1 0-1 0 0,1 0 1 0 0,-1 1-1 0 0,0-1 1 0 0,0 0 0 0 0,0 0-1 0 0,-1 0 1 0 0,1 0-1 0 0,-1 0 1 0 0,0 0-1 0 0,0 1 1 0 0,0-1 0 0 0,-1 0-1 0 0,1 1 1 0 0,-1-1-1 0 0,0 0 7 0 0,-12-10 25 0 0,-1 0 0 0 0,1 2 0 0 0,-2-1 0 0 0,0 2 0 0 0,0 0 0 0 0,-1 1 0 0 0,-1 1 0 0 0,1 0 0 0 0,-1 2 0 0 0,-1 0 0 0 0,0 0 0 0 0,0 2 1 0 0,0 1-26 0 0,18 3 1 0 0,-113-34-68 0 0,108 33-249 0 0,6 1 232 0 0,0 1 0 0 0,1-1 0 0 0,-1 0 1 0 0,0 1-1 0 0,1-1 0 0 0,-1 1 1 0 0,0-1-1 0 0,0 0 0 0 0,1 1 1 0 0,-1-1-1 0 0,0 0 0 0 0,0 1 1 0 0,0-1-1 0 0,0 1 0 0 0,0-1 0 0 0,0 0 1 0 0,0 1-1 0 0,0-1 0 0 0,0 0 1 0 0,0 1-1 0 0,-1-1 0 0 0,1 0 1 0 0,0 1-1 0 0,0-1 0 0 0,-1 0 1 0 0,1 1-1 0 0,0-1 0 0 0,-1 1 0 0 0,1-1 1 0 0,0 1-1 0 0,-1-1 0 0 0,1 1 1 0 0,-1-1-1 0 0,1 1 0 0 0,-1-1 1 0 0,1 1-1 0 0,-1 0 0 0 0,1-1 1 0 0,-1 1-1 0 0,1 0 0 0 0,-1-1 0 0 0,0 1 1 0 0,1 0-1 0 0,-1 0 0 0 0,0-1 1 0 0,1 1-1 0 0,-1 0 0 0 0,1 0 1 0 0,-1 0 83 0 0,23-5-1256 0 0</inkml:trace>
  <inkml:trace contextRef="#ctx0" brushRef="#br0" timeOffset="66021.494">21360 3897 1416 0 0,'-10'-50'5328'0'0,"27"298"-3579"0"0,0-40-1173 0 0,-16-109 138 0 0,-1-97-568 0 0,11 9 164 0 0,2-25-435 0 0,2 1 0 0 0,-1 0-1 0 0,2 1 1 0 0,-1 1 0 0 0,1 0 0 0 0,1 2-1 0 0,0 0 1 0 0,1 0 0 0 0,0 2 0 0 0,0 0 0 0 0,0 1-1 0 0,1 1 1 0 0,0 0 0 0 0,0 2 0 0 0,9-1 125 0 0,-23 4-7 0 0,-1-1 0 0 0,1 1 0 0 0,-1 1-1 0 0,1-1 1 0 0,-1 1 0 0 0,0 0 0 0 0,1-1 0 0 0,-1 2 0 0 0,0-1 0 0 0,0 1 0 0 0,1-1 0 0 0,-1 1 0 0 0,0 0 0 0 0,-1 0 0 0 0,1 1 0 0 0,0-1 0 0 0,-1 1-1 0 0,1 0 1 0 0,-1 0 0 0 0,0 0 0 0 0,0 1 0 0 0,0-1 0 0 0,0 1 0 0 0,-1-1 0 0 0,1 1 0 0 0,-1 0 0 0 0,0 0 0 0 0,1 2 7 0 0,-3-4 193 0 0,-3 4 37 0 0,-10 7-221 0 0,1-1-1 0 0,-2 0 0 0 0,0-1 1 0 0,0-1-1 0 0,-1 0 1 0 0,0-1-1 0 0,0 0 1 0 0,-1-1-1 0 0,-1-1 1 0 0,1-1-1 0 0,-1 0 1 0 0,0-1-1 0 0,0-1 1 0 0,-1 0-1 0 0,1-1 0 0 0,-1-2 1 0 0,0 1-1 0 0,1-2 1 0 0,-16-1-9 0 0,30 1-186 0 0,0 0 1 0 0,1 0-1 0 0,-1 0 0 0 0,0 0 1 0 0,1-1-1 0 0,-1 1 0 0 0,0-1 1 0 0,1 1-1 0 0,-1-1 0 0 0,1 0 1 0 0,-1 0-1 0 0,1 0 0 0 0,0-1 1 0 0,-1 1-1 0 0,1 0 0 0 0,0-1 1 0 0,0 1-1 0 0,0-1 1 0 0,0 0-1 0 0,0 0 0 0 0,0 0 1 0 0,0 0-1 0 0,1 0 0 0 0,-1 0 1 0 0,1 0-1 0 0,-1-1 0 0 0,1 1 1 0 0,0-1-1 0 0,0 1 0 0 0,0-1 1 0 0,0 1-1 0 0,1-1 1 0 0,-1 1-1 0 0,1-1 186 0 0,-1-9-1347 0 0</inkml:trace>
  <inkml:trace contextRef="#ctx0" brushRef="#br0" timeOffset="66596.469">22127 3905 1892 0 0,'-3'6'6552'0'0,"1"111"-5781"0"0,91 281-1097 0 0,-88-394 95 0 0,0 0 1 0 0,-1-1 0 0 0,1 1 0 0 0,-1 0-1 0 0,0 0 1 0 0,0 0 0 0 0,0 0-1 0 0,-1 0 1 0 0,1 0 0 0 0,-1 0-1 0 0,0-1 1 0 0,0 1 0 0 0,0 0-1 0 0,-1 0 1 0 0,1-1 0 0 0,-1 1-1 0 0,0-1 1 0 0,0 0 0 0 0,0 1-1 0 0,0-1 1 0 0,-1 0 0 0 0,0 0 0 0 0,1 0-1 0 0,-1-1 1 0 0,0 1 0 0 0,0-1-1 0 0,-3 3 231 0 0,-8-1-1198 0 0</inkml:trace>
  <inkml:trace contextRef="#ctx0" brushRef="#br0" timeOffset="66860.799">21856 4255 1196 0 0,'-1'0'248'0'0,"1"0"-154"0"0,-1 0-1 0 0,0 0 1 0 0,1 1-1 0 0,-1-1 1 0 0,1 0-1 0 0,-1 0 1 0 0,0 0-1 0 0,1 0 1 0 0,-1 0-1 0 0,0 0 1 0 0,1 0-1 0 0,-1 0 1 0 0,1 0-1 0 0,-1 0 1 0 0,0 0-1 0 0,1 0 1 0 0,-1-1-1 0 0,1 1 1 0 0,-1 0-1 0 0,1 0 1 0 0,-1-1-1 0 0,0 1 1 0 0,1 0-1 0 0,-1-1 0 0 0,1 1 1 0 0,-1 0-1 0 0,1-1 1 0 0,0 1-1 0 0,-1-1 1 0 0,1 1-1 0 0,-1-1 1 0 0,1 1-1 0 0,0-1 1 0 0,-1 1-1 0 0,1-1 1 0 0,0 1-1 0 0,0-1 1 0 0,-1 0-1 0 0,1 1 1 0 0,0-1-1 0 0,0 1 1 0 0,0-1-1 0 0,0 0 1 0 0,0 1-1 0 0,0-1 1 0 0,0 0-1 0 0,0 1 1 0 0,0-1-1 0 0,0 1 0 0 0,0-1 1 0 0,0 0-1 0 0,0 1 1 0 0,1-1-1 0 0,-1 1 1 0 0,0-1-1 0 0,0 1 1 0 0,1-1-1 0 0,-1 0 1 0 0,0 1-1 0 0,1-1 1 0 0,-1 1-1 0 0,0-1 1 0 0,1 1-1 0 0,-1 0 1 0 0,1-1-1 0 0,-1 1 1 0 0,1-1-1 0 0,-1 1 1 0 0,1 0-1 0 0,0-1-93 0 0,384-67-951 0 0,-168 39-1089 0 0,-133 16 1079 0 0,-44 6 497 0 0</inkml:trace>
  <inkml:trace contextRef="#ctx0" brushRef="#br0" timeOffset="67480.645">22726 4080 2372 0 0,'0'-1'30'0'0,"1"0"1"0"0,-1 0-1 0 0,1 0 0 0 0,-1 0 0 0 0,1 0 0 0 0,-1 0 1 0 0,0 0-1 0 0,1 0 0 0 0,-1 0 0 0 0,0 0 1 0 0,0-1-1 0 0,0 1 0 0 0,0 0 0 0 0,0 0 0 0 0,0 0 1 0 0,0 0-1 0 0,0 0 0 0 0,0-1 0 0 0,-1 1 0 0 0,1 0 1 0 0,-1 0-1 0 0,1 0 0 0 0,0 0 0 0 0,-1 0 1 0 0,0 0-1 0 0,1 0 0 0 0,-1 0 0 0 0,0 0 0 0 0,1 0 1 0 0,-1 0-1 0 0,0 1 0 0 0,0-1 0 0 0,0 0 0 0 0,1 0 1 0 0,-1 1-1 0 0,0-1 0 0 0,0 1 0 0 0,0-1 0 0 0,0 1 1 0 0,0-1-1 0 0,-1 1 0 0 0,1-1 0 0 0,0 1 1 0 0,0 0-1 0 0,0 0 0 0 0,0-1 0 0 0,0 1 0 0 0,0 0 1 0 0,-1 0-1 0 0,1 0 0 0 0,0 0 0 0 0,0 1 0 0 0,0-1 1 0 0,0 0-1 0 0,0 0 0 0 0,0 1 0 0 0,-1-1 1 0 0,1 0-1 0 0,0 1 0 0 0,0-1 0 0 0,0 1 0 0 0,0 0 1 0 0,0-1-1 0 0,1 1 0 0 0,-1 0 0 0 0,0 0 0 0 0,0-1 1 0 0,0 1-1 0 0,0 0 0 0 0,0 0-30 0 0,-14 8 106 0 0,0 1 0 0 0,1 0 0 0 0,0 1 1 0 0,0 1-1 0 0,1 0 0 0 0,1 0 0 0 0,0 1 0 0 0,1 1 0 0 0,0 0 0 0 0,1 1 0 0 0,1 0 0 0 0,0 0 1 0 0,1 1-1 0 0,0 0 0 0 0,2 1 0 0 0,0-1 0 0 0,1 1 0 0 0,0 0 0 0 0,0 11-106 0 0,4-26 14 0 0,0 1-1 0 0,1 0 0 0 0,-1-1 1 0 0,1 1-1 0 0,0-1 1 0 0,0 1-1 0 0,0 0 0 0 0,0-1 1 0 0,0 1-1 0 0,1-1 1 0 0,-1 1-1 0 0,1 0 0 0 0,-1-1 1 0 0,1 1-1 0 0,0-1 0 0 0,0 0 1 0 0,0 1-1 0 0,1-1 1 0 0,-1 0-1 0 0,0 1 0 0 0,1-1 1 0 0,0 0-1 0 0,-1 0 1 0 0,1 0-1 0 0,0-1 0 0 0,0 1 1 0 0,0 0-1 0 0,0-1 0 0 0,0 1 1 0 0,1-1-1 0 0,-1 1 1 0 0,0-1-1 0 0,1 0 0 0 0,-1 0 1 0 0,1 0-1 0 0,-1-1 1 0 0,1 1-1 0 0,-1-1 0 0 0,1 1 1 0 0,-1-1-1 0 0,1 0 1 0 0,0 0-1 0 0,-1 0 0 0 0,1 0 1 0 0,1 0-14 0 0,116-28-237 0 0,-108 23 204 0 0,0 0 0 0 0,0-1 0 0 0,-1-1 0 0 0,0 1 1 0 0,-1-2-1 0 0,1 1 0 0 0,-1-2 0 0 0,-1 1 0 0 0,1-1 0 0 0,-2-1 0 0 0,1 1 0 0 0,-1-2 0 0 0,-1 1 0 0 0,0-1 0 0 0,0 0 0 0 0,-1 0 0 0 0,-1-1 0 0 0,0 0 0 0 0,1-4 33 0 0,-6 16 33 0 0,0 1 0 0 0,-1 0 0 0 0,1 0 0 0 0,-1-1 0 0 0,1 1-1 0 0,-1 0 1 0 0,1-1 0 0 0,-1 1 0 0 0,0 0 0 0 0,1-1 0 0 0,-1 1 0 0 0,0-1-1 0 0,0 1 1 0 0,1-1 0 0 0,-1 0 0 0 0,0 1 0 0 0,0-1 0 0 0,0 0 0 0 0,1 1-1 0 0,-1-1 1 0 0,0 0 0 0 0,0 0 0 0 0,0 0 0 0 0,0 0 0 0 0,0 0 0 0 0,1 0-1 0 0,-1 0 1 0 0,0 0 0 0 0,0 0 0 0 0,0 0 0 0 0,0 0 0 0 0,0 0 0 0 0,1-1-1 0 0,-1 1 1 0 0,0 0 0 0 0,0-1 0 0 0,0 1 0 0 0,1-1 0 0 0,-1 1 0 0 0,0-1-1 0 0,1 1 1 0 0,-1-1 0 0 0,0 1 0 0 0,1-1 0 0 0,-1 0 0 0 0,0 1 0 0 0,1-1-1 0 0,-1 0 1 0 0,1 1 0 0 0,0-1 0 0 0,-1 0 0 0 0,1 0 0 0 0,-1 0-33 0 0,-2 7 11 0 0,-1 0 1 0 0,1 1 0 0 0,1-1-1 0 0,-1 1 1 0 0,1 0-1 0 0,1-1 1 0 0,-1 1-1 0 0,1 0 1 0 0,0 0 0 0 0,0 0-1 0 0,1 0 1 0 0,0 0-1 0 0,0 1 1 0 0,1-1 0 0 0,0 0-1 0 0,0 0 1 0 0,1-1-1 0 0,0 1 1 0 0,0 0 0 0 0,0 0-1 0 0,1-1 1 0 0,0 1-1 0 0,0-1 1 0 0,1 0 0 0 0,0 0-1 0 0,0 0 1 0 0,0-1-1 0 0,1 1 1 0 0,0-1-1 0 0,0 0 1 0 0,0 0 0 0 0,0-1-1 0 0,1 0 1 0 0,0 0-1 0 0,0 0 1 0 0,0 0 0 0 0,0-1-1 0 0,1 0 1 0 0,4 1-12 0 0,15 5-195 0 0,-1-1 0 0 0,1-2 1 0 0,1 0-1 0 0,-1-2 0 0 0,1-1 1 0 0,0-1-1 0 0,0-1 0 0 0,20-3 195 0 0,-39 2-70 0 0,2 1 85 0 0,1 0-1 0 0,0-1 1 0 0,0-1-1 0 0,0 0 1 0 0,0 0-1 0 0,-1-1 1 0 0,1 0-1 0 0,-1-1 0 0 0,1 0 1 0 0,-1-1-1 0 0,0 0 1 0 0,0-1-1 0 0,0 0 1 0 0,-1 0-1 0 0,0-1 1 0 0,0 0-1 0 0,0-1 1 0 0,-1 0-1 0 0,0 0 1 0 0,0-1-1 0 0,-1 0 1 0 0,0 0-1 0 0,0-1 0 0 0,-1 1 1 0 0,0-2-1 0 0,-1 1 1 0 0,0-1-1 0 0,0 1 1 0 0,-1-1-1 0 0,0-1 1 0 0,-1 1-1 0 0,0-1 1 0 0,1-6-15 0 0,-4 13 142 0 0,-1-1 0 0 0,0 0 0 0 0,0 0 0 0 0,0 1 1 0 0,0-1-1 0 0,-1 1 0 0 0,1-1 0 0 0,-1 1 0 0 0,0-1 1 0 0,-1 1-1 0 0,1 0 0 0 0,-1 0 0 0 0,0 0 0 0 0,0 0 1 0 0,0 1-1 0 0,0-1 0 0 0,0 1 0 0 0,-1 0 0 0 0,0 0 1 0 0,0 0-1 0 0,0 0 0 0 0,0 1 0 0 0,0 0 0 0 0,0-1 0 0 0,0 2 1 0 0,-1-1-143 0 0,4 2 91 0 0,1 0 30 0 0,0 0 0 0 0,-20 35 217 0 0,23-18-770 0 0,0 0-1 0 0,1 0 0 0 0,1-1 1 0 0,1 1-1 0 0,0-1 1 0 0,1-1-1 0 0,0 1 1 0 0,2-1-1 0 0,7 10 433 0 0,-11-16-734 0 0,1 7-3612 0 0,-6-16 3172 0 0</inkml:trace>
  <inkml:trace contextRef="#ctx0" brushRef="#br0" timeOffset="67729.131">23325 3872 1336 0 0,'-16'-57'6124'0'0,"16"36"-6038"0"0,26 26-4780 0 0,-20-2 3422 0 0</inkml:trace>
  <inkml:trace contextRef="#ctx0" brushRef="#br0" timeOffset="68100.195">23533 4175 1256 0 0,'81'160'4830'0'0,"-87"-136"-847"0"0,6-35-3180 0 0,13-13-759 0 0,0 1 0 0 0,1 0 0 0 0,1 0 0 0 0,1 2 0 0 0,2 0-1 0 0,0 0 1 0 0,0 2 0 0 0,2 0 0 0 0,12-8-44 0 0,9-3-177 0 0,-41 30 128 0 0,12 3 34 0 0,57 126-603 0 0,-63-113 437 0 0,16 49-884 0 0,10 25-4953 0 0,-27-80 4546 0 0</inkml:trace>
  <inkml:trace contextRef="#ctx0" brushRef="#br0" timeOffset="62498.051">18569 4319 1520 0 0,'0'0'368'0'0,"0"0"-39"0"0,0 0-44 0 0,0 0-1 0 0,6-22 2743 0 0,16 1-2857 0 0,-14 43 1022 0 0,-7 57-1282 0 0,-1-70 195 0 0,0-2-84 0 0,-1 0 1 0 0,2 1 0 0 0,-1-1-1 0 0,1 1 1 0 0,0-1-1 0 0,0 0 1 0 0,1 0-1 0 0,0 1 1 0 0,0-1-1 0 0,1 0 1 0 0,-1-1-1 0 0,2 1 1 0 0,-1 0-1 0 0,1-1 1 0 0,0 0-1 0 0,0 0 1 0 0,1 0-1 0 0,0 0 1 0 0,0-1-1 0 0,0 0 1 0 0,0 0-1 0 0,1 0 1 0 0,0 0-1 0 0,0-1 1 0 0,0 0-1 0 0,1-1 1 0 0,0 1-1 0 0,-1-1 1 0 0,1 0-1 0 0,0-1 1 0 0,0 0-1 0 0,0 0 1 0 0,1 0-1 0 0,-1-1 1 0 0,1 0-22 0 0,-1-3-8 0 0,0 0 1 0 0,0-1 0 0 0,-1 0-1 0 0,1 0 1 0 0,-1 0 0 0 0,0-1-1 0 0,0 0 1 0 0,0 0 0 0 0,0 0-1 0 0,-1-1 1 0 0,1 0-1 0 0,-1 0 1 0 0,0 0 0 0 0,-1-1-1 0 0,0 1 1 0 0,1-1 0 0 0,-2 0-1 0 0,1-1 1 0 0,-1 1 0 0 0,0 0-1 0 0,0-1 1 0 0,-1 0 0 0 0,0 0-1 0 0,0 0 1 0 0,0 0-1 0 0,-1 0 1 0 0,0 0 0 0 0,-1 0-1 0 0,1 0 1 0 0,-1-1 7 0 0,-22-18-11 0 0,24 33-127 0 0,15 0 119 0 0,0 0 1 0 0,1-2-1 0 0,0 0 1 0 0,0-1 0 0 0,0 0-1 0 0,0-2 1 0 0,1 0-1 0 0,-1-1 1 0 0,1-1 0 0 0,-1-1-1 0 0,17-3 19 0 0,25 3-3 0 0,130-35-138 0 0,-187 36 131 0 0,1 0 1 0 0,-1 0-1 0 0,0-1 0 0 0,1 1 1 0 0,-1-1-1 0 0,0 0 0 0 0,1 0 1 0 0,-1 0-1 0 0,0-1 0 0 0,0 1 1 0 0,0-1-1 0 0,0 0 0 0 0,0 1 1 0 0,0-1-1 0 0,-1-1 0 0 0,1 1 1 0 0,-1 0-1 0 0,1-1 0 0 0,-1 1 1 0 0,0-1-1 0 0,0 0 0 0 0,0 1 1 0 0,0-1-1 0 0,0 0 0 0 0,-1 0 1 0 0,1 0-1 0 0,-1-1 0 0 0,0 1 1 0 0,0 0-1 0 0,0 0 0 0 0,0-1 1 0 0,-1 1-1 0 0,1-1 0 0 0,-1 1 1 0 0,0 0-1 0 0,0-1 0 0 0,0 1 1 0 0,-1-2 9 0 0,-10-8-108 0 0,0 0 1 0 0,-1 1-1 0 0,0 0 1 0 0,-1 1-1 0 0,0 1 1 0 0,-1 0-1 0 0,0 0 1 0 0,0 2-1 0 0,-1 0 1 0 0,0 0-1 0 0,-1 1 1 0 0,-1 1 107 0 0,-31-18-1183 0 0,29 15 67 0 0,4 1-114 0 0</inkml:trace>
  <inkml:trace contextRef="#ctx0" brushRef="#br0" timeOffset="65014.126">19694 4392 1152 0 0,'0'0'565'0'0,"0"0"-114"0"0,0 0-43 0 0,0 0 50 0 0,0 0-67 0 0,0 0-10 0 0,0 0-15 0 0,0 0-2 0 0,0 0-32 0 0,0 0-35 0 0,0 0-69 0 0,0 0-118 0 0,0 0 75 0 0,0 0-41 0 0,0 0-75 0 0,0 0 44 0 0,0 0-38 0 0,0 0 4 0 0,0 0 60 0 0,0 0 7 0 0,0 0-34 0 0,0 0-57 0 0,0 0 80 0 0,0 0-25 0 0,0 0-79 0 0,0 0-68 0 0,0 0 85 0 0,0 0 36 0 0,0 0 5 0 0,0 0-44 0 0,0 0-49 0 0,0 0 16 0 0,0 0 31 0 0,0 0-38 0 0,0 0-51 0 0,0 0-2 0 0,0 0-23 0 0,0 0 83 0 0,0 0-26 0 0,0 0-33 0 0,0 0-41 0 0,0 0-8 0 0,0 0 38 0 0,0 0 14 0 0,0 0 4 0 0,0 0 5 0 0,0 0 18 0 0,0 0-11 0 0,0 0-16 0 0,0 0-14 0 0,0 0-38 0 0,0 0 13 0 0,0 0 54 0 0,0 0 35 0 0,0 0 5 0 0,0 0-2 0 0,0 0 2 0 0,0 0-12 0 0,0 0-11 0 0,0 0 76 0 0,0 0-38 0 0,0 0-4 0 0,0 0 14 0 0,0 0 66 0 0,0 0-27 0 0,0 0-69 0 0,0 0-41 0 0,0 0 63 0 0,0 0 51 0 0,6-2-44 0 0,253-103 403 0 0,-255 103-444 0 0,-1 0 1 0 0,1 0-1 0 0,0 0 1 0 0,-1 0-1 0 0,0-1 1 0 0,1 0-1 0 0,-1 1 1 0 0,0-1-1 0 0,0-1 1 0 0,-1 1-1 0 0,1 0 1 0 0,-1-1-1 0 0,1 1 1 0 0,-1-1-1 0 0,0 0 1 0 0,0 1-1 0 0,-1-1 1 0 0,1 0-1 0 0,-1 0 1 0 0,0 0-1 0 0,0 0 1 0 0,0-3 5 0 0,-4 2-24 0 0,-1 1 1 0 0,1-1-1 0 0,-1 1 1 0 0,0 1-1 0 0,0-1 0 0 0,-1 0 1 0 0,1 1-1 0 0,-1 0 1 0 0,0 0-1 0 0,0 0 0 0 0,0 1 1 0 0,0-1-1 0 0,0 1 1 0 0,0 0-1 0 0,-1 1 1 0 0,1 0-1 0 0,-1-1 0 0 0,1 2 1 0 0,-1-1-1 0 0,1 1 1 0 0,-3-1 23 0 0,-5-1-22 0 0,0-1 1 0 0,0 2-1 0 0,0 0 1 0 0,0 0-1 0 0,-1 1 1 0 0,1 1-1 0 0,0 0 1 0 0,0 1-1 0 0,0 1 1 0 0,0 0-1 0 0,0 0 1 0 0,1 1-1 0 0,-1 1 1 0 0,1 0-1 0 0,0 1 1 0 0,1 0-1 0 0,-1 0 1 0 0,1 2-1 0 0,0-1 1 0 0,1 1-1 0 0,0 1 1 0 0,0 0-1 0 0,1 0 1 0 0,0 1-1 0 0,1 0 1 0 0,0 1-1 0 0,0 0 1 0 0,-3 8 21 0 0,10-15 16 0 0,0 0 1 0 0,1 0 0 0 0,0 1-1 0 0,-1-1 1 0 0,1 0 0 0 0,1 1-1 0 0,-1-1 1 0 0,1 0 0 0 0,-1 0-1 0 0,1 1 1 0 0,1-1 0 0 0,-1 0-1 0 0,0 0 1 0 0,1 0 0 0 0,0 0-1 0 0,0 0 1 0 0,0-1 0 0 0,1 1-1 0 0,-1 0 1 0 0,1-1 0 0 0,0 0-1 0 0,0 0 1 0 0,0 0 0 0 0,0 0-1 0 0,0 0 1 0 0,1 0 0 0 0,-1-1-1 0 0,1 0 1 0 0,0 0 0 0 0,2 1-17 0 0,124 46-146 0 0,-83-43-403 0 0,0-1 0 0 0,0-3-1 0 0,0-2 1 0 0,0-2 0 0 0,-1-1 0 0 0,7-4 549 0 0,7-4-1236 0 0</inkml:trace>
  <inkml:trace contextRef="#ctx0" brushRef="#br1" timeOffset="158353.703">7432 2745 876 0 0,'0'0'42'0'0,"0"0"64"0"0,0 0-77 0 0,0 0-23 0 0,0 0 53 0 0,0 0 43 0 0,0 0-22 0 0,0 0-28 0 0,0 0-64 0 0,0 0 58 0 0,0 0 61 0 0,0 0-43 0 0,0 0-48 0 0,5 2 38 0 0,0 3-28 0 0,-1-1 0 0 0,1 2 1 0 0,-1-1-1 0 0,-1 0 0 0 0,1 1 0 0 0,-1 0 1 0 0,0 0-1 0 0,0 0 0 0 0,-1 0 0 0 0,0 0 1 0 0,0 0-1 0 0,0 1 0 0 0,-1-1 1 0 0,0 1-1 0 0,0-1 0 0 0,0 1 0 0 0,-1-1 1 0 0,0 1-1 0 0,-1 0 0 0 0,1-1 0 0 0,-1 1 1 0 0,-1 0-27 0 0,5 42 212 0 0,6 213 607 0 0,21-75-381 0 0,11 126-277 0 0,-27-187 230 0 0,9 30-443 0 0,-5 23 110 0 0,-14-174-51 0 0,-1-2-1 0 0,1 1 1 0 0,0 0-1 0 0,0-1 1 0 0,0 0-1 0 0,1 0 1 0 0,-1 0-1 0 0,1 0 1 0 0,-1-1-1 0 0,1 0 1 0 0,0 0-1 0 0,0 0 0 0 0,0 0 1 0 0,0-1-1 0 0,0 0 1 0 0,1 0-1 0 0,-1 0 1 0 0,0-1-1 0 0,0 0 1 0 0,1 0-1 0 0,-1 0 1 0 0,0 0-1 0 0,0-1 1 0 0,1 0-1 0 0,-1 0 1 0 0,0-1-1 0 0,0 1 1 0 0,0-1-1 0 0,0 0 0 0 0,3-2-6 0 0,7 1-64 0 0,266-48-21 0 0,3 13 0 0 0,124 6 85 0 0,-4 22 161 0 0,-40-31-69 0 0,225 11 105 0 0,-254-1-470 0 0,206-26 258 0 0,-88 18 203 0 0,144-77-296 0 0,-365 88-145 0 0,-181 11 326 0 0,169-30 285 0 0,-120-31 693 0 0,-94 69-1031 0 0,0 1 0 0 0,-1-1 0 0 0,0 0 0 0 0,-1 0 0 0 0,0 0 0 0 0,0-1 1 0 0,-1 1-1 0 0,0-1 0 0 0,-1 0 0 0 0,0 0 0 0 0,0 0 0 0 0,-1 0 0 0 0,-1 0 1 0 0,0 0-1 0 0,0 0 0 0 0,-1 0 0 0 0,0 0 0 0 0,-2-8-20 0 0,-7-26 37 0 0,-1 2 0 0 0,-3-1 0 0 0,-1 2 0 0 0,-2 0 0 0 0,-1 1 1 0 0,-3 1-1 0 0,-1 0 0 0 0,-2 2 0 0 0,-1 1 0 0 0,-2 1 0 0 0,-2 1 0 0 0,-1 1 0 0 0,-1 2 0 0 0,-3 0-37 0 0,0 5-40 0 0,-1 2 0 0 0,-2 1 0 0 0,0 2 1 0 0,-1 1-1 0 0,-1 3 0 0 0,0 1 0 0 0,-2 1 0 0 0,0 3 1 0 0,0 1-1 0 0,-1 2 0 0 0,-41-3 40 0 0,-664-41-944 0 0,396 53 946 0 0,187 18-146 0 0,28-5 55 0 0,-135 16 252 0 0,-53 22-386 0 0,-74-7 120 0 0,109-22 244 0 0,-199-14-141 0 0,447-8-27 0 0,-48-17 148 0 0,-108-4-170 0 0,-21 20 39 0 0,54 13 92 0 0,-343 23-248 0 0,449-18 30 0 0,14-13-1981 0 0,30 7 910 0 0</inkml:trace>
  <inkml:trace contextRef="#ctx0" brushRef="#br1" timeOffset="162022.006">12867 3779 848 0 0,'16'-57'1802'0'0,"-53"46"-1273"0"0,22 15-474 0 0,1 2 1 0 0,0 0-1 0 0,1 0 1 0 0,-1 1-1 0 0,1 1 1 0 0,1 1-1 0 0,0-1 1 0 0,0 2-1 0 0,0 0 1 0 0,1 0-1 0 0,1 1 1 0 0,0 0-1 0 0,0 1 1 0 0,1 0-1 0 0,0 1 1 0 0,2 0-1 0 0,-1 0 0 0 0,1 0 1 0 0,1 1-1 0 0,-3 9-55 0 0,-22 145 446 0 0,33-162-379 0 0,0 0-1 0 0,0-1 0 0 0,0 1 0 0 0,1 0 0 0 0,0 0 0 0 0,0-1 1 0 0,0 0-1 0 0,1 0 0 0 0,0 0 0 0 0,0 0 0 0 0,0 0 0 0 0,1-1 1 0 0,-1 0-1 0 0,1 1 0 0 0,0-2 0 0 0,0 1 0 0 0,0-1 0 0 0,1 0 1 0 0,-1 0-1 0 0,1 0 0 0 0,0-1 0 0 0,0 0 0 0 0,0 0 0 0 0,0 0 1 0 0,3 0-67 0 0,14 0 113 0 0,0-1-1 0 0,0 0 1 0 0,0-2 0 0 0,0-1 0 0 0,-1 0 0 0 0,1-2 0 0 0,0-1 0 0 0,-1-1 0 0 0,0 0 0 0 0,0-2 0 0 0,-1 0 0 0 0,0-2 0 0 0,0 0 0 0 0,-1-1 0 0 0,14-12-113 0 0,-28 20 17 0 0,0-1 0 0 0,0 0-1 0 0,-1 0 1 0 0,1-1 0 0 0,-1 0 0 0 0,-1 0 0 0 0,1 0 0 0 0,0 0 0 0 0,-1-1 0 0 0,0 0 0 0 0,-1 0-1 0 0,1 0 1 0 0,-1 0 0 0 0,0 0 0 0 0,-1-1 0 0 0,1 0 0 0 0,-1 1 0 0 0,-1-1 0 0 0,1 0 0 0 0,-1 0-1 0 0,0-3-16 0 0,-6 1-45 0 0,0 1-1 0 0,-1 0 0 0 0,0 0 0 0 0,0 0 1 0 0,-1 0-1 0 0,0 1 0 0 0,-1 0 0 0 0,1 1 1 0 0,-1 0-1 0 0,0 0 0 0 0,-1 1 0 0 0,1-1 1 0 0,-1 2-1 0 0,0-1 0 0 0,0 1 0 0 0,-1 1 1 0 0,1 0-1 0 0,-1 0 0 0 0,0 1 0 0 0,0 0 1 0 0,-8 0 45 0 0,-43-22-4402 0 0,61 22 3015 0 0</inkml:trace>
  <inkml:trace contextRef="#ctx0" brushRef="#br1" timeOffset="162547.421">13363 3724 1184 0 0,'-43'20'3834'0'0,"39"-14"-3769"0"0,1-1 1 0 0,0 1 0 0 0,0 1-1 0 0,1-1 1 0 0,0 0-1 0 0,0 1 1 0 0,0-1 0 0 0,1 1-1 0 0,0-1 1 0 0,0 1-1 0 0,1 0 1 0 0,-1-1 0 0 0,2 1-1 0 0,-1 0 1 0 0,1 4-66 0 0,-1-1 75 0 0,-1 145 757 0 0,21-78-584 0 0,-3 11 112 0 0,-17-87-423 0 0,0-1-38 0 0,0 0-169 0 0,-2 13-3341 0 0,0-16 2479 0 0</inkml:trace>
  <inkml:trace contextRef="#ctx0" brushRef="#br1" timeOffset="163151.27">13265 3817 1600 0 0,'1'-11'103'0'0,"1"0"0"0"0,-1 1 0 0 0,2-1 0 0 0,-1 0 0 0 0,1 1 0 0 0,1 0 0 0 0,0 0-1 0 0,0 0 1 0 0,1 0 0 0 0,1 1 0 0 0,-1-1 0 0 0,2 1 0 0 0,-1 1 0 0 0,1-1 0 0 0,0 1 0 0 0,1 0 0 0 0,0 1 0 0 0,0 0 0 0 0,0 0-1 0 0,1 1 1 0 0,0 0 0 0 0,1 0 0 0 0,-1 1 0 0 0,1 0 0 0 0,0 1 0 0 0,0 0 0 0 0,1 1 0 0 0,5-2-103 0 0,-1 9 444 0 0,-11 0-418 0 0,1 0 1 0 0,-1 0-1 0 0,-1 1 1 0 0,1-1 0 0 0,-1 1-1 0 0,0 0 1 0 0,0 0-1 0 0,0 0 1 0 0,0 0-1 0 0,-1 1 1 0 0,0-1-1 0 0,0 1 1 0 0,-1-1 0 0 0,0 1-1 0 0,0 0 1 0 0,0 0-1 0 0,0-1 1 0 0,-1 1-1 0 0,0 0 1 0 0,0 0-1 0 0,-1 0 1 0 0,1-1 0 0 0,-1 1-1 0 0,-1 3-26 0 0,-3 8 42 0 0,-1 0 0 0 0,-1-1 0 0 0,0 0 1 0 0,-1 0-1 0 0,-1 0 0 0 0,0-1 0 0 0,-1-1 0 0 0,0 1 0 0 0,-2-2 0 0 0,1 1 0 0 0,-2-2 0 0 0,0 0 0 0 0,0 0 1 0 0,-9 5-43 0 0,10-19 887 0 0,34-4-410 0 0,254 142-127 0 0,-188-90-2264 0 0,-87-46 1312 0 0,-1 0-419 0 0,0 0-240 0 0,0 0 24 0 0</inkml:trace>
  <inkml:trace contextRef="#ctx0" brushRef="#br1" timeOffset="164283.024">12371 2223 1184 0 0,'0'0'330'0'0,"0"0"16"0"0,0 0-45 0 0,0 0-81 0 0,0 0-39 0 0,0 0 57 0 0,0 0-60 0 0,0 0-75 0 0,0 0 10 0 0,0 0 60 0 0,0 0-98 0 0,0 0-31 0 0,0 0 39 0 0,-3 5 7 0 0,1 5-69 0 0,0 0 0 0 0,0 1 0 0 0,1-1 0 0 0,0 0 0 0 0,1 1 0 0 0,0-1-1 0 0,1 1 1 0 0,0-1 0 0 0,1 0 0 0 0,0 0 0 0 0,0 1 0 0 0,1-1 0 0 0,0-1 0 0 0,2 3-21 0 0,5 30 174 0 0,59 192 598 0 0,-65-234-697 0 0,-1 0 0 0 0,0 0 0 0 0,1-1 0 0 0,-1 1 0 0 0,0-1 0 0 0,1 0 0 0 0,-1 0 0 0 0,0 0 0 0 0,0 0-1 0 0,0 0 1 0 0,0-1 0 0 0,0 0 0 0 0,0 1 0 0 0,0-1 0 0 0,0 0 0 0 0,-1 0 0 0 0,1 0 0 0 0,-1-1-1 0 0,1 1 1 0 0,-1-1 0 0 0,0 1 0 0 0,0-1 0 0 0,0 0 0 0 0,0 0 0 0 0,-1 0 0 0 0,1 0 0 0 0,-1 0 0 0 0,0 0-1 0 0,1 0 1 0 0,-1-2-75 0 0,5-3 211 0 0,244-403 636 0 0,-167 280-995 0 0,-39 153-5251 0 0,-42-16 4131 0 0</inkml:trace>
  <inkml:trace contextRef="#ctx0" brushRef="#br1" timeOffset="164671.052">12855 2453 836 0 0,'107'-7'3266'0'0,"347"-62"-1493"0"0,-452 69-2187 0 0,10 1-2602 0 0,-4 6 1763 0 0</inkml:trace>
  <inkml:trace contextRef="#ctx0" brushRef="#br1" timeOffset="164935.256">13070 2652 1556 0 0,'21'3'517'0'0,"0"-1"0"0"0,0-1 0 0 0,1 0 0 0 0,-1-2 0 0 0,0 0 0 0 0,0-2 0 0 0,0 0 0 0 0,13-4-517 0 0,-13 3 121 0 0,262-64-18 0 0,-215 39-3525 0 0,-58 23 2356 0 0</inkml:trace>
  <inkml:trace contextRef="#ctx0" brushRef="#br1" timeOffset="165383.101">14266 2060 888 0 0,'1'-6'4195'0'0,"-31"23"-3657"0"0,15 0-420 0 0,0 0 0 0 0,1 1 0 0 0,2 0 0 0 0,-1 1 0 0 0,2 1 0 0 0,1-1 0 0 0,0 2 0 0 0,2-1 0 0 0,0 2 0 0 0,1-1-1 0 0,-1 12-117 0 0,-12 27 244 0 0,12-31-196 0 0,-4 10-421 0 0,-1-18-2856 0 0,10-19 1961 0 0</inkml:trace>
  <inkml:trace contextRef="#ctx0" brushRef="#br1" timeOffset="165711.35">13866 2157 2116 0 0,'43'24'4946'0'0,"79"32"-4318"0"0,-48-22-102 0 0,65 41 141 0 0,1 0-3446 0 0,-138-74 829 0 0,-2-1 796 0 0</inkml:trace>
  <inkml:trace contextRef="#ctx0" brushRef="#br1" timeOffset="175324.265">11747 2132 968 0 0,'0'0'129'0'0,"0"0"-39"0"0,10-1-4 0 0,488-60 1114 0 0,-295 58-1233 0 0,-129-19-6 0 0,130 12 244 0 0,-107-15-215 0 0,201-16-132 0 0,55 5 95 0 0,-251 16 59 0 0,200-11 13 0 0,-163 11-136 0 0,56 20 410 0 0,-91-10-238 0 0,-17-5-250 0 0,157 15 363 0 0,-231 2-185 0 0,0 1 0 0 0,1 1 1 0 0,-2 0-1 0 0,1 1 1 0 0,0 0-1 0 0,-1 1 1 0 0,0 1-1 0 0,-1 0 1 0 0,1 0-1 0 0,-1 1 1 0 0,5 5 10 0 0,0 2-16 0 0,-1 0-1 0 0,-1 1 1 0 0,0 1 0 0 0,-2 0 0 0 0,0 0 0 0 0,0 2 0 0 0,-2-1 0 0 0,0 1 0 0 0,-1 1 0 0 0,-1-1 0 0 0,0 6 16 0 0,4 29 193 0 0,-11-53-181 0 0,-1-1 20 0 0,0 47-20 0 0,0 4-72 0 0,0-49 28 0 0,0 33 414 0 0,-3-31-389 0 0,0-1-1 0 0,0 1 1 0 0,0-1-1 0 0,0 1 1 0 0,0-1-1 0 0,0 0 1 0 0,-1-1-1 0 0,0 1 1 0 0,1 0-1 0 0,-1-1 1 0 0,0 0-1 0 0,0 0 1 0 0,0 0-1 0 0,-1 0 1 0 0,1-1-1 0 0,0 0 1 0 0,-1 0-1 0 0,1 0 0 0 0,-1 0 1 0 0,-2-1 7 0 0,-8 5-16 0 0,-352 83 311 0 0,146-32-147 0 0,23 3-294 0 0,-14 18 88 0 0,-128 31 42 0 0,-311 27-27 0 0,419-87 57 0 0,70-29 232 0 0,55-16 251 0 0,105-3-494 0 0,-25 0-1430 0 0,25 0 428 0 0</inkml:trace>
  <inkml:trace contextRef="#ctx0" brushRef="#br1" timeOffset="177079.384">11886 2128 868 0 0,'0'4'59'0'0,"2"6"9"0"0,0 0 0 0 0,0 0 0 0 0,2 0 0 0 0,-1 0 1 0 0,1 0-1 0 0,0-1 0 0 0,1 0 0 0 0,0 0 0 0 0,1 0 0 0 0,0 0 1 0 0,0-1-1 0 0,1 0 0 0 0,0-1 0 0 0,0 1 0 0 0,1-1 0 0 0,2 1-68 0 0,26 32 63 0 0,120 123 813 0 0,3-17-129 0 0,-61-34-802 0 0,-2 27 449 0 0,-52-68-280 0 0,-21-43-2162 0 0,-23-28 908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1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559 116 1256 0 0,'0'0'614'0'0,"0"0"-56"0"0,0 0-68 0 0,13-1 1666 0 0,-18 3-2101 0 0,0 0 0 0 0,0 0 0 0 0,0 0 0 0 0,0 1 0 0 0,0 0-1 0 0,0 0 1 0 0,1 0 0 0 0,0 1 0 0 0,-1 0 0 0 0,1-1 0 0 0,1 1 0 0 0,-1 1 0 0 0,0-1 0 0 0,1 1 0 0 0,0-1 0 0 0,0 1 0 0 0,-1 3-55 0 0,-8 7 128 0 0,-17 26 158 0 0,2 2-1 0 0,1 1 1 0 0,3 1-1 0 0,1 1 1 0 0,3 1 0 0 0,-6 23-286 0 0,-66 143-7 0 0,88-208-239 0 0,-1 0 0 0 0,1 0 0 0 0,-1 0-1 0 0,0-1 1 0 0,-1 1 0 0 0,1-1-1 0 0,-1 0 1 0 0,1 0 0 0 0,-1-1-1 0 0,0 1 1 0 0,-1-1 0 0 0,1 0 0 0 0,0 0-1 0 0,-1-1 1 0 0,0 0 0 0 0,0 0-1 0 0,1 0 1 0 0,-1-1 0 0 0,0 0 0 0 0,-1 0 246 0 0,-21 2-1306 0 0</inkml:trace>
  <inkml:trace contextRef="#ctx0" brushRef="#br0" timeOffset="276.64">1 318 1452 0 0,'7'-10'1704'0'0,"10"-8"2428"0"0,15 27-3305 0 0,388 222 486 0 0,-214-110-3562 0 0,-145-91-1846 0 0,-59-30 2935 0 0</inkml:trace>
  <inkml:trace contextRef="#ctx0" brushRef="#br0" timeOffset="522.644">1057 319 1496 0 0,'18'0'1707'0'0,"55"0"1737"0"0,85-10-2495 0 0,28-10-1235 0 0,-40 5-4110 0 0,-128 12 3146 0 0</inkml:trace>
  <inkml:trace contextRef="#ctx0" brushRef="#br0" timeOffset="759.828">1130 571 1468 0 0,'58'25'4051'0'0,"51"-22"-2582"0"0,-69-4-850 0 0,170-27-648 0 0,-6-36-4498 0 0,-166 47 3356 0 0</inkml:trace>
  <inkml:trace contextRef="#ctx0" brushRef="#br0" timeOffset="1598.112">897 1 1172 0 0,'0'0'946'0'0,"0"0"-112"0"0,0 0-181 0 0,0 0-111 0 0,0 0-75 0 0,0 0-45 0 0,0 0-38 0 0,0 0-73 0 0,0 0-45 0 0,1 5-31 0 0,73 107 646 0 0,-52-82-754 0 0,-1 1-1 0 0,-2 1 0 0 0,-2 1 0 0 0,-1 0 0 0 0,-1 1 1 0 0,-2 1-1 0 0,-1 1 0 0 0,-2-1 0 0 0,-1 1 1 0 0,-2 1-1 0 0,-2 0 0 0 0,1 31-126 0 0,-9-46 93 0 0,-1 1-1 0 0,-1 0 0 0 0,-1-1 1 0 0,-1 0-1 0 0,-1 0 0 0 0,-1-1 1 0 0,-1 0-1 0 0,-1 0 1 0 0,0-1-1 0 0,-2-1 0 0 0,0 0 1 0 0,-1 0-1 0 0,-1-2 0 0 0,-1 0 1 0 0,0 0-1 0 0,-1-2 1 0 0,-1 0-1 0 0,-15 10-92 0 0,-31 3-1227 0 0,58-33-53 0 0,-8-60-2787 0 0,29 21 2865 0 0,0 4-1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1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1216 0 0,'0'0'405'0'0,"0"0"-74"0"0,3-18 1682 0 0,12 1 192 0 0,6 30-1999 0 0,-12 74-70 0 0,29 346 602 0 0,7-65 563 0 0,-45-362-1274 0 0,0-1-1 0 0,0 0 0 0 0,0 0 0 0 0,1 0 0 0 0,0 0 0 0 0,0 0 0 0 0,0 0 0 0 0,1 0 0 0 0,-1 0 0 0 0,1 0 0 0 0,0-1 0 0 0,1 1 0 0 0,-1-1 0 0 0,1 1 0 0 0,0-1 0 0 0,0 0 1 0 0,0 0-1 0 0,1 0 0 0 0,-1 0 0 0 0,1-1 0 0 0,0 0 0 0 0,0 1 0 0 0,0-1 0 0 0,1-1 0 0 0,-1 1 0 0 0,0-1 0 0 0,1 1 0 0 0,0-1 0 0 0,0-1 0 0 0,0 1 0 0 0,-1-1 1 0 0,1 1-1 0 0,1-1 0 0 0,-1-1 0 0 0,0 1 0 0 0,0-1 0 0 0,0 0 0 0 0,0 0 0 0 0,0 0 0 0 0,0-1 0 0 0,0 0 0 0 0,0 0 0 0 0,5-2-26 0 0,350-90-987 0 0,-344 92-1032 0 0,-29 0-1701 0 0,3-1 2546 0 0</inkml:trace>
  <inkml:trace contextRef="#ctx0" brushRef="#br0" timeOffset="356.88">124 701 1152 0 0,'-1'-1'78'0'0,"1"0"0"0"0,0 0 0 0 0,0 0 0 0 0,-1 0 0 0 0,1-1 0 0 0,0 1 0 0 0,0 0 0 0 0,0 0 0 0 0,0 0 0 0 0,1 0 0 0 0,-1 0 0 0 0,0 0 0 0 0,0 0 0 0 0,1 0 0 0 0,-1 0 0 0 0,0 0 0 0 0,1 0 0 0 0,-1 0 0 0 0,1 0 0 0 0,-1 0 0 0 0,1 0 0 0 0,0 0 0 0 0,-1 0 0 0 0,1 0 0 0 0,0 0 0 0 0,0 1 0 0 0,0-1 0 0 0,0 0 0 0 0,-1 1 0 0 0,1-1 0 0 0,0 1 0 0 0,0-1 0 0 0,0 1 0 0 0,0-1 0 0 0,0 1 0 0 0,0-1 0 0 0,0 1 0 0 0,1 0 0 0 0,-1 0 0 0 0,0 0 0 0 0,0-1 0 0 0,0 1 0 0 0,0 0 0 0 0,0 0 0 0 0,0 1 0 0 0,0-1 0 0 0,0 0 0 0 0,1 0 0 0 0,-1 0 0 0 0,0 1 0 0 0,0-1 0 0 0,0 1 0 0 0,0-1 0 0 0,0 1 0 0 0,0-1 0 0 0,0 1-78 0 0,4-2 130 0 0,582-105 2448 0 0,-569 102-2093 0 0,3-2-2697 0 0,-47-10-1157 0 0,10 8 2093 0 0</inkml:trace>
  <inkml:trace contextRef="#ctx0" brushRef="#br0" timeOffset="679.503">51 89 976 0 0,'-1'-11'3367'0'0,"51"-14"-2528"0"0,-49 25-755 0 0,37-11 223 0 0,1 2 0 0 0,0 1 0 0 0,0 2 0 0 0,1 2 0 0 0,0 1 0 0 0,8 3-307 0 0,106-11 335 0 0,-108 11-2013 0 0,-44 0 1258 0 0,-2 0-93 0 0,2 0-191 0 0,7 0-16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3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1348 0 0,'31'37'527'0'0,"-2"1"0"0"0,-2 2 0 0 0,-1 0 0 0 0,-2 2 0 0 0,-3 0 0 0 0,0 2 0 0 0,10 36-527 0 0,1 1 515 0 0,-4 2 0 0 0,-4 1 0 0 0,-3 0 0 0 0,-3 2 0 0 0,-5 0 0 0 0,-3 1-1 0 0,-3 23-514 0 0,-26 55 701 0 0,9-122-638 0 0,-3-1 0 0 0,-1-1 0 0 0,-2-1 0 0 0,-2 0-1 0 0,-2-1 1 0 0,-1-1 0 0 0,-2 0 0 0 0,-1-2 0 0 0,-2-1 0 0 0,-2-1-1 0 0,-1-2 1 0 0,-3 2-63 0 0,24-26-347 0 0,0 0 0 0 0,0-1-1 0 0,-1 0 1 0 0,1 0 0 0 0,-2-1 0 0 0,1 0-1 0 0,-1 0 1 0 0,0-1 0 0 0,0-1 0 0 0,-1 0-1 0 0,1 0 1 0 0,-4 0 347 0 0,-25-25-2505 0 0,25-3 1453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89 2736 0 0,'-4'0'888'0'0,"2"0"-120"0"0,4 0-88 0 0,5 0-107 0 0,16-3-69 0 0,8-6-108 0 0,9 6 28 0 0,0-5-36 0 0,4-1-44 0 0,8 1-100 0 0,3-2-164 0 0,0 2-236 0 0,2 1 8 0 0,-4-3-548 0 0,-3 7-632 0 0,-8-1-1 0 0,-2 1 61 0 0,-16 0 28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37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1392 0 0,'20'9'848'0'0,"5"-3"-128"0"0,10-2-52 0 0,3 2-216 0 0,8-2-96 0 0,0-4 96 0 0,-24 0-64 0 0,15 0-159 0 0,9 0-101 0 0,64-20 40 0 0,-44 10-8 0 0,5-2-444 0 0,6-1-285 0 0,3-7-231 0 0,5 1-452 0 0,4-2 52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3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1632 0 0,'4'24'5422'0'0,"1"117"-4143"0"0,22 180-106 0 0,16 126-232 0 0,-39-387-744 0 0,1-11-620 0 0,-2 0 0 0 0,-2 1 1 0 0,-3-1-1 0 0,-1 1 0 0 0,-11 47 423 0 0,15-96-93 0 0,-1-1 1 0 0,0 1-1 0 0,0 0 0 0 0,0 0 0 0 0,0-1 0 0 0,0 1 1 0 0,0 0-1 0 0,0 0 0 0 0,-1 0 0 0 0,1-1 1 0 0,0 1-1 0 0,0 0 0 0 0,0 0 0 0 0,-1-1 0 0 0,1 1 1 0 0,0 0-1 0 0,-1 0 0 0 0,1-1 0 0 0,-1 1 1 0 0,1 0-1 0 0,-1-1 0 0 0,1 1 0 0 0,-1-1 0 0 0,0 1 1 0 0,1-1-1 0 0,-1 1 0 0 0,1-1 0 0 0,-1 1 1 0 0,0-1-1 0 0,0 0 0 0 0,1 1 0 0 0,-1-1 0 0 0,0 0 1 0 0,0 1-1 0 0,1-1 0 0 0,-1 0 0 0 0,0 0 0 0 0,0 0 1 0 0,1 0-1 0 0,-1 0 0 0 0,0 0 0 0 0,0 0 1 0 0,0 0-1 0 0,1 0 0 0 0,-1 0 0 0 0,0 0 0 0 0,0-1 1 0 0,0 1-1 0 0,1 0 0 0 0,-1 0 0 0 0,0-1 1 0 0,1 1-1 0 0,-1-1 0 0 0,0 1 0 0 0,0 0 0 0 0,1-1 1 0 0,-1 1-1 0 0,1-1 0 0 0,-1 0 0 0 0,1 1 1 0 0,-1-1-1 0 0,1 1 0 0 0,-1-1 0 0 0,1 0 93 0 0,-9-17-1036 0 0</inkml:trace>
  <inkml:trace contextRef="#ctx0" brushRef="#br0" timeOffset="279.645">210 272 1216 0 0,'15'-4'193'0'0,"1"0"-1"0"0,-1 0 1 0 0,0 2-1 0 0,1 0 1 0 0,0 1-1 0 0,-1 0 1 0 0,1 2-1 0 0,0-1 1 0 0,-1 2-1 0 0,1 0 1 0 0,-1 1-1 0 0,1 1 1 0 0,-1 0-1 0 0,0 1 1 0 0,0 0-1 0 0,-1 2 1 0 0,0-1-1 0 0,0 2 1 0 0,0 0-1 0 0,-1 0 1 0 0,-1 2-1 0 0,5 3-192 0 0,-13-10 53 0 0,-1 0-1 0 0,1 0 1 0 0,-1 1-1 0 0,0-1 1 0 0,0 1-1 0 0,0 0 1 0 0,0-1-1 0 0,-1 1 1 0 0,1 1-1 0 0,-1-1 1 0 0,0 0-1 0 0,-1 0 1 0 0,1 1-1 0 0,-1-1 1 0 0,0 1-1 0 0,0 0 1 0 0,0-1 0 0 0,0 1-1 0 0,-1 0 1 0 0,0-1-1 0 0,0 1 1 0 0,0 0-1 0 0,-1-1 1 0 0,1 1-1 0 0,-1 0 1 0 0,0-1-1 0 0,-1 1 1 0 0,1-1-1 0 0,-1 1 1 0 0,0-1-1 0 0,0 0 1 0 0,0 0-1 0 0,0 0 1 0 0,-3 3-53 0 0,-3 4 36 0 0,-2 0 0 0 0,1 0 1 0 0,-1-1-1 0 0,-1-1 0 0 0,1 0 0 0 0,-2 0 0 0 0,1-1 1 0 0,-1 0-1 0 0,0-1 0 0 0,-1 0 0 0 0,-2 0-36 0 0,3-1-393 0 0,-1 1 0 0 0,0-2 0 0 0,-1 0 0 0 0,1 0 0 0 0,-1-2 0 0 0,0 1 0 0 0,0-2 0 0 0,0 0 0 0 0,0 0 0 0 0,0-1 0 0 0,-1-1 0 0 0,1-1 0 0 0,0 0 0 0 0,0 0 393 0 0,-51-16-1185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3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57 1056 0 0,'3'5'3563'0'0,"7"80"-2474"0"0,-28 282 1088 0 0,-30 170 496 0 0,48-532-2645 0 0,0 0 0 0 0,1-1 1 0 0,0 1-1 0 0,0-1 0 0 0,0 1 1 0 0,0 0-1 0 0,0-1 0 0 0,1 0 1 0 0,0 1-1 0 0,0-1 0 0 0,0 0 1 0 0,1 0-1 0 0,-1 0 0 0 0,1 0 1 0 0,0-1-1 0 0,0 1 0 0 0,0-1 1 0 0,0 1-1 0 0,1-1 1 0 0,0 0-1 0 0,-1 0 0 0 0,1-1 1 0 0,0 1-1 0 0,0-1 0 0 0,1 0 1 0 0,-1 0-1 0 0,0 0 0 0 0,1-1 1 0 0,-1 1-1 0 0,1-1 0 0 0,1 0-28 0 0,156 13 527 0 0,-144-14-486 0 0,193-38-629 0 0,1-12-2539 0 0,-200 21-2586 0 0,-34 10 4561 0 0</inkml:trace>
  <inkml:trace contextRef="#ctx0" brushRef="#br0" timeOffset="291.261">27 672 1468 0 0,'1'-14'5186'0'0,"87"-9"-3983"0"0,471-83-107 0 0,-500 72-4883 0 0,-59 33 2493 0 0,-4-3 30 0 0,-16-15-40 0 0</inkml:trace>
  <inkml:trace contextRef="#ctx0" brushRef="#br0" timeOffset="524.832">43 127 1240 0 0,'-21'-10'2920'0'0,"21"10"-2816"0"0,1 0 1 0 0,-1 0-1 0 0,0 0 1 0 0,1-1 0 0 0,-1 1-1 0 0,1 0 1 0 0,-1 0-1 0 0,1-1 1 0 0,-1 1-1 0 0,0 0 1 0 0,1-1 0 0 0,-1 1-1 0 0,0 0 1 0 0,1-1-1 0 0,-1 1 1 0 0,0 0 0 0 0,0-1-1 0 0,1 1 1 0 0,-1-1-1 0 0,0 1 1 0 0,0-1-1 0 0,0 1 1 0 0,1 0 0 0 0,-1-1-1 0 0,0 1 1 0 0,0-1-1 0 0,0 1 1 0 0,0-1 0 0 0,0 1-1 0 0,0-1 1 0 0,0 1-1 0 0,0-1 1 0 0,0 1-1 0 0,0-1 1 0 0,0 1 0 0 0,-1-1-1 0 0,1 1 1 0 0,0-1-1 0 0,0 1 1 0 0,0 0 0 0 0,0-1-1 0 0,-1 1-104 0 0,350-61 1066 0 0,-19 28-7340 0 0,-287 26 4850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3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49 323 860 0 0,'-4'13'1462'0'0,"-41"6"333"0"0,100-22 770 0 0,121-29-1587 0 0,2 8 1 0 0,53 5-979 0 0,-192 16 38 0 0,192-4-2723 0 0,-232 7 2638 0 0,0 0 0 0 0,1 0 1 0 0,-1 1-1 0 0,1-1 0 0 0,-1 1 0 0 0,1-1 0 0 0,-1 1 1 0 0,1-1-1 0 0,0 1 0 0 0,-1-1 0 0 0,1 1 1 0 0,-1-1-1 0 0,1 1 0 0 0,0-1 0 0 0,0 1 0 0 0,-1-1 1 0 0,1 1-1 0 0,0 0 0 0 0,0-1 0 0 0,0 1 0 0 0,0 0 1 0 0,-1-1-1 0 0,1 1 0 0 0,0 0 0 0 0,0-1 1 0 0,0 1-1 0 0,0-1 0 0 0,1 1 0 0 0,-1 0 0 0 0,0-1 1 0 0,0 1-1 0 0,0 0 0 0 0,0-1 0 0 0,1 1 1 0 0,-1-1-1 0 0,0 1 0 0 0,1 0 0 0 0,-1-1 0 0 0,0 1 1 0 0,1-1-1 0 0,-1 1 0 0 0,1-1 0 0 0,-1 1 1 0 0,0-1-1 0 0,1 0 0 0 0,-1 1 0 0 0,1-1 0 0 0,0 0 1 0 0,-1 1-1 0 0,1-1 0 0 0,-1 0 0 0 0,1 1 1 0 0,-1-1-1 0 0,1 0 0 0 0,0 0 0 0 0,-1 0 0 0 0,1 0 1 0 0,0 1-1 0 0,-1-1 0 0 0,1 0 0 0 0,0 0 47 0 0,-25 8-1218 0 0</inkml:trace>
  <inkml:trace contextRef="#ctx0" brushRef="#br0" timeOffset="282.922">116 627 1576 0 0,'-4'2'124'0'0,"-25"16"1597"0"0,48-5 944 0 0,394-45 87 0 0,-305 20-2720 0 0,-20 5-2044 0 0,-1-5 1 0 0,0-3 0 0 0,70-22 2011 0 0,-108 20-1296 0 0</inkml:trace>
  <inkml:trace contextRef="#ctx0" brushRef="#br0" timeOffset="561.92">1252 6 1600 0 0,'7'-1'112'0'0,"0"-1"0"0"0,0 1 1 0 0,0 1-1 0 0,0-1 0 0 0,0 1 0 0 0,1 0 0 0 0,-1 1 0 0 0,0-1 0 0 0,0 1 0 0 0,0 1 0 0 0,-1-1 1 0 0,1 1-1 0 0,0 1 0 0 0,0-1 0 0 0,-1 1 0 0 0,0 0 0 0 0,1 1 0 0 0,-1-1 0 0 0,0 1 1 0 0,-1 0-1 0 0,1 1 0 0 0,-1 0 0 0 0,0-1 0 0 0,0 2 0 0 0,0-1 0 0 0,-1 0 0 0 0,0 1 0 0 0,3 4-112 0 0,5 7 174 0 0,-1 1-1 0 0,-1 0 0 0 0,0 1 0 0 0,-1 0 1 0 0,-1 1-1 0 0,-1-1 0 0 0,-1 1 0 0 0,-1 1 1 0 0,1 6-174 0 0,-3-4 145 0 0,-2-1 0 0 0,0 0 0 0 0,-1 1 0 0 0,-1-1 0 0 0,-1 0 1 0 0,-1 0-1 0 0,-1 0 0 0 0,-5 14-145 0 0,-4-2 128 0 0,-1 0 0 0 0,-1-1 1 0 0,-2-1-1 0 0,-1 0 0 0 0,-2-2 0 0 0,-1 0 0 0 0,-1-1 0 0 0,-23 23-128 0 0,-44 62-2855 0 0,91-117 192 0 0,4-4 1432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3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1724 1 860 0 0,'-262'212'4355'0'0,"229"-178"-3928"0"0,1 2-1 0 0,3 1 0 0 0,0 1 1 0 0,3 2-1 0 0,-9 19-426 0 0,-13 16-652 0 0,-22-25-3484 0 0,51-44 2825 0 0</inkml:trace>
  <inkml:trace contextRef="#ctx0" brushRef="#br0" timeOffset="310.469">1008 144 1532 0 0,'-1'-1'128'0'0,"1"1"0"0"0,-1-1-1 0 0,0 0 1 0 0,1 0 0 0 0,-1 0-1 0 0,1 0 1 0 0,-1 1 0 0 0,1-1 0 0 0,0 0-1 0 0,-1 0 1 0 0,1 0 0 0 0,0 0-1 0 0,0 0 1 0 0,0 0 0 0 0,0 0 0 0 0,0 0-1 0 0,0 0 1 0 0,0 0 0 0 0,0 0-1 0 0,0 0 1 0 0,0 0 0 0 0,0 0-1 0 0,0 0 1 0 0,1 0 0 0 0,-1 0 0 0 0,1 0-1 0 0,-1 0 1 0 0,0 0 0 0 0,1 0-1 0 0,-1 1 1 0 0,1-1 0 0 0,0 0 0 0 0,-1 0-1 0 0,1 1 1 0 0,0-1 0 0 0,-1 0-1 0 0,1 1 1 0 0,0-1 0 0 0,0 0 0 0 0,0 1-1 0 0,-1-1 1 0 0,1 1 0 0 0,0-1-1 0 0,0 1 1 0 0,0 0 0 0 0,0-1 0 0 0,0 1-1 0 0,0 0 1 0 0,0 0 0 0 0,0 0-1 0 0,0 0 1 0 0,0 0 0 0 0,0 0-128 0 0,55 19 719 0 0,-43-13-546 0 0,200 82 781 0 0,188 94-603 0 0,-319-104-1816 0 0,-82-76 1274 0 0,0 1 0 0 0,0 0-1 0 0,-1 0 1 0 0,1-1 0 0 0,-1 1-1 0 0,0 0 1 0 0,1-1 0 0 0,-1 1-1 0 0,0-1 1 0 0,-1 1-1 0 0,1-1 1 0 0,0 1 0 0 0,-1-1-1 0 0,1 0 1 0 0,-1 0 0 0 0,0 0-1 0 0,0 0 1 0 0,0 0-1 0 0,0 0 1 0 0,0 0 0 0 0,0-1-1 0 0,0 1 1 0 0,-1-1 0 0 0,1 1-1 0 0,0-1 1 0 0,-1 0-1 0 0,1 0 1 0 0,-1 0 0 0 0,0 0-1 0 0,1 0 1 0 0,-1-1 0 0 0,0 1 191 0 0,-23 6-1142 0 0</inkml:trace>
  <inkml:trace contextRef="#ctx0" brushRef="#br0" timeOffset="663.522">626 958 1492 0 0,'-4'9'3453'0'0,"61"-10"-1979"0"0,510-101 1183 0 0,-182 48-5005 0 0,-283 47-1581 0 0,-91 7 2610 0 0</inkml:trace>
  <inkml:trace contextRef="#ctx0" brushRef="#br0" timeOffset="1236.896">1091 1311 1280 0 0,'4'-10'3763'0'0,"18"-10"-2365"0"0,-18 19-1364 0 0,-1 0 0 0 0,1 0 0 0 0,0 1 0 0 0,1-1-1 0 0,-1 1 1 0 0,0 0 0 0 0,0 0 0 0 0,0 1 0 0 0,0-1 0 0 0,0 1 0 0 0,0 0-1 0 0,0 0 1 0 0,0 0 0 0 0,-1 0 0 0 0,1 1 0 0 0,0-1 0 0 0,-1 1-1 0 0,1 0 1 0 0,-1 0 0 0 0,1 1 0 0 0,-1-1 0 0 0,0 1 0 0 0,0-1 0 0 0,0 1-1 0 0,0 0 1 0 0,-1 0 0 0 0,1 0 0 0 0,-1 1 0 0 0,0-1 0 0 0,1 1-1 0 0,-1 0-33 0 0,40 123 229 0 0,-87 4 1734 0 0,103-241-530 0 0,-39 83-1391 0 0,2 0 0 0 0,0 2-1 0 0,1 0 1 0 0,2 2 0 0 0,1 0 0 0 0,0 2-1 0 0,1 1 1 0 0,2 1 0 0 0,0 1 0 0 0,1 1-1 0 0,3 1-41 0 0,-24 12-17 0 0,1 1 0 0 0,0 0 0 0 0,0 0 0 0 0,0 1-1 0 0,1 0 1 0 0,-1 1 0 0 0,0 0 0 0 0,1 0 0 0 0,-1 1-1 0 0,0 0 1 0 0,1 1 0 0 0,-1 0 0 0 0,0 0 0 0 0,1 1-1 0 0,-1 0 1 0 0,0 1 0 0 0,0 0 0 0 0,0 1 0 0 0,-1-1-1 0 0,1 2 1 0 0,-1-1 0 0 0,0 1 0 0 0,0 0 0 0 0,-1 1-1 0 0,1 0 1 0 0,-1 0 0 0 0,-1 1 0 0 0,1-1 0 0 0,-1 2-1 0 0,0-1 1 0 0,-1 1 0 0 0,1-1 0 0 0,-2 1 0 0 0,1 1-1 0 0,-1-1 1 0 0,0 1 0 0 0,-1 0 0 0 0,0-1 0 0 0,0 2-1 0 0,-1-1 1 0 0,0 0 0 0 0,-1 0 0 0 0,0 1 0 0 0,0 8 17 0 0,-3-3-241 0 0,-1-1 0 0 0,-1 0 0 0 0,0-1 1 0 0,-1 1-1 0 0,0-1 0 0 0,-1 1 1 0 0,0-2-1 0 0,-1 1 0 0 0,-1-1 0 0 0,0 0 1 0 0,-1 0-1 0 0,0-1 0 0 0,0 0 1 0 0,-1-1-1 0 0,-1 0 0 0 0,0-1 0 0 0,0 0 1 0 0,-1 0-1 0 0,0-1 0 0 0,0-1 1 0 0,-6 3 240 0 0,-60 16-2473 0 0,37-18 1279 0 0</inkml:trace>
  <inkml:trace contextRef="#ctx0" brushRef="#br0" timeOffset="1576.399">206 69 1624 0 0,'-22'24'258'0'0,"1"1"1"0"0,1 1-1 0 0,2 1 0 0 0,0 0 0 0 0,2 2 0 0 0,1 0 1 0 0,2 0-1 0 0,0 1 0 0 0,2 1 0 0 0,2 0 0 0 0,0 1 1 0 0,2 0-1 0 0,2 0 0 0 0,1 0 0 0 0,0 27-258 0 0,5 96 648 0 0,9-91-473 0 0,3-1-1 0 0,3 0 1 0 0,2-1-1 0 0,4 0 1 0 0,20 40-175 0 0,-3-21-270 0 0,3-2-1 0 0,3-2 1 0 0,4-1-1 0 0,3-4 1 0 0,3-1-1 0 0,3-3 1 0 0,4-2 0 0 0,1-4-1 0 0,4-2 1 0 0,69 48 270 0 0,-63-64-1228 0 0,2-10-42 0 0</inkml:trace>
  <inkml:trace contextRef="#ctx0" brushRef="#br0" timeOffset="7565.948">1623 1704 1024 0 0,'0'0'434'0'0,"0"0"70"0"0,-15 0 313 0 0,10 4 2314 0 0,17 0-3202 0 0,0 0 1 0 0,0-1-1 0 0,1-1 0 0 0,-1 0 1 0 0,1-1-1 0 0,-1 0 0 0 0,1-1 0 0 0,-1 0 1 0 0,1-1-1 0 0,-1 0 0 0 0,1-1 1 0 0,-1-1-1 0 0,12-3 71 0 0,58-12-2234 0 0,-50 5 849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5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74 836 0 0,'-20'18'7112'0'0,"50"16"-5583"0"0,-2-7-1357 0 0,-16-9-83 0 0,0 0 0 0 0,-1 1 0 0 0,-1 1 0 0 0,0 0 0 0 0,-2 0 0 0 0,0 1 0 0 0,-2-1 0 0 0,0 2 0 0 0,-1-1 0 0 0,-1 1 0 0 0,-1-1 0 0 0,-1 1 0 0 0,-1 0 0 0 0,-2 10-89 0 0,-20 11 793 0 0,7-67-64 0 0,12 4-787 0 0,0-1 0 0 0,1 1 0 0 0,1 0-1 0 0,0-1 1 0 0,2 1 0 0 0,1 0 0 0 0,0 0 0 0 0,1 0 0 0 0,1 0-1 0 0,1 1 1 0 0,1-1 0 0 0,1 2 0 0 0,0-1 0 0 0,2 1 0 0 0,0 0-1 0 0,1 1 1 0 0,0 0 0 0 0,2 1 0 0 0,0 0 0 0 0,0 1 0 0 0,2 1 0 0 0,0 0-1 0 0,0 0 1 0 0,1 2 0 0 0,3-1 58 0 0,-11 8-36 0 0,1 1 1 0 0,1 0-1 0 0,-1 1 0 0 0,0 0 0 0 0,1 0 0 0 0,0 1 1 0 0,-1 1-1 0 0,1-1 0 0 0,0 1 0 0 0,0 1 1 0 0,0 0-1 0 0,0 0 0 0 0,0 1 0 0 0,0 1 1 0 0,-1-1-1 0 0,1 1 0 0 0,0 1 0 0 0,-1 0 1 0 0,0 0-1 0 0,0 1 0 0 0,0 0 0 0 0,0 1 1 0 0,0 0-1 0 0,-1 0 0 0 0,0 1 0 0 0,0 0 1 0 0,0 0-1 0 0,-1 1 0 0 0,0 0 0 0 0,0 0 1 0 0,-1 1-1 0 0,0 0 0 0 0,0 0 0 0 0,-1 0 1 0 0,0 1-1 0 0,0 0 0 0 0,-1 0 0 0 0,0 0 1 0 0,-1 0-1 0 0,2 8 36 0 0,16 36-716 0 0,-2 2 0 0 0,-3 0 0 0 0,-3 1 0 0 0,7 52 716 0 0,-20-105-1233 0 0,0-3 19 0 0,-2 2 20 0 0,-8 7 10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2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1324 0 0,'0'0'928'0'0,"0"0"-58"0"0,4-4 4499 0 0,-2 1-7904 0 0,-6 1 81 0 0,2 2 968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5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3148 0 0,'39'8'7569'0'0,"-33"-3"-8838"0"0,-13-3-4637 0 0,0-2 4636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5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12 121 2524 0 0,'-11'23'4574'0'0,"56"-20"-2503"0"0,-41-3-2133 0 0,171-26 1469 0 0,361-17-245 0 0,-356 37-3837 0 0,0 5-3744 0 0,-160 1 5185 0 0</inkml:trace>
  <inkml:trace contextRef="#ctx0" brushRef="#br0" timeOffset="1134.124">949 97 916 0 0,'-19'-6'4524'0'0,"29"0"-789"0"0,531-50-2411 0 0,-438 47-2822 0 0,-99-5-3911 0 0,-3 9 4185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5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18 1576 0 0,'3'-18'4712'0'0,"-27"26"-3697"0"0,21-7-1167 0 0,-18 13 300 0 0,0 1-1 0 0,0 1 0 0 0,2 1 1 0 0,0 0-1 0 0,1 1 0 0 0,0 2 0 0 0,2-1 1 0 0,0 2-1 0 0,2 0 0 0 0,0 1 1 0 0,1 0-1 0 0,2 1 0 0 0,0 1 1 0 0,-4 13-148 0 0,-31 65 191 0 0,-59 112-344 0 0,8-95-3429 0 0,44-86 1098 0 0,24-22 1294 0 0</inkml:trace>
  <inkml:trace contextRef="#ctx0" brushRef="#br0" timeOffset="279.093">1 104 2068 0 0,'17'-61'7691'0'0,"10"71"-6648"0"0,465 276 307 0 0,-338-181-2379 0 0,-83-8-2943 0 0,-81-28 85 0 0,-7-50 2755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0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1732 0 0,'20'13'222'0'0,"-1"0"-1"0"0,-1 1 0 0 0,0 1 1 0 0,-1 1-1 0 0,0 0 1 0 0,-2 2-1 0 0,0-1 1 0 0,-1 2-1 0 0,0 0 1 0 0,-2 1-1 0 0,0 0 0 0 0,-1 0 1 0 0,-1 1-1 0 0,-2 1 1 0 0,0 0-1 0 0,-1 0 1 0 0,-1 0-1 0 0,-1 1 1 0 0,-1 0-1 0 0,-1 0 0 0 0,0 0 1 0 0,-2 10-222 0 0,3-4 239 0 0,-1 1 0 0 0,-1 0 0 0 0,-2 0 0 0 0,-1 0 0 0 0,-1 0 0 0 0,-1 0 1 0 0,-2 0-1 0 0,-1-1 0 0 0,-2 0 0 0 0,-8 21-239 0 0,6-23 49 0 0,-2-1 1 0 0,0-1 0 0 0,-2 0 0 0 0,-1 0-1 0 0,-1-2 1 0 0,0 0 0 0 0,-2-1-1 0 0,-1 0 1 0 0,-1-2 0 0 0,-16 13-50 0 0,36-32-95 0 0,0 0 0 0 0,0 0 0 0 0,-1-1 0 0 0,1 1 0 0 0,-1 0 0 0 0,1-1 0 0 0,0 1 0 0 0,-1 0 0 0 0,1-1 0 0 0,-1 1 0 0 0,0 0 0 0 0,1-1 0 0 0,-1 1 0 0 0,1-1 0 0 0,-1 1 1 0 0,0-1-1 0 0,1 0 0 0 0,-1 1 0 0 0,0-1 0 0 0,0 1 0 0 0,1-1 0 0 0,-1 0 0 0 0,0 0 0 0 0,0 0 0 0 0,0 1 0 0 0,1-1 0 0 0,-1 0 0 0 0,0 0 0 0 0,0 0 0 0 0,0 0 1 0 0,1 0-1 0 0,-1 0 0 0 0,0 0 0 0 0,0-1 0 0 0,0 1 0 0 0,1 0 0 0 0,-1 0 0 0 0,0-1 0 0 0,0 1 0 0 0,1 0 0 0 0,-1-1 0 0 0,0 1 0 0 0,1-1 0 0 0,-1 1 0 0 0,0-1 0 0 0,1 1 1 0 0,-1-1-1 0 0,1 1 0 0 0,-1-1 0 0 0,1 0 0 0 0,-1 1 0 0 0,1-1 0 0 0,-1 0 0 0 0,1 1 0 0 0,-1-1 0 0 0,1 0 0 0 0,0 0 0 0 0,0 1 0 0 0,-1-1 0 0 0,1 0 0 0 0,0 0 0 0 0,0 0 1 0 0,0 1-1 0 0,0-1 0 0 0,0 0 0 0 0,0 0 0 0 0,0 0 0 0 0,0 1 0 0 0,0-2 95 0 0,4-24-1229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0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72 1592 0 0,'-11'6'3290'0'0,"25"-5"-51"0"0,300-35-2005 0 0,3-7-7543 0 0,-291 38 5007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0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1576 0 0,'1'2'159'0'0,"1"1"0"0"0,-1-1 1 0 0,1 0-1 0 0,0 0 0 0 0,0 0 0 0 0,0 0 0 0 0,0 0 0 0 0,0 0 0 0 0,0 0 0 0 0,0-1 1 0 0,1 1-1 0 0,-1-1 0 0 0,1 0 0 0 0,-1 0 0 0 0,1 1 0 0 0,-1-2 0 0 0,1 1 0 0 0,0 0 1 0 0,-1 0-1 0 0,1-1 0 0 0,0 0 0 0 0,0 1 0 0 0,-1-1 0 0 0,1 0 0 0 0,0 0 0 0 0,1-1-159 0 0,5 3 370 0 0,268 16 1196 0 0,-1-45-3350 0 0,-146 11 99 0 0,-43 5 403 0 0,1-4 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0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 1836 0 0,'-3'-7'1464'0'0,"3"7"-1369"0"0,0 1 1 0 0,-1-1-1 0 0,1 1 1 0 0,-1-1-1 0 0,1 0 1 0 0,-1 1-1 0 0,1-1 0 0 0,-1 0 1 0 0,1 1-1 0 0,-1-1 1 0 0,1 0-1 0 0,-1 0 0 0 0,1 0 1 0 0,-1 1-1 0 0,1-1 1 0 0,-1 0-1 0 0,1 0 0 0 0,-1 0 1 0 0,0 0-1 0 0,1 0 1 0 0,-1 0-1 0 0,1 0 0 0 0,-1 0 1 0 0,1 0-1 0 0,-1 0 1 0 0,0 0-1 0 0,1 0 1 0 0,-1-1-1 0 0,1 1 0 0 0,-1 0 1 0 0,1 0-1 0 0,-1-1 1 0 0,1 1-1 0 0,-1 0 0 0 0,1-1 1 0 0,-1 1-1 0 0,1 0 1 0 0,0-1-1 0 0,-1 1 0 0 0,1 0 1 0 0,-1-1-1 0 0,1 1 1 0 0,0-1-1 0 0,-1 1 0 0 0,1-1 1 0 0,0 1-1 0 0,0-1 1 0 0,-1 1-1 0 0,1-1 0 0 0,0 0 1 0 0,0 1-1 0 0,0-1 1 0 0,0 1-1 0 0,0-1-95 0 0,-6 55 474 0 0,2 0 0 0 0,2 0 0 0 0,3 0 0 0 0,3 0 0 0 0,1 0 0 0 0,9 30-474 0 0,6 82 611 0 0,3 360 343 0 0,-53-320-1589 0 0,29-199 400 0 0,2-4 119 0 0,-1 0 0 0 0,0 0 0 0 0,1 0-1 0 0,-1 0 1 0 0,-1 0 0 0 0,1 0 0 0 0,0 0-1 0 0,-1-1 1 0 0,1 1 0 0 0,-1 0-1 0 0,0 0 1 0 0,0 0 0 0 0,0-1 0 0 0,0 1-1 0 0,-1 0 1 0 0,1-1 0 0 0,-1 1 0 0 0,1-1-1 0 0,-1 0 1 0 0,0 1 0 0 0,0-1 0 0 0,0 0-1 0 0,0 0 1 0 0,0 0 0 0 0,-1 0-1 0 0,1-1 1 0 0,-3 2 116 0 0,-21-91-5160 0 0,22 51 4052 0 0</inkml:trace>
  <inkml:trace contextRef="#ctx0" brushRef="#br0" timeOffset="245.233">132 365 2260 0 0,'10'-11'178'0'0,"0"2"1"0"0,0 0-1 0 0,1 0 0 0 0,0 1 1 0 0,0 0-1 0 0,1 0 0 0 0,0 2 1 0 0,1-1-1 0 0,-1 2 0 0 0,1 0 0 0 0,0 0 1 0 0,1 1-1 0 0,-1 1 0 0 0,1 0 1 0 0,-1 1-1 0 0,1 0 0 0 0,0 1 0 0 0,0 1 1 0 0,0 0-1 0 0,0 1 0 0 0,0 0 1 0 0,-1 1-1 0 0,1 1 0 0 0,-1 0 0 0 0,1 1 1 0 0,-1 0-1 0 0,0 1 0 0 0,0 1 1 0 0,-1 0-1 0 0,0 0 0 0 0,0 1 0 0 0,5 5-178 0 0,-8-8 51 0 0,-1 1-1 0 0,0 0 1 0 0,0 1-1 0 0,-1 0 0 0 0,0 0 1 0 0,0 1-1 0 0,0 0 0 0 0,-1 0 1 0 0,1 0-1 0 0,-2 1 0 0 0,1 0 1 0 0,-1 0-1 0 0,-1 0 1 0 0,1 1-1 0 0,-1-1 0 0 0,-1 1 1 0 0,0 0-1 0 0,0 0 0 0 0,-1 1 1 0 0,1 2-51 0 0,-8-2-44 0 0,0 1 1 0 0,0 0-1 0 0,-1-1 1 0 0,0 0-1 0 0,-1-1 1 0 0,0 1 0 0 0,0-1-1 0 0,-1-1 1 0 0,0 1-1 0 0,-1-1 1 0 0,0-1-1 0 0,0 0 1 0 0,-1 0-1 0 0,0-1 1 0 0,0 0-1 0 0,0 0 1 0 0,-1-1-1 0 0,0-1 1 0 0,0 0 0 0 0,0 0-1 0 0,0-1 1 0 0,0 0-1 0 0,-1-1 1 0 0,0-1-1 0 0,1 0 1 0 0,-8 0 43 0 0,-144-5-5373 0 0,118-11 3991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0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764 236 1428 0 0,'12'52'3759'0'0,"-12"-39"-3442"0"0,7 48 150 0 0,2 1 0 0 0,3-2 0 0 0,3 1 0 0 0,2-2 1 0 0,3 0-1 0 0,12 20-467 0 0,23 98-1560 0 0,-83-148-2475 0 0,17-28 2807 0 0</inkml:trace>
  <inkml:trace contextRef="#ctx0" brushRef="#br0" timeOffset="261.904">362 296 1880 0 0,'-30'-9'3317'0'0,"45"1"-1611"0"0,56-1-778 0 0,-61 8-791 0 0,260-27 1218 0 0,63-8-1916 0 0,-114 5-3505 0 0,-180 23 2876 0 0,-8-1-16 0 0</inkml:trace>
  <inkml:trace contextRef="#ctx0" brushRef="#br0" timeOffset="541.228">312 1 1720 0 0,'-20'8'225'0'0,"0"2"0"0"0,1 0 0 0 0,0 1 0 0 0,0 1 0 0 0,2 1 0 0 0,-1 1 0 0 0,2 0 0 0 0,0 1 0 0 0,0 1 0 0 0,2 0 0 0 0,0 1 0 0 0,1 1-1 0 0,0 0 1 0 0,2 1 0 0 0,0 0 0 0 0,1 0 0 0 0,1 1 0 0 0,1 1 0 0 0,1 0 0 0 0,0 0 0 0 0,2 0 0 0 0,0 0 0 0 0,1 8-225 0 0,5 77 627 0 0,4-69-475 0 0,3-1 0 0 0,0-1 1 0 0,3 1-1 0 0,0-1 0 0 0,3-1 0 0 0,0-1 1 0 0,11 17-153 0 0,14 12-96 0 0,2-2 0 0 0,2-2 1 0 0,4-1-1 0 0,1-3 0 0 0,3-2 0 0 0,2-2 1 0 0,47 33 95 0 0,-82-69-499 0 0,0-1 1 0 0,1-1-1 0 0,0-1 1 0 0,1-1-1 0 0,0-1 1 0 0,1 0-1 0 0,0-1 1 0 0,0-2-1 0 0,22 5 499 0 0,7-9-1206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0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1416 0 0,'0'0'367'0'0,"0"0"-30"0"0,0 0 5 0 0,3-14 1704 0 0,0 19-1991 0 0,0 0-1 0 0,-1 0 1 0 0,0 0-1 0 0,0 1 1 0 0,-1-1-1 0 0,1 1 1 0 0,-1-1-1 0 0,0 1 1 0 0,-1 0-1 0 0,0-1 1 0 0,1 1 0 0 0,-2 0-1 0 0,1-1 1 0 0,-1 1-1 0 0,0-1 1 0 0,0 1-1 0 0,0 0 1 0 0,-1 0-55 0 0,-2 42 396 0 0,3 83 258 0 0,-2-33-202 0 0,4 0 0 0 0,5 0 0 0 0,3-1 0 0 0,10 25-452 0 0,-19-114 51 0 0,1 1 0 0 0,0-1-1 0 0,0 1 1 0 0,1-1 0 0 0,0 0 0 0 0,0 0 0 0 0,1 1-1 0 0,0-2 1 0 0,1 1 0 0 0,-1 0 0 0 0,2-1-1 0 0,-1 1 1 0 0,1-1 0 0 0,0-1 0 0 0,0 1 0 0 0,1-1-1 0 0,0 1 1 0 0,0-2 0 0 0,1 1 0 0 0,-1-1-1 0 0,1 0 1 0 0,0 0 0 0 0,1-1 0 0 0,-1 0 0 0 0,5 2-51 0 0,37-2 94 0 0,1-2 1 0 0,-1-2 0 0 0,1-2 0 0 0,-1-3-1 0 0,0-1 1 0 0,-1-3 0 0 0,36-11-95 0 0,7 1-79 0 0,172-40-1960 0 0,-220 39-1750 0 0,-43 19 2438 0 0,0 1 4 0 0</inkml:trace>
  <inkml:trace contextRef="#ctx0" brushRef="#br0" timeOffset="278.537">232 654 1292 0 0,'-1'-1'109'0'0,"0"0"-1"0"0,1-1 1 0 0,-1 1 0 0 0,1 0-1 0 0,0 0 1 0 0,-1-1-1 0 0,1 1 1 0 0,0 0 0 0 0,0 0-1 0 0,0-1 1 0 0,0 1-1 0 0,0 0 1 0 0,0-1 0 0 0,0 1-1 0 0,0 0 1 0 0,0-1-1 0 0,1 1 1 0 0,-1 0 0 0 0,0-1-1 0 0,1 1 1 0 0,-1 0-1 0 0,1 0 1 0 0,0 0 0 0 0,-1 0-1 0 0,1-1 1 0 0,0 1-1 0 0,0 0 1 0 0,-1 0 0 0 0,1 0-1 0 0,0 0 1 0 0,0 1 0 0 0,0-1-1 0 0,0 0 1 0 0,0 0-1 0 0,1 1 1 0 0,-1-1 0 0 0,0 0-1 0 0,0 1 1 0 0,0-1-1 0 0,1 1 1 0 0,-1-1 0 0 0,0 1-1 0 0,0 0 1 0 0,1 0-109 0 0,69-34 358 0 0,-64 32-62 0 0,63-22 295 0 0,2 3 1 0 0,1 3-1 0 0,70-7-591 0 0,-96 17 130 0 0,258-34-1640 0 0,-289 37 1041 0 0,-9 4-3081 0 0,-21-1 2358 0 0</inkml:trace>
  <inkml:trace contextRef="#ctx0" brushRef="#br0" timeOffset="559.836">107 104 1552 0 0,'11'-20'4584'0'0,"48"3"-4392"0"0,-44 14 278 0 0,89-16-651 0 0,1 5-1 0 0,1 4 1 0 0,41 4 181 0 0,23-2-2912 0 0,-99 2 1534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1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1652 0 0,'23'-46'5469'0'0,"-15"107"-5891"0"0,23 86-3752 0 0,-22-112 2885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2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51 988 0 0,'0'0'400'0'0,"-4"-15"2563"0"0,-2 20-2946 0 0,0 1-1 0 0,1 0 1 0 0,0 1-1 0 0,0-1 1 0 0,1 1-1 0 0,0 0 1 0 0,0 0-1 0 0,1 0 1 0 0,-1 0-1 0 0,2 1 1 0 0,-1 0-1 0 0,1-1 1 0 0,0 1 0 0 0,0 0-1 0 0,1 0 1 0 0,0 0-1 0 0,1 0-16 0 0,-8 26 58 0 0,-76 325 427 0 0,67-240 313 0 0,74-80-306 0 0,-35-33-440 0 0,0-2-1 0 0,1-1 0 0 0,-1 0 1 0 0,0-2-1 0 0,1 0 0 0 0,-1-2 1 0 0,1 0-1 0 0,-1-2 0 0 0,0 0 1 0 0,11-4-52 0 0,49 2-1761 0 0,-81 5 1422 0 0,-1 0-52 0 0,10-1-933 0 0,-11-2 124 0 0</inkml:trace>
  <inkml:trace contextRef="#ctx0" brushRef="#br0" timeOffset="310.354">92 423 976 0 0,'22'-15'2858'0'0,"269"-39"-1446"0"0,-290 54-1474 0 0,30-3-2714 0 0,-31 1 1692 0 0</inkml:trace>
  <inkml:trace contextRef="#ctx0" brushRef="#br0" timeOffset="623.391">140 4 1368 0 0,'255'-2'3095'0'0,"-2"1"-4947"0"0,-251 1 1177 0 0</inkml:trace>
  <inkml:trace contextRef="#ctx0" brushRef="#br0" timeOffset="935.935">742 473 968 0 0,'-177'303'2316'0'0,"136"-235"-3945"0"0,35-58 862 0 0</inkml:trace>
  <inkml:trace contextRef="#ctx0" brushRef="#br0" timeOffset="1215.177">317 548 1356 0 0,'-1'-7'3260'0'0,"29"19"-2543"0"0,60 37-183 0 0,-8-5-626 0 0,-2 2 0 0 0,-2 4 1 0 0,45 40 91 0 0,-78-25-2822 0 0,-40-46 1340 0 0</inkml:trace>
  <inkml:trace contextRef="#ctx0" brushRef="#br0" timeOffset="1466.146">124 1066 1016 0 0,'38'-15'3787'0'0,"342"-36"-1056"0"0,-180 32-7145 0 0,-161 14 3126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1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1468 0 0,'46'-44'7049'0'0,"-41"100"-5396"0"0,17 156-751 0 0,-20-204-809 0 0,1 1-312 0 0,1 1 1 0 0,-1 0-1 0 0,-1 0 0 0 0,1 1 1 0 0,-2-1-1 0 0,0 0 1 0 0,0 1-1 0 0,-1-1 0 0 0,0 1 1 0 0,0-1-1 0 0,-1 1 0 0 0,-1-1 1 0 0,0 0-1 0 0,0 0 0 0 0,-1 0 1 0 0,-3 8 218 0 0,-39-9-4359 0 0,23-19 2971 0 0</inkml:trace>
  <inkml:trace contextRef="#ctx0" brushRef="#br0" timeOffset="639.644">226 415 1036 0 0,'-2'16'4284'0'0,"6"-28"-1302"0"0,11-23-2801 0 0,2 2-1 0 0,1 0 1 0 0,2 1-1 0 0,1 1 1 0 0,1 0 0 0 0,18-16-181 0 0,-29 33-1 0 0,1 1 1 0 0,0 0 0 0 0,1 1 0 0 0,0 0 0 0 0,1 1 0 0 0,0 1 0 0 0,1 0-1 0 0,0 1 1 0 0,0 0 0 0 0,1 1 0 0 0,0 1 0 0 0,0 1 0 0 0,1 0 0 0 0,0 1-1 0 0,0 1 1 0 0,0 1 0 0 0,1 0 0 0 0,-1 1 0 0 0,1 1 0 0 0,0 0 0 0 0,-1 2-1 0 0,1 0 1 0 0,-1 1 0 0 0,1 0 0 0 0,-1 2 0 0 0,0 0 0 0 0,0 1 0 0 0,11 5 0 0 0,-21-7 11 0 0,0 0 1 0 0,1 1 0 0 0,-1 0 0 0 0,-1 0-1 0 0,1 1 1 0 0,-1 0 0 0 0,1 0-1 0 0,-1 1 1 0 0,-1-1 0 0 0,1 1 0 0 0,-1 1-1 0 0,0-1 1 0 0,0 1 0 0 0,-1-1 0 0 0,0 1-1 0 0,0 1 1 0 0,-1-1 0 0 0,0 0 0 0 0,0 1-1 0 0,-1 0 1 0 0,0 0 0 0 0,0-1 0 0 0,0 1-1 0 0,-1 0 1 0 0,-1 1 0 0 0,1-1 0 0 0,-1 0-1 0 0,-1 0 1 0 0,1 0 0 0 0,-1 0 0 0 0,-1 0-1 0 0,0 0 1 0 0,0 0 0 0 0,-1 3-12 0 0,-6 3-7 0 0,-1 0 0 0 0,0-1 0 0 0,0 0 0 0 0,-1-1 0 0 0,-1 0 0 0 0,0-1-1 0 0,-1 0 1 0 0,0-1 0 0 0,0-1 0 0 0,-1 0 0 0 0,0 0 0 0 0,-1-2 0 0 0,-13 6 7 0 0,-4 5-408 0 0,-17-1-1353 0 0,15-13-2269 0 0,25-4 2808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0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1 1908 0 0,'-11'0'3595'0'0,"-12"19"-2883"0"0,2 10-281 0 0,0 1 0 0 0,2 1 0 0 0,2 1 0 0 0,0 1 0 0 0,3 0 0 0 0,0 1-1 0 0,-6 30-430 0 0,10-30-186 0 0,-2-1-1 0 0,-1 0 1 0 0,-1-1-1 0 0,-2-1 0 0 0,-1 0 1 0 0,-1-1-1 0 0,-2-1 1 0 0,-11 12 186 0 0,24-34-344 0 0,0 1 1 0 0,-1-1 0 0 0,0-1-1 0 0,0 0 1 0 0,-1 0 0 0 0,0 0-1 0 0,0-1 1 0 0,0-1-1 0 0,0 1 1 0 0,-1-1 0 0 0,0-1-1 0 0,-7 2 344 0 0,-15 1-1126 0 0</inkml:trace>
  <inkml:trace contextRef="#ctx0" brushRef="#br0" timeOffset="263.854">130 133 3064 0 0,'38'-33'6868'0'0,"42"42"-6088"0"0,-69-6-505 0 0,104 34 43 0 0,-2 4 0 0 0,-1 6 0 0 0,-2 4 0 0 0,9 12-318 0 0,-77-42-143 0 0,-20-10 12 0 0,95 56-1559 0 0,-57-7-2248 0 0,-59-59 3506 0 0,4 8 85 0 0,-8-1-2643 0 0,-18 13 1886 0 0</inkml:trace>
  <inkml:trace contextRef="#ctx0" brushRef="#br0" timeOffset="545.652">0 893 2052 0 0,'7'4'4101'0'0,"20"-6"-2862"0"0,263-50 2549 0 0,101 20-2925 0 0,-260 28-3617 0 0,1 3-4016 0 0,-130 1 5555 0 0</inkml:trace>
  <inkml:trace contextRef="#ctx0" brushRef="#br0" timeOffset="992.104">534 1001 1044 0 0,'-9'21'4644'0'0,"32"19"-4211"0"0,-17-34-67 0 0,15 26 1 0 0,-1 0 0 0 0,-2 1 0 0 0,-1 1 0 0 0,-2 0-1 0 0,-1 1 1 0 0,-1 1 0 0 0,-3 0 0 0 0,0 1 0 0 0,-3 0-1 0 0,-1 1 1 0 0,-2-1 0 0 0,0 38-367 0 0,-4-76 26 0 0,0 0-1 0 0,0 0 1 0 0,-1 1-1 0 0,1-1 1 0 0,0 0-1 0 0,-1 0 1 0 0,1 0-1 0 0,0 1 1 0 0,-1-1-1 0 0,1 0 1 0 0,-1 0-1 0 0,1 1 1 0 0,-1-1-1 0 0,0 1 1 0 0,1-1-1 0 0,-1 0 1 0 0,0 1-1 0 0,1-1 1 0 0,-1 1-1 0 0,0-1 1 0 0,0 1-1 0 0,1 0 1 0 0,-1-1-1 0 0,0 1 1 0 0,0 0-1 0 0,0 0 1 0 0,1-1 0 0 0,-1 1-1 0 0,0 0 1 0 0,0 0-1 0 0,0 0 1 0 0,0 0-1 0 0,0 0 1 0 0,0 0-1 0 0,1 0 1 0 0,-1 0-1 0 0,0 0 1 0 0,0 1-1 0 0,0-1 1 0 0,0 0-1 0 0,1 1 1 0 0,-1-1-1 0 0,0 0 1 0 0,0 1-1 0 0,1-1 1 0 0,-1 1-1 0 0,0-1 1 0 0,1 1-1 0 0,-1-1 1 0 0,0 1-1 0 0,1 0 1 0 0,-1-1-1 0 0,1 1 1 0 0,-1 0 0 0 0,1-1-1 0 0,-1 1 1 0 0,1 0-1 0 0,-1 0 1 0 0,1 0-1 0 0,0-1 1 0 0,0 1-1 0 0,-1 1-25 0 0,-17-177-209 0 0,22 154 155 0 0,0 0-1 0 0,1 1 1 0 0,0 0 0 0 0,2 0-1 0 0,1 0 1 0 0,0 1 0 0 0,2 0 0 0 0,0 1-1 0 0,1 0 1 0 0,0 0 0 0 0,2 1 0 0 0,0 1-1 0 0,1 0 1 0 0,0 1 0 0 0,1 0-1 0 0,1 2 1 0 0,1-1 0 0 0,0 2 0 0 0,0 0-1 0 0,6-2 55 0 0,-16 10-18 0 0,1-1-1 0 0,-1 1 1 0 0,1 0-1 0 0,0 1 0 0 0,0 0 1 0 0,0 0-1 0 0,1 0 1 0 0,-1 1-1 0 0,1 1 0 0 0,-1-1 1 0 0,1 1-1 0 0,0 1 1 0 0,-1 0-1 0 0,1 0 1 0 0,0 1-1 0 0,-1-1 0 0 0,5 3 19 0 0,-2 3-28 0 0,1 0-1 0 0,-1 2 0 0 0,0-1 1 0 0,-1 1-1 0 0,0 1 0 0 0,0 0 1 0 0,-1 0-1 0 0,0 1 1 0 0,0 0-1 0 0,-1 1 0 0 0,-1 0 1 0 0,0 0-1 0 0,0 1 0 0 0,-1-1 1 0 0,-1 1-1 0 0,0 1 0 0 0,0-1 1 0 0,-1 1-1 0 0,-1 0 0 0 0,0 0 1 0 0,-1 0-1 0 0,0 0 1 0 0,-1 0-1 0 0,-1 12 29 0 0,9 133-3872 0 0,-1-146 330 0 0,-7-11 2211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0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703 271 2320 0 0,'0'0'330'0'0,"0"0"0"0"0,1 0 0 0 0,-1 1 0 0 0,0-1 0 0 0,0 0 0 0 0,1 0 0 0 0,-1 0 0 0 0,0 0 0 0 0,0 0 0 0 0,1 0 0 0 0,-1 0 0 0 0,0 0 0 0 0,0 0 0 0 0,1 0 0 0 0,-1 0 0 0 0,0 0 0 0 0,0 0 0 0 0,1 0-330 0 0,4 30 305 0 0,56 332 1407 0 0,-46-210-1605 0 0,-12-51-3241 0 0,-3-100 3035 0 0,0 0 1 0 0,0 0-1 0 0,0 1 0 0 0,0-1 1 0 0,0 0-1 0 0,-1 0 0 0 0,1 0 1 0 0,0 0-1 0 0,-1 0 0 0 0,1 0 1 0 0,0 0-1 0 0,-1 0 0 0 0,0 0 1 0 0,1 0-1 0 0,-1 0 0 0 0,1 0 1 0 0,-1 0-1 0 0,0-1 0 0 0,0 1 1 0 0,1 0-1 0 0,-1 0 0 0 0,0-1 1 0 0,0 1-1 0 0,0 0 1 0 0,0-1-1 0 0,0 1 0 0 0,0-1 1 0 0,0 1-1 0 0,0-1 0 0 0,0 0 1 0 0,0 1-1 0 0,0-1 0 0 0,0 0 1 0 0,0 0-1 0 0,0 0 0 0 0,0 0 1 0 0,-1 0-1 0 0,1 0 0 0 0,0 0 1 0 0,0 0-1 0 0,0 0 0 0 0,0 0 99 0 0,-16-6-1150 0 0</inkml:trace>
  <inkml:trace contextRef="#ctx0" brushRef="#br0" timeOffset="292.58">33 201 868 0 0,'-6'-1'741'0'0,"-21"-2"2514"0"0,33-5 55 0 0,166-35-1607 0 0,2 8-1 0 0,69-1-1702 0 0,357-21-1041 0 0,-546 53 738 0 0,233-9-6894 0 0,-270 13 5951 0 0</inkml:trace>
  <inkml:trace contextRef="#ctx0" brushRef="#br0" timeOffset="571.019">1656 286 908 0 0,'32'0'1188'0'0,"4"-3"-220"0"0,-15 3-80 0 0,11 0-100 0 0,41-17-67 0 0,-31 14-161 0 0,1-2-24 0 0,0 0-64 0 0,-1 0-80 0 0,1 1-228 0 0,0 1-148 0 0,-1 3-8 0 0,-22 0-372 0 0,7 0-196 0 0,-1 0-424 0 0,-3 0-341 0 0,-8 0 45 0 0,4 15 28 0 0</inkml:trace>
  <inkml:trace contextRef="#ctx0" brushRef="#br0" timeOffset="771.595">1745 568 1824 0 0,'1'10'4320'0'0,"56"2"-2463"0"0,-23-12-1537 0 0,0-1 0 0 0,1-1 0 0 0,-1-2 0 0 0,0-2 0 0 0,-1-1 0 0 0,17-6-320 0 0,-21 6-157 0 0,357-105-6693 0 0,-306 88 5808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0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604 224 1312 0 0,'0'0'444'0'0,"0"0"-20"0"0,4-24 1160 0 0,26-54 3579 0 0,-56 208-5271 0 0,12 291 1241 0 0,34-235-1446 0 0,-21-184 179 0 0,0 0-1 0 0,0 0 1 0 0,0 0-1 0 0,-1 1 1 0 0,1-1 0 0 0,-1-1-1 0 0,1 1 1 0 0,-1 0 0 0 0,0 0-1 0 0,1-1 1 0 0,-1 1 0 0 0,0-1-1 0 0,0 1 1 0 0,0-1 0 0 0,0 0-1 0 0,-1 0 1 0 0,1 0 0 0 0,0 0-1 0 0,0 0 1 0 0,-1 0-1 0 0,1 0 1 0 0,0-1 0 0 0,-1 0-1 0 0,1 1 1 0 0,-1-1 0 0 0,1 0-1 0 0,-1 0 1 0 0,1 0 0 0 0,0 0-1 0 0,-1-1 1 0 0,1 1 0 0 0,-1-1-1 0 0,1 1 1 0 0,0-1 0 0 0,-1 0-1 0 0,1 0 1 0 0,0 0-1 0 0,0 0 1 0 0,0 0 0 0 0,0-1-1 0 0,0 1 1 0 0,0-1 0 0 0,0 1-1 0 0,0-1 1 0 0,0 0 0 0 0,1 1-1 0 0,-1-2 135 0 0,-21-19-1124 0 0</inkml:trace>
  <inkml:trace contextRef="#ctx0" brushRef="#br0" timeOffset="1372.597">28 340 1932 0 0,'-28'-3'2499'0'0,"39"-6"-1201"0"0,47-10-700 0 0,-54 18-590 0 0,173-39 484 0 0,2 8 0 0 0,103-3-492 0 0,43-7-447 0 0,-321 43 482 0 0,0-1-1 0 0,0 0 1 0 0,0 0-1 0 0,0 0 1 0 0,0 0-1 0 0,0-1 1 0 0,0 1 0 0 0,-1-1-1 0 0,1 0 1 0 0,0 0-1 0 0,0-1 1 0 0,-1 1-1 0 0,1-1 1 0 0,-1 0 0 0 0,1 0-1 0 0,-1 0 1 0 0,0 0-1 0 0,0 0 1 0 0,0-1-1 0 0,0 0 1 0 0,0 1 0 0 0,0-1-1 0 0,-1 0 1 0 0,1 0-1 0 0,-1-1 1 0 0,0 1-1 0 0,0 0 1 0 0,0-1 0 0 0,-1 1-1 0 0,1-1 1 0 0,-1 0-1 0 0,0 1 1 0 0,0-1-1 0 0,0 0 1 0 0,0-1-35 0 0,-5-1 130 0 0,-75-70 952 0 0,78 75-1045 0 0,-2 5-32 0 0,-5 11 5 0 0,0 1 1 0 0,1 0-1 0 0,1 0 0 0 0,0 1 0 0 0,1 0 1 0 0,1 0-1 0 0,1 0 0 0 0,0 0 0 0 0,1 0 0 0 0,1 1 1 0 0,1-1-1 0 0,0 1 0 0 0,1-1 0 0 0,2 7-10 0 0,-2 19 78 0 0,28 299 382 0 0,2-35 259 0 0,-34-402-1249 0 0,11 51 346 0 0,1 0 0 0 0,2 0 1 0 0,3 1-1 0 0,1 1 0 0 0,1 0 0 0 0,3 1 0 0 0,16-25 184 0 0,-35 64-15 0 0,1 1 1 0 0,-1 0-1 0 0,1 0 1 0 0,-1 0-1 0 0,1 0 1 0 0,-1 0 0 0 0,1-1-1 0 0,-1 1 1 0 0,1 0-1 0 0,0 0 1 0 0,0 0-1 0 0,0 0 1 0 0,-1 1-1 0 0,1-1 1 0 0,0 0-1 0 0,0 0 1 0 0,0 0-1 0 0,0 1 1 0 0,0-1-1 0 0,1 1 1 0 0,-1-1-1 0 0,0 1 1 0 0,0-1-1 0 0,0 1 1 0 0,0-1 0 0 0,1 1-1 0 0,-1 0 1 0 0,0 0-1 0 0,0 0 1 0 0,1 0-1 0 0,-1 0 1 0 0,0 0-1 0 0,0 0 1 0 0,1 0-1 0 0,-1 0 1 0 0,0 0-1 0 0,0 1 1 0 0,0-1-1 0 0,1 1 1 0 0,-1-1-1 0 0,0 1 1 0 0,0-1 0 0 0,0 1-1 0 0,0-1 1 0 0,0 1-1 0 0,0 0 1 0 0,0 0-1 0 0,0 0 1 0 0,0-1-1 0 0,0 1 1 0 0,-1 0-1 0 0,1 0 1 0 0,0 0-1 0 0,0 0 1 0 0,-1 0-1 0 0,1 1 1 0 0,-1-1-1 0 0,1 0 15 0 0,104 163-309 0 0,-102-153 324 0 0,0 0 0 0 0,1 0 1 0 0,0 0-1 0 0,1-1 1 0 0,0 1-1 0 0,1-1 0 0 0,0 0 1 0 0,0-1-1 0 0,1 0 0 0 0,0 0 1 0 0,1 0-1 0 0,0-1 1 0 0,0 0-1 0 0,1 0 0 0 0,0-1 1 0 0,0 0-1 0 0,1-1 0 0 0,0 0 1 0 0,0-1-1 0 0,0 0 1 0 0,1 0-1 0 0,0-1 0 0 0,0 0 1 0 0,0-1-1 0 0,0 0 0 0 0,0-1 1 0 0,5 0-16 0 0,-1-4-39 0 0,0-2 1 0 0,-1 1-1 0 0,0-2 0 0 0,0 0 1 0 0,0-1-1 0 0,0 0 1 0 0,-1-1-1 0 0,0 0 1 0 0,-1-1-1 0 0,1 0 0 0 0,-1-1 1 0 0,-1-1-1 0 0,0 0 1 0 0,0-1-1 0 0,0-1 39 0 0,12-13-61 0 0,-2 0 0 0 0,0-2-1 0 0,-2 0 1 0 0,-1-1 0 0 0,-1-1 0 0 0,-2-1-1 0 0,-1 0 1 0 0,-1-1 0 0 0,-2-1 0 0 0,-1 1-1 0 0,-1-2 1 0 0,-2 1 0 0 0,0-4 61 0 0,-6 21 363 0 0,-6 36-206 0 0,-7 39-98 0 0,10-34-49 0 0,1 0 1 0 0,2-1 0 0 0,0 1 0 0 0,2 0-1 0 0,0-1 1 0 0,2 0 0 0 0,1 0 0 0 0,3 6-11 0 0,-7-21 22 0 0,0 0 1 0 0,0-1 0 0 0,1 1 0 0 0,0-1-1 0 0,1 0 1 0 0,0 1 0 0 0,1-2 0 0 0,-1 1-1 0 0,2 0 1 0 0,-1-1 0 0 0,1 0 0 0 0,1-1-1 0 0,-1 1 1 0 0,1-1 0 0 0,0 0 0 0 0,1-1-1 0 0,0 1 1 0 0,0-2 0 0 0,0 1 0 0 0,1-1-1 0 0,0 0 1 0 0,0-1 0 0 0,0 0 0 0 0,0-1-1 0 0,1 0 1 0 0,-1 0 0 0 0,9 1-23 0 0,-9-7-22 0 0,0 0-1 0 0,0 0 1 0 0,-1-1 0 0 0,0 0 0 0 0,0-1 0 0 0,0 0-1 0 0,0 0 1 0 0,0 0 0 0 0,-1-1 0 0 0,0-1 0 0 0,-1 1 0 0 0,1-1-1 0 0,-1 0 1 0 0,-1 0 0 0 0,1-1 0 0 0,-1 0 0 0 0,0 0-1 0 0,-1 0 1 0 0,0 0 0 0 0,0-1 0 0 0,-1 1 0 0 0,0-1 0 0 0,-1 0-1 0 0,1 0 1 0 0,-2 0 0 0 0,1-6 22 0 0,35-188 172 0 0,-37 202-175 0 0,-1 0 0 0 0,1-1 0 0 0,0 1 0 0 0,0 0 0 0 0,0 0 0 0 0,0 0-1 0 0,1 0 1 0 0,-1 0 0 0 0,0 0 0 0 0,0 0 0 0 0,1 0 0 0 0,-1 0 0 0 0,1 0 0 0 0,-1 0 0 0 0,1 0 0 0 0,-1 0 0 0 0,1 0-1 0 0,-1 0 1 0 0,1 0 0 0 0,0 0 0 0 0,-1 1 0 0 0,1-1 0 0 0,0 0 0 0 0,0 0 0 0 0,0 1 0 0 0,0-1 0 0 0,0 0 0 0 0,0 1 0 0 0,0-1-1 0 0,0 1 1 0 0,0 0 0 0 0,0-1 0 0 0,0 1 0 0 0,0 0 0 0 0,0-1 0 0 0,0 1 0 0 0,0 0 0 0 0,0 0 0 0 0,0 0 0 0 0,0 0-1 0 0,0 0 1 0 0,0 0 0 0 0,0 0 0 0 0,1 1 0 0 0,-1-1 0 0 0,0 0 0 0 0,0 0 0 0 0,0 1 0 0 0,0-1 0 0 0,0 1 0 0 0,0-1 0 0 0,0 1-1 0 0,0-1 1 0 0,-1 1 0 0 0,1 0 0 0 0,0-1 0 0 0,0 1 0 0 0,0 0 0 0 0,-1 0 0 0 0,1 0 0 0 0,0-1 0 0 0,-1 1 0 0 0,1 0 0 0 0,0 1 3 0 0,49 58-176 0 0,-33-22 248 0 0,-1 0 1 0 0,-2 1-1 0 0,-2 1 1 0 0,-2 0-1 0 0,-1 1 1 0 0,2 27-73 0 0,-7-42 43 0 0,-3-26-35 0 0,-1-1-1 0 0,0 1 1 0 0,0-1-1 0 0,1 1 1 0 0,-1-1-1 0 0,1 1 1 0 0,-1-1-1 0 0,0 1 1 0 0,1 0-1 0 0,-1-1 1 0 0,1 1-1 0 0,-1 0 1 0 0,1-1-1 0 0,-1 1 0 0 0,1 0 1 0 0,-1 0-1 0 0,1-1 1 0 0,-1 1-1 0 0,1 0 1 0 0,0 0-1 0 0,-1 0 1 0 0,1 0-1 0 0,-1 0 1 0 0,1 0-1 0 0,0 0 1 0 0,-1 0-1 0 0,1 0 1 0 0,-1 0-1 0 0,1 0 1 0 0,-1 0-1 0 0,1 0 0 0 0,0 0 1 0 0,-1 0-1 0 0,1 1 1 0 0,-1-1-1 0 0,1 0 1 0 0,-1 0-1 0 0,1 1 1 0 0,-1-1-1 0 0,1 0 1 0 0,-1 1-1 0 0,1-1 1 0 0,-1 1-1 0 0,0-1 1 0 0,1 0-1 0 0,-1 1 1 0 0,0-1-1 0 0,1 1 1 0 0,-1-1-1 0 0,0 1 0 0 0,1-1 1 0 0,-1 1-1 0 0,0 0 1 0 0,0-1-1 0 0,0 1 1 0 0,1-1-1 0 0,-1 1 1 0 0,0-1-1 0 0,0 1 1 0 0,0 0-1 0 0,0-1 1 0 0,0 1-1 0 0,0-1 1 0 0,0 1-1 0 0,0 0 1 0 0,-1-1-1 0 0,1 1 0 0 0,0-1 1 0 0,0 1-8 0 0,33-55-283 0 0,-21 32 316 0 0,-3 9-65 0 0,3-10 0 0 0,2 0-1 0 0,1 1 1 0 0,0 0 0 0 0,2 1-1 0 0,0 1 1 0 0,1 1-1 0 0,2 0 1 0 0,-1 2 0 0 0,2 0-1 0 0,0 1 1 0 0,2 1-1 0 0,-1 1 1 0 0,2 1 32 0 0,-13 10-3 0 0,0 2-1 0 0,1-1 1 0 0,-1 2-1 0 0,0-1 1 0 0,0 2-1 0 0,0-1 1 0 0,0 1 0 0 0,0 1-1 0 0,0 0 1 0 0,0 1-1 0 0,0 0 1 0 0,0 1 0 0 0,-1 0-1 0 0,0 0 1 0 0,0 1-1 0 0,0 0 1 0 0,0 1-1 0 0,-1 0 1 0 0,0 1 0 0 0,0 0-1 0 0,-1 0 1 0 0,2 3 3 0 0,-7-8 19 0 0,-1 0 0 0 0,0 1 0 0 0,0 0 0 0 0,0-1 0 0 0,0 1 0 0 0,0 0 0 0 0,0 0 0 0 0,-1 0 0 0 0,1 0 0 0 0,-1 0-1 0 0,0 0 1 0 0,0 0 0 0 0,0 1 0 0 0,0-1 0 0 0,-1 0 0 0 0,1 1 0 0 0,-1-1 0 0 0,0 0 0 0 0,0 1 0 0 0,0-1 0 0 0,-1 1 0 0 0,1-1 0 0 0,-1 0 0 0 0,0 0 0 0 0,1 1 0 0 0,-2-1 0 0 0,1 0 0 0 0,0 0 0 0 0,-1 0 0 0 0,1 0 0 0 0,-1 0 0 0 0,0 0 0 0 0,0 0 0 0 0,0-1 0 0 0,0 1 0 0 0,0-1 0 0 0,-1 1 0 0 0,1-1 0 0 0,-1 0 0 0 0,1 0 0 0 0,-2 0-19 0 0,-124 71-617 0 0,7-44-3629 0 0,101-28 2920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1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11 539 1080 0 0,'-6'11'4627'0'0,"2"29"-3885"0"0,5-24-599 0 0,1-1-1 0 0,0 1 1 0 0,2-1 0 0 0,-1 0 0 0 0,2 0 0 0 0,0-1 0 0 0,1 1 0 0 0,0-1 0 0 0,1 0 0 0 0,1-1 0 0 0,0 0 0 0 0,1 0 0 0 0,1-1 0 0 0,-1 0 0 0 0,2 0 0 0 0,0-1-1 0 0,0 0 1 0 0,1-1 0 0 0,0-1 0 0 0,1 0 0 0 0,11 7-143 0 0,-22-15 14 0 0,6 4 32 0 0,0 0-1 0 0,1 0 1 0 0,-1 0-1 0 0,1-1 0 0 0,0 0 1 0 0,0-1-1 0 0,0 0 0 0 0,1 0 1 0 0,-1-1-1 0 0,1 0 0 0 0,-1-1 1 0 0,1 0-1 0 0,0-1 1 0 0,-1 0-1 0 0,1 0 0 0 0,0-1 1 0 0,2-1-46 0 0,-1 0-23 0 0,0-1 0 0 0,-1-1-1 0 0,0 1 1 0 0,0-2 0 0 0,0 0 0 0 0,0 0 0 0 0,-1-1 0 0 0,0 0 0 0 0,0 0 0 0 0,0-1 0 0 0,-1 0 0 0 0,0-1 0 0 0,0 1 0 0 0,-1-2 0 0 0,0 1 0 0 0,0-1 0 0 0,-1 0 0 0 0,-1-1 0 0 0,1 1 0 0 0,-1-1 0 0 0,-1 0 0 0 0,0 0 0 0 0,0-1 0 0 0,-1 1 0 0 0,0-1 0 0 0,-1 0 0 0 0,0-5 23 0 0,20-230-300 0 0,-52 142 834 0 0,10 148-391 0 0,23-11-255 0 0,2 0-1 0 0,1 0 1 0 0,2 0-1 0 0,1-1 1 0 0,1 0 0 0 0,2-1-1 0 0,1 0 1 0 0,2-1-1 0 0,1-1 1 0 0,1 0 0 0 0,10 12 112 0 0,30 61-3134 0 0,-31-54 614 0 0,-13-31 1311 0 0</inkml:trace>
  <inkml:trace contextRef="#ctx0" brushRef="#br0" timeOffset="449.865">887 516 984 0 0,'22'19'2579'0'0,"-3"39"-2227"0"0,1 176 2243 0 0,-20-227-2468 0 0,-1-1 1 0 0,0 1-1 0 0,0-1 0 0 0,0 0 1 0 0,-1 1-1 0 0,1-1 0 0 0,-2 0 1 0 0,1 0-1 0 0,-1 0 0 0 0,0 0 1 0 0,0-1-1 0 0,0 1 0 0 0,-1-1 1 0 0,0 0-1 0 0,0 0 0 0 0,0 0 1 0 0,-5 3-128 0 0,8-7 37 0 0,0-1-1 0 0,-1 0 1 0 0,1 0 0 0 0,-1 0 0 0 0,1 0 0 0 0,-1 0-1 0 0,1-1 1 0 0,0 1 0 0 0,-1 0 0 0 0,1-1-1 0 0,0 1 1 0 0,-1-1 0 0 0,1 1 0 0 0,0-1 0 0 0,-1 1-1 0 0,1-1 1 0 0,0 0 0 0 0,0 0 0 0 0,0 0-1 0 0,0 0 1 0 0,0 1 0 0 0,0-2 0 0 0,0 1 0 0 0,0 0-1 0 0,0 0 1 0 0,0 0 0 0 0,1 0 0 0 0,-1 0 0 0 0,0-1-1 0 0,1 1 1 0 0,-1 0 0 0 0,1-1 0 0 0,-1 1-1 0 0,1 0 1 0 0,0-1 0 0 0,-1 1 0 0 0,1-1 0 0 0,0 1-1 0 0,0 0 1 0 0,0-1 0 0 0,0 1 0 0 0,0-1 0 0 0,1 1-1 0 0,-1-1-36 0 0,-8-67 147 0 0,9 47-213 0 0,1 0 1 0 0,0 0-1 0 0,2 0 0 0 0,1 0 0 0 0,1 1 0 0 0,0 0 0 0 0,2 0 0 0 0,0 0 0 0 0,2 1 1 0 0,0 0-1 0 0,1 1 0 0 0,1 0 0 0 0,0 1 0 0 0,2 1 0 0 0,10-12 66 0 0,-19 28-45 0 0,0-1 0 0 0,0 1 0 0 0,-1 0 0 0 0,1 1 0 0 0,0-1 0 0 0,0 1-1 0 0,0 0 1 0 0,0 0 0 0 0,0 0 0 0 0,0 1 0 0 0,0 0 0 0 0,0 0 0 0 0,0 0 0 0 0,0 0 0 0 0,-1 1-1 0 0,1 0 1 0 0,-1 0 0 0 0,1 0 0 0 0,-1 1 0 0 0,0-1 0 0 0,1 1 0 0 0,-1 0 0 0 0,-1 0-1 0 0,1 1 1 0 0,0-1 0 0 0,-1 1 0 0 0,0-1 0 0 0,0 1 0 0 0,0 0 0 0 0,0 1 0 0 0,0-1 0 0 0,0 3 45 0 0,3-1-68 0 0,147 241-360 0 0,-146-236 392 0 0,1 6-104 0 0,2-1-1 0 0,-1 0 1 0 0,2 0 0 0 0,0-1 0 0 0,1 0 0 0 0,1-1 0 0 0,0 0 0 0 0,1-1 0 0 0,13 10 140 0 0,-14-22-3226 0 0,-13-1 1932 0 0</inkml:trace>
  <inkml:trace contextRef="#ctx0" brushRef="#br0" timeOffset="900.505">1624 147 1192 0 0,'-2'0'62'0'0,"1"-1"0"0"0,0 1 0 0 0,0-1 0 0 0,-1 1 0 0 0,1-1 0 0 0,0 1 0 0 0,0 0 0 0 0,-1 0 0 0 0,1 0 1 0 0,0 0-1 0 0,-1 0 0 0 0,1 0 0 0 0,0 0 0 0 0,-1 0 0 0 0,1 0 0 0 0,0 1 0 0 0,0-1 0 0 0,-1 0 0 0 0,1 1 0 0 0,0-1 0 0 0,0 1 0 0 0,0-1 0 0 0,-1 1 0 0 0,1 0 0 0 0,0 0 0 0 0,0-1 0 0 0,0 1 0 0 0,0 0 0 0 0,0 0 0 0 0,1 0 0 0 0,-1 0 0 0 0,0 0 1 0 0,0 0-1 0 0,0 0 0 0 0,1 0 0 0 0,-1 1 0 0 0,1-1 0 0 0,-1 0 0 0 0,1 0 0 0 0,-1 0 0 0 0,1 1 0 0 0,0-1 0 0 0,0 0 0 0 0,-1 1 0 0 0,1-1 0 0 0,0 0 0 0 0,0 1 0 0 0,0-1 0 0 0,0 0 0 0 0,1 0 0 0 0,-1 2-62 0 0,-3 3 172 0 0,-7 22 45 0 0,2 0 1 0 0,0 0-1 0 0,2 1 0 0 0,2 0 1 0 0,0 0-1 0 0,2 1 1 0 0,1-1-1 0 0,1 1 1 0 0,2 5-218 0 0,-2-1 211 0 0,0 326 1433 0 0,24-353-1312 0 0,56-74-294 0 0,-66 53-44 0 0,1 0 0 0 0,0 1 0 0 0,1 0 0 0 0,1 1 0 0 0,0 1 0 0 0,0 1-1 0 0,1 1 1 0 0,1 0 0 0 0,-1 1 0 0 0,11-2 6 0 0,-26 10 30 0 0,0-1-1 0 0,0 1 0 0 0,0 0 0 0 0,0 1 0 0 0,0-1 0 0 0,0 0 1 0 0,-1 1-1 0 0,1 0 0 0 0,0 0 0 0 0,0 0 0 0 0,0 0 0 0 0,0 0 1 0 0,-1 0-1 0 0,1 1 0 0 0,0-1 0 0 0,-1 1 0 0 0,1 0 0 0 0,-1 0 0 0 0,0 0 1 0 0,0 0-1 0 0,0 0 0 0 0,0 0 0 0 0,0 1 0 0 0,0-1 0 0 0,0 0 1 0 0,-1 1-1 0 0,1 0 0 0 0,-1-1 0 0 0,0 1 0 0 0,0 0 0 0 0,0 0 0 0 0,0 0 1 0 0,0 0-1 0 0,-1 0 0 0 0,1 0 0 0 0,-1 0 0 0 0,0 0 0 0 0,0 0 1 0 0,0 0-1 0 0,0 0 0 0 0,0 0-29 0 0,-5 6 74 0 0,1-1 1 0 0,-1 1-1 0 0,0-1 1 0 0,0-1-1 0 0,-1 1 1 0 0,0-1-1 0 0,-1 0 1 0 0,0 0-1 0 0,0-1 1 0 0,0 0-1 0 0,-1 0 1 0 0,0-1-1 0 0,0 0 1 0 0,0 0-1 0 0,0-1 1 0 0,-1 0-1 0 0,-5 2-74 0 0,-124 46-747 0 0,136-51 287 0 0,9-17-3807 0 0,19-2 3077 0 0,-14 11 277 0 0,12-9-285 0 0</inkml:trace>
  <inkml:trace contextRef="#ctx0" brushRef="#br0" timeOffset="1103.559">2134 626 2396 0 0,'29'-6'6431'0'0,"-17"28"-3977"0"0,-8-10-2703 0 0,1 1 330 0 0,32 91-349 0 0,-17-35-2916 0 0,-17-54 1868 0 0,-6-11-2380 0 0,-12-6 2623 0 0</inkml:trace>
  <inkml:trace contextRef="#ctx0" brushRef="#br0" timeOffset="1273.421">2184 242 1256 0 0,'0'-16'1664'0'0,"0"2"-384"0"0,0 3 57 0 0,0 1-321 0 0,0 0-52 0 0,0 10-352 0 0,0 0-192 0 0,0-10-268 0 0,0-2-312 0 0,0 4 20 0 0,0 8-828 0 0,0-12-344 0 0,0 4 107 0 0,0 8 69 0 0,28-24-92 0 0</inkml:trace>
  <inkml:trace contextRef="#ctx0" brushRef="#br0" timeOffset="1820.243">2777 402 2000 0 0,'-10'-3'192'0'0,"0"0"0"0"0,-1 1 0 0 0,1 0 0 0 0,-1 1 0 0 0,1 0 0 0 0,-1 0 0 0 0,0 1-1 0 0,1 1 1 0 0,-1 0 0 0 0,0 0 0 0 0,1 1 0 0 0,-1 0 0 0 0,1 1 0 0 0,0 0 0 0 0,0 1 0 0 0,-6 3-192 0 0,-4 3 207 0 0,1 0 1 0 0,1 1-1 0 0,0 1 0 0 0,0 0 1 0 0,1 2-1 0 0,1 0 1 0 0,0 1-1 0 0,1 0 1 0 0,0 1-1 0 0,2 1 1 0 0,0 0-1 0 0,-3 7-207 0 0,-15 64 982 0 0,32-84-948 0 0,1-1-1 0 0,-1 0 0 0 0,1 1 1 0 0,-1-1-1 0 0,1 0 1 0 0,0 0-1 0 0,0 0 1 0 0,0 0-1 0 0,1 0 0 0 0,-1 0 1 0 0,1-1-1 0 0,-1 1 1 0 0,1-1-1 0 0,0 1 1 0 0,0-1-1 0 0,0 0 0 0 0,0-1 1 0 0,1 1-1 0 0,-1 0 1 0 0,0-1-1 0 0,1 0 1 0 0,2 1-34 0 0,9 2 35 0 0,0-2 0 0 0,-1 1 0 0 0,1-2 0 0 0,0 0 0 0 0,0-1 0 0 0,0-1 0 0 0,0 0 1 0 0,0-1-1 0 0,-1 0 0 0 0,8-3-35 0 0,-1 1-12 0 0,-1-1 1 0 0,0 0-1 0 0,0-2 1 0 0,0 0-1 0 0,-1-1 0 0 0,0-1 1 0 0,0-1-1 0 0,-1-1 1 0 0,-1 0-1 0 0,0-1 0 0 0,0-1 1 0 0,-1-1-1 0 0,-1 0 1 0 0,0-1-1 0 0,-1 0 1 0 0,3-7 11 0 0,-12-10 424 0 0,3 45-518 0 0,1 0 1 0 0,0-1 0 0 0,0 0 0 0 0,1-1-1 0 0,1 0 1 0 0,-1 0 0 0 0,2-1 0 0 0,0-1-1 0 0,0 0 1 0 0,1 0 0 0 0,0-1-1 0 0,0-1 1 0 0,1 0 0 0 0,-1-1 0 0 0,2-1-1 0 0,4 2 94 0 0,103 26-4762 0 0,-96-29 3545 0 0</inkml:trace>
  <inkml:trace contextRef="#ctx0" brushRef="#br0" timeOffset="2084.478">3547 172 2128 0 0,'-6'0'165'0'0,"0"0"0"0"0,0 1 0 0 0,0-1-1 0 0,0 1 1 0 0,0 0 0 0 0,1 1 0 0 0,-1 0 0 0 0,0 0-1 0 0,1 0 1 0 0,-1 0 0 0 0,1 1 0 0 0,-1 0 0 0 0,1 0 0 0 0,0 0-1 0 0,0 1 1 0 0,1 0 0 0 0,-1 0 0 0 0,1 0 0 0 0,0 0-1 0 0,0 1 1 0 0,0-1 0 0 0,0 1 0 0 0,1 0 0 0 0,0 0-1 0 0,0 1 1 0 0,1-1 0 0 0,-1 1 0 0 0,1-1 0 0 0,0 1 0 0 0,0 0-1 0 0,1 0 1 0 0,0-1 0 0 0,0 1 0 0 0,0 0 0 0 0,1 0-1 0 0,0 4-164 0 0,100 195 1765 0 0,-43-106-1223 0 0,-17 50-240 0 0,-40-146-406 0 0,0 1-1 0 0,0 0 0 0 0,-1 0 0 0 0,1-1 1 0 0,-1 1-1 0 0,0 0 0 0 0,1-1 0 0 0,-2 1 1 0 0,1-1-1 0 0,0 1 0 0 0,-1-1 0 0 0,0 1 0 0 0,1-1 1 0 0,-1 0-1 0 0,-1 0 0 0 0,1 0 0 0 0,0 0 1 0 0,-1 0-1 0 0,1-1 0 0 0,-1 1 0 0 0,0-1 1 0 0,0 0-1 0 0,0 1 0 0 0,0-1 0 0 0,0-1 1 0 0,-1 1-1 0 0,1 0 0 0 0,-1-1 0 0 0,1 0 0 0 0,-1 1 1 0 0,1-1-1 0 0,-1-1 0 0 0,0 1 0 0 0,1 0 1 0 0,-1-1-1 0 0,0 0 0 0 0,1 0 0 0 0,-1 0 1 0 0,-2-1 104 0 0,0 1-215 0 0,1-1-1 0 0,0-1 1 0 0,0 1 0 0 0,0-1 0 0 0,0 1 0 0 0,0-1 0 0 0,0-1 0 0 0,1 1 0 0 0,-1-1 0 0 0,1 0 0 0 0,-1 0-1 0 0,1 0 1 0 0,0 0 0 0 0,0-1 0 0 0,0 0 0 0 0,1 0 0 0 0,-1 0 0 0 0,0-2 215 0 0,-18-21-1173 0 0</inkml:trace>
  <inkml:trace contextRef="#ctx0" brushRef="#br0" timeOffset="2345.595">3723 176 1428 0 0,'-27'28'4063'0'0,"-220"239"1181"0"0,106-68-7162 0 0,101-126-3991 0 0,40-72 4721 0 0</inkml:trace>
  <inkml:trace contextRef="#ctx0" brushRef="#br0" timeOffset="3109.874">3828 674 1652 0 0,'44'3'3799'0'0,"26"-21"-2910"0"0,-36 8-346 0 0,75-16-191 0 0,-2-4-1 0 0,-1-5 0 0 0,-2-5 1 0 0,5-7-352 0 0,-73 17-91 0 0,-37 17 54 0 0,-8 4 62 0 0,0 2 0 0 0,-1-1-1 0 0,0 1 1 0 0,0 1 0 0 0,0 0-1 0 0,-1 0 1 0 0,0 1-1 0 0,0 1 1 0 0,0 0 0 0 0,-1 0-1 0 0,1 1 1 0 0,-1 0 0 0 0,0 1-1 0 0,0 0 1 0 0,0 1 0 0 0,0 1-1 0 0,0 0 1 0 0,0 0-1 0 0,-11 3-24 0 0,-1-3 87 0 0,1 1-1 0 0,0 1 1 0 0,1 1-1 0 0,-1 1 0 0 0,0 1 1 0 0,1 1-1 0 0,0 1 0 0 0,0 1 1 0 0,1 1-1 0 0,0 1 0 0 0,1 1 1 0 0,0 0-1 0 0,1 2 1 0 0,0 0-1 0 0,0 1 0 0 0,2 1 1 0 0,-6 7-87 0 0,19-19 6 0 0,1 1 1 0 0,0-1 0 0 0,0 1 0 0 0,0 0-1 0 0,1 0 1 0 0,-1 0 0 0 0,1 0 0 0 0,0 0 0 0 0,0 1-1 0 0,1-1 1 0 0,-1 1 0 0 0,1-1 0 0 0,0 1-1 0 0,0-1 1 0 0,0 1 0 0 0,1 0 0 0 0,0 0 0 0 0,-1-1-1 0 0,2 1 1 0 0,-1 0 0 0 0,1 0 0 0 0,-1-1-1 0 0,1 1 1 0 0,1-1 0 0 0,-1 1 0 0 0,1-1 0 0 0,-1 1-1 0 0,1-1 1 0 0,0 0 0 0 0,1 1 0 0 0,-1-1-1 0 0,1-1 1 0 0,0 1 0 0 0,0 0 0 0 0,0-1 0 0 0,0 1-1 0 0,1-1 1 0 0,-1 0 0 0 0,1 0 0 0 0,0 0-1 0 0,0-1 1 0 0,0 1 0 0 0,0-1 0 0 0,0 0 0 0 0,1 0-1 0 0,-1 0 1 0 0,1-1 0 0 0,-1 0 0 0 0,6 1-7 0 0,21 5-112 0 0,2-2 0 0 0,-1-2 0 0 0,0 0 1 0 0,1-3-1 0 0,-1 0 0 0 0,1-2 0 0 0,-1-1 1 0 0,12-4 111 0 0,-32 5-18 0 0,124-17-599 0 0,0-6 0 0 0,-1-6 0 0 0,84-33 617 0 0,-190 46 709 0 0,-99 18 14 0 0,51 5-625 0 0,0 1 0 0 0,1 0 0 0 0,-1 2 0 0 0,2 0 0 0 0,-1 1 0 0 0,1 1 0 0 0,1 0 0 0 0,0 2-1 0 0,0 0 1 0 0,1 0 0 0 0,1 2 0 0 0,0-1 0 0 0,0 2 0 0 0,1 2-98 0 0,11-16 2 0 0,0 0 0 0 0,0 1 0 0 0,1 0-1 0 0,-1-1 1 0 0,1 1 0 0 0,-1 0 0 0 0,1 0-1 0 0,0 0 1 0 0,0 0 0 0 0,-1 0-1 0 0,2 0 1 0 0,-1 0 0 0 0,0 0 0 0 0,0 0-1 0 0,1 0 1 0 0,-1 1 0 0 0,1-1 0 0 0,-1 0-1 0 0,1 0 1 0 0,0 1 0 0 0,0-1 0 0 0,0 0-1 0 0,0 1 1 0 0,1-1 0 0 0,-1 0 0 0 0,1 0-1 0 0,-1 1 1 0 0,1-1 0 0 0,0 0 0 0 0,-1 0-1 0 0,1 0 1 0 0,1 0 0 0 0,-1 0 0 0 0,0 0-1 0 0,0 0 1 0 0,1 0 0 0 0,-1 0 0 0 0,1-1-1 0 0,-1 1 1 0 0,1-1 0 0 0,0 1 0 0 0,0-1-1 0 0,-1 1 1 0 0,1-1 0 0 0,0 0 0 0 0,0 0-1 0 0,0 0 1 0 0,1 0 0 0 0,-1 0 0 0 0,0-1-1 0 0,0 1 1 0 0,0 0 0 0 0,1-1 0 0 0,-1 0-1 0 0,0 0 1 0 0,0 1 0 0 0,1-1 0 0 0,1-1-2 0 0,123-5-328 0 0,-108 1 246 0 0,0-1 0 0 0,-1-1 0 0 0,1-1 1 0 0,-1-1-1 0 0,-1 0 0 0 0,0-1 1 0 0,0-1-1 0 0,-1 0 0 0 0,0-1 1 0 0,-1-1-1 0 0,0-1 0 0 0,-1 0 0 0 0,-1-1 1 0 0,0 0-1 0 0,-1-1 0 0 0,-1 0 1 0 0,0-1-1 0 0,-2 0 0 0 0,1-1 0 0 0,-2 0 1 0 0,-1-1-1 0 0,0 1 0 0 0,-1-1 1 0 0,-1-1-1 0 0,-1 1 0 0 0,-1-1 0 0 0,0 1 1 0 0,-2-1-1 0 0,0-17 82 0 0,-14-123 1167 0 0,9 142-780 0 0,0-1 0 0 0,-1 1-1 0 0,-1 0 1 0 0,-1 0-1 0 0,-1 0 1 0 0,0 1-1 0 0,-1 0 1 0 0,-10-13-387 0 0,17 30 26 0 0,1-1 1 0 0,-1 1 0 0 0,0 0-1 0 0,1 0 1 0 0,-1 0 0 0 0,1 0-1 0 0,-1 0 1 0 0,1 1-1 0 0,-1-1 1 0 0,1 0 0 0 0,-1 1-1 0 0,1-1 1 0 0,-1 1 0 0 0,1-1-1 0 0,-1 1 1 0 0,1 0 0 0 0,0-1-1 0 0,-1 1 1 0 0,1 0-1 0 0,0 0 1 0 0,-1 0 0 0 0,1 0-1 0 0,0 0 1 0 0,0 0 0 0 0,0 1-1 0 0,0-1 1 0 0,0 0 0 0 0,1 0-1 0 0,-1 1 1 0 0,0-1-1 0 0,0 1 1 0 0,1-1 0 0 0,-1 1-1 0 0,1-1 1 0 0,-1 1 0 0 0,1-1-1 0 0,0 1 1 0 0,0-1 0 0 0,-1 1-27 0 0,-4 17-103 0 0,1-1 1 0 0,0 1 0 0 0,2 0-1 0 0,0 0 1 0 0,1 0 0 0 0,1 0-1 0 0,0 0 1 0 0,2 0 0 0 0,0 0 0 0 0,1 0-1 0 0,1 0 1 0 0,1-1 0 0 0,0 1-1 0 0,3 3 103 0 0,84 283-8948 0 0,-78-271 7512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1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412 320 1292 0 0,'8'-4'353'0'0,"-3"2"-289"0"0,0 0 0 0 0,0 0 0 0 0,-1-1 0 0 0,1 1 0 0 0,-1-1 0 0 0,1 0 1 0 0,-1 0-1 0 0,0 0 0 0 0,0-1 0 0 0,-1 0 0 0 0,1 1 0 0 0,-1-1 0 0 0,1-1 0 0 0,-1 1 0 0 0,0 0 0 0 0,-1-1 0 0 0,1 0 1 0 0,-1 1-1 0 0,0-1 0 0 0,0 0 0 0 0,-1 0 0 0 0,1 0 0 0 0,-1 0 0 0 0,0 0 0 0 0,0-1 0 0 0,-1 1 0 0 0,0 0 1 0 0,0 0-1 0 0,0-4-64 0 0,-2-1 38 0 0,1 1 1 0 0,-2-1-1 0 0,0 1 1 0 0,0 0-1 0 0,0 0 0 0 0,-1 0 1 0 0,-1 1-1 0 0,1-1 1 0 0,-1 1-1 0 0,-1 0 1 0 0,1 0-1 0 0,-2 1 1 0 0,1 0-1 0 0,-1 0 1 0 0,0 0-1 0 0,0 1 1 0 0,-1 0-1 0 0,1 0 0 0 0,-1 1 1 0 0,-1 0-1 0 0,1 0 1 0 0,-1 1-1 0 0,0 0 1 0 0,0 1-1 0 0,0 0 1 0 0,0 0-1 0 0,0 1 1 0 0,-1 0-1 0 0,1 1 1 0 0,-1 0-1 0 0,0 0 0 0 0,-2 1-38 0 0,-5 6 48 0 0,0 1 0 0 0,1 0 1 0 0,1 2-1 0 0,-1-1 0 0 0,1 2 0 0 0,1 0 0 0 0,-1 1 0 0 0,2 0 0 0 0,0 1 0 0 0,0 1 0 0 0,1 0 0 0 0,0 0 0 0 0,2 1 0 0 0,-1 1 0 0 0,2 0 0 0 0,0 0 0 0 0,1 1 0 0 0,0 0 0 0 0,1 0 0 0 0,1 1 0 0 0,1 0 0 0 0,0 0 0 0 0,1 0 0 0 0,1 1 0 0 0,1-1 0 0 0,0 1 0 0 0,1 11-48 0 0,2-23 49 0 0,-1 1-1 0 0,2 0 1 0 0,-1-1-1 0 0,1 1 0 0 0,0-1 1 0 0,0 1-1 0 0,1-1 1 0 0,0 0-1 0 0,0 0 1 0 0,0 0-1 0 0,1 0 0 0 0,0-1 1 0 0,0 1-1 0 0,0-1 1 0 0,1 0-1 0 0,0 0 1 0 0,0-1-1 0 0,0 1 1 0 0,0-1-1 0 0,1 0 0 0 0,-1-1 1 0 0,1 1-1 0 0,0-1 1 0 0,1 0-1 0 0,-1-1 1 0 0,0 0-1 0 0,1 0 0 0 0,-1 0 1 0 0,1 0-1 0 0,-1-1 1 0 0,1 0-1 0 0,0-1 1 0 0,0 1-1 0 0,-1-1 1 0 0,1-1-1 0 0,0 1 0 0 0,0-1 1 0 0,-1 0-1 0 0,1-1 1 0 0,6-2-49 0 0,3 0-31 0 0,0 0 0 0 0,0-2 0 0 0,0 0 0 0 0,-1 0-1 0 0,0-2 1 0 0,0 0 0 0 0,-1 0 0 0 0,0-2 0 0 0,0 0 0 0 0,-1 0 0 0 0,-1-1 0 0 0,0 0 0 0 0,0-2 0 0 0,-1 1 0 0 0,0-1 0 0 0,-1-1 0 0 0,-1 1 0 0 0,0-2 0 0 0,-1 1 0 0 0,-1-1 0 0 0,0-1 0 0 0,-1 1 0 0 0,-1-1 0 0 0,0 0-1 0 0,-1 0 1 0 0,-1-1 0 0 0,0 1 0 0 0,-1-1 31 0 0,-2 17 0 0 0,0 1 0 0 0,0-1 0 0 0,0 0 0 0 0,0 1-1 0 0,0-1 1 0 0,-1 0 0 0 0,1 0 0 0 0,0 1-1 0 0,0-1 1 0 0,0 0 0 0 0,0 1 0 0 0,0-1 0 0 0,-1 0-1 0 0,1 0 1 0 0,0 1 0 0 0,0-1 0 0 0,0 0 0 0 0,-1 0-1 0 0,1 1 1 0 0,0-1 0 0 0,0 0 0 0 0,-1 0 0 0 0,1 0-1 0 0,0 0 1 0 0,-1 0 0 0 0,1 1 0 0 0,0-1 0 0 0,0 0-1 0 0,-1 0 1 0 0,1 0 0 0 0,0 0 0 0 0,-1 0 0 0 0,1 0-1 0 0,0 0 1 0 0,-1 0 0 0 0,1 0 0 0 0,0 0 0 0 0,-1 0-1 0 0,1 0 1 0 0,0 0 0 0 0,-1 0 0 0 0,1 0 0 0 0,0 0-1 0 0,0-1 1 0 0,-1 1 0 0 0,1 0 0 0 0,0 0 0 0 0,-1 0-1 0 0,1 0 1 0 0,116 162-640 0 0,-23-67-2957 0 0,-73-78 2501 0 0</inkml:trace>
  <inkml:trace contextRef="#ctx0" brushRef="#br0" timeOffset="453.471">805 63 848 0 0,'17'42'2230'0'0,"1"295"4279"0"0,-18-336-6142 0 0,-12 8 527 0 0,15-37-824 0 0,2 1 0 0 0,1-1 1 0 0,1 1-1 0 0,1 1 0 0 0,2-1 1 0 0,0 1-1 0 0,2 1 0 0 0,1 0 1 0 0,1 1-1 0 0,1 0 0 0 0,1 1 1 0 0,2-2-71 0 0,-15 21-24 0 0,0 0 0 0 0,1 0 0 0 0,-1 1 0 0 0,1-1 0 0 0,-1 1 0 0 0,1 0 0 0 0,0 0 0 0 0,0 0 0 0 0,0 0 0 0 0,1 1 1 0 0,-1-1-1 0 0,1 1 0 0 0,-1 0 0 0 0,1 1 0 0 0,0-1 0 0 0,-1 1 0 0 0,1 0 0 0 0,0 0 0 0 0,0 1 0 0 0,0-1 0 0 0,0 1 0 0 0,0 0 0 0 0,0 0 1 0 0,0 1-1 0 0,0-1 0 0 0,0 1 0 0 0,0 0 0 0 0,0 1 0 0 0,-1-1 0 0 0,1 1 0 0 0,0 0 0 0 0,-1 0 0 0 0,0 0 0 0 0,1 1 0 0 0,-1-1 0 0 0,0 1 0 0 0,0 0 1 0 0,0 1-1 0 0,-1-1 0 0 0,1 1 0 0 0,-1-1 0 0 0,0 1 0 0 0,0 0 0 0 0,3 4 24 0 0,19 21-315 0 0,-2 0 0 0 0,0 2 0 0 0,-2 1 0 0 0,-2 0 0 0 0,-1 1 0 0 0,-1 1-1 0 0,-1 4 316 0 0,18 46-5187 0 0,-31-73 3777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0 833 1552 0 0,'62'-10'4913'0'0,"133"-48"-3791"0"0,74-58-526 0 0,-170 14-769 0 0,-100 100 175 0 0,0 1 0 0 0,1-1 0 0 0,-1 0 0 0 0,0 1 0 0 0,0-1 0 0 0,0 1 0 0 0,0-1 0 0 0,0 1 0 0 0,0-1 0 0 0,-1 1 0 0 0,1 0 0 0 0,0-1 0 0 0,-1 1-1 0 0,1 0 1 0 0,-1 0 0 0 0,1 0 0 0 0,-1 0 0 0 0,0 1 0 0 0,1-1 0 0 0,-1 0 0 0 0,0 1 0 0 0,1-1 0 0 0,-1 1 0 0 0,0-1 0 0 0,0 1 0 0 0,0 0 0 0 0,1 0 0 0 0,-1 0 0 0 0,0 0 0 0 0,0 0 0 0 0,-1 0-2 0 0,-17 2 65 0 0,-1 1 0 0 0,1 1 1 0 0,0 1-1 0 0,0 1 0 0 0,1 0 0 0 0,0 2 1 0 0,0 0-1 0 0,1 1 0 0 0,-1 1 0 0 0,2 1 1 0 0,0 0-1 0 0,0 1 0 0 0,1 1 0 0 0,0 2-65 0 0,8-10 42 0 0,-7 5 43 0 0,1 2 0 0 0,-1 0 0 0 0,2 0 0 0 0,0 2 0 0 0,0-1 0 0 0,1 2 0 0 0,1-1 0 0 0,0 2 0 0 0,1 0 0 0 0,1 0 0 0 0,0 0 0 0 0,2 1 0 0 0,0 0 0 0 0,0 1 0 0 0,2 0 0 0 0,0 0 0 0 0,1 0 0 0 0,-1 14-85 0 0,5-28 15 0 0,0 0 1 0 0,0 0-1 0 0,1 0 1 0 0,-1-1-1 0 0,1 1 1 0 0,0 0 0 0 0,0-1-1 0 0,0 1 1 0 0,1-1-1 0 0,-1 1 1 0 0,1-1-1 0 0,0 1 1 0 0,0-1-1 0 0,0 0 1 0 0,0 0 0 0 0,0 0-1 0 0,1 0 1 0 0,0 0-1 0 0,-1-1 1 0 0,1 1-1 0 0,0-1 1 0 0,0 0-1 0 0,0 0 1 0 0,1 0 0 0 0,-1 0-1 0 0,0 0 1 0 0,1-1-1 0 0,-1 1 1 0 0,1-1-1 0 0,0 0 1 0 0,-1 0-1 0 0,1 0 1 0 0,0-1 0 0 0,0 1-1 0 0,-1-1 1 0 0,1 0-1 0 0,0 0 1 0 0,0 0-1 0 0,0-1 1 0 0,-1 1-1 0 0,1-1 1 0 0,0 0 0 0 0,-1 0-1 0 0,1 0 1 0 0,3-2-16 0 0,28-8-109 0 0,0-2 0 0 0,0-1 0 0 0,-2-2 0 0 0,1-1 1 0 0,-2-2-1 0 0,-1-1 0 0 0,0-1 0 0 0,-2-2 0 0 0,0-1 0 0 0,14-17 109 0 0,-4 7-208 0 0,2 1 0 0 0,0 2 0 0 0,3 2-1 0 0,0 1 1 0 0,12-3 208 0 0,-47 27-29 0 0,-1 0 1 0 0,1 0-1 0 0,0 1 0 0 0,0 0 0 0 0,0 0 0 0 0,0 1 1 0 0,1 0-1 0 0,-1 1 0 0 0,1 0 0 0 0,-1 0 0 0 0,1 1 1 0 0,-1 0-1 0 0,0 1 0 0 0,1 0 0 0 0,3 1 29 0 0,-1 2 0 0 0,0 1-1 0 0,-1 0 0 0 0,1 1 1 0 0,-1 0-1 0 0,0 0 1 0 0,-1 1-1 0 0,1 1 1 0 0,-1 0-1 0 0,-1 0 1 0 0,0 1-1 0 0,0 0 0 0 0,0 1 1 0 0,-2 0-1 0 0,1 0 1 0 0,-1 0-1 0 0,0 1 1 0 0,-1 0-1 0 0,-1 1 0 0 0,5 11 1 0 0,-9-18-32 0 0,0 0 0 0 0,0 1 0 0 0,0-1-1 0 0,-1 0 1 0 0,0 0 0 0 0,0 1 0 0 0,0-1-1 0 0,-1 0 1 0 0,1 0 0 0 0,-1 1 0 0 0,-1-1-1 0 0,1 0 1 0 0,-1 0 0 0 0,0 0 0 0 0,0 0-1 0 0,0-1 1 0 0,-1 1 0 0 0,1 0-1 0 0,-1-1 1 0 0,0 0 0 0 0,-1 1 0 0 0,1-1-1 0 0,-1-1 1 0 0,0 1 0 0 0,0 0 0 0 0,0-1-1 0 0,0 0 1 0 0,0 0 0 0 0,-1 0 0 0 0,1-1-1 0 0,-1 1 1 0 0,0-1 0 0 0,0 0 0 0 0,0-1-1 0 0,0 1 1 0 0,-4 0 32 0 0,-72-38-4436 0 0,68 20 3166 0 0</inkml:trace>
  <inkml:trace contextRef="#ctx0" brushRef="#br0" timeOffset="448.598">1501 1 916 0 0,'-25'22'2991'0'0,"7"6"-2620"0"0,2 0-1 0 0,1 2 1 0 0,1-1 0 0 0,2 2 0 0 0,0 0-1 0 0,3 0 1 0 0,0 1 0 0 0,2 1-1 0 0,2-1 1 0 0,0 1 0 0 0,1 30-371 0 0,22 273 1091 0 0,-13-198-775 0 0,-4-136-331 0 0,-1 0-1 0 0,1 1 1 0 0,0-1-1 0 0,-1 0 0 0 0,0 0 1 0 0,1 1-1 0 0,-1-1 1 0 0,0 1-1 0 0,0-1 1 0 0,-1 0-1 0 0,1 1 1 0 0,0-1-1 0 0,-1 0 1 0 0,1 0-1 0 0,-1 1 0 0 0,0-1 1 0 0,0 0-1 0 0,0 0 1 0 0,0 0-1 0 0,0 0 1 0 0,0 0-1 0 0,0 0 1 0 0,-1 0-1 0 0,1 0 1 0 0,-1 0-1 0 0,1-1 0 0 0,-1 1 1 0 0,0 0-1 0 0,0-1 1 0 0,0 0-1 0 0,0 1 1 0 0,0-1-1 0 0,0 0 1 0 0,0 0-1 0 0,0 0 1 0 0,0 0-1 0 0,0-1 0 0 0,-1 1 1 0 0,1 0-1 0 0,0-1 1 0 0,-1 0-1 0 0,1 1 1 0 0,0-1-1 0 0,-1 0 1 0 0,1 0-1 0 0,0 0 1 0 0,-1-1-1 0 0,1 1 0 0 0,0-1 1 0 0,-1 1-1 0 0,1-1 1 0 0,0 0-1 0 0,0 0 1 0 0,0 1-1 0 0,0-2 1 0 0,-1 1-1 0 0,0-1 16 0 0,-4-7-121 0 0,0 0 0 0 0,1 0 0 0 0,0-1 0 0 0,0 0 0 0 0,1 0 0 0 0,0 0 0 0 0,1-1-1 0 0,0 1 1 0 0,1-1 0 0 0,0 0 0 0 0,1 0 0 0 0,0-1 0 0 0,1 1 0 0 0,0 0 0 0 0,0 0 0 0 0,1-1 0 0 0,1 1 0 0 0,1-9 121 0 0,-2 20-2 0 0,1-11 11 0 0,0 1 0 0 0,1-1-1 0 0,0 1 1 0 0,1 0-1 0 0,0-1 1 0 0,0 1 0 0 0,1 0-1 0 0,0 1 1 0 0,1-1 0 0 0,0 1-1 0 0,1 0 1 0 0,0 0 0 0 0,0 1-1 0 0,1-1 1 0 0,0 1-1 0 0,0 1 1 0 0,1-1 0 0 0,0 2-1 0 0,0-1 1 0 0,0 1 0 0 0,1 0-1 0 0,0 0 1 0 0,1 1 0 0 0,-1 1-1 0 0,1-1 1 0 0,0 2 0 0 0,0-1-1 0 0,0 1 1 0 0,0 1-1 0 0,1 0 1 0 0,-1 0 0 0 0,1 1-1 0 0,-1 0 1 0 0,1 1 0 0 0,0 0-1 0 0,-1 1 1 0 0,1 0 0 0 0,-1 1-1 0 0,1 0 1 0 0,-1 1-1 0 0,0 0 1 0 0,0 0 0 0 0,0 1-1 0 0,0 0 1 0 0,-1 1 0 0 0,0 0-1 0 0,1 1 1 0 0,6 5-9 0 0,-7-4 57 0 0,-1 1 0 0 0,1-1 0 0 0,-1 2 1 0 0,-1-1-1 0 0,0 1 0 0 0,0 0 0 0 0,0 0 0 0 0,-1 1 0 0 0,-1 0 1 0 0,0 0-1 0 0,0 0 0 0 0,-1 1 0 0 0,0 0 0 0 0,-1 0 0 0 0,0 0 1 0 0,-1 0-1 0 0,0 0 0 0 0,-1 0 0 0 0,0 1 0 0 0,0-1 0 0 0,-2 0 1 0 0,1 1-1 0 0,-1-1 0 0 0,-1 0 0 0 0,0 0 0 0 0,-1 0 0 0 0,0 0 1 0 0,0 0-1 0 0,-2 0 0 0 0,1-1 0 0 0,-1 0 0 0 0,0 0 0 0 0,-1 0 1 0 0,0 0-1 0 0,-6 5-57 0 0,8-10-136 0 0,0 0 0 0 0,0-1 1 0 0,-1 0-1 0 0,1 0 0 0 0,-1 0 1 0 0,0 0-1 0 0,-1-1 0 0 0,1 1 1 0 0,0-1-1 0 0,-1-1 0 0 0,0 1 1 0 0,0-1-1 0 0,1 0 0 0 0,-1 0 1 0 0,0-1-1 0 0,-1 1 0 0 0,1-2 1 0 0,0 1-1 0 0,0 0 0 0 0,-3-1 136 0 0,-49-48-2293 0 0,46 22 1627 0 0</inkml:trace>
  <inkml:trace contextRef="#ctx0" brushRef="#br0" timeOffset="606.217">1648 361 2200 0 0,'0'-5'968'0'0,"0"-2"-172"0"0,-3 2-152 0 0,1 0-20 0 0,-1 2-183 0 0,3-2-69 0 0,-2 2-384 0 0,2-1-8 0 0,2 1 0 0 0,1 1-288 0 0,2 1-229 0 0,-1-1-467 0 0,5 0-116 0 0,0 2-108 0 0</inkml:trace>
  <inkml:trace contextRef="#ctx0" brushRef="#br0" timeOffset="1215.405">1830 659 1368 0 0,'3'114'3942'0'0,"-3"-71"-138"0"0,-7-62-2264 0 0,13 1-1632 0 0,1 0 1 0 0,0 1-1 0 0,1-1 1 0 0,1 1-1 0 0,1 1 1 0 0,1 0 0 0 0,0 0-1 0 0,0 1 1 0 0,2 1-1 0 0,0 0 1 0 0,1 0-1 0 0,0 2 1 0 0,1 0 0 0 0,0 0-1 0 0,7-3 92 0 0,-16 14-82 0 0,-1 1 1 0 0,1-1-1 0 0,0 1 0 0 0,-1 1 0 0 0,1-1 0 0 0,0 1 1 0 0,-1 0-1 0 0,1 0 0 0 0,-1 0 0 0 0,1 1 1 0 0,-1 0-1 0 0,0 0 0 0 0,0 0 0 0 0,1 1 0 0 0,-1-1 1 0 0,-1 1-1 0 0,1 1 0 0 0,0-1 0 0 0,-1 1 0 0 0,0-1 1 0 0,0 1-1 0 0,0 1 0 0 0,0-1 0 0 0,-1 0 0 0 0,1 1 1 0 0,-1 0-1 0 0,0 0 0 0 0,-1 0 0 0 0,1 0 1 0 0,-1 0-1 0 0,0 0 0 0 0,0 1 0 0 0,0 2 82 0 0,7 8-220 0 0,-6-12 296 0 0,-1 0 1 0 0,0 1 0 0 0,-1-1-1 0 0,1 1 1 0 0,-1 0 0 0 0,0 0-1 0 0,0-1 1 0 0,-1 1 0 0 0,1 0-1 0 0,-1 0 1 0 0,0 0 0 0 0,0 0 0 0 0,-1 0-1 0 0,1 0 1 0 0,-1-1 0 0 0,0 1-1 0 0,0 0 1 0 0,-1-1 0 0 0,0 1-1 0 0,0 0 1 0 0,0-1 0 0 0,0 0-1 0 0,0 1 1 0 0,-1-1 0 0 0,0 0 0 0 0,0 0-1 0 0,0-1 1 0 0,0 1 0 0 0,-1-1-1 0 0,1 1 1 0 0,-1-1 0 0 0,0 0-1 0 0,0 0 1 0 0,0-1 0 0 0,0 1-1 0 0,-1-1 1 0 0,1 0 0 0 0,-1 0-77 0 0,5-30 665 0 0,11 11-812 0 0,0 1 0 0 0,1 0 0 0 0,1 1 0 0 0,0 0 0 0 0,1 1 0 0 0,1 0 0 0 0,0 2 0 0 0,1 0 0 0 0,0 0-1 0 0,15-7 148 0 0,-28 18-39 0 0,0-1-1 0 0,-1 1 0 0 0,1 0 1 0 0,0 0-1 0 0,-1 0 0 0 0,1 1 1 0 0,0-1-1 0 0,0 1 0 0 0,0-1 0 0 0,0 1 1 0 0,-1 0-1 0 0,1 0 0 0 0,0 0 1 0 0,0 1-1 0 0,0-1 0 0 0,0 1 1 0 0,0-1-1 0 0,-1 1 0 0 0,1 0 1 0 0,0 0-1 0 0,-1 0 0 0 0,1 1 0 0 0,-1-1 1 0 0,1 1-1 0 0,-1-1 0 0 0,1 1 1 0 0,-1 0-1 0 0,0 0 0 0 0,0 0 1 0 0,0 0-1 0 0,0 0 0 0 0,0 0 0 0 0,-1 0 1 0 0,1 1-1 0 0,0-1 0 0 0,-1 1 1 0 0,0-1-1 0 0,0 1 0 0 0,0 0 1 0 0,0 0-1 0 0,0-1 0 0 0,0 2 40 0 0,36 128 147 0 0,-36-125-231 0 0,0-2 0 0 0,0-1 0 0 0,-1 1 1 0 0,2 0-1 0 0,-1-1 1 0 0,0 1-1 0 0,1-1 1 0 0,0 1-1 0 0,0-1 0 0 0,0 0 1 0 0,1 1-1 0 0,-1-1 1 0 0,1-1-1 0 0,0 1 0 0 0,0 0 1 0 0,1-1-1 0 0,-1 1 1 0 0,1-1-1 0 0,-1 0 1 0 0,1 0-1 0 0,0-1 0 0 0,0 1 1 0 0,0-1-1 0 0,1 0 1 0 0,-1 0-1 0 0,0 0 0 0 0,1 0 1 0 0,0-1-1 0 0,-1 0 1 0 0,1 0-1 0 0,0 0 0 0 0,-1 0 1 0 0,1-1-1 0 0,0 0 1 0 0,0 0-1 0 0,0 0 1 0 0,-1-1-1 0 0,1 1 0 0 0,0-1 1 0 0,-1 0-1 0 0,1-1 1 0 0,3-1 83 0 0,38-13-1234 0 0,-8 1 12 0 0</inkml:trace>
  <inkml:trace contextRef="#ctx0" brushRef="#br0" timeOffset="1572.761">2923 664 1256 0 0,'14'-63'3068'0'0,"-14"61"-2562"0"0,-3-16 1195 0 0,-1 17-1638 0 0,-1 1 0 0 0,0 0 1 0 0,0 1-1 0 0,0-1 0 0 0,0 1 1 0 0,0 0-1 0 0,1 0 0 0 0,-1 0 1 0 0,0 1-1 0 0,1-1 0 0 0,-1 1 1 0 0,1 1-1 0 0,-1-1 0 0 0,1 0 1 0 0,0 1-1 0 0,0 0 0 0 0,0 0 1 0 0,1 0-1 0 0,-1 1 0 0 0,1-1 1 0 0,-1 1-1 0 0,1 0 0 0 0,0 0 1 0 0,1 0-64 0 0,-9 9 82 0 0,0 0 1 0 0,2 2 0 0 0,0-1-1 0 0,0 1 1 0 0,2 0-1 0 0,0 0 1 0 0,0 1 0 0 0,1 0-1 0 0,1 1 1 0 0,1-1 0 0 0,1 1-1 0 0,0 0 1 0 0,1-1 0 0 0,0 18-83 0 0,3-29 10 0 0,0-1 0 0 0,0 0 0 0 0,0 0 0 0 0,1 0 0 0 0,-1 0 0 0 0,1 0 0 0 0,0-1 0 0 0,1 1 0 0 0,-1 0 0 0 0,1-1 0 0 0,-1 0 0 0 0,1 1 0 0 0,0-1 0 0 0,0 0 1 0 0,0 0-1 0 0,1-1 0 0 0,-1 1 0 0 0,1-1 0 0 0,-1 0 0 0 0,1 0 0 0 0,0 0 0 0 0,0 0 0 0 0,0 0 0 0 0,0-1 0 0 0,0 0 0 0 0,0 0 0 0 0,0 0 0 0 0,1 0 1 0 0,-1-1-1 0 0,0 0 0 0 0,0 1 0 0 0,1-2 0 0 0,-1 1 0 0 0,0 0 0 0 0,0-1 0 0 0,1 0 0 0 0,-1 0 0 0 0,0 0 0 0 0,3-2-10 0 0,2-1 11 0 0,0-1-1 0 0,0 0 0 0 0,0 0 1 0 0,-1-1-1 0 0,0-1 1 0 0,0 1-1 0 0,-1-1 0 0 0,1 0 1 0 0,-1-1-1 0 0,-1 0 1 0 0,0 0-1 0 0,0 0 0 0 0,0-1 1 0 0,-1 0-1 0 0,-1 0 0 0 0,1 0 1 0 0,-2 0-1 0 0,1-1 1 0 0,-1 0-1 0 0,-1 0 0 0 0,1 0 1 0 0,-2 0-1 0 0,1 0 1 0 0,-1-5-11 0 0,-1 13 86 0 0,-19-12 10 0 0,17 16-104 0 0,0 1 0 0 0,1 0 0 0 0,-1-1 0 0 0,1 1 0 0 0,0 0 0 0 0,-1 0 0 0 0,1 0 0 0 0,1 0 0 0 0,-1 0 0 0 0,0 0 0 0 0,1 1 0 0 0,0-1 0 0 0,-1 0 0 0 0,1 0 1 0 0,1 0-1 0 0,-1 0 0 0 0,0 1 0 0 0,1-1 0 0 0,-1 0 0 0 0,1 0 0 0 0,0 0 0 0 0,0 0 0 0 0,0 0 0 0 0,1 0 0 0 0,-1 0 0 0 0,1-1 0 0 0,-1 1 0 0 0,1 0 0 0 0,0-1 0 0 0,0 1 1 0 0,0-1-1 0 0,2 2 8 0 0,0 1-167 0 0,1 0 0 0 0,0 1 0 0 0,0-2 1 0 0,0 1-1 0 0,0-1 0 0 0,1 1 1 0 0,0-2-1 0 0,0 1 0 0 0,0-1 0 0 0,0 1 1 0 0,1-2-1 0 0,-1 1 0 0 0,1-1 1 0 0,-1 0-1 0 0,1 0 0 0 0,0-1 0 0 0,0 0 1 0 0,0 0-1 0 0,0 0 0 0 0,0-1 1 0 0,0 0-1 0 0,0-1 0 0 0,0 1 1 0 0,6-3 166 0 0,67-21-2430 0 0,-52 11 1283 0 0</inkml:trace>
  <inkml:trace contextRef="#ctx0" brushRef="#br0" timeOffset="1835.726">3426 187 2512 0 0,'0'-4'215'0'0,"-1"0"-1"0"0,0 0 0 0 0,0 0 0 0 0,0 0 1 0 0,-1 1-1 0 0,1-1 0 0 0,-1 0 1 0 0,0 0-1 0 0,0 1 0 0 0,0-1 0 0 0,0 1 1 0 0,-1 0-1 0 0,0 0 0 0 0,1-1 1 0 0,-1 2-1 0 0,0-1 0 0 0,-1 0 0 0 0,1 1 1 0 0,0-1-1 0 0,-1 1 0 0 0,1 0 1 0 0,-1 0-1 0 0,0 0 0 0 0,0 1 1 0 0,1-1-1 0 0,-1 1 0 0 0,-2 0-214 0 0,-21 22 698 0 0,18-8-570 0 0,0 1 0 0 0,2 0 0 0 0,0 0 0 0 0,0 0 0 0 0,1 1 0 0 0,1 0 0 0 0,1 0 0 0 0,0 0 0 0 0,1 1 0 0 0,0 0 0 0 0,1-1 0 0 0,1 1 0 0 0,1 10-128 0 0,-1-19 30 0 0,0 167 501 0 0,34 48-1918 0 0,-32-211 971 0 0,0-1 0 0 0,0 1 0 0 0,-1 0 0 0 0,0-1 0 0 0,-1 1 1 0 0,-1 0-1 0 0,1 0 0 0 0,-2-1 0 0 0,1 0 0 0 0,-1 1 1 0 0,-1-1-1 0 0,0 0 0 0 0,-1 0 0 0 0,1-1 0 0 0,-6 7 416 0 0,-3 0-1176 0 0</inkml:trace>
  <inkml:trace contextRef="#ctx0" brushRef="#br0" timeOffset="2190.622">2955 558 3184 0 0,'1'-1'121'0'0,"-1"1"-1"0"0,0-1 1 0 0,1 1-1 0 0,-1-1 1 0 0,0 1-1 0 0,0-1 1 0 0,1 1-1 0 0,-1-1 1 0 0,0 1-1 0 0,0-1 1 0 0,0 1-1 0 0,0-1 1 0 0,1 1-1 0 0,-1-1 1 0 0,0 0-1 0 0,0 1 1 0 0,0-1-1 0 0,0 1 1 0 0,0-1-1 0 0,0 1 1 0 0,-1-1-1 0 0,1 0 1 0 0,0 1-1 0 0,0-1 1 0 0,0 1-1 0 0,0-1 0 0 0,-1 1 1 0 0,1-1-1 0 0,0 1 1 0 0,-1-1-1 0 0,1 1 1 0 0,0-1-1 0 0,-1 1 1 0 0,1 0-1 0 0,0-1 1 0 0,-1 1-1 0 0,1-1 1 0 0,-1 1-1 0 0,1 0 1 0 0,-1 0-1 0 0,1-1 1 0 0,-1 1-1 0 0,1 0 1 0 0,-1 0-1 0 0,1-1 1 0 0,-1 1-1 0 0,1 0 1 0 0,-1 0-1 0 0,1 0 1 0 0,-1 0-1 0 0,0 0 1 0 0,1 0-1 0 0,-1 0 1 0 0,1 0-1 0 0,-1 0 1 0 0,1 0-1 0 0,-1 0 1 0 0,1 0-1 0 0,-1 0-120 0 0,53-12 448 0 0,-40 11-185 0 0,107-20-1401 0 0,0 6 1 0 0,1 5-1 0 0,34 6 1138 0 0,38-8-2285 0 0,-163 10 1471 0 0,-18 2 414 0 0</inkml:trace>
  <inkml:trace contextRef="#ctx0" brushRef="#br0" timeOffset="2582.238">3750 463 2968 0 0,'-25'3'290'0'0,"1"2"0"0"0,0 0 0 0 0,0 2 1 0 0,0 1-1 0 0,1 1 0 0 0,0 0 0 0 0,0 2 0 0 0,2 1 0 0 0,-1 1 0 0 0,1 0 0 0 0,1 2 0 0 0,1 0 0 0 0,0 1 0 0 0,-11 13-290 0 0,-59 75 2009 0 0,126-104-1071 0 0,298-161-210 0 0,-333 161-732 0 0,0-1 0 0 0,1 0 0 0 0,-1 1 1 0 0,0 0-1 0 0,0-1 0 0 0,1 1 0 0 0,-1 0 1 0 0,0 0-1 0 0,0 0 0 0 0,1 0 0 0 0,-1 1 1 0 0,0-1-1 0 0,0 1 0 0 0,1-1 0 0 0,-1 1 1 0 0,0 0-1 0 0,0 0 0 0 0,0 0 0 0 0,0 0 1 0 0,0 0-1 0 0,0 0 0 0 0,0 1 1 0 0,0-1-1 0 0,-1 0 0 0 0,1 1 0 0 0,0 0 1 0 0,-1-1-1 0 0,1 1 0 0 0,-1 0 0 0 0,0 0 1 0 0,0 0-1 0 0,1 0 0 0 0,-1 0 0 0 0,0 0 1 0 0,-1 0-1 0 0,1 0 0 0 0,0 0 0 0 0,-1 1 1 0 0,1-1-1 0 0,-1 0 0 0 0,1 2 4 0 0,17 100 51 0 0,-16 26 1049 0 0,74-192-676 0 0,83-65-2123 0 0,-44 54-2782 0 0,-68 43 2070 0 0,-33 22 1221 0 0</inkml:trace>
  <inkml:trace contextRef="#ctx0" brushRef="#br0" timeOffset="3526.881">4722 561 1724 0 0,'-47'-27'4645'0'0,"-48"52"-3844"0"0,74-16-416 0 0,7-5-263 0 0,1 0 1 0 0,0 1-1 0 0,1 0 1 0 0,-1 1 0 0 0,1 0-1 0 0,0 1 1 0 0,1 1-1 0 0,0 0 1 0 0,0 0-1 0 0,0 1 1 0 0,1 1-1 0 0,1-1 1 0 0,0 2 0 0 0,0-1-1 0 0,1 1 1 0 0,0 1-1 0 0,1-1 1 0 0,-6 13-123 0 0,36 2 260 0 0,-12-20-256 0 0,1 0 0 0 0,0-1 0 0 0,1 0 0 0 0,-1 0 0 0 0,1-2 0 0 0,-1 1 0 0 0,1-2 1 0 0,0 0-1 0 0,1 0 0 0 0,-1-1 0 0 0,0-1 0 0 0,0 0 0 0 0,10-2-4 0 0,-13 2-38 0 0,251-37-920 0 0,-254 36 922 0 0,1 0-1 0 0,-1 0 1 0 0,1-1-1 0 0,-1 0 1 0 0,0 0-1 0 0,0-1 1 0 0,0 0-1 0 0,0 0 1 0 0,-1-1-1 0 0,1 1 1 0 0,-1-2-1 0 0,0 1 1 0 0,0-1-1 0 0,0 0 1 0 0,0 0-1 0 0,-1 0 1 0 0,0-1-1 0 0,0 1 1 0 0,-1-1-1 0 0,0-1 1 0 0,0 1-1 0 0,0-1 1 0 0,0 0 36 0 0,-6 4 9 0 0,0-1 0 0 0,-1 1 1 0 0,1-1-1 0 0,-1 1 0 0 0,1 0 1 0 0,-1 0-1 0 0,0 0 0 0 0,0 0 0 0 0,0 1 1 0 0,-1-1-1 0 0,1 1 0 0 0,-1 0 1 0 0,1 0-1 0 0,-1 0 0 0 0,0 0 1 0 0,0 1-1 0 0,0 0 0 0 0,1 0 1 0 0,-1 0-1 0 0,-1 0 0 0 0,0 0-9 0 0,-143-11 1003 0 0,146 12-986 0 0,-4 7-78 0 0,10 8-29 0 0,199-3-686 0 0,-182-12 748 0 0,0 0 1 0 0,-1-1-1 0 0,1-1 0 0 0,0-1 1 0 0,-1-1-1 0 0,0-1 0 0 0,0-1 1 0 0,0 0-1 0 0,-1-1 0 0 0,0-2 1 0 0,0 0-1 0 0,-1 0 0 0 0,0-2 1 0 0,-1 0-1 0 0,0-1 1 0 0,-1-1-1 0 0,0-1 0 0 0,-1 0 1 0 0,-1-1-1 0 0,0 0 0 0 0,-1-1 1 0 0,6-10 27 0 0,-12 9 203 0 0,0-1 0 0 0,-1 0 0 0 0,-1 0 0 0 0,-1 0-1 0 0,-1 0 1 0 0,0-1 0 0 0,-1 1 0 0 0,-1-1 0 0 0,-1 0 0 0 0,0-2-203 0 0,0 16 111 0 0,-1-1 1 0 0,1 0-1 0 0,-1 1 0 0 0,0-1 0 0 0,0 0 0 0 0,-1 1 1 0 0,1-1-1 0 0,-1 1 0 0 0,-1 0 0 0 0,1 0 0 0 0,-1 0 1 0 0,0 0-1 0 0,0 0 0 0 0,0 0 0 0 0,0 1 0 0 0,-1-1 1 0 0,0 1-1 0 0,0 0 0 0 0,-2-1-111 0 0,2 5 58 0 0,0 1-1 0 0,0-1 1 0 0,0 1 0 0 0,1 0-1 0 0,-1 0 1 0 0,0 0 0 0 0,1 1-1 0 0,-1 0 1 0 0,1-1-1 0 0,-1 1 1 0 0,1 0 0 0 0,0 1-1 0 0,-1-1 1 0 0,1 1 0 0 0,0-1-1 0 0,1 1 1 0 0,-1 0-1 0 0,0 0 1 0 0,1 0 0 0 0,0 0-1 0 0,0 0 1 0 0,0 1 0 0 0,0-1-1 0 0,0 1 1 0 0,0 2-58 0 0,-9 22 67 0 0,3 0-1 0 0,0 1 1 0 0,1 0 0 0 0,2 0-1 0 0,1 1 1 0 0,2-1-1 0 0,1 1 1 0 0,1 0 0 0 0,3 29-67 0 0,-2 7-90 0 0,9 89-395 0 0,-7 117-2048 0 0,-7-239 1817 0 0,-1 0-1 0 0,-1-1 1 0 0,-1 1 0 0 0,-2-1-1 0 0,-2-1 1 0 0,0 0-1 0 0,-3 0 1 0 0,0-2-1 0 0,-2 1 1 0 0,-1-2 0 0 0,-19 26 716 0 0,-4-15-1246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3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1900 0 0,'18'-6'6339'0'0,"105"-22"-5232"0"0,84-1-827 0 0,-66 24-3009 0 0,-86 18 528 0 0,-45-5 908 0 0,-12-1 38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3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3004 0 0,'11'3'980'0'0,"12"5"-108"0"0,9-4-135 0 0,3-1-97 0 0,-15-3-24 0 0,10 0-64 0 0,13 0-100 0 0,1 0-20 0 0,4 0-284 0 0,-3 0-144 0 0,1 0-4 0 0,4 0-720 0 0,42-13-692 0 0,-51 8 11 0 0,-4-2 49 0 0,4-3 32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5:5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46 1108 0 0,'0'0'514'0'0,"5"-23"1808"0"0,17 0-1988 0 0,-12 105 1518 0 0,-10 499-258 0 0,23-277-1100 0 0,-23-218-2275 0 0,6-78-1846 0 0,-6-16 2257 0 0</inkml:trace>
  <inkml:trace contextRef="#ctx0" brushRef="#br0" timeOffset="390.01">108 84 1504 0 0,'-87'-7'3312'0'0,"66"5"-1166"0"0,60 3-1457 0 0,366-13 719 0 0,647-12-566 0 0,-783 25-2198 0 0,-254 23-3647 0 0,-17-21 3817 0 0</inkml:trace>
  <inkml:trace contextRef="#ctx0" brushRef="#br0" timeOffset="38282.531">1540 296 1348 0 0,'0'-17'421'0'0,"0"14"-28"0"0,5-3 57 0 0,25-31 524 0 0,-29 36-933 0 0,-1 1 0 0 0,1-1 0 0 0,-1 0 1 0 0,1 1-1 0 0,-1-1 0 0 0,1 0 0 0 0,-1 1 0 0 0,0-1 1 0 0,1 0-1 0 0,-1 0 0 0 0,0 1 0 0 0,0-1 1 0 0,1 0-1 0 0,-1 0 0 0 0,0 0 0 0 0,0 0 0 0 0,0 1 1 0 0,0-1-1 0 0,0 0 0 0 0,0 0 0 0 0,0 0 0 0 0,0 0 1 0 0,0 1-1 0 0,0-1 0 0 0,-1 0 0 0 0,1 0 1 0 0,0 0-1 0 0,-1 1 0 0 0,1-1 0 0 0,0 0 0 0 0,-1 0 1 0 0,1 1-1 0 0,-1-1 0 0 0,1 0 0 0 0,-1 1 1 0 0,1-1-1 0 0,-1 1 0 0 0,0-1 0 0 0,1 1 0 0 0,-1-1 1 0 0,0 1-1 0 0,1-1 0 0 0,-1 1 0 0 0,0-1 0 0 0,0 1 1 0 0,1 0-1 0 0,-1-1 0 0 0,0 1 0 0 0,0 0 1 0 0,0 0-1 0 0,1 0 0 0 0,-1 0 0 0 0,0 0 0 0 0,0 0 1 0 0,0 0-1 0 0,0 0 0 0 0,1 0 0 0 0,-1 0 1 0 0,0 0-1 0 0,0 0 0 0 0,0 0 0 0 0,0 1 0 0 0,1-1 1 0 0,-1 0-1 0 0,0 1 0 0 0,0-1 0 0 0,0 1-41 0 0,-61 13 267 0 0,39-2-197 0 0,1 2 1 0 0,0 0-1 0 0,1 2 1 0 0,1 0-1 0 0,0 1 1 0 0,2 1-1 0 0,0 1 1 0 0,0 1-1 0 0,2 0 1 0 0,1 1-1 0 0,0 1 1 0 0,2 0-1 0 0,0 1 1 0 0,2 0-1 0 0,0 1 1 0 0,2 1-1 0 0,0-1 0 0 0,2 1 1 0 0,1 1-1 0 0,0 6-70 0 0,4-24-41 0 0,0 0-1 0 0,1 0 1 0 0,-1 0-1 0 0,2 0 1 0 0,-1 0-1 0 0,1 0 0 0 0,1 0 1 0 0,-1 0-1 0 0,1 0 1 0 0,1 0-1 0 0,0 0 0 0 0,0-1 1 0 0,0 1-1 0 0,1 0 1 0 0,0-1-1 0 0,0 0 1 0 0,1 0-1 0 0,0 0 0 0 0,0 0 1 0 0,1 0-1 0 0,0-1 1 0 0,0 0-1 0 0,0 0 0 0 0,1 0 1 0 0,0-1-1 0 0,0 0 1 0 0,0 0-1 0 0,1 0 1 0 0,0-1-1 0 0,0 0 0 0 0,0 0 1 0 0,0-1-1 0 0,4 2 42 0 0,75 4-3836 0 0,-42-22 2597 0 0</inkml:trace>
  <inkml:trace contextRef="#ctx0" brushRef="#br0" timeOffset="38751.526">1956 314 1392 0 0,'16'-13'3926'0'0,"-21"26"-1635"0"0,-99 151-1221 0 0,10 115-1076 0 0,67-248-5107 0 0,20-30 3905 0 0</inkml:trace>
  <inkml:trace contextRef="#ctx0" brushRef="#br0" timeOffset="39032.021">1582 439 2508 0 0,'10'-35'6506'0'0,"29"38"-4789"0"0,126 57-736 0 0,-130-50-1203 0 0,-1 1 0 0 0,0 2 0 0 0,0 1-1 0 0,-1 1 1 0 0,-1 2 0 0 0,-1 2 0 0 0,16 12 222 0 0,-45-30-191 0 0,1 1 0 0 0,-1 0-1 0 0,0 0 1 0 0,1 0 0 0 0,-1 0 0 0 0,0 0 0 0 0,0 0-1 0 0,0 1 1 0 0,-1-1 0 0 0,1 1 0 0 0,0-1 0 0 0,-1 1-1 0 0,0 0 1 0 0,0 0 0 0 0,1 0 0 0 0,-2-1 0 0 0,1 1-1 0 0,0 0 1 0 0,-1 0 0 0 0,1 0 0 0 0,-1 0 0 0 0,0 0-1 0 0,0 0 1 0 0,0 0 0 0 0,0 0 0 0 0,-1 0 0 0 0,1 0-1 0 0,-1 0 1 0 0,1 0 0 0 0,-1 0 0 0 0,0 0 0 0 0,-1 0-1 0 0,1 0 1 0 0,0-1 0 0 0,-1 1 0 0 0,1-1 0 0 0,-1 1-1 0 0,0-1 1 0 0,-2 3 191 0 0,-13 15-1192 0 0</inkml:trace>
  <inkml:trace contextRef="#ctx0" brushRef="#br0" timeOffset="39281.884">1659 989 1128 0 0,'9'11'5467'0'0,"29"-12"-4494"0"0,-34 0-683 0 0,296-53 618 0 0,-283 52-1477 0 0,-1-1 0 0 0,0-1 0 0 0,0 0-1 0 0,0-1 1 0 0,-1-1 0 0 0,1 0 0 0 0,-1-1 0 0 0,-1-1 0 0 0,11-7 569 0 0,-2-3-968 0 0</inkml:trace>
  <inkml:trace contextRef="#ctx0" brushRef="#br0" timeOffset="39625.245">2324 61 2308 0 0,'25'13'352'0'0,"1"1"1"0"0,-2 1-1 0 0,0 1 0 0 0,-1 1 0 0 0,-1 2 0 0 0,0 0 1 0 0,-2 1-1 0 0,0 1 0 0 0,-1 1 0 0 0,-1 0 0 0 0,-1 1 1 0 0,0 3-353 0 0,-3-3 224 0 0,0 0 1 0 0,-2 1-1 0 0,-1 1 1 0 0,0 0-1 0 0,-2 0 1 0 0,-1 1-1 0 0,-1-1 1 0 0,-2 2-1 0 0,0-1 1 0 0,-2 1-1 0 0,0 3-224 0 0,-23 95 864 0 0,10-96-744 0 0,-1-1 0 0 0,-1 0 0 0 0,-1-1 0 0 0,-1-1 0 0 0,-2 0 0 0 0,0 0 0 0 0,-2-2 0 0 0,0 0 0 0 0,-2-1 0 0 0,-2 0-120 0 0,-151 104-2491 0 0,165-124 2145 0 0,0 0-1 0 0,0 0 1 0 0,0-1 0 0 0,-1 0 0 0 0,1-1-1 0 0,-1 1 1 0 0,1-2 0 0 0,-1 1 0 0 0,1-1-1 0 0,-1-1 1 0 0,1 1 0 0 0,-1-1 0 0 0,1-1-1 0 0,-1 0 1 0 0,1 0 0 0 0,-6-2 346 0 0,-20-10-1177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1280 0 0,'0'0'451'0'0,"0"0"-56"0"0,0 0-43 0 0,0 0-24 0 0,0 0-28 0 0,23-1 1585 0 0,22-26-716 0 0,-45 27-1126 0 0,-40 9 707 0 0,60-47 2541 0 0,-27 54-10037 0 0,-4-3 5508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12 284 1896 0 0,'-11'-4'4221'0'0,"23"-8"-2755"0"0,30-7-1558 0 0,429-46-918 0 0,-388 60-3046 0 0,-65 5 2635 0 0</inkml:trace>
  <inkml:trace contextRef="#ctx0" brushRef="#br0" timeOffset="248.401">18 530 1600 0 0,'0'1'76'0'0,"0"-1"0"0"0,1 0 1 0 0,-1 0-1 0 0,1 0 0 0 0,-1 0 0 0 0,0 1 0 0 0,1-1 0 0 0,-1 0 0 0 0,0 1 1 0 0,1-1-1 0 0,-1 0 0 0 0,0 0 0 0 0,0 1 0 0 0,1-1 0 0 0,-1 0 0 0 0,0 1 0 0 0,0-1 1 0 0,1 1-1 0 0,-1-1 0 0 0,0 0 0 0 0,0 1 0 0 0,0-1 0 0 0,0 1 0 0 0,0-1 1 0 0,0 1-1 0 0,1-1 0 0 0,-1 0 0 0 0,0 1 0 0 0,0-1 0 0 0,0 1 0 0 0,-1-1 1 0 0,1 1-1 0 0,0-1 0 0 0,0 0 0 0 0,0 1 0 0 0,0-1 0 0 0,0 1 0 0 0,0-1 1 0 0,-1 0-1 0 0,1 1 0 0 0,0-1 0 0 0,0 1 0 0 0,0-1 0 0 0,-1 0 0 0 0,1 1 0 0 0,0-1 1 0 0,-1 0-1 0 0,1 1 0 0 0,0-1 0 0 0,-1 0 0 0 0,1 0 0 0 0,0 1 0 0 0,-1-1 1 0 0,1 0-1 0 0,-1 0 0 0 0,1 0 0 0 0,0 0 0 0 0,-1 1 0 0 0,1-1 0 0 0,-1 0 1 0 0,1 0-77 0 0,40 2 806 0 0,-35-2-709 0 0,298-32 1020 0 0,42-46-6532 0 0,-295 63 4169 0 0</inkml:trace>
  <inkml:trace contextRef="#ctx0" brushRef="#br0" timeOffset="496.025">919 0 1804 0 0,'28'56'3295'0'0,"-18"-31"-3039"0"0,-1 1 0 0 0,-1 0 0 0 0,-2 0 0 0 0,0 1 0 0 0,-2-1 0 0 0,-1 1 0 0 0,-1 0 0 0 0,-2 0 0 0 0,0 0 0 0 0,-2 0 0 0 0,-2 10-256 0 0,-5 6-505 0 0,-2-1 0 0 0,-2 0 0 0 0,-2-1 0 0 0,-2-1-1 0 0,-1-1 1 0 0,-2 0 0 0 0,-21 30 505 0 0,-4-10-1249 0 0,-5 0 43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0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39 1736 0 0,'10'-9'3415'0'0,"29"-20"38"0"0,-85 42-9110 0 0,23-5 4346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0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1272 0 0,'2'7'1258'0'0,"12"19"4949"0"0,7-20-5659 0 0,1-8-2868 0 0,-12 0-2477 0 0,-10 2 3557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0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86 1356 0 0,'0'0'486'0'0,"-1"-23"1087"0"0,7-32 565 0 0,-11 126-1066 0 0,-31 163-803 0 0,14-108-17 0 0,6 0 0 0 0,1 98-252 0 0,17-220 33 0 0,1 0 1 0 0,0-1-1 0 0,0 1 0 0 0,0-1 1 0 0,1 0-1 0 0,-1 0 0 0 0,1 0 1 0 0,0 0-1 0 0,0 0 0 0 0,0-1 1 0 0,0 0-1 0 0,0 0 0 0 0,0 0 1 0 0,1 0-1 0 0,-1-1 0 0 0,1 0 1 0 0,-1 1-1 0 0,1-2 0 0 0,0 1 1 0 0,-1 0-1 0 0,1-1 0 0 0,0 0 1 0 0,-1 0-1 0 0,5-1-33 0 0,58 3-4 0 0,1-3 1 0 0,-1-2-1 0 0,1-4 0 0 0,-2-3 0 0 0,11-4 4 0 0,-47 4-5299 0 0,-35 8 4131 0 0</inkml:trace>
  <inkml:trace contextRef="#ctx0" brushRef="#br0" timeOffset="249.767">75 489 1236 0 0,'9'-13'3103'0'0,"42"4"-2732"0"0,-44 8-130 0 0,360-32 124 0 0,-302 19-2935 0 0,-55 11 1260 0 0</inkml:trace>
  <inkml:trace contextRef="#ctx0" brushRef="#br0" timeOffset="511.604">1 67 1184 0 0,'0'-3'760'0'0,"0"0"-144"0"0,1-2-52 0 0,3-2-52 0 0,1 4-8 0 0,2-2-68 0 0,13-4-124 0 0,5 1-80 0 0,1 1 52 0 0,5 2-95 0 0,2 0 31 0 0,5 4-188 0 0,3-3-20 0 0,1 3 8 0 0,-20 1-561 0 0,8 0-447 0 0,5 0-336 0 0,38 16 32 0 0</inkml:trace>
  <inkml:trace contextRef="#ctx0" brushRef="#br0" timeOffset="774.378">1032 477 1204 0 0,'-16'30'336'0'0,"-2"0"-72"0"0,2 0 20 0 0,0 0-32 0 0,0-1-76 0 0,-2-1 8 0 0,0 0 28 0 0,1-1 32 0 0,-3-2-136 0 0,0 0-100 0 0,-1-2 24 0 0,0 4-84 0 0,-2-5-160 0 0,-4-2-184 0 0,-1-4-328 0 0</inkml:trace>
  <inkml:trace contextRef="#ctx0" brushRef="#br0" timeOffset="1054.853">635 489 936 0 0,'4'-12'2137'0'0,"-4"12"-2087"0"0,0 1 0 0 0,1-1 0 0 0,-1 1 1 0 0,0-1-1 0 0,0 1 0 0 0,0-1 1 0 0,0 1-1 0 0,1-1 0 0 0,-1 0 1 0 0,0 1-1 0 0,1-1 0 0 0,-1 1 0 0 0,0-1 1 0 0,1 0-1 0 0,-1 1 0 0 0,0-1 1 0 0,1 0-1 0 0,-1 1 0 0 0,0-1 0 0 0,1 0 1 0 0,-1 1-1 0 0,1-1 0 0 0,-1 0 1 0 0,1 0-1 0 0,-1 0 0 0 0,1 0 1 0 0,-1 1-1 0 0,1-1 0 0 0,-1 0 0 0 0,1 0 1 0 0,-1 0-1 0 0,1 0 0 0 0,-1 0 1 0 0,1 0-1 0 0,-1 0 0 0 0,1 0 1 0 0,-1 0-1 0 0,1 0 0 0 0,-1-1 0 0 0,1 1 1 0 0,-1 0-1 0 0,1 0 0 0 0,-1 0 1 0 0,0-1-1 0 0,1 1 0 0 0,-1 0 0 0 0,1 0 1 0 0,-1-1-1 0 0,1 1 0 0 0,-1 0 1 0 0,0-1-1 0 0,1 1 0 0 0,-1-1 1 0 0,0 1-1 0 0,0 0 0 0 0,1-1 0 0 0,-1 1 1 0 0,0-1-1 0 0,0 1 0 0 0,1-1 1 0 0,-1 1-1 0 0,0-1 0 0 0,0 1 1 0 0,0-1-1 0 0,0 1 0 0 0,0-1 0 0 0,0 1 1 0 0,0-1-1 0 0,0 1-50 0 0,7 5-56 0 0,263 186 1100 0 0,-258-183-1049 0 0,2-1-90 0 0,-1 1-1 0 0,1 0 1 0 0,-2 1-1 0 0,1 1 0 0 0,-2 0 1 0 0,1 0-1 0 0,-1 1 0 0 0,-1 0 1 0 0,0 1-1 0 0,0 1 0 0 0,-2-1 1 0 0,1 1-1 0 0,-1 1 1 0 0,-1-1-1 0 0,5 16 96 0 0,-12-26-115 0 0,0 0 0 0 0,-1 1 0 0 0,1-1 0 0 0,-1 0 0 0 0,0 1 0 0 0,0-1 0 0 0,0 0 0 0 0,0 0 0 0 0,0 0-1 0 0,-1 0 1 0 0,0 0 0 0 0,1 0 0 0 0,-1 0 0 0 0,0 0 0 0 0,-1-1 0 0 0,1 1 0 0 0,0-1 0 0 0,-1 0 0 0 0,1 1 0 0 0,-1-1 0 0 0,0 0 0 0 0,0 0 115 0 0,-23 18-1205 0 0</inkml:trace>
  <inkml:trace contextRef="#ctx0" brushRef="#br0" timeOffset="1304.12">63 1151 2308 0 0,'10'-5'4015'0'0,"42"-15"-2830"0"0,61-5-127 0 0,0 5 0 0 0,1 5 1 0 0,90 1-1059 0 0,110-13-4830 0 0,-208 6 2081 0 0,-60 9 1425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0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66 976 0 0,'1'-2'1092'0'0,"3"1"-200"0"0,-1-1-172 0 0,1 2-72 0 0,-2-2-160 0 0,1 2-20 0 0,-1-3-227 0 0,2 3-69 0 0,-1 0-24 0 0,1-3-472 0 0,1 1-301 0 0,2-1-511 0 0,-1-1-196 0 0,15-2-8 0 0</inkml:trace>
  <inkml:trace contextRef="#ctx0" brushRef="#br0" timeOffset="1">351 8 1316 0 0,'3'0'760'0'0,"1"0"-268"0"0,-4 0 8 0 0,3 0-32 0 0,-1 0-136 0 0,-2 0-32 0 0,4 0-24 0 0,-1-2-476 0 0,-1 2-192 0 0,2-3-552 0 0,3 3 36 0 0,-2-2 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0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1520 0 0,'-21'22'804'0'0,"-2"3"-208"0"0,3-2-60 0 0,-6 0-72 0 0,1-1-52 0 0,0 0-36 0 0,-2-1-108 0 0,0-1-80 0 0,1-3-128 0 0,3 0-8 0 0,0-6-484 0 0,8-6-528 0 0,1-5-364 0 0,14 0-8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0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38 1400 0 0,'-16'19'512'0'0,"0"-3"-68"0"0,2 1-64 0 0,0 0-28 0 0,0 4-60 0 0,1 1 48 0 0,4 1-8 0 0,-3 1-88 0 0,1-1 24 0 0,2 0-112 0 0,1 2-20 0 0,-1 0-96 0 0,0 0-192 0 0,0-1-180 0 0,-2-4-156 0 0,-3 0-588 0 0,0-2-232 0 0</inkml:trace>
  <inkml:trace contextRef="#ctx0" brushRef="#br0" timeOffset="247.895">1 15 904 0 0,'36'-15'6118'0'0,"33"63"-5641"0"0,-55-35 14 0 0,137 131-155 0 0,-2 0-6195 0 0,-124-125 4620 0 0</inkml:trace>
  <inkml:trace contextRef="#ctx0" brushRef="#br0" timeOffset="496.519">641 307 1076 0 0,'2'-1'93'0'0,"-1"1"0"0"0,1 0 0 0 0,0 0 0 0 0,0 0 1 0 0,0 0-1 0 0,-1 0 0 0 0,1 0 0 0 0,0 0 0 0 0,0 1 0 0 0,0-1 0 0 0,-1 1 0 0 0,1-1 0 0 0,0 1 0 0 0,-1 0 1 0 0,1-1-1 0 0,0 1 0 0 0,-1 0 0 0 0,1 0 0 0 0,-1 0 0 0 0,0 0 0 0 0,1 1 0 0 0,-1-1 0 0 0,0 0 0 0 0,1 0 0 0 0,-1 1 1 0 0,0-1-1 0 0,0 1 0 0 0,0-1 0 0 0,0 1 0 0 0,-1 0 0 0 0,1-1 0 0 0,0 1 0 0 0,-1 0 0 0 0,1-1 0 0 0,-1 1 1 0 0,1 0-1 0 0,-1 1-93 0 0,1-1 78 0 0,28 116 5105 0 0,65-231-3952 0 0,-76 98-1232 0 0,0 1-1 0 0,1 1 1 0 0,0 0 0 0 0,0 1-1 0 0,2 1 1 0 0,-1 1 0 0 0,1 1-1 0 0,1 1 1 0 0,0 1 0 0 0,11-2 1 0 0,-28 10-5 0 0,-1 0-1 0 0,0 0 1 0 0,1 0 0 0 0,-1 1 0 0 0,0 0 0 0 0,0 0-1 0 0,0 0 1 0 0,-1 0 0 0 0,1 0 0 0 0,0 1 0 0 0,-1 0 0 0 0,0 0-1 0 0,1 0 1 0 0,-1 0 0 0 0,0 0 0 0 0,-1 1 0 0 0,1-1 0 0 0,-1 1-1 0 0,1 0 1 0 0,-1 0 0 0 0,0-1 0 0 0,0 2 0 0 0,-1-1 0 0 0,1 0-1 0 0,-1 2 6 0 0,39 103-1341 0 0,-30-32-5362 0 0,-10-65 5433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0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13 1008 0 0,'-25'21'592'0'0,"5"1"-216"0"0,-3 3-44 0 0,2 3-44 0 0,-6 1-68 0 0,6 2 68 0 0,0 3-88 0 0,-1 1-28 0 0,1 1-20 0 0,-4 1-8 0 0,-2-2-24 0 0,4 0-100 0 0,-2-2-152 0 0,2-1-260 0 0,-9-7-424 0 0,6-3 40 0 0,-5-6 16 0 0</inkml:trace>
  <inkml:trace contextRef="#ctx0" brushRef="#br0" timeOffset="234.104">0 26 1932 0 0,'32'-13'4373'0'0,"32"39"-3806"0"0,-50-18-203 0 0,344 229 188 0 0,-200-154-4730 0 0,-128-67 2904 0 0</inkml:trace>
  <inkml:trace contextRef="#ctx0" brushRef="#br0" timeOffset="482.432">848 174 2260 0 0,'0'0'134'0'0,"1"0"-1"0"0,-1 0 1 0 0,0 1 0 0 0,1-1-1 0 0,-1 0 1 0 0,1-1 0 0 0,-1 1-1 0 0,0 0 1 0 0,1 0-1 0 0,-1 0 1 0 0,0 0 0 0 0,1 0-1 0 0,-1 0 1 0 0,0 0 0 0 0,0 0-1 0 0,1-1 1 0 0,-1 1-1 0 0,0 0 1 0 0,1 0 0 0 0,-1 0-1 0 0,0-1 1 0 0,0 1 0 0 0,1 0-1 0 0,-1 0 1 0 0,0-1-1 0 0,0 1 1 0 0,1 0 0 0 0,-1 0-1 0 0,0-1 1 0 0,0 1 0 0 0,0 0-1 0 0,0-1 1 0 0,0 1-1 0 0,1 0 1 0 0,-1-1 0 0 0,0 1-1 0 0,0 0 1 0 0,0-1-134 0 0,11 36 723 0 0,2 40-437 0 0,22 108-4858 0 0,-31-167 3305 0 0</inkml:trace>
  <inkml:trace contextRef="#ctx0" brushRef="#br0" timeOffset="730.316">1234 546 1700 0 0,'-11'23'800'0'0,"-3"1"-128"0"0,5 1-96 0 0,-9 0-32 0 0,1 1-36 0 0,-3 3-144 0 0,-1-6-3 0 0,-4 2-13 0 0,0-2-236 0 0,-2-1-8 0 0,6 0-8 0 0,-8-2-368 0 0,5-5-385 0 0,0-4-675 0 0,3 1 52 0 0,9-7-108 0 0</inkml:trace>
  <inkml:trace contextRef="#ctx0" brushRef="#br0" timeOffset="981.633">1920 21 848 0 0,'0'-2'470'0'0,"0"1"-405"0"0,1 1 1 0 0,-1-1-1 0 0,0 1 1 0 0,0-1-1 0 0,0 1 0 0 0,0-1 1 0 0,0 1-1 0 0,0-1 1 0 0,0 1-1 0 0,0-1 0 0 0,0 0 1 0 0,0 1-1 0 0,0-1 1 0 0,0 1-1 0 0,0-1 1 0 0,0 1-1 0 0,0-1 0 0 0,-1 1 1 0 0,1-1-1 0 0,0 1 1 0 0,0-1-1 0 0,-1 1 1 0 0,1-1-1 0 0,0 1 0 0 0,-1-1 1 0 0,1 1-1 0 0,0-1 1 0 0,-1 1-1 0 0,1 0 0 0 0,-1-1 1 0 0,1 1-1 0 0,-1 0 1 0 0,1-1-1 0 0,-1 1 1 0 0,1 0-1 0 0,-1 0 0 0 0,1 0 1 0 0,-1-1-1 0 0,1 1 1 0 0,-1 0-1 0 0,1 0 1 0 0,-1 0-1 0 0,1 0 0 0 0,-1 0 1 0 0,1 0-1 0 0,-1 0 1 0 0,0 0-1 0 0,1 0 0 0 0,-1 0 1 0 0,1 0-1 0 0,-1 0 1 0 0,1 0-1 0 0,-1 1 1 0 0,1-1-1 0 0,-1 0 0 0 0,1 0 1 0 0,-1 1-1 0 0,1-1 1 0 0,-1 0-1 0 0,1 0 1 0 0,-1 1-1 0 0,1-1 0 0 0,-1 1 1 0 0,1-1-1 0 0,0 0 1 0 0,-1 1-1 0 0,1-1 0 0 0,0 1 1 0 0,-1-1-66 0 0,-14 11 108 0 0,1 1 0 0 0,-1 0 0 0 0,2 0 0 0 0,0 1 0 0 0,0 1 0 0 0,2 1 0 0 0,-1-1 0 0 0,2 2 0 0 0,0-1 0 0 0,1 2 0 0 0,0-1 0 0 0,2 1 0 0 0,0 0 0 0 0,0 3-108 0 0,1-7 59 0 0,-19 49-62 0 0,21-48-324 0 0,-1-1 0 0 0,0 1 0 0 0,-1-1 0 0 0,0-1 1 0 0,-1 1-1 0 0,0-1 0 0 0,-1 0 0 0 0,-1 0 0 0 0,0-1 0 0 0,0-1 0 0 0,-8 8 327 0 0,-2-6-940 0 0</inkml:trace>
  <inkml:trace contextRef="#ctx0" brushRef="#br0" timeOffset="1229.31">1412 104 2512 0 0,'16'-20'4201'0'0,"32"31"-3181"0"0,-40-9-875 0 0,172 85 288 0 0,-18 31-3992 0 0,-134-97 2405 0 0,-6-3 352 0 0</inkml:trace>
  <inkml:trace contextRef="#ctx0" brushRef="#br0" timeOffset="1522.241">2018 223 1576 0 0,'5'-1'148'0'0,"0"1"0"0"0,-1 0 0 0 0,1 1 0 0 0,0-1 0 0 0,0 1 1 0 0,0 0-1 0 0,-1 0 0 0 0,1 0 0 0 0,0 1 0 0 0,-1-1 0 0 0,0 1 0 0 0,1 0 0 0 0,-1 1 0 0 0,0-1 0 0 0,0 1 0 0 0,0 0 0 0 0,0 0 0 0 0,0 0 0 0 0,-1 0 0 0 0,0 1 1 0 0,1-1-1 0 0,-1 1 0 0 0,0 0 0 0 0,-1 0 0 0 0,1 0 0 0 0,-1 0 0 0 0,0 0 0 0 0,0 1 0 0 0,0-1 0 0 0,0 1 0 0 0,-1-1 0 0 0,0 1 0 0 0,0 0 0 0 0,0 0 0 0 0,0-1 1 0 0,-1 1-1 0 0,0 0 0 0 0,0 3-148 0 0,-25 82 2728 0 0,25-89-2547 0 0,12 8-262 0 0,198-101-6706 0 0,-172 82 5423 0 0</inkml:trace>
  <inkml:trace contextRef="#ctx0" brushRef="#br0" timeOffset="1770.855">2612 366 1004 0 0,'-70'187'4897'0'0,"-19"10"-4319"0"0,72-183-4379 0 0,17-14 2563 0 0</inkml:trace>
  <inkml:trace contextRef="#ctx0" brushRef="#br0" timeOffset="2036.645">2903 213 924 0 0,'0'0'1220'0'0,"2"0"-192"0"0,0 0-180 0 0,-2 0-168 0 0,2 0-92 0 0,3-2-31 0 0,2 0-129 0 0,2 1-156 0 0,14-3-56 0 0,-10 4-248 0 0,31-8-4 0 0,-15 3-492 0 0,1 0-409 0 0,4 2 81 0 0,3-1-652 0 0,-5 1 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0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37 1048 0 0,'0'0'231'0'0,"-4"0"-17"0"0,-6 4-170 0 0,0-1 1 0 0,1 2-1 0 0,-1 0 1 0 0,1 0-1 0 0,0 1 1 0 0,0 0-1 0 0,1 0 1 0 0,0 1-1 0 0,0 0 1 0 0,0 0-1 0 0,1 1 1 0 0,0 0-1 0 0,0 0 1 0 0,1 1-45 0 0,-18 17 157 0 0,-368 423 1838 0 0,313-395-1532 0 0,74-58-468 0 0,1 0-1 0 0,-1 0 1 0 0,1-1-1 0 0,0 1 1 0 0,0-1-1 0 0,1 0 1 0 0,0 0-1 0 0,0-1 1 0 0,0 1 0 0 0,0 0-1 0 0,1-1 1 0 0,0 0-1 0 0,0 0 1 0 0,0 0-1 0 0,1 0 1 0 0,0 0-1 0 0,0 0 1 0 0,0 0-1 0 0,1 0 1 0 0,0 0 0 0 0,0 0-1 0 0,1 0 1 0 0,0 0-1 0 0,0 0 1 0 0,1-5 5 0 0,-2 2-50 0 0,36-177-314 0 0,-36 185 361 0 0,0 0 1 0 0,1 0-1 0 0,-1 0 0 0 0,0 1 1 0 0,1-1-1 0 0,-1 0 0 0 0,1 0 1 0 0,-1 1-1 0 0,1-1 0 0 0,-1 1 1 0 0,1-1-1 0 0,-1 0 0 0 0,1 1 1 0 0,0-1-1 0 0,-1 1 0 0 0,1-1 1 0 0,0 1-1 0 0,0 0 1 0 0,-1-1-1 0 0,1 1 0 0 0,0 0 1 0 0,0-1-1 0 0,0 1 0 0 0,-1 0 1 0 0,1 0-1 0 0,0 0 0 0 0,0-1 1 0 0,0 1-1 0 0,0 0 0 0 0,-1 0 1 0 0,1 1-1 0 0,0-1 0 0 0,0 0 1 0 0,0 0-1 0 0,0 0 0 0 0,-1 0 1 0 0,1 1-1 0 0,0-1 0 0 0,0 0 1 0 0,0 1-1 0 0,-1-1 0 0 0,1 1 1 0 0,0-1-1 0 0,-1 1 0 0 0,1-1 1 0 0,0 1-1 0 0,-1-1 0 0 0,1 1 1 0 0,-1 0-1 0 0,1-1 0 0 0,-1 1 1 0 0,1 0-1 0 0,-1-1 0 0 0,1 1 1 0 0,-1 0-1 0 0,0 0 3 0 0,44 54 124 0 0,-32-39-162 0 0,10 9 57 0 0,0 0-1 0 0,2-2 1 0 0,1-1-1 0 0,0-1 1 0 0,2-1-1 0 0,0-2 1 0 0,1 0-1 0 0,1-2 0 0 0,1-1 1 0 0,0-2-1 0 0,1 0 1 0 0,0-2-1 0 0,1-2 1 0 0,0-1-1 0 0,0-1 1 0 0,1-1-1 0 0,0-2 1 0 0,0-2-1 0 0,30-1-18 0 0,-53 0-67 0 0,-1-1-1 0 0,1 0 1 0 0,0 0-1 0 0,-1-1 1 0 0,1 0-1 0 0,0 0 1 0 0,-1-1-1 0 0,0-1 1 0 0,1 0-1 0 0,-1 0 1 0 0,0-1-1 0 0,0 0 1 0 0,-1 0 0 0 0,1-1-1 0 0,-1 0 1 0 0,0 0-1 0 0,0-1 1 0 0,-1 0-1 0 0,0-1 1 0 0,0 1-1 0 0,0-1 1 0 0,-1-1-1 0 0,0 1 1 0 0,0-1-1 0 0,-1 0 1 0 0,0-1-1 0 0,0 1 1 0 0,-1-1-1 0 0,-1 0 1 0 0,1 0 0 0 0,1-8 67 0 0,-8 13 3 0 0,0 0 1 0 0,0-1 0 0 0,0 1-1 0 0,0 0 1 0 0,-1 0 0 0 0,0 1-1 0 0,0-1 1 0 0,0 1 0 0 0,0 0 0 0 0,0 0-1 0 0,-1 0 1 0 0,1 1 0 0 0,-1-1-1 0 0,0 1 1 0 0,0 0 0 0 0,0 1-1 0 0,0-1 1 0 0,0 1 0 0 0,0 0 0 0 0,0 0-1 0 0,0 1 1 0 0,0-1 0 0 0,-1 1-1 0 0,1 0 1 0 0,0 0 0 0 0,0 1-1 0 0,0 0 1 0 0,-1 0 0 0 0,1 0 0 0 0,0 0-1 0 0,-4 3-3 0 0,-1-2 20 0 0,0 1 1 0 0,0 1-1 0 0,0-1 0 0 0,0 2 0 0 0,1-1 0 0 0,0 1 1 0 0,0 1-1 0 0,0 0 0 0 0,0 0 0 0 0,1 1 0 0 0,0 0 1 0 0,1 0-1 0 0,-1 1 0 0 0,1 0 0 0 0,1 0 0 0 0,0 0 0 0 0,0 1 1 0 0,0 0-1 0 0,1 0 0 0 0,0 1 0 0 0,1 0 0 0 0,0-1 1 0 0,1 1-1 0 0,0 1 0 0 0,1-1 0 0 0,0 0 0 0 0,0 1 1 0 0,0 8-21 0 0,3-14 12 0 0,-1-1 0 0 0,1 1-1 0 0,0 0 1 0 0,0-1 0 0 0,1 1 0 0 0,-1 0 0 0 0,1-1 0 0 0,0 0 0 0 0,0 1 0 0 0,1-1 0 0 0,-1 0 0 0 0,1 0 0 0 0,0 0 0 0 0,0-1 0 0 0,0 1 0 0 0,1-1 0 0 0,-1 1 0 0 0,1-1 0 0 0,-1 0 0 0 0,1-1 0 0 0,0 1 0 0 0,1-1 0 0 0,-1 1-1 0 0,0-1 1 0 0,1-1 0 0 0,-1 1 0 0 0,1 0 0 0 0,-1-1 0 0 0,3 0-12 0 0,136 19 175 0 0,-126-20-192 0 0,0-1 0 0 0,0 0 0 0 0,0-1 0 0 0,0-1 0 0 0,-1 0 0 0 0,1-1 0 0 0,-1-1-1 0 0,0-1 1 0 0,0 0 0 0 0,5-4 17 0 0,0 0-123 0 0,0-1-1 0 0,0-1 1 0 0,-1-1 0 0 0,-1-1-1 0 0,0-1 1 0 0,-1 0-1 0 0,0-1 1 0 0,-2-1-1 0 0,0-1 1 0 0,-1 0-1 0 0,0-1 1 0 0,-2-1 0 0 0,0 0-1 0 0,-1-1 1 0 0,-1 0-1 0 0,-2 0 1 0 0,0-1-1 0 0,-1-1 1 0 0,1-5 123 0 0,3-15 515 0 0,-1-1 1 0 0,-2 0 0 0 0,-2-1-1 0 0,-3 0 1 0 0,-1 0-1 0 0,-2-6-515 0 0,-11-31 1975 0 0,47 149-1951 0 0,-2 2 0 0 0,-4 0 1 0 0,-3 3-1 0 0,-2 0 0 0 0,0 19-24 0 0,-7 25-2894 0 0,-19-98 1468 0 0</inkml:trace>
  <inkml:trace contextRef="#ctx0" brushRef="#br0" timeOffset="261.304">1298 429 1568 0 0,'12'-19'956'0'0,"4"-4"-140"0"0,2 0-128 0 0,7 6-116 0 0,2-1-60 0 0,5 4-31 0 0,1 3-305 0 0,-2-3-156 0 0,6 8-8 0 0,2 1-413 0 0,-3 5-427 0 0,-17 0 60 0 0,11 0-640 0 0,6 0-112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1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1056 0 0,'16'-59'2492'0'0,"-7"41"-927"0"0,-7 39-1107 0 0,136 682 768 0 0,-134-680-623 0 0,-1-39-73 0 0,3-22-392 0 0,-1 21-123 0 0,0 0 1 0 0,2 0-1 0 0,-1 0 0 0 0,2 1 0 0 0,0 0 0 0 0,1 1 1 0 0,1 0-1 0 0,0 0 0 0 0,1 1 0 0 0,1 0 0 0 0,0 1 1 0 0,1 0-1 0 0,0 1 0 0 0,1 0 0 0 0,0 1 1 0 0,1 1-1 0 0,0 0 0 0 0,1 1 0 0 0,0 1 0 0 0,0 1 1 0 0,0 0-1 0 0,1 1 0 0 0,0 0 0 0 0,1 2 1 0 0,-1 0-1 0 0,1 1 0 0 0,0 0 0 0 0,0 2 0 0 0,10 0-15 0 0,-24 1-9 0 0,0 0-1 0 0,1 0 0 0 0,-1 1 1 0 0,0-1-1 0 0,0 1 0 0 0,-1 0 0 0 0,1 0 1 0 0,0 1-1 0 0,0-1 0 0 0,0 1 0 0 0,-1-1 1 0 0,1 1-1 0 0,-1 1 0 0 0,1-1 0 0 0,-1 0 1 0 0,0 1-1 0 0,0-1 0 0 0,0 1 1 0 0,0 0-1 0 0,-1 0 0 0 0,1 0 0 0 0,-1 1 1 0 0,1-1-1 0 0,-1 0 0 0 0,0 1 0 0 0,-1 0 1 0 0,1-1-1 0 0,0 1 0 0 0,-1 0 1 0 0,0 0-1 0 0,0 0 0 0 0,0 0 0 0 0,-1 0 1 0 0,1 0-1 0 0,-1 0 0 0 0,0 0 0 0 0,0 0 1 0 0,0 0-1 0 0,-1 0 0 0 0,1 0 0 0 0,-1 0 1 0 0,-1 2 9 0 0,-10 13 48 0 0,-1-1-1 0 0,-1-1 1 0 0,-1 0 0 0 0,-1-1 0 0 0,0-1 0 0 0,0 0 0 0 0,-2-1 0 0 0,0-1-1 0 0,0-1 1 0 0,-1 0 0 0 0,-1-2 0 0 0,0 0 0 0 0,0-1 0 0 0,-1-1-1 0 0,0-1 1 0 0,0-1 0 0 0,-3 0-48 0 0,24-7 18 0 0,1 0 0 0 0,-1 0 0 0 0,1 0 1 0 0,-1 0-1 0 0,1 1 0 0 0,-1-1 0 0 0,0 0 0 0 0,0 0 0 0 0,1 0 0 0 0,-1 0 0 0 0,0 0 1 0 0,0 0-1 0 0,0 0 0 0 0,0 0 0 0 0,0 0 0 0 0,0 0 0 0 0,0 0 0 0 0,-1 0 0 0 0,1 0 0 0 0,0 0 1 0 0,0 0-1 0 0,-1 0 0 0 0,1 0 0 0 0,-1 0 0 0 0,1 0 0 0 0,-1 0 0 0 0,1 1 0 0 0,-1-1 0 0 0,1 0 1 0 0,-1 0-1 0 0,0 1 0 0 0,1-1 0 0 0,-1 0 0 0 0,0 1 0 0 0,0-1 0 0 0,0 0 0 0 0,1 1 0 0 0,-1-1 1 0 0,0 1-1 0 0,0 0 0 0 0,0-1 0 0 0,0 1 0 0 0,0 0 0 0 0,0-1 0 0 0,0 1 0 0 0,0 0 0 0 0,0 0 1 0 0,0 0-1 0 0,0 0 0 0 0,0 0 0 0 0,0 0 0 0 0,0 0 0 0 0,0 0 0 0 0,0 0 0 0 0,0 1 0 0 0,0-1 1 0 0,0 0-1 0 0,0 0 0 0 0,1 1 0 0 0,-2 0-18 0 0,20-18-38 0 0,1 2 0 0 0,0 0 0 0 0,1 2 0 0 0,1 0 0 0 0,0 1-1 0 0,1 1 1 0 0,0 1 0 0 0,1 1 0 0 0,0 0 0 0 0,0 2 0 0 0,23-4 38 0 0,-13 2-110 0 0,394-125-1531 0 0,-424 134 1633 0 0,-1-1-1 0 0,1 0 0 0 0,-1 0 0 0 0,1 0 0 0 0,-1-1 0 0 0,0 1 1 0 0,1 0-1 0 0,-1-1 0 0 0,0 0 0 0 0,0 1 0 0 0,0-1 1 0 0,0 0-1 0 0,-1 0 0 0 0,1 0 0 0 0,0 0 0 0 0,-1 0 0 0 0,0-1 1 0 0,1 1-1 0 0,-1 0 0 0 0,0-1 0 0 0,0 1 0 0 0,0-1 0 0 0,0 1 1 0 0,-1-1-1 0 0,1 1 0 0 0,-1-1 0 0 0,1 0 0 0 0,-1 1 1 0 0,0-1-1 0 0,0-1 9 0 0,-9-3 4 0 0,0 1 1 0 0,0 0 0 0 0,0 1 0 0 0,-1 0-1 0 0,0 0 1 0 0,0 1 0 0 0,0 0-1 0 0,-1 1 1 0 0,1 0 0 0 0,-1 1 0 0 0,1 0-1 0 0,-1 0 1 0 0,0 1 0 0 0,0 1-1 0 0,0 0 1 0 0,0 0 0 0 0,0 1 0 0 0,-6 1-5 0 0,-6-1 56 0 0,18-2-59 0 0,0 0 0 0 0,1 1 0 0 0,-1 0 0 0 0,0 0 0 0 0,1 0 1 0 0,-1 1-1 0 0,0-1 0 0 0,1 1 0 0 0,-1 0 0 0 0,1 1 0 0 0,-1-1 0 0 0,1 1 0 0 0,0 0 0 0 0,-1 0 0 0 0,1 0 0 0 0,0 0 0 0 0,0 1 1 0 0,0 0-1 0 0,1 0 0 0 0,-1 0 0 0 0,1 0 0 0 0,0 0 0 0 0,-1 1 0 0 0,1-1 0 0 0,1 1 0 0 0,-1 0 0 0 0,1 0 0 0 0,-1 0 0 0 0,1 0 1 0 0,0 1-1 0 0,1-1 0 0 0,-1 0 0 0 0,1 1 0 0 0,0-1 0 0 0,0 1 0 0 0,0 0 0 0 0,0-1 0 0 0,1 1 0 0 0,0 0 0 0 0,0 3 3 0 0,15 13-134 0 0,1 0-1 0 0,1-2 1 0 0,1 0-1 0 0,1 0 1 0 0,0-2-1 0 0,1-1 1 0 0,1 0-1 0 0,0-1 0 0 0,1-1 1 0 0,1-2-1 0 0,0 0 1 0 0,1-1-1 0 0,0-1 1 0 0,0-2-1 0 0,9 2 135 0 0,94 26-2593 0 0,-64-22 1333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198 132 1600 0 0,'0'0'281'0'0,"1"0"0"0"0,-1 0 0 0 0,0 0 0 0 0,1 0 0 0 0,-1 0 0 0 0,0 0 0 0 0,1 0 0 0 0,-1 0 0 0 0,0 0 0 0 0,1 0 0 0 0,-1 0 0 0 0,0 0 0 0 0,1 0 0 0 0,-1 0-281 0 0,-14 223 1560 0 0,15-209-1531 0 0,0 0 0 0 0,1 0 0 0 0,1 0 0 0 0,0-1 0 0 0,1 1 0 0 0,1-1 0 0 0,0 0 1 0 0,0 0-1 0 0,2 0 0 0 0,-1-1 0 0 0,1 0 0 0 0,1 0 0 0 0,0-1 0 0 0,1 0 0 0 0,0-1 0 0 0,1 1 0 0 0,0-2 0 0 0,1 1 0 0 0,10 7-29 0 0,93 26-3808 0 0,-102-43 2609 0 0,-10 0 56 0 0</inkml:trace>
  <inkml:trace contextRef="#ctx0" brushRef="#br0" timeOffset="219.208">1 393 968 0 0,'51'-4'5982'0'0,"21"-6"-3805"0"0,176-38-6073 0 0,-167 27 1317 0 0,-44 9 1283 0 0</inkml:trace>
  <inkml:trace contextRef="#ctx0" brushRef="#br0" timeOffset="517.728">609 258 836 0 0,'52'32'1080'0'0,"-28"-20"-765"0"0,-1 2 0 0 0,0 1 0 0 0,0 1 0 0 0,-2 1 0 0 0,0 1 0 0 0,-1 0 0 0 0,-1 2 0 0 0,4 6-315 0 0,-21-25 56 0 0,-1 1-1 0 0,1-1 0 0 0,-1 1 0 0 0,1-1 0 0 0,-1 1 1 0 0,0 0-1 0 0,0 0 0 0 0,0 0 0 0 0,0-1 1 0 0,0 1-1 0 0,-1 0 0 0 0,1 0 0 0 0,-1 0 0 0 0,1 0 1 0 0,-1 0-1 0 0,1 0 0 0 0,-1 0 0 0 0,0 1 0 0 0,0-1 1 0 0,0 0-1 0 0,0 0 0 0 0,-1 0 0 0 0,1 0 0 0 0,0 0 1 0 0,-1 0-1 0 0,1 0 0 0 0,-1 0 0 0 0,0 0 1 0 0,0 0-1 0 0,0 0 0 0 0,0-1 0 0 0,0 1 0 0 0,0 0 1 0 0,0 0-1 0 0,-1-1 0 0 0,1 1 0 0 0,-1-1 0 0 0,1 1 1 0 0,-1-1-1 0 0,1 0 0 0 0,-1 0 0 0 0,0 1 0 0 0,0-1 1 0 0,1 0-1 0 0,-1-1 0 0 0,0 1 0 0 0,0 0 0 0 0,0 0 1 0 0,0-1-1 0 0,0 1 0 0 0,0-1 0 0 0,-1 0-55 0 0,2 1 18 0 0,0-1-1 0 0,0 0 1 0 0,0 0-1 0 0,0 0 1 0 0,0 0-1 0 0,0 0 1 0 0,0 0-1 0 0,0 0 1 0 0,1 0-1 0 0,-1 0 1 0 0,0 0-1 0 0,0 0 1 0 0,0 0-1 0 0,0-1 1 0 0,0 1-1 0 0,0 0 1 0 0,0-1-1 0 0,1 1 0 0 0,-1-1 1 0 0,0 1-1 0 0,0-1 1 0 0,1 1-1 0 0,-1-1 1 0 0,0 0-1 0 0,1 1 1 0 0,-1-1-1 0 0,0 0 1 0 0,1 0-1 0 0,-1 1 1 0 0,1-1-1 0 0,-1 0 1 0 0,1 0-1 0 0,0 0 1 0 0,-1 1-1 0 0,1-1 1 0 0,0 0-1 0 0,-1 0 1 0 0,1 0-1 0 0,0 0 1 0 0,0 0-1 0 0,0 0 1 0 0,0 0-1 0 0,0 0 1 0 0,0 0-1 0 0,0 0 1 0 0,0 1-1 0 0,0-1 0 0 0,1 0 1 0 0,-1 0-1 0 0,0 0 1 0 0,0 0-1 0 0,1 0 1 0 0,-1 0-1 0 0,1 1 1 0 0,-1-1-1 0 0,1 0-17 0 0,17-50-65 0 0,-18 51 65 0 0,12-17-311 0 0,0 0 0 0 0,1 0-1 0 0,0 1 1 0 0,2 1 0 0 0,0 1 0 0 0,0 0 0 0 0,1 0 0 0 0,1 2 0 0 0,0 0 0 0 0,1 1 0 0 0,4-1 311 0 0,22-17-1766 0 0,-12 6 433 0 0</inkml:trace>
  <inkml:trace contextRef="#ctx0" brushRef="#br0" timeOffset="1152.926">1437 347 1088 0 0,'-10'-3'114'0'0,"0"2"0"0"0,0-1 0 0 0,0 1 0 0 0,0 1 0 0 0,0 0 0 0 0,0 0 0 0 0,0 1 0 0 0,0 0 0 0 0,0 1-1 0 0,0 0 1 0 0,0 0 0 0 0,1 1 0 0 0,-1 1 0 0 0,1-1 0 0 0,0 1 0 0 0,0 1 0 0 0,0 0 0 0 0,0 0 0 0 0,1 1 0 0 0,0 0 0 0 0,0 1 0 0 0,1-1 0 0 0,0 1 0 0 0,0 1 0 0 0,0-1 0 0 0,1 1-1 0 0,0 1 1 0 0,-2 3-114 0 0,7-11 33 0 0,0 1 0 0 0,0-1-1 0 0,0 1 1 0 0,0-1 0 0 0,0 1-1 0 0,0 0 1 0 0,1-1 0 0 0,-1 1-1 0 0,0 0 1 0 0,1 0 0 0 0,-1 0-1 0 0,1 0 1 0 0,0-1 0 0 0,0 1-1 0 0,-1 0 1 0 0,1 0 0 0 0,0 0-1 0 0,1 0 1 0 0,-1 0 0 0 0,0 0-1 0 0,1-1 1 0 0,-1 1 0 0 0,1 0-1 0 0,-1 0 1 0 0,1 0 0 0 0,0-1-1 0 0,0 1 1 0 0,-1 0 0 0 0,1-1-1 0 0,1 1 1 0 0,-1-1 0 0 0,0 1-1 0 0,0-1 1 0 0,0 0 0 0 0,1 1-1 0 0,-1-1 1 0 0,1 0 0 0 0,-1 0-1 0 0,1 0 1 0 0,-1 0 0 0 0,1 0-1 0 0,0 0 1 0 0,0 0 0 0 0,-1-1-1 0 0,1 1 1 0 0,0-1 0 0 0,0 1 0 0 0,0-1-1 0 0,-1 0 1 0 0,1 1 0 0 0,0-1-1 0 0,1 0-32 0 0,103 12 430 0 0,-5-46-574 0 0,-96 28 124 0 0,0 0 1 0 0,-1 0 0 0 0,0 0 0 0 0,0-1 0 0 0,0 0 0 0 0,-1 1 0 0 0,0-1 0 0 0,0 0 0 0 0,-1-1 0 0 0,0 1 0 0 0,0 0 0 0 0,-1-1 0 0 0,0 1 0 0 0,0-1-1 0 0,0 1 1 0 0,-1-1 0 0 0,0 1 0 0 0,-1-4 19 0 0,33 29 377 0 0,93 116-1697 0 0,-100-110-903 0 0,-21-17 1146 0 0</inkml:trace>
  <inkml:trace contextRef="#ctx0" brushRef="#br0" timeOffset="1771.588">1734 330 948 0 0,'8'7'162'0'0,"-1"1"0"0"0,0 0 0 0 0,0 1 0 0 0,0 0 0 0 0,-1 0 0 0 0,-1 0 0 0 0,0 1 0 0 0,0-1 0 0 0,0 1 1 0 0,-1 0-1 0 0,-1 1 0 0 0,0-1 0 0 0,0 1 0 0 0,-1-1 0 0 0,-1 1 0 0 0,1 7-162 0 0,5 20 1031 0 0,36-103 1391 0 0,54-55-2117 0 0,-93 120-319 0 0,-1 0 0 0 0,1 0 0 0 0,-1 0 0 0 0,1 1 0 0 0,0 0 0 0 0,-1 0 0 0 0,1 0 0 0 0,-1 0 0 0 0,0 0-1 0 0,1 1 1 0 0,-1-1 0 0 0,0 1 0 0 0,0 0 0 0 0,0 0 0 0 0,0 0 0 0 0,0 1 0 0 0,-1-1 0 0 0,1 1 0 0 0,0-1 0 0 0,-1 1-1 0 0,0 0 1 0 0,0 0 0 0 0,0 0 0 0 0,0 0 0 0 0,0 0 0 0 0,-1 0 0 0 0,1 1 0 0 0,-1-1 0 0 0,0 1 0 0 0,0-1 0 0 0,0 1 0 0 0,0-1-1 0 0,-1 1 1 0 0,0-1 0 0 0,1 1 0 0 0,-1 0 14 0 0,12 24-157 0 0,18 28 153 0 0,-29-56 42 0 0,54-19 46 0 0,52-45-267 0 0,-90 51 155 0 0,-1 2 0 0 0,2 0 0 0 0,-1 0 0 0 0,2 2-1 0 0,-1 0 1 0 0,1 1 0 0 0,0 1 0 0 0,1 1 0 0 0,0 1 0 0 0,0 0 0 0 0,0 2 0 0 0,11-1 28 0 0,-29 5 22 0 0,1 0-1 0 0,-1 1 0 0 0,0-1 1 0 0,1 1-1 0 0,-1 0 0 0 0,0-1 1 0 0,0 1-1 0 0,0 0 0 0 0,0 0 1 0 0,-1 0-1 0 0,1 0 1 0 0,0 1-1 0 0,-1-1 0 0 0,0 0 1 0 0,1 1-1 0 0,-1-1 0 0 0,0 1 1 0 0,0-1-1 0 0,-1 1 0 0 0,1 0 1 0 0,0-1-1 0 0,-1 1 0 0 0,0 0 1 0 0,1-1-1 0 0,-1 1 1 0 0,0 0-1 0 0,0-1 0 0 0,-1 1 1 0 0,1 0-1 0 0,-1 0 0 0 0,1-1 1 0 0,-1 1-22 0 0,-3 9 17 0 0,-1-1 1 0 0,-1 0 0 0 0,0 0 0 0 0,0 0 0 0 0,-1-1 0 0 0,-1 1 0 0 0,1-2-1 0 0,-2 1 1 0 0,1-1 0 0 0,-1-1 0 0 0,0 1 0 0 0,-1-2 0 0 0,-8 6-18 0 0,-96 31-2962 0 0,112-43 1743 0 0</inkml:trace>
  <inkml:trace contextRef="#ctx0" brushRef="#br0" timeOffset="2036.797">2939 37 1780 0 0,'-6'2'143'0'0,"-1"2"0"0"0,1-1-1 0 0,0 1 1 0 0,-1 0 0 0 0,2 0 0 0 0,-1 1-1 0 0,0-1 1 0 0,1 1 0 0 0,0 1 0 0 0,0-1-1 0 0,1 1 1 0 0,-1 0 0 0 0,1 0 0 0 0,0 0-1 0 0,1 0 1 0 0,-1 1 0 0 0,1-1 0 0 0,1 1-1 0 0,-1 0 1 0 0,1 0 0 0 0,1 0 0 0 0,-1 0-1 0 0,1 1 1 0 0,0-1 0 0 0,1 0 0 0 0,-1 0-1 0 0,1 1 1 0 0,1-1 0 0 0,0 0-1 0 0,0 0 1 0 0,1 3-143 0 0,7 18 185 0 0,3 1 0 0 0,0-2 0 0 0,1 0 0 0 0,2 0 0 0 0,1-2 0 0 0,1 0 0 0 0,2 2-185 0 0,-4-9 28 0 0,-1 1 0 0 0,0 1 0 0 0,-2 0 0 0 0,0 0 0 0 0,-2 1 0 0 0,0 1 0 0 0,-1 0 0 0 0,-2 0 0 0 0,0 1 0 0 0,-1 0-1 0 0,-1 0 1 0 0,1 20-28 0 0,-5-38-149 0 0,-1 1 0 0 0,1-1 0 0 0,-1 1-1 0 0,0 0 1 0 0,0-1 0 0 0,-1 1 0 0 0,0-1-1 0 0,0 1 1 0 0,0-1 0 0 0,-1 1 0 0 0,1-1-1 0 0,-1 1 1 0 0,-1-1 0 0 0,1 0 0 0 0,-1 0-1 0 0,0 0 1 0 0,0-1 0 0 0,0 1 0 0 0,0-1-1 0 0,-1 0 1 0 0,0 1 0 0 0,0-2 0 0 0,0 1-1 0 0,0 0 1 0 0,-1-1 0 0 0,0 0 0 0 0,1 0-1 0 0,-1 0 1 0 0,0 0 0 0 0,0-1 0 0 0,-1 0 0 0 0,1 0-1 0 0,-1 0 150 0 0,-11-2-1142 0 0</inkml:trace>
  <inkml:trace contextRef="#ctx0" brushRef="#br0" timeOffset="2923.349">2739 418 928 0 0,'5'-9'3348'0'0,"94"-7"-2498"0"0,369-36 315 0 0,-331 43-1087 0 0,-135 9-173 0 0,3-5-119 0 0,-146 10 182 0 0,-13 30 76 0 0,92 5-377 0 0,62-39 389 0 0,0-1 4 0 0,2 4-12 0 0,7 3-35 0 0,1-1 1 0 0,-1 0 0 0 0,1-1 0 0 0,1 0 0 0 0,-1 0 0 0 0,1-1 0 0 0,-1 0-1 0 0,1-1 1 0 0,0-1 0 0 0,0 1 0 0 0,1-2 0 0 0,-1 1 0 0 0,0-2 0 0 0,0 1-1 0 0,1-2 1 0 0,-1 1 0 0 0,0-2 0 0 0,6-1-14 0 0,15 3-27 0 0,-21 0 69 0 0,1 0 1 0 0,-1-1 0 0 0,0 0-1 0 0,0-1 1 0 0,0 0 0 0 0,0-1 0 0 0,0 0-1 0 0,-1-1 1 0 0,1 0 0 0 0,-1 0-1 0 0,0-1 1 0 0,0-1 0 0 0,-1 0 0 0 0,0 0-1 0 0,4-3-42 0 0,-8 7-3 0 0,1 1-1 0 0,0 0 0 0 0,-1 1 1 0 0,1 0-1 0 0,-1-1 1 0 0,1 2-1 0 0,0-1 0 0 0,-1 1 1 0 0,1 0-1 0 0,-1 0 1 0 0,1 0-1 0 0,-1 1 0 0 0,1 0 1 0 0,-1 0-1 0 0,0 0 0 0 0,0 1 1 0 0,0-1-1 0 0,0 1 1 0 0,-1 0-1 0 0,1 1 0 0 0,-1-1 1 0 0,0 1-1 0 0,0 0 0 0 0,0 0 1 0 0,0 0-1 0 0,0 1 1 0 0,-1-1-1 0 0,0 1 0 0 0,0 0 1 0 0,-1 0-1 0 0,1 0 1 0 0,-1 0-1 0 0,2 5 4 0 0,1-12-7 0 0,0 0 0 0 0,0 0 0 0 0,0 0 0 0 0,0 0 0 0 0,0-1 0 0 0,-1 0 0 0 0,1 0 0 0 0,-1 0 0 0 0,1-1 0 0 0,-1 1 0 0 0,0-1 0 0 0,0 0 0 0 0,-1 0 0 0 0,1-1 0 0 0,-1 1 0 0 0,0-1 0 0 0,0 1 0 0 0,0-2 7 0 0,20-20-511 0 0,53-43-1442 0 0,-60 56 1161 0 0</inkml:trace>
  <inkml:trace contextRef="#ctx0" brushRef="#br0" timeOffset="3480.678">4092 470 1360 0 0,'11'39'2698'0'0,"-10"-62"345"0"0,1 11-3036 0 0,0 0 0 0 0,1 0 0 0 0,1 0 0 0 0,0 1 0 0 0,0-1 0 0 0,1 1 1 0 0,0 0-1 0 0,1 0 0 0 0,0 0 0 0 0,1 1 0 0 0,0 0 0 0 0,1 0 0 0 0,0 1 1 0 0,1 0-1 0 0,-1 0 0 0 0,2 1 0 0 0,1-1-7 0 0,-8 8-9 0 0,1 1 0 0 0,-1 0-1 0 0,0 0 1 0 0,0 0 0 0 0,1 0 0 0 0,-1 1 0 0 0,0-1 0 0 0,0 1-1 0 0,0-1 1 0 0,1 1 0 0 0,-1 0 0 0 0,0 1 0 0 0,0-1 0 0 0,0 0-1 0 0,-1 1 1 0 0,1 0 0 0 0,0 0 0 0 0,-1 0 0 0 0,1 0 0 0 0,-1 0-1 0 0,1 0 1 0 0,-1 0 0 0 0,0 1 0 0 0,0-1 0 0 0,0 1 0 0 0,0 0-1 0 0,0 0 1 0 0,-1-1 0 0 0,1 1 0 0 0,-1 0 0 0 0,0 0-1 0 0,0 1 1 0 0,1 2 9 0 0,18 68 166 0 0,-20-73-156 0 0,0-1-62 0 0,0 0 103 0 0,2 7 446 0 0,61-128-334 0 0,-36 87-512 0 0,-26 34 376 0 0,-1 0-21 0 0,17 22-144 0 0,0 16 10 0 0,-15-28 66 0 0,1 0-1 0 0,0-1 1 0 0,1 0 0 0 0,0 0-1 0 0,0 0 1 0 0,1 0 0 0 0,0 0-1 0 0,1-1 1 0 0,0 0 0 0 0,0 0-1 0 0,0-1 1 0 0,1 1 0 0 0,1-2-1 0 0,-1 1 1 0 0,1-1 0 0 0,0 0 0 0 0,0 0-1 0 0,1-1 1 0 0,-1 0 0 0 0,1-1-1 0 0,1 0 1 0 0,-1 0 0 0 0,9 2 62 0 0,173-16-3756 0 0,-153 4 2809 0 0</inkml:trace>
  <inkml:trace contextRef="#ctx0" brushRef="#br0" timeOffset="4056.363">5007 353 948 0 0,'-14'-3'193'0'0,"0"0"-1"0"0,0 0 1 0 0,0 1-1 0 0,0 1 0 0 0,0 1 1 0 0,-1 0-1 0 0,1 0 1 0 0,0 2-1 0 0,-1-1 1 0 0,1 2-1 0 0,0 0 1 0 0,1 1-1 0 0,-1 0 1 0 0,1 1-1 0 0,-1 1 1 0 0,1 0-1 0 0,1 0 1 0 0,-1 2-1 0 0,-10 7-192 0 0,23-15 16 0 0,-1 1 1 0 0,0-1-1 0 0,0 0 1 0 0,1 1-1 0 0,-1-1 0 0 0,0 1 1 0 0,0-1-1 0 0,1 1 0 0 0,-1 0 1 0 0,1-1-1 0 0,-1 1 1 0 0,0-1-1 0 0,1 1 0 0 0,-1 0 1 0 0,1 0-1 0 0,0-1 1 0 0,-1 1-1 0 0,1 0 0 0 0,-1 0 1 0 0,1 0-1 0 0,0 0 0 0 0,0-1 1 0 0,0 1-1 0 0,-1 0 1 0 0,1 0-1 0 0,0 0 0 0 0,0 0 1 0 0,0 0-1 0 0,0-1 0 0 0,0 1 1 0 0,1 0-1 0 0,-1 0 1 0 0,0 0-1 0 0,0 0 0 0 0,0 0 1 0 0,1-1-1 0 0,-1 1 0 0 0,1 0 1 0 0,-1 0-1 0 0,0-1 1 0 0,1 1-1 0 0,-1 0 0 0 0,1 0 1 0 0,0-1-1 0 0,-1 1 1 0 0,1-1-1 0 0,-1 1 0 0 0,1 0 1 0 0,0-1-1 0 0,0 1 0 0 0,-1-1 1 0 0,1 0-1 0 0,0 1 1 0 0,0-1-1 0 0,-1 0 0 0 0,1 1 1 0 0,0-1-1 0 0,0 0 0 0 0,0 0 1 0 0,0 1-1 0 0,0-1 1 0 0,-1 0-1 0 0,2 0-16 0 0,60 10 424 0 0,64-24-32 0 0,-126 14-383 0 0,0 1 0 0 0,0 0 0 0 0,0-1 0 0 0,0 1 0 0 0,0 0 0 0 0,0-1 0 0 0,0 1 0 0 0,0 0 1 0 0,0-1-1 0 0,0 1 0 0 0,0 0 0 0 0,0-1 0 0 0,0 1 0 0 0,1 0 0 0 0,-1-1 0 0 0,0 1 0 0 0,1 0 0 0 0,-1-1 1 0 0,0 1-1 0 0,1-1 0 0 0,-1 1 0 0 0,1-1 0 0 0,-1 1 0 0 0,0-1 0 0 0,1 1 0 0 0,-1-1 0 0 0,1 1 0 0 0,0-1 1 0 0,-1 0-1 0 0,1 1 0 0 0,-1-1 0 0 0,1 0 0 0 0,0 1 0 0 0,-1-1 0 0 0,1 0 0 0 0,0 0 0 0 0,-1 0 0 0 0,1 0 1 0 0,0 1-1 0 0,-1-1 0 0 0,1 0 0 0 0,0 0 0 0 0,-1 0 0 0 0,1 0 0 0 0,0-1 0 0 0,0 1-9 0 0,-1 2-5 0 0,0 0 0 0 0,0-1 0 0 0,0 1 0 0 0,0 0 0 0 0,1-1 0 0 0,-1 1 0 0 0,0 0 0 0 0,1-1 0 0 0,0 1 0 0 0,-1-1 0 0 0,1 1-1 0 0,0-1 1 0 0,0 1 0 0 0,0-1 0 0 0,0 0 0 0 0,0 1 0 0 0,0-1 0 0 0,0 0 0 0 0,0 0 0 0 0,0 0 0 0 0,1 0 0 0 0,-1 0 0 0 0,0 0 0 0 0,1 0 0 0 0,-1 0-1 0 0,1 0 1 0 0,-1-1 0 0 0,1 1 0 0 0,0-1 0 0 0,-1 1 0 0 0,1-1 0 0 0,-1 1 0 0 0,1-1 0 0 0,0 0 0 0 0,-1 0 0 0 0,1 0 0 0 0,0 0 0 0 0,-1 0 0 0 0,1 0 0 0 0,0 0-1 0 0,-1-1 1 0 0,1 1 0 0 0,0-1 0 0 0,-1 1 0 0 0,1-1 0 0 0,-1 1 0 0 0,1-1 0 0 0,-1 0 0 0 0,1 0 0 0 0,-1 0 0 0 0,0 0 0 0 0,1 0 0 0 0,-1 0 5 0 0,20-5-32 0 0,-1 0 0 0 0,1-2 0 0 0,-2 0 0 0 0,1-1 0 0 0,-1-1 0 0 0,-1-1 0 0 0,1-1 0 0 0,-2 0 0 0 0,0-1 0 0 0,-1-1 0 0 0,0-1 0 0 0,-1 0 0 0 0,0-1 0 0 0,-1 0 0 0 0,-1-1 0 0 0,-1-1 0 0 0,-1 0 0 0 0,0-1 0 0 0,-1 0 0 0 0,-1 0 0 0 0,-1-1 0 0 0,-1 0 0 0 0,0-1 0 0 0,-2 0 0 0 0,0-1 32 0 0,-3 8 131 0 0,4-51 529 0 0,-6 64-648 0 0,0 0-1 0 0,-1 0 1 0 0,1 0-1 0 0,0 0 0 0 0,0 0 1 0 0,0 0-1 0 0,-1 0 0 0 0,1 0 1 0 0,0 0-1 0 0,-1 0 1 0 0,1 0-1 0 0,0 1 0 0 0,-1-1 1 0 0,0 0-1 0 0,1 0 1 0 0,-1 0-1 0 0,1 1 0 0 0,-1-1 1 0 0,0 0-1 0 0,1 1 0 0 0,-1-1 1 0 0,0 1-1 0 0,0-1 1 0 0,0 1-1 0 0,1-1 0 0 0,-1 1 1 0 0,0-1-1 0 0,0 1 1 0 0,0 0-1 0 0,0-1 0 0 0,0 1 1 0 0,0 0-1 0 0,0 0 0 0 0,0 0 1 0 0,0 0-1 0 0,0 0 1 0 0,0 0-1 0 0,0 0 0 0 0,0 0 1 0 0,1 0-1 0 0,-1 0 1 0 0,0 0-1 0 0,0 1 0 0 0,0-1 1 0 0,0 0-1 0 0,0 1 0 0 0,0-1 1 0 0,0 1-1 0 0,1-1 1 0 0,-1 1-1 0 0,0-1 0 0 0,0 1 1 0 0,1 0-1 0 0,-1-1 1 0 0,0 1-1 0 0,1 0 0 0 0,-1-1 1 0 0,0 2-12 0 0,-9 8 7 0 0,0 0 1 0 0,0 0-1 0 0,1 1 0 0 0,1 0 1 0 0,0 1-1 0 0,0 0 1 0 0,1 0-1 0 0,1 0 0 0 0,0 1 1 0 0,1 0-1 0 0,0 0 1 0 0,1 1-1 0 0,1 0 1 0 0,0-1-1 0 0,0 1 0 0 0,2 0 1 0 0,-1 0-1 0 0,2 0 1 0 0,0 0-1 0 0,1 0 1 0 0,0 0-1 0 0,1 2-7 0 0,20 110 75 0 0,-22-125-144 0 0,1 0-1 0 0,-1 1 1 0 0,1-1-1 0 0,-1 0 1 0 0,1 0-1 0 0,-1 1 1 0 0,0-1-1 0 0,0 0 1 0 0,0 0-1 0 0,0 1 1 0 0,0-1-1 0 0,0 0 1 0 0,0 1-1 0 0,0-1 1 0 0,0 0-1 0 0,-1 0 0 0 0,1 1 1 0 0,0-1-1 0 0,-1 0 1 0 0,1 0-1 0 0,-1 1 1 0 0,1-1-1 0 0,-1 0 1 0 0,0 0-1 0 0,0 0 1 0 0,1 0-1 0 0,-1 0 1 0 0,0 0-1 0 0,0 0 1 0 0,0 0-1 0 0,0 0 1 0 0,0-1-1 0 0,0 1 1 0 0,0 0-1 0 0,0-1 1 0 0,0 1-1 0 0,-1 0 0 0 0,1-1 1 0 0,0 0-1 0 0,-1 1 70 0 0,-2-5-777 0 0,0-1-78 0 0</inkml:trace>
  <inkml:trace contextRef="#ctx0" brushRef="#br0" timeOffset="4320.94">5391 308 1288 0 0,'13'-1'133'0'0,"1"0"-1"0"0,-1 1 0 0 0,0 1 1 0 0,0 0-1 0 0,0 0 1 0 0,0 1-1 0 0,0 1 1 0 0,0 0-1 0 0,0 1 0 0 0,-1 1 1 0 0,0 0-1 0 0,0 0 1 0 0,0 1-1 0 0,0 1 1 0 0,-1 0-1 0 0,10 8-132 0 0,-19-14 32 0 0,0 1 0 0 0,0-1 0 0 0,-1 1 0 0 0,1 0 0 0 0,0-1 0 0 0,-1 1 0 0 0,1 0 0 0 0,-1 0 0 0 0,0 0 0 0 0,0 0 1 0 0,0 1-1 0 0,0-1 0 0 0,0 0 0 0 0,0 0 0 0 0,0 0 0 0 0,-1 1 0 0 0,1-1 0 0 0,-1 1 0 0 0,0-1 0 0 0,1 0 0 0 0,-1 1 0 0 0,0-1 0 0 0,-1 0 0 0 0,1 1 0 0 0,0-1 0 0 0,-1 1 0 0 0,1-1 0 0 0,-1 0 0 0 0,0 0 1 0 0,1 1-1 0 0,-1-1 0 0 0,0 0 0 0 0,-1 0 0 0 0,1 0 0 0 0,0 0 0 0 0,-1 0 0 0 0,1 0 0 0 0,-1 0 0 0 0,1 0 0 0 0,-1-1 0 0 0,0 1 0 0 0,-1 1-32 0 0,-91 47-1081 0 0,61-45-41 0 0,-3-3-148 0 0</inkml:trace>
  <inkml:trace contextRef="#ctx0" brushRef="#br0" timeOffset="4586.447">5507 198 836 0 0,'2'0'1076'0'0,"1"0"-204"0"0,2-1-128 0 0,-1 1-80 0 0,0-2-76 0 0,-3 2-160 0 0,3 0-39 0 0,-1-2-97 0 0,1 2-68 0 0,0-1-192 0 0,1-1-4 0 0,0 2-292 0 0,6-2-156 0 0,0 1-229 0 0,13-4-567 0 0,0 1 48 0 0,2-1-360 0 0</inkml:trace>
  <inkml:trace contextRef="#ctx0" brushRef="#br0" timeOffset="4973.469">5820 265 1068 0 0,'-11'9'242'0'0,"0"1"-1"0"0,1 0 0 0 0,1 1 1 0 0,-1 0-1 0 0,2 0 1 0 0,0 1-1 0 0,0 0 0 0 0,1 1 1 0 0,0-1-1 0 0,-2 10-241 0 0,7-21 52 0 0,1 1 0 0 0,0-1 1 0 0,0 0-1 0 0,0 1 0 0 0,1-1 0 0 0,-1 1 0 0 0,0-1 0 0 0,0 1 0 0 0,1 0 0 0 0,-1-1 0 0 0,1 1 0 0 0,-1 0 0 0 0,1-1 0 0 0,0 1 0 0 0,0 0 0 0 0,0 0 1 0 0,0-1-1 0 0,0 1 0 0 0,0 0 0 0 0,0-1 0 0 0,0 1 0 0 0,1 0 0 0 0,-1 0 0 0 0,1-1 0 0 0,-1 1 0 0 0,1-1 0 0 0,0 1 0 0 0,0 0 0 0 0,-1-1 0 0 0,1 0 1 0 0,0 1-1 0 0,0-1 0 0 0,0 1 0 0 0,1-1 0 0 0,-1 0 0 0 0,0 0 0 0 0,0 0 0 0 0,1 0 0 0 0,-1 0 0 0 0,1 0 0 0 0,-1 0 0 0 0,1 0 0 0 0,-1 0 0 0 0,1-1 1 0 0,0 1-1 0 0,-1-1 0 0 0,1 1 0 0 0,0-1 0 0 0,-1 1 0 0 0,1-1 0 0 0,0 0 0 0 0,-1 0 0 0 0,3 0-52 0 0,86-30 485 0 0,20-85 254 0 0,-110 116-743 0 0,0 0 0 0 0,-1 0 0 0 0,1 0 0 0 0,0 0 0 0 0,0 0 0 0 0,0 0 0 0 0,0-1 0 0 0,0 1 0 0 0,0 0 0 0 0,0 0 0 0 0,0 0 0 0 0,1 0 0 0 0,-1 0 0 0 0,0 0 0 0 0,1 0-1 0 0,-1 0 1 0 0,0 0 0 0 0,1-1 0 0 0,-1 1 0 0 0,1 0 0 0 0,-1 0 0 0 0,1 0 0 0 0,0-1 0 0 0,-1 1 0 0 0,1 0 0 0 0,0-1 0 0 0,-1 1 0 0 0,1-1 0 0 0,0 1 0 0 0,0-1 0 0 0,0 1 0 0 0,-1-1 0 0 0,1 1 0 0 0,0-1 0 0 0,0 0 0 0 0,0 1 0 0 0,0-1 0 0 0,0 0 0 0 0,0 0 0 0 0,0 0 0 0 0,0 0 0 0 0,0 0 0 0 0,0 0 0 0 0,0 0 0 0 0,0 0 0 0 0,-1 0-1 0 0,1 0 1 0 0,0 0 0 0 0,0 0 0 0 0,0-1 0 0 0,0 1 0 0 0,0 0 0 0 0,0-1 0 0 0,0 1 0 0 0,-1-1 0 0 0,1 1 0 0 0,0-1 0 0 0,0 0 0 0 0,-1 1 0 0 0,1-1 0 0 0,0 1 0 0 0,0-1 4 0 0,7 64-74 0 0,-8-62 102 0 0,5 25 37 0 0,31-60-34 0 0,5-7-116 0 0,1 2 0 0 0,1 1 0 0 0,2 3 0 0 0,2 1 0 0 0,40-21 85 0 0,-8 35-16 0 0,-75 23-34 0 0,-1 0 0 0 0,0 0 0 0 0,0 1 0 0 0,0-1 0 0 0,0 1 0 0 0,0-1 0 0 0,-1 1 0 0 0,0 0 0 0 0,0 0 0 0 0,0 0 0 0 0,0 1 0 0 0,0-1 0 0 0,-1 0 0 0 0,0 1 0 0 0,0-1 0 0 0,0 0 0 0 0,0 1 0 0 0,-1-1 0 0 0,0 1 0 0 0,0 0 0 0 0,0-1 0 0 0,0 1 0 0 0,-1 2 50 0 0,-21 77-2570 0 0,15-61 1289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24.540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 77 1532 0 0,'2'4'724'0'0,"-2"-1"-100"0"0,3-1 12 0 0,-3-1-88 0 0,0 1-176 0 0,0 1-28 0 0,2-1 8 0 0,-4 0-168 0 0,6-1-19 0 0,-4 1-422 0 0,0 0-227 0 0,-2-2-276 0 0,2 0 52 0 0,0 0-684 0 0</inkml:trace>
  <inkml:trace contextRef="#ctx0" brushRef="#br1" timeOffset="7352.383">12 27 1520 0 0,'28'8'4652'0'0,"-2"-8"-3571"0"0,24-15 1890 0 0,-41 1-9802 0 0,-9 9 5402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6:2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1103 525 2116 0 0,'41'11'8321'0'0,"-27"-10"-9386"0"0,-2-1-3789 0 0,-9-2 3506 0 0,10-8 34 0 0</inkml:trace>
  <inkml:trace contextRef="#ctx0" brushRef="#br0" timeOffset="-531.237">75 0 1436 0 0,'-9'7'3622'0'0,"-2"33"-3149"0"0,27 226 1437 0 0,43 42-768 0 0,-25-153-918 0 0,-8 1 0 0 0,4 138-224 0 0,-29-286-26 0 0,0 6-400 0 0,0 1 0 0 0,0-1-1 0 0,-2 1 1 0 0,0-1 0 0 0,0 1-1 0 0,-1-1 1 0 0,-1 0 0 0 0,0 1-1 0 0,-2-1 1 0 0,1-1 0 0 0,-3 5 426 0 0,-7-3-1189 0 0,4-10-18 0 0</inkml:trace>
  <inkml:trace contextRef="#ctx0" brushRef="#br0" timeOffset="-251.356">255 485 1292 0 0,'11'-10'160'0'0,"1"0"1"0"0,1 1-1 0 0,0 0 0 0 0,0 1 1 0 0,1 0-1 0 0,0 1 0 0 0,0 0 1 0 0,0 2-1 0 0,1-1 0 0 0,0 2 1 0 0,0 0-1 0 0,0 1 0 0 0,1 0 1 0 0,-1 1-1 0 0,1 1 0 0 0,-1 1 1 0 0,2 0-161 0 0,-10 0 102 0 0,0 1 0 0 0,-1-1 1 0 0,1 2-1 0 0,0-1 0 0 0,0 1 1 0 0,-1 0-1 0 0,1 0 0 0 0,-1 1 1 0 0,0-1-1 0 0,0 2 0 0 0,0-1 1 0 0,0 1-1 0 0,0-1 0 0 0,-1 2 1 0 0,1-1-1 0 0,-1 1 0 0 0,0-1 1 0 0,-1 1-1 0 0,1 1 0 0 0,-1-1 1 0 0,0 1-1 0 0,0-1 0 0 0,-1 1 1 0 0,0 0-1 0 0,0 0 0 0 0,0 1 1 0 0,-1-1-1 0 0,0 1 0 0 0,0-1 1 0 0,0 1-1 0 0,-1 0 0 0 0,0 0 1 0 0,0-1-1 0 0,-1 1 0 0 0,0 0 1 0 0,0 0-1 0 0,-1 0 0 0 0,0 0 1 0 0,0-1-1 0 0,0 1 0 0 0,-1 0 1 0 0,0-1-1 0 0,-1 3-102 0 0,-9 7 173 0 0,0-1 0 0 0,-1-1 0 0 0,-1 0-1 0 0,0-1 1 0 0,-1 0 0 0 0,-1-1 0 0 0,0-1 0 0 0,0 0-1 0 0,-1-1 1 0 0,-6 2-173 0 0,-60 25-522 0 0,42-32-2175 0 0,11-31-1444 0 0,40 11 2839 0 0</inkml:trace>
  <inkml:trace contextRef="#ctx0" brushRef="#br0" timeOffset="112632.026">246 1444 1184 0 0,'-3'-2'132'0'0,"0"1"0"0"0,0 0 0 0 0,0 0 0 0 0,0 0 0 0 0,-1 0 0 0 0,1 0 0 0 0,0 1 0 0 0,0-1 0 0 0,-1 1 0 0 0,1 0 0 0 0,0 0 0 0 0,0 0 0 0 0,-1 0 0 0 0,1 1-1 0 0,0-1 1 0 0,0 1 0 0 0,-1 0 0 0 0,1 0 0 0 0,0 0 0 0 0,0 0 0 0 0,0 1 0 0 0,0-1 0 0 0,0 1 0 0 0,1 0 0 0 0,-1 0 0 0 0,0 0 0 0 0,1 0 0 0 0,0 0 0 0 0,-1 0 0 0 0,1 1 0 0 0,0-1 0 0 0,0 1 0 0 0,0 0 0 0 0,0-1 0 0 0,1 1 0 0 0,-2 3-132 0 0,-41 114 1446 0 0,42-73-1101 0 0,3-1-1 0 0,1 1 1 0 0,3 0-1 0 0,1-1 1 0 0,3 0 0 0 0,2 3-345 0 0,12 72 444 0 0,-20-102-379 0 0,1-9-136 0 0,-1-1-1 0 0,0 1 1 0 0,-1 0-1 0 0,0 0 0 0 0,-1 0 1 0 0,0 0-1 0 0,0 1 1 0 0,-1-1-1 0 0,-1 0 1 0 0,0 0-1 0 0,0 0 1 0 0,-1 0-1 0 0,0 0 1 0 0,-1 0-1 0 0,0 0 0 0 0,0-1 1 0 0,-1 1-1 0 0,0-1 1 0 0,-1 0-1 0 0,0 0 1 0 0,0 0-1 0 0,-7 7 72 0 0,8-15-258 0 0,0 1 0 0 0,-1-1 0 0 0,1 0 0 0 0,0 0 0 0 0,-1-1 0 0 0,1 1 0 0 0,0-1 0 0 0,-1 0 0 0 0,1 0 0 0 0,0-1 0 0 0,-1 1 0 0 0,1-1 0 0 0,0 0 0 0 0,0 0 0 0 0,-1 0 0 0 0,1-1 0 0 0,0 1 0 0 0,0-1 0 0 0,0 0 0 0 0,-1-1 258 0 0,3 2 11 0 0,-27-13-1414 0 0</inkml:trace>
  <inkml:trace contextRef="#ctx0" brushRef="#br0" timeOffset="112926.976">47 1794 1088 0 0,'16'-12'135'0'0,"0"1"0"0"0,1 1 0 0 0,0 0 0 0 0,1 1 0 0 0,0 1 0 0 0,1 0 0 0 0,-1 2 0 0 0,1 0 0 0 0,1 1 0 0 0,-1 1 0 0 0,1 1 0 0 0,-1 1 0 0 0,1 0 0 0 0,0 2 0 0 0,0 0 0 0 0,0 1 0 0 0,-1 1 0 0 0,1 1 0 0 0,-1 1 0 0 0,1 0 0 0 0,-1 2 0 0 0,0 0 0 0 0,-1 1 0 0 0,2 2-135 0 0,-15-7 80 0 0,0 2 0 0 0,1-1 1 0 0,-2 1-1 0 0,1-1 0 0 0,0 1 1 0 0,-1 1-1 0 0,0-1 0 0 0,0 1 1 0 0,0-1-1 0 0,0 1 0 0 0,-1 0 0 0 0,0 1 1 0 0,0-1-1 0 0,0 0 0 0 0,-1 1 1 0 0,0 0-1 0 0,0-1 0 0 0,0 1 1 0 0,-1 0-1 0 0,0 0 0 0 0,0 0 1 0 0,0 0-1 0 0,-1 0 0 0 0,0 0 1 0 0,0 0-1 0 0,0 0 0 0 0,-1 0 0 0 0,0 0 1 0 0,0 0-1 0 0,0 0 0 0 0,-1 0 1 0 0,0 0-1 0 0,0-1 0 0 0,-1 1 1 0 0,-1 2-81 0 0,0-1 153 0 0,0-1 0 0 0,-1 0 0 0 0,1-1 0 0 0,-1 1 0 0 0,0-1 0 0 0,-1 0 0 0 0,1 0 0 0 0,-1 0 0 0 0,0-1 0 0 0,0 0 0 0 0,-1 0 0 0 0,1-1 1 0 0,-1 0-1 0 0,1 0 0 0 0,-1 0 0 0 0,0-1 0 0 0,0 0 0 0 0,-1 0 0 0 0,-6 0-153 0 0,11-4 33 0 0,1 0-1 0 0,-1 0 1 0 0,1-1 0 0 0,0 1 0 0 0,0-1-1 0 0,0 0 1 0 0,0 1 0 0 0,0-1 0 0 0,1 0-1 0 0,-1 0 1 0 0,1 0 0 0 0,0 0 0 0 0,-1-1-1 0 0,2 1 1 0 0,-1 0 0 0 0,0 0 0 0 0,1-1-1 0 0,-1 1 1 0 0,1 0 0 0 0,0-1 0 0 0,0 1-1 0 0,0 0 1 0 0,1-1 0 0 0,-1 1 0 0 0,1 0-1 0 0,0-1 1 0 0,0 1-33 0 0,4-13-102 0 0,1-1 0 0 0,0 2 0 0 0,1-1 0 0 0,1 1 0 0 0,0 0 0 0 0,2 1 0 0 0,-1 0 0 0 0,2 0 0 0 0,-1 1 0 0 0,5-3 102 0 0,145-100-6392 0 0,-132 101 4937 0 0</inkml:trace>
  <inkml:trace contextRef="#ctx0" brushRef="#br0" timeOffset="113840.504">1126 1554 928 0 0,'-12'-3'184'0'0,"1"1"0"0"0,-1 0 0 0 0,0 0 0 0 0,1 1 0 0 0,-1 1 0 0 0,0 0 0 0 0,0 1 0 0 0,0 0 0 0 0,1 0 0 0 0,-1 2 0 0 0,1-1 0 0 0,-1 1 0 0 0,1 1 0 0 0,0 0 0 0 0,0 1 0 0 0,0 0 0 0 0,1 1 0 0 0,0 0 0 0 0,0 0 0 0 0,0 1 0 0 0,1 0 0 0 0,0 1 0 0 0,0 0 0 0 0,1 0 1 0 0,0 1-1 0 0,1 0 0 0 0,-1 1 0 0 0,2 0 0 0 0,0 0 0 0 0,0 0 0 0 0,0 0 0 0 0,1 1 0 0 0,-2 8-184 0 0,6-15 27 0 0,1 0-1 0 0,0 0 1 0 0,-1-1 0 0 0,1 1 0 0 0,1 0 0 0 0,-1 0 0 0 0,0-1 0 0 0,1 1 0 0 0,0 0 0 0 0,0 0-1 0 0,0-1 1 0 0,0 1 0 0 0,1-1 0 0 0,-1 1 0 0 0,1-1 0 0 0,0 0 0 0 0,0 1 0 0 0,0-1 0 0 0,0 0-1 0 0,1 0 1 0 0,-1-1 0 0 0,1 1 0 0 0,0 0 0 0 0,0-1 0 0 0,0 0 0 0 0,0 1 0 0 0,0-1 0 0 0,0 0 0 0 0,0-1-1 0 0,1 1 1 0 0,-1-1 0 0 0,1 1 0 0 0,-1-1 0 0 0,1 0 0 0 0,0 0 0 0 0,0-1 0 0 0,-1 1 0 0 0,2-1-27 0 0,5 2-49 0 0,0 0 1 0 0,0-1 0 0 0,0 0-1 0 0,0-1 1 0 0,0 0 0 0 0,0 0 0 0 0,-1-1-1 0 0,1-1 1 0 0,0 0 0 0 0,0 0 0 0 0,-1-1-1 0 0,1 0 1 0 0,-1 0 0 0 0,2-2 48 0 0,5-5-25 0 0,-1 0 0 0 0,0-2 0 0 0,-1 1 1 0 0,0-2-1 0 0,-1 0 0 0 0,0-1 1 0 0,-1 0-1 0 0,-1 0 0 0 0,0-1 0 0 0,3-9 25 0 0,52-63-220 0 0,-63 89 211 0 0,-1-1-1 0 0,1 1 1 0 0,-1-1-1 0 0,1 1 1 0 0,-1 0-1 0 0,0 0 1 0 0,0 0-1 0 0,0 0 1 0 0,0 0-1 0 0,0 0 1 0 0,0 1-1 0 0,-1-1 0 0 0,1 1 1 0 0,-1-1-1 0 0,1 1 1 0 0,-1 0-1 0 0,0-1 1 0 0,0 1-1 0 0,-1 0 1 0 0,1 0-1 0 0,0 0 1 0 0,-1 0-1 0 0,0 0 1 0 0,1-1-1 0 0,-1 1 1 0 0,0 0-1 0 0,-1 0 1 0 0,1 0-1 0 0,-1 2 10 0 0,2-2-30 0 0,9 181 315 0 0,-10-183-44 0 0,-3 7 206 0 0,45-81 113 0 0,-32 53-616 0 0,1 0 1 0 0,0 0-1 0 0,1 1 1 0 0,1 1-1 0 0,1 0 1 0 0,1 1-1 0 0,0 1 0 0 0,15-13 56 0 0,21 8-336 0 0,-50 21 287 0 0,15 2 10 0 0,-11 0 29 0 0,0 0 1 0 0,0 0-1 0 0,0 1 1 0 0,-1-1-1 0 0,1 1 1 0 0,-1 0-1 0 0,1 0 1 0 0,-1 1-1 0 0,0-1 1 0 0,0 1-1 0 0,0 0 1 0 0,-1 0-1 0 0,0 0 1 0 0,1 1-1 0 0,-1-1 1 0 0,-1 1-1 0 0,1 0 1 0 0,-1 0-1 0 0,1-1 1 0 0,-1 2-1 0 0,-1-1 1 0 0,1 0-1 0 0,-1 0 1 0 0,0 0-1 0 0,0 1 1 0 0,-1-1-1 0 0,1 1 1 0 0,-1-1-1 0 0,0 0 1 0 0,-1 1-1 0 0,1-1 1 0 0,-1 0-1 0 0,0 1 1 0 0,0-1-1 0 0,-1 0 1 0 0,0 0-1 0 0,0 0 1 0 0,-1 2 9 0 0,-5 13-102 0 0,9-20 114 0 0,0 0 0 0 0,-1 0 0 0 0,1 0 1 0 0,-1 0-1 0 0,1 1 0 0 0,-1-1 1 0 0,1 0-1 0 0,-1 0 0 0 0,1 1 1 0 0,-1-1-1 0 0,1 0 0 0 0,-1 1 1 0 0,1-1-1 0 0,-1 1 0 0 0,1-1 1 0 0,-1 0-1 0 0,0 1 0 0 0,1-1 0 0 0,-1 1 1 0 0,0-1-1 0 0,0 1 0 0 0,1-1 1 0 0,-1 1-1 0 0,0-1 0 0 0,0 1 1 0 0,0 0-1 0 0,1-1-12 0 0,147-113-1019 0 0,-144 111 975 0 0,0 0 1 0 0,0-1 0 0 0,0 1 0 0 0,0 1 0 0 0,0-1 0 0 0,0 1 0 0 0,0 0 0 0 0,1 0 0 0 0,-1 0 0 0 0,0 0 0 0 0,1 1 0 0 0,-1-1 0 0 0,1 1 0 0 0,-1 0 0 0 0,0 1-1 0 0,1-1 1 0 0,-1 1 0 0 0,1 0 0 0 0,-1 0 0 0 0,0 0 0 0 0,0 1 0 0 0,0-1 0 0 0,0 1 0 0 0,0 0 0 0 0,0 0 0 0 0,0 1 0 0 0,0-1 0 0 0,-1 1 0 0 0,1 0-1 0 0,-1 0 44 0 0,52 82-2128 0 0,-48-62 1110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1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1088 0 0,'12'8'6569'0'0,"-6"83"-5845"0"0,-6-88-473 0 0,20 113-515 0 0,1 1-4562 0 0,-21-109 3608 0 0</inkml:trace>
  <inkml:trace contextRef="#ctx0" brushRef="#br0" timeOffset="342.609">58 89 1860 0 0,'4'-7'123'0'0,"0"0"-1"0"0,1 1 1 0 0,0 0-1 0 0,0 0 1 0 0,1 1-1 0 0,-1-1 1 0 0,1 1-1 0 0,0 0 1 0 0,1 1-1 0 0,-1-1 1 0 0,1 1-1 0 0,0 0 1 0 0,0 1-1 0 0,0 0 1 0 0,1 0-1 0 0,-1 1 1 0 0,1 0 0 0 0,-1 0-1 0 0,1 0 1 0 0,0 1-1 0 0,0 0-122 0 0,-4 3 20 0 0,0-1 0 0 0,0 1-1 0 0,0 0 1 0 0,0 0 0 0 0,0 1-1 0 0,0-1 1 0 0,-1 1 0 0 0,1-1 0 0 0,-1 1-1 0 0,0 1 1 0 0,1-1 0 0 0,-2 0-1 0 0,1 1 1 0 0,0-1 0 0 0,-1 1 0 0 0,1 0-1 0 0,-1 0 1 0 0,0 0 0 0 0,0 0 0 0 0,-1 0-1 0 0,1 0 1 0 0,-1 1 0 0 0,0-1-1 0 0,0 0 1 0 0,0 1 0 0 0,-1-1 0 0 0,1 1-1 0 0,-1-1 1 0 0,0 1 0 0 0,-1-1 0 0 0,1 1-1 0 0,-1-1 1 0 0,0 0 0 0 0,0 1-1 0 0,0-1 1 0 0,-1 1-20 0 0,-2 8 75 0 0,-2-1 0 0 0,0 0 0 0 0,0-1 0 0 0,-1 1 0 0 0,0-1 0 0 0,-1 0-1 0 0,0-1 1 0 0,-1 0 0 0 0,0 0 0 0 0,0-1 0 0 0,-1 0 0 0 0,-2 0-75 0 0,-73 53 1253 0 0,85-60-1213 0 0,1 0-1 0 0,-1 0 0 0 0,1 0 0 0 0,0 0 1 0 0,-1 0-1 0 0,1 0 0 0 0,0 0 0 0 0,0 0 1 0 0,0-1-1 0 0,1 1 0 0 0,-1 0 0 0 0,0 0 1 0 0,1-1-1 0 0,-1 1 0 0 0,1-1 0 0 0,-1 0 1 0 0,1 1-1 0 0,0-1 0 0 0,-1 0 0 0 0,1 0 1 0 0,0 0-1 0 0,0 0 0 0 0,0 0 0 0 0,0 0 1 0 0,0-1-1 0 0,0 1 0 0 0,0-1 0 0 0,0 1 1 0 0,2-1-40 0 0,1 2 81 0 0,210 121-1610 0 0,-153-91-2243 0 0,-53-26 2466 0 0</inkml:trace>
  <inkml:trace contextRef="#ctx0" brushRef="#br0" timeOffset="669.739">568 284 1404 0 0,'89'243'5857'0'0,"-59"-313"-2880"0"0,30-203-4422 0 0,-56 217-4027 0 0,-4 55 4115 0 0</inkml:trace>
  <inkml:trace contextRef="#ctx0" brushRef="#br0" timeOffset="949.497">842 434 1528 0 0,'119'-64'2198'0'0,"-100"55"-2021"0"0,0 2 0 0 0,1 0 0 0 0,0 1 0 0 0,0 2 0 0 0,0 0 0 0 0,0 0 0 0 0,1 2 0 0 0,16 0-177 0 0,-30 2 87 0 0,-1 1 0 0 0,0 0 0 0 0,0 0 0 0 0,0 0 0 0 0,1 0-1 0 0,-1 1 1 0 0,-1 0 0 0 0,1 0 0 0 0,0 1 0 0 0,0 0 0 0 0,-1 0 0 0 0,0 0 0 0 0,1 1 0 0 0,-1-1 0 0 0,0 1 0 0 0,-1 0 0 0 0,1 1 0 0 0,-1-1 0 0 0,0 1 0 0 0,0 0 0 0 0,0 0 0 0 0,-1 0 0 0 0,0 1 0 0 0,0-1-1 0 0,0 1 1 0 0,0-1 0 0 0,0 6-87 0 0,-8 0 105 0 0,0-1-1 0 0,-1 0 1 0 0,0 0-1 0 0,-1 0 1 0 0,0-1-1 0 0,-1 0 1 0 0,1-1-1 0 0,-2 1 1 0 0,1-1-1 0 0,-1-1 0 0 0,-1 0 1 0 0,1 0-1 0 0,-1-1 1 0 0,0 0-1 0 0,-1-1 1 0 0,1 0-1 0 0,-1 0 1 0 0,0-1-1 0 0,-4 0-104 0 0,12-2 0 0 0,-10 4-114 0 0,-94 38-592 0 0,34-31-3719 0 0,72-13 3079 0 0,1 0 147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1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1660 0 0,'5'6'3162'0'0,"1"43"-2102"0"0,-3 0-822 0 0,-4-24-326 0 0,1 0 0 0 0,1 0-1 0 0,2 0 1 0 0,0-1 0 0 0,2 1-1 0 0,0-1 1 0 0,2 0-1 0 0,1 0 1 0 0,0-1 0 0 0,2 0-1 0 0,1 0 1 0 0,6 7 88 0 0,14-3-2240 0 0,-13-17 836 0 0</inkml:trace>
  <inkml:trace contextRef="#ctx0" brushRef="#br0" timeOffset="204.128">502 507 1300 0 0,'21'20'5524'0'0,"-4"75"-5307"0"0,-16-85 103 0 0,1-3-586 0 0,-1 0 1 0 0,1 0-1 0 0,-2 1 0 0 0,1-1 1 0 0,-1 0-1 0 0,0 0 1 0 0,0 0-1 0 0,-1 1 1 0 0,0-1-1 0 0,-1 0 0 0 0,1 0 1 0 0,-1 0-1 0 0,-1-1 1 0 0,1 1-1 0 0,-1 0 1 0 0,-2 3 265 0 0,-9 0-1424 0 0</inkml:trace>
  <inkml:trace contextRef="#ctx0" brushRef="#br0" timeOffset="404.111">179 297 1616 0 0,'1'-10'1152'0'0,"1"2"-204"0"0,0 1-112 0 0,0-1-116 0 0,1 3-55 0 0,-1-2-105 0 0,-2 0-76 0 0,2 2-76 0 0,1 0-136 0 0,-3-1-152 0 0,4 2-12 0 0,-4-2-516 0 0,2 4-236 0 0,1 0-252 0 0,3-1-517 0 0,3 1 69 0 0,-2 1-32 0 0</inkml:trace>
  <inkml:trace contextRef="#ctx0" brushRef="#br0" timeOffset="668.217">620 230 1724 0 0,'-26'-8'5898'0'0,"20"6"-9592"0"0,7 4 2419 0 0,1-2 26 0 0</inkml:trace>
  <inkml:trace contextRef="#ctx0" brushRef="#br0" timeOffset="1054.994">1133 429 1260 0 0,'-168'57'4566'0'0,"154"-50"-4289"0"0,8-5-187 0 0,0 0 1 0 0,0 0 0 0 0,0 1 0 0 0,0 0 0 0 0,0 1 0 0 0,0-1-1 0 0,1 1 1 0 0,0 0 0 0 0,0 1 0 0 0,0-1 0 0 0,0 1 0 0 0,1 0 0 0 0,0 0-1 0 0,0 0 1 0 0,0 0 0 0 0,0 1 0 0 0,1 0 0 0 0,0 0 0 0 0,0 0-1 0 0,0 1-90 0 0,6-3 11 0 0,0 0-1 0 0,0-1 0 0 0,1 1 0 0 0,-1-1 0 0 0,0 0 0 0 0,1 0 1 0 0,0 0-1 0 0,0-1 0 0 0,0 1 0 0 0,0-1 0 0 0,0 0 0 0 0,1 0 1 0 0,-1 0-1 0 0,0-1 0 0 0,1 1 0 0 0,-1-1 0 0 0,1 0 0 0 0,0-1 1 0 0,-1 1-1 0 0,5-1-10 0 0,4 2-57 0 0,-1-1 1 0 0,1 0 0 0 0,0-1-1 0 0,-1 0 1 0 0,1-1 0 0 0,0-1 0 0 0,-1 0-1 0 0,1 0 1 0 0,-1-2 0 0 0,0 1-1 0 0,0-2 1 0 0,0 1 0 0 0,-1-2-1 0 0,1 1 1 0 0,-1-2 0 0 0,-1 1-1 0 0,1-1 1 0 0,-1-1 0 0 0,0 0-1 0 0,-1-1 1 0 0,0 0 0 0 0,0 0-1 0 0,-1 0 1 0 0,0-1 0 0 0,-1-1-1 0 0,0 1 1 0 0,0-1 0 0 0,-1-1-1 0 0,-1 1 1 0 0,0-1 0 0 0,0 0 0 0 0,-1 0-1 0 0,-1 0 1 0 0,0 0 0 0 0,-1-1-1 0 0,1-12 57 0 0,-1 2 164 0 0,0-1 0 0 0,-2 0 0 0 0,-1 0-1 0 0,-1 0 1 0 0,-1 0 0 0 0,-1 1 0 0 0,-1 0 0 0 0,-1-1-1 0 0,-1 2 1 0 0,-1-1 0 0 0,-1 1 0 0 0,-5-9-164 0 0,-45-23 1447 0 0,58 53-1309 0 0,1 1-6 0 0,-19 29 100 0 0,15-18-237 0 0,1 0 0 0 0,0 0 0 0 0,0 1 0 0 0,2-1 0 0 0,-1 1 1 0 0,2-1-1 0 0,-1 1 0 0 0,2 0 0 0 0,-1-1 0 0 0,2 1 0 0 0,-1 0 1 0 0,2-1-1 0 0,-1 0 0 0 0,2 1 0 0 0,-1-1 0 0 0,3 3 5 0 0,114 274-6934 0 0,-105-253 5740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3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2008 0 0,'1'-12'1244'0'0,"-1"2"-180"0"0,0 4-152 0 0,0-3-107 0 0,0 3-85 0 0,0 1-124 0 0,0 1-120 0 0,0 1-120 0 0,0-2-208 0 0,0 3-104 0 0,0 1-192 0 0,2 4 12 0 0,-2 2-224 0 0,11 12-212 0 0,-4 1-308 0 0,0 9-501 0 0,4 1 25 0 0,-2 4 68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4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219 115 1368 0 0,'3'-9'1114'0'0,"7"-22"2024"0"0,-1 39-897 0 0,13 451-2647 0 0,-21-453 147 0 0,-1 1 0 0 0,-1-1 0 0 0,1 1 0 0 0,-1-1 0 0 0,0 1 0 0 0,-1-1 0 0 0,1 1 0 0 0,-1-1 0 0 0,-1 0 0 0 0,1 0 0 0 0,-1 0 0 0 0,0 0 1 0 0,0-1-1 0 0,-1 1 0 0 0,1-1 0 0 0,-1 0 0 0 0,-1 0 0 0 0,1 0 0 0 0,-2 1 259 0 0,-5 2-1319 0 0</inkml:trace>
  <inkml:trace contextRef="#ctx0" brushRef="#br0" timeOffset="608.571">0 522 1748 0 0,'3'-8'218'0'0,"0"0"-1"0"0,0 0 0 0 0,1 0 1 0 0,0 0-1 0 0,0 1 0 0 0,1 0 1 0 0,0 0-1 0 0,0 0 1 0 0,0 0-1 0 0,1 1 0 0 0,0 0 1 0 0,1 0-1 0 0,-1 1 1 0 0,1-1-1 0 0,0 2 0 0 0,0-1 1 0 0,1 1-1 0 0,-1 0 1 0 0,9-3-218 0 0,199-79 702 0 0,-177 75-841 0 0,-1-1 1 0 0,0-2-1 0 0,-1-2 1 0 0,-1-1-1 0 0,0-2 1 0 0,-2-1-1 0 0,1-3 139 0 0,-29 20 78 0 0,0-1 0 0 0,-1 0 1 0 0,0 0-1 0 0,0 0 0 0 0,0 0 0 0 0,0-1 0 0 0,-1 1 0 0 0,1-1 0 0 0,-1 0 1 0 0,0 0-1 0 0,-1-1 0 0 0,1 1 0 0 0,-1 0 0 0 0,0-1 0 0 0,-1 0 0 0 0,1 1 0 0 0,-1-1 1 0 0,0 0-1 0 0,0 0 0 0 0,-1 1 0 0 0,0-1 0 0 0,0 0 0 0 0,0 0 0 0 0,-1 0 0 0 0,0 0 1 0 0,0 1-1 0 0,0-1 0 0 0,-1 0 0 0 0,1 1 0 0 0,-1-1 0 0 0,-1 1 0 0 0,0-2-78 0 0,3 8 9 0 0,-1-1 0 0 0,1 1 0 0 0,-1-1 0 0 0,0 1 0 0 0,1-1-1 0 0,-1 0 1 0 0,1 1 0 0 0,-1-1 0 0 0,0 0 0 0 0,1 1 0 0 0,-1-1-1 0 0,0 0 1 0 0,1 0 0 0 0,-1 0 0 0 0,0 0 0 0 0,1 0 0 0 0,-1 0 0 0 0,0 0-1 0 0,1 0 1 0 0,-1 0 0 0 0,0 0 0 0 0,1 0 0 0 0,-1 0 0 0 0,0 0-1 0 0,0 0 1 0 0,1-1 0 0 0,-1 1 0 0 0,1 0 0 0 0,-1 0 0 0 0,0-1-1 0 0,1 1 1 0 0,-1-1 0 0 0,1 1 0 0 0,-1 0 0 0 0,1-1 0 0 0,-1 1-1 0 0,1-1 1 0 0,-1 1 0 0 0,1-1 0 0 0,-1 0 0 0 0,1 1 0 0 0,-1-1-9 0 0,-1 12-19 0 0,-24 343 578 0 0,24-180 212 0 0,2-173-790 0 0,0-1-66 0 0,7 5-376 0 0,55 13-714 0 0,-46-9 984 0 0,-5-5 71 0 0,0 0 0 0 0,1-1 0 0 0,-1-1 0 0 0,1 1 0 0 0,0-2-1 0 0,-1 1 1 0 0,1-2 0 0 0,0 0 0 0 0,0 0 0 0 0,0-1 0 0 0,0 0-1 0 0,0-1 1 0 0,-1-1 0 0 0,1 0 0 0 0,-1 0 0 0 0,1-1-1 0 0,-1-1 1 0 0,-1 1 0 0 0,1-2 0 0 0,-1 0 0 0 0,1 0 0 0 0,-2-1-1 0 0,1 0 1 0 0,-1 0 0 0 0,5-6 120 0 0,-7 2-93 0 0,-1 1 27 0 0</inkml:trace>
  <inkml:trace contextRef="#ctx0" brushRef="#br0" timeOffset="856.074">1019 440 4636 0 0,'0'-5'90'0'0,"0"-1"0"0"0,0 1-1 0 0,0 0 1 0 0,-1-1 0 0 0,0 1 0 0 0,0 0-1 0 0,0-1 1 0 0,-1 1 0 0 0,0 0-1 0 0,0 0 1 0 0,0 0 0 0 0,-1 0-1 0 0,1 1 1 0 0,-1-1 0 0 0,0 1-1 0 0,-1-1 1 0 0,1 1 0 0 0,-1 0 0 0 0,0 0-90 0 0,-25-39-3899 0 0,29 43 2405 0 0</inkml:trace>
  <inkml:trace contextRef="#ctx0" brushRef="#br0" timeOffset="1528.742">619 102 936 0 0,'-7'137'2350'0'0,"20"46"-1260"0"0,38 147 1650 0 0,-33-389-1405 0 0,58-166-1177 0 0,-41 188-214 0 0,-34 36 41 0 0,11 6-49 0 0,57 96-68 0 0,-65-90 124 0 0,1-1 0 0 0,0 0 0 0 0,1 0 0 0 0,0 0 0 0 0,0-1 0 0 0,1 0 0 0 0,0 0 0 0 0,1 0 0 0 0,0-1 0 0 0,0-1 0 0 0,1 1 0 0 0,0-1-1 0 0,0 0 1 0 0,1-1 8 0 0,-1-4-19 0 0,1-1-1 0 0,-1 0 1 0 0,1 0-1 0 0,0-1 1 0 0,-1 0-1 0 0,1-1 1 0 0,-1 0-1 0 0,1-1 0 0 0,-1 1 1 0 0,1-2-1 0 0,-1 0 1 0 0,0 0-1 0 0,0 0 1 0 0,-1-1-1 0 0,1 0 1 0 0,-1-1-1 0 0,1 0 0 0 0,-1-1 1 0 0,-1 1-1 0 0,1-1 1 0 0,-1-1-1 0 0,0 1 1 0 0,-1-1-1 0 0,6-7 20 0 0,84-152-831 0 0,-110 124 705 0 0,9 39 178 0 0,-1 1-1 0 0,0 0 1 0 0,1 0 0 0 0,-1 0 0 0 0,0 1 0 0 0,0 0 0 0 0,0 0 0 0 0,0 1 0 0 0,0-1 0 0 0,0 1 0 0 0,0 1 0 0 0,0-1 0 0 0,0 1-1 0 0,0 0 1 0 0,0 0 0 0 0,1 1 0 0 0,-1-1 0 0 0,0 1 0 0 0,1 1 0 0 0,-1-1 0 0 0,1 1 0 0 0,0 0 0 0 0,0 0 0 0 0,0 1 0 0 0,0-1 0 0 0,0 1-1 0 0,1 0 1 0 0,-1 1-52 0 0,4-4 14 0 0,-4 1-3 0 0,1 0 0 0 0,-1 0 0 0 0,1 1 1 0 0,0 0-1 0 0,0 0 0 0 0,0 0 0 0 0,0 0 0 0 0,0 0 0 0 0,1 1 0 0 0,0 0 1 0 0,0-1-1 0 0,0 1 0 0 0,0 1 0 0 0,0-1 0 0 0,1 0 0 0 0,0 1 0 0 0,-1-1 0 0 0,2 1 1 0 0,-1 0-1 0 0,1-1 0 0 0,-1 1 0 0 0,1 0 0 0 0,1 0 0 0 0,-1 0 0 0 0,1 0 0 0 0,0 0 1 0 0,0 0-1 0 0,0 0 0 0 0,0 0 0 0 0,1 0 0 0 0,0 0 0 0 0,0-1 0 0 0,1 1 0 0 0,-1 0 1 0 0,1 0-1 0 0,0-1 0 0 0,0 1 0 0 0,1-1 0 0 0,-1 0 0 0 0,1 0 0 0 0,0 0 1 0 0,0 0-1 0 0,0 0 0 0 0,1 0 0 0 0,-1-1 0 0 0,1 1 0 0 0,0-1 0 0 0,0 0 0 0 0,0-1 1 0 0,0 1-1 0 0,0-1 0 0 0,5 3-11 0 0,24 12-918 0 0,0-1 0 0 0,2-2 0 0 0,-1-1 0 0 0,2-1 0 0 0,-1-2 0 0 0,1-2 1 0 0,33 4 917 0 0,-26-6-1276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3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1148 0 0,'23'80'3902'0'0,"-22"-56"-3437"0"0,21 167 637 0 0,-20-110-5116 0 0,-2-68 2671 0 0</inkml:trace>
  <inkml:trace contextRef="#ctx0" brushRef="#br0" timeOffset="451.105">96 279 1520 0 0,'3'-12'132'0'0,"0"1"-1"0"0,1 0 1 0 0,0 0-1 0 0,0 0 1 0 0,1 1-1 0 0,0 0 1 0 0,1-1-1 0 0,0 2 0 0 0,1-1 1 0 0,0 1-1 0 0,1 0 1 0 0,0 1-1 0 0,0-1 1 0 0,0 2-1 0 0,1-1 1 0 0,1 1-1 0 0,-1 0 1 0 0,1 1-1 0 0,0 0 1 0 0,0 1-1 0 0,1 0 1 0 0,0 1-1 0 0,-1 0 1 0 0,2 0-1 0 0,-1 1 1 0 0,0 1-1 0 0,1 0 1 0 0,-1 0-1 0 0,6 1-131 0 0,-10 3 57 0 0,1 0 0 0 0,-1 0 0 0 0,0 1-1 0 0,-1 0 1 0 0,1 0 0 0 0,0 0 0 0 0,-1 1 0 0 0,0 0-1 0 0,0 1 1 0 0,0-1 0 0 0,0 1 0 0 0,-1 0 0 0 0,0 0-1 0 0,0 1 1 0 0,0 0 0 0 0,-1-1 0 0 0,0 2 0 0 0,0-1 0 0 0,0 0-1 0 0,-1 1 1 0 0,0 0 0 0 0,0-1 0 0 0,0 1 0 0 0,-1 1-1 0 0,-1-1 1 0 0,1 0 0 0 0,-1 0 0 0 0,0 1 0 0 0,0-1-1 0 0,-1 0 1 0 0,0 1 0 0 0,-1-1 0 0 0,1 1 0 0 0,-2 5-57 0 0,-5 1-37 0 0,-1-1 1 0 0,0 1-1 0 0,-1-2 0 0 0,0 1 1 0 0,-1-1-1 0 0,0 0 1 0 0,-1-1-1 0 0,0 0 1 0 0,-1-1-1 0 0,0 0 1 0 0,-1-1-1 0 0,0-1 0 0 0,0 0 1 0 0,-1 0-1 0 0,0-1 1 0 0,0-1-1 0 0,0 0 1 0 0,-6 0 36 0 0,-13 1-2665 0 0,31-7 1271 0 0,2 0-26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669 313 860 0 0,'-2'9'405'0'0,"-14"47"-77"0"0,-3-1 0 0 0,-2 0 0 0 0,-3-2 0 0 0,-1 0 0 0 0,-3-2 0 0 0,-3-1 0 0 0,-1-1-1 0 0,-3-2 1 0 0,-1-1 0 0 0,-3-2 0 0 0,-1-2 0 0 0,-2-1 0 0 0,-10 4-328 0 0,35-33-389 0 0,-1 0 1 0 0,0-1-1 0 0,0-1 1 0 0,-1-1 0 0 0,0-1-1 0 0,0 0 1 0 0,-1-1-1 0 0,-14 2 389 0 0,-10-2-1372 0 0</inkml:trace>
  <inkml:trace contextRef="#ctx0" brushRef="#br0" timeOffset="250.627">123 3 1164 0 0,'12'-1'112'0'0,"-1"0"-1"0"0,0 0 1 0 0,1 2-1 0 0,-1-1 1 0 0,0 1-1 0 0,1 1 0 0 0,-1 0 1 0 0,0 0-1 0 0,0 2 1 0 0,0-1-1 0 0,-1 1 1 0 0,1 0-1 0 0,-1 1 1 0 0,0 1-1 0 0,0-1 1 0 0,-1 2-1 0 0,1-1 1 0 0,-2 1-1 0 0,1 1 1 0 0,-1-1-1 0 0,6 7-111 0 0,147 209 1162 0 0,-115-151-858 0 0,273 388-2159 0 0,-299-425 955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5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1248 0 0,'35'-39'3951'0'0,"-25"51"-1957"0"0,7 258-884 0 0,51 104-452 0 0,-50-180-2628 0 0,-42-126-1499 0 0,12-62 2159 0 0</inkml:trace>
  <inkml:trace contextRef="#ctx0" brushRef="#br0" timeOffset="280.882">254 313 1544 0 0,'10'-7'126'0'0,"-1"1"1"0"0,1 0-1 0 0,0 0 0 0 0,1 1 0 0 0,0 1 1 0 0,-1-1-1 0 0,1 2 0 0 0,0 0 0 0 0,1 0 0 0 0,-1 1 1 0 0,0 0-1 0 0,2 1-126 0 0,-11 1 35 0 0,1 0 0 0 0,-1 0 1 0 0,1 0-1 0 0,-1 1 0 0 0,0-1 0 0 0,1 1 0 0 0,-1-1 1 0 0,0 1-1 0 0,1 0 0 0 0,-1 0 0 0 0,0 0 1 0 0,0 0-1 0 0,1 1 0 0 0,-1-1 0 0 0,0 1 0 0 0,0-1 1 0 0,-1 1-1 0 0,1-1 0 0 0,0 1 0 0 0,-1 0 1 0 0,1 0-1 0 0,-1 0 0 0 0,1 0 0 0 0,-1 0 0 0 0,0 0 1 0 0,0 1-1 0 0,0-1 0 0 0,0 0 0 0 0,0 1 0 0 0,0-1 1 0 0,-1 0-1 0 0,1 1 0 0 0,-1-1 0 0 0,0 1 1 0 0,1-1-1 0 0,-1 1 0 0 0,0-1 0 0 0,-1 1 0 0 0,1-1 1 0 0,0 0-1 0 0,-1 1 0 0 0,1-1 0 0 0,-1 1 1 0 0,0-1-1 0 0,0 1-35 0 0,-16 23 121 0 0,0-2-1 0 0,-2 0 1 0 0,0-1 0 0 0,-2-1 0 0 0,0-1 0 0 0,-2 0-1 0 0,0-2 1 0 0,-1-1 0 0 0,-1-1 0 0 0,-25 13-121 0 0,-13 13-713 0 0,61-49-1122 0 0,8 0 543 0 0</inkml:trace>
  <inkml:trace contextRef="#ctx0" brushRef="#br0" timeOffset="670.618">866 440 1128 0 0,'1'-1'42'0'0,"0"0"1"0"0,-1 0-1 0 0,1 0 0 0 0,0 0 0 0 0,-1 1 1 0 0,1-1-1 0 0,-1 0 0 0 0,1 0 0 0 0,-1 0 1 0 0,1 0-1 0 0,-1 0 0 0 0,1 0 0 0 0,-1 0 1 0 0,0 0-1 0 0,0 0 0 0 0,0-1 0 0 0,1 1 1 0 0,-1 0-1 0 0,0 0 0 0 0,0 0 0 0 0,-1 0 1 0 0,1 0-1 0 0,0 0 0 0 0,0 0 0 0 0,0 0 1 0 0,-1 0-1 0 0,1 0 0 0 0,0 0 1 0 0,-1 0-1 0 0,1 0 0 0 0,-1 0 0 0 0,0 0 1 0 0,1 0-1 0 0,-1 0 0 0 0,0 0 0 0 0,1 0 1 0 0,-1 1-1 0 0,0-1 0 0 0,0 0 0 0 0,0 0 1 0 0,1 1-1 0 0,-1-1 0 0 0,0 1 0 0 0,0-1 1 0 0,0 1-1 0 0,0-1 0 0 0,0 1 0 0 0,0 0 1 0 0,0-1-1 0 0,0 1 0 0 0,-1 0 0 0 0,1 0 1 0 0,0 0-43 0 0,-60-17 268 0 0,44 20-210 0 0,1-1 0 0 0,0 2-1 0 0,-1 0 1 0 0,1 1-1 0 0,1 1 1 0 0,-1 0 0 0 0,1 1-1 0 0,0 1 1 0 0,0 0-1 0 0,1 1 1 0 0,1 1 0 0 0,-1 0-1 0 0,1 0 1 0 0,1 2-1 0 0,0-1 1 0 0,1 2 0 0 0,0 0-1 0 0,1 0 1 0 0,0 0-1 0 0,0 2-57 0 0,9-13 19 0 0,0 0 0 0 0,-1 0 0 0 0,1 0 0 0 0,0 1 0 0 0,0-1 0 0 0,1 0 0 0 0,-1 0 0 0 0,0 1 0 0 0,1-1-1 0 0,-1 0 1 0 0,1 1 0 0 0,0-1 0 0 0,0 1 0 0 0,0-1 0 0 0,0 1 0 0 0,0-1 0 0 0,0 0 0 0 0,1 1-1 0 0,-1-1 1 0 0,1 0 0 0 0,-1 1 0 0 0,1-1 0 0 0,0 0 0 0 0,0 0 0 0 0,0 1 0 0 0,1-1 0 0 0,-1 0 0 0 0,0 0-1 0 0,1 0 1 0 0,-1-1 0 0 0,1 1 0 0 0,0 0 0 0 0,-1 0 0 0 0,1-1 0 0 0,0 1 0 0 0,0-1 0 0 0,0 0 0 0 0,0 1-1 0 0,0-1 1 0 0,0 0 0 0 0,1 0 0 0 0,-1-1 0 0 0,0 1 0 0 0,1 0 0 0 0,-1-1 0 0 0,2 1-19 0 0,123 7-269 0 0,-111-10 132 0 0,0 0 0 0 0,-1-2 0 0 0,1 0 0 0 0,-1 0 1 0 0,0-2-1 0 0,0 0 0 0 0,-1-1 0 0 0,1 0 0 0 0,-1-1 0 0 0,-1 0 0 0 0,12-11 137 0 0,10-20-169 0 0,96 129-1059 0 0,-106-76 462 0 0</inkml:trace>
  <inkml:trace contextRef="#ctx0" brushRef="#br0" timeOffset="1026.897">1243 223 1016 0 0,'12'7'120'0'0,"-1"1"0"0"0,1 0 1 0 0,-2 1-1 0 0,1 0 0 0 0,-1 1 0 0 0,-1 0 0 0 0,1 1 1 0 0,-2 0-1 0 0,0 0 0 0 0,0 1 0 0 0,-1 0 0 0 0,0 0 1 0 0,-1 0-1 0 0,0 1 0 0 0,-2 0 0 0 0,1 0 0 0 0,-1 1 1 0 0,0 7-121 0 0,0-10 210 0 0,0 0 0 0 0,-1 1 0 0 0,0-1 0 0 0,-1 1 0 0 0,-1-1 0 0 0,0 1 0 0 0,-1 0 0 0 0,0 0 0 0 0,0-1 0 0 0,-1 1 0 0 0,-1 0 0 0 0,0-1 0 0 0,0 1 0 0 0,-2-1 0 0 0,1 0 0 0 0,-1 1 1 0 0,-1-2-1 0 0,0 1 0 0 0,0-1 0 0 0,-6 9-210 0 0,-57 27 2256 0 0,49-68-1571 0 0,16 12-661 0 0,0 0 0 0 0,1 0 1 0 0,1-1-1 0 0,-1 1 0 0 0,2 0 0 0 0,-1-1 0 0 0,1 1 0 0 0,1-1 0 0 0,0 1 0 0 0,1-1 0 0 0,0 1 0 0 0,0 0 0 0 0,1 0 1 0 0,0 0-1 0 0,3-6-24 0 0,-2 0-287 0 0,1 0 0 0 0,1 1 0 0 0,0 0 0 0 0,1-1 1 0 0,0 2-1 0 0,2-1 0 0 0,-1 1 0 0 0,2 1 0 0 0,0-1 1 0 0,0 2-1 0 0,1-1 0 0 0,1 2 0 0 0,0-1 0 0 0,1 2 1 0 0,0-1-1 0 0,0 2 0 0 0,1 0 0 0 0,0 1 0 0 0,15-7 287 0 0,14-1-2800 0 0,-26 12 1466 0 0</inkml:trace>
  <inkml:trace contextRef="#ctx0" brushRef="#br0" timeOffset="1556.374">2045 303 848 0 0,'-2'-6'134'0'0,"0"1"0"0"0,1 0 0 0 0,-2 0-1 0 0,1 0 1 0 0,-1 0 0 0 0,0 0 0 0 0,0 0 0 0 0,0 1-1 0 0,0 0 1 0 0,-1-1 0 0 0,0 1 0 0 0,0 0 0 0 0,0 1 0 0 0,0-1-1 0 0,-1 1 1 0 0,1 0 0 0 0,-1 0 0 0 0,0 0 0 0 0,0 0 0 0 0,0 1-1 0 0,0 0 1 0 0,0 0 0 0 0,-1 1 0 0 0,1-1 0 0 0,-1 1-1 0 0,1 0 1 0 0,-1 1 0 0 0,1-1 0 0 0,-1 1 0 0 0,1 0 0 0 0,-1 0-1 0 0,-1 1-133 0 0,-7 0 66 0 0,0 1 0 0 0,1 0 0 0 0,-1 0 0 0 0,0 2 0 0 0,1 0-1 0 0,-1 0 1 0 0,1 1 0 0 0,0 1 0 0 0,1 0 0 0 0,-1 1 0 0 0,1 0 0 0 0,-2 3-66 0 0,1-1 67 0 0,1 0 0 0 0,0 1 0 0 0,1 0 0 0 0,0 1 0 0 0,1 0 0 0 0,0 1 0 0 0,0 0 0 0 0,2 0 0 0 0,-1 1 0 0 0,2 0 0 0 0,-1 1 0 0 0,2 0 0 0 0,0 0 0 0 0,1 0 0 0 0,0 1 0 0 0,1-1 1 0 0,1 1-1 0 0,0 0 0 0 0,0 5-67 0 0,6-15 22 0 0,0 0 0 0 0,0 0 0 0 0,0-1 0 0 0,1 0 1 0 0,-1 1-1 0 0,1-1 0 0 0,0 0 0 0 0,0-1 0 0 0,1 1 0 0 0,-1-1 1 0 0,1 1-1 0 0,-1-1 0 0 0,1-1 0 0 0,0 1 0 0 0,0-1 0 0 0,1 0 1 0 0,-1 0-1 0 0,0 0 0 0 0,1-1 0 0 0,-1 0 0 0 0,1 0 0 0 0,-1 0 1 0 0,1-1-1 0 0,0 0 0 0 0,-1 0 0 0 0,1 0 0 0 0,-1-1 0 0 0,1 1 1 0 0,-1-1-1 0 0,1-1 0 0 0,-1 1 0 0 0,4-2-22 0 0,7 1-80 0 0,0 0 0 0 0,-1 0 1 0 0,0-2-1 0 0,1 0 0 0 0,-1-1 0 0 0,-1 0 1 0 0,1-1-1 0 0,-1-1 0 0 0,0 0 0 0 0,0-1 0 0 0,-1 0 1 0 0,0-1-1 0 0,-1-1 0 0 0,0 0 0 0 0,0-1 0 0 0,-1 0 1 0 0,0 0-1 0 0,-1-2 0 0 0,-1 1 0 0 0,1-1 1 0 0,-2 0-1 0 0,0-1 0 0 0,-1 0 0 0 0,6-14 80 0 0,0-31 402 0 0,-12 59-380 0 0,-1 0-47 0 0,3 5 56 0 0,214 239-2969 0 0,-199-227 1693 0 0,0-2-103 0 0</inkml:trace>
  <inkml:trace contextRef="#ctx0" brushRef="#br0" timeOffset="2222.903">2468 284 1088 0 0,'44'54'1077'0'0,"-35"-34"-822"0"0,0 0-1 0 0,-1 0 1 0 0,-1 1 0 0 0,-2 0-1 0 0,0 0 1 0 0,-1 0 0 0 0,0 1-1 0 0,-2 0 1 0 0,-1 0 0 0 0,-1 18-255 0 0,-38 61 1565 0 0,30-87-865 0 0,8-29 939 0 0,9-20-1645 0 0,61-150-421 0 0,-59 168 262 0 0,-9 13 111 0 0,-1-1 0 0 0,1 1 0 0 0,0 0-1 0 0,0 0 1 0 0,1 0 0 0 0,-1 0 0 0 0,1 0 0 0 0,0 1 0 0 0,0-1-1 0 0,0 1 1 0 0,0 0 0 0 0,1 0 0 0 0,0 0 0 0 0,-1 0 0 0 0,1 0-1 0 0,0 1 1 0 0,0 0 0 0 0,0 0 0 0 0,0 0 0 0 0,1 0 0 0 0,-1 1 0 0 0,1-1-1 0 0,-1 1 1 0 0,1 0 0 0 0,-1 1 0 0 0,1-1 0 0 0,-1 1 0 0 0,1 0-1 0 0,0 0 1 0 0,-1 0 54 0 0,3 2-13 0 0,0 1 0 0 0,0 0 0 0 0,-1 0 0 0 0,0 0 0 0 0,1 1 0 0 0,-1 0 0 0 0,0 0 0 0 0,-1 0 0 0 0,1 1 0 0 0,-1 0 0 0 0,0 0 0 0 0,0 0-1 0 0,-1 1 1 0 0,1 0 0 0 0,-1 0 0 0 0,0 0 0 0 0,-1 0 0 0 0,0 0 0 0 0,0 1 0 0 0,0 0 0 0 0,0-1 0 0 0,-1 1 0 0 0,-1 0 0 0 0,1 0 0 0 0,-1 1 0 0 0,0-1 0 0 0,0 0 0 0 0,-1 0 0 0 0,0 3 13 0 0,-1 5 238 0 0,2-15-237 0 0,-1-1-1 0 0,1 1 1 0 0,-1 0 0 0 0,1 0 0 0 0,0-1 0 0 0,-1 1 0 0 0,1 0 0 0 0,0 0-1 0 0,-1 0 1 0 0,1 0 0 0 0,0 0 0 0 0,-1 0 0 0 0,1 0 0 0 0,0 0 0 0 0,-1 0 0 0 0,1 0-1 0 0,0 0 1 0 0,-1 1 0 0 0,1-1 0 0 0,0 0 0 0 0,-1 0 0 0 0,1 1 0 0 0,-1-1 0 0 0,1 0-1 0 0,-1 1 1 0 0,1-1 0 0 0,0 0 0 0 0,-1 1 0 0 0,1-1 0 0 0,-1 1 0 0 0,0-1-1 0 0,1 1 1 0 0,-1-1 0 0 0,1 1 0 0 0,-1-1 0 0 0,0 1 0 0 0,1 0 0 0 0,-1-1 0 0 0,0 1-1 0 0,0-1 1 0 0,1 1 0 0 0,-1 0 0 0 0,0-1 0 0 0,0 1 0 0 0,0 0 0 0 0,0-1 0 0 0,0 1-1 0 0,0 0 1 0 0,0-1 0 0 0,0 1 0 0 0,0 0 0 0 0,0-1 0 0 0,0 1 0 0 0,-1 0-1 0 0,1-1 1 0 0,0 1 0 0 0,0-1 0 0 0,-1 1 0 0 0,1 0-1 0 0,190-230-2930 0 0,-188 230 2910 0 0,1-1 0 0 0,-1 1 0 0 0,1 0 1 0 0,-1 0-1 0 0,1 1 0 0 0,-1-1 0 0 0,0 0 1 0 0,0 1-1 0 0,1-1 0 0 0,-1 1 0 0 0,0 0 1 0 0,-1 0-1 0 0,1 0 0 0 0,0 0 0 0 0,0 0 1 0 0,-1 0-1 0 0,1 0 0 0 0,-1 1 0 0 0,0-1 1 0 0,0 0-1 0 0,0 1 0 0 0,0-1 0 0 0,0 1 1 0 0,0-1-1 0 0,-1 1 0 0 0,1 0 0 0 0,-1-1 1 0 0,1 1-1 0 0,-1-1 0 0 0,0 1 0 0 0,0 1 20 0 0,3 6-27 0 0,-1 0 38 0 0,1 0 0 0 0,0 0 0 0 0,1-1 0 0 0,0 1 0 0 0,0-1 1 0 0,1 0-1 0 0,1 0 0 0 0,-1-1 0 0 0,1 1 0 0 0,1-1 1 0 0,-1 0-1 0 0,1-1 0 0 0,1 0 0 0 0,-1 0 0 0 0,1 0 0 0 0,1-1 1 0 0,-1 0-1 0 0,1-1 0 0 0,0 0 0 0 0,0 0 0 0 0,0-1 0 0 0,1 0 1 0 0,0-1-1 0 0,-1 0 0 0 0,8 1-11 0 0,168 1-882 0 0,-126-25 351 0 0</inkml:trace>
  <inkml:trace contextRef="#ctx0" brushRef="#br0" timeOffset="2408.479">3398 386 928 0 0,'-8'5'124'0'0,"1"1"1"0"0,0 0-1 0 0,0 0 0 0 0,1 1 1 0 0,0 0-1 0 0,0 0 0 0 0,0 0 1 0 0,1 1-1 0 0,0-1 0 0 0,1 1 1 0 0,-1 0-1 0 0,2 1 0 0 0,-1-1 1 0 0,1 1-1 0 0,0 0 0 0 0,1 0 1 0 0,0 0-1 0 0,1 0 0 0 0,-1 0 1 0 0,2 0-1 0 0,-1 6-124 0 0,5-5 39 0 0,0-1 1 0 0,0 0-1 0 0,1-1 0 0 0,0 1 1 0 0,1-1-1 0 0,-1 0 0 0 0,2-1 1 0 0,-1 1-1 0 0,1-1 0 0 0,0 0 1 0 0,1-1-1 0 0,-1 1 0 0 0,1-2 1 0 0,1 1-1 0 0,-1-1 0 0 0,1 0 1 0 0,0-1-1 0 0,0 0 0 0 0,5 1-39 0 0,174 25-873 0 0,-91-51-270 0 0,-53 5 97 0 0</inkml:trace>
  <inkml:trace contextRef="#ctx0" brushRef="#br0" timeOffset="2626.032">4009 93 2056 0 0,'-5'-65'3418'0'0,"5"63"-2809"0"0,-13-24 1539 0 0,1 97-577 0 0,42 77-1195 0 0,6 104-2964 0 0,-36-246 2353 0 0,0 0 0 0 0,-1 0 0 0 0,1 0 0 0 0,-1-1 1 0 0,0 1-1 0 0,-1 0 0 0 0,0 0 0 0 0,1-1 0 0 0,-2 1 0 0 0,1-1 0 0 0,-1 1 0 0 0,0-1 1 0 0,0 0-1 0 0,0 0 0 0 0,-1-1 0 0 0,1 1 0 0 0,-3 1 235 0 0,-11 12-1257 0 0</inkml:trace>
  <inkml:trace contextRef="#ctx0" brushRef="#br0" timeOffset="2875.922">3631 356 2512 0 0,'8'-14'3668'0'0,"31"-3"-2886"0"0,-30 14-383 0 0,174-43 667 0 0,8 24-4484 0 0,-123 16 1194 0 0,-28 2 907 0 0</inkml:trace>
  <inkml:trace contextRef="#ctx0" brushRef="#br0" timeOffset="3499.165">4256 366 1372 0 0,'8'1'262'0'0,"0"-1"0"0"0,-1 1 1 0 0,1-2-1 0 0,0 1 0 0 0,-1-1 0 0 0,1 0 0 0 0,-1-1 0 0 0,1 1 1 0 0,-1-2-1 0 0,0 1 0 0 0,0-1 0 0 0,0 0 0 0 0,0 0 0 0 0,3-3-262 0 0,61-48 1764 0 0,-74 50-1738 0 0,-1 0 0 0 0,0 0-1 0 0,0 1 1 0 0,0-1 0 0 0,0 1 0 0 0,-1 0 0 0 0,1 1 0 0 0,-1-1-1 0 0,0 1 1 0 0,0 0 0 0 0,0 0 0 0 0,0 0 0 0 0,0 0 0 0 0,0 1-1 0 0,0 0 1 0 0,0 0 0 0 0,-1 1 0 0 0,1-1 0 0 0,0 1 0 0 0,-5 1-26 0 0,-3-2 53 0 0,-1 1 0 0 0,0 0-1 0 0,1 1 1 0 0,-1 0 0 0 0,1 1 0 0 0,-1 1 0 0 0,1 0 0 0 0,0 1 0 0 0,0 0 0 0 0,0 1 0 0 0,1 1 0 0 0,0 0 0 0 0,0 0 0 0 0,0 1 0 0 0,1 1 0 0 0,0 0-1 0 0,0 1 1 0 0,1 0 0 0 0,0 0 0 0 0,1 1 0 0 0,0 0 0 0 0,0 1 0 0 0,1 0 0 0 0,0 0 0 0 0,1 1 0 0 0,1 0 0 0 0,0 0 0 0 0,0 0 0 0 0,1 1 0 0 0,1 0-1 0 0,-1 6-52 0 0,7-12 0 0 0,2 1 0 0 0,-1-1 0 0 0,1 0 0 0 0,0 0 0 0 0,0 0 0 0 0,1 0-1 0 0,0-1 1 0 0,1 0 0 0 0,-1 0 0 0 0,1 0 0 0 0,0 0 0 0 0,0-1 0 0 0,1 0-1 0 0,-1-1 1 0 0,1 1 0 0 0,0-1 0 0 0,1-1 0 0 0,-1 1 0 0 0,1-1 0 0 0,-1-1-1 0 0,1 1 1 0 0,0-1 0 0 0,0-1 0 0 0,0 1 0 0 0,0-1 0 0 0,0-1 0 0 0,0 1-1 0 0,2-1 1 0 0,1 3-139 0 0,1 0-1 0 0,-1-1 0 0 0,1 0 1 0 0,0-1-1 0 0,-1-1 0 0 0,1 1 1 0 0,0-2-1 0 0,0 0 0 0 0,0 0 1 0 0,-1-1-1 0 0,1 0 0 0 0,-1-1 1 0 0,1 0-1 0 0,-1-1 0 0 0,0-1 1 0 0,-1 1-1 0 0,1-2 0 0 0,-1 0 1 0 0,0 0-1 0 0,0 0 0 0 0,0-1 1 0 0,-1-1-1 0 0,0 0 0 0 0,-1 0 1 0 0,0-1-1 0 0,0 1 0 0 0,6-11 140 0 0,9-21 59 0 0,-21 33-38 0 0,0 1 0 0 0,0-1 0 0 0,1 1 0 0 0,0 0 0 0 0,1 0 0 0 0,-1 0 0 0 0,1 1 0 0 0,0-1 1 0 0,1 1-1 0 0,-1 0 0 0 0,1 0 0 0 0,0 1 0 0 0,0-1 0 0 0,1 1 0 0 0,-1 0 0 0 0,1 1 0 0 0,0-1 0 0 0,0 1 0 0 0,0 0 0 0 0,0 0 0 0 0,1 1 0 0 0,-1 0 0 0 0,1 0 0 0 0,-1 1 0 0 0,1-1 0 0 0,0 1 0 0 0,0 1-21 0 0,2 2 53 0 0,-1 1 0 0 0,0 1 0 0 0,1-1 0 0 0,-1 1 0 0 0,-1 1 0 0 0,1-1 0 0 0,-1 1 0 0 0,1 1 0 0 0,-1-1 0 0 0,-1 1 0 0 0,1 1 0 0 0,-1-1 0 0 0,0 1 0 0 0,-1 0 0 0 0,0 0 0 0 0,0 1 0 0 0,0-1 0 0 0,-1 1 0 0 0,0 0 0 0 0,0 0 0 0 0,-1 1 0 0 0,0-1 0 0 0,0 4-53 0 0,-3-6 151 0 0,0-1-1 0 0,0 1 1 0 0,0-1 0 0 0,-1 1 0 0 0,0-1-1 0 0,0 1 1 0 0,0-1 0 0 0,0 0-1 0 0,-1 0 1 0 0,0 1 0 0 0,0-1 0 0 0,-1 0-1 0 0,0 0 1 0 0,1-1 0 0 0,-2 1-1 0 0,1-1 1 0 0,0 1 0 0 0,-1-1-1 0 0,0 0 1 0 0,0 0 0 0 0,0-1 0 0 0,-1 1-151 0 0,5-3 36 0 0,-1-2 11 0 0,1 1 1 0 0,0-1 0 0 0,-1 1 0 0 0,1 0-1 0 0,0-1 1 0 0,-1 1 0 0 0,1-1-1 0 0,-1 1 1 0 0,1 0 0 0 0,-1-1-1 0 0,1 1 1 0 0,-1 0 0 0 0,1 0-1 0 0,-1-1 1 0 0,1 1 0 0 0,-1 0 0 0 0,1 0-1 0 0,-1 0 1 0 0,1 0 0 0 0,-1-1-1 0 0,0 1 1 0 0,1 0 0 0 0,-1 0-1 0 0,1 0 1 0 0,-1 0 0 0 0,1 0 0 0 0,-1 1-1 0 0,1-1 1 0 0,-1 0 0 0 0,0 0-1 0 0,1 0 1 0 0,-1 0 0 0 0,1 1-1 0 0,-1-1 1 0 0,1 0 0 0 0,-1 0 0 0 0,1 1-1 0 0,-1-1 1 0 0,1 0 0 0 0,0 1-1 0 0,-1-1 1 0 0,1 1 0 0 0,-1-1-1 0 0,1 0 1 0 0,0 1 0 0 0,-1-1-1 0 0,1 1 1 0 0,0-1 0 0 0,0 1 0 0 0,-1-1-1 0 0,1 1 1 0 0,0 0 0 0 0,0-1-1 0 0,0 1 1 0 0,0-1 0 0 0,0 1-1 0 0,-1-1 1 0 0,1 1 0 0 0,0-1 0 0 0,0 1-1 0 0,1 0-47 0 0,5-17-151 0 0,2 1-1 0 0,0 0 0 0 0,1 0 1 0 0,1 1-1 0 0,0 0 1 0 0,0 0-1 0 0,2 1 1 0 0,-1 1-1 0 0,2 0 0 0 0,4-3 152 0 0,143-101-6886 0 0,-127 95 4929 0 0,-9 8 733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4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1944 0 0,'0'1'117'0'0,"0"-1"0"0"0,0 1 0 0 0,0-1-1 0 0,0 0 1 0 0,0 1 0 0 0,0-1 0 0 0,0 1-1 0 0,0-1 1 0 0,0 1 0 0 0,0-1 0 0 0,0 1 0 0 0,1-1-1 0 0,-1 0 1 0 0,0 1 0 0 0,0-1 0 0 0,0 1-1 0 0,1-1 1 0 0,-1 0 0 0 0,0 1 0 0 0,0-1 0 0 0,1 0-1 0 0,-1 1 1 0 0,0-1 0 0 0,1 0 0 0 0,-1 1-1 0 0,1-1 1 0 0,-1 0 0 0 0,0 0 0 0 0,1 1 0 0 0,-1-1-1 0 0,1 0 1 0 0,-1 0 0 0 0,0 0 0 0 0,1 0-1 0 0,-1 0 1 0 0,1 1 0 0 0,-1-1 0 0 0,1 0 0 0 0,-1 0-1 0 0,1 0 1 0 0,-1 0 0 0 0,1 0-117 0 0,-1 14 46 0 0,2 12 139 0 0,2 0-1 0 0,1 0 1 0 0,1 0 0 0 0,1 0-1 0 0,1-1 1 0 0,2 0 0 0 0,0 0-1 0 0,12 19-184 0 0,-18-36 22 0 0,1-1 0 0 0,0 1 0 0 0,0-1 0 0 0,0 0 0 0 0,1 0 1 0 0,0 0-1 0 0,1-1 0 0 0,-1 0 0 0 0,1-1 0 0 0,0 1 0 0 0,1-1 0 0 0,-1-1 0 0 0,1 1 0 0 0,0-1 0 0 0,0 0 0 0 0,1-1 0 0 0,-1 0 0 0 0,0-1 1 0 0,1 1-1 0 0,0-1 0 0 0,0-1 0 0 0,0 0 0 0 0,-1 0 0 0 0,1-1 0 0 0,0 0 0 0 0,0-1 0 0 0,0 1 0 0 0,4-2-22 0 0,0-1-63 0 0,0 0-1 0 0,0-1 1 0 0,0 0-1 0 0,0-1 1 0 0,0 0-1 0 0,-1-1 1 0 0,0 0-1 0 0,0-1 1 0 0,-1 0-1 0 0,0-1 0 0 0,0-1 1 0 0,-1 0-1 0 0,0 0 1 0 0,0-1-1 0 0,-1 0 1 0 0,0 0-1 0 0,-1-1 1 0 0,0 0-1 0 0,3-8 64 0 0,-3 2 93 0 0,0 0 0 0 0,-1 0 1 0 0,-1-1-1 0 0,-1-1 0 0 0,0 1 0 0 0,-1 0 0 0 0,-1-1 0 0 0,-1 0 0 0 0,0-18-93 0 0,-2 62 156 0 0,154 282-3922 0 0,-137-279 2579 0 0,-7-11-33 0 0</inkml:trace>
  <inkml:trace contextRef="#ctx0" brushRef="#br0" timeOffset="451.597">846 227 1388 0 0,'9'17'372'0'0,"0"0"0"0"0,-1 0 0 0 0,-1 1 0 0 0,-1-1-1 0 0,0 2 1 0 0,-1-1 0 0 0,-1 1 0 0 0,-1-1 0 0 0,0 1 0 0 0,-2 0 0 0 0,0 0 0 0 0,-1 4-372 0 0,-34 47 2220 0 0,22-113-1617 0 0,11 23-679 0 0,2 0-1 0 0,0 0 1 0 0,1 0 0 0 0,1 0-1 0 0,1 1 1 0 0,1-1 0 0 0,0 1-1 0 0,2 0 1 0 0,0 1 0 0 0,1-1-1 0 0,1 1 1 0 0,1 1 0 0 0,0 0-1 0 0,4-4 77 0 0,-13 19-22 0 0,1 0 0 0 0,-1 0 1 0 0,1 1-1 0 0,-1-1 0 0 0,1 0 0 0 0,-1 1 0 0 0,1-1 0 0 0,0 1 0 0 0,0 0 0 0 0,0-1 0 0 0,0 1 0 0 0,0 0 0 0 0,0 0 0 0 0,0 0 0 0 0,0 0 0 0 0,0 1 0 0 0,1-1 0 0 0,-1 1 0 0 0,0-1 1 0 0,0 1-1 0 0,1 0 0 0 0,-1 0 0 0 0,0 0 0 0 0,1 0 0 0 0,-1 0 0 0 0,0 0 0 0 0,0 1 0 0 0,1-1 0 0 0,-1 1 0 0 0,0 0 0 0 0,0-1 0 0 0,0 1 0 0 0,0 0 0 0 0,0 0 0 0 0,0 0 0 0 0,0 1 1 0 0,0-1-1 0 0,0 0 0 0 0,0 1 0 0 0,-1-1 0 0 0,1 1 0 0 0,0 0 0 0 0,-1-1 0 0 0,0 1 0 0 0,1 0 0 0 0,-1 0 0 0 0,0 0 0 0 0,1 1 22 0 0,53 107 79 0 0,10 175-1216 0 0,-58-270-999 0 0,-3-11 794 0 0</inkml:trace>
  <inkml:trace contextRef="#ctx0" brushRef="#br0" timeOffset="683.694">1429 100 988 0 0,'7'-18'2941'0'0,"-2"28"-1291"0"0,-3 37-844 0 0,51 354 112 0 0,-47-327-4783 0 0,-6-72 2483 0 0</inkml:trace>
  <inkml:trace contextRef="#ctx0" brushRef="#br0" timeOffset="917.378">1831 142 1576 0 0,'-27'11'659'0'0,"2"1"-1"0"0,-1 1 1 0 0,2 1-1 0 0,0 1 1 0 0,1 2-1 0 0,0 0 1 0 0,1 1-1 0 0,2 1 1 0 0,0 1 0 0 0,-13 17-659 0 0,15-19 325 0 0,14-15-301 0 0,-1 0 0 0 0,1 0 0 0 0,0 0 1 0 0,0 0-1 0 0,0 1 0 0 0,1-1 0 0 0,-1 1 0 0 0,1 0 0 0 0,0 0 1 0 0,0 0-1 0 0,0 1 0 0 0,0-1 0 0 0,1 1 0 0 0,0-1 1 0 0,0 1-1 0 0,0 0 0 0 0,1 0 0 0 0,-1 0 0 0 0,1 0 1 0 0,0 0-1 0 0,1 0 0 0 0,-1 0 0 0 0,1 0 0 0 0,0 0 1 0 0,0 0-1 0 0,1 1 0 0 0,-1-1 0 0 0,1 0 0 0 0,0 0 0 0 0,1 0 1 0 0,-1 0-1 0 0,1-1 0 0 0,0 1 0 0 0,0 0 0 0 0,1-1 1 0 0,-1 1-1 0 0,1-1 0 0 0,0 0 0 0 0,0 1 0 0 0,0-2 1 0 0,1 1-1 0 0,-1 0 0 0 0,1-1 0 0 0,0 1 0 0 0,0-1 1 0 0,3 2-25 0 0,133 39-1715 0 0,6-33-3316 0 0,-125-11 3637 0 0</inkml:trace>
  <inkml:trace contextRef="#ctx0" brushRef="#br0" timeOffset="1414.377">1982 182 1036 0 0,'3'2'117'0'0,"1"-1"1"0"0,-1 1-1 0 0,1 0 0 0 0,-1 0 0 0 0,1 0 0 0 0,-1 1 1 0 0,0-1-1 0 0,0 1 0 0 0,0 0 0 0 0,-1 0 0 0 0,1 0 1 0 0,-1 0-1 0 0,1 0 0 0 0,-1 0 0 0 0,0 1 1 0 0,0-1-1 0 0,-1 1 0 0 0,1 0 0 0 0,-1-1 0 0 0,1 1 1 0 0,-1 3-118 0 0,12 25 554 0 0,-3 2 0 0 0,0-1 0 0 0,-2 1 1 0 0,-2 0-1 0 0,-1 1 0 0 0,-1 0 1 0 0,-2 0-1 0 0,-2-1 0 0 0,-2 21-554 0 0,99-333 1050 0 0,-96 278-1051 0 0,1-7-42 0 0,1-1-1 0 0,-1 1 1 0 0,2 0-1 0 0,-1 0 0 0 0,1 0 1 0 0,0 1-1 0 0,1-1 1 0 0,0 1-1 0 0,0 0 1 0 0,0 0-1 0 0,0 0 1 0 0,1 1-1 0 0,0 0 1 0 0,0 0-1 0 0,1 1 0 0 0,-1-1 1 0 0,1 2-1 0 0,0-1 1 0 0,0 1-1 0 0,0-1 1 0 0,1 1 43 0 0,-2 7-16 0 0,0-1 1 0 0,0 1-1 0 0,-1 0 0 0 0,0 1 1 0 0,0-1-1 0 0,0 1 1 0 0,0 0-1 0 0,-1 0 0 0 0,0 0 1 0 0,0 1-1 0 0,0 0 1 0 0,-1-1-1 0 0,0 1 0 0 0,0 0 1 0 0,1 5 15 0 0,57 198-806 0 0,-54-118-3369 0 0,-7-78 2701 0 0</inkml:trace>
  <inkml:trace contextRef="#ctx0" brushRef="#br0" timeOffset="2216.928">2735 276 860 0 0,'-27'35'756'0'0,"-102"173"2076"0"0,95-120-994 0 0,54-81-1573 0 0,-13-9-249 0 0,1-1 0 0 0,-1-1 0 0 0,0 1 0 0 0,0-1 0 0 0,0 0 0 0 0,0-1 0 0 0,-1 1 0 0 0,0-1 0 0 0,0-1 0 0 0,0 1 0 0 0,0-1 0 0 0,-1 0 0 0 0,0 0 0 0 0,1-3-16 0 0,-4 7-2 0 0,188-244-261 0 0,-190 246 264 0 0,0-1-1 0 0,0 0 1 0 0,0 1 0 0 0,1-1-1 0 0,-1 0 1 0 0,0 1 0 0 0,1-1 0 0 0,-1 1-1 0 0,1-1 1 0 0,-1 1 0 0 0,1-1-1 0 0,-1 1 1 0 0,1-1 0 0 0,-1 1-1 0 0,1-1 1 0 0,-1 1 0 0 0,1 0-1 0 0,0-1 1 0 0,-1 1 0 0 0,1 0 0 0 0,0-1-1 0 0,-1 1 1 0 0,1 0 0 0 0,0 0-1 0 0,-1 0 1 0 0,1 0 0 0 0,0-1-1 0 0,-1 1 1 0 0,1 0 0 0 0,0 0 0 0 0,-1 0-1 0 0,1 0 1 0 0,0 1 0 0 0,0-1-1 0 0,-1 0 1 0 0,1 0 0 0 0,0 0-1 0 0,-1 1 1 0 0,1-1 0 0 0,0 0 0 0 0,-1 0-1 0 0,1 1 1 0 0,-1-1 0 0 0,1 1-1 0 0,-1-1 1 0 0,1 1 0 0 0,0-1-1 0 0,-1 1 1 0 0,0-1 0 0 0,1 1 0 0 0,-1-1-1 0 0,1 1 1 0 0,-1-1 0 0 0,0 1-1 0 0,1 0 1 0 0,-1-1 0 0 0,0 1-1 0 0,1 0 1 0 0,-1-1 0 0 0,0 1 0 0 0,0 0-1 0 0,0-1 1 0 0,0 1 0 0 0,0 0-1 0 0,0-1 1 0 0,0 1 0 0 0,0 0-1 0 0,12 65 41 0 0,-10-50-76 0 0,-2-7 43 0 0,1 0 1 0 0,1 0 0 0 0,0 0 0 0 0,0 0 0 0 0,1 0-1 0 0,0 0 1 0 0,0 0 0 0 0,1-1 0 0 0,0 0 0 0 0,0 0-1 0 0,1 0 1 0 0,0 0 0 0 0,1-1 0 0 0,0 1-1 0 0,0-1 1 0 0,0-1 0 0 0,1 1 0 0 0,0-1 0 0 0,0-1-1 0 0,1 1 1 0 0,0-1 0 0 0,0 0 0 0 0,0-1 0 0 0,0 0-1 0 0,1 0 1 0 0,-1-1 0 0 0,1 0 0 0 0,0 0 0 0 0,0-1-1 0 0,0 0 1 0 0,0-1 0 0 0,1 0 0 0 0,-1-1-1 0 0,0 1 1 0 0,0-2 0 0 0,1 1 0 0 0,-1-1 0 0 0,3-2-9 0 0,-2 2 1 0 0,0-1 1 0 0,-1-1 0 0 0,1 1 0 0 0,-1-2 0 0 0,0 1 0 0 0,0-1 0 0 0,0-1-1 0 0,-1 0 1 0 0,1 0 0 0 0,-1-1 0 0 0,0 1 0 0 0,-1-2 0 0 0,1 1 0 0 0,-1-1-1 0 0,0 0 1 0 0,-1-1 0 0 0,0 0 0 0 0,0 0 0 0 0,-1 0 0 0 0,0 0-1 0 0,0-1 1 0 0,-1 0 0 0 0,0 0 0 0 0,0 0 0 0 0,-1-1 0 0 0,-1 1 0 0 0,1-1-1 0 0,-2 1 1 0 0,1-1 0 0 0,-1 0 0 0 0,-1 0-2 0 0,-4-4 85 0 0,-1 0 1 0 0,0 0-1 0 0,-1 1 0 0 0,0 0 1 0 0,-1 0-1 0 0,-1 0 0 0 0,0 1 1 0 0,-1 0-1 0 0,0 1 0 0 0,-1 0 1 0 0,0 0-1 0 0,-7-5-85 0 0,16 15-199 0 0,1 1-51 0 0,0 0-256 0 0,29-1-2545 0 0,-24 2 2571 0 0</inkml:trace>
  <inkml:trace contextRef="#ctx0" brushRef="#br0" timeOffset="2710.822">3342 417 1380 0 0,'12'10'168'0'0,"0"-1"-1"0"0,1-1 1 0 0,0 0-1 0 0,0-1 0 0 0,1 0 1 0 0,0-1-1 0 0,0-1 1 0 0,1 0-1 0 0,-1-1 1 0 0,1 0-1 0 0,0-1 1 0 0,0-1-1 0 0,1-1 1 0 0,-1 0-1 0 0,0-1 1 0 0,0 0-1 0 0,0-1 0 0 0,1-1 1 0 0,-1 0-1 0 0,0-1 1 0 0,-1-1-1 0 0,1 0 1 0 0,6-4-168 0 0,-17 6 27 0 0,0 0-1 0 0,-1-1 1 0 0,1 0 0 0 0,-1 1 0 0 0,0-1 0 0 0,0 0 0 0 0,0-1 0 0 0,0 1-1 0 0,0 0 1 0 0,-1-1 0 0 0,0 0 0 0 0,0 1 0 0 0,0-1 0 0 0,0 0-1 0 0,0 0 1 0 0,-1 0 0 0 0,1 0 0 0 0,-1-1 0 0 0,0 1 0 0 0,0 0-1 0 0,-1 0 1 0 0,0-1 0 0 0,1 1 0 0 0,-1 0 0 0 0,-1-1 0 0 0,1 1-1 0 0,0 0 1 0 0,-1-1 0 0 0,0 1 0 0 0,0 0 0 0 0,-1 0 0 0 0,1 0 0 0 0,-1 0-1 0 0,0 0 1 0 0,0 0 0 0 0,0 0 0 0 0,0 1 0 0 0,-1-1 0 0 0,1 1-1 0 0,-1-1 1 0 0,0 1 0 0 0,0 0 0 0 0,-3-2-27 0 0,-112-118 367 0 0,69 80-3410 0 0,46 41 1745 0 0,2 1-2 0 0</inkml:trace>
  <inkml:trace contextRef="#ctx0" brushRef="#br0" timeOffset="10559.829">3927 299 964 0 0,'0'0'493'0'0,"0"-3"-34"0"0,-24-73 1451 0 0,25 75-1780 0 0,20-6 77 0 0,-5 18-183 0 0,0-1-1 0 0,0 2 1 0 0,-1 0-1 0 0,0 1 1 0 0,-1 0-1 0 0,-1 1 1 0 0,0 1-1 0 0,-1 0 0 0 0,-1 1 1 0 0,0 0-1 0 0,-1 0 1 0 0,5 13-24 0 0,-1-7 7 0 0,-13-22 24 0 0,0 1-1 0 0,-1 0 1 0 0,1-1-1 0 0,0 1 1 0 0,0 0-1 0 0,0 0 1 0 0,-1 0-1 0 0,1 0 1 0 0,0-1 0 0 0,-1 1-1 0 0,1 0 1 0 0,-1 0-1 0 0,1 0 1 0 0,-1 0-1 0 0,0 0 1 0 0,1 0-1 0 0,-1 1 1 0 0,0-1-1 0 0,0 0 1 0 0,1 0-1 0 0,-1 0 1 0 0,0 0-1 0 0,0 0 1 0 0,0 0-1 0 0,0 0 1 0 0,-1 0-1 0 0,1 0 1 0 0,0 1-1 0 0,0-1 1 0 0,-1 0-1 0 0,1 0 1 0 0,-1 0-1 0 0,1 0 1 0 0,-1 0-1 0 0,1 0 1 0 0,-1 0-1 0 0,1-1 1 0 0,-1 1-1 0 0,0 0 1 0 0,1 0-1 0 0,-1 0 1 0 0,-1 0-31 0 0,-13-36 495 0 0,12 19-466 0 0,1-2 0 0 0,1 1-1 0 0,1 0 1 0 0,0 0 0 0 0,1 0 0 0 0,1 0-1 0 0,0 0 1 0 0,2 0 0 0 0,0 0-1 0 0,1 1 1 0 0,0 0 0 0 0,1 0 0 0 0,1 0-1 0 0,0 0 1 0 0,2 1 0 0 0,0 1-1 0 0,0-1 1 0 0,1 2 0 0 0,1-1 0 0 0,0 1-1 0 0,1 1 1 0 0,0 0 0 0 0,1 0-1 0 0,0 2 1 0 0,1-1 0 0 0,0 2 0 0 0,1 0-1 0 0,2 0-28 0 0,-12 6-8 0 0,1 1 0 0 0,0 0 0 0 0,0 0 0 0 0,0 1 1 0 0,0-1-1 0 0,1 1 0 0 0,-1 1 0 0 0,0-1 0 0 0,0 1 0 0 0,1 0 0 0 0,-1 1 0 0 0,0-1 0 0 0,0 1 0 0 0,0 0 0 0 0,0 1 0 0 0,0 0 0 0 0,0 0 0 0 0,0 0 0 0 0,0 0 0 0 0,0 1 0 0 0,-1 0 0 0 0,1 0 0 0 0,-1 1 0 0 0,0 0 0 0 0,0-1 0 0 0,-1 2 0 0 0,1-1 0 0 0,-1 0 0 0 0,0 1 0 0 0,0 0 0 0 0,0 0 1 0 0,0 0-1 0 0,-1 1 0 0 0,0-1 0 0 0,0 1 0 0 0,0 1 8 0 0,8 14-56 0 0,-1 1 0 0 0,-1 0 0 0 0,-1 0 0 0 0,0 1 0 0 0,-2 0 0 0 0,-1 0 0 0 0,-1 1 0 0 0,-1-1 0 0 0,0 6 56 0 0,1 135-3425 0 0,-1-141 2699 0 0,12 7 22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5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1088 0 0,'0'32'1061'0'0,"0"-29"-944"0"0,0-3-25 0 0,0 0 11 0 0,0 0 36 0 0,17 4 153 0 0,1 8 21 0 0,-35-23 967 0 0,-44-13 156 0 0,80 48-4734 0 0,1-16 1915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40 1324 0 0,'-7'-5'169'0'0,"-1"0"-1"0"0,0 1 0 0 0,0-1 1 0 0,-1 2-1 0 0,1-1 0 0 0,-1 1 1 0 0,1 1-1 0 0,-1-1 1 0 0,0 1-1 0 0,0 1 0 0 0,0 0 1 0 0,0 0-1 0 0,0 1 1 0 0,0 0-1 0 0,0 0 0 0 0,-8 2-168 0 0,-8-2 384 0 0,5 4-179 0 0,0 1 0 0 0,0 0 1 0 0,0 1-1 0 0,0 2 0 0 0,1-1 1 0 0,1 2-1 0 0,-1 1 1 0 0,2 0-1 0 0,-1 2 0 0 0,1-1 1 0 0,-2 4-206 0 0,7-5 112 0 0,0 1 1 0 0,0 0-1 0 0,1 0 1 0 0,1 1 0 0 0,0 1-1 0 0,0 0 1 0 0,1 0-1 0 0,1 0 1 0 0,0 1 0 0 0,1 1-1 0 0,1-1 1 0 0,0 1 0 0 0,1 0-1 0 0,0 1 1 0 0,1-1-1 0 0,1 1 1 0 0,1-1 0 0 0,0 1-1 0 0,1 0 1 0 0,1 5-113 0 0,1-14 13 0 0,0 1 1 0 0,1 0 0 0 0,0 0-1 0 0,0-1 1 0 0,1 1 0 0 0,0-1-1 0 0,0 1 1 0 0,1-1-1 0 0,0 0 1 0 0,0-1 0 0 0,1 1-1 0 0,-1-1 1 0 0,2 0-1 0 0,-1 0 1 0 0,1 0 0 0 0,-1-1-1 0 0,1 0 1 0 0,1 0 0 0 0,-1 0-1 0 0,1-1 1 0 0,0 0-1 0 0,0 0 1 0 0,0-1 0 0 0,0 0-1 0 0,1 0 1 0 0,3 1-14 0 0,0-7-35 0 0,0-1 0 0 0,1 0 0 0 0,-1 0 0 0 0,-1-1-1 0 0,1-1 1 0 0,-1 0 0 0 0,0 0 0 0 0,0-1 0 0 0,-1 0 0 0 0,1-1 0 0 0,-2 0 0 0 0,1 0 0 0 0,-1-1 0 0 0,-1 0 0 0 0,1 0 0 0 0,-1-1 0 0 0,-1 0-1 0 0,3-6 36 0 0,97-117-488 0 0,-104 132 472 0 0,1 1 0 0 0,-1 0 0 0 0,1 0 0 0 0,0 0 0 0 0,-1 0 0 0 0,1 0 0 0 0,-1 1-1 0 0,1-1 1 0 0,-1 1 0 0 0,1 0 0 0 0,-1 0 0 0 0,1 0 0 0 0,-1 0 0 0 0,0 0 0 0 0,0 0-1 0 0,1 0 1 0 0,-1 1 0 0 0,0-1 0 0 0,0 1 0 0 0,0 0 0 0 0,0-1 0 0 0,-1 1-1 0 0,1 0 1 0 0,0 0 0 0 0,-1 0 0 0 0,1 0 0 0 0,-1 1 0 0 0,0-1 0 0 0,0 0 0 0 0,0 1-1 0 0,0-1 1 0 0,0 0 0 0 0,0 1 0 0 0,0-1 0 0 0,-1 1 0 0 0,0-1 0 0 0,1 1 16 0 0,44 149 152 0 0,1-1-3503 0 0,-41-142 2153 0 0,0-2-208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5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184 325 1496 0 0,'-4'18'3522'0'0,"-4"29"-3189"0"0,18 176 606 0 0,4 68-1462 0 0,-14-289 422 0 0,0 0 0 0 0,0 0 1 0 0,-1-1-1 0 0,1 1 0 0 0,0 0 0 0 0,-1 0 0 0 0,0 0 0 0 0,1 0 0 0 0,-1-1 0 0 0,0 1 1 0 0,0 0-1 0 0,0 0 0 0 0,0-1 0 0 0,0 1 0 0 0,0-1 0 0 0,-1 1 0 0 0,1-1 0 0 0,0 0 1 0 0,-1 1-1 0 0,1-1 0 0 0,-1 0 0 0 0,1 0 0 0 0,-1 0 0 0 0,0 0 0 0 0,1 0 0 0 0,-1 0 1 0 0,0-1-1 0 0,0 1 0 0 0,0-1 0 0 0,-1 1 101 0 0,-12-3-1165 0 0</inkml:trace>
  <inkml:trace contextRef="#ctx0" brushRef="#br0" timeOffset="280.597">1 257 976 0 0,'8'-19'544'0'0,"2"1"1"0"0,0 0-1 0 0,2 1 1 0 0,0 0-1 0 0,0 0 1 0 0,2 2-1 0 0,0-1 0 0 0,1 2 1 0 0,8-7-545 0 0,-12 12 71 0 0,1 0 0 0 0,0 1 0 0 0,0 1 0 0 0,0 0 0 0 0,1 0 1 0 0,0 1-1 0 0,1 1 0 0 0,-1 0 0 0 0,1 1 0 0 0,0 1 0 0 0,0 0 0 0 0,0 1 1 0 0,13-1-72 0 0,-20 3-192 0 0,-1 1-1 0 0,1-1 1 0 0,-1 1 0 0 0,1 1 0 0 0,-1-1 0 0 0,0 1 0 0 0,0 0 0 0 0,0 0 0 0 0,0 1 0 0 0,0 0 0 0 0,0 0 0 0 0,-1 0 0 0 0,1 1 0 0 0,-1 0-1 0 0,0 0 1 0 0,0 0 0 0 0,0 1 0 0 0,-1-1 0 0 0,1 1 0 0 0,-1 0 0 0 0,0 1 0 0 0,-1-1 0 0 0,3 5 192 0 0,1 16-947 0 0</inkml:trace>
  <inkml:trace contextRef="#ctx0" brushRef="#br0" timeOffset="540.312">57 535 1792 0 0,'-13'11'3097'0'0,"32"-19"-1387"0"0,12-7-1258 0 0,462-89 1244 0 0,-492 103-1686 0 0,0 0 1 0 0,0 1 0 0 0,0-1-1 0 0,0 0 1 0 0,0 1 0 0 0,0-1-1 0 0,0 1 1 0 0,0-1 0 0 0,0 1-1 0 0,1 0 1 0 0,-1-1 0 0 0,0 1-1 0 0,0 0 1 0 0,0 0 0 0 0,1 0-1 0 0,-1 0 1 0 0,0 0 0 0 0,0 0-1 0 0,0 0 1 0 0,0 0 0 0 0,1 0-1 0 0,-1 1 1 0 0,0-1 0 0 0,0 0-1 0 0,0 1 1 0 0,0-1 0 0 0,0 1-1 0 0,0-1 1 0 0,0 1 0 0 0,0 0-1 0 0,0-1 1 0 0,0 1 0 0 0,0 0 0 0 0,0 0-1 0 0,0 0 1 0 0,0-1 0 0 0,0 1-1 0 0,-1 0 1 0 0,1 0 0 0 0,0 0-1 0 0,-1 0 1 0 0,1 1 0 0 0,-1-1-1 0 0,1 0 1 0 0,-1 0 0 0 0,0 0-1 0 0,1 0 1 0 0,-1 0 0 0 0,0 1-1 0 0,0-1 1 0 0,0 0 0 0 0,0 0-1 0 0,0 0 1 0 0,0 0 0 0 0,0 1-1 0 0,0-1 1 0 0,0 0 0 0 0,-1 1-11 0 0,1 96-125 0 0,22-8-3655 0 0,-21-88 2514 0 0,-1-2-52 0 0,0 0-15 0 0</inkml:trace>
  <inkml:trace contextRef="#ctx0" brushRef="#br0" timeOffset="711.486">619 280 944 0 0,'2'-8'924'0'0,"0"3"-176"0"0,0 0-256 0 0,-1 1-68 0 0,1-1-148 0 0,0 4-32 0 0,0-3-268 0 0,1 1-100 0 0,-1 1-212 0 0,3-1-160 0 0,-3 0-612 0 0,3 3-8 0 0</inkml:trace>
  <inkml:trace contextRef="#ctx0" brushRef="#br0" timeOffset="1423.022">818 669 836 0 0,'-3'61'5815'0'0,"-2"-85"-4379"0"0,35-124-1520 0 0,-27 139 38 0 0,0 0-1 0 0,1 0 1 0 0,0 0 0 0 0,1 0 0 0 0,0 1 0 0 0,0-1-1 0 0,1 1 1 0 0,0 0 0 0 0,0 1 0 0 0,1 0 0 0 0,0 0-1 0 0,0 0 1 0 0,1 1 0 0 0,0 0 0 0 0,0 0 0 0 0,0 1 0 0 0,1 0-1 0 0,1 0 47 0 0,-8 4-48 0 0,9 5 45 0 0,-1 5-9 0 0,-1 0 1 0 0,0 0-1 0 0,0 1 1 0 0,-1 0-1 0 0,0 1 0 0 0,-1 0 1 0 0,0 0-1 0 0,-1 0 1 0 0,0 1-1 0 0,-1 0 0 0 0,1 3 12 0 0,-4-7-11 0 0,0 0 0 0 0,0 0 0 0 0,1 0 0 0 0,1-1 0 0 0,-1 1 0 0 0,1-1 0 0 0,0 0 0 0 0,1 0 0 0 0,0 0 0 0 0,0-1 0 0 0,0 1 0 0 0,1-1 0 0 0,0-1 0 0 0,0 1-1 0 0,0-1 1 0 0,1 0 0 0 0,0 0 0 0 0,0-1 0 0 0,0 0 0 0 0,0 0 0 0 0,1-1 0 0 0,0 0 0 0 0,-1 0 0 0 0,1 0 0 0 0,0-1 0 0 0,0-1 0 0 0,1 1 0 0 0,1-1 11 0 0,7-1-145 0 0,0-1 1 0 0,0 0 0 0 0,0-1 0 0 0,-1-1-1 0 0,1 0 1 0 0,-1-2 0 0 0,1 0 0 0 0,-1 0-1 0 0,0-2 1 0 0,-1 0 0 0 0,12-7 144 0 0,-2 1-181 0 0,-18 10 131 0 0,0 0 0 0 0,-1 0 1 0 0,1 0-1 0 0,-1 0 0 0 0,0-1 0 0 0,0 0 1 0 0,0-1-1 0 0,0 1 0 0 0,-1-1 1 0 0,0 0-1 0 0,0-1 0 0 0,0 1 0 0 0,-1-1 1 0 0,1 0-1 0 0,-1 0 0 0 0,-1 0 0 0 0,1-1 1 0 0,0-2 49 0 0,-4 8 90 0 0,-2-2-79 0 0,0 1 1 0 0,0 0-1 0 0,-1 0 1 0 0,1 0 0 0 0,0 0-1 0 0,-1 0 1 0 0,0 0-1 0 0,1 1 1 0 0,-1-1-1 0 0,0 1 1 0 0,0 0-1 0 0,0 0 1 0 0,0 0 0 0 0,0 0-1 0 0,0 0 1 0 0,0 1-1 0 0,0-1 1 0 0,0 1-1 0 0,0 0 1 0 0,0 0 0 0 0,0 0-1 0 0,-1 0 1 0 0,1 1-1 0 0,0-1 1 0 0,0 1-1 0 0,-2 0-11 0 0,-2-1 126 0 0,-10 3 35 0 0,0 0 0 0 0,0 0 0 0 0,0 1 0 0 0,0 2 0 0 0,1-1 0 0 0,0 2 0 0 0,0 0 0 0 0,0 1 0 0 0,1 1-1 0 0,0 0 1 0 0,1 1 0 0 0,0 0 0 0 0,1 1 0 0 0,0 1 0 0 0,-11 13-161 0 0,5 14 521 0 0,19-38-406 0 0,6 11 55 0 0,5-7-191 0 0,1-1 0 0 0,0 1 0 0 0,-1-2 0 0 0,2 0-1 0 0,-1 0 1 0 0,0-1 0 0 0,1-1 0 0 0,-1 0 0 0 0,0 0 0 0 0,1-1 0 0 0,-1-1 0 0 0,1 0-1 0 0,-1-1 1 0 0,1 0 0 0 0,-1-1 0 0 0,0 0 0 0 0,0-1 0 0 0,-1-1 0 0 0,7-2 21 0 0,-3 0-72 0 0,-1 0 0 0 0,0-1 0 0 0,-1 0 0 0 0,0-1 0 0 0,0 0 0 0 0,-1-1 0 0 0,0 0 0 0 0,-1-1 0 0 0,0-1 0 0 0,0 0 0 0 0,-2 0 0 0 0,1-1 1 0 0,-2 0-1 0 0,1-1 0 0 0,-2 0 0 0 0,0 0 0 0 0,-1 0 0 0 0,0-1 0 0 0,-1 0 0 0 0,0 0 0 0 0,-2-1 0 0 0,0 1 0 0 0,0-1 0 0 0,-2 1 0 0 0,0-1 0 0 0,-1 0 1 0 0,0-6 70 0 0,6-235 2962 0 0,-36 170-739 0 0,18 119-1536 0 0,14-1-815 0 0,1 1 0 0 0,2-1 0 0 0,2 0 1 0 0,0-1-1 0 0,2 0 0 0 0,1 0 0 0 0,2-1 0 0 0,6 11 129 0 0,24 72-1524 0 0,31 89-4710 0 0,-59-173 5022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8:3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7906 585 928 0 0,'0'0'438'0'0,"0"0"-21"0"0,0 0-64 0 0,0 0-11 0 0,0 0 122 0 0,0 0-36 0 0,-2-21 1088 0 0,3-25 1755 0 0,-47 301-2699 0 0,47-248-565 0 0,-1 0 0 0 0,1 0 0 0 0,0 1 0 0 0,1-1 0 0 0,0 0 0 0 0,0 0 0 0 0,1-1 0 0 0,-1 1 0 0 0,1 0 0 0 0,1-1 0 0 0,-1 0 0 0 0,1 0 0 0 0,0 0 0 0 0,1 0 0 0 0,-1 0 0 0 0,1-1 0 0 0,0 0 0 0 0,1 0 0 0 0,-1 0 0 0 0,1-1 1 0 0,0 0-1 0 0,0 0 0 0 0,0 0 0 0 0,1-1 0 0 0,-1 0 0 0 0,1 0 0 0 0,0 0 0 0 0,3 0-7 0 0,205 30 322 0 0,-209-32-335 0 0,0-1 0 0 0,0 0 1 0 0,0 0-1 0 0,-1 0 0 0 0,1-1 1 0 0,0 0-1 0 0,0 0 0 0 0,-1 0 1 0 0,1-1-1 0 0,-1 0 0 0 0,1 0 1 0 0,-1 0-1 0 0,0-1 0 0 0,1 1 0 0 0,-2-1 1 0 0,1-1-1 0 0,0 1 0 0 0,0-1 1 0 0,-1 0-1 0 0,0 0 0 0 0,0 0 1 0 0,0 0-1 0 0,0-1 0 0 0,-1 1 1 0 0,0-1-1 0 0,0 0 0 0 0,0 0 1 0 0,0-1-1 0 0,-1 1 0 0 0,0 0 1 0 0,0-1-1 0 0,0 1 0 0 0,-1-1 1 0 0,0 0-1 0 0,0 0 0 0 0,0 1 1 0 0,-1-1-1 0 0,0 0 0 0 0,0 0 1 0 0,0 0-1 0 0,-1 0 13 0 0,0 2-34 0 0,0 0 1 0 0,0 0-1 0 0,0 0 0 0 0,0 0 0 0 0,-1 0 0 0 0,0 0 1 0 0,0 1-1 0 0,0-1 0 0 0,0 0 0 0 0,0 1 0 0 0,-1 0 1 0 0,1-1-1 0 0,-1 1 0 0 0,0 0 0 0 0,0 0 0 0 0,0 1 1 0 0,-1-1-1 0 0,1 1 0 0 0,-1-1 0 0 0,1 1 1 0 0,-1 0-1 0 0,0 0 0 0 0,0 1 0 0 0,0-1 0 0 0,0 1 34 0 0,3 2-4 0 0,0 0-1 0 0,-1 1 1 0 0,1-1-1 0 0,0 0 1 0 0,0 1-1 0 0,1-1 1 0 0,-1 1-1 0 0,0-1 1 0 0,0 1 0 0 0,1-1-1 0 0,-1 1 1 0 0,1 0-1 0 0,-1-1 1 0 0,1 1-1 0 0,0 0 1 0 0,0-1-1 0 0,0 1 1 0 0,0 0-1 0 0,0-1 1 0 0,0 1-1 0 0,0 0 1 0 0,0-1-1 0 0,1 1 1 0 0,-1 0-1 0 0,0-1 1 0 0,1 1-1 0 0,0-1 1 0 0,-1 1-1 0 0,1 0 1 0 0,0-1-1 0 0,0 0 1 0 0,0 1-1 0 0,0-1 1 0 0,0 1-1 0 0,0-1 1 0 0,0 0-1 0 0,1 1 5 0 0,12 8-34 0 0,1 1 0 0 0,-1-2-1 0 0,2 0 1 0 0,-1-1 0 0 0,1 0 0 0 0,1-2-1 0 0,-1 0 1 0 0,1 0 0 0 0,0-2-1 0 0,1 0 1 0 0,-1-1 0 0 0,0 0-1 0 0,1-2 1 0 0,17 0 34 0 0,11 4-314 0 0,69 1-1009 0 0,-113-6 1294 0 0,0 1 1 0 0,-1-1-1 0 0,1 0 0 0 0,0-1 0 0 0,0 1 1 0 0,-1 0-1 0 0,1 0 0 0 0,0-1 1 0 0,-1 1-1 0 0,1-1 0 0 0,0 1 1 0 0,-1-1-1 0 0,1 0 0 0 0,-1 0 1 0 0,1 1-1 0 0,-1-1 0 0 0,0 0 1 0 0,1-1-1 0 0,-1 1 0 0 0,0 0 1 0 0,1 0-1 0 0,-1 0 0 0 0,0-1 1 0 0,0 1-1 0 0,0-1 0 0 0,0 1 1 0 0,0-1-1 0 0,-1 1 0 0 0,1-1 1 0 0,0 1-1 0 0,-1-1 0 0 0,1 0 1 0 0,-1 1-1 0 0,0-1 0 0 0,1 0 1 0 0,-1 0 28 0 0,-2-5-176 0 0</inkml:trace>
  <inkml:trace contextRef="#ctx0" brushRef="#br0" timeOffset="558.553">8720 795 4224 0 0,'-112'-137'708'0'0,"115"131"-712"0"0,8-8-116 0 0,1-1-1 0 0,0 2 0 0 0,1 0 1 0 0,0 0-1 0 0,1 1 0 0 0,1 1 1 0 0,0 0-1 0 0,0 1 0 0 0,1 0 0 0 0,0 2 1 0 0,4-2 120 0 0,58-37-754 0 0,-68 40 789 0 0,-1 0 0 0 0,0 0 1 0 0,-1-1-1 0 0,0 0 0 0 0,0 0 1 0 0,0-1-1 0 0,-1 0 0 0 0,-1 0 0 0 0,0-1 1 0 0,0 0-1 0 0,0 0 0 0 0,-2 0 1 0 0,1-1-1 0 0,-1 1 0 0 0,-1-1 0 0 0,0 0 1 0 0,0-1-1 0 0,-1 1 0 0 0,-1 0 1 0 0,1-1-1 0 0,-2 1 0 0 0,0 0 0 0 0,0-1 1 0 0,-1-1-36 0 0,-51-100 2324 0 0,27 159-1623 0 0,9 276-384 0 0,6-6 136 0 0,4-222-162 0 0,24-127-38 0 0,55-161-841 0 0,-71 194 584 0 0,0 1 0 0 0,0-1 1 0 0,-1 1-1 0 0,1-1 1 0 0,0 1-1 0 0,0 0 0 0 0,0-1 1 0 0,-1 1-1 0 0,1 0 1 0 0,0 0-1 0 0,-1 0 0 0 0,1 1 1 0 0,-1-1-1 0 0,1 0 1 0 0,-1 0-1 0 0,0 1 0 0 0,1-1 1 0 0,-1 1-1 0 0,0-1 1 0 0,0 1-1 0 0,0 0 0 0 0,0-1 1 0 0,0 1-1 0 0,-1 0 1 0 0,1 0-1 0 0,0 0 0 0 0,-1-1 1 0 0,0 1-1 0 0,1 0 1 0 0,-1 0-1 0 0,0 0 0 0 0,0 0 1 0 0,0 0-1 0 0,0 0 1 0 0,0 0 3 0 0,5 9-43 0 0,2 2 34 0 0,2-1 0 0 0,-1 0 0 0 0,1 0 0 0 0,1-1 0 0 0,0-1 0 0 0,0 1 0 0 0,1-2 0 0 0,1 1 0 0 0,-1-2 0 0 0,1 1 0 0 0,1-2 0 0 0,0 1 0 0 0,0-2 0 0 0,0 0 0 0 0,1 0 0 0 0,0-2 0 0 0,0 1 0 0 0,0-2 0 0 0,0 0-1 0 0,1 0 1 0 0,-1-2 0 0 0,1 0 0 0 0,-1 0 0 0 0,1-1 0 0 0,0-1 0 0 0,0-1 9 0 0,-7 3-95 0 0,-1-1 0 0 0,1-1 0 0 0,-1 1 0 0 0,0-1 0 0 0,1 0 0 0 0,-1-1 0 0 0,0 0 0 0 0,1 0 0 0 0,-1 0 0 0 0,-1-1 0 0 0,1 0 1 0 0,0-1-1 0 0,-1 1 0 0 0,1-1 0 0 0,-1-1 0 0 0,0 1 0 0 0,0-1 0 0 0,-1 0 0 0 0,1 0 0 0 0,-1-1 0 0 0,-1 1 0 0 0,1-1 0 0 0,-1 0 0 0 0,0 0 0 0 0,0-1 0 0 0,3-6 95 0 0,-5-3-368 0 0</inkml:trace>
  <inkml:trace contextRef="#ctx0" brushRef="#br0" timeOffset="804.724">9379 660 3216 0 0,'-14'-5'93'0'0,"-1"2"0"0"0,-1 0-1 0 0,1 0 1 0 0,0 1 0 0 0,-1 1 0 0 0,1 1-1 0 0,-1 0 1 0 0,1 1 0 0 0,-1 0-1 0 0,1 1 1 0 0,0 1 0 0 0,0 1 0 0 0,0 0-1 0 0,0 1 1 0 0,1 1 0 0 0,0 0-1 0 0,0 0 1 0 0,0 2 0 0 0,1 0-1 0 0,-5 4-92 0 0,16-11 20 0 0,0 0-1 0 0,0 0 1 0 0,1 1-1 0 0,-1-1 0 0 0,1 1 1 0 0,-1 0-1 0 0,1-1 0 0 0,-1 1 1 0 0,1 0-1 0 0,0 0 0 0 0,0 0 1 0 0,0 0-1 0 0,0 0 0 0 0,0 0 1 0 0,0 0-1 0 0,1 0 0 0 0,-1 0 1 0 0,1 0-1 0 0,-1 1 1 0 0,1-1-1 0 0,0 0 0 0 0,0 0 1 0 0,0 0-1 0 0,0 1 0 0 0,0-1 1 0 0,0 0-1 0 0,1 0 0 0 0,-1 0 1 0 0,1 1-1 0 0,0-1 0 0 0,-1 0 1 0 0,1 0-1 0 0,0 0 1 0 0,0 0-1 0 0,0 0 0 0 0,0 0 1 0 0,1-1-1 0 0,-1 1 0 0 0,1 0 1 0 0,-1 0-1 0 0,1-1 0 0 0,-1 1 1 0 0,1-1-1 0 0,0 0 0 0 0,0 1 1 0 0,0-1-1 0 0,0 0 0 0 0,0 0 1 0 0,0 0-1 0 0,1 0-19 0 0,106 49 227 0 0,114-17-3900 0 0,-203-33 2637 0 0</inkml:trace>
  <inkml:trace contextRef="#ctx0" brushRef="#br0" timeOffset="1052.088">9637 515 880 0 0,'1'-1'38'0'0,"1"0"0"0"0,-1 0 0 0 0,0 0 0 0 0,0 0 0 0 0,1 0 0 0 0,-1 0 0 0 0,1 0 0 0 0,-1 1 0 0 0,1-1-1 0 0,-1 1 1 0 0,1-1 0 0 0,-1 1 0 0 0,1-1 0 0 0,-1 1 0 0 0,1 0 0 0 0,0 0 0 0 0,-1 0 0 0 0,1 0 0 0 0,0 0 0 0 0,-1 0 0 0 0,1 0 0 0 0,-1 1 0 0 0,1-1 0 0 0,-1 0 0 0 0,1 1 0 0 0,0-1-1 0 0,-1 1 1 0 0,0 0 0 0 0,1 0 0 0 0,-1-1 0 0 0,1 1 0 0 0,-1 0 0 0 0,0 0 0 0 0,0 0 0 0 0,1 0 0 0 0,-1 1 0 0 0,0-1 0 0 0,0 0 0 0 0,0 0 0 0 0,0 1 0 0 0,0 0-38 0 0,52 67 267 0 0,-47-59-156 0 0,82 145 962 0 0,-64-40 2536 0 0,-24-114-3556 0 0,0 0 1 0 0,0 0-1 0 0,0-1 0 0 0,-1 1 0 0 0,1 0 1 0 0,0 0-1 0 0,0 0 0 0 0,0 0 0 0 0,-1 0 0 0 0,1 0 1 0 0,0-1-1 0 0,-1 1 0 0 0,1 0 0 0 0,-1 0 1 0 0,1-1-1 0 0,-1 1 0 0 0,1 0 0 0 0,-1 0 1 0 0,0-1-1 0 0,1 1 0 0 0,-1-1 0 0 0,0 1 1 0 0,1-1-1 0 0,-1 1 0 0 0,0-1 0 0 0,0 1 1 0 0,1-1-1 0 0,-1 1 0 0 0,0-1 0 0 0,0 0 1 0 0,0 0-1 0 0,0 1 0 0 0,0-1 0 0 0,0 0 1 0 0,1 0-1 0 0,-1 0 0 0 0,0 0 0 0 0,0 0 1 0 0,0 0-1 0 0,0 0 0 0 0,0 0 0 0 0,0-1 1 0 0,0 1-1 0 0,1 0 0 0 0,-1 0 0 0 0,0-1 1 0 0,0 1-1 0 0,0 0 0 0 0,1-1 0 0 0,-1 1 1 0 0,0-1-1 0 0,0 1 0 0 0,1-1 0 0 0,-1 0 1 0 0,0 1-1 0 0,1-1 0 0 0,-1 0 0 0 0,1 1-53 0 0,1-20-98 0 0,1-1 1 0 0,1 1-1 0 0,0 1 0 0 0,2-1 0 0 0,1 0 0 0 0,0 1 1 0 0,1 0-1 0 0,1 1 0 0 0,1-1 0 0 0,1 2 0 0 0,0-1 0 0 0,1 1 1 0 0,1 1-1 0 0,1 0 0 0 0,0 1 0 0 0,1 0 0 0 0,10-8 98 0 0,-5 1-811 0 0,40-41-4355 0 0,-51 57 3982 0 0</inkml:trace>
  <inkml:trace contextRef="#ctx0" brushRef="#br0" timeOffset="1348.154">10117 857 1280 0 0,'11'1'217'0'0,"-1"-1"-1"0"0,1 1 1 0 0,0-2-1 0 0,-1 1 1 0 0,1-1 0 0 0,-1-1-1 0 0,1 0 1 0 0,-1-1-1 0 0,0 0 1 0 0,0 0 0 0 0,0-1-1 0 0,0 0 1 0 0,-1-1-1 0 0,1 0 1 0 0,-1 0 0 0 0,0-1-1 0 0,-1-1 1 0 0,0 1-1 0 0,0-1 1 0 0,0-1 0 0 0,-1 1-1 0 0,5-7-216 0 0,-10 12 15 0 0,0 0-1 0 0,0 0 1 0 0,0 0-1 0 0,0 0 1 0 0,0 0-1 0 0,0 0 0 0 0,-1-1 1 0 0,1 1-1 0 0,-1-1 1 0 0,0 1-1 0 0,0-1 1 0 0,0 1-1 0 0,0-1 1 0 0,0 0-1 0 0,0 1 1 0 0,-1-1-1 0 0,1 0 1 0 0,-1 0-1 0 0,0 0 0 0 0,0 1 1 0 0,0-1-1 0 0,0 0 1 0 0,-1 0-1 0 0,1 0 1 0 0,-1 1-1 0 0,1-1 1 0 0,-1 0-1 0 0,0 1 1 0 0,0-1-1 0 0,0 0 1 0 0,0 1-1 0 0,-1-1 0 0 0,1 1 1 0 0,-1 0-1 0 0,0-1 1 0 0,1 1-1 0 0,-1 0 1 0 0,0 0-1 0 0,0 0 1 0 0,0 0-1 0 0,-1 1 1 0 0,1-1-1 0 0,0 0 1 0 0,-1 1-1 0 0,1 0 0 0 0,-1-1-14 0 0,-125-29 407 0 0,113 31-334 0 0,1 0 0 0 0,-1 2 0 0 0,1-1 0 0 0,-1 2 0 0 0,1 0 1 0 0,0 1-1 0 0,0 0 0 0 0,0 1 0 0 0,1 0 0 0 0,0 1 0 0 0,-1 2-73 0 0,10-6 13 0 0,0-1 0 0 0,0 2-1 0 0,1-1 1 0 0,0 0 0 0 0,-1 1-1 0 0,1-1 1 0 0,0 1-1 0 0,0 0 1 0 0,0 0 0 0 0,1 1-1 0 0,-1-1 1 0 0,1 0-1 0 0,-1 1 1 0 0,1-1 0 0 0,0 1-1 0 0,1 0 1 0 0,-1 0 0 0 0,1 0-1 0 0,-1 0 1 0 0,1 0-1 0 0,0 0 1 0 0,1 0 0 0 0,-1 0-1 0 0,1 0 1 0 0,0 0 0 0 0,0 1-1 0 0,0-1 1 0 0,0 0-1 0 0,1 0 1 0 0,-1 0 0 0 0,1 0-1 0 0,0 0 1 0 0,1 0 0 0 0,-1 0-1 0 0,1 0 1 0 0,0 0-1 0 0,-1-1 1 0 0,2 1 0 0 0,-1 0-1 0 0,0-1 1 0 0,1 0 0 0 0,-1 0-1 0 0,1 1 1 0 0,3 1-13 0 0,18 15-99 0 0,0-2 0 0 0,1 0 1 0 0,0-2-1 0 0,2-1 0 0 0,0-1 1 0 0,0-1-1 0 0,1-1 0 0 0,11 2 99 0 0,2 2-473 0 0,143 47-3465 0 0,-127-47 2610 0 0</inkml:trace>
  <inkml:trace contextRef="#ctx0" brushRef="#br0" timeOffset="-15237.473">7134 77 1260 0 0,'13'52'815'0'0,"-2"1"0"0"0,-3 1 0 0 0,-1 0 0 0 0,-4 0 0 0 0,-1 0 1 0 0,-3 11-816 0 0,-11-33 859 0 0,12-32-824 0 0,0-1-1 0 0,0 1 0 0 0,0-1 1 0 0,0 1-1 0 0,-1 0 1 0 0,1-1-1 0 0,0 1 1 0 0,0 0-1 0 0,0-1 1 0 0,0 1-1 0 0,0 0 1 0 0,-1 0-1 0 0,1-1 1 0 0,0 1-1 0 0,0 0 1 0 0,0-1-1 0 0,-1 1 1 0 0,1 0-1 0 0,0 0 1 0 0,-1 0-1 0 0,1-1 0 0 0,0 1 1 0 0,0 0-1 0 0,-1 0 1 0 0,1 0-1 0 0,0 0 1 0 0,-1-1-1 0 0,1 1 1 0 0,0 0-1 0 0,-1 0 1 0 0,1 0-1 0 0,0 0 1 0 0,-1 0-1 0 0,1 0 1 0 0,0 0-1 0 0,-1 0 1 0 0,1 0-1 0 0,-1 0 0 0 0,1 0 1 0 0,0 0-1 0 0,-1 0 1 0 0,1 0-1 0 0,0 1 1 0 0,-1-1-1 0 0,1 0 1 0 0,0 0-1 0 0,0 0 1 0 0,-1 0-1 0 0,1 1 1 0 0,0-1-1 0 0,-1 0-34 0 0,19-146 763 0 0,-12 125-735 0 0,0 1 0 0 0,1 0 0 0 0,1 0 0 0 0,1 0 0 0 0,1 1 0 0 0,0 1 1 0 0,1-1-1 0 0,2 2 0 0 0,-1 0 0 0 0,2 0 0 0 0,0 1 0 0 0,1 1 0 0 0,1 0 0 0 0,12-8-28 0 0,-25 22-6 0 0,0 0 0 0 0,-1 1 0 0 0,1-1 0 0 0,0 1 0 0 0,-1 0 0 0 0,1 0 0 0 0,0 0 1 0 0,-1 0-1 0 0,1 0 0 0 0,0 1 0 0 0,-1-1 0 0 0,1 1 0 0 0,-1 0 0 0 0,1 0 0 0 0,-1 0 0 0 0,1 0 0 0 0,-1 0 0 0 0,1 0 0 0 0,-1 1 0 0 0,0-1 0 0 0,0 1 0 0 0,0-1 0 0 0,0 1 0 0 0,0 0 0 0 0,0 0 0 0 0,0 0 0 0 0,0 0 0 0 0,-1 0 0 0 0,1 0 0 0 0,-1 1 0 0 0,0-1 0 0 0,0 1 0 0 0,0-1 0 0 0,0 0 1 0 0,0 1-1 0 0,0 0 0 0 0,0 0 6 0 0,36 101-33 0 0,-12 167-2349 0 0,-49-181-1490 0 0,15-69 2619 0 0</inkml:trace>
  <inkml:trace contextRef="#ctx0" brushRef="#br0" timeOffset="-16947.738">5224 657 984 0 0,'-2'-4'141'0'0,"0"1"0"0"0,0-1 0 0 0,-1 1 0 0 0,1 0-1 0 0,-1 0 1 0 0,0 0 0 0 0,0 1 0 0 0,0-1 0 0 0,0 1 0 0 0,-1-1 0 0 0,1 1-1 0 0,-1 0 1 0 0,1 0 0 0 0,-1 1 0 0 0,0-1 0 0 0,0 1 0 0 0,0 0 0 0 0,1 0-1 0 0,-1 0 1 0 0,0 0 0 0 0,0 1 0 0 0,0-1 0 0 0,-1 1 0 0 0,1 0 0 0 0,0 0-1 0 0,0 1 1 0 0,0-1 0 0 0,0 1 0 0 0,0 0 0 0 0,0 0 0 0 0,1 0 0 0 0,-1 1 0 0 0,0-1-141 0 0,-29 11 200 0 0,1 2 0 0 0,0 0 1 0 0,1 2-1 0 0,1 2 0 0 0,0 1 1 0 0,2 1-1 0 0,0 1 0 0 0,1 1 1 0 0,1 2-1 0 0,-19 22-200 0 0,43-45 11 0 0,0 1 0 0 0,-1-1 0 0 0,1 0-1 0 0,0 1 1 0 0,0 0 0 0 0,0-1 0 0 0,0 1 0 0 0,0 0 0 0 0,0 0 0 0 0,0 0-1 0 0,1 0 1 0 0,-1 0 0 0 0,1 1 0 0 0,-1-1 0 0 0,1 0 0 0 0,0 1 0 0 0,0-1 0 0 0,0 1-1 0 0,0-1 1 0 0,1 1 0 0 0,-1 0 0 0 0,1-1 0 0 0,-1 1 0 0 0,1 0 0 0 0,0-1-1 0 0,0 1 1 0 0,0 0 0 0 0,0-1 0 0 0,1 1 0 0 0,-1-1 0 0 0,1 1 0 0 0,0 0-1 0 0,-1-1 1 0 0,1 1 0 0 0,0-1 0 0 0,1 1 0 0 0,-1-1 0 0 0,0 0 0 0 0,1 0-1 0 0,-1 1 1 0 0,1-1 0 0 0,-1 0 0 0 0,1 0 0 0 0,0 0 0 0 0,0-1 0 0 0,0 1-1 0 0,0 0 1 0 0,1-1 0 0 0,-1 1 0 0 0,0-1 0 0 0,1 0 0 0 0,1 1-11 0 0,12 0-41 0 0,0-1 0 0 0,0-1 0 0 0,0 0 0 0 0,-1-1 0 0 0,1-1 0 0 0,0 0 0 0 0,-1-1 0 0 0,1-1 0 0 0,-1-1 0 0 0,0 0 0 0 0,0 0 1 0 0,-1-2-1 0 0,1 0 0 0 0,-1-1 0 0 0,-1 0 0 0 0,0-1 0 0 0,0 0 0 0 0,-1-1 0 0 0,0 0 0 0 0,6-8 41 0 0,4-8-123 0 0,-1-1 0 0 0,-2-1-1 0 0,-1-1 1 0 0,-1 0 0 0 0,-2-1 0 0 0,-1-1-1 0 0,-1 0 1 0 0,-1-1 0 0 0,2-18 123 0 0,-9 36-22 0 0,56-203 809 0 0,-45 122 1121 0 0,-27 95-1661 0 0,-12 218 436 0 0,23-191-601 0 0,2-3-53 0 0,1-1-1 0 0,0 0 1 0 0,2 0-1 0 0,1 0 1 0 0,0 0-1 0 0,2-1 1 0 0,1 0-1 0 0,0 0 1 0 0,2-1 0 0 0,0-1-1 0 0,2 1 1 0 0,0-2-1 0 0,1 0 1 0 0,1-1-1 0 0,0 0 1 0 0,2-1-1 0 0,0-1 1 0 0,1 0-1 0 0,13 8-28 0 0,-23-18-30 0 0,0 0 0 0 0,1 0 0 0 0,0-1 0 0 0,0 0 0 0 0,0 0 0 0 0,0-1-1 0 0,1 0 1 0 0,-1-1 0 0 0,1 0 0 0 0,0-1 0 0 0,0 0 0 0 0,0 0 0 0 0,0-1 0 0 0,0 0-1 0 0,0-1 1 0 0,1 0 0 0 0,-1-1 0 0 0,0 0 0 0 0,0-1 0 0 0,0 0 0 0 0,0 0 0 0 0,0-1-1 0 0,-1 0 1 0 0,1-1 0 0 0,-1 0 0 0 0,0 0 0 0 0,0-1 0 0 0,0-1 0 0 0,-1 1 0 0 0,1-1-1 0 0,-1-1 1 0 0,-1 1 0 0 0,1-1 0 0 0,-1-1 0 0 0,-1 1 0 0 0,1-1 0 0 0,-1-1 0 0 0,0 0 30 0 0,0-7 131 0 0,0-1 1 0 0,-1 1 0 0 0,-1-1 0 0 0,-1 0 0 0 0,0-1 0 0 0,-1 1 0 0 0,-1 0-1 0 0,-1-1 1 0 0,-1-11-132 0 0,-20-16 888 0 0,54 121-1167 0 0,6 12-1925 0 0,-28-24-3545 0 0,-11-54 4311 0 0</inkml:trace>
  <inkml:trace contextRef="#ctx0" brushRef="#br0" timeOffset="-16760.183">5879 210 1504 0 0,'0'-12'1124'0'0,"1"4"-204"0"0,-2-2-128 0 0,1 3-244 0 0,-2 2-80 0 0,2 2-83 0 0,0 1-201 0 0,-2 1 0 0 0,2 2-80 0 0,0 3-120 0 0,2 4-4 0 0,0 0-268 0 0,7 16-341 0 0,-2 2-567 0 0,7-1 52 0 0,-5 7 28 0 0</inkml:trace>
  <inkml:trace contextRef="#ctx0" brushRef="#br0" timeOffset="-16091">5992 857 1016 0 0,'1'0'254'0'0,"-1"0"0"0"0,1 0 0 0 0,-1 0 0 0 0,0 0 0 0 0,0 0 0 0 0,1 0 0 0 0,-1 1 0 0 0,0-1-1 0 0,1 0 1 0 0,-1 0 0 0 0,0 0 0 0 0,0 1 0 0 0,1-1 0 0 0,-1 0 0 0 0,0 1 0 0 0,0-1 0 0 0,1 0 0 0 0,-1 0 0 0 0,0 1 0 0 0,0-1 0 0 0,0 1-254 0 0,21-38-131 0 0,-2-1 0 0 0,-1 0 0 0 0,-2-2 0 0 0,-2 1 0 0 0,-2-2 0 0 0,-2 0 0 0 0,-1 0 0 0 0,-2-1 0 0 0,1-38 131 0 0,-11 48-431 0 0,11 49 335 0 0,79 88 63 0 0,-72-92 225 0 0,-1 1-1 0 0,-1 0 1 0 0,0 1 0 0 0,-1 0 0 0 0,-1 1 0 0 0,0 1-1 0 0,-1 0 1 0 0,-1 0 0 0 0,0 0 0 0 0,-2 1 0 0 0,0 1-1 0 0,-1-1 1 0 0,0 1 0 0 0,-2 0 0 0 0,0 0 0 0 0,-1 10-192 0 0,-4-20 74 0 0,-1 0 1 0 0,0-1 0 0 0,-1 1 0 0 0,0-1 0 0 0,0 1-1 0 0,-1-1 1 0 0,0 0 0 0 0,0 0 0 0 0,-1-1 0 0 0,0 1-1 0 0,0-1 1 0 0,-1 0 0 0 0,0 0 0 0 0,0-1-1 0 0,-1 0 1 0 0,1 0 0 0 0,-2-1 0 0 0,1 1 0 0 0,0-1-1 0 0,-1-1 1 0 0,0 0 0 0 0,0 0 0 0 0,0 0-1 0 0,-1-1 1 0 0,-2 1-75 0 0,5-46-2103 0 0,63-103-2388 0 0,-36 105 3221 0 0</inkml:trace>
  <inkml:trace contextRef="#ctx0" brushRef="#br0" timeOffset="-15841.304">6707 288 1544 0 0,'11'-22'2879'0'0,"-4"39"1791"0"0,11 142-3812 0 0,31 106-443 0 0,-47-259-655 0 0,-1 0 1 0 0,1 0 0 0 0,-1 0 0 0 0,-1 0 0 0 0,1 0-1 0 0,-1 0 1 0 0,0 0 0 0 0,0 0 0 0 0,-1 0-1 0 0,1 0 1 0 0,-2 0 0 0 0,1 0 0 0 0,0 0 0 0 0,-1 0-1 0 0,0-1 1 0 0,-1 1 0 0 0,1 0 0 0 0,-1-1 0 0 0,0 0-1 0 0,0 0 1 0 0,-1 0 0 0 0,0 0 0 0 0,0 0-1 0 0,0-1 1 0 0,0 0 0 0 0,0 1 0 0 0,-1-2 0 0 0,0 1-1 0 0,0 0 1 0 0,0-1 0 0 0,0 0 0 0 0,-1 0 0 0 0,-1 0 239 0 0,-18 5-1216 0 0</inkml:trace>
  <inkml:trace contextRef="#ctx0" brushRef="#br0" timeOffset="-15655.541">6473 730 1624 0 0,'3'-3'1056'0'0,"-1"-1"-164"0"0,0 1-168 0 0,1 1-32 0 0,3-1-67 0 0,-1 0-133 0 0,2 1 16 0 0,20-3-64 0 0,-2-3-96 0 0,1-2-76 0 0,6 0-232 0 0,-2 0-232 0 0,6-2 20 0 0,1-1-1252 0 0,-6 1 3 0 0,-1-6 213 0 0,-2-1 28 0 0</inkml:trace>
  <inkml:trace contextRef="#ctx0" brushRef="#br0" timeOffset="-13977.122">6700 688 1896 0 0,'0'0'572'0'0,"0"0"80"0"0,0 0-48 0 0,55 17-224 0 0,-28-20 44 0 0,3-4-56 0 0,7 0-212 0 0,1 2-24 0 0,1-3-372 0 0,-4 0-244 0 0,3 4-688 0 0,-4-4-152 0 0</inkml:trace>
  <inkml:trace contextRef="#ctx0" brushRef="#br0" timeOffset="-19499.894">1869 443 1428 0 0,'24'-23'3296'0'0,"22"-20"708"0"0,-43 98-2599 0 0,2 12-1253 0 0,2 0-1 0 0,4 0 1 0 0,2-1-1 0 0,3 0 1 0 0,15 34-152 0 0,-13-37 95 0 0,13 56-1411 0 0,-36-150-5866 0 0,-1 12 5770 0 0</inkml:trace>
  <inkml:trace contextRef="#ctx0" brushRef="#br0" timeOffset="-19170.268">1942 210 1404 0 0,'2'-10'243'0'0,"-1"1"-1"0"0,1 0 0 0 0,1 0 1 0 0,0 0-1 0 0,0 0 1 0 0,0 0-1 0 0,1 0 1 0 0,1 1-1 0 0,0 0 1 0 0,0 0-1 0 0,0 0 0 0 0,1 0 1 0 0,0 1-1 0 0,4-4-242 0 0,0 3 136 0 0,1 0 0 0 0,0 0 0 0 0,0 1 0 0 0,0 0 0 0 0,1 1 0 0 0,0 0 0 0 0,1 1-1 0 0,-1 1 1 0 0,1 0 0 0 0,0 0 0 0 0,0 1 0 0 0,0 1 0 0 0,0 0 0 0 0,0 1 0 0 0,5 0-136 0 0,-5 0 50 0 0,-1 0 1 0 0,1 1 0 0 0,-1 0 0 0 0,1 0 0 0 0,0 2 0 0 0,-1-1-1 0 0,1 2 1 0 0,-1 0 0 0 0,0 0 0 0 0,0 1 0 0 0,0 0 0 0 0,0 1-1 0 0,-1 1 1 0 0,0 0 0 0 0,0 0 0 0 0,0 1 0 0 0,-1 1-1 0 0,0-1 1 0 0,-1 2 0 0 0,1-1 0 0 0,-2 1 0 0 0,1 1 0 0 0,-1 0-1 0 0,-1 0 1 0 0,1 0 0 0 0,4 12-51 0 0,-13-13 43 0 0,0 1 0 0 0,-1-1 0 0 0,-1 0 0 0 0,1 0 0 0 0,-1 0 0 0 0,-1 0 0 0 0,0 0 0 0 0,0-1 0 0 0,-1 0 0 0 0,0 1-1 0 0,0-2 1 0 0,-1 1 0 0 0,0-1 0 0 0,0 0 0 0 0,-1 0 0 0 0,0 0 0 0 0,0-1 0 0 0,0 0 0 0 0,-1-1 0 0 0,0 1 0 0 0,0-1 0 0 0,0-1 0 0 0,-3 1-43 0 0,9-4 9 0 0,-211 114-421 0 0,181-104-476 0 0,24-8-3947 0 0,25-3 3323 0 0</inkml:trace>
  <inkml:trace contextRef="#ctx0" brushRef="#br0" timeOffset="-18847.814">3329 407 1240 0 0,'-8'31'3385'0'0,"7"-29"-3198"0"0,-56 115 1500 0 0,6-7-813 0 0,-6-2 1 0 0,-66 95-875 0 0,120-198-286 0 0,0 0 1 0 0,0 0-1 0 0,-1 0 0 0 0,1 0 0 0 0,-1-1 1 0 0,0 1-1 0 0,-1-1 0 0 0,1 0 1 0 0,-1 0-1 0 0,0-1 0 0 0,0 0 0 0 0,0 1 1 0 0,0-2-1 0 0,-1 1 0 0 0,1 0 0 0 0,-1-1 1 0 0,1 0-1 0 0,-5 0 286 0 0,8-2-1269 0 0</inkml:trace>
  <inkml:trace contextRef="#ctx0" brushRef="#br0" timeOffset="-18579.831">3038 173 1076 0 0,'-1'-1'131'0'0,"1"0"-1"0"0,0 0 1 0 0,0 0 0 0 0,0-1 0 0 0,0 1-1 0 0,0 0 1 0 0,1 0 0 0 0,-1 0-1 0 0,0 0 1 0 0,0 0 0 0 0,1 0-1 0 0,-1 0 1 0 0,1 0 0 0 0,-1 0-1 0 0,1 0 1 0 0,-1 0 0 0 0,1 0-1 0 0,0 0 1 0 0,-1 0 0 0 0,1 0-1 0 0,0 0 1 0 0,0 0 0 0 0,-1 1-1 0 0,1-1 1 0 0,0 0 0 0 0,0 1 0 0 0,0-1-1 0 0,0 0 1 0 0,0 1 0 0 0,0-1-1 0 0,0 1 1 0 0,0 0 0 0 0,1-1-1 0 0,-1 1 1 0 0,0 0 0 0 0,0 0-1 0 0,0 0 1 0 0,0-1 0 0 0,0 1-1 0 0,0 0 1 0 0,1 0 0 0 0,-1 1-1 0 0,0-1-130 0 0,44 33 1128 0 0,110 186 486 0 0,-121-162-1369 0 0,0-2-93 0 0,0-5-315 0 0,-3 1-1 0 0,-2 2 1 0 0,-2 1-1 0 0,-3 1 1 0 0,-2 1-1 0 0,14 58 164 0 0,-35-111-158 0 0,-1 0 0 0 0,1-1 0 0 0,-1 1-1 0 0,0 0 1 0 0,0 0 0 0 0,0 0-1 0 0,0-1 1 0 0,0 1 0 0 0,-1 0-1 0 0,0 0 1 0 0,1 0 0 0 0,-1-1 0 0 0,0 1-1 0 0,0 0 1 0 0,0-1 0 0 0,-1 1-1 0 0,1-1 1 0 0,-1 1 0 0 0,1-1-1 0 0,-1 0 1 0 0,0 0 0 0 0,0 0-1 0 0,0 0 1 0 0,0 0 0 0 0,0 0 0 0 0,0 0-1 0 0,0 0 1 0 0,-1-1 0 0 0,1 1-1 0 0,-1-1 1 0 0,1 0 0 0 0,-1 0-1 0 0,0 0 1 0 0,1 0 0 0 0,-1 0-1 0 0,0-1 1 0 0,0 1 0 0 0,1-1 0 0 0,-4 1 158 0 0,-11 0-1200 0 0</inkml:trace>
  <inkml:trace contextRef="#ctx0" brushRef="#br0" timeOffset="-18243.337">2648 230 968 0 0,'-19'10'250'0'0,"1"1"0"0"0,0 1 0 0 0,1 1-1 0 0,0 1 1 0 0,1 0 0 0 0,1 1 0 0 0,0 0 0 0 0,1 1 0 0 0,1 1-1 0 0,0 0 1 0 0,1 1 0 0 0,1 1 0 0 0,1-1 0 0 0,1 2 0 0 0,0-1-1 0 0,1 1 1 0 0,1 1 0 0 0,1-1 0 0 0,1 1 0 0 0,1 0 0 0 0,1 0-1 0 0,1 1 1 0 0,0-1 0 0 0,2 0 0 0 0,1 1 0 0 0,0-1 0 0 0,1 0-1 0 0,2 1 1 0 0,0-1 0 0 0,1-1 0 0 0,1 1 0 0 0,3 4-250 0 0,9 8-25 0 0,2-1 0 0 0,1 0 0 0 0,1-2-1 0 0,2 0 1 0 0,1-2 0 0 0,1 0 0 0 0,1-2 0 0 0,2-1 0 0 0,0-1 0 0 0,2-2 0 0 0,0-1 0 0 0,2-1 0 0 0,0-2-1 0 0,4 1 26 0 0,-22-12-377 0 0,0-1 0 0 0,1 0 0 0 0,-1-1 0 0 0,1-1 0 0 0,0 0 0 0 0,0-1-1 0 0,0-1 1 0 0,1 0 0 0 0,-1-1 0 0 0,1-1 0 0 0,-1 0 0 0 0,0-2 0 0 0,1 0-1 0 0,-1 0 1 0 0,8-4 377 0 0,14-7-1318 0 0</inkml:trace>
  <inkml:trace contextRef="#ctx0" brushRef="#br0" timeOffset="-17993.4">3735 235 1292 0 0,'1'-1'67'0'0,"1"0"1"0"0,0 0-1 0 0,0 0 0 0 0,-1 0 1 0 0,1 0-1 0 0,0 0 0 0 0,0 1 1 0 0,0-1-1 0 0,0 1 0 0 0,0-1 1 0 0,0 1-1 0 0,1 0 0 0 0,-1 0 0 0 0,0 0 1 0 0,0 0-1 0 0,0 0 0 0 0,0 0 1 0 0,0 1-1 0 0,0-1 0 0 0,0 1 1 0 0,0-1-1 0 0,0 1 0 0 0,0 0 1 0 0,0 0-1 0 0,-1 0 0 0 0,1 0 1 0 0,0 0-1 0 0,0 0 0 0 0,-1 0 0 0 0,1 1 1 0 0,-1-1-1 0 0,1 1 0 0 0,-1-1 1 0 0,1 1-1 0 0,-1-1 0 0 0,0 1 1 0 0,0 0-1 0 0,0 0 0 0 0,0-1 1 0 0,0 1-1 0 0,0 0 0 0 0,-1 0 0 0 0,1 0-67 0 0,34 93 1186 0 0,-22-22-421 0 0,-2 1 0 0 0,-4 1 0 0 0,-3-1-1 0 0,-5 50-764 0 0,1-107 110 0 0,-36 188 805 0 0,-5-86-1170 0 0,-3-53-3589 0 0,32-60 1240 0 0,11-6 1343 0 0</inkml:trace>
  <inkml:trace contextRef="#ctx0" brushRef="#br0" timeOffset="-9052.951">92 478 944 0 0,'0'0'393'0'0,"0"-11"-76"0"0,-3 9 2127 0 0,-12 40-2215 0 0,2 1-1 0 0,1 0 1 0 0,2 0-1 0 0,1 1 0 0 0,3 0 1 0 0,0 2-229 0 0,1-7 180 0 0,-1 13-37 0 0,2 0 1 0 0,2 0-1 0 0,2 0 1 0 0,2 1 0 0 0,2-1-1 0 0,3 0 1 0 0,1-1-1 0 0,6 13-143 0 0,41 150-444 0 0,-55-177-3533 0 0,-10-45 2829 0 0</inkml:trace>
  <inkml:trace contextRef="#ctx0" brushRef="#br0" timeOffset="-8743.887">20 357 1096 0 0,'3'-9'102'0'0,"0"0"-1"0"0,0 0 1 0 0,1 0 0 0 0,0 1-1 0 0,0 0 1 0 0,1 0-1 0 0,0 0 1 0 0,1 0 0 0 0,0 1-1 0 0,0 0 1 0 0,0 0-1 0 0,1 1 1 0 0,0-1 0 0 0,0 2-1 0 0,0-1 1 0 0,1 1-1 0 0,0 0 1 0 0,0 0 0 0 0,0 1-1 0 0,1 0 1 0 0,0 1 0 0 0,-1 0-1 0 0,1 0 1 0 0,0 1-1 0 0,1 0 1 0 0,-1 0 0 0 0,0 1-1 0 0,0 1 1 0 0,1-1-1 0 0,-1 1 1 0 0,0 1 0 0 0,1 0-1 0 0,-1 0 1 0 0,0 1-1 0 0,0 0 1 0 0,0 1 0 0 0,0 0-1 0 0,0 0 1 0 0,-1 1-1 0 0,1 0 1 0 0,-1 0 0 0 0,0 1-1 0 0,0 0 1 0 0,-1 0 0 0 0,1 1-1 0 0,-1 0 1 0 0,-1 1-1 0 0,1-1 1 0 0,-1 1 0 0 0,1 2-102 0 0,-1-3 16 0 0,-1 0 1 0 0,0 0-1 0 0,0 1 1 0 0,0 0-1 0 0,-1 0 1 0 0,0 0-1 0 0,0 1 1 0 0,-1-1-1 0 0,0 1 1 0 0,-1 0-1 0 0,1 0 1 0 0,-1 0 0 0 0,-1 0-1 0 0,0 0 1 0 0,0 0-1 0 0,0 0 1 0 0,-1 1-1 0 0,0-1 1 0 0,-1 0-1 0 0,0 1-16 0 0,-5 12 21 0 0,-2-1 0 0 0,0 0 0 0 0,-1 0 0 0 0,-1-1 0 0 0,0 0 0 0 0,-2-1 0 0 0,0 0 0 0 0,-1-1 0 0 0,-1 0 0 0 0,-1-1 0 0 0,0-1 1 0 0,-1 0-1 0 0,0-1 0 0 0,-1-1 0 0 0,-1 0 0 0 0,0-2 0 0 0,-11 6-21 0 0,-101 65-3612 0 0,123-74 2295 0 0</inkml:trace>
  <inkml:trace contextRef="#ctx0" brushRef="#br0" timeOffset="-8148.196">538 1067 908 0 0,'-6'-3'141'0'0,"-1"2"0"0"0,1-1-1 0 0,0 1 1 0 0,-1 0 0 0 0,0 0 0 0 0,1 1-1 0 0,-1-1 1 0 0,1 1 0 0 0,-1 1 0 0 0,1 0-1 0 0,-1 0 1 0 0,1 0 0 0 0,-1 0 0 0 0,1 1-1 0 0,0 0 1 0 0,0 1 0 0 0,0-1 0 0 0,-4 3-141 0 0,-2-1 106 0 0,-1 0 1 0 0,1 1-1 0 0,0 0 1 0 0,1 1-1 0 0,-1 0 1 0 0,1 1-1 0 0,0 0 1 0 0,1 1-1 0 0,0 0 1 0 0,0 1-1 0 0,1 0 1 0 0,0 0-1 0 0,0 1 1 0 0,1 0-1 0 0,1 1 1 0 0,-1 0-1 0 0,2 0 1 0 0,-1 0-1 0 0,2 1 1 0 0,0 0 0 0 0,-3 8-107 0 0,8-19 19 0 0,0 1 1 0 0,-1-1-1 0 0,1 1 1 0 0,0-1 0 0 0,1 0-1 0 0,-1 1 1 0 0,0-1-1 0 0,0 1 1 0 0,0-1 0 0 0,1 0-1 0 0,-1 1 1 0 0,1-1-1 0 0,-1 0 1 0 0,1 1 0 0 0,-1-1-1 0 0,1 0 1 0 0,0 0-1 0 0,0 0 1 0 0,0 0 0 0 0,-1 0-1 0 0,1 1 1 0 0,0-1-1 0 0,0-1 1 0 0,1 1 0 0 0,-1 0-1 0 0,0 0 1 0 0,0 0-1 0 0,0-1 1 0 0,0 1 0 0 0,1 0-1 0 0,-1-1 1 0 0,0 1 0 0 0,1-1-1 0 0,-1 0 1 0 0,0 1-1 0 0,1-1 1 0 0,-1 0 0 0 0,1 0-1 0 0,-1 0 1 0 0,0 0-1 0 0,1 0 1 0 0,-1 0 0 0 0,1 0-1 0 0,-1 0 1 0 0,0-1-1 0 0,1 1 1 0 0,-1 0 0 0 0,0-1-1 0 0,1 0-19 0 0,67-14 221 0 0,-52 8-208 0 0,0-1 0 0 0,-1-1 0 0 0,0 0 0 0 0,-1-1 1 0 0,0-1-1 0 0,-1-1 0 0 0,0 0 0 0 0,-1-1 0 0 0,0 0 0 0 0,-1-1 0 0 0,0 0 0 0 0,-1-1 1 0 0,-1 0-1 0 0,-1-1 0 0 0,0 0 0 0 0,4-10-13 0 0,12 6-316 0 0,-14 59 199 0 0,-9-25 175 0 0,76 270-468 0 0,-78-282 18 0 0,-14 16-2749 0 0,7-16 1981 0 0</inkml:trace>
  <inkml:trace contextRef="#ctx0" brushRef="#br0" timeOffset="-7873.372">636 890 1280 0 0,'1'-5'864'0'0,"1"-2"-200"0"0,2 6-84 0 0,-4-4 20 0 0,0 1-132 0 0,0 3-28 0 0,3 1-132 0 0,-4-2 21 0 0,1 0-77 0 0,-2 4-172 0 0,4 0-8 0 0,-2 1-396 0 0,1 2-93 0 0,1-2-323 0 0,2 2 56 0 0,-1-1-780 0 0</inkml:trace>
  <inkml:trace contextRef="#ctx0" brushRef="#br0" timeOffset="-7623.923">805 998 1228 0 0,'-5'4'128'0'0,"0"0"-1"0"0,1 0 1 0 0,-1 1-1 0 0,1-1 1 0 0,0 1-1 0 0,1 0 1 0 0,-1 0-1 0 0,1 0 1 0 0,0 1-1 0 0,0-1 1 0 0,1 1-1 0 0,0-1 1 0 0,0 1-1 0 0,0 0 1 0 0,1 0-1 0 0,-1 0 1 0 0,1 0-1 0 0,1 0 1 0 0,-1 0-1 0 0,1 0 1 0 0,0 1-1 0 0,1-1 1 0 0,-1 0-1 0 0,1 0 1 0 0,0 0-1 0 0,1 0 1 0 0,-1 0-1 0 0,1-1 1 0 0,3 6-128 0 0,91 115 1193 0 0,-95-124-1191 0 0,0-1 1 0 0,0 1-1 0 0,0 0 1 0 0,0-1 0 0 0,0 1-1 0 0,0 0 1 0 0,-1-1-1 0 0,1 1 1 0 0,0 0 0 0 0,-1 0-1 0 0,1 0 1 0 0,-1-1-1 0 0,0 1 1 0 0,0 0 0 0 0,0 0-1 0 0,0 0 1 0 0,0 0-1 0 0,0 0 1 0 0,0 0 0 0 0,0 0-1 0 0,-1-1 1 0 0,1 1-1 0 0,-1 0 1 0 0,0 0 0 0 0,1 0-1 0 0,-1-1 1 0 0,0 1-1 0 0,0 0 1 0 0,0-1 0 0 0,0 1-1 0 0,0-1 1 0 0,0 1-1 0 0,-1-1 1 0 0,1 0 0 0 0,0 1-1 0 0,-1-1 1 0 0,1 0-1 0 0,-1 0 1 0 0,1 0 0 0 0,-1 0-1 0 0,0 0 1 0 0,1 0-1 0 0,-3 0-2 0 0,-86 14-3781 0 0,51-27 2516 0 0</inkml:trace>
  <inkml:trace contextRef="#ctx0" brushRef="#br0" timeOffset="-7329.083">952 1085 1140 0 0,'68'76'1727'0'0,"-60"-70"-1588"0"0,0 1-1 0 0,0 1 1 0 0,-1-1-1 0 0,0 1 1 0 0,0 0-1 0 0,0 1 1 0 0,-1 0 0 0 0,-1 0-1 0 0,0 0 1 0 0,0 1-1 0 0,0-1 1 0 0,-1 1-1 0 0,0 2-138 0 0,-4-5 69 0 0,-1-1-1 0 0,0 0 1 0 0,0 0-1 0 0,0 0 1 0 0,-1 0 0 0 0,0 0-1 0 0,0 0 1 0 0,0 0-1 0 0,-1-1 1 0 0,0 1-1 0 0,0-1 1 0 0,0 0-1 0 0,-1 0 1 0 0,1 0-1 0 0,-1 0 1 0 0,-1 0-1 0 0,1-1 1 0 0,-1 0-1 0 0,1 0 1 0 0,-3 1-69 0 0,-5 8 180 0 0,5-5-268 0 0,0-1 0 0 0,-1 1 0 0 0,1-1-1 0 0,-2-1 1 0 0,1 1 0 0 0,0-1 0 0 0,-1-1-1 0 0,0 0 1 0 0,-1 0 0 0 0,1-1 0 0 0,-1 0-1 0 0,-3 1 89 0 0,11-5-934 0 0,0-2-350 0 0,-12-9-82 0 0</inkml:trace>
  <inkml:trace contextRef="#ctx0" brushRef="#br0" timeOffset="-6587.052">1359 1182 1036 0 0,'-12'0'139'0'0,"0"0"1"0"0,0 1-1 0 0,0 0 0 0 0,0 1 1 0 0,0 1-1 0 0,1 0 0 0 0,-1 0 1 0 0,1 1-1 0 0,-1 1 0 0 0,1 0 1 0 0,1 0-1 0 0,-1 1 0 0 0,1 1 0 0 0,0 0 1 0 0,0 0-1 0 0,1 1 0 0 0,0 0 1 0 0,0 0-1 0 0,1 1 0 0 0,-4 5-139 0 0,11-12 23 0 0,-3 1 17 0 0,1 0 0 0 0,0 1 0 0 0,0 0 0 0 0,0 0 0 0 0,1 0 0 0 0,-1 0 0 0 0,1 0 0 0 0,0 0 0 0 0,0 0 0 0 0,0 1 0 0 0,1-1 0 0 0,-1 1 0 0 0,1 0 0 0 0,0-1 0 0 0,0 1 0 0 0,1 0 0 0 0,0-1 0 0 0,-1 1 0 0 0,2 0-1 0 0,-1 0 1 0 0,0-1 0 0 0,1 1 0 0 0,0 0 0 0 0,1 3-40 0 0,1-4 36 0 0,-1 0-1 0 0,1-1 1 0 0,0 1-1 0 0,0-1 0 0 0,1 0 1 0 0,-1 0-1 0 0,0 0 1 0 0,1 0-1 0 0,0-1 1 0 0,0 1-1 0 0,0-1 0 0 0,0 0 1 0 0,0 0-1 0 0,0-1 1 0 0,0 1-1 0 0,1-1 0 0 0,-1 0 1 0 0,1 0-1 0 0,-1 0 1 0 0,1-1-1 0 0,-1 1 0 0 0,1-1 1 0 0,-1 0-1 0 0,1-1 1 0 0,-1 1-1 0 0,1-1 0 0 0,-1 0 1 0 0,1 0-1 0 0,-1 0 1 0 0,0 0-1 0 0,0-1 1 0 0,4-1-36 0 0,2-2 42 0 0,-1 1 0 0 0,0-2-1 0 0,0 1 1 0 0,-1-1 0 0 0,0 0 0 0 0,0-1 0 0 0,0 0 0 0 0,-1 0 0 0 0,0 0 0 0 0,0-1 0 0 0,-1 0 0 0 0,0-1 0 0 0,0 0 0 0 0,1-3-42 0 0,69-138 271 0 0,-75 149-273 0 0,0 0 0 0 0,0 0 0 0 0,0 0 1 0 0,0 0-1 0 0,0 0 0 0 0,1 0 0 0 0,-1 0 0 0 0,0 0 0 0 0,0 0 0 0 0,0 1 0 0 0,1-1 1 0 0,-1 1-1 0 0,0-1 0 0 0,1 1 0 0 0,-1-1 0 0 0,0 1 0 0 0,1 0 0 0 0,-1-1 1 0 0,1 1-1 0 0,-1 0 0 0 0,1 0 0 0 0,-1 0 0 0 0,0 0 0 0 0,1 1 0 0 0,-1-1 0 0 0,1 0 1 0 0,-1 0-1 0 0,1 1 0 0 0,-1-1 0 0 0,0 1 0 0 0,0-1 0 0 0,1 1 0 0 0,-1 0 1 0 0,0 0-1 0 0,0-1 0 0 0,1 1 0 0 0,-1 0 0 0 0,0 0 0 0 0,0 0 0 0 0,0 0 1 0 0,0 0-1 0 0,0 0 0 0 0,-1 1 0 0 0,1-1 0 0 0,0 0 0 0 0,0 1 2 0 0,38 60 56 0 0,-33 35 23 0 0,-14-80-120 0 0,-4 6 319 0 0,24-32 211 0 0,106-136-80 0 0,-96 121-421 0 0,49-19-277 0 0,-67 45 273 0 0,0 2 0 0 0,0-1 0 0 0,0 0 0 0 0,0 1 1 0 0,0-1-1 0 0,-1 1 0 0 0,1 0 0 0 0,-1 0 0 0 0,0 1 0 0 0,-1-1 0 0 0,1 1 0 0 0,-1-1 0 0 0,1 1 0 0 0,-1 0 0 0 0,-1 0 0 0 0,1 0 0 0 0,-1 0 0 0 0,0 0 0 0 0,0 0 0 0 0,0 0 0 0 0,-1 1 0 0 0,0 2 16 0 0,2 0-168 0 0,-1-1 1 0 0,0 1-1 0 0,-1-1 1 0 0,0 1-1 0 0,0-1 0 0 0,-1 1 1 0 0,0-1-1 0 0,0 1 1 0 0,-1-1-1 0 0,1 0 0 0 0,-2 0 1 0 0,1 0-1 0 0,-1 0 0 0 0,0 0 1 0 0,0 0-1 0 0,-1 0 1 0 0,0-1-1 0 0,0 0 0 0 0,-1 0 1 0 0,0 0-1 0 0,0 0 1 0 0,0-1-1 0 0,-3 3 168 0 0,-12 8-1165 0 0</inkml:trace>
  <inkml:trace contextRef="#ctx0" brushRef="#br0" timeOffset="-5978.693">968 1037 1652 0 0,'60'-35'1908'0'0,"-67"75"-1173"0"0,-133 221 1505 0 0,45-18-1511 0 0,67-136-5594 0 0,27-100 3638 0 0</inkml:trace>
  <inkml:trace contextRef="#ctx0" brushRef="#br0" timeOffset="-5078.497">881 997 848 0 0,'0'0'415'0'0,"0"0"19"0"0,0 0-38 0 0,0 0-36 0 0,0 0-97 0 0,0 0 18 0 0,0 0-6 0 0,6 6 198 0 0,-73 88 548 0 0,-64 183 675 0 0,113-227-2420 0 0,-2 1 0 0 0,-2-2 1 0 0,-3-1-1 0 0,-2-1 0 0 0,-1-2 724 0 0,8-17-1279 0 0</inkml:trace>
  <inkml:trace contextRef="#ctx0" brushRef="#br0" timeOffset="24866.718">508 2212 1440 0 0,'-20'-8'4241'0'0,"1"52"-3151"0"0,16-31-999 0 0,1 0 0 0 0,1 0 0 0 0,0 0 0 0 0,1 0-1 0 0,0 0 1 0 0,1 0 0 0 0,0 0 0 0 0,1 0 0 0 0,0 0-1 0 0,2 0 1 0 0,-1-1 0 0 0,1 1 0 0 0,1-1 0 0 0,0 0-1 0 0,1-1 1 0 0,0 1 0 0 0,1-1 0 0 0,0 0 0 0 0,1-1-1 0 0,0 1 1 0 0,1-1 0 0 0,0-1 0 0 0,0 0 0 0 0,1 0-1 0 0,0-1 1 0 0,0 0 0 0 0,1-1 0 0 0,0 0 0 0 0,1-1 0 0 0,9 4-91 0 0,-10-7-73 0 0,1 0 1 0 0,-1-1 0 0 0,1-1 0 0 0,-1 0 0 0 0,1-1 0 0 0,0 0-1 0 0,-1 0 1 0 0,1-1 0 0 0,0-1 0 0 0,-1 0 0 0 0,1 0 0 0 0,-1-1-1 0 0,0-1 1 0 0,0 0 0 0 0,0-1 0 0 0,-1 1 0 0 0,1-2 0 0 0,-1 0-1 0 0,-1 0 1 0 0,1-1 0 0 0,-1 0 0 0 0,0 0 0 0 0,0-1 0 0 0,-1-1-1 0 0,0 1 1 0 0,-1-1 0 0 0,0-1 0 0 0,0 1 0 0 0,-1-1 0 0 0,0 0-1 0 0,-1-1 1 0 0,0 1 0 0 0,0-1 0 0 0,-1 0 0 0 0,-1 0 0 0 0,0 0-1 0 0,0-1 1 0 0,-1-4 72 0 0,-1 10 68 0 0,0-1-1 0 0,0 0 1 0 0,-1 1-1 0 0,0-1 1 0 0,0 1-1 0 0,-1-1 0 0 0,0 1 1 0 0,0-1-1 0 0,-1 1 1 0 0,1-1-1 0 0,-1 1 1 0 0,-1 0-1 0 0,1 0 1 0 0,-1 0-1 0 0,0 0 0 0 0,0 0 1 0 0,-1 1-1 0 0,0 0 1 0 0,0-1-1 0 0,0 1 1 0 0,-1 1-1 0 0,1-1 1 0 0,-1 0-1 0 0,0 1 0 0 0,-4-2-67 0 0,8 5 98 0 0,1 1-36 0 0,-2 3-60 0 0,-1-1 0 0 0,1 0 0 0 0,-1 0 0 0 0,1 1-1 0 0,0 0 1 0 0,0-1 0 0 0,0 1 0 0 0,0 0 0 0 0,0 0 0 0 0,1 0 0 0 0,-1 0 0 0 0,1 0 0 0 0,0 0 0 0 0,0 1 0 0 0,0-1 0 0 0,0 0 0 0 0,0 0 0 0 0,1 1-1 0 0,0-1 1 0 0,0 1 0 0 0,0-1 0 0 0,0 0 0 0 0,0 1 0 0 0,0-1 0 0 0,1 1 0 0 0,0-1 0 0 0,0 0 0 0 0,0 1-2 0 0,14 31-582 0 0,2-2-1 0 0,1 0 1 0 0,2-1 0 0 0,1 0 0 0 0,1-2 0 0 0,1-1-1 0 0,2-1 1 0 0,1-1 0 0 0,13 10 582 0 0,-17-16-1213 0 0</inkml:trace>
  <inkml:trace contextRef="#ctx0" brushRef="#br0" timeOffset="25304.009">1205 2313 964 0 0,'29'53'2295'0'0,"-2"110"1279"0"0,-57-120-1908 0 0,21-77-1476 0 0,13 13-290 0 0,1 1 1 0 0,2 0-1 0 0,0 1 1 0 0,1 0-1 0 0,0 0 1 0 0,2 0 0 0 0,0 1-1 0 0,1 1 1 0 0,1 0-1 0 0,1 0 1 0 0,13-13 99 0 0,-22 28-17 0 0,-1 1 0 0 0,1 0 0 0 0,-1 0 1 0 0,1 0-1 0 0,0 0 0 0 0,-1 1 0 0 0,1-1 1 0 0,0 1-1 0 0,-1 0 0 0 0,1 0 0 0 0,0 1 0 0 0,-1-1 1 0 0,1 1-1 0 0,0 0 0 0 0,-1-1 0 0 0,1 2 1 0 0,-1-1-1 0 0,1 0 0 0 0,-1 1 0 0 0,1-1 1 0 0,-1 1-1 0 0,0 0 0 0 0,0 0 0 0 0,0 1 0 0 0,0-1 1 0 0,0 0-1 0 0,-1 1 0 0 0,1 0 0 0 0,-1 0 1 0 0,1-1-1 0 0,-1 1 0 0 0,0 1 0 0 0,0-1 1 0 0,-1 0-1 0 0,1 0 0 0 0,-1 1 0 0 0,1-1 0 0 0,-1 1 1 0 0,0-1-1 0 0,0 1 0 0 0,-1 0 0 0 0,1 2 17 0 0,16 22-31 0 0,-7-14 6 0 0,111 120-3804 0 0,-106-125 2628 0 0</inkml:trace>
  <inkml:trace contextRef="#ctx0" brushRef="#br0" timeOffset="25767.882">1775 1960 1356 0 0,'-2'126'3748'0'0,"2"-74"-3263"0"0,0 285 3202 0 0,0-335-3471 0 0,6-22 148 0 0,4 6-423 0 0,0 0 1 0 0,1 1-1 0 0,1 1 0 0 0,0 0 0 0 0,0 0 1 0 0,1 1-1 0 0,0 1 0 0 0,1 0 0 0 0,1 1 1 0 0,-1 1-1 0 0,1 0 0 0 0,1 1 0 0 0,-1 0 1 0 0,1 2-1 0 0,7-2 59 0 0,-22 6 0 0 0,0 0 1 0 0,0 1 0 0 0,0-1-1 0 0,0 1 1 0 0,0-1 0 0 0,0 1-1 0 0,0 0 1 0 0,0-1 0 0 0,0 1-1 0 0,0 0 1 0 0,0 0-1 0 0,1-1 1 0 0,-1 1 0 0 0,0 0-1 0 0,0 0 1 0 0,0 0 0 0 0,0 0-1 0 0,0 1 1 0 0,0-1 0 0 0,0 0-1 0 0,0 0 1 0 0,0 1-1 0 0,0-1 1 0 0,0 1 0 0 0,0-1-1 0 0,0 1 1 0 0,0-1 0 0 0,0 1-1 0 0,0-1 1 0 0,0 1 0 0 0,0 0-1 0 0,0 0 1 0 0,-1-1-1 0 0,1 1 1 0 0,0 0 0 0 0,0 0-1 0 0,-1 0 1 0 0,1 0 0 0 0,-1 0-1 0 0,1 0 1 0 0,-1 0 0 0 0,1 0-1 0 0,-1 0 1 0 0,0 0-1 0 0,1 0 1 0 0,-1 0 0 0 0,0 0-1 0 0,0 0 1 0 0,0 0 0 0 0,0 0-1 0 0,0 0 1 0 0,0 1 0 0 0,0-1-1 0 0,0 0 1 0 0,0 0-1 0 0,-1 1 0 0 0,-32 53 745 0 0,-170 61 321 0 0,182-120-3107 0 0,41-24-714 0 0,27-15-178 0 0,-20 25 1417 0 0</inkml:trace>
  <inkml:trace contextRef="#ctx0" brushRef="#br0" timeOffset="25952.044">2122 2235 1484 0 0,'0'-1'111'0'0,"1"1"0"0"0,-1-1 0 0 0,1 0 1 0 0,0 0-1 0 0,-1 1 0 0 0,1-1 0 0 0,0 0 0 0 0,-1 1 0 0 0,1-1 0 0 0,0 1 0 0 0,-1-1 0 0 0,1 1 1 0 0,0-1-1 0 0,0 1 0 0 0,0 0 0 0 0,0-1 0 0 0,-1 1 0 0 0,1 0 0 0 0,0 0 0 0 0,0 0 0 0 0,0-1 1 0 0,0 1-1 0 0,0 0 0 0 0,0 0 0 0 0,0 0 0 0 0,0 1 0 0 0,-1-1 0 0 0,1 0 0 0 0,0 0 0 0 0,0 0 1 0 0,0 1-1 0 0,0-1 0 0 0,0 0 0 0 0,-1 1 0 0 0,1-1 0 0 0,0 0 0 0 0,0 1 0 0 0,0-1 0 0 0,-1 1 1 0 0,1 0-1 0 0,0-1 0 0 0,-1 1 0 0 0,1 0 0 0 0,0-1 0 0 0,-1 1 0 0 0,1 0 0 0 0,-1-1 0 0 0,1 1 0 0 0,-1 0 1 0 0,0 0-1 0 0,1 0 0 0 0,-1 0 0 0 0,0-1 0 0 0,0 1 0 0 0,1 0 0 0 0,-1 0 0 0 0,0 0 0 0 0,0 0 1 0 0,0 0-1 0 0,0 0 0 0 0,0 0 0 0 0,0 0 0 0 0,0-1 0 0 0,0 1 0 0 0,-1 0 0 0 0,1 0 0 0 0,0 0 1 0 0,-1 0-112 0 0,3 12-83 0 0,43 128 904 0 0,-8-36-6743 0 0,-38-104 4500 0 0,-2-2 108 0 0</inkml:trace>
  <inkml:trace contextRef="#ctx0" brushRef="#br0" timeOffset="26123.583">2168 2075 2300 0 0,'-5'-64'7593'0'0,"5"63"-7899"0"0,22-3-1891 0 0,36 23-1959 0 0,-35-11 2714 0 0</inkml:trace>
  <inkml:trace contextRef="#ctx0" brushRef="#br0" timeOffset="26589.966">2739 2197 1060 0 0,'-33'-34'4125'0'0,"-91"57"-2727"0"0,108-17-1270 0 0,0 0-1 0 0,0 1 1 0 0,1 1 0 0 0,0 1-1 0 0,0 0 1 0 0,1 1 0 0 0,0 1-1 0 0,1 0 1 0 0,0 0-1 0 0,1 2 1 0 0,0-1 0 0 0,1 1-1 0 0,0 1 1 0 0,1 0-1 0 0,-4 9-127 0 0,15-20 22 0 0,1-1-1 0 0,-1 0 0 0 0,1 0 1 0 0,-1 0-1 0 0,1 0 0 0 0,0 0 0 0 0,0-1 1 0 0,0 1-1 0 0,0 0 0 0 0,0-1 1 0 0,0 1-1 0 0,0-1 0 0 0,1 0 0 0 0,-1 0 1 0 0,0 0-1 0 0,1 0 0 0 0,-1 0 0 0 0,1-1 1 0 0,-1 1-1 0 0,1-1 0 0 0,-1 1 1 0 0,1-1-1 0 0,-1 0 0 0 0,1 0 0 0 0,0 0 1 0 0,-1 0-1 0 0,1-1 0 0 0,-1 1 1 0 0,1-1-1 0 0,-1 1 0 0 0,3-2-21 0 0,-1 2 16 0 0,12-1-11 0 0,0 0 0 0 0,0-1 0 0 0,0-1 0 0 0,0-1 0 0 0,0 0 0 0 0,-1-1 0 0 0,1 0 0 0 0,-1-1 0 0 0,0-1 0 0 0,8-6-5 0 0,46-41 1095 0 0,-66 54-1075 0 0,-3 0-69 0 0,12 3-130 0 0,136 61-1435 0 0,-36-49-3364 0 0,-88-15 3488 0 0</inkml:trace>
  <inkml:trace contextRef="#ctx0" brushRef="#br0" timeOffset="26839.933">3103 2007 868 0 0,'-2'1'104'0'0,"0"-1"0"0"0,-1 1 0 0 0,1 1 0 0 0,0-1 0 0 0,0 0 0 0 0,0 0 0 0 0,0 1 0 0 0,0-1 0 0 0,0 1 0 0 0,0 0 0 0 0,0 0 0 0 0,1 0 0 0 0,-1-1 0 0 0,1 2 0 0 0,-1-1 0 0 0,1 0 0 0 0,0 0 0 0 0,0 0 0 0 0,0 0 0 0 0,0 1 0 0 0,0-1 0 0 0,0 1 0 0 0,0-1 0 0 0,1 0 0 0 0,0 1 0 0 0,-1-1 0 0 0,1 1 0 0 0,0-1 0 0 0,0 1 0 0 0,0-1 0 0 0,1 1 0 0 0,-1-1 0 0 0,0 1 0 0 0,1-1 0 0 0,0 1 0 0 0,0-1 0 0 0,-1 0 0 0 0,1 1 0 0 0,1-1 0 0 0,-1 0 0 0 0,1 1-104 0 0,72 94 1196 0 0,-49-70-819 0 0,-18-18-290 0 0,-1 0-1 0 0,1 0 0 0 0,-1 1 1 0 0,-1-1-1 0 0,0 2 0 0 0,-1-1 1 0 0,0 0-1 0 0,0 1 0 0 0,-1 0 1 0 0,0-1-1 0 0,-1 1 0 0 0,1 9-86 0 0,-4-15 9 0 0,1 0-1 0 0,-1 0 0 0 0,0 0 0 0 0,0 0 1 0 0,-1 0-1 0 0,0-1 0 0 0,1 1 0 0 0,-2 0 1 0 0,1-1-1 0 0,0 1 0 0 0,-1-1 0 0 0,0 0 1 0 0,0 0-1 0 0,0 0 0 0 0,-1 0 0 0 0,1 0 1 0 0,-1-1-1 0 0,0 1 0 0 0,0-1 0 0 0,0 0 1 0 0,0-1-1 0 0,-1 1 0 0 0,1-1 0 0 0,-1 1 1 0 0,-4 0-9 0 0,-77 20-3075 0 0,65-26 1749 0 0,-11-15 39 0 0</inkml:trace>
  <inkml:trace contextRef="#ctx0" brushRef="#br0" timeOffset="27074.358">3247 2050 1920 0 0,'-9'10'3106'0'0,"-10"10"-2245"0"0,-15 14-50 0 0,1 1-1 0 0,2 1 1 0 0,2 2-1 0 0,1 1 1 0 0,-9 21-811 0 0,17-29-219 0 0,-8 18-4519 0 0,28-48 2079 0 0,0-1 1215 0 0</inkml:trace>
  <inkml:trace contextRef="#ctx0" brushRef="#br0" timeOffset="27806.645">3247 2368 1424 0 0,'361'-83'5011'0'0,"-109"-4"-4421"0"0,-182 48-680 0 0,-70 38 50 0 0,0 1-18 0 0,-35-9-12 0 0,-1 10 160 0 0,0 1 0 0 0,1 2 1 0 0,-1 2-1 0 0,1 1 0 0 0,0 2 1 0 0,1 1-1 0 0,0 1 1 0 0,0 3-1 0 0,1 0 0 0 0,1 2 1 0 0,-6 5-91 0 0,0 36 610 0 0,64-32-413 0 0,-13-18-210 0 0,2-1 0 0 0,-1 0 0 0 0,1-1 0 0 0,-1-1 0 0 0,1-1 1 0 0,0 0-1 0 0,1 0 0 0 0,-1-2 0 0 0,0 0 0 0 0,1-1 0 0 0,-1 0 0 0 0,4-1 13 0 0,13 1-176 0 0,255-13-1635 0 0,15-38 1076 0 0,-266 26 2151 0 0,-70 16-844 0 0,24 10-485 0 0,-1 1 0 0 0,0-1 0 0 0,1 2-1 0 0,0-1 1 0 0,-1 2 0 0 0,1-1 0 0 0,0 1-1 0 0,0 1 1 0 0,1 0 0 0 0,0 0 0 0 0,0 1-1 0 0,0 0 1 0 0,0 0 0 0 0,1 1 0 0 0,0 1-1 0 0,0-1 1 0 0,1 1 0 0 0,0 0 0 0 0,1 1 0 0 0,-1-1-1 0 0,2 2 1 0 0,-1-1 0 0 0,1 0 0 0 0,-2 8-87 0 0,6-16 44 0 0,20 21 84 0 0,-14-20-154 0 0,-1-1 1 0 0,0 1-1 0 0,1-1 0 0 0,-1 0 0 0 0,1 0 0 0 0,-1 0 0 0 0,1 0 1 0 0,0-1-1 0 0,-1 0 0 0 0,1 0 0 0 0,0 0 0 0 0,-1-1 0 0 0,1 0 1 0 0,-1 1-1 0 0,1-2 0 0 0,-1 1 0 0 0,1 0 0 0 0,-1-1 0 0 0,0 0 1 0 0,1 0-1 0 0,-1 0 0 0 0,1-1 26 0 0,-1 1 2 0 0,9-4-121 0 0,1-1 1 0 0,-2-1-1 0 0,1 0 0 0 0,-1 0 1 0 0,-1-1-1 0 0,1 0 0 0 0,-1-1 0 0 0,-1-1 1 0 0,0 0-1 0 0,-1 0 0 0 0,0-1 1 0 0,0 0-1 0 0,-1 0 0 0 0,-1-1 0 0 0,0 0 1 0 0,-1-1-1 0 0,-1 1 0 0 0,0-1 0 0 0,0 0 1 0 0,1-13 118 0 0,5-27 310 0 0,-3-1 0 0 0,-2 0-1 0 0,-3 0 1 0 0,-3-47-310 0 0,0 84 382 0 0,-25-67 1290 0 0,6 112-761 0 0,15-3-1068 0 0,2-1 0 0 0,0 1-1 0 0,2-1 1 0 0,0 1 0 0 0,2 0 0 0 0,1-1-1 0 0,0 0 1 0 0,2 1 0 0 0,1-1-1 0 0,0-1 1 0 0,2 1 0 0 0,1-1 0 0 0,0-1-1 0 0,2 0 1 0 0,0 0 0 0 0,12 15 157 0 0,34 82-4806 0 0,-45-88 3350 0 0,3-1 168 0 0</inkml:trace>
  <inkml:trace contextRef="#ctx0" brushRef="#br0" timeOffset="28494.295">4929 2240 1204 0 0,'10'-2'3302'0'0,"129"-30"-1309"0"0,-120 26-1909 0 0,0 0 0 0 0,-1-2 0 0 0,0 0 0 0 0,0-1 0 0 0,0-1 0 0 0,-2-1 0 0 0,1 0 0 0 0,-1-1 0 0 0,-1-1 0 0 0,7-7-84 0 0,-23 21 4 0 0,0-1-1 0 0,0 0 0 0 0,0 0 0 0 0,0 0 0 0 0,0 1 0 0 0,0-1 1 0 0,0 0-1 0 0,1 0 0 0 0,-1 0 0 0 0,0-1 0 0 0,0 1 0 0 0,0 0 1 0 0,0 0-1 0 0,0 0 0 0 0,0-1 0 0 0,0 1 0 0 0,1 0 0 0 0,-1-1 1 0 0,0 1-1 0 0,0-1 0 0 0,0 1 0 0 0,1-1 0 0 0,-1 1 0 0 0,0-1 1 0 0,1 1-1 0 0,-1-1 0 0 0,0 0 0 0 0,1 0 0 0 0,-1 1 0 0 0,1-1 1 0 0,-1 0-1 0 0,1 0 0 0 0,0 1 0 0 0,-1-1 0 0 0,1 0 0 0 0,0 0 1 0 0,-1 0-1 0 0,1 0 0 0 0,0 0 0 0 0,0 0 0 0 0,0 1 1 0 0,0-1-1 0 0,0 0 0 0 0,0 0 0 0 0,0 0 0 0 0,0 0 0 0 0,0 0 1 0 0,0 0-1 0 0,0 0 0 0 0,1 0 0 0 0,-1 1 0 0 0,0-1 0 0 0,1 0 1 0 0,-1 0-1 0 0,0 0 0 0 0,1 1 0 0 0,-1-1 0 0 0,1 0 0 0 0,-1 0 1 0 0,1 1-1 0 0,0-1 0 0 0,-1 0 0 0 0,1 1 0 0 0,0-1 0 0 0,-1 1 1 0 0,1-1-1 0 0,0 1 0 0 0,0-1 0 0 0,0 1 0 0 0,0-1-3 0 0,-68 13 241 0 0,51-8-172 0 0,-1 0 0 0 0,1 2 0 0 0,0 0 0 0 0,1 1 0 0 0,-1 1 0 0 0,1 0-1 0 0,1 1 1 0 0,-1 0 0 0 0,2 1 0 0 0,-1 1 0 0 0,1 0 0 0 0,1 1 0 0 0,0 0 0 0 0,1 1 0 0 0,0 1 0 0 0,1-1 0 0 0,1 2 0 0 0,0-1 0 0 0,1 1-1 0 0,0 1 1 0 0,1-1 0 0 0,1 1 0 0 0,0 0 0 0 0,2 1 0 0 0,0-1 0 0 0,0 1 0 0 0,1 2-69 0 0,5-13 16 0 0,0 0 1 0 0,0 0-1 0 0,1 0 1 0 0,-1 0-1 0 0,1 0 1 0 0,1 0-1 0 0,-1-1 1 0 0,1 1-1 0 0,0-1 1 0 0,0 0-1 0 0,1 0 1 0 0,-1-1-1 0 0,1 1 1 0 0,0-1-1 0 0,0 0 0 0 0,0 0 1 0 0,1-1-1 0 0,0 0 1 0 0,-1 0-1 0 0,1 0 1 0 0,0 0-1 0 0,0-1 1 0 0,1 0-1 0 0,-1-1 1 0 0,0 1-1 0 0,1-1 1 0 0,-1 0-1 0 0,1-1 1 0 0,-1 1-1 0 0,1-1 1 0 0,-1-1-1 0 0,1 1 1 0 0,-1-1-1 0 0,1 0 1 0 0,-1 0-1 0 0,0-1 0 0 0,1 0 1 0 0,1-1-17 0 0,31-15-188 0 0,0 0 0 0 0,-1-3 0 0 0,-2-1 0 0 0,0-2 0 0 0,-2-1-1 0 0,31-30 189 0 0,-50 44-74 0 0,132-92-635 0 0,-140 104 715 0 0,-1 0 0 0 0,0 1 0 0 0,0-1 0 0 0,0 1 0 0 0,0 1 0 0 0,0-1 0 0 0,-1 1 0 0 0,1 0 0 0 0,-1 1 0 0 0,1-1 0 0 0,-1 1 0 0 0,0 0 0 0 0,-1 0-1 0 0,1 0 1 0 0,-1 1 0 0 0,1 0 0 0 0,-1 0 0 0 0,-1 0 0 0 0,1 0 0 0 0,-1 1 0 0 0,0-1 0 0 0,0 1 0 0 0,-1 0 0 0 0,1 0 0 0 0,-1 0 0 0 0,-1 0 0 0 0,1 0-1 0 0,-1 1-5 0 0,2 4-168 0 0,-1 0 0 0 0,0 0-1 0 0,0 0 1 0 0,-2 0-1 0 0,1 0 1 0 0,-1 1 0 0 0,-1-1-1 0 0,0 0 1 0 0,0 0 0 0 0,-1 0-1 0 0,-1 0 1 0 0,0-1-1 0 0,0 1 1 0 0,-1 0 0 0 0,-1-1-1 0 0,0 2 169 0 0,4-11-714 0 0,4 0-1529 0 0,-1-4 951 0 0</inkml:trace>
  <inkml:trace contextRef="#ctx0" brushRef="#br0" timeOffset="28911.162">6028 1863 1504 0 0,'4'3'3642'0'0,"-13"81"-2652"0"0,1 93 225 0 0,10-145-1081 0 0,-2 1 0 0 0,-1-1 0 0 0,-1 0 0 0 0,-2 0 0 0 0,-2 0 0 0 0,0-1 0 0 0,-11 28-134 0 0,16-54-8 0 0,0-1 0 0 0,-1 1 0 0 0,0-1 0 0 0,1 1 0 0 0,-2-1 0 0 0,1 0-1 0 0,0 0 1 0 0,-1 0 0 0 0,0 0 0 0 0,0 0 0 0 0,0 0 0 0 0,0-1 0 0 0,-1 0-1 0 0,0 1 1 0 0,1-1 0 0 0,-1-1 0 0 0,0 1 0 0 0,0 0 0 0 0,-1-1 0 0 0,1 0 0 0 0,0 0-1 0 0,-1 0 1 0 0,1-1 0 0 0,-1 1 0 0 0,0-1 0 0 0,1 0 0 0 0,-1-1 0 0 0,0 1-1 0 0,0-1 1 0 0,1 0 0 0 0,-1 0 0 0 0,0 0 0 0 0,0-1 0 0 0,0 1 0 0 0,1-1-1 0 0,-1 0 1 0 0,0-1 0 0 0,1 1 0 0 0,-1-1 0 0 0,1 0 0 0 0,0 0 0 0 0,-1 0 0 0 0,1-1-1 0 0,0 0 9 0 0,2-4-11 0 0,0 0 0 0 0,0 0-1 0 0,1 0 1 0 0,0 0-1 0 0,1 0 1 0 0,-1 0-1 0 0,1 0 1 0 0,1 0 0 0 0,-1-1-1 0 0,1 1 1 0 0,0 0-1 0 0,1 0 1 0 0,0 0 0 0 0,0 0-1 0 0,0 1 1 0 0,1-1-1 0 0,0 1 1 0 0,1-1-1 0 0,-1 1 1 0 0,1 0 0 0 0,0 0-1 0 0,1 0 1 0 0,-1 1-1 0 0,1 0 1 0 0,0 0-1 0 0,0 0 1 0 0,1 0 0 0 0,0 1-1 0 0,-1 0 1 0 0,2 0-1 0 0,0 0 12 0 0,6-8 32 0 0,1 0 0 0 0,0 2 0 0 0,1 0 0 0 0,0 0 0 0 0,1 1-1 0 0,0 1 1 0 0,0 1 0 0 0,1 0 0 0 0,0 1 0 0 0,0 1 0 0 0,0 1 0 0 0,1 0-1 0 0,16-1-31 0 0,-27 6 38 0 0,0 0-1 0 0,0 0 0 0 0,-1 1 0 0 0,1-1 0 0 0,0 2 1 0 0,-1-1-1 0 0,0 1 0 0 0,1 0 0 0 0,-1 0 0 0 0,0 0 1 0 0,-1 1-1 0 0,1 0 0 0 0,0 0 0 0 0,-1 1 0 0 0,0 0 1 0 0,0-1-1 0 0,-1 2 0 0 0,1-1 0 0 0,-1 0 0 0 0,0 1 1 0 0,0 0-1 0 0,-1 0 0 0 0,0 0 0 0 0,0 0 0 0 0,0 1 1 0 0,-1-1-1 0 0,0 1 0 0 0,0 0 0 0 0,-1-1 0 0 0,1 6-36 0 0,-1-5-13 0 0,-1 0 0 0 0,0 0 0 0 0,0 1 1 0 0,-1-1-1 0 0,1 0 0 0 0,-2 0 1 0 0,1 0-1 0 0,-1 0 0 0 0,0 0 1 0 0,0 0-1 0 0,-1 0 0 0 0,0-1 0 0 0,0 1 1 0 0,0-1-1 0 0,-1 0 0 0 0,0 0 1 0 0,-1 0-1 0 0,1 0 0 0 0,-1-1 1 0 0,0 0-1 0 0,0 0 0 0 0,-1 0 1 0 0,1-1-1 0 0,-5 3 12 0 0,8-7-138 0 0,0 1-1 0 0,1-1 1 0 0,-1 0 0 0 0,0 0 0 0 0,0 0-1 0 0,0-1 1 0 0,0 1 0 0 0,0 0 0 0 0,0-1 0 0 0,0 1-1 0 0,0-1 1 0 0,0 1 0 0 0,1-1 0 0 0,-1 0-1 0 0,0 0 1 0 0,1 0 0 0 0,-1 0 0 0 0,0 0 0 0 0,1 0-1 0 0,-1-1 1 0 0,1 1 0 0 0,0 0 0 0 0,-1-1-1 0 0,1 1 1 0 0,0-1 0 0 0,0 0 0 0 0,0 1 0 0 0,0-1-1 0 0,0 0 1 0 0,0 1 0 0 0,0-1 0 0 0,1 0-1 0 0,-1 0 1 0 0,1 0 0 0 0,-1 0 0 0 0,1 0 0 0 0,0 0-1 0 0,0 0 139 0 0,-2-23-1346 0 0</inkml:trace>
  <inkml:trace contextRef="#ctx0" brushRef="#br0" timeOffset="29068.066">6231 1972 2840 0 0,'1'-5'840'0'0,"-1"1"-148"0"0,0-1-96 0 0,4 0-83 0 0,-4 4-141 0 0,0-4-56 0 0,0 1-236 0 0,2 1-88 0 0,3 0 4 0 0,0 3-280 0 0,3 0-108 0 0,-1 0-65 0 0,2 0-127 0 0,-2 0-344 0 0,2 0-340 0 0,0 1-20 0 0</inkml:trace>
  <inkml:trace contextRef="#ctx0" brushRef="#br0" timeOffset="29969.687">6385 2265 1348 0 0,'-7'60'2622'0'0,"7"-58"-2150"0"0,0-2 23 0 0,2 19 3140 0 0,2-37-3437 0 0,2 0 0 0 0,0 0-1 0 0,1 1 1 0 0,0 0 0 0 0,1 0-1 0 0,2 1 1 0 0,-1 0 0 0 0,2 0 0 0 0,0 1-1 0 0,1 1 1 0 0,9-9-198 0 0,-20 21-14 0 0,1 1 0 0 0,-1 0 0 0 0,1-1 0 0 0,0 1 0 0 0,0 0 0 0 0,-1 0 0 0 0,1 0 0 0 0,0 1 0 0 0,0-1 0 0 0,0 0 0 0 0,0 1 0 0 0,0-1 0 0 0,0 1 0 0 0,0 0 0 0 0,0-1 0 0 0,0 1 0 0 0,0 0 0 0 0,0 0 0 0 0,0 1 0 0 0,0-1 0 0 0,0 0 0 0 0,0 1 0 0 0,0-1 0 0 0,0 1 0 0 0,0-1 0 0 0,0 1 0 0 0,0 0 0 0 0,0 0 0 0 0,0 0 0 0 0,-1 0 0 0 0,1 0 0 0 0,0 0 0 0 0,-1 1 0 0 0,1-1 0 0 0,-1 1 0 0 0,1-1 0 0 0,-1 1 0 0 0,0-1 0 0 0,2 2 14 0 0,48 69-75 0 0,-26 50 320 0 0,-49-86-52 0 0,25-58-249 0 0,7 0-24 0 0,1 2 0 0 0,1-1 0 0 0,0 2 0 0 0,2-1 0 0 0,0 1 0 0 0,1 1 0 0 0,1 0 0 0 0,1 1 0 0 0,0 1 0 0 0,1 0 0 0 0,1 1 0 0 0,0 1 0 0 0,1 0 0 0 0,4-1 80 0 0,-16 15-22 0 0,-1 0 1 0 0,1 0 0 0 0,-1 0 0 0 0,1 1 0 0 0,-1 0 0 0 0,0 0 0 0 0,1 1 0 0 0,-1-1 0 0 0,0 1 0 0 0,0 0 0 0 0,0 0 0 0 0,0 1 0 0 0,0 0 0 0 0,0 0 0 0 0,-1 0 0 0 0,0 0 0 0 0,1 0 0 0 0,-1 1 0 0 0,0 0 0 0 0,-1 0 0 0 0,1 0 0 0 0,-1 1 0 0 0,0-1 0 0 0,0 1 0 0 0,0-1 0 0 0,0 1 0 0 0,-1 0 0 0 0,0 0 0 0 0,0 0 0 0 0,0 1-1 0 0,-1-1 1 0 0,1 0 0 0 0,-1 5 21 0 0,19 28-94 0 0,-16-28 48 0 0,1 0 1 0 0,0 0-1 0 0,1 0 1 0 0,0 0-1 0 0,1-1 1 0 0,0 0-1 0 0,0-1 0 0 0,0 1 1 0 0,1-1-1 0 0,1-1 1 0 0,-1 0-1 0 0,1 0 1 0 0,1 0-1 0 0,-1-1 1 0 0,1-1-1 0 0,0 0 0 0 0,0 0 1 0 0,0 0-1 0 0,1-2 1 0 0,0 1-1 0 0,0-1 1 0 0,0-1-1 0 0,0 0 1 0 0,0-1-1 0 0,0 0 1 0 0,0 0-1 0 0,1-1 0 0 0,-1-1 1 0 0,0 0-1 0 0,0 0 1 0 0,0-1-1 0 0,0-1 1 0 0,0 1-1 0 0,0-2 1 0 0,6-2 45 0 0,-10 2 48 0 0,0 0 1 0 0,-1-1 0 0 0,0 1-1 0 0,0-1 1 0 0,0 0 0 0 0,0-1 0 0 0,-1 0-1 0 0,0 1 1 0 0,0-2 0 0 0,0 1-1 0 0,-1 0 1 0 0,0-1 0 0 0,0 0-1 0 0,-1 0 1 0 0,0 0 0 0 0,0 0 0 0 0,-1-1-1 0 0,0 1 1 0 0,0-1 0 0 0,0 0-1 0 0,-1 0-48 0 0,-2 6 24 0 0,0 0 0 0 0,0 0 1 0 0,-1 1-1 0 0,1-1 0 0 0,0 0 0 0 0,-1 1 0 0 0,1-1 0 0 0,-1 1 0 0 0,1-1 0 0 0,-1 1 0 0 0,0-1 0 0 0,0 1 0 0 0,1 0 0 0 0,-1 0 0 0 0,0 0 0 0 0,0 0 0 0 0,0 1 0 0 0,0-1 0 0 0,-1 0 0 0 0,1 1 0 0 0,0-1 0 0 0,0 1 0 0 0,0 0 1 0 0,0 0-1 0 0,0 0 0 0 0,-1 0 0 0 0,1 0 0 0 0,0 0 0 0 0,0 0 0 0 0,-2 1-24 0 0,-4 2 15 0 0,0 0 1 0 0,1 0-1 0 0,-1 0 0 0 0,1 1 1 0 0,0 0-1 0 0,0 1 1 0 0,0-1-1 0 0,1 1 0 0 0,-1 1 1 0 0,1-1-1 0 0,1 1 0 0 0,-1 0 1 0 0,1 0-1 0 0,0 1 1 0 0,0 0-1 0 0,1 0 0 0 0,-1 0 1 0 0,2 0-1 0 0,-1 0 1 0 0,1 1-1 0 0,0 0 0 0 0,1 0 1 0 0,0 0-1 0 0,0 0 1 0 0,0 4-16 0 0,2-10-1 0 0,0-1 1 0 0,0 1 0 0 0,0-1-1 0 0,1 1 1 0 0,-1-1 0 0 0,0 1-1 0 0,1-1 1 0 0,-1 1 0 0 0,1-1-1 0 0,0 1 1 0 0,-1-1 0 0 0,1 0-1 0 0,0 1 1 0 0,0-1 0 0 0,0 0-1 0 0,0 0 1 0 0,0 0 0 0 0,0 0-1 0 0,0 1 1 0 0,0-1 0 0 0,0-1 0 0 0,1 1-1 0 0,-1 0 1 0 0,0 0 0 0 0,1 0-1 0 0,-1-1 1 0 0,1 1 0 0 0,-1-1-1 0 0,1 1 1 0 0,-1-1 0 0 0,1 1-1 0 0,-1-1 1 0 0,1 0 0 0 0,-1 0-1 0 0,1 0 1 0 0,-1 0 0 0 0,1 0-1 0 0,-1 0 1 0 0,1 0 0 0 0,-1-1-1 0 0,1 1 1 0 0,-1 0 0 0 0,1-1-1 0 0,-1 1 1 0 0,1-1 0 0 0,0 0 0 0 0,68-28-144 0 0,-62 23 122 0 0,0-1 0 0 0,-1 0-1 0 0,0 0 1 0 0,0 0-1 0 0,-1-1 1 0 0,0 0-1 0 0,-1 0 1 0 0,1-1 0 0 0,-1 1-1 0 0,-1-1 1 0 0,0 0-1 0 0,0-1 1 0 0,0 0 22 0 0,18-39 267 0 0,-21 48-283 0 0,-2 77-64 0 0,2-70 16 0 0,1 1-1 0 0,-1-1 0 0 0,1 0 0 0 0,0 1 0 0 0,0-1 0 0 0,1 0 0 0 0,0-1 0 0 0,0 1 0 0 0,0 0 1 0 0,1-1-1 0 0,0 0 0 0 0,0 0 0 0 0,0 0 0 0 0,1 0 0 0 0,0-1 0 0 0,-1 1 0 0 0,2-1 0 0 0,-1 0 1 0 0,0-1-1 0 0,1 1 0 0 0,-1-1 0 0 0,1 0 0 0 0,0-1 0 0 0,0 1 0 0 0,1-1 0 0 0,-1-1 0 0 0,0 1 1 0 0,0-1-1 0 0,1 0 0 0 0,-1 0 0 0 0,1-1 0 0 0,-1 0 0 0 0,1 0 0 0 0,-1 0 0 0 0,1-1 0 0 0,-1 0 1 0 0,4-1 64 0 0,-2 0-225 0 0,-1-1 1 0 0,1 0-1 0 0,-1 0 1 0 0,0-1-1 0 0,0 0 1 0 0,0 0-1 0 0,-1-1 1 0 0,0 0-1 0 0,0 0 1 0 0,0 0-1 0 0,0-1 1 0 0,-1 0-1 0 0,0 0 1 0 0,2-3 224 0 0,7-17-1056 0 0</inkml:trace>
  <inkml:trace contextRef="#ctx0" brushRef="#br0" timeOffset="30170.07">7826 1875 2732 0 0,'0'-100'6409'0'0,"0"98"-5970"0"0,-3-9 678 0 0,-19 133 160 0 0,39 154-1203 0 0,-15-254-73 0 0,2-6-709 0 0,-2 0-1 0 0,0 0 0 0 0,0 0 1 0 0,-2 0-1 0 0,0 0 0 0 0,-1 0 1 0 0,0 0-1 0 0,-1 0 0 0 0,-1 0 1 0 0,-1 0-1 0 0,0-1 1 0 0,-1 1-1 0 0,-7 13 709 0 0,0-12-1189 0 0</inkml:trace>
  <inkml:trace contextRef="#ctx0" brushRef="#br0" timeOffset="30968.796">7429 2160 1344 0 0,'-24'8'5553'0'0,"57"-10"-4212"0"0,53-10-1319 0 0,479-72-990 0 0,-590 93 1051 0 0,2 1 0 0 0,-1 1 0 0 0,1 2 0 0 0,1 0 0 0 0,0 1 0 0 0,1 1 0 0 0,1 0 0 0 0,0 2 0 0 0,1 1 0 0 0,1 0 0 0 0,-4 7-83 0 0,-9 20 386 0 0,31-45-336 0 0,0 0 20 0 0,27 2 24 0 0,101-49 9 0 0,-113 39-99 0 0,1 0 0 0 0,-1 1 0 0 0,1 1 0 0 0,1 1 0 0 0,-1 0 0 0 0,1 1 0 0 0,-1 1 0 0 0,1 0 0 0 0,5 1-4 0 0,-16 4 10 0 0,1 0 1 0 0,-1 1-1 0 0,0 0 0 0 0,0 0 1 0 0,0 0-1 0 0,0 1 0 0 0,-1 0 1 0 0,0 0-1 0 0,1 0 0 0 0,-1 1 1 0 0,-1 0-1 0 0,1 0 0 0 0,-1 0 1 0 0,0 0-1 0 0,0 1 0 0 0,0 0 1 0 0,-1 0-1 0 0,0 0 0 0 0,0 0 1 0 0,0 0-1 0 0,1 6-10 0 0,-3-5 112 0 0,-7 35 1231 0 0,7-43-1027 0 0,14-14-426 0 0,152-123-2440 0 0,-40 69-2288 0 0,-95 54 3532 0 0</inkml:trace>
  <inkml:trace contextRef="#ctx0" brushRef="#br0" timeOffset="31572.029">9045 2040 1016 0 0,'-7'8'5264'0'0,"-33"11"-4391"0"0,14-7-384 0 0,18-8-392 0 0,-5 2 68 0 0,-1 1-1 0 0,1 1 0 0 0,0 0 0 0 0,1 0 1 0 0,-1 2-1 0 0,2-1 0 0 0,-1 1 0 0 0,2 1 1 0 0,-1 0-1 0 0,1 1 0 0 0,-6 9-164 0 0,16-20 21 0 0,5 11-55 0 0,7-7-15 0 0,0 0 0 0 0,0-1 0 0 0,1 0 0 0 0,0-1 0 0 0,-1-1 1 0 0,1 1-1 0 0,0-2 0 0 0,0 0 0 0 0,0-1 0 0 0,0 0 0 0 0,0-1 0 0 0,0 0 0 0 0,0-1 0 0 0,0 0 1 0 0,0-1-1 0 0,0-1 0 0 0,-1 0 0 0 0,0-1 0 0 0,4-2 49 0 0,6 1-23 0 0,-22 6 45 0 0,0-1-1 0 0,0 1 1 0 0,0-1-1 0 0,-1 1 1 0 0,1-1-1 0 0,0 1 1 0 0,0-1-1 0 0,0 1 1 0 0,0-1-1 0 0,0 1 1 0 0,0-1-1 0 0,0 0 1 0 0,0 1-1 0 0,0-1 1 0 0,1 1-1 0 0,-1-1 0 0 0,0 1 1 0 0,0-1-1 0 0,0 1 1 0 0,0 0-1 0 0,1-1 1 0 0,-1 1-1 0 0,0-1 1 0 0,1 1-1 0 0,-1-1 1 0 0,0 1-1 0 0,1 0 1 0 0,-1-1-1 0 0,0 1 1 0 0,1 0-1 0 0,-1-1 1 0 0,1 1-1 0 0,-1 0 1 0 0,1-1-1 0 0,-1 1 0 0 0,0 0 1 0 0,1 0-1 0 0,-1 0 1 0 0,1-1-22 0 0,-75 5 440 0 0,91-4-1005 0 0,17-7 274 0 0,0-1 0 0 0,-1-2 1 0 0,-1-2-1 0 0,0 0 0 0 0,0-2 1 0 0,-2-2-1 0 0,1 0 0 0 0,-2-2 1 0 0,-1-2-1 0 0,0 0 0 0 0,-1-2 1 0 0,-1-1-1 0 0,12-14 291 0 0,-31 28 110 0 0,-1 0 1 0 0,1-1-1 0 0,-2 1 0 0 0,1-1 0 0 0,-1 0 1 0 0,-1-1-1 0 0,1 1 0 0 0,-2-1 0 0 0,0 0 1 0 0,0 0-1 0 0,-1 0 0 0 0,0 0 0 0 0,-1-1 1 0 0,0 1-1 0 0,-1 0 0 0 0,0-1 0 0 0,-1 1 1 0 0,0 0-1 0 0,-1 0 0 0 0,0 0 0 0 0,-1 0 1 0 0,0 0-1 0 0,-1 0 0 0 0,0 0 0 0 0,0 1 1 0 0,-1 0-1 0 0,-1 0 0 0 0,0 0 0 0 0,0 1 1 0 0,-1 0-1 0 0,-3-4-110 0 0,9 12 36 0 0,0 0 1 0 0,0 0-1 0 0,0 0 1 0 0,0 0-1 0 0,-1 0 0 0 0,1 1 1 0 0,0-1-1 0 0,0 0 1 0 0,-1 1-1 0 0,1-1 1 0 0,0 1-1 0 0,-1-1 0 0 0,1 1 1 0 0,0-1-1 0 0,-1 1 1 0 0,1 0-1 0 0,-1 0 1 0 0,1 0-1 0 0,0 0 0 0 0,-1 0 1 0 0,1 0-1 0 0,-1 0 1 0 0,1 0-1 0 0,0 0 1 0 0,-1 1-1 0 0,1-1 1 0 0,-1 1-1 0 0,1-1 0 0 0,0 1 1 0 0,0-1-1 0 0,-1 1 1 0 0,1 0-1 0 0,0 0 1 0 0,0-1-1 0 0,0 1 0 0 0,0 0 1 0 0,0 0-1 0 0,0 0 1 0 0,0 0-1 0 0,0 1 1 0 0,0-1-1 0 0,0 0 0 0 0,0 0 1 0 0,1 0-1 0 0,-1 1 1 0 0,0-1-1 0 0,1 0 1 0 0,-1 1-1 0 0,1-1 0 0 0,0 1-36 0 0,-27 72 869 0 0,20-46-556 0 0,2 0 1 0 0,0 1-1 0 0,2 0 1 0 0,2 0-1 0 0,0 0 0 0 0,2 1 1 0 0,4 17-314 0 0,52 369-1044 0 0,-57-402 518 0 0,-1 0 0 0 0,0 1 0 0 0,-1-1 0 0 0,-1 0 0 0 0,0 0 0 0 0,-1 0-1 0 0,0-1 1 0 0,-1 1 0 0 0,-1-1 0 0 0,0 0 0 0 0,-6 8 526 0 0,-16 4-4494 0 0,27-24 3038 0 0</inkml:trace>
  <inkml:trace contextRef="#ctx0" brushRef="#br0" timeOffset="39917.992">10270 1927 1048 0 0,'0'0'439'0'0,"0"0"-71"0"0,0 0-30 0 0,16 3 2190 0 0,-162 214-1179 0 0,84-118-1360 0 0,-5-4-1 0 0,-4-2 1 0 0,-11 5 11 0 0,-13-29-3280 0 0,78-65 1940 0 0</inkml:trace>
  <inkml:trace contextRef="#ctx0" brushRef="#br0" timeOffset="40167.612">10041 1658 1336 0 0,'8'-11'456'0'0,"-7"7"-341"0"0,1 0-1 0 0,0 1 1 0 0,0-1 0 0 0,0 1 0 0 0,0-1 0 0 0,0 1 0 0 0,1 0-1 0 0,0 0 1 0 0,0 0 0 0 0,-1 0 0 0 0,2 0 0 0 0,-1 1 0 0 0,0-1 0 0 0,0 1-1 0 0,1 0 1 0 0,-1 0 0 0 0,1 0 0 0 0,0 1 0 0 0,0-1 0 0 0,-1 1 0 0 0,1 0-1 0 0,0 0 1 0 0,0 0 0 0 0,0 0 0 0 0,0 1 0 0 0,0 0 0 0 0,0 0-1 0 0,0 0 1 0 0,0 0 0 0 0,1 0-115 0 0,22 15 192 0 0,-2 1 0 0 0,0 2 0 0 0,-1 0-1 0 0,0 1 1 0 0,-2 1 0 0 0,0 2 0 0 0,-1 0 0 0 0,-2 1 0 0 0,0 1-1 0 0,-2 0 1 0 0,0 2 0 0 0,-2 0 0 0 0,10 23-192 0 0,-13-30 78 0 0,127 268 643 0 0,-79-85-3428 0 0,-51-140 105 0 0,-8-42 1289 0 0</inkml:trace>
  <inkml:trace contextRef="#ctx0" brushRef="#br0" timeOffset="40447.534">10764 2245 1568 0 0,'13'-12'4455'0'0,"8"-6"3030"0"0,0 13-11153 0 0,-14 3 1941 0 0,4-3-3011 0 0,16-5 3243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9:4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927 1 1228 0 0,'0'0'263'0'0,"0"0"-26"0"0,0 0 78 0 0,0 0-58 0 0,0 0-3 0 0,0 0 63 0 0,0 0-11 0 0,0 0-39 0 0,0 0-31 0 0,0 0-28 0 0,0 0-38 0 0,0 0-61 0 0,0 0 0 0 0,0 0 72 0 0,0 0 4 0 0,0 0-17 0 0,0 0-16 0 0,0 0-20 0 0,0 0-23 0 0,0 0 2 0 0,0 0-9 0 0,0 0-18 0 0,0 0-41 0 0,0 0 23 0 0,0 0-2 0 0,0 0-13 0 0,0 0-28 0 0,0 0 17 0 0,0 0-44 0 0,0 0-209 0 0,0 0-195 0 0,0 0-292 0 0,0 0-428 0 0,0 0-74 0 0,0 0-42 0 0</inkml:trace>
  <inkml:trace contextRef="#ctx0" brushRef="#br0" timeOffset="1923.145">804 314 1128 0 0,'0'0'299'0'0,"0"0"74"0"0,5-37 1978 0 0,24 15-1459 0 0,-29 10 532 0 0,-4 31-1128 0 0,4 56 201 0 0,0 104 530 0 0,7-1 1 0 0,17 80-1028 0 0,25 23 638 0 0,-34-188-847 0 0,-30-109-2482 0 0,-39-50-1216 0 0,36 46 2705 0 0</inkml:trace>
  <inkml:trace contextRef="#ctx0" brushRef="#br0" timeOffset="2464.044">111 217 968 0 0,'-103'0'3771'0'0,"101"0"-3289"0"0,2 0-60 0 0,-5-1 498 0 0,295-28 1500 0 0,896-62-339 0 0,-862 69-2620 0 0,-323 21 464 0 0,-1 0 0 0 0,1 1 0 0 0,0-1 0 0 0,0 1 0 0 0,0-1-1 0 0,0 1 1 0 0,0-1 0 0 0,0 1 0 0 0,0 0 0 0 0,0-1 0 0 0,0 1 0 0 0,0 0 0 0 0,0 0 0 0 0,0 0 0 0 0,0 0 0 0 0,0 0 0 0 0,0 0-1 0 0,0 0 1 0 0,0 0 0 0 0,0 0 0 0 0,0 1 0 0 0,0-1 0 0 0,0 0 0 0 0,0 0 0 0 0,0 1 0 0 0,0-1 0 0 0,0 1 0 0 0,0-1 0 0 0,0 1-1 0 0,0 0 1 0 0,0-1 0 0 0,0 1 0 0 0,-1 0 0 0 0,1-1 0 0 0,0 1 0 0 0,-1 0 0 0 0,1 0 0 0 0,0 0 0 0 0,-1-1 0 0 0,1 1 0 0 0,-1 0-1 0 0,1 0 1 0 0,-1 0 0 0 0,0 0 0 0 0,1 0 0 0 0,-1 0 0 0 0,0 0 0 0 0,0 0 0 0 0,1 0 0 0 0,-1 1 75 0 0,-30 42-3948 0 0,28-42 3881 0 0,-14 18-1089 0 0</inkml:trace>
  <inkml:trace contextRef="#ctx0" brushRef="#br0" timeOffset="3022.036">1771 921 876 0 0,'-3'-5'115'0'0,"0"1"1"0"0,0 0-1 0 0,-1-1 1 0 0,1 1-1 0 0,-1 1 0 0 0,0-1 1 0 0,-1 1-1 0 0,1-1 0 0 0,-1 1 1 0 0,1 1-1 0 0,-1-1 1 0 0,0 0-1 0 0,0 1 0 0 0,0 0 1 0 0,0 0-1 0 0,0 1 0 0 0,0 0 1 0 0,-1-1-1 0 0,1 2 1 0 0,-1-1-1 0 0,1 1 0 0 0,0-1 1 0 0,-1 1-1 0 0,-4 1-115 0 0,-11-1 66 0 0,0 0-1 0 0,0 2 1 0 0,1 0-1 0 0,-1 1 1 0 0,0 1-1 0 0,1 2 1 0 0,0-1-1 0 0,0 2 1 0 0,1 1-1 0 0,-1 0 1 0 0,2 2-1 0 0,-14 8-65 0 0,10-6 122 0 0,0 1 0 0 0,2 1 0 0 0,-1 1 0 0 0,2 1 0 0 0,0 0 0 0 0,1 2 0 0 0,1 0 0 0 0,0 1 0 0 0,2 0 0 0 0,0 1 0 0 0,1 1 0 0 0,-8 17-122 0 0,0 47 532 0 0,23-81-509 0 0,1 0 1 0 0,-1-1-1 0 0,1 1 1 0 0,-1-1 0 0 0,1 1-1 0 0,1-1 1 0 0,-1 0 0 0 0,0 0-1 0 0,1 0 1 0 0,-1 0 0 0 0,1 0-1 0 0,0 0 1 0 0,0-1-1 0 0,0 1 1 0 0,0-1 0 0 0,0 0-1 0 0,1 0 1 0 0,-1 0 0 0 0,1-1-1 0 0,-1 1 1 0 0,1-1-1 0 0,0 0 1 0 0,-1 1 0 0 0,1-2-1 0 0,0 1 1 0 0,0 0 0 0 0,0-1-24 0 0,12 2 58 0 0,1 0 1 0 0,-1-2 0 0 0,1 0 0 0 0,-1 0 0 0 0,0-2-1 0 0,1 0 1 0 0,-1-1 0 0 0,0 0 0 0 0,0-2 0 0 0,-1 0-1 0 0,1 0-58 0 0,5-1-15 0 0,-1-1-1 0 0,0-1 0 0 0,0-1 1 0 0,-1-1-1 0 0,0 0 0 0 0,0-1 1 0 0,-1-1-1 0 0,-1-1 0 0 0,0 0 1 0 0,-1-2-1 0 0,-1 0 0 0 0,0 0 1 0 0,-1-1-1 0 0,0-1 0 0 0,-1-1 1 0 0,-1 0-1 0 0,-1 0 0 0 0,-1-1 1 0 0,0 0-1 0 0,-2-1 0 0 0,0 0 1 0 0,3-13 15 0 0,-1-55-73 0 0,-11 95-60 0 0,22 43-85 0 0,1-1 1 0 0,3-2 0 0 0,1 0-1 0 0,3-2 1 0 0,1 0 0 0 0,27 26 217 0 0,-13-4-3754 0 0,-40-57 2667 0 0</inkml:trace>
  <inkml:trace contextRef="#ctx0" brushRef="#br0" timeOffset="3303.203">2077 487 1048 0 0,'48'-97'4174'0'0,"-35"152"-2193"0"0,2 200-714 0 0,70 230-521 0 0,-62-398-1394 0 0,-13-48-3336 0 0,-13-38 2674 0 0,-14 8 92 0 0</inkml:trace>
  <inkml:trace contextRef="#ctx0" brushRef="#br0" timeOffset="3551.999">2564 692 2212 0 0,'-167'150'3662'0'0,"153"-134"-3418"0"0,2-5-77 0 0,0 1 1 0 0,1 0 0 0 0,0 1-1 0 0,1 0 1 0 0,0 1-1 0 0,1 0 1 0 0,1 1 0 0 0,0-1-1 0 0,1 1 1 0 0,1 1 0 0 0,0-1-1 0 0,1 1 1 0 0,0 5-168 0 0,6-14 12 0 0,1 0 0 0 0,0 0 1 0 0,0 0-1 0 0,0 0 0 0 0,1 0 0 0 0,0 0 1 0 0,0-1-1 0 0,1 1 0 0 0,0-1 1 0 0,0 0-1 0 0,0 0 0 0 0,1 0 0 0 0,0-1 1 0 0,0 1-1 0 0,1-1 0 0 0,-1-1 0 0 0,1 1 1 0 0,0-1-1 0 0,0 0 0 0 0,1 0 1 0 0,-1 0-1 0 0,1-1 0 0 0,0 0 0 0 0,0-1 1 0 0,0 1-1 0 0,0-1 0 0 0,0-1 1 0 0,0 1-1 0 0,2-1-12 0 0,105 19-837 0 0,-37-16-3591 0 0,-62-4 3188 0 0</inkml:trace>
  <inkml:trace contextRef="#ctx0" brushRef="#br0" timeOffset="3909.152">2906 1047 1988 0 0,'27'-18'555'0'0,"107"-99"1772"0"0,-133 116-2304 0 0,0-1-1 0 0,-1 1 0 0 0,1-1 0 0 0,0 1 1 0 0,0-1-1 0 0,-1 1 0 0 0,1-1 0 0 0,-1 0 1 0 0,1 1-1 0 0,-1-1 0 0 0,0 0 0 0 0,1 1 1 0 0,-1-1-1 0 0,0 0 0 0 0,0 1 0 0 0,0-1 1 0 0,-1 0-1 0 0,1 0 0 0 0,0 1 0 0 0,-1-1 1 0 0,1 0-1 0 0,-1 1 0 0 0,1-1 0 0 0,-1 1 1 0 0,0-1-1 0 0,1 1 0 0 0,-1-1 0 0 0,0 1 1 0 0,0-1-1 0 0,0 1 0 0 0,0 0 0 0 0,-1-1 0 0 0,1 1 1 0 0,0 0-1 0 0,0 0 0 0 0,-1 0 0 0 0,1 0 1 0 0,-1 0-1 0 0,1 0 0 0 0,-1 1 0 0 0,1-1 1 0 0,-1 0-1 0 0,0 1 0 0 0,1-1 0 0 0,-1 1-22 0 0,-81-14 368 0 0,70 16-296 0 0,-1 2 1 0 0,1 0 0 0 0,0 0-1 0 0,0 1 1 0 0,1 1 0 0 0,-1 0 0 0 0,1 0-1 0 0,0 1 1 0 0,1 1 0 0 0,0 0 0 0 0,0 1-1 0 0,1 0 1 0 0,-6 6-73 0 0,10-7 36 0 0,0 0 0 0 0,0 0 0 0 0,1 0-1 0 0,1 0 1 0 0,-1 1 0 0 0,1 0 0 0 0,1 0 0 0 0,-1 0 0 0 0,1 0-1 0 0,1 0 1 0 0,0 1 0 0 0,0-1 0 0 0,1 1 0 0 0,1-1 0 0 0,-1 1 0 0 0,1 0-1 0 0,1-1 1 0 0,0 1 0 0 0,0 0 0 0 0,1-1 0 0 0,0 1 0 0 0,1-1-1 0 0,0 0 1 0 0,0 0 0 0 0,1 0 0 0 0,0 0 0 0 0,1-1 0 0 0,-1 1-1 0 0,2-1 1 0 0,-1 0 0 0 0,1-1 0 0 0,1 1 0 0 0,-1-1 0 0 0,1-1 0 0 0,0 1-1 0 0,1-1 1 0 0,-1 0 0 0 0,1-1 0 0 0,1 0 0 0 0,-1 0 0 0 0,1 0-1 0 0,2 0-35 0 0,13 8-608 0 0,0-2-1 0 0,1 0 0 0 0,0-1 1 0 0,1-2-1 0 0,0 0 0 0 0,0-2 0 0 0,0-1 1 0 0,1-1-1 0 0,0-1 0 0 0,13-1 609 0 0,11-1-1374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9:5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1196 0 0,'-5'0'728'0'0,"3"0"20"0"0,2 2-64 0 0,3-1-116 0 0,4-1-204 0 0,20 0 76 0 0,-9 0-88 0 0,14 0-92 0 0,5 0 85 0 0,6 0-37 0 0,10 0-156 0 0,58-15-188 0 0,-51 12 0 0 0,-3 1-532 0 0,-6 1-661 0 0,-27 1-27 0 0,9 0-8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9:5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31 102 1008 0 0,'-5'3'191'0'0,"5"-4"-128"0"0,-1 1 1 0 0,0 0 0 0 0,0 0 0 0 0,0 0 0 0 0,0 0 0 0 0,0 0-1 0 0,1 0 1 0 0,-1 0 0 0 0,0 0 0 0 0,0 0 0 0 0,0 0 0 0 0,0 0 0 0 0,0 1-1 0 0,1-1 1 0 0,-1 0 0 0 0,0 1 0 0 0,0-1 0 0 0,1 0 0 0 0,-1 1-1 0 0,0-1 1 0 0,0 1 0 0 0,1-1 0 0 0,-1 1 0 0 0,0-1 0 0 0,1 1-1 0 0,-1 0 1 0 0,1-1 0 0 0,-1 1 0 0 0,1 0 0 0 0,-1-1 0 0 0,1 1-1 0 0,-1 0 1 0 0,1 0 0 0 0,0 0 0 0 0,-1-1 0 0 0,1 1 0 0 0,0 0-1 0 0,0 0 1 0 0,0 0 0 0 0,0 0 0 0 0,-1-1 0 0 0,1 1 0 0 0,0 0-1 0 0,1 0 1 0 0,-1 0 0 0 0,0 0 0 0 0,0 0 0 0 0,0-1 0 0 0,0 1-1 0 0,1 0 1 0 0,-1 0 0 0 0,0 0 0 0 0,1-1 0 0 0,-1 1 0 0 0,0 0-1 0 0,1 0 1 0 0,-1-1 0 0 0,1 1 0 0 0,-1 0 0 0 0,1-1 0 0 0,0 1-1 0 0,-1-1 1 0 0,1 1 0 0 0,0 0 0 0 0,-1-1 0 0 0,1 0 0 0 0,0 1 0 0 0,0-1-1 0 0,-1 1 1 0 0,2-1-64 0 0,27 4 345 0 0,1-2 0 0 0,0-1 0 0 0,0-1-1 0 0,0-2 1 0 0,0-1 0 0 0,-1-1 0 0 0,1-2-345 0 0,109-17 142 0 0,292-65-5224 0 0,-360 65 3761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9:5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1 1400 0 0,'-28'15'2124'0'0,"-21"33"-1727"0"0,2 2 0 0 0,2 2 0 0 0,2 2 0 0 0,3 2 0 0 0,2 1 0 0 0,3 2 0 0 0,3 2 0 0 0,2 1 0 0 0,3 1 0 0 0,2 1 0 0 0,-1 18-397 0 0,-5 23 153 0 0,27-81-436 0 0,-2 0-1 0 0,-1 0 1 0 0,0-1 0 0 0,-2 0-1 0 0,-1-1 1 0 0,-1 0 0 0 0,0 0 0 0 0,-2-1-1 0 0,0-1 1 0 0,-7 8 283 0 0,-31 9-2673 0 0,26-25 1223 0 0</inkml:trace>
  <inkml:trace contextRef="#ctx0" brushRef="#br0" timeOffset="282.51">1 349 1164 0 0,'30'-21'5803'0'0,"-5"34"-4915"0"0,160 131 232 0 0,-8 8 0 0 0,42 55-1120 0 0,-125-111-927 0 0,7 8-5714 0 0,-98-100 5306 0 0</inkml:trace>
  <inkml:trace contextRef="#ctx0" brushRef="#br0" timeOffset="501.104">975 566 1024 0 0,'28'16'5317'0'0,"-4"60"-4519"0"0,-20-62-257 0 0,143 410 1258 0 0,-80-204-7932 0 0,-67-202 5011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9:5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653 165 856 0 0,'18'-3'2198'0'0,"27"-53"1592"0"0,-45 92-3133 0 0,14 299 24 0 0,57 162 130 0 0,-43-313-1041 0 0,-55-216-5757 0 0,15 7 4707 0 0</inkml:trace>
  <inkml:trace contextRef="#ctx0" brushRef="#br0" timeOffset="424.134">45 137 1480 0 0,'-11'1'947'0'0,"-22"2"1547"0"0,44 4-444 0 0,36-4-1620 0 0,-1-1 0 0 0,1-2 0 0 0,0-2 0 0 0,-1-3 1 0 0,22-5-431 0 0,824-100 1914 0 0,-758 96-1361 0 0,-9 2-3711 0 0,-125 21-2629 0 0,-2-11 4567 0 0</inkml:trace>
  <inkml:trace contextRef="#ctx0" brushRef="#br0" timeOffset="1537.461">1160 955 1412 0 0,'0'0'576'0'0,"0"0"-93"0"0,0 0-68 0 0,0 0-55 0 0,0 0-40 0 0,0 0-20 0 0,0 0 10 0 0,-4 3-65 0 0,2-2-218 0 0,0 0 1 0 0,0 1-1 0 0,1-1 0 0 0,-1 0 1 0 0,1 1-1 0 0,-1-1 0 0 0,1 1 1 0 0,-1-1-1 0 0,1 1 0 0 0,0 0 1 0 0,0-1-1 0 0,0 1 0 0 0,0 0 1 0 0,0 0-1 0 0,0 0 0 0 0,1 0 1 0 0,-1 0-1 0 0,1 0 0 0 0,-1 0 1 0 0,1 0-1 0 0,0 0 0 0 0,-1 0 1 0 0,1 0-1 0 0,0 0 0 0 0,0 0 1 0 0,1 0-1 0 0,-1 0 0 0 0,0 0 1 0 0,1 0-1 0 0,-1 0 0 0 0,1 0 1 0 0,0 2-28 0 0,86 421 2724 0 0,-53-255-1796 0 0,-34-168-986 0 0,13 24-3818 0 0,-12-26 2555 0 0,3-4 47 0 0,15-15 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0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1700 0 0,'23'31'419'0'0,"-1"1"0"0"0,-2 2 0 0 0,-1 0 0 0 0,-2 1 0 0 0,-1 0 0 0 0,-2 1 0 0 0,-2 1 0 0 0,-1 0 0 0 0,-2 1 0 0 0,-1 0 0 0 0,-2 1-1 0 0,-2-1 1 0 0,-2 1 0 0 0,-1 34-419 0 0,-4-44 29 0 0,-1 1 0 0 0,-1-1 0 0 0,-2 0 0 0 0,-1 0 0 0 0,-1-1 0 0 0,-1 0 0 0 0,-1 0 0 0 0,-2-1 0 0 0,-1-1 0 0 0,-1 0 0 0 0,-1-1 0 0 0,-1-1 0 0 0,-1 0-1 0 0,-1-1 1 0 0,-9 6-29 0 0,-27 9-4119 0 0,50-40 2870 0 0,-5-7 70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0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1228 0 0,'9'0'888'0'0,"12"-5"-224"0"0,13-2 48 0 0,2 1-100 0 0,5 1-176 0 0,3-2 24 0 0,8-1-84 0 0,-1 1-139 0 0,4-1-177 0 0,0 6-4 0 0,-5-5-713 0 0,-7 4-659 0 0,0 1 40 0 0,-29 2-128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0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1932 0 0,'23'9'876'0'0,"7"-1"-148"0"0,13-6-20 0 0,1 1-132 0 0,2 2-40 0 0,6-5-71 0 0,7 0-233 0 0,-27 0-236 0 0,17 0 0 0 0,72-17-725 0 0,-50 7-495 0 0,-5-1 56 0 0,0-6-176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0 988 0 0,'11'24'3455'0'0,"-2"29"-2957"0"0,-5-32-105 0 0,80 314-154 0 0,-83-310-3493 0 0,-1-16 1871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0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230 274 1304 0 0,'-7'-19'4814'0'0,"-2"55"-4063"0"0,0 232 1066 0 0,37-108-1046 0 0,-25-140-641 0 0,0 1 1 0 0,1-1-1 0 0,1 0 1 0 0,1 0-1 0 0,0-1 0 0 0,2 1 1 0 0,0-1-1 0 0,1-1 1 0 0,1 0-1 0 0,1 0 1 0 0,0-1-1 0 0,2 0 1 0 0,0-1-1 0 0,0-1 0 0 0,1 0 1 0 0,1-1-1 0 0,1 0 1 0 0,0-1-1 0 0,17 10-130 0 0,-27-21-177 0 0,-1 0 0 0 0,1 0 0 0 0,0 0 0 0 0,0-1 0 0 0,0 0 1 0 0,0-1-1 0 0,0 1 0 0 0,0-1 0 0 0,0 0 0 0 0,0 0 0 0 0,0-1 0 0 0,0 0 0 0 0,0 0 0 0 0,-1 0 0 0 0,1-1 0 0 0,0 0 0 0 0,0 0 1 0 0,-1 0-1 0 0,1-1 0 0 0,-1 0 0 0 0,0 0 0 0 0,0 0 0 0 0,0 0 0 0 0,0-1 0 0 0,-1 0 0 0 0,1 0 0 0 0,-1 0 0 0 0,0-1 0 0 0,0 0 1 0 0,-1 1-1 0 0,1-2 177 0 0,28-35-2854 0 0,-22 18 1529 0 0</inkml:trace>
  <inkml:trace contextRef="#ctx0" brushRef="#br0" timeOffset="232.954">162 647 1280 0 0,'22'-4'5626'0'0,"25"-6"-3558"0"0,110-22-1287 0 0,219-67-1877 0 0,-374 98 1053 0 0,5-1-289 0 0,0 0 0 0 0,-1 0 0 0 0,1-1 0 0 0,-1 1 0 0 0,0-2 0 0 0,1 1 0 0 0,-2 0 0 0 0,1-1 0 0 0,0 0 0 0 0,-1-1 0 0 0,1 1 0 0 0,-1-1 0 0 0,-1 0 0 0 0,1-1 0 0 0,2-3 332 0 0,-5-5-1224 0 0</inkml:trace>
  <inkml:trace contextRef="#ctx0" brushRef="#br0" timeOffset="482.03">6 217 2176 0 0,'-4'-3'1048'0'0,"2"-1"-92"0"0,2 1-104 0 0,6-2-143 0 0,8-5-89 0 0,9 0-36 0 0,11-2-76 0 0,5 2-60 0 0,3-1-60 0 0,12-1-200 0 0,1 2-128 0 0,9 0-268 0 0,3 2 12 0 0,6-2-456 0 0,2 5-656 0 0,3-2-113 0 0,-5 2 101 0 0,-3 0 32 0 0</inkml:trace>
  <inkml:trace contextRef="#ctx0" brushRef="#br0" timeOffset="745.404">2226 287 1576 0 0,'-63'51'842'0'0,"2"2"-1"0"0,2 3 1 0 0,3 3-1 0 0,2 2 1 0 0,3 2-1 0 0,3 3 1 0 0,-11 24-842 0 0,-71 111-1262 0 0,90-176-1360 0 0,23-20 1335 0 0</inkml:trace>
  <inkml:trace contextRef="#ctx0" brushRef="#br0" timeOffset="997.082">1622 425 2812 0 0,'21'-6'5265'0'0,"3"24"-3673"0"0,-20-14-1607 0 0,271 275 939 0 0,-251-254-1118 0 0,-10-9-444 0 0,1-1-1 0 0,0 0 1 0 0,1-2-1 0 0,0 1 1 0 0,1-2-1 0 0,1 0 0 0 0,0-1 1 0 0,1-1-1 0 0,-1 0 1 0 0,2-2-1 0 0,17 6 639 0 0,-34-14-1296 0 0</inkml:trace>
  <inkml:trace contextRef="#ctx0" brushRef="#br0" timeOffset="1261.228">2479 595 1552 0 0,'14'4'8059'0'0,"-22"22"-7766"0"0,2 17-110 0 0,3 0 1 0 0,2 1-1 0 0,1-1 1 0 0,2 1-1 0 0,2-1 1 0 0,5 12-184 0 0,6 138-2275 0 0,-14-188 2086 0 0,-1-1 0 0 0,0 1 0 0 0,-1-1 0 0 0,1 0 0 0 0,-1 1 0 0 0,0-1 0 0 0,0 0 0 0 0,0 1 0 0 0,0-1 0 0 0,-1 0 0 0 0,0 0 0 0 0,0 0 0 0 0,0 0 0 0 0,0 0 0 0 0,0-1 0 0 0,-1 1 0 0 0,0-1 0 0 0,0 1 0 0 0,0-1 0 0 0,0 0 0 0 0,0 0 0 0 0,-1 0 0 0 0,1-1 0 0 0,-1 1 0 0 0,0-1 0 0 0,0 0 0 0 0,0 0 0 0 0,0 0 0 0 0,0 0 0 0 0,0-1 0 0 0,0 0 0 0 0,0 0 0 0 0,-1 0 0 0 0,1 0 189 0 0,-15 0-1320 0 0</inkml:trace>
  <inkml:trace contextRef="#ctx0" brushRef="#br0" timeOffset="1521.105">1191 329 1576 0 0,'-12'12'165'0'0,"1"1"0"0"0,0 0 0 0 0,1 1-1 0 0,0 0 1 0 0,1 1 0 0 0,0 0 0 0 0,1 0-1 0 0,1 1 1 0 0,1 0 0 0 0,0 0 0 0 0,1 1 0 0 0,1-1-1 0 0,0 1 1 0 0,2 0 0 0 0,-1 0 0 0 0,2 0 0 0 0,1 1-1 0 0,0-1 1 0 0,1 0 0 0 0,0 0 0 0 0,2 0-1 0 0,0 0 1 0 0,1 0 0 0 0,0-1 0 0 0,2 2-165 0 0,5 16 116 0 0,2 0 1 0 0,1 0 0 0 0,2-2-1 0 0,1 1 1 0 0,1-2 0 0 0,2-1-1 0 0,1 0 1 0 0,1-2-1 0 0,2 0 1 0 0,0-2 0 0 0,17 14-117 0 0,-14-15-189 0 0,1-1 0 0 0,1-1 0 0 0,1-2 0 0 0,1-1 0 0 0,0-1 0 0 0,2-2 1 0 0,0-1-1 0 0,1-2 0 0 0,0-1 0 0 0,1-1 0 0 0,0-2 0 0 0,1-2 0 0 0,0-1 0 0 0,30 1 189 0 0,-18-11-990 0 0,33-15-250 0 0</inkml:trace>
  <inkml:trace contextRef="#ctx0" brushRef="#br0" timeOffset="1768.749">2866 0 1676 0 0,'8'3'193'0'0,"0"0"0"0"0,-1 0 0 0 0,0 0 0 0 0,0 1 0 0 0,0 0 0 0 0,0 0 0 0 0,0 1 0 0 0,-1 0 0 0 0,0 0-1 0 0,0 0 1 0 0,0 1 0 0 0,0 0 0 0 0,-1 0 0 0 0,0 1 0 0 0,-1-1 0 0 0,1 1 0 0 0,-1 0 0 0 0,-1 0 0 0 0,2 3-193 0 0,20 30 365 0 0,-1 1 0 0 0,-2 2 1 0 0,-2 0-1 0 0,-2 1 0 0 0,-2 0 1 0 0,-2 2-1 0 0,-2 0 0 0 0,-1 0 1 0 0,-3 1-1 0 0,-2 0 0 0 0,0 41-365 0 0,-42 78 587 0 0,25-138-501 0 0,1-3-221 0 0,-2 0 1 0 0,0-1-1 0 0,-1-1 1 0 0,-1 0-1 0 0,-2-1 1 0 0,0 0-1 0 0,-1-1 1 0 0,-1-1-1 0 0,-1-1 0 0 0,-12 9 135 0 0,28-25-196 0 0,0-1 0 0 0,0 1 0 0 0,0-1 0 0 0,-1 0 0 0 0,1 0 0 0 0,-1-1 0 0 0,1 1 0 0 0,-1-1 0 0 0,0 1 0 0 0,1-1 0 0 0,-1 0 0 0 0,0-1 0 0 0,0 1 0 0 0,0-1 0 0 0,0 1 0 0 0,0-1 0 0 0,0-1 0 0 0,0 1 0 0 0,1 0 0 0 0,-1-1 0 0 0,0 0 0 0 0,0 0 0 0 0,0 0 0 0 0,1 0 0 0 0,-1 0 0 0 0,0-1 0 0 0,1 0 0 0 0,-4-2 196 0 0,-15-16-1355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9:5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27 1196 0 0,'-7'-1'3701'0'0,"-8"18"-2969"0"0,8 11-602 0 0,1 1 0 0 0,2 0 0 0 0,1 0 0 0 0,1 0 0 0 0,1 0 0 0 0,2 1 0 0 0,1-1 0 0 0,1 0 0 0 0,1 0 0 0 0,2-1 0 0 0,1 1 0 0 0,1-1 0 0 0,2-1 0 0 0,10 23-130 0 0,1 19 84 0 0,13 130-784 0 0,-73-140-2693 0 0,21-50 2205 0 0</inkml:trace>
  <inkml:trace contextRef="#ctx0" brushRef="#br0" timeOffset="280.453">415 149 2164 0 0,'1'0'232'0'0,"-1"0"0"0"0,0-1 1 0 0,1 1-1 0 0,-1 0 0 0 0,0-1 0 0 0,1 1 0 0 0,-1-1 0 0 0,0 1 0 0 0,1 0 1 0 0,-1-1-1 0 0,0 1 0 0 0,0-1 0 0 0,1 1 0 0 0,-1 0 0 0 0,0-1 0 0 0,0 1 1 0 0,0-1-1 0 0,0 1 0 0 0,0-1 0 0 0,1 1 0 0 0,-1-1 0 0 0,0 1 0 0 0,0-1 0 0 0,0 1 1 0 0,0-1-1 0 0,-1 1 0 0 0,1-1 0 0 0,0 1 0 0 0,0-1 0 0 0,0 1 0 0 0,0-1-232 0 0,14-2-356 0 0,435-64 1117 0 0,-145 54-8134 0 0,-260 13 5957 0 0</inkml:trace>
  <inkml:trace contextRef="#ctx0" brushRef="#br0" timeOffset="478.438">1411 287 1196 0 0,'-1'124'3340'0'0,"-1"5"-1481"0"0,6 1 0 0 0,15 95-1859 0 0,-17-216 39 0 0,-1 133-1470 0 0,-2-139 1259 0 0,0 0-1 0 0,0 0 1 0 0,0 0 0 0 0,0 0 0 0 0,-1 0 0 0 0,0-1 0 0 0,1 1 0 0 0,-1 0 0 0 0,0-1 0 0 0,-1 1 0 0 0,1-1-1 0 0,0 0 1 0 0,-1 0 0 0 0,1 0 0 0 0,-1 0 0 0 0,1 0 0 0 0,-1 0 0 0 0,0-1 0 0 0,0 1 0 0 0,0-1-1 0 0,0 0 1 0 0,0 0 0 0 0,0 0 0 0 0,0 0 0 0 0,0-1 0 0 0,0 1 0 0 0,-1-1 172 0 0,-25 3-1299 0 0</inkml:trace>
  <inkml:trace contextRef="#ctx0" brushRef="#br0" timeOffset="740.911">342 1 876 0 0,'-22'10'265'0'0,"-1"1"-1"0"0,2 2 0 0 0,0 0 1 0 0,0 1-1 0 0,1 1 1 0 0,1 1-1 0 0,0 0 1 0 0,2 2-1 0 0,0 0 0 0 0,1 1 1 0 0,0 0-1 0 0,2 2 1 0 0,0 0-1 0 0,2 0 1 0 0,0 1-1 0 0,-4 11-264 0 0,8-13 109 0 0,1-1 0 0 0,0 1-1 0 0,2 0 1 0 0,0 0 0 0 0,1 1 0 0 0,1 0-1 0 0,1 0 1 0 0,1-1 0 0 0,1 1 0 0 0,1 0-1 0 0,2 9-108 0 0,1 1 86 0 0,2 1 0 0 0,1-1-1 0 0,2 0 1 0 0,1-1 0 0 0,1 0 0 0 0,2-1-1 0 0,1 0 1 0 0,1-1 0 0 0,5 6-86 0 0,9 3-30 0 0,2-2 1 0 0,1-1-1 0 0,2-2 1 0 0,0-1 0 0 0,3-2-1 0 0,0-1 1 0 0,2-2 0 0 0,0-2-1 0 0,2-1 1 0 0,1-3-1 0 0,0-1 1 0 0,9 1 29 0 0,159 30-3053 0 0,-172-49 1912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19:5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1268 0 0,'-6'35'1520'0'0,"1"174"462"0"0,56 150-262 0 0,-24-214-1031 0 0,-23-116-506 0 0,1-1-1 0 0,1 0 1 0 0,2 0 0 0 0,1-1 0 0 0,0 0 0 0 0,3 0 0 0 0,0-1 0 0 0,1-1 0 0 0,14 19-183 0 0,-15-35 53 0 0,1 0 1 0 0,0-1 0 0 0,1-1-1 0 0,0 0 1 0 0,0-1 0 0 0,1 0-1 0 0,-1-1 1 0 0,1-1 0 0 0,0 0-1 0 0,0-1 1 0 0,1 0 0 0 0,-1-2-1 0 0,1 0 1 0 0,-1 0 0 0 0,1-2-1 0 0,-1 0 1 0 0,1 0 0 0 0,-1-2-1 0 0,0 0 1 0 0,0 0 0 0 0,0-2-1 0 0,0 0 1 0 0,5-3-54 0 0,132-42-1085 0 0,-68-9-2449 0 0,-72 37 816 0 0,-11 21 1332 0 0</inkml:trace>
  <inkml:trace contextRef="#ctx0" brushRef="#br0" timeOffset="249.525">171 765 1148 0 0,'0'0'73'0'0,"1"0"0"0"0,-1 0-1 0 0,1 0 1 0 0,-1-1 0 0 0,0 1-1 0 0,1 0 1 0 0,-1 0 0 0 0,0-1 0 0 0,1 1-1 0 0,-1 0 1 0 0,0 0 0 0 0,1-1-1 0 0,-1 1 1 0 0,0 0 0 0 0,0-1 0 0 0,1 1-1 0 0,-1-1 1 0 0,0 1 0 0 0,0 0-1 0 0,0-1 1 0 0,0 1 0 0 0,1 0 0 0 0,-1-1-1 0 0,0 1 1 0 0,0-1 0 0 0,0 1-1 0 0,0-1 1 0 0,0 1 0 0 0,0 0 0 0 0,0-1-1 0 0,0 1 1 0 0,0-1 0 0 0,0 1-1 0 0,0-1 1 0 0,0 1 0 0 0,-1 0 0 0 0,1-1-1 0 0,0 1 1 0 0,0-1 0 0 0,0 1-1 0 0,0 0 1 0 0,-1-1 0 0 0,1 1 0 0 0,0 0-1 0 0,0-1 1 0 0,-1 1 0 0 0,1 0-1 0 0,0-1 1 0 0,-1 1 0 0 0,1 0 0 0 0,0 0-1 0 0,-1-1 1 0 0,1 1 0 0 0,-1 0-1 0 0,1 0 1 0 0,0 0 0 0 0,-1 0 0 0 0,1-1-73 0 0,35-21 560 0 0,290-84 1103 0 0,-59 19-6086 0 0,-240 71 3125 0 0</inkml:trace>
  <inkml:trace contextRef="#ctx0" brushRef="#br0" timeOffset="416.529">79 163 1592 0 0,'0'1'69'0'0,"1"-1"1"0"0,-1 0-1 0 0,1 0 0 0 0,0 0 0 0 0,-1 0 0 0 0,1 0 0 0 0,0 1 1 0 0,-1-1-1 0 0,1-1 0 0 0,0 1 0 0 0,-1 0 0 0 0,1 0 1 0 0,-1 0-1 0 0,1 0 0 0 0,0 0 0 0 0,-1 0 0 0 0,1-1 0 0 0,-1 1 1 0 0,1 0-1 0 0,0-1 0 0 0,-1 1 0 0 0,1 0 0 0 0,-1-1 1 0 0,1 1-1 0 0,-1 0 0 0 0,1-1 0 0 0,-1 1 0 0 0,1-1 0 0 0,-1 1 1 0 0,0-1-1 0 0,1 1 0 0 0,-1-1 0 0 0,0 0 0 0 0,1 1 1 0 0,-1-1-1 0 0,0 1 0 0 0,0-1 0 0 0,1 0 0 0 0,-1 1 0 0 0,0-1 1 0 0,0 1-1 0 0,0-1 0 0 0,0 0 0 0 0,0 1 0 0 0,0-1 1 0 0,0 0-1 0 0,0 1 0 0 0,0-1 0 0 0,0 0 0 0 0,-1 1 0 0 0,1-1 1 0 0,0 0-1 0 0,0 1 0 0 0,0-1 0 0 0,-1 1 0 0 0,1-1 1 0 0,0 1-1 0 0,-1-1 0 0 0,1 1 0 0 0,-1-1 0 0 0,1 1 0 0 0,0-1 1 0 0,-1 1-1 0 0,1-1 0 0 0,-1 1 0 0 0,1-1 0 0 0,-1 1 1 0 0,1 0-1 0 0,-1-1-69 0 0,70-18 25 0 0,-59 17 331 0 0,103-18-918 0 0,1 4 1 0 0,1 6-1 0 0,69 3 562 0 0,-89 4-1715 0 0,-13-3 408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0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1544 0 0,'0'0'961'0'0,"0"0"-103"0"0,0 0-73 0 0,0 0-79 0 0,0 0-99 0 0,0 0-69 0 0,0 0-24 0 0,3-3-28 0 0,138-27 1012 0 0,-76 25-1180 0 0,-21-2-367 0 0,77-13-521 0 0,-45-3-2598 0 0,-64 18 1758 0 0,-9 1-72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0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1016 0 0,'5'3'1088'0'0,"0"0"-172"0"0,17 6-220 0 0,6-8-124 0 0,4-1 24 0 0,-12 0-96 0 0,12 0-147 0 0,42-13-193 0 0,-29 10-12 0 0,3-6-600 0 0,0-1-329 0 0,3 4 41 0 0,-4-4 64 0 0,-1 3 36 0 0,-3-5-880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0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824 774 956 0 0,'0'0'619'0'0,"11"-1"71"0"0,-9 6 1680 0 0,-309 434-314 0 0,282-405-2339 0 0,-1-2 1 0 0,-2-1 0 0 0,0-1 0 0 0,-3-1 0 0 0,0-2 0 0 0,-1-1-1 0 0,-2-2 1 0 0,-1-1 0 0 0,0-2 0 0 0,-2-1 0 0 0,0-1-1 0 0,-1-3 1 0 0,-18 5 282 0 0,0-10-1150 0 0</inkml:trace>
  <inkml:trace contextRef="#ctx0" brushRef="#br0" timeOffset="262.277">481 1 1048 0 0,'34'19'322'0'0,"-1"2"-1"0"0,0 1 0 0 0,-2 2 1 0 0,-1 1-1 0 0,-1 1 1 0 0,-1 2-1 0 0,-1 1 1 0 0,-1 1-1 0 0,-2 1 0 0 0,-1 1 1 0 0,16 31-322 0 0,6 0 296 0 0,193 295 1104 0 0,-120-173-2420 0 0,123 144 1020 0 0,-159-255-3104 0 0,-61-66 1828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2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4 1636 0 0,'-5'-3'2660'0'0,"-16"13"-1955"0"0,-13 16-357 0 0,2 1 0 0 0,1 2 0 0 0,1 1 1 0 0,1 1-1 0 0,2 2 0 0 0,2 1 0 0 0,0 0 0 0 0,3 2 0 0 0,-8 18-348 0 0,-19 24 117 0 0,25-32-316 0 0,22-39-100 0 0,-1 0 0 0 0,0 0 1 0 0,0-1-1 0 0,0 1 0 0 0,-1-1 1 0 0,0 0-1 0 0,0 0 0 0 0,0 0 1 0 0,-1 0-1 0 0,0-1 0 0 0,0 0 1 0 0,0 0-1 0 0,-1 0 0 0 0,1-1 1 0 0,-1 0-1 0 0,0 0 0 0 0,-6 3 299 0 0,-2-4-1142 0 0</inkml:trace>
  <inkml:trace contextRef="#ctx0" brushRef="#br0" timeOffset="232.047">1 69 1360 0 0,'0'-2'190'0'0,"0"-1"0"0"0,0 1 1 0 0,0 0-1 0 0,0 0 0 0 0,0-1 0 0 0,1 1 0 0 0,-1 0 0 0 0,1 0 1 0 0,-1 0-1 0 0,1 0 0 0 0,0 0 0 0 0,0-1 0 0 0,0 1 0 0 0,0 1 1 0 0,0-1-1 0 0,0 0 0 0 0,1 0 0 0 0,-1 0 0 0 0,0 1 0 0 0,1-1 1 0 0,0 0-1 0 0,-1 1 0 0 0,1 0 0 0 0,0-1 0 0 0,0 1 0 0 0,0 0 1 0 0,0 0-1 0 0,0 0 0 0 0,0 0 0 0 0,0 0 0 0 0,0 1 0 0 0,0-1 0 0 0,0 0 1 0 0,0 1-1 0 0,1 0 0 0 0,-1-1 0 0 0,0 1 0 0 0,0 0 0 0 0,0 0 1 0 0,1 1-1 0 0,-1-1 0 0 0,0 0 0 0 0,0 1 0 0 0,0-1 0 0 0,1 1 1 0 0,0 0-191 0 0,47 24 186 0 0,-1 3 1 0 0,-1 2 0 0 0,-2 2-1 0 0,-1 2 1 0 0,31 30-187 0 0,110 113-4089 0 0,-129-112 171 0 0,-44-48 2732 0 0</inkml:trace>
  <inkml:trace contextRef="#ctx0" brushRef="#br0" timeOffset="744.699">789 384 1004 0 0,'34'-2'4905'0'0,"19"37"-4655"0"0,-49-31 26 0 0,4 2-153 0 0,0 1-1 0 0,0 0 1 0 0,-1 0 0 0 0,0 1 0 0 0,0 0 0 0 0,-1 0 0 0 0,0 0 0 0 0,-1 1 0 0 0,0 0 0 0 0,0 0 0 0 0,-1 0 0 0 0,0 1 0 0 0,0-1 0 0 0,-1 1 0 0 0,-1 0 0 0 0,1 0 0 0 0,-2 0-1 0 0,1 10-122 0 0,-1-19 28 0 0,-1 0 1 0 0,0 0-1 0 0,0-1 0 0 0,0 1 0 0 0,0 0 0 0 0,0 0 0 0 0,-1-1 0 0 0,1 1 0 0 0,0 0 0 0 0,0 0 0 0 0,0 0 0 0 0,-1-1 0 0 0,1 1 0 0 0,0 0 0 0 0,-1-1 0 0 0,1 1 0 0 0,-1 0 0 0 0,1-1 0 0 0,-1 1 0 0 0,1 0 0 0 0,-1-1 0 0 0,1 1 0 0 0,-1-1 0 0 0,1 1 0 0 0,-1-1 0 0 0,0 1 0 0 0,1-1 0 0 0,-1 0 0 0 0,0 1 0 0 0,0-1 0 0 0,1 0 0 0 0,-1 1 0 0 0,0-1 0 0 0,0 0 0 0 0,1 0 0 0 0,-1 0 0 0 0,0 0 0 0 0,0 0 0 0 0,0 0 0 0 0,1 0 0 0 0,-1 0 0 0 0,0 0 0 0 0,0 0 0 0 0,0 0 1 0 0,1 0-1 0 0,-1 0 0 0 0,0-1 0 0 0,0 1 0 0 0,1 0 0 0 0,-1-1 0 0 0,0 1 0 0 0,1-1 0 0 0,-1 1 0 0 0,0 0 0 0 0,1-1 0 0 0,-1 1 0 0 0,1-1 0 0 0,-1 0 0 0 0,1 1 0 0 0,-1-1 0 0 0,1 1 0 0 0,-1-1 0 0 0,1 0 0 0 0,-1 0-28 0 0,-1-13 46 0 0,1 0 1 0 0,1 0-1 0 0,0 0 1 0 0,1 0-1 0 0,0 0 0 0 0,1 0 1 0 0,1 0-1 0 0,0 0 0 0 0,0 1 1 0 0,2-1-1 0 0,0 1 1 0 0,0 0-1 0 0,1 0 0 0 0,1 1 1 0 0,0 0-1 0 0,1 0 1 0 0,0 1-1 0 0,1 0 0 0 0,0 0-46 0 0,-1 0-15 0 0,0 1-1 0 0,0 0 0 0 0,2 0 1 0 0,-1 1-1 0 0,1 1 0 0 0,0-1 1 0 0,1 2-1 0 0,0-1 0 0 0,0 2 0 0 0,0-1 1 0 0,1 1-1 0 0,0 1 0 0 0,0 0 1 0 0,1 1-1 0 0,-1 0 0 0 0,1 1 1 0 0,0 1-1 0 0,0 0 0 0 0,0 0 1 0 0,0 1-1 0 0,0 1 0 0 0,0 0 0 0 0,0 1 1 0 0,0 1-1 0 0,0 0 0 0 0,0 0 1 0 0,0 1-1 0 0,8 4 16 0 0,-7-3-56 0 0,0 2-1 0 0,-1 0 1 0 0,1 0 0 0 0,-1 1 0 0 0,0 1-1 0 0,-1 0 1 0 0,0 1 0 0 0,0 1 0 0 0,-1-1-1 0 0,0 2 1 0 0,-1-1 0 0 0,0 2 0 0 0,0-1-1 0 0,-2 1 1 0 0,5 8 56 0 0,-6-9-385 0 0,-2 2 0 0 0,1-1 0 0 0,-1 0 0 0 0,-1 1 0 0 0,0 0 0 0 0,-1 0 0 0 0,-1 1 0 0 0,0-1 0 0 0,0 0 1 0 0,-1 1-1 0 0,-1 1 385 0 0,-18 38-2480 0 0,6-30 1231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2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19 984 0 0,'-6'3'85'0'0,"1"0"0"0"0,1 1 0 0 0,-1 0 0 0 0,0 0 0 0 0,1 0 0 0 0,0 0-1 0 0,0 0 1 0 0,0 1 0 0 0,0 0 0 0 0,1 0 0 0 0,0 0 0 0 0,0 0 0 0 0,0 0 0 0 0,1 1 0 0 0,-1 0 0 0 0,2-1 0 0 0,-1 1-1 0 0,0 0 1 0 0,1 0 0 0 0,0 0 0 0 0,0 0 0 0 0,1-1 0 0 0,0 1 0 0 0,0 4-85 0 0,-3 6 182 0 0,-19 355 2058 0 0,43-154-1755 0 0,-2-18-1131 0 0,-33-154-1354 0 0,-3-28 821 0 0</inkml:trace>
  <inkml:trace contextRef="#ctx0" brushRef="#br0" timeOffset="306.348">37 34 1844 0 0,'-37'-1'2910'0'0,"48"-1"-238"0"0,237-10-1361 0 0,333-6-1889 0 0,-426 41-1417 0 0,-126-10-483 0 0,-25-6 1316 0 0</inkml:trace>
  <inkml:trace contextRef="#ctx0" brushRef="#br0" timeOffset="816.301">718 679 1892 0 0,'14'-7'339'0'0,"0"1"-1"0"0,1 0 1 0 0,-1 0 0 0 0,1 2-1 0 0,0 0 1 0 0,0 1 0 0 0,1 0-1 0 0,-1 1 1 0 0,1 1-1 0 0,14 0-338 0 0,-24 2 48 0 0,0-1-1 0 0,0 1 0 0 0,0 0 0 0 0,0 0 0 0 0,0 1 0 0 0,0 0 0 0 0,0 0 1 0 0,-1 0-1 0 0,1 1 0 0 0,-1 0 0 0 0,0 0 0 0 0,0 0 0 0 0,0 0 0 0 0,0 1 1 0 0,0 0-1 0 0,-1 0 0 0 0,1 0 0 0 0,-1 1 0 0 0,0-1 0 0 0,-1 1 1 0 0,1 0-1 0 0,-1 0 0 0 0,0 1 0 0 0,0-1 0 0 0,-1 0 0 0 0,1 1 0 0 0,-1 0 1 0 0,1 3-48 0 0,-2 9 126 0 0,-1 1 1 0 0,0-1 0 0 0,-1 0 0 0 0,-1 0 0 0 0,-1 0 0 0 0,0 0 0 0 0,-2 0-1 0 0,0-1 1 0 0,-1 1 0 0 0,0-1 0 0 0,-2-1 0 0 0,0 1 0 0 0,0-1 0 0 0,-2-1-1 0 0,0 0 1 0 0,-1 0 0 0 0,0-1 0 0 0,-1 0 0 0 0,-9 7-127 0 0,-87 110 1337 0 0,179-122-1085 0 0,120-62-1781 0 0,91-72-5059 0 0,-237 97 5395 0 0</inkml:trace>
  <inkml:trace contextRef="#ctx0" brushRef="#br0" timeOffset="1065.666">1538 672 916 0 0,'-4'-3'876'0'0,"4"1"-168"0"0,0 1-36 0 0,2-3-224 0 0,4 1 44 0 0,1 1-76 0 0,16-4-64 0 0,5-1 16 0 0,10 0-75 0 0,-3 2 7 0 0,6-1-168 0 0,-2 2-12 0 0,4 1-540 0 0,-6 0-197 0 0,-21 3-735 0 0,4 0 132 0 0,-1 0 16 0 0</inkml:trace>
  <inkml:trace contextRef="#ctx0" brushRef="#br0" timeOffset="1313.722">1575 972 1648 0 0,'0'5'880'0'0,"6"-1"-132"0"0,1-1-32 0 0,5-1-148 0 0,15-4-40 0 0,-11 2-95 0 0,9 0 7 0 0,39-13-84 0 0,-18 8-60 0 0,-3-4-212 0 0,3 3-4 0 0,5-1-508 0 0,1-3-469 0 0,1 0-407 0 0,1-3 76 0 0,-5-4-28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2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930 363 1440 0 0,'-41'55'1197'0'0,"-47"26"145"0"0,-95 87 62 0 0,-6-9 0 0 0,-23 5-1404 0 0,199-154-329 0 0,-1-1-1 0 0,0 0 0 0 0,-1-1 1 0 0,0 0-1 0 0,0-1 1 0 0,0-1-1 0 0,-1 0 0 0 0,0-1 1 0 0,0-1-1 0 0,0-1 1 0 0,-15 2 329 0 0,10-5-1198 0 0</inkml:trace>
  <inkml:trace contextRef="#ctx0" brushRef="#br0" timeOffset="230.805">399 2 1856 0 0,'13'-1'204'0'0,"0"1"1"0"0,0 0-1 0 0,0 1 0 0 0,0 1 1 0 0,0 0-1 0 0,0 0 0 0 0,0 2 1 0 0,0-1-1 0 0,-1 2 0 0 0,0 0 1 0 0,0 0-1 0 0,0 1 0 0 0,-1 0 1 0 0,1 1-1 0 0,-2 1 0 0 0,1 0 1 0 0,-1 0-1 0 0,0 1 0 0 0,-1 0 1 0 0,0 0-1 0 0,0 1 0 0 0,-1 1 1 0 0,0-1-1 0 0,5 11-204 0 0,509 524 2817 0 0,-359-382-3766 0 0,-11 14-5103 0 0,-142-157 4704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2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 2116 0 0,'5'-2'108'0'0,"0"0"0"0"0,1 1 1 0 0,-1-1-1 0 0,0 1 0 0 0,1 1 0 0 0,-1-1 0 0 0,1 1 0 0 0,-1-1 1 0 0,1 2-1 0 0,-1-1 0 0 0,1 1 0 0 0,-1-1 0 0 0,1 2 0 0 0,-1-1 0 0 0,0 0 1 0 0,0 1-1 0 0,1 0 0 0 0,-1 0 0 0 0,-1 1 0 0 0,1-1 0 0 0,0 1 1 0 0,0 0-1 0 0,-1 1 0 0 0,0-1 0 0 0,0 1 0 0 0,0 0 0 0 0,0 0 0 0 0,0 0 1 0 0,-1 0-1 0 0,0 0 0 0 0,1 1 0 0 0,-2 0 0 0 0,1 0 0 0 0,-1 0 1 0 0,2 3-109 0 0,5 11 186 0 0,-1 2 1 0 0,-1-1 0 0 0,-1 1-1 0 0,0 0 1 0 0,-2 0 0 0 0,0 1 0 0 0,-2-1-1 0 0,1 15-186 0 0,-3-7 14 0 0,-1 0 0 0 0,-2-1 1 0 0,0 1-1 0 0,-2-1 0 0 0,-1 0 0 0 0,-2 0 0 0 0,0-1 0 0 0,-2 0 0 0 0,-1 0 0 0 0,-1-1 0 0 0,-1 0 0 0 0,-1-1 0 0 0,-1-1 0 0 0,-2 0 0 0 0,0-2 1 0 0,-1 0-1 0 0,-2 0 0 0 0,-4 2-14 0 0,-23 0-2675 0 0,39-38 407 0 0,9 2 1070 0 0</inkml:trace>
  <inkml:trace contextRef="#ctx0" brushRef="#br0" timeOffset="248.959">445 385 988 0 0,'9'0'860'0'0,"-4"-3"-120"0"0,20-2-24 0 0,4-2-172 0 0,3 2-84 0 0,5-3-28 0 0,4 4-184 0 0,-2-6 80 0 0,4 5-232 0 0,-1-5-56 0 0,8 4-7 0 0,-4 4-506 0 0,-1-5-487 0 0,-4 4-284 0 0,-27 3 60 0 0</inkml:trace>
  <inkml:trace contextRef="#ctx0" brushRef="#br0" timeOffset="418.796">555 590 1468 0 0,'-3'8'1208'0'0,"3"-4"-244"0"0,5 1-124 0 0,2-2-140 0 0,4-3-55 0 0,17 5-49 0 0,4-2-84 0 0,7-1-88 0 0,-17-2-172 0 0,13 0-244 0 0,6 0-100 0 0,7 0 8 0 0,2 0-824 0 0,58-17 72 0 0,-56 7 67 0 0,0 4-483 0 0,-3-3 28 0 0,3 1-12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1288 0 0,'17'11'264'0'0,"-1"1"0"0"0,-1 1 0 0 0,0 0-1 0 0,-1 0 1 0 0,0 2 0 0 0,-1 0 0 0 0,0 0 0 0 0,-1 1 0 0 0,-1 1-1 0 0,-1 0 1 0 0,0 0 0 0 0,-2 1 0 0 0,0 0 0 0 0,0 1 0 0 0,-2 0-1 0 0,0 0 1 0 0,-2 0 0 0 0,0 1 0 0 0,-1-1 0 0 0,0 1-1 0 0,-2 0 1 0 0,-1 0 0 0 0,0 0 0 0 0,-1 0 0 0 0,-2-1 0 0 0,0 1-1 0 0,0 0-263 0 0,-8 11 140 0 0,0 0 0 0 0,-2-1-1 0 0,-2-1 1 0 0,0 0 0 0 0,-2 0-1 0 0,-1-2 1 0 0,-1 0 0 0 0,-6 4-140 0 0,-108 115-2185 0 0,69-100-2127 0 0,62-45 3372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2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59 1260 0 0,'-39'86'3722'0'0,"32"-67"-3548"0"0,0-1 0 0 0,2 1-1 0 0,0 0 1 0 0,1 0 0 0 0,1 0 0 0 0,0 1 0 0 0,2-1 0 0 0,0 1 0 0 0,1-1-1 0 0,1 1 1 0 0,1 0 0 0 0,1-1 0 0 0,1 1-174 0 0,40 158-1344 0 0,-39-159 974 0 0,1 15-2152 0 0,-6-31 1332 0 0</inkml:trace>
  <inkml:trace contextRef="#ctx0" brushRef="#br0" timeOffset="261.497">64 105 1080 0 0,'121'-45'5557'0'0,"8"14"-3384"0"0,260 2-7889 0 0,-366 29 4438 0 0</inkml:trace>
  <inkml:trace contextRef="#ctx0" brushRef="#br0" timeOffset="509.158">788 375 1304 0 0,'64'17'3638'0'0,"-59"-14"-3585"0"0,0 1 0 0 0,-1-1-1 0 0,1 1 1 0 0,-1 0-1 0 0,0 0 1 0 0,0 0-1 0 0,0 1 1 0 0,0-1 0 0 0,-1 1-1 0 0,0 0 1 0 0,0 0-1 0 0,0 0 1 0 0,0 0-1 0 0,-1 1 1 0 0,0-1-1 0 0,0 1 1 0 0,-1-1 0 0 0,1 1-1 0 0,-1 0 1 0 0,-1-1-1 0 0,1 1 1 0 0,-1 0-1 0 0,0 0 1 0 0,0 0 0 0 0,0 0-1 0 0,-1-1 1 0 0,0 3-53 0 0,-57 150 1323 0 0,-32-47 19 0 0,91-109-1342 0 0,-1-1 0 0 0,0 1 0 0 0,0-1 0 0 0,0 0 0 0 0,1 1 0 0 0,-1-1 0 0 0,1 0 0 0 0,-1 1 0 0 0,1-1 0 0 0,-1 0 0 0 0,1 0 0 0 0,0 1 0 0 0,0-1 0 0 0,0 0 0 0 0,-1 0 0 0 0,1 0 0 0 0,0 0 0 0 0,0 0 0 0 0,1 0 0 0 0,-1 0 0 0 0,0-1 0 0 0,0 1 0 0 0,0 0 0 0 0,0-1 0 0 0,1 1 0 0 0,-1 0 0 0 0,0-1 0 0 0,1 0 0 0 0,-1 1 0 0 0,0-1 0 0 0,1 0 0 0 0,-1 0 0 0 0,0 1 0 0 0,1-1 0 0 0,-1 0 0 0 0,1 0 0 0 0,-1-1 0 0 0,0 1 0 0 0,1 0 0 0 0,-1 0 0 0 0,0-1 0 0 0,1 1 0 0 0,-1-1 0 0 0,0 1 0 0 0,1-1 0 0 0,-1 1 0 0 0,0-1 0 0 0,0 0 0 0 0,0 0 0 0 0,1 1 0 0 0,-1-1 0 0 0,0 0 0 0 0,0 0 0 0 0,0-1 0 0 0,19-4-618 0 0,-2-1 1 0 0,1-1-1 0 0,-1 0 1 0 0,0-1 0 0 0,-1-1-1 0 0,0-1 1 0 0,0 0-1 0 0,-1-2 1 0 0,4-4 617 0 0,11-16-1254 0 0</inkml:trace>
  <inkml:trace contextRef="#ctx0" brushRef="#br0" timeOffset="678.678">127 112 1860 0 0,'-12'9'182'0'0,"2"1"1"0"0,-1 0-1 0 0,2 0 0 0 0,-1 1 0 0 0,1 0 1 0 0,1 1-1 0 0,0 0 0 0 0,1 0 1 0 0,0 1-1 0 0,1 0 0 0 0,0 0 0 0 0,1 0 1 0 0,1 1-1 0 0,0 0 0 0 0,0-1 0 0 0,2 2 1 0 0,0-1-1 0 0,0 0 0 0 0,1 0 0 0 0,1 1 1 0 0,1-1-1 0 0,1 12-182 0 0,5 9 145 0 0,1-1 1 0 0,2-1-1 0 0,1 1 0 0 0,2-2 1 0 0,1 1-1 0 0,2-2 0 0 0,1 0 1 0 0,1-1-1 0 0,1-1 1 0 0,2-1-1 0 0,1 0 0 0 0,5 2-145 0 0,-3-3-404 0 0,2-1 0 0 0,0-2 0 0 0,2 0 0 0 0,1-2 0 0 0,1-1 0 0 0,0-1 0 0 0,19 8 404 0 0,-1-8-1172 0 0,-1-5 58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2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27 1612 0 0,'0'0'772'0'0,"0"0"-128"0"0,0 0-136 0 0,4 2-48 0 0,-3 3-391 0 0,0 0-1 0 0,0 1 1 0 0,0-1 0 0 0,-1 1 0 0 0,1 0 0 0 0,-1-1-1 0 0,-1 1 1 0 0,1-1 0 0 0,-1 1 0 0 0,0-1 0 0 0,0 1-1 0 0,-1-1 1 0 0,1 0 0 0 0,-1 1 0 0 0,0-1 0 0 0,-1 0 0 0 0,1 0-1 0 0,-1 0 1 0 0,0-1 0 0 0,-1 2-69 0 0,-9 26 187 0 0,-3 13 171 0 0,3 2 0 0 0,2-1 0 0 0,2 2-1 0 0,2-1 1 0 0,3 1 0 0 0,0 36-358 0 0,4-74 44 0 0,1-1 0 0 0,-1 1-1 0 0,2-1 1 0 0,-1 1 0 0 0,1-1 0 0 0,1 0 0 0 0,0 0-1 0 0,0 0 1 0 0,0 0 0 0 0,1-1 0 0 0,1 1-1 0 0,0-1 1 0 0,0 0 0 0 0,0 0 0 0 0,1-1 0 0 0,0 1-1 0 0,0-1 1 0 0,1-1 0 0 0,0 1 0 0 0,0-1-1 0 0,1 0 1 0 0,0-1 0 0 0,0 0 0 0 0,0 0 0 0 0,0-1-1 0 0,1 0 1 0 0,0 0 0 0 0,0-1 0 0 0,0 0-1 0 0,0 0 1 0 0,0-1 0 0 0,0-1 0 0 0,2 1-44 0 0,116-23-1581 0 0,-120 18 1286 0 0,-1 0 1 0 0,0 0 0 0 0,1-1-1 0 0,-1 0 1 0 0,-1-1 0 0 0,1 1-1 0 0,-1-1 1 0 0,1 0 0 0 0,-1 0-1 0 0,-1-1 1 0 0,1 1-1 0 0,-1-1 1 0 0,0 0 0 0 0,0-1-1 0 0,-1 1 1 0 0,0-1 0 0 0,1 0 294 0 0,4-19-1206 0 0</inkml:trace>
  <inkml:trace contextRef="#ctx0" brushRef="#br0" timeOffset="249.972">4 455 1372 0 0,'-4'2'940'0'0,"4"-2"-156"0"0,0 1-92 0 0,4 1-64 0 0,1 0-100 0 0,6-2-64 0 0,15 0-3 0 0,-11 0-61 0 0,11 0-144 0 0,40-15 16 0 0,-27 6-80 0 0,-1-1-224 0 0,2 0 8 0 0,0-1-392 0 0,-1-4-340 0 0,-6 1-633 0 0,1-2 141 0 0,-5 1-32 0 0</inkml:trace>
  <inkml:trace contextRef="#ctx0" brushRef="#br0" timeOffset="514.507">11 98 1216 0 0,'2'0'988'0'0,"1"0"-68"0"0,3-3-156 0 0,2 1-52 0 0,21-1-180 0 0,5-4 33 0 0,3 1-141 0 0,2-1-112 0 0,6-1-180 0 0,10-1-140 0 0,3 4 4 0 0,6-3-524 0 0,4-2-241 0 0,5 0-523 0 0,2 0 0 0 0,-1 0 164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3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1804 0 0,'2'0'800'0'0,"3"-2"-152"0"0,4 2 32 0 0,16-3-88 0 0,5-6-136 0 0,8 3-56 0 0,4 2 21 0 0,-1-6-29 0 0,0 7-160 0 0,2-2-44 0 0,-2 0-268 0 0,7 2 12 0 0,-6-2-432 0 0,-10 3-393 0 0,-1 2-411 0 0,-23 0 36 0 0,1 0 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3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94 1292 0 0,'-7'6'980'0'0,"5"-2"-68"0"0,4-3-152 0 0,1-1-112 0 0,8 0-116 0 0,12-1-27 0 0,-7 1-133 0 0,11 0 56 0 0,39-12-128 0 0,-25 2-76 0 0,-1 2-248 0 0,3-2-44 0 0,7 0 4 0 0,0 0-612 0 0,-2-5-549 0 0,3 5-79 0 0,-5-2 20 0 0,-3 5 32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3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1892 0 0,'204'2'4945'0'0,"235"-5"-2986"0"0,258-39-750 0 0,901-86 522 0 0,-1337 96-3827 0 0,-260 32 996 0 0,-79 5-4316 0 0,23 5 4360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3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2172 0 0,'80'-15'3301'0'0,"-59"12"-3042"0"0,-1 2 0 0 0,1 0 0 0 0,0 1 0 0 0,-1 1 0 0 0,1 1 0 0 0,-1 1 0 0 0,1 0 0 0 0,-1 2 0 0 0,0 0 0 0 0,12 6-259 0 0,-21-5 70 0 0,-1 0-1 0 0,0 1 0 0 0,-1 0 0 0 0,0 0 1 0 0,0 1-1 0 0,0 0 0 0 0,-1 1 1 0 0,0 0-1 0 0,-1 0 0 0 0,0 1 0 0 0,-1-1 1 0 0,0 2-1 0 0,0-1 0 0 0,-1 1 0 0 0,0-1 1 0 0,-1 1-1 0 0,0 1 0 0 0,-1-1 0 0 0,0 0 1 0 0,-1 1-1 0 0,0 0 0 0 0,-1-1 0 0 0,0 1 1 0 0,-1 0-1 0 0,0 0 0 0 0,-2 9-69 0 0,-3 5 205 0 0,-2 1 0 0 0,-1-1 1 0 0,-1 0-1 0 0,-1-1 0 0 0,-1 0 0 0 0,-1-1 0 0 0,-2 0 0 0 0,0-1 0 0 0,-2 0 0 0 0,0-1 1 0 0,-1-1-1 0 0,-1-1 0 0 0,-3 1-205 0 0,3 2 238 0 0,-8 23 338 0 0,31-41-457 0 0,10 0-173 0 0,0 0 1 0 0,1-2-1 0 0,0 0 0 0 0,0-1 0 0 0,-1 0 1 0 0,1-1-1 0 0,0-1 0 0 0,0-1 1 0 0,0 0-1 0 0,0-1 0 0 0,0 0 1 0 0,0-2-1 0 0,-1 0 54 0 0,-10 4-24 0 0,460-112-9890 0 0,-420 98 8734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3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1 559 1860 0 0,'20'5'6026'0'0,"-7"65"-5565"0"0,-9-40 46 0 0,15 293-906 0 0,-20-244-2121 0 0,-13-43 64 0 0,8-31 1221 0 0</inkml:trace>
  <inkml:trace contextRef="#ctx0" brushRef="#br0" timeOffset="292.89">689 69 1860 0 0,'-7'25'3273'0'0,"-2"14"-2889"0"0,8-1-43 0 0,3-1 0 0 0,1 1 0 0 0,1 0 0 0 0,2-1 0 0 0,2 0 0 0 0,2 1-341 0 0,24 193-780 0 0,-34-227 587 0 0,0 0 0 0 0,-1 1 0 0 0,1-1 0 0 0,-1 0 0 0 0,0 0 0 0 0,0 0 0 0 0,0 0 1 0 0,0 0-1 0 0,-1 0 0 0 0,0 0 0 0 0,0-1 0 0 0,0 1 0 0 0,0-1 0 0 0,0 1 0 0 0,-1-1 0 0 0,1 1 1 0 0,-1-1-1 0 0,0 0 0 0 0,0-1 0 0 0,-3 3 193 0 0,-11 8-1349 0 0</inkml:trace>
  <inkml:trace contextRef="#ctx0" brushRef="#br0" timeOffset="539.759">358 445 1344 0 0,'14'-13'4085'0'0,"22"-1"-3068"0"0,204-31 795 0 0,37-11-6469 0 0,-227 41 3408 0 0</inkml:trace>
  <inkml:trace contextRef="#ctx0" brushRef="#br0" timeOffset="775.237">1624 12 2224 0 0,'0'0'109'0'0,"-1"0"0"0"0,1 1 0 0 0,-1-1-1 0 0,1 0 1 0 0,0 0 0 0 0,-1 0 0 0 0,1 0 0 0 0,-1 0-1 0 0,1 0 1 0 0,0 0 0 0 0,-1 0 0 0 0,1 0 0 0 0,-1 0 0 0 0,1 0-1 0 0,-1 0 1 0 0,1 0 0 0 0,0 0 0 0 0,-1 0 0 0 0,1 0-1 0 0,-1 0 1 0 0,1 0 0 0 0,0-1 0 0 0,-1 1 0 0 0,1 0-1 0 0,-1 0 1 0 0,1-1 0 0 0,0 1 0 0 0,-1 0 0 0 0,1 0-1 0 0,0-1 1 0 0,-1 1 0 0 0,1 0 0 0 0,0-1 0 0 0,0 1 0 0 0,-1 0-1 0 0,1-1 1 0 0,0 1 0 0 0,0-1 0 0 0,0 1 0 0 0,0 0-1 0 0,-1-1 1 0 0,1 1 0 0 0,0-1 0 0 0,0 1 0 0 0,0 0-1 0 0,0-1 1 0 0,0 1 0 0 0,0-1 0 0 0,0 1 0 0 0,0-1 0 0 0,0 1-1 0 0,0-1 1 0 0,0 1 0 0 0,0 0-109 0 0,-33 29 697 0 0,20-10-595 0 0,2 1-1 0 0,1 0 0 0 0,0 1 0 0 0,1 0 0 0 0,1 1 0 0 0,1-1 1 0 0,2 1-1 0 0,0 1 0 0 0,1-1 0 0 0,1 1 0 0 0,1 0 0 0 0,1-1-101 0 0,-9 52 115 0 0,2-18-189 0 0,7-36-247 0 0,-1 0 0 0 0,-1 0 0 0 0,0 0 0 0 0,-1-1 1 0 0,-1 0-1 0 0,-1 0 0 0 0,-1 0 0 0 0,-1 0 0 0 0,0-1 0 0 0,-1-1 0 0 0,-1 1 0 0 0,-1-1 1 0 0,-1 0 320 0 0,-61 14-2329 0 0,48-28 1061 0 0</inkml:trace>
  <inkml:trace contextRef="#ctx0" brushRef="#br0" timeOffset="992.135">1148 109 2176 0 0,'43'17'3385'0'0,"19"41"-2732"0"0,-44-41-194 0 0,134 157 47 0 0,-81-37-4707 0 0,-62-107 2991 0 0</inkml:trace>
  <inkml:trace contextRef="#ctx0" brushRef="#br0" timeOffset="1331.967">1701 314 956 0 0,'11'-10'867'0'0,"-7"6"-643"0"0,0 0 0 0 0,-1 0 0 0 0,1 0 0 0 0,1 0 0 0 0,-1 1-1 0 0,0 0 1 0 0,1 0 0 0 0,0 0 0 0 0,0 1 0 0 0,0 0 0 0 0,0-1 0 0 0,0 2-1 0 0,0-1 1 0 0,0 1 0 0 0,1-1 0 0 0,-1 1 0 0 0,0 1 0 0 0,1-1 0 0 0,-1 1-1 0 0,1 0 1 0 0,-1 0 0 0 0,1 1 0 0 0,2 0-224 0 0,4 7 130 0 0,0 0 0 0 0,-1 1 1 0 0,0 0-1 0 0,-1 1 0 0 0,0 0 0 0 0,0 1 1 0 0,-1 0-1 0 0,0 0 0 0 0,-1 1 0 0 0,-1 0 1 0 0,0 0-1 0 0,0 1 0 0 0,-2 0 0 0 0,1 0 1 0 0,-1 1-1 0 0,-1-1 0 0 0,-1 1 0 0 0,0 0 1 0 0,-1 0-1 0 0,0 0 0 0 0,-1 1 0 0 0,0-1 1 0 0,-1 0-1 0 0,-1 0 0 0 0,-1 1 0 0 0,-1 5-130 0 0,-32 146 1800 0 0,38-162-1823 0 0,0 0 0 0 0,1 0-1 0 0,-1-1 1 0 0,1 1 0 0 0,0-1-1 0 0,0 0 1 0 0,0 0-1 0 0,0 0 1 0 0,1-1 0 0 0,-1 1-1 0 0,1-1 1 0 0,-1 0-1 0 0,1 0 1 0 0,0-1 0 0 0,0 1-1 0 0,0-1 1 0 0,0 0-1 0 0,0-1 1 0 0,0 1 0 0 0,0-1-1 0 0,0 0 1 0 0,0 0 0 0 0,0-1-1 0 0,0 1 1 0 0,0-1-1 0 0,0 0 1 0 0,5-2 23 0 0,6 3-372 0 0,21-2-890 0 0,1-2 1 0 0,-1-1-1 0 0,-1-2 0 0 0,1-2 1 0 0,-1-1-1 0 0,21-10 1262 0 0,-27 8-1217 0 0</inkml:trace>
  <inkml:trace contextRef="#ctx0" brushRef="#br0" timeOffset="1874.767">1290 247 2560 0 0,'3'-8'4457'0'0,"13"38"-4107"0"0,0-1 0 0 0,2-1 0 0 0,1-1 0 0 0,1 0 0 0 0,1-2 1 0 0,2 0-1 0 0,0-1 0 0 0,26 19-350 0 0,148 150 578 0 0,-197-192-704 0 0,1 0 1 0 0,-1 1 0 0 0,1-1-1 0 0,-1 1 1 0 0,0-1 0 0 0,1 0 0 0 0,-1 1-1 0 0,0-1 1 0 0,0 1 0 0 0,0-1-1 0 0,0 1 1 0 0,0-1 0 0 0,0 1-1 0 0,0-1 1 0 0,-1 1 0 0 0,1-1 0 0 0,-1 1-1 0 0,1-1 1 0 0,-1 0 0 0 0,1 1-1 0 0,-1-1 1 0 0,0 0 0 0 0,1 1-1 0 0,-1-1 1 0 0,0 0 0 0 0,0 0 0 0 0,0 0-1 0 0,0 0 1 0 0,0 0 0 0 0,0 0-1 0 0,0 0 1 0 0,-1 0 0 0 0,1 0-1 0 0,0 0 1 0 0,-1-1 0 0 0,1 1 0 0 0,0-1-1 0 0,-1 1 1 0 0,1-1 0 0 0,0 1-1 0 0,-1-1 1 0 0,1 0 0 0 0,-1 1 0 0 0,1-1-1 0 0,-1 0 1 0 0,1 0 0 0 0,-1 0-1 0 0,1 0 1 0 0,-1-1 0 0 0,1 1-1 0 0,-1 0 1 0 0,1 0 0 0 0,0-1 0 0 0,-1 1-1 0 0,1-1 1 0 0,-1 0 0 0 0,0 0 125 0 0,-12 1-1202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3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11 1028 0 0,'12'-10'3089'0'0,"-22"22"-1708"0"0,-10 12-1006 0 0,-108 181 916 0 0,-52 71-830 0 0,24-123-4346 0 0,121-130 2715 0 0,-1-6-52 0 0</inkml:trace>
  <inkml:trace contextRef="#ctx0" brushRef="#br0" timeOffset="264.914">0 183 1844 0 0,'34'-21'5482'0'0,"20"40"-3967"0"0,270 227-342 0 0,-133-61-2503 0 0,-83-45-4633 0 0,-97-124 4746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3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440 214 1312 0 0,'3'-20'1552'0'0,"13"8"1063"0"0,-16 9-2170 0 0,26-17 338 0 0,-25 21-742 0 0,1-1 1 0 0,-1 0 0 0 0,1 1 0 0 0,-1-1 0 0 0,0 1-1 0 0,1 0 1 0 0,-1-1 0 0 0,0 1 0 0 0,1 0-1 0 0,-1 0 1 0 0,0 0 0 0 0,0 0 0 0 0,0 0 0 0 0,1 0-1 0 0,-1 0 1 0 0,-1 0 0 0 0,1 0 0 0 0,0 1-1 0 0,0-1 1 0 0,0 0 0 0 0,0 1 0 0 0,-1-1 0 0 0,1 1-1 0 0,-1-1 1 0 0,1 0 0 0 0,-1 1 0 0 0,0-1-1 0 0,1 1 1 0 0,-1-1 0 0 0,0 1 0 0 0,0-1 0 0 0,0 1-1 0 0,0-1 1 0 0,0 1 0 0 0,0 0 0 0 0,-1-1-1 0 0,1 1 1 0 0,-1-1 0 0 0,1 0 0 0 0,-1 1 0 0 0,1-1-1 0 0,-1 1 1 0 0,1-1 0 0 0,-1 0-42 0 0,2 14 160 0 0,42 440 598 0 0,7-179-2077 0 0,-57-266-3453 0 0,-5-24 3416 0 0</inkml:trace>
  <inkml:trace contextRef="#ctx0" brushRef="#br0" timeOffset="296.456">56 92 1600 0 0,'-42'0'3017'0'0,"29"-1"-1173"0"0,32-1-198 0 0,86 0-626 0 0,182-32-422 0 0,82-7-1647 0 0,-122 30-3609 0 0,-219 14 3382 0 0,12 12 54 0 0</inkml:trace>
  <inkml:trace contextRef="#ctx0" brushRef="#br0" timeOffset="1221.917">1058 659 976 0 0,'-13'-7'4049'0'0,"19"-13"-975"0"0,50 1-3299 0 0,-55 18 86 0 0,11 5-264 0 0,-13-4 397 0 0,1 1 0 0 0,0-1 0 0 0,0 0 0 0 0,-1 0 0 0 0,1 1 0 0 0,0-1 0 0 0,0 0 0 0 0,0 1 0 0 0,-1-1 0 0 0,1 0 0 0 0,0 1 0 0 0,0-1 0 0 0,0 0 1 0 0,0 1-1 0 0,0-1 0 0 0,0 0 0 0 0,0 1 0 0 0,0-1 0 0 0,0 1 0 0 0,0-1 0 0 0,0 0 0 0 0,0 1 0 0 0,0-1 0 0 0,0 0 0 0 0,0 1 0 0 0,0-1 0 0 0,0 0 0 0 0,0 1 0 0 0,1-1 0 0 0,-1 0 0 0 0,0 1 0 0 0,0-1 0 0 0,0 0 0 0 0,0 1 0 0 0,1-1 0 0 0,-1 0 0 0 0,0 0 0 0 0,0 1 0 0 0,1-1 6 0 0,-5 1 66 0 0,1 0-1 0 0,-1 0 0 0 0,0 0 0 0 0,0-1 0 0 0,0 0 1 0 0,0 0-1 0 0,1 0 0 0 0,-1 0 0 0 0,0 0 1 0 0,0-1-1 0 0,0 0 0 0 0,0 0 0 0 0,1 0 0 0 0,-1 0 1 0 0,1 0-1 0 0,-1-1 0 0 0,1 1 0 0 0,-1-1 1 0 0,1 0-1 0 0,0 0 0 0 0,-1-1 0 0 0,1 1 0 0 0,-1-2-65 0 0,4 1 13 0 0,1 1-1 0 0,0-1 1 0 0,-1 1-1 0 0,1-1 0 0 0,0 1 1 0 0,0-1-1 0 0,1 1 1 0 0,-1-1-1 0 0,0 1 0 0 0,1 0 1 0 0,0 0-1 0 0,-1 0 1 0 0,1 0-1 0 0,0 0 0 0 0,0 0 1 0 0,0 0-1 0 0,0 1 1 0 0,0-1-1 0 0,0 1 0 0 0,1-1 1 0 0,-1 1-1 0 0,1 0 1 0 0,-1 0-1 0 0,0 0 0 0 0,1 0 1 0 0,0 1-1 0 0,1-1-12 0 0,3-4 2 0 0,1 1 0 0 0,0 1 0 0 0,-1-1 0 0 0,2 1 0 0 0,-1 1-1 0 0,0-1 1 0 0,0 2 0 0 0,1-1 0 0 0,-1 1 0 0 0,1 0 0 0 0,0 1 0 0 0,-1 0 0 0 0,1 0-1 0 0,-1 1 1 0 0,1 0 0 0 0,-1 0 0 0 0,1 1 0 0 0,-1 0 0 0 0,0 1 0 0 0,0-1 0 0 0,0 2 0 0 0,0-1-1 0 0,0 1 1 0 0,-1 1 0 0 0,1-1 0 0 0,-1 1 0 0 0,0 0 0 0 0,-1 1 0 0 0,1-1 0 0 0,-1 2-1 0 0,0-1 1 0 0,-1 0 0 0 0,0 1 0 0 0,0 0 0 0 0,0 0 0 0 0,-1 1 0 0 0,0-1 0 0 0,0 1 0 0 0,1 5-3 0 0,-3 9 6 0 0,-1-1-1 0 0,-1 1 0 0 0,-1 0 0 0 0,-1-1 0 0 0,0 1 0 0 0,-2-1 1 0 0,-1 0-1 0 0,0 0 0 0 0,-2 0 0 0 0,0-1 0 0 0,-2 0 0 0 0,0 0 1 0 0,-1-1-1 0 0,0 0 0 0 0,-2-1 0 0 0,-1 0 0 0 0,0-1 0 0 0,-1 0 1 0 0,0-2-1 0 0,-2 1 0 0 0,-12 9-4 0 0,21-17 32 0 0,9-6-40 0 0,0 0-1 0 0,0 0 1 0 0,0-1-1 0 0,1 1 1 0 0,-1-1-1 0 0,0 1 1 0 0,1-1-1 0 0,-1 0 1 0 0,1 0-1 0 0,-1 0 1 0 0,1 0-1 0 0,0-1 1 0 0,-1 1-1 0 0,1-1 0 0 0,0 1 1 0 0,-1-1-1 0 0,1 0 1 0 0,0 0-1 0 0,0 0 1 0 0,-1-1-1 0 0,1 1 1 0 0,0-1-1 0 0,-1 1 1 0 0,1-1-1 0 0,-1 0 1 0 0,1 0-1 0 0,-1 0 1 0 0,1 0-1 0 0,-1 0 0 0 0,1-1 1 0 0,-1 1-1 0 0,2-2 9 0 0,17-1-65 0 0,-11 3 66 0 0,0-3-13 0 0,1 1 0 0 0,0 0-1 0 0,0 1 1 0 0,0 0-1 0 0,0 0 1 0 0,0 1 0 0 0,0 1-1 0 0,0 0 1 0 0,1 0-1 0 0,-1 1 1 0 0,0 1 0 0 0,0 0-1 0 0,0 0 1 0 0,0 1-1 0 0,-1 1 1 0 0,1 0 0 0 0,-1 0-1 0 0,1 1 1 0 0,-2 0-1 0 0,1 1 1 0 0,0 0 0 0 0,-1 0-1 0 0,0 1 1 0 0,-1 0-1 0 0,1 1 1 0 0,5 6 12 0 0,-13-8 13 0 0,-1 0-1 0 0,1 0 1 0 0,-1 0 0 0 0,0-1-1 0 0,0 1 1 0 0,-1 0-1 0 0,1 0 1 0 0,-1-1 0 0 0,-1 1-1 0 0,1 0 1 0 0,-1-1-1 0 0,0 1 1 0 0,0-1 0 0 0,0 0-1 0 0,-1 1 1 0 0,0-1-1 0 0,0 0 1 0 0,0-1 0 0 0,-1 1-1 0 0,0-1 1 0 0,0 1-1 0 0,0-1 1 0 0,0 0 0 0 0,-1 0-1 0 0,1-1 1 0 0,-1 1-1 0 0,0-1 1 0 0,0 0 0 0 0,0-1-1 0 0,-3 2-12 0 0,-22 17-34 0 0,-1-1 1 0 0,0-1-1 0 0,-2-2 0 0 0,0-2 1 0 0,0 0-1 0 0,-2-2 0 0 0,0-2 0 0 0,0-1 1 0 0,-8-1 33 0 0,41-9-152 0 0,-1 0 1 0 0,1 0-1 0 0,-1 0 1 0 0,1-1-1 0 0,-1 1 0 0 0,1-1 1 0 0,-1 0-1 0 0,1 0 1 0 0,0 0-1 0 0,-1 0 1 0 0,1 0-1 0 0,0 0 1 0 0,0 0-1 0 0,0-1 1 0 0,0 1-1 0 0,0-1 0 0 0,0 0 1 0 0,0 1-1 0 0,0-1 1 0 0,1 0-1 0 0,-1 0 1 0 0,1 0-1 0 0,-1 0 1 0 0,1 0-1 0 0,0-1 1 0 0,0 1-1 0 0,0 0 0 0 0,0-1 1 0 0,0 1-1 0 0,0 0 1 0 0,1-1-1 0 0,-1 1 1 0 0,1-1-1 0 0,0 1 1 0 0,0-1-1 0 0,0 1 1 0 0,0-1-1 0 0,0 1 0 0 0,0-1 1 0 0,1-1 151 0 0,-1-20-1253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3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61 127 1964 0 0,'-19'-3'2861'0'0,"-22"-47"1143"0"0,43 47-4117 0 0,0 0 0 0 0,0 1 0 0 0,0-1 1 0 0,0 1-1 0 0,0-1 0 0 0,1 1 0 0 0,0 0 1 0 0,-1 0-1 0 0,1 0 0 0 0,0 0 0 0 0,0 1 0 0 0,0-1 1 0 0,0 1-1 0 0,0 0 0 0 0,0 0 0 0 0,0 0 0 0 0,0 0 1 0 0,0 0-1 0 0,1 1 0 0 0,-1-1 0 0 0,0 1 1 0 0,1 0-1 0 0,2 0 113 0 0,4-3-708 0 0,48-20-2068 0 0,-29 11 1329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1400 0 0,'0'15'668'0'0,"0"-1"0"0"0,-9 12-164 0 0,-3-2 16 0 0,-4 4-52 0 0,-2 2-112 0 0,0-5 100 0 0,-5-1-208 0 0,-2-4 65 0 0,2-5-93 0 0,2 1-128 0 0,-1-6-4 0 0,5-1-428 0 0,2-6-189 0 0,15-3-419 0 0,-8 0 48 0 0,-3-17-484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3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34 645 1316 0 0,'1'-1'55'0'0,"-1"1"0"0"0,1-1 0 0 0,0 0 0 0 0,0 1 0 0 0,-1-1 0 0 0,1 1 0 0 0,0-1 0 0 0,0 1 0 0 0,0-1 0 0 0,0 1 0 0 0,0 0 0 0 0,0-1 0 0 0,0 1 0 0 0,0 0 0 0 0,0 0 0 0 0,0 0 0 0 0,0 0 0 0 0,0 0 0 0 0,0 0 0 0 0,0 0 0 0 0,0 0 0 0 0,0 0 0 0 0,0 0 0 0 0,0 0 0 0 0,0 1 0 0 0,0-1 0 0 0,0 0 0 0 0,0 1 0 0 0,-1-1 0 0 0,1 1 0 0 0,0-1 0 0 0,0 1 0 0 0,0-1 0 0 0,0 1 0 0 0,-1 0 0 0 0,1-1 0 0 0,0 1 0 0 0,-1 0 0 0 0,1-1 0 0 0,0 1 0 0 0,-1 0 0 0 0,1 0 0 0 0,-1 0 0 0 0,1 0 0 0 0,-1 0 0 0 0,0 0 0 0 0,1 0 0 0 0,-1-1 0 0 0,0 1 0 0 0,1 0 0 0 0,-1 0 0 0 0,0 0 0 0 0,0 0 0 0 0,0 0 0 0 0,0 0 0 0 0,0 1-55 0 0,0 74 483 0 0,-1-51-158 0 0,-10 175 586 0 0,4 106 730 0 0,39-102-856 0 0,-29-194-736 0 0,1 0 0 0 0,0-1 0 0 0,1 0 0 0 0,-1 0-1 0 0,2 0 1 0 0,-1-1 0 0 0,1 1 0 0 0,0-1 0 0 0,1-1 0 0 0,0 1 0 0 0,0-1 0 0 0,1 0 0 0 0,0-1 0 0 0,0 0 0 0 0,1 0 0 0 0,-1 0 0 0 0,1-1 0 0 0,0-1 0 0 0,1 0-1 0 0,-1 0 1 0 0,1-1 0 0 0,0 0 0 0 0,-1 0 0 0 0,1-1 0 0 0,1 0 0 0 0,-1-1 0 0 0,0 0 0 0 0,0-1 0 0 0,0 0 0 0 0,0-1 0 0 0,1 0 0 0 0,-1 0 0 0 0,3-2-49 0 0,18-1-421 0 0,0-2 1 0 0,-1-1-1 0 0,1-2 1 0 0,-1-1 0 0 0,-1-1-1 0 0,0-1 1 0 0,-1-2 0 0 0,0-1-1 0 0,-1-1 1 0 0,7-7 420 0 0,3-25-2512 0 0,-31 28 1272 0 0</inkml:trace>
  <inkml:trace contextRef="#ctx0" brushRef="#br0" timeOffset="262.429">231 1145 2172 0 0,'-25'-4'4523'0'0,"37"-5"-2376"0"0,43-9-1269 0 0,-52 17-823 0 0,151-40 760 0 0,150-50-5169 0 0,-257 64 1667 0 0,-40 13 1446 0 0</inkml:trace>
  <inkml:trace contextRef="#ctx0" brushRef="#br0" timeOffset="512.588">0 647 2992 0 0,'23'-24'4390'0'0,"210"-38"-2421"0"0,-148 46-2058 0 0,473-67-6660 0 0,-477 69 5584 0 0</inkml:trace>
  <inkml:trace contextRef="#ctx0" brushRef="#br0" timeOffset="760.979">2224 305 1756 0 0,'-3'-2'3369'0'0,"-12"24"-2335"0"0,9 1-873 0 0,1 1 0 0 0,1-1-1 0 0,1 1 1 0 0,1 0 0 0 0,1 0-1 0 0,1 0 1 0 0,2 0-1 0 0,0 0 1 0 0,1 0 0 0 0,2 0-1 0 0,3 10-160 0 0,-3-5 55 0 0,35 122 303 0 0,7 78-390 0 0,-47-224-201 0 0,-1 1-1 0 0,0 0 1 0 0,0-1-1 0 0,-1 1 1 0 0,0-1-1 0 0,0 1 1 0 0,0-1 0 0 0,0 0-1 0 0,-1 0 1 0 0,0 0-1 0 0,0 0 1 0 0,0 0-1 0 0,-1-1 1 0 0,0 0-1 0 0,1 1 1 0 0,-1-1-1 0 0,-1 0 1 0 0,1-1-1 0 0,-1 1 1 0 0,-3 1 233 0 0,-13 13-1270 0 0</inkml:trace>
  <inkml:trace contextRef="#ctx0" brushRef="#br0" timeOffset="1024.563">1693 273 2588 0 0,'2'-4'4450'0'0,"85"-13"-3563"0"0,264-19-643 0 0,-115 27-5453 0 0,-196 9 3937 0 0</inkml:trace>
  <inkml:trace contextRef="#ctx0" brushRef="#br0" timeOffset="1724.419">2557 815 988 0 0,'-13'7'5955'0'0,"12"-18"-3900"0"0,29-21-1613 0 0,58-5-201 0 0,-85 37-186 0 0,22 16-85 0 0,-27 28 89 0 0,-73 94-90 0 0,52-105 18 0 0,25-33 20 0 0,0 0 1 0 0,26 14-25 0 0,62-15 103 0 0,-62-1-93 0 0,-1 2 0 0 0,0 0 1 0 0,0 1-1 0 0,1 2 0 0 0,-1 0 0 0 0,-1 2 1 0 0,11 3 6 0 0,7 37 48 0 0,-44-38 26 0 0,-6 7-48 0 0,0-1 0 0 0,-1 0 0 0 0,-1 0 0 0 0,0-1 0 0 0,-1 0 0 0 0,0 0 0 0 0,-1-2 0 0 0,0 1 0 0 0,-1-1 0 0 0,0-1 0 0 0,0-1 1 0 0,-1 0-1 0 0,0 0 0 0 0,0-1 0 0 0,-1-1 0 0 0,0-1 0 0 0,0 0 0 0 0,0-1 0 0 0,-10 2-26 0 0,-115 12-2788 0 0,135-18 2533 0 0,0-1 0 0 0,0 0 0 0 0,0 0 0 0 0,0 0 0 0 0,0-1-1 0 0,0 0 1 0 0,0 0 0 0 0,0 0 0 0 0,1 0 0 0 0,-1-1 0 0 0,1 0 0 0 0,-1 0-1 0 0,1 0 1 0 0,0 0 0 0 0,0-1 0 0 0,1 1 0 0 0,-1-1 0 0 0,1 0 0 0 0,-3-4 255 0 0,-7-10-1092 0 0</inkml:trace>
  <inkml:trace contextRef="#ctx0" brushRef="#br0" timeOffset="2141.841">1659 97 860 0 0,'-28'18'328'0'0,"1"1"1"0"0,0 2-1 0 0,2 1 1 0 0,0 1-1 0 0,2 1 1 0 0,0 1-1 0 0,2 1 0 0 0,1 0 1 0 0,1 2-1 0 0,1 1 1 0 0,2 0-1 0 0,1 1 0 0 0,1 0 1 0 0,1 1-1 0 0,2 1 1 0 0,1 0-1 0 0,2 0 1 0 0,1 1-1 0 0,-1 19-328 0 0,9 76 750 0 0,9-86-638 0 0,2 0-1 0 0,1-1 1 0 0,2 0-1 0 0,2-1 1 0 0,2-1-1 0 0,1-1 1 0 0,2-1-1 0 0,2-1 0 0 0,1 0 1 0 0,1-2-1 0 0,2-1 1 0 0,4 0-112 0 0,23 24-240 0 0,3-2 1 0 0,3-3-1 0 0,1-3 0 0 0,3-3 1 0 0,2-2-1 0 0,25 9 240 0 0,-59-34-703 0 0,1-2 1 0 0,0-1-1 0 0,2-2 0 0 0,-1-2 0 0 0,2-1 1 0 0,31 5 702 0 0,-12-9-1330 0 0</inkml:trace>
  <inkml:trace contextRef="#ctx0" brushRef="#br0" timeOffset="2440.335">3266 2 1712 0 0,'9'-1'162'0'0,"-1"1"0"0"0,1 0 0 0 0,0 0 0 0 0,-1 1 0 0 0,1 0 0 0 0,-1 1 0 0 0,1 0 0 0 0,-1 0 0 0 0,0 1 0 0 0,0 0 0 0 0,0 0-1 0 0,0 1 1 0 0,0 0 0 0 0,-1 0 0 0 0,0 1 0 0 0,0 0 0 0 0,0 0 0 0 0,0 1 0 0 0,-1 0 0 0 0,0 0 0 0 0,5 6-162 0 0,104 156 1838 0 0,-99-140-1607 0 0,-1 2-1 0 0,-2-1 1 0 0,0 2-1 0 0,-3-1 1 0 0,0 2-1 0 0,-2-1 0 0 0,-1 1 1 0 0,-1 1-1 0 0,-2-1 1 0 0,-2 1-1 0 0,-1-1 1 0 0,-1 1-1 0 0,-2 0 1 0 0,-1 1-231 0 0,-7 14 119 0 0,-1-1 1 0 0,-3-1 0 0 0,-2 0 0 0 0,-2-1 0 0 0,-2-1 0 0 0,-2 0 0 0 0,-1-2-1 0 0,-11 13-119 0 0,-162 183-1256 0 0,43-105-2699 0 0,74-89 1360 0 0,45-32 1401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5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945 468 2092 0 0,'3'-6'2645'0'0,"-16"25"-2111"0"0,-32 26-126 0 0,2 1 0 0 0,2 3 0 0 0,2 1 0 0 0,3 2 0 0 0,-21 38-408 0 0,-82 160-299 0 0,58-191-4239 0 0,63-58 3304 0 0</inkml:trace>
  <inkml:trace contextRef="#ctx0" brushRef="#br0" timeOffset="282.767">399 669 1532 0 0,'43'-16'6886'0'0,"36"58"-6925"0"0,-48-20 609 0 0,232 158 105 0 0,-124-73-1146 0 0,-58-22-5560 0 0,-79-83 4809 0 0</inkml:trace>
  <inkml:trace contextRef="#ctx0" brushRef="#br0" timeOffset="560.641">1293 728 1312 0 0,'11'-8'2166'0'0,"5"3"3266"0"0,-13 27-4560 0 0,47 265 489 0 0,-16-145-2002 0 0,-18-51-2805 0 0,-12-73 842 0 0,-3-16 1394 0 0,-1-1 16 0 0</inkml:trace>
  <inkml:trace contextRef="#ctx0" brushRef="#br0" timeOffset="882.761">2031 488 1344 0 0,'2'27'4668'0'0,"4"37"-4208"0"0,68 172 975 0 0,-57-132-2003 0 0,-17-99 368 0 0,-1-1-1 0 0,0 1 1 0 0,0-1-1 0 0,0 1 0 0 0,0-1 1 0 0,-1 0-1 0 0,1 1 1 0 0,-1-1-1 0 0,0 0 1 0 0,-1 0-1 0 0,1 0 0 0 0,-1 0 1 0 0,1-1-1 0 0,-1 1 1 0 0,0-1-1 0 0,-1 1 0 0 0,1-1 1 0 0,0 0-1 0 0,-1 0 1 0 0,0-1-1 0 0,-3 3 201 0 0,-14 4-1207 0 0</inkml:trace>
  <inkml:trace contextRef="#ctx0" brushRef="#br0" timeOffset="1130.492">1787 846 964 0 0,'31'-24'4859'0'0,"39"2"-4235"0"0,-54 18-98 0 0,293-65-1264 0 0,-182 44-2629 0 0,-82 16 2111 0 0</inkml:trace>
  <inkml:trace contextRef="#ctx0" brushRef="#br0" timeOffset="1394.894">2907 511 1344 0 0,'8'-6'4785'0'0,"-25"18"-3058"0"0,4 5-1576 0 0,2-1 0 0 0,0 2-1 0 0,1 0 1 0 0,1 0 0 0 0,1 1-1 0 0,1 0 1 0 0,0 0 0 0 0,1 1 0 0 0,1 0-1 0 0,1 0 1 0 0,1 0 0 0 0,1 0 0 0 0,0 14-151 0 0,0-11-3 0 0,1 4-346 0 0,-2 0 0 0 0,0 0 0 0 0,-2-1 1 0 0,-1 1-1 0 0,-1-1 0 0 0,-1 0 0 0 0,-4 6 349 0 0,-22 24-3820 0 0,14-47 2621 0 0</inkml:trace>
  <inkml:trace contextRef="#ctx0" brushRef="#br0" timeOffset="1673.846">2555 606 2204 0 0,'20'-3'3813'0'0,"17"30"-3037"0"0,-31-22-536 0 0,297 198 644 0 0,-225-144-5642 0 0,-68-53 3523 0 0</inkml:trace>
  <inkml:trace contextRef="#ctx0" brushRef="#br0" timeOffset="1907.02">3009 736 1648 0 0,'4'-5'884'0'0,"-1"2"-679"0"0,-1 0 0 0 0,1 0-1 0 0,0 0 1 0 0,-1 1 0 0 0,1-1-1 0 0,0 1 1 0 0,1-1-1 0 0,-1 1 1 0 0,0 0 0 0 0,1 0-1 0 0,-1 1 1 0 0,1-1 0 0 0,-1 1-1 0 0,1-1 1 0 0,0 1-1 0 0,0 0 1 0 0,-1 0 0 0 0,1 1-1 0 0,0-1 1 0 0,0 1 0 0 0,0 0-1 0 0,0 0 1 0 0,0 0-1 0 0,0 1 1 0 0,0-1 0 0 0,3 2-205 0 0,1 2 113 0 0,1 1-1 0 0,-1 0 1 0 0,0 1 0 0 0,0 0 0 0 0,0 0 0 0 0,-1 0 0 0 0,0 1 0 0 0,0 0 0 0 0,-1 1-1 0 0,0 0 1 0 0,0 0 0 0 0,-1 0 0 0 0,0 0 0 0 0,-1 1 0 0 0,1 0 0 0 0,-1 0 0 0 0,-1 0-1 0 0,0 0 1 0 0,0 0 0 0 0,-1 1 0 0 0,0 0 0 0 0,-1-1 0 0 0,0 1 0 0 0,-1 0 0 0 0,1-1-1 0 0,-2 1 1 0 0,-1 8-113 0 0,-21 72 1466 0 0,23-89-1298 0 0,29 6-148 0 0,98-31-2076 0 0,-42-5-2185 0 0,-64 17 1594 0 0,-20 10 1409 0 0</inkml:trace>
  <inkml:trace contextRef="#ctx0" brushRef="#br0" timeOffset="2293.848">936 1726 2240 0 0,'83'-13'3685'0'0,"833"-210"1798"0"0,-863 212-5652 0 0,196-34-1 0 0,-81 34-4634 0 0,-153 21 922 0 0,-22-7 2579 0 0</inkml:trace>
  <inkml:trace contextRef="#ctx0" brushRef="#br0" timeOffset="2603.052">1681 1746 1468 0 0,'37'11'3409'0'0,"18"22"-2720"0"0,-48-28-439 0 0,3 4-138 0 0,-1 0 0 0 0,-1 1 1 0 0,1 0-1 0 0,-2 0 0 0 0,1 1 1 0 0,-1 0-1 0 0,-1 1 0 0 0,0-1 1 0 0,-1 1-1 0 0,0 1 0 0 0,-1-1 1 0 0,0 0-1 0 0,-1 1 0 0 0,0 0 1 0 0,-1 0-1 0 0,-1 0 0 0 0,0 0 0 0 0,0 0 1 0 0,-1 0-1 0 0,-1 0 0 0 0,-1 0 1 0 0,1 0-1 0 0,-2 0 0 0 0,0-1 1 0 0,0 1-1 0 0,-2-1 0 0 0,1 1 1 0 0,-1-1-1 0 0,-1-1 0 0 0,0 1 1 0 0,-5 6-113 0 0,-34 87 1463 0 0,45-103-1275 0 0,0-2 20 0 0,59 18 175 0 0,109-66-654 0 0,-116 27-4 0 0,-13 8-722 0 0,0-2 0 0 0,-2-2 1 0 0,0-1-1 0 0,0-2 0 0 0,-2-2 0 0 0,-1-1 0 0 0,-1-1 0 0 0,22-22 997 0 0,-28 16-1227 0 0</inkml:trace>
  <inkml:trace contextRef="#ctx0" brushRef="#br0" timeOffset="3086.823">372 566 1036 0 0,'-24'11'273'0'0,"0"1"-1"0"0,0 0 1 0 0,1 2-1 0 0,1 1 1 0 0,0 1-1 0 0,1 1 1 0 0,1 0-1 0 0,1 2 1 0 0,1 0 0 0 0,0 1-1 0 0,1 1 1 0 0,1 1-1 0 0,1 0 1 0 0,2 1-1 0 0,0 0 1 0 0,1 1-1 0 0,1 1 1 0 0,-6 22-273 0 0,13-31 116 0 0,-1-1-6 0 0,1 0 0 0 0,1 0 0 0 0,0 1 0 0 0,1-1 0 0 0,1 0 0 0 0,0 1 0 0 0,1-1 1 0 0,1 1-1 0 0,1-1 0 0 0,1 11-110 0 0,5 9 130 0 0,2 0 0 0 0,1-1 0 0 0,1 0 0 0 0,2 0 0 0 0,2-1 0 0 0,1-1 0 0 0,1-1 0 0 0,2-1 0 0 0,12 15-130 0 0,33 32 22 0 0,3-2 0 0 0,4-4 0 0 0,2-3 0 0 0,3-4 0 0 0,3-3 0 0 0,3-3 0 0 0,2-4 0 0 0,42 18-22 0 0,-74-44-682 0 0,1-3 1 0 0,0-1 0 0 0,2-3 0 0 0,1-3-1 0 0,0-2 1 0 0,1-2 0 0 0,42 3 681 0 0,-13-12-1184 0 0</inkml:trace>
  <inkml:trace contextRef="#ctx0" brushRef="#br0" timeOffset="3476.155">3892 1 2272 0 0,'19'13'306'0'0,"-1"1"1"0"0,0 0-1 0 0,-2 1 0 0 0,1 1 0 0 0,-2 1 0 0 0,0 0 0 0 0,-1 1 1 0 0,-1 1-1 0 0,-1 0 0 0 0,0 1 0 0 0,-2 0 0 0 0,0 0 1 0 0,2 9-307 0 0,17 33 416 0 0,-2 1 1 0 0,-4 1-1 0 0,-2 2 1 0 0,-3 0-1 0 0,-2 1 0 0 0,-4 0 1 0 0,-3 1-1 0 0,-2 0 1 0 0,-3 38-417 0 0,-29 92 783 0 0,12-145-670 0 0,-2-1-1 0 0,-3-1 0 0 0,-1 0 1 0 0,-3-2-1 0 0,-2 0 1 0 0,-2-2-1 0 0,-2 0 0 0 0,-2-2 1 0 0,-23 25-113 0 0,8-16-681 0 0,-2-2 1 0 0,-3-2-1 0 0,-1-2 1 0 0,-21 12 680 0 0,43-37-788 0 0,-2-1 0 0 0,0-2 1 0 0,-1-1-1 0 0,-1-1 1 0 0,-1-2-1 0 0,-1-1 0 0 0,-15 4 788 0 0,-19 0-1248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5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82 1372 0 0,'2'-81'4725'0'0,"1"149"-4171"0"0,-3 798 2795 0 0,0-862-3311 0 0,0 1 0 0 0,0 0 0 0 0,0-1 0 0 0,1 1 0 0 0,0-1 0 0 0,0 1 1 0 0,0-1-1 0 0,0 1 0 0 0,1-1 0 0 0,-1 0 0 0 0,1 1 0 0 0,0-1 0 0 0,1 0 0 0 0,-1 0 0 0 0,1 0 0 0 0,0-1 0 0 0,0 1 0 0 0,0-1 0 0 0,0 1 0 0 0,0-1 0 0 0,1 0 0 0 0,0 0 0 0 0,-1-1 0 0 0,1 1 0 0 0,0-1 0 0 0,0 0 0 0 0,0 0 0 0 0,1 0 0 0 0,-1 0 0 0 0,1-1 0 0 0,-1 1 1 0 0,1-1-1 0 0,-1-1 0 0 0,1 1 0 0 0,-1 0 0 0 0,1-1 0 0 0,2 0-38 0 0,199-14 262 0 0,10-39-2093 0 0,-84 0-3029 0 0,-109 28 2521 0 0,-22 15 1195 0 0</inkml:trace>
  <inkml:trace contextRef="#ctx0" brushRef="#br0" timeOffset="250.933">128 667 1612 0 0,'-4'-7'4931'0'0,"79"-25"-3927"0"0,94-18 199 0 0,107-45-4583 0 0,-261 82 862 0 0,-14 12 1314 0 0</inkml:trace>
  <inkml:trace contextRef="#ctx0" brushRef="#br0" timeOffset="498.609">7 195 848 0 0,'1'0'105'0'0,"0"0"-1"0"0,-1-1 0 0 0,1 1 1 0 0,0-1-1 0 0,-1 1 1 0 0,1-1-1 0 0,0 1 1 0 0,-1-1-1 0 0,1 0 1 0 0,-1 1-1 0 0,1-1 1 0 0,-1 0-1 0 0,1 1 0 0 0,-1-1 1 0 0,1 0-1 0 0,-1 1 1 0 0,0-1-1 0 0,1 0 1 0 0,-1 0-1 0 0,0 0 1 0 0,0 1-1 0 0,1-1 1 0 0,-1 0-1 0 0,0 0 0 0 0,0 0 1 0 0,0 0-1 0 0,0 0 1 0 0,0 1-1 0 0,0-1 1 0 0,0 0-1 0 0,-1 0 1 0 0,1 0-1 0 0,0 1 1 0 0,0-1-1 0 0,-1 0 0 0 0,1 0 1 0 0,0 0-1 0 0,-1 1 1 0 0,1-1-1 0 0,-1 0 1 0 0,1 1-1 0 0,-1-1 1 0 0,1 0-1 0 0,-1 1 1 0 0,0-1-1 0 0,1 1 0 0 0,-1-1 1 0 0,1 1-1 0 0,-1-1 1 0 0,0 1-1 0 0,0-1 1 0 0,1 1-1 0 0,-1 0 1 0 0,0-1-1 0 0,0 1 0 0 0,0 0 1 0 0,1 0-1 0 0,-1-1 1 0 0,0 1-1 0 0,0 0-104 0 0,24-12 159 0 0,0 1 0 0 0,2 1-1 0 0,-1 1 1 0 0,1 1 0 0 0,1 1-1 0 0,-1 1 1 0 0,1 1 0 0 0,20 0-159 0 0,-10-1-91 0 0,298-32-4698 0 0,-281 36 3780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4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2584 0 0,'0'0'824'0'0,"0"0"-102"0"0,0 0-106 0 0,0 0-77 0 0,0 0-64 0 0,5 0-5 0 0,190-50 1119 0 0,52 4-1169 0 0,-81 34-4313 0 0,-156 14 2733 0 0,-1 8-30 0 0</inkml:trace>
  <inkml:trace contextRef="#ctx0" brushRef="#br0" timeOffset="249.344">25 340 1196 0 0,'-1'5'1004'0'0,"4"-3"-188"0"0,4-1-152 0 0,4-2-36 0 0,12-1-80 0 0,-7 2-76 0 0,36-13-55 0 0,-13 4-41 0 0,3-2-48 0 0,5 4-128 0 0,1-5-156 0 0,5 2-4 0 0,2-1-480 0 0,-2-3-292 0 0,-1 3-561 0 0,-1-1 121 0 0,-1-5-44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5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1996 0 0,'0'0'801'0'0,"0"0"-73"0"0,0 0-81 0 0,0 0-89 0 0,0 0-27 0 0,2-5-65 0 0,7-2-349 0 0,1 1-1 0 0,-1-1 1 0 0,1 1 0 0 0,0 1-1 0 0,0 0 1 0 0,1 1-1 0 0,-1 0 1 0 0,1 0-1 0 0,0 1 1 0 0,0 0 0 0 0,0 1-1 0 0,1 0 1 0 0,-1 1-1 0 0,0 1 1 0 0,12 0-117 0 0,19-5 205 0 0,191-23-312 0 0,-76 22-3673 0 0,-140 6 2502 0 0</inkml:trace>
  <inkml:trace contextRef="#ctx0" brushRef="#br0" timeOffset="266.23">91 377 2560 0 0,'11'2'740'0'0,"17"0"-136"0"0,-12-2 36 0 0,15 0-84 0 0,6 0-63 0 0,11 0-33 0 0,57-19-32 0 0,-41 14-172 0 0,0-6-128 0 0,4-1-112 0 0,3-1 0 0 0,0 1-604 0 0,3-5-172 0 0,1 1-561 0 0,3-3 149 0 0,1 3 80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0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87 2604 0 0,'-5'-3'800'0'0,"1"3"-120"0"0,2-4-128 0 0,6 1-28 0 0,0-4-143 0 0,17-1 19 0 0,6-4-40 0 0,5 2-44 0 0,7-1-12 0 0,-2 2-60 0 0,6-1-148 0 0,-1 7 0 0 0,3 0-480 0 0,1 1-300 0 0,-3 0-553 0 0,-24 2-111 0 0,6 0 144 0 0,-3 0-56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0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1180 0 0,'0'5'1020'0'0,"4"-3"-156"0"0,3 1-72 0 0,-2-3-116 0 0,6 0-76 0 0,18 2-83 0 0,-13-2-45 0 0,12 0-36 0 0,8 0-92 0 0,42-19-148 0 0,-30 11-140 0 0,3 0-8 0 0,-1-4-720 0 0,2 4-617 0 0,3-4 81 0 0,-5-1 56 0 0,3-4 28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0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953 225 1544 0 0,'-7'-25'2403'0'0,"-43"-91"1682"0"0,43 88-2183 0 0,3 47-1250 0 0,1 48-546 0 0,15 229 249 0 0,21 168-144 0 0,-50-209-1507 0 0,17-252 1150 0 0,0 0-1 0 0,-1 0 0 0 0,1 0 1 0 0,-1 0-1 0 0,0 0 0 0 0,0 0 1 0 0,0-1-1 0 0,0 1 0 0 0,0 0 1 0 0,-1-1-1 0 0,1 1 0 0 0,-1-1 1 0 0,1 1-1 0 0,-1-1 1 0 0,0 0-1 0 0,0 0 0 0 0,0 0 1 0 0,-1 0-1 0 0,1 0 0 0 0,0 0 1 0 0,-1 0-1 0 0,1-1 0 0 0,-1 0 1 0 0,1 1-1 0 0,-1-1 0 0 0,0 0 1 0 0,1 0-1 0 0,-1 0 0 0 0,0 0 1 0 0,0-1-1 0 0,0 1 0 0 0,0-1 1 0 0,0 0-1 0 0,0 0 1 0 0,0 0-1 0 0,1 0 0 0 0,-1 0 1 0 0,0-1-1 0 0,0 1 0 0 0,0-1 1 0 0,0 0-1 0 0,0 1 0 0 0,0-2 147 0 0,-34-23-1204 0 0</inkml:trace>
  <inkml:trace contextRef="#ctx0" brushRef="#br0" timeOffset="323.698">62 59 1996 0 0,'-16'1'368'0'0,"-29"2"2023"0"0,65-5-663 0 0,1231-59 452 0 0,-1035 88-2860 0 0,-210-26 543 0 0,-1 0-1 0 0,0 0 0 0 0,0 1 0 0 0,0 0 1 0 0,0 0-1 0 0,0 0 0 0 0,0 0 0 0 0,0 1 0 0 0,0 0 1 0 0,-1 0-1 0 0,0 0 0 0 0,1 1 0 0 0,-1-1 0 0 0,0 1 1 0 0,-1 0-1 0 0,1 0 0 0 0,-1 1 0 0 0,0-1 1 0 0,0 1-1 0 0,0 0 138 0 0,-6 17-2455 0 0,-21 13 1238 0 0</inkml:trace>
  <inkml:trace contextRef="#ctx0" brushRef="#br0" timeOffset="899.732">1451 657 1428 0 0,'6'-16'3079'0'0,"-4"26"-1550"0"0,-54 364 28 0 0,46-102-906 0 0,6-267-637 0 0,0 1 0 0 0,0-1-1 0 0,1 1 1 0 0,0-1 0 0 0,0 1 0 0 0,0-1 0 0 0,1 1-1 0 0,-1-1 1 0 0,2 0 0 0 0,-1 0 0 0 0,0 0 0 0 0,1 0-1 0 0,0 0 1 0 0,0 0 0 0 0,0-1 0 0 0,1 1 0 0 0,0-1-1 0 0,-1 0 1 0 0,2 0 0 0 0,-1-1 0 0 0,0 1 0 0 0,1-1-1 0 0,-1 0 1 0 0,1 0 0 0 0,0 0 0 0 0,0-1 0 0 0,0 1-1 0 0,0-1 1 0 0,1-1 0 0 0,-1 1 0 0 0,1-1 0 0 0,-1 0-1 0 0,1 0 1 0 0,-1 0 0 0 0,1-1 0 0 0,3 0-14 0 0,11-3-40 0 0,1 0 1 0 0,-1-2-1 0 0,0 0 1 0 0,0-2-1 0 0,0 0 1 0 0,-1-1-1 0 0,0-1 1 0 0,0-1 0 0 0,-1 0-1 0 0,-1-1 1 0 0,0-2-1 0 0,0 1 1 0 0,-1-2-1 0 0,-1 0 1 0 0,0-1-1 0 0,-1 0 1 0 0,-1-1-1 0 0,0-1 1 0 0,0-2 39 0 0,36-71 1693 0 0,-48 90-1625 0 0,-1 0-4 0 0,0 3-40 0 0,2 484-966 0 0,-2-474 678 0 0,1 5-219 0 0,-1 0 1 0 0,0 0-1 0 0,-1 0 1 0 0,-1 0-1 0 0,0 0 1 0 0,-2-1 0 0 0,0 1-1 0 0,-1-1 1 0 0,-1 0-1 0 0,0 0 1 0 0,-2 1 482 0 0,-9 4-1263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0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41 341 1180 0 0,'-40'5'3013'0'0,"61"-7"-748"0"0,2834-228 2776 0 0,-2011 150-6982 0 0,-836 79 1735 0 0,62-11-1288 0 0,-31-8-2615 0 0,-38 19 2851 0 0,-1 1 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0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1120 0 0,'3'-1'102'0'0,"1"-1"0"0"0,-1 1 0 0 0,0 0 0 0 0,0 0-1 0 0,1 0 1 0 0,-1 0 0 0 0,0 0 0 0 0,1 1 0 0 0,-1 0 0 0 0,0-1 0 0 0,1 1-1 0 0,-1 0 1 0 0,1 1 0 0 0,-1-1 0 0 0,1 1 0 0 0,-1-1 0 0 0,0 1 0 0 0,0 0-1 0 0,1 1 1 0 0,-1-1 0 0 0,0 0 0 0 0,0 1 0 0 0,0 0 0 0 0,0-1-1 0 0,0 1 1 0 0,0 1-102 0 0,14 8 109 0 0,0 1 0 0 0,-1 1 1 0 0,0 1-1 0 0,-1 0 0 0 0,-1 1 0 0 0,0 0 0 0 0,-1 1 0 0 0,-1 1 0 0 0,0 0 0 0 0,-1 1 0 0 0,-1 0 0 0 0,-1 0 0 0 0,0 1 0 0 0,-2 0 0 0 0,0 1 0 0 0,-1 0 1 0 0,-1 0-1 0 0,-1 0 0 0 0,-1 0 0 0 0,0 1 0 0 0,-2 0 0 0 0,0 19-109 0 0,-36 91 1374 0 0,34-131-1357 0 0,1 0 1 0 0,0-1-1 0 0,0 1 0 0 0,-1 0 0 0 0,1-1 1 0 0,0 1-1 0 0,-1 0 0 0 0,1-1 1 0 0,0 1-1 0 0,-1 0 0 0 0,1 0 0 0 0,-1-1 1 0 0,1 1-1 0 0,0 0 0 0 0,-1 0 0 0 0,1 0 1 0 0,-1 0-1 0 0,1-1 0 0 0,0 1 1 0 0,-1 0-1 0 0,1 0 0 0 0,-1 0 0 0 0,1 0 1 0 0,-1 0-1 0 0,1 0 0 0 0,-1 0 1 0 0,1 0-1 0 0,0 0 0 0 0,-1 1 0 0 0,1-1 1 0 0,-1 0-1 0 0,1 0 0 0 0,-1 0 0 0 0,1 0 1 0 0,0 1-1 0 0,-1-1 0 0 0,1 0 1 0 0,-1 0-1 0 0,1 1 0 0 0,0-1 0 0 0,-1 0 1 0 0,1 0-1 0 0,0 1 0 0 0,0-1 1 0 0,-1 0-1 0 0,1 1 0 0 0,0-1 0 0 0,0 1 1 0 0,-1-1-1 0 0,1 0 0 0 0,0 1 0 0 0,0-1 1 0 0,0 1-1 0 0,0-1 0 0 0,-1 1 1 0 0,1-1-1 0 0,0 0 0 0 0,0 1-17 0 0,4-29 22 0 0,2 0-1 0 0,0 0 0 0 0,2 0 1 0 0,1 1-1 0 0,1 0 1 0 0,1 1-1 0 0,1 0 1 0 0,2 1-1 0 0,1 0 1 0 0,0 1-1 0 0,3 0-21 0 0,-2-2 38 0 0,1 2-1 0 0,1 1 1 0 0,2 0 0 0 0,0 1-1 0 0,1 1 1 0 0,1 1 0 0 0,1 1-1 0 0,0 1 1 0 0,2 1 0 0 0,0 1 0 0 0,1 1-1 0 0,0 1 1 0 0,1 2 0 0 0,1 0-1 0 0,0 2 1 0 0,0 1 0 0 0,1 2-1 0 0,0 0 1 0 0,0 2 0 0 0,5 1-38 0 0,-21 7 17 0 0,1 1 1 0 0,-1 0 0 0 0,0 1-1 0 0,0 0 1 0 0,-1 1 0 0 0,1 1-1 0 0,-1 0 1 0 0,-1 0 0 0 0,1 2-1 0 0,-1-1 1 0 0,-1 1 0 0 0,1 1-1 0 0,-2-1 1 0 0,1 2 0 0 0,-1 0 0 0 0,-1 0-1 0 0,0 0 1 0 0,-1 1 0 0 0,4 6-18 0 0,106 236-914 0 0,-90-70-5163 0 0,-27-156 4754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4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554 125 1280 0 0,'-1'-6'171'0'0,"0"0"-1"0"0,-1 0 0 0 0,1 0 1 0 0,-1 1-1 0 0,0-1 1 0 0,-1 1-1 0 0,1-1 1 0 0,-1 1-1 0 0,0 0 0 0 0,0 0 1 0 0,-1 0-1 0 0,0 0 1 0 0,0 0-1 0 0,0 1 1 0 0,0 0-1 0 0,-1 0 1 0 0,1 0-1 0 0,-1 0 0 0 0,0 1 1 0 0,0 0-1 0 0,-1 0 1 0 0,1 0-1 0 0,0 1 1 0 0,-1-1-1 0 0,0 1 1 0 0,0 1-1 0 0,1-1 0 0 0,-1 1 1 0 0,0 0-1 0 0,-4 0-170 0 0,-3-1 125 0 0,-1 1 1 0 0,0 0-1 0 0,1 1 0 0 0,-1 1 0 0 0,0 0 0 0 0,1 1 0 0 0,-1 0 1 0 0,1 1-1 0 0,-1 0 0 0 0,1 2 0 0 0,1-1 0 0 0,-1 1 0 0 0,0 1 0 0 0,1 0 1 0 0,0 1-1 0 0,1 1 0 0 0,0-1 0 0 0,0 2 0 0 0,0 0 0 0 0,1 0 1 0 0,0 0-1 0 0,1 2 0 0 0,0-1 0 0 0,-7 12-125 0 0,2-2 144 0 0,0 1-1 0 0,1 0 0 0 0,1 1 1 0 0,1 1-1 0 0,1 0 1 0 0,1 0-1 0 0,1 1 1 0 0,1 0-1 0 0,2 0 1 0 0,0 1-1 0 0,1 0 1 0 0,2 0-1 0 0,0 10-143 0 0,3-20 52 0 0,0 1-1 0 0,1 0 0 0 0,1 0 1 0 0,1-1-1 0 0,0 0 0 0 0,1 0 1 0 0,0 0-1 0 0,1 0 0 0 0,1-1 1 0 0,1 2-52 0 0,-5-9 32 0 0,0-6-38 0 0,0 0 1 0 0,-1-1-1 0 0,1 1 1 0 0,-1 0 0 0 0,1-1-1 0 0,0 0 1 0 0,0 1-1 0 0,-1-1 1 0 0,1 0-1 0 0,0-1 1 0 0,0 1-1 0 0,-1 0 1 0 0,1-1-1 0 0,0 1 1 0 0,-1-1 0 0 0,1 0-1 0 0,-1 0 1 0 0,1 0-1 0 0,-1 0 1 0 0,1-1-1 0 0,-1 1 1 0 0,0 0-1 0 0,1-1 1 0 0,-1 0 0 0 0,0 0-1 0 0,0 1 1 0 0,0-1-1 0 0,0 0 1 0 0,-1-1-1 0 0,1 1 1 0 0,-1 0-1 0 0,1 0 1 0 0,-1-1-1 0 0,1-1 6 0 0,4-1-27 0 0,24-25-81 0 0,-16 15 44 0 0,0 1 0 0 0,0 0 0 0 0,1 1 1 0 0,1 1-1 0 0,0 0 0 0 0,1 1 0 0 0,0 1 0 0 0,1 1 1 0 0,0 0-1 0 0,0 1 0 0 0,5 0 64 0 0,-20 7-9 0 0,-1 0-1 0 0,0 0 1 0 0,0 1-1 0 0,0-1 1 0 0,1 1 0 0 0,-1 0-1 0 0,0 0 1 0 0,1 0 0 0 0,-1 0-1 0 0,0 0 1 0 0,0 0-1 0 0,1 1 1 0 0,-1-1 0 0 0,0 1-1 0 0,0-1 1 0 0,0 1-1 0 0,1 0 1 0 0,-1 0 0 0 0,0 0-1 0 0,0 0 1 0 0,0 0 0 0 0,0 0-1 0 0,-1 1 1 0 0,1-1-1 0 0,0 1 1 0 0,0-1 0 0 0,-1 1-1 0 0,1 0 1 0 0,0 1 9 0 0,7 7-40 0 0,0 1 10 0 0,-1 1 1 0 0,0 1-1 0 0,-2-1 0 0 0,1 1 0 0 0,-1 1 1 0 0,-1-1-1 0 0,0 1 0 0 0,-1 0 0 0 0,-1 0 1 0 0,0 0-1 0 0,-1 0 0 0 0,0 0 0 0 0,-1 1 1 0 0,-1-1-1 0 0,0 1 0 0 0,-1-1 1 0 0,-1 4 29 0 0,9 17-177 0 0,-7-33-24 0 0,1 0 0 0 0,0 0 0 0 0,0-1 0 0 0,0 1 0 0 0,0 0 0 0 0,1-1-1 0 0,-1 1 1 0 0,0-1 0 0 0,1 1 0 0 0,-1-1 0 0 0,1 1 0 0 0,0-1 0 0 0,-1 0 0 0 0,1 0-1 0 0,0 0 1 0 0,0 0 0 0 0,0 0 0 0 0,0 0 0 0 0,0-1 0 0 0,-1 1 0 0 0,1 0 0 0 0,1-1-1 0 0,-1 0 1 0 0,0 1 0 0 0,0-1 0 0 0,0 0 0 0 0,0 0 0 0 0,0 0 0 0 0,0 0 0 0 0,0-1 0 0 0,0 1-1 0 0,0 0 1 0 0,0-1 0 0 0,0 0 0 0 0,0 1 0 0 0,0-1 201 0 0,20-12-1271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0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141 651 1132 0 0,'-61'-22'2882'0'0,"75"13"-101"0"0,75-7-2084 0 0,720-37-543 0 0,-704 53-4070 0 0,-103 0 2758 0 0</inkml:trace>
  <inkml:trace contextRef="#ctx0" brushRef="#br0" timeOffset="418.476">45 721 1576 0 0,'15'7'2334'0'0,"130"12"100"0"0,-116-18-2235 0 0,0 1 0 0 0,0 2 0 0 0,0 1 0 0 0,0 1 0 0 0,-1 1 0 0 0,0 2 0 0 0,0 1 1 0 0,-1 1-1 0 0,-1 1 0 0 0,1 2-199 0 0,-22-12 20 0 0,-1 1 1 0 0,1 0-1 0 0,-1 0 0 0 0,0 1 1 0 0,0 0-1 0 0,0-1 0 0 0,0 1 1 0 0,-1 0-1 0 0,0 1 1 0 0,1-1-1 0 0,-2 1 0 0 0,1-1 1 0 0,0 1-1 0 0,-1 0 1 0 0,0 0-1 0 0,0 0 0 0 0,0 0 1 0 0,-1 0-1 0 0,0 1 0 0 0,0-1 1 0 0,0 0-1 0 0,-1 1 1 0 0,1-1-1 0 0,-1 1 0 0 0,-1-1 1 0 0,1 0-1 0 0,-1 1 0 0 0,-1 3-20 0 0,-66 136 197 0 0,-194 128 709 0 0,243-232-680 0 0,26-36-165 0 0,10 1-59 0 0,1-1 0 0 0,0-1 1 0 0,0 0-1 0 0,0-1 0 0 0,0-1 0 0 0,0-1 0 0 0,0-1 1 0 0,1 0-1 0 0,-1-1 0 0 0,0-1 0 0 0,0-1 1 0 0,0-1-1 0 0,0 0 0 0 0,0-1 0 0 0,5-3-2 0 0,13-1-114 0 0,54-10-321 0 0,146-39-5926 0 0,-215 50 5039 0 0</inkml:trace>
  <inkml:trace contextRef="#ctx0" brushRef="#br0" timeOffset="1057.028">0 1652 1652 0 0,'2'-6'884'0'0,"-2"1"-144"0"0,2 1-36 0 0,0-2-176 0 0,-2 2-96 0 0,0 1-88 0 0,0-2-212 0 0,3 2-35 0 0,-1-1-57 0 0,5 3 0 0 0,-3-1-381 0 0,1 0-211 0 0,2 2-684 0 0,2-1-40 0 0,-2-1-24 0 0</inkml:trace>
  <inkml:trace contextRef="#ctx0" brushRef="#br0" timeOffset="2271.529">267 196 1624 0 0,'18'173'3344'0'0,"-18"-174"-3319"0"0,-1 1 1 0 0,1 0 0 0 0,0-1 0 0 0,0 1-1 0 0,0-1 1 0 0,-1 1 0 0 0,1-1-1 0 0,0 1 1 0 0,0 0 0 0 0,-1-1-1 0 0,1 1 1 0 0,0 0 0 0 0,-1-1-1 0 0,1 1 1 0 0,0 0 0 0 0,-1-1-1 0 0,1 1 1 0 0,-1 0 0 0 0,1 0-1 0 0,0 0 1 0 0,-1-1 0 0 0,1 1-1 0 0,-1 0 1 0 0,1 0 0 0 0,-1 0 0 0 0,1 0-1 0 0,-1 0 1 0 0,1 0 0 0 0,-1 0-1 0 0,1 0 1 0 0,-1 0 0 0 0,1 0-1 0 0,0 0 1 0 0,-1 0 0 0 0,1 0-1 0 0,-1 0 1 0 0,1 0 0 0 0,-1 0-1 0 0,1 1 1 0 0,-1-1 0 0 0,1 0-1 0 0,0 0 1 0 0,-1 0 0 0 0,1 1-1 0 0,-1-1 1 0 0,1 0 0 0 0,0 1 0 0 0,-1-1-1 0 0,1 0 1 0 0,0 1-26 0 0,0-21 81 0 0,1-1 1 0 0,1 1 0 0 0,1 0-1 0 0,0 0 1 0 0,2 1-1 0 0,0-1 1 0 0,2 1-1 0 0,0 0 1 0 0,1 1-1 0 0,9-17-81 0 0,-13 26 10 0 0,1 0 0 0 0,1 0-1 0 0,-1 1 1 0 0,1-1 0 0 0,1 1 0 0 0,0 1-1 0 0,0-1 1 0 0,0 1 0 0 0,1 0-1 0 0,0 1 1 0 0,0 0 0 0 0,1 0 0 0 0,-1 1-1 0 0,1 0 1 0 0,1 0 0 0 0,-1 1-1 0 0,1 0 1 0 0,-1 1 0 0 0,1 0 0 0 0,0 1-1 0 0,7-2-9 0 0,-3 10-14 0 0,0 0-1 0 0,-1 0 1 0 0,1 1-1 0 0,-1 1 0 0 0,0 0 1 0 0,-1 0-1 0 0,0 2 1 0 0,-1-1-1 0 0,0 2 0 0 0,0-1 1 0 0,-1 2-1 0 0,0-1 1 0 0,-1 1-1 0 0,-1 1 1 0 0,0-1-1 0 0,7 15 15 0 0,113 200-3702 0 0,-105-189 2458 0 0</inkml:trace>
  <inkml:trace contextRef="#ctx0" brushRef="#br0" timeOffset="2721.502">2089 634 1616 0 0,'-14'5'2780'0'0,"-18"29"-2320"0"0,1 1-1 0 0,2 2 1 0 0,1 1 0 0 0,2 1 0 0 0,2 2-1 0 0,1 0 1 0 0,-2 11-460 0 0,-19 29 323 0 0,25-46-221 0 0,-103 154-574 0 0,6-104-4002 0 0,86-77 3261 0 0</inkml:trace>
  <inkml:trace contextRef="#ctx0" brushRef="#br0" timeOffset="3001.441">1360 846 1468 0 0,'54'-10'5110'0'0,"35"53"-4638"0"0,-77-36-31 0 0,254 201 1186 0 0,-198-148-1353 0 0,119 117-374 0 0,-34-32-3943 0 0,-113-114 1862 0 0,-29-22 1009 0 0</inkml:trace>
  <inkml:trace contextRef="#ctx0" brushRef="#br0" timeOffset="3283.55">2662 1069 888 0 0,'-21'178'5182'0'0,"21"-154"-4990"0"0,2-1 1 0 0,1 1-1 0 0,0-1 1 0 0,2 0-1 0 0,1 0 1 0 0,0-1-1 0 0,2 0 1 0 0,1 0-1 0 0,0 0 1 0 0,2-1-1 0 0,7 11-192 0 0,-11-37-5749 0 0,-7 0 5719 0 0,-2-6-1218 0 0</inkml:trace>
  <inkml:trace contextRef="#ctx0" brushRef="#br0" timeOffset="3563.354">2656 819 1348 0 0,'-2'-1'181'0'0,"0"0"-1"0"0,0 1 0 0 0,0-1 1 0 0,0 1-1 0 0,-1-1 1 0 0,1 1-1 0 0,0 0 1 0 0,-1 0-1 0 0,1 0 0 0 0,0 0 1 0 0,0 0-1 0 0,-1 1 1 0 0,1-1-1 0 0,0 1 1 0 0,0-1-1 0 0,0 1 1 0 0,-1 0-1 0 0,1 0 0 0 0,0 0 1 0 0,0 0-1 0 0,0 0 1 0 0,0 0-1 0 0,1 0 1 0 0,-1 1-1 0 0,0-1 1 0 0,0 1-1 0 0,1 0 0 0 0,-1-1 1 0 0,1 1-1 0 0,0 0 1 0 0,-1 0-1 0 0,1 0 1 0 0,0 0-1 0 0,0 0 0 0 0,0 0 1 0 0,0 0-1 0 0,0 0 1 0 0,1 1-181 0 0,1-3 76 0 0,1 0 1 0 0,0 0 0 0 0,-1 0 0 0 0,1 0-1 0 0,0 0 1 0 0,-1 0 0 0 0,1 0-1 0 0,0-1 1 0 0,-1 1 0 0 0,1-1-1 0 0,-1 1 1 0 0,1-1 0 0 0,-1 0-1 0 0,1 1 1 0 0,-1-1 0 0 0,1 0 0 0 0,-1 0-1 0 0,1 0 1 0 0,-1 0 0 0 0,0 0-1 0 0,0 0 1 0 0,1-1 0 0 0,-1 1-1 0 0,0 0 1 0 0,0 0 0 0 0,0-1-1 0 0,-1 1 1 0 0,1-1 0 0 0,0 1 0 0 0,0-1-1 0 0,-1 1 1 0 0,1-1 0 0 0,-1-1-77 0 0,-33-28-476 0 0,2 37-6532 0 0,26-1 5720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0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62 1552 0 0,'-1'20'3457'0'0,"0"37"-2639"0"0,1-33-518 0 0,-2-10-201 0 0,1 0 0 0 0,1 1 1 0 0,0-1-1 0 0,1 1 0 0 0,1-1 0 0 0,0 0 0 0 0,1 1 0 0 0,0-1 0 0 0,1 0 0 0 0,1-1 1 0 0,0 1-1 0 0,1-1 0 0 0,0 0 0 0 0,1 0 0 0 0,1 0-99 0 0,11-10-4994 0 0,-18-9 3590 0 0</inkml:trace>
  <inkml:trace contextRef="#ctx0" brushRef="#br0" timeOffset="497.791">176 38 1540 0 0,'26'-2'4451'0'0,"29"-9"-2563"0"0,35-5-1545 0 0,40 8-1056 0 0,-75 7-3618 0 0,-53 1 3189 0 0</inkml:trace>
  <inkml:trace contextRef="#ctx0" brushRef="#br0" timeOffset="826.363">194 218 1868 0 0,'69'9'2835'0'0,"149"-44"-1459"0"0,-214 34-1374 0 0,56-7-482 0 0,0-4 0 0 0,-1-1 1 0 0,-1-4-1 0 0,0-2 0 0 0,45-22 480 0 0,-27-5 324 0 0,-65 16 3024 0 0,-11 43-1877 0 0,36 155-1015 0 0,5 58-6131 0 0,-41-213 4421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1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1260 0 0,'18'8'234'0'0,"0"1"0"0"0,-1 1 0 0 0,0 0 0 0 0,0 1 0 0 0,-1 1 0 0 0,-1 0 0 0 0,0 2 0 0 0,-1-1 0 0 0,0 2 0 0 0,-1 0-1 0 0,-1 0 1 0 0,0 1 0 0 0,-1 1 0 0 0,-1 0 0 0 0,-1 1 0 0 0,0-1 0 0 0,4 16-234 0 0,-8-26 93 0 0,16 31 155 0 0,-1 0 0 0 0,-2 0 0 0 0,-2 2 0 0 0,-1 0 1 0 0,-3 1-1 0 0,-1 0 0 0 0,-2 1 0 0 0,-1 0 0 0 0,-3 1 0 0 0,-1-1 0 0 0,-2 1 1 0 0,-2 0-1 0 0,-2 0 0 0 0,-2-1 0 0 0,-2 1 0 0 0,-1-1 0 0 0,-7 18-248 0 0,5-29-52 0 0,-2 0 0 0 0,-1 0 0 0 0,-1-1 0 0 0,-1 0 0 0 0,-2-2 0 0 0,-1 0 0 0 0,-1 0 0 0 0,-1-2 0 0 0,-2 0 0 0 0,0-1 0 0 0,-4 0 52 0 0,24-23-141 0 0,0 0 0 0 0,0-1 0 0 0,0 1 0 0 0,0-1-1 0 0,-1 1 1 0 0,1-1 0 0 0,-1 0 0 0 0,1 1 0 0 0,-1-1 0 0 0,1 0-1 0 0,-1 0 1 0 0,0 0 0 0 0,1 0 0 0 0,-1-1 0 0 0,0 1 0 0 0,0 0-1 0 0,0-1 1 0 0,1 1 0 0 0,-1-1 0 0 0,0 1 0 0 0,0-1 0 0 0,0 0 0 0 0,0 0-1 0 0,0 0 1 0 0,0 0 0 0 0,0 0 0 0 0,0-1 0 0 0,0 1 0 0 0,0 0-1 0 0,0-1 1 0 0,1 1 0 0 0,-1-1 0 0 0,0 0 0 0 0,0 0 0 0 0,0 0-1 0 0,1 0 1 0 0,-1 0 0 0 0,1 0 0 0 0,-2-1 141 0 0,-9-17-1275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1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704 219 1424 0 0,'14'-9'2569'0'0,"7"17"413"0"0,51 191-2088 0 0,-54-148-1166 0 0,-3 1 1 0 0,-1 0 0 0 0,-3 1 0 0 0,-3 0-1 0 0,-1 1 1 0 0,-2 25 271 0 0,-4-75-189 0 0,-1 1 0 0 0,0 0 0 0 0,-1 0 0 0 0,1-1 0 0 0,-1 1 1 0 0,0 0-1 0 0,0-1 0 0 0,0 1 0 0 0,0-1 0 0 0,-1 1 0 0 0,0-1 0 0 0,0 0 0 0 0,0 1 0 0 0,-1-1 0 0 0,1 0 0 0 0,-1-1 0 0 0,0 1 0 0 0,0 0 0 0 0,0-1 0 0 0,-1 1 189 0 0,-8 7-1506 0 0</inkml:trace>
  <inkml:trace contextRef="#ctx0" brushRef="#br0" timeOffset="296.525">315 136 1440 0 0,'25'-8'5012'0'0,"140"-24"-3669"0"0,226-6-580 0 0,-124 34-5541 0 0,-215 7 3556 0 0,22 12-48 0 0</inkml:trace>
  <inkml:trace contextRef="#ctx0" brushRef="#br0" timeOffset="699.077">1702 557 868 0 0,'19'-56'7538'0'0,"-1"95"-6540"0"0,104 449-93 0 0,-107-322-2776 0 0,-38-126-328 0 0,2-44-1172 0 0,3-10 2235 0 0</inkml:trace>
  <inkml:trace contextRef="#ctx0" brushRef="#br0" timeOffset="979.808">1638 394 1540 0 0,'-33'22'802'0'0,"1"1"0"0"0,1 1 1 0 0,1 2-1 0 0,1 1 0 0 0,1 1 0 0 0,2 1 0 0 0,1 2-802 0 0,21-26 52 0 0,1-1-1 0 0,-1 1 1 0 0,2 0 0 0 0,-1 0-1 0 0,0 0 1 0 0,1 0-1 0 0,0 0 1 0 0,0 0 0 0 0,0 1-1 0 0,1-1 1 0 0,0 1-1 0 0,0-1 1 0 0,0 1 0 0 0,1 0-1 0 0,0-1 1 0 0,0 1-1 0 0,0-1 1 0 0,1 1-1 0 0,0 0 1 0 0,0-1 0 0 0,0 1-1 0 0,0-1 1 0 0,1 0-1 0 0,0 1 1 0 0,1-1 0 0 0,-1 0-1 0 0,1 0 1 0 0,0 0-1 0 0,0-1 1 0 0,0 1-1 0 0,0-1 1 0 0,1 1 0 0 0,0-1-1 0 0,0 0 1 0 0,0-1-1 0 0,1 1 1 0 0,-1-1 0 0 0,1 1-1 0 0,0-1 1 0 0,0-1-1 0 0,0 1 1 0 0,0-1 0 0 0,2 1-52 0 0,19 6-62 0 0,1 0 0 0 0,0-2 0 0 0,0-1 1 0 0,1-1-1 0 0,-1-2 0 0 0,1-1 1 0 0,0 0-1 0 0,0-3 0 0 0,5 0 62 0 0,-29 1-66 0 0,173-37-4966 0 0,-152 24 3660 0 0,-6-7-12 0 0</inkml:trace>
  <inkml:trace contextRef="#ctx0" brushRef="#br0" timeOffset="1444.893">208 1 1224 0 0,'-21'20'329'0'0,"1"2"0"0"0,1 0 0 0 0,0 2 0 0 0,2 0 0 0 0,1 1-1 0 0,1 0 1 0 0,1 1 0 0 0,1 1 0 0 0,2 0 0 0 0,1 1 0 0 0,0 0 0 0 0,2 0 0 0 0,2 1 0 0 0,-3 21-329 0 0,12 71 733 0 0,3-88-592 0 0,1 0-1 0 0,2 0 1 0 0,2-1 0 0 0,0 0-1 0 0,3-1 1 0 0,15 28-141 0 0,2-15 83 0 0,2 0 0 0 0,1-3 1 0 0,3-1-1 0 0,1-1 0 0 0,1-2 0 0 0,2-2 1 0 0,2-2-1 0 0,1-2 0 0 0,2-2 0 0 0,0-1 0 0 0,2-3 1 0 0,11 3-84 0 0,19 6-652 0 0,1-3 0 0 0,1-4 0 0 0,1-3 0 0 0,51 6 652 0 0,32-10-2722 0 0,-118-19 1407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1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1 964 0 0,'0'0'313'0'0,"0"0"-61"0"0,0 0-58 0 0,0 0 49 0 0,0 0 44 0 0,0 0 34 0 0,0 0-17 0 0,0 0 0 0 0,-5 4 4 0 0,1 4-213 0 0,0-1 0 0 0,0 1 1 0 0,1 0-1 0 0,-1 0 0 0 0,2 1 0 0 0,-1-1 0 0 0,1 1 0 0 0,1-1 0 0 0,-1 1 0 0 0,1-1 0 0 0,1 1 0 0 0,0 0 0 0 0,0 0 0 0 0,1 2-95 0 0,-4 32 151 0 0,-17 407 2368 0 0,52-229-1595 0 0,-28-210-861 0 0,0 1 0 0 0,0-1 0 0 0,1 0 0 0 0,0 0 0 0 0,1-1 0 0 0,1 1 0 0 0,-1-1 0 0 0,1-1 0 0 0,1 1-1 0 0,0-1 1 0 0,0-1 0 0 0,1 1 0 0 0,0-1 0 0 0,1-1 0 0 0,-1 0 0 0 0,2 0 0 0 0,-1-1 0 0 0,0 0 0 0 0,1-1-1 0 0,0 0 1 0 0,1-1 0 0 0,-1 0 0 0 0,1-1 0 0 0,-1 0 0 0 0,1-1 0 0 0,0 0 0 0 0,0-1 0 0 0,0 0 0 0 0,7-1-63 0 0,302-5-325 0 0,-243-2-166 0 0,-65 7 37 0 0,0 0 0 0 0,0-1 0 0 0,0 0 0 0 0,0-1 0 0 0,0 0 0 0 0,0-1 0 0 0,-1-1-1 0 0,1 0 1 0 0,-1-1 0 0 0,0 0 0 0 0,0-1 0 0 0,5-3 454 0 0,-9-1-1226 0 0,-4 2-15 0 0</inkml:trace>
  <inkml:trace contextRef="#ctx0" brushRef="#br0" timeOffset="203.957">126 739 1100 0 0,'45'-29'2692'0'0,"35"-5"-1986"0"0,1 3 0 0 0,1 4 1 0 0,1 4-1 0 0,9 2-706 0 0,89-26-2634 0 0,-150 36 1635 0 0,-9-2-249 0 0</inkml:trace>
  <inkml:trace contextRef="#ctx0" brushRef="#br0" timeOffset="420.474">0 191 1300 0 0,'14'-17'996'0'0,"6"1"-156"0"0,12-1-128 0 0,2 4-124 0 0,7-2-88 0 0,5-2-36 0 0,4 0-51 0 0,7 2 7 0 0,-1 2-136 0 0,5 1-140 0 0,3 2-168 0 0,3 5 4 0 0,6 4-516 0 0,-2 1-569 0 0,-35 0 69 0 0,17 0-344 0 0,10 0-8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653 139 1224 0 0,'2'-1'65'0'0,"-1"-1"0"0"0,1 0 0 0 0,-1 0 0 0 0,0 0 0 0 0,0 0 0 0 0,0 0 0 0 0,0 0 0 0 0,0-1 1 0 0,0 1-1 0 0,-1 0 0 0 0,1 0 0 0 0,-1-1 0 0 0,1 1 0 0 0,-1 0 0 0 0,0-1 0 0 0,0 1 0 0 0,0 0 0 0 0,0-1 0 0 0,-1 1 0 0 0,1 0 0 0 0,-1-1 0 0 0,1 1 0 0 0,-1 0 0 0 0,0 0 0 0 0,0-1 0 0 0,0 1 0 0 0,0 0 0 0 0,0 0 0 0 0,0 0 0 0 0,0 0 0 0 0,-1 1 1 0 0,1-1-1 0 0,-1 0 0 0 0,0 0 0 0 0,1 1 0 0 0,-1-1 0 0 0,0 1 0 0 0,0-1 0 0 0,0 1 0 0 0,0 0 0 0 0,0 0 0 0 0,0 0 0 0 0,-1 0-65 0 0,-16-8 79 0 0,0 0 1 0 0,0 2-1 0 0,-1 0 0 0 0,0 1 1 0 0,0 2-1 0 0,0 0 0 0 0,-1 1 1 0 0,1 0-1 0 0,-1 2 0 0 0,0 1 0 0 0,0 0 1 0 0,1 2-1 0 0,-1 0 0 0 0,1 1 1 0 0,-1 1-1 0 0,1 1 0 0 0,0 1 1 0 0,1 1-1 0 0,0 1 0 0 0,0 0 1 0 0,0 1-1 0 0,1 1 0 0 0,0 1 1 0 0,-12 11-80 0 0,21-18 16 0 0,0 1 1 0 0,0 1 0 0 0,1 0 0 0 0,0 0 0 0 0,1 1 0 0 0,-1 0-1 0 0,1 0 1 0 0,0 0 0 0 0,1 1 0 0 0,0 0 0 0 0,0 1-1 0 0,1-1 1 0 0,0 1 0 0 0,0 0 0 0 0,1 0 0 0 0,0 1 0 0 0,1-1-1 0 0,0 1 1 0 0,0 0 0 0 0,1 0 0 0 0,0 4-17 0 0,3-9 5 0 0,-1 0 0 0 0,1 0-1 0 0,1 0 1 0 0,-1-1 0 0 0,1 1 0 0 0,0 0 0 0 0,0 0-1 0 0,0-1 1 0 0,1 1 0 0 0,-1-1 0 0 0,1 0 0 0 0,0 0-1 0 0,1 0 1 0 0,-1 0 0 0 0,1-1 0 0 0,-1 1 0 0 0,1-1-1 0 0,0 0 1 0 0,0 0 0 0 0,0 0 0 0 0,1 0 0 0 0,-1-1-1 0 0,1 0 1 0 0,0 0 0 0 0,-1 0 0 0 0,1 0 0 0 0,0-1 0 0 0,1 0-5 0 0,146 24 219 0 0,-137-25-260 0 0,0-1 0 0 0,-1-1 0 0 0,1 0 0 0 0,-1-1 0 0 0,1 0 0 0 0,-1-2 0 0 0,0 1 0 0 0,0-2 0 0 0,-1 0 0 0 0,1 0 0 0 0,-1-1 0 0 0,-1-1 0 0 0,1 0 0 0 0,-2-1 0 0 0,1 0 0 0 0,-1-1 0 0 0,0 0 0 0 0,-1 0 0 0 0,0-2 0 0 0,-1 1 0 0 0,0-1 0 0 0,-1 0 0 0 0,7-13 41 0 0,63-120 72 0 0,-76 142-72 0 0,0 1 1 0 0,0 0 0 0 0,0 0 0 0 0,0 1-1 0 0,1-1 1 0 0,-1 0 0 0 0,1 1 0 0 0,-1-1 0 0 0,1 1-1 0 0,-1 0 1 0 0,1 0 0 0 0,0 0 0 0 0,0 0-1 0 0,-1 0 1 0 0,1 1 0 0 0,0-1 0 0 0,0 1 0 0 0,0 0-1 0 0,0 0 1 0 0,0 0 0 0 0,0 0 0 0 0,-1 0-1 0 0,1 1 1 0 0,0-1 0 0 0,0 1 0 0 0,0 0 0 0 0,0 0-1 0 0,-1 0 1 0 0,1 0 0 0 0,-1 0 0 0 0,1 1-1 0 0,-1-1 1 0 0,1 1 0 0 0,-1-1 0 0 0,1 1 0 0 0,0 1-1 0 0,78 76-156 0 0,-22 8 301 0 0,56 59-3701 0 0,-95-131 2210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2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572 101 1128 0 0,'-14'-11'110'0'0,"1"1"-1"0"0,-1-1 1 0 0,-1 2-1 0 0,0 0 1 0 0,0 1-1 0 0,-1 1 1 0 0,0 0 0 0 0,0 1-1 0 0,-1 1 1 0 0,1 0-1 0 0,-1 1 1 0 0,0 1-1 0 0,-1 1 1 0 0,1 0 0 0 0,0 1-1 0 0,0 1 1 0 0,-1 1-1 0 0,1 0 1 0 0,0 1-1 0 0,0 1 1 0 0,0 1 0 0 0,0 0-1 0 0,0 1 1 0 0,1 1-1 0 0,0 0 1 0 0,0 2-1 0 0,-6 3-109 0 0,14-7 47 0 0,0 1 0 0 0,1 0 0 0 0,-1 0 0 0 0,1 0 0 0 0,0 1 0 0 0,1 0 0 0 0,-1 0 0 0 0,1 1 0 0 0,0 0 0 0 0,1 0-1 0 0,0 0 1 0 0,0 0 0 0 0,0 1 0 0 0,1 0 0 0 0,0 0 0 0 0,1 1 0 0 0,0-1 0 0 0,0 0 0 0 0,-1 8-47 0 0,7-11 15 0 0,0 1 0 0 0,0-1-1 0 0,0 0 1 0 0,1 0 0 0 0,0-1 0 0 0,0 1 0 0 0,0-1 0 0 0,1 0 0 0 0,-1 0 0 0 0,1 0 0 0 0,0-1-1 0 0,0 0 1 0 0,0 0 0 0 0,1 0 0 0 0,-1 0 0 0 0,1-1 0 0 0,0 0 0 0 0,-1 0 0 0 0,1 0 0 0 0,0-1-1 0 0,0 0 1 0 0,0 0 0 0 0,0-1 0 0 0,0 1 0 0 0,0-1 0 0 0,0 0 0 0 0,6-2-15 0 0,14 5-90 0 0,0-2 0 0 0,0-1 0 0 0,0-1 0 0 0,0-1 0 0 0,0-1 0 0 0,0-1 0 0 0,0-2 0 0 0,-1 0 0 0 0,4-3 90 0 0,-22 6 37 0 0,0 1-1 0 0,0-1 0 0 0,0 0 0 0 0,-1 0 0 0 0,1-1 1 0 0,-1 0-1 0 0,0 0 0 0 0,0-1 0 0 0,0 1 0 0 0,-1-1 1 0 0,1-1-1 0 0,-1 1 0 0 0,0-1 0 0 0,-1 1 0 0 0,1-2 0 0 0,-1 1 1 0 0,0 0-1 0 0,-1-1 0 0 0,0 0 0 0 0,0 1 0 0 0,0-1 1 0 0,-1 0-1 0 0,0-1 0 0 0,0 1 0 0 0,0-6-36 0 0,-1 12 15 0 0,-1 1-1 0 0,1-1 0 0 0,-1 1 1 0 0,1-1-1 0 0,0 1 1 0 0,0-1-1 0 0,-1 1 0 0 0,1-1 1 0 0,0 1-1 0 0,0 0 1 0 0,-1-1-1 0 0,1 1 1 0 0,0 0-1 0 0,0 0 0 0 0,0 0 1 0 0,0-1-1 0 0,0 1 1 0 0,-1 0-1 0 0,1 0 0 0 0,0 0 1 0 0,0 0-1 0 0,0 1 1 0 0,0-1-1 0 0,-1 0 0 0 0,1 0 1 0 0,0 0-1 0 0,0 1 1 0 0,0-1-1 0 0,0 0 0 0 0,-1 1 1 0 0,1-1-1 0 0,0 1 1 0 0,-1-1-1 0 0,1 1 1 0 0,0-1-1 0 0,-1 1 0 0 0,1-1 1 0 0,0 1-1 0 0,-1 0 1 0 0,1-1-1 0 0,-1 1 0 0 0,1 0 1 0 0,-1 0-1 0 0,1-1 1 0 0,-1 1-1 0 0,0 0 0 0 0,0 0 1 0 0,1-1-1 0 0,-1 1 1 0 0,0 0-1 0 0,0 0 1 0 0,0 0-1 0 0,1 0 0 0 0,-1 0 1 0 0,0-1-1 0 0,0 1 1 0 0,-1 0-1 0 0,1 0 0 0 0,0 0 1 0 0,0 0-1 0 0,0-1 1 0 0,-1 2-15 0 0,39 64 106 0 0,-29-50-34 0 0,-1 1 0 0 0,0-1 0 0 0,-1 1 0 0 0,-1 0 0 0 0,-1 1 0 0 0,0 0 0 0 0,-2-1 0 0 0,0 1 0 0 0,0 1 0 0 0,-2-1 0 0 0,0 0 0 0 0,-2 0 0 0 0,0 1 0 0 0,0-1 1 0 0,-2 0-1 0 0,0 0 0 0 0,-1-1 0 0 0,-1 1 0 0 0,-1-1 0 0 0,0 1 0 0 0,-2-2 0 0 0,1 1 0 0 0,-2-1 0 0 0,0 0 0 0 0,-1-1 0 0 0,-1 0 0 0 0,0-1 0 0 0,-1 0 0 0 0,-1-1 0 0 0,0 0 1 0 0,0-1-1 0 0,-1 0 0 0 0,-1-1 0 0 0,0-1 0 0 0,-1 0 0 0 0,-6 2-72 0 0,18-9-63 0 0,0 0 1 0 0,0-1 0 0 0,0 0-1 0 0,-1 0 1 0 0,1 0-1 0 0,-1 0 1 0 0,0-1-1 0 0,1 1 1 0 0,-1-1 0 0 0,0-1-1 0 0,0 1 1 0 0,0 0-1 0 0,0-1 1 0 0,1 0 0 0 0,-1 0-1 0 0,0-1 1 0 0,0 1-1 0 0,0-1 1 0 0,0 0-1 0 0,1-1 1 0 0,-1 1 0 0 0,0-1-1 0 0,1 0 1 0 0,-1 0-1 0 0,1 0 1 0 0,0 0-1 0 0,0-1 1 0 0,0 0 0 0 0,0 0-1 0 0,0 0 1 0 0,0 0-1 0 0,1-1 1 0 0,0 1-1 0 0,0-1 1 0 0,0 0 0 0 0,0 0-1 0 0,0 0 1 0 0,1 0-1 0 0,-1-1 1 0 0,0-1 62 0 0,0-103-3692 0 0,27 54 2228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56 888 0 0,'0'-12'1316'0'0,"-1"4"-300"0"0,1 1-168 0 0,0 0-188 0 0,0 2-52 0 0,0 0-259 0 0,0 2-73 0 0,0 0-232 0 0,0-1 4 0 0,0 3-172 0 0,0 1-100 0 0,1 1-225 0 0,3 1-167 0 0,-1 1-732 0 0,3 1 72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2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102 379 1780 0 0,'-4'1'169'0'0,"0"0"0"0"0,0 1 0 0 0,0 0 0 0 0,1 0 0 0 0,-1 0-1 0 0,1 0 1 0 0,-1 1 0 0 0,1-1 0 0 0,0 1 0 0 0,0 0 0 0 0,0 0 0 0 0,0 0-1 0 0,1 0 1 0 0,-1 0 0 0 0,1 1 0 0 0,-1-1 0 0 0,1 1 0 0 0,1-1 0 0 0,-1 1 0 0 0,0 0-1 0 0,1 0 1 0 0,0 0 0 0 0,0 0 0 0 0,0 0 0 0 0,0 4-169 0 0,-12 67 506 0 0,3 2 1 0 0,4-1-1 0 0,3 1 0 0 0,4 0 1 0 0,3 0-1 0 0,3 0 1 0 0,7 19-507 0 0,0 36 257 0 0,16 185-1027 0 0,-50-267-1860 0 0,-15-74-1478 0 0,17-1 2648 0 0</inkml:trace>
  <inkml:trace contextRef="#ctx0" brushRef="#br0" timeOffset="262.648">66 559 848 0 0,'9'-11'245'0'0,"-7"6"-169"0"0,1 0 0 0 0,0 1 0 0 0,0 0 0 0 0,0-1 0 0 0,0 1 0 0 0,1 0 0 0 0,-1 1 0 0 0,1-1 0 0 0,0 1 0 0 0,0-1 0 0 0,1 1 0 0 0,-1 0 0 0 0,1 1 0 0 0,-1-1 0 0 0,1 1 0 0 0,0 0 0 0 0,0 0 0 0 0,0 1 0 0 0,0-1 0 0 0,0 1 0 0 0,0 0 0 0 0,0 0 0 0 0,0 1 0 0 0,1 0 0 0 0,3 0-76 0 0,-1 3 108 0 0,-1 2 1 0 0,1-1-1 0 0,-1 1 1 0 0,0 0-1 0 0,0 0 1 0 0,-1 1-1 0 0,1 0 1 0 0,-1 0-1 0 0,0 1 1 0 0,-1 0-1 0 0,0 0 1 0 0,0 0-1 0 0,0 0 1 0 0,-1 1-1 0 0,0 0 0 0 0,-1 0 1 0 0,1 0-1 0 0,-2 0 1 0 0,1 0-1 0 0,-1 1 1 0 0,0-1-1 0 0,-1 1 1 0 0,0 0-1 0 0,0-1 1 0 0,-1 1-1 0 0,-1 6-108 0 0,-1-5 66 0 0,-2 0 0 0 0,1 0 0 0 0,-1 0 0 0 0,-1 0 0 0 0,0-1 0 0 0,0 0 0 0 0,-1 0 0 0 0,0-1-1 0 0,0 1 1 0 0,-1-1 0 0 0,0 0 0 0 0,-1-1 0 0 0,0 0 0 0 0,0 0 0 0 0,0-1 0 0 0,-1 0 0 0 0,0 0 0 0 0,0-1 0 0 0,0 0-1 0 0,-1-1 1 0 0,0 0 0 0 0,-6 2-66 0 0,15-6-85 0 0,0 1-1 0 0,-1-1 1 0 0,1 0-1 0 0,0 0 1 0 0,0 0-1 0 0,0 0 1 0 0,0 0-1 0 0,-1 0 1 0 0,1 0-1 0 0,0 0 1 0 0,0-1-1 0 0,0 1 1 0 0,0 0-1 0 0,0-1 1 0 0,0 1-1 0 0,0 0 1 0 0,0-1-1 0 0,-1 0 1 0 0,2 1-1 0 0,-1-1 1 0 0,0 0-1 0 0,0 1 1 0 0,0-1-1 0 0,0 0 1 0 0,0 0-1 0 0,0 0 1 0 0,1 0-1 0 0,-1 1 1 0 0,0-1-1 0 0,1 0 1 0 0,-1 0-1 0 0,1-1 1 0 0,-1 1-1 0 0,1 0 1 0 0,0 0-1 0 0,-1 0 1 0 0,1 0-1 0 0,0 0 1 0 0,0 0-1 0 0,-1-1 1 0 0,1 1-1 0 0,0 0 1 0 0,0 0-1 0 0,0 0 86 0 0,0-20-1385 0 0</inkml:trace>
  <inkml:trace contextRef="#ctx0" brushRef="#br0" timeOffset="527.631">345 482 848 0 0,'7'-2'89'0'0,"-1"0"1"0"0,1 0-1 0 0,-1 0 1 0 0,1 1-1 0 0,-1 0 0 0 0,1 0 1 0 0,0 1-1 0 0,0 0 1 0 0,0 0-1 0 0,-1 1 0 0 0,1-1 1 0 0,0 1-1 0 0,-1 1 1 0 0,1 0-1 0 0,-1-1 0 0 0,1 2 1 0 0,-1-1-1 0 0,0 1 1 0 0,0 0-1 0 0,0 0 0 0 0,0 1 1 0 0,0 0-1 0 0,-1 0 1 0 0,0 0-1 0 0,0 1 0 0 0,0-1 1 0 0,1 3-90 0 0,6 4 167 0 0,-1 1 1 0 0,-1 1 0 0 0,1 0 0 0 0,-2 0-1 0 0,0 1 1 0 0,-1 0 0 0 0,0 0-1 0 0,-1 1 1 0 0,-1 0 0 0 0,0 1-1 0 0,-1 0-167 0 0,-4-11 133 0 0,0 0 0 0 0,-1 0-1 0 0,0 0 1 0 0,0 1-1 0 0,0-1 1 0 0,-1 0-1 0 0,1 0 1 0 0,-1 0-1 0 0,0 0 1 0 0,-1 0 0 0 0,1 0-1 0 0,-1 0 1 0 0,0 0-1 0 0,0-1 1 0 0,-1 1-1 0 0,1-1 1 0 0,-1 1-1 0 0,0-1 1 0 0,0 0 0 0 0,0 0-1 0 0,-1 0 1 0 0,0-1-1 0 0,1 1 1 0 0,-1-1-1 0 0,0 0 1 0 0,-1 0-1 0 0,1 0 1 0 0,0-1-1 0 0,-1 1 1 0 0,0-1 0 0 0,1 0-1 0 0,-1 0 1 0 0,0-1-1 0 0,0 0 1 0 0,0 1-1 0 0,0-2 1 0 0,-5 1-133 0 0,8-2 5 0 0,0-1 0 0 0,0 0 0 0 0,0 0 0 0 0,0 0 0 0 0,1-1 1 0 0,-1 1-1 0 0,0 0 0 0 0,1-1 0 0 0,0 1 0 0 0,-1-1 0 0 0,1 1 0 0 0,0-1 0 0 0,0 0 0 0 0,1 1 0 0 0,-1-1 0 0 0,0 0 1 0 0,1 0-1 0 0,0 0 0 0 0,0 0 0 0 0,-1 1 0 0 0,2-1 0 0 0,-1 0 0 0 0,0 0 0 0 0,1 0 0 0 0,-1 1 0 0 0,1-1 1 0 0,0 0-1 0 0,0 0 0 0 0,0 1 0 0 0,0-1 0 0 0,0 1-5 0 0,9-21-461 0 0,0 1 0 0 0,1 0 0 0 0,1 1 0 0 0,1 1 0 0 0,1 0 0 0 0,1 0 0 0 0,1 2 0 0 0,0 0 0 0 0,1 1 0 0 0,12-10 461 0 0,15-17-2651 0 0,-21 19 1183 0 0</inkml:trace>
  <inkml:trace contextRef="#ctx0" brushRef="#br0" timeOffset="1322.712">1243 529 1096 0 0,'-4'-5'153'0'0,"-1"1"0"0"0,0 0-1 0 0,0 0 1 0 0,0 1 0 0 0,-1 0 0 0 0,1 0 0 0 0,-1 0-1 0 0,0 0 1 0 0,0 1 0 0 0,0 0 0 0 0,0 0 0 0 0,0 1-1 0 0,0-1 1 0 0,0 1 0 0 0,-1 1 0 0 0,1-1-1 0 0,0 1 1 0 0,0 0 0 0 0,-7 1-153 0 0,0 0 112 0 0,0 1 1 0 0,0 0-1 0 0,0 1 1 0 0,0 0-1 0 0,0 1 1 0 0,0 0-1 0 0,1 1 1 0 0,0 1-1 0 0,0 0 0 0 0,0 0 1 0 0,1 1-1 0 0,0 1 1 0 0,0 0-1 0 0,1 0 1 0 0,0 1-1 0 0,1 0 1 0 0,-1 1-1 0 0,2 0 0 0 0,-1 1 1 0 0,0 2-113 0 0,8-10 20 0 0,1 0 0 0 0,0 0 0 0 0,0 0 1 0 0,0 0-1 0 0,0-1 0 0 0,0 1 0 0 0,1 0 0 0 0,-1 0 0 0 0,1 0 0 0 0,0 0 1 0 0,0-1-1 0 0,0 1 0 0 0,0 0 0 0 0,0-1 0 0 0,1 1 0 0 0,-1 0 1 0 0,1-1-1 0 0,-1 0 0 0 0,1 1 0 0 0,0-1 0 0 0,0 0 0 0 0,0 0 0 0 0,0 0 1 0 0,1 0-1 0 0,-1-1 0 0 0,1 1 0 0 0,-1-1 0 0 0,1 1 0 0 0,-1-1 1 0 0,1 0-1 0 0,0 0 0 0 0,-1 0 0 0 0,1 0 0 0 0,0 0 0 0 0,2 0-20 0 0,1 1-10 0 0,1 0-1 0 0,-1-1 1 0 0,0 0-1 0 0,1 0 1 0 0,-1 0-1 0 0,0-1 1 0 0,1 1 0 0 0,-1-2-1 0 0,0 1 1 0 0,1-1-1 0 0,-1 0 1 0 0,0 0-1 0 0,1-1 1 0 0,-1 1-1 0 0,0-1 1 0 0,0-1-1 0 0,0 1 1 0 0,-1-1-1 0 0,1 0 1 0 0,0-1-1 0 0,-1 1 1 0 0,0-1 0 0 0,0 0-1 0 0,0 0 1 0 0,-1-1-1 0 0,1 1 1 0 0,-1-1-1 0 0,0 0 1 0 0,0 0-1 0 0,1-3 11 0 0,86-183-884 0 0,-84 174 807 0 0,40-138-266 0 0,55-117 406 0 0,-89 270 74 0 0,-1 20-108 0 0,0 1-1 0 0,-2 1 1 0 0,0 0 0 0 0,-1 1-1 0 0,-1 0 1 0 0,-1 0 0 0 0,-1 0-1 0 0,0 1 1 0 0,-2 0 0 0 0,-1 0-1 0 0,-1 0 1 0 0,0 1 0 0 0,-2-1-1 0 0,0 0 1 0 0,-2 1 0 0 0,-2 9-29 0 0,4 14 119 0 0,-41 224 669 0 0,42-269-770 0 0,0 0 0 0 0,0 0 0 0 0,0-1 0 0 0,0 1 0 0 0,0-1 0 0 0,0 1 0 0 0,0-1 0 0 0,0 1 0 0 0,0-1 0 0 0,0 0 0 0 0,1 0 0 0 0,-1 1 0 0 0,0-1 0 0 0,0 0 1 0 0,0 0-1 0 0,0 0 0 0 0,1 0 0 0 0,-1 0 0 0 0,0-1 0 0 0,0 1 0 0 0,0 0 0 0 0,0 0 0 0 0,0-1 0 0 0,1 1 0 0 0,-1-1 0 0 0,0 1 0 0 0,0-1 0 0 0,0 1 0 0 0,0-1 0 0 0,0 0 0 0 0,0 1 1 0 0,-1-1-1 0 0,1 0 0 0 0,0 0 0 0 0,0 0 0 0 0,0 0 0 0 0,-1 0 0 0 0,1 0 0 0 0,0 0 0 0 0,-1 0 0 0 0,1 0 0 0 0,-1 0 0 0 0,1 0 0 0 0,-1 0 0 0 0,0 0 0 0 0,1 0 0 0 0,-1 0 1 0 0,0-1-1 0 0,0 1 0 0 0,0 0 0 0 0,0-1-18 0 0,49-35-186 0 0,-44 33 160 0 0,1 1-1 0 0,-1 0 1 0 0,1 0-1 0 0,0 1 1 0 0,0 0-1 0 0,0 0 1 0 0,1 0-1 0 0,-1 1 1 0 0,0 0 0 0 0,1 0-1 0 0,-1 1 1 0 0,0-1-1 0 0,1 1 1 0 0,-1 1-1 0 0,1-1 1 0 0,-1 1-1 0 0,0 0 1 0 0,1 1 0 0 0,-1-1-1 0 0,0 1 1 0 0,0 1-1 0 0,0-1 1 0 0,0 1-1 0 0,-1 0 1 0 0,1 0-1 0 0,-1 1 1 0 0,0-1 0 0 0,1 1-1 0 0,-2 0 1 0 0,5 4 26 0 0,-9-5 26 0 0,0-1 0 0 0,0 1 0 0 0,0-1 0 0 0,-1 0 0 0 0,1 1 0 0 0,-1-1 0 0 0,1 0 0 0 0,-1 1 0 0 0,0-1 0 0 0,0 0 0 0 0,0 0 0 0 0,0 0 0 0 0,0 0 0 0 0,0 0 0 0 0,-1 0 0 0 0,1 0 0 0 0,-1 0 0 0 0,1 0 0 0 0,-1-1 0 0 0,0 1 0 0 0,0 0 0 0 0,0-1 0 0 0,0 0 0 0 0,0 1 0 0 0,0-1 0 0 0,0 0 0 0 0,0 0 0 0 0,0 0 0 0 0,-1 0 0 0 0,1-1 0 0 0,0 1 0 0 0,-1-1-26 0 0,-19 10 42 0 0,-1-1-1 0 0,-1-1 1 0 0,0-1 0 0 0,0-2-1 0 0,0 0 1 0 0,0-1-1 0 0,-1-2 1 0 0,1 0-1 0 0,-9-2-41 0 0,32 0-45 0 0,-1 0 1 0 0,1 1-1 0 0,0-1 0 0 0,0 0 0 0 0,0 0 0 0 0,-1 0 0 0 0,1 0 0 0 0,0 0 0 0 0,0 0 0 0 0,-1 0 0 0 0,1-1 0 0 0,0 1 1 0 0,0 0-1 0 0,0-1 0 0 0,0 1 0 0 0,-1 0 0 0 0,1-1 0 0 0,0 0 0 0 0,0 1 0 0 0,0-1 0 0 0,0 0 0 0 0,0 1 0 0 0,0-1 0 0 0,1 0 1 0 0,-1 0-1 0 0,0 0 0 0 0,0 0 0 0 0,0 0 0 0 0,1 0 0 0 0,-1 0 0 0 0,0 0 0 0 0,1 0 0 0 0,-1 0 0 0 0,1 0 0 0 0,0 0 1 0 0,-1-1-1 0 0,1 1 0 0 0,0 0 0 0 0,0 0 0 0 0,-1 0 0 0 0,1-1 0 0 0,0 1 0 0 0,0 0 0 0 0,0 0 0 0 0,1 0 0 0 0,-1-1 0 0 0,0 1 1 0 0,0 0-1 0 0,1 0 0 0 0,-1 0 0 0 0,0-1 0 0 0,1 1 0 0 0,-1 0 0 0 0,1 0 45 0 0,37-62-3132 0 0,-15 37 1852 0 0</inkml:trace>
  <inkml:trace contextRef="#ctx0" brushRef="#br0" timeOffset="1787.07">1967 174 1416 0 0,'-3'-13'1083'0'0,"3"14"-1015"0"0,0-1 0 0 0,-1 0-1 0 0,1 0 1 0 0,0 0 0 0 0,-1 0 0 0 0,1 1 0 0 0,0-1-1 0 0,-1 0 1 0 0,1 0 0 0 0,0 0 0 0 0,-1 0 0 0 0,1 0 0 0 0,-1 0-1 0 0,1 0 1 0 0,0 0 0 0 0,-1 0 0 0 0,1 0 0 0 0,0 0-1 0 0,-1 0 1 0 0,1 0 0 0 0,-1 0 0 0 0,1-1 0 0 0,0 1-1 0 0,-1 0 1 0 0,1 0 0 0 0,0 0 0 0 0,-1 0 0 0 0,1-1-1 0 0,0 1 1 0 0,-1 0 0 0 0,1 0 0 0 0,0-1 0 0 0,0 1-1 0 0,-1 0-67 0 0,-14 65 561 0 0,3 1 0 0 0,3 1 0 0 0,3-1-1 0 0,3 2 1 0 0,4 49-561 0 0,-2-108 32 0 0,1 0-1 0 0,0 1 1 0 0,1-1 0 0 0,0 0-1 0 0,0 1 1 0 0,1-1-1 0 0,0 0 1 0 0,0 0 0 0 0,1 0-1 0 0,1-1 1 0 0,-1 1 0 0 0,1-1-1 0 0,1 0 1 0 0,0 1 0 0 0,0-2-1 0 0,0 1 1 0 0,1-1-1 0 0,0 0 1 0 0,0 0 0 0 0,1 0-1 0 0,0-1 1 0 0,0 0 0 0 0,1-1-1 0 0,-1 0 1 0 0,1 0 0 0 0,1 0-1 0 0,-1-1 1 0 0,0 0-1 0 0,9 2-31 0 0,-7-6-39 0 0,0-2 0 0 0,0 1-1 0 0,0-1 1 0 0,0 0 0 0 0,0-1-1 0 0,0 0 1 0 0,0-1 0 0 0,-1 0-1 0 0,0 0 1 0 0,0-1 0 0 0,0-1-1 0 0,0 1 1 0 0,-1-1 0 0 0,0-1-1 0 0,0 1 1 0 0,-1-1 0 0 0,0-1-1 0 0,0 1 1 0 0,0-1 0 0 0,-1 0-1 0 0,0-1 1 0 0,-1 0 0 0 0,0 0-1 0 0,0 0 1 0 0,-1 0 0 0 0,0-1-1 0 0,-1 1 1 0 0,0-1 0 0 0,-1 0-1 0 0,0 0 1 0 0,0 0 0 0 0,-1 0-1 0 0,0-1 1 0 0,-1 1 0 0 0,0 0-1 0 0,0-1 40 0 0,-1 6 20 0 0,1 0 0 0 0,-1 0-1 0 0,0 0 1 0 0,-1 0 0 0 0,1 0 0 0 0,-1 0-1 0 0,0 0 1 0 0,0 1 0 0 0,-1-1-1 0 0,1 0 1 0 0,-1 1 0 0 0,0 0-1 0 0,0 0 1 0 0,0 0 0 0 0,-1 0-1 0 0,1 0 1 0 0,-1 1 0 0 0,0-1 0 0 0,0 1-1 0 0,0 0 1 0 0,-1 0 0 0 0,1 1-1 0 0,-1-1 1 0 0,1 1 0 0 0,-1 0-1 0 0,0 1 1 0 0,0-1 0 0 0,0 1 0 0 0,0-1-1 0 0,0 2 1 0 0,0-1 0 0 0,0 0-1 0 0,-2 1-19 0 0,0 1 22 0 0,0 0 0 0 0,0 0 0 0 0,0 1 0 0 0,1 0-1 0 0,-1 0 1 0 0,1 0 0 0 0,-1 1 0 0 0,1 0-1 0 0,0 0 1 0 0,0 1 0 0 0,0 0 0 0 0,1 0 0 0 0,-1 0-1 0 0,1 1 1 0 0,0-1 0 0 0,0 1 0 0 0,0 1 0 0 0,1-1-1 0 0,0 0 1 0 0,0 1 0 0 0,0 0 0 0 0,1 0-1 0 0,0 0 1 0 0,0 1 0 0 0,0-1 0 0 0,1 1 0 0 0,0-1-1 0 0,0 1 1 0 0,1 0 0 0 0,0 0 0 0 0,0 0 0 0 0,1 0-1 0 0,-1 0 1 0 0,1 1-22 0 0,5 4 2 0 0,0-1-1 0 0,0 0 0 0 0,1 0 1 0 0,0 0-1 0 0,1-1 1 0 0,0 0-1 0 0,0 0 1 0 0,2-1-1 0 0,-1 0 0 0 0,1 0 1 0 0,0-1-1 0 0,0 0 1 0 0,1 0-1 0 0,0-1 1 0 0,1-1-1 0 0,0 0 0 0 0,0 0 1 0 0,0-1-1 0 0,0 0 1 0 0,6 0-2 0 0,90 30-1571 0 0,-30-40-2538 0 0,-39-11 2632 0 0</inkml:trace>
  <inkml:trace contextRef="#ctx0" brushRef="#br0" timeOffset="2408.95">2648 400 876 0 0,'6'10'194'0'0,"-1"0"-1"0"0,1 0 1 0 0,-2 0-1 0 0,1 0 1 0 0,-1 1-1 0 0,-1-1 1 0 0,0 1 0 0 0,-1 0-1 0 0,0 0 1 0 0,0 0-1 0 0,-1 0 1 0 0,-1 1-1 0 0,0-1 1 0 0,0 1-194 0 0,1 8 328 0 0,-18 117 1524 0 0,-20-52-332 0 0,53-118-1492 0 0,2 0-1 0 0,1 2 1 0 0,2 0-1 0 0,0 1 1 0 0,3 1-1 0 0,0 1 1 0 0,1 1-1 0 0,7-3-27 0 0,-28 27-21 0 0,0 0 0 0 0,0 0 0 0 0,0 1 0 0 0,0-1 0 0 0,0 1 0 0 0,1 0 0 0 0,-1 0 0 0 0,1 1-1 0 0,0-1 1 0 0,-1 1 0 0 0,1 0 0 0 0,0 0 0 0 0,0 1 0 0 0,-1-1 0 0 0,1 1 0 0 0,0 0 0 0 0,0 1 0 0 0,0-1 0 0 0,0 1 0 0 0,-1 0 0 0 0,1 0 0 0 0,0 0 0 0 0,-1 0 0 0 0,1 1-1 0 0,-1 0 1 0 0,1 0 0 0 0,-1 0 0 0 0,0 1 0 0 0,0 0 0 0 0,0-1 0 0 0,0 1 0 0 0,0 1 0 0 0,-1-1 0 0 0,1 0 0 0 0,-1 1 0 0 0,0 0 0 0 0,0 0 0 0 0,-1 0 0 0 0,1 0-1 0 0,-1 0 1 0 0,1 0 0 0 0,-1 1 0 0 0,-1-1 0 0 0,1 1 0 0 0,-1-1 0 0 0,1 1 0 0 0,-1 0 0 0 0,-1 0 0 0 0,1 3 21 0 0,-1 1 46 0 0,0-1 0 0 0,-1 1 0 0 0,0 0 0 0 0,-1 0 0 0 0,0-1 1 0 0,0 1-1 0 0,-1-1 0 0 0,0 0 0 0 0,-1 0 0 0 0,1 0 0 0 0,-1 0 0 0 0,-1-1 0 0 0,0 1 0 0 0,0-1 0 0 0,0 0 1 0 0,-1 0-1 0 0,0-1 0 0 0,0 0 0 0 0,-1 0 0 0 0,0 0 0 0 0,-6 4-46 0 0,23-59 424 0 0,6 19-426 0 0,1 0 0 0 0,1 1 0 0 0,2 1 0 0 0,0 1 0 0 0,2 1 0 0 0,1 1 0 0 0,1 1 0 0 0,1 1-1 0 0,1 1 1 0 0,25-16 2 0 0,-46 34-2 0 0,1 1 0 0 0,-1 0 0 0 0,0 1 1 0 0,1-1-1 0 0,0 1 0 0 0,-1 0 0 0 0,1 0 0 0 0,0 0 0 0 0,0 1 0 0 0,0 0 0 0 0,0 1 0 0 0,0-1 0 0 0,1 1 0 0 0,-1 0 0 0 0,0 0 0 0 0,0 1 0 0 0,0 0 0 0 0,5 1 2 0 0,-1 7-18 0 0,-1 1 0 0 0,0 0 0 0 0,-1 0 0 0 0,0 1 0 0 0,0-1 0 0 0,-1 2 0 0 0,-1-1-1 0 0,0 1 1 0 0,0 0 0 0 0,-1 1 0 0 0,-1-1 0 0 0,0 1 0 0 0,-1 0 0 0 0,0 0 0 0 0,-1 0 0 0 0,0 0 0 0 0,-1 0 0 0 0,-1 0 0 0 0,0 1 0 0 0,-1-1-1 0 0,0 0 1 0 0,-1 0 0 0 0,-1 6 18 0 0,2 21-583 0 0,-29 71-2930 0 0,25-88 2159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2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91 117 1316 0 0,'-90'140'4323'0'0,"89"-136"-4279"0"0,1-1 1 0 0,0 1 0 0 0,0 0 0 0 0,1-1-1 0 0,-1 1 1 0 0,1 0 0 0 0,-1 0 0 0 0,1-1 0 0 0,0 1-1 0 0,1-1 1 0 0,-1 1 0 0 0,1-1 0 0 0,-1 0 0 0 0,1 1-1 0 0,0-1 1 0 0,0 0 0 0 0,1 0 0 0 0,-1 0 0 0 0,1-1-1 0 0,-1 1 1 0 0,1 0 0 0 0,3 1-45 0 0,76 41-3026 0 0,-71-45 1612 0 0</inkml:trace>
  <inkml:trace contextRef="#ctx0" brushRef="#br0" timeOffset="842.885">324 112 896 0 0,'19'23'3044'0'0,"107"238"-219"0"0,-124-260-2797 0 0,0 1 0 0 0,0-1 0 0 0,1 0 0 0 0,-1 1 0 0 0,0-1 0 0 0,0 0 1 0 0,1 0-1 0 0,-1 0 0 0 0,0-1 0 0 0,1 1 0 0 0,-1-1 0 0 0,1 1 0 0 0,-1-1 0 0 0,1 0 1 0 0,-1 0-1 0 0,1 0 0 0 0,-1 0 0 0 0,1 0 0 0 0,-1-1 0 0 0,1 1 0 0 0,-1-1 0 0 0,1 1 1 0 0,-1-1-1 0 0,0 0 0 0 0,1 0 0 0 0,-1 0 0 0 0,0 0 0 0 0,0-1 0 0 0,0 1 0 0 0,0-1 1 0 0,0 1-1 0 0,0-1 0 0 0,0 0 0 0 0,0 1 0 0 0,-1-1 0 0 0,1 0 0 0 0,1-2-28 0 0,2 0 86 0 0,19-15-38 0 0,-1-1-1 0 0,-1-1 1 0 0,0 0 0 0 0,-2-2 0 0 0,-1-1 0 0 0,0 0 0 0 0,-2-1-1 0 0,12-24-47 0 0,2-12 197 0 0,-10 112-188 0 0,-6-38-44 0 0,0-1-1 0 0,1-1 1 0 0,0-1-1 0 0,1 0 0 0 0,0-1 1 0 0,1-1-1 0 0,-1-1 1 0 0,1 0-1 0 0,1-1 0 0 0,-1-1 1 0 0,1-1-1 0 0,0 0 0 0 0,0-2 1 0 0,0 0-1 0 0,1-1 1 0 0,-1-1-1 0 0,17-2 36 0 0,-28 3-66 0 0,0 1 0 0 0,0-1 0 0 0,0-1 0 0 0,0 0 0 0 0,1 0 0 0 0,-1 0 0 0 0,0-1 0 0 0,0 0 0 0 0,0-1-1 0 0,0 0 1 0 0,0 0 0 0 0,0-1 0 0 0,-1 0 0 0 0,1 0 0 0 0,-1 0 0 0 0,0-1 0 0 0,0-1 0 0 0,0 1 0 0 0,0-1 0 0 0,-1 0 0 0 0,0 0 0 0 0,0-1 0 0 0,0 0 0 0 0,-1 0 0 0 0,1-2 66 0 0,-7 4-21 0 0,-1-1 0 0 0,-1 0 1 0 0,1 1-1 0 0,-1-1 0 0 0,1 1 1 0 0,-1-1-1 0 0,-1 1 0 0 0,1 0 1 0 0,0 1-1 0 0,-1-1 0 0 0,0 1 1 0 0,0-1-1 0 0,0 1 1 0 0,0 0-1 0 0,-1 0 0 0 0,1 1 1 0 0,-1-1-1 0 0,1 1 0 0 0,-1 0 1 0 0,0 1-1 0 0,0-1 0 0 0,0 1 1 0 0,0 0-1 0 0,0 0 0 0 0,0 0 1 0 0,0 1-1 0 0,-1-1 1 0 0,-3 2 20 0 0,-10-4 38 0 0,-1 1 1 0 0,1 1 0 0 0,-1 1 0 0 0,0 1 0 0 0,1 0 0 0 0,-1 2 0 0 0,1 0 0 0 0,-1 1 0 0 0,1 1 0 0 0,1 1 0 0 0,-1 0 0 0 0,1 2 0 0 0,0 0 0 0 0,0 1 0 0 0,1 1 0 0 0,-7 5-39 0 0,21-13 9 0 0,0 1 1 0 0,-1-1-1 0 0,1 1 1 0 0,0 0-1 0 0,0 0 1 0 0,1 0-1 0 0,-1 0 1 0 0,1 0-1 0 0,-1 1 1 0 0,1-1-1 0 0,0 1 1 0 0,0-1-1 0 0,1 1 1 0 0,-1 0-1 0 0,1 0 1 0 0,-1 0-1 0 0,1 0 1 0 0,1 0-1 0 0,-1 0 1 0 0,0 0-1 0 0,1 0 1 0 0,0 0-1 0 0,0 0 1 0 0,0 0-1 0 0,1 0 1 0 0,0 3-10 0 0,13 7-208 0 0,2-1 0 0 0,0 0 0 0 0,0-1 1 0 0,1 0-1 0 0,1-2 0 0 0,-1 0 0 0 0,2-1 1 0 0,-1-1-1 0 0,2 0 0 0 0,-1-2 0 0 0,0 0 0 0 0,1-1 1 0 0,0-1-1 0 0,0-1 0 0 0,1-1 0 0 0,-1-1 1 0 0,1 0-1 0 0,0-2 208 0 0,10 3-1139 0 0</inkml:trace>
  <inkml:trace contextRef="#ctx0" brushRef="#br0" timeOffset="1216.136">1405 127 924 0 0,'0'-1'39'0'0,"1"-1"0"0"0,0 1 0 0 0,0-1-1 0 0,0 1 1 0 0,0 0 0 0 0,1 0 0 0 0,-1 0 0 0 0,0-1 0 0 0,0 1-1 0 0,1 0 1 0 0,-1 1 0 0 0,1-1 0 0 0,-1 0 0 0 0,1 0 0 0 0,-1 1-1 0 0,1-1 1 0 0,-1 0 0 0 0,1 1 0 0 0,0 0 0 0 0,-1-1 0 0 0,1 1-1 0 0,0 0 1 0 0,-1 0 0 0 0,1 0 0 0 0,0 0 0 0 0,-1 0 0 0 0,1 0 0 0 0,0 0-1 0 0,-1 1 1 0 0,1-1 0 0 0,0 1 0 0 0,-1-1 0 0 0,1 1 0 0 0,-1 0-1 0 0,1-1 1 0 0,-1 1 0 0 0,1 0 0 0 0,-1 0 0 0 0,0 0 0 0 0,1 0-1 0 0,-1 0 1 0 0,0 0 0 0 0,0 1 0 0 0,0-1 0 0 0,0 0 0 0 0,1 1-39 0 0,40 69 1549 0 0,-42-69-1082 0 0,-3 3-4 0 0,-53 57 2677 0 0,79-119-2286 0 0,-12 41-897 0 0,0 1 0 0 0,0 0 0 0 0,2 1 0 0 0,0 0 0 0 0,0 0 0 0 0,1 2 0 0 0,1-1 0 0 0,0 2 1 0 0,1 0-1 0 0,0 1 0 0 0,0 1 0 0 0,1 0 0 0 0,0 1 0 0 0,1 1 0 0 0,0 1 0 0 0,0 0 1 0 0,0 1-1 0 0,1 1 0 0 0,0 1 0 0 0,-1 1 0 0 0,1 0 0 0 0,1 1 43 0 0,-11 2-22 0 0,0 1 0 0 0,0 0 0 0 0,-1 0 0 0 0,1 0-1 0 0,-1 1 1 0 0,1 0 0 0 0,-1 1 0 0 0,0 0 0 0 0,0 0 0 0 0,-1 1 0 0 0,1 0-1 0 0,-1 0 1 0 0,0 1 0 0 0,0 0 0 0 0,-1 0 0 0 0,0 1 0 0 0,0-1 0 0 0,0 1-1 0 0,-1 0 1 0 0,0 1 0 0 0,0 0 0 0 0,-1-1 0 0 0,2 5 22 0 0,16 76-3769 0 0,-22-88 2563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1468 0 0,'-12'4'187'0'0,"0"2"-1"0"0,0-1 1 0 0,1 1-1 0 0,-1 1 1 0 0,2 0 0 0 0,-1 1-1 0 0,1 0 1 0 0,0 1-1 0 0,0 0 1 0 0,1 0 0 0 0,1 1-1 0 0,-1 0 1 0 0,1 0-1 0 0,1 1 1 0 0,0 0 0 0 0,1 1-1 0 0,0-1 1 0 0,1 1-1 0 0,0 0 1 0 0,1 1-1 0 0,0-1 1 0 0,1 1 0 0 0,0 0-1 0 0,1 0 1 0 0,0 0-1 0 0,1 0 1 0 0,1 0 0 0 0,0 0-1 0 0,1 0 1 0 0,0 0-1 0 0,1 0 1 0 0,1-1-1 0 0,0 1 1 0 0,3 10-187 0 0,0-10-13 0 0,0 1-1 0 0,1-1 1 0 0,0 0-1 0 0,1-1 1 0 0,1 0-1 0 0,0 0 1 0 0,0 0 0 0 0,1-1-1 0 0,0-1 1 0 0,1 0-1 0 0,1 0 1 0 0,-1-1-1 0 0,1-1 1 0 0,1 0 0 0 0,0 0-1 0 0,0-1 14 0 0,142 29-3997 0 0,-136-36 2625 0 0</inkml:trace>
  <inkml:trace contextRef="#ctx0" brushRef="#br0" timeOffset="548.653">741 4 1280 0 0,'-3'15'261'0'0,"-1"1"0"0"0,0-1 0 0 0,-1 0 0 0 0,-1-1-1 0 0,0 0 1 0 0,-1 0 0 0 0,-1 0 0 0 0,0 0 0 0 0,0-1 0 0 0,-2-1 0 0 0,1 1-1 0 0,-2-2 1 0 0,1 1 0 0 0,-2-2 0 0 0,1 1 0 0 0,-2-1 0 0 0,1-1 0 0 0,-1 0-1 0 0,-1-1 1 0 0,1-1 0 0 0,-1 0 0 0 0,-1 0 0 0 0,1-2 0 0 0,-9 3-261 0 0,21-8 204 0 0,2 0-21 0 0,-3-2-22 0 0,1 0-163 0 0,0 0 1 0 0,0 0-1 0 0,0 0 0 0 0,0 0 1 0 0,0 0-1 0 0,0-1 1 0 0,1 1-1 0 0,-1-1 0 0 0,1 1 1 0 0,0-1-1 0 0,0 1 1 0 0,0-1-1 0 0,0 0 1 0 0,0 0-1 0 0,1 1 0 0 0,-1-1 1 0 0,1 0-1 0 0,0 0 1 0 0,0 0-1 0 0,0 0 0 0 0,0 0 1 0 0,0 1-1 0 0,0-1 1 0 0,1 0-1 0 0,-1 0 1 0 0,1 0-1 0 0,0 1 0 0 0,0-1 1 0 0,0 0-1 0 0,0 1 1 0 0,1-1-1 0 0,-1 1 0 0 0,1-1 1 0 0,-1 1-1 0 0,1 0 1 0 0,0 0-1 0 0,1-1 2 0 0,40 22-387 0 0,-16 6 107 0 0,57 47-201 0 0,-25-29-2611 0 0,-41-33 1794 0 0</inkml:trace>
  <inkml:trace contextRef="#ctx0" brushRef="#br0" timeOffset="812.261">1038 449 1440 0 0,'-13'25'480'0'0,"4"-2"8"0"0,-7-1-80 0 0,6-2-72 0 0,-3-3-20 0 0,2-4 8 0 0,6-1-32 0 0,-2-2-228 0 0,2-5-260 0 0,-1-2-132 0 0,6-3-440 0 0,0 0 40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2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194 452 1400 0 0,'0'0'413'0'0,"-4"-25"982"0"0,-15-21-83 0 0,21 30 158 0 0,-9 35-1172 0 0,-9 37-302 0 0,9 0 74 0 0,2 0 1 0 0,2 1 0 0 0,3-1-1 0 0,3 1 1 0 0,2-1-1 0 0,2 0 1 0 0,9 28-71 0 0,14 254-1342 0 0,-51-296-1111 0 0,6-36 1046 0 0</inkml:trace>
  <inkml:trace contextRef="#ctx0" brushRef="#br0" timeOffset="248.508">86 264 976 0 0,'10'-19'189'0'0,"1"1"0"0"0,1 1 0 0 0,0-1 0 0 0,1 2 0 0 0,1 0 0 0 0,1 0 0 0 0,0 2 0 0 0,1 0 0 0 0,1 0 1 0 0,0 2-1 0 0,0 0 0 0 0,1 1 0 0 0,1 0 0 0 0,0 2 0 0 0,0 0 0 0 0,1 2 0 0 0,0 0 0 0 0,1 1 0 0 0,-1 1 0 0 0,1 0 0 0 0,0 2 0 0 0,0 1 0 0 0,0 0 0 0 0,7 2-189 0 0,-21 0-82 0 0,0 0-1 0 0,0 1 0 0 0,0 0 1 0 0,0 1-1 0 0,0 0 1 0 0,0 0-1 0 0,-1 0 1 0 0,1 0-1 0 0,-1 1 0 0 0,0 1 1 0 0,1-1-1 0 0,-1 1 1 0 0,-1 0-1 0 0,1 0 1 0 0,0 0-1 0 0,-1 1 0 0 0,0 0 1 0 0,0 0-1 0 0,-1 0 1 0 0,1 1-1 0 0,-1 0 1 0 0,0-1-1 0 0,-1 2 0 0 0,1-1 1 0 0,-1 0-1 0 0,1 6 83 0 0,4 22-1290 0 0</inkml:trace>
  <inkml:trace contextRef="#ctx0" brushRef="#br0" timeOffset="497.488">0 756 1648 0 0,'8'-2'732'0'0,"18"-3"-16"0"0,3-2-148 0 0,4 1-40 0 0,5-3-44 0 0,1 1-96 0 0,4 1-44 0 0,3 2-99 0 0,-4 2-41 0 0,5 0-148 0 0,1 3-8 0 0,-27 0-476 0 0,15 0-269 0 0,3 0-611 0 0,-2 0 36 0 0</inkml:trace>
  <inkml:trace contextRef="#ctx0" brushRef="#br0" timeOffset="1086.211">553 851 1148 0 0,'-10'3'80'0'0,"0"0"0"0"0,0 1 1 0 0,0 0-1 0 0,0 1 0 0 0,0 0 0 0 0,1 1 0 0 0,0 0 0 0 0,0 0 1 0 0,1 1-1 0 0,0 0 0 0 0,0 1 0 0 0,0-1 0 0 0,1 1 1 0 0,0 1-1 0 0,1 0 0 0 0,0-1 0 0 0,0 2 0 0 0,1-1 0 0 0,0 1 1 0 0,1 0-1 0 0,0 0 0 0 0,0 0 0 0 0,1 0 0 0 0,0 1 0 0 0,1 0 1 0 0,1-1-1 0 0,-1 1 0 0 0,1 4-80 0 0,1-12 16 0 0,0 1 0 0 0,0-1-1 0 0,1 0 1 0 0,-1 0 0 0 0,0 0 0 0 0,1 0 0 0 0,0 0 0 0 0,0 1-1 0 0,0-1 1 0 0,0-1 0 0 0,0 1 0 0 0,1 0 0 0 0,-1 0 0 0 0,1 0 0 0 0,0-1-1 0 0,0 1 1 0 0,0-1 0 0 0,0 1 0 0 0,0-1 0 0 0,0 0 0 0 0,1 0-1 0 0,-1 0 1 0 0,1 0 0 0 0,-1 0 0 0 0,1-1 0 0 0,0 1 0 0 0,0-1-1 0 0,0 1 1 0 0,0-1 0 0 0,0 0 0 0 0,0 0 0 0 0,0-1 0 0 0,0 1-1 0 0,0-1 1 0 0,0 1 0 0 0,0-1 0 0 0,0 0 0 0 0,3 0-16 0 0,118-28 320 0 0,-90 8-284 0 0,-1-2 1 0 0,-2-1-1 0 0,0-1 0 0 0,-1-2 1 0 0,-2-1-1 0 0,3-4-36 0 0,97-85-30 0 0,-124 114 23 0 0,-1 0 0 0 0,1 0 0 0 0,-1 0 0 0 0,1 0 0 0 0,0 1 0 0 0,0 0 0 0 0,0-1 0 0 0,0 1 0 0 0,0 1 0 0 0,0-1 0 0 0,0 1 0 0 0,0-1 0 0 0,0 1 0 0 0,0 1 0 0 0,0-1 0 0 0,1 0 0 0 0,-1 1 0 0 0,0 0-1 0 0,0 0 1 0 0,0 0 0 0 0,-1 0 0 0 0,1 1 0 0 0,0 0 0 0 0,0-1 0 0 0,-1 1 0 0 0,1 1 0 0 0,-1-1 0 0 0,0 0 0 0 0,1 1 0 0 0,-1 0 0 0 0,0 0 0 0 0,-1 0 0 0 0,2 0 7 0 0,86 111-25 0 0,-16 60 709 0 0,-72-158 924 0 0,-6-30-906 0 0,-5-36-213 0 0,13 34-642 0 0,1-1 0 0 0,0 1-1 0 0,1 1 1 0 0,1-1-1 0 0,1 1 1 0 0,0 0 0 0 0,1 1-1 0 0,0 0 1 0 0,1 0-1 0 0,0 1 1 0 0,2 0 0 0 0,-1 1-1 0 0,2 1 1 0 0,-1-1-1 0 0,1 2 1 0 0,1 0-1 0 0,0 0 1 0 0,1 2 0 0 0,-1 0-1 0 0,8-3 154 0 0,20-17-1961 0 0,-13 9 617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3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1048 0 0,'-11'80'2997'0'0,"4"409"1161"0"0,7-488-4016 0 0,0-1-7 0 0,21 9 42 0 0,25-26-359 0 0,1 1 0 0 0,0 3 0 0 0,1 2 0 0 0,0 1 0 0 0,48-2 182 0 0,-91 11 6 0 0,-1 0 0 0 0,0 0 0 0 0,1 0 1 0 0,-1 1-1 0 0,0-1 0 0 0,1 1 0 0 0,-1 0 1 0 0,1 0-1 0 0,-1 1 0 0 0,1-1 0 0 0,-1 1 1 0 0,0 0-1 0 0,1 0 0 0 0,-1 1 1 0 0,0-1-1 0 0,0 1 0 0 0,0 0 0 0 0,0 0 1 0 0,0 0-1 0 0,0 0 0 0 0,-1 1 0 0 0,1 0 1 0 0,-1 0-1 0 0,1 0 0 0 0,-1 0 0 0 0,0 0 1 0 0,0 1-1 0 0,-1-1 0 0 0,3 3-6 0 0,-5-2 54 0 0,-1 0-1 0 0,1 0 1 0 0,-1 0 0 0 0,0 0-1 0 0,0 0 1 0 0,0-1 0 0 0,0 1-1 0 0,-1 0 1 0 0,0-1 0 0 0,1 1-1 0 0,-1-1 1 0 0,0 0 0 0 0,-1 1-1 0 0,1-1 1 0 0,-1 0 0 0 0,1 0-1 0 0,-1-1 1 0 0,0 1 0 0 0,0 0-1 0 0,0-1 1 0 0,0 0 0 0 0,0 0-1 0 0,-1 0-53 0 0,-23 16 177 0 0,0-2 0 0 0,-2-1-1 0 0,0-1 1 0 0,0-1 0 0 0,-1-2 0 0 0,0-1 0 0 0,-1-1-1 0 0,-2-2-176 0 0,55-48-658 0 0,12 15 499 0 0,1 2 1 0 0,1 2-1 0 0,2 1 0 0 0,0 2 0 0 0,35-12 159 0 0,-27 11-205 0 0,40-16-76 0 0,-43 19 243 0 0,-1-1 0 0 0,0-3 1 0 0,-1-1-1 0 0,-2-2 0 0 0,20-15 38 0 0,-9-37 468 0 0,-53 69-404 0 0,-1 3-55 0 0,0 0 0 0 0,0 0 0 0 0,0 0 0 0 0,0 1 0 0 0,-1-1 0 0 0,1 1 0 0 0,-1 0 0 0 0,0 1 0 0 0,0-1 0 0 0,0 1 0 0 0,0 0 0 0 0,0 0 0 0 0,-1 1 0 0 0,1-1 0 0 0,0 1 0 0 0,-1 0 0 0 0,-5 0-9 0 0,-3-1 17 0 0,0 1 0 0 0,-1 0 1 0 0,1 0-1 0 0,-1 2 0 0 0,1 0 1 0 0,0 0-1 0 0,-1 2 1 0 0,1 0-1 0 0,0 0 0 0 0,0 1 1 0 0,1 1-1 0 0,-2 1-17 0 0,10-4 3 0 0,0 1 0 0 0,1 1 0 0 0,-1-1 0 0 0,1 1 0 0 0,0-1 0 0 0,0 1 0 0 0,0 0-1 0 0,1 1 1 0 0,-1-1 0 0 0,1 1 0 0 0,0-1 0 0 0,0 1 0 0 0,1 0 0 0 0,-1 0 0 0 0,1 0 0 0 0,0 1 0 0 0,0-1-1 0 0,1 0 1 0 0,0 1 0 0 0,0-1 0 0 0,0 1 0 0 0,1 0 0 0 0,-1-1 0 0 0,1 1 0 0 0,1-1 0 0 0,-1 1 0 0 0,1-1 0 0 0,0 1-1 0 0,0-1 1 0 0,0 1 0 0 0,1-1 0 0 0,0 0 0 0 0,0 1 0 0 0,1-1 0 0 0,-1 0 0 0 0,1-1 0 0 0,0 1 0 0 0,0 0-1 0 0,1-1 1 0 0,-1 0 0 0 0,1 1 0 0 0,0-1 0 0 0,0-1 0 0 0,0 1 0 0 0,2 0-3 0 0,19 20-310 0 0,2-2 0 0 0,0 0 0 0 0,2-2-1 0 0,0-1 1 0 0,1-2 0 0 0,1 0 0 0 0,0-2 0 0 0,1-2 0 0 0,1-1 0 0 0,25 6 310 0 0,86 12-3799 0 0,-93-26 2482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42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1076 0 0,'21'4'268'0'0,"1"-2"0"0"0,-1-1 1 0 0,1 0-1 0 0,-1-2 0 0 0,1 0 0 0 0,-1-2 0 0 0,1 0 0 0 0,-1-1 0 0 0,12-5-268 0 0,51-7 506 0 0,-79 15-480 0 0,39-3 1 0 0,-1-3 0 0 0,0-1 0 0 0,0-2 0 0 0,0-2 0 0 0,-2-2 0 0 0,0-2 0 0 0,19-11-27 0 0,-56 26-37 0 0,-1-1 1 0 0,0 1-1 0 0,0-1 0 0 0,0 0 1 0 0,0 0-1 0 0,-1 0 1 0 0,1 0-1 0 0,0 0 1 0 0,-1-1-1 0 0,0 0 0 0 0,1 1 1 0 0,-1-1-1 0 0,0 0 1 0 0,0 0-1 0 0,-1 0 1 0 0,1 0-1 0 0,-1 0 0 0 0,1 0 1 0 0,-1-1-1 0 0,0 1 1 0 0,0 0-1 0 0,0-1 1 0 0,-1 1-1 0 0,1-1 0 0 0,-1 1 1 0 0,0 0-1 0 0,0-4 37 0 0,-8-2 4 0 0,0 0-1 0 0,0 0 1 0 0,-1 0 0 0 0,0 1-1 0 0,0 0 1 0 0,-1 1-1 0 0,0 0 1 0 0,0 1 0 0 0,-1 0-1 0 0,0 1 1 0 0,0 0-1 0 0,0 0 1 0 0,-1 1 0 0 0,0 1-1 0 0,0 0 1 0 0,1 0-1 0 0,-2 1 1 0 0,1 1 0 0 0,0 0-1 0 0,0 1 1 0 0,0 0-1 0 0,0 0 1 0 0,0 2-1 0 0,-1-1 1 0 0,1 2 0 0 0,-4 1-4 0 0,-12 0 84 0 0,0 1 0 0 0,0 2 0 0 0,1 1 0 0 0,0 1 0 0 0,0 1 0 0 0,1 1 0 0 0,0 2 1 0 0,1 0-1 0 0,1 2 0 0 0,0 1 0 0 0,1 0 0 0 0,-18 18-84 0 0,38-31 13 0 0,-1 1-1 0 0,1 0 0 0 0,-1 0 1 0 0,1 0-1 0 0,1 1 1 0 0,-1-1-1 0 0,0 1 1 0 0,1-1-1 0 0,0 1 1 0 0,0 0-1 0 0,1 0 0 0 0,-1 0 1 0 0,1 0-1 0 0,0 0 1 0 0,0 0-1 0 0,1 1 1 0 0,-1-1-1 0 0,1 0 1 0 0,1 0-1 0 0,-1 0 0 0 0,1 1 1 0 0,-1-1-1 0 0,1 0 1 0 0,1 0-1 0 0,-1 0 1 0 0,1 0-1 0 0,0 0 1 0 0,0-1-1 0 0,0 1 0 0 0,1 1-12 0 0,5 4 17 0 0,-1 0-1 0 0,1 0 1 0 0,1 0-1 0 0,0-1 0 0 0,0-1 1 0 0,0 1-1 0 0,1-1 1 0 0,1-1-1 0 0,-1 0 0 0 0,1 0 1 0 0,0-1-1 0 0,2 0-16 0 0,24 11-320 0 0,0-1 0 0 0,0-1 0 0 0,1-3 0 0 0,1-1 1 0 0,0-1-1 0 0,38 3 320 0 0,-22-10-1068 0 0</inkml:trace>
  <inkml:trace contextRef="#ctx0" brushRef="#br0" timeOffset="420.824">774 905 1312 0 0,'119'-164'2765'0'0,"-1"-121"-3016"0"0,-118 247 212 0 0,17 100-58 0 0,82 61 524 0 0,-89-115-286 0 0,1 1-1 0 0,-1 1 0 0 0,-1 0 0 0 0,0 0 0 0 0,0 1 0 0 0,-1 0 1 0 0,-1 0-1 0 0,0 1 0 0 0,0 0 0 0 0,-1 0 0 0 0,0 1 0 0 0,-2 0 1 0 0,1 0-1 0 0,-1 0 0 0 0,0 6-140 0 0,-6-12 63 0 0,0 0 1 0 0,-1 0-1 0 0,0 0 0 0 0,0 0 1 0 0,0 0-1 0 0,-1-1 0 0 0,0 1 1 0 0,0-1-1 0 0,-1 0 1 0 0,0 0-1 0 0,0-1 0 0 0,0 1 1 0 0,-1-1-1 0 0,0 0 0 0 0,0-1 1 0 0,0 1-1 0 0,0-1 1 0 0,-1 0-1 0 0,1-1 0 0 0,-1 0 1 0 0,0 0-1 0 0,-5 2-63 0 0,-18 8-231 0 0,-1-1 0 0 0,-1-1 0 0 0,1-2 0 0 0,-2-1 0 0 0,1-2 0 0 0,-32 3 231 0 0,61-9-116 0 0,0 1 0 0 0,0-1 0 0 0,0 0 0 0 0,0 0 1 0 0,0 0-1 0 0,0 0 0 0 0,0-1 0 0 0,0 1 0 0 0,0-1 0 0 0,0 0 0 0 0,0 0 1 0 0,0 0-1 0 0,0 0 0 0 0,0-1 0 0 0,1 1 0 0 0,-1-1 0 0 0,0 1 0 0 0,1-1 1 0 0,0 0-1 0 0,-1 0 0 0 0,1 0 0 0 0,0 0 0 0 0,0-1 0 0 0,0 1 0 0 0,0-1 0 0 0,0 1 1 0 0,-1-3 115 0 0,-7-22-1364 0 0</inkml:trace>
  <inkml:trace contextRef="#ctx0" brushRef="#br0" timeOffset="667.732">1443 247 1780 0 0,'1'-1'184'0'0,"0"-1"0"0"0,1 1 0 0 0,-1-1 0 0 0,0 1 0 0 0,0-1 0 0 0,0 0 1 0 0,0 1-1 0 0,0-1 0 0 0,0 0 0 0 0,0 0 0 0 0,-1 1 0 0 0,1-1 0 0 0,-1 0 0 0 0,1 0 0 0 0,-1 0 0 0 0,0 0 0 0 0,0 0 0 0 0,1 0 0 0 0,-1 0 0 0 0,-1 0 0 0 0,1 0 0 0 0,0 0 0 0 0,0 1 0 0 0,-1-1 0 0 0,1 0 1 0 0,-1 0-1 0 0,0 0 0 0 0,1 0 0 0 0,-1 1 0 0 0,0-1 0 0 0,0 0 0 0 0,0 1 0 0 0,0-1 0 0 0,-1 0 0 0 0,1 1 0 0 0,0 0 0 0 0,-1-1-184 0 0,-13 75 1716 0 0,19-41-1615 0 0,0 0 0 0 0,2 0 0 0 0,2-1 0 0 0,0 1 0 0 0,3-2 0 0 0,0 1 0 0 0,2-2 0 0 0,14 25-101 0 0,-10-20-500 0 0,-1 1-1 0 0,-2 1 1 0 0,-2 1-1 0 0,-1 0 0 0 0,6 36 501 0 0,-17-66-263 0 0,-1-1-1 0 0,1 1 1 0 0,-2 0-1 0 0,1 0 1 0 0,0-1-1 0 0,-1 1 1 0 0,-1-1-1 0 0,1 1 0 0 0,-1-1 1 0 0,0 0-1 0 0,0 0 1 0 0,-1 0-1 0 0,1-1 1 0 0,-2 1-1 0 0,1-1 1 0 0,0 0-1 0 0,-1 0 0 0 0,0 0 1 0 0,0 0-1 0 0,0-1 264 0 0,-22 18-1332 0 0</inkml:trace>
  <inkml:trace contextRef="#ctx0" brushRef="#br0" timeOffset="1011.133">1092 689 904 0 0,'14'-9'3539'0'0,"58"-22"-3019"0"0,1 4-1 0 0,1 3 1 0 0,1 3-1 0 0,1 3 0 0 0,1 4 1 0 0,0 3-1 0 0,59 0-519 0 0,-43 0 409 0 0,-91 11-260 0 0,19 19 182 0 0,22 86 424 0 0,-1 0-5316 0 0,-42-99 1720 0 0,0-6 1496 0 0</inkml:trace>
  <inkml:trace contextRef="#ctx0" brushRef="#br0" timeOffset="1261.219">1784 162 1392 0 0,'-3'-12'1420'0'0,"3"1"-288"0"0,-2 2-132 0 0,0 3-131 0 0,-2-1-93 0 0,4 4-144 0 0,0-1-100 0 0,-1-1-148 0 0,-1 0-140 0 0,0 4-196 0 0,2-1-208 0 0,0 2 12 0 0,0 0-500 0 0,5-2-268 0 0,-1 4-517 0 0,0 1 81 0 0,1 2-148 0 0,0 0 104 0 0</inkml:trace>
  <inkml:trace contextRef="#ctx0" brushRef="#br0" timeOffset="2038.443">2223 310 1348 0 0,'2'0'81'0'0,"0"0"-1"0"0,0 1 0 0 0,0-1 1 0 0,0 0-1 0 0,0 1 0 0 0,0-1 1 0 0,0 1-1 0 0,0 0 1 0 0,0-1-1 0 0,0 1 0 0 0,0 0 1 0 0,0 0-1 0 0,0 0 0 0 0,-1 0 1 0 0,1 1-1 0 0,-1-1 1 0 0,1 0-1 0 0,-1 1 0 0 0,1-1 1 0 0,-1 1-1 0 0,0 0 0 0 0,1-1 1 0 0,-1 1-1 0 0,0 0 1 0 0,0 0-1 0 0,0 0 0 0 0,-1 0 1 0 0,1-1-1 0 0,0 1 1 0 0,-1 0-1 0 0,1 2-80 0 0,2 2 151 0 0,113 278 1361 0 0,-103-143-296 0 0,-13-140-958 0 0,2-10 890 0 0,73-235-987 0 0,-72 232-193 0 0,0 1 0 0 0,0 0 0 0 0,1 0 0 0 0,0 0-1 0 0,1 0 1 0 0,0 1 0 0 0,1 0 0 0 0,0 0 0 0 0,0 0 0 0 0,1 1 0 0 0,1 0 0 0 0,-1 0-1 0 0,1 0 1 0 0,1 1 0 0 0,0 1 0 0 0,0-1 0 0 0,0 2 0 0 0,1-1 0 0 0,0 1 0 0 0,0 0-1 0 0,1 1 1 0 0,0 1 0 0 0,-1-1 0 0 0,2 2 0 0 0,-1 0 0 0 0,0 0 0 0 0,4 0 32 0 0,-9 4-13 0 0,-1-1 0 0 0,0 1 0 0 0,0 1 1 0 0,0-1-1 0 0,0 1 0 0 0,-1 0 0 0 0,1 0 0 0 0,0 0 1 0 0,-1 1-1 0 0,1 0 0 0 0,-1-1 0 0 0,0 2 1 0 0,0-1-1 0 0,0 0 0 0 0,0 1 0 0 0,-1 0 0 0 0,1 0 1 0 0,-1 0-1 0 0,0 0 0 0 0,0 0 0 0 0,0 1 1 0 0,-1-1-1 0 0,0 1 0 0 0,0 0 0 0 0,0 0 0 0 0,0 0 1 0 0,0 4 12 0 0,24 147-327 0 0,-75-29 1489 0 0,41-165-384 0 0,10 16-855 0 0,1 0 0 0 0,1 1-1 0 0,2 0 1 0 0,-1 0 0 0 0,2 1 0 0 0,1-1 0 0 0,1 1 0 0 0,0 1 0 0 0,2 0-1 0 0,0 0 1 0 0,1 1 0 0 0,1 1 0 0 0,0 0 0 0 0,1 0 0 0 0,1 1 0 0 0,1 1-1 0 0,0 1 1 0 0,1 0 0 0 0,0 1 0 0 0,3 0 77 0 0,-16 11-30 0 0,-1-1 0 0 0,1 1 0 0 0,0 0 0 0 0,0 0 0 0 0,0 0 0 0 0,0 0 0 0 0,0 1 0 0 0,1 0 0 0 0,-1 0 0 0 0,0 0 1 0 0,1 0-1 0 0,-1 1 0 0 0,0-1 0 0 0,1 1 0 0 0,-1 0 0 0 0,1 1 0 0 0,-1-1 0 0 0,0 1 0 0 0,1 0 0 0 0,-1 0 0 0 0,0 0 0 0 0,1 0 0 0 0,-1 1 0 0 0,0 0 0 0 0,0 0 0 0 0,0 0 0 0 0,-1 0 0 0 0,1 0 0 0 0,0 1 1 0 0,-1 0-1 0 0,0 0 0 0 0,1 0 0 0 0,-1 0 0 0 0,0 0 0 0 0,-1 1 0 0 0,1-1 0 0 0,-1 1 0 0 0,1 0 0 0 0,-1 0 0 0 0,0 0 0 0 0,0 0 0 0 0,-1 0 0 0 0,1 0 0 0 0,-1 0 0 0 0,0 1 0 0 0,0-1 0 0 0,-1 0 0 0 0,1 1 0 0 0,-1-1 1 0 0,0 1 29 0 0,23 255-211 0 0,-22-254 101 0 0,-1 0-1 0 0,1 0 0 0 0,0-1 0 0 0,0 1 0 0 0,1 0 1 0 0,-1-1-1 0 0,1 1 0 0 0,1-1 0 0 0,-1 0 0 0 0,1 1 1 0 0,0-1-1 0 0,0-1 0 0 0,0 1 0 0 0,1 0 0 0 0,0-1 1 0 0,-1 1-1 0 0,2-1 0 0 0,-1 0 0 0 0,0-1 0 0 0,1 1 0 0 0,0-1 1 0 0,0 0-1 0 0,0 0 0 0 0,0 0 0 0 0,2 0 111 0 0,6-1-1274 0 0</inkml:trace>
  <inkml:trace contextRef="#ctx0" brushRef="#br0" timeOffset="2453.5">3621 514 1292 0 0,'-8'-3'133'0'0,"1"2"-1"0"0,-1-1 1 0 0,0 1 0 0 0,0 0-1 0 0,1 0 1 0 0,-1 1 0 0 0,0 0-1 0 0,0 1 1 0 0,0 0 0 0 0,0 0-1 0 0,1 1 1 0 0,-1-1-1 0 0,1 2 1 0 0,-1-1 0 0 0,1 1-1 0 0,0 0 1 0 0,0 0 0 0 0,0 1-1 0 0,0 0 1 0 0,1 1 0 0 0,-1-1-1 0 0,1 1 1 0 0,0 0-1 0 0,1 1 1 0 0,-1-1 0 0 0,1 1-1 0 0,0 0 1 0 0,0 1 0 0 0,1-1-1 0 0,0 1 1 0 0,0 0 0 0 0,1 0-1 0 0,0 0 1 0 0,0 1-133 0 0,2-6 13 0 0,1-1-1 0 0,0 1 1 0 0,0 0 0 0 0,0 0-1 0 0,0-1 1 0 0,1 1 0 0 0,-1 0-1 0 0,0-1 1 0 0,1 1 0 0 0,-1 0 0 0 0,1-1-1 0 0,0 1 1 0 0,-1-1 0 0 0,1 1-1 0 0,0 0 1 0 0,0-1 0 0 0,0 0 0 0 0,0 1-1 0 0,0-1 1 0 0,0 0 0 0 0,1 1-1 0 0,-1-1 1 0 0,0 0 0 0 0,1 0-1 0 0,-1 0 1 0 0,0 0 0 0 0,1 0 0 0 0,0-1-1 0 0,-1 1 1 0 0,1 0 0 0 0,-1-1-1 0 0,1 1 1 0 0,0-1 0 0 0,-1 1-1 0 0,1-1 1 0 0,0 0 0 0 0,-1 0 0 0 0,1 0-1 0 0,0 0 1 0 0,0 0 0 0 0,0 0-13 0 0,80 6-15 0 0,-81-6 28 0 0,1 0 13 0 0,0-1 1 0 0,0 1-1 0 0,0-1 0 0 0,0 0 0 0 0,0 1 0 0 0,0-1 0 0 0,0 0 0 0 0,-1 0 1 0 0,1 0-1 0 0,0-1 0 0 0,-1 1 0 0 0,1 0 0 0 0,-1-1 0 0 0,1 1 0 0 0,-1-1 1 0 0,1 1-1 0 0,-1-1 0 0 0,0 0 0 0 0,0 0 0 0 0,0 1 0 0 0,0-1 0 0 0,0 0 1 0 0,0 0-1 0 0,-1 0 0 0 0,1 0 0 0 0,-1 0 0 0 0,1 0 0 0 0,-1 0 0 0 0,0 0 1 0 0,0 0-1 0 0,0 0 0 0 0,0-1 0 0 0,0 0-26 0 0,-1 3 8 0 0,0 0 1 0 0,0 0-1 0 0,0 0 0 0 0,0 0 1 0 0,-1 0-1 0 0,1 1 0 0 0,0-1 1 0 0,0 0-1 0 0,0 1 0 0 0,0-1 1 0 0,0 1-1 0 0,0-1 0 0 0,0 1 0 0 0,0-1 1 0 0,0 1-1 0 0,1 0 0 0 0,-1 0 1 0 0,0-1-1 0 0,0 1 0 0 0,0 0 1 0 0,1 0-1 0 0,-1 0 0 0 0,0 0 1 0 0,1 0-1 0 0,-1 0 0 0 0,1 0 1 0 0,-1 0-1 0 0,1 0 0 0 0,0 0 1 0 0,-1 0-1 0 0,1 0 0 0 0,0 0 1 0 0,0 0-1 0 0,0 0 0 0 0,0 0 1 0 0,0 0-1 0 0,0 1 0 0 0,0-1 0 0 0,0 0 1 0 0,0 0-1 0 0,0 0 0 0 0,1 0 1 0 0,-1 0-1 0 0,0 0 0 0 0,1 0 1 0 0,-1 0-1 0 0,1 0 0 0 0,0 1-8 0 0,3 4-76 0 0,2 0 0 0 0,-1-1 0 0 0,1 1 0 0 0,0-1 0 0 0,0 0 0 0 0,0-1 0 0 0,1 1 0 0 0,-1-1 0 0 0,1-1 0 0 0,0 1 0 0 0,1-1 0 0 0,-1 0 0 0 0,0-1 0 0 0,1 0 0 0 0,-1 0 0 0 0,1-1 0 0 0,0 1 0 0 0,0-2 0 0 0,0 1 0 0 0,-1-1 0 0 0,1 0 0 0 0,0-1-1 0 0,0 0 1 0 0,-1 0 0 0 0,1-1 0 0 0,0 1 0 0 0,-1-2 0 0 0,1 1 0 0 0,-1-1 0 0 0,0 0 0 0 0,0-1 0 0 0,0 0 0 0 0,0 0 0 0 0,-1 0 0 0 0,0-1 0 0 0,0 0 0 0 0,0 0 0 0 0,0 0 0 0 0,-1-1 0 0 0,0 0 0 0 0,0 0 0 0 0,2-4 76 0 0,12-16-178 0 0</inkml:trace>
  <inkml:trace contextRef="#ctx0" brushRef="#br0" timeOffset="2702.309">3880 564 4200 0 0,'17'-46'133'0'0,"-3"-1"1"0"0,-1 0-1 0 0,-3 0 0 0 0,-2-1 0 0 0,-1 0 0 0 0,-3-4-133 0 0,3-177 6674 0 0,13 475-5487 0 0,8 1-1670 0 0,-24-84-2794 0 0,-4-155 2903 0 0,1 1 1 0 0,-2 0-1 0 0,1-1 1 0 0,-1 1-1 0 0,-1-1 1 0 0,1 0-1 0 0,-1 1 1 0 0,-1-1-1 0 0,0 0 1 0 0,0 0 0 0 0,0 0-1 0 0,-1 0 1 0 0,0-1-1 0 0,-1 0 1 0 0,1 0-1 0 0,-6 6 374 0 0,-4-1-1424 0 0</inkml:trace>
  <inkml:trace contextRef="#ctx0" brushRef="#br0" timeOffset="3600.361">3708 270 904 0 0,'-25'-2'2666'0'0,"30"3"-95"0"0,448 4-3732 0 0,-59-60-2026 0 0,-291 21 3522 0 0,-104 32-303 0 0,-1 0-1 0 0,1 1 0 0 0,0-1 0 0 0,-1 0 1 0 0,1 0-1 0 0,-1 1 0 0 0,1-1 1 0 0,-1 1-1 0 0,0-1 0 0 0,0 1 1 0 0,0 0-1 0 0,0 0 0 0 0,0-1 1 0 0,0 2-1 0 0,0-1 0 0 0,0 0 1 0 0,0 0-1 0 0,0 0 0 0 0,0 1 0 0 0,0 0 1 0 0,-1-1-1 0 0,1 1 0 0 0,0 0 1 0 0,0 0-1 0 0,-1 0 0 0 0,1 0 1 0 0,0 0-1 0 0,0 1 0 0 0,-1-1 1 0 0,0 1-32 0 0,-14 3 67 0 0,0 0 1 0 0,0 2-1 0 0,1 0 1 0 0,-1 1-1 0 0,1 0 1 0 0,1 1 0 0 0,-1 1-1 0 0,2 1 1 0 0,-1 0-1 0 0,1 0 1 0 0,1 2-1 0 0,0 0 1 0 0,0 0-1 0 0,1 1 1 0 0,1 1 0 0 0,0 0-1 0 0,1 0 1 0 0,1 1-1 0 0,0 0 1 0 0,1 1-1 0 0,-3 9-67 0 0,3-10 142 0 0,2 0 0 0 0,0 1 0 0 0,0-1 0 0 0,2 1 0 0 0,0 0 0 0 0,0 1 1 0 0,2-1-1 0 0,0 0 0 0 0,0 16-142 0 0,2-31 10 0 0,0 0 1 0 0,0-1 0 0 0,0 1 0 0 0,0 0 0 0 0,0 0-1 0 0,0 0 1 0 0,1 0 0 0 0,-1 0 0 0 0,0 0 0 0 0,0 0 0 0 0,1 0-1 0 0,-1 0 1 0 0,0-1 0 0 0,1 1 0 0 0,-1 0 0 0 0,1 0-1 0 0,-1 0 1 0 0,1-1 0 0 0,0 1 0 0 0,-1 0 0 0 0,1-1 0 0 0,0 1-1 0 0,-1-1 1 0 0,1 1 0 0 0,0 0 0 0 0,0-1 0 0 0,-1 1-1 0 0,1-1 1 0 0,0 0 0 0 0,0 1 0 0 0,0-1 0 0 0,0 0 0 0 0,0 1-1 0 0,-1-1 1 0 0,1 0 0 0 0,0 0 0 0 0,0 0 0 0 0,0 0-1 0 0,0 0 1 0 0,0 0 0 0 0,0 0 0 0 0,0 0 0 0 0,0 0 0 0 0,0-1-1 0 0,0 1 1 0 0,-1 0 0 0 0,1 0 0 0 0,0-1 0 0 0,0 1-1 0 0,0-1 1 0 0,0 1 0 0 0,-1-1 0 0 0,1 1 0 0 0,0-1 0 0 0,0 0-11 0 0,48-28 110 0 0,-48 29-115 0 0,206-221-1691 0 0,-196 212 1651 0 0,0 0 0 0 0,1 0 0 0 0,0 1 0 0 0,1 1-1 0 0,0 0 1 0 0,0 0 0 0 0,1 2 0 0 0,-1 0 0 0 0,1 0 0 0 0,0 1-1 0 0,1 1 1 0 0,-1 0 0 0 0,1 1 0 0 0,1 0 45 0 0,-8 4 39 0 0,0 1 0 0 0,-1-1 0 0 0,1 1 0 0 0,-1 1 0 0 0,0-1 0 0 0,0 1 0 0 0,0 0 0 0 0,0 1 0 0 0,-1 0 0 0 0,0 0 0 0 0,0 0 0 0 0,0 1 0 0 0,0-1 0 0 0,-1 2 0 0 0,0-1 0 0 0,0 0 0 0 0,-1 1 0 0 0,0 0 0 0 0,0 0 1 0 0,-1 0-1 0 0,0 1 0 0 0,0-1 0 0 0,0 1 0 0 0,-1-1 0 0 0,0 1 0 0 0,-1 0 0 0 0,0 0 0 0 0,0 0 0 0 0,0 0 0 0 0,-1 0 0 0 0,-1 0 0 0 0,1 0 0 0 0,-1 0 0 0 0,-1 3-39 0 0,-74 133 1660 0 0,218-360-5700 0 0,-116 182 2628 0 0</inkml:trace>
  <inkml:trace contextRef="#ctx0" brushRef="#br0" timeOffset="3865.916">5182 130 1372 0 0,'-5'92'2575'0'0,"16"-67"-2240"0"0,0 0-1 0 0,2-1 1 0 0,1-1 0 0 0,1 0-1 0 0,1-1 1 0 0,1-1 0 0 0,15 16-335 0 0,75 108 1155 0 0,-104-140-1141 0 0,-1 0-1 0 0,0-1 0 0 0,1 1 0 0 0,-2 0 0 0 0,1 1 0 0 0,0-1 0 0 0,-1 0 1 0 0,0 0-1 0 0,0 1 0 0 0,-1-1 0 0 0,0 0 0 0 0,0 1 0 0 0,0-1 1 0 0,0 0-1 0 0,-1 1 0 0 0,0-1 0 0 0,0 0 0 0 0,0 1 0 0 0,-1-1 0 0 0,1 0 1 0 0,-1 0-1 0 0,-1 0 0 0 0,1-1 0 0 0,-1 1 0 0 0,1 0 0 0 0,-2-1 1 0 0,1 1-1 0 0,0-1 0 0 0,-1 0 0 0 0,1 0 0 0 0,-1-1 0 0 0,0 1 0 0 0,-1-1 1 0 0,-2 2-14 0 0,-6 4-367 0 0,0-1 0 0 0,0 0 1 0 0,0-1-1 0 0,-1-1 0 0 0,0 0 0 0 0,0-1 1 0 0,-1 0-1 0 0,1-1 0 0 0,-1-1 1 0 0,0 0-1 0 0,-15 0 367 0 0,-12-2-1337 0 0,17-1-21 0 0</inkml:trace>
  <inkml:trace contextRef="#ctx0" brushRef="#br0" timeOffset="4132.099">5377 145 888 0 0,'-9'1'342'0'0,"1"-1"1"0"0,-1 1-1 0 0,0 1 0 0 0,1 0 0 0 0,-1 0 1 0 0,1 1-1 0 0,0 0 0 0 0,-1 0 1 0 0,1 0-1 0 0,1 1 0 0 0,-1 1 0 0 0,0 0 1 0 0,1 0-1 0 0,0 0 0 0 0,0 0 1 0 0,-2 4-343 0 0,-12 14 214 0 0,1 0 0 0 0,1 2 0 0 0,2 0 0 0 0,0 1 0 0 0,1 1 0 0 0,-6 18-214 0 0,15-33 155 0 0,-65 160 516 0 0,-9 16-3239 0 0,60-159-207 0 0,15-23 1367 0 0</inkml:trace>
  <inkml:trace contextRef="#ctx0" brushRef="#br0" timeOffset="4400.572">5527 427 1772 0 0,'42'-5'12899'0'0,"-33"-2"-15727"0"0,-16 4-3134 0 0,-10 3 2731 0 0,9 2 1997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3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1100 0 0,'3'18'4038'0'0,"-1"89"-3320"0"0,-1-96-668 0 0,0 0 1 0 0,1 0-1 0 0,0-1 1 0 0,0 1-1 0 0,1 0 0 0 0,1-1 1 0 0,0 0-1 0 0,0 0 1 0 0,1 0-1 0 0,0 0 1 0 0,1-1-1 0 0,0 0 0 0 0,0 0 1 0 0,1-1-1 0 0,0 1 1 0 0,1-1-1 0 0,0-1 1 0 0,0 0-1 0 0,1 0 0 0 0,-1 0 1 0 0,2-1-1 0 0,-1-1 1 0 0,0 1-1 0 0,1-1 0 0 0,0-1 1 0 0,0 0-1 0 0,1 0 1 0 0,-1-1-1 0 0,1-1 1 0 0,0 0-1 0 0,-1 0 0 0 0,1-1 1 0 0,0 0-1 0 0,0-1 1 0 0,0 0-1 0 0,0-1 1 0 0,0 0-1 0 0,0 0 0 0 0,-1-2 1 0 0,1 1-1 0 0,0-1 1 0 0,-1-1-1 0 0,0 0 1 0 0,0 0-1 0 0,0-1 0 0 0,4-2-50 0 0,-8-1 21 0 0,0 1-1 0 0,0-1 1 0 0,-1-1 0 0 0,0 1-1 0 0,0 0 1 0 0,-1-1-1 0 0,0 0 1 0 0,-1 0-1 0 0,0 0 1 0 0,0-1-1 0 0,-1 1 1 0 0,0-1-1 0 0,-1 1 1 0 0,0-1-1 0 0,0 0 1 0 0,-1 0-1 0 0,0 1 1 0 0,-1-1-1 0 0,0 0 1 0 0,-1-1-21 0 0,1-21 512 0 0,1 31-527 0 0,0 1 22 0 0,5-3 39 0 0,103 206-1271 0 0,-62-127-1704 0 0,-33-60 604 0 0,-11-10 1004 0 0</inkml:trace>
  <inkml:trace contextRef="#ctx0" brushRef="#br0" timeOffset="449.39">637 573 1392 0 0,'62'56'1851'0'0,"-54"-45"-1648"0"0,-1-1 1 0 0,0 1-1 0 0,-1 0 0 0 0,0 0 0 0 0,0 1 1 0 0,-1 0-1 0 0,-1 0 0 0 0,0 0 1 0 0,-1 1-1 0 0,0-1 0 0 0,-1 1 1 0 0,0-1-1 0 0,0 8-203 0 0,-5-16 142 0 0,1 1 0 0 0,0-1 0 0 0,-1 1 0 0 0,0-1 0 0 0,0 0 0 0 0,0 0 0 0 0,0 0 0 0 0,-1 0 0 0 0,0-1 0 0 0,0 0 0 0 0,0 1 0 0 0,0-1 0 0 0,0-1 0 0 0,0 1 0 0 0,-1-1-1 0 0,1 1 1 0 0,-1-1 0 0 0,-1 0-142 0 0,4-2 235 0 0,2 0-76 0 0,-2-3-49 0 0,-2-8-141 0 0,1 1 0 0 0,0-1 0 0 0,1 1-1 0 0,0-1 1 0 0,1 0 0 0 0,0 0 0 0 0,1 0 0 0 0,0 1 0 0 0,0-1 0 0 0,1 0 0 0 0,1 0 0 0 0,0 0 0 0 0,0 1 0 0 0,1-1-1 0 0,0 1 1 0 0,1-1 0 0 0,0 1 0 0 0,1 0 0 0 0,0 1 0 0 0,1-1 0 0 0,-1 1 0 0 0,8-8 31 0 0,-12 15-37 0 0,0 0 0 0 0,0 0 1 0 0,0 0-1 0 0,0 1 0 0 0,0-1 1 0 0,0 0-1 0 0,1 1 0 0 0,-1-1 1 0 0,1 1-1 0 0,-1-1 0 0 0,1 1 1 0 0,-1 0-1 0 0,1-1 0 0 0,0 1 1 0 0,0 0-1 0 0,-1 0 0 0 0,1 0 1 0 0,0 0-1 0 0,0 1 0 0 0,0-1 1 0 0,0 0-1 0 0,0 1 0 0 0,0 0 1 0 0,0-1-1 0 0,1 1 0 0 0,-1 0 1 0 0,0 0-1 0 0,0 0 0 0 0,0 0 1 0 0,0 0-1 0 0,0 1 0 0 0,0-1 1 0 0,0 1-1 0 0,0-1 0 0 0,0 1 1 0 0,0 0-1 0 0,0 0 0 0 0,0 0 1 0 0,0 0-1 0 0,-1 0 0 0 0,1 0 1 0 0,0 0-1 0 0,-1 1 0 0 0,1-1 1 0 0,0 0-1 0 0,-1 1 0 0 0,0 0 1 0 0,1-1-1 0 0,-1 1 0 0 0,0 0 1 0 0,0-1-1 0 0,0 2 37 0 0,217 206-578 0 0,-169-171-2795 0 0,-48-38 2198 0 0</inkml:trace>
  <inkml:trace contextRef="#ctx0" brushRef="#br0" timeOffset="902.935">1144 259 1348 0 0,'-1'-23'2388'0'0,"0"35"-1150"0"0,-1 44-549 0 0,2 223 443 0 0,-26-83-776 0 0,3-84 336 0 0,48-139-602 0 0,-13 14-122 0 0,1-1 0 0 0,-1 2-1 0 0,2 0 1 0 0,0 0 0 0 0,0 1-1 0 0,1 1 1 0 0,0 1-1 0 0,1 0 1 0 0,0 1 0 0 0,1 0-1 0 0,-1 1 1 0 0,1 1 0 0 0,1 1-1 0 0,-1 0 1 0 0,1 2-1 0 0,0 0 1 0 0,-1 1 0 0 0,11 0 32 0 0,-26 2 24 0 0,1-1 1 0 0,-1 1 0 0 0,1 1-1 0 0,-1-1 1 0 0,1 0 0 0 0,-1 1-1 0 0,1-1 1 0 0,-1 1 0 0 0,1 0-1 0 0,-1 0 1 0 0,0 0 0 0 0,1 0-1 0 0,-1 0 1 0 0,0 0 0 0 0,0 0-1 0 0,0 1 1 0 0,0-1 0 0 0,0 1-1 0 0,0 0 1 0 0,0 0 0 0 0,0 0-1 0 0,-1-1 1 0 0,1 1 0 0 0,-1 1-1 0 0,0-1 1 0 0,1 0 0 0 0,-1 0-1 0 0,0 0 1 0 0,0 1 0 0 0,0-1-1 0 0,-1 1 1 0 0,1-1 0 0 0,0 0-1 0 0,-1 1 1 0 0,0-1 0 0 0,0 1-1 0 0,1 0 1 0 0,-1-1 0 0 0,-1 1-1 0 0,1-1 1 0 0,0 1 0 0 0,-1-1-1 0 0,1 1 1 0 0,-1-1 0 0 0,0 0-1 0 0,0 1 1 0 0,0-1 0 0 0,0 0-1 0 0,0 1 1 0 0,0-1 0 0 0,-1 0-25 0 0,-5 7 21 0 0,-2 0 0 0 0,1 0 1 0 0,-1-1-1 0 0,0-1 0 0 0,0 1 1 0 0,-1-1-1 0 0,0-1 0 0 0,-1 0 1 0 0,1 0-1 0 0,-1-1 0 0 0,0-1 1 0 0,0 0-1 0 0,-1 0 0 0 0,1-1 1 0 0,-1 0-1 0 0,0-1 0 0 0,-3 0-21 0 0,14-2-107 0 0,0 0-1 0 0,1 0 0 0 0,-1 0 0 0 0,0 0 0 0 0,0 0 0 0 0,1 0 0 0 0,-1 0 1 0 0,0 0-1 0 0,1 0 0 0 0,-1 0 0 0 0,0-1 0 0 0,0 1 0 0 0,1 0 0 0 0,-1 0 0 0 0,0-1 1 0 0,1 1-1 0 0,-1 0 0 0 0,0-1 0 0 0,1 1 0 0 0,-1-1 0 0 0,1 1 0 0 0,-1-1 1 0 0,0 1-1 0 0,1-1 0 0 0,0 1 0 0 0,-1-1 0 0 0,1 0 0 0 0,-1 1 0 0 0,1-1 0 0 0,0 1 1 0 0,-1-1-1 0 0,1 0 0 0 0,0 0 0 0 0,-1 1 0 0 0,1-1 0 0 0,0 0 0 0 0,0 1 0 0 0,0-1 1 0 0,0 0-1 0 0,0 0 0 0 0,0 1 0 0 0,0-1 0 0 0,0 0 0 0 0,0 0 0 0 0,0 1 1 0 0,0-1-1 0 0,0 0 0 0 0,1 0 0 0 0,-1 1 0 0 0,0-1 0 0 0,1 0 0 0 0,-1 0 108 0 0,11-15-1442 0 0</inkml:trace>
  <inkml:trace contextRef="#ctx0" brushRef="#br0" timeOffset="1152.487">1784 639 1120 0 0,'2'78'5249'0'0,"25"77"-6516"0"0,-27-153-31 0 0,0-2 130 0 0,0 0 48 0 0</inkml:trace>
  <inkml:trace contextRef="#ctx0" brushRef="#br0" timeOffset="1401.036">1743 359 1172 0 0,'6'-20'1268'0'0,"-3"5"-216"0"0,4 4-144 0 0,-3 2-128 0 0,-2-1-47 0 0,1 4-81 0 0,1 1-152 0 0,-3 1-152 0 0,3 1-224 0 0,-2 0-184 0 0,0 3 4 0 0,3-2-508 0 0,0 2-336 0 0,4 2 75 0 0,-5-2-603 0 0,1 3 36 0 0,13 5 160 0 0</inkml:trace>
  <inkml:trace contextRef="#ctx0" brushRef="#br0" timeOffset="1819.895">2310 576 1196 0 0,'-12'-21'3218'0'0,"5"17"-3133"0"0,0-1 0 0 0,-1 1 0 0 0,1 0 0 0 0,0 1 0 0 0,-1 0 0 0 0,0 0 0 0 0,0 1 0 0 0,0 0 0 0 0,0 0 0 0 0,0 0 0 0 0,-1 1 0 0 0,1 1 0 0 0,0-1 0 0 0,0 1 0 0 0,-1 1 0 0 0,1 0 0 0 0,0 0 0 0 0,0 0 0 0 0,-1 1 0 0 0,1 0 0 0 0,1 1 0 0 0,-1 0 0 0 0,0 0 0 0 0,1 1 0 0 0,-1-1 0 0 0,1 2 0 0 0,-4 2-85 0 0,-9 5 116 0 0,1 1-1 0 0,1 1 1 0 0,0 0 0 0 0,1 2 0 0 0,0 0 0 0 0,1 1 0 0 0,1 0 0 0 0,1 1-1 0 0,-6 10-115 0 0,18-26 9 0 0,1 0 0 0 0,0 0 0 0 0,0-1 0 0 0,0 1-1 0 0,0 0 1 0 0,0 0 0 0 0,0 0 0 0 0,0 0 0 0 0,0 0-1 0 0,1 0 1 0 0,-1 0 0 0 0,1 0 0 0 0,0 0 0 0 0,-1 1-1 0 0,1-1 1 0 0,0 0 0 0 0,0 0 0 0 0,0 0 0 0 0,1 0-1 0 0,-1 0 1 0 0,0 1 0 0 0,1-1 0 0 0,0 0 0 0 0,-1 0 0 0 0,1 0-1 0 0,0 0 1 0 0,0 0 0 0 0,0-1 0 0 0,0 1 0 0 0,0 0-1 0 0,1 0 1 0 0,-1-1 0 0 0,0 1 0 0 0,1 0 0 0 0,0-1-1 0 0,-1 0 1 0 0,1 1 0 0 0,0-1 0 0 0,-1 0 0 0 0,1 0-1 0 0,0 0 1 0 0,0 0 0 0 0,0 0 0 0 0,0 0 0 0 0,0 0-1 0 0,0-1 1 0 0,0 1 0 0 0,0-1 0 0 0,0 0 0 0 0,1 0-1 0 0,-1 1-8 0 0,113 12-323 0 0,-106-13 319 0 0,0-1 0 0 0,1 1 0 0 0,-1-2 0 0 0,-1 1 0 0 0,1-2 0 0 0,0 1 0 0 0,0-1 0 0 0,-1 0 0 0 0,0-1 0 0 0,1 0 0 0 0,-1 0 0 0 0,-1 0 0 0 0,1-1 0 0 0,-1-1 0 0 0,0 1 0 0 0,0-1 0 0 0,0 0 0 0 0,-1-1 0 0 0,0 0 0 0 0,0 0 0 0 0,0 0 0 0 0,-1-1 0 0 0,-1 1 0 0 0,3-5 4 0 0,-7 11 90 0 0,0 1-23 0 0,0 0 35 0 0,0 0-14 0 0,1-1-84 0 0,1 1-1 0 0,-1-1 1 0 0,0 0 0 0 0,1 1-1 0 0,-1-1 1 0 0,0 1 0 0 0,1-1-1 0 0,-1 1 1 0 0,0 0 0 0 0,1 0-1 0 0,-1-1 1 0 0,1 1-1 0 0,-1 0 1 0 0,0 0 0 0 0,1 0-1 0 0,-1 1 1 0 0,1-1 0 0 0,-1 0-1 0 0,1 0 1 0 0,-1 1 0 0 0,0-1-1 0 0,1 1 1 0 0,-1-1-1 0 0,0 1 1 0 0,0 0 0 0 0,1 0-1 0 0,-1-1 1 0 0,0 1 0 0 0,0 0-1 0 0,0 0 1 0 0,0 0 0 0 0,0 0-1 0 0,0 0 1 0 0,0 0 0 0 0,0 0-1 0 0,0 1 1 0 0,-1-1-1 0 0,1 0 1 0 0,0 0 0 0 0,-1 1-1 0 0,1-1-3 0 0,30 20-66 0 0,-5-10-78 0 0,61 24-1189 0 0,-22-26-2347 0 0,-50-9 2626 0 0</inkml:trace>
  <inkml:trace contextRef="#ctx0" brushRef="#br0" timeOffset="2085.408">2616 384 2092 0 0,'-4'5'128'0'0,"0"1"0"0"0,0-1 0 0 0,1 1 1 0 0,0 0-1 0 0,0 0 0 0 0,0 0 0 0 0,1 0 0 0 0,-1 0 0 0 0,1 1 0 0 0,1-1 0 0 0,0 0 0 0 0,-1 1 0 0 0,2 0 1 0 0,-1-1-1 0 0,1 1 0 0 0,0-1 0 0 0,1 1 0 0 0,-1 0 0 0 0,1-1 0 0 0,1 1 0 0 0,-1-1 0 0 0,1 1 0 0 0,0-1 1 0 0,0 0-1 0 0,1 0 0 0 0,0 0 0 0 0,0 0 0 0 0,0 0 0 0 0,1-1 0 0 0,0 1 0 0 0,1 0-128 0 0,99 166 1246 0 0,-101-168-1266 0 0,0 0 1 0 0,0 0-1 0 0,0 1 1 0 0,-1-1-1 0 0,1 0 0 0 0,-1 1 1 0 0,0 0-1 0 0,0 0 1 0 0,-1 0-1 0 0,0-1 1 0 0,0 1-1 0 0,0 1 1 0 0,0-1-1 0 0,-1 0 1 0 0,1 0-1 0 0,-1 0 1 0 0,-1 0-1 0 0,1 0 1 0 0,-1 0-1 0 0,0 0 1 0 0,0 0-1 0 0,0 0 0 0 0,-1 0 1 0 0,0 0-1 0 0,0-1 1 0 0,0 1-1 0 0,0 0 1 0 0,-1-1-1 0 0,1 0 1 0 0,-1 0-1 0 0,-1 1 1 0 0,1-2-1 0 0,0 1 1 0 0,-1 0-1 0 0,0-1 1 0 0,0 0-1 0 0,0 1 1 0 0,0-2-1 0 0,0 1 0 0 0,-1 0 1 0 0,1-1-1 0 0,-1 0 1 0 0,0 0-1 0 0,1 0 1 0 0,-1-1-1 0 0,0 1 1 0 0,0-1-1 0 0,-4 0 20 0 0,-77-18-3673 0 0,54 2 2379 0 0</inkml:trace>
  <inkml:trace contextRef="#ctx0" brushRef="#br0" timeOffset="2336.044">2840 506 1452 0 0,'-132'72'4668'0'0,"-37"91"-2942"0"0,111-101-1761 0 0,44-47-182 0 0,-50 43-4908 0 0,57-55 3936 0 0</inkml:trace>
  <inkml:trace contextRef="#ctx0" brushRef="#br0" timeOffset="3078.335">2863 854 1312 0 0,'83'-18'1425'0'0,"-34"9"-1043"0"0,-2-1-1 0 0,1-3 1 0 0,-2-2-1 0 0,1-2 1 0 0,-2-1-1 0 0,-1-3 1 0 0,13-9-382 0 0,-21-11 514 0 0,-36 40-419 0 0,-16-19 125 0 0,7 17-168 0 0,1 1 0 0 0,-1 0-1 0 0,1 0 1 0 0,-1 1 0 0 0,0 0-1 0 0,1 1 1 0 0,-1 0 0 0 0,0 0-1 0 0,1 1 1 0 0,-1 0 0 0 0,0 1-1 0 0,1 0 1 0 0,-1 0 0 0 0,1 1-1 0 0,0-1 1 0 0,-4 3-52 0 0,-3-1 76 0 0,-1 0-1 0 0,0 1 1 0 0,1 0 0 0 0,0 1 0 0 0,0 1-1 0 0,1 0 1 0 0,0 1 0 0 0,0 1 0 0 0,1 0-1 0 0,0 1 1 0 0,0 0 0 0 0,1 1 0 0 0,1 1-1 0 0,0-1 1 0 0,0 2 0 0 0,1 0-1 0 0,-5 8-75 0 0,15-17 9 0 0,1 0-1 0 0,-1 1 0 0 0,1-1 0 0 0,0 0 0 0 0,0 0 0 0 0,0-1 0 0 0,1 1 0 0 0,-1 0 0 0 0,1 0 1 0 0,0-1-1 0 0,0 1 0 0 0,0-1 0 0 0,1 1 0 0 0,-1-1 0 0 0,1 0 0 0 0,0 0 0 0 0,0 0 0 0 0,0 0 1 0 0,0-1-1 0 0,0 1 0 0 0,1-1 0 0 0,-1 0 0 0 0,1 0 0 0 0,-1 0 0 0 0,1 0 0 0 0,0 0 0 0 0,0-1 1 0 0,0 0-1 0 0,0 0 0 0 0,0 0 0 0 0,0 0 0 0 0,0-1 0 0 0,0 1 0 0 0,0-1 0 0 0,0 0 0 0 0,2-1-8 0 0,30 5-65 0 0,0-2 0 0 0,0-2-1 0 0,0-1 1 0 0,-1-2 0 0 0,1-1-1 0 0,0-2 1 0 0,13-5 65 0 0,-45 10-8 0 0,71-13-234 0 0,-2-4 1 0 0,0-3-1 0 0,-1-3 1 0 0,-1-4-1 0 0,7-6 242 0 0,-49 9 730 0 0,-28 24-545 0 0,-34-3 391 0 0,18 8-484 0 0,-13 2 11 0 0,0 0-1 0 0,1 2 1 0 0,0 2-1 0 0,0 0 0 0 0,1 1 1 0 0,1 2-1 0 0,0 1 0 0 0,1 0 1 0 0,-12 11-103 0 0,67-22-234 0 0,-14-7 157 0 0,0 0 0 0 0,-1-2 0 0 0,0 0 0 0 0,0-1 0 0 0,-1-1 0 0 0,1 0 0 0 0,-2-1 0 0 0,1-1 0 0 0,-1 0 0 0 0,-1-1 0 0 0,0 0 0 0 0,0-1 0 0 0,-1 0 0 0 0,-1-1 0 0 0,0-1 0 0 0,-1 0 0 0 0,0 0 0 0 0,0-3 77 0 0,3-7-79 0 0,-1-1 1 0 0,-2 0 0 0 0,0 0-1 0 0,-2-1 1 0 0,-1 0 0 0 0,0-1 0 0 0,-2 0-1 0 0,-2 0 1 0 0,0 0 0 0 0,-2 0-1 0 0,-1-27 79 0 0,-2 27 323 0 0,-2 0 0 0 0,0 0 1 0 0,-1 1-1 0 0,-2 0 0 0 0,-1 0 0 0 0,-1 1 0 0 0,-1 0 0 0 0,-1 0 0 0 0,-3-1-323 0 0,13 22 78 0 0,-1 1-1 0 0,0 0 1 0 0,0 0-1 0 0,-1 0 1 0 0,1 0-1 0 0,0 0 1 0 0,-1 1 0 0 0,0-1-1 0 0,0 1 1 0 0,1-1-1 0 0,-1 1 1 0 0,-1 0 0 0 0,1 0-1 0 0,0 1 1 0 0,0-1-1 0 0,-1 0 1 0 0,1 1 0 0 0,-1 0-1 0 0,1 0 1 0 0,-1 0-1 0 0,-3 0-77 0 0,3 4 31 0 0,1 0-1 0 0,-1 0 0 0 0,1 0 0 0 0,0 1 0 0 0,0 0 0 0 0,0-1 1 0 0,1 1-1 0 0,-1 0 0 0 0,1 0 0 0 0,0 0 0 0 0,0 1 1 0 0,0-1-1 0 0,1 0 0 0 0,0 1 0 0 0,-1-1 0 0 0,2 1 0 0 0,-1 0 1 0 0,0-1-1 0 0,1 5-30 0 0,23 188-458 0 0,-5-114-46 0 0,-1 38-3701 0 0,-6 1 0 0 0,-5 121 4205 0 0,-6-190-1200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3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1112 0 0,'29'48'3351'0'0,"-16"-30"-3211"0"0,0 1 0 0 0,-2 0-1 0 0,-1 1 1 0 0,0 0 0 0 0,-1 1-1 0 0,-1 0 1 0 0,-2 0 0 0 0,0 0 0 0 0,1 9-140 0 0,-4-8 52 0 0,-12 85 1434 0 0,1-91-1163 0 0,8-16-281 0 0,-1-1-1 0 0,1 1 1 0 0,0-1 0 0 0,0 1 0 0 0,-1-1-1 0 0,1 1 1 0 0,0-1 0 0 0,-1 1 0 0 0,1 0 0 0 0,0-1-1 0 0,-1 1 1 0 0,1 0 0 0 0,-1-1 0 0 0,1 1-1 0 0,-1 0 1 0 0,1-1 0 0 0,-1 1 0 0 0,1 0 0 0 0,-1 0-1 0 0,1-1 1 0 0,-1 1 0 0 0,1 0 0 0 0,-1 0-1 0 0,1 0 1 0 0,-1 0 0 0 0,1 0 0 0 0,-1 0-1 0 0,1 0 1 0 0,-1 0 0 0 0,1 0 0 0 0,-1 0-42 0 0,2-18-76 0 0,1-1-1 0 0,0 1 1 0 0,1 0 0 0 0,2-1-1 0 0,-1 2 1 0 0,2-1 0 0 0,1 1-1 0 0,0 0 1 0 0,1 0 0 0 0,0 1-1 0 0,2 0 1 0 0,0 0 0 0 0,0 1 0 0 0,2 0-1 0 0,0 1 1 0 0,0 1 0 0 0,1 0-1 0 0,1 0 1 0 0,0 1 0 0 0,13-7 76 0 0,-20 15-39 0 0,-1 0 1 0 0,2 1-1 0 0,-1 0 1 0 0,0 0 0 0 0,0 1-1 0 0,1 0 1 0 0,0 0-1 0 0,-1 1 1 0 0,1 0-1 0 0,0 0 1 0 0,-1 1 0 0 0,1-1-1 0 0,0 2 1 0 0,0-1-1 0 0,-1 1 1 0 0,1 1-1 0 0,0-1 1 0 0,-1 1 0 0 0,1 1-1 0 0,-1-1 1 0 0,0 1-1 0 0,0 0 1 0 0,0 1-1 0 0,0 0 1 0 0,0 0 0 0 0,-1 0-1 0 0,0 1 1 0 0,0 0-1 0 0,0 0 1 0 0,0 1-1 0 0,-1-1 1 0 0,0 1 0 0 0,0 0-1 0 0,-1 1 1 0 0,0-1-1 0 0,0 1 1 0 0,0 0-1 0 0,-1 0 1 0 0,0 0 0 0 0,0 0-1 0 0,1 6 39 0 0,-4-5 47 0 0,-1 0-1 0 0,1 0 1 0 0,-2 0-1 0 0,1 0 1 0 0,-1-1-1 0 0,0 1 1 0 0,-1-1-1 0 0,0 1 1 0 0,0-1-1 0 0,0 0 1 0 0,-1 0-1 0 0,0 0 1 0 0,0 0-1 0 0,-1-1 1 0 0,0 0-1 0 0,0 0 1 0 0,-3 2-47 0 0,0 3 147 0 0,8-66-19 0 0,5 31-302 0 0,1 0 1 0 0,2 1-1 0 0,0-1 0 0 0,1 2 1 0 0,1-1-1 0 0,1 1 1 0 0,1 1-1 0 0,1 0 1 0 0,1 1-1 0 0,1 0 1 0 0,0 1-1 0 0,2 1 0 0 0,3-3 174 0 0,-17 19-14 0 0,-1 0 0 0 0,0 1-1 0 0,1-1 1 0 0,-1 0 0 0 0,1 1-1 0 0,-1-1 1 0 0,1 1 0 0 0,0 0-1 0 0,-1 0 1 0 0,1 0-1 0 0,0 0 1 0 0,0 1 0 0 0,0-1-1 0 0,0 1 1 0 0,0-1 0 0 0,0 1-1 0 0,-1 0 1 0 0,1 0 0 0 0,0 0-1 0 0,0 1 1 0 0,0-1 0 0 0,0 1-1 0 0,0 0 1 0 0,0-1-1 0 0,0 1 1 0 0,-1 1 0 0 0,1-1-1 0 0,0 0 1 0 0,-1 1 0 0 0,1-1-1 0 0,-1 1 1 0 0,0 0 0 0 0,1-1-1 0 0,-1 1 1 0 0,0 0 0 0 0,0 1-1 0 0,0-1 1 0 0,0 0-1 0 0,0 1 1 0 0,-1-1 0 0 0,1 1-1 0 0,-1-1 1 0 0,0 1 0 0 0,1 2 14 0 0,45 128 242 0 0,8 70-529 0 0,-48-188-449 0 0,8-3-440 0 0</inkml:trace>
  <inkml:trace contextRef="#ctx0" brushRef="#br0" timeOffset="450.447">1091 132 1164 0 0,'-30'21'652'0'0,"22"-17"-473"0"0,0 0 1 0 0,1 1-1 0 0,-1 0 1 0 0,1 0-1 0 0,0 0 1 0 0,0 1-1 0 0,0 0 1 0 0,1 0 0 0 0,0 1-1 0 0,1 0 1 0 0,-1 0-1 0 0,1 0 1 0 0,1 1-1 0 0,-1 0 1 0 0,1 0-1 0 0,0 0 1 0 0,1 0-1 0 0,0 1 1 0 0,0-1-1 0 0,1 1 1 0 0,-1 8-180 0 0,5-12 31 0 0,-1-1 1 0 0,1 1-1 0 0,0-1 1 0 0,1 0 0 0 0,-1 0-1 0 0,1 0 1 0 0,-1 0-1 0 0,1 0 1 0 0,1-1-1 0 0,-1 1 1 0 0,0-1-1 0 0,1 0 1 0 0,0 0 0 0 0,0 0-1 0 0,0 0 1 0 0,0-1-1 0 0,0 1 1 0 0,0-1-1 0 0,1 0 1 0 0,-1 0-1 0 0,1-1 1 0 0,-1 1 0 0 0,1-1-1 0 0,-1 0 1 0 0,1-1-1 0 0,0 1 1 0 0,0-1-1 0 0,2 0-31 0 0,-6 0 60 0 0,23-3 174 0 0,-18-3-172 0 0,0 1 0 0 0,-1 0 0 0 0,0-1 0 0 0,0 0-1 0 0,0-1 1 0 0,-1 1 0 0 0,1-1 0 0 0,-2 1 0 0 0,1-1-1 0 0,-1-1 1 0 0,0 1 0 0 0,0 0 0 0 0,-1-1 0 0 0,0 1 0 0 0,-1-1-1 0 0,1 1 1 0 0,-1-1 0 0 0,-1-6-62 0 0,0 12 93 0 0,1 3-89 0 0,-1 0-1 0 0,0-1 0 0 0,0 1 0 0 0,1-1 0 0 0,-1 1 1 0 0,0-1-1 0 0,1 1 0 0 0,-1-1 0 0 0,0 1 0 0 0,1-1 0 0 0,-1 1 1 0 0,1-1-1 0 0,-1 0 0 0 0,1 1 0 0 0,-1-1 0 0 0,1 0 1 0 0,-1 1-1 0 0,1-1 0 0 0,0 0 0 0 0,-1 0 0 0 0,1 1 0 0 0,-1-1 1 0 0,1 0-1 0 0,0 0 0 0 0,-1 0 0 0 0,1 0 0 0 0,-1 0 1 0 0,1 0-1 0 0,0 0 0 0 0,-1 0 0 0 0,1 0 0 0 0,0 0 1 0 0,-1 0-1 0 0,1 0 0 0 0,-1-1 0 0 0,1 1 0 0 0,0 0 0 0 0,-1 0 1 0 0,1 0-1 0 0,-1-1 0 0 0,1 1 0 0 0,-1 0 0 0 0,1-1 1 0 0,-1 1-1 0 0,1-1 0 0 0,-1 1 0 0 0,1-1 0 0 0,-1 1 0 0 0,0-1 1 0 0,1 1-1 0 0,-1-1 0 0 0,0 1 0 0 0,1-1 0 0 0,-1 1 1 0 0,0-1-1 0 0,0 1 0 0 0,1-1 0 0 0,-1 0 0 0 0,0 1 1 0 0,0-1-1 0 0,0 1 0 0 0,0-1 0 0 0,0 0-3 0 0,171 198-1837 0 0,-155-191-1293 0 0,-16-6 1847 0 0</inkml:trace>
  <inkml:trace contextRef="#ctx0" brushRef="#br0" timeOffset="1416.619">1427 54 948 0 0,'62'104'2037'0'0,"-37"65"1754"0"0,-60-76-1854 0 0,29-153-1781 0 0,7 39-256 0 0,2 1 0 0 0,1 0 0 0 0,0-1 0 0 0,1 2 0 0 0,1-1 0 0 0,1 1 0 0 0,1 0 0 0 0,1 0 0 0 0,0 1 0 0 0,1 0 0 0 0,1 0 0 0 0,4-3 100 0 0,-9 12-86 0 0,1 1 1 0 0,1-1 0 0 0,-1 1-1 0 0,1 1 1 0 0,1 0 0 0 0,-1 0-1 0 0,1 0 1 0 0,0 1 0 0 0,1 0-1 0 0,-1 1 1 0 0,1 0 0 0 0,0 0-1 0 0,1 1 1 0 0,-1 1 0 0 0,1 0-1 0 0,0 0 1 0 0,-1 1 0 0 0,5 0 85 0 0,29 50 28 0 0,-13 46 91 0 0,-32-88-117 0 0,1 0-1 0 0,1 0 1 0 0,-1 0 0 0 0,1 0 0 0 0,0-1 0 0 0,0 1 0 0 0,1 0 0 0 0,0 0 0 0 0,0-1 0 0 0,0 1 0 0 0,0-1-1 0 0,1 0 1 0 0,0 0 0 0 0,0 0 0 0 0,0 0 0 0 0,1 0 0 0 0,0-1 0 0 0,0 1 0 0 0,0-1 0 0 0,0 0 0 0 0,1 0-1 0 0,0-1 1 0 0,-1 1 0 0 0,1-1 0 0 0,0 0 0 0 0,1 0 0 0 0,-1-1 0 0 0,1 0 0 0 0,-1 0 0 0 0,1 0 0 0 0,2 0-2 0 0,4-1-14 0 0,1-1 1 0 0,-1 0-1 0 0,1-1 1 0 0,-1-1-1 0 0,0 0 1 0 0,1-1 0 0 0,-1 0-1 0 0,0-1 1 0 0,-1 0-1 0 0,1 0 1 0 0,-1-2 0 0 0,0 1-1 0 0,0-2 1 0 0,0 1-1 0 0,1-3 14 0 0,53-26 1128 0 0,-54 42 398 0 0,-11 15-1415 0 0,5-15-135 0 0,0-1-1 0 0,1 1 1 0 0,0-1-1 0 0,0 0 1 0 0,0 0 0 0 0,0-1-1 0 0,1 0 1 0 0,0 0-1 0 0,0 0 1 0 0,1-1-1 0 0,-1 0 1 0 0,1-1-1 0 0,0 1 1 0 0,0-1 0 0 0,0-1-1 0 0,0 0 1 0 0,0 0-1 0 0,1 0 1 0 0,-1-1-1 0 0,0-1 1 0 0,1 1 0 0 0,-1-1-1 0 0,1-1 1 0 0,-1 1-1 0 0,1-2 1 0 0,3 0 24 0 0,0 2-43 0 0,1 0 0 0 0,-1-1-1 0 0,0 0 1 0 0,0-1 0 0 0,0-1 0 0 0,0 0 0 0 0,-1 0 0 0 0,1-1 0 0 0,-1-1-1 0 0,1 1 1 0 0,-2-2 0 0 0,1 0 0 0 0,0 0 0 0 0,-1-1 0 0 0,0 0 0 0 0,-1-1 0 0 0,0 0-1 0 0,0-1 1 0 0,1-1 43 0 0,82-111 2828 0 0,-67 166-2371 0 0,-5 60-340 0 0,-5 2 1 0 0,-4-1 0 0 0,-4 63-118 0 0,-38 26 185 0 0,20-158-124 0 0,7-18 1 0 0,-1-1 0 0 0,-1 1 1 0 0,0-1-1 0 0,-1-1 0 0 0,-1 1 0 0 0,-1-1 0 0 0,-1 0 1 0 0,0-1-1 0 0,-1 0 0 0 0,-1-1 0 0 0,0 0 0 0 0,-1-1 0 0 0,0 0 1 0 0,-1-1-1 0 0,-1-1 0 0 0,0 0 0 0 0,-1-1 0 0 0,0-1 1 0 0,-1 0-1 0 0,0-1 0 0 0,0-1 0 0 0,-1 0 0 0 0,0-2 0 0 0,0 0 1 0 0,0-1-1 0 0,-3 0-62 0 0,15-4 5 0 0,0-1 0 0 0,0 1-1 0 0,-1-1 1 0 0,1 0 0 0 0,0-1 0 0 0,0 1 0 0 0,-1-1 0 0 0,1 0 0 0 0,0-1-1 0 0,0 0 1 0 0,0 0 0 0 0,0 0 0 0 0,1 0 0 0 0,-1-1 0 0 0,1 0 0 0 0,-1 0-1 0 0,1-1 1 0 0,0 0 0 0 0,0 0 0 0 0,0 0 0 0 0,1 0 0 0 0,-1-1-1 0 0,1 1 1 0 0,0-1 0 0 0,-2-4-5 0 0,0-3-154 0 0,0 0 0 0 0,0-1 0 0 0,1 0 0 0 0,0 0 0 0 0,2 0 0 0 0,-1-1 0 0 0,2 1 0 0 0,-1-1 0 0 0,2 0 0 0 0,0 0 0 0 0,1 0 0 0 0,0 1 0 0 0,1-1 0 0 0,0 0 0 0 0,2 0 0 0 0,-1 1-1 0 0,2-1 1 0 0,-1 1 0 0 0,2 0 0 0 0,0 0 0 0 0,0 0 0 0 0,2 1 0 0 0,-1-1 0 0 0,7-7 154 0 0,5-9-787 0 0,2 2-1 0 0,0 0 0 0 0,1 1 1 0 0,2 1-1 0 0,1 1 1 0 0,1 2-1 0 0,0 0 1 0 0,21-12 787 0 0,9-4-1256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3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1 936 0 0,'-38'4'738'0'0,"1"1"0"0"0,0 3 1 0 0,0 1-1 0 0,1 1 0 0 0,0 2 0 0 0,-28 15-738 0 0,46-19 223 0 0,0 2-1 0 0,1 0 0 0 0,0 1 1 0 0,0 1-1 0 0,1 1 0 0 0,1 0 1 0 0,0 1-1 0 0,-8 10-222 0 0,19-20 63 0 0,0 0-1 0 0,1 0 1 0 0,0 0 0 0 0,-1 0 0 0 0,1 1-1 0 0,1-1 1 0 0,-1 1 0 0 0,1 0 0 0 0,0 0-1 0 0,0 0 1 0 0,0 0 0 0 0,1 0 0 0 0,0 1-1 0 0,0-1 1 0 0,0 0 0 0 0,1 0-1 0 0,-1 1 1 0 0,1-1 0 0 0,0 1 0 0 0,1-1-1 0 0,0 5-62 0 0,14 2 44 0 0,1 0 0 0 0,0 0 0 0 0,0-1 0 0 0,1-1-1 0 0,0-1 1 0 0,1-1 0 0 0,0 0 0 0 0,0-1-1 0 0,1-1 1 0 0,0-1 0 0 0,0-1 0 0 0,0 0-1 0 0,0-1 1 0 0,1-1 0 0 0,0-1 0 0 0,-1-1 0 0 0,16-2-44 0 0,31 5-419 0 0,0-4 0 0 0,0-2 0 0 0,-1-4 0 0 0,1-2 0 0 0,-1-3 0 0 0,46-15 419 0 0,-107 26-35 0 0,9-2 6 0 0,1 0-1 0 0,-1-1 0 0 0,0 0 0 0 0,-1-1 0 0 0,1-1 0 0 0,-1 0 1 0 0,0 0-1 0 0,0-1 0 0 0,-1-1 0 0 0,0 0 0 0 0,0-1 0 0 0,5-5 30 0 0,-16 12-2 0 0,-1-1 0 0 0,0 1 0 0 0,0 1 0 0 0,0-1 0 0 0,0 0 0 0 0,0 0 0 0 0,0 0 0 0 0,0 0-1 0 0,-1 1 1 0 0,1-1 0 0 0,-1 0 0 0 0,1 1 0 0 0,-1 0 0 0 0,0-1 0 0 0,1 1 0 0 0,-1 0 0 0 0,0 0 0 0 0,0 0 0 0 0,0 0-1 0 0,0 0 1 0 0,0 0 0 0 0,0 0 0 0 0,0 1 0 0 0,0-1 0 0 0,0 1 0 0 0,0-1 0 0 0,0 1 0 0 0,-1 0 0 0 0,1 0 0 0 0,-1 0 2 0 0,-24 1 38 0 0,1 1 0 0 0,-1 0 0 0 0,1 2 0 0 0,0 2 0 0 0,0 0 0 0 0,1 1 0 0 0,0 2 1 0 0,0 0-1 0 0,1 2 0 0 0,0 1 0 0 0,1 1 0 0 0,0 0 0 0 0,1 2 0 0 0,1 1 1 0 0,0 0-1 0 0,-17 19-38 0 0,11 1 242 0 0,27-35-196 0 0,2 2 30 0 0,4 0-70 0 0,0-1 1 0 0,0 0 0 0 0,0 0 0 0 0,0-1 0 0 0,1 1 0 0 0,-1-1-1 0 0,0-1 1 0 0,0 1 0 0 0,1-1 0 0 0,-1 0 0 0 0,1 0 0 0 0,-1-1-1 0 0,0 0 1 0 0,0 0 0 0 0,1-1 0 0 0,-1 1 0 0 0,0-1 0 0 0,0-1-1 0 0,0 1 1 0 0,-1-1 0 0 0,1 0-7 0 0,-4 2-1 0 0,269-112-253 0 0,-267 112 277 0 0,1 0 0 0 0,-1 0 1 0 0,1 1-1 0 0,-1-1 0 0 0,1 1 1 0 0,-1 0-1 0 0,1 1 1 0 0,-1-1-1 0 0,1 1 0 0 0,-1 0 1 0 0,1 0-1 0 0,-1 0 0 0 0,0 0 1 0 0,0 1-1 0 0,1 0 1 0 0,-1 0-1 0 0,0 0 0 0 0,0 0 1 0 0,-1 1-1 0 0,1 0 0 0 0,0-1 1 0 0,-1 1-1 0 0,0 1 0 0 0,0-1 1 0 0,1 1-24 0 0,16 11 2 0 0,61 42-574 0 0,-28-19-3395 0 0,-51-36 2665 0 0</inkml:trace>
  <inkml:trace contextRef="#ctx0" brushRef="#br0" timeOffset="403.44">1367 292 1088 0 0,'2'3'164'0'0,"0"0"0"0"0,-1 0 0 0 0,1 0-1 0 0,-1-1 1 0 0,1 1 0 0 0,-1 1 0 0 0,0-1 0 0 0,0 0 0 0 0,-1 0 0 0 0,1 0-1 0 0,-1 0 1 0 0,1 1 0 0 0,-1-1 0 0 0,0 0 0 0 0,0 1 0 0 0,0-1-1 0 0,-1 0 1 0 0,1 0 0 0 0,-1 0 0 0 0,0 1 0 0 0,0-1 0 0 0,0 0 0 0 0,0 0-1 0 0,0 0 1 0 0,-1 0 0 0 0,0 0 0 0 0,1-1 0 0 0,-1 1 0 0 0,0 0-1 0 0,0-1 1 0 0,0 1 0 0 0,-1-1 0 0 0,1 0 0 0 0,-1 0 0 0 0,-2 2-164 0 0,3-61 745 0 0,9 42-786 0 0,0 0 1 0 0,1 1-1 0 0,1 0 0 0 0,0 0 1 0 0,1 1-1 0 0,1 1 1 0 0,-1-1-1 0 0,2 2 0 0 0,0-1 1 0 0,0 2-1 0 0,1 0 0 0 0,1 0 1 0 0,-1 1-1 0 0,2 1 0 0 0,-1 0 1 0 0,1 1-1 0 0,0 0 1 0 0,0 2-1 0 0,1-1 0 0 0,9 0 41 0 0,46 31-210 0 0,-56-11 163 0 0,-1 1 1 0 0,-1 0-1 0 0,0 0 0 0 0,-1 1 1 0 0,-1 1-1 0 0,0 0 1 0 0,-2 0-1 0 0,0 1 1 0 0,3 8 46 0 0,-10-21-9 0 0,37 72-2774 0 0,-28-66 1449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1:3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14 1204 0 0,'0'0'411'0'0,"0"0"-46"0"0,0 0-37 0 0,0 0 12 0 0,0 0-26 0 0,-8-3 312 0 0,4 8-557 0 0,0 0 1 0 0,1 0-1 0 0,-1 0 0 0 0,1 0 0 0 0,0 1 0 0 0,1-1 0 0 0,0 1 0 0 0,-1 0 0 0 0,2 0 1 0 0,-1 0-1 0 0,1 0 0 0 0,0 0 0 0 0,0 0 0 0 0,0 0 0 0 0,1 0 0 0 0,0 0 1 0 0,0 0-1 0 0,1 0 0 0 0,0 3-69 0 0,3 35 149 0 0,2-1 0 0 0,2 0-1 0 0,1 0 1 0 0,3 0 0 0 0,1-2 0 0 0,2 0 0 0 0,2 0 0 0 0,2-1 0 0 0,6 7-149 0 0,-16-29-63 0 0,0 1 0 0 0,-2 0 0 0 0,0 0-1 0 0,-1 1 1 0 0,-1-1 0 0 0,-1 1 0 0 0,0 1 0 0 0,-2-1 0 0 0,0 7 63 0 0,-2-21-179 0 0,0 0 0 0 0,-1 0 0 0 0,0-1 0 0 0,0 1 1 0 0,0 0-1 0 0,-1 0 0 0 0,0-1 0 0 0,0 1 0 0 0,0-1 0 0 0,-1 1 0 0 0,0-1 1 0 0,0 0-1 0 0,0 0 0 0 0,-1 0 0 0 0,1-1 0 0 0,-1 1 0 0 0,0-1 0 0 0,-1 0 1 0 0,-1 2 178 0 0,-20 15-1348 0 0</inkml:trace>
  <inkml:trace contextRef="#ctx0" brushRef="#br0" timeOffset="894.317">1 408 1360 0 0,'5'-18'3525'0'0,"68"3"-3341"0"0,-55 12 216 0 0,742-53-1279 0 0,-746 55 831 0 0,-1 0 1 0 0,0-1-1 0 0,0 0 1 0 0,0-1-1 0 0,-1-1 0 0 0,1 0 1 0 0,-1 0-1 0 0,1-1 1 0 0,-2-1-1 0 0,1 0 1 0 0,0-1-1 0 0,-1 0 0 0 0,-1-1 1 0 0,1 0-1 0 0,-1 0 1 0 0,0-1-1 0 0,-1-1 1 0 0,3-3 47 0 0,-11 6 39 0 0,0 0 0 0 0,0 0 0 0 0,-1 0 0 0 0,0 0 0 0 0,0 0 0 0 0,-1-1 0 0 0,0 1 0 0 0,0 0 0 0 0,0 0 0 0 0,-1 1 0 0 0,0-1 0 0 0,0 0 0 0 0,-1 0 1 0 0,0 1-1 0 0,0 0 0 0 0,-1-1 0 0 0,0 1 0 0 0,0 1 0 0 0,0-1 0 0 0,0 0 0 0 0,-1 1 0 0 0,0 0 0 0 0,0 0 0 0 0,-4-2-39 0 0,-17-26 506 0 0,2 20 101 0 0,21 54-314 0 0,3-29-315 0 0,70 458 557 0 0,-64-175 856 0 0,-7-303-1065 0 0,23-45-390 0 0,-18 38-1 0 0,1-1-1 0 0,0 1 1 0 0,2 0-1 0 0,0 1 1 0 0,0-1 0 0 0,1 1-1 0 0,1 1 1 0 0,0 0-1 0 0,1 0 1 0 0,1 0 0 0 0,0 2-1 0 0,0-1 1 0 0,1 1-1 0 0,2 0 66 0 0,-9 10-15 0 0,-1 0 0 0 0,1 0-1 0 0,-1 1 1 0 0,1-1 0 0 0,0 1-1 0 0,-1 1 1 0 0,1-1 0 0 0,-1 1-1 0 0,1-1 1 0 0,-1 1 0 0 0,1 0-1 0 0,-1 1 1 0 0,0-1 0 0 0,0 1-1 0 0,1 0 1 0 0,-1 0 0 0 0,0 0-1 0 0,-1 1 1 0 0,1-1 0 0 0,0 1-1 0 0,-1 0 1 0 0,1 0 0 0 0,-1 0-1 0 0,0 1 1 0 0,2 2 15 0 0,15 9-124 0 0,-1 3 119 0 0,2-2 0 0 0,0-1 0 0 0,0 0 1 0 0,2-2-1 0 0,-1 0 0 0 0,2-2 0 0 0,0 0 0 0 0,0-2 0 0 0,1 0 0 0 0,0-2 1 0 0,0-1-1 0 0,0-1 0 0 0,1-1 0 0 0,6-1 5 0 0,-18-1-26 0 0,0-2 0 0 0,1 0 0 0 0,-1 0 0 0 0,0-1 0 0 0,0-1 0 0 0,0-1 0 0 0,0 0 0 0 0,0 0 0 0 0,-1-2 0 0 0,1 1 0 0 0,-1-2 0 0 0,0 0 0 0 0,0 0 1 0 0,-1-1-1 0 0,0-1 0 0 0,3-3 26 0 0,-14 8-45 0 0,0-1 1 0 0,0 0-1 0 0,-1 0 1 0 0,1 0 0 0 0,-1 0-1 0 0,0 0 1 0 0,0 0-1 0 0,0 0 1 0 0,-1 0-1 0 0,0 0 1 0 0,1 0 0 0 0,-1 0-1 0 0,-1 1 1 0 0,1-1-1 0 0,0 0 1 0 0,-1 1 0 0 0,0-1-1 0 0,0 1 1 0 0,0-1-1 0 0,0 1 1 0 0,0 0 0 0 0,-1 0-1 0 0,0 0 1 0 0,1 0-1 0 0,-1 0 1 0 0,0 1 0 0 0,0-1-1 0 0,-1 1 1 0 0,1 0-1 0 0,0 0 1 0 0,-1 0 0 0 0,0 0-1 0 0,-2 0 45 0 0,-2-5 39 0 0,0 1-1 0 0,-1 0 0 0 0,0 0 1 0 0,0 1-1 0 0,0 0 1 0 0,-1 1-1 0 0,0 0 0 0 0,0 1 1 0 0,0 0-1 0 0,0 0 1 0 0,0 1-1 0 0,-1 0 1 0 0,1 1-1 0 0,-1 0 0 0 0,1 1 1 0 0,-1 0-1 0 0,1 1 1 0 0,0 0-1 0 0,-1 0 0 0 0,1 1 1 0 0,0 0-1 0 0,-1 1 1 0 0,1 0-1 0 0,1 1 1 0 0,-1 0-1 0 0,1 1 0 0 0,-1 0 1 0 0,1 0-1 0 0,-8 7-38 0 0,16-11 14 0 0,-1 1-1 0 0,1 0 1 0 0,-1 0-1 0 0,1-1 0 0 0,0 1 1 0 0,0 0-1 0 0,0 0 1 0 0,0 0-1 0 0,0 1 1 0 0,0-1-1 0 0,0 0 1 0 0,1 0-1 0 0,-1 0 1 0 0,1 1-1 0 0,-1-1 1 0 0,1 0-1 0 0,0 0 0 0 0,0 1 1 0 0,0-1-1 0 0,0 0 1 0 0,0 1-1 0 0,1-1 1 0 0,-1 0-1 0 0,1 0 1 0 0,0 0-1 0 0,-1 1 1 0 0,1-1-1 0 0,0 0 0 0 0,0 0 1 0 0,0 0-1 0 0,1 0 1 0 0,-1 0-1 0 0,0 0 1 0 0,1-1-1 0 0,-1 1 1 0 0,1 0-1 0 0,0-1 1 0 0,-1 1-1 0 0,1-1 0 0 0,0 1-13 0 0,81 54 229 0 0,162 33-1000 0 0,-75-65-2868 0 0,-148-24 2521 0 0</inkml:trace>
  <inkml:trace contextRef="#ctx0" brushRef="#br0" timeOffset="1203.928">2216 429 888 0 0,'1'-1'52'0'0,"0"-1"0"0"0,0 1 0 0 0,-1-1 0 0 0,2 1 0 0 0,-1-1-1 0 0,0 1 1 0 0,0 0 0 0 0,0 0 0 0 0,1-1 0 0 0,-1 1 0 0 0,0 0 0 0 0,1 0 0 0 0,-1 0 0 0 0,1 0 0 0 0,-1 1 0 0 0,1-1-1 0 0,0 0 1 0 0,-1 1 0 0 0,1-1 0 0 0,0 1 0 0 0,-1-1 0 0 0,1 1 0 0 0,0 0 0 0 0,0 0 0 0 0,-1 0 0 0 0,1 0-1 0 0,0 0 1 0 0,0 0 0 0 0,-1 0 0 0 0,1 1 0 0 0,0-1 0 0 0,0 0 0 0 0,-1 1 0 0 0,1 0 0 0 0,-1-1 0 0 0,1 1-1 0 0,0 0 1 0 0,-1 0 0 0 0,1 0 0 0 0,-1 0 0 0 0,0 0 0 0 0,2 1-52 0 0,59 51 248 0 0,-50-41-93 0 0,0 1 0 0 0,-1 0 1 0 0,-1 1-1 0 0,-1 0 1 0 0,0 1-1 0 0,0 0 0 0 0,-2 1 1 0 0,0-1-1 0 0,0 1 1 0 0,-2 1-1 0 0,0-1 0 0 0,-1 1 1 0 0,2 14-156 0 0,-7-21 241 0 0,-1-1 0 0 0,1 1 0 0 0,-2 0 0 0 0,0 0 0 0 0,0-1 0 0 0,0 1 0 0 0,-1-1 0 0 0,-1 0 0 0 0,0 0 1 0 0,0-1-1 0 0,0 0 0 0 0,-1 1 0 0 0,-1-2 0 0 0,-2 4-241 0 0,0-33 1051 0 0,145-277-4070 0 0,-108 227-154 0 0,-21 56 1707 0 0</inkml:trace>
  <inkml:trace contextRef="#ctx0" brushRef="#br0" timeOffset="1546.136">2746 644 1056 0 0,'7'-2'163'0'0,"21"-5"209"0"0,-1-1 1 0 0,0-1 0 0 0,0-1 0 0 0,-1-2 0 0 0,0-1 0 0 0,-1 0 0 0 0,-1-2-1 0 0,0-1 1 0 0,-1-1 0 0 0,0-2-373 0 0,-21 18 19 0 0,0 0 0 0 0,-1-1 0 0 0,1 1 0 0 0,0 0 0 0 0,-1-1 0 0 0,1 1 0 0 0,-1-1 0 0 0,1 0 0 0 0,-1 1 0 0 0,0-1 0 0 0,0 0-1 0 0,0 0 1 0 0,0 0 0 0 0,0 0 0 0 0,0 0 0 0 0,0 0 0 0 0,-1 0 0 0 0,1 0 0 0 0,-1 0 0 0 0,0 0 0 0 0,1 0 0 0 0,-1 0 0 0 0,0 0 0 0 0,0-1 0 0 0,0 1 0 0 0,0 0 0 0 0,-1 0 0 0 0,1 0 0 0 0,-1 0-1 0 0,1 0 1 0 0,-1 0 0 0 0,0 0 0 0 0,0 0 0 0 0,1 0 0 0 0,-2 0 0 0 0,1 0 0 0 0,0 0 0 0 0,0 0 0 0 0,0 1 0 0 0,-1-1 0 0 0,1 1 0 0 0,-1-1 0 0 0,1 1 0 0 0,-1-1 0 0 0,0 1 0 0 0,0 0-19 0 0,-100-27 785 0 0,88 28-733 0 0,0 1 0 0 0,0 1 0 0 0,0 0 0 0 0,0 0 0 0 0,1 1 0 0 0,-1 1 1 0 0,1 1-1 0 0,0 0 0 0 0,0 0 0 0 0,0 1 0 0 0,1 1 0 0 0,0 0 0 0 0,0 1 0 0 0,1 0 0 0 0,-10 9-52 0 0,19-15 13 0 0,-1 1 0 0 0,1-1 1 0 0,0 1-1 0 0,-1-1 0 0 0,1 1 0 0 0,1 0 0 0 0,-1 0 0 0 0,0 0 0 0 0,1 0 0 0 0,-1 0 0 0 0,1 0 0 0 0,0 0 0 0 0,0 0 0 0 0,0 1 0 0 0,1-1 0 0 0,-1 0 0 0 0,1 1 0 0 0,-1-1 0 0 0,1 1 0 0 0,0-1 0 0 0,1 0 1 0 0,-1 1-1 0 0,1-1 0 0 0,-1 0 0 0 0,1 1 0 0 0,0-1 0 0 0,0 0 0 0 0,0 0 0 0 0,1 1 0 0 0,-1-1 0 0 0,1 0 0 0 0,0-1 0 0 0,-1 1 0 0 0,1 0 0 0 0,1 0 0 0 0,-1-1 0 0 0,0 1 0 0 0,1-1 0 0 0,-1 0 1 0 0,1 0-1 0 0,0 0 0 0 0,0 1-13 0 0,129 70 176 0 0,52-31-1323 0 0,-56-35-2698 0 0,-96-7 2507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0:5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879 783 1068 0 0,'-65'136'3101'0'0,"0"-11"-1596"0"0,-99 145 77 0 0,143-244-1916 0 0,0-2 1 0 0,-2 0-1 0 0,0-1 0 0 0,-2-1 1 0 0,0-2-1 0 0,-1 0 0 0 0,-1-2 0 0 0,-1-1 1 0 0,-1-1-1 0 0,0-1 0 0 0,-1-2 1 0 0,-21 6 333 0 0,-16-5-1372 0 0</inkml:trace>
  <inkml:trace contextRef="#ctx0" brushRef="#br0" timeOffset="248.217">0 402 1036 0 0,'32'-21'759'0'0,"-19"9"-510"0"0,0 2 0 0 0,1 0-1 0 0,0 0 1 0 0,1 1 0 0 0,0 1 0 0 0,0 1 0 0 0,1 0 0 0 0,0 1 0 0 0,0 0 0 0 0,1 1-1 0 0,0 1 1 0 0,-1 1 0 0 0,1 1 0 0 0,0 0 0 0 0,0 1 0 0 0,1 0 0 0 0,-1 2 0 0 0,12 1-249 0 0,14 17 310 0 0,-1 1 0 0 0,-1 2 0 0 0,-1 2 1 0 0,-1 1-1 0 0,-1 2 0 0 0,-1 2 0 0 0,-2 1 1 0 0,-1 2-1 0 0,-1 2 0 0 0,-2 0 0 0 0,-2 2 1 0 0,23 36-311 0 0,122 146 168 0 0,9-7 0 0 0,27 9-168 0 0,-204-214-319 0 0,96 61-5544 0 0,-100-67 4696 0 0,-2 0 102 0 0</inkml:trace>
  <inkml:trace contextRef="#ctx0" brushRef="#br0" timeOffset="402.684">1684 942 1164 0 0,'7'0'1316'0'0,"-3"-4"-320"0"0,-2 1-388 0 0,1 5-72 0 0,1 1-676 0 0,-6 0-972 0 0,-3 4 40 0 0,1-4 16 0 0</inkml:trace>
  <inkml:trace contextRef="#ctx0" brushRef="#br0" timeOffset="16058.844">2447 2890 1268 0 0,'-25'30'852'0'0,"-2"7"-224"0"0,-3 0-4 0 0,-4 6-8 0 0,2 0-92 0 0,-3 6-164 0 0,-3 2 16 0 0,-1-2 57 0 0,-5-1-81 0 0,-4 2-56 0 0,0-2-164 0 0,-9 1-8 0 0,-3-3-312 0 0,-8-2-148 0 0,-1-9-293 0 0,-2-5-583 0 0,1-5 56 0 0,-1-5 36 0 0</inkml:trace>
  <inkml:trace contextRef="#ctx0" brushRef="#br0" timeOffset="16334.781">1617 2337 1160 0 0,'17'-12'308'0'0,"1"0"0"0"0,0 1-1 0 0,1 1 1 0 0,1 1 0 0 0,-1 1 0 0 0,1 1-1 0 0,1 0 1 0 0,-1 2 0 0 0,1 0-1 0 0,0 1 1 0 0,0 1 0 0 0,0 1 0 0 0,1 1-1 0 0,-1 1 1 0 0,0 1 0 0 0,2 1-308 0 0,8 6 290 0 0,0 1 1 0 0,-1 2-1 0 0,0 1 1 0 0,0 1 0 0 0,-1 1-1 0 0,-1 2 1 0 0,-1 1-1 0 0,0 1 1 0 0,-1 1-1 0 0,-1 2 1 0 0,11 12-291 0 0,249 282 1926 0 0,-170-177-1426 0 0,204 225-1218 0 0,-263-260-4717 0 0,-56-100 4134 0 0,0-1 58 0 0,-2 8 26 0 0</inkml:trace>
  <inkml:trace contextRef="#ctx0" brushRef="#br0" timeOffset="15622.797">40 3284 2676 0 0,'8'-2'852'0'0,"17"-11"-124"0"0,6 1-92 0 0,2 0-55 0 0,6-1-61 0 0,6 0-64 0 0,3 1-152 0 0,7 0-136 0 0,-2 1-152 0 0,-1 2-8 0 0,0 4-752 0 0,-8 4-549 0 0,-1-6-39 0 0,-10 2 40 0 0,-11 3-16 0 0</inkml:trace>
  <inkml:trace contextRef="#ctx0" brushRef="#br0" timeOffset="15854.665">11 3530 856 0 0,'7'5'1160'0'0,"6"-3"-240"0"0,12 1-180 0 0,-11-3-76 0 0,12 0-108 0 0,8 0-52 0 0,44-15-39 0 0,-22 7 19 0 0,2 1-200 0 0,8-8-44 0 0,5 4-140 0 0,4-9-188 0 0,3 1 8 0 0,6-4-844 0 0,-6 3-341 0 0,0-5-51 0 0,-3-2 12 0 0</inkml:trace>
  <inkml:trace contextRef="#ctx0" brushRef="#br0" timeOffset="16581.772">3450 2984 1036 0 0</inkml:trace>
  <inkml:trace contextRef="#ctx0" brushRef="#br0" timeOffset="190950.962">3640 287 880 0 0,'0'0'421'0'0,"0"0"-149"0"0,0 0-60 0 0,18-3 705 0 0,16-32 376 0 0,-14 82-1269 0 0,63 592 558 0 0,-53-332-404 0 0,-7-2-37 0 0,-16 757-17 0 0,29-611-4 0 0,-35-16 22 0 0,-1 174 507 0 0,-35-376-871 0 0,22 210 133 0 0,-1-322 546 0 0,14-120-469 0 0,0 40-110 0 0,0 20 542 0 0,0-59-385 0 0,-2 10-2949 0 0,-1-30 1720 0 0,3-6 32 0 0</inkml:trace>
  <inkml:trace contextRef="#ctx0" brushRef="#br0" timeOffset="197006.478">3761 198 888 0 0,'0'0'659'0'0,"0"0"-238"0"0,0 0-98 0 0,0 0-34 0 0,0 0-25 0 0,0 0 2 0 0,0 0 92 0 0,2 3-42 0 0,5 0-258 0 0,1 0 0 0 0,0 0-1 0 0,-1-1 1 0 0,1 0 0 0 0,0-1 0 0 0,0 0-1 0 0,0 0 1 0 0,0 0 0 0 0,0-1-1 0 0,0 0 1 0 0,0-1 0 0 0,0 0-1 0 0,-1 0 1 0 0,1 0 0 0 0,0-1 0 0 0,5-2-58 0 0,6 0 54 0 0,605-43 1082 0 0,143-5-440 0 0,1242-41-258 0 0,269 91-107 0 0,-1918 11-279 0 0,620 2 696 0 0,-792-26-553 0 0,-63 8-43 0 0,53 1-2953 0 0,-165 4 383 0 0,-14 4 1247 0 0</inkml:trace>
  <inkml:trace contextRef="#ctx0" brushRef="#br0" timeOffset="199098.242">4612 625 1592 0 0,'18'-3'2776'0'0,"-3"-11"-913"0"0,-12 14-1679 0 0,-3 0-8 0 0,0 0-74 0 0,0 0 34 0 0,0 0 8 0 0,0 0-75 0 0,0 0 3 0 0,0 0 43 0 0,0 0-82 0 0,0 0 38 0 0,0 0 56 0 0,0 0-11 0 0,0 0-37 0 0,0 0-45 0 0,0 0 40 0 0,0 0 0 0 0,0 0-50 0 0,0 0 78 0 0,0 0-40 0 0,0 0-26 0 0,0 0-78 0 0,0 0 16 0 0,0 0 26 0 0,0 0 78 0 0,0 0-72 0 0,0 0 55 0 0,0 0 41 0 0,0 0-32 0 0,0 0-130 0 0,0 0 7 0 0,0 0 15 0 0,5 12 23 0 0,-106 192-29 0 0,-25-58 270 0 0,44-92-13 0 0,-16-26 249 0 0,96-28-484 0 0,-24-29 95 0 0,23 21-84 0 0,0 0 0 0 0,1-1-1 0 0,0 1 1 0 0,0-1 0 0 0,1 1 0 0 0,0-1-1 0 0,0 0 1 0 0,1 0 0 0 0,1 1 0 0 0,-1-1-1 0 0,1 0 1 0 0,1 1 0 0 0,0-1 0 0 0,0 1-1 0 0,0 0 1 0 0,1-1 0 0 0,0 1 0 0 0,1 0-1 0 0,0 1 1 0 0,0-1 0 0 0,1 1-1 0 0,0-1 1 0 0,0 1 0 0 0,1 1 0 0 0,-1-1-1 0 0,2 1 1 0 0,-1 0 0 0 0,1 0 0 0 0,-1 1-1 0 0,1 0 1 0 0,1 0 0 0 0,-1 1 0 0 0,1 0-1 0 0,0 0 1 0 0,3-1 11 0 0,-1 7-21 0 0,1-1 0 0 0,0 1 0 0 0,-1 1 0 0 0,0 0 0 0 0,0 1 0 0 0,0 0 0 0 0,0 0 0 0 0,0 1 0 0 0,-1 0 0 0 0,0 1 0 0 0,0 0 0 0 0,-1 1 1 0 0,1-1-1 0 0,-1 1 0 0 0,-1 1 0 0 0,1 0 0 0 0,-1 0 0 0 0,-1 0 0 0 0,1 2 21 0 0,-5-8-14 0 0,300 289-388 0 0,-263-262-949 0 0,-11-20-2520 0 0,-27-9 2665 0 0</inkml:trace>
  <inkml:trace contextRef="#ctx0" brushRef="#br0" timeOffset="199530.136">5350 737 1108 0 0,'-13'14'4606'0'0,"-86"102"-3185"0"0,-54 150-375 0 0,138-242-1789 0 0,1-16-3082 0 0,13-8 3120 0 0</inkml:trace>
  <inkml:trace contextRef="#ctx0" brushRef="#br0" timeOffset="199870.483">5069 878 2480 0 0,'0'-14'2324'0'0,"0"14"-2224"0"0,0 1 0 0 0,1-1-1 0 0,-1 0 1 0 0,0 1 0 0 0,1-1 0 0 0,-1 0-1 0 0,1 0 1 0 0,-1 0 0 0 0,1 1-1 0 0,-1-1 1 0 0,0 0 0 0 0,1 0 0 0 0,-1 0-1 0 0,1 0 1 0 0,-1 0 0 0 0,1 0-1 0 0,-1 0 1 0 0,1 0 0 0 0,-1 0 0 0 0,1 0-1 0 0,-1 0 1 0 0,1 0 0 0 0,-1 0-1 0 0,0 0 1 0 0,1 0 0 0 0,-1 0 0 0 0,1-1-1 0 0,-1 1 1 0 0,1 0 0 0 0,-1 0-1 0 0,0 0 1 0 0,1-1 0 0 0,-1 1 0 0 0,1 0-1 0 0,-1-1 1 0 0,0 1 0 0 0,1 0-1 0 0,-1-1 1 0 0,0 1 0 0 0,0 0 0 0 0,1-1-1 0 0,-1 1 1 0 0,0-1 0 0 0,0 1-1 0 0,1 0 1 0 0,-1-1 0 0 0,0 1 0 0 0,0-1-1 0 0,0 0-99 0 0,17 21 96 0 0,-1 0-1 0 0,-1 0 0 0 0,0 2 1 0 0,-2 0-1 0 0,-1 0 0 0 0,0 1 1 0 0,6 22-96 0 0,24 41 98 0 0,10 18-2499 0 0,-32-98-3005 0 0,-14-6 4093 0 0</inkml:trace>
  <inkml:trace contextRef="#ctx0" brushRef="#br0" timeOffset="200115.614">5560 1047 988 0 0,'0'0'6'0'0,"20"2"6028"0"0,-18 20-5530 0 0,22 187 683 0 0,-18-140-3319 0 0,-6-68 921 0 0,0-1 11 0 0,0 0 28 0 0,0 0-72 0 0</inkml:trace>
  <inkml:trace contextRef="#ctx0" brushRef="#br0" timeOffset="200553.196">5727 883 1544 0 0,'-24'2'5202'0'0,"46"-7"-3059"0"0,436-48-1636 0 0,-455 53-1115 0 0,-1 0-560 0 0,3 0 737 0 0,-1-2-3716 0 0,4-8 2965 0 0</inkml:trace>
  <inkml:trace contextRef="#ctx0" brushRef="#br0" timeOffset="200864.074">5964 643 1684 0 0,'-1'1'134'0'0,"1"0"0"0"0,0-1-1 0 0,0 1 1 0 0,-1-1 0 0 0,1 1-1 0 0,0 0 1 0 0,-1-1 0 0 0,1 1 0 0 0,-1-1-1 0 0,1 1 1 0 0,-1-1 0 0 0,1 1-1 0 0,-1-1 1 0 0,1 0 0 0 0,-1 1-1 0 0,1-1 1 0 0,-1 1 0 0 0,0-1 0 0 0,1 0-1 0 0,-1 0 1 0 0,0 1 0 0 0,1-1-1 0 0,-1 0 1 0 0,1 0 0 0 0,-1 0-1 0 0,0 0 1 0 0,0 0 0 0 0,1 0 0 0 0,-1 0-1 0 0,0 0 1 0 0,1 0 0 0 0,-1 0-1 0 0,0 0 1 0 0,1 0 0 0 0,-1 0 0 0 0,0-1-1 0 0,1 1 1 0 0,-1 0 0 0 0,1 0-1 0 0,-1-1 1 0 0,0 1 0 0 0,1 0-1 0 0,-1-1 1 0 0,1 1 0 0 0,-1-1 0 0 0,1 1-1 0 0,-1-1 1 0 0,1 1 0 0 0,-1-1-1 0 0,1 1 1 0 0,0-1 0 0 0,-1 1 0 0 0,1-1-1 0 0,0 0 1 0 0,-1 1 0 0 0,1-1-1 0 0,0 1 1 0 0,0-1 0 0 0,-1 0-1 0 0,1 1 1 0 0,0-1 0 0 0,0 0 0 0 0,0 0-134 0 0,17 46 255 0 0,-1 0 0 0 0,-3 1 0 0 0,-2 1 1 0 0,-1 0-1 0 0,-3 0 0 0 0,0 35-255 0 0,-1 5-680 0 0,-5-30-4647 0 0,-1-56 4071 0 0,0-1 32 0 0,0 0 16 0 0</inkml:trace>
  <inkml:trace contextRef="#ctx0" brushRef="#br0" timeOffset="201655.862">6776 698 916 0 0,'6'-17'2791'0'0,"-6"17"-2395"0"0,1 0 1 0 0,-1 0 0 0 0,1 1-1 0 0,-1-1 1 0 0,1 0 0 0 0,-1 0-1 0 0,1 0 1 0 0,-1 0 0 0 0,1 0-1 0 0,-1 1 1 0 0,1-1 0 0 0,-1 0 0 0 0,1 0-1 0 0,-1 0-396 0 0,0 359 1342 0 0,21-244-1518 0 0,-24-139-7558 0 0,8 3 6550 0 0</inkml:trace>
  <inkml:trace contextRef="#ctx0" brushRef="#br0" timeOffset="202047.168">7085 880 1684 0 0,'0'0'845'0'0,"0"0"0"0"0,5 1 2820 0 0,24 1-2372 0 0,315-28 1343 0 0,-343 26-2644 0 0,-1 0-39 0 0,0 0-61 0 0,38-3-6339 0 0,-22-8 5247 0 0,1 1-14 0 0</inkml:trace>
  <inkml:trace contextRef="#ctx0" brushRef="#br0" timeOffset="202558.538">8099 688 1048 0 0,'1'0'68'0'0,"-1"0"1"0"0,1 0-1 0 0,0 0 0 0 0,0 0 0 0 0,0 0 1 0 0,-1 0-1 0 0,1 0 0 0 0,0 0 1 0 0,0 0-1 0 0,0 0 0 0 0,-1 0 0 0 0,1 1 1 0 0,0-1-1 0 0,0 0 0 0 0,-1 1 0 0 0,1-1 1 0 0,0 0-1 0 0,0 1 0 0 0,-1-1 1 0 0,1 1-1 0 0,-1-1 0 0 0,1 1 0 0 0,0-1 1 0 0,-1 1-1 0 0,1-1 0 0 0,-1 1 0 0 0,1 0 1 0 0,-1-1-1 0 0,1 1 0 0 0,-1 0 1 0 0,0-1-1 0 0,1 1 0 0 0,-1 0 0 0 0,0 0 1 0 0,0 0-1 0 0,1-1 0 0 0,-1 1 0 0 0,0 0 1 0 0,0 0-1 0 0,0-1 0 0 0,0 1 1 0 0,0 0-1 0 0,0 0 0 0 0,0 0 0 0 0,0-1 1 0 0,-1 1-1 0 0,1 0 0 0 0,0 0 0 0 0,0 0 1 0 0,-1-1-1 0 0,1 1 0 0 0,0 0 1 0 0,-1-1-1 0 0,1 1 0 0 0,0 0 0 0 0,-1-1 1 0 0,1 1-1 0 0,-1 0 0 0 0,0-1 0 0 0,1 1 1 0 0,-1-1-1 0 0,0 1-68 0 0,-18 56 554 0 0,8-35-437 0 0,-1-1 1 0 0,-1-1 0 0 0,-1 0-1 0 0,-1 0 1 0 0,0-2 0 0 0,-2 0 0 0 0,0-1-1 0 0,-1 0 1 0 0,0-2 0 0 0,-2 0 0 0 0,1-1-1 0 0,-2-1 1 0 0,0-1 0 0 0,0-1 0 0 0,-1 0-1 0 0,-1-2 1 0 0,-20 6-118 0 0,41-14 9 0 0,0-1-1 0 0,1 1 1 0 0,-1 0-1 0 0,0-1 1 0 0,0 1 0 0 0,1-1-1 0 0,-1 0 1 0 0,0 0-1 0 0,0 1 1 0 0,0-1 0 0 0,0 0-1 0 0,0-1 1 0 0,1 1-1 0 0,-1 0 1 0 0,0-1 0 0 0,0 1-1 0 0,0 0 1 0 0,1-1-1 0 0,-1 0 1 0 0,0 0 0 0 0,0 1-1 0 0,1-1 1 0 0,-1 0-1 0 0,1 0 1 0 0,-1 0 0 0 0,1-1-1 0 0,-1 1 1 0 0,1 0 0 0 0,0 0-1 0 0,0-1 1 0 0,-1 1-1 0 0,1-1 1 0 0,0 1 0 0 0,0-1-1 0 0,0 0 1 0 0,1 1-1 0 0,-1-1 1 0 0,0 0 0 0 0,1 0-1 0 0,-1 1 1 0 0,1-1-1 0 0,-1 0 1 0 0,1 0 0 0 0,0 0-1 0 0,0 0 1 0 0,0 1-1 0 0,0-1 1 0 0,0 0 0 0 0,0 0-1 0 0,1 0 1 0 0,-1 0-1 0 0,0 1 1 0 0,1-1 0 0 0,-1 0-1 0 0,1 0 1 0 0,0 1-1 0 0,0-1 1 0 0,0 0 0 0 0,0 0-9 0 0,0-1 13 0 0,0-1 1 0 0,0 1 0 0 0,1 0-1 0 0,-1 0 1 0 0,1 0 0 0 0,0 0 0 0 0,-1 0-1 0 0,1 0 1 0 0,1 0 0 0 0,-1 1 0 0 0,0-1-1 0 0,1 1 1 0 0,-1 0 0 0 0,1-1-1 0 0,0 1 1 0 0,-1 0 0 0 0,1 1 0 0 0,0-1-1 0 0,1 0 1 0 0,-1 1 0 0 0,0 0-1 0 0,0-1 1 0 0,0 1 0 0 0,1 1 0 0 0,-1-1-1 0 0,1 0 1 0 0,-1 1 0 0 0,0 0 0 0 0,1-1-1 0 0,-1 1 1 0 0,1 1 0 0 0,-1-1-1 0 0,1 0 1 0 0,1 1-14 0 0,17 10-17 0 0,0 1-1 0 0,-1 1 0 0 0,-1 0 1 0 0,0 2-1 0 0,0 0 0 0 0,-2 1 1 0 0,15 16 17 0 0,34 28-1099 0 0,-6-10-3274 0 0,-50-45 3274 0 0</inkml:trace>
  <inkml:trace contextRef="#ctx0" brushRef="#br0" timeOffset="203258.062">6653 657 1844 0 0,'-12'10'242'0'0,"0"0"-1"0"0,0 1 0 0 0,1 1 1 0 0,0 0-1 0 0,1 0 1 0 0,0 1-1 0 0,1 0 1 0 0,0 1-1 0 0,1 0 0 0 0,1 1 1 0 0,1-1-1 0 0,0 1 1 0 0,0 1-1 0 0,2-1 1 0 0,0 1-1 0 0,0-1 0 0 0,2 1 1 0 0,0 0-1 0 0,1 0 1 0 0,0 16-242 0 0,3-18 97 0 0,0 0 0 0 0,0 0 0 0 0,1 0 0 0 0,1-1 0 0 0,1 1 0 0 0,0-1 0 0 0,0 0 0 0 0,1 0 0 0 0,1-1 0 0 0,0 0 0 0 0,1 0 0 0 0,0-1 0 0 0,1 0 0 0 0,7 8-97 0 0,7 4-15 0 0,1 0 0 0 0,1-2-1 0 0,1-1 1 0 0,0-1 0 0 0,2-1 0 0 0,0-1-1 0 0,1-2 1 0 0,15 6 15 0 0,251 70-5084 0 0,-237-80 3727 0 0</inkml:trace>
  <inkml:trace contextRef="#ctx0" brushRef="#br0" timeOffset="203896.115">8506 647 1648 0 0,'1'-4'2811'0'0,"31"18"-2008"0"0,-21-2-681 0 0,0 0 0 0 0,-1 1 0 0 0,0 0-1 0 0,-1 1 1 0 0,-1-1 0 0 0,0 2-1 0 0,-1-1 1 0 0,0 1 0 0 0,-1 0-1 0 0,-1 1 1 0 0,0-1 0 0 0,-1 1-1 0 0,-1 0 1 0 0,0 0 0 0 0,-2 1-1 0 0,0-1 1 0 0,0 0 0 0 0,-2 6-122 0 0,-4 8 155 0 0,-1 0-1 0 0,-1-1 1 0 0,-2 0 0 0 0,-1 0 0 0 0,-2-1 0 0 0,0 0 0 0 0,-2-1 0 0 0,-1 0 0 0 0,-1-1-1 0 0,-1-1 1 0 0,-1-1 0 0 0,-1 0 0 0 0,-2-2 0 0 0,0 0 0 0 0,-1-1 0 0 0,-1-1 0 0 0,-17 10-155 0 0,51-35-4448 0 0,36-26 1882 0 0,-24 13 1338 0 0</inkml:trace>
  <inkml:trace contextRef="#ctx0" brushRef="#br0" timeOffset="204390.517">9175 768 988 0 0,'-66'30'6464'0'0,"-80"140"-4887"0"0,9 105-1148 0 0,137-275-560 0 0,-1 1 0 0 0,1 0 1 0 0,0 0-1 0 0,-1-1 1 0 0,1 1-1 0 0,-1 0 0 0 0,1-1 1 0 0,-1 1-1 0 0,1 0 1 0 0,-1-1-1 0 0,0 1 0 0 0,1-1 1 0 0,-1 1-1 0 0,0-1 1 0 0,1 1-1 0 0,-1-1 0 0 0,0 1 1 0 0,0-1-1 0 0,1 0 1 0 0,-1 1-1 0 0,0-1 1 0 0,0 0-1 0 0,0 0 0 0 0,0 0 1 0 0,1 0-1 0 0,-1 1 1 0 0,0-1-1 0 0,0 0 0 0 0,0 0 1 0 0,0-1-1 0 0,1 1 1 0 0,-1 0-1 0 0,0 0 0 0 0,0 0 1 0 0,0-1-1 0 0,0 1 1 0 0,1 0-1 0 0,-1-1 0 0 0,0 1 1 0 0,0 0-1 0 0,1-1 1 0 0,-1 1-1 0 0,0-1 1 0 0,1 1-1 0 0,-1-1 0 0 0,1 0 1 0 0,-1 1-1 0 0,0-1 1 0 0,1 0-1 0 0,-1 1 0 0 0,1-1 1 0 0,0 0-1 0 0,-1 0 131 0 0,-9-10-1188 0 0</inkml:trace>
  <inkml:trace contextRef="#ctx0" brushRef="#br0" timeOffset="204653.047">8807 872 1860 0 0,'7'-7'7342'0'0,"5"26"-7104"0"0,97 93 878 0 0,16 18-1070 0 0,-54-35-2906 0 0,-58-64-2163 0 0,-13-30 3892 0 0</inkml:trace>
  <inkml:trace contextRef="#ctx0" brushRef="#br0" timeOffset="204964.651">9274 1152 1212 0 0,'2'-1'137'0'0,"1"0"-1"0"0,-1 0 1 0 0,0 0 0 0 0,0 1-1 0 0,1-1 1 0 0,-1 1-1 0 0,1-1 1 0 0,-1 1 0 0 0,0 0-1 0 0,1 0 1 0 0,-1 0 0 0 0,1 1-1 0 0,-1-1 1 0 0,0 0-1 0 0,1 1 1 0 0,-1-1 0 0 0,0 1-1 0 0,1 0 1 0 0,-1 0 0 0 0,0 0-1 0 0,0 0 1 0 0,0 0-1 0 0,0 1 1 0 0,0-1 0 0 0,0 1-1 0 0,0-1 1 0 0,0 1-1 0 0,-1-1 1 0 0,1 1 0 0 0,-1 0-1 0 0,1 0 1 0 0,-1 0 0 0 0,1 0-1 0 0,-1 0 1 0 0,0 0-1 0 0,0 0 1 0 0,0 1 0 0 0,0 0-137 0 0,22 93 1731 0 0,-24-86-1591 0 0,-1 0 1 0 0,0 0-1 0 0,0-1 0 0 0,-1 1 1 0 0,0 0-1 0 0,0-1 0 0 0,-1 0 1 0 0,-1 0-1 0 0,1 0 1 0 0,-2 0-1 0 0,1-1 0 0 0,-1 0 1 0 0,0 0-1 0 0,-1 0 1 0 0,-7 6-141 0 0,-34 50 1145 0 0,50-62-1164 0 0,-1-1 0 0 0,1 1 1 0 0,-1-1-1 0 0,1 1 0 0 0,-1-1 0 0 0,1 0 1 0 0,0 0-1 0 0,0 1 0 0 0,0-1 0 0 0,0 0 1 0 0,0 0-1 0 0,0-1 0 0 0,0 1 0 0 0,0 0 1 0 0,0-1-1 0 0,0 1 0 0 0,0-1 1 0 0,0 0-1 0 0,0 0 0 0 0,0 0 0 0 0,1 0 1 0 0,-1 0-1 0 0,0 0 0 0 0,0 0 0 0 0,0-1 1 0 0,0 1-1 0 0,0-1 0 0 0,0 0 1 0 0,1 0 18 0 0,5 1-211 0 0,163-35-4042 0 0,-60 5 182 0 0,-82 20 2667 0 0</inkml:trace>
  <inkml:trace contextRef="#ctx0" brushRef="#br0" timeOffset="207582.465">4102 320 1192 0 0,'0'0'488'0'0,"0"0"-74"0"0,0 0-63 0 0,0 0-46 0 0,0 0-31 0 0,0 0-14 0 0,0 0 10 0 0,0 0 72 0 0,0 0-64 0 0,0 0 72 0 0,0 0-36 0 0,0 0-150 0 0,0 0 47 0 0,0 0-53 0 0,0 0-59 0 0,0 0 82 0 0,0 0 25 0 0,0 0 24 0 0,0 0 30 0 0,0 0-45 0 0,0 0-30 0 0,0 0-73 0 0,0 0 35 0 0,0 0 12 0 0,0 0-37 0 0,0 0-15 0 0,0 0 40 0 0,0 0-21 0 0,0 0-20 0 0,0 0 17 0 0,0 0-80 0 0,0 0 55 0 0,0 0 0 0 0,14-15 879 0 0,-19 39 219 0 0,1 225-556 0 0,4-247-643 0 0,3 18-2134 0 0,-1-19 2244 0 0,19-8-6039 0 0,-18 3 4717 0 0</inkml:trace>
  <inkml:trace contextRef="#ctx0" brushRef="#br0" timeOffset="208126.726">3958 327 1460 0 0,'-58'0'5476'0'0,"270"-35"-2877"0"0,-62 15-1836 0 0,-125 18-8350 0 0,-25 2 6328 0 0</inkml:trace>
  <inkml:trace contextRef="#ctx0" brushRef="#br0" timeOffset="208609.471">4589 353 1544 0 0,'7'8'5912'0'0,"35"-12"-4826"0"0,-13 0-593 0 0,161-24 1048 0 0,-164 21-1926 0 0,-25 5-3009 0 0,-7 5-397 0 0,2-2 2397 0 0</inkml:trace>
  <inkml:trace contextRef="#ctx0" brushRef="#br0" timeOffset="208918.728">4659 453 1148 0 0,'10'16'5305'0'0,"41"-12"-4156"0"0,-47-4-709 0 0,133-14 1074 0 0,-25-3-1523 0 0,-112 17-141 0 0,6-1 220 0 0,-5-2-6142 0 0,-1 3 4809 0 0</inkml:trace>
  <inkml:trace contextRef="#ctx0" brushRef="#br0" timeOffset="210281.689">7352 1912 1900 0 0,'15'-3'1238'0'0,"13"-39"1190"0"0,-28 40-2382 0 0,0 1 0 0 0,0 0 0 0 0,0-1 0 0 0,0 1 0 0 0,-1 0 0 0 0,1-1 0 0 0,0 1 0 0 0,-1 0 0 0 0,1 0 0 0 0,-1-1 0 0 0,1 1 0 0 0,-1 0 0 0 0,0 0 0 0 0,1 0 0 0 0,-1 0 0 0 0,0 0 0 0 0,0 0 0 0 0,0 0 0 0 0,0 0 0 0 0,0 0 0 0 0,0 0 0 0 0,0 0 0 0 0,0 1 0 0 0,0-1 0 0 0,0 0 0 0 0,0 1 0 0 0,0-1 0 0 0,-1 1 0 0 0,1-1 0 0 0,0 1 0 0 0,0 0 0 0 0,-1-1 0 0 0,1 1-1 0 0,0 0 1 0 0,-1 0 0 0 0,1 0 0 0 0,0 0 0 0 0,-1 0 0 0 0,1 0 0 0 0,0 0 0 0 0,-1 1 0 0 0,1-1 0 0 0,0 0 0 0 0,0 1 0 0 0,-1-1 0 0 0,1 1 0 0 0,-1 0-46 0 0,-12 1 52 0 0,1 0 0 0 0,-1 1-1 0 0,0 1 1 0 0,1 0 0 0 0,0 1 0 0 0,0 0-1 0 0,1 1 1 0 0,-1 0 0 0 0,1 1-1 0 0,0 1 1 0 0,1 0 0 0 0,0 0-1 0 0,0 1 1 0 0,1 1 0 0 0,0-1 0 0 0,1 2-1 0 0,0-1 1 0 0,0 1 0 0 0,1 1-1 0 0,1 0 1 0 0,0 0 0 0 0,0 0-1 0 0,1 1 1 0 0,1 0 0 0 0,0 0-1 0 0,1 0 1 0 0,0 0 0 0 0,1 1-52 0 0,6-7 42 0 0,0 0 1 0 0,1-1-1 0 0,0 1 1 0 0,0-1-1 0 0,0 0 1 0 0,0 0-1 0 0,1 0 1 0 0,0-1-1 0 0,1 0 1 0 0,-1 0-1 0 0,1 0 1 0 0,0-1-1 0 0,0 0 1 0 0,0 0-1 0 0,1 0 1 0 0,-1-1-1 0 0,1 1 1 0 0,0-2-1 0 0,0 1 1 0 0,0-1-1 0 0,0 0 1 0 0,0-1-1 0 0,1 1 1 0 0,-1-2-1 0 0,0 1 1 0 0,1-1-1 0 0,-1 0 1 0 0,1 0-1 0 0,-1-1 1 0 0,0 0-1 0 0,5-1-42 0 0,-3 3-1 0 0,0-1-1 0 0,0 0 0 0 0,0-1 0 0 0,0 0 0 0 0,1 0 1 0 0,-1-1-1 0 0,-1 0 0 0 0,1 0 0 0 0,0-1 0 0 0,0 0 1 0 0,-1-1-1 0 0,0 0 0 0 0,0 0 0 0 0,0-1 1 0 0,0 0-1 0 0,-1 0 0 0 0,0-1 0 0 0,0 0 0 0 0,0 0 1 0 0,0-1-1 0 0,-1 0 0 0 0,-1 0 0 0 0,1 0 0 0 0,-1-1 1 0 0,0 1-1 0 0,-1-1 0 0 0,1 0 0 0 0,-2-1 1 0 0,1 1-1 0 0,-1-1 0 0 0,2-8 2 0 0,-9 8-63 0 0,-1 0 0 0 0,0 1 0 0 0,0 0 0 0 0,-1 0 0 0 0,1 0 0 0 0,-2 0 0 0 0,1 1 0 0 0,-1 0 0 0 0,0 1 0 0 0,-1-1 0 0 0,1 1 0 0 0,-1 1 0 0 0,0-1 0 0 0,-1 2 0 0 0,0-1 0 0 0,1 1 0 0 0,-1 0 0 0 0,0 1 0 0 0,-1 0 0 0 0,1 0 0 0 0,-1 1 0 0 0,1 0-1 0 0,-10 0 64 0 0,10 0-485 0 0,-18-5-843 0 0,19-2-2323 0 0,8 8 2536 0 0</inkml:trace>
  <inkml:trace contextRef="#ctx0" brushRef="#br0" timeOffset="210703.495">8014 1778 1824 0 0,'-17'44'3156'0'0,"-152"120"140"0"0,76-85-1612 0 0,91-78-1649 0 0,0 0 1 0 0,0 0-1 0 0,0 0 0 0 0,1 0 0 0 0,-1 1 0 0 0,0-1 0 0 0,1 1 1 0 0,-1-1-1 0 0,1 1 0 0 0,0-1 0 0 0,-1 1 0 0 0,1 0 0 0 0,0 0 1 0 0,0 0-1 0 0,0-1 0 0 0,0 1 0 0 0,0 0 0 0 0,1 0 0 0 0,-1 0 1 0 0,1 1-1 0 0,-1-1 0 0 0,1 0 0 0 0,0 0 0 0 0,0 0 0 0 0,0 0 1 0 0,0 0-1 0 0,0 0 0 0 0,0 0 0 0 0,0 1 0 0 0,1-1 1 0 0,-1 0-1 0 0,1 0 0 0 0,-1 0 0 0 0,1 0 0 0 0,0 0 0 0 0,0 0 1 0 0,0-1-1 0 0,0 1 0 0 0,0 0 0 0 0,1 0 0 0 0,-1-1 0 0 0,0 1 1 0 0,1 0-1 0 0,-1-1 0 0 0,1 0 0 0 0,0 1 0 0 0,-1-1 0 0 0,3 1-35 0 0,164 37 753 0 0,-146-38-723 0 0,175 4-1927 0 0,-138-6-2671 0 0,-43-12 2026 0 0,-11 6 1350 0 0</inkml:trace>
  <inkml:trace contextRef="#ctx0" brushRef="#br0" timeOffset="211562.48">8675 1805 1816 0 0,'0'0'551'0'0,"0"0"-64"0"0,0 0-58 0 0,0 0-26 0 0,0 0-27 0 0,0 0 24 0 0,0 0-77 0 0,-1 7-83 0 0,-61 105 982 0 0,45-97-1005 0 0,0 0 0 0 0,-1 0 0 0 0,0-2 0 0 0,-1 0 0 0 0,-1-1-1 0 0,0-2 1 0 0,0 0 0 0 0,-1 0 0 0 0,0-2 0 0 0,-1-1 0 0 0,0-1 0 0 0,0 0-1 0 0,0-2 1 0 0,0 0 0 0 0,-16-1-217 0 0,36-4 16 0 0,1 0-1 0 0,0 0 1 0 0,-1 0-1 0 0,1 0 1 0 0,0 0-1 0 0,0-1 1 0 0,0 1 0 0 0,0 0-1 0 0,0-1 1 0 0,0 1-1 0 0,0-1 1 0 0,0 1-1 0 0,1-1 1 0 0,-1 1-1 0 0,1-1 1 0 0,-1 1-1 0 0,1-1 1 0 0,-1 0-1 0 0,1 1 1 0 0,0-1 0 0 0,0 0-1 0 0,0 0 1 0 0,0 1-1 0 0,0-1 1 0 0,0 0-1 0 0,0 1 1 0 0,1-1-1 0 0,-1 0 1 0 0,0 1-1 0 0,1-1 1 0 0,0 1-1 0 0,-1-1 1 0 0,1 0 0 0 0,0 1-1 0 0,0 0 1 0 0,0-1-1 0 0,0 1 1 0 0,0-1-1 0 0,1 0-15 0 0,1-2 1 0 0,-1 1-6 0 0,-1 0 1 0 0,1 0-1 0 0,1 0 0 0 0,-1 0 0 0 0,0 0 0 0 0,1 1 0 0 0,-1-1 1 0 0,1 1-1 0 0,0-1 0 0 0,0 1 0 0 0,0 0 0 0 0,0 0 0 0 0,0 0 1 0 0,0 1-1 0 0,1-1 0 0 0,-1 1 0 0 0,0 0 0 0 0,1 0 0 0 0,-1 0 0 0 0,1 0 1 0 0,0 0-1 0 0,-1 1 0 0 0,1 0 0 0 0,0 0 0 0 0,0 0 5 0 0,192 114-1214 0 0,-137-99-4253 0 0,-57-15 4250 0 0</inkml:trace>
  <inkml:trace contextRef="#ctx0" brushRef="#br0" timeOffset="211932.943">9013 1898 1268 0 0,'-121'121'6085'0'0,"58"-70"-4501"0"0,28-13-4 0 0,35-37-1449 0 0,0-1-28 0 0,4 4 6 0 0,5 3-97 0 0,1 0 1 0 0,-1 0-1 0 0,1-1 0 0 0,0-1 1 0 0,1 0-1 0 0,-1 0 1 0 0,1-1-1 0 0,0 0 1 0 0,0-1-1 0 0,1 0 0 0 0,-1-1 1 0 0,1 0-1 0 0,-1-1 1 0 0,7 0-13 0 0,107 4-3351 0 0,-13-27-1806 0 0,-98 16 3935 0 0</inkml:trace>
  <inkml:trace contextRef="#ctx0" brushRef="#br0" timeOffset="212242.465">9591 1887 1868 0 0,'17'-6'6794'0'0,"-12"33"-4712"0"0,-4-24-2154 0 0,14 117 941 0 0,4 33-699 0 0,-14-49-6278 0 0,-20-84 3501 0 0,5-16 1355 0 0</inkml:trace>
  <inkml:trace contextRef="#ctx0" brushRef="#br0" timeOffset="215022.87">4218 2764 1128 0 0,'0'0'696'0'0,"0"0"-60"0"0,3-22 2141 0 0,22-33 1005 0 0,-21 67-2509 0 0,-27 127-1251 0 0,10 132 86 0 0,15-265-72 0 0,1-1 1 0 0,0 1-1 0 0,0 0 1 0 0,0-1 0 0 0,0 0-1 0 0,1 0 1 0 0,0 0 0 0 0,0 0-1 0 0,1 0 1 0 0,-1-1-1 0 0,1 0 1 0 0,0 0 0 0 0,0 0-1 0 0,0 0 1 0 0,0-1 0 0 0,1 0-1 0 0,0 0 1 0 0,-1-1-1 0 0,1 1 1 0 0,0-1 0 0 0,0 0-1 0 0,0-1 1 0 0,1 0 0 0 0,-1 0-1 0 0,0 0 1 0 0,0 0-1 0 0,1-1-36 0 0,28 3-64 0 0,-1-2 0 0 0,1-1 0 0 0,-1-2 0 0 0,1-1 0 0 0,-1-1 0 0 0,0-2 0 0 0,5-3 64 0 0,-24 6-1062 0 0,-15 3 954 0 0,0-1 0 0 0,0 0 0 0 0,-1 1 0 0 0,1-1 0 0 0,0 1-1 0 0,0-1 1 0 0,0 1 0 0 0,0-1 0 0 0,0 1 0 0 0,0-1 0 0 0,0 0-1 0 0,0 1 1 0 0,0-1 0 0 0,0 1 0 0 0,0-1 0 0 0,0 0 0 0 0,0 1-1 0 0,0-1 1 0 0,1 1 0 0 0,-1-1 0 0 0,0 1 0 0 0,0-1-1 0 0,1 1 1 0 0,-1-1 0 0 0,0 1 0 0 0,1-1 0 0 0,-1 1 0 0 0,1-1-1 0 0,-1 1 1 0 0,0 0 0 0 0,1-1 0 0 0,-1 1 0 0 0,1 0 0 0 0,-1-1-1 0 0,1 1 1 0 0,-1 0 0 0 0,1 0 0 0 0,-1-1 0 0 0,1 1-1 0 0,-1 0 1 0 0,1 0 0 0 0,0 0 0 0 0,-1 0 0 0 0,1 0 0 0 0,-1-1-1 0 0,1 1 1 0 0,-1 0 0 0 0,1 0 0 0 0,0 1 0 0 0,-1-1 0 0 0,1 0-1 0 0,-1 0 1 0 0,1 0 0 0 0,-1 0 0 0 0,1 0 0 0 0,0 1 0 0 0,-1-1-1 0 0,1 0 109 0 0,-8-2-1246 0 0</inkml:trace>
  <inkml:trace contextRef="#ctx0" brushRef="#br0" timeOffset="215304.684">4305 3042 2048 0 0,'-24'-5'4979'0'0,"44"-7"-3440"0"0,41-7-1194 0 0,184-32-1014 0 0,-231 45-429 0 0,-13 3-3545 0 0,-12 1 3422 0 0</inkml:trace>
  <inkml:trace contextRef="#ctx0" brushRef="#br0" timeOffset="215552.895">4179 2755 1240 0 0,'11'-19'6080'0'0,"53"0"-6111"0"0,-59 18 425 0 0,276-27-267 0 0,-123 19-4730 0 0,-126 5 3140 0 0</inkml:trace>
  <inkml:trace contextRef="#ctx0" brushRef="#br0" timeOffset="215896.131">5418 2707 1028 0 0,'24'8'4778'0'0,"-19"49"-3347"0"0,-6-46-1178 0 0,3 17-67 0 0,2 0 0 0 0,0 0 0 0 0,2-1 0 0 0,1 0 0 0 0,1 0 0 0 0,1 0 0 0 0,1-1 0 0 0,2 0 0 0 0,0-1 0 0 0,3 0-186 0 0,1 33-438 0 0,-16-55 212 0 0,0 0-1 0 0,-1 0 1 0 0,1-1 0 0 0,-1 1-1 0 0,0 0 1 0 0,0 0-1 0 0,0-1 1 0 0,0 1 0 0 0,0-1-1 0 0,0 1 1 0 0,-1-1 0 0 0,0 1-1 0 0,1-1 1 0 0,-1 0-1 0 0,0 0 1 0 0,0 0 0 0 0,0 0-1 0 0,0 0 1 0 0,0 0 0 0 0,-1 0-1 0 0,1-1 1 0 0,0 1-1 0 0,-1-1 1 0 0,0 0 0 0 0,1 1-1 0 0,-1-1 1 0 0,0 0 0 0 0,1-1 226 0 0,-12 7-1218 0 0</inkml:trace>
  <inkml:trace contextRef="#ctx0" brushRef="#br0" timeOffset="216189.433">5135 2849 840 0 0,'12'-18'4845'0'0,"93"-18"-3405"0"0,289-20-289 0 0,-283 45-2804 0 0,-57 2-1922 0 0,-51 9 2411 0 0</inkml:trace>
  <inkml:trace contextRef="#ctx0" brushRef="#br0" timeOffset="216487.949">5060 2672 1288 0 0,'-8'2'169'0'0,"0"1"0"0"0,0 0-1 0 0,1 0 1 0 0,-1 1 0 0 0,1 0-1 0 0,-1 0 1 0 0,1 1 0 0 0,0 0 0 0 0,1 0-1 0 0,-1 1 1 0 0,1-1 0 0 0,0 1 0 0 0,1 1-1 0 0,-1-1 1 0 0,1 1 0 0 0,0 0-1 0 0,1 0 1 0 0,0 1 0 0 0,0-1 0 0 0,1 1-1 0 0,0 0 1 0 0,0 0 0 0 0,0 0 0 0 0,1 0-1 0 0,1 0 1 0 0,-1 1 0 0 0,1-1-1 0 0,1 0 1 0 0,-1 1 0 0 0,2 3-169 0 0,5 7 144 0 0,0-1 0 0 0,2 1 0 0 0,0-1 1 0 0,2-1-1 0 0,0 0 0 0 0,0 0 0 0 0,2-1 0 0 0,0 0 1 0 0,1-1-1 0 0,0 0 0 0 0,1-1 0 0 0,1-1 0 0 0,0 0 1 0 0,1-1-1 0 0,7 4-144 0 0,273 143-3533 0 0,-230-137 671 0 0,-37-19 1580 0 0</inkml:trace>
  <inkml:trace contextRef="#ctx0" brushRef="#br0" timeOffset="216798.055">6104 2660 976 0 0,'8'5'296'0'0,"0"0"0"0"0,0 1 0 0 0,-1 0 0 0 0,0 0 0 0 0,0 1 0 0 0,0-1 0 0 0,-1 1 0 0 0,0 1 0 0 0,0-1 0 0 0,-1 1 0 0 0,0 0 0 0 0,0 1 0 0 0,0 0-296 0 0,0-1 230 0 0,11 18 160 0 0,6 4 7 0 0,0 2-1 0 0,-3 0 1 0 0,0 1 0 0 0,-3 1 0 0 0,0 0-1 0 0,-2 1 1 0 0,-2 1 0 0 0,-1 0 0 0 0,-2 1-1 0 0,-2 0 1 0 0,1 16-397 0 0,-8-41 44 0 0,-2-1 0 0 0,0 1-1 0 0,0-1 1 0 0,-1 0-1 0 0,0 0 1 0 0,-1 0 0 0 0,0 0-1 0 0,-1 0 1 0 0,0-1 0 0 0,0 0-1 0 0,-1 0 1 0 0,-1 0 0 0 0,0-1-1 0 0,0 0 1 0 0,-1 0-1 0 0,0-1 1 0 0,-3 3-44 0 0,4-5-342 0 0,-1 1 1 0 0,1-1-1 0 0,-1-1 0 0 0,0 0 1 0 0,-1 0-1 0 0,1 0 0 0 0,-1-1 0 0 0,0-1 1 0 0,0 1-1 0 0,0-1 0 0 0,-1-1 1 0 0,1 0-1 0 0,-1 0 342 0 0,-41-17-2752 0 0,27 1 1436 0 0</inkml:trace>
  <inkml:trace contextRef="#ctx0" brushRef="#br0" timeOffset="218993.517">3763 4937 1008 0 0,'0'-13'821'0'0,"0"7"2096"0"0,3 0-2866 0 0,1 1 0 0 0,0 0-1 0 0,0 0 1 0 0,0 0 0 0 0,1 1 0 0 0,0 0-1 0 0,0 0 1 0 0,0 0 0 0 0,0 0-1 0 0,1 1 1 0 0,-1 0 0 0 0,1 0-1 0 0,0 0 1 0 0,0 1 0 0 0,0 0-1 0 0,0 0 1 0 0,0 0 0 0 0,0 1-1 0 0,1 0 1 0 0,-1 0 0 0 0,1 1 0 0 0,-1-1-1 0 0,0 2 1 0 0,2-1-51 0 0,13-4 103 0 0,478-50 448 0 0,481-12-83 0 0,-535 43-400 0 0,65-28-68 0 0,71-6 458 0 0,707 4-42 0 0,51 49 398 0 0,-1091-8-683 0 0,345-19 54 0 0,374-4 63 0 0,-911 35-1825 0 0,-54 0 528 0 0,6-21-2910 0 0,-9 15 2719 0 0</inkml:trace>
  <inkml:trace contextRef="#ctx0" brushRef="#br0" timeOffset="221140.028">11481 55 1228 0 0,'5'102'964'0'0,"-59"332"1340"0"0,-1 386-715 0 0,25-344-537 0 0,19 436-1036 0 0,-18-618 158 0 0,26-112-302 0 0,-39 193 58 0 0,-36 77 95 0 0,39-231-252 0 0,33-45 867 0 0,6-174-552 0 0,0 34-352 0 0,-5-38-3943 0 0,-2-14 2955 0 0</inkml:trace>
  <inkml:trace contextRef="#ctx0" brushRef="#br0" timeOffset="222026.012">6758 2972 1128 0 0,'0'0'677'0'0,"-23"-1"2040"0"0,-6-8-1944 0 0,62-1 1072 0 0,263-49-470 0 0,-95 45-3201 0 0,-183 32-1720 0 0,-27-13 2239 0 0</inkml:trace>
  <inkml:trace contextRef="#ctx0" brushRef="#br0" timeOffset="222305.43">6773 3134 1780 0 0,'196'-4'5200'0'0,"-101"-8"-4521"0"0,-28 9-324 0 0,155-11-883 0 0,-76-2-3525 0 0,-110 11 2832 0 0</inkml:trace>
  <inkml:trace contextRef="#ctx0" brushRef="#br0" timeOffset="222552.891">8172 2930 2040 0 0,'-18'55'3264'0'0,"-14"-1"-2988"0"0,6-10 41 0 0,0-2 0 0 0,-3 0-1 0 0,-2-2 1 0 0,-1-1 0 0 0,-25 23-317 0 0,45-52-412 0 0,0 0 0 0 0,-1 0 0 0 0,0-1 1 0 0,0-1-1 0 0,-1 0 0 0 0,0-1 0 0 0,0-1 0 0 0,0 0 1 0 0,-1-1-1 0 0,0 0 0 0 0,0-1 0 0 0,-16 2 412 0 0,0-3-1154 0 0</inkml:trace>
  <inkml:trace contextRef="#ctx0" brushRef="#br0" timeOffset="222851.198">7740 2727 1312 0 0,'0'-2'156'0'0,"1"1"0"0"0,-1-1 0 0 0,1 1 1 0 0,-1-1-1 0 0,1 1 0 0 0,0-1 0 0 0,0 1 0 0 0,0 0 0 0 0,0-1 0 0 0,0 1 0 0 0,0 0 0 0 0,0-1 0 0 0,0 1 1 0 0,0 0-1 0 0,0 0 0 0 0,1 0 0 0 0,-1 0 0 0 0,0 0 0 0 0,1 1 0 0 0,-1-1 0 0 0,1 0 0 0 0,-1 1 0 0 0,1-1 1 0 0,-1 1-1 0 0,1-1 0 0 0,0 1 0 0 0,-1 0 0 0 0,1-1 0 0 0,0 1 0 0 0,-1 0 0 0 0,1 0 0 0 0,-1 0 0 0 0,1 1 0 0 0,0-1-155 0 0,92 34 938 0 0,-84-29-605 0 0,86 50 517 0 0,-3 5 1 0 0,-3 3-1 0 0,-2 4 0 0 0,51 53-851 0 0,24 57-2549 0 0,-159-168 1544 0 0,1 0-3211 0 0,-5-9 2984 0 0</inkml:trace>
  <inkml:trace contextRef="#ctx0" brushRef="#br0" timeOffset="223176.132">8812 3155 3252 0 0,'22'1'4371'0'0,"-10"2"-3286"0"0,-28 16-3900 0 0,-27 9 52 0 0,11-17 1437 0 0</inkml:trace>
  <inkml:trace contextRef="#ctx0" brushRef="#br0" timeOffset="238742.099">6947 1702 848 0 0,'0'0'54'0'0,"0"0"-4"0"0,0 0 8 0 0,0 0-7 0 0,-5-13 725 0 0,-2 23-759 0 0,-1 0 0 0 0,1 1 1 0 0,1 0-1 0 0,0 0 0 0 0,1 1 1 0 0,0 0-1 0 0,0 0 0 0 0,2 0 1 0 0,-1 0-1 0 0,1 0 0 0 0,1 1 0 0 0,1-1 1 0 0,-1 1-1 0 0,2 0 0 0 0,0 0 1 0 0,0-1-1 0 0,1 1 0 0 0,1 0-17 0 0,-2 242 254 0 0,-25-61-156 0 0,37-123 191 0 0,-6-21-161 0 0,-6-49-127 0 0,32 19 351 0 0,220-33-4 0 0,350-6 163 0 0,-452-4-428 0 0,149 15-359 0 0,530 6 771 0 0,-645 14-548 0 0,231-12 329 0 0,-271-26-28 0 0,-47 25-369 0 0,-1-72 1129 0 0,-12-91-829 0 0,-27-37 112 0 0,-55 147-370 0 0,-2 53 99 0 0,-27-31-16 0 0,-68 19-263 0 0,25 11 437 0 0,-373-75-687 0 0,233 52 334 0 0,70 13 631 0 0,47 1-617 0 0,-111 11 686 0 0,131-9-641 0 0,-138 9-48 0 0,103-10 234 0 0,-92-10-344 0 0,-51 20 329 0 0,196 10 21 0 0,-92 7 75 0 0,-465-17-382 0 0,562 7 86 0 0,48-7 175 0 0,-36 0 140 0 0,-148 0 50 0 0,185 0-258 0 0,-46 0 190 0 0,46 0-156 0 0,1 0-23 0 0,0 0 24 0 0,0 0-3 0 0,-27 3-468 0 0,27 3-3012 0 0,-2-5 2179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22:59.00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13878 321 976 0 0,'14'-18'1771'0'0,"-11"18"-1249"0"0,-3 0-67 0 0,29-36 768 0 0,-6 74-204 0 0,-21-28-982 0 0,90 299 1099 0 0,-85-291-1027 0 0,2 0 0 0 0,0-1 1 0 0,1 0-1 0 0,0 0 0 0 0,2-1 0 0 0,0 0 1 0 0,1-1-1 0 0,0 0 0 0 0,1-1 0 0 0,1-1 1 0 0,0 0-1 0 0,0-1 0 0 0,2-1 0 0 0,-1 0 0 0 0,7 1-109 0 0,-13-7 37 0 0,0-1 0 0 0,0 0 0 0 0,0 0 0 0 0,1-1 0 0 0,0-1 0 0 0,-1 0 0 0 0,1 0 0 0 0,0-1 0 0 0,0-1 0 0 0,0 0 0 0 0,0 0 0 0 0,0-1 0 0 0,0 0 0 0 0,0-1 0 0 0,0 0 0 0 0,-1-1 0 0 0,1 0 0 0 0,-1-1 0 0 0,0 0 0 0 0,0-1-1 0 0,0 0 1 0 0,0 0 0 0 0,-1-1 0 0 0,0 0 0 0 0,0-1 0 0 0,1-1-37 0 0,10-14-34 0 0,-1 0 0 0 0,-1-2 0 0 0,-1 0-1 0 0,-1 0 1 0 0,-2-2 0 0 0,0 0 0 0 0,-1 0 0 0 0,-2-1-1 0 0,-1-1 1 0 0,-1 0 0 0 0,-2 0 0 0 0,0-1 0 0 0,-2 0-1 0 0,-1 0 1 0 0,-1 0 0 0 0,-2 0 0 0 0,-1-4 34 0 0,1 27 6 0 0,0-1-1 0 0,0 0 1 0 0,0 0 0 0 0,-1 0-1 0 0,0 0 1 0 0,-1 1 0 0 0,0-1 0 0 0,0 0-1 0 0,0 0 1 0 0,-1 1 0 0 0,1-1-1 0 0,-2 1 1 0 0,1-1 0 0 0,-1 1 0 0 0,0 0-1 0 0,0 0 1 0 0,-1 0 0 0 0,0 0 0 0 0,-1-2-6 0 0,4 8-2 0 0,0-1 1 0 0,0 0 0 0 0,-1 1 0 0 0,1-1 0 0 0,0 1 0 0 0,0-1 0 0 0,0 1 0 0 0,0 0 0 0 0,-1-1 0 0 0,1 1 0 0 0,0 0 0 0 0,0 0-1 0 0,0 0 1 0 0,-1 0 0 0 0,1 0 0 0 0,0 0 0 0 0,0 0 0 0 0,-1 0 0 0 0,1 1 0 0 0,0-1 0 0 0,0 0 0 0 0,0 1 0 0 0,0-1 0 0 0,-1 1 0 0 0,1-1-1 0 0,0 1 1 0 0,0 0 0 0 0,0-1 0 0 0,0 1 0 0 0,0 0 0 0 0,0 0 0 0 0,1 0 0 0 0,-1 0 0 0 0,0 0 0 0 0,0 0 0 0 0,0 0 0 0 0,1 0-1 0 0,-1 0 1 0 0,1 0 0 0 0,-1 0 0 0 0,1 0 0 0 0,-1 0 0 0 0,1 0 0 0 0,0 1 0 0 0,-1-1 0 0 0,1 0 0 0 0,0 0 0 0 0,0 0 0 0 0,0 1 1 0 0,-18 64 92 0 0,19-46-131 0 0,0 1 0 0 0,2-1-1 0 0,0 1 1 0 0,2-1 0 0 0,0 0 0 0 0,1-1 0 0 0,1 1 0 0 0,0-1 0 0 0,2-1-1 0 0,0 1 1 0 0,2-1 0 0 0,-1-1 0 0 0,2 0 0 0 0,5 4 39 0 0,117 142-5202 0 0,-115-141 3919 0 0</inkml:trace>
  <inkml:trace contextRef="#ctx0" brushRef="#br0" timeOffset="450.157">14909 471 1676 0 0,'48'34'1657'0'0,"76"169"-60"0"0,-110-138 837 0 0,-15-64-2384 0 0,0 0-1 0 0,0 0 1 0 0,0 1-1 0 0,0-1 1 0 0,-1 0-1 0 0,1 0 1 0 0,-1 0-1 0 0,1-1 1 0 0,-1 1-1 0 0,1 0 1 0 0,-1 0-1 0 0,1-1 1 0 0,-1 1-1 0 0,1-1 1 0 0,-1 0-1 0 0,0 1 1 0 0,1-1-1 0 0,-1 0 1 0 0,0 0-1 0 0,1 0 1 0 0,-1 0-1 0 0,0 0 1 0 0,1 0-1 0 0,-1 0 1 0 0,0-1-1 0 0,1 1 1 0 0,-1-1-1 0 0,1 1 1 0 0,-1-1-1 0 0,1 0 1 0 0,-1 1-1 0 0,-1-2-49 0 0,-4-3 47 0 0,1-1 0 0 0,-1 0-1 0 0,1 0 1 0 0,0-1 0 0 0,0 1 0 0 0,1-1 0 0 0,0-1-1 0 0,0 1 1 0 0,1-1 0 0 0,0 1 0 0 0,0-1-1 0 0,0-1 1 0 0,1 1 0 0 0,1 0 0 0 0,0-1 0 0 0,0 1-1 0 0,0-1 1 0 0,1 0 0 0 0,0 0 0 0 0,1 1-1 0 0,0-1 1 0 0,0 0 0 0 0,1 0 0 0 0,0 1 0 0 0,1-2-47 0 0,-3 3-11 0 0,1 0 1 0 0,0 0 0 0 0,0 0 0 0 0,1 0 0 0 0,0 0 0 0 0,0 0 0 0 0,1 0 0 0 0,0 0 0 0 0,0 1-1 0 0,0-1 1 0 0,1 0 0 0 0,0 1 0 0 0,1 0 0 0 0,-1 0 0 0 0,1 0 0 0 0,0 0 0 0 0,0 0 0 0 0,1 1-1 0 0,0 0 1 0 0,0 0 0 0 0,0 0 0 0 0,1 1 0 0 0,-1 0 0 0 0,1 0 0 0 0,0 0 0 0 0,0 0 0 0 0,1 1-1 0 0,-1 0 1 0 0,1 1 0 0 0,-1-1 0 0 0,1 1 0 0 0,0 0 0 0 0,0 1 0 0 0,0 0 0 0 0,0 0 0 0 0,3 0 10 0 0,14 10-58 0 0,0 0 1 0 0,0 2 0 0 0,-1 1 0 0 0,0 1 0 0 0,-1 0 0 0 0,-1 2 0 0 0,0 0 0 0 0,-1 2-1 0 0,-1 0 1 0 0,0 1 0 0 0,-2 1 0 0 0,0 1 0 0 0,-1 0 0 0 0,-1 1 0 0 0,0 1-1 0 0,0 5 58 0 0,-14-27-98 0 0,1 0-1 0 0,-1 0 0 0 0,0 0 0 0 0,0-1 0 0 0,0 1 0 0 0,0 0 1 0 0,0 0-1 0 0,0-1 0 0 0,0 1 0 0 0,0 0 0 0 0,0-1 0 0 0,0 1 1 0 0,0-1-1 0 0,0 0 0 0 0,0 1 0 0 0,0-1 0 0 0,0 0 0 0 0,0 1 1 0 0,-1-1-1 0 0,1 0 0 0 0,0 0 0 0 0,0 0 0 0 0,-1 0 0 0 0,1 0 1 0 0,-1 0-1 0 0,1 0 0 0 0,-1 0 0 0 0,1 0 0 0 0,-1 0 0 0 0,1 0 1 0 0,-1 0-1 0 0,0 0 0 0 0,0 0 0 0 0,0 0 0 0 0,0 0 0 0 0,0-1 1 0 0,0 1-1 0 0,0 0 0 0 0,0 0 0 0 0,0 0 0 0 0,0 0 0 0 0,0 0 1 0 0,-1 0-1 0 0,1 0 0 0 0,0 0 0 0 0,-1 0 0 0 0,1 0 0 0 0,-1 0 1 0 0,1 0-1 0 0,-1 0 0 0 0,0 0 0 0 0,1 0 0 0 0,-1 0 99 0 0,3-11-909 0 0,4-10-359 0 0</inkml:trace>
  <inkml:trace contextRef="#ctx0" brushRef="#br0" timeOffset="868.102">15552 79 1184 0 0,'-8'-9'2691'0'0,"-3"37"-2130"0"0,2 228 488 0 0,28-75-418 0 0,-10-97 1792 0 0,9-103-1688 0 0,0 0-535 0 0,-9 6-157 0 0,0 1 0 0 0,1 1 0 0 0,1 0 1 0 0,-1 0-1 0 0,2 1 0 0 0,-1 0 1 0 0,1 1-1 0 0,1 1 0 0 0,0 0 1 0 0,0 0-1 0 0,0 1 0 0 0,1 1 0 0 0,0 0 1 0 0,0 1-1 0 0,1 1 0 0 0,-1 0 1 0 0,1 1-1 0 0,9-1-43 0 0,-18 4 2 0 0,0 1 0 0 0,0-1 0 0 0,-1 1 1 0 0,1 0-1 0 0,0 1 0 0 0,-1-1 0 0 0,1 1 0 0 0,-1 1 1 0 0,0-1-1 0 0,1 0 0 0 0,-1 1 0 0 0,0 0 0 0 0,-1 1 0 0 0,1-1 1 0 0,0 1-1 0 0,-1 0 0 0 0,0 0 0 0 0,0 0 0 0 0,0 0 1 0 0,0 1-1 0 0,-1 0 0 0 0,0-1 0 0 0,0 1 0 0 0,0 1 0 0 0,0-1 1 0 0,-1 0-1 0 0,0 1 0 0 0,0-1 0 0 0,-1 1 0 0 0,1-1 1 0 0,-1 1-1 0 0,0 0 0 0 0,0 5-2 0 0,-5-2-16 0 0,-1-1 0 0 0,1 1 0 0 0,-1-1 0 0 0,-1-1 0 0 0,1 1 0 0 0,-2-1 0 0 0,1 0 0 0 0,-1 0 0 0 0,0 0 0 0 0,0-1 0 0 0,0 0 0 0 0,-1-1 0 0 0,0 0 0 0 0,0 0 0 0 0,-1 0 0 0 0,1-1 0 0 0,-1 0 0 0 0,0-1 0 0 0,0 0 0 0 0,0-1 0 0 0,0 0 0 0 0,-1 0 0 0 0,1 0 0 0 0,0-2 0 0 0,-5 1 16 0 0,12-1-136 0 0,0 1 1 0 0,0-1-1 0 0,0 0 1 0 0,0 0-1 0 0,0 0 0 0 0,0 0 1 0 0,0-1-1 0 0,0 1 1 0 0,0 0-1 0 0,0-1 0 0 0,0 0 1 0 0,0 1-1 0 0,1-1 1 0 0,-1 0-1 0 0,0 0 0 0 0,0 0 1 0 0,1 0-1 0 0,-1 0 1 0 0,0 0-1 0 0,1-1 0 0 0,-1 1 1 0 0,1 0-1 0 0,0-1 1 0 0,-1 1-1 0 0,1-1 0 0 0,0 0 1 0 0,0 1-1 0 0,0-1 1 0 0,0 0-1 0 0,0 0 0 0 0,0 0 1 0 0,1 1-1 0 0,-1-1 1 0 0,1 0-1 0 0,-1 0 1 0 0,1 0-1 0 0,0 0 0 0 0,-1 0 1 0 0,1 0-1 0 0,0 0 1 0 0,1 0-1 0 0,-1 0 0 0 0,0 0 1 0 0,0 0-1 0 0,1 0 1 0 0,-1 0-1 0 0,1 0 0 0 0,0 0 1 0 0,-1 0-1 0 0,1 1 1 0 0,0-1 135 0 0,13-31-1290 0 0</inkml:trace>
  <inkml:trace contextRef="#ctx0" brushRef="#br0" timeOffset="1119.13">16139 354 984 0 0,'7'22'3555'0'0,"-9"-4"-3281"0"0,0 1 1 0 0,1-1-1 0 0,2 1 0 0 0,0-1 1 0 0,0 0-1 0 0,2 1 0 0 0,0-1 1 0 0,1 0-1 0 0,1-1 0 0 0,1 1 1 0 0,0-1-1 0 0,2 0 0 0 0,3 7-274 0 0,17 38-565 0 0,-23-38-2897 0 0,-6-23 2169 0 0,-2-3 28 0 0</inkml:trace>
  <inkml:trace contextRef="#ctx0" brushRef="#br0" timeOffset="1366.053">16134 249 1624 0 0,'-2'-6'1560'0'0,"0"1"-308"0"0,2 0-167 0 0,0 0-33 0 0,-2 1-212 0 0,2 1 4 0 0,0-2-144 0 0,0 0-232 0 0,-1 2-268 0 0,-1-1-236 0 0,0 1-172 0 0,4 1 20 0 0,-2 1-536 0 0,-2 1-356 0 0,4 1-380 0 0,1 3 83 0 0,-3-1 185 0 0,2 0 36 0 0</inkml:trace>
  <inkml:trace contextRef="#ctx0" brushRef="#br0" timeOffset="1802.703">16736 421 1648 0 0,'-15'5'170'0'0,"0"0"0"0"0,0 1-1 0 0,0 1 1 0 0,1 0 0 0 0,0 1 0 0 0,0 0 0 0 0,1 1-1 0 0,0 1 1 0 0,1 0 0 0 0,0 1 0 0 0,0 0 0 0 0,1 1-1 0 0,1 0 1 0 0,0 1 0 0 0,0 0 0 0 0,1 0-1 0 0,0 3-169 0 0,11-12 47 0 0,0-1-1 0 0,0 0 1 0 0,0 1-1 0 0,0-1 1 0 0,0 0-1 0 0,1 0 1 0 0,0 0-1 0 0,-1-1 1 0 0,1 1-1 0 0,0-1 1 0 0,0 1-1 0 0,1-1 1 0 0,-1 0-1 0 0,0 0 1 0 0,1-1-1 0 0,-1 1 1 0 0,1-1-1 0 0,0 1 1 0 0,-1-1-1 0 0,1 0 1 0 0,0 0-1 0 0,0-1 1 0 0,0 1-1 0 0,0-1 1 0 0,-1 0-1 0 0,1 0 0 0 0,0 0 1 0 0,0-1-1 0 0,0 1 1 0 0,0-1-1 0 0,-1 0 1 0 0,3-1-47 0 0,5 2-11 0 0,0-1 0 0 0,0-1-1 0 0,0 0 1 0 0,0-1 0 0 0,-1 0 0 0 0,1 0 0 0 0,-1-1 0 0 0,0 0 0 0 0,0-1-1 0 0,0-1 1 0 0,-1 1 0 0 0,0-1 0 0 0,0-1 0 0 0,0 0 0 0 0,-1 0 0 0 0,0 0-1 0 0,0-1 1 0 0,0-1 0 0 0,-2 1 0 0 0,1-1 0 0 0,4-8 11 0 0,-9-22 567 0 0,-2 38-517 0 0,-2-2 2 0 0,-6-1 49 0 0,27 30-51 0 0,-3-8-295 0 0,0-1-1 0 0,1-1 1 0 0,1 0-1 0 0,1-1 1 0 0,0-1-1 0 0,0-1 1 0 0,2-1 0 0 0,-1 0-1 0 0,2-2 1 0 0,-1 0-1 0 0,4-1 246 0 0,-3-4-856 0 0,-1-4-380 0 0</inkml:trace>
  <inkml:trace contextRef="#ctx0" brushRef="#br0" timeOffset="2081.53">17312 211 1164 0 0,'-3'0'119'0'0,"0"0"0"0"0,-1 0 0 0 0,1 0 0 0 0,0 1 0 0 0,-1 0 0 0 0,1-1 1 0 0,0 1-1 0 0,0 0 0 0 0,-1 0 0 0 0,1 1 0 0 0,0-1 0 0 0,0 1 0 0 0,0 0 0 0 0,1-1 0 0 0,-1 1 0 0 0,0 0 0 0 0,1 1 0 0 0,-1-1 0 0 0,1 0 0 0 0,0 1 0 0 0,-1 0 0 0 0,1-1 0 0 0,1 1 0 0 0,-1 0 1 0 0,0 0-1 0 0,1 0 0 0 0,-1 0 0 0 0,1 0 0 0 0,0 0 0 0 0,0 0 0 0 0,0 1 0 0 0,0-1 0 0 0,1 0 0 0 0,-1 1 0 0 0,1-1 0 0 0,0 0 0 0 0,0 1 0 0 0,0-1 0 0 0,1 0 0 0 0,-1 1 0 0 0,1-1 0 0 0,-1 0 1 0 0,1 1-1 0 0,1 1-119 0 0,107 182 1755 0 0,-104-182-1718 0 0,15 17 110 0 0,-1 0 1 0 0,-1 1-1 0 0,-1 0 1 0 0,-2 1-1 0 0,0 1 1 0 0,-1 1-1 0 0,-1 0 1 0 0,-1 3-148 0 0,-12-27-58 0 0,0-1 1 0 0,0 1-1 0 0,0-1 1 0 0,0 1-1 0 0,0-1 1 0 0,0 1-1 0 0,-1-1 0 0 0,1 1 1 0 0,-1-1-1 0 0,1 1 1 0 0,-1-1-1 0 0,1 1 1 0 0,-1-1-1 0 0,0 0 1 0 0,0 1-1 0 0,1-1 0 0 0,-1 0 1 0 0,0 1-1 0 0,0-1 1 0 0,0 0-1 0 0,-1 0 1 0 0,1 0-1 0 0,0 0 1 0 0,0 0-1 0 0,0 0 0 0 0,-1-1 1 0 0,1 1-1 0 0,-1 0 1 0 0,1 0-1 0 0,0-1 1 0 0,-1 1-1 0 0,1-1 1 0 0,-1 0-1 0 0,1 1 0 0 0,-1-1 1 0 0,0 0-1 0 0,1 0 1 0 0,-1 0-1 0 0,1 0 1 0 0,-1 0-1 0 0,1 0 1 0 0,-1 0-1 0 0,1-1 0 0 0,-1 1 1 0 0,1-1-1 0 0,-1 1 1 0 0,1-1-1 0 0,-1 1 1 0 0,1-1-1 0 0,-1 0 1 0 0,1 0-1 0 0,0 1 1 0 0,0-1-1 0 0,-1 0 0 0 0,1 0 1 0 0,0 0-1 0 0,0-1 1 0 0,0 1-1 0 0,0 0 1 0 0,0 0-1 0 0,0-1 1 0 0,0 0 57 0 0,-36-36-2543 0 0,23 13 1315 0 0</inkml:trace>
  <inkml:trace contextRef="#ctx0" brushRef="#br0" timeOffset="2331.418">17501 266 2136 0 0,'-38'38'2190'0'0,"-28"31"-1223"0"0,3 3 1 0 0,4 3-1 0 0,2 2 1 0 0,2 7-968 0 0,-26 47-2241 0 0,75-124-426 0 0,6-7 1339 0 0</inkml:trace>
  <inkml:trace contextRef="#ctx0" brushRef="#br0" timeOffset="3093.828">17620 654 1204 0 0,'60'-1'3436'0'0,"-15"-6"-2926"0"0,-1-2 1 0 0,0-2-1 0 0,0-2 1 0 0,-1-2 0 0 0,28-15-511 0 0,-50 21 117 0 0,-3 4-117 0 0,0-2 0 0 0,0 0 0 0 0,-1-1 0 0 0,0 0 0 0 0,-1-2 0 0 0,0 0 0 0 0,0 0 0 0 0,-1-2 0 0 0,-1 0 0 0 0,0 0 0 0 0,0-2 0 0 0,7-9 0 0 0,-22 21-17 0 0,0 0-1 0 0,0-1 1 0 0,-1 1 0 0 0,1 0-1 0 0,0 0 1 0 0,-1 0 0 0 0,1 0-1 0 0,-1 0 1 0 0,0 0 0 0 0,0 0 0 0 0,0 0-1 0 0,0 1 1 0 0,0-1 0 0 0,0 1-1 0 0,0-1 1 0 0,0 1 0 0 0,0 0-1 0 0,-1 0 1 0 0,1 0 0 0 0,0 0-1 0 0,-1 0 1 0 0,1 1 0 0 0,-1-1-1 0 0,1 1 1 0 0,-1-1 0 0 0,0 1-1 0 0,1 0 1 0 0,-1 0 0 0 0,1 0 0 0 0,-1 1-1 0 0,1-1 1 0 0,-1 0 0 0 0,1 1-1 0 0,-1 0 1 0 0,-1 0 17 0 0,-22 2-15 0 0,1 2 1 0 0,0 0-1 0 0,0 2 0 0 0,0 1 1 0 0,1 0-1 0 0,0 2 0 0 0,0 1 1 0 0,1 1-1 0 0,1 1 0 0 0,0 1 1 0 0,1 1-1 0 0,0 0 0 0 0,1 2 1 0 0,1 0-1 0 0,-10 13 15 0 0,23-23 31 0 0,0-1 1 0 0,0 1-1 0 0,1 0 0 0 0,0 0 1 0 0,0 0-1 0 0,1 1 1 0 0,0 0-1 0 0,0 0 0 0 0,1 0 1 0 0,0 0-1 0 0,1 1 1 0 0,-1-1-1 0 0,0 9-31 0 0,5-12 12 0 0,0-1 1 0 0,1 0 0 0 0,0 1-1 0 0,-1-1 1 0 0,1-1-1 0 0,1 1 1 0 0,-1 0-1 0 0,0-1 1 0 0,1 1-1 0 0,0-1 1 0 0,0 0-1 0 0,0 0 1 0 0,0-1-1 0 0,0 1 1 0 0,1-1-1 0 0,-1 0 1 0 0,1 0-1 0 0,-1 0 1 0 0,1-1-1 0 0,0 0 1 0 0,-1 0-1 0 0,1 0 1 0 0,0 0-1 0 0,0-1 1 0 0,0 0-1 0 0,0 0 1 0 0,0 0-1 0 0,0 0 1 0 0,0-1-1 0 0,-1 0 1 0 0,1 0-1 0 0,4-1-12 0 0,-2 2 17 0 0,42-5-77 0 0,0-2 0 0 0,0-2 0 0 0,-1-3 0 0 0,-1-1 0 0 0,40-17 60 0 0,-49 17-157 0 0,265-109-289 0 0,-270 105 1150 0 0,-23 13-86 0 0,-22 12-127 0 0,-177 154 314 0 0,162-105-422 0 0,29-54-348 0 0,4 0-35 0 0,-1 0 1 0 0,1-1-1 0 0,-1 0 1 0 0,1 0-1 0 0,0 0 1 0 0,0 0-1 0 0,0-1 1 0 0,0 0-1 0 0,0-1 1 0 0,0 1 0 0 0,1-1-1 0 0,-1 0 1 0 0,0 0-1 0 0,0-1 1 0 0,0 0-1 0 0,0 0 1 0 0,0 0-1 0 0,0-1 1 0 0,0 0 0 0 0,0 0-1 0 0,-1-1 1 0 0,1 1-1 0 0,-1-1 0 0 0,10-4-65 0 0,0 1 1 0 0,0-2-1 0 0,-1 0 0 0 0,0 0 0 0 0,0-2 1 0 0,-1 0-1 0 0,-1 0 0 0 0,0-1 0 0 0,0 0 1 0 0,-1-1-1 0 0,0-1 0 0 0,-1 0 0 0 0,-1 0 1 0 0,0-1-1 0 0,0 0 0 0 0,-2 0 0 0 0,0-1 1 0 0,0 0-1 0 0,2-12 65 0 0,4-15 117 0 0,-3-1 0 0 0,-1 0 0 0 0,-3 0 0 0 0,-1-1 0 0 0,-2 0-1 0 0,-3-31-116 0 0,0 62 168 0 0,-1 0-1 0 0,-1 1 0 0 0,0-1 0 0 0,0 1 0 0 0,-1 0 0 0 0,-1 0 1 0 0,0 0-1 0 0,-1 0 0 0 0,0 0 0 0 0,-1 1 0 0 0,-1-2-167 0 0,-35-18 1376 0 0,42 31-1218 0 0,-17 27 98 0 0,13-11-312 0 0,1-1 0 0 0,0 1 0 0 0,1 0-1 0 0,1 0 1 0 0,1 0 0 0 0,0 0 0 0 0,1 0-1 0 0,1-1 1 0 0,0 1 0 0 0,1 0 0 0 0,1-1-1 0 0,0 0 1 0 0,1 1 0 0 0,1-2 0 0 0,7 14 56 0 0,-6-6-273 0 0,117 342-8678 0 0,-111-314 7472 0 0</inkml:trace>
  <inkml:trace contextRef="#ctx0" brushRef="#br0" timeOffset="-9640.708">760 261 908 0 0,'0'0'289'0'0,"0"0"-2"0"0,0 0 88 0 0,0 0-12 0 0,0 0-121 0 0,0 0-27 0 0,0 0 17 0 0,0 0 21 0 0,0 0-31 0 0,0 0-34 0 0,0 0-23 0 0,0 0-43 0 0,0 0-25 0 0,0 0-12 0 0,0 0-17 0 0,0 0-28 0 0,0-5 34 0 0,-1 3-67 0 0,0 0-1 0 0,-1 0 1 0 0,1 0-1 0 0,0 1 1 0 0,-1-1-1 0 0,1 0 1 0 0,-1 1-1 0 0,0-1 1 0 0,0 1 0 0 0,1-1-1 0 0,-1 1 1 0 0,0 0-1 0 0,0 0 1 0 0,0 0-1 0 0,0 0 1 0 0,0 0-1 0 0,0 0 1 0 0,-1 1 0 0 0,1-1-1 0 0,0 1 1 0 0,0-1-1 0 0,0 1 1 0 0,-1 0-1 0 0,1 0 1 0 0,0 0-1 0 0,0 0 1 0 0,-1 0 0 0 0,1 1-1 0 0,0-1 1 0 0,0 1-1 0 0,0-1 1 0 0,-1 1-1 0 0,1 0 1 0 0,0 0-1 0 0,0 0 1 0 0,-1 0-7 0 0,-100 29 31 0 0,80-22 14 0 0,-1 1-1 0 0,1 1 1 0 0,1 1 0 0 0,0 1 0 0 0,1 1 0 0 0,0 1-1 0 0,1 1 1 0 0,0 1 0 0 0,1 1 0 0 0,1 0 0 0 0,1 1-1 0 0,1 1 1 0 0,0 1 0 0 0,1 0 0 0 0,1 1 0 0 0,2 0 0 0 0,0 1-1 0 0,1 1 1 0 0,1 0 0 0 0,1 0 0 0 0,1 1 0 0 0,1 0-1 0 0,1 0 1 0 0,-2 20-45 0 0,7-35 44 0 0,1 1-1 0 0,0-1 1 0 0,1 0-1 0 0,0 1 1 0 0,1-1-1 0 0,-1 0 1 0 0,2 0-1 0 0,-1 0 1 0 0,1 0-1 0 0,1 0 1 0 0,0-1-1 0 0,0 0 1 0 0,0 1-1 0 0,1-1 1 0 0,0-1-1 0 0,1 1 1 0 0,0-1-1 0 0,0 0 1 0 0,0 0-1 0 0,1-1 1 0 0,0 0-1 0 0,1 0 1 0 0,-1 0 0 0 0,1-1-1 0 0,0 0 1 0 0,0-1-1 0 0,1 0 1 0 0,-1 0-1 0 0,1-1 1 0 0,0 0-1 0 0,0 0 1 0 0,0-1-1 0 0,0 0 1 0 0,6 0-44 0 0,10 1 70 0 0,-1-1 1 0 0,0-1 0 0 0,1-1 0 0 0,-1-1 0 0 0,1-1 0 0 0,-1-1-1 0 0,0-2 1 0 0,0 0 0 0 0,0-1 0 0 0,-1-2 0 0 0,0 0-1 0 0,0-2 1 0 0,-1 0 0 0 0,14-10-71 0 0,-22 14 19 0 0,-1-1 0 0 0,0-1 0 0 0,0 0 0 0 0,0-1 0 0 0,-1-1 0 0 0,-1 0 0 0 0,1 0 0 0 0,-2-1-1 0 0,0-1 1 0 0,0 1 0 0 0,-1-2 0 0 0,0 1 0 0 0,-1-1 0 0 0,0-1 0 0 0,-2 1 0 0 0,1-1 0 0 0,-2 0 0 0 0,1-1 0 0 0,-2 1 0 0 0,0-1 0 0 0,-1 0 0 0 0,-1 0-1 0 0,1-10-18 0 0,-3 9-40 0 0,-1 0-1 0 0,-1 0 0 0 0,-1 0 0 0 0,0 1 1 0 0,-1-1-1 0 0,0 1 0 0 0,-1 0 0 0 0,-1 0 1 0 0,-1 0-1 0 0,0 1 0 0 0,-1 0 0 0 0,0 0 1 0 0,-1 1-1 0 0,0 0 0 0 0,-1 1 0 0 0,-1 0 1 0 0,0 0-1 0 0,-1 1 0 0 0,0 1 0 0 0,0 0 1 0 0,-1 0-1 0 0,-12-6 41 0 0,13 10-370 0 0,0 0-1 0 0,0 0 1 0 0,-1 1-1 0 0,0 1 1 0 0,0 0-1 0 0,0 0 1 0 0,0 2 0 0 0,0-1-1 0 0,-1 2 1 0 0,1 0-1 0 0,-2 0 371 0 0,0 1-1326 0 0</inkml:trace>
  <inkml:trace contextRef="#ctx0" brushRef="#br0" timeOffset="-9331.07">620 654 1240 0 0,'43'18'3428'0'0,"-7"22"-3238"0"0,0 1 1 0 0,-3 2-1 0 0,-2 1 0 0 0,-1 1 0 0 0,12 28-190 0 0,19 29 285 0 0,-27-43-210 0 0,70 84-2042 0 0,-98-139 739 0 0,-2-4 20 0 0</inkml:trace>
  <inkml:trace contextRef="#ctx0" brushRef="#br0" timeOffset="-8372.253">1245 451 968 0 0,'20'80'1874'0'0,"-20"-68"-1771"0"0,0-1-1 0 0,1 1 0 0 0,0-1 1 0 0,0 1-1 0 0,2-1 0 0 0,-1 0 1 0 0,1 1-1 0 0,1-1 0 0 0,0-1 1 0 0,0 1-1 0 0,1-1 0 0 0,1 1 1 0 0,0-2-1 0 0,0 1 0 0 0,1 0 1 0 0,0-1-1 0 0,0-1 0 0 0,1 1 1 0 0,1-1-1 0 0,-1 0 0 0 0,1-1 1 0 0,0 0-1 0 0,1-1 0 0 0,0 0 0 0 0,9 5-102 0 0,-11-11 42 0 0,-1 1-1 0 0,1-2 0 0 0,0 1 0 0 0,-1-1 0 0 0,1 0 0 0 0,-1-1 0 0 0,1 1 0 0 0,-1-2 0 0 0,0 1 0 0 0,0-1 0 0 0,0 0 0 0 0,0 0 0 0 0,0-1 1 0 0,0 0-1 0 0,-1 0 0 0 0,4-3-41 0 0,-8 5 19 0 0,7-5 19 0 0,0-1 0 0 0,0 0 0 0 0,-1-1-1 0 0,0 0 1 0 0,-1 0 0 0 0,0-1 0 0 0,0 0-1 0 0,-1 0 1 0 0,0-1 0 0 0,-1 1 0 0 0,0-1 0 0 0,-1 0-1 0 0,0-1 1 0 0,-1 1 0 0 0,0-1 0 0 0,-1 1-1 0 0,0-1 1 0 0,-1 0 0 0 0,0-2-38 0 0,7-26 160 0 0,-8 39-125 0 0,1 0-29 0 0,-1 0 1 0 0,0 0-1 0 0,1 0 0 0 0,-1 0 1 0 0,0 0-1 0 0,0 0 1 0 0,1 0-1 0 0,-1 0 0 0 0,0 0 1 0 0,0 0-1 0 0,0 0 0 0 0,0 0 1 0 0,0 0-1 0 0,-1 0 1 0 0,1 0-1 0 0,0 0 0 0 0,0 0 1 0 0,-1 0-1 0 0,1 0 0 0 0,0 0 1 0 0,-1 1-1 0 0,1-1 1 0 0,-1 0-1 0 0,1 0 0 0 0,-1 0 1 0 0,0 0-1 0 0,1 1 0 0 0,-1-1 1 0 0,0 0-1 0 0,0 0 1 0 0,1 1-1 0 0,-1-1 0 0 0,0 1 1 0 0,0-1-1 0 0,0 1 0 0 0,0-1 1 0 0,0 1-1 0 0,1-1 1 0 0,-1 1-1 0 0,0 0 0 0 0,0 0 1 0 0,0-1-1 0 0,0 1 0 0 0,0 0 1 0 0,0 0-1 0 0,0 0 0 0 0,-1 0-6 0 0,-31 39 22 0 0,30-33-18 0 0,1 0 0 0 0,0 0 0 0 0,0 1 0 0 0,0-1 0 0 0,1 0-1 0 0,0 1 1 0 0,1-1 0 0 0,-1 1 0 0 0,1-1 0 0 0,0 1 0 0 0,1-1-1 0 0,0 1 1 0 0,0-1 0 0 0,0 1 0 0 0,1-1 0 0 0,0 0 0 0 0,0 0-1 0 0,0 1 1 0 0,1-1 0 0 0,0-1 0 0 0,0 1 0 0 0,0 0 0 0 0,1-1-1 0 0,0 0 1 0 0,0 0 0 0 0,0 0 0 0 0,1 0 0 0 0,0-1 0 0 0,0 1-1 0 0,0-1 1 0 0,0-1 0 0 0,1 1 0 0 0,-1-1 0 0 0,1 0 0 0 0,0 0 0 0 0,0 0-1 0 0,5 1-3 0 0,9 1 28 0 0,0-2 0 0 0,1 0-1 0 0,0-1 1 0 0,-1 0-1 0 0,1-2 1 0 0,0-1-1 0 0,0 0 1 0 0,-1-2 0 0 0,1 0-1 0 0,-1-2 1 0 0,2 0-28 0 0,17-7 22 0 0,-29 10-4 0 0,-1 0 0 0 0,1-1 0 0 0,-1 0 1 0 0,0 0-1 0 0,0-1 0 0 0,0 0 1 0 0,-1-1-1 0 0,1 0 0 0 0,-1 0 1 0 0,0-1-1 0 0,-1 0 0 0 0,1 0 0 0 0,-1-1 1 0 0,1-1-19 0 0,-7 6-3 0 0,1 0 1 0 0,-1 0 0 0 0,0-1 0 0 0,0 1 0 0 0,0 0-1 0 0,0-1 1 0 0,0 1 0 0 0,0-1 0 0 0,-1 0-1 0 0,1 1 1 0 0,-1-1 0 0 0,0 1 0 0 0,1-1-1 0 0,-1 0 1 0 0,-1 1 0 0 0,1-1 0 0 0,0 0-1 0 0,-1 1 1 0 0,1-1 0 0 0,-1 1 0 0 0,0-1-1 0 0,0 1 1 0 0,0-1 0 0 0,0 1 0 0 0,0-1-1 0 0,0 1 1 0 0,-1 0 0 0 0,1 0 0 0 0,-1 0 0 0 0,1 0-1 0 0,-1 0 1 0 0,0 0 0 0 0,0 0 0 0 0,0 0-1 0 0,0 1 1 0 0,0-1 0 0 0,-1 1 0 0 0,1-1-1 0 0,0 1 1 0 0,-1 0 0 0 0,1 0 0 0 0,-1 0-1 0 0,1 0 1 0 0,-1 1 0 0 0,1-1 0 0 0,-1 1-1 0 0,1-1 1 0 0,-1 1 0 0 0,0 0 0 0 0,-1 0 2 0 0,-3 2-8 0 0,1 0-1 0 0,0 0 1 0 0,-1 1 0 0 0,1 0 0 0 0,0 0 0 0 0,0 0 0 0 0,1 1 0 0 0,-1 0-1 0 0,1 0 1 0 0,0 0 0 0 0,0 1 0 0 0,0 0 0 0 0,0 0 0 0 0,1 0 0 0 0,0 0-1 0 0,0 1 1 0 0,1-1 0 0 0,-1 1 0 0 0,1 0 0 0 0,0 0 0 0 0,1 1 0 0 0,-1-1-1 0 0,1 2 9 0 0,-1-2-4 0 0,0 1-1 0 0,1-1 0 0 0,0 1 0 0 0,0 0 0 0 0,0 0 1 0 0,1 0-1 0 0,0 0 0 0 0,1 0 0 0 0,-1 0 1 0 0,1 0-1 0 0,1 0 0 0 0,-1 0 0 0 0,1 0 0 0 0,0 0 1 0 0,1 0-1 0 0,0-1 0 0 0,0 1 0 0 0,0 0 1 0 0,1-1-1 0 0,0 1 0 0 0,0-1 0 0 0,1 0 0 0 0,0 0 1 0 0,0 0-1 0 0,0-1 0 0 0,0 1 0 0 0,1-1 1 0 0,0 0-1 0 0,0 0 0 0 0,1-1 0 0 0,-1 0 0 0 0,1 0 1 0 0,0 0-1 0 0,0 0 0 0 0,0-1 0 0 0,1 0 1 0 0,-1 0-1 0 0,1-1 0 0 0,0 0 0 0 0,0 0 0 0 0,-1 0 1 0 0,1-1-1 0 0,0 0 0 0 0,0-1 0 0 0,0 1 1 0 0,0-1-1 0 0,1-1 0 0 0,2 0 5 0 0,8-9-23 0 0,0 0 0 0 0,0-2 0 0 0,-1 0 0 0 0,0-1 0 0 0,-1-1 0 0 0,-1-1 0 0 0,0 0 0 0 0,-1-1 0 0 0,-1 0 0 0 0,0-1 0 0 0,-1 0 0 0 0,-1-1 0 0 0,-1-1 0 0 0,0 0 0 0 0,-2 0 0 0 0,0 0 0 0 0,2-11 23 0 0,22-36-179 0 0,11-2-114 0 0,-42 68 111 0 0,11 4-38 0 0,-3 6 238 0 0,1 0 1 0 0,-2 1 0 0 0,1 0-1 0 0,-2 1 1 0 0,1-1 0 0 0,-2 2-1 0 0,1-1 1 0 0,-2 1 0 0 0,0 0-1 0 0,0 0 1 0 0,-1 0 0 0 0,-1 0-1 0 0,0 1 1 0 0,-1 0 0 0 0,0 0-1 0 0,-1-1 1 0 0,-1 1 0 0 0,0 0-1 0 0,-1 9-18 0 0,-41 70-338 0 0,-7-53-2744 0 0,47-40 1867 0 0</inkml:trace>
  <inkml:trace contextRef="#ctx0" brushRef="#br0" timeOffset="-7923.566">2849 49 1588 0 0,'5'-20'3033'0'0,"-27"47"-1885"0"0,10 6-982 0 0,2 1 1 0 0,2 0-1 0 0,1 0 0 0 0,1 1 0 0 0,2 0 1 0 0,2 0-1 0 0,1 0 0 0 0,1 0 0 0 0,2 0 1 0 0,2 0-1 0 0,1 0 0 0 0,9 31-166 0 0,-2 16 169 0 0,7 105-383 0 0,-18-185 191 0 0,0 0 0 0 0,-1-1-1 0 0,1 1 1 0 0,-1 0-1 0 0,0 0 1 0 0,0 0 0 0 0,1-1-1 0 0,-1 1 1 0 0,0 0-1 0 0,-1 0 1 0 0,1-1 0 0 0,0 1-1 0 0,0 0 1 0 0,-1 0-1 0 0,1-1 1 0 0,-1 1 0 0 0,0 0-1 0 0,1 0 1 0 0,-1-1-1 0 0,0 1 1 0 0,0-1 0 0 0,0 1-1 0 0,0-1 1 0 0,0 1-1 0 0,0-1 1 0 0,0 0 0 0 0,-1 0-1 0 0,1 1 1 0 0,-1-1-1 0 0,1 0 1 0 0,0 0 0 0 0,-1 0-1 0 0,0 0 1 0 0,1-1 0 0 0,-1 1-1 0 0,1 0 1 0 0,-1-1-1 0 0,0 1 1 0 0,0-1 0 0 0,1 1-1 0 0,-1-1 1 0 0,0 0-1 0 0,0 0 1 0 0,0 0 0 0 0,1 0-1 0 0,-1 0 1 0 0,0 0-1 0 0,0 0 1 0 0,1-1 0 0 0,-1 1-1 0 0,0-1 1 0 0,0 1-1 0 0,1-1 1 0 0,-1 0 0 0 0,0 1-1 0 0,1-1 1 0 0,-1 0-1 0 0,1 0 1 0 0,-1 0 0 0 0,1 0-1 0 0,0 0 1 0 0,-1-1-1 0 0,1 1 1 0 0,0 0 0 0 0,0-1-1 0 0,-1 0 24 0 0,-6-16-16 0 0,1 0-1 0 0,1-1 1 0 0,0 0 0 0 0,2 0-1 0 0,0 0 1 0 0,1-1-1 0 0,1 1 1 0 0,0-1 0 0 0,2 0-1 0 0,1-8 17 0 0,-1 18 18 0 0,2 0 0 0 0,-1 1 0 0 0,2-1 0 0 0,-1 0 0 0 0,1 1-1 0 0,0 0 1 0 0,1 0 0 0 0,0 0 0 0 0,1 0 0 0 0,0 0 0 0 0,0 1 0 0 0,1 0 0 0 0,0 0-1 0 0,0 0 1 0 0,1 1 0 0 0,0 0 0 0 0,0 0 0 0 0,1 1 0 0 0,-1 0 0 0 0,2 0 0 0 0,-1 1-1 0 0,0 0 1 0 0,1 0 0 0 0,0 1 0 0 0,0 0 0 0 0,1 1 0 0 0,-1 0 0 0 0,1 0 0 0 0,-1 1-1 0 0,1 0 1 0 0,0 1 0 0 0,0 0 0 0 0,-1 1 0 0 0,1 0 0 0 0,0 0 0 0 0,0 1 0 0 0,0 0-1 0 0,0 1 1 0 0,-1 0 0 0 0,1 1 0 0 0,-1 0 0 0 0,1 0 0 0 0,-1 1 0 0 0,0 0 0 0 0,-1 0-1 0 0,1 1 1 0 0,3 3-18 0 0,-4-2 29 0 0,-1 0 1 0 0,0 0-1 0 0,0 0 0 0 0,-1 1 0 0 0,0 0 0 0 0,0 1 0 0 0,0-1 1 0 0,-1 1-1 0 0,0 0 0 0 0,-1 1 0 0 0,1-1 0 0 0,-2 1 0 0 0,1-1 0 0 0,-1 1 1 0 0,-1 0-1 0 0,1 1 0 0 0,-2-1 0 0 0,1 0 0 0 0,-1 1 0 0 0,-1-1 1 0 0,1 0-1 0 0,-2 7-29 0 0,-1-9-130 0 0,0 1 1 0 0,0-1 0 0 0,0 1 0 0 0,-1-1-1 0 0,0 0 1 0 0,-1 0 0 0 0,1 0 0 0 0,-1-1-1 0 0,-1 0 1 0 0,1 1 0 0 0,-1-1 0 0 0,0-1-1 0 0,-1 1 1 0 0,1-1 0 0 0,-1 0 0 0 0,0 0-1 0 0,0 0 1 0 0,-1-1 0 0 0,0 0 0 0 0,1 0-1 0 0,-1-1 1 0 0,0 0 0 0 0,-1 0 0 0 0,1-1-1 0 0,0 0 1 0 0,-1 0 0 0 0,1 0 0 0 0,-1-1 129 0 0,-11-1-1142 0 0</inkml:trace>
  <inkml:trace contextRef="#ctx0" brushRef="#br0" timeOffset="-7643.172">3071 346 2896 0 0,'6'-2'900'0'0,"-3"-1"-164"0"0,1 0-68 0 0,-2 1-95 0 0,-1 0-65 0 0,3 1-60 0 0,-2 1-192 0 0,-1-2-44 0 0,-1 2-68 0 0,0 0-196 0 0,0-2-32 0 0,2 1 4 0 0,-2 1-576 0 0,0 0-124 0 0,4 0-549 0 0,-2 0 41 0 0,1 0-16 0 0</inkml:trace>
  <inkml:trace contextRef="#ctx0" brushRef="#br0" timeOffset="-7131.885">3313 476 936 0 0,'-3'23'294'0'0,"-1"-7"-169"0"0,1 0 0 0 0,1 0 0 0 0,1 0 0 0 0,0 1 0 0 0,1-1 0 0 0,0 0 0 0 0,2 0 0 0 0,0 0 0 0 0,0 0 0 0 0,2 0 0 0 0,1 5-125 0 0,-4-20 27 0 0,0 3 20 0 0,0-1 0 0 0,0 1 0 0 0,0-1 1 0 0,0 1-1 0 0,1-1 0 0 0,-1 0 1 0 0,1 0-1 0 0,0 0 0 0 0,0 0 0 0 0,0 0 1 0 0,0 0-1 0 0,1 0 0 0 0,-1-1 0 0 0,1 1 1 0 0,-1-1-1 0 0,1 1 0 0 0,0-1 1 0 0,0 0-1 0 0,0 0 0 0 0,0-1 0 0 0,1 1 1 0 0,-1-1-1 0 0,0 1 0 0 0,1-1-47 0 0,3-4 34 0 0,0-1-1 0 0,0 1 1 0 0,0-1 0 0 0,-1 0-1 0 0,1-1 1 0 0,-1 0-1 0 0,0 0 1 0 0,0 0-1 0 0,-1 0 1 0 0,1-1-1 0 0,-1 0 1 0 0,-1 0-1 0 0,1-1 1 0 0,-1 1 0 0 0,0-1-1 0 0,0 0 1 0 0,-1 0-1 0 0,0 0 1 0 0,1-4-34 0 0,59-216 818 0 0,-27 259-237 0 0,55 212-343 0 0,-90-192 196 0 0,-1-50-238 0 0,-4 7 437 0 0,2-24-563 0 0,1-1 0 0 0,0 1 0 0 0,2 0 0 0 0,-1 0 0 0 0,2-1 0 0 0,0 1 0 0 0,1 0-1 0 0,0 0 1 0 0,5-11-70 0 0,-1-2 45 0 0,1 0 0 0 0,2 0-1 0 0,0 1 1 0 0,2 0 0 0 0,1 1-1 0 0,2 0 1 0 0,0 1 0 0 0,11-12-45 0 0,-24 35 2 0 0,-1 0 0 0 0,1 1-1 0 0,-1-1 1 0 0,1 1 0 0 0,0 0 0 0 0,0-1 0 0 0,0 1 0 0 0,0 0 0 0 0,0 0 0 0 0,0 0 0 0 0,0 0 0 0 0,0 1 0 0 0,0-1-1 0 0,0 1 1 0 0,0-1 0 0 0,0 1 0 0 0,1-1 0 0 0,-1 1 0 0 0,0 0 0 0 0,0 0 0 0 0,0 0 0 0 0,1 1 0 0 0,-1-1 0 0 0,0 0-1 0 0,0 1 1 0 0,0 0 0 0 0,0-1 0 0 0,0 1 0 0 0,0 0 0 0 0,0 0 0 0 0,0 0 0 0 0,0 0 0 0 0,0 0 0 0 0,0 1 0 0 0,0-1-1 0 0,-1 1 1 0 0,1-1 0 0 0,0 1 0 0 0,-1-1 0 0 0,0 1 0 0 0,1 0-2 0 0,61 76 13 0 0,-49-56-171 0 0,-2 0 1 0 0,-1 1-1 0 0,-1 0 0 0 0,-1 0 0 0 0,-1 1 1 0 0,0 1-1 0 0,-2-1 0 0 0,-1 1 0 0 0,-2 0 1 0 0,0 0-1 0 0,-1 0 0 0 0,-2 3 158 0 0,0-21-188 0 0,0 0 0 0 0,-1 0 0 0 0,0-1 1 0 0,0 1-1 0 0,-1 0 0 0 0,0-1 0 0 0,0 1 0 0 0,0-1 0 0 0,-1 0 0 0 0,0 0 0 0 0,0 0 0 0 0,-1 0 0 0 0,1 0 0 0 0,-1-1 0 0 0,0 1 0 0 0,-1-1 0 0 0,0 0 188 0 0,-19 23-1198 0 0</inkml:trace>
  <inkml:trace contextRef="#ctx0" brushRef="#br0" timeOffset="-6634.515">596 1638 1588 0 0,'1'0'30'0'0,"-1"1"0"0"0,1-1 1 0 0,-1 1-1 0 0,1-1 0 0 0,-1 1 0 0 0,0-1 0 0 0,1 1 0 0 0,-1-1 0 0 0,0 1 0 0 0,1 0 1 0 0,-1-1-1 0 0,0 1 0 0 0,0 0 0 0 0,0-1 0 0 0,0 1 0 0 0,1 0 0 0 0,-1-1 0 0 0,0 1 1 0 0,0-1-1 0 0,0 1 0 0 0,0 0 0 0 0,0-1 0 0 0,-1 1 0 0 0,1 0 0 0 0,0-1 0 0 0,0 1 1 0 0,0 0-1 0 0,-1-1 0 0 0,1 1 0 0 0,0-1 0 0 0,0 1 0 0 0,-1 0 0 0 0,1-1 0 0 0,-1 1 1 0 0,1-1-1 0 0,0 1 0 0 0,-1-1 0 0 0,1 0 0 0 0,-1 1 0 0 0,1-1 0 0 0,-1 1 1 0 0,1-1-1 0 0,-1 0 0 0 0,0 1 0 0 0,1-1 0 0 0,-1 0 0 0 0,1 0 0 0 0,-1 1 0 0 0,0-1 1 0 0,1 0-1 0 0,-1 0 0 0 0,0 0 0 0 0,1 0 0 0 0,-1 0 0 0 0,0 0 0 0 0,1 0 0 0 0,-1 0 1 0 0,0 0-1 0 0,1 0 0 0 0,-1 0 0 0 0,0 0 0 0 0,1 0 0 0 0,-1-1 0 0 0,0 1-30 0 0,283-24 1829 0 0,2071-386 2612 0 0,-1320 248-2971 0 0,-988 149-1410 0 0,12-65-6014 0 0,-34 20 3307 0 0,-11 24 1212 0 0</inkml:trace>
  <inkml:trace contextRef="#ctx0" brushRef="#br0" timeOffset="-6462.241">4664 391 964 0 0,'0'-2'808'0'0,"4"2"-72"0"0,-4-1-228 0 0,2 1 60 0 0,-1-2-184 0 0,1 2 100 0 0,0-2-100 0 0,0 1-156 0 0,-2 4 8 0 0,3-1-19 0 0,-1 1-25 0 0,2 2-328 0 0,-1 2-201 0 0,8 11-539 0 0,-9-5-304 0 0,-1 2-68 0 0</inkml:trace>
  <inkml:trace contextRef="#ctx0" brushRef="#br0" timeOffset="-6290.625">4616 918 1240 0 0,'-1'6'1140'0'0,"1"1"-232"0"0,0 0-136 0 0,0-4-88 0 0,0 2-100 0 0,0-3-223 0 0,-2 1-133 0 0,4 0-124 0 0,-1 1-12 0 0,5-3-452 0 0,-6 1-509 0 0,5 0 57 0 0,-1-2-588 0 0,-1-4-16 0 0</inkml:trace>
  <inkml:trace contextRef="#ctx0" brushRef="#br0" timeOffset="8687.751">25530 509 964 0 0,'0'0'535'0'0,"0"0"-85"0"0,0 0-88 0 0,0 0-39 0 0,0 0 40 0 0,0 0-6 0 0,0 0-34 0 0,0 0-28 0 0,0 0 10 0 0,0 0-54 0 0,0 0-70 0 0,0 0 23 0 0,0 0 83 0 0,0 0-10 0 0,0 0-37 0 0,0 0 22 0 0,0 0-39 0 0,0 0-4 0 0,0 0 11 0 0,0 0-28 0 0,0 0-49 0 0,0 0 10 0 0,0 0 3 0 0,0 0-29 0 0,0 0-27 0 0,0 0-21 0 0,0 0-34 0 0,0 0-27 0 0,0 0 77 0 0,15-2 145 0 0,3-29 642 0 0,-15 31-852 0 0,-3 0-56 0 0,0 0 16 0 0,0 0 16 0 0,0 0 32 0 0,0 0-9 0 0,0 0-5 0 0,0 0 18 0 0,0 0 12 0 0,0 0 2 0 0,0 0 4 0 0,0 0 13 0 0,0 0-39 0 0,0 0-53 0 0,3 3 13 0 0,3 89 107 0 0,-12-41-104 0 0,6-40-1 0 0,0 0 0 0 0,1-1 0 0 0,0 1 1 0 0,0-1-1 0 0,1 0 0 0 0,1 1 1 0 0,0-1-1 0 0,0 0 0 0 0,1 0 1 0 0,0-1-1 0 0,1 1 0 0 0,0-1 1 0 0,0 0-1 0 0,1 0 0 0 0,0-1 0 0 0,1 1 1 0 0,0-1-1 0 0,0-1 0 0 0,1 1 1 0 0,-1-1-1 0 0,2-1 0 0 0,-1 1 1 0 0,1-1-1 0 0,0-1 0 0 0,0 0 0 0 0,1 0 1 0 0,-1-1-1 0 0,1 0 0 0 0,0-1 1 0 0,0 0-1 0 0,0 0 0 0 0,1-1 1 0 0,-1 0-1 0 0,1-1 0 0 0,1 0-6 0 0,-1 0-38 0 0,0-1-1 0 0,1 0 0 0 0,-1 0 1 0 0,0-1-1 0 0,0 0 0 0 0,-1-1 1 0 0,1 0-1 0 0,0-1 0 0 0,0-1 1 0 0,-1 1-1 0 0,0-1 1 0 0,0-1-1 0 0,0 0 0 0 0,0-1 1 0 0,-1 1-1 0 0,0-2 0 0 0,0 1 1 0 0,-1-1-1 0 0,1-1 0 0 0,-2 0 1 0 0,6-5 38 0 0,-12 11-18 0 0,0 1-1 0 0,0-1 1 0 0,1 0 0 0 0,-1 1-1 0 0,-1-1 1 0 0,1 0 0 0 0,0 0 0 0 0,0 0-1 0 0,-1 0 1 0 0,1 0 0 0 0,-1 1-1 0 0,1-1 1 0 0,-1 0 0 0 0,0 0 0 0 0,0 0-1 0 0,0 0 1 0 0,0 0 0 0 0,0 0-1 0 0,0 0 1 0 0,-1 0 0 0 0,1 0 0 0 0,-1 0-1 0 0,1 0 1 0 0,-1 0 0 0 0,0 0-1 0 0,0 1 1 0 0,0-1 0 0 0,0 0 0 0 0,0 0-1 0 0,0 1 1 0 0,0-1 0 0 0,0 1 0 0 0,-1-1-1 0 0,1 1 1 0 0,0 0 0 0 0,-1-1-1 0 0,1 1 1 0 0,-1 0 0 0 0,0 0 0 0 0,0 0-1 0 0,1 0 1 0 0,-1 0 0 0 0,0 0-1 0 0,0 1 1 0 0,0-1 0 0 0,0 1 0 0 0,0-1-1 0 0,1 1 1 0 0,-1 0 0 0 0,0-1-1 0 0,0 1 1 0 0,-2 0 18 0 0,2-1-10 0 0,-1 1 0 0 0,1-1-1 0 0,-1 0 1 0 0,1 1 0 0 0,-1-1 0 0 0,1 1 0 0 0,-1 0-1 0 0,0 0 1 0 0,1 0 0 0 0,-1 0 0 0 0,1 0-1 0 0,-1 1 1 0 0,0-1 0 0 0,1 1 0 0 0,-1 0 0 0 0,1-1-1 0 0,0 1 1 0 0,-1 0 0 0 0,1 1 0 0 0,0-1-1 0 0,-1 0 1 0 0,1 1 0 0 0,0-1 0 0 0,0 1 0 0 0,0-1-1 0 0,0 1 1 0 0,0 0 0 0 0,1 0 0 0 0,-1 0-1 0 0,1 0 1 0 0,-1 0 0 0 0,1 1 0 0 0,0-1-1 0 0,-1 0 1 0 0,1 1 0 0 0,0 1 10 0 0,4 1 6 0 0,0 1 0 0 0,0-1 0 0 0,1 0 0 0 0,-1 0 0 0 0,1-1 0 0 0,0 1 0 0 0,1-1 0 0 0,-1 0 0 0 0,1 0-1 0 0,0 0 1 0 0,0 0 0 0 0,0-1 0 0 0,1 0 0 0 0,-1 0 0 0 0,1-1 0 0 0,-1 1 0 0 0,1-1 0 0 0,0-1 0 0 0,0 1 0 0 0,0-1 0 0 0,0 0 0 0 0,0 0 0 0 0,0 0 0 0 0,2-1-6 0 0,42 8-5 0 0,-1-2-1 0 0,1-2 1 0 0,0-3 0 0 0,1-1 0 0 0,-1-3 0 0 0,0-2 0 0 0,-1-2-1 0 0,44-12 6 0 0,-88 19-20 0 0,0 0-1 0 0,0 0 1 0 0,0-1-1 0 0,0 0 1 0 0,-1 1-1 0 0,1-1 1 0 0,0-1-1 0 0,0 1 1 0 0,-1-1-1 0 0,1 0 1 0 0,0 0-1 0 0,-1 0 1 0 0,0-1-1 0 0,0 1 1 0 0,0-1-1 0 0,0 0 1 0 0,0 0-1 0 0,0-1 1 0 0,-1 1-1 0 0,1-1 1 0 0,-1 1 0 0 0,0-1-1 0 0,0 0 1 0 0,-1-1-1 0 0,1 1 1 0 0,-1 0-1 0 0,0-1 1 0 0,0 1-1 0 0,0-1 1 0 0,-1 0-1 0 0,1 1 1 0 0,-1-1-1 0 0,0 0 1 0 0,-1 0-1 0 0,1 0 1 0 0,-1 0-1 0 0,0 0 1 0 0,0 0-1 0 0,-1 0 1 0 0,1 0-1 0 0,-1 0 1 0 0,0 1-1 0 0,-1-1 1 0 0,1 0-1 0 0,-1 0 1 0 0,-1-2 20 0 0,-11-9-14 0 0,0 2 1 0 0,-1 0 0 0 0,0 1-1 0 0,-1 0 1 0 0,-1 1 0 0 0,0 1-1 0 0,0 0 1 0 0,-1 2 0 0 0,0 0-1 0 0,-1 1 1 0 0,0 1 0 0 0,0 0-1 0 0,-20-3 14 0 0,-29-14-114 0 0,68 24 109 0 0,-1 0 0 0 0,1-1 0 0 0,-1 1 0 0 0,1 0 0 0 0,-1-1 0 0 0,1 1-1 0 0,-1-1 1 0 0,1 1 0 0 0,0-1 0 0 0,-1 1 0 0 0,1-1 0 0 0,0 1 0 0 0,-1-1 0 0 0,1 1 0 0 0,0-1-1 0 0,0 1 1 0 0,-1-1 0 0 0,1 0 0 0 0,0 1 0 0 0,0-1 0 0 0,0 1 0 0 0,0-1 0 0 0,0 0 0 0 0,0 1-1 0 0,0-1 1 0 0,0 1 0 0 0,0-1 0 0 0,0 0 0 0 0,0 1 0 0 0,0-1 0 0 0,0 1 0 0 0,0-1 0 0 0,1 0-1 0 0,-1 1 1 0 0,0-1 0 0 0,0 1 0 0 0,1-1 0 0 0,-1 1 0 0 0,0-1 0 0 0,1 1 0 0 0,-1-1 0 0 0,1 1-1 0 0,-1-1 1 0 0,1 1 0 0 0,-1-1 0 0 0,1 1 0 0 0,-1 0 0 0 0,1-1 0 0 0,-1 1 0 0 0,1 0 0 0 0,-1 0-1 0 0,1-1 1 0 0,-1 1 0 0 0,1 0 0 0 0,0 0 0 0 0,-1 0 0 0 0,1 0 0 0 0,-1 0 0 0 0,1-1 0 0 0,0 1-1 0 0,-1 0 1 0 0,1 1 0 0 0,0-1 0 0 0,-1 0 0 0 0,1 0 0 0 0,-1 0 0 0 0,1 0 0 0 0,0 0 0 0 0,-1 0-1 0 0,1 1 6 0 0,52-19-312 0 0,291-87-2483 0 0,-342 105 2817 0 0,1 0 0 0 0,-1 0 0 0 0,1 0-1 0 0,-1 0 1 0 0,0-1 0 0 0,1 1 0 0 0,-1-1-1 0 0,1 1 1 0 0,-1-1 0 0 0,0 0 0 0 0,1 0-1 0 0,-1 0 1 0 0,0 0 0 0 0,0 0 0 0 0,0-1 0 0 0,0 1-1 0 0,0-1 1 0 0,0 1 0 0 0,0-1 0 0 0,0 0-1 0 0,-1 0 1 0 0,1 0 0 0 0,-1 0 0 0 0,1 0-1 0 0,-1 0 1 0 0,0 0 0 0 0,0 0 0 0 0,0 0 0 0 0,0-1-1 0 0,0 1 1 0 0,0 0 0 0 0,0-1 0 0 0,-1 1-1 0 0,0-1 1 0 0,1 1 0 0 0,-1-1 0 0 0,0 1-1 0 0,0-1 1 0 0,0 1 0 0 0,0-1 0 0 0,-1 1-1 0 0,1 0 1 0 0,-1-1 0 0 0,0 1 0 0 0,1-1 0 0 0,-1 1-1 0 0,0 0 1 0 0,-1-1-22 0 0,-11-17 991 0 0,13 20-971 0 0,0 1 0 0 0,0-1 1 0 0,0 0-1 0 0,-1 1 0 0 0,1-1 0 0 0,0 1 1 0 0,0-1-1 0 0,0 0 0 0 0,0 1 0 0 0,-1-1 1 0 0,1 0-1 0 0,0 1 0 0 0,-1-1 0 0 0,1 0 1 0 0,0 1-1 0 0,-1-1 0 0 0,1 0 0 0 0,0 0 1 0 0,-1 1-1 0 0,1-1 0 0 0,0 0 0 0 0,-1 0 1 0 0,1 1-1 0 0,-1-1 0 0 0,1 0 0 0 0,0 0 1 0 0,-1 0-1 0 0,1 0 0 0 0,-1 0 0 0 0,1 0 1 0 0,0 0-1 0 0,-1 0 0 0 0,1 0 0 0 0,-1 0 1 0 0,1 0-1 0 0,-1 0 0 0 0,1 0 0 0 0,0 0 1 0 0,-1 0-1 0 0,1 0 0 0 0,-1-1 0 0 0,1 1 1 0 0,-1 0-21 0 0,-1 178 554 0 0,29 32 1 0 0,28 58 348 0 0,-55-267-898 0 0,1 0 0 0 0,-1 1-1 0 0,1-1 1 0 0,0 0-1 0 0,-1 0 1 0 0,1 0 0 0 0,0-1-1 0 0,0 1 1 0 0,0 0 0 0 0,-1 0-1 0 0,1 0 1 0 0,0-1-1 0 0,0 1 1 0 0,0 0 0 0 0,0-1-1 0 0,0 1 1 0 0,1-1 0 0 0,-1 1-1 0 0,0-1 1 0 0,0 1-1 0 0,0-1 1 0 0,0 0 0 0 0,1 0-1 0 0,-1 1 1 0 0,0-1-1 0 0,0 0 1 0 0,0 0 0 0 0,1 0-1 0 0,-1-1 1 0 0,0 1 0 0 0,0 0-1 0 0,0 0 1 0 0,0 0-1 0 0,1-1 1 0 0,-1 1 0 0 0,0-1-1 0 0,0 1 1 0 0,0-1-1 0 0,0 1 1 0 0,0-1 0 0 0,0 0-1 0 0,0 0 1 0 0,0 1 0 0 0,0-1-1 0 0,0 0 1 0 0,-1 0-1 0 0,1 0 1 0 0,0 0 0 0 0,0 0-1 0 0,-1 0 1 0 0,1 0-1 0 0,0-1-4 0 0,51-53-248 0 0,90-132-352 0 0,-139 187 595 0 0,0 0-1 0 0,0 0 1 0 0,1 1 0 0 0,-1-1 0 0 0,0 1 0 0 0,0 0-1 0 0,0 0 1 0 0,0 0 0 0 0,1 1 0 0 0,-2-1 0 0 0,1 1 0 0 0,0-1-1 0 0,0 1 1 0 0,0 0 0 0 0,-1 0 0 0 0,1 0 0 0 0,-1 1 0 0 0,0-1-1 0 0,0 0 1 0 0,0 1 0 0 0,0 0 0 0 0,0-1 0 0 0,0 1 0 0 0,0 0-1 0 0,-1 0 1 0 0,0 0 0 0 0,1 0 0 0 0,-1 0 0 0 0,0 0 0 0 0,-1 1-1 0 0,1-1 1 0 0,-1 0 0 0 0,1 0 0 0 0,-1 3 5 0 0,7 9 48 0 0,-3-5-5 0 0,1-1 0 0 0,0 0 0 0 0,0 0 1 0 0,1-1-1 0 0,0 1 0 0 0,0-1 0 0 0,1-1 1 0 0,0 1-1 0 0,1-1 0 0 0,-1 0 0 0 0,1-1 1 0 0,1 0-1 0 0,-1 0 0 0 0,1-1 0 0 0,0 0 0 0 0,0 0 1 0 0,0-1-1 0 0,1 0 0 0 0,0-1 0 0 0,1 0-43 0 0,-7-4-214 0 0,0 0-1 0 0,1-1 0 0 0,-2 0 0 0 0,1 0 0 0 0,0 0 0 0 0,0-1 0 0 0,-1 1 0 0 0,1-1 0 0 0,-1 0 1 0 0,0 0-1 0 0,0 0 0 0 0,0 0 0 0 0,0-1 0 0 0,0 1 0 0 0,-1-1 0 0 0,0 0 0 0 0,1 1 0 0 0,-1-1 1 0 0,-1 0-1 0 0,1 0 0 0 0,-1 0 0 0 0,1-1 0 0 0,-1 0 215 0 0,5-19-1343 0 0</inkml:trace>
  <inkml:trace contextRef="#ctx0" brushRef="#br0" timeOffset="8890.005">27409 344 1504 0 0,'-39'-51'7049'0'0,"48"100"-13017"0"0,3-33 4515 0 0</inkml:trace>
  <inkml:trace contextRef="#ctx0" brushRef="#br0" timeOffset="9167.43">27692 531 1004 0 0,'-9'1'121'0'0,"1"1"1"0"0,-1 0-1 0 0,1 0 1 0 0,0 1-1 0 0,-1 0 0 0 0,1 0 1 0 0,1 1-1 0 0,-1 0 0 0 0,0 0 1 0 0,1 1-1 0 0,0 0 1 0 0,0 0-1 0 0,0 1 0 0 0,1 0 1 0 0,0 0-1 0 0,0 1 0 0 0,1-1 1 0 0,-1 1-1 0 0,1 0 0 0 0,1 1 1 0 0,-1-1-1 0 0,1 1 1 0 0,1 0-1 0 0,-1 0 0 0 0,2 0 1 0 0,-1 1-1 0 0,1-1 0 0 0,0 0 1 0 0,0 1-1 0 0,1 0 1 0 0,1-1-1 0 0,-1 1 0 0 0,1 0 1 0 0,1-1-1 0 0,0 1 0 0 0,0 0 1 0 0,0-1-1 0 0,1 1 0 0 0,1-1 1 0 0,-1 0-1 0 0,1 1 1 0 0,1-1-1 0 0,-1 0 0 0 0,2-1 1 0 0,-1 1-1 0 0,1-1 0 0 0,0 0 1 0 0,0 0-1 0 0,1 0 1 0 0,0-1-1 0 0,0 0 0 0 0,0 0 1 0 0,1 0-1 0 0,0-1 0 0 0,6 3-121 0 0,4 0-52 0 0,1-2-1 0 0,1 0 0 0 0,-1-1 1 0 0,1-1-1 0 0,0-1 0 0 0,0-1 1 0 0,0 0-1 0 0,0-1 0 0 0,0-1 0 0 0,0-1 1 0 0,19-3 52 0 0,-18 0-386 0 0,-1 0 0 0 0,1-1 0 0 0,-2-1 0 0 0,1-1 1 0 0,0 0-1 0 0,-1-1 0 0 0,-1-1 0 0 0,1-1 0 0 0,-2-1 0 0 0,1 0 1 0 0,2-4 385 0 0,19-16-1360 0 0</inkml:trace>
  <inkml:trace contextRef="#ctx0" brushRef="#br0" timeOffset="9537.018">28254 101 1004 0 0,'-8'8'199'0'0,"1"1"0"0"0,1 0 0 0 0,-1 1 0 0 0,1-1 0 0 0,1 1-1 0 0,0 0 1 0 0,0 0 0 0 0,1 1 0 0 0,1-1 0 0 0,-1 1 0 0 0,2 0 0 0 0,-1 0 0 0 0,2 0 0 0 0,-1 0 0 0 0,1 6-199 0 0,1-12 91 0 0,-19 408 3005 0 0,20-311-1722 0 0,26-95-814 0 0,127-163-462 0 0,-118 223-355 0 0,27 22-626 0 0,-6-49-3520 0 0,-51-37 3239 0 0</inkml:trace>
  <inkml:trace contextRef="#ctx0" brushRef="#br0" timeOffset="10565.863">29319 504 1416 0 0,'0'-4'91'0'0,"-1"0"0"0"0,1 0-1 0 0,-1 0 1 0 0,0 0 0 0 0,0 0 0 0 0,0 0 0 0 0,-1 0-1 0 0,0 0 1 0 0,1 0 0 0 0,-1 0 0 0 0,0 1-1 0 0,-1-1 1 0 0,1 1 0 0 0,-1 0 0 0 0,1-1-1 0 0,-1 1 1 0 0,0 0 0 0 0,0 0 0 0 0,0 1 0 0 0,-1-1-1 0 0,1 1 1 0 0,-1 0 0 0 0,1 0 0 0 0,-1 0-1 0 0,0 0 1 0 0,0 0 0 0 0,0 1 0 0 0,0 0 0 0 0,0 0-1 0 0,0 0 1 0 0,0 0 0 0 0,0 1 0 0 0,0-1-1 0 0,-1 1-90 0 0,-142 11 860 0 0,130-6-783 0 0,0 1 0 0 0,0 1 0 0 0,1 1 0 0 0,0 0 0 0 0,0 1 0 0 0,1 0 0 0 0,0 2 0 0 0,1 0 0 0 0,0 0 0 0 0,0 1-1 0 0,1 1 1 0 0,1 0 0 0 0,0 1 0 0 0,1 0 0 0 0,1 1 0 0 0,0 0 0 0 0,1 1 0 0 0,-7 15-77 0 0,16-27 11 0 0,1 0 0 0 0,-1 0 1 0 0,1 0-1 0 0,0 0 0 0 0,0 0 0 0 0,0 0 0 0 0,0 0 0 0 0,1-1 0 0 0,0 1 0 0 0,0-1 0 0 0,0 1 1 0 0,0-1-1 0 0,0 0 0 0 0,0 1 0 0 0,1-1 0 0 0,0 0 0 0 0,-1-1 0 0 0,1 1 0 0 0,0 0 0 0 0,1-1 0 0 0,-1 0 1 0 0,0 0-1 0 0,1 0 0 0 0,-1 0 0 0 0,1 0 0 0 0,-1-1 0 0 0,1 1 0 0 0,0-1 0 0 0,0 0 0 0 0,0 0 0 0 0,0-1 1 0 0,0 1-1 0 0,0-1 0 0 0,0 0 0 0 0,0 0 0 0 0,0 0 0 0 0,-1 0 0 0 0,1-1 0 0 0,0 1 0 0 0,0-1 0 0 0,0 0 1 0 0,0 0-1 0 0,0-1 0 0 0,-1 1 0 0 0,1-1 0 0 0,3-2-11 0 0,22-7-109 0 0,0-1 1 0 0,-1-1-1 0 0,-1-2 1 0 0,0-1-1 0 0,0-1 0 0 0,-2-1 1 0 0,0-2-1 0 0,5-6 109 0 0,93-114-659 0 0,-120 139 645 0 0,0 1 0 0 0,-1-1 1 0 0,1 1-1 0 0,0 0 0 0 0,-1 0 0 0 0,1 0 1 0 0,0 0-1 0 0,0 0 0 0 0,-1 0 0 0 0,1 1 1 0 0,0 0-1 0 0,-1-1 0 0 0,1 1 0 0 0,-1 0 1 0 0,1 0-1 0 0,-1 1 0 0 0,1-1 0 0 0,-1 0 1 0 0,0 1-1 0 0,0-1 0 0 0,1 1 0 0 0,-1 0 1 0 0,0 0-1 0 0,-1 0 0 0 0,1 0 0 0 0,0 0 1 0 0,0 0-1 0 0,-1 0 0 0 0,0 1 0 0 0,1-1 1 0 0,-1 1-1 0 0,0-1 0 0 0,0 1 0 0 0,0-1 0 0 0,0 2 14 0 0,71 166-95 0 0,-71-104 1429 0 0,2-70-1065 0 0,6-10-316 0 0,1 0 0 0 0,0 1 0 0 0,1 0 0 0 0,1 0-1 0 0,0 2 1 0 0,0-1 0 0 0,1 2 0 0 0,1-1 0 0 0,0 2 0 0 0,13-8 47 0 0,-21 18-46 0 0,0 0 1 0 0,-1 0-1 0 0,1 0 1 0 0,-1 1-1 0 0,1 0 1 0 0,-1 0 0 0 0,0 0-1 0 0,0 0 1 0 0,0 1-1 0 0,0 0 1 0 0,0 0-1 0 0,-1 1 1 0 0,1-1 0 0 0,-1 1-1 0 0,0 0 1 0 0,0 0-1 0 0,0 0 1 0 0,0 1-1 0 0,-1-1 1 0 0,0 1 0 0 0,0 0-1 0 0,0 0 1 0 0,-1 0-1 0 0,2 4 46 0 0,37 42-221 0 0,-27-44 215 0 0,0-1-1 0 0,1 0 0 0 0,-1-1 1 0 0,1-1-1 0 0,1 0 1 0 0,-1-1-1 0 0,0-1 1 0 0,1 0-1 0 0,0-1 1 0 0,-1 0-1 0 0,1-2 1 0 0,-1 0-1 0 0,1 0 1 0 0,0-2-1 0 0,-1 0 0 0 0,0 0 1 0 0,0-2-1 0 0,0 0 1 0 0,8-4 6 0 0,-22 9-1 0 0,18-4 21 0 0,0-1 0 0 0,0-1 0 0 0,-1 0 0 0 0,0-1-1 0 0,0-1 1 0 0,0-1 0 0 0,-1 0 0 0 0,-1-1-1 0 0,0-1 1 0 0,0-1 0 0 0,-1 0 0 0 0,0-1 0 0 0,-1-1-1 0 0,-1 0 1 0 0,3-4-20 0 0,-14 16 14 0 0,-1 0 1 0 0,1-1-1 0 0,-1 1 1 0 0,1 0-1 0 0,-1 0 0 0 0,0-1 1 0 0,0 1-1 0 0,0-1 0 0 0,0 1 1 0 0,-1-1-1 0 0,1 1 0 0 0,-1-1 1 0 0,1 1-1 0 0,-1-1 0 0 0,0 0 1 0 0,0 1-1 0 0,0-1 0 0 0,0 0 1 0 0,0 1-1 0 0,-1-1 0 0 0,1 1 1 0 0,-1-1-1 0 0,0 0 0 0 0,0 1 1 0 0,0 0-1 0 0,0-1 0 0 0,0 1 1 0 0,0 0-1 0 0,-1-1 0 0 0,1 1 1 0 0,-1 0-1 0 0,1 0 0 0 0,-1 0 1 0 0,0 0-1 0 0,0 0 1 0 0,0 1-1 0 0,0-1 0 0 0,0 1 1 0 0,0-1-1 0 0,-1 1 0 0 0,1 0 1 0 0,0-1-1 0 0,-1 1 0 0 0,1 0 1 0 0,-3 0-15 0 0,-119-22 1258 0 0,112 23-1191 0 0,1 1 1 0 0,0 0-1 0 0,0 1 0 0 0,0 0 0 0 0,0 1 0 0 0,0 0 0 0 0,0 1 1 0 0,1 0-1 0 0,-1 0 0 0 0,1 1 0 0 0,0 1 0 0 0,1 0 0 0 0,-1 0 0 0 0,1 1 1 0 0,0 0-1 0 0,1 0 0 0 0,0 1 0 0 0,0 0 0 0 0,0 1 0 0 0,1 0 1 0 0,1 0-1 0 0,-1 0 0 0 0,2 1 0 0 0,-1 0 0 0 0,1 0 0 0 0,1 0 1 0 0,0 1-1 0 0,0-1 0 0 0,0 6-67 0 0,7-4-93 0 0,2-1 1 0 0,0 1 0 0 0,0-2-1 0 0,1 1 1 0 0,0 0-1 0 0,1-1 1 0 0,0-1-1 0 0,1 1 1 0 0,0-1 0 0 0,0 0-1 0 0,1-1 1 0 0,0 0-1 0 0,0 0 1 0 0,1-1-1 0 0,0 0 1 0 0,1-1 0 0 0,-1 0-1 0 0,1 0 1 0 0,0-1-1 0 0,1-1 1 0 0,-1 0-1 0 0,1-1 1 0 0,0 0 0 0 0,11 2 92 0 0,120 27-3780 0 0,-102-25 2429 0 0</inkml:trace>
  <inkml:trace contextRef="#ctx0" brushRef="#br0" timeOffset="3654.342">19524 659 1544 0 0,'29'-3'284'0'0,"-1"-2"0"0"0,0-1 1 0 0,0-1-1 0 0,0-1 0 0 0,-1-2 0 0 0,0-1 0 0 0,-1-1 0 0 0,0-1 0 0 0,-1-1 0 0 0,-1-1 1 0 0,0-1-1 0 0,-1-2 0 0 0,11-10-284 0 0,-13-7 325 0 0,-21 33-311 0 0,-31-10-10 0 0,11 16 70 0 0,1 1 1 0 0,-1 1 0 0 0,1 1 0 0 0,0 0 0 0 0,0 2 0 0 0,1 0 0 0 0,0 1 0 0 0,1 1 0 0 0,0 1 0 0 0,1 0 0 0 0,0 1 0 0 0,1 1-1 0 0,0 0 1 0 0,2 1 0 0 0,-1 1 0 0 0,2 0 0 0 0,0 0 0 0 0,1 2 0 0 0,-2 4-75 0 0,10-15 33 0 0,1 1 0 0 0,0-1 1 0 0,0 0-1 0 0,0 1 0 0 0,1-1 0 0 0,0 1 0 0 0,1 0 1 0 0,0-1-1 0 0,0 1 0 0 0,1-1 0 0 0,0 1 0 0 0,0-1 1 0 0,0 1-1 0 0,1-1 0 0 0,0 1 0 0 0,1-1 0 0 0,0 0 1 0 0,0 0-1 0 0,0 0 0 0 0,1-1 0 0 0,0 1 0 0 0,0-1 1 0 0,1 0-1 0 0,0 0 0 0 0,0 0 0 0 0,0-1 0 0 0,0 1 0 0 0,1-1 1 0 0,0-1-1 0 0,0 1 0 0 0,1-1 0 0 0,-1 0 0 0 0,1-1 1 0 0,0 1-1 0 0,0-1 0 0 0,0-1 0 0 0,0 1 0 0 0,1-1 1 0 0,-1 0-1 0 0,0-1 0 0 0,1 0 0 0 0,0 0 0 0 0,0 0-33 0 0,16 2-275 0 0,-1 0 0 0 0,1-2 0 0 0,0-1 0 0 0,-1 0 0 0 0,1-2 0 0 0,-1 0-1 0 0,1-2 1 0 0,-1-1 0 0 0,14-4 275 0 0,32-16-2489 0 0,-41 8 1195 0 0</inkml:trace>
  <inkml:trace contextRef="#ctx0" brushRef="#br0" timeOffset="3903.373">20056 619 1648 0 0,'3'-10'133'0'0,"0"-1"-1"0"0,1 1 1 0 0,0 0 0 0 0,1 0-1 0 0,0 0 1 0 0,1 1-1 0 0,0 0 1 0 0,0 0 0 0 0,1 0-1 0 0,0 1 1 0 0,1-1-1 0 0,0 2 1 0 0,0-1 0 0 0,0 1-1 0 0,1 1 1 0 0,0 0-1 0 0,0 0 1 0 0,1 0 0 0 0,0 1-1 0 0,0 1 1 0 0,0 0 0 0 0,0 0-1 0 0,1 1 1 0 0,0 0-1 0 0,-1 1 1 0 0,1 0 0 0 0,0 1-1 0 0,11-1-132 0 0,-11 4 44 0 0,0-1 0 0 0,0 1 0 0 0,-1 1 0 0 0,1 0 0 0 0,-1 1 0 0 0,0 0 0 0 0,1 0 0 0 0,-2 1 0 0 0,1 0 0 0 0,-1 1 0 0 0,1 0-1 0 0,-2 1 1 0 0,1-1 0 0 0,-1 2 0 0 0,0-1 0 0 0,0 1 0 0 0,-1 0 0 0 0,0 1 0 0 0,-1 0 0 0 0,1 0 0 0 0,-2 0 0 0 0,1 1 0 0 0,-2 0 0 0 0,1 0 0 0 0,-1 0 0 0 0,-1 1 0 0 0,0-1 0 0 0,0 1-1 0 0,-1 0 1 0 0,0 0 0 0 0,-1 0 0 0 0,0 3-44 0 0,-4-6 5 0 0,0 0 0 0 0,0 0 0 0 0,-1-1 0 0 0,0 1 0 0 0,-1-1 0 0 0,0 0 0 0 0,0 0 0 0 0,0-1 0 0 0,-1 1 0 0 0,0-1 0 0 0,0 0 0 0 0,0-1 0 0 0,-1 1 0 0 0,0-2 0 0 0,0 1 0 0 0,0-1 0 0 0,-1 0 0 0 0,1 0 0 0 0,-1 0 0 0 0,0-1 0 0 0,0-1 0 0 0,0 1 0 0 0,0-2 0 0 0,-1 1 0 0 0,1-1 0 0 0,-1 0 0 0 0,-6 0-5 0 0,-11-25-1633 0 0,18-9-251 0 0,8 10 655 0 0</inkml:trace>
  <inkml:trace contextRef="#ctx0" brushRef="#br0" timeOffset="4194.417">20735 103 1612 0 0,'10'-6'1016'0'0,"-3"6"3187"0"0,-18 27-3721 0 0,-4 194 872 0 0,65 13-864 0 0,7 19-270 0 0,-57-252-271 0 0,0 1 0 0 0,0-1 0 0 0,0 1 0 0 0,0 0 0 0 0,0-1 1 0 0,-1 1-1 0 0,1-1 0 0 0,0 1 0 0 0,-1-1 0 0 0,1 1 0 0 0,-1-1 0 0 0,1 1 0 0 0,-1-1 0 0 0,0 1 1 0 0,0-1-1 0 0,0 0 0 0 0,0 1 0 0 0,0-1 0 0 0,0 0 0 0 0,0 0 0 0 0,0 0 0 0 0,0 0 0 0 0,0 0 0 0 0,-1 0 1 0 0,1 0-1 0 0,0 0 0 0 0,-1 0 0 0 0,1-1 0 0 0,-1 1 0 0 0,1-1 0 0 0,-1 1 0 0 0,1-1 0 0 0,-1 1 1 0 0,1-1-1 0 0,-1 0 0 0 0,1 0 0 0 0,-1 1 0 0 0,0-1 0 0 0,1 0 0 0 0,-1-1 0 0 0,1 1 0 0 0,-1 0 1 0 0,1 0-1 0 0,-1-1 0 0 0,0 1 0 0 0,1-1 0 0 0,0 1 0 0 0,-1-1 0 0 0,1 0 0 0 0,-1 1 0 0 0,1-1 1 0 0,0 0-1 0 0,-1 0 0 0 0,1 0 0 0 0,0 0 0 0 0,0 0 0 0 0,0 0 0 0 0,0-1 0 0 0,0 1 0 0 0,0 0 1 0 0,0 0 50 0 0,-4-5-114 0 0,1 0 0 0 0,1 1 0 0 0,-1-1 1 0 0,1-1-1 0 0,0 1 0 0 0,0 0 0 0 0,1-1 1 0 0,-1 1-1 0 0,1-1 0 0 0,1 0 0 0 0,0 0 1 0 0,0 0-1 0 0,0 0 0 0 0,1 1 0 0 0,0-7 114 0 0,0-3-250 0 0</inkml:trace>
  <inkml:trace contextRef="#ctx0" brushRef="#br0" timeOffset="4383.599">20778 606 4356 0 0,'9'-11'100'0'0,"1"0"0"0"0,0 1 1 0 0,1 0-1 0 0,1 1 0 0 0,-1 0 0 0 0,1 1 0 0 0,1 1 0 0 0,-1-1 0 0 0,1 2 0 0 0,1 0 0 0 0,-1 0 0 0 0,1 2 0 0 0,0-1 0 0 0,0 2 0 0 0,0 0 0 0 0,1 0 0 0 0,-1 2 0 0 0,1 0 0 0 0,-1 0 0 0 0,5 1-100 0 0,-10 2 51 0 0,0-1 0 0 0,0 1 1 0 0,0 1-1 0 0,-1 0 0 0 0,1 0 0 0 0,-1 1 0 0 0,0 0 0 0 0,1 0 0 0 0,-2 1 0 0 0,1 0 0 0 0,-1 0 0 0 0,1 1 0 0 0,-1 0 1 0 0,-1 0-1 0 0,1 0 0 0 0,-1 1 0 0 0,0 0 0 0 0,-1 1 0 0 0,0-1 0 0 0,0 1 0 0 0,-1 0 0 0 0,1 0 0 0 0,-2 0 0 0 0,1 1 1 0 0,-1 0-1 0 0,-1-1 0 0 0,1 1 0 0 0,-1 0 0 0 0,-1 0 0 0 0,1 5-51 0 0,-3-8-163 0 0,1-1 0 0 0,-1 1 0 0 0,0-1 0 0 0,0 1 0 0 0,-1-1 0 0 0,0 0 1 0 0,0 1-1 0 0,0-1 0 0 0,0 0 0 0 0,-1 0 0 0 0,0-1 0 0 0,0 1 0 0 0,0 0 0 0 0,0-1 0 0 0,-1 0 0 0 0,0 0 0 0 0,0 0 0 0 0,0 0 0 0 0,0-1 0 0 0,0 1 0 0 0,-1-1 1 0 0,0 0-1 0 0,0-1 0 0 0,0 1 0 0 0,0-1 0 0 0,0 0 0 0 0,0 0 0 0 0,0 0 0 0 0,-1-1 0 0 0,1 0 0 0 0,-1 0 0 0 0,1 0 163 0 0,-32 0-1332 0 0</inkml:trace>
  <inkml:trace contextRef="#ctx0" brushRef="#br0" timeOffset="4630.514">21060 259 2632 0 0,'4'-5'1576'0'0,"-2"0"-243"0"0,-2 2-233 0 0,1 0-192 0 0,3-4-192 0 0,-2 5-224 0 0,-4 1-268 0 0,4-3-160 0 0,-2 3-208 0 0,-2 1 16 0 0,0 1-460 0 0,2 1-176 0 0,-2 0-376 0 0,1-2 87 0 0,1 1 77 0 0,-6 3-292 0 0,6 1 28 0 0</inkml:trace>
  <inkml:trace contextRef="#ctx0" brushRef="#br0" timeOffset="5253.577">21386 548 1028 0 0,'84'228'3586'0'0,"-74"-134"-1125"0"0,-10-93-2125 0 0,0-1 2 0 0,0 0-32 0 0,-17 11 544 0 0,16-21-817 0 0,1 0-1 0 0,0-1 1 0 0,0 1 0 0 0,1 0 0 0 0,0 0-1 0 0,0-1 1 0 0,2 1 0 0 0,-1 0 0 0 0,1 0-1 0 0,1 1 1 0 0,-1-1 0 0 0,2 1 0 0 0,-1-1 0 0 0,5-5-33 0 0,-8 12 12 0 0,4-6 8 0 0,-2-1-51 0 0,0 0 0 0 0,1 0-1 0 0,0 0 1 0 0,0 1 0 0 0,1-1 0 0 0,1 1 0 0 0,-1 0 0 0 0,1 1 0 0 0,1 0 0 0 0,0 0 0 0 0,0 0 0 0 0,0 0 0 0 0,1 1 0 0 0,0 1-1 0 0,1-1 1 0 0,-1 1 0 0 0,1 1 0 0 0,0 0 0 0 0,1 0 0 0 0,-1 0 0 0 0,1 1 0 0 0,0 1 0 0 0,3-1 31 0 0,1 9-69 0 0,-1 0 1 0 0,1 1 0 0 0,-1 0 0 0 0,0 1-1 0 0,-1 0 1 0 0,0 1 0 0 0,0 1-1 0 0,0 0 1 0 0,-1 0 0 0 0,-1 1-1 0 0,0 1 1 0 0,0 0 0 0 0,-1 0-1 0 0,0 1 1 0 0,7 12 68 0 0,27 96 173 0 0,-43-118-144 0 0,0 0 1 0 0,-1-1 0 0 0,0 1 0 0 0,1-1-1 0 0,-1 1 1 0 0,0 0 0 0 0,0-1-1 0 0,0 1 1 0 0,0-1 0 0 0,0 0-1 0 0,0 1 1 0 0,0-1 0 0 0,-1 0 0 0 0,1 1-1 0 0,0-1 1 0 0,-1 0 0 0 0,1 0-1 0 0,-1 0 1 0 0,1-1 0 0 0,-1 1 0 0 0,1 0-1 0 0,-1 0 1 0 0,0-1 0 0 0,1 1-1 0 0,-1-1 1 0 0,0 1 0 0 0,0-1-1 0 0,1 0 1 0 0,-1 0 0 0 0,0 0 0 0 0,0 0-1 0 0,1 0 1 0 0,-1 0 0 0 0,0 0-1 0 0,0-1 1 0 0,1 1 0 0 0,-1 0 0 0 0,0-1-1 0 0,1 0 1 0 0,-1 1 0 0 0,0-1-1 0 0,1 0 1 0 0,-1 0 0 0 0,1 0-1 0 0,-1 0 1 0 0,1 0 0 0 0,-1-1-30 0 0,0-12-22 0 0,1 0-1 0 0,1 1 1 0 0,0-1 0 0 0,1 0-1 0 0,0 0 1 0 0,1 1 0 0 0,1-1 0 0 0,0 1-1 0 0,1-1 1 0 0,0 1 0 0 0,1 1-1 0 0,1-1 1 0 0,0 0 0 0 0,1 1-1 0 0,0 1 1 0 0,0-1 0 0 0,1 1 0 0 0,1 0-1 0 0,0 1 1 0 0,1 0 0 0 0,0 0-1 0 0,0 1 1 0 0,9-6 22 0 0,-16 13-27 0 0,0 0 1 0 0,0-1-1 0 0,1 2 1 0 0,-1-1-1 0 0,1 0 0 0 0,-1 1 1 0 0,1-1-1 0 0,0 1 0 0 0,0 0 1 0 0,0 0-1 0 0,-1 0 0 0 0,1 1 1 0 0,0-1-1 0 0,0 1 0 0 0,0 0 1 0 0,0 0-1 0 0,0 1 0 0 0,0-1 1 0 0,0 1-1 0 0,-1 0 0 0 0,1 0 1 0 0,0 0-1 0 0,0 0 0 0 0,-1 1 1 0 0,1-1-1 0 0,-1 1 0 0 0,1 0 1 0 0,-1 0-1 0 0,0 1 1 0 0,0-1-1 0 0,0 0 0 0 0,0 1 1 0 0,0 0-1 0 0,0 0 0 0 0,0 1 27 0 0,78 116-305 0 0,-19 86 318 0 0,-59-203-99 0 0,1-1 1 0 0,-1 0 0 0 0,0 0-1 0 0,1 0 1 0 0,-1 0 0 0 0,1-1-1 0 0,0 1 1 0 0,0-1 0 0 0,-1 0 0 0 0,1 0-1 0 0,0 0 1 0 0,0-1 0 0 0,0 1-1 0 0,0-1 1 0 0,0 0 0 0 0,0 0-1 0 0,0 0 1 0 0,0-1 0 0 0,0 0-1 0 0,-1 1 1 0 0,1-1 0 0 0,0-1-1 0 0,0 1 1 0 0,-1 0 0 0 0,1-1-1 0 0,0 0 1 0 0,-1 0 0 0 0,1 0 85 0 0,-1 1 12 0 0,54-24-1169 0 0,-31 12 576 0 0</inkml:trace>
  <inkml:trace contextRef="#ctx0" brushRef="#br0" timeOffset="5829.328">22607 719 2312 0 0,'11'-8'186'0'0,"-6"5"-63"0"0,1 0 0 0 0,-1-1 0 0 0,0 0 0 0 0,0 0 1 0 0,-1 0-1 0 0,1-1 0 0 0,-1 0 0 0 0,0 1 0 0 0,0-1 0 0 0,0-1 1 0 0,-1 1-1 0 0,0-1 0 0 0,0 1 0 0 0,0-1 0 0 0,-1 0 0 0 0,2-5-123 0 0,-4 10 229 0 0,0 1-12 0 0,-29-10 451 0 0,4 19-525 0 0,-1 1 0 0 0,1 1 0 0 0,1 1 0 0 0,0 2 0 0 0,1 0 0 0 0,0 1-1 0 0,2 1 1 0 0,-1 1 0 0 0,2 2 0 0 0,-15 16-143 0 0,34-35 4 0 0,0 1 0 0 0,0-1-1 0 0,0 1 1 0 0,0-1 0 0 0,0 0-1 0 0,1 1 1 0 0,-1 0 0 0 0,0-1-1 0 0,0 1 1 0 0,1-1-1 0 0,-1 1 1 0 0,0 0 0 0 0,1 0-1 0 0,-1-1 1 0 0,1 1 0 0 0,-1 0-1 0 0,1 0 1 0 0,-1 0 0 0 0,1 0-1 0 0,0-1 1 0 0,-1 1 0 0 0,1 0-1 0 0,0 0 1 0 0,0 0 0 0 0,0 0-1 0 0,-1 0 1 0 0,1 0 0 0 0,0 0-1 0 0,0 0 1 0 0,0 0 0 0 0,1 0-1 0 0,-1 0 1 0 0,0 0 0 0 0,0 0-1 0 0,0 0 1 0 0,1-1-1 0 0,-1 1 1 0 0,0 0 0 0 0,1 0-1 0 0,-1 0 1 0 0,1 0 0 0 0,-1-1-1 0 0,1 1 1 0 0,-1 0 0 0 0,1 0-1 0 0,0-1 1 0 0,-1 1 0 0 0,2 0-4 0 0,48 4 108 0 0,-44-5-134 0 0,6-1 42 0 0,0 0 0 0 0,-1-1 0 0 0,1-1 0 0 0,-1 0 0 0 0,0 0-1 0 0,1-1 1 0 0,-1-1 0 0 0,-1 0 0 0 0,1 0 0 0 0,-1-1 0 0 0,0 0-1 0 0,0-1 1 0 0,-1 0 0 0 0,0-1 0 0 0,0 0 0 0 0,-1 0 0 0 0,2-2-16 0 0,18 74 318 0 0,-24-58-329 0 0,0 0 0 0 0,1 0 1 0 0,-1-1-1 0 0,1 0 0 0 0,0 1 0 0 0,1-2 1 0 0,-1 1-1 0 0,1-1 0 0 0,0 0 0 0 0,0 0 1 0 0,0 0-1 0 0,0-1 0 0 0,1 0 0 0 0,-1 0 1 0 0,1-1-1 0 0,0 0 0 0 0,0 0 0 0 0,0-1 1 0 0,0 1-1 0 0,0-2 0 0 0,0 1 0 0 0,0-1 1 0 0,0 0-1 0 0,0 0 0 0 0,1-1 1 0 0,-1 0-1 0 0,0 0 0 0 0,3-1 11 0 0,9-2-16 0 0,0 0 1 0 0,0-1-1 0 0,0-1 1 0 0,0 0-1 0 0,-1-2 1 0 0,0 0-1 0 0,-1-1 0 0 0,0-1 1 0 0,0 0-1 0 0,-1-1 1 0 0,0-1-1 0 0,-1-1 1 0 0,-1 0-1 0 0,0-1 0 0 0,0 0 1 0 0,-2-1-1 0 0,0-1 1 0 0,0 0-1 0 0,-2 0 0 0 0,0-1 1 0 0,-1-1-1 0 0,5-11 16 0 0,14-38 593 0 0,-3-1-1 0 0,-3-2 1 0 0,-3 0 0 0 0,6-48-593 0 0,-26 119 37 0 0,0 0 0 0 0,1 1 0 0 0,-1-1 0 0 0,0 0 1 0 0,0 0-1 0 0,0 0 0 0 0,-1 0 0 0 0,1 0 1 0 0,0 0-1 0 0,0 0 0 0 0,0 0 0 0 0,-1 0 1 0 0,1-1-1 0 0,0 1 0 0 0,-1 0 0 0 0,1-1 1 0 0,-1 1-1 0 0,1-1 0 0 0,-1 0 0 0 0,1 1 1 0 0,-1-1-1 0 0,1 0 0 0 0,-1 0 0 0 0,1 0 0 0 0,-1 0 1 0 0,1 0-1 0 0,-1 0 0 0 0,1-1 0 0 0,-1 1 1 0 0,1 0-1 0 0,-1-1 0 0 0,1 1 0 0 0,-1-1 1 0 0,1 1-1 0 0,0-1 0 0 0,-1 0 0 0 0,1 0 1 0 0,0 0-1 0 0,0 1 0 0 0,0-1 0 0 0,-1 0 1 0 0,1-1-1 0 0,0 1 0 0 0,0 0 0 0 0,0 0 0 0 0,0 0 1 0 0,1-1-1 0 0,-1 1 0 0 0,0 0 0 0 0,1-1 1 0 0,-1 1-1 0 0,0 0 0 0 0,1-1 0 0 0,0 1 1 0 0,-1-1-1 0 0,1 1 0 0 0,0-1 0 0 0,0 1 1 0 0,0-1-1 0 0,0 0-37 0 0,-8 19 23 0 0,1 0 0 0 0,2 1 1 0 0,0 0-1 0 0,0 0 0 0 0,2 1 0 0 0,0-1 1 0 0,1 1-1 0 0,1-1 0 0 0,1 1 0 0 0,0 0 1 0 0,4 17-24 0 0,-3 20-290 0 0,30 142-2149 0 0,-29-78-3514 0 0,-17-76 4473 0 0</inkml:trace>
  <inkml:trace contextRef="#ctx0" brushRef="#br0" timeOffset="6465.693">22920 664 1884 0 0,'11'-1'5347'0'0,"672"-183"-4173"0"0,-460 118-1973 0 0,-289 70 526 0 0,44 3 310 0 0,0 2 0 0 0,1 1 0 0 0,0 0 0 0 0,0 2 0 0 0,1 0 0 0 0,0 1 0 0 0,1 1 0 0 0,1 1 0 0 0,0 1 0 0 0,2 0 0 0 0,-12 15-37 0 0,20-24 54 0 0,1 0 0 0 0,0 1 1 0 0,1 0-1 0 0,-1 1 0 0 0,2-1 0 0 0,-1 1 0 0 0,1 0 1 0 0,1 1-1 0 0,-1-1 0 0 0,2 1 0 0 0,-1 0 0 0 0,1 0 1 0 0,1 0-1 0 0,-1 5-54 0 0,5-13 29 0 0,1 1 0 0 0,-1-1 0 0 0,1 0 0 0 0,0-1-1 0 0,-1 1 1 0 0,1 0 0 0 0,0-1 0 0 0,0 1 0 0 0,0-1 0 0 0,0 0 0 0 0,0 0 0 0 0,1 0 0 0 0,-1-1 0 0 0,0 1 0 0 0,0-1 0 0 0,1 0 0 0 0,-1 0 0 0 0,0 0-1 0 0,1 0 1 0 0,-1 0 0 0 0,0-1 0 0 0,0 1 0 0 0,0-1 0 0 0,1 0 0 0 0,-1 0 0 0 0,0 0 0 0 0,0 0 0 0 0,2-2-29 0 0,21-5 60 0 0,-1-2-1 0 0,-1 0 1 0 0,0-2 0 0 0,0 0 0 0 0,-1-2 0 0 0,-1-1-1 0 0,0 0 1 0 0,0-2-60 0 0,83-53 75 0 0,-104 69-79 0 0,1 0 1 0 0,0 0 0 0 0,-1 1 0 0 0,1-1-1 0 0,0 0 1 0 0,0 1 0 0 0,-1-1 0 0 0,1 1 0 0 0,0 0-1 0 0,0 0 1 0 0,0-1 0 0 0,0 1 0 0 0,-1 0-1 0 0,1 1 1 0 0,0-1 0 0 0,0 0 0 0 0,0 0-1 0 0,0 1 1 0 0,-1-1 0 0 0,1 1 0 0 0,0 0 0 0 0,0-1-1 0 0,-1 1 1 0 0,1 0 0 0 0,0 0 0 0 0,-1 0-1 0 0,1 0 1 0 0,-1 0 0 0 0,0 1 0 0 0,1-1-1 0 0,-1 0 1 0 0,0 1 0 0 0,0-1 0 0 0,1 1 0 0 0,-1-1-1 0 0,0 1 1 0 0,-1-1 0 0 0,1 1 0 0 0,0 0-1 0 0,0 0 1 0 0,-1-1 0 0 0,1 1 0 0 0,-1 0 0 0 0,1 0-1 0 0,-1 0 1 0 0,0-1 0 0 0,0 1 0 0 0,0 0-1 0 0,0 0 4 0 0,11 100-302 0 0,-14-81 219 0 0,3-21-8 0 0,13-19-161 0 0,157-188-5359 0 0,-142 177 4499 0 0</inkml:trace>
  <inkml:trace contextRef="#ctx0" brushRef="#br0" timeOffset="6714.488">24387 234 1780 0 0,'-4'2'105'0'0,"0"0"1"0"0,1 0-1 0 0,-1 1 0 0 0,1-1 1 0 0,0 1-1 0 0,-1-1 0 0 0,1 1 1 0 0,1 0-1 0 0,-1 0 0 0 0,0 1 0 0 0,1-1 1 0 0,-1 1-1 0 0,1-1 0 0 0,0 1 1 0 0,0-1-1 0 0,1 1 0 0 0,-1 0 1 0 0,1 0-1 0 0,-1 0 0 0 0,1 0 0 0 0,1 0 1 0 0,-1 0-1 0 0,1 1 0 0 0,-1-1 1 0 0,1 0-1 0 0,0 0 0 0 0,0 0 1 0 0,1 0-1 0 0,0 1 0 0 0,-1-1 0 0 0,1 0 1 0 0,0 0-1 0 0,1 0 0 0 0,-1 0 1 0 0,1-1-1 0 0,0 1 0 0 0,0 0 1 0 0,0 0-1 0 0,0-1 0 0 0,1 0 0 0 0,-1 1 1 0 0,1-1-1 0 0,0 0 0 0 0,0 0 1 0 0,0 0-1 0 0,0-1 0 0 0,2 1-105 0 0,116 166 1190 0 0,-108-145-1042 0 0,-9-20-140 0 0,-1 0 0 0 0,0 0 0 0 0,-1 1 0 0 0,1-1 1 0 0,-1 1-1 0 0,0 0 0 0 0,0 0 0 0 0,0-1 1 0 0,-1 1-1 0 0,1 0 0 0 0,-1 0 0 0 0,-1 1 0 0 0,1-1 1 0 0,-1 0-1 0 0,1 0 0 0 0,-2 0 0 0 0,1 0 0 0 0,0 0 1 0 0,-1 1-1 0 0,-1 1-8 0 0,-4 2-243 0 0,-1 0 0 0 0,0-1 0 0 0,0 1 0 0 0,-1-1 0 0 0,-1-1 0 0 0,1 0 0 0 0,-1 0 0 0 0,0-1 1 0 0,0 0-1 0 0,-1 0 0 0 0,0-1 0 0 0,0 0 0 0 0,0-1 0 0 0,-1 0 0 0 0,1-1 0 0 0,-1 0 0 0 0,0 0 0 0 0,0-1 0 0 0,0-1 1 0 0,0 0-1 0 0,-11 0 243 0 0,-20 1-1306 0 0</inkml:trace>
  <inkml:trace contextRef="#ctx0" brushRef="#br0" timeOffset="6946.38">24403 334 1132 0 0,'2'7'4053'0'0,"-15"42"-2929"0"0,6-26-928 0 0,-10 37-72 0 0,-3-2 0 0 0,-2 0 0 0 0,-2-1 0 0 0,-3-1 0 0 0,-3-2 0 0 0,-5 3-124 0 0,-39 23-3967 0 0,46-55 2633 0 0</inkml:trace>
  <inkml:trace contextRef="#ctx0" brushRef="#br0" timeOffset="12349.327">3260 2256 888 0 0,'15'-16'839'0'0,"-12"16"-677"0"0,-3 0-13 0 0,0 0-44 0 0,0 0 34 0 0,0 0 75 0 0,0 0-54 0 0,6 3 3 0 0,-3 0-136 0 0,1 0 1 0 0,-1 1-1 0 0,1 0 0 0 0,-1-1 1 0 0,0 1-1 0 0,0 1 0 0 0,0-1 1 0 0,-1 0-1 0 0,0 0 0 0 0,0 1 1 0 0,0 0-1 0 0,0-1 0 0 0,0 1 1 0 0,-1 0-1 0 0,0 0 0 0 0,0-1 1 0 0,-1 1-1 0 0,1 0 0 0 0,-1 0 1 0 0,0 0-1 0 0,0 1-27 0 0,0-2 16 0 0,5 42 207 0 0,2 0 0 0 0,2-1 0 0 0,1 0 0 0 0,3 0 1 0 0,2-1-1 0 0,2 2-223 0 0,7-21 717 0 0,-23-25-541 0 0,13-2 39 0 0,-6-4-218 0 0,-1 1 1 0 0,0-1-1 0 0,-1-1 0 0 0,1 1 1 0 0,-1-1-1 0 0,0 0 0 0 0,-1 0 1 0 0,0-1-1 0 0,0 0 0 0 0,-1 0 1 0 0,1 0-1 0 0,-2 0 1 0 0,1-1-1 0 0,-1 1 0 0 0,-1-1 1 0 0,1 0-1 0 0,0-7 3 0 0,16-39-76 0 0,28 97-562 0 0,-40-31 667 0 0,0 0 0 0 0,1-1-1 0 0,1 0 1 0 0,0 0 0 0 0,1-1 0 0 0,-1 0-1 0 0,2 0 1 0 0,-1-1 0 0 0,1-1-1 0 0,0 0 1 0 0,1 0 0 0 0,0-1 0 0 0,0-1-1 0 0,0 1 1 0 0,0-2 0 0 0,1 0 0 0 0,0-1-1 0 0,0 0 1 0 0,0-1 0 0 0,8 1-29 0 0,-10-1 14 0 0,1-1 1 0 0,-1 0-1 0 0,1 0 1 0 0,-1-1 0 0 0,1-1-1 0 0,0 0 1 0 0,-1 0-1 0 0,1-1 1 0 0,-1-1-1 0 0,0 0 1 0 0,0 0-1 0 0,0-1 1 0 0,0-1-1 0 0,0 0 1 0 0,-1 0-1 0 0,0-1 1 0 0,0 0 0 0 0,0-1-1 0 0,-1 0 1 0 0,0-1-1 0 0,-1 1 1 0 0,1-2-1 0 0,-2 1 1 0 0,1-1-1 0 0,-1 0 1 0 0,0-1-1 0 0,-1 0 1 0 0,0 0-1 0 0,-1 0 1 0 0,0-1 0 0 0,0 0-1 0 0,-1 0 1 0 0,-1 0-1 0 0,0 0 1 0 0,0 0-1 0 0,-1-3-14 0 0,-4 6 14 0 0,0 1-1 0 0,0 0 1 0 0,0 0-1 0 0,-1 0 1 0 0,-1 0-1 0 0,1 1 1 0 0,-1-1-1 0 0,0 1 1 0 0,0 0-1 0 0,-1 0 1 0 0,1 0-1 0 0,-2 1 1 0 0,1-1-1 0 0,0 1 1 0 0,-1 1-1 0 0,0-1 1 0 0,0 1-1 0 0,0 0 1 0 0,-1 0-1 0 0,-4-1-13 0 0,10 4 4 0 0,1 1 7 0 0,15 13-120 0 0,21-4 151 0 0,-1 0 1 0 0,2-3-1 0 0,-1-1 0 0 0,0-1 1 0 0,1-3-1 0 0,0 0 1 0 0,9-3-43 0 0,-1 1 125 0 0,228-40 241 0 0,-269 40-367 0 0,0 2 21 0 0,-1-1-1 0 0,1 0 1 0 0,-1 0 0 0 0,1-1-1 0 0,0 1 1 0 0,-1-1 0 0 0,0 1-1 0 0,1-1 1 0 0,-1 0-1 0 0,1 0 1 0 0,-1-1 0 0 0,0 1-1 0 0,0-1 1 0 0,0 0 0 0 0,0 1-1 0 0,0-1 1 0 0,0-1 0 0 0,0 1-1 0 0,-1 0 1 0 0,1-1-1 0 0,-1 1 1 0 0,2-3-20 0 0,-46-8 66 0 0,27 12-68 0 0,1 1 0 0 0,-1 0 0 0 0,0 1 1 0 0,0 0-1 0 0,0 1 0 0 0,1 1 0 0 0,-1 0 0 0 0,1 1 0 0 0,0 1 1 0 0,0 0-1 0 0,0 1 0 0 0,1 0 0 0 0,0 1 0 0 0,0 1 0 0 0,0 0 0 0 0,1 1 1 0 0,1 0-1 0 0,-1 1 2 0 0,10-7 2 0 0,-1-1 1 0 0,0 1-1 0 0,1 1 0 0 0,0-1 1 0 0,0 0-1 0 0,0 1 1 0 0,0-1-1 0 0,1 1 1 0 0,-1-1-1 0 0,1 1 0 0 0,0 0 1 0 0,0-1-1 0 0,0 1 1 0 0,1 0-1 0 0,-1 0 0 0 0,1 0 1 0 0,0 0-1 0 0,0 0 1 0 0,0-1-1 0 0,0 1 1 0 0,1 0-1 0 0,0 0 0 0 0,0 0 1 0 0,0 0-1 0 0,0-1 1 0 0,0 1-1 0 0,1-1 1 0 0,0 1-1 0 0,-1-1 0 0 0,2 1 1 0 0,-1-1-1 0 0,0 0 1 0 0,0 0-1 0 0,1 0 1 0 0,0 0-1 0 0,-1 0 0 0 0,1-1 1 0 0,0 1-1 0 0,1-1-2 0 0,132 84-222 0 0,114-6-3837 0 0,-199-68 2663 0 0</inkml:trace>
  <inkml:trace contextRef="#ctx0" brushRef="#br0" timeOffset="-2348.146">10062 441 848 0 0,'0'0'78'0'0,"-1"1"1"0"0,1-1-1 0 0,-1 1 0 0 0,1 0 0 0 0,0-1 1 0 0,-1 1-1 0 0,1-1 0 0 0,0 1 0 0 0,-1 0 1 0 0,1-1-1 0 0,0 1 0 0 0,0-1 1 0 0,0 1-1 0 0,0 0 0 0 0,0-1 0 0 0,-1 1 1 0 0,1 0-1 0 0,0-1 0 0 0,0 1 0 0 0,1 0 1 0 0,-1-1-1 0 0,0 1 0 0 0,0 0 1 0 0,0-1-1 0 0,0 1 0 0 0,1 0 0 0 0,-1-1 1 0 0,0 1-1 0 0,0-1 0 0 0,1 1 0 0 0,-1-1 1 0 0,0 1-1 0 0,1 0 0 0 0,-1-1 0 0 0,1 1 1 0 0,-1-1-1 0 0,1 0 0 0 0,-1 1 1 0 0,1-1-1 0 0,-1 1 0 0 0,1-1 0 0 0,-1 0 1 0 0,1 1-1 0 0,0-1 0 0 0,-1 0 0 0 0,1 0 1 0 0,-1 1-1 0 0,1-1 0 0 0,0 0 1 0 0,-1 0-1 0 0,1 0 0 0 0,0 0 0 0 0,-1 0 1 0 0,1 0-1 0 0,0 0 0 0 0,-1 0 0 0 0,1 0 1 0 0,0 0-1 0 0,-1 0 0 0 0,1 0 0 0 0,0-1 1 0 0,-1 1-1 0 0,1 0 0 0 0,-1 0 1 0 0,1-1-1 0 0,0 1 0 0 0,-1 0 0 0 0,1-1-78 0 0,16 81-410 0 0,-15-67 825 0 0,66 317 809 0 0,-60-267-316 0 0,-7-62-742 0 0,-34-9 220 0 0,23-7-411 0 0,0 0-1 0 0,1 0 0 0 0,0-1 0 0 0,1 0 0 0 0,1-1 0 0 0,1 0 0 0 0,0 0 0 0 0,1 0 1 0 0,1-1-1 0 0,0 0 0 0 0,2 1 0 0 0,0-1 0 0 0,1 0 0 0 0,1 0 0 0 0,0-1 0 0 0,1 1 0 0 0,2-1 26 0 0,-3 6-43 0 0,1-14 64 0 0,2 0 1 0 0,0 0-1 0 0,2 0 0 0 0,2 1 0 0 0,0 0 0 0 0,1 0 1 0 0,2 0-1 0 0,0 1 0 0 0,2 1 0 0 0,7-12-21 0 0,-18 36 0 0 0,0-3-7 0 0,0 0 1 0 0,0 0-1 0 0,0 0 1 0 0,1 1-1 0 0,-1-1 1 0 0,1 1-1 0 0,0-1 1 0 0,0 1-1 0 0,0-1 1 0 0,0 1-1 0 0,0 0 1 0 0,1 0-1 0 0,-1 0 0 0 0,0 0 1 0 0,1 1-1 0 0,0-1 1 0 0,-1 1-1 0 0,1-1 1 0 0,0 1-1 0 0,0 0 1 0 0,0 0-1 0 0,0 0 1 0 0,0 0-1 0 0,0 1 1 0 0,0-1-1 0 0,0 1 1 0 0,0 0-1 0 0,0 0 0 0 0,0 0 1 0 0,0 0-1 0 0,2 1 7 0 0,11 13 6 0 0,-1 1 0 0 0,0 1 0 0 0,-1 0 0 0 0,-1 1-1 0 0,-1 0 1 0 0,0 1 0 0 0,-2 1 0 0 0,0 0-1 0 0,-1 0 1 0 0,0 1 0 0 0,-2 0 0 0 0,-1 0-1 0 0,0 1 1 0 0,-1-1 0 0 0,-1 1 0 0 0,-2 1 0 0 0,1 16-6 0 0,4-4 63 0 0,-8 6 360 0 0,-1-30-132 0 0,3-25-137 0 0,57-270-851 0 0,-52 259 606 0 0,1 0 0 0 0,1 1 0 0 0,1 0 0 0 0,2 0 0 0 0,0 1-1 0 0,2 0 1 0 0,0 1 0 0 0,2 1 0 0 0,8-10 91 0 0,-19 30-19 0 0,1 1 1 0 0,-1 0-1 0 0,1 0 0 0 0,-1 0 0 0 0,1 1 0 0 0,-1 0 1 0 0,1 0-1 0 0,-1 0 0 0 0,1 0 0 0 0,-1 1 1 0 0,1-1-1 0 0,-1 1 0 0 0,1 0 0 0 0,-1 1 1 0 0,0-1-1 0 0,0 1 0 0 0,0 0 0 0 0,1 0 1 0 0,-2 0-1 0 0,1 0 0 0 0,0 1 0 0 0,0-1 0 0 0,-1 1 1 0 0,1 0-1 0 0,-1 0 0 0 0,0 1 0 0 0,0-1 1 0 0,0 1-1 0 0,-1-1 0 0 0,1 1 0 0 0,-1 0 1 0 0,0 0-1 0 0,0 0 0 0 0,0 0 0 0 0,1 3 19 0 0,212 359-404 0 0,-204-354 181 0 0,1-1 1 0 0,0 0 0 0 0,0-1-1 0 0,1 0 1 0 0,0-1-1 0 0,1 0 1 0 0,0-1 0 0 0,0-1-1 0 0,1 0 1 0 0,0-1 0 0 0,0-1-1 0 0,0 0 1 0 0,1-1-1 0 0,0 0 1 0 0,0-2 0 0 0,0 0-1 0 0,0 0 1 0 0,0-2 0 0 0,0 0 222 0 0,12 0-768 0 0</inkml:trace>
  <inkml:trace contextRef="#ctx0" brushRef="#br0" timeOffset="-1974.036">11383 453 1056 0 0,'-20'4'210'0'0,"-1"2"0"0"0,1 1 1 0 0,1 0-1 0 0,-1 1 0 0 0,2 2 0 0 0,-1 0 0 0 0,1 0 1 0 0,0 2-1 0 0,1 0 0 0 0,1 1 0 0 0,0 1 0 0 0,0 0 1 0 0,2 1-1 0 0,0 1 0 0 0,0 0 0 0 0,2 1 0 0 0,0 0 0 0 0,1 1 1 0 0,1 1-1 0 0,-5 11-210 0 0,15-27 28 0 0,1 0-1 0 0,0-1 1 0 0,-1 1 0 0 0,1 0 0 0 0,0 0 0 0 0,1 0-1 0 0,-1-1 1 0 0,0 1 0 0 0,1 0 0 0 0,-1-1 0 0 0,1 0-1 0 0,0 1 1 0 0,0-1 0 0 0,0 0 0 0 0,0 0 0 0 0,0 0-1 0 0,1 0 1 0 0,-1 0 0 0 0,0 0 0 0 0,1-1 0 0 0,-1 1-1 0 0,1-1 1 0 0,0 0 0 0 0,0 0 0 0 0,-1 0 0 0 0,1 0-1 0 0,0 0 1 0 0,0 0 0 0 0,0-1 0 0 0,0 0 0 0 0,0 1-1 0 0,0-1 1 0 0,0 0 0 0 0,0 0 0 0 0,0-1 0 0 0,0 1-1 0 0,0-1 1 0 0,0 1 0 0 0,1-2-28 0 0,14 1-6 0 0,0 0 0 0 0,-1-2 0 0 0,1 0 0 0 0,0-1 1 0 0,-1-1-1 0 0,0-1 0 0 0,0 0 0 0 0,-1-1 0 0 0,0-1 0 0 0,4-3 6 0 0,-14 9 25 0 0,1-1 0 0 0,-1 1 0 0 0,0-2 0 0 0,0 1-1 0 0,-1-1 1 0 0,1 0 0 0 0,-1 0 0 0 0,1 0 0 0 0,-1-1 0 0 0,-1 1-1 0 0,1-2 1 0 0,-1 1 0 0 0,0 0 0 0 0,0-1 0 0 0,0 1-1 0 0,-1-1 1 0 0,2-4-25 0 0,91 99-129 0 0,-54-61-4097 0 0,-38-26 3034 0 0</inkml:trace>
  <inkml:trace contextRef="#ctx0" brushRef="#br0" timeOffset="-1026.009">11678 503 896 0 0,'59'212'2444'0'0,"-59"-128"2311"0"0,0-84-4728 0 0,0-1 0 0 0,0 1 0 0 0,0-1 0 0 0,0 0-1 0 0,0 1 1 0 0,-1-1 0 0 0,1 1 0 0 0,0-1 0 0 0,0 1 0 0 0,0-1 0 0 0,-1 1 0 0 0,1-1 0 0 0,0 1 0 0 0,0 0 0 0 0,-1-1 0 0 0,1 1 0 0 0,0-1 0 0 0,-1 1 0 0 0,1 0 0 0 0,-1-1 0 0 0,1 1 0 0 0,-1 0 0 0 0,1-1-1 0 0,0 1 1 0 0,-1 0 0 0 0,1 0 0 0 0,-1-1 0 0 0,1 1 0 0 0,-1 0 0 0 0,1 0 0 0 0,-1 0 0 0 0,0 0 0 0 0,1 0 0 0 0,-1-1 0 0 0,1 1 0 0 0,-1 0 0 0 0,1 0 0 0 0,-1 1 0 0 0,1-1 0 0 0,-1 0 0 0 0,1 0-1 0 0,-1 0 1 0 0,1 0 0 0 0,-1 0 0 0 0,1 0 0 0 0,-1 1 0 0 0,1-1 0 0 0,-1 0 0 0 0,1 1 0 0 0,-1-1 0 0 0,1 0 0 0 0,-1 0 0 0 0,1 1 0 0 0,0-1 0 0 0,-1 1 0 0 0,1-1 0 0 0,0 0 0 0 0,-1 1 0 0 0,1-1 0 0 0,0 1-1 0 0,-1-1 1 0 0,1 1 0 0 0,0-1 0 0 0,0 1 0 0 0,0 0-27 0 0,60-192-440 0 0,-57 185 434 0 0,4-10-88 0 0,-1 1 1 0 0,2 0 0 0 0,0 0 0 0 0,1 0 0 0 0,1 1-1 0 0,0 1 1 0 0,0 0 0 0 0,2 0 0 0 0,8-7 93 0 0,-14 24-314 0 0,29 97 228 0 0,-36-95 80 0 0,1 1 1 0 0,1-1 0 0 0,-1 1-1 0 0,1-1 1 0 0,1 1 0 0 0,-1-1-1 0 0,1 1 1 0 0,0-1-1 0 0,0 0 1 0 0,1 0 0 0 0,0 0-1 0 0,0 0 1 0 0,0 0 0 0 0,1-1-1 0 0,0 0 1 0 0,0 1 0 0 0,0-1-1 0 0,1-1 1 0 0,-1 1 0 0 0,1-1-1 0 0,0 0 1 0 0,1 0 0 0 0,-1 0-1 0 0,1 0 1 0 0,-1-1 0 0 0,1 0-1 0 0,0-1 1 0 0,0 1-1 0 0,1-1 1 0 0,-1 0 0 0 0,0 0-1 0 0,1-1 1 0 0,3 0 5 0 0,10-2-91 0 0,0 0-1 0 0,0-2 1 0 0,0-1-1 0 0,-1 0 1 0 0,1-2-1 0 0,-1 0 1 0 0,0-1-1 0 0,-1-1 1 0 0,0 0 0 0 0,0-2-1 0 0,0 0 1 0 0,-2-1-1 0 0,1 0 1 0 0,-1-2-1 0 0,-1 0 1 0 0,0 0-1 0 0,-1-2 1 0 0,-1 1 0 0 0,10-15 91 0 0,13-58 847 0 0,-35 85-671 0 0,-17-15 547 0 0,-18 55-347 0 0,31-33-360 0 0,0 0-1 0 0,0 0 1 0 0,1 0 0 0 0,0 0 0 0 0,0 1 0 0 0,1 0 0 0 0,-1-1-1 0 0,1 1 1 0 0,0 0 0 0 0,1-1 0 0 0,-1 1 0 0 0,1 0 0 0 0,0 0-1 0 0,1-1 1 0 0,-1 1 0 0 0,1 0 0 0 0,0 0 0 0 0,1-1 0 0 0,-1 1-1 0 0,1-1 1 0 0,0 1 0 0 0,1-1 0 0 0,-1 0 0 0 0,1 0 0 0 0,0 0-1 0 0,0 0 1 0 0,1-1 0 0 0,-1 1 0 0 0,1-1 0 0 0,0 0 0 0 0,0 0-1 0 0,1 0 1 0 0,1 1-16 0 0,2 1 24 0 0,0 1-1 0 0,1-2 0 0 0,0 1 0 0 0,0-2 0 0 0,0 1 1 0 0,0-1-1 0 0,1 0 0 0 0,0-1 0 0 0,0 0 0 0 0,0-1 1 0 0,0 0-1 0 0,0 0 0 0 0,0-1 0 0 0,1 0 0 0 0,-1-1 1 0 0,0 0-1 0 0,1-1 0 0 0,-1 0 0 0 0,1-1-23 0 0,1 0 12 0 0,-1 0-1 0 0,1-1 1 0 0,-1-1-1 0 0,0 0 1 0 0,0 0-1 0 0,-1-1 1 0 0,1 0-1 0 0,-1-1 1 0 0,0 0-1 0 0,-1-1 1 0 0,1 0-1 0 0,-1 0 1 0 0,-1-1-1 0 0,1 0 1 0 0,-1 0-1 0 0,-1-1 1 0 0,0-1-1 0 0,0 1 1 0 0,-1-1-1 0 0,0 0 1 0 0,0 0-1 0 0,-1-1 1 0 0,0 1-1 0 0,-1-1 1 0 0,1-6-12 0 0,5-75 371 0 0,71 394-421 0 0,-69-246 110 0 0,-3 0 0 0 0,-2 1 0 0 0,-3 0 0 0 0,-2 0 0 0 0,-3 0 0 0 0,-2 0-1 0 0,-3 0 1 0 0,-3 0 0 0 0,-4 13-60 0 0,9-60 46 0 0,0 0 0 0 0,-1 0-1 0 0,0 0 1 0 0,0-1 0 0 0,-1 0-1 0 0,0 0 1 0 0,-1-1 0 0 0,0 1-1 0 0,0-1 1 0 0,-1-1 0 0 0,0 1-1 0 0,0-1 1 0 0,-1-1 0 0 0,0 0-1 0 0,0 0 1 0 0,0 0-1 0 0,-1-1 1 0 0,1-1 0 0 0,-1 0-1 0 0,-1 0 1 0 0,1-1 0 0 0,0 0-1 0 0,-1-1 1 0 0,0 0 0 0 0,-5 0-46 0 0,8-1 18 0 0,0-1 1 0 0,0-1 0 0 0,0 1 0 0 0,0-1-1 0 0,0 0 1 0 0,0-1 0 0 0,0 0-1 0 0,0 0 1 0 0,1-1 0 0 0,-1 0 0 0 0,1 0-1 0 0,0 0 1 0 0,0-1 0 0 0,0-1-1 0 0,0 1 1 0 0,0-1-19 0 0,-6-6-202 0 0,0-1 0 0 0,1 0 1 0 0,0 0-1 0 0,1-2 0 0 0,1 1 0 0 0,0-1 0 0 0,0-1 1 0 0,2 1-1 0 0,-1-2 0 0 0,2 1 0 0 0,0-1 0 0 0,1 0 0 0 0,1 0 1 0 0,0-1-1 0 0,2 0 0 0 0,-1 0 0 0 0,2 0 0 0 0,0 0 1 0 0,2 0-1 0 0,0-11 202 0 0,1 7-470 0 0,1-1 1 0 0,1 1 0 0 0,1 0 0 0 0,1 1-1 0 0,1-1 1 0 0,1 1 0 0 0,1 0 0 0 0,0 1-1 0 0,2 0 1 0 0,0 0 0 0 0,4-5 469 0 0,14-26-1227 0 0</inkml:trace>
  <inkml:trace contextRef="#ctx0" brushRef="#br0" timeOffset="15360.941">10092 1593 1132 0 0,'13'-53'5619'0'0,"-13"53"-5649"0"0,0-11-4115 0 0,0 8 2869 0 0</inkml:trace>
  <inkml:trace contextRef="#ctx0" brushRef="#br0" timeOffset="15719.493">10343 1860 1368 0 0,'-2'-5'114'0'0,"-1"0"0"0"0,1 1 0 0 0,-1-1 0 0 0,0 1 0 0 0,0 0 1 0 0,-1 0-1 0 0,1 0 0 0 0,-1 0 0 0 0,0 1 0 0 0,0-1 0 0 0,0 1 0 0 0,-1 0 0 0 0,1 0 0 0 0,-1 1 0 0 0,1-1 0 0 0,-1 1 0 0 0,0 0 0 0 0,0 0 0 0 0,0 1 1 0 0,0 0-1 0 0,0-1 0 0 0,0 2 0 0 0,-1-1 0 0 0,1 0 0 0 0,0 1 0 0 0,0 0 0 0 0,-1 1 0 0 0,1-1 0 0 0,0 1 0 0 0,0 0 0 0 0,0 0 0 0 0,0 0 0 0 0,-2 2-114 0 0,-7 2 94 0 0,0 0 0 0 0,1 1-1 0 0,0 1 1 0 0,0 0-1 0 0,0 1 1 0 0,1 1-1 0 0,0 0 1 0 0,1 0-1 0 0,0 1 1 0 0,1 0 0 0 0,0 1-1 0 0,0 0 1 0 0,1 1-1 0 0,1 0 1 0 0,0 1-1 0 0,0-1 1 0 0,1 1-1 0 0,1 1 1 0 0,1-1-1 0 0,-1 1 1 0 0,2 0 0 0 0,0 0-1 0 0,1 1 1 0 0,0-1-1 0 0,1 1 1 0 0,1 0-1 0 0,0-1 1 0 0,1 1-1 0 0,1 0 1 0 0,0-1 0 0 0,1 1-1 0 0,3 12-93 0 0,1-17-42 0 0,-1-1 1 0 0,2 0-1 0 0,0 0 0 0 0,0-1 1 0 0,0 0-1 0 0,1 0 0 0 0,0 0 1 0 0,1-1-1 0 0,-1-1 0 0 0,1 1 0 0 0,1-1 1 0 0,-1-1-1 0 0,1 0 0 0 0,0 0 1 0 0,0-1-1 0 0,1 0 0 0 0,-1-1 1 0 0,1 0-1 0 0,0-1 0 0 0,0 0 1 0 0,0 0-1 0 0,0-1 0 0 0,0-1 1 0 0,0 0-1 0 0,0 0 0 0 0,0-1 0 0 0,0-1 1 0 0,0 0-1 0 0,-1 0 0 0 0,1-1 1 0 0,0-1-1 0 0,-1 1 0 0 0,0-2 1 0 0,0 1-1 0 0,0-1 0 0 0,3-3 42 0 0,77-64-3613 0 0,-61 37 2345 0 0</inkml:trace>
  <inkml:trace contextRef="#ctx0" brushRef="#br0" timeOffset="16125.103">10652 1553 1540 0 0,'-2'-20'2804'0'0,"-2"31"-1111"0"0,-4 34-815 0 0,1 37-243 0 0,4 0-1 0 0,3 1 1 0 0,3-1 0 0 0,8 30-635 0 0,1 124 1660 0 0,3-266-1498 0 0,-10 6-300 0 0,1 0 0 0 0,1 0-1 0 0,1 0 1 0 0,2 1 0 0 0,0 1 0 0 0,1 0 0 0 0,1 0 0 0 0,2 1 0 0 0,0 0 0 0 0,1 2 0 0 0,7-8 138 0 0,-21 26-16 0 0,0 0 0 0 0,0-1 0 0 0,0 1 0 0 0,0 0 0 0 0,0 0 0 0 0,0 0 0 0 0,1 1-1 0 0,-1-1 1 0 0,0 0 0 0 0,0 0 0 0 0,1 1 0 0 0,-1-1 0 0 0,1 1 0 0 0,-1-1 0 0 0,0 1 0 0 0,1-1 0 0 0,-1 1 0 0 0,1 0 0 0 0,-1 0 0 0 0,1 0 0 0 0,-1 0 0 0 0,1 0 0 0 0,-1 0 0 0 0,1 0 0 0 0,-1 0-1 0 0,1 1 1 0 0,-1-1 0 0 0,1 0 0 0 0,-1 1 0 0 0,1 0 0 0 0,-1-1 0 0 0,0 1 0 0 0,1 0 0 0 0,-1-1 0 0 0,0 1 0 0 0,0 0 0 0 0,0 0 0 0 0,0 0 0 0 0,1 0 0 0 0,-1 0 0 0 0,0 0 0 0 0,-1 1 0 0 0,1-1 0 0 0,0 0-1 0 0,0 0 1 0 0,0 1 0 0 0,-1-1 0 0 0,1 1 0 0 0,0 0 16 0 0,25 75 35 0 0,-25-75-42 0 0,8 123-1489 0 0,-9-124 927 0 0,16-2-3760 0 0,3-11 3005 0 0</inkml:trace>
  <inkml:trace contextRef="#ctx0" brushRef="#br0" timeOffset="16714.392">11275 1755 1060 0 0,'-19'10'482'0'0,"1"0"-1"0"0,0 2 0 0 0,1 0 1 0 0,1 1-1 0 0,0 1 1 0 0,0 0-1 0 0,2 2 1 0 0,0-1-1 0 0,0 2 0 0 0,2 0 1 0 0,0 0-1 0 0,1 1 1 0 0,-4 9-482 0 0,11-18 106 0 0,1-6-52 0 0,1 1-1 0 0,0 0 1 0 0,0-1-1 0 0,0 1 1 0 0,0 0-1 0 0,1 0 1 0 0,0 0-1 0 0,-1 1 1 0 0,1-1 0 0 0,1 0-1 0 0,-1 0 1 0 0,1 0-1 0 0,0 1 1 0 0,0-1-1 0 0,0 0 1 0 0,0 1-1 0 0,1-1 1 0 0,-1 0 0 0 0,1 0-1 0 0,1 4-53 0 0,2-2 27 0 0,0-1-1 0 0,1 1 1 0 0,-1-1-1 0 0,1 0 1 0 0,0 0-1 0 0,0-1 1 0 0,1 0-1 0 0,-1 1 1 0 0,1-2-1 0 0,0 1 1 0 0,0-1-1 0 0,0 0 1 0 0,0 0-1 0 0,1 0 1 0 0,-1-1-1 0 0,1 0 1 0 0,0 0-1 0 0,-1-1 1 0 0,1 0-1 0 0,0 0 1 0 0,0-1-1 0 0,0 0 1 0 0,0 0-1 0 0,2 0-26 0 0,169-43-283 0 0,-173 40 231 0 0,1 0-1 0 0,-1 0 0 0 0,0 0 1 0 0,1-1-1 0 0,-2 0 0 0 0,1 0 1 0 0,0 0-1 0 0,-1-1 0 0 0,0 1 1 0 0,0-1-1 0 0,0 0 0 0 0,0 0 0 0 0,-1 0 1 0 0,0-1-1 0 0,0 1 0 0 0,0-1 1 0 0,-1 0-1 0 0,0 0 0 0 0,0 0 1 0 0,0 0-1 0 0,-1 0 0 0 0,0 0 0 0 0,0 0 1 0 0,0 0-1 0 0,-1-1 0 0 0,0 1 1 0 0,-1-6 52 0 0,0 7-43 0 0,-1-1 0 0 0,1 1 1 0 0,-1-1-1 0 0,-1 1 1 0 0,1 0-1 0 0,-1 0 0 0 0,0 0 1 0 0,0 0-1 0 0,0 0 1 0 0,-1 1-1 0 0,1-1 0 0 0,-1 1 1 0 0,0 0-1 0 0,0 0 1 0 0,-1 0-1 0 0,1 1 0 0 0,-1-1 1 0 0,0 1-1 0 0,0 0 1 0 0,-5-1 42 0 0,-50-50-101 0 0,81 14 295 0 0,-13 33-229 0 0,1 1 0 0 0,-1 0 1 0 0,2 0-1 0 0,-1 1 0 0 0,0 0 0 0 0,1 1 1 0 0,0 0-1 0 0,0 0 0 0 0,0 1 0 0 0,0 0 1 0 0,1 1-1 0 0,-1 0 0 0 0,1 1 0 0 0,1 0 35 0 0,12 27 182 0 0,-19-16-100 0 0,-1 1 0 0 0,0 0 0 0 0,-1 0-1 0 0,0 0 1 0 0,-1 1 0 0 0,0-1 0 0 0,0 0-1 0 0,-1 1 1 0 0,-1 0 0 0 0,0-1 0 0 0,0 1 0 0 0,-2-1-1 0 0,0 4-81 0 0,0 30 296 0 0,8 97 295 0 0,-3-139-564 0 0,0-1-1 0 0,0 0 1 0 0,1 1-1 0 0,-1-1 1 0 0,0 0-1 0 0,1 0 1 0 0,0-1-1 0 0,-1 1 1 0 0,1-1-1 0 0,0 0 1 0 0,0 0-1 0 0,0 0 1 0 0,-1 0-1 0 0,1-1 1 0 0,0 1-1 0 0,0-1 1 0 0,0 0-1 0 0,0 0 0 0 0,0-1 1 0 0,0 1-1 0 0,0-1 1 0 0,0 0-1 0 0,0 0 1 0 0,2-1-27 0 0,4 1 1 0 0,-1 0 1 0 0,0-1 0 0 0,1 0-1 0 0,-1-1 1 0 0,0 0 0 0 0,0 0-1 0 0,-1-1 1 0 0,1 0 0 0 0,-1-1-1 0 0,1 0 1 0 0,-2 0 0 0 0,1 0-1 0 0,0-1 1 0 0,-1-1-1 0 0,0 1 1 0 0,-1-1 0 0 0,1 0-1 0 0,-1 0 1 0 0,-1-1 0 0 0,1 0-1 0 0,-1 0 1 0 0,-1 0 0 0 0,1-1-1 0 0,-2 0 1 0 0,1 1 0 0 0,-1-1-1 0 0,0 0 1 0 0,0-7-2 0 0,-3 11-9 0 0,-1 0 0 0 0,0 0 0 0 0,0-1 0 0 0,0 1 0 0 0,-1 0 0 0 0,0 0-1 0 0,0 0 1 0 0,0 1 0 0 0,-1-1 0 0 0,0 0 0 0 0,1 1 0 0 0,-2 0 0 0 0,1-1 0 0 0,0 1 0 0 0,-1 1 0 0 0,0-1 0 0 0,0 0 0 0 0,0 1 0 0 0,0 0 0 0 0,0 0 0 0 0,-1 0 0 0 0,1 0 0 0 0,-1 1 0 0 0,0 0 0 0 0,0 0 0 0 0,0 0-1 0 0,-5-1 10 0 0,-141-22-1472 0 0,116 14-3150 0 0,35 7 3202 0 0</inkml:trace>
  <inkml:trace contextRef="#ctx0" brushRef="#br0" timeOffset="17008.364">12044 1640 968 0 0,'-8'0'244'0'0,"0"1"-1"0"0,0 1 1 0 0,0 0 0 0 0,0 0 0 0 0,0 1-1 0 0,0 0 1 0 0,0 0 0 0 0,1 0-1 0 0,-1 1 1 0 0,1 0 0 0 0,0 1-1 0 0,0 0 1 0 0,1 0 0 0 0,-1 0-1 0 0,1 1 1 0 0,0 0 0 0 0,1 0-1 0 0,0 1 1 0 0,0-1 0 0 0,0 1 0 0 0,0 0-1 0 0,1 0 1 0 0,0 1 0 0 0,1-1-1 0 0,0 1 1 0 0,0 0 0 0 0,1 0-1 0 0,-1 2-243 0 0,6-2 101 0 0,0-1-1 0 0,0 0 0 0 0,1 0 0 0 0,0-1 1 0 0,0 1-1 0 0,0-1 0 0 0,1 0 0 0 0,0 0 1 0 0,1 0-1 0 0,-1-1 0 0 0,1 1 0 0 0,0-1 1 0 0,0-1-1 0 0,1 1 0 0 0,-1-1 1 0 0,4 1-101 0 0,208 108 648 0 0,-218-113-687 0 0,-1 0-1 0 0,0-1 1 0 0,1 1-1 0 0,-1 0 1 0 0,0 0-1 0 0,1 0 1 0 0,-1 0-1 0 0,0 0 0 0 0,1 0 1 0 0,-1 0-1 0 0,0 0 1 0 0,0 0-1 0 0,1 0 1 0 0,-1 0-1 0 0,0 0 1 0 0,1 0-1 0 0,-1 1 1 0 0,0-1-1 0 0,1 0 1 0 0,-1 0-1 0 0,1 1 0 0 0,-1-1 1 0 0,0 0-1 0 0,1 1 1 0 0,-1-1-1 0 0,1 1 1 0 0,-1-1-1 0 0,1 1 1 0 0,-1-1-1 0 0,1 1 1 0 0,-1-1-1 0 0,1 1 1 0 0,0-1-1 0 0,-1 1 1 0 0,1 0-1 0 0,0-1 0 0 0,-1 1 1 0 0,1 0-1 0 0,0-1 1 0 0,0 1-1 0 0,0 0 1 0 0,0-1-1 0 0,-1 1 1 0 0,1 0-1 0 0,0-1 1 0 0,0 1-1 0 0,0 0 1 0 0,1-1-1 0 0,-1 1 1 0 0,0 0-1 0 0,0 0 0 0 0,0-1 1 0 0,0 1-1 0 0,1 0 1 0 0,-1-1-1 0 0,0 1 1 0 0,0-1-1 0 0,1 1 1 0 0,-1 0-1 0 0,1-1 1 0 0,-1 1-1 0 0,0-1 1 0 0,1 1-1 0 0,-1-1 0 0 0,1 1 1 0 0,-1-1-1 0 0,1 1 1 0 0,0-1-1 0 0,-1 0 40 0 0,-62 7-3353 0 0,39-9 2154 0 0,-20-11-69 0 0</inkml:trace>
  <inkml:trace contextRef="#ctx0" brushRef="#br0" timeOffset="17290.877">12238 1643 1004 0 0,'-26'52'4200'0'0,"-184"216"512"0"0,181-223-4792 0 0,-35 48-782 0 0,13-37-5418 0 0,45-52 5054 0 0</inkml:trace>
  <inkml:trace contextRef="#ctx0" brushRef="#br0" timeOffset="17664.328">12357 2008 1600 0 0,'33'-1'455'0'0,"-1"-1"1"0"0,0-1-1 0 0,-1-2 0 0 0,1-1 1 0 0,-1-1-1 0 0,0-2 0 0 0,0-1 1 0 0,-1-1-1 0 0,26-15-455 0 0,-53 25 26 0 0,0 0 0 0 0,-1-1 0 0 0,1 1 0 0 0,0-1 0 0 0,0 0 0 0 0,-1 1 0 0 0,1-1 0 0 0,-1 0 0 0 0,0-1 0 0 0,0 1 0 0 0,1 0 0 0 0,-1-1 0 0 0,-1 1 0 0 0,1-1 0 0 0,0 1 0 0 0,-1-1 0 0 0,1 0 0 0 0,-1 0 0 0 0,0 0 0 0 0,0 0 0 0 0,0 0 1 0 0,0 0-1 0 0,0 0 0 0 0,-1 0-26 0 0,-2-1 35 0 0,-1 1 1 0 0,0 0-1 0 0,0 0 1 0 0,-1 1-1 0 0,1-1 1 0 0,0 1-1 0 0,-1-1 1 0 0,0 1-1 0 0,1 0 1 0 0,-1 0-1 0 0,0 1 1 0 0,0-1-1 0 0,0 1 1 0 0,0 0-1 0 0,0 0 1 0 0,0 0 0 0 0,-1 1-1 0 0,1-1 1 0 0,0 1-1 0 0,0 0 1 0 0,-4 0-36 0 0,-14 1 160 0 0,-1 1 1 0 0,1 1-1 0 0,0 1 0 0 0,0 1 1 0 0,0 1-1 0 0,1 0 1 0 0,-1 2-1 0 0,1 0 1 0 0,1 2-1 0 0,0 0 0 0 0,-4 4-160 0 0,18-12 56 0 0,0 1 0 0 0,1 0 0 0 0,-1 0-1 0 0,1 0 1 0 0,0 1 0 0 0,0-1 0 0 0,0 1-1 0 0,0 0 1 0 0,0 1 0 0 0,1-1 0 0 0,0 1-1 0 0,0 0 1 0 0,0 0 0 0 0,1 0 0 0 0,0 1-1 0 0,0-1 1 0 0,0 1 0 0 0,0 0 0 0 0,1 0-1 0 0,0 0 1 0 0,0 0 0 0 0,1 0 0 0 0,0 0-1 0 0,0 0 1 0 0,0 0 0 0 0,1 1 0 0 0,-1-1-1 0 0,2 0 1 0 0,-1 1 0 0 0,1-1 0 0 0,0 0-1 0 0,0 0 1 0 0,0 0 0 0 0,1 0 0 0 0,0 0-1 0 0,1 0 1 0 0,-1 0 0 0 0,1 0 0 0 0,0-1-1 0 0,0 1 1 0 0,2 1-56 0 0,6 4 36 0 0,0-1 0 0 0,0 0 0 0 0,1-1 0 0 0,0 0 0 0 0,0 0 0 0 0,1-1 0 0 0,1-1 0 0 0,-1 0 0 0 0,1-1 0 0 0,0-1-1 0 0,9 3-35 0 0,104 12-2467 0 0,-114-21 1955 0 0,0 0 0 0 0,0 0 0 0 0,0-1-1 0 0,0-1 1 0 0,0 0 0 0 0,0-1 0 0 0,-1-1 0 0 0,0 1 0 0 0,0-2 0 0 0,0 0 0 0 0,7-5 512 0 0,8-7-1238 0 0</inkml:trace>
  <inkml:trace contextRef="#ctx0" brushRef="#br0" timeOffset="17957.852">13026 1930 3096 0 0,'2'-2'1364'0'0,"1"2"-171"0"0,-3-2-197 0 0,2 2-72 0 0,-2 0 28 0 0,4-1-256 0 0,-4 2-160 0 0,0-2-244 0 0,1-1-196 0 0,1 2-244 0 0,0-2-164 0 0,0 1 36 0 0,1 1-704 0 0,3 0-568 0 0,-1 0 140 0 0,-2-2 95 0 0,5 0 57 0 0,-3 2 16 0 0</inkml:trace>
  <inkml:trace contextRef="#ctx0" brushRef="#br0" timeOffset="-5518.354">5648 851 1248 0 0,'1'6'130'0'0,"1"1"0"0"0,1-1 0 0 0,-1 0 0 0 0,1 0 0 0 0,0-1 0 0 0,1 1 0 0 0,-1-1 0 0 0,1 1 0 0 0,0-1 0 0 0,1 0 0 0 0,-1-1 0 0 0,1 1 0 0 0,0-1 0 0 0,0 0 0 0 0,0 0 0 0 0,0 0 0 0 0,1-1 0 0 0,0 1 0 0 0,0-2 0 0 0,0 1 0 0 0,0 0 0 0 0,0-1 0 0 0,0 0 0 0 0,0-1 0 0 0,1 0 0 0 0,-1 0 0 0 0,1 0 0 0 0,4 0-130 0 0,13-5 121 0 0,-1-1-1 0 0,0-1 0 0 0,0-1 1 0 0,-1-2-1 0 0,0 0 0 0 0,0-1 0 0 0,-1 0 1 0 0,0-2-1 0 0,-1-1 0 0 0,0-1 1 0 0,-1 0-1 0 0,-1-1 0 0 0,0-1 1 0 0,-1-1-1 0 0,-1-1 0 0 0,-1 0 0 0 0,0-1 1 0 0,-2 0-1 0 0,2-3-120 0 0,40-62 282 0 0,-4-1-1 0 0,-3-2 1 0 0,-4-3-1 0 0,-4-1 1 0 0,14-56-282 0 0,-54 147 6 0 0,1 1-1 0 0,-1-1 0 0 0,0 0 1 0 0,1 1-1 0 0,-1-1 1 0 0,1 0-1 0 0,-1 1 1 0 0,0-1-1 0 0,1 0 1 0 0,-1 0-1 0 0,1 0 1 0 0,-1 1-1 0 0,1-1 0 0 0,-1 0 1 0 0,1 0-1 0 0,-1 0 1 0 0,1 0-1 0 0,-1 0 1 0 0,1 0-1 0 0,-1 0 1 0 0,1 0-1 0 0,-1 0 1 0 0,1 0-1 0 0,-1 0 0 0 0,1 0 1 0 0,-1 0-1 0 0,0 0 1 0 0,1-1-1 0 0,-1 1 1 0 0,1 0-1 0 0,-1 0 1 0 0,1-1-1 0 0,-1 1 1 0 0,0 0-1 0 0,1 0 0 0 0,-1-1 1 0 0,1 1-1 0 0,-1 0 1 0 0,0-1-1 0 0,1 1 1 0 0,-1-1-1 0 0,0 1 1 0 0,0 0-1 0 0,1-1 1 0 0,-1 1-1 0 0,0-1 0 0 0,0 1 1 0 0,0-1-1 0 0,1 1 1 0 0,-1-1-1 0 0,0 1 1 0 0,0-1-1 0 0,0 1 1 0 0,0-1-1 0 0,0 1 1 0 0,0-1-1 0 0,0 1 0 0 0,0-1 1 0 0,0 1-1 0 0,0-1 1 0 0,0 1-1 0 0,-1-1 1 0 0,1 1-6 0 0,11 47 4 0 0,-7-28 49 0 0,152 393-165 0 0,-142-387-227 0 0,-2 0-1 0 0,-1 1 0 0 0,-1 0 0 0 0,-1 1 0 0 0,-2 0 0 0 0,0 1 0 0 0,-2-1 0 0 0,0 7 340 0 0,-21 37-2666 0 0,-3-42 1432 0 0</inkml:trace>
  <inkml:trace contextRef="#ctx0" brushRef="#br0" timeOffset="-5265.844">6220 764 2768 0 0,'39'-21'3882'0'0,"238"-56"-1873"0"0,24-11-7328 0 0,-260 69 4031 0 0</inkml:trace>
  <inkml:trace contextRef="#ctx0" brushRef="#br0" timeOffset="-4581.099">6867 626 1316 0 0,'19'6'2435'0'0,"5"8"-2230"0"0,-1 1 1 0 0,0 1-1 0 0,-1 1 0 0 0,-1 2 1 0 0,-1-1-1 0 0,0 2 0 0 0,-2 1 1 0 0,0 1-1 0 0,9 14-205 0 0,7 26 1620 0 0,-34-61-1362 0 0,0-1-25 0 0,-19-7 531 0 0,12-5-689 0 0,1 0 0 0 0,1-1 0 0 0,0 0 0 0 0,1 1 0 0 0,0-2 0 0 0,1 1 0 0 0,0 0 0 0 0,1-1 0 0 0,1 1 0 0 0,0-1 0 0 0,1 0 0 0 0,1-7-75 0 0,0 11-8 0 0,0 1 0 0 0,1-1 1 0 0,0 1-1 0 0,1 0 1 0 0,0 0-1 0 0,0 0 0 0 0,1 0 1 0 0,0 0-1 0 0,1 1 1 0 0,0-1-1 0 0,0 1 1 0 0,1 1-1 0 0,0-1 0 0 0,0 1 1 0 0,1 0-1 0 0,0 0 1 0 0,0 1-1 0 0,0 0 0 0 0,1 0 1 0 0,0 0-1 0 0,0 1 1 0 0,0 1-1 0 0,1-1 1 0 0,2 0 7 0 0,66 47-203 0 0,-65-30 193 0 0,0 0 0 0 0,-1 1 0 0 0,0 1 0 0 0,-1-1-1 0 0,-1 2 1 0 0,0-1 0 0 0,-1 1 0 0 0,0 1 0 0 0,-1 0-1 0 0,-1 0 1 0 0,-1 0 0 0 0,0 0 0 0 0,-1 1 0 0 0,-1 0-1 0 0,0 0 1 0 0,-2 1 10 0 0,-26 79 216 0 0,25-98-211 0 0,1 1-1 0 0,-1-1 0 0 0,0 1 1 0 0,0-1-1 0 0,0 0 0 0 0,0 1 1 0 0,0-1-1 0 0,0 0 0 0 0,0 1 1 0 0,0-1-1 0 0,0 0 0 0 0,0 1 1 0 0,0-1-1 0 0,0 1 0 0 0,0-1 1 0 0,0 0-1 0 0,-1 1 0 0 0,1-1 1 0 0,0 1-1 0 0,0-1 0 0 0,-1 0 1 0 0,1 1-1 0 0,0-1 0 0 0,-1 1 1 0 0,1-1-1 0 0,0 1 0 0 0,-1-1 1 0 0,1 1-1 0 0,-1 0 0 0 0,1-1 1 0 0,-1 1-1 0 0,1-1 1 0 0,-1 1-1 0 0,1 0 0 0 0,-1 0 1 0 0,0-1-1 0 0,1 1 0 0 0,-1 0 1 0 0,1 0-1 0 0,-1 0 0 0 0,0-1 1 0 0,1 1-1 0 0,-1 0 0 0 0,0 0 1 0 0,1 0-1 0 0,-1 0 0 0 0,1 0 1 0 0,-1 0-1 0 0,0 0 0 0 0,1 1 1 0 0,-1-1-1 0 0,0 0 0 0 0,1 0 1 0 0,-1 0-1 0 0,1 1 0 0 0,-1-1 1 0 0,0 0-1 0 0,1 0 0 0 0,-1 1 1 0 0,1-1-1 0 0,-1 1 0 0 0,1-1 1 0 0,-1 0-1 0 0,1 1 0 0 0,0-1 1 0 0,-1 1-1 0 0,1-1 1 0 0,-1 1-5 0 0,2-23-6 0 0,1-1 1 0 0,0 1 0 0 0,2 0 0 0 0,1-1-1 0 0,0 2 1 0 0,2-1 0 0 0,1 1 0 0 0,0 0 0 0 0,1 0-1 0 0,2 1 1 0 0,0 0 0 0 0,1 1 0 0 0,0 1 0 0 0,2 0-1 0 0,0 0 1 0 0,1 1 0 0 0,1 1 0 0 0,1 1-1 0 0,0 0 1 0 0,1 1 0 0 0,0 1 0 0 0,5-2 5 0 0,-17 11-5 0 0,0 1 1 0 0,0-1 0 0 0,0 1-1 0 0,0 0 1 0 0,1 1-1 0 0,-1-1 1 0 0,1 1 0 0 0,0 1-1 0 0,0-1 1 0 0,0 1-1 0 0,-1 0 1 0 0,1 1 0 0 0,0 0-1 0 0,0 0 1 0 0,0 0-1 0 0,0 1 1 0 0,0 0 0 0 0,0 0-1 0 0,0 1 1 0 0,0 0-1 0 0,-1 0 1 0 0,1 0 0 0 0,-1 1-1 0 0,0 0 1 0 0,1 0-1 0 0,-1 1 1 0 0,-1 0 0 0 0,1 0-1 0 0,0 0 1 0 0,-1 1-1 0 0,0 0 1 0 0,0 0 0 0 0,0 0-1 0 0,-1 0 1 0 0,4 6 4 0 0,-1 1-16 0 0,0 2 0 0 0,0-1 0 0 0,-1 1 1 0 0,-1 0-1 0 0,0 0 0 0 0,-1 0 0 0 0,-1 1 0 0 0,0-1 1 0 0,-1 1-1 0 0,0 0 0 0 0,-2 0 0 0 0,1 3 16 0 0,-1 66-2571 0 0,0-52 480 0 0,1-29 814 0 0,4 5 25 0 0</inkml:trace>
  <inkml:trace contextRef="#ctx0" brushRef="#br0" timeOffset="-3460.726">8117 593 988 0 0,'-5'4'93'0'0,"1"0"0"0"0,-1 0 1 0 0,1 1-1 0 0,0-1 0 0 0,1 1 0 0 0,-1 0 1 0 0,1 1-1 0 0,0-1 0 0 0,0 0 0 0 0,0 1 0 0 0,1 0 1 0 0,0 0-1 0 0,0-1 0 0 0,0 1 0 0 0,1 0 0 0 0,0 0 1 0 0,0 1-1 0 0,0-1 0 0 0,1 0 0 0 0,0 0 0 0 0,0 0 1 0 0,1 0-1 0 0,0 0 0 0 0,0 1 0 0 0,0-1 0 0 0,1 0 1 0 0,0-1-1 0 0,0 1 0 0 0,2 4-93 0 0,-1-6 62 0 0,0 0-1 0 0,0 0 1 0 0,1 0-1 0 0,-1 0 1 0 0,1-1 0 0 0,0 0-1 0 0,0 0 1 0 0,0 0-1 0 0,0 0 1 0 0,0 0-1 0 0,1-1 1 0 0,-1 0 0 0 0,1 0-1 0 0,0 0 1 0 0,0-1-1 0 0,-1 1 1 0 0,1-1 0 0 0,0 0-1 0 0,0-1 1 0 0,0 1-1 0 0,0-1 1 0 0,0 0-1 0 0,1 0 1 0 0,-1-1 0 0 0,0 1-1 0 0,0-1 1 0 0,-1 0-1 0 0,1 0 1 0 0,0-1 0 0 0,1 0-62 0 0,131-75 364 0 0,-36-89-46 0 0,-82 124-81 0 0,-18 41-234 0 0,0 1-1 0 0,0-1 1 0 0,-1 0 0 0 0,1 1-1 0 0,0-1 1 0 0,0 1 0 0 0,0-1-1 0 0,0 1 1 0 0,0 0 0 0 0,-1-1-1 0 0,1 1 1 0 0,0 0 0 0 0,0 0-1 0 0,0 0 1 0 0,0-1-1 0 0,0 1 1 0 0,0 0 0 0 0,0 0-1 0 0,0 0 1 0 0,0 1 0 0 0,0-1-1 0 0,0 0 1 0 0,0 0 0 0 0,0 0-1 0 0,0 1 1 0 0,0-1 0 0 0,0 0-1 0 0,0 1 1 0 0,-1-1 0 0 0,1 1-1 0 0,0-1 1 0 0,0 1 0 0 0,0-1-1 0 0,-1 1 1 0 0,1 0 0 0 0,0-1-1 0 0,-1 1 1 0 0,1 0 0 0 0,0 0-1 0 0,-1 0 1 0 0,1-1 0 0 0,-1 1-1 0 0,1 0 1 0 0,-1 0 0 0 0,0 0-1 0 0,1 0 1 0 0,-1 0 0 0 0,0 0-1 0 0,0 0 1 0 0,1 0 0 0 0,-1 0-1 0 0,0 0 1 0 0,0 0 0 0 0,0 0-1 0 0,0 0 1 0 0,0-1 0 0 0,-1 1-1 0 0,1 0 1 0 0,0 0 0 0 0,0 0-1 0 0,-1 0-2 0 0,27 77-225 0 0,-10 67 552 0 0,-17-146-297 0 0,1 1 0 0 0,-1-1 1 0 0,1 1-1 0 0,0-1 0 0 0,-1 1 1 0 0,1-1-1 0 0,-1 1 0 0 0,1-1 0 0 0,-1 1 1 0 0,0 0-1 0 0,1-1 0 0 0,-1 1 0 0 0,1 0 1 0 0,-1-1-1 0 0,0 1 0 0 0,1 0 0 0 0,-1 0 1 0 0,0 0-1 0 0,1 0 0 0 0,-1 0 0 0 0,0 0 1 0 0,1-1-1 0 0,-1 1 0 0 0,0 1 1 0 0,1-1-1 0 0,-1 0 0 0 0,0 0 0 0 0,1 0 1 0 0,-1 0-1 0 0,0 0 0 0 0,1 1 0 0 0,-1-1 1 0 0,0 0-1 0 0,1 0 0 0 0,-1 1 0 0 0,1-1 1 0 0,-1 1-1 0 0,1-1 0 0 0,-1 0 0 0 0,1 1 1 0 0,-1-1-1 0 0,1 1 0 0 0,-1-1 0 0 0,1 1 1 0 0,-1-1-1 0 0,1 1 0 0 0,0 0 1 0 0,-1-1-1 0 0,1 1 0 0 0,0-1 0 0 0,0 1 1 0 0,0 0-1 0 0,-1-1 0 0 0,1 1-30 0 0,2-19 12 0 0,1 1 0 0 0,0-1-1 0 0,1 0 1 0 0,1 1 0 0 0,1 0-1 0 0,0 0 1 0 0,1 1 0 0 0,1 0 0 0 0,1 0-1 0 0,0 1 1 0 0,1 0 0 0 0,0 0-1 0 0,1 1 1 0 0,2 0-12 0 0,-11 11-25 0 0,0 1 0 0 0,1 0 0 0 0,-1-1 0 0 0,1 1 0 0 0,0 0 0 0 0,0 0 0 0 0,0 1 0 0 0,0-1 0 0 0,0 0 0 0 0,0 1 0 0 0,0 0 0 0 0,1 0-1 0 0,-1 0 1 0 0,0 0 0 0 0,1 0 0 0 0,-1 1 0 0 0,1-1 0 0 0,-1 1 0 0 0,0 0 0 0 0,1 0 0 0 0,-1 0 0 0 0,1 1 0 0 0,-1-1 0 0 0,0 1 0 0 0,1 0 0 0 0,-1 0 0 0 0,0 0 0 0 0,1 0 0 0 0,-1 1 0 0 0,0-1 0 0 0,0 1 0 0 0,0 0-1 0 0,0 0 1 0 0,-1 0 0 0 0,2 1 25 0 0,92 87-298 0 0,37 99-295 0 0,-127-184 565 0 0,0-1 1 0 0,1 1-1 0 0,-1-1 0 0 0,1-1 1 0 0,0 0-1 0 0,0 0 1 0 0,1 0-1 0 0,-1 0 0 0 0,0-1 1 0 0,1-1-1 0 0,-1 1 0 0 0,1-1 1 0 0,0 0-1 0 0,-1-1 1 0 0,1 0-1 0 0,0 0 0 0 0,-1-1 1 0 0,1 0-1 0 0,0 0 0 0 0,-1-1 1 0 0,1 1-1 0 0,-1-2 0 0 0,2 0 28 0 0,157-86-1424 0 0,-149 76 1244 0 0,-9 8 135 0 0,0 0 0 0 0,0 0 0 0 0,-1-1 0 0 0,1 0 0 0 0,-1-1 0 0 0,-1 0 0 0 0,1 0 0 0 0,-1 0 0 0 0,-1-1 0 0 0,1 0 0 0 0,-1 0 0 0 0,-1 0 0 0 0,1-1 0 0 0,-1 1 0 0 0,-1-1 0 0 0,1-2 45 0 0,-56-10 456 0 0,40 20-343 0 0,0 1-1 0 0,0 1 1 0 0,0 0 0 0 0,0 1-1 0 0,0 0 1 0 0,0 0-1 0 0,1 1 1 0 0,-1 1-1 0 0,1 0 1 0 0,0 1 0 0 0,0 0-1 0 0,0 0 1 0 0,1 1-1 0 0,0 1 1 0 0,0 0-1 0 0,0 0 1 0 0,1 1-1 0 0,0 0 1 0 0,1 0 0 0 0,0 1-1 0 0,0 0 1 0 0,-1 3-113 0 0,-3 28 476 0 0,12-39-350 0 0,3 1-30 0 0,4 1-69 0 0,1 0 0 0 0,0 0 0 0 0,0-1 0 0 0,-1 0-1 0 0,2-1 1 0 0,-1 0 0 0 0,0 0 0 0 0,0-1 0 0 0,0 1 0 0 0,0-2 0 0 0,0 1 0 0 0,0-1 0 0 0,0-1 0 0 0,0 1 0 0 0,0-1 0 0 0,0-1 0 0 0,0 1 0 0 0,-1-1 0 0 0,8-5-27 0 0,25-3 22 0 0,46-9 498 0 0,-79 78-423 0 0,7 600 195 0 0,-11-623-211 0 0,-2 0-1 0 0,0 0 1 0 0,-3 0 0 0 0,-1 0 0 0 0,-2 0-1 0 0,-1-1 1 0 0,-1 0 0 0 0,-5 11-81 0 0,10-39 39 0 0,1 0 0 0 0,-1 0 0 0 0,0 0 0 0 0,0 0 0 0 0,0-1 1 0 0,-1 1-1 0 0,0-1 0 0 0,0 1 0 0 0,-1-1 0 0 0,1 0 0 0 0,-1 0 1 0 0,0-1-1 0 0,0 1 0 0 0,-1-1 0 0 0,1 0 0 0 0,-1 0 1 0 0,0 0-1 0 0,0-1 0 0 0,0 0 0 0 0,-1 0 0 0 0,1 0 0 0 0,-1 0 1 0 0,0-1-1 0 0,0 0 0 0 0,1 0 0 0 0,-1-1 0 0 0,-1 0 0 0 0,1 0 1 0 0,0 0-1 0 0,0 0 0 0 0,0-1 0 0 0,0 0 0 0 0,-3-1-39 0 0,-3-4 6 0 0,0 0 0 0 0,0-1 0 0 0,1-1 0 0 0,0 1 0 0 0,0-2 0 0 0,1 0 0 0 0,-1 0 0 0 0,2-1 0 0 0,-1 0-1 0 0,1 0 1 0 0,1-1 0 0 0,0 0 0 0 0,0-1 0 0 0,1 0 0 0 0,1 0 0 0 0,-1-1 0 0 0,-2-7-6 0 0,-66-223-1161 0 0,69 207 468 0 0,1 0 1 0 0,2 0-1 0 0,2 0 1 0 0,1 0-1 0 0,2 0 1 0 0,1 0-1 0 0,2 0 1 0 0,1 0-1 0 0,2 1 1 0 0,8-22 692 0 0,7-3-1243 0 0</inkml:trace>
  <inkml:trace contextRef="#ctx0" brushRef="#br0" timeOffset="12877.901">6128 2011 1180 0 0,'-8'-2'133'0'0,"0"1"0"0"0,0 0 0 0 0,0 0 0 0 0,0 1 0 0 0,0 0 0 0 0,0 0-1 0 0,0 1 1 0 0,0 0 0 0 0,0 0 0 0 0,1 1 0 0 0,-1 0 0 0 0,0 0 0 0 0,1 1 0 0 0,-1 0 0 0 0,1 0 0 0 0,0 1-1 0 0,0 0 1 0 0,0 0 0 0 0,1 1 0 0 0,-1 0 0 0 0,1 0 0 0 0,0 0 0 0 0,1 1 0 0 0,-1 0 0 0 0,1 0 0 0 0,0 0-1 0 0,0 0 1 0 0,1 1 0 0 0,0 0 0 0 0,0 0 0 0 0,1 0 0 0 0,0 1 0 0 0,0-1 0 0 0,1 1 0 0 0,0 0 0 0 0,0-1-1 0 0,0 1 1 0 0,1 0 0 0 0,0 6-133 0 0,5 0 103 0 0,0 0 0 0 0,1-1-1 0 0,1 0 1 0 0,0 0 0 0 0,1 0-1 0 0,0 0 1 0 0,1-1-1 0 0,0-1 1 0 0,1 1 0 0 0,0-1-1 0 0,1-1 1 0 0,0 0 0 0 0,1 0-1 0 0,0-1 1 0 0,0 0 0 0 0,1-1-1 0 0,7 4-102 0 0,-4-1 70 0 0,206 151 833 0 0,-220-161-896 0 0,0 0-1 0 0,1 0 0 0 0,-1 0 0 0 0,0 0 1 0 0,1 0-1 0 0,-1 1 0 0 0,0-1 0 0 0,0 0 1 0 0,0 0-1 0 0,0 1 0 0 0,0-1 0 0 0,0 1 1 0 0,-1-1-1 0 0,1 1 0 0 0,0-1 0 0 0,-1 1 1 0 0,1-1-1 0 0,-1 1 0 0 0,0-1 0 0 0,1 1 1 0 0,-1 0-1 0 0,0-1 0 0 0,0 1 0 0 0,0 0 1 0 0,0-1-1 0 0,0 1 0 0 0,0 0 0 0 0,-1-1 1 0 0,1 1-1 0 0,0 0 0 0 0,-1-1 0 0 0,0 1 1 0 0,1-1-1 0 0,-1 1 0 0 0,0-1 0 0 0,0 1 0 0 0,1-1 1 0 0,-1 0-1 0 0,0 1 0 0 0,0-1 0 0 0,-1 0 1 0 0,1 0-1 0 0,0 0 0 0 0,0 0 0 0 0,-1 1 1 0 0,1-2-1 0 0,0 1 0 0 0,-1 0 0 0 0,1 0 1 0 0,-1 0-1 0 0,1-1 0 0 0,-1 1 0 0 0,0-1 1 0 0,1 1-1 0 0,-1-1-6 0 0,-94 17-740 0 0,86-19 509 0 0,1 1 1 0 0,-1-1-1 0 0,1-1 1 0 0,0 1-1 0 0,0-2 1 0 0,0 1-1 0 0,0-1 1 0 0,1-1-1 0 0,0 1 1 0 0,-1-1-1 0 0,2-1 1 0 0,-1 0-1 0 0,1 0 1 0 0,-1 0-1 0 0,2-1 1 0 0,-1 0-1 0 0,1 0 1 0 0,0-1-1 0 0,0 1 1 0 0,1-1-1 0 0,0-1 1 0 0,1 0 230 0 0,-16-29-1274 0 0</inkml:trace>
  <inkml:trace contextRef="#ctx0" brushRef="#br0" timeOffset="13358.924">6403 1898 1720 0 0,'2'-28'3327'0'0,"-15"38"-1422"0"0,26 255-786 0 0,47 104 567 0 0,-27-454-924 0 0,-27 60-882 0 0,2 0 0 0 0,0 0 0 0 0,2 1 1 0 0,0 1-1 0 0,2-1 0 0 0,1 2 0 0 0,0-1 0 0 0,10-9 120 0 0,-21 30-26 0 0,0 0 0 0 0,0 0-1 0 0,1 1 1 0 0,-1-1 0 0 0,0 1 0 0 0,1 0-1 0 0,-1-1 1 0 0,1 1 0 0 0,-1 0-1 0 0,1 1 1 0 0,-1-1 0 0 0,1 0 0 0 0,0 1-1 0 0,-1-1 1 0 0,1 1 0 0 0,0 0-1 0 0,0 0 1 0 0,-1 0 0 0 0,1 0 0 0 0,0 0-1 0 0,-1 1 1 0 0,1-1 0 0 0,0 1 0 0 0,-1 0-1 0 0,1 0 1 0 0,-1 0 0 0 0,1 0-1 0 0,-1 0 1 0 0,1 1 0 0 0,-1-1 0 0 0,0 0-1 0 0,0 1 1 0 0,1 0 0 0 0,-1 0-1 0 0,1 1 27 0 0,69 72-322 0 0,50 158-237 0 0,-118-229 448 0 0,0-1-1 0 0,0 0 0 0 0,0 0 1 0 0,0 0-1 0 0,0-1 0 0 0,1 1 1 0 0,-1-1-1 0 0,1 0 0 0 0,0 0 0 0 0,0-1 1 0 0,0 1-1 0 0,0-1 0 0 0,0 0 1 0 0,0-1-1 0 0,0 1 0 0 0,0-1 1 0 0,0 0-1 0 0,0 0 0 0 0,0 0 0 0 0,0-1 1 0 0,0 0-1 0 0,0 0 0 0 0,0 0 1 0 0,0-1-1 0 0,0 0 0 0 0,-1 1 1 0 0,1-2-1 0 0,0 1 0 0 0,-1 0 0 0 0,0-1 1 0 0,0 0-1 0 0,0 0 0 0 0,0 0 1 0 0,3-4 111 0 0,23-9-810 0 0</inkml:trace>
  <inkml:trace contextRef="#ctx0" brushRef="#br0" timeOffset="13966.476">7299 2273 1164 0 0,'5'-7'115'0'0,"-1"0"-1"0"0,0 0 1 0 0,0-1 0 0 0,0 1-1 0 0,-1-1 1 0 0,-1 0 0 0 0,1 0-1 0 0,-1 0 1 0 0,0 0-1 0 0,-1 0 1 0 0,0-1 0 0 0,0 1-1 0 0,-1 0 1 0 0,0-1-115 0 0,-1 6 66 0 0,0 0 0 0 0,0 0 0 0 0,0 0 0 0 0,-1 0 0 0 0,1 0 0 0 0,-1 1 0 0 0,0-1 0 0 0,1 1 0 0 0,-1-1 0 0 0,0 1 0 0 0,-1-1 0 0 0,1 1 0 0 0,0 0 0 0 0,-1 0 0 0 0,1 0 0 0 0,-1 1 0 0 0,1-1 0 0 0,-1 0 0 0 0,0 1 0 0 0,0 0 0 0 0,0 0 0 0 0,0 0 0 0 0,0 0 1 0 0,0 0-1 0 0,0 0 0 0 0,0 1 0 0 0,0-1 0 0 0,0 1 0 0 0,0 0 0 0 0,-1 0 0 0 0,1 0 0 0 0,0 1 0 0 0,0-1 0 0 0,0 1 0 0 0,-1 0-66 0 0,-9 5 79 0 0,1 1 0 0 0,0 1 0 0 0,1 0 0 0 0,-1 1 0 0 0,2 0 0 0 0,-1 0 1 0 0,1 1-1 0 0,1 1 0 0 0,0 0 0 0 0,0 0 0 0 0,1 0 0 0 0,0 1 0 0 0,1 1 0 0 0,1-1 0 0 0,0 1 1 0 0,0 0-1 0 0,2 0 0 0 0,-1 1 0 0 0,2 0 0 0 0,0-1 0 0 0,0 1 0 0 0,1 0 0 0 0,1 1-79 0 0,0-6 178 0 0,0-8-159 0 0,1-1 0 0 0,-1 1 0 0 0,0 0 0 0 0,0 0 0 0 0,1 0 0 0 0,-1 0 0 0 0,1 0 0 0 0,-1 0 0 0 0,1 0 0 0 0,-1 0 0 0 0,1 0 0 0 0,0 0 0 0 0,-1 0 0 0 0,1 0 0 0 0,0 0 0 0 0,0 0 1 0 0,0 0-1 0 0,0 1 0 0 0,-1-1 0 0 0,2 0 0 0 0,-1 0 0 0 0,0 0 0 0 0,0 0 0 0 0,0 0 0 0 0,1 0 0 0 0,-1 0 0 0 0,0 0 0 0 0,1 0 0 0 0,-1 0 0 0 0,1 0 0 0 0,-1 0 0 0 0,1 0 0 0 0,-1 0 1 0 0,1 0-1 0 0,0 0 0 0 0,0 0 0 0 0,-1 0 0 0 0,1-1 0 0 0,0 1 0 0 0,0 0 0 0 0,0-1 0 0 0,0 1 0 0 0,0 0 0 0 0,0-1 0 0 0,0 1 0 0 0,0-1 0 0 0,0 0 0 0 0,0 1 0 0 0,0-1 0 0 0,0 0 1 0 0,0 0-1 0 0,0 1 0 0 0,0-1 0 0 0,1 0 0 0 0,-1 0 0 0 0,0 0 0 0 0,0 0 0 0 0,0-1 0 0 0,0 1 0 0 0,0 0 0 0 0,0 0 0 0 0,0-1 0 0 0,0 1 0 0 0,0 0 0 0 0,0-1 0 0 0,0 1 0 0 0,1-1-19 0 0,19-17 8 0 0,-2 1-1 0 0,0-2 1 0 0,-1-1-1 0 0,-1 0 1 0 0,-1-1-1 0 0,-1-1 1 0 0,8-15-8 0 0,29-38-125 0 0,-14 28-181 0 0,-37 47 246 0 0,-1 0 30 0 0,2 3 12 0 0,101 259-24 0 0,-96-259 44 0 0,0-1 0 0 0,0 1-1 0 0,0-1 1 0 0,0-1 0 0 0,0 1 0 0 0,0-1 0 0 0,1 0 0 0 0,-1-1 0 0 0,0 0 0 0 0,1 0 0 0 0,-1-1 0 0 0,0 1-1 0 0,1-2 1 0 0,-1 1 0 0 0,0-1 0 0 0,0 0 0 0 0,0 0 0 0 0,0-1 0 0 0,-1 0 0 0 0,1 0 0 0 0,-1-1 0 0 0,1 0 0 0 0,-1 0-1 0 0,0 0 1 0 0,-1-1 0 0 0,1 0 0 0 0,-1 0 0 0 0,1-2-2 0 0,8-5 45 0 0,-1 0 0 0 0,-1-2 0 0 0,0 1 1 0 0,-1-1-1 0 0,-1-1 0 0 0,0 0 0 0 0,-1-1 0 0 0,0 0 0 0 0,-1 0 0 0 0,4-14-45 0 0,57 153 1211 0 0,38-10-2384 0 0,-44-94-3615 0 0,-49-19 3505 0 0</inkml:trace>
  <inkml:trace contextRef="#ctx0" brushRef="#br0" timeOffset="14292.887">8236 1838 1564 0 0,'-10'19'2023'0'0,"-3"21"-1454"0"0,1 0 1 0 0,2 0-1 0 0,2 1 1 0 0,2 0-1 0 0,1 1 0 0 0,2-1 1 0 0,3 17-570 0 0,0-49 45 0 0,0 1 1 0 0,1 0-1 0 0,0 0 0 0 0,1 0 1 0 0,0-1-1 0 0,0 1 1 0 0,1-1-1 0 0,0 0 0 0 0,1 1 1 0 0,0-1-1 0 0,1-1 1 0 0,0 1-1 0 0,0-1 0 0 0,1 0 1 0 0,-1 0-1 0 0,2 0 1 0 0,-1-1-1 0 0,1 0 0 0 0,1 0 1 0 0,-1-1-1 0 0,1 0 1 0 0,0 0-1 0 0,0-1 0 0 0,1 0 1 0 0,-1 0-1 0 0,1-1 1 0 0,0 0-1 0 0,1-1 0 0 0,-1 0 1 0 0,7 1-46 0 0,-10-6-205 0 0,1-1 0 0 0,-1 0 0 0 0,1-1-1 0 0,-1 0 1 0 0,0 0 0 0 0,-1 0 0 0 0,1 0 0 0 0,-1-1 0 0 0,1 0 0 0 0,-1 0 0 0 0,-1-1 0 0 0,1 1-1 0 0,-1-1 1 0 0,0 0 0 0 0,0 0 0 0 0,-1 0 0 0 0,0-1 0 0 0,0 1 0 0 0,0-1 0 0 0,-1 0 0 0 0,0 0 0 0 0,0 0-1 0 0,-1 0 1 0 0,1 0 0 0 0,-2 0 0 0 0,1 0 0 0 0,-1-1 205 0 0,6-30-1289 0 0</inkml:trace>
  <inkml:trace contextRef="#ctx0" brushRef="#br0" timeOffset="14882.424">8677 2181 908 0 0,'-15'8'419'0'0,"1"0"0"0"0,-1 1 1 0 0,1 0-1 0 0,1 1 0 0 0,0 1 0 0 0,1 0 0 0 0,0 1 0 0 0,0 0 0 0 0,1 0 1 0 0,-8 13-420 0 0,-1-1 493 0 0,-61 117 1729 0 0,101-137-2040 0 0,-9-9-204 0 0,0 0 0 0 0,0 0 0 0 0,0-1 0 0 0,-1 0 0 0 0,1-1 0 0 0,-2 0 0 0 0,1-1 0 0 0,-1 0-1 0 0,0-1 1 0 0,-1 1 0 0 0,2-3 22 0 0,-5 5-42 0 0,21-26 47 0 0,-1 0 0 0 0,-1-2 0 0 0,-3-1 0 0 0,0 0 0 0 0,-3-2 0 0 0,-1 0 0 0 0,-1-1 0 0 0,-2 0 0 0 0,-2-2 0 0 0,-2 1 0 0 0,-1-1 0 0 0,1-26-5 0 0,9-52 2834 0 0,-14 214-1546 0 0,13-11-1938 0 0,4 0-1 0 0,4-2 1 0 0,3-1-1 0 0,10 13 651 0 0,-13-29-2463 0 0,-12-9-1429 0 0,-14-55 2715 0 0</inkml:trace>
  <inkml:trace contextRef="#ctx0" brushRef="#br0" timeOffset="37292.214">14386 3395 1280 0 0,'3'-17'2301'0'0,"39"46"709"0"0,-29 67-3391 0 0,-11-65 710 0 0,23 617 2800 0 0,-25-647-2849 0 0,-9-12 400 0 0,13-12-698 0 0,1 1 0 0 0,2 0 0 0 0,0 0 0 0 0,1 1 0 0 0,1 0-1 0 0,1 1 1 0 0,1-1 0 0 0,1 2 0 0 0,0 0 0 0 0,2 0 0 0 0,0 1 0 0 0,1 1-1 0 0,0 0 1 0 0,2 2 0 0 0,0-1 0 0 0,1 2 0 0 0,0 0 0 0 0,1 1 0 0 0,0 1-1 0 0,1 1 1 0 0,1 1 0 0 0,-1 1 0 0 0,2 0 0 0 0,-1 2 0 0 0,1 0 0 0 0,0 2-1 0 0,1 0 1 0 0,19-1 18 0 0,130 47-216 0 0,-166-38 209 0 0,0 0 1 0 0,0 0-1 0 0,0 1 0 0 0,0 0 1 0 0,0 0-1 0 0,-1 0 1 0 0,0 0-1 0 0,0 1 0 0 0,0 0 1 0 0,0 0-1 0 0,-1 1 0 0 0,0-1 1 0 0,0 1-1 0 0,0 0 1 0 0,-1 0-1 0 0,0 0 0 0 0,0 0 1 0 0,0 1-1 0 0,-1-1 0 0 0,0 1 1 0 0,0-1-1 0 0,-1 1 0 0 0,0 0 1 0 0,0 0-1 0 0,0 0 7 0 0,-6 6 20 0 0,0 0 0 0 0,-1-1 0 0 0,0 0 0 0 0,-1 0 0 0 0,0 0 0 0 0,-1-1 0 0 0,0 0 0 0 0,-1 0 0 0 0,0-1 0 0 0,-1 0 0 0 0,0-1 0 0 0,0 0 0 0 0,-1-1 0 0 0,0 0 0 0 0,-1 0 0 0 0,0-1 0 0 0,0-1 0 0 0,0 0 0 0 0,-1-1 0 0 0,0 0 0 0 0,0-1 0 0 0,0 0 0 0 0,-7 0-20 0 0,-178 31 228 0 0,193-34-284 0 0,1-1 1 0 0,0 0-1 0 0,0-1 1 0 0,-1 1-1 0 0,1 0 1 0 0,0-1 0 0 0,0 0-1 0 0,-1 0 1 0 0,1-1-1 0 0,0 1 1 0 0,0-1-1 0 0,0 0 1 0 0,1 0-1 0 0,-1 0 1 0 0,0 0-1 0 0,1-1 1 0 0,-1 1 0 0 0,1-1-1 0 0,0 0 1 0 0,0 0-1 0 0,0 0 1 0 0,0 0-1 0 0,1-1 1 0 0,-1 1-1 0 0,1-1 1 0 0,0 0 0 0 0,0 0-1 0 0,0 1 1 0 0,0-1-1 0 0,1 0 1 0 0,-1-3 55 0 0,4 1-209 0 0,0-1 1 0 0,1 1 0 0 0,0 0-1 0 0,0 0 1 0 0,0 1-1 0 0,1-1 1 0 0,-1 1 0 0 0,1 0-1 0 0,1 0 1 0 0,-1 0 0 0 0,1 0-1 0 0,0 1 1 0 0,0-1-1 0 0,0 1 1 0 0,0 1 0 0 0,2-1 208 0 0,-2-1-301 0 0,57-38-2218 0 0,-26 21 1246 0 0</inkml:trace>
  <inkml:trace contextRef="#ctx0" brushRef="#br0" timeOffset="37726.064">15383 3881 856 0 0,'165'11'3948'0'0,"-82"-20"-3182"0"0,-1-3 0 0 0,0-3 0 0 0,60-21-766 0 0,-132 33 15 0 0,0 2-1 0 0,1-1 0 0 0,-1 0 0 0 0,0-1 0 0 0,0-1 0 0 0,0 1 0 0 0,0-1 0 0 0,0-1 0 0 0,-1 0 1 0 0,0 0-1 0 0,0-1 0 0 0,0 0 0 0 0,-1-1 0 0 0,1 0 0 0 0,-2 0 0 0 0,7-8-14 0 0,-29-12-375 0 0,7 21 357 0 0,0 1 0 0 0,-1 1 0 0 0,1 0 1 0 0,-1 0-1 0 0,1 1 0 0 0,-1-1 0 0 0,0 2 0 0 0,-1 0 0 0 0,1 0 0 0 0,0 0 0 0 0,-1 1 0 0 0,1 1 0 0 0,0-1 0 0 0,-9 2 18 0 0,4-1 60 0 0,-171 31 493 0 0,173-30-505 0 0,0 1 0 0 0,0 1-1 0 0,0 0 1 0 0,1 0-1 0 0,-1 1 1 0 0,1 1 0 0 0,0 0-1 0 0,0 0 1 0 0,0 1 0 0 0,1 0-1 0 0,-1 1 1 0 0,2 0 0 0 0,-1 1-1 0 0,1 0 1 0 0,0 1-1 0 0,1 0 1 0 0,0 0 0 0 0,0 0-1 0 0,1 1 1 0 0,0 0 0 0 0,1 1-1 0 0,0 0 1 0 0,1 0-1 0 0,0 0 1 0 0,1 0-48 0 0,5-4 18 0 0,2 0 1 0 0,-1-1-1 0 0,0 0 0 0 0,1 1 0 0 0,0-1 1 0 0,1 0-1 0 0,-1 0 0 0 0,1-1 0 0 0,1 1 1 0 0,-1-1-1 0 0,1 0 0 0 0,-1 0 0 0 0,1 0 0 0 0,1-1 1 0 0,-1 1-1 0 0,1-1 0 0 0,-1-1 0 0 0,1 1 1 0 0,1-1-1 0 0,-1 0 0 0 0,0 0 0 0 0,1-1 1 0 0,-1 0-1 0 0,1 0 0 0 0,0 0-18 0 0,207 40-594 0 0,-66-39-2537 0 0,-10-25 1091 0 0,-80 6 715 0 0</inkml:trace>
  <inkml:trace contextRef="#ctx0" brushRef="#br0" timeOffset="37975.573">16681 3376 1932 0 0,'18'-73'6478'0'0,"-25"108"-6214"0"0,2 1-1 0 0,1-1 1 0 0,2 1-1 0 0,1 0 1 0 0,1 0-1 0 0,3-1 1 0 0,1 1-1 0 0,1-1 1 0 0,2 0-1 0 0,1 0 1 0 0,6 10-264 0 0,3 36 109 0 0,19 125-4004 0 0,-33-190-8 0 0,-3-16 2675 0 0</inkml:trace>
  <inkml:trace contextRef="#ctx0" brushRef="#br0" timeOffset="38221.271">17046 3376 2480 0 0,'34'-52'4589'0'0,"-38"113"-1671"0"0,5-4-2555 0 0,2 1-1 0 0,2-1 1 0 0,3 0-1 0 0,16 55-362 0 0,4 35-121 0 0,-22-22-2235 0 0,-6-122 2159 0 0,-1 1 0 0 0,1 0 0 0 0,-1-1 1 0 0,0 1-1 0 0,0-1 0 0 0,0 1 0 0 0,0-1 0 0 0,-1 1 0 0 0,1-1 0 0 0,-1 0 0 0 0,0 1 0 0 0,0-1 0 0 0,0 0 0 0 0,0 0 0 0 0,-1-1 0 0 0,1 1 0 0 0,-1 0 0 0 0,0-1 0 0 0,0 0 0 0 0,1 1 1 0 0,-2-1-1 0 0,1 0 0 0 0,0-1 0 0 0,0 1 0 0 0,-1 0 0 0 0,1-1 0 0 0,0 0 0 0 0,-1 0 0 0 0,0 0 0 0 0,1 0 0 0 0,-1 0 0 0 0,-3-1 197 0 0,-18 1-1162 0 0</inkml:trace>
  <inkml:trace contextRef="#ctx0" brushRef="#br0" timeOffset="38469.886">16317 3720 1612 0 0,'2'0'4167'0'0,"473"-89"-1657"0"0,-186 43-7562 0 0,-239 37 3739 0 0</inkml:trace>
  <inkml:trace contextRef="#ctx0" brushRef="#br0" timeOffset="38906.748">17371 3720 968 0 0,'38'0'608'0'0,"0"-2"0"0"0,-1-1 0 0 0,1-2 0 0 0,-1-2 0 0 0,0-1 0 0 0,-1-2 0 0 0,0-1 1 0 0,0-2-1 0 0,16-10-608 0 0,-5-22 518 0 0,-47 43-454 0 0,-14-23 249 0 0,6 20-244 0 0,1 0 0 0 0,-1 1 0 0 0,0 1-1 0 0,-1-1 1 0 0,1 1 0 0 0,-1 1 0 0 0,1-1 0 0 0,-1 2 0 0 0,0-1 0 0 0,0 1 0 0 0,0 0-1 0 0,0 1 1 0 0,1 0 0 0 0,-9 1-69 0 0,5 0 71 0 0,-1 0 0 0 0,0 1-1 0 0,1 0 1 0 0,0 1 0 0 0,0 0-1 0 0,-1 1 1 0 0,2 0 0 0 0,-1 1 0 0 0,1 1-1 0 0,-1 0 1 0 0,2 0 0 0 0,-1 1-1 0 0,1 0 1 0 0,0 1 0 0 0,0 0 0 0 0,1 1-1 0 0,0 0 1 0 0,0 0 0 0 0,1 1-1 0 0,1 0 1 0 0,0 0 0 0 0,0 1 0 0 0,1 0-1 0 0,0 0 1 0 0,1 0 0 0 0,0 1-1 0 0,1 0 1 0 0,0 0 0 0 0,1 0 0 0 0,0 1-71 0 0,2-3-13 0 0,1 0 0 0 0,0 0 0 0 0,0 0 0 0 0,1 0 1 0 0,0 0-1 0 0,1 0 0 0 0,0 0 0 0 0,1 0 0 0 0,0 0 1 0 0,0-1-1 0 0,1 1 0 0 0,1-1 0 0 0,-1 0 0 0 0,1 0 1 0 0,1-1-1 0 0,0 0 0 0 0,0 0 0 0 0,0 0 0 0 0,1 0 1 0 0,0-1-1 0 0,1 0 0 0 0,0-1 0 0 0,0 0 0 0 0,0 0 1 0 0,1 0-1 0 0,-1-1 0 0 0,1-1 0 0 0,1 1 0 0 0,-1-2 1 0 0,0 1-1 0 0,1-1 0 0 0,0 0 0 0 0,0-1 0 0 0,0-1 1 0 0,2 1 12 0 0,-4-1-366 0 0,0 0 1 0 0,0 0 0 0 0,0-1-1 0 0,1 0 1 0 0,-1 0 0 0 0,0-1-1 0 0,0 0 1 0 0,0-1 0 0 0,0 0-1 0 0,0 0 1 0 0,0-1 0 0 0,0 0-1 0 0,0 0 1 0 0,-1 0 0 0 0,0-1-1 0 0,0 0 1 0 0,0-1 0 0 0,0 0-1 0 0,4-4 366 0 0,10-8-1212 0 0</inkml:trace>
  <inkml:trace contextRef="#ctx0" brushRef="#br0" timeOffset="39186.769">17953 3653 1088 0 0,'3'-4'118'0'0,"1"1"0"0"0,0-1 1 0 0,0 1-1 0 0,1 0 0 0 0,-1 0 0 0 0,1 0 0 0 0,0 0 1 0 0,-1 1-1 0 0,1 0 0 0 0,0 0 0 0 0,0 0 0 0 0,1 1 1 0 0,-1-1-1 0 0,0 1 0 0 0,0 1 0 0 0,1-1 0 0 0,-1 1 1 0 0,0 0-1 0 0,1 0 0 0 0,-1 0 0 0 0,1 1 0 0 0,-1 0 0 0 0,0 0 1 0 0,0 0-1 0 0,0 1 0 0 0,0-1 0 0 0,0 1 0 0 0,0 1 1 0 0,0-1-1 0 0,0 1 0 0 0,-1-1 0 0 0,1 1 0 0 0,-1 1 1 0 0,0-1-1 0 0,0 1 0 0 0,0-1 0 0 0,0 2-118 0 0,7 2 151 0 0,0 1 0 0 0,-1 1 0 0 0,-1 0 0 0 0,0 0-1 0 0,0 1 1 0 0,0 0 0 0 0,-1 0 0 0 0,-1 1 0 0 0,0 0 0 0 0,-1 0 0 0 0,0 1-1 0 0,0 0 1 0 0,-1 0 0 0 0,-1 0 0 0 0,0 1 0 0 0,0 0 0 0 0,-2-1 0 0 0,1 1-1 0 0,-2 2-150 0 0,-2-10 113 0 0,-1 0-1 0 0,1 0 0 0 0,-1 0 1 0 0,-1-1-1 0 0,1 1 0 0 0,-1-1 1 0 0,0 1-1 0 0,0-1 0 0 0,0 0 1 0 0,0 0-1 0 0,-1 0 0 0 0,1-1 1 0 0,-1 1-1 0 0,0-1 1 0 0,-1 0-1 0 0,1 0 0 0 0,0 0 1 0 0,-1 0-1 0 0,-2 0-112 0 0,-10 9 944 0 0,15-11-554 0 0,-12-31 370 0 0,24 12-876 0 0,2 1 0 0 0,0 0 0 0 0,1 1 0 0 0,1 0 1 0 0,1 1-1 0 0,0 1 0 0 0,0 0 0 0 0,2 2 0 0 0,0-1 0 0 0,0 2 0 0 0,1 0 0 0 0,9-3 116 0 0,-7 1-233 0 0,198-134-7448 0 0,-192 124 6506 0 0</inkml:trace>
  <inkml:trace contextRef="#ctx0" brushRef="#br0" timeOffset="40169.279">19247 3531 1268 0 0,'0'0'447'0'0,"0"5"-32"0"0,-1 8-171 0 0,2 0-1 0 0,-1 0 1 0 0,2 0 0 0 0,-1 0-1 0 0,2 0 1 0 0,0-1-1 0 0,0 1 1 0 0,1-1-1 0 0,1 1 1 0 0,0-1 0 0 0,1-1-1 0 0,0 1 1 0 0,1-1-1 0 0,0 0 1 0 0,0 0-1 0 0,2-1 1 0 0,-1 0 0 0 0,8 6-244 0 0,3-1 160 0 0,1-1 1 0 0,0 0-1 0 0,2-2 1 0 0,-1 0 0 0 0,1-2-1 0 0,1 0 1 0 0,0-2-1 0 0,0 0 1 0 0,1-2 0 0 0,-1 0-1 0 0,1-2 1 0 0,1 0-1 0 0,-1-2 1 0 0,0-1 0 0 0,1 0-1 0 0,8-3-160 0 0,-18 1-29 0 0,0 0-1 0 0,0-1 1 0 0,0-1-1 0 0,0 0 1 0 0,0-1-1 0 0,-1-1 1 0 0,1 0-1 0 0,-1-1 1 0 0,0-1-1 0 0,-1 0 1 0 0,0 0-1 0 0,0-2 0 0 0,-1 1 1 0 0,0-2-1 0 0,0 0 1 0 0,-1 0-1 0 0,0-1 1 0 0,-1 0-1 0 0,0-1 1 0 0,-1 0-1 0 0,0 0 1 0 0,-1-1-1 0 0,-1-1 1 0 0,0 1-1 0 0,0-1 1 0 0,-1 0-1 0 0,-1 0 1 0 0,-1-1-1 0 0,0 0 1 0 0,-1 0-1 0 0,0 0 1 0 0,-1 0-1 0 0,-1 0 1 0 0,0-11 29 0 0,-2 16 12 0 0,1-1 1 0 0,-2 1-1 0 0,1 0 1 0 0,-1-1 0 0 0,-1 1-1 0 0,0 0 1 0 0,0 1-1 0 0,-1-1 1 0 0,0 1-1 0 0,-1-1 1 0 0,0 1 0 0 0,0 0-1 0 0,-7-8-12 0 0,12 18 3 0 0,0 0 1 0 0,0 0-1 0 0,0-1 0 0 0,0 1 1 0 0,0 0-1 0 0,0-1 0 0 0,-1 1 1 0 0,1 0-1 0 0,0-1 0 0 0,0 1 0 0 0,-1 0 1 0 0,1-1-1 0 0,0 1 0 0 0,-1-1 1 0 0,1 1-1 0 0,-1 0 0 0 0,1-1 1 0 0,-1 1-1 0 0,1-1 0 0 0,-1 0 1 0 0,1 1-1 0 0,-1-1 0 0 0,1 1 1 0 0,-1-1-1 0 0,0 0 0 0 0,1 1 0 0 0,-1-1 1 0 0,0 0-1 0 0,1 1 0 0 0,-1-1 1 0 0,0 0-1 0 0,1 0 0 0 0,-1 0 1 0 0,0 0-1 0 0,1 0 0 0 0,-1 0 1 0 0,0 0-1 0 0,1 0 0 0 0,-1 0 0 0 0,0 0 1 0 0,1 0-1 0 0,-1 0 0 0 0,0 0 1 0 0,0-1-1 0 0,1 1 0 0 0,-1 0 1 0 0,1-1-1 0 0,-1 1 0 0 0,0 0 1 0 0,1-1-1 0 0,-1 1 0 0 0,1-1 0 0 0,-1 1 1 0 0,1 0-1 0 0,-1-1 0 0 0,1 0 1 0 0,-1 1-1 0 0,1-1 0 0 0,-1 1 1 0 0,1-1-1 0 0,0 1 0 0 0,-1-1 1 0 0,1 0-1 0 0,0 1 0 0 0,0-1 1 0 0,-1 0-1 0 0,1 1 0 0 0,0-1 0 0 0,0 0 1 0 0,0 0-4 0 0,-7 54 246 0 0,11-32-323 0 0,1 0 1 0 0,1-1-1 0 0,1 0 0 0 0,0 0 1 0 0,2-1-1 0 0,0 0 0 0 0,2-1 1 0 0,0 0-1 0 0,0 0 0 0 0,2-1 1 0 0,0-1-1 0 0,1 0 0 0 0,14 12 77 0 0,65 62-4405 0 0,-73-75 3085 0 0</inkml:trace>
  <inkml:trace contextRef="#ctx0" brushRef="#br0" timeOffset="40637.041">20410 3503 860 0 0,'74'204'2548'0'0,"-65"-110"1175"0"0,-10-92-3673 0 0,1-1 0 0 0,-1 0 1 0 0,0 0-1 0 0,0 1 1 0 0,0-1-1 0 0,0 0 0 0 0,0 0 1 0 0,0 0-1 0 0,0 0 0 0 0,0 0 1 0 0,0-1-1 0 0,0 1 0 0 0,-1 0 1 0 0,1 0-1 0 0,0-1 1 0 0,-1 1-1 0 0,1-1 0 0 0,0 1 1 0 0,-1-1-1 0 0,1 0 0 0 0,-1 1 1 0 0,1-1-1 0 0,0 0 1 0 0,-1 0-1 0 0,1 0 0 0 0,-1 0 1 0 0,1 0-1 0 0,-1 0 0 0 0,1-1 1 0 0,0 1-1 0 0,-1 0 0 0 0,1-1 1 0 0,-1 1-1 0 0,1-1 1 0 0,0 1-1 0 0,-1-1 0 0 0,1 0 1 0 0,0 0-1 0 0,0 1 0 0 0,0-1 1 0 0,0 0-1 0 0,-1 0 1 0 0,1 0-1 0 0,0 0 0 0 0,1 0 1 0 0,-1-1-1 0 0,0 1 0 0 0,0 0 1 0 0,0 0-1 0 0,1-1 1 0 0,-1 1-1 0 0,0 0 0 0 0,1-1-50 0 0,-4-6 24 0 0,1-1-1 0 0,0 0 1 0 0,1 1 0 0 0,0-1-1 0 0,1 0 1 0 0,-1 0 0 0 0,2 0-1 0 0,-1-1 1 0 0,1 1-1 0 0,0 0 1 0 0,1 0 0 0 0,0 0-1 0 0,1 0 1 0 0,0 0 0 0 0,0 0-1 0 0,1 1 1 0 0,0-1-1 0 0,1 1 1 0 0,-1 0 0 0 0,2-1-1 0 0,2-3-23 0 0,-2-1-49 0 0,-1 0 0 0 0,2 1 0 0 0,0-1 0 0 0,0 1 0 0 0,1 1 0 0 0,1-1 0 0 0,0 1 0 0 0,0 1 0 0 0,1-1-1 0 0,1 1 1 0 0,0 1 0 0 0,0 0 0 0 0,0 0 0 0 0,1 1 0 0 0,1 0 0 0 0,-1 1 0 0 0,1 1 0 0 0,11-5 49 0 0,-13 14-32 0 0,1-1 0 0 0,-1 2 0 0 0,0 0 1 0 0,0 0-1 0 0,0 1 0 0 0,0 0 0 0 0,-1 1 0 0 0,0 0 1 0 0,0 0-1 0 0,0 1 0 0 0,-1 0 0 0 0,0 0 0 0 0,-1 1 1 0 0,1 0-1 0 0,-1 1 0 0 0,-1-1 0 0 0,0 1 0 0 0,0 1 0 0 0,-1-1 1 0 0,0 1-1 0 0,0 0 0 0 0,-1 0 0 0 0,-1 0 0 0 0,2 8 32 0 0,62 150-490 0 0,-30-110-1420 0 0,-36-58 1053 0 0,-1 0-347 0 0,2 0-43 0 0,7 0 26 0 0</inkml:trace>
  <inkml:trace contextRef="#ctx0" brushRef="#br0" timeOffset="41103.129">21117 3115 1612 0 0,'0'0'65'0'0,"-1"1"0"0"0,1-1 1 0 0,-1 1-1 0 0,1-1 0 0 0,-1 1 0 0 0,0-1 0 0 0,1 1 1 0 0,-1-1-1 0 0,0 0 0 0 0,1 1 0 0 0,-1-1 0 0 0,0 0 0 0 0,1 0 1 0 0,-1 1-1 0 0,0-1 0 0 0,0 0 0 0 0,1 0 0 0 0,-1 0 0 0 0,0 0 1 0 0,0 0-1 0 0,1 0 0 0 0,-1 0 0 0 0,0 0 0 0 0,1 0 1 0 0,-1-1-1 0 0,0 1 0 0 0,0 0 0 0 0,1 0 0 0 0,-1-1 0 0 0,0 1 1 0 0,1 0-1 0 0,-1-1 0 0 0,0 1 0 0 0,1 0 0 0 0,-1-1 0 0 0,1 1 1 0 0,-1-1-1 0 0,1 1 0 0 0,-1-1 0 0 0,1 0 0 0 0,-1 1 0 0 0,1-1 1 0 0,-1 1-1 0 0,1-1 0 0 0,0 0 0 0 0,-1 1 0 0 0,1-1 1 0 0,0 0-1 0 0,0 1 0 0 0,-1-1 0 0 0,1 0 0 0 0,0 0 0 0 0,0 1 1 0 0,0-1-1 0 0,0 0 0 0 0,0 0 0 0 0,0 1 0 0 0,0-1 0 0 0,0 0 1 0 0,0 0-1 0 0,1 1-65 0 0,-23 61 679 0 0,16-11-385 0 0,3-1 1 0 0,2 1-1 0 0,2 0 1 0 0,3 0-1 0 0,1 0 1 0 0,6 17-295 0 0,-4-18 202 0 0,-2 52 1097 0 0,-5-100-1012 0 0,15-1 515 0 0,-1-19-789 0 0,0 1 1 0 0,2 1 0 0 0,0 1 0 0 0,1 0-1 0 0,0 1 1 0 0,1 0 0 0 0,1 2-1 0 0,1 0 1 0 0,-1 1 0 0 0,2 1 0 0 0,0 1-1 0 0,0 1 1 0 0,0 1 0 0 0,1 1-1 0 0,1 0 1 0 0,-1 2 0 0 0,1 1 0 0 0,0 0-1 0 0,8 1-13 0 0,-27 3 0 0 0,0-1-1 0 0,0 1 0 0 0,0 0 1 0 0,0 0-1 0 0,0 0 0 0 0,0 1 1 0 0,0-1-1 0 0,0 1 0 0 0,0 0 1 0 0,0 0-1 0 0,-1 0 0 0 0,1 1 1 0 0,0-1-1 0 0,-1 1 1 0 0,1 0-1 0 0,-1 0 0 0 0,1 0 1 0 0,-1 0-1 0 0,0 1 0 0 0,0-1 1 0 0,0 1-1 0 0,0 0 0 0 0,-1 0 1 0 0,1 0-1 0 0,-1 0 0 0 0,1 1 1 0 0,-1-1-1 0 0,0 0 0 0 0,-1 1 1 0 0,1 0-1 0 0,0-1 0 0 0,-1 1 1 0 0,0 0-1 0 0,0 0 0 0 0,0 0 1 0 0,-1 0-1 0 0,1 0 1 0 0,-1 0-1 0 0,0 0 0 0 0,0 0 1 0 0,0 0-1 0 0,0-1 0 0 0,-1 1 1 0 0,0 0-1 0 0,0 0 0 0 0,0 0 1 0 0,0 0-1 0 0,-2 3 1 0 0,-8 5 42 0 0,0 0 1 0 0,-1 0-1 0 0,-1-1 0 0 0,0-1 1 0 0,-1 0-1 0 0,0-1 1 0 0,0 0-1 0 0,-1-1 0 0 0,0-1 1 0 0,0 0-1 0 0,0-1 0 0 0,-1-1 1 0 0,0 0-1 0 0,-1-1 0 0 0,-2 0-42 0 0,-179 29-1096 0 0,197-33 1025 0 0,0 0 0 0 0,0 1 0 0 0,0-1 0 0 0,0 0 0 0 0,0 0-1 0 0,0 0 1 0 0,0-1 0 0 0,0 1 0 0 0,0 0 0 0 0,0 0 0 0 0,0 0 0 0 0,0-1-1 0 0,1 1 1 0 0,-1 0 0 0 0,0-1 0 0 0,0 1 0 0 0,0-1 0 0 0,0 1 0 0 0,0-1 0 0 0,1 0-1 0 0,-1 1 1 0 0,0-1 0 0 0,1 0 0 0 0,-1 1 0 0 0,0-1 0 0 0,1 0 0 0 0,-1 0-1 0 0,1 1 1 0 0,-1-1 0 0 0,1 0 0 0 0,0 0 0 0 0,-1 0 0 0 0,1 0 0 0 0,0 0-1 0 0,-1 0 1 0 0,1 0 0 0 0,0 0 0 0 0,0 0 0 0 0,0 0 0 0 0,0 0 0 0 0,0 0-1 0 0,0 0 1 0 0,0 0 0 0 0,0 1 0 0 0,0-1 0 0 0,1 0 0 0 0,-1 0 0 0 0,0 0 0 0 0,1 0-1 0 0,-1 0 1 0 0,0 0 0 0 0,1 0 0 0 0,-1 0 0 0 0,1 1 0 0 0,-1-1 0 0 0,2-1 71 0 0,32-46-3155 0 0,-8 25 1877 0 0</inkml:trace>
  <inkml:trace contextRef="#ctx0" brushRef="#br0" timeOffset="41355.219">21723 3393 1004 0 0,'37'-17'8112'0'0,"35"159"-7149"0"0,-58-117-1411 0 0,13 20-760 0 0,-8-20-4163 0 0,-19-25 4163 0 0</inkml:trace>
  <inkml:trace contextRef="#ctx0" brushRef="#br0" timeOffset="41599.093">21766 3191 2104 0 0,'-7'-63'7870'0'0,"39"72"-14981"0"0,-16 0 5860 0 0</inkml:trace>
  <inkml:trace contextRef="#ctx0" brushRef="#br0" timeOffset="42066.422">22438 3313 1128 0 0,'-8'-5'174'0'0,"-1"1"-1"0"0,0 0 1 0 0,0 1 0 0 0,0-1 0 0 0,0 2-1 0 0,0-1 1 0 0,-1 1 0 0 0,1 1-1 0 0,-1 0 1 0 0,1 0 0 0 0,-1 1-1 0 0,0 0 1 0 0,1 0 0 0 0,-1 1 0 0 0,0 1-1 0 0,1 0 1 0 0,0 0 0 0 0,-1 0-1 0 0,1 1 1 0 0,0 1 0 0 0,0 0-1 0 0,1 0 1 0 0,-7 4-174 0 0,0-3 145 0 0,1 1 1 0 0,-1 1-1 0 0,1 0 0 0 0,1 1 1 0 0,-1 0-1 0 0,1 1 0 0 0,1 1 1 0 0,0 0-1 0 0,0 0 0 0 0,1 1 1 0 0,0 1-1 0 0,1 0 0 0 0,0 0 0 0 0,1 1 1 0 0,0 0-1 0 0,1 1 0 0 0,1 0 1 0 0,0 0-1 0 0,-4 14-145 0 0,13-23 23 0 0,1 0 0 0 0,-1 0-1 0 0,1 0 1 0 0,1 0 0 0 0,-1 0 0 0 0,1-1 0 0 0,-1 1-1 0 0,1-1 1 0 0,0 0 0 0 0,1-1 0 0 0,-1 1-1 0 0,1-1 1 0 0,-1 1 0 0 0,1-1 0 0 0,0-1 0 0 0,0 1-1 0 0,1-1 1 0 0,-1 0 0 0 0,0 0 0 0 0,1 0 0 0 0,-1-1-1 0 0,1 0 1 0 0,0 0 0 0 0,-1 0 0 0 0,1-1-1 0 0,0 0 1 0 0,0 0 0 0 0,-1 0 0 0 0,5-1-23 0 0,9 2-27 0 0,-1 0 0 0 0,1-1 0 0 0,0 0 0 0 0,-1-2-1 0 0,1 0 1 0 0,-1-1 0 0 0,0-1 0 0 0,0-1 0 0 0,0 0 0 0 0,0-2 0 0 0,-1 0 0 0 0,0-1 0 0 0,-1 0 0 0 0,1-1 0 0 0,7-7 27 0 0,-20 12 11 0 0,0-1 1 0 0,0 0-1 0 0,0 0 0 0 0,0 0 1 0 0,-1 0-1 0 0,0-1 1 0 0,0 1-1 0 0,0-1 1 0 0,-1 0-1 0 0,1 0 0 0 0,-1 0 1 0 0,-1 0-1 0 0,1 0 1 0 0,-1 0-1 0 0,-1 0 0 0 0,1-2-11 0 0,-1 6 164 0 0,0 2-22 0 0,2-20 240 0 0,94 61-722 0 0,-79-32-311 0 0,1 0-1 0 0,-1-2 0 0 0,1 0 0 0 0,1-1 0 0 0,-1-1 0 0 0,1-1 1 0 0,0 0-1 0 0,0-1 0 0 0,7-1 652 0 0,-10-2-1167 0 0</inkml:trace>
  <inkml:trace contextRef="#ctx0" brushRef="#br0" timeOffset="42347.418">23066 3130 1404 0 0,'-7'-4'736'0'0,"6"3"-660"0"0,1 0 0 0 0,-1 0 0 0 0,1 1 1 0 0,-1-1-1 0 0,1 0 0 0 0,-1 0 0 0 0,1 1 0 0 0,-1-1 0 0 0,0 0 0 0 0,1 1 0 0 0,-1-1 0 0 0,0 0 0 0 0,0 1 0 0 0,0-1 0 0 0,1 1 0 0 0,-1-1 0 0 0,0 1 0 0 0,0 0 0 0 0,0-1 0 0 0,0 1 1 0 0,0 0-1 0 0,0 0 0 0 0,0 0 0 0 0,0-1 0 0 0,1 1 0 0 0,-1 0 0 0 0,0 0 0 0 0,0 0 0 0 0,0 1 0 0 0,0-1 0 0 0,0 0 0 0 0,0 0 0 0 0,0 0 0 0 0,0 1 0 0 0,0-1 0 0 0,0 0 1 0 0,0 1-1 0 0,1-1 0 0 0,-1 1 0 0 0,0-1 0 0 0,0 1 0 0 0,0-1 0 0 0,1 1 0 0 0,-1 0 0 0 0,0-1 0 0 0,1 1 0 0 0,-1 0 0 0 0,1 0 0 0 0,-1-1 0 0 0,1 1 0 0 0,-1 0 0 0 0,1 0 1 0 0,-1 0-1 0 0,1 0 0 0 0,0 0 0 0 0,-1-1 0 0 0,1 1 0 0 0,0 0 0 0 0,0 0 0 0 0,0 1-76 0 0,4 14 137 0 0,1 0 1 0 0,1 0-1 0 0,1-1 1 0 0,0 0-1 0 0,1 0 1 0 0,0-1-1 0 0,1 0 1 0 0,1 0-1 0 0,0-1 1 0 0,1 0-1 0 0,1 0-137 0 0,30 42 347 0 0,36 101 311 0 0,-77-151-675 0 0,1-1 1 0 0,-1 0 0 0 0,0 1 0 0 0,0-1 0 0 0,0 1-1 0 0,-1-1 1 0 0,1 1 0 0 0,-1-1 0 0 0,0 1 0 0 0,0 0-1 0 0,-1-1 1 0 0,0 1 0 0 0,1-1 0 0 0,-2 1 0 0 0,1-1-1 0 0,0 0 1 0 0,-1 1 0 0 0,0-1 0 0 0,0 0 0 0 0,0 0-1 0 0,0 0 1 0 0,-1 0 0 0 0,0 0 0 0 0,1-1-1 0 0,-1 1 1 0 0,-1-1 0 0 0,1 0 0 0 0,0 0 0 0 0,-1 0-1 0 0,1 0 1 0 0,-1-1 0 0 0,0 1 0 0 0,0-1 0 0 0,0 0-1 0 0,-3 1 17 0 0,5-3-150 0 0,0 1 0 0 0,0-1-1 0 0,1 0 1 0 0,-1 0-1 0 0,0 0 1 0 0,0 0-1 0 0,0 0 1 0 0,0 0-1 0 0,0-1 1 0 0,1 1-1 0 0,-1 0 1 0 0,0-1 0 0 0,0 0-1 0 0,1 1 1 0 0,-1-1-1 0 0,0 0 1 0 0,1 0-1 0 0,-1 0 1 0 0,1 0-1 0 0,-1 0 1 0 0,1 0-1 0 0,-1-1 1 0 0,1 1-1 0 0,0 0 1 0 0,0-1 0 0 0,-1 1-1 0 0,1-1 1 0 0,0 1-1 0 0,0-1 1 0 0,1 1-1 0 0,-1-1 1 0 0,0 0-1 0 0,0 0 1 0 0,1 1-1 0 0,-1-1 1 0 0,1 0 150 0 0,-7-21-1289 0 0</inkml:trace>
  <inkml:trace contextRef="#ctx0" brushRef="#br0" timeOffset="42563.817">23286 3215 1120 0 0,'0'0'196'0'0,"0"-1"0"0"0,-1 1 1 0 0,1 0-1 0 0,0 0 0 0 0,0 0 0 0 0,0 0 0 0 0,-1-1 0 0 0,1 1 1 0 0,0 0-1 0 0,0 0 0 0 0,0-1 0 0 0,-1 1 0 0 0,1 0 0 0 0,0 0 1 0 0,0-1-1 0 0,0 1 0 0 0,0 0 0 0 0,0 0 0 0 0,0-1 0 0 0,-1 1 1 0 0,1 0-1 0 0,0-1 0 0 0,0 1 0 0 0,0 0 0 0 0,0 0 0 0 0,0-1 1 0 0,0 1-1 0 0,0 0 0 0 0,0-1 0 0 0,0 1 0 0 0,1 0 0 0 0,-1-1-196 0 0,-28 15 696 0 0,-14 11-506 0 0,1 2 0 0 0,2 2 0 0 0,1 1 0 0 0,2 2 0 0 0,0 2 0 0 0,3 1 1 0 0,-10 14-191 0 0,-28 41-6590 0 0,69-85 5500 0 0</inkml:trace>
  <inkml:trace contextRef="#ctx0" brushRef="#br0" timeOffset="43386.322">23290 3541 880 0 0,'16'0'3491'0'0,"17"-7"-2957"0"0,-33 7-487 0 0,35-8 370 0 0,112-26 1016 0 0,-1-6 1 0 0,94-41-1434 0 0,-201 50-23 0 0,-65 15-93 0 0,-149 7 226 0 0,151 9-41 0 0,1 2 0 0 0,0 0 0 0 0,-1 2-1 0 0,1 1 1 0 0,1 0 0 0 0,-1 2-1 0 0,1 0 1 0 0,-4 3-69 0 0,24-9 11 0 0,1-1-10 0 0,-10 2 37 0 0,1 1 1 0 0,-1-1-1 0 0,1 2 1 0 0,0-1-1 0 0,0 1 1 0 0,0 1-1 0 0,0 0 0 0 0,1 0 1 0 0,0 1-1 0 0,0 0 1 0 0,0 1-1 0 0,1 0 0 0 0,0 0 1 0 0,0 1-1 0 0,1 0 1 0 0,0 0-1 0 0,0 1 1 0 0,1 0-1 0 0,0 0 0 0 0,1 0 1 0 0,-1 1-1 0 0,2 0-38 0 0,45 36 219 0 0,-16-37-208 0 0,1-1 0 0 0,0-2 1 0 0,1 0-1 0 0,0-2 0 0 0,0-1 0 0 0,0-2 0 0 0,0 0 1 0 0,0-1-1 0 0,15-4-11 0 0,27 3-128 0 0,148-18-275 0 0,-140 15 151 0 0,0-3 0 0 0,-1-4-1 0 0,0-4 1 0 0,-1-2 0 0 0,52-21 252 0 0,-127 38 11 0 0,-1 0-1 0 0,0 0 1 0 0,1-1-1 0 0,-1 1 1 0 0,1 0 0 0 0,-1 0-1 0 0,1-1 1 0 0,-1 1-1 0 0,1 0 1 0 0,-1-1-1 0 0,1 1 1 0 0,-1 0 0 0 0,1-1-1 0 0,-1 1 1 0 0,1-1-1 0 0,0 1 1 0 0,-1 0-1 0 0,1-1 1 0 0,0 1 0 0 0,-1-1-1 0 0,1 1 1 0 0,0-1-1 0 0,0 0 1 0 0,-1 1-1 0 0,1-1 1 0 0,0 1 0 0 0,0-1-1 0 0,0 1 1 0 0,0-1-1 0 0,0 0 1 0 0,0 1-1 0 0,0-1 1 0 0,0 1 0 0 0,0-1-1 0 0,0 0 1 0 0,0 1-1 0 0,0-1 1 0 0,0 1-1 0 0,0-1 1 0 0,1 0 0 0 0,-1 1-1 0 0,0-1 1 0 0,0 1-1 0 0,1-1 1 0 0,-1 1-1 0 0,0-1 1 0 0,1 1 0 0 0,-1-1-1 0 0,0 1 1 0 0,1 0-1 0 0,-1-1 1 0 0,1 1-1 0 0,-1-1 1 0 0,1 1-11 0 0,-64-9 369 0 0,-88 48 52 0 0,130-34-396 0 0,0 2 0 0 0,0 1 0 0 0,0 0 0 0 0,1 2 0 0 0,1 0 0 0 0,0 1 0 0 0,0 1 0 0 0,1 1 0 0 0,-6 5-25 0 0,24-16-4 0 0,-1-1 0 0 0,1 0 0 0 0,0 0-1 0 0,0 1 1 0 0,0-1 0 0 0,-1 0 0 0 0,1 0-1 0 0,0 1 1 0 0,0-1 0 0 0,1 0 0 0 0,-1 0-1 0 0,0 0 1 0 0,0 1 0 0 0,1-1 0 0 0,-1 0-1 0 0,0 0 1 0 0,1 0 0 0 0,-1 1 0 0 0,1-1-1 0 0,0 0 1 0 0,-1 0 0 0 0,1 0 0 0 0,0 0-1 0 0,0 0 1 0 0,-1 0 0 0 0,1-1 0 0 0,0 1-1 0 0,0 0 1 0 0,0 0 0 0 0,0 0 0 0 0,0-1 0 0 0,0 1-1 0 0,1-1 1 0 0,-1 1 0 0 0,0-1 0 0 0,0 1-1 0 0,0-1 1 0 0,0 0 0 0 0,1 1 0 0 0,-1-1-1 0 0,0 0 1 0 0,0 0 0 0 0,1 0 0 0 0,-1 0-1 0 0,0 0 1 0 0,0 0 0 0 0,1 0 0 0 0,-1 0-1 0 0,0-1 1 0 0,0 1 0 0 0,0 0 0 0 0,1-1-1 0 0,-1 1 1 0 0,0-1 0 0 0,0 1 0 0 0,0-1-1 0 0,0 0 1 0 0,0 1 0 0 0,0-1 0 0 0,0 0 0 0 0,0 0-1 0 0,0 0 5 0 0,3 1-27 0 0,23-5-130 0 0,0-1 1 0 0,0-1-1 0 0,0-2 1 0 0,-1 0-1 0 0,0-2 1 0 0,-1 0 0 0 0,0-2-1 0 0,15-11 157 0 0,-22 12-93 0 0,0 0 0 0 0,-1-1 0 0 0,-1-1 0 0 0,0-1 0 0 0,-1 0 0 0 0,0-1 0 0 0,-1-1 0 0 0,-1 0 0 0 0,-1-1 0 0 0,-1 0 0 0 0,0-1 0 0 0,-1 0 0 0 0,-1 0 0 0 0,-1-1 0 0 0,-1-1 0 0 0,0 1 0 0 0,-2-1 0 0 0,0 0 0 0 0,-2 0 0 0 0,0-1 0 0 0,-1 1 0 0 0,-2-16 93 0 0,1 29 109 0 0,-2 0 0 0 0,1 0 0 0 0,-1 0 1 0 0,-1 0-1 0 0,1 0 0 0 0,-1 0 0 0 0,-1 0 0 0 0,1 0 1 0 0,-2 1-1 0 0,1-1 0 0 0,-1 1 0 0 0,0 0 0 0 0,0 0 1 0 0,-1 0-1 0 0,1 1 0 0 0,-2-1 0 0 0,1 1 0 0 0,-1 0 1 0 0,0 1-1 0 0,0 0 0 0 0,0 0 0 0 0,-1 0 0 0 0,0 0 1 0 0,0 1-1 0 0,0 0 0 0 0,0 1 0 0 0,-6-2-109 0 0,11 5 184 0 0,-9 5 68 0 0,6 12-334 0 0,1 0 1 0 0,1 0-1 0 0,1 0 1 0 0,0 1 0 0 0,1-1-1 0 0,1 0 1 0 0,1 1-1 0 0,0-1 1 0 0,1 0 0 0 0,1 1-1 0 0,1-1 1 0 0,0 0-1 0 0,1-1 1 0 0,1 1 0 0 0,1-1-1 0 0,0 0 1 0 0,1-1-1 0 0,6 10 82 0 0,-12-21-85 0 0,81 181-4938 0 0,-67-140 3893 0 0</inkml:trace>
  <inkml:trace contextRef="#ctx0" brushRef="#br0" timeOffset="45741.339">25091 3346 936 0 0,'0'0'187'0'0,"0"0"-23"0"0,0 0-25 0 0,0 0-6 0 0,0 0 12 0 0,0 0-39 0 0,0 0 60 0 0,0 0 8 0 0,0 0-86 0 0,0 0-41 0 0,0 0-37 0 0,0 0 24 0 0,0 0-12 0 0,0 0 15 0 0,0 0-18 0 0,0 0-17 0 0,0 0 34 0 0,0 0 35 0 0,0 0 26 0 0,0 0 2 0 0,0 0 64 0 0,0 0-82 0 0,0 0-79 0 0,0 0 62 0 0,0 0 10 0 0,0 0-14 0 0,0 0 4 0 0,0 0-18 0 0,0 0-23 0 0,0 0 25 0 0,0 0 34 0 0,0 0-54 0 0,0 0 62 0 0,0 0 31 0 0,0 0-97 0 0,0 0-70 0 0,0 0 16 0 0,0 0 14 0 0,0 0 10 0 0,0 0-4 0 0,0 0 1 0 0,0 0 36 0 0,0 0-25 0 0,0 0 19 0 0,0 0 12 0 0,0 0 57 0 0,0 0-85 0 0,0 0 10 0 0,0 0 3 0 0,0 0-9 0 0,0 0-1 0 0,0 0 33 0 0,0 0-25 0 0,0 0 41 0 0,0 0-54 0 0,0 0-27 0 0,0 0-16 0 0,0 0-30 0 0,0 0 0 0 0,0 0 73 0 0,0 0-4 0 0,0 0-7 0 0,0 0-36 0 0,0 0 56 0 0,0 0 81 0 0,0 0-34 0 0,0 0-39 0 0,0 0 11 0 0,0 0 24 0 0,0 0-25 0 0,0 0-36 0 0,0 0 6 0 0,0 0 54 0 0,0 0 42 0 0,0 0-81 0 0,0 0 30 0 0,0 0 11 0 0,0 0-16 0 0,0 0 15 0 0,0 0 88 0 0,0 0-7 0 0,0 0-79 0 0,0 0-36 0 0,0 0 9 0 0,0 0 14 0 0,0 0 65 0 0,0 0 22 0 0,3 6 105 0 0,0-4-209 0 0,-1 0 0 0 0,1 0-1 0 0,-1 0 1 0 0,1 0 0 0 0,0-1-1 0 0,0 1 1 0 0,0-1 0 0 0,0 0-1 0 0,0 1 1 0 0,0-1 0 0 0,0-1-1 0 0,0 1 1 0 0,0 0-1 0 0,1-1 1 0 0,-1 0 0 0 0,0 1-1 0 0,0-1 1 0 0,1 0 0 0 0,-1-1-1 0 0,0 1 1 0 0,0-1 0 0 0,0 1-1 0 0,1-1 1 0 0,-1 0-1 0 0,0 0 1 0 0,0 0 0 0 0,0-1-1 0 0,0 0-26 0 0,13-1-14 0 0,41-8 267 0 0,121-44 371 0 0,-176 55-640 0 0,0-1 0 0 0,-1 0-1 0 0,1 1 1 0 0,-1-1 0 0 0,0 0 0 0 0,1 0-1 0 0,-1 0 1 0 0,0 0 0 0 0,1 0 0 0 0,-1 0-1 0 0,0 0 1 0 0,0 0 0 0 0,0 0-1 0 0,0-1 1 0 0,0 1 0 0 0,0-1 0 0 0,0 1-1 0 0,0 0 1 0 0,-1-1 0 0 0,1 1-1 0 0,-1-1 1 0 0,1 0 0 0 0,-1 1 0 0 0,1-1-1 0 0,-1 1 1 0 0,0-1 0 0 0,0 0 0 0 0,0 1-1 0 0,0-1 1 0 0,0 0 0 0 0,0 1-1 0 0,0-1 1 0 0,0 1 0 0 0,-1-1 0 0 0,1 0-1 0 0,-1 1 1 0 0,1-1 0 0 0,-1 1-1 0 0,0-1 1 0 0,1 1 0 0 0,-1-1 0 0 0,0 1-1 0 0,0 0 1 0 0,0-1 0 0 0,0 1 0 0 0,0 0-1 0 0,0 0 1 0 0,-1 0 0 0 0,1 0-1 0 0,0 0 1 0 0,-1-1 16 0 0,-80-40-317 0 0,-85 54 292 0 0,155-10 88 0 0,1 1-1 0 0,-1 0 1 0 0,1 1-1 0 0,-1 1 1 0 0,1 0-1 0 0,0 0 1 0 0,1 1 0 0 0,0 1-1 0 0,0-1 1 0 0,0 2-1 0 0,0-1 1 0 0,1 1-1 0 0,1 1 1 0 0,-1 0-1 0 0,2 0 1 0 0,-1 0-1 0 0,1 1 1 0 0,0 0 0 0 0,1 1-1 0 0,0-1 1 0 0,1 1-1 0 0,0 1 1 0 0,1-1-1 0 0,0 0 1 0 0,1 1-1 0 0,-1 7-62 0 0,7-10 32 0 0,2 0 0 0 0,-1 0 0 0 0,1 0-1 0 0,0 0 1 0 0,1-1 0 0 0,0 0 0 0 0,1 0 0 0 0,-1-1-1 0 0,1 1 1 0 0,1-2 0 0 0,-1 1 0 0 0,1-1-1 0 0,1 0 1 0 0,-1 0 0 0 0,1-1 0 0 0,0 0 0 0 0,0-1-1 0 0,0 0 1 0 0,0 0 0 0 0,1-1 0 0 0,0 0 0 0 0,0-1-1 0 0,-1 0 1 0 0,1-1 0 0 0,1 0 0 0 0,-1 0-1 0 0,2-1-31 0 0,227-7-3447 0 0,-188-4 2015 0 0,-8 4-48 0 0</inkml:trace>
  <inkml:trace contextRef="#ctx0" brushRef="#br0" timeOffset="46162.255">25649 3523 1240 0 0,'15'-51'4598'0'0,"72"-81"-3467"0"0,-85 130-1124 0 0,18-25 74 0 0,2 0 0 0 0,1 1 0 0 0,1 1 0 0 0,1 1 0 0 0,1 1 1 0 0,1 2-1 0 0,1 0 0 0 0,1 2 0 0 0,1 1 0 0 0,28-12-81 0 0,-54 29-4 0 0,0-1 0 0 0,-1 1 0 0 0,1 0 0 0 0,0 0 0 0 0,0 0 0 0 0,0 0 0 0 0,0 1 0 0 0,0 0 0 0 0,0 0 0 0 0,1 0 0 0 0,-1 0 0 0 0,0 0 0 0 0,0 1 0 0 0,0 0-1 0 0,0 0 1 0 0,-1 0 0 0 0,1 0 0 0 0,0 1 0 0 0,0-1 0 0 0,-1 1 0 0 0,1 0 0 0 0,-1 0 0 0 0,1 0 0 0 0,-1 1 0 0 0,0-1 0 0 0,0 1 0 0 0,0 0 0 0 0,0 0 0 0 0,0 0 0 0 0,-1 0 0 0 0,1 0 0 0 0,-1 1 0 0 0,0-1 0 0 0,0 1 0 0 0,0-1 0 0 0,-1 1 0 0 0,1 0 0 0 0,-1 0 0 0 0,1 1 4 0 0,1 6 20 0 0,0 0 0 0 0,-1 0-1 0 0,-1 0 1 0 0,1 0 0 0 0,-2 1 0 0 0,0-1-1 0 0,0 0 1 0 0,-1 0 0 0 0,0 0 0 0 0,-1 1-1 0 0,0-1 1 0 0,-1-1 0 0 0,-2 8-20 0 0,-2-2-40 0 0,-1 0 1 0 0,-1 0-1 0 0,-1-1 1 0 0,0 0-1 0 0,0-1 1 0 0,-2 0-1 0 0,0 0 1 0 0,0-1-1 0 0,-1-1 1 0 0,-1 0-1 0 0,0-1 1 0 0,0-1-1 0 0,-1 0 1 0 0,-1-1-1 0 0,0 0 1 0 0,0-1-1 0 0,-15 4 40 0 0,29-11-783 0 0,-4-17-773 0 0,24-28-880 0 0,1 16 1212 0 0</inkml:trace>
  <inkml:trace contextRef="#ctx0" brushRef="#br0" timeOffset="46582.478">26600 2851 1228 0 0,'41'-41'4225'0'0,"-66"123"-1797"0"0,11-8-2171 0 0,3 0 1 0 0,4 0-1 0 0,2 0 0 0 0,4 1 1 0 0,4 20-258 0 0,-1 17 117 0 0,-2-98-136 0 0,0 0-1 0 0,-1 0 1 0 0,-1 0 0 0 0,0 0 0 0 0,0 0 0 0 0,-1-1 0 0 0,-1 1-1 0 0,-1-1 1 0 0,0 0 0 0 0,0 0 0 0 0,-1 0 0 0 0,-1-1-1 0 0,0 0 1 0 0,-1 0 0 0 0,0 0 0 0 0,-1-1 0 0 0,0-1-1 0 0,-7 6 20 0 0,15-14-36 0 0,0-1 0 0 0,-1 0 0 0 0,1 1 0 0 0,-1-1 0 0 0,0 0 0 0 0,1 0 0 0 0,-1 0 0 0 0,0 0 0 0 0,0 0 0 0 0,0 0 0 0 0,0 0 0 0 0,1-1 0 0 0,-1 1 0 0 0,0-1 0 0 0,0 1 0 0 0,0-1 0 0 0,0 0 0 0 0,0 0 0 0 0,0 0 0 0 0,-1 0 0 0 0,1 0 0 0 0,0 0 0 0 0,0-1 0 0 0,0 1 0 0 0,0-1 0 0 0,1 1 0 0 0,-1-1 0 0 0,0 0 0 0 0,0 0 0 0 0,0 0 0 0 0,0 0 0 0 0,1 0 0 0 0,-1 0 0 0 0,0 0 0 0 0,1 0 0 0 0,-1-1 0 0 0,1 1 0 0 0,-1-1 0 0 0,1 1 0 0 0,0-1 0 0 0,0 1 0 0 0,0-1 0 0 0,0 0 0 0 0,0 0 0 0 0,0 0 0 0 0,0 1 0 0 0,0-1 0 0 0,1 0 0 0 0,-1-1 36 0 0,-10-106-1099 0 0,17 91 1116 0 0,0 0 0 0 0,0 0 1 0 0,2 0-1 0 0,0 1 0 0 0,1 0 0 0 0,1 1 1 0 0,1 0-1 0 0,0 0 0 0 0,1 1 1 0 0,0 1-1 0 0,1 0 0 0 0,1 0 0 0 0,0 1 1 0 0,1 1-1 0 0,0 1 0 0 0,1 0 0 0 0,0 1 1 0 0,1 0-1 0 0,0 2 0 0 0,1 0 0 0 0,-1 1 1 0 0,1 0-1 0 0,1 2 0 0 0,-1 0 0 0 0,1 1 1 0 0,0 1-1 0 0,0 1 0 0 0,11 0-17 0 0,-18 3 49 0 0,-1 0 0 0 0,1 1 0 0 0,-1 0 1 0 0,0 1-1 0 0,0 1 0 0 0,0 0 0 0 0,0 0 0 0 0,0 1 0 0 0,-1 0 0 0 0,1 1 0 0 0,-2 0 0 0 0,1 0 0 0 0,-1 1 0 0 0,0 1 0 0 0,0-1 0 0 0,-1 1 0 0 0,0 1 1 0 0,0 0-1 0 0,-1 0 0 0 0,0 0 0 0 0,-1 1 0 0 0,0 0 0 0 0,0 0 0 0 0,-1 1 0 0 0,0 0-49 0 0,-3-6-31 0 0,1 1 0 0 0,-1-1 0 0 0,0 1 0 0 0,-1-1 0 0 0,0 1 0 0 0,1 0 0 0 0,-2 0 0 0 0,1 0 0 0 0,-1-1 0 0 0,0 1 0 0 0,0 0 0 0 0,0 0 1 0 0,-1 0-1 0 0,0 0 0 0 0,0 0 0 0 0,-1-1 0 0 0,1 1 0 0 0,-1-1 0 0 0,-1 1 0 0 0,1-1 0 0 0,-1 0 0 0 0,1 1 0 0 0,-2-1 0 0 0,1-1 0 0 0,0 1 0 0 0,-1 0 0 0 0,0-1 0 0 0,0 0 0 0 0,0 0 0 0 0,-1 0 0 0 0,0 0 0 0 0,1-1 0 0 0,-1 0 0 0 0,-1 1 31 0 0,-47-28-3940 0 0,32 2 2471 0 0</inkml:trace>
  <inkml:trace contextRef="#ctx0" brushRef="#br0" timeOffset="46830.322">27077 2970 916 0 0,'5'-7'1060'0'0,"-5"4"-296"0"0,2-1-204 0 0,0 1-124 0 0,-1 0-44 0 0,1 1-56 0 0,-2 0-28 0 0,0-1-644 0 0,4 1-48 0 0,-2 2-152 0 0,-1-1-324 0 0,5 1-448 0 0</inkml:trace>
  <inkml:trace contextRef="#ctx0" brushRef="#br0" timeOffset="47372.897">27167 3318 1508 0 0,'-8'70'8052'0'0,"79"-171"-7426"0"0,-17 52-1162 0 0,-53 49 422 0 0,-1 0-22 0 0,10 3-217 0 0,-3 3 314 0 0,-1 0 1 0 0,1 1 0 0 0,-1 0-1 0 0,0 0 1 0 0,-1 0 0 0 0,0 1-1 0 0,0 0 1 0 0,0 0 0 0 0,-1 0-1 0 0,-1 0 1 0 0,1 1 0 0 0,-1 0-1 0 0,-1-1 1 0 0,1 1-1 0 0,-1 0 1 0 0,-1 0 0 0 0,0 2 38 0 0,-1-10-1 0 0,-19 42 552 0 0,19-44-536 0 0,0 0 0 0 0,0 0 0 0 0,0 1 0 0 0,0-1 0 0 0,0 0 0 0 0,-1 0-1 0 0,1 1 1 0 0,0-1 0 0 0,0 0 0 0 0,0 1 0 0 0,-1-1 0 0 0,1 0 0 0 0,0 0 0 0 0,-1 1 0 0 0,1-1 0 0 0,0 1 0 0 0,-1-1 0 0 0,1 0 0 0 0,-1 1 0 0 0,1-1 0 0 0,-1 1 0 0 0,1-1 0 0 0,-1 1 0 0 0,0-1 0 0 0,1 1-1 0 0,-1-1 1 0 0,0 1 0 0 0,1 0 0 0 0,-1-1 0 0 0,0 1 0 0 0,1 0 0 0 0,-1 0 0 0 0,0 0 0 0 0,1-1 0 0 0,-1 1 0 0 0,0 0 0 0 0,0 0 0 0 0,1 0 0 0 0,-1 0 0 0 0,0 0 0 0 0,0 0 0 0 0,1 0 0 0 0,-1 1 0 0 0,0-1-1 0 0,0 0 1 0 0,1 0 0 0 0,-1 0 0 0 0,0 1 0 0 0,1-1 0 0 0,-1 0 0 0 0,0 1 0 0 0,1-1 0 0 0,-1 1 0 0 0,0-1 0 0 0,1 1 0 0 0,-1-1 0 0 0,1 1 0 0 0,-1-1 0 0 0,1 1 0 0 0,-1-1 0 0 0,1 1 0 0 0,0 0-15 0 0,15-66-68 0 0,-3 43-49 0 0,1 1 0 0 0,0 0 0 0 0,2 1 0 0 0,0 0 0 0 0,1 1 1 0 0,1 1-1 0 0,1 0 0 0 0,1 2 0 0 0,0 0 0 0 0,1 1 0 0 0,1 1 0 0 0,19-10 117 0 0,6 15-556 0 0,-45 9 446 0 0,13 5-12 0 0,-3 11 90 0 0,-1 0 0 0 0,0 1 0 0 0,-1 0 0 0 0,0 1 0 0 0,-2 0 0 0 0,0 0 0 0 0,-1 1 0 0 0,-1-1 0 0 0,-1 1 0 0 0,0 1 0 0 0,0 14 32 0 0,13 52 104 0 0,-14-82-201 0 0,0 1 1 0 0,0-1-1 0 0,1 1 1 0 0,-1-1-1 0 0,1 0 0 0 0,0 0 1 0 0,0 0-1 0 0,0-1 1 0 0,0 1-1 0 0,1-1 1 0 0,0 0-1 0 0,-1-1 1 0 0,1 1-1 0 0,0-1 1 0 0,0 0-1 0 0,0 0 1 0 0,1 0-1 0 0,-1-1 1 0 0,0 0-1 0 0,1 0 1 0 0,-1 0-1 0 0,1 0 0 0 0,-1-1 1 0 0,1 0-1 0 0,-1 0 1 0 0,1-1-1 0 0,-1 0 1 0 0,0 0-1 0 0,1 0 1 0 0,-1 0-1 0 0,0-1 1 0 0,0 0-1 0 0,1 0 1 0 0,-1 0-1 0 0,-1-1 1 0 0,1 0-1 0 0,1 0 97 0 0,28-8-1101 0 0</inkml:trace>
  <inkml:trace contextRef="#ctx0" brushRef="#br0" timeOffset="47777.894">28202 3226 1132 0 0,'-12'-3'179'0'0,"0"1"1"0"0,-1 0-1 0 0,1 1 0 0 0,0 0 0 0 0,-1 1 1 0 0,1 0-1 0 0,-1 1 0 0 0,1 1 0 0 0,-1 0 1 0 0,1 0-1 0 0,0 1 0 0 0,0 1 0 0 0,0 0 1 0 0,1 0-1 0 0,-1 2 0 0 0,1-1 1 0 0,0 1-1 0 0,1 1 0 0 0,-1 0 0 0 0,1 0 1 0 0,1 1-1 0 0,-4 3-179 0 0,11-10 33 0 0,1 0 0 0 0,0-1 0 0 0,-1 1 0 0 0,1 0 0 0 0,0 0 0 0 0,-1 0 0 0 0,1 0 0 0 0,0 0 0 0 0,0 0 1 0 0,0 0-1 0 0,0 0 0 0 0,0 0 0 0 0,0 1 0 0 0,0-1 0 0 0,0 0 0 0 0,0 1 0 0 0,0-1 0 0 0,1 1 0 0 0,-1-1 0 0 0,1 1 0 0 0,-1-1 0 0 0,1 1 0 0 0,0-1 1 0 0,-1 1-1 0 0,1-1 0 0 0,0 1 0 0 0,0-1 0 0 0,0 1 0 0 0,0 0 0 0 0,0-1 0 0 0,1 1 0 0 0,-1-1 0 0 0,0 1 0 0 0,1-1 0 0 0,-1 1 0 0 0,1-1 0 0 0,-1 1 1 0 0,1-1-1 0 0,0 1 0 0 0,0-1 0 0 0,0 0 0 0 0,-1 1 0 0 0,1-1 0 0 0,0 0 0 0 0,1 0 0 0 0,-1 0 0 0 0,0 0 0 0 0,0 0 0 0 0,0 0 0 0 0,1 0 0 0 0,-1 0 1 0 0,0 0-1 0 0,1-1 0 0 0,-1 1 0 0 0,1 0 0 0 0,-1-1 0 0 0,1 1 0 0 0,-1-1 0 0 0,1 0 0 0 0,-1 0 0 0 0,1 1-33 0 0,101 21 182 0 0,-90-21-190 0 0,6 0-18 0 0,0 0-1 0 0,0-1 1 0 0,1-1 0 0 0,-1-1-1 0 0,0 0 1 0 0,0-2 0 0 0,-1 0-1 0 0,1-1 1 0 0,0-1 26 0 0,-17 6-1 0 0,0 0 1 0 0,0 0-1 0 0,-1-1 1 0 0,1 1-1 0 0,0 0 0 0 0,-1 0 1 0 0,1-1-1 0 0,0 1 1 0 0,0-1-1 0 0,-1 1 0 0 0,1-1 1 0 0,-1 0-1 0 0,1 0 0 0 0,-1 0 1 0 0,1 0-1 0 0,-1 0 1 0 0,1 0-1 0 0,-1 0 0 0 0,0 0 1 0 0,0 0-1 0 0,1-1 1 0 0,-1 1-1 0 0,0-1 0 0 0,0 1 1 0 0,0-1-1 0 0,-1 1 1 0 0,1-1-1 0 0,0 1 0 0 0,-1-1 1 0 0,1 0-1 0 0,0 1 1 0 0,-1-1-1 0 0,0 0 0 0 0,1 1 1 0 0,-1-1-1 0 0,0 0 1 0 0,0 0-1 0 0,0 1 0 0 0,0-1 1 0 0,0 0-1 0 0,-1 0 0 0 0,1 1 1 0 0,-1-1-1 0 0,1 0 1 0 0,-1 1-1 0 0,1-1 0 0 0,-1 0 1 0 0,0 1-1 0 0,0-1 1 0 0,0 1-1 0 0,1-1 0 0 0,-2 1 1 0 0,1-1-1 0 0,0 1 1 0 0,0 0-1 0 0,0 0 0 0 0,-1-1 1 0 0,1 1-1 0 0,0 0 1 0 0,-1 0-1 0 0,1 0 0 0 0,-1 1 1 0 0,1-1-1 0 0,-1 0 1 0 0,0 1-1 0 0,1-1 0 0 0,-2 0 1 0 0,2 2 1 0 0,-1 0-1 0 0,0-1 0 0 0,0 1 1 0 0,1 0-1 0 0,-1 0 0 0 0,1 0 0 0 0,-1 0 1 0 0,1 0-1 0 0,-1 0 0 0 0,1 0 1 0 0,0 1-1 0 0,-1-1 0 0 0,1 1 1 0 0,0-1-1 0 0,0 1 0 0 0,0-1 1 0 0,0 1-1 0 0,0-1 0 0 0,0 1 0 0 0,1 0 1 0 0,-1-1-1 0 0,1 1 0 0 0,-1 0 1 0 0,1 0-1 0 0,-1 0 0 0 0,1-1 1 0 0,0 1-1 0 0,0 0 0 0 0,0 0 1 0 0,0 0-1 0 0,0 0 0 0 0,0 0 0 0 0,1-1 1 0 0,-1 1-1 0 0,1 0 0 0 0,-1 0 1 0 0,1-1-1 0 0,0 1 0 0 0,-1 0 1 0 0,1-1-1 0 0,0 1 0 0 0,0 0 1 0 0,0-1-1 0 0,0 1 0 0 0,1-1 0 0 0,-1 0 1 0 0,0 1-1 0 0,0-1 0 0 0,1 0 1 0 0,-1 0-1 0 0,1 0 0 0 0,0 0 0 0 0,4 6-101 0 0,0 0 0 0 0,1-1 0 0 0,1 0 0 0 0,-1 0 0 0 0,1-1 0 0 0,0 0 0 0 0,0 0 0 0 0,0-1 0 0 0,0 0-1 0 0,1-1 1 0 0,0 0 0 0 0,0 0 0 0 0,0 0 0 0 0,0-1 0 0 0,0-1 0 0 0,0 0 0 0 0,1 0 0 0 0,-1 0 0 0 0,0-1 0 0 0,1-1-1 0 0,-1 0 1 0 0,0 0 0 0 0,0-1 0 0 0,1 0 0 0 0,-1 0 0 0 0,8-4 101 0 0,11-9-325 0 0</inkml:trace>
  <inkml:trace contextRef="#ctx0" brushRef="#br0" timeOffset="48030.653">28652 3180 3104 0 0,'14'-49'887'0'0,"-2"1"-1"0"0,-3-2 0 0 0,-2 1 1 0 0,-1-1-1 0 0,-2-44-886 0 0,-51-39 3348 0 0,46 133-3318 0 0,0 0-1 0 0,0 0 0 0 0,0-1 0 0 0,0 1 0 0 0,0 0 1 0 0,0 0-1 0 0,0 0 0 0 0,-1 0 0 0 0,1 1 0 0 0,0-1 1 0 0,0 0-1 0 0,0 0 0 0 0,0 1 0 0 0,0-1 0 0 0,0 1 1 0 0,0-1-1 0 0,0 1 0 0 0,0-1 0 0 0,1 1 0 0 0,-1-1 1 0 0,0 1-1 0 0,0 0 0 0 0,0-1 0 0 0,0 1 1 0 0,1 0-1 0 0,-1 0 0 0 0,0 0 0 0 0,1 0 0 0 0,-1 0 1 0 0,1-1-1 0 0,-1 1 0 0 0,1 0 0 0 0,-1 0 0 0 0,1 0 1 0 0,0 0-1 0 0,0 0 0 0 0,-1 1 0 0 0,1-1 0 0 0,0 0 1 0 0,0 0-1 0 0,0 0 0 0 0,0 0 0 0 0,0 0 0 0 0,0 0 1 0 0,0 0-1 0 0,0 0 0 0 0,1 1-29 0 0,-7 31 101 0 0,1 0-1 0 0,1 1 1 0 0,2-1 0 0 0,2 1-1 0 0,1 0 1 0 0,1-1-1 0 0,2 1 1 0 0,2-1 0 0 0,0 0-1 0 0,5 9-100 0 0,22 208-2574 0 0,-32-242 2294 0 0,-1-1 0 0 0,0 0 1 0 0,0 0-1 0 0,0 0 0 0 0,-1 0 0 0 0,-1 0 1 0 0,1 0-1 0 0,-1-1 0 0 0,0 1 0 0 0,0 0 1 0 0,-1-1-1 0 0,0 1 0 0 0,0-1 0 0 0,-1 0 1 0 0,1 0-1 0 0,-1 0 0 0 0,-1 0 0 0 0,1-1 1 0 0,-1 0-1 0 0,0 0 0 0 0,0 0 0 0 0,-2 1 280 0 0,-11 0-1238 0 0,7-6 102 0 0</inkml:trace>
  <inkml:trace contextRef="#ctx0" brushRef="#br0" timeOffset="48711.671">28259 3203 2240 0 0,'0'5'2504'0'0,"6"-3"1202"0"0,4-4-3600 0 0,407-76 2360 0 0,-303 59-2560 0 0,128-24-880 0 0,-300 47 495 0 0,41-2 479 0 0,-1 2 1 0 0,0 0-1 0 0,1 1 1 0 0,0 0-1 0 0,0 2 1 0 0,1 0-1 0 0,-1 0 1 0 0,1 2-1 0 0,1 0 1 0 0,0 1-1 0 0,0 1 1 0 0,1 0-1 0 0,0 0 1 0 0,1 2-1 0 0,1 0 1 0 0,0 0 0 0 0,0 1-1 0 0,2 0 1 0 0,-1 1-1 0 0,2 1 1 0 0,-3 5-1 0 0,12-20 11 0 0,0 0 1 0 0,-1 0 0 0 0,1 1-1 0 0,0-1 1 0 0,0 0 0 0 0,0 0-1 0 0,0 1 1 0 0,0-1 0 0 0,0 0-1 0 0,0 0 1 0 0,1 0 0 0 0,-1 1 0 0 0,0-1-1 0 0,1 0 1 0 0,-1 0 0 0 0,1 0-1 0 0,-1 0 1 0 0,1 1 0 0 0,-1-1-1 0 0,1 0 1 0 0,0 0 0 0 0,0 0 0 0 0,-1 0-1 0 0,1-1 1 0 0,0 1 0 0 0,0 0-1 0 0,0 0 1 0 0,0 0 0 0 0,0-1-1 0 0,0 1 1 0 0,0 0 0 0 0,0-1 0 0 0,0 1-1 0 0,1-1 1 0 0,-1 1 0 0 0,0-1-1 0 0,0 0 1 0 0,0 0 0 0 0,1 1-1 0 0,-1-1 1 0 0,0 0 0 0 0,0 0-1 0 0,1 0 1 0 0,-1 0 0 0 0,0 0 0 0 0,0 0-1 0 0,0-1 1 0 0,1 1 0 0 0,-1 0-1 0 0,0-1 1 0 0,0 1 0 0 0,0-1-1 0 0,0 1 1 0 0,1-1 0 0 0,-1 1 0 0 0,0-1-1 0 0,0 0 1 0 0,0 0 0 0 0,0 0-12 0 0,81-30 124 0 0,154-127 18 0 0,-235 157-156 0 0,0-1-1 0 0,0 1 1 0 0,1 0-1 0 0,-1 0 1 0 0,1 0-1 0 0,-1 0 1 0 0,1 0-1 0 0,0 0 0 0 0,-1 1 1 0 0,1-1-1 0 0,0 0 1 0 0,-1 1-1 0 0,1-1 1 0 0,0 1-1 0 0,0 0 1 0 0,-1 0-1 0 0,1-1 1 0 0,0 1-1 0 0,0 0 0 0 0,0 1 1 0 0,-1-1-1 0 0,1 0 1 0 0,0 0-1 0 0,0 1 1 0 0,0-1-1 0 0,-1 1 1 0 0,1 0-1 0 0,0-1 1 0 0,-1 1-1 0 0,1 0 1 0 0,-1 0-1 0 0,1 0 0 0 0,-1 0 1 0 0,1 0-1 0 0,-1 0 1 0 0,0 0-1 0 0,1 1 1 0 0,-1-1-1 0 0,0 0 1 0 0,0 1-1 0 0,0-1 1 0 0,0 1-1 0 0,0 0 0 0 0,0-1 1 0 0,0 2 14 0 0,24 91-117 0 0,-41-56 230 0 0,41-53-274 0 0,140-104-1209 0 0,21-7-3845 0 0,-151 104 4069 0 0</inkml:trace>
  <inkml:trace contextRef="#ctx0" brushRef="#br0" timeOffset="51280.976">14283 4662 936 0 0,'-94'23'1865'0'0,"92"-23"-1470"0"0,139-1 2176 0 0,3172-253-397 0 0,-1654 167-1214 0 0,-1566 83-1138 0 0,103-3-654 0 0,-65 5-3841 0 0,-112 2 3251 0 0</inkml:trace>
  <inkml:trace contextRef="#ctx0" brushRef="#br0" timeOffset="52088.994">22401 4442 1256 0 0,'-6'-1'493'0'0,"-23"-4"1258"0"0,40 0-1055 0 0,217-9-292 0 0,146-3-76 0 0,1462-82 285 0 0,1324-28 1449 0 0,-1424 16-48 0 0,-1417 84-1320 0 0,-319 27-645 0 0,15 0-630 0 0,-11-12-5958 0 0,-5 3 5375 0 0</inkml:trace>
  <inkml:trace contextRef="#ctx0" brushRef="#br0" timeOffset="52354.512">30074 3130 924 0 0,'-1'8'720'0'0,"-5"12"-548"0"0,1 2-244 0 0,1-1-304 0 0,-6 4 16 0 0</inkml:trace>
  <inkml:trace contextRef="#ctx0" brushRef="#br0" timeOffset="52600.122">30035 3798 1956 0 0,'4'7'800'0'0,"-1"-2"-176"0"0,-3 0-308 0 0,0 1-48 0 0,-3-1-648 0 0,-1 2-588 0 0,-8 6 36 0 0</inkml:trace>
  <inkml:trace contextRef="#ctx0" brushRef="#br0" timeOffset="33074.535">9130 3560 1212 0 0,'-17'0'274'0'0,"0"1"-1"0"0,1 0 1 0 0,-1 1-1 0 0,0 1 1 0 0,0 1-1 0 0,1 0 0 0 0,0 2 1 0 0,0-1-1 0 0,0 2 1 0 0,0 0-1 0 0,1 1 1 0 0,1 1-1 0 0,-1 0 1 0 0,1 1-1 0 0,1 0 1 0 0,-4 5-274 0 0,11-11 85 0 0,1 1 0 0 0,0 0-1 0 0,0 0 1 0 0,0 0 0 0 0,0 0 0 0 0,1 1 0 0 0,0 0 0 0 0,0 0-1 0 0,1 0 1 0 0,0 1 0 0 0,0-1 0 0 0,0 1 0 0 0,1 0 0 0 0,0-1-1 0 0,0 1 1 0 0,0 0 0 0 0,1 0 0 0 0,0 0 0 0 0,1 0 0 0 0,0 1 0 0 0,0-1-1 0 0,0 0 1 0 0,1 0 0 0 0,0 1-85 0 0,8 11 151 0 0,1 0 1 0 0,1 0-1 0 0,1-1 1 0 0,0 0-1 0 0,1-1 1 0 0,1-1-1 0 0,1 0 1 0 0,16 13-152 0 0,92 128 823 0 0,-121-153-808 0 0,0 0 0 0 0,-1 1 0 0 0,1-1 1 0 0,-1 0-1 0 0,0 1 0 0 0,0-1 0 0 0,0 1 0 0 0,-1-1 0 0 0,1 1 1 0 0,-1-1-1 0 0,0 1 0 0 0,0-1 0 0 0,-1 1 0 0 0,0-1 0 0 0,1 1 1 0 0,-2-1-1 0 0,1 1 0 0 0,0-1 0 0 0,-1 0 0 0 0,0 0 0 0 0,0 1 1 0 0,0-1-1 0 0,0-1 0 0 0,-1 1 0 0 0,1 0 0 0 0,-1 0 0 0 0,0-1 1 0 0,0 0-1 0 0,-1 0 0 0 0,1 0 0 0 0,-1 0 0 0 0,1 0 0 0 0,-1 0 1 0 0,0-1-1 0 0,0 0 0 0 0,0 0 0 0 0,0 0 0 0 0,-3 1-15 0 0,-175 44-195 0 0,170-46 27 0 0,0 0 1 0 0,0-1 0 0 0,0-1-1 0 0,0 0 1 0 0,0-1-1 0 0,0 0 1 0 0,0 0 0 0 0,0-2-1 0 0,0 1 1 0 0,1-1 0 0 0,0-1-1 0 0,0 0 1 0 0,-2-2 167 0 0,8 4-249 0 0,1 0-1 0 0,0 0 1 0 0,0-1 0 0 0,0 0-1 0 0,0 0 1 0 0,0 0 0 0 0,1 0-1 0 0,0 0 1 0 0,0 0 0 0 0,0-1-1 0 0,0 0 1 0 0,1 0 0 0 0,0 1 0 0 0,0-1-1 0 0,0-1 1 0 0,0 1 0 0 0,1 0-1 0 0,0 0 1 0 0,0-4 249 0 0,0-6-1235 0 0</inkml:trace>
  <inkml:trace contextRef="#ctx0" brushRef="#br0" timeOffset="33476.962">9148 4137 1532 0 0,'94'0'4257'0'0,"55"-35"-3218"0"0,-133 31-745 0 0,197-64 1066 0 0,-172 50-1164 0 0,-41 18-198 0 0,-1 0 1 0 0,1 0-1 0 0,0 0 0 0 0,-1 0 1 0 0,1 0-1 0 0,-1 0 1 0 0,1-1-1 0 0,-1 1 0 0 0,1 0 1 0 0,0 0-1 0 0,-1 0 1 0 0,1 0-1 0 0,0 0 0 0 0,-1-1 1 0 0,1 1-1 0 0,-1 0 1 0 0,1 0-1 0 0,0-1 0 0 0,-1 1 1 0 0,1 0-1 0 0,0 0 1 0 0,0-1-1 0 0,-1 1 0 0 0,1 0 1 0 0,0-1-1 0 0,0 1 1 0 0,-1 0-1 0 0,1-1 0 0 0,0 1 1 0 0,0-1-1 0 0,0 1 0 0 0,0 0 1 0 0,0-1-1 0 0,-1 1 1 0 0,1-1-1 0 0,0 1 0 0 0,0-1 1 0 0,0 1-1 0 0,0 0 1 0 0,0-1-1 0 0,0 1 0 0 0,0-1 1 0 0,1 1 1 0 0,-41 6 60 0 0,0 2 1 0 0,1 1 0 0 0,0 3-1 0 0,0 1 1 0 0,2 1 0 0 0,-16 10-61 0 0,42-21 29 0 0,1 0 0 0 0,-1 1 0 0 0,1 0-1 0 0,0 0 1 0 0,1 1 0 0 0,-1 0 0 0 0,1 1 0 0 0,0 0 0 0 0,0 0 0 0 0,1 1 0 0 0,-1 1 0 0 0,2-1 0 0 0,-1 1-1 0 0,1 0 1 0 0,0 1 0 0 0,1 0 0 0 0,0 0 0 0 0,0 0 0 0 0,1 1 0 0 0,0 0 0 0 0,1 0 0 0 0,0 0 0 0 0,0 1-29 0 0,5-7 11 0 0,0 1 0 0 0,0-1 1 0 0,0 0-1 0 0,0-1 1 0 0,1 1-1 0 0,-1 0 1 0 0,1 0-1 0 0,0-1 0 0 0,0 1 1 0 0,1-1-1 0 0,-1 1 1 0 0,1-1-1 0 0,-1 0 1 0 0,1 0-1 0 0,0 0 0 0 0,0 0 1 0 0,1-1-1 0 0,-1 1 1 0 0,0-1-1 0 0,1 0 0 0 0,0 0 1 0 0,-1 0-1 0 0,1 0 1 0 0,0-1-1 0 0,0 1 1 0 0,0-1-1 0 0,0 0 0 0 0,0 0 1 0 0,0-1-1 0 0,3 1-11 0 0,133 12-365 0 0,-94-13-248 0 0,1-2 0 0 0,-1-3 0 0 0,1-1-1 0 0,-1-3 1 0 0,28-9 613 0 0,77-46-3587 0 0,-108 37 2381 0 0</inkml:trace>
  <inkml:trace contextRef="#ctx0" brushRef="#br0" timeOffset="33926.261">10087 3700 1236 0 0,'-4'-18'859'0'0,"4"11"-605"0"0,0 1 0 0 0,0 0 0 0 0,-1 0-1 0 0,1 0 1 0 0,-2 0 0 0 0,1 0 0 0 0,-1 0 0 0 0,1 1-1 0 0,-2-1 1 0 0,1 0 0 0 0,-1 1 0 0 0,1-1 0 0 0,-2 1-1 0 0,1 0 1 0 0,0 0 0 0 0,-1 0 0 0 0,0 1 0 0 0,0-1-1 0 0,-1 1 1 0 0,1 0 0 0 0,-1 0 0 0 0,0 0 0 0 0,0 1 0 0 0,0 0-1 0 0,0 0 1 0 0,-4-2-254 0 0,8 5 361 0 0,-13 4 262 0 0,5 6-517 0 0,0 0 0 0 0,1 1 0 0 0,0 0 0 0 0,1 0 0 0 0,0 1 0 0 0,1 0 0 0 0,0 0 0 0 0,1 1 0 0 0,1-1 0 0 0,0 1 1 0 0,0 0-1 0 0,2 0 0 0 0,-1 0 0 0 0,2 1 0 0 0,-1-1 0 0 0,2 1 0 0 0,0-1 0 0 0,1 1 0 0 0,0-1 0 0 0,2 7-106 0 0,-3-15 42 0 0,4 28 30 0 0,3 0-1 0 0,0 0 1 0 0,2-1-1 0 0,2 0 1 0 0,0-1-1 0 0,2 0 1 0 0,2-1 0 0 0,1 0-1 0 0,1-2 1 0 0,1 0-1 0 0,1 0 1 0 0,3-1-72 0 0,-17-20-80 0 0,1 1 0 0 0,0-2 0 0 0,0 1 0 0 0,1 0 0 0 0,0-1 1 0 0,0-1-1 0 0,0 1 0 0 0,1-1 0 0 0,0 0 0 0 0,0-1 0 0 0,0 0 0 0 0,0 0 1 0 0,1 0-1 0 0,0-1 0 0 0,-1-1 0 0 0,1 0 0 0 0,0 0 0 0 0,0 0 0 0 0,7-1 80 0 0,107-71-1013 0 0,-113 62 964 0 0,-1 0 0 0 0,0-1 0 0 0,0 0 0 0 0,-1 0 0 0 0,0-1 0 0 0,-1 0 0 0 0,0-1 0 0 0,0 1 0 0 0,-1-1 0 0 0,-1-1 0 0 0,0 1 0 0 0,0-1 0 0 0,-1 0 0 0 0,1-5 49 0 0,-5 13 8 0 0,0 0 1 0 0,0 0-1 0 0,0 0 0 0 0,-1 0 1 0 0,1 0-1 0 0,-1 0 1 0 0,0 0-1 0 0,0 0 0 0 0,-1 0 1 0 0,1 0-1 0 0,-1 1 0 0 0,0-1 1 0 0,0 1-1 0 0,0-1 1 0 0,0 1-1 0 0,-1 0 0 0 0,1-1 1 0 0,-1 1-1 0 0,0 1 0 0 0,0-1 1 0 0,0 0-1 0 0,0 1 1 0 0,0-1-1 0 0,-1 1 0 0 0,1 0 1 0 0,-1 0-1 0 0,1 0 0 0 0,-1 1 1 0 0,0-1-1 0 0,0 1 1 0 0,0 0-1 0 0,0 0 0 0 0,0 0 1 0 0,0 1-1 0 0,0-1 1 0 0,0 1-1 0 0,0 0 0 0 0,0 0 1 0 0,0 0-1 0 0,0 1 0 0 0,0 0 1 0 0,0-1-1 0 0,0 1 1 0 0,-2 2-9 0 0,-2-2 14 0 0,1 1-1 0 0,-1 1 1 0 0,1 0 0 0 0,0 0 0 0 0,0 0 0 0 0,0 1 0 0 0,0 0 0 0 0,1 0 0 0 0,-1 1 0 0 0,1 0 0 0 0,0 0 0 0 0,1 0 0 0 0,-1 1 0 0 0,1-1 0 0 0,0 1 0 0 0,0 1 0 0 0,1-1 0 0 0,0 1 0 0 0,0 0 0 0 0,1 0-1 0 0,-1 0 1 0 0,2 0 0 0 0,-1 0 0 0 0,1 1 0 0 0,0 0-14 0 0,2-4-13 0 0,1 1 0 0 0,-1 0 0 0 0,1-1 0 0 0,0 1 0 0 0,1-1-1 0 0,-1 1 1 0 0,1-1 0 0 0,0 1 0 0 0,0-1 0 0 0,0 0 0 0 0,1 0-1 0 0,-1 0 1 0 0,1 0 0 0 0,0-1 0 0 0,0 1 0 0 0,1-1 0 0 0,-1 1 0 0 0,1-1-1 0 0,-1 0 1 0 0,1 0 0 0 0,0-1 0 0 0,0 1 0 0 0,0-1 0 0 0,0 0 0 0 0,1 0-1 0 0,-1 0 1 0 0,1-1 0 0 0,-1 0 0 0 0,1 1 0 0 0,-1-2 0 0 0,1 1-1 0 0,0 0 1 0 0,0-1 0 0 0,1 0 13 0 0,156-7-1177 0 0,-121-4 229 0 0,0-1 1 0 0,-1-2-1 0 0,0-2 1 0 0,-2-2-1 0 0,0-1 0 0 0,29-20 948 0 0,-29 15-1254 0 0</inkml:trace>
  <inkml:trace contextRef="#ctx0" brushRef="#br0" timeOffset="34130.132">11008 3790 1312 0 0,'-2'-3'148'0'0,"-1"0"-1"0"0,1 0 1 0 0,-1 1 0 0 0,0-1-1 0 0,0 1 1 0 0,0-1-1 0 0,0 1 1 0 0,0 0 0 0 0,0 1-1 0 0,-1-1 1 0 0,1 0-1 0 0,-1 1 1 0 0,1 0 0 0 0,-1 0-1 0 0,1 0 1 0 0,-1 0 0 0 0,0 0-1 0 0,0 1 1 0 0,1 0-1 0 0,-1-1 1 0 0,0 1 0 0 0,0 1-1 0 0,1-1 1 0 0,-1 1-1 0 0,0-1 1 0 0,1 1 0 0 0,-1 0-1 0 0,0 0 1 0 0,1 1 0 0 0,0-1-1 0 0,-3 2-147 0 0,-102 61 1620 0 0,98-54-1490 0 0,0 1 0 0 0,1-1 0 0 0,0 1 1 0 0,0 1-1 0 0,2 0 0 0 0,-1 0 0 0 0,2 0 0 0 0,-1 1 0 0 0,2 0 1 0 0,0 1-1 0 0,0-1 0 0 0,1 1 0 0 0,1 0 0 0 0,0-1 0 0 0,1 2 0 0 0,1-1 1 0 0,0 0-1 0 0,1 0 0 0 0,0 1-130 0 0,2-8-96 0 0,0 1 0 0 0,1-1 1 0 0,0 1-1 0 0,0-1 0 0 0,0 0 1 0 0,1 0-1 0 0,0 0 0 0 0,1-1 0 0 0,-1 1 1 0 0,1-1-1 0 0,1 0 0 0 0,-1-1 1 0 0,1 1-1 0 0,0-1 0 0 0,0 0 0 0 0,0-1 1 0 0,1 1-1 0 0,0-1 0 0 0,0 0 1 0 0,0-1-1 0 0,0 0 0 0 0,0 0 0 0 0,1 0 1 0 0,-1-1-1 0 0,1 0 0 0 0,0-1 1 0 0,-1 0-1 0 0,1 0 0 0 0,0 0 0 0 0,0-1 1 0 0,0 0-1 0 0,0-1 0 0 0,0 0 1 0 0,1 0 95 0 0,118-51-3372 0 0,-92 32 2153 0 0</inkml:trace>
  <inkml:trace contextRef="#ctx0" brushRef="#br0" timeOffset="34534.587">11372 3438 2848 0 0,'0'0'84'0'0,"-1"1"0"0"0,1-1 0 0 0,0 0-1 0 0,-1 1 1 0 0,0-1 0 0 0,1 0 0 0 0,-1 0 0 0 0,1 0-1 0 0,-1 0 1 0 0,1 1 0 0 0,-1-1 0 0 0,1 0 0 0 0,-1 0-1 0 0,0 0 1 0 0,1 0 0 0 0,-1 0 0 0 0,1 0 0 0 0,-1-1-1 0 0,1 1 1 0 0,-1 0 0 0 0,1 0 0 0 0,-1 0 0 0 0,0 0-1 0 0,1-1 1 0 0,-1 1 0 0 0,1 0 0 0 0,-1 0 0 0 0,1-1-1 0 0,0 1 1 0 0,-1 0 0 0 0,1-1 0 0 0,-1 1 0 0 0,1-1-1 0 0,0 1 1 0 0,-1-1 0 0 0,1 1 0 0 0,0 0 0 0 0,-1-1-1 0 0,1 1 1 0 0,0-1 0 0 0,-1 0 0 0 0,1 1 0 0 0,0-1-1 0 0,0 1 1 0 0,0-1 0 0 0,0 1 0 0 0,0-1 0 0 0,0 1-1 0 0,0-1 1 0 0,0 0 0 0 0,0 1 0 0 0,0-1 0 0 0,0 1-1 0 0,0-1 1 0 0,0 0-84 0 0,-15 51 942 0 0,12-12-707 0 0,1 1 1 0 0,2-1 0 0 0,1 1-1 0 0,2-1 1 0 0,2 0 0 0 0,1 0-1 0 0,10 31-235 0 0,13 190 321 0 0,-30-250-398 0 0,0 0 1 0 0,0 0 0 0 0,-1-1-1 0 0,0 1 1 0 0,0 0-1 0 0,-1-1 1 0 0,0 1-1 0 0,-1-1 1 0 0,0 0-1 0 0,0 0 1 0 0,-1 0-1 0 0,0 0 1 0 0,0-1-1 0 0,-1 0 1 0 0,0 0 0 0 0,-3 2 76 0 0,6-8-43 0 0,-1 1 0 0 0,0-1 1 0 0,0 0-1 0 0,-1 0 0 0 0,1 0 1 0 0,0 0-1 0 0,0-1 0 0 0,0 0 1 0 0,-1 0-1 0 0,1 0 0 0 0,0 0 1 0 0,0 0-1 0 0,-1-1 0 0 0,1 0 1 0 0,0 0-1 0 0,0 0 0 0 0,0-1 1 0 0,0 1-1 0 0,0-1 0 0 0,1 0 1 0 0,-1 0-1 0 0,0 0 0 0 0,1-1 1 0 0,-1 1-1 0 0,1-1 1 0 0,0 0-1 0 0,0 1 0 0 0,0-2 1 0 0,0 1-1 0 0,0 0 0 0 0,1-1 1 0 0,0 1-1 0 0,-1-1 0 0 0,1 1 1 0 0,1-1-1 0 0,-1 0 0 0 0,0 0 1 0 0,0-4 42 0 0,0 1-5 0 0,-1-1 1 0 0,2 1-1 0 0,-1 0 1 0 0,1-1 0 0 0,0 1-1 0 0,1-1 1 0 0,0 0-1 0 0,0 1 1 0 0,1-1-1 0 0,0 1 1 0 0,0-1 0 0 0,0 1-1 0 0,1-1 1 0 0,0 1-1 0 0,1 0 1 0 0,0 0-1 0 0,0 0 1 0 0,0 0 0 0 0,1 1-1 0 0,0-1 1 0 0,0 1-1 0 0,1 0 1 0 0,0 0-1 0 0,0 0 1 0 0,0 1 0 0 0,0 0-1 0 0,1 0 1 0 0,0 0-1 0 0,1 0 5 0 0,6-5 51 0 0,1 1-1 0 0,1 0 1 0 0,-1 2-1 0 0,1-1 1 0 0,1 2-1 0 0,-1 0 1 0 0,1 0-1 0 0,0 2 1 0 0,0 0-1 0 0,1 1 1 0 0,-1 0-1 0 0,14 1-50 0 0,-20 3 27 0 0,0 0-1 0 0,0 0 1 0 0,-1 2-1 0 0,1-1 1 0 0,-1 1-1 0 0,1 0 1 0 0,-1 1-1 0 0,0 0 1 0 0,-1 1-1 0 0,1-1 1 0 0,-1 2-1 0 0,0-1 1 0 0,0 1-1 0 0,0 1 1 0 0,-1-1-1 0 0,0 1 1 0 0,0 0-1 0 0,-1 1 1 0 0,0 0-1 0 0,0 0 1 0 0,-1 0-1 0 0,0 0 1 0 0,0 1-1 0 0,-1 0 0 0 0,0 0 1 0 0,-1 0-1 0 0,0 1 1 0 0,0-1-1 0 0,-1 1 1 0 0,0-1-1 0 0,0 5-26 0 0,-2-7-190 0 0,0-1-1 0 0,0 1 0 0 0,-1-1 0 0 0,0 0 0 0 0,0 1 0 0 0,0-1 1 0 0,-1 0-1 0 0,0 0 0 0 0,0 1 0 0 0,-1-1 0 0 0,0-1 0 0 0,0 1 0 0 0,0 0 1 0 0,0-1-1 0 0,-1 0 0 0 0,0 1 0 0 0,0-2 0 0 0,-1 1 0 0 0,1 0 1 0 0,-1-1-1 0 0,0 0 0 0 0,0 0 0 0 0,-1 0 0 0 0,1-1 0 0 0,-1 1 1 0 0,1-1-1 0 0,-1-1 0 0 0,0 1 0 0 0,-5 1 191 0 0,-10-3-1289 0 0</inkml:trace>
  <inkml:trace contextRef="#ctx0" brushRef="#br0" timeOffset="34705.155">11614 3648 2420 0 0,'2'-10'1584'0'0,"-2"3"-348"0"0,2 1-175 0 0,1 1-129 0 0,-3-2-264 0 0,0 4-276 0 0,0-2-284 0 0,0 1-248 0 0,0-2 12 0 0,-1 1-588 0 0,-1 1-640 0 0,2 3 19 0 0,-2-1 33 0 0,0 2 96 0 0</inkml:trace>
  <inkml:trace contextRef="#ctx0" brushRef="#br0" timeOffset="35715.773">11915 3806 1908 0 0,'131'247'4124'0'0,"-120"-160"-1861"0"0,-11-88-2227 0 0,-1 0 0 0 0,1 0 1 0 0,0 0-1 0 0,-1-1 0 0 0,1 1 0 0 0,-1 0 1 0 0,0 0-1 0 0,1 0 0 0 0,-1 0 0 0 0,0 0 1 0 0,0 1-1 0 0,1-1 0 0 0,-1 0 0 0 0,0 0 1 0 0,0 0-1 0 0,0 1 0 0 0,0-1 0 0 0,0 0 1 0 0,0 1-1 0 0,0-1 0 0 0,0 1 1 0 0,0-1-1 0 0,-1 1 0 0 0,1 0 0 0 0,0-1 1 0 0,0 1-1 0 0,0 0 0 0 0,0 0 0 0 0,-1 0 1 0 0,1 0-1 0 0,0 0 0 0 0,0 0 0 0 0,0 0 1 0 0,0 0-1 0 0,-1 0 0 0 0,1 1 0 0 0,0-1 1 0 0,0 0-1 0 0,0 1 0 0 0,0-1 0 0 0,0 1 1 0 0,0-1-1 0 0,0 1 0 0 0,0 0 1 0 0,0-1-1 0 0,0 1 0 0 0,0 0 0 0 0,0 0 1 0 0,0 0-1 0 0,0-1 0 0 0,1 1 0 0 0,-1 0 1 0 0,0 0-1 0 0,1 0 0 0 0,-1 0 0 0 0,1 1 1 0 0,-1-1-1 0 0,1 0 0 0 0,-1 0 0 0 0,1 0 1 0 0,0 0-1 0 0,-1 0 0 0 0,1 0 1 0 0,0 1-1 0 0,0-1 0 0 0,0 0 0 0 0,0 0-36 0 0,5-17-89 0 0,0 1 1 0 0,2-1-1 0 0,0 1 0 0 0,0 0 0 0 0,1 1 0 0 0,1 0 0 0 0,0 0 1 0 0,1 0-1 0 0,1 2 0 0 0,0-1 0 0 0,1 1 0 0 0,0 1 0 0 0,1 0 1 0 0,0 1-1 0 0,0 0 0 0 0,14-6 89 0 0,-18 9-68 0 0,1 2 0 0 0,0-1 0 0 0,0 1 0 0 0,1 1 0 0 0,-1 0 0 0 0,1 0-1 0 0,0 1 1 0 0,0 1 0 0 0,0 0 0 0 0,0 0 0 0 0,0 1 0 0 0,1 0 0 0 0,-1 1 0 0 0,0 1 0 0 0,1-1 0 0 0,-1 2 0 0 0,0 0 0 0 0,0 0 0 0 0,0 1 0 0 0,0 0 0 0 0,-1 1 0 0 0,1 0-1 0 0,-1 1 1 0 0,0 0 0 0 0,3 2 68 0 0,-6-1-11 0 0,-1 0-1 0 0,-1 0 0 0 0,1 0 1 0 0,-1 1-1 0 0,0 0 0 0 0,0 0 0 0 0,-1 0 1 0 0,0 1-1 0 0,0-1 0 0 0,-1 1 0 0 0,0 0 1 0 0,0 0-1 0 0,-1 0 0 0 0,0 0 1 0 0,0 1-1 0 0,-1-1 0 0 0,0 7 12 0 0,-1-9 10 0 0,0 0-1 0 0,0 0 0 0 0,1 1 1 0 0,0-1-1 0 0,0 0 1 0 0,1 0-1 0 0,0 0 0 0 0,0 0 1 0 0,0 0-1 0 0,0 0 1 0 0,1 0-1 0 0,0-1 0 0 0,1 0 1 0 0,-1 1-1 0 0,1-1 1 0 0,0 0-1 0 0,0-1 0 0 0,0 1 1 0 0,1-1-1 0 0,-1 0 1 0 0,1 0-1 0 0,0 0 0 0 0,1 0 1 0 0,-1-1-1 0 0,1 0 1 0 0,-1 0-1 0 0,1-1 0 0 0,0 0 1 0 0,4 2-10 0 0,170-13-327 0 0,-130 0 32 0 0,0-3 0 0 0,-1-1 0 0 0,-1-3 0 0 0,0-2 1 0 0,-1-2-1 0 0,-1-2 0 0 0,42-27 295 0 0,-46-9 128 0 0,-120 24 617 0 0,58 34-565 0 0,-1 1-1 0 0,1 1 1 0 0,-1 0 0 0 0,1 2 0 0 0,0 1 0 0 0,0 0 0 0 0,0 1 0 0 0,1 1 0 0 0,0 1 0 0 0,-13 7-180 0 0,26-13 37 0 0,-1 1-1 0 0,1 0 0 0 0,-1 0 1 0 0,1 1-1 0 0,0-1 1 0 0,0 1-1 0 0,1 0 1 0 0,-1 1-1 0 0,1 0 1 0 0,0-1-1 0 0,0 2 0 0 0,0-1 1 0 0,1 0-1 0 0,0 1 1 0 0,0 0-1 0 0,0 0 1 0 0,1 0-1 0 0,0 1-36 0 0,6-2 22 0 0,10 2 3 0 0,-1-2 0 0 0,1 0 0 0 0,0 0-1 0 0,0-1 1 0 0,0-1 0 0 0,1 0 0 0 0,-1 0 0 0 0,1-2 0 0 0,0 0-1 0 0,-1 0 1 0 0,1-1 0 0 0,0-1 0 0 0,0 0 0 0 0,-1-1 0 0 0,1-1 0 0 0,-1 0-1 0 0,0-1 1 0 0,0 0 0 0 0,0-1-25 0 0,14 0-1 0 0,199-53 1058 0 0,-223 59-1016 0 0,0 1-1 0 0,-1 0 0 0 0,1 0 1 0 0,0 0-1 0 0,0 0 1 0 0,-1 1-1 0 0,0-1 0 0 0,1 1 1 0 0,-1 0-1 0 0,0-1 0 0 0,0 1 1 0 0,0 0-1 0 0,-1 0 1 0 0,1 0-1 0 0,-1 0 0 0 0,0 1 1 0 0,1-1-1 0 0,-2 0 0 0 0,1 0 1 0 0,0 1-1 0 0,0-1 1 0 0,-1 1-1 0 0,0-1 0 0 0,0 0 1 0 0,0 1-1 0 0,0-1 0 0 0,0 1 1 0 0,-1-1-1 0 0,0 1 1 0 0,1-1-1 0 0,-1 0 0 0 0,-1 1-40 0 0,3 8 110 0 0,31 549 443 0 0,-32-547-535 0 0,0-1 0 0 0,-1 1-1 0 0,0-1 1 0 0,-1 1 0 0 0,-1-1 0 0 0,0 1-1 0 0,0-1 1 0 0,-2 0 0 0 0,1-1 0 0 0,-2 1-1 0 0,0-1 1 0 0,0 0 0 0 0,-8 11-18 0 0,10-17 9 0 0,-1-1-1 0 0,1 0 1 0 0,-1 0 0 0 0,0 0 0 0 0,0-1 0 0 0,0 0 0 0 0,-1 0 0 0 0,0 0-1 0 0,0-1 1 0 0,0 1 0 0 0,0-1 0 0 0,0-1 0 0 0,0 1 0 0 0,-1-1 0 0 0,1 0-1 0 0,-1-1 1 0 0,0 1 0 0 0,1-1 0 0 0,-1-1 0 0 0,0 1 0 0 0,0-1-1 0 0,0 0 1 0 0,1-1 0 0 0,-1 0 0 0 0,0 0 0 0 0,-6-2-9 0 0,-4-4-35 0 0,0-2 0 0 0,0 0 0 0 0,1-1 0 0 0,1 0 0 0 0,0-1 0 0 0,0-1 1 0 0,1 0-1 0 0,0-2 0 0 0,1 1 0 0 0,1-1 0 0 0,0-1 0 0 0,1 0 0 0 0,0-1 0 0 0,2 0 0 0 0,0 0 1 0 0,0-1-1 0 0,2-1 0 0 0,0 1 0 0 0,1-1 0 0 0,1 0 0 0 0,-2-12 35 0 0,-17-171-2183 0 0,49 73-807 0 0,50-43-990 0 0,-40 123 2892 0 0</inkml:trace>
  <inkml:trace contextRef="#ctx0" brushRef="#br0" timeOffset="31920.513">7317 3666 1164 0 0,'-10'-3'196'0'0,"0"-1"-1"0"0,0 1 1 0 0,0 0-1 0 0,0 1 1 0 0,-1 1-1 0 0,1-1 1 0 0,-1 2-1 0 0,1-1 1 0 0,-1 1 0 0 0,1 1-1 0 0,-1 0 1 0 0,1 0-1 0 0,-1 1 1 0 0,1 1-1 0 0,0 0 1 0 0,0 0-1 0 0,0 1 1 0 0,0 0-1 0 0,-6 4-195 0 0,3 1 178 0 0,0 1 0 0 0,1 0-1 0 0,0 1 1 0 0,1 0-1 0 0,0 0 1 0 0,1 1 0 0 0,0 1-1 0 0,1 0 1 0 0,0 0 0 0 0,1 1-1 0 0,1 0 1 0 0,0 0-1 0 0,1 1 1 0 0,1 0 0 0 0,0 0-1 0 0,1 0 1 0 0,0 1-1 0 0,1-1 1 0 0,1 4-178 0 0,11 188 1454 0 0,61 27-370 0 0,8 55-2091 0 0,-77-284 800 0 0,0 0 1 0 0,-1 0-1 0 0,1 0 1 0 0,-1 0-1 0 0,0 0 1 0 0,-1 0-1 0 0,1 1 1 0 0,-1-1-1 0 0,0 0 1 0 0,-1 0-1 0 0,1 0 1 0 0,-1-1-1 0 0,0 1 1 0 0,0 0-1 0 0,0-1 1 0 0,-1 1-1 0 0,1-1 1 0 0,-1 1-1 0 0,0-1 1 0 0,-1 0-1 0 0,1 0 1 0 0,-1-1-1 0 0,1 1 1 0 0,-1-1-1 0 0,0 0 1 0 0,0 0-1 0 0,-1 0 1 0 0,1 0-1 0 0,-1-1 1 0 0,0 1 206 0 0,-19 1-1406 0 0</inkml:trace>
  <inkml:trace contextRef="#ctx0" brushRef="#br0" timeOffset="32637.526">6579 4262 1024 0 0,'-25'-6'3716'0'0,"11"3"-257"0"0,36-7-2624 0 0,447-79 135 0 0,-308 66-1108 0 0,210-31-729 0 0,-353 44 662 0 0,-66 9 89 0 0,34 1 175 0 0,-15 2-5 0 0,1 1 0 0 0,0 1 1 0 0,0 2-1 0 0,1 0 0 0 0,-1 2 0 0 0,1 1 1 0 0,1 1-1 0 0,0 2 0 0 0,0 0 1 0 0,-15 11-55 0 0,35-19 6 0 0,0 1 0 0 0,0-1 0 0 0,0 1 0 0 0,1 0 0 0 0,0 1 0 0 0,0 0 0 0 0,0-1 1 0 0,0 2-1 0 0,1-1 0 0 0,0 0 0 0 0,1 1 0 0 0,-1 0 0 0 0,1 0 0 0 0,0 0 0 0 0,1 0 1 0 0,0 0-1 0 0,0 0 0 0 0,1 1 0 0 0,-1-1 0 0 0,2 1 0 0 0,-1 1-6 0 0,4-4 1 0 0,0-1 1 0 0,0 0-1 0 0,1 1 0 0 0,0-1 0 0 0,0-1 1 0 0,0 1-1 0 0,0 0 0 0 0,0-1 0 0 0,1 0 0 0 0,-1 0 1 0 0,1 0-1 0 0,0-1 0 0 0,0 0 0 0 0,0 1 1 0 0,0-2-1 0 0,0 1 0 0 0,0-1 0 0 0,1 1 0 0 0,-1-2 1 0 0,1 1-1 0 0,-1 0 0 0 0,0-1 0 0 0,1 0 1 0 0,-1 0-1 0 0,1-1 0 0 0,-1 0 0 0 0,1 0 0 0 0,2 0-1 0 0,-8 1 2 0 0,32-5 4 0 0,-2-1 1 0 0,1-2 0 0 0,-1 0 0 0 0,0-2 0 0 0,-1-2 0 0 0,0 0 0 0 0,22-15-7 0 0,27-8-33 0 0,-58 23 42 0 0,-17 10-11 0 0,0-1 0 0 0,0 1-1 0 0,0 0 1 0 0,1 0-1 0 0,-1 0 1 0 0,1 0 0 0 0,-1 0-1 0 0,1 1 1 0 0,-1 0-1 0 0,1-1 1 0 0,0 1 0 0 0,0 1-1 0 0,-1-1 1 0 0,1 1 0 0 0,0-1-1 0 0,0 1 1 0 0,0 0-1 0 0,0 0 1 0 0,0 1 0 0 0,-1-1-1 0 0,2 1 3 0 0,3 7 23 0 0,-1 0 0 0 0,0 0 1 0 0,0 1-1 0 0,-1 0 0 0 0,0 0 0 0 0,0 0 0 0 0,-1 1 0 0 0,0 0 0 0 0,-1 0 0 0 0,0 0 1 0 0,-1 1-1 0 0,0-1 0 0 0,-1 1 0 0 0,0 0 0 0 0,0-1 0 0 0,-1 1 0 0 0,-1 0 0 0 0,0 0 1 0 0,0 3-24 0 0,-16 16 456 0 0,9-23 30 0 0,12-21-41 0 0,12-19-560 0 0,2 0 0 0 0,1 2 0 0 0,1 0 0 0 0,2 1 0 0 0,1 1 0 0 0,1 1 1 0 0,1 2-1 0 0,12-9 115 0 0,146-103-7306 0 0,-160 120 6042 0 0</inkml:trace>
  <inkml:trace contextRef="#ctx0" brushRef="#br0" timeOffset="28114.459">1605 4060 1520 0 0,'5'-22'1594'0'0,"-1"18"-1487"0"0,16-47 1145 0 0,-22 45-1210 0 0,-1-1 0 0 0,-1 1 1 0 0,1 0-1 0 0,-1 0 0 0 0,0 0 0 0 0,0 1 0 0 0,-1-1 0 0 0,1 1 1 0 0,-1 0-1 0 0,0 0 0 0 0,-1 1 0 0 0,1 0 0 0 0,-1 0 0 0 0,0 0 1 0 0,0 0-1 0 0,0 1 0 0 0,0 0 0 0 0,-1 0 0 0 0,1 1 0 0 0,-1 0 1 0 0,0 0-1 0 0,0 0 0 0 0,-2 1-42 0 0,-163-15 382 0 0,112 22-221 0 0,-1 1 1 0 0,2 4 0 0 0,-1 2 0 0 0,2 3 0 0 0,0 2 0 0 0,1 2 0 0 0,-37 21-162 0 0,46-21 184 0 0,1 2 0 0 0,1 3 0 0 0,1 1 0 0 0,1 2 0 0 0,1 2 0 0 0,-10 12-184 0 0,38-30 100 0 0,0 2 0 0 0,0 0 0 0 0,1 0 0 0 0,1 1-1 0 0,1 1 1 0 0,0 0 0 0 0,1 0 0 0 0,1 2 0 0 0,0-1 0 0 0,2 1 0 0 0,0 0 0 0 0,1 1 0 0 0,0 0 0 0 0,2 0-1 0 0,0 0 1 0 0,1 1 0 0 0,0 12-100 0 0,4-22 25 0 0,0-1-1 0 0,1 0 0 0 0,0 1 1 0 0,1-1-1 0 0,0 0 0 0 0,1 0 1 0 0,-1 0-1 0 0,2-1 1 0 0,-1 1-1 0 0,1-1 0 0 0,1 1 1 0 0,-1-1-1 0 0,1 0 0 0 0,1-1 1 0 0,-1 1-1 0 0,1-1 1 0 0,1 0-1 0 0,-1-1 0 0 0,1 0 1 0 0,1 0-1 0 0,-1 0 0 0 0,1-1 1 0 0,-1 0-1 0 0,2 0 0 0 0,-1-1 1 0 0,0 0-1 0 0,1 0 1 0 0,4 0-25 0 0,18 7-95 0 0,-1-1 0 0 0,1-1 0 0 0,1-2 0 0 0,0-1 1 0 0,0-1-1 0 0,0-2 0 0 0,9-1 95 0 0,3-1-618 0 0,0-2 0 0 0,0-2-1 0 0,-1-2 1 0 0,1-2 0 0 0,-1-2 0 0 0,23-8 618 0 0,78-29-2754 0 0,-84 20 1518 0 0</inkml:trace>
  <inkml:trace contextRef="#ctx0" brushRef="#br0" timeOffset="28671.766">1301 4398 2324 0 0,'-1'-1'83'0'0,"0"1"0"0"0,0-1-1 0 0,0 0 1 0 0,0 0 0 0 0,1 0-1 0 0,-1 0 1 0 0,0 0 0 0 0,1 0-1 0 0,-1 0 1 0 0,1 0 0 0 0,-1-1 0 0 0,1 1-1 0 0,-1 0 1 0 0,1 0 0 0 0,0 0-1 0 0,0 0 1 0 0,-1-1 0 0 0,1 1-1 0 0,0 0 1 0 0,0 0 0 0 0,0-1-1 0 0,0 1 1 0 0,1 0 0 0 0,-1 0-1 0 0,0 0 1 0 0,0-1 0 0 0,1 1 0 0 0,-1 0-1 0 0,1 0 1 0 0,-1 0 0 0 0,1 0-1 0 0,-1 0 1 0 0,1 0 0 0 0,0 0-1 0 0,0 0 1 0 0,-1 0 0 0 0,1 0-1 0 0,0 0 1 0 0,0 0 0 0 0,0 0 0 0 0,0 1-1 0 0,0-1 1 0 0,0 0 0 0 0,0 1-1 0 0,0-1 1 0 0,0 1 0 0 0,0-1-1 0 0,1 1 1 0 0,-1 0 0 0 0,0-1-1 0 0,0 1 1 0 0,0 0 0 0 0,1 0 0 0 0,-1 0-1 0 0,0-1 1 0 0,0 2 0 0 0,0-1-1 0 0,1 0 1 0 0,-1 0 0 0 0,0 0-1 0 0,0 0 1 0 0,0 1 0 0 0,1-1-1 0 0,-1 0 1 0 0,0 1 0 0 0,0 0-1 0 0,0-1 1 0 0,0 1-83 0 0,85 13 188 0 0,-67-7-157 0 0,0 0 0 0 0,0 1 1 0 0,-1 1-1 0 0,0 0 0 0 0,-1 2 1 0 0,0 0-1 0 0,-1 1 0 0 0,0 0 0 0 0,0 2 1 0 0,-2 0-1 0 0,0 0 0 0 0,0 1 1 0 0,-1 1-1 0 0,-1 0 0 0 0,-1 1 1 0 0,0 0-1 0 0,-2 1 0 0 0,1 0 0 0 0,-2 0 1 0 0,4 16-32 0 0,-11-29 23 0 0,-1 0 1 0 0,0-1 0 0 0,0 1-1 0 0,0 0 1 0 0,-1-1 0 0 0,0 1-1 0 0,0 0 1 0 0,0-1 0 0 0,-1 1-1 0 0,1-1 1 0 0,-1 1 0 0 0,0-1-1 0 0,0 0 1 0 0,0 0 0 0 0,-1 0-1 0 0,0 0 1 0 0,0 0 0 0 0,0 0-1 0 0,0-1 1 0 0,0 1-1 0 0,-1-1 1 0 0,1 0 0 0 0,-1 0-1 0 0,0 0 1 0 0,0-1 0 0 0,0 1-1 0 0,0-1 1 0 0,-1 0 0 0 0,1 0-1 0 0,0-1 1 0 0,-1 1 0 0 0,0-1-1 0 0,1 0 1 0 0,-1 0 0 0 0,0-1-1 0 0,-1 1-23 0 0,1-4 2 0 0,0 1-1 0 0,1-1 1 0 0,-1-1-1 0 0,1 1 1 0 0,0-1-1 0 0,0 1 1 0 0,0-1-1 0 0,0 0 1 0 0,1 0-1 0 0,0-1 1 0 0,0 1-1 0 0,0-1 1 0 0,0 0-1 0 0,1 0 1 0 0,-1 0-1 0 0,1 0 1 0 0,1 0-1 0 0,-1 0 1 0 0,1 0-1 0 0,0-1 1 0 0,0 1-1 0 0,0 0 1 0 0,1-1-1 0 0,0 1 1 0 0,0-1-1 0 0,0 1 1 0 0,1-1-1 0 0,-1 1 1 0 0,1 0-1 0 0,1-1 1 0 0,-1 1-1 0 0,1 0-1 0 0,5-15-166 0 0,1 1 0 0 0,1 0 0 0 0,0 1 0 0 0,1 0 0 0 0,2 0 0 0 0,-1 1 0 0 0,2 1 0 0 0,0 0 0 0 0,1 0 0 0 0,1 2 0 0 0,0 0 0 0 0,11-8 166 0 0,135-85-5083 0 0,-131 89 3858 0 0</inkml:trace>
  <inkml:trace contextRef="#ctx0" brushRef="#br0" timeOffset="28984.922">2293 4282 1196 0 0,'18'245'4941'0'0,"-19"-182"-4343"0"0,1-59-618 0 0,0 1-1 0 0,0-1 1 0 0,1 1 0 0 0,-1-1-1 0 0,1 1 1 0 0,0-1-1 0 0,0 0 1 0 0,0 1 0 0 0,1-1-1 0 0,0 0 1 0 0,0 0-1 0 0,0 0 1 0 0,0 0-1 0 0,0 0 1 0 0,1 0 0 0 0,0-1-1 0 0,0 1 1 0 0,0-1-1 0 0,0 0 1 0 0,0 1 0 0 0,1-2-1 0 0,-1 1 1 0 0,1 0-1 0 0,0-1 1 0 0,0 1-1 0 0,0-1 1 0 0,0 0 0 0 0,0-1-1 0 0,0 1 1 0 0,0-1-1 0 0,1 0 1 0 0,-1 0 0 0 0,1 0-1 0 0,-1 0 1 0 0,1-1-1 0 0,-1 1 1 0 0,3-2 20 0 0,41-31-2636 0 0,-36 11 1360 0 0</inkml:trace>
  <inkml:trace contextRef="#ctx0" brushRef="#br0" timeOffset="29235.916">2275 4087 1532 0 0,'-38'-57'7227'0'0,"98"46"-12884"0"0,-48 10 4411 0 0</inkml:trace>
  <inkml:trace contextRef="#ctx0" brushRef="#br0" timeOffset="29466.739">2746 3878 888 0 0,'29'3'6036'0'0,"-21"44"-4878"0"0,-8-44-1093 0 0,16 220 1102 0 0,-2-154-1013 0 0,36 315-1055 0 0,-50-378 651 0 0,-1 0-1 0 0,0-1 0 0 0,0 1 1 0 0,0-1-1 0 0,-1 1 0 0 0,0-1 1 0 0,0 1-1 0 0,0-1 0 0 0,-1 0 1 0 0,0 0-1 0 0,0 0 0 0 0,0 0 0 0 0,-1-1 1 0 0,1 1-1 0 0,-1-1 0 0 0,0 0 1 0 0,0 0-1 0 0,-1 0 0 0 0,1-1 1 0 0,-1 1-1 0 0,0-1 0 0 0,0 0 1 0 0,0-1-1 0 0,-3 2 251 0 0,-17 5-1195 0 0</inkml:trace>
  <inkml:trace contextRef="#ctx0" brushRef="#br0" timeOffset="29638.751">2563 4363 1624 0 0,'28'-41'7703'0'0,"61"7"-7681"0"0,-67 28 482 0 0,283-80-6817 0 0,-274 75 5113 0 0</inkml:trace>
  <inkml:trace contextRef="#ctx0" brushRef="#br0" timeOffset="29873.638">3073 4318 2508 0 0,'23'5'508'0'0,"0"-2"0"0"0,0-1 0 0 0,0 0-1 0 0,0-2 1 0 0,0-1 0 0 0,0 0 0 0 0,0-2-1 0 0,-1-1 1 0 0,21-5-508 0 0,-15 4 178 0 0,148-43 781 0 0,-135 11-2300 0 0,-81 4-33 0 0,-52 21 481 0 0,70 12 638 0 0</inkml:trace>
  <inkml:trace contextRef="#ctx0" brushRef="#br0" timeOffset="30123.684">3272 4193 4296 0 0,'-12'1'53'0'0,"-1"0"0"0"0,1 1 0 0 0,0 0 0 0 0,-1 1 0 0 0,1 0-1 0 0,0 1 1 0 0,1 0 0 0 0,-1 1 0 0 0,1 1 0 0 0,0 0 0 0 0,0 0 0 0 0,1 1-1 0 0,-1 0 1 0 0,2 1 0 0 0,-1 0 0 0 0,1 0 0 0 0,0 1 0 0 0,1 0 0 0 0,0 1-1 0 0,0 0 1 0 0,1 0 0 0 0,1 1 0 0 0,-1 0 0 0 0,2 0 0 0 0,-1 0 0 0 0,1 4-53 0 0,7-4 59 0 0,0 0 1 0 0,1 0-1 0 0,0 0 1 0 0,1 0-1 0 0,0-1 1 0 0,1 0-1 0 0,0 1 1 0 0,1-2-1 0 0,0 1 1 0 0,0-1-1 0 0,1 0 1 0 0,0 0 0 0 0,1 0-1 0 0,0-1 1 0 0,0-1-1 0 0,1 1 1 0 0,0-1-1 0 0,0-1 1 0 0,0 1-1 0 0,6 1-59 0 0,8 6-70 0 0,1-1-1 0 0,1 0 1 0 0,0-2-1 0 0,1-1 1 0 0,0-1-1 0 0,0-2 1 0 0,1 0-1 0 0,0-2 1 0 0,0 0-1 0 0,1-2 1 0 0,-1-2-1 0 0,1 0 1 0 0,-1-1 70 0 0,107-30-2313 0 0,-102 13 1265 0 0</inkml:trace>
  <inkml:trace contextRef="#ctx0" brushRef="#br0" timeOffset="30476.066">3637 4125 1768 0 0,'4'-2'98'0'0,"1"1"-1"0"0,-1-1 1 0 0,1 1-1 0 0,-1 0 1 0 0,1 0-1 0 0,0 1 1 0 0,-1-1-1 0 0,1 1 1 0 0,0 0-1 0 0,0 1 1 0 0,-1-1 0 0 0,1 1-1 0 0,0 0 1 0 0,-1 0-1 0 0,1 0 1 0 0,-1 1-1 0 0,1-1 1 0 0,-1 1-1 0 0,0 0 1 0 0,3 2-98 0 0,-1-2 130 0 0,9 6-64 0 0,-1 0-1 0 0,1 1 1 0 0,-2 1 0 0 0,1 0-1 0 0,-1 1 1 0 0,-1 0 0 0 0,0 1 0 0 0,-1 0-1 0 0,0 1 1 0 0,0 0 0 0 0,-2 1-1 0 0,0 0 1 0 0,0 0 0 0 0,-1 1-1 0 0,-1 0 1 0 0,-1 1 0 0 0,0-1-1 0 0,-1 1 1 0 0,0 0 0 0 0,-2 1-1 0 0,0-1 1 0 0,0 1 0 0 0,-2 0-66 0 0,-1-9 57 0 0,0 0 1 0 0,0-1-1 0 0,-1 1 0 0 0,0-1 1 0 0,0 1-1 0 0,-1-1 0 0 0,0 0 1 0 0,0 0-1 0 0,-1 1 1 0 0,0-2-1 0 0,0 1 0 0 0,-1 0 1 0 0,1-1-1 0 0,-1 1 0 0 0,-1-1 1 0 0,1 0-1 0 0,-1 0 1 0 0,0-1-1 0 0,-1 1 0 0 0,1-1 1 0 0,-1-1-1 0 0,0 1 1 0 0,-1-1-1 0 0,1 0 0 0 0,-1 0 1 0 0,1-1-1 0 0,-1 1 0 0 0,0-2 1 0 0,0 1-1 0 0,0-1 1 0 0,-1 0-1 0 0,1 0 0 0 0,-1-1 1 0 0,-4 0-58 0 0,-26-39 514 0 0,36 28-507 0 0,1 0-1 0 0,1 0 1 0 0,0 0 0 0 0,0 0-1 0 0,1 0 1 0 0,0 0-1 0 0,0 0 1 0 0,1 1-1 0 0,1-1 1 0 0,0 0-1 0 0,0 1 1 0 0,1 0-1 0 0,0 0 1 0 0,0 0-1 0 0,1 0 1 0 0,0 1 0 0 0,1-1-1 0 0,0 1 1 0 0,0 1-1 0 0,1-1 1 0 0,5-4-7 0 0,6-8-45 0 0,1 1 1 0 0,1 0 0 0 0,1 2-1 0 0,1 0 1 0 0,0 2-1 0 0,1 0 1 0 0,0 1-1 0 0,2 2 1 0 0,-1 0 0 0 0,26-7 44 0 0,-45 17 8 0 0,0 0 0 0 0,0 1 1 0 0,0 0-1 0 0,1 0 0 0 0,-1 1 1 0 0,0-1-1 0 0,1 1 1 0 0,-1 0-1 0 0,0 1 0 0 0,1-1 1 0 0,-1 1-1 0 0,0 0 0 0 0,1 1 1 0 0,-1-1-1 0 0,0 1 0 0 0,0 0 1 0 0,0 0-1 0 0,-1 0 0 0 0,1 1 1 0 0,0 0-1 0 0,-1 0 1 0 0,0 0-1 0 0,1 0 0 0 0,-1 1 1 0 0,-1-1-1 0 0,1 1 0 0 0,0 0 1 0 0,-1 1-1 0 0,0-1 0 0 0,0 0 1 0 0,0 1-1 0 0,-1 0 0 0 0,1-1 1 0 0,-1 1-1 0 0,0 0 1 0 0,0 0-1 0 0,-1 0 0 0 0,0 1 1 0 0,0-1-1 0 0,0 0 0 0 0,0 1 1 0 0,-1-1-1 0 0,0 5-8 0 0,42 370 1252 0 0,-38-350-1349 0 0,1 4-386 0 0,-9-47-5224 0 0,0-11 4488 0 0</inkml:trace>
  <inkml:trace contextRef="#ctx0" brushRef="#br0" timeOffset="30740.518">4289 3988 2116 0 0,'-5'-13'1304'0'0,"1"3"-184"0"0,3 1-147 0 0,-1 1-89 0 0,0 3-136 0 0,2-2-52 0 0,-2 4-156 0 0,0-2-164 0 0,2 0-224 0 0,0 2-268 0 0,0-1 16 0 0,-1 1-736 0 0,1 0-568 0 0,-2 1 23 0 0,0 2 157 0 0,2-2 116 0 0,0 2-80 0 0</inkml:trace>
  <inkml:trace contextRef="#ctx0" brushRef="#br0" timeOffset="31454.663">5032 4175 840 0 0,'-21'-2'279'0'0,"-1"1"-1"0"0,0 1 1 0 0,1 1-1 0 0,-1 1 1 0 0,0 0-1 0 0,1 2 1 0 0,0 1-1 0 0,0 0 1 0 0,0 2 0 0 0,0 0-1 0 0,1 2 1 0 0,1 0-1 0 0,-1 1 1 0 0,2 1-1 0 0,-1 0 1 0 0,1 2-1 0 0,1 0 1 0 0,0 1 0 0 0,-6 8-279 0 0,13-14 105 0 0,0 0 1 0 0,1 0-1 0 0,0 1 1 0 0,1 1-1 0 0,0-1 1 0 0,1 1 0 0 0,0 1-1 0 0,0-1 1 0 0,1 1-1 0 0,0 0 1 0 0,1 1 0 0 0,1-1-1 0 0,-1 1 1 0 0,2 0-1 0 0,0 0 1 0 0,0 0-1 0 0,0 8-105 0 0,3-17 14 0 0,1 0-1 0 0,-1 0 1 0 0,1 0-1 0 0,-1 0 1 0 0,1 0-1 0 0,0 0 1 0 0,0 0-1 0 0,1 0 1 0 0,-1 0-1 0 0,0 0 1 0 0,1 0-1 0 0,0-1 1 0 0,0 1-1 0 0,-1-1 0 0 0,2 1 1 0 0,-1-1-1 0 0,0 0 1 0 0,0 0-1 0 0,1 0 1 0 0,-1 0-1 0 0,1 0 1 0 0,0 0-1 0 0,-1-1 1 0 0,1 1-1 0 0,0-1 1 0 0,0 0-1 0 0,0 0 1 0 0,0 0-1 0 0,0 0 1 0 0,0 0-1 0 0,0-1 0 0 0,0 1 1 0 0,0-1-1 0 0,1 0 1 0 0,-1 0-1 0 0,0 0 1 0 0,0 0-1 0 0,0-1 1 0 0,2 0-14 0 0,125-27 441 0 0,-120 20-447 0 0,1 0 0 0 0,-1 0 0 0 0,0-1 0 0 0,-1-1 0 0 0,0 0 0 0 0,-1 0 0 0 0,0 0 0 0 0,0-1 0 0 0,-1 0 0 0 0,0-1 0 0 0,-1 0-1 0 0,-1 0 1 0 0,0 0 0 0 0,0 0 0 0 0,-1-1 0 0 0,-1 0 0 0 0,0 0 0 0 0,-1 0 0 0 0,0 0 0 0 0,-1-5 6 0 0,36-108-42 0 0,-35 119 33 0 0,0 1-1 0 0,0-1 0 0 0,1 1 0 0 0,0 0 0 0 0,0 0 0 0 0,0 0 0 0 0,1 0 0 0 0,0 0 0 0 0,0 1 0 0 0,1 0 1 0 0,0 0-1 0 0,-1 0 0 0 0,2 0 0 0 0,-1 1 0 0 0,0 0 0 0 0,1 0 0 0 0,0 0 0 0 0,0 1 0 0 0,0 0 0 0 0,0 0 0 0 0,0 0 1 0 0,1 1-1 0 0,0 0 0 0 0,-1 0 0 0 0,1 1 0 0 0,0 0 0 0 0,-1 0 0 0 0,5 0 10 0 0,3 7 7 0 0,-1 1 0 0 0,1 1 0 0 0,-1 0 0 0 0,-1 1 0 0 0,1 0 0 0 0,-2 1 0 0 0,1 0 0 0 0,-1 1 0 0 0,-1 0 0 0 0,0 1 0 0 0,-1 0 0 0 0,0 0 0 0 0,-1 1 0 0 0,0 0 0 0 0,-1 1 0 0 0,0-1-1 0 0,-1 2 1 0 0,-1-1 0 0 0,0 0 0 0 0,-1 1 0 0 0,-1 0 0 0 0,0 0 0 0 0,-1 0 0 0 0,0 1 0 0 0,-2-1 0 0 0,1 0 0 0 0,-2 0-7 0 0,-45 90 1020 0 0,40-131 154 0 0,13 7-1185 0 0,1 1-1 0 0,0 0 0 0 0,2 1 1 0 0,-1 0-1 0 0,2 0 0 0 0,1 1 1 0 0,0 1-1 0 0,0 0 0 0 0,2 0 0 0 0,0 1 1 0 0,0 1-1 0 0,2 1 0 0 0,-1 0 1 0 0,2 0-1 0 0,-1 2 0 0 0,1 0 1 0 0,1 1-1 0 0,0 1 0 0 0,0 0 1 0 0,1 2-1 0 0,0 0 12 0 0,172-20-263 0 0,-183 26 241 0 0,1 0 0 0 0,-1 1 0 0 0,0-1 0 0 0,1 2 0 0 0,-1-1-1 0 0,0 1 1 0 0,0 0 0 0 0,0 1 0 0 0,0 0 0 0 0,-1 0 0 0 0,1 0-1 0 0,-1 1 1 0 0,0 0 0 0 0,0 1 0 0 0,0 0 0 0 0,0 0 0 0 0,-1 0 0 0 0,0 1-1 0 0,0 0 1 0 0,0 0 0 0 0,-1 1 0 0 0,0-1 0 0 0,0 1 0 0 0,-1 0-1 0 0,4 7 23 0 0,26 130-3515 0 0,-68-73-174 0 0,23-56 2475 0 0</inkml:trace>
  <inkml:trace contextRef="#ctx0" brushRef="#br0" timeOffset="50389.363">1692 5378 1148 0 0,'-64'15'1732'0'0,"109"-13"-907"0"0,178-26 78 0 0,1553-174 644 0 0,619 15 425 0 0,-70-15-892 0 0,-1773 135-1652 0 0,-549 62 350 0 0,-1 0-1 0 0,1 1 0 0 0,-1 0 0 0 0,1-1 0 0 0,-1 1 1 0 0,1 0-1 0 0,-1 0 0 0 0,1 1 0 0 0,-1-1 0 0 0,0 0 1 0 0,1 1-1 0 0,-1 0 0 0 0,1-1 0 0 0,-1 1 0 0 0,0 0 0 0 0,1 0 1 0 0,-1 0-1 0 0,0 1 0 0 0,0-1 0 0 0,0 0 0 0 0,0 1 1 0 0,0-1-1 0 0,0 1 0 0 0,0 0 0 0 0,-1 0 0 0 0,1 0 1 0 0,1 1 222 0 0,-1 1-1284 0 0</inkml:trace>
  <inkml:trace contextRef="#ctx0" brushRef="#br0" timeOffset="58876.813">11349 3680 840 0 0,'-22'0'674'0'0,"-54"-20"102"0"0,75 20-731 0 0,-125 13 2052 0 0,279-28-168 0 0,-75 13-1781 0 0,15-6-4401 0 0,-89 6 3501 0 0</inkml:trace>
  <inkml:trace contextRef="#ctx0" brushRef="#br0" timeOffset="172853.4">26316 5912 1516 0 0,'-12'20'4819'0'0,"-41"98"-3395"0"0,27 104 479 0 0,27-210-1827 0 0,1 0 0 0 0,0 0-1 0 0,1 0 1 0 0,0 0 0 0 0,1-1-1 0 0,0 0 1 0 0,0 0 0 0 0,2 0-1 0 0,-1 0 1 0 0,1-1 0 0 0,1 1-1 0 0,5 5-75 0 0,-4-9 29 0 0,0 1 0 0 0,0-1 0 0 0,1 0 1 0 0,0-1-1 0 0,1 0 0 0 0,0-1 0 0 0,0 0 0 0 0,0 0 0 0 0,0-1 0 0 0,0-1 0 0 0,1 1 0 0 0,0-2 0 0 0,0 1 0 0 0,0-2 0 0 0,0 1 0 0 0,0-2 0 0 0,0 1 0 0 0,0-1 0 0 0,0-1 0 0 0,0 0 1 0 0,0-1-1 0 0,0 0 0 0 0,0 0 0 0 0,0-1 0 0 0,-1-1 0 0 0,0 0 0 0 0,1 0 0 0 0,-1-1 0 0 0,-1 0 0 0 0,1-1 0 0 0,-1 0 0 0 0,0-1 0 0 0,0 1 0 0 0,-1-2 0 0 0,0 1 0 0 0,1-3-29 0 0,5-7-160 0 0,-1-2 0 0 0,0 1-1 0 0,-2-2 1 0 0,0 0 0 0 0,-1 0-1 0 0,-2-1 1 0 0,0 0-1 0 0,-1 0 1 0 0,-1-1 0 0 0,-1 0-1 0 0,0 0 1 0 0,-2 0-1 0 0,-1 0 1 0 0,-1-1 0 0 0,0 1-1 0 0,-2-1 1 0 0,-1 1 0 0 0,-1 0-1 0 0,0-1 1 0 0,-2 1-1 0 0,0 1 1 0 0,-8-17 160 0 0,9 25 17 0 0,-1 1 0 0 0,-1-1 0 0 0,0 1 0 0 0,0 1 0 0 0,-1-1 1 0 0,-1 1-1 0 0,0 0 0 0 0,-1 1 0 0 0,0 0 0 0 0,0 1 0 0 0,-1-1 0 0 0,0 2 0 0 0,-1-1 0 0 0,1 2 0 0 0,-2-1 0 0 0,1 1 0 0 0,-1 1 0 0 0,0 0 0 0 0,-1 1 1 0 0,1 0-1 0 0,-1 1 0 0 0,0 1 0 0 0,0-1 0 0 0,0 2 0 0 0,0 0 0 0 0,-1 1 0 0 0,1 0 0 0 0,-1 1-17 0 0,5 1 50 0 0,-1 0 0 0 0,1 1 0 0 0,0 0 0 0 0,0 0 0 0 0,1 1 0 0 0,-1 0 0 0 0,0 0-1 0 0,1 1 1 0 0,0 1 0 0 0,0-1 0 0 0,0 1 0 0 0,0 1 0 0 0,1-1 0 0 0,0 1 0 0 0,0 0 0 0 0,1 1 0 0 0,-1 0 0 0 0,1 0 0 0 0,1 0 0 0 0,0 1-1 0 0,0-1 1 0 0,0 1 0 0 0,1 1 0 0 0,0-1 0 0 0,0 1 0 0 0,1-1 0 0 0,0 1 0 0 0,1 0 0 0 0,0 0 0 0 0,0 0 0 0 0,1 0 0 0 0,0 0-1 0 0,1 1 1 0 0,0-1 0 0 0,0 0 0 0 0,1 0 0 0 0,0 1 0 0 0,1-1 0 0 0,1 4-50 0 0,4 5 32 0 0,1 1 1 0 0,1-1-1 0 0,0 0 1 0 0,1-1-1 0 0,1 0 1 0 0,1-1-1 0 0,0 0 1 0 0,2-1-1 0 0,-1 0 0 0 0,2-1 1 0 0,0-1-1 0 0,0 0 1 0 0,1-1-1 0 0,1-1 1 0 0,0 0-1 0 0,0-1 0 0 0,2-1-32 0 0,212 75-2661 0 0,-208-81 1896 0 0,0 0 0 0 0,0-2 0 0 0,1-1-1 0 0,-1-1 1 0 0,0-1 0 0 0,1-1-1 0 0,19-5 766 0 0,14-2-1186 0 0</inkml:trace>
  <inkml:trace contextRef="#ctx0" brushRef="#br0" timeOffset="173115.442">27728 5970 1256 0 0,'14'20'5457'0'0,"-14"46"-4134"0"0,-2-40-640 0 0,24 175 838 0 0,9-81-3512 0 0,-51-133-3178 0 0,8-5 4033 0 0</inkml:trace>
  <inkml:trace contextRef="#ctx0" brushRef="#br0" timeOffset="173348.895">27781 5705 1112 0 0,'10'-61'6585'0'0,"-24"108"-6355"0"0,52 119-5325 0 0,-29-131 3987 0 0</inkml:trace>
  <inkml:trace contextRef="#ctx0" brushRef="#br0" timeOffset="173661.854">27969 6358 1100 0 0,'10'1'5070'0'0,"34"-45"-3966"0"0,23-42-360 0 0,-52 62-693 0 0,1 0 0 0 0,2 1 1 0 0,0 1-1 0 0,1 1 1 0 0,2 1-1 0 0,0 1 1 0 0,1 0-1 0 0,0 2 0 0 0,2 0 1 0 0,0 2-1 0 0,0 0 1 0 0,3 2-52 0 0,-20 11 0 0 0,-1 0 0 0 0,1 0 0 0 0,0 1 0 0 0,1 1 0 0 0,-1-1 0 0 0,0 1 0 0 0,0 0 0 0 0,0 1 0 0 0,0-1-1 0 0,0 2 1 0 0,0-1 0 0 0,0 1 0 0 0,0 0 0 0 0,0 0 0 0 0,-1 0 0 0 0,1 1 0 0 0,-1 1 0 0 0,0-1 0 0 0,0 1 0 0 0,0 0 0 0 0,0 0 0 0 0,0 0 0 0 0,-1 1 0 0 0,0 0 0 0 0,0 0 0 0 0,0 0 0 0 0,-1 1 0 0 0,0 0 0 0 0,0 0 0 0 0,0 1 0 0 0,6 7 88 0 0,-1 0 1 0 0,-1 1-1 0 0,0 0 1 0 0,-1 0-1 0 0,-1 1 0 0 0,0-1 1 0 0,-1 2-1 0 0,-1-1 1 0 0,-1 0-1 0 0,0 1 0 0 0,-1 0 1 0 0,0 5-89 0 0,-2-13 42 0 0,-1-1-1 0 0,0 1 1 0 0,0 0 0 0 0,0 0-1 0 0,-1-1 1 0 0,0 1 0 0 0,-1-1-1 0 0,0 0 1 0 0,0 1 0 0 0,-1-1-1 0 0,0-1 1 0 0,-1 1 0 0 0,1-1-1 0 0,-1 1 1 0 0,-1-1 0 0 0,0-1-1 0 0,1 1 1 0 0,-2-1 0 0 0,1 0-1 0 0,-6 4-41 0 0,-106 38-2291 0 0,-84-63-2885 0 0,139 4 4011 0 0</inkml:trace>
  <inkml:trace contextRef="#ctx0" brushRef="#br0" timeOffset="171997.88">25208 6233 944 0 0,'-16'-8'321'0'0,"0"0"0"0"0,-1 1 0 0 0,0 1 0 0 0,-1 0 0 0 0,1 1 0 0 0,-1 1 1 0 0,0 1-1 0 0,0 1 0 0 0,0 0 0 0 0,0 1 0 0 0,0 1 0 0 0,-1 0 0 0 0,1 2 0 0 0,0 0 0 0 0,0 1 0 0 0,0 1 0 0 0,1 1 0 0 0,-1 0 0 0 0,1 1 0 0 0,-8 5-321 0 0,13-8 96 0 0,0 0-1 0 0,1 1 0 0 0,-1 0 0 0 0,1 1 1 0 0,0 1-1 0 0,0 0 0 0 0,0 0 1 0 0,1 1-1 0 0,0 0 0 0 0,0 1 0 0 0,1 0 1 0 0,0 0-1 0 0,0 1 0 0 0,1 1 0 0 0,0-1 1 0 0,1 1-1 0 0,0 0 0 0 0,0 1 1 0 0,1 0-1 0 0,1 0-95 0 0,5-8 11 0 0,1 0 0 0 0,-1 0 0 0 0,1-1 0 0 0,0 1 0 0 0,0 0 0 0 0,0-1 0 0 0,1 1 0 0 0,-1-1 0 0 0,1 1 0 0 0,-1-1 0 0 0,1 0 0 0 0,0 0 0 0 0,0 0 0 0 0,0 0 0 0 0,0 0 0 0 0,0 0 0 0 0,0 0 0 0 0,1-1 1 0 0,-1 1-1 0 0,0-1 0 0 0,1 1 0 0 0,-1-1 0 0 0,1 0 0 0 0,0 0 0 0 0,-1 0 0 0 0,1 0 0 0 0,0-1 0 0 0,0 1 0 0 0,1-1-11 0 0,26 7-102 0 0,0-2 1 0 0,1-1-1 0 0,-1-1 1 0 0,1-2-1 0 0,-1-1 1 0 0,1-1-1 0 0,0-2 0 0 0,-1-1 1 0 0,0-1-1 0 0,0-2 1 0 0,0-1-1 0 0,-1-1 1 0 0,13-7 101 0 0,-38 15-48 0 0,0 0 0 0 0,0 0 0 0 0,0-1 1 0 0,0 1-1 0 0,-1-1 0 0 0,1 0 0 0 0,0 0 0 0 0,-1-1 1 0 0,1 1-1 0 0,-1-1 0 0 0,0 1 0 0 0,0-1 0 0 0,0 0 1 0 0,0 0-1 0 0,-1-1 0 0 0,1 1 0 0 0,-1 0 0 0 0,0-1 1 0 0,0 0-1 0 0,0 1 0 0 0,0-1 0 0 0,0 0 48 0 0,-6-2-1 0 0,0 1-1 0 0,0 0 1 0 0,0 0-1 0 0,0 0 1 0 0,-1 0-1 0 0,0 1 1 0 0,0 0-1 0 0,0 0 1 0 0,0 0-1 0 0,-1 1 1 0 0,1 0-1 0 0,-1 0 1 0 0,0 0-1 0 0,0 0 1 0 0,0 1-1 0 0,0 0 1 0 0,0 1-1 0 0,-1-1 1 0 0,1 1-1 0 0,0 0 1 0 0,-1 1-1 0 0,1-1 1 0 0,-1 2 1 0 0,5-2 4 0 0,-212-17 988 0 0,387 1-1408 0 0,-168 16 409 0 0,30 0-222 0 0,0-3 0 0 0,0-1 0 0 0,0-1 0 0 0,-1-2 0 0 0,0-2 0 0 0,0-1 0 0 0,-1-1 0 0 0,-1-2 0 0 0,0-1 0 0 0,-1-2 0 0 0,-1-1 0 0 0,0-1 0 0 0,-1-1 0 0 0,-2-2 0 0 0,0-1 0 0 0,2-4 229 0 0,-4-12-378 0 0</inkml:trace>
  <inkml:trace contextRef="#ctx0" brushRef="#br0" timeOffset="172247.335">25628 5738 3136 0 0,'-3'-18'323'0'0,"-2"-1"0"0"0,1 0 0 0 0,-2 1-1 0 0,-1 0 1 0 0,0 1 0 0 0,-1-1 0 0 0,-1 1 0 0 0,0 1-1 0 0,-1 0 1 0 0,-1 0 0 0 0,-1 1 0 0 0,0 0 0 0 0,-8-7-323 0 0,18 21 47 0 0,0-1-1 0 0,0 1 1 0 0,0 0 0 0 0,1-1 0 0 0,-1 1 0 0 0,0 0 0 0 0,0 0 0 0 0,-1 0-1 0 0,1 1 1 0 0,0-1 0 0 0,0 0 0 0 0,0 1 0 0 0,0 0 0 0 0,-1-1 0 0 0,1 1 0 0 0,0 0-1 0 0,0 0 1 0 0,-1 0 0 0 0,1 0 0 0 0,0 1 0 0 0,0-1 0 0 0,-1 1 0 0 0,1-1-1 0 0,0 1 1 0 0,0 0 0 0 0,0 0 0 0 0,0 0 0 0 0,0 0 0 0 0,0 0 0 0 0,0 0 0 0 0,0 0-1 0 0,0 1 1 0 0,1-1 0 0 0,-1 1 0 0 0,0-1 0 0 0,1 1 0 0 0,-1 0 0 0 0,1 0-1 0 0,0-1 1 0 0,0 1 0 0 0,-1 0 0 0 0,1 0 0 0 0,0 1-47 0 0,-41 93 902 0 0,32-29-522 0 0,3 1 0 0 0,4 0 0 0 0,2 0 0 0 0,3 0-1 0 0,3 0 1 0 0,3-1 0 0 0,3 1 0 0 0,10 26-380 0 0,-19-81 30 0 0,15 79-318 0 0,33 219 429 0 0,-37-103-8155 0 0,-11-201 5562 0 0,-2-15 1370 0 0</inkml:trace>
  <inkml:trace contextRef="#ctx0" brushRef="#br0" timeOffset="171083.964">23446 6038 1652 0 0,'11'-5'2104'0'0,"2"17"1864"0"0,-9 49-3537 0 0,3 0 1 0 0,3-1-1 0 0,2 0 0 0 0,3 0 1 0 0,7 12-432 0 0,31 139-210 0 0,-52-208 23 0 0,1 1-1 0 0,-1 0 1 0 0,1 0 0 0 0,-1-1 0 0 0,0 1 0 0 0,0 0-1 0 0,-1 0 1 0 0,1 0 0 0 0,-1 0 0 0 0,0 0-1 0 0,0 0 1 0 0,-1 0 0 0 0,1 0 0 0 0,-1 0 0 0 0,1 0-1 0 0,-1 0 1 0 0,0 0 0 0 0,-1-1 0 0 0,1 1-1 0 0,-1 0 1 0 0,0-1 0 0 0,0 1 0 0 0,0-1 0 0 0,0 1-1 0 0,0-1 1 0 0,-1 0 0 0 0,1 0 0 0 0,-1 0-1 0 0,0 0 1 0 0,0-1 0 0 0,0 1 0 0 0,0-1 0 0 0,-1 0-1 0 0,1 0 1 0 0,-1 0 0 0 0,-2 1 187 0 0,-13 0-1171 0 0</inkml:trace>
  <inkml:trace contextRef="#ctx0" brushRef="#br0" timeOffset="171409.283">23037 6130 2016 0 0,'-2'-13'4130'0'0,"64"-21"-2687"0"0,22 12-1105 0 0,1 3 1 0 0,0 4 0 0 0,2 4-1 0 0,-1 3 1 0 0,1 5-1 0 0,0 3 1 0 0,10 4-339 0 0,23-3-869 0 0,-43-1-1824 0 0,-56-17-790 0 0,-19 14 2405 0 0</inkml:trace>
  <inkml:trace contextRef="#ctx0" brushRef="#br0" timeOffset="167329.427">17037 6150 1332 0 0,'3'-1'91'0'0,"-1"-1"0"0"0,1 1 0 0 0,-1-1 0 0 0,1 0 0 0 0,-1 0 0 0 0,0 0 0 0 0,1 0 0 0 0,-1 0 0 0 0,0 0 0 0 0,0-1 0 0 0,-1 1 0 0 0,1 0 0 0 0,0-1 0 0 0,-1 0 0 0 0,0 1 0 0 0,1-1 0 0 0,-1 0 0 0 0,0 0 0 0 0,0 0 0 0 0,-1 0 0 0 0,1 0 0 0 0,-1 0 0 0 0,1 0 0 0 0,-1 0 0 0 0,0 0 0 0 0,0 0 0 0 0,0 0 0 0 0,-1 0 0 0 0,1 0 0 0 0,-1 0 0 0 0,0 0 0 0 0,1 0 0 0 0,-1 1 0 0 0,0-1 0 0 0,-1 0 0 0 0,1 0 0 0 0,0 1 0 0 0,-1-1 0 0 0,0 1 0 0 0,1-1 0 0 0,-1 1 0 0 0,0 0 0 0 0,0-1 0 0 0,-1 1 0 0 0,1 0 0 0 0,0 0 0 0 0,-2 0-91 0 0,-13-7 129 0 0,-1 1 0 0 0,0 0 0 0 0,0 2 1 0 0,0 0-1 0 0,-1 1 0 0 0,0 1 0 0 0,1 1 0 0 0,-2 0 0 0 0,1 2 0 0 0,0 0 0 0 0,0 1 0 0 0,-16 2-129 0 0,27-2 34 0 0,-20 2 112 0 0,-1 0 0 0 0,0 2-1 0 0,1 1 1 0 0,-1 2 0 0 0,1 0 0 0 0,1 2 0 0 0,0 1-1 0 0,0 1 1 0 0,1 2 0 0 0,0 0 0 0 0,1 2-1 0 0,1 0 1 0 0,0 2 0 0 0,1 1 0 0 0,-17 17-146 0 0,34-29 53 0 0,1-1 0 0 0,0 1 0 0 0,0 0 0 0 0,0 0 0 0 0,1 1 0 0 0,0-1 0 0 0,0 1 0 0 0,1 0 0 0 0,0 0 0 0 0,0 0 0 0 0,0 0 0 0 0,1 1 0 0 0,0-1 0 0 0,1 0 0 0 0,0 1 0 0 0,0 0 0 0 0,0-1 0 0 0,1 1 0 0 0,0 0 0 0 0,1-1 0 0 0,-1 1 0 0 0,1 0 0 0 0,1 0-53 0 0,3 5 35 0 0,1-1 1 0 0,1 0-1 0 0,0 0 0 0 0,0 0 0 0 0,1-1 0 0 0,0 0 0 0 0,1-1 0 0 0,0 0 0 0 0,1 0 1 0 0,0-1-1 0 0,1 0 0 0 0,0-1 0 0 0,0 0 0 0 0,0-1 0 0 0,1 0 0 0 0,0-1 0 0 0,1 0 1 0 0,0-1-1 0 0,-1-1 0 0 0,1 0 0 0 0,4 1-35 0 0,29 7-94 0 0,1-1 0 0 0,0-2 0 0 0,1-3 0 0 0,-1-1 0 0 0,25-2 94 0 0,-51-2-45 0 0,1-1 0 0 0,-1-1 0 0 0,1-1 0 0 0,-1-1 0 0 0,1 0 0 0 0,-1-2 0 0 0,0 0 0 0 0,8-5 45 0 0,-27 10-13 0 0,0 0-1 0 0,-1 0 1 0 0,1 0 0 0 0,-1 0 0 0 0,1 0 0 0 0,-1 0 0 0 0,1-1 0 0 0,-1 1 0 0 0,1-1-1 0 0,-1 1 1 0 0,1-1 0 0 0,-1 1 0 0 0,0-1 0 0 0,1 0 0 0 0,-1 0 0 0 0,0 0 0 0 0,1 0-1 0 0,-1 0 1 0 0,0 0 0 0 0,0 0 0 0 0,0 0 0 0 0,0 0 0 0 0,0 0 0 0 0,0-1 0 0 0,0 1 0 0 0,-1 0-1 0 0,1-1 1 0 0,0 1 0 0 0,-1-1 0 0 0,1 1 0 0 0,-1 0 0 0 0,1-1 0 0 0,-1 0 0 0 0,0 1-1 0 0,0-1 1 0 0,0 1 0 0 0,1-1 0 0 0,-1 1 0 0 0,-1-1 0 0 0,1 1 0 0 0,0-1 0 0 0,0 1-1 0 0,-1-1 1 0 0,1 1 0 0 0,0-1 0 0 0,-1 1 0 0 0,0-1 0 0 0,1 1 0 0 0,-1-1 0 0 0,0 1 0 0 0,0 0-1 0 0,0 0 1 0 0,0-1 0 0 0,0 1 0 0 0,0 0 0 0 0,0 0 0 0 0,0 0 0 0 0,0 0 0 0 0,-1 0 13 0 0,-12-7-31 0 0,0 1 0 0 0,-1 0 0 0 0,1 1 0 0 0,-2 1 0 0 0,1 1 0 0 0,0 0 1 0 0,-1 1-1 0 0,0 0 0 0 0,0 2 0 0 0,1-1 0 0 0,-1 2 0 0 0,0 0 1 0 0,0 1-1 0 0,-2 1 31 0 0,-13-2 26 0 0,-16 2 108 0 0,0 3 0 0 0,1 1 1 0 0,0 2-1 0 0,0 2 0 0 0,-25 10-134 0 0,61-19 28 0 0,0 0 1 0 0,0 1-1 0 0,0 1 1 0 0,0-1-1 0 0,1 1 1 0 0,-1 1-1 0 0,1 0 1 0 0,0 0-1 0 0,0 1 0 0 0,1 0 1 0 0,-1 1-1 0 0,1 0 1 0 0,0 0-1 0 0,1 0 1 0 0,-1 1-1 0 0,1 0 1 0 0,1 1-1 0 0,-1 0 1 0 0,1 0-1 0 0,1 0 0 0 0,-1 0 1 0 0,2 1-1 0 0,-1 0 1 0 0,1 0-1 0 0,0 1 1 0 0,1-1-1 0 0,0 1 1 0 0,-1 7-29 0 0,4-12 15 0 0,1 0 1 0 0,0 0-1 0 0,0-1 1 0 0,1 1-1 0 0,0 0 1 0 0,-1-1 0 0 0,1 1-1 0 0,1-1 1 0 0,-1 1-1 0 0,1-1 1 0 0,-1 0-1 0 0,1 0 1 0 0,0 0-1 0 0,1-1 1 0 0,-1 1 0 0 0,1-1-1 0 0,-1 0 1 0 0,1 0-1 0 0,4 3-15 0 0,-8-6 1 0 0,30 18-150 0 0,1 0 0 0 0,0-2 0 0 0,1-2 1 0 0,1-1-1 0 0,0-1 0 0 0,1-2 1 0 0,0-1-1 0 0,0-2 0 0 0,1-1 0 0 0,0-2 1 0 0,0-1-1 0 0,0-2 0 0 0,5-1 149 0 0,206-21-6557 0 0,-210 17 5374 0 0</inkml:trace>
  <inkml:trace contextRef="#ctx0" brushRef="#br0" timeOffset="167700.912">17161 6847 1508 0 0,'7'-15'5053'0'0,"26"-56"-4125"0"0,-15 24-803 0 0,3 1 0 0 0,1 1-1 0 0,3 1 1 0 0,1 0 0 0 0,2 3 0 0 0,2 0 0 0 0,2 2 0 0 0,24-23-125 0 0,-54 57-8 0 0,1 1-1 0 0,0 0 1 0 0,0-1-1 0 0,1 1 1 0 0,-1 0 0 0 0,1 0-1 0 0,0 1 1 0 0,0-1-1 0 0,0 1 1 0 0,1 0 0 0 0,-1 0-1 0 0,1 0 1 0 0,-1 1-1 0 0,1-1 1 0 0,0 1 0 0 0,0 1-1 0 0,0-1 1 0 0,0 0-1 0 0,1 1 1 0 0,-1 0 0 0 0,0 1-1 0 0,0-1 1 0 0,1 1-1 0 0,-1 0 1 0 0,1 0 0 0 0,-1 0-1 0 0,0 1 1 0 0,0 0-1 0 0,1 0 1 0 0,-1 0 0 0 0,0 1-1 0 0,0 0 1 0 0,0 0-1 0 0,0 0 1 0 0,0 0 0 0 0,-1 1-1 0 0,1 0 1 0 0,-1 0-1 0 0,0 0 1 0 0,0 1 0 0 0,0-1-1 0 0,0 1 1 0 0,0 0-1 0 0,-1 0 1 0 0,1 0 0 0 0,-1 0-1 0 0,0 1 1 0 0,-1 0 8 0 0,5 18 1 0 0,-2 0 0 0 0,-1 1 1 0 0,-1 0-1 0 0,-1 0 0 0 0,-1 0 1 0 0,-1 0-1 0 0,-1 0 0 0 0,-1 0 0 0 0,-1-1 1 0 0,-1 1-1 0 0,-1-1 0 0 0,-1 1 1 0 0,-1-2-1 0 0,-2 1 0 0 0,0-1 0 0 0,-1 0 1 0 0,-13 19-2 0 0,23-41-79 0 0,0 0 0 0 0,0 0 0 0 0,0-1-1 0 0,-1 1 1 0 0,1 0 0 0 0,0 0 0 0 0,-1 0 0 0 0,1 0 0 0 0,0-1 0 0 0,0 1 0 0 0,-1 0 0 0 0,1 0 0 0 0,0 0 0 0 0,-1 0 0 0 0,1 0 0 0 0,0 0 0 0 0,-1 0 0 0 0,1 0-1 0 0,0 0 1 0 0,-1 0 0 0 0,1 0 0 0 0,0 0 0 0 0,-1 0 0 0 0,1 0 0 0 0,0 0 0 0 0,-1 0 0 0 0,1 0 0 0 0,0 1 0 0 0,-1-1 0 0 0,1 0 0 0 0,0 0 0 0 0,0 0 0 0 0,-1 0-1 0 0,1 1 1 0 0,0-1 0 0 0,0 0 0 0 0,-1 0 0 0 0,1 1 0 0 0,0-1 0 0 0,0 0 0 0 0,0 0 0 0 0,-1 1 0 0 0,1-1 0 0 0,0 1 79 0 0,-1-31-2142 0 0,2 15 936 0 0</inkml:trace>
  <inkml:trace contextRef="#ctx0" brushRef="#br0" timeOffset="168182.572">18223 5897 1400 0 0,'2'13'3935'0'0,"-14"46"-2984"0"0,3-21-312 0 0,-7 159 1087 0 0,101 184-289 0 0,-82-375-1494 0 0,-2 1 0 0 0,1 0 0 0 0,-1-1 0 0 0,0 1 1 0 0,0 0-1 0 0,-1 0 0 0 0,0 0 0 0 0,0 0 0 0 0,-1 0 1 0 0,0 0-1 0 0,0 0 0 0 0,0-1 0 0 0,-1 1 1 0 0,0 0-1 0 0,0-1 0 0 0,-1 1 0 0 0,0-1 0 0 0,0 0 1 0 0,0 0-1 0 0,-1 0 0 0 0,0 0 0 0 0,0-1 0 0 0,-1 1 1 0 0,1-1-1 0 0,-1 0 0 0 0,0-1 0 0 0,-1 1 0 0 0,1-1 1 0 0,-1 0-1 0 0,0 0 0 0 0,1-1 0 0 0,-2 1 1 0 0,1-1-1 0 0,-2 0 57 0 0,-2 0-187 0 0,-1 0 1 0 0,0-1-1 0 0,0 0 1 0 0,1-1 0 0 0,-1 0-1 0 0,0-1 1 0 0,0 0-1 0 0,0-1 1 0 0,0 0-1 0 0,0-1 1 0 0,1 0 0 0 0,-1 0-1 0 0,0-1 1 0 0,1-1-1 0 0,0 1 1 0 0,-4-3 186 0 0,8 2 64 0 0,0 1 0 0 0,0-1 0 0 0,0 0-1 0 0,0 0 1 0 0,0-1 0 0 0,1 1 0 0 0,0-1 0 0 0,0-1 0 0 0,0 1 0 0 0,1-1 0 0 0,-1 1 0 0 0,1-1 0 0 0,1-1-1 0 0,-1 1 1 0 0,1 0 0 0 0,0-1 0 0 0,1 0 0 0 0,-1 1 0 0 0,1-1 0 0 0,1 0 0 0 0,-1 0 0 0 0,1-1-1 0 0,0 1 1 0 0,1 0 0 0 0,0-4-64 0 0,1 2 84 0 0,0 0 0 0 0,1 1 1 0 0,0-1-1 0 0,0 0 0 0 0,1 1 0 0 0,1-1 0 0 0,-1 1 0 0 0,1 0 0 0 0,0 0 0 0 0,1 0 0 0 0,0 1 0 0 0,0-1 0 0 0,1 1 0 0 0,0 0 1 0 0,0 1-1 0 0,0-1 0 0 0,1 1 0 0 0,0 1 0 0 0,0-1 0 0 0,1 1 0 0 0,0 0-84 0 0,175-80 1273 0 0,-170 81-1218 0 0,-1 1-1 0 0,1 0 1 0 0,0 1-1 0 0,0 1 1 0 0,0 0 0 0 0,0 0-1 0 0,0 1 1 0 0,0 1-1 0 0,0 0 1 0 0,0 1-1 0 0,0 1 1 0 0,-1 0-1 0 0,1 0 1 0 0,-1 1 0 0 0,1 1-1 0 0,-1 0 1 0 0,3 2-55 0 0,-2 2 66 0 0,0 1 1 0 0,-1 1 0 0 0,0 0 0 0 0,0 0 0 0 0,-1 1-1 0 0,-1 0 1 0 0,0 1 0 0 0,-1 0 0 0 0,0 1 0 0 0,-1 0-1 0 0,-1 0 1 0 0,0 1 0 0 0,3 9-67 0 0,-6-15-2 0 0,-1-1 0 0 0,0 1 0 0 0,-1 0 0 0 0,0 0 0 0 0,0 0 1 0 0,-1 0-1 0 0,0 0 0 0 0,0 0 0 0 0,-1 0 0 0 0,0 0 0 0 0,-1 0 0 0 0,0 0 0 0 0,0 1 0 0 0,-1-1 0 0 0,0-1 1 0 0,-1 1-1 0 0,0 0 0 0 0,0-1 0 0 0,-1 1 0 0 0,0-1 0 0 0,-1 0 0 0 0,0 0 0 0 0,0-1 0 0 0,-2 4 2 0 0,5-9-105 0 0,0-1 0 0 0,1 1-1 0 0,-1 0 1 0 0,0 0-1 0 0,0-1 1 0 0,0 1 0 0 0,0-1-1 0 0,0 1 1 0 0,0-1 0 0 0,0 0-1 0 0,-1 0 1 0 0,1 0-1 0 0,0 0 1 0 0,-1 0 0 0 0,1 0-1 0 0,-1-1 1 0 0,1 0 0 0 0,-1 1-1 0 0,1-1 1 0 0,-1 0-1 0 0,1 0 1 0 0,-1 0 0 0 0,1 0-1 0 0,-1 0 1 0 0,1-1-1 0 0,-1 1 1 0 0,1-1 0 0 0,0 0-1 0 0,-1 0 1 0 0,1 0 0 0 0,0 0-1 0 0,-1 0 1 0 0,1 0-1 0 0,0 0 1 0 0,0-1 0 0 0,0 1-1 0 0,0-1 1 0 0,0 0 0 0 0,0 0-1 0 0,1 1 1 0 0,-1-1 105 0 0,-57-89-4132 0 0,46 58 3076 0 0</inkml:trace>
  <inkml:trace contextRef="#ctx0" brushRef="#br0" timeOffset="168431.192">18477 6227 1120 0 0,'4'-10'1364'0'0,"-1"1"-256"0"0,-3 3-188 0 0,2-1-200 0 0,-2 2-115 0 0,-4-2-153 0 0,3 2-244 0 0,1 0-24 0 0,-4 4-608 0 0,4-1-300 0 0,-4 0-493 0 0,-1 1 125 0 0,5-1 40 0 0,0 0 0 0 0</inkml:trace>
  <inkml:trace contextRef="#ctx0" brushRef="#br0" timeOffset="169147.603">18859 6417 848 0 0,'12'26'5137'0'0,"35"113"-4567"0"0,-38 21 1796 0 0,-9-158-2033 0 0,-5 6 224 0 0,4-21-224 0 0,1-19-109 0 0,3 8-244 0 0,2 0 0 0 0,0 0 0 0 0,2 1 0 0 0,0 0 0 0 0,2 0 0 0 0,1 0 0 0 0,0 1 0 0 0,2 1 0 0 0,0 0 0 0 0,1 1 0 0 0,2 0 0 0 0,0 1 0 0 0,0 0 0 0 0,2 1 0 0 0,0 1 0 0 0,2 1 0 0 0,-1 0 0 0 0,2 2 0 0 0,0 0 20 0 0,-12 9-53 0 0,1 1 0 0 0,-1 0 1 0 0,1 0-1 0 0,0 1 1 0 0,0 0-1 0 0,0 1 1 0 0,0 0-1 0 0,0 0 1 0 0,1 1-1 0 0,-1 0 1 0 0,0 1-1 0 0,1 0 0 0 0,-1 0 1 0 0,1 1-1 0 0,-1 0 1 0 0,0 1-1 0 0,0 0 1 0 0,0 0-1 0 0,0 1 1 0 0,0 0-1 0 0,0 1 0 0 0,-1 0 1 0 0,1 0-1 0 0,-1 1 1 0 0,0 0-1 0 0,0 0 1 0 0,-1 1-1 0 0,0 0 1 0 0,0 0-1 0 0,0 1 1 0 0,-1 0-1 0 0,0 0 0 0 0,3 5 53 0 0,-3-2-13 0 0,-1 1 0 0 0,0 0 0 0 0,-1 0-1 0 0,0 0 1 0 0,-1 0 0 0 0,0 1-1 0 0,-1 0 1 0 0,0-1 0 0 0,-1 1 0 0 0,0 0-1 0 0,-1 0 1 0 0,0 0 0 0 0,-1 0 13 0 0,0-2 73 0 0,-1 0 1 0 0,0 1 0 0 0,0-2-1 0 0,-1 1 1 0 0,0 0-1 0 0,-1 0 1 0 0,0-1 0 0 0,-1 0-1 0 0,1 0 1 0 0,-2 0 0 0 0,1 0-1 0 0,-5 4-73 0 0,6-42 564 0 0,11-2-611 0 0,2 1 1 0 0,1 0-1 0 0,1 0 1 0 0,2 1 0 0 0,0 1-1 0 0,2 0 1 0 0,6-7 46 0 0,-15 25-61 0 0,0 0 1 0 0,0 0-1 0 0,0 1 1 0 0,2-1-1 0 0,-1 2 0 0 0,1-1 1 0 0,0 1-1 0 0,1 0 1 0 0,0 1-1 0 0,0-1 0 0 0,0 2 1 0 0,1 0-1 0 0,0 0 1 0 0,0 0-1 0 0,1 2 1 0 0,0-1-1 0 0,-1 1 0 0 0,2 1 1 0 0,-1 0-1 0 0,0 0 1 0 0,2 1 60 0 0,-5 5-24 0 0,1 0 1 0 0,-1 0-1 0 0,0 1 0 0 0,0 0 1 0 0,0 0-1 0 0,-1 1 1 0 0,1 0-1 0 0,-1 0 1 0 0,0 1-1 0 0,0 0 1 0 0,-1 0-1 0 0,0 0 0 0 0,0 1 1 0 0,0 0-1 0 0,-1 0 1 0 0,0 1-1 0 0,-1 0 1 0 0,1-1-1 0 0,-2 1 1 0 0,1 1-1 0 0,1 4 24 0 0,15 39-76 0 0,-16-38-50 0 0,0-1-1 0 0,0 0 1 0 0,2 0 0 0 0,-1-1 0 0 0,2 1-1 0 0,0-1 1 0 0,0-1 0 0 0,1 1-1 0 0,0-1 1 0 0,1-1 0 0 0,0 0 0 0 0,8 7 126 0 0,26-4-2681 0 0,-29-13 1633 0 0</inkml:trace>
  <inkml:trace contextRef="#ctx0" brushRef="#br0" timeOffset="169626.924">20404 6317 1492 0 0,'-15'0'259'0'0,"-1"2"-1"0"0,0-1 0 0 0,1 2 1 0 0,-1 0-1 0 0,1 1 1 0 0,0 1-1 0 0,0 0 0 0 0,1 1 1 0 0,-1 0-1 0 0,1 1 1 0 0,1 1-1 0 0,-1 0 1 0 0,1 1-1 0 0,1 1 0 0 0,0 0 1 0 0,0 0-1 0 0,1 1 1 0 0,0 1-1 0 0,1-1 0 0 0,0 2 1 0 0,1 0-1 0 0,-4 7-258 0 0,12-19 26 0 0,1 1 0 0 0,-1 0 0 0 0,0 0 0 0 0,1-1 0 0 0,-1 1 0 0 0,1 0-1 0 0,0 0 1 0 0,0 0 0 0 0,-1 0 0 0 0,1-1 0 0 0,0 1 0 0 0,1 0 0 0 0,-1 0-1 0 0,0 0 1 0 0,0 0 0 0 0,1-1 0 0 0,-1 1 0 0 0,1 0 0 0 0,0 0 0 0 0,-1-1 0 0 0,1 1-1 0 0,0 0 1 0 0,0-1 0 0 0,0 1 0 0 0,0-1 0 0 0,0 1 0 0 0,1-1 0 0 0,-1 0-1 0 0,0 1 1 0 0,1-1 0 0 0,-1 0 0 0 0,1 0 0 0 0,-1 0 0 0 0,1 0 0 0 0,-1 0 0 0 0,1 0-1 0 0,0 0 1 0 0,-1-1 0 0 0,1 1 0 0 0,0-1 0 0 0,0 1 0 0 0,0-1 0 0 0,-1 1-1 0 0,1-1 1 0 0,0 0 0 0 0,1 0-26 0 0,94 14-257 0 0,-84-14 182 0 0,1-1-1 0 0,-1 0 1 0 0,0-1-1 0 0,0 0 1 0 0,0-1 0 0 0,0-1-1 0 0,0 0 1 0 0,-1-1-1 0 0,0 0 1 0 0,0-1-1 0 0,0 0 1 0 0,-1-1 0 0 0,1 0-1 0 0,-2-1 1 0 0,1 0-1 0 0,-1-1 1 0 0,0 0-1 0 0,-1-1 1 0 0,0 1 0 0 0,-1-2-1 0 0,0 1 1 0 0,0-1-1 0 0,-1-1 1 0 0,1-3 75 0 0,-3-64 2488 0 0,27 136-2104 0 0,1 9-297 0 0,-25-48-257 0 0,0-1 0 0 0,1 1 0 0 0,1-2 0 0 0,1 1 0 0 0,0-2 0 0 0,1 1 0 0 0,0-1 0 0 0,14 11 170 0 0,-24-25-161 0 0,1-1-1 0 0,-1 1 0 0 0,0-1 0 0 0,1 1 0 0 0,-1-1 0 0 0,1 0 0 0 0,-1 0 0 0 0,0 0 1 0 0,1 0-1 0 0,-1-1 0 0 0,1 1 0 0 0,-1-1 0 0 0,0 1 0 0 0,1-1 0 0 0,-1 0 0 0 0,0 0 1 0 0,0 0-1 0 0,0 0 0 0 0,1 0 0 0 0,-1-1 0 0 0,0 1 0 0 0,0 0 0 0 0,-1-1 0 0 0,1 0 1 0 0,0 1-1 0 0,-1-1 0 0 0,1 0 0 0 0,0 0 0 0 0,-1 0 0 0 0,1-1 162 0 0,0 1-233 0 0,17-18-933 0 0</inkml:trace>
  <inkml:trace contextRef="#ctx0" brushRef="#br0" timeOffset="169909.01">20959 5862 1884 0 0,'5'-226'8798'0'0,"5"298"-8402"0"0,2-1 0 0 0,3-1 0 0 0,4 0 0 0 0,3-1 0 0 0,8 15-396 0 0,-18-49 85 0 0,46 195-1552 0 0,-42-78-2573 0 0,-41-54-54 0 0,13-81 2904 0 0</inkml:trace>
  <inkml:trace contextRef="#ctx0" brushRef="#br0" timeOffset="170696.937">20785 6382 936 0 0,'-65'-22'6941'0'0,"86"5"-5013"0"0,256-26-1231 0 0,468-30-3553 0 0,-718 69 2713 0 0,-43 1 123 0 0,-52 6 346 0 0,47 0-245 0 0,1 2 0 0 0,0 0 0 0 0,0 0 0 0 0,1 2 0 0 0,0 1 0 0 0,0 0 0 0 0,0 1 0 0 0,1 1 0 0 0,1 1 0 0 0,0 1 0 0 0,0 0 0 0 0,1 1 0 0 0,1 1 0 0 0,0 0 0 0 0,1 1 0 0 0,0 1 0 0 0,1 0 0 0 0,1 0 0 0 0,1 2 1 0 0,-1 3-82 0 0,10-20 15 0 0,1 1 1 0 0,0-1-1 0 0,0 1 1 0 0,0 0-1 0 0,0-1 1 0 0,0 1 0 0 0,0 0-1 0 0,0 0 1 0 0,1 0-1 0 0,-1-1 1 0 0,0 1-1 0 0,1 0 1 0 0,0 0 0 0 0,-1 0-1 0 0,1 0 1 0 0,0 0-1 0 0,0 0 1 0 0,0 0-1 0 0,1 0 1 0 0,-1 0-1 0 0,0 0 1 0 0,1 0 0 0 0,-1 0-1 0 0,1 0 1 0 0,-1 0-1 0 0,1-1 1 0 0,0 1-1 0 0,0 0 1 0 0,0 0 0 0 0,0-1-1 0 0,0 1 1 0 0,1 0-1 0 0,-1-1 1 0 0,0 0-1 0 0,1 1 1 0 0,-1-1 0 0 0,1 0-1 0 0,-1 1 1 0 0,1-1-1 0 0,-1 0 1 0 0,1 0-1 0 0,0 0 1 0 0,0-1 0 0 0,0 1-1 0 0,-1 0 1 0 0,1-1-1 0 0,0 1 1 0 0,0-1-1 0 0,0 1 1 0 0,0-1 0 0 0,1 0-16 0 0,20-4 2 0 0,0-1 0 0 0,-1-1 0 0 0,0 0 1 0 0,0-2-1 0 0,-1-1 0 0 0,0-1 1 0 0,0 0-1 0 0,-1-2 0 0 0,-1 0 0 0 0,0-1 1 0 0,0-1-1 0 0,-2-1 0 0 0,12-12-2 0 0,7-1-111 0 0,78-67-230 0 0,-111 94 326 0 0,0 0 0 0 0,0 1 1 0 0,0 0-1 0 0,0-1 0 0 0,1 1 1 0 0,-1 0-1 0 0,0 0 0 0 0,0 1 1 0 0,0-1-1 0 0,1 1 0 0 0,-1-1 0 0 0,0 1 1 0 0,0 0-1 0 0,0 0 0 0 0,0 1 1 0 0,0-1-1 0 0,0 0 0 0 0,-1 1 0 0 0,1 0 1 0 0,0 0-1 0 0,-1 0 0 0 0,1 0 1 0 0,-1 0-1 0 0,0 0 0 0 0,0 1 0 0 0,0-1 1 0 0,0 1-1 0 0,0-1 0 0 0,0 1 1 0 0,-1 0-1 0 0,1 0 0 0 0,-1 0 1 0 0,1 1 14 0 0,7 10-17 0 0,-1 1 1 0 0,0 0 0 0 0,-1 0-1 0 0,-1 1 1 0 0,0 0 0 0 0,-1 0 0 0 0,-1 0-1 0 0,0 0 1 0 0,-1 1 0 0 0,-1 0-1 0 0,-1 0 1 0 0,0 9 16 0 0,-2-19 79 0 0,0 1 0 0 0,-1-1-1 0 0,0 0 1 0 0,0 1 0 0 0,-1-1-1 0 0,0 0 1 0 0,0 0 0 0 0,0 0 0 0 0,-1-1-1 0 0,0 1 1 0 0,-1-1 0 0 0,1 0 0 0 0,-1 0-1 0 0,-4 3-78 0 0,18-64 823 0 0,1 38-909 0 0,0 1 0 0 0,1 0 0 0 0,1 1 0 0 0,1 0 0 0 0,0 1 1 0 0,1 0-1 0 0,1 1 0 0 0,-1 1 0 0 0,7-3 86 0 0,152-89-4158 0 0,-101 64 1174 0 0,-42 23 1698 0 0</inkml:trace>
  <inkml:trace contextRef="#ctx0" brushRef="#br0" timeOffset="164771.878">12340 6572 1016 0 0,'-10'-5'196'0'0,"1"0"1"0"0,-1 1-1 0 0,0 1 0 0 0,0 0 1 0 0,0 0-1 0 0,-1 0 0 0 0,1 2 1 0 0,-1-1-1 0 0,1 1 0 0 0,-1 1 1 0 0,1 0-1 0 0,-1 0 0 0 0,1 1 0 0 0,-1 0 1 0 0,1 1-1 0 0,-1 1 0 0 0,1-1 1 0 0,-5 3-197 0 0,1-2 129 0 0,-1 1 1 0 0,1 1 0 0 0,1 0-1 0 0,-1 0 1 0 0,1 1 0 0 0,0 1-1 0 0,0 0 1 0 0,1 1-1 0 0,0 1 1 0 0,0 0 0 0 0,1 0-1 0 0,0 1 1 0 0,1 0 0 0 0,0 1-1 0 0,1 0 1 0 0,0 1-1 0 0,0 0 1 0 0,1 0 0 0 0,-5 12-130 0 0,12-21 24 0 0,1 0 0 0 0,-1 0 1 0 0,1 1-1 0 0,0-1 0 0 0,0 0 1 0 0,0 1-1 0 0,0-1 0 0 0,0 0 1 0 0,1 0-1 0 0,-1 1 0 0 0,1-1 1 0 0,0 0-1 0 0,0 0 1 0 0,1 0-1 0 0,-1 0 0 0 0,0 0 1 0 0,1 0-1 0 0,0 0 0 0 0,-1 0 1 0 0,1 0-1 0 0,1-1 0 0 0,-1 1 1 0 0,0-1-1 0 0,0 0 0 0 0,1 0 1 0 0,-1 1-1 0 0,1-2 0 0 0,0 1 1 0 0,0 0-1 0 0,0 0 0 0 0,0-1 1 0 0,0 0-1 0 0,0 1 1 0 0,0-1-1 0 0,0 0 0 0 0,0-1 1 0 0,4 1-25 0 0,125 19 309 0 0,-90-21-383 0 0,-1-1 0 0 0,0-3-1 0 0,0 0 1 0 0,-1-3 0 0 0,1-2 0 0 0,-2-1 0 0 0,5-3 74 0 0,-38 12-13 0 0,1 0-1 0 0,-1 0 1 0 0,1 0-1 0 0,-1-1 1 0 0,0 0 0 0 0,0 0-1 0 0,0-1 1 0 0,0 1 0 0 0,-1-1-1 0 0,1-1 1 0 0,-1 1-1 0 0,0-1 1 0 0,-1 0 0 0 0,1 0-1 0 0,-1 0 1 0 0,0 0-1 0 0,0-1 1 0 0,0 0 0 0 0,-1 0-1 0 0,0 0 1 0 0,0 0 0 0 0,-1 0-1 0 0,1-1 1 0 0,-1 1-1 0 0,-1-2 14 0 0,-5-2 11 0 0,-1 0 0 0 0,0 1 0 0 0,-1-1 0 0 0,0 1 0 0 0,0 0 0 0 0,-1 1-1 0 0,0-1 1 0 0,-1 1 0 0 0,1 1 0 0 0,-2-1 0 0 0,1 1 0 0 0,-1 1 0 0 0,0 0-1 0 0,0 0 1 0 0,-1 0 0 0 0,0 1 0 0 0,0 1 0 0 0,0 0 0 0 0,0 0 0 0 0,-3 0-11 0 0,-166-60 740 0 0,178 63-742 0 0,1 1 14 0 0,134-24-523 0 0,312-62-938 0 0,-433 84 1414 0 0,0-1 0 0 0,-1 0 0 0 0,1 0 0 0 0,-1-1 0 0 0,0-1 0 0 0,-1 0 0 0 0,1-1 0 0 0,-1 0 0 0 0,0-1 0 0 0,0 0 0 0 0,-1 0 0 0 0,0-1 1 0 0,0-1-1 0 0,-1 0 0 0 0,0 0 0 0 0,0-1 0 0 0,-1 0 0 0 0,-1 0 0 0 0,1-1 0 0 0,-2 0 0 0 0,0 0 0 0 0,0 0 0 0 0,-1-1 0 0 0,0 0 0 0 0,-1 0 1 0 0,1-3 34 0 0,-3-3 243 0 0,-1 0 1 0 0,0 0 0 0 0,-1 0-1 0 0,-1 0 1 0 0,-1 0 0 0 0,-1 0-1 0 0,0 1 1 0 0,-1-1 0 0 0,-1 1 0 0 0,0 0-1 0 0,-2 0 1 0 0,0 1 0 0 0,-1-1-1 0 0,0 1 1 0 0,-1 1 0 0 0,-1 0 0 0 0,-4-4-244 0 0,13 19 21 0 0,0-1 0 0 0,0 1 0 0 0,-1 0 0 0 0,1 0 0 0 0,0 0 0 0 0,-1 0 0 0 0,1 0 0 0 0,0 0 0 0 0,-1 0 0 0 0,1 0 1 0 0,0 1-1 0 0,-1-1 0 0 0,1 0 0 0 0,0 1 0 0 0,0-1 0 0 0,0 1 0 0 0,-1-1 0 0 0,1 1 0 0 0,0 0 0 0 0,0-1 0 0 0,0 1 0 0 0,0 0 1 0 0,0 0-1 0 0,0 0 0 0 0,0 0 0 0 0,0 0 0 0 0,0 0 0 0 0,1 0 0 0 0,-1 0 0 0 0,0 0 0 0 0,1 0 0 0 0,-1 1 0 0 0,1-1 1 0 0,-1 0-1 0 0,1 0 0 0 0,-1 1 0 0 0,1-1 0 0 0,0 0 0 0 0,0 0 0 0 0,0 1 0 0 0,-1-1 0 0 0,1 0 0 0 0,1 2-21 0 0,-12 34 147 0 0,3 1-1 0 0,1 0 1 0 0,2 1-1 0 0,2 0 1 0 0,1-1 0 0 0,2 1-1 0 0,2 1-146 0 0,-2-4 123 0 0,33 244 206 0 0,51 289-72 0 0,-68-465-2930 0 0,-16-105 2589 0 0,0 1 0 0 0,-1-1 0 0 0,1 1 0 0 0,0 0 0 0 0,-1-1 0 0 0,1 1 0 0 0,0 0 0 0 0,-1 0 0 0 0,1-1 0 0 0,0 1 0 0 0,-1 0 0 0 0,1 0 0 0 0,-1-1 0 0 0,1 1 0 0 0,-1 0 0 0 0,1 0 0 0 0,0 0 0 0 0,-1 0 1 0 0,1 0-1 0 0,-1 0 0 0 0,1 0 0 0 0,-1 0 0 0 0,1 0 0 0 0,-1 0 0 0 0,1 0 0 0 0,-1 0 0 0 0,1 0 0 0 0,0 0 0 0 0,-1 0 0 0 0,1 0 0 0 0,-1 0 0 0 0,1 1 0 0 0,-1-1 0 0 0,1 0 0 0 0,0 0 0 0 0,-1 0 0 0 0,1 1 0 0 0,-1-1 1 0 0,1 0-1 0 0,0 1 0 0 0,-1-1 0 0 0,1 0 0 0 0,0 1 0 0 0,0-1 0 0 0,-1 0 0 0 0,1 1 0 0 0,0-1 0 0 0,0 1 0 0 0,-1-1 0 0 0,1 0 0 0 0,0 1 0 0 0,0-1 0 0 0,0 1 0 0 0,0-1 0 0 0,0 1 0 0 0,0-1 0 0 0,0 1 1 0 0,0-1 83 0 0,-24-36-2054 0 0,7 6 985 0 0</inkml:trace>
  <inkml:trace contextRef="#ctx0" brushRef="#br0" timeOffset="165997.871">13376 6837 1048 0 0,'0'0'448'0'0,"0"0"-52"0"0,0 0-35 0 0,-5 23 2132 0 0,-18-4-2086 0 0,93-133 2265 0 0,270-450-1594 0 0,-171 297-842 0 0,-126 226-229 0 0,-38 47-15 0 0,5 10 18 0 0,0 1 1 0 0,-1 1-1 0 0,-1-1 1 0 0,-1 1-1 0 0,0 1 1 0 0,-2-1-1 0 0,0 1 1 0 0,-1 0 0 0 0,1 14-11 0 0,11 34 122 0 0,27 91 334 0 0,8-2 0 0 0,51 107-456 0 0,-40-62-374 0 0,-94-225-5063 0 0,14-1 4158 0 0,2-4 102 0 0</inkml:trace>
  <inkml:trace contextRef="#ctx0" brushRef="#br0" timeOffset="166557.002">13751 6473 888 0 0,'-19'-8'4803'0'0,"76"9"-3310"0"0,-33 0-1322 0 0,151-23 540 0 0,359-53 52 0 0,-510 71-759 0 0,-20 2-5 0 0,0 1 0 0 0,0 0 0 0 0,0 0 0 0 0,0 0 0 0 0,0 0 0 0 0,0 1 0 0 0,0-1 0 0 0,0 1 0 0 0,0 0 0 0 0,1 0 0 0 0,-1 1 0 0 0,0-1 0 0 0,0 1 0 0 0,0 0 0 0 0,0 0 0 0 0,0 0 0 0 0,-1 1 0 0 0,1-1 0 0 0,0 1 0 0 0,0 0 0 0 0,-1 0 0 0 0,1 0 0 0 0,-1 0 0 0 0,0 1 0 0 0,0 0 0 0 0,0-1-1 0 0,2 4 2 0 0,5 17 77 0 0,-2 2-1 0 0,-1-1 0 0 0,-1 1 0 0 0,-1 0 0 0 0,-1 1 0 0 0,-1-1 0 0 0,-1 1 1 0 0,-1 0-1 0 0,-2-1 0 0 0,-2 13-76 0 0,2 19 1093 0 0,-4-65-503 0 0,12-25-562 0 0,0 0-1 0 0,2 0 0 0 0,2 0 0 0 0,1 2 0 0 0,1-1 0 0 0,2 2 1 0 0,1 0-1 0 0,1 0 0 0 0,20-24-27 0 0,-33 48-24 0 0,1 0 0 0 0,-1 1 0 0 0,1-1 0 0 0,0 1 0 0 0,1 0 0 0 0,-1 1 0 0 0,1-1 0 0 0,0 1-1 0 0,0 0 1 0 0,0 0 0 0 0,1 1 0 0 0,-1 0 0 0 0,1 0 0 0 0,0 1 0 0 0,0-1 0 0 0,0 1 0 0 0,0 1 0 0 0,0-1 0 0 0,0 2 0 0 0,0-1 0 0 0,1 0 24 0 0,0 4-14 0 0,1 0 0 0 0,-1 0 0 0 0,-1 1 0 0 0,1 0 0 0 0,0 1 0 0 0,-1-1 0 0 0,0 1 0 0 0,0 1 0 0 0,-1-1 0 0 0,1 1 0 0 0,-1 0 0 0 0,0 1 0 0 0,-1-1 0 0 0,1 1 0 0 0,-1 0 0 0 0,2 6 14 0 0,5 11-39 0 0,-1 1 1 0 0,-1 0-1 0 0,-1 1 1 0 0,-1 0-1 0 0,-2 1 1 0 0,0-1 0 0 0,-2 1-1 0 0,-1 0 1 0 0,-1 12 38 0 0,10 53-630 0 0,-11 10-5845 0 0,-1-100 5144 0 0</inkml:trace>
  <inkml:trace contextRef="#ctx0" brushRef="#br0" timeOffset="161691.902">8707 6440 1424 0 0,'7'79'1866'0'0,"-39"392"2225"0"0,33-466-4049 0 0,-1 0-1 0 0,1-1 1 0 0,0 1-1 0 0,0-1 1 0 0,0 1-1 0 0,0-1 1 0 0,1 1-1 0 0,0-1 1 0 0,0 0-1 0 0,0 0 1 0 0,0 0-1 0 0,1 0 1 0 0,0 0-1 0 0,0 0 1 0 0,0 0-1 0 0,0-1 1 0 0,0 0-1 0 0,1 0 1 0 0,-1 0-1 0 0,1 0 1 0 0,0 0-1 0 0,0-1 1 0 0,0 1-1 0 0,0-1 1 0 0,0 0-1 0 0,1-1 1 0 0,-1 1-1 0 0,1-1 1 0 0,-1 1-1 0 0,1-1 1 0 0,-1-1-1 0 0,1 1 1 0 0,0-1-1 0 0,-1 0 1 0 0,1 0-1 0 0,0 0 1 0 0,2-1-42 0 0,177-23-1129 0 0,-56-41-4053 0 0,-104 45 3956 0 0</inkml:trace>
  <inkml:trace contextRef="#ctx0" brushRef="#br0" timeOffset="161894.792">8755 6825 1436 0 0,'51'-18'3715'0'0,"-26"7"-3186"0"0,163-38 1520 0 0,-53 18-2448 0 0,-9-20-3939 0 0,-100 35 3206 0 0</inkml:trace>
  <inkml:trace contextRef="#ctx0" brushRef="#br0" timeOffset="162081.559">8677 6380 1164 0 0,'1'0'87'0'0,"-1"0"0"0"0,1 0 0 0 0,-1 0 0 0 0,1 0 0 0 0,-1 0 0 0 0,1 0 0 0 0,-1 0 0 0 0,1-1 0 0 0,-1 1 0 0 0,1 0 0 0 0,-1 0 0 0 0,1 0 0 0 0,-1-1 0 0 0,1 1 0 0 0,-1 0 0 0 0,1-1 0 0 0,-1 1 0 0 0,0 0 0 0 0,1-1 0 0 0,-1 1 0 0 0,1-1 0 0 0,-1 1 0 0 0,0-1 0 0 0,0 1 0 0 0,1 0 0 0 0,-1-1 0 0 0,0 1 0 0 0,0-1 0 0 0,1 1 0 0 0,-1-1 0 0 0,0 1 0 0 0,0-1 0 0 0,0 0 0 0 0,0 1 0 0 0,0-1 0 0 0,0 1 0 0 0,0-1 0 0 0,0 1 0 0 0,0-1 0 0 0,0 1 0 0 0,0-1 0 0 0,0 1 0 0 0,0-1 0 0 0,-1 1 0 0 0,1-1 0 0 0,0 1 0 0 0,0-1 0 0 0,0 1 0 0 0,-1-1 0 0 0,1 1 0 0 0,0-1 0 0 0,-1 1 0 0 0,1-1 0 0 0,0 1 0 0 0,-1 0 0 0 0,1-1 0 0 0,-1 1 0 0 0,1 0 0 0 0,-1-1 0 0 0,1 1 0 0 0,0 0 0 0 0,-1 0 0 0 0,1-1 0 0 0,-1 1 0 0 0,1 0 0 0 0,-1 0 0 0 0,1 0 0 0 0,-1-1-87 0 0,50-17 815 0 0,-45 16-567 0 0,225-15-1886 0 0,-67 45-2232 0 0,-127-16 2695 0 0</inkml:trace>
  <inkml:trace contextRef="#ctx0" brushRef="#br0" timeOffset="162503.084">9376 6700 1664 0 0,'20'-12'3542'0'0,"24"26"-2786"0"0,-19-1-628 0 0,-2 1 0 0 0,1 1 1 0 0,-2 1-1 0 0,0 0 0 0 0,-1 2 0 0 0,-1 1 1 0 0,0 0-1 0 0,-2 1 0 0 0,0 1 0 0 0,-2 1 0 0 0,0 1 1 0 0,2 4-129 0 0,-17-25 42 0 0,1 0 1 0 0,0 0-1 0 0,-1 0 1 0 0,1 0-1 0 0,-1 0 1 0 0,0 1-1 0 0,1-1 1 0 0,-1 0 0 0 0,0 0-1 0 0,0 1 1 0 0,-1-1-1 0 0,1 1 1 0 0,-1-1-1 0 0,1 1 1 0 0,-1-1-1 0 0,0 1 1 0 0,1-1-1 0 0,-1 1 1 0 0,-1-1 0 0 0,1 1-1 0 0,0-1 1 0 0,-1 1-1 0 0,1-1 1 0 0,-1 1-1 0 0,0-1 1 0 0,1 1-1 0 0,-1-1 1 0 0,0 0-1 0 0,-1 0 1 0 0,1 1 0 0 0,0-1-1 0 0,-1 0 1 0 0,1 0-1 0 0,-1 0 1 0 0,0 0-1 0 0,1-1 1 0 0,-1 1-1 0 0,0 0 1 0 0,0-1-1 0 0,0 1 1 0 0,0-1-1 0 0,-1 0 1 0 0,1 1 0 0 0,0-1-1 0 0,0 0 1 0 0,-1-1-1 0 0,1 1 1 0 0,-1 0-1 0 0,1-1 1 0 0,-1 1-1 0 0,1-1 1 0 0,-3 1-43 0 0,0-3 39 0 0,-1 0 0 0 0,1 0 0 0 0,-1-1 0 0 0,1 1 0 0 0,0-1 0 0 0,0 0 0 0 0,1 0 0 0 0,-1-1 0 0 0,0 1 0 0 0,1-1 0 0 0,0 0 0 0 0,0 0 0 0 0,0-1 0 0 0,1 1 0 0 0,-1-1 0 0 0,1 0 0 0 0,0 0 0 0 0,0 0 0 0 0,1 0 0 0 0,-1 0 0 0 0,1-1 0 0 0,1 1 0 0 0,-1-1 0 0 0,1 1 0 0 0,0-1 0 0 0,0 0 0 0 0,0 0 0 0 0,1 1 0 0 0,0-1 0 0 0,0 0 0 0 0,0 0 0 0 0,1 1 0 0 0,0-1 0 0 0,0 0 0 0 0,0 1 0 0 0,1-1 0 0 0,0 1 0 0 0,2-6-39 0 0,3-5-169 0 0,1 0-1 0 0,0 1 1 0 0,0 0-1 0 0,2 1 1 0 0,0-1 0 0 0,0 2-1 0 0,2-1 1 0 0,-1 2-1 0 0,2 0 1 0 0,-1 0 0 0 0,3 0 169 0 0,136-103-6242 0 0,-128 95 5112 0 0</inkml:trace>
  <inkml:trace contextRef="#ctx0" brushRef="#br0" timeOffset="162842.794">10046 6659 1312 0 0,'176'209'3413'0'0,"-174"-206"-3306"0"0,0 0 1 0 0,-1 0-1 0 0,1 0 0 0 0,-1 1 0 0 0,1-1 0 0 0,-1 0 1 0 0,0 1-1 0 0,-1-1 0 0 0,1 0 0 0 0,-1 1 0 0 0,1-1 1 0 0,-1 1-1 0 0,0-1 0 0 0,0 1 0 0 0,0-1 1 0 0,-1 1-1 0 0,1-1 0 0 0,-1 1 0 0 0,0-1 0 0 0,0 0 1 0 0,0 1-1 0 0,-1-1 0 0 0,1 0 0 0 0,-1 0 0 0 0,1 0 1 0 0,-1 0-1 0 0,0 0 0 0 0,0 0 0 0 0,0 0 1 0 0,-1-1-1 0 0,1 1 0 0 0,-1-1 0 0 0,1 0 0 0 0,-1 0 1 0 0,0 1-1 0 0,0-2 0 0 0,0 1 0 0 0,0 0 1 0 0,0-1-1 0 0,-1 1 0 0 0,1-1 0 0 0,0 0 0 0 0,0 0 1 0 0,-1 0-1 0 0,1-1 0 0 0,-1 1 0 0 0,1-1 0 0 0,-1 0 1 0 0,1 0-1 0 0,-1 0 0 0 0,1 0 0 0 0,-1 0 1 0 0,1-1-1 0 0,-1 0 0 0 0,1 0 0 0 0,0 0 0 0 0,-1 0 1 0 0,1 0-1 0 0,0-1 0 0 0,0 1 0 0 0,0-1 1 0 0,0 0-1 0 0,-2-1-107 0 0,0-1 33 0 0,1 0 0 0 0,-1 1 0 0 0,1-2 0 0 0,0 1 0 0 0,0 0 1 0 0,1-1-1 0 0,-1 0 0 0 0,1 1 0 0 0,0-1 0 0 0,0-1 0 0 0,1 1 1 0 0,-1 0-1 0 0,1-1 0 0 0,0 1 0 0 0,1-1 0 0 0,-1 0 0 0 0,1 1 0 0 0,0-1 1 0 0,1 0-1 0 0,-1 0 0 0 0,1 0 0 0 0,0 1 0 0 0,1-1 0 0 0,-1 0 1 0 0,1 0-1 0 0,1 0 0 0 0,-1 1 0 0 0,1-1 0 0 0,1-3-33 0 0,84-148-1517 0 0,101-2-6481 0 0,-168 148 6792 0 0</inkml:trace>
  <inkml:trace contextRef="#ctx0" brushRef="#br0" timeOffset="163867.361">10802 6635 1148 0 0,'-16'4'146'0'0,"1"0"-1"0"0,0 1 1 0 0,0 1 0 0 0,0 1-1 0 0,1 0 1 0 0,0 0 0 0 0,1 1-1 0 0,-1 1 1 0 0,1 1 0 0 0,1 0-1 0 0,0 0 1 0 0,1 1 0 0 0,0 1-1 0 0,0-1 1 0 0,1 2 0 0 0,1 0-1 0 0,0 0 1 0 0,0 0 0 0 0,2 1-1 0 0,0 1 1 0 0,0-1 0 0 0,1 1-1 0 0,1 0 1 0 0,1 0 0 0 0,-3 14-146 0 0,7-28 17 0 0,0 1 0 0 0,-1 0 0 0 0,1-1 1 0 0,0 1-1 0 0,0 0 0 0 0,0-1 0 0 0,0 1 0 0 0,0 0 1 0 0,1-1-1 0 0,-1 1 0 0 0,0 0 0 0 0,1-1 0 0 0,0 1 1 0 0,-1-1-1 0 0,1 1 0 0 0,0-1 0 0 0,-1 1 1 0 0,1-1-1 0 0,0 1 0 0 0,0-1 0 0 0,0 0 0 0 0,0 1 1 0 0,1-1-1 0 0,-1 0 0 0 0,0 0 0 0 0,0 0 0 0 0,1 0 1 0 0,-1 0-1 0 0,1 0 0 0 0,-1 0 0 0 0,1-1 0 0 0,-1 1 1 0 0,1 0-1 0 0,-1-1 0 0 0,1 1 0 0 0,-1-1 1 0 0,1 0-1 0 0,0 1 0 0 0,-1-1 0 0 0,1 0 0 0 0,0 0 1 0 0,0 0-1 0 0,-1 0 0 0 0,1 0 0 0 0,0-1 0 0 0,-1 1 1 0 0,1 0-1 0 0,0-1-17 0 0,76-12 219 0 0,-68 10-259 0 0,-1-1 0 0 0,0 1 0 0 0,0-2 0 0 0,0 1 0 0 0,0-2 0 0 0,-1 1 0 0 0,0-1 0 0 0,0 0 1 0 0,0 0-1 0 0,-1-1 0 0 0,0 0 0 0 0,0-1 0 0 0,-1 1 0 0 0,0-1 0 0 0,0-1 0 0 0,-1 1 0 0 0,0-1 0 0 0,0 0 1 0 0,-1 0-1 0 0,0 0 0 0 0,-1-1 0 0 0,0 1 0 0 0,-1-1 0 0 0,1-2 40 0 0,-3 12-48 0 0,0 0-6 0 0,-3-21 42 0 0,-29-45-485 0 0,3 2 1415 0 0,29 63-846 0 0,0 1-1 0 0,0 0 6 0 0,0 0-8 0 0,3-27 859 0 0,4 27-934 0 0,0 1 0 0 0,0 0 0 0 0,0 1 0 0 0,-1-1 0 0 0,1 1 0 0 0,0 1 0 0 0,-1-1 0 0 0,1 1 0 0 0,-1 0 0 0 0,0 1 0 0 0,0 0 0 0 0,0 0 0 0 0,0 0 1 0 0,-1 0-1 0 0,1 1 0 0 0,-1 0 0 0 0,0 0 0 0 0,-1 0 0 0 0,1 1 0 0 0,-1 0 0 0 0,0 0 0 0 0,-1 0 0 0 0,1 0 0 0 0,-1 1 6 0 0,4 2-75 0 0,122 202 1485 0 0,-130-211-1326 0 0,1 0 1 0 0,0 0 0 0 0,-1 0 0 0 0,1 0-1 0 0,0 0 1 0 0,-1 0 0 0 0,1 0-1 0 0,0 0 1 0 0,-1 0 0 0 0,1 0 0 0 0,0 0-1 0 0,-1 0 1 0 0,1 0 0 0 0,-1 0-1 0 0,1 0 1 0 0,0 1 0 0 0,0-1 0 0 0,-1 0-1 0 0,1 0 1 0 0,0 0 0 0 0,-1 1-1 0 0,1-1 1 0 0,0 0 0 0 0,0 0 0 0 0,-1 1-1 0 0,1-1 1 0 0,0 0 0 0 0,0 0-1 0 0,-1 1 1 0 0,1-1 0 0 0,0 0 0 0 0,0 1-1 0 0,0-1 1 0 0,0 0-85 0 0,-5-19 54 0 0,1 0 1 0 0,1-1-1 0 0,1 0 1 0 0,1 0-1 0 0,1 0 0 0 0,0 1 1 0 0,2-1-1 0 0,0 0 1 0 0,1 0-1 0 0,1 1 1 0 0,1 0-1 0 0,0 0 0 0 0,5-9-54 0 0,84-133-1824 0 0,-82 147 1123 0 0,0 0 0 0 0,2 1 0 0 0,-1 1 0 0 0,1 0 0 0 0,1 1 0 0 0,0 1-1 0 0,1 0 1 0 0,0 1 0 0 0,2 0 701 0 0,1-2-1110 0 0</inkml:trace>
  <inkml:trace contextRef="#ctx0" brushRef="#br0" timeOffset="158535.611">4271 6543 848 0 0,'2'-2'78'0'0,"-1"-1"-1"0"0,1 0 1 0 0,-1 0-1 0 0,0 0 1 0 0,-1 0-1 0 0,1-1 1 0 0,0 1-1 0 0,-1 0 1 0 0,0 0-1 0 0,1 0 1 0 0,-1-1-1 0 0,0 1 1 0 0,-1 0 0 0 0,1 0-1 0 0,-1-1 1 0 0,1 1-1 0 0,-1 0 1 0 0,0 0-1 0 0,0 0 1 0 0,-1 0-1 0 0,1 0 1 0 0,0 0-1 0 0,-1 0 1 0 0,0 1-1 0 0,0-1 1 0 0,0 1-1 0 0,0-1 1 0 0,0 1 0 0 0,0-1-1 0 0,0 1 1 0 0,-1 0-1 0 0,1 0 1 0 0,-1 0-1 0 0,0 1 1 0 0,0-1-1 0 0,1 0 1 0 0,-1 1-1 0 0,0 0 1 0 0,0 0-1 0 0,0 0 1 0 0,-1 0-1 0 0,1 0-77 0 0,-140-24 1124 0 0,28 53-381 0 0,112-27-718 0 0,0 1-1 0 0,0-1 1 0 0,0 0-1 0 0,1 1 1 0 0,-1-1 0 0 0,0 1-1 0 0,1 0 1 0 0,-1 0 0 0 0,1 0-1 0 0,0 0 1 0 0,-1 0-1 0 0,1 1 1 0 0,0-1 0 0 0,0 1-1 0 0,1-1 1 0 0,-1 1 0 0 0,0 0-1 0 0,1 0 1 0 0,0-1-1 0 0,0 1 1 0 0,0 0 0 0 0,0 0-1 0 0,0 0 1 0 0,0 1 0 0 0,1-1-1 0 0,-1 0 1 0 0,1 0-1 0 0,0 0 1 0 0,0 0 0 0 0,0 0-1 0 0,1 1 1 0 0,-1-1 0 0 0,1 0-1 0 0,0 0 1 0 0,-1 0-1 0 0,1 0 1 0 0,1 0 0 0 0,-1 0-25 0 0,15 25 124 0 0,1-1 1 0 0,1 0-1 0 0,1-2 1 0 0,2 0-1 0 0,0-1 1 0 0,20 15-125 0 0,94 122 438 0 0,-127-149-401 0 0,-1-3-29 0 0,-1-1 0 0 0,-1 0 0 0 0,1 1 0 0 0,-2 0 1 0 0,1 0-1 0 0,-1 1 0 0 0,0-1 0 0 0,-1 1 0 0 0,0 0 1 0 0,-1 0-1 0 0,0 0 0 0 0,0 0 0 0 0,-1 0 0 0 0,-1 0 1 0 0,0 1-1 0 0,0-1 0 0 0,-1 2-8 0 0,-2 0-12 0 0,-1-1 0 0 0,0 0 0 0 0,-1 0 0 0 0,0-1 0 0 0,0 0 0 0 0,-1 1 0 0 0,-1-2 0 0 0,0 1 0 0 0,0-1 0 0 0,-1 0 0 0 0,0 0 0 0 0,0-1 0 0 0,-1 0 0 0 0,0-1 0 0 0,-1 0 0 0 0,0 0 0 0 0,0-1 0 0 0,0-1 1 0 0,0 1-1 0 0,-1-1 0 0 0,0-1 0 0 0,0 0 0 0 0,0-1 0 0 0,-1 0 0 0 0,1-1 0 0 0,-1 0 0 0 0,0 0 0 0 0,-8-1 12 0 0,14-2-183 0 0,0 1 0 0 0,0-1 0 0 0,0-1 0 0 0,0 1 0 0 0,1-1 0 0 0,-1 0 0 0 0,0 0 0 0 0,1 0 0 0 0,0-1 0 0 0,-1 0 0 0 0,1 0 0 0 0,0 0 0 0 0,1-1 0 0 0,-1 0 0 0 0,1 0 0 0 0,-1 0 0 0 0,1 0 0 0 0,0-1 0 0 0,1 1 0 0 0,-1-1 0 0 0,1 0 0 0 0,0 0 0 0 0,0 0 0 0 0,0-1 0 0 0,1 1 0 0 0,0-1 0 0 0,-1-2 183 0 0,-4-25-1172 0 0</inkml:trace>
  <inkml:trace contextRef="#ctx0" brushRef="#br0" timeOffset="159621.846">4773 6994 936 0 0,'5'-3'209'0'0,"0"1"1"0"0,0-1-1 0 0,-1 0 1 0 0,1 0-1 0 0,-1 0 1 0 0,1 0-1 0 0,-1-1 0 0 0,0 0 1 0 0,0 0-1 0 0,-1 0 1 0 0,1 0-1 0 0,-1-1 0 0 0,0 1 1 0 0,0-1-1 0 0,0 0 1 0 0,-1 0-1 0 0,0 0 0 0 0,0 0 1 0 0,0 0-1 0 0,0-1 1 0 0,-1 1-1 0 0,0 0 0 0 0,0-1 1 0 0,0 1-1 0 0,-1-3-209 0 0,-2 4 42 0 0,0 0 0 0 0,0 0 0 0 0,-1 1 0 0 0,1-1 0 0 0,-1 1 0 0 0,0 0 0 0 0,0-1 0 0 0,0 1 0 0 0,-1 1 0 0 0,1-1 0 0 0,-1 0-1 0 0,1 1 1 0 0,-1 0 0 0 0,0 0 0 0 0,0 0 0 0 0,0 0 0 0 0,0 1 0 0 0,0-1 0 0 0,0 1 0 0 0,0 0 0 0 0,-1 0 0 0 0,1 1 0 0 0,0-1 0 0 0,-1 1 0 0 0,1 0 0 0 0,0 0-1 0 0,-1 0 1 0 0,1 1 0 0 0,-3 0-42 0 0,-13 3 60 0 0,1 1 0 0 0,1 1 1 0 0,-1 1-1 0 0,1 0 0 0 0,0 2 0 0 0,0 0 0 0 0,1 1 0 0 0,1 0 0 0 0,-1 1 0 0 0,2 1 0 0 0,0 1 0 0 0,0 0 0 0 0,1 1 0 0 0,-8 11-60 0 0,15-18 12 0 0,1 0 0 0 0,0 0 0 0 0,1 0 0 0 0,0 1 1 0 0,0 0-1 0 0,0 0 0 0 0,1 0 0 0 0,1 1 0 0 0,-1-1 0 0 0,1 1 0 0 0,1 0 0 0 0,0 0 0 0 0,0 0 0 0 0,0 0 0 0 0,1 1-12 0 0,4-6 4 0 0,0-1 0 0 0,0 1 0 0 0,0 0 0 0 0,0-1 0 0 0,1 0 0 0 0,-1 1 0 0 0,1-1 0 0 0,0-1 0 0 0,0 1 0 0 0,0 0 0 0 0,0-1 0 0 0,0 0 0 0 0,1 0 0 0 0,-1 0 0 0 0,1-1 0 0 0,-1 0 0 0 0,1 0 0 0 0,0 0 0 0 0,-1 0 0 0 0,1 0 0 0 0,0-1 0 0 0,0 0 0 0 0,-1 0 0 0 0,1 0 0 0 0,0-1 0 0 0,0 0 0 0 0,-1 0 0 0 0,1 0 0 0 0,0 0 0 0 0,3-2-4 0 0,4 0 22 0 0,1-1 0 0 0,-1-1-1 0 0,0 1 1 0 0,0-2 0 0 0,-1 0-1 0 0,0 0 1 0 0,0-1 0 0 0,0 0-1 0 0,-1-1 1 0 0,0 0 0 0 0,0-1-1 0 0,-1 0 1 0 0,0-1 0 0 0,-1 0-1 0 0,0 0 1 0 0,-1 0 0 0 0,0-1-1 0 0,4-8-21 0 0,-10 16 62 0 0,14-25 1078 0 0,-9 52-661 0 0,-6 576-361 0 0,-29-352 4 0 0,21-132-264 0 0,19-139-693 0 0,26-79-318 0 0,4 3 0 0 0,4 1 0 0 0,5 2 0 0 0,25-33 1153 0 0,82-161 496 0 0,-74 65 2951 0 0,-79 209-2542 0 0,-7 25-537 0 0,-11 31-265 0 0,5-17-70 0 0,1 1-1 0 0,2 0 1 0 0,0 1 0 0 0,2-1 0 0 0,0 1 0 0 0,2 0 0 0 0,1 0 0 0 0,1 21-33 0 0,1-40-4 0 0,1 0 0 0 0,-1 0 1 0 0,1-1-1 0 0,0 1 0 0 0,0-1 0 0 0,1 1 1 0 0,-1-1-1 0 0,1 0 0 0 0,1 0 0 0 0,-1 0 0 0 0,1 0 1 0 0,-1-1-1 0 0,1 1 0 0 0,1-1 0 0 0,-1 0 1 0 0,0 0-1 0 0,1-1 0 0 0,0 1 0 0 0,0-1 0 0 0,0 0 1 0 0,0-1-1 0 0,1 1 0 0 0,-1-1 0 0 0,1 0 1 0 0,-1 0-1 0 0,1 0 0 0 0,0-1 0 0 0,0 0 0 0 0,-1 0 1 0 0,1-1-1 0 0,0 0 0 0 0,0 0 0 0 0,0 0 1 0 0,0 0-1 0 0,0-1 0 0 0,0 0 0 0 0,-1 0 0 0 0,1-1 1 0 0,3-1 3 0 0,12-4-24 0 0,0-1 0 0 0,-1-2 0 0 0,0 0 0 0 0,0 0-1 0 0,-1-2 1 0 0,-1-1 0 0 0,0 0 0 0 0,-1-1 0 0 0,0-1 0 0 0,-1 0 0 0 0,-1-1 0 0 0,-1-1 0 0 0,0-1 0 0 0,-1 0 0 0 0,-1 0 0 0 0,0-1 0 0 0,-2-1 0 0 0,0 0 0 0 0,-1 0 0 0 0,-1-1 0 0 0,1-9 24 0 0,-10-20 499 0 0,-12 84-431 0 0,11-24-140 0 0,0-1 1 0 0,0 1-1 0 0,1-1 0 0 0,0 1 0 0 0,1-1 0 0 0,0 1 0 0 0,0 0 0 0 0,1-1 1 0 0,0 1-1 0 0,1-1 0 0 0,0 1 0 0 0,1-1 0 0 0,0 0 0 0 0,0 0 0 0 0,1 0 1 0 0,0 0-1 0 0,0 0 0 0 0,1-1 0 0 0,0 0 0 0 0,1 0 0 0 0,0 0 0 0 0,0-1 1 0 0,0 0-1 0 0,1 0 0 0 0,0-1 0 0 0,1 1 0 0 0,-1-1 0 0 0,1-1 0 0 0,1 0 1 0 0,-1 0-1 0 0,1-1 0 0 0,-1 1 0 0 0,1-2 0 0 0,0 1 0 0 0,1-2 0 0 0,-1 1 0 0 0,0-1 1 0 0,1 0-1 0 0,-1-1 0 0 0,1 0 0 0 0,6-1 72 0 0,4 1-439 0 0,-1-1-1 0 0,0-1 1 0 0,0 0-1 0 0,0-2 1 0 0,0 0-1 0 0,0-1 1 0 0,-1-1-1 0 0,0-1 1 0 0,0 0-1 0 0,0-1 1 0 0,2-2 439 0 0,10-6-1224 0 0</inkml:trace>
  <inkml:trace contextRef="#ctx0" brushRef="#br0" timeOffset="159946.005">6352 6929 908 0 0,'1'-5'188'0'0,"9"-62"3567"0"0,-10 66-3709 0 0,0 0 1 0 0,0 0-1 0 0,0-1 0 0 0,0 1 0 0 0,-1 0 0 0 0,1 0 1 0 0,-1 0-1 0 0,1 0 0 0 0,-1 0 0 0 0,1 0 0 0 0,-1 0 1 0 0,1 0-1 0 0,-1 0 0 0 0,0 0 0 0 0,0 0 0 0 0,1 0 1 0 0,-1 0-1 0 0,0 0 0 0 0,0 0 0 0 0,0 1 1 0 0,0-1-1 0 0,0 0 0 0 0,0 1 0 0 0,0-1 0 0 0,0 1 1 0 0,0-1-1 0 0,0 1 0 0 0,-1 0 0 0 0,1-1 0 0 0,0 1 1 0 0,0 0-1 0 0,0 0 0 0 0,-1 0 0 0 0,1 0 0 0 0,0 0 1 0 0,0 0-1 0 0,0 0 0 0 0,0 0 0 0 0,-1 0 1 0 0,1 1-1 0 0,0-1 0 0 0,0 0 0 0 0,0 1 0 0 0,0-1 1 0 0,0 1-1 0 0,0-1 0 0 0,0 1 0 0 0,0 0 0 0 0,0-1 1 0 0,0 1-1 0 0,0 0 0 0 0,-1 0-46 0 0,-9 4 69 0 0,0 0 1 0 0,1 1-1 0 0,-1 0 0 0 0,1 0 1 0 0,0 1-1 0 0,1 0 0 0 0,-1 1 1 0 0,1 0-1 0 0,1 1 0 0 0,0 0 1 0 0,0 0-1 0 0,1 1 0 0 0,0 0 1 0 0,0 0-1 0 0,1 0 0 0 0,1 1 1 0 0,0 0-1 0 0,0 0 0 0 0,1 1 1 0 0,0 1-70 0 0,5-11 1 0 0,0 1 0 0 0,1 0 0 0 0,-1-1-1 0 0,1 0 1 0 0,0 1 0 0 0,-1-1 0 0 0,1 0 0 0 0,0 0 0 0 0,0 0 0 0 0,1 0 0 0 0,-1 0 0 0 0,0-1 0 0 0,1 1 0 0 0,-1-1-1 0 0,0 1 1 0 0,1-1 0 0 0,0 0 0 0 0,-1 0 0 0 0,1 0 0 0 0,0 0 0 0 0,0-1 0 0 0,-1 1 0 0 0,1-1 0 0 0,0 0 0 0 0,0 1-1 0 0,0-1 1 0 0,0 0 0 0 0,-1-1 0 0 0,1 1 0 0 0,1-1-1 0 0,21-2 124 0 0,-1-1 0 0 0,0-1 0 0 0,0-1 1 0 0,-1-1-1 0 0,0-1 0 0 0,0-1 0 0 0,-1-1 0 0 0,5-3-124 0 0,27 64-1055 0 0,5-57-4829 0 0,-44-2 4658 0 0</inkml:trace>
  <inkml:trace contextRef="#ctx0" brushRef="#br0" timeOffset="160254.803">6682 6702 1280 0 0,'84'64'2003'0'0,"-63"-43"-1647"0"0,0 2 0 0 0,-2 0 0 0 0,-1 1 0 0 0,0 1 0 0 0,-2 0 0 0 0,-1 1 0 0 0,-1 1 0 0 0,9 26-356 0 0,-23-55 78 0 0,-1 1-1 0 0,0 0 0 0 0,1 0 0 0 0,-1-1 1 0 0,0 1-1 0 0,0 0 0 0 0,0 0 1 0 0,0 0-1 0 0,0 0 0 0 0,0 0 1 0 0,0 0-1 0 0,0 0 0 0 0,-1 0 1 0 0,1 1-1 0 0,0-1 0 0 0,0 0 0 0 0,-1 1 1 0 0,1-1-1 0 0,0 1 0 0 0,-1-1 1 0 0,1 1-1 0 0,-1 0 0 0 0,1 0 1 0 0,0-1-1 0 0,-1 1 0 0 0,1 0 1 0 0,-1 0-1 0 0,1 0 0 0 0,-1 1 0 0 0,1-1 1 0 0,-1 0-1 0 0,1 0 0 0 0,0 1 1 0 0,-1-1-1 0 0,1 1 0 0 0,0-1 1 0 0,-1 1-1 0 0,1 0 0 0 0,0-1 1 0 0,0 1-1 0 0,-1 0 0 0 0,1 0 0 0 0,0 0 1 0 0,0 0-1 0 0,0 0 0 0 0,0 0 1 0 0,0 0-1 0 0,0 0 0 0 0,1 1 1 0 0,-1-1-1 0 0,0 0 0 0 0,1 0 1 0 0,-1 1-1 0 0,0-1 0 0 0,1 0 0 0 0,0 1 1 0 0,-1-1-1 0 0,1 1 0 0 0,0-1 1 0 0,0 0-1 0 0,0 1 0 0 0,-1 0-77 0 0,-1-10-11 0 0,-1-1 1 0 0,1 1-1 0 0,0-1 0 0 0,1 0 0 0 0,0 1 0 0 0,1-1 0 0 0,-1 0 1 0 0,2 0-1 0 0,-1 1 0 0 0,1-1 0 0 0,1 0 0 0 0,-1 1 0 0 0,1-1 0 0 0,1 1 1 0 0,0-1-1 0 0,0 1 0 0 0,0 0 0 0 0,1 0 0 0 0,1 1 0 0 0,-1-1 0 0 0,1 1 1 0 0,0 0-1 0 0,1 0 0 0 0,3-3 11 0 0,10-11-983 0 0,0 1-1 0 0,1 0 1 0 0,2 2-1 0 0,-1 1 1 0 0,2 1 0 0 0,1 0-1 0 0,3 0 984 0 0,-18 11-1218 0 0,-3 3-20 0 0</inkml:trace>
  <inkml:trace contextRef="#ctx0" brushRef="#br0" timeOffset="160610.939">7113 6997 888 0 0,'114'-18'4057'0'0,"-108"16"-3982"0"0,29-8 302 0 0,0-1 0 0 0,-1-2 0 0 0,-1-2 0 0 0,0-1 0 0 0,-1-1 0 0 0,-1-1 0 0 0,22-19-377 0 0,-50 36 25 0 0,-1-1 0 0 0,0 0 0 0 0,1 1 0 0 0,-1-1 0 0 0,0 0 0 0 0,0 0 0 0 0,-1 0 0 0 0,1-1 0 0 0,0 1 0 0 0,-1 0 0 0 0,1-1 0 0 0,-1 1 0 0 0,0-1 0 0 0,0 1 0 0 0,0-1 0 0 0,0 1 0 0 0,0-1 0 0 0,0 0 0 0 0,-1 0 0 0 0,1 1 0 0 0,-1-1 0 0 0,0 0 0 0 0,0 0 0 0 0,0 0 0 0 0,0 1 0 0 0,-1-1 0 0 0,1 0 0 0 0,-1 0 0 0 0,1 1 1 0 0,-1-1-1 0 0,0 0 0 0 0,0 1 0 0 0,0-1 0 0 0,-1 1 0 0 0,1-1 0 0 0,0 1 0 0 0,-1-1 0 0 0,0 1 0 0 0,1 0 0 0 0,-1 0 0 0 0,0 0 0 0 0,0 0 0 0 0,0 0 0 0 0,-1 0 0 0 0,1 1 0 0 0,0-1 0 0 0,-1 1 0 0 0,1-1 0 0 0,-1 1 0 0 0,1 0 0 0 0,-1 0 0 0 0,0 0 0 0 0,1 1 0 0 0,-1-1-25 0 0,-13-5 128 0 0,-1 0-1 0 0,1 1 1 0 0,-1 1-1 0 0,0 1 1 0 0,0 0 0 0 0,0 2-1 0 0,0 0 1 0 0,0 0-1 0 0,-13 3-127 0 0,24-2 18 0 0,0 0-7 0 0,-1 0 1 0 0,0 1 0 0 0,0 0-1 0 0,0 0 1 0 0,1 0-1 0 0,-1 1 1 0 0,1 0 0 0 0,-1 1-1 0 0,1-1 1 0 0,0 1 0 0 0,0 1-1 0 0,0-1 1 0 0,0 1 0 0 0,1 0-1 0 0,-1 0 1 0 0,1 1-1 0 0,0-1 1 0 0,0 1 0 0 0,1 0-1 0 0,-1 0 1 0 0,1 1 0 0 0,0 0-1 0 0,1-1 1 0 0,-1 1 0 0 0,1 0-1 0 0,1 1 1 0 0,-1-1-1 0 0,1 0 1 0 0,0 1 0 0 0,0 0-1 0 0,1-1 1 0 0,-1 1 0 0 0,2 2-12 0 0,1 0-57 0 0,2 1 0 0 0,-1 0 0 0 0,2-1 0 0 0,-1 1 0 0 0,1-1 0 0 0,0 0 0 0 0,1 0 1 0 0,0-1-1 0 0,1 1 0 0 0,0-1 0 0 0,0 0 0 0 0,5 4 57 0 0,-4-3-123 0 0,4 6-459 0 0,1-1 1 0 0,0-1 0 0 0,1 0 0 0 0,1 0 0 0 0,0-2 0 0 0,0 1 0 0 0,1-2-1 0 0,1 0 1 0 0,-1-1 0 0 0,2 0 0 0 0,4 1 581 0 0,9 0-1205 0 0</inkml:trace>
  <inkml:trace contextRef="#ctx0" brushRef="#br0" timeOffset="161367.734">7692 6910 1652 0 0,'0'0'69'0'0,"0"0"0"0"0,-1 0 0 0 0,1-1-1 0 0,0 1 1 0 0,-1 0 0 0 0,1 0 0 0 0,0-1 0 0 0,0 1 0 0 0,-1 0-1 0 0,1-1 1 0 0,0 1 0 0 0,0 0 0 0 0,0-1 0 0 0,0 1-1 0 0,0 0 1 0 0,-1-1 0 0 0,1 1 0 0 0,0 0 0 0 0,0-1 0 0 0,0 1-1 0 0,0-1 1 0 0,0 1 0 0 0,0 0 0 0 0,0-1 0 0 0,0 1-1 0 0,0 0 1 0 0,0-1 0 0 0,0 1 0 0 0,0-1 0 0 0,1 1 0 0 0,-1 0-1 0 0,0-1 1 0 0,0 1 0 0 0,0 0 0 0 0,0-1 0 0 0,1 1 0 0 0,-1 0-1 0 0,0 0 1 0 0,0-1 0 0 0,0 1 0 0 0,1 0 0 0 0,-1-1-1 0 0,0 1 1 0 0,1 0 0 0 0,-1 0 0 0 0,0 0 0 0 0,1-1 0 0 0,-1 1-1 0 0,0 0 1 0 0,1 0 0 0 0,-1 0-69 0 0,-34 3 485 0 0,15 1-395 0 0,0 1 1 0 0,0 1 0 0 0,1 1 0 0 0,0 0 0 0 0,0 1 0 0 0,0 1 0 0 0,1 1 0 0 0,1 0 0 0 0,-1 1 0 0 0,2 1 0 0 0,0 1 0 0 0,0 0 0 0 0,1 1 0 0 0,-10 12-91 0 0,23-25 2 0 0,0 1 1 0 0,0-1-1 0 0,1 0 0 0 0,-1 0 0 0 0,0 1 1 0 0,0-1-1 0 0,1 0 0 0 0,-1 1 1 0 0,1-1-1 0 0,-1 1 0 0 0,1-1 1 0 0,0 1-1 0 0,0-1 0 0 0,0 1 0 0 0,-1-1 1 0 0,1 1-1 0 0,0-1 0 0 0,1 0 1 0 0,-1 1-1 0 0,0-1 0 0 0,0 1 0 0 0,1-1 1 0 0,-1 1-1 0 0,1-1 0 0 0,-1 1 1 0 0,1-1-1 0 0,-1 0 0 0 0,1 1 1 0 0,0-1-1 0 0,0 0 0 0 0,0 0 0 0 0,0 0 1 0 0,0 1-1 0 0,0-1 0 0 0,0 0 1 0 0,0 0-1 0 0,0 0 0 0 0,0-1 1 0 0,1 1-1 0 0,-1 0 0 0 0,0 0 0 0 0,0-1 1 0 0,1 1-1 0 0,-1 0 0 0 0,1-1 1 0 0,-1 0-1 0 0,1 1 0 0 0,-1-1 1 0 0,1 0-1 0 0,-1 0 0 0 0,0 0 0 0 0,1 0 1 0 0,-1 0-1 0 0,1 0 0 0 0,-1 0 1 0 0,1 0-1 0 0,-1 0 0 0 0,1-1 0 0 0,-1 1 1 0 0,1-1-1 0 0,-1 1 0 0 0,0-1 1 0 0,1 0-3 0 0,97-11 118 0 0,-77 8-158 0 0,0 0 0 0 0,-1-2 0 0 0,0 0 0 0 0,0-2 0 0 0,0 0 0 0 0,-1-1 0 0 0,0-1 0 0 0,-1-1-1 0 0,0 0 1 0 0,-1-2 0 0 0,0 0 0 0 0,-1-1 0 0 0,-1-1 0 0 0,0 0 0 0 0,-1-2 0 0 0,0 1 0 0 0,-2-2 0 0 0,0 0 0 0 0,0 0-1 0 0,-2-1 1 0 0,-1-1 0 0 0,0 0 0 0 0,-1 0 0 0 0,-2-1 0 0 0,0 0 0 0 0,-1 0 0 0 0,-1-1 0 0 0,-1 0 0 0 0,-1 1 0 0 0,1-22 40 0 0,-4 22 140 0 0,0 0 1 0 0,-1 1-1 0 0,-1-1 1 0 0,-1 1 0 0 0,-1-1-1 0 0,-1 1 1 0 0,0 0-1 0 0,-2 1 1 0 0,0-1 0 0 0,-1 1-1 0 0,-1 1 1 0 0,-1 0-1 0 0,-1 0 1 0 0,0 1 0 0 0,-1 0-1 0 0,-1 1 1 0 0,-7-7-141 0 0,20 22 13 0 0,-1 0 1 0 0,0 0-1 0 0,0 0 0 0 0,1 0 1 0 0,-1 1-1 0 0,0-1 1 0 0,0 0-1 0 0,0 0 1 0 0,0 1-1 0 0,0-1 0 0 0,0 0 1 0 0,0 1-1 0 0,0-1 1 0 0,-1 1-1 0 0,1-1 0 0 0,0 1 1 0 0,0 0-1 0 0,0 0 1 0 0,0-1-1 0 0,-1 1 1 0 0,1 0-1 0 0,0 0 0 0 0,0 0 1 0 0,0 0-1 0 0,-1 0 1 0 0,1 0-1 0 0,0 1 0 0 0,0-1 1 0 0,0 0-1 0 0,-1 1 1 0 0,1-1-1 0 0,0 1 1 0 0,0-1-1 0 0,0 1 0 0 0,0-1 1 0 0,0 1-1 0 0,0 0 1 0 0,0-1-1 0 0,0 1 0 0 0,0 0 1 0 0,0 0-1 0 0,0 0 1 0 0,1 0-1 0 0,-1 0 1 0 0,0 0-1 0 0,1 0 0 0 0,-1 0 1 0 0,0 0-1 0 0,1 0 1 0 0,-1 0-1 0 0,1 0 0 0 0,0 1 1 0 0,-1-1-1 0 0,1 1-13 0 0,-13 69 185 0 0,15-31-245 0 0,3 0-1 0 0,1 0 0 0 0,1 0 1 0 0,3-1-1 0 0,1 0 0 0 0,2-1 1 0 0,1 0-1 0 0,3-1 0 0 0,7 12 61 0 0,123 187-5194 0 0,-122-205 3962 0 0</inkml:trace>
  <inkml:trace contextRef="#ctx0" brushRef="#br0" timeOffset="156022.817">204 6682 1240 0 0,'28'-53'2208'0'0,"-10"2"1807"0"0,-15 355-1351 0 0,26-105-2205 0 0,66 261 471 0 0,-73-347-1148 0 0,-22-112-26 0 0,2-80-7628 0 0,-2 52 6706 0 0</inkml:trace>
  <inkml:trace contextRef="#ctx0" brushRef="#br0" timeOffset="156674.786">349 6657 956 0 0,'-9'-50'3772'0'0,"33"68"-2576"0"0,54 101-934 0 0,-4 5 0 0 0,-6 2 0 0 0,21 62-262 0 0,-84-179 32 0 0,2 8-223 0 0,-7-17 227 0 0,1-1 0 0 0,-1 1 0 0 0,1-1 0 0 0,-1 1 1 0 0,0-1-1 0 0,1 1 0 0 0,-1-1 0 0 0,1 1 0 0 0,-1 0 0 0 0,1-1 1 0 0,-1 1-1 0 0,1-1 0 0 0,0 1 0 0 0,-1 0 0 0 0,1 0 1 0 0,-1-1-1 0 0,1 1 0 0 0,0 0 0 0 0,-1 0 0 0 0,1 0 0 0 0,0 0 1 0 0,-1 0-1 0 0,1 0 0 0 0,0 0 0 0 0,-1 0 0 0 0,1 0 1 0 0,0 0-1 0 0,-1 0 0 0 0,1 0 0 0 0,0 0 0 0 0,-1 0 0 0 0,1 1 1 0 0,-1-1-1 0 0,1 0 0 0 0,0 1 0 0 0,-1-1 0 0 0,1 0 1 0 0,-1 1-1 0 0,1-1 0 0 0,-1 0 0 0 0,1 1 0 0 0,-1-1 0 0 0,1 1 1 0 0,-1-1-1 0 0,0 1 0 0 0,1-1 0 0 0,-1 1 0 0 0,1 0 1 0 0,-1-1-1 0 0,0 1 0 0 0,0-1 0 0 0,1 1 0 0 0,-1 0 0 0 0,0-1 1 0 0,0 1-1 0 0,0 0-36 0 0,122-334 927 0 0,-108 300-889 0 0,-2-1-13 0 0,2 2 0 0 0,2 0 1 0 0,0 0-1 0 0,2 2 0 0 0,2 0 1 0 0,16-20-26 0 0,-34 48-5 0 0,-1 0 1 0 0,1 1 0 0 0,-1-1 0 0 0,1 0-1 0 0,0 1 1 0 0,0-1 0 0 0,0 1 0 0 0,0-1 0 0 0,0 1-1 0 0,0 0 1 0 0,0 0 0 0 0,1 0 0 0 0,-1 0-1 0 0,0 0 1 0 0,1 1 0 0 0,-1-1 0 0 0,0 1 0 0 0,1-1-1 0 0,-1 1 1 0 0,1 0 0 0 0,-1 0 0 0 0,1 0 0 0 0,-1 0-1 0 0,0 1 1 0 0,1-1 0 0 0,-1 1 0 0 0,1-1-1 0 0,-1 1 1 0 0,0 0 0 0 0,0 0 0 0 0,1 0 0 0 0,-1 0-1 0 0,0 0 1 0 0,0 0 0 0 0,0 1 0 0 0,0-1-1 0 0,0 1 1 0 0,0-1 0 0 0,-1 1 0 0 0,1 0 0 0 0,0 0-1 0 0,-1-1 1 0 0,1 1 0 0 0,-1 0 0 0 0,0 1 0 0 0,0-1-1 0 0,0 0 1 0 0,0 0 0 0 0,0 0 0 0 0,0 1-1 0 0,0-1 1 0 0,-1 0 0 0 0,1 1 0 0 0,-1-1 0 0 0,0 1-1 0 0,0-1 1 0 0,0 1 0 0 0,0-1 4 0 0,68 299-27 0 0,-54-212 44 0 0,43 380 616 0 0,-53-440-2146 0 0,1-44-4510 0 0,-4 7 4835 0 0</inkml:trace>
  <inkml:trace contextRef="#ctx0" brushRef="#br0" timeOffset="157123.702">1368 7314 1132 0 0,'80'-27'3517'0'0,"-40"9"-3069"0"0,338-131 1520 0 0,-286 86-1662 0 0,-92 61-366 0 0,-4-1 3 0 0,-5-2 52 0 0,0 1 0 0 0,0 0 0 0 0,-1 0 0 0 0,1 1 0 0 0,-1 1 0 0 0,0 0 1 0 0,0 0-1 0 0,0 1 0 0 0,0 0 0 0 0,0 0 0 0 0,0 1 0 0 0,0 1 0 0 0,-1 0 0 0 0,1 0 0 0 0,1 1 0 0 0,-1 0 0 0 0,0 1 0 0 0,0 0 0 0 0,-4 2 5 0 0,-12 1 17 0 0,-7 1 15 0 0,0 2 0 0 0,1 1-1 0 0,0 2 1 0 0,1 1 0 0 0,0 2-1 0 0,1 0 1 0 0,1 2 0 0 0,-23 18-32 0 0,50-34 4 0 0,0 0 1 0 0,0 0 0 0 0,0 0-1 0 0,0 0 1 0 0,0 0 0 0 0,0 1-1 0 0,1-1 1 0 0,-1 0 0 0 0,1 1-1 0 0,-1 0 1 0 0,1-1 0 0 0,-1 1-1 0 0,1 0 1 0 0,0 0 0 0 0,0 0-1 0 0,0-1 1 0 0,0 1 0 0 0,0 0-1 0 0,0 1 1 0 0,1-1 0 0 0,-1 0 0 0 0,0 0-1 0 0,1 0 1 0 0,0 0 0 0 0,0 0-1 0 0,-1 1 1 0 0,1-1 0 0 0,1 0-1 0 0,-1 0 1 0 0,0 0 0 0 0,0 1-1 0 0,1-1 1 0 0,-1 0 0 0 0,1 0-1 0 0,0 0 1 0 0,0 0 0 0 0,0 0-1 0 0,0 0 1 0 0,0 0 0 0 0,0 0-1 0 0,0-1 1 0 0,0 1 0 0 0,1 0-1 0 0,-1 0 1 0 0,1-1 0 0 0,-1 1-1 0 0,1-1 1 0 0,0 0 0 0 0,1 2-5 0 0,101 45 162 0 0,-37-35-1022 0 0,1-4 1 0 0,0-3-1 0 0,0-3 0 0 0,38-3 860 0 0,-101 0-133 0 0,53-3-821 0 0,36-13 42 0 0</inkml:trace>
  <inkml:trace contextRef="#ctx0" brushRef="#br0" timeOffset="157560.417">2481 7179 1844 0 0,'-2'-4'80'0'0,"0"1"1"0"0,0 0-1 0 0,-1 0 0 0 0,1 0 1 0 0,-1 0-1 0 0,1 0 0 0 0,-1 0 1 0 0,0 1-1 0 0,0-1 0 0 0,-1 1 0 0 0,1 0 1 0 0,0 0-1 0 0,-1 0 0 0 0,1 0 1 0 0,-1 1-1 0 0,0-1 0 0 0,1 1 1 0 0,-1 0-1 0 0,0 0 0 0 0,0 1 0 0 0,0-1 1 0 0,1 1-1 0 0,-1 0 0 0 0,0 0 1 0 0,0 0-1 0 0,0 0 0 0 0,0 1 0 0 0,0-1 1 0 0,0 1-1 0 0,0 0-80 0 0,-10-1 46 0 0,1 0 1 0 0,-1 0-1 0 0,0 1 0 0 0,1 1 1 0 0,-1 0-1 0 0,1 1 0 0 0,0 1 0 0 0,0 0 1 0 0,0 0-1 0 0,0 2 0 0 0,1-1 1 0 0,0 1-1 0 0,0 1 0 0 0,1 1 1 0 0,-1-1-1 0 0,2 2 0 0 0,-1-1 1 0 0,1 1-1 0 0,0 1 0 0 0,-6 9-46 0 0,15-18 6 0 0,0 0 0 0 0,0 0 0 0 0,1 0 0 0 0,-1 1 0 0 0,0-1 0 0 0,1 0 1 0 0,-1 0-1 0 0,1 1 0 0 0,-1-1 0 0 0,1 1 0 0 0,0-1 0 0 0,-1 0 0 0 0,1 1 0 0 0,0-1 0 0 0,0 1 0 0 0,0-1 0 0 0,0 1 0 0 0,0-1 0 0 0,0 0 0 0 0,1 1 0 0 0,-1-1 0 0 0,0 1 0 0 0,1-1 1 0 0,-1 0-1 0 0,1 1 0 0 0,0-1 0 0 0,-1 0 0 0 0,1 0 0 0 0,0 1 0 0 0,0-1 0 0 0,0 0 0 0 0,0 0 0 0 0,0 0 0 0 0,0 0 0 0 0,0 0 0 0 0,0 0 0 0 0,0 0 0 0 0,0 0 0 0 0,0-1 0 0 0,1 1 1 0 0,-1 0-1 0 0,0-1 0 0 0,0 1 0 0 0,1-1 0 0 0,-1 1 0 0 0,1-1 0 0 0,-1 0 0 0 0,0 1 0 0 0,1-1 0 0 0,-1 0 0 0 0,1 0 0 0 0,0 0-6 0 0,85 7 356 0 0,-82-7-255 0 0,9 0-67 0 0,-1-1 0 0 0,0 0 1 0 0,1-1-1 0 0,-1-1 0 0 0,0 0 1 0 0,0 0-1 0 0,0-2 0 0 0,-1 1 1 0 0,0-2-1 0 0,0 1 0 0 0,0-2 1 0 0,0 0-1 0 0,-1 0 1 0 0,0-1-1 0 0,-1 0 0 0 0,0-1 1 0 0,0 0-1 0 0,0-1 0 0 0,1-3-34 0 0,0-37 801 0 0,-11 48-718 0 0,0 2-97 0 0,-9 12 249 0 0,13 2-438 0 0,0 1 0 0 0,0-1 0 0 0,1 1 0 0 0,1-1-1 0 0,1-1 1 0 0,0 1 0 0 0,0-1 0 0 0,2 0 0 0 0,-1-1 0 0 0,2 0 0 0 0,0 0 0 0 0,0-1-1 0 0,1-1 1 0 0,5 5 203 0 0,3 5-1848 0 0,-14-16 624 0 0</inkml:trace>
  <inkml:trace contextRef="#ctx0" brushRef="#br0" timeOffset="158007.099">2671 7092 1132 0 0,'0'-1'52'0'0,"1"0"1"0"0,-1 0-1 0 0,0 1 1 0 0,0-1-1 0 0,0 0 0 0 0,1 0 1 0 0,-1 1-1 0 0,1-1 1 0 0,-1 0-1 0 0,0 1 0 0 0,1-1 1 0 0,-1 0-1 0 0,1 1 1 0 0,-1-1-1 0 0,1 0 0 0 0,0 1 1 0 0,-1-1-1 0 0,1 1 1 0 0,0-1-1 0 0,-1 1 0 0 0,1 0 1 0 0,0-1-1 0 0,-1 1 1 0 0,1 0-1 0 0,0-1 0 0 0,0 1 1 0 0,0 0-1 0 0,-1 0 1 0 0,1-1-1 0 0,0 1 0 0 0,0 0 1 0 0,0 0-1 0 0,-1 0 1 0 0,1 0-1 0 0,0 0 0 0 0,0 0 1 0 0,0 1-1 0 0,0-1 1 0 0,-1 0-1 0 0,1 0 0 0 0,0 1 1 0 0,0-1-1 0 0,-1 0 0 0 0,1 1 1 0 0,0-1-1 0 0,-1 0 1 0 0,1 1-1 0 0,0-1 0 0 0,-1 1 1 0 0,1 0-1 0 0,0-1 1 0 0,-1 1-1 0 0,1-1 0 0 0,-1 1 1 0 0,1 0-1 0 0,-1-1 1 0 0,0 1-1 0 0,1 0 0 0 0,-1 0 1 0 0,0-1-1 0 0,1 1 1 0 0,-1 0-1 0 0,0 0 0 0 0,0-1 1 0 0,1 1-1 0 0,-1 0 1 0 0,0 0-1 0 0,0 0 0 0 0,0 0 1 0 0,0 0-53 0 0,95 232 1955 0 0,-94-186-218 0 0,-1-46-1451 0 0,-6 5 416 0 0,3-81-186 0 0,6 56-531 0 0,0 0 0 0 0,1 1 0 0 0,2 0 0 0 0,0 0 0 0 0,0 0 0 0 0,2 0 0 0 0,0 1 0 0 0,1 1 0 0 0,1-1 0 0 0,0 2 0 0 0,8-9 15 0 0,-14 18-24 0 0,1 1 0 0 0,0-1 0 0 0,0 1 0 0 0,0 1 0 0 0,1-1 0 0 0,-1 1 0 0 0,1 0 0 0 0,0 0-1 0 0,0 0 1 0 0,1 1 0 0 0,-1 0 0 0 0,1 1 0 0 0,-1-1 0 0 0,1 1 0 0 0,0 0 0 0 0,0 1 0 0 0,0 0 0 0 0,0 0 0 0 0,0 0 0 0 0,0 1 0 0 0,0 0 0 0 0,0 1 0 0 0,1-1 0 0 0,-1 1 0 0 0,0 0 0 0 0,-1 1 0 0 0,1 0 0 0 0,0 0 0 0 0,0 1 0 0 0,-1-1 0 0 0,6 4 23 0 0,-3 0-22 0 0,0 0-1 0 0,0 1 0 0 0,-1-1 0 0 0,0 2 0 0 0,0-1 0 0 0,-1 1 0 0 0,1 1 1 0 0,-2-1-1 0 0,1 1 0 0 0,-2 0 0 0 0,1 0 0 0 0,-1 1 0 0 0,0 0 0 0 0,-1 0 0 0 0,0 0 1 0 0,-1 0-1 0 0,0 1 0 0 0,0-1 0 0 0,-1 1 0 0 0,0 7 24 0 0,5 80-3087 0 0,-21-47 625 0 0,7-37 1283 0 0</inkml:trace>
  <inkml:trace contextRef="#ctx0" brushRef="#br0" timeOffset="178157.509">5587 8915 860 0 0,'1'-8'149'0'0,"0"0"-1"0"0,-1-1 1 0 0,0 1 0 0 0,0 0-1 0 0,-1-1 1 0 0,0 1 0 0 0,-1 0 0 0 0,0 0-1 0 0,0 0 1 0 0,0 0 0 0 0,-1 0-1 0 0,0 0 1 0 0,-1 1 0 0 0,0-1-1 0 0,0 1 1 0 0,-1 0 0 0 0,0 0-1 0 0,0 1 1 0 0,0-1 0 0 0,-1 1-1 0 0,0 0 1 0 0,0 1 0 0 0,0-1-1 0 0,-1 1 1 0 0,0 0 0 0 0,0 1-1 0 0,0 0 1 0 0,-1 0 0 0 0,1 1-1 0 0,-1-1 1 0 0,0 2 0 0 0,0-1 0 0 0,0 1-1 0 0,0 0 1 0 0,0 1 0 0 0,-1 0-1 0 0,1 0 1 0 0,0 1 0 0 0,-1 0-1 0 0,1 0 1 0 0,0 1 0 0 0,-1 0-1 0 0,1 1 1 0 0,0 0-149 0 0,-6 1 57 0 0,1 1-1 0 0,0 1 1 0 0,0 0-1 0 0,1 0 1 0 0,0 1 0 0 0,0 1-1 0 0,0 0 1 0 0,1 1-1 0 0,0 0 1 0 0,0 1 0 0 0,1 0-1 0 0,0 1 1 0 0,1 0-1 0 0,0 0 1 0 0,0 1 0 0 0,1 0-1 0 0,1 1 1 0 0,0 0-1 0 0,0 0 1 0 0,1 0 0 0 0,1 1-1 0 0,0 0 1 0 0,1 0-1 0 0,0 0 1 0 0,1 0 0 0 0,0 1-1 0 0,1 0 1 0 0,1-1-1 0 0,0 8-56 0 0,1-13 21 0 0,1 1 0 0 0,-1-1 0 0 0,2 0 0 0 0,-1 0 0 0 0,1 0 0 0 0,0 0 0 0 0,1 0 0 0 0,0 0 0 0 0,0 0 0 0 0,1-1 0 0 0,-1 1 0 0 0,2-1 0 0 0,-1 0 0 0 0,1-1 0 0 0,0 1 0 0 0,1-1 0 0 0,-1 0 0 0 0,1 0 0 0 0,0 0 0 0 0,1-1 0 0 0,-1 0 0 0 0,1 0 0 0 0,0-1 0 0 0,0 0 0 0 0,1 0 0 0 0,-1-1 0 0 0,1 0 0 0 0,0 0 0 0 0,0-1 0 0 0,0 1 0 0 0,0-2 0 0 0,0 1 0 0 0,4-1-21 0 0,1 0-46 0 0,1-1 0 0 0,-1-1 1 0 0,0 0-1 0 0,0-1 1 0 0,1 0-1 0 0,-1-1 0 0 0,0 0 1 0 0,-1-1-1 0 0,1 0 0 0 0,-1-2 1 0 0,0 1-1 0 0,0-1 1 0 0,0-1-1 0 0,-1 0 0 0 0,0 0 1 0 0,0-2-1 0 0,-1 1 1 0 0,0-1-1 0 0,-1 0 0 0 0,0-1 1 0 0,0 0-1 0 0,-1-1 0 0 0,0 0 1 0 0,-1 0-1 0 0,0-1 1 0 0,-1 1-1 0 0,0-1 0 0 0,-1-1 1 0 0,0 1-1 0 0,-1-1 1 0 0,-1 0-1 0 0,0 0 0 0 0,0 0 1 0 0,-1-11 45 0 0,-12-43 362 0 0,-18 105-354 0 0,17 101 354 0 0,11-132-342 0 0,2 0 0 0 0,-1 0 0 0 0,1 0 0 0 0,0-1 0 0 0,0 1 0 0 0,1 0 0 0 0,0-1-1 0 0,0 1 1 0 0,1-1 0 0 0,-1 0 0 0 0,1 0 0 0 0,1-1 0 0 0,-1 1 0 0 0,1-1 0 0 0,1 2-20 0 0,1-5 7 0 0,-1-1 0 0 0,0 1 0 0 0,0-1 1 0 0,1-1-1 0 0,-1 1 0 0 0,1-1 0 0 0,-1 0 0 0 0,1 0 0 0 0,-1-1 0 0 0,0 0 0 0 0,1 0 0 0 0,-1-1 0 0 0,0 1 0 0 0,0-1 0 0 0,0 0 1 0 0,0-1-1 0 0,0 0 0 0 0,0 0 0 0 0,-1 0 0 0 0,1-1 0 0 0,-1 1 0 0 0,0-1 0 0 0,0 0 0 0 0,-1-1 0 0 0,1 1 0 0 0,-1-1 1 0 0,3-4-8 0 0,133-164-135 0 0,-123 145 68 0 0,1 2 0 0 0,1 0 0 0 0,1 1 0 0 0,2 1 0 0 0,0 1 0 0 0,2 2 0 0 0,0 0 0 0 0,23-14 67 0 0,-39 30-12 0 0,0 1 0 0 0,1 0 0 0 0,0 1 0 0 0,0 0-1 0 0,0 1 1 0 0,0-1 0 0 0,0 2 0 0 0,0-1 0 0 0,1 1 0 0 0,-1 1 0 0 0,0 0 0 0 0,1 0 0 0 0,-1 1 0 0 0,1 0 0 0 0,-1 0 0 0 0,0 1 0 0 0,0 0 0 0 0,0 1 0 0 0,0 0-1 0 0,0 1 1 0 0,-1-1 0 0 0,1 2 0 0 0,-1-1 0 0 0,0 1 0 0 0,7 6 12 0 0,-3-3-52 0 0,0 1-1 0 0,-1 1 0 0 0,0 0 1 0 0,0 1-1 0 0,-1 0 0 0 0,-1 0 1 0 0,0 1-1 0 0,0 0 1 0 0,-1 1-1 0 0,-1 0 0 0 0,0 0 1 0 0,-1 0-1 0 0,0 1 1 0 0,-1 0-1 0 0,0 0 0 0 0,-1 3 53 0 0,-3-12-277 0 0,0 1 0 0 0,-1-1 0 0 0,0 1 0 0 0,0-1 0 0 0,0 0 0 0 0,0 1-1 0 0,-1-1 1 0 0,0 1 0 0 0,0-1 0 0 0,0 0 0 0 0,-1 0 0 0 0,0 1 0 0 0,0-1-1 0 0,0 0 1 0 0,-1-1 0 0 0,1 1 0 0 0,-1 0 0 0 0,-2 1 277 0 0,-13 14-1305 0 0</inkml:trace>
  <inkml:trace contextRef="#ctx0" brushRef="#br0" timeOffset="175015.817">822 9172 916 0 0,'0'-6'266'0'0,"-1"1"1"0"0,0-1-1 0 0,-1 0 0 0 0,0 1 1 0 0,1-1-1 0 0,-2 1 0 0 0,1 0 1 0 0,-1 0-1 0 0,1-1 0 0 0,-1 2 0 0 0,-1-1 1 0 0,1 0-1 0 0,-1 1 0 0 0,0-1 1 0 0,0 1-1 0 0,-3-3-266 0 0,1 1 392 0 0,-5-2-304 0 0,0 0-1 0 0,-1 2 1 0 0,1-1-1 0 0,-1 2 1 0 0,0-1-1 0 0,-1 2 1 0 0,0-1-1 0 0,1 2 1 0 0,-1 0-1 0 0,0 0 1 0 0,-1 1-1 0 0,1 1 1 0 0,0 0-1 0 0,0 1 1 0 0,-1 0-1 0 0,-8 2-87 0 0,-5 0 55 0 0,0 1-1 0 0,1 2 0 0 0,-1 0 0 0 0,1 2 1 0 0,0 0-1 0 0,0 2 0 0 0,1 1 0 0 0,1 1 1 0 0,-1 2-1 0 0,2 0 0 0 0,0 1 1 0 0,0 1-1 0 0,2 1 0 0 0,0 2 0 0 0,-15 14-54 0 0,32-29 2 0 0,1-1 0 0 0,-1 1 0 0 0,1 0 0 0 0,-1-1-1 0 0,1 1 1 0 0,0 1 0 0 0,0-1 0 0 0,0 0 0 0 0,1 1 0 0 0,-1 0-1 0 0,1-1 1 0 0,0 1 0 0 0,0 0 0 0 0,0 0 0 0 0,1 0-1 0 0,-1 0 1 0 0,1 1 0 0 0,0-1 0 0 0,0 0 0 0 0,1 1 0 0 0,-1-1-1 0 0,1 0 1 0 0,0 1 0 0 0,0-1 0 0 0,0 1 0 0 0,1-1-1 0 0,-1 0 1 0 0,1 1 0 0 0,0-1 0 0 0,0 0 0 0 0,1 0 0 0 0,-1 0-1 0 0,1 0 1 0 0,0 0 0 0 0,0 0 0 0 0,1 0 0 0 0,-1 0-1 0 0,1-1 1 0 0,-1 1 0 0 0,1-1 0 0 0,0 0 0 0 0,0 0 0 0 0,1 0-1 0 0,-1 0 1 0 0,1-1 0 0 0,-1 1 0 0 0,1-1 0 0 0,0 0-1 0 0,0 0 1 0 0,0 0 0 0 0,3 1-2 0 0,9-2-8 0 0,0 0-1 0 0,0-1 1 0 0,0-1 0 0 0,0 0-1 0 0,-1-2 1 0 0,1 1 0 0 0,0-2-1 0 0,-1 0 1 0 0,0-1 0 0 0,0 0-1 0 0,0-1 1 0 0,-1-1 0 0 0,0 0-1 0 0,0-1 1 0 0,-1-1 0 0 0,0 0-1 0 0,0 0 1 0 0,-1-2 0 0 0,0 1-1 0 0,-1-1 1 0 0,0-1 0 0 0,-1 0-1 0 0,-1-1 1 0 0,1 0 0 0 0,-2 0-1 0 0,0-1 1 0 0,-1 0 0 0 0,0 0-1 0 0,-1-1 1 0 0,2-8 8 0 0,15-47 219 0 0,-2 0 0 0 0,-4-2 0 0 0,-3 0 0 0 0,-4 0 0 0 0,-2-1 0 0 0,-4 0 0 0 0,-2-1 0 0 0,-6-33-219 0 0,-20 109 230 0 0,15 21-203 0 0,2 0 1 0 0,0 1-1 0 0,1-1 0 0 0,2 2 1 0 0,0-1-1 0 0,2 0 0 0 0,0 1 0 0 0,2 0 1 0 0,2 20-28 0 0,-2-15-6 0 0,29 155-77 0 0,40 62-899 0 0,-7-89-4373 0 0,-53-137 4179 0 0</inkml:trace>
  <inkml:trace contextRef="#ctx0" brushRef="#br0" timeOffset="175373.238">852 9256 2436 0 0,'72'-45'3367'0'0,"-71"44"-3346"0"0,34-16 54 0 0,-2-1 0 0 0,-1-2-1 0 0,0-1 1 0 0,-1-2 0 0 0,-2-1 0 0 0,0-1 0 0 0,-2-1 0 0 0,10-13-75 0 0,-34 35-20 0 0,0 0-1 0 0,0 0 1 0 0,-1 0-1 0 0,1-1 1 0 0,-1 1-1 0 0,0-1 1 0 0,0 0-1 0 0,0 1 1 0 0,0-1 0 0 0,-1 0-1 0 0,0 0 1 0 0,0 0-1 0 0,-1 0 1 0 0,1 0-1 0 0,-1 0 1 0 0,0 0-1 0 0,0 0 1 0 0,-1 0-1 0 0,1 0 1 0 0,-1 0-1 0 0,0 0 1 0 0,-1 0-1 0 0,1 0 1 0 0,-1 0-1 0 0,0 1 1 0 0,0-1-1 0 0,-1 1 1 0 0,1-1 0 0 0,-1 1-1 0 0,0 0 1 0 0,0 0-1 0 0,0 0 1 0 0,-1 0-1 0 0,1 1 1 0 0,-1-1-1 0 0,0 1 1 0 0,0 0-1 0 0,0 0 1 0 0,0 0-1 0 0,-1 1 1 0 0,0-1 20 0 0,-8-1 57 0 0,0 1 1 0 0,1 0-1 0 0,-2 0 0 0 0,1 2 1 0 0,0-1-1 0 0,0 2 0 0 0,0 0 1 0 0,-1 0-1 0 0,1 1 1 0 0,0 1-1 0 0,0 0 0 0 0,0 1 1 0 0,0 1-1 0 0,1 0 1 0 0,-1 0-1 0 0,1 1 0 0 0,0 1 1 0 0,0 0-1 0 0,0 1 0 0 0,1 0 1 0 0,0 0-1 0 0,1 1 1 0 0,0 1-1 0 0,0 0 0 0 0,1 0 1 0 0,0 1-1 0 0,0 0 0 0 0,1 1 1 0 0,0-1-1 0 0,1 2 1 0 0,1-1-1 0 0,-1 1 0 0 0,2 0 1 0 0,-2 4-58 0 0,2-8-3 0 0,1 1 0 0 0,0-1 0 0 0,0 1 1 0 0,1 0-1 0 0,0-1 0 0 0,0 2 0 0 0,1-1 1 0 0,0 0-1 0 0,1 0 0 0 0,0 1 0 0 0,1-1 0 0 0,0 1 1 0 0,0-1-1 0 0,1 0 0 0 0,0 1 0 0 0,0-1 1 0 0,1 0-1 0 0,1 0 0 0 0,-1 0 0 0 0,1 0 1 0 0,1 0-1 0 0,0 0 0 0 0,0-1 0 0 0,1 0 0 0 0,0 0 1 0 0,0 0-1 0 0,1-1 0 0 0,0 1 0 0 0,0-1 1 0 0,1-1-1 0 0,-1 1 0 0 0,4 1 3 0 0,4 1-362 0 0,0 0 0 0 0,0-1-1 0 0,0-1 1 0 0,1-1 0 0 0,0 0 0 0 0,1 0 0 0 0,-1-2-1 0 0,1 0 1 0 0,0-1 0 0 0,0 0 0 0 0,0-1 0 0 0,7-1 362 0 0,3 0-1308 0 0</inkml:trace>
  <inkml:trace contextRef="#ctx0" brushRef="#br0" timeOffset="175638.405">1574 8482 1816 0 0,'0'-1'76'0'0,"0"0"-1"0"0,-1 0 0 0 0,1 0 1 0 0,-1 0-1 0 0,0 0 0 0 0,1 0 1 0 0,-1 0-1 0 0,0 0 0 0 0,1 0 1 0 0,-1 0-1 0 0,0 0 0 0 0,0 0 1 0 0,0 1-1 0 0,0-1 1 0 0,0 0-1 0 0,0 1 0 0 0,0-1 1 0 0,0 1-1 0 0,0-1 0 0 0,0 1 1 0 0,0-1-1 0 0,0 1 0 0 0,0 0 1 0 0,0-1-1 0 0,-1 1 1 0 0,1 0-1 0 0,0 0 0 0 0,0 0 1 0 0,0 0-1 0 0,0 0 0 0 0,-1 0 1 0 0,1 0-1 0 0,0 1 0 0 0,0-1 1 0 0,0 0-1 0 0,0 1 0 0 0,0-1 1 0 0,0 0-1 0 0,-1 1 1 0 0,1-1-1 0 0,0 1 0 0 0,0 0 1 0 0,0-1-1 0 0,1 1 0 0 0,-1 0 1 0 0,0 0-1 0 0,0-1 0 0 0,0 1 1 0 0,0 0-1 0 0,1 0 1 0 0,-1 0-1 0 0,0 0 0 0 0,1 0 1 0 0,-1 0-1 0 0,1 0 0 0 0,-1 0 1 0 0,1 0-1 0 0,0 1 0 0 0,-1-1 1 0 0,1 0-1 0 0,0 0 0 0 0,0 0 1 0 0,0 0-1 0 0,0 1 1 0 0,0-1-1 0 0,0 0 0 0 0,0 0 1 0 0,0 1-76 0 0,-5 9 137 0 0,0 1 0 0 0,1-1-1 0 0,0 1 1 0 0,1 0 0 0 0,0 0 0 0 0,1 1 0 0 0,0-1 0 0 0,1 0 0 0 0,1 1 0 0 0,0-1 0 0 0,0 1 0 0 0,1-1-137 0 0,-1 9 142 0 0,5 28 6 0 0,1-1-1 0 0,3 0 0 0 0,2 0 1 0 0,2 0-1 0 0,2-2 1 0 0,2 1-1 0 0,1-2 1 0 0,6 5-148 0 0,70 207 166 0 0,-90-248-397 0 0,-1 1 0 0 0,-1 0 0 0 0,1 0 0 0 0,-2 0 0 0 0,1 0 0 0 0,-1 0 0 0 0,-1 0 0 0 0,0 0 0 0 0,0 0 0 0 0,-1 1 1 0 0,-1-1-1 0 0,1 0 0 0 0,-1 0 0 0 0,-1-1 0 0 0,0 1 0 0 0,-1 0 0 0 0,1-1 0 0 0,-2 0 0 0 0,1 0 0 0 0,-2 0 0 0 0,-2 4 231 0 0,-45 8-2554 0 0,20-20 1314 0 0</inkml:trace>
  <inkml:trace contextRef="#ctx0" brushRef="#br0" timeOffset="176153.516">1450 8960 1440 0 0,'-53'-19'6855'0'0,"53"18"-6544"0"0,17-1 530 0 0,733-99-1137 0 0,-749 101 316 0 0,1-1 1 0 0,0 1-1 0 0,0 0 1 0 0,-1 0-1 0 0,1 0 0 0 0,0 0 1 0 0,-1 0-1 0 0,1 1 1 0 0,0-1-1 0 0,-1 0 1 0 0,1 1-1 0 0,0-1 0 0 0,-1 1 1 0 0,1 0-1 0 0,-1 0 1 0 0,1-1-1 0 0,-1 1 1 0 0,1 0-1 0 0,-1 0 0 0 0,0 0 1 0 0,1 1-1 0 0,-1-1 1 0 0,0 0-1 0 0,0 0 1 0 0,0 1-1 0 0,0-1 0 0 0,0 1 1 0 0,0-1-1 0 0,0 0 1 0 0,0 1-1 0 0,-1 0 1 0 0,1-1-1 0 0,0 1 0 0 0,-1 0 1 0 0,0-1-1 0 0,1 1 1 0 0,-1 0-1 0 0,0-1 0 0 0,0 1 1 0 0,0 0-1 0 0,0-1 1 0 0,0 1-1 0 0,0 0 1 0 0,0 0-1 0 0,-1-1 0 0 0,1 1-20 0 0,1 6 27 0 0,2 54-630 0 0,10-19-673 0 0,-3-8-3174 0 0,-10-34 3194 0 0,0-1 36 0 0</inkml:trace>
  <inkml:trace contextRef="#ctx0" brushRef="#br0" timeOffset="176401.147">2090 8662 2292 0 0,'-5'-33'4774'0'0,"1"3"-3729"0"0,40 16-5563 0 0,-15 9 3261 0 0</inkml:trace>
  <inkml:trace contextRef="#ctx0" brushRef="#br0" timeOffset="177445.527">2387 8719 1556 0 0,'70'308'3305'0'0,"-64"-173"683"0"0,-6-133-3772 0 0,-4 6-24 0 0,13-35-343 0 0,2 0-1 0 0,2 0 1 0 0,0 1 0 0 0,1 1 0 0 0,2 0 0 0 0,0 2-1 0 0,2-1 1 0 0,1 2 0 0 0,0 0 0 0 0,8-5 151 0 0,15 10-446 0 0,-41 17 410 0 0,-1 0 12 0 0,9 3-99 0 0,68 143-226 0 0,-73-137 349 0 0,1 0-1 0 0,1-1 1 0 0,0 1 0 0 0,0-1-1 0 0,1 0 1 0 0,-1-1-1 0 0,2 0 1 0 0,-1 0-1 0 0,1 0 1 0 0,0-1-1 0 0,1 0 1 0 0,-1 0 0 0 0,1-1-1 0 0,0-1 1 0 0,0 1-1 0 0,1-1 1 0 0,-1-1-1 0 0,8 2 1 0 0,9 2-107 0 0,0-2 0 0 0,0-1-1 0 0,1 0 1 0 0,-1-2 0 0 0,1-2 0 0 0,0 0-1 0 0,-1-2 1 0 0,1 0 0 0 0,-1-2-1 0 0,0-1 1 0 0,0-1 0 0 0,0-1 0 0 0,-1-2-1 0 0,0 0 1 0 0,-1-2 0 0 0,0 0 0 0 0,0-2-1 0 0,-1 0 1 0 0,-1-2 0 0 0,-1-1-1 0 0,19-16 108 0 0,-37 29 36 0 0,1-1 0 0 0,-1 0 0 0 0,1 0-1 0 0,-1 0 1 0 0,0-1 0 0 0,0 1-1 0 0,-1-1 1 0 0,1 0 0 0 0,-1 0-1 0 0,0 1 1 0 0,-1-1 0 0 0,1-1 0 0 0,-1 1-1 0 0,0 0 1 0 0,0 0 0 0 0,-1 0-1 0 0,1-1 1 0 0,-1-2-36 0 0,-3 3 64 0 0,-1-1 1 0 0,1 1-1 0 0,-1 0 0 0 0,0 0 0 0 0,0 0 0 0 0,-1 1 1 0 0,0 0-1 0 0,1-1 0 0 0,-1 1 0 0 0,-1 1 1 0 0,1-1-1 0 0,-1 1 0 0 0,1 0 0 0 0,-1 0 0 0 0,0 1 1 0 0,0 0-1 0 0,0 0 0 0 0,0 0 0 0 0,0 0 1 0 0,-1 1-1 0 0,1 0 0 0 0,0 1 0 0 0,-1 0 0 0 0,1-1 1 0 0,0 2-1 0 0,-1-1 0 0 0,1 1 0 0 0,-4 1-64 0 0,-11 1 123 0 0,1 1 0 0 0,0 1 0 0 0,0 0 0 0 0,1 2 0 0 0,-1 0 0 0 0,1 1-1 0 0,1 2 1 0 0,-1-1 0 0 0,2 2 0 0 0,-1 0 0 0 0,2 2 0 0 0,-1 0 0 0 0,2 0-1 0 0,-13 15-122 0 0,25-26 8 0 0,1 0 0 0 0,-1 0 0 0 0,1 1 0 0 0,0-1 0 0 0,0 1 0 0 0,0 0 0 0 0,0-1 0 0 0,0 1 0 0 0,1 0 0 0 0,-1 0 0 0 0,1 0 0 0 0,0 0 0 0 0,0 0 0 0 0,0 1 0 0 0,0-1 0 0 0,1 0 0 0 0,-1 0-1 0 0,1 1 1 0 0,0-1 0 0 0,-1 0 0 0 0,2 1 0 0 0,-1-1 0 0 0,0 0 0 0 0,1 0 0 0 0,-1 1 0 0 0,1-1 0 0 0,0 0 0 0 0,0 0 0 0 0,0 0 0 0 0,1 0 0 0 0,-1 0 0 0 0,1 0 0 0 0,0 0 0 0 0,-1 0 0 0 0,1-1 0 0 0,1 1-1 0 0,-1-1 1 0 0,0 1 0 0 0,0-1 0 0 0,1 0 0 0 0,0 0 0 0 0,-1 0 0 0 0,1 0 0 0 0,0 0 0 0 0,0-1 0 0 0,0 1 0 0 0,0-1 0 0 0,0 0 0 0 0,1 1-8 0 0,25 6-113 0 0,1 0 1 0 0,0-2-1 0 0,0-1 1 0 0,1-1-1 0 0,-1-2 1 0 0,1-1-1 0 0,0-2 0 0 0,19-2 113 0 0,27 1-407 0 0,186-25-369 0 0,-34-18 970 0 0,-188 21 542 0 0,-41 23-493 0 0,0 1-3 0 0,-31-12 535 0 0,7 8-613 0 0,1 2 0 0 0,-1 0 0 0 0,1 1 1 0 0,-1 2-1 0 0,1 0 0 0 0,-1 1 0 0 0,1 2 0 0 0,0 0 0 0 0,0 2 1 0 0,0 0-1 0 0,1 2 0 0 0,-5 2-162 0 0,24-9-14 0 0,-1 0 1 0 0,0 1-1 0 0,1-1 0 0 0,0 1 1 0 0,-1 0-1 0 0,1 0 0 0 0,0 0 1 0 0,0 0-1 0 0,0 1 0 0 0,0-1 1 0 0,0 1-1 0 0,0 0 0 0 0,1-1 1 0 0,-1 1-1 0 0,1 1 0 0 0,0-1 1 0 0,0 0-1 0 0,0 0 0 0 0,1 1 1 0 0,-1-1-1 0 0,1 1 0 0 0,-1 0 1 0 0,1-1-1 0 0,0 1 0 0 0,1 0 1 0 0,-1-1-1 0 0,1 1 0 0 0,-1 0 1 0 0,1 0-1 0 0,0 0 0 0 0,1 0 1 0 0,0 3 13 0 0,7 2-96 0 0,2-1 0 0 0,-1 0 0 0 0,1 0 0 0 0,0-1 0 0 0,1 0 0 0 0,0-1 0 0 0,0 0 0 0 0,0-1 0 0 0,1 0 0 0 0,0-1 0 0 0,-1 0 0 0 0,2-1 0 0 0,-1 0 1 0 0,0-1-1 0 0,0 0 0 0 0,1-1 0 0 0,-1-1 0 0 0,9 0 96 0 0,-15-1-30 0 0,-1 1 0 0 0,1-1 1 0 0,-1 0-1 0 0,0 0 0 0 0,1-1 0 0 0,-1 0 0 0 0,0 0 1 0 0,0 0-1 0 0,0-1 0 0 0,0 1 0 0 0,0-1 1 0 0,-1 0-1 0 0,1-1 0 0 0,-1 1 0 0 0,0-1 1 0 0,0 0-1 0 0,0 0 0 0 0,0 0 0 0 0,-1 0 1 0 0,0-1-1 0 0,1 1 0 0 0,-2-1 0 0 0,1 0 1 0 0,-1 0-1 0 0,2-4 30 0 0,43-142-843 0 0,-40 121 614 0 0,5-44 232 0 0,-2 0 0 0 0,-4-1 1 0 0,-3 0-1 0 0,-4-33-3 0 0,1 55 547 0 0,-35-169 1328 0 0,7 153-697 0 0,27 68-1034 0 0,-3 5-114 0 0,1 0-1 0 0,0 0 0 0 0,1 0 0 0 0,-1 0 0 0 0,1 1 1 0 0,-1 0-1 0 0,1-1 0 0 0,1 1 0 0 0,-1 0 1 0 0,1 0-1 0 0,0 0 0 0 0,0 0 0 0 0,0 0 0 0 0,0 0 1 0 0,1 0-1 0 0,0 0 0 0 0,0 0 0 0 0,1 5-29 0 0,4 35-177 0 0,1 0 0 0 0,2-1 0 0 0,2 0 0 0 0,2-1 0 0 0,2 0 0 0 0,14 30 177 0 0,-11-29-324 0 0,10 24-1491 0 0,2-1 1 0 0,4-1-1 0 0,3-2 1 0 0,41 56 1814 0 0,-46-77-1314 0 0</inkml:trace>
  <inkml:trace contextRef="#ctx0" brushRef="#br0" timeOffset="185012.292">145 7672 988 0 0,'0'0'251'0'0,"0"0"-19"0"0,0 0-47 0 0,0 0-9 0 0,0 0-38 0 0,0 0-2 0 0,1-23 694 0 0,1 12-807 0 0,-1 16 384 0 0,-2 264 488 0 0,44-53-369 0 0,7-77-372 0 0,-12-116 588 0 0,-37-23-626 0 0,0 0-12 0 0,76-30 138 0 0,10 12-269 0 0,0 4 0 0 0,1 3 1 0 0,1 4-1 0 0,-1 5 0 0 0,81 7 27 0 0,-6-3-332 0 0,248-2-257 0 0,-196-20 841 0 0,51-5-206 0 0,997-41 98 0 0,-689 48-21 0 0,-394 13-68 0 0,1012-54-231 0 0,-227 2 495 0 0,182-17-130 0 0,-260 22-292 0 0,-660 36 162 0 0,323-39-20 0 0,-18-1 361 0 0,-279 36-510 0 0,547-76 478 0 0,-324 55-386 0 0,-320 11 310 0 0,-150 26-237 0 0,1 0 0 0 0,-1-1 1 0 0,-1 0-1 0 0,1 0 1 0 0,-1 0-1 0 0,0-1 1 0 0,0 0-1 0 0,0 0 0 0 0,-1 0 1 0 0,0-1-1 0 0,0 1 1 0 0,-1-1-1 0 0,1 0 1 0 0,-2 0-1 0 0,3-6-55 0 0,-5 12 2 0 0,38-109 505 0 0,-38 109-633 0 0,-5-9-640 0 0,-137-18-3999 0 0,99 24 3621 0 0</inkml:trace>
  <inkml:trace contextRef="#ctx0" brushRef="#br0" timeOffset="194600.983">4842 10291 1216 0 0,'21'14'201'0'0,"-1"1"0"0"0,0 1 0 0 0,-2 1 0 0 0,1 0 0 0 0,-2 2 0 0 0,-1 0 0 0 0,0 0 0 0 0,-1 2 0 0 0,-2 0 0 0 0,0 1 0 0 0,-1 0 0 0 0,-1 0-1 0 0,-1 2 1 0 0,-1-1 0 0 0,-1 1 0 0 0,-1 0 0 0 0,-1 1 0 0 0,-2 0 0 0 0,0 0 0 0 0,-1 10-201 0 0,2 4 178 0 0,-1 0 0 0 0,-3 0 0 0 0,-1 0 0 0 0,-1 1 0 0 0,-3-1 0 0 0,-1 0 0 0 0,-2-1 0 0 0,-1 1 0 0 0,-5 7-178 0 0,2-9-413 0 0,-2 0 0 0 0,-2-1 1 0 0,-1 0-1 0 0,-2-1 0 0 0,-1-1 0 0 0,-2-1 1 0 0,-1-1-1 0 0,-8 8 413 0 0,-7 0-1443 0 0</inkml:trace>
  <inkml:trace contextRef="#ctx0" brushRef="#br0" timeOffset="193605.743">3461 10562 1268 0 0,'-23'18'266'0'0,"2"1"-1"0"0,0 1 1 0 0,2 0 0 0 0,0 2-1 0 0,1 0 1 0 0,1 1 0 0 0,1 0 0 0 0,2 2-1 0 0,0 0 1 0 0,1 0 0 0 0,2 1-1 0 0,0 1 1 0 0,2 0 0 0 0,1 0-1 0 0,1 1 1 0 0,2 0 0 0 0,0 0-1 0 0,2 0 1 0 0,1 20-266 0 0,3-30 28 0 0,0-1 1 0 0,2 1-1 0 0,0-1 0 0 0,1 1 1 0 0,1-1-1 0 0,0 0 0 0 0,2-1 1 0 0,0 1-1 0 0,0-1 1 0 0,2-1-1 0 0,0 1 0 0 0,0-1 1 0 0,2-1-1 0 0,0 0 0 0 0,0 0 1 0 0,2-1-1 0 0,1 1-28 0 0,-2-4-309 0 0,-1 1-1 0 0,2-2 1 0 0,-1 0 0 0 0,1 0-1 0 0,1-1 1 0 0,-1-1-1 0 0,1 0 1 0 0,1-1 0 0 0,-1-1-1 0 0,1 0 1 0 0,0-1 0 0 0,14 2 309 0 0,8-2-821 0 0,-14-4 24 0 0</inkml:trace>
  <inkml:trace contextRef="#ctx0" brushRef="#br0" timeOffset="193947.918">4012 10702 1236 0 0,'-8'34'4592'0'0,"0"112"-3801"0"0,21 110-143 0 0,6-111-1045 0 0,-17-87-2457 0 0,-2-57 1613 0 0,0-1-94 0 0</inkml:trace>
  <inkml:trace contextRef="#ctx0" brushRef="#br0" timeOffset="194339.109">3523 10707 876 0 0,'-6'0'927'0'0,"-19"-4"835"0"0,31-1 315 0 0,511-50 314 0 0,-174 41-1555 0 0,-342 14-1073 0 0,16-2 306 0 0,-10 2-6412 0 0,-7 0 5145 0 0</inkml:trace>
  <inkml:trace contextRef="#ctx0" brushRef="#br0" timeOffset="191021.851">644 10789 1180 0 0,'0'-21'1725'0'0,"-26"-49"1945"0"0,25 70-3644 0 0,1 0 0 0 0,-1 0-1 0 0,1 0 1 0 0,-1 0-1 0 0,1 0 1 0 0,-1 0 0 0 0,1 0-1 0 0,-1 0 1 0 0,1 0-1 0 0,-1 0 1 0 0,1 0 0 0 0,-1 0-1 0 0,1 0 1 0 0,-1 0 0 0 0,1 0-1 0 0,-1 0 1 0 0,1-1-1 0 0,-1 1 1 0 0,1 0 0 0 0,-1 0-1 0 0,1-1 1 0 0,-1 1 0 0 0,1 0-1 0 0,0 0 1 0 0,-1-1-1 0 0,1 1 1 0 0,-1-1 0 0 0,1 1-1 0 0,0 0 1 0 0,-1-1-1 0 0,1 1 1 0 0,0-1 0 0 0,0 1-1 0 0,-1-1 1 0 0,1 1 0 0 0,0-1-1 0 0,0 1 1 0 0,0-1-1 0 0,0 1 1 0 0,0-1 0 0 0,-1 1-1 0 0,1-1 1 0 0,0 1 0 0 0,0-1-1 0 0,0 1 1 0 0,0-1-1 0 0,1 1-25 0 0,-121 551 802 0 0,69-50-103 0 0,44-404-1150 0 0,7-95 101 0 0,-4 6-1434 0 0,-3-15-1127 0 0,0-13 1548 0 0,-2-6-22 0 0</inkml:trace>
  <inkml:trace contextRef="#ctx0" brushRef="#br0" timeOffset="191665.879">584 10697 904 0 0,'-1'0'42'0'0,"1"-1"-1"0"0,-1 1 1 0 0,1-1 0 0 0,0 1-1 0 0,-1-1 1 0 0,1 0 0 0 0,-1 1-1 0 0,1-1 1 0 0,0 0-1 0 0,0 1 1 0 0,-1-1 0 0 0,1 0-1 0 0,0 0 1 0 0,0 1 0 0 0,0-1-1 0 0,0 0 1 0 0,0 0 0 0 0,0 1-1 0 0,0-1 1 0 0,0 0-1 0 0,0 0 1 0 0,0 1 0 0 0,0-1-1 0 0,0 0 1 0 0,0 0 0 0 0,1 1-1 0 0,-1-1 1 0 0,0 0 0 0 0,1 1-1 0 0,-1-1 1 0 0,0 0-1 0 0,1 1 1 0 0,-1-1 0 0 0,1 1-1 0 0,-1-1 1 0 0,1 0 0 0 0,-1 1-1 0 0,1-1 1 0 0,-1 1 0 0 0,1 0-1 0 0,0-1 1 0 0,-1 1-1 0 0,1-1 1 0 0,0 1 0 0 0,-1 0-1 0 0,1 0 1 0 0,0-1 0 0 0,-1 1-1 0 0,1 0 1 0 0,0 0 0 0 0,0 0-1 0 0,-1 0 1 0 0,1 0-1 0 0,0 0 1 0 0,0 0 0 0 0,-1 0-1 0 0,1 0 1 0 0,0 0 0 0 0,0 0-1 0 0,-1 0 1 0 0,1 0 0 0 0,0 1-1 0 0,-1-1 1 0 0,1 0-1 0 0,0 1 1 0 0,-1-1 0 0 0,1 0-1 0 0,0 1 1 0 0,0 0-42 0 0,16 27 69 0 0,0 1 1 0 0,-2 1-1 0 0,-2 0 0 0 0,0 1 1 0 0,-2 0-1 0 0,7 33-69 0 0,-3-13 107 0 0,85 355 843 0 0,-99-399-928 0 0,0-8 5 0 0,-1 0-1 0 0,1 1 1 0 0,-1-1 0 0 0,1 1-1 0 0,0-1 1 0 0,-1 0-1 0 0,1 1 1 0 0,-1-1-1 0 0,1 1 1 0 0,0 0-1 0 0,0-1 1 0 0,-1 1 0 0 0,1-1-1 0 0,0 1 1 0 0,0 0-1 0 0,-1 0 1 0 0,1-1-1 0 0,0 1 1 0 0,0 0 0 0 0,0 0-1 0 0,-1 0 1 0 0,1 0-1 0 0,0 0 1 0 0,0 0-1 0 0,0 0 1 0 0,-1 0-1 0 0,1 0 1 0 0,0 1 0 0 0,0-1-1 0 0,0 0 1 0 0,-1 0-1 0 0,1 1 1 0 0,0-1-1 0 0,-1 0 1 0 0,1 1 0 0 0,0-1-1 0 0,0 1 1 0 0,-1-1-1 0 0,1 1 1 0 0,-1-1-1 0 0,1 1 1 0 0,-1 0 0 0 0,1-1-1 0 0,-1 1 1 0 0,1 0-1 0 0,-1-1 1 0 0,1 1-1 0 0,-1 0 1 0 0,0-1-1 0 0,1 1 1 0 0,-1 0 0 0 0,0 0-1 0 0,0 0 1 0 0,1-1-1 0 0,-1 1 1 0 0,0 0-1 0 0,0 0 1 0 0,0 0 0 0 0,0-1-1 0 0,0 1 1 0 0,0 1-27 0 0,102-200 554 0 0,-65 110-343 0 0,231-402 216 0 0,-261 476-466 0 0,1 0 75 0 0,-7 36-31 0 0,-14 188-91 0 0,-8 322 169 0 0,21-315-1799 0 0,-7-207-2298 0 0,8-15 2548 0 0</inkml:trace>
  <inkml:trace contextRef="#ctx0" brushRef="#br0" timeOffset="192280.483">2022 10749 1060 0 0,'-21'-11'1416'0'0,"1"8"-1229"0"0,0 0 0 0 0,-1 2 0 0 0,1 0 0 0 0,0 1 0 0 0,-1 1 0 0 0,1 0 0 0 0,0 2 0 0 0,0 1 0 0 0,0 0 0 0 0,1 1 0 0 0,-1 1 0 0 0,1 1 0 0 0,0 1 0 0 0,-7 5-187 0 0,22-8 13 0 0,0 0 1 0 0,1 0-1 0 0,-1 1 0 0 0,1-1 1 0 0,0 1-1 0 0,1 0 1 0 0,-1 0-1 0 0,1 0 0 0 0,0 0 1 0 0,1 0-1 0 0,0 1 1 0 0,-1-1-1 0 0,2 0 0 0 0,-1 1 1 0 0,1-1-1 0 0,0 1 1 0 0,1-1-1 0 0,-1 0 1 0 0,1 1-1 0 0,0-1 0 0 0,1 0 1 0 0,0 1-1 0 0,0-1 1 0 0,0 0-1 0 0,1 0 0 0 0,-1-1 1 0 0,2 1-1 0 0,2 5-13 0 0,35 77 346 0 0,-27-62-287 0 0,-1 1 0 0 0,-1 0 0 0 0,-2 0 0 0 0,-1 1 0 0 0,-1 0 0 0 0,-1 1 0 0 0,1 16-59 0 0,-7-34 38 0 0,-1 0-1 0 0,0 0 1 0 0,-1 0-1 0 0,0 0 1 0 0,-1 0 0 0 0,0-1-1 0 0,0 1 1 0 0,-1 0-1 0 0,-1-1 1 0 0,0 0 0 0 0,0 1-1 0 0,-1-2 1 0 0,-1 1 0 0 0,1 0-1 0 0,-1-1 1 0 0,-1 0-1 0 0,0-1 1 0 0,0 1 0 0 0,-1-1-1 0 0,1-1 1 0 0,-2 0 0 0 0,1 0-1 0 0,-1 0 1 0 0,0-1-1 0 0,-1 0 1 0 0,1-1 0 0 0,-1 0-1 0 0,0-1 1 0 0,-1 0-1 0 0,1 0 1 0 0,-1-1 0 0 0,1 0-1 0 0,-4-1-37 0 0,12-2-107 0 0,0-1 0 0 0,0 1-1 0 0,0-1 1 0 0,0 0 0 0 0,0 0 0 0 0,0 0-1 0 0,0 0 1 0 0,0 0 0 0 0,1-1-1 0 0,-1 1 1 0 0,0-1 0 0 0,1 1 0 0 0,-1-1-1 0 0,1 1 1 0 0,0-1 0 0 0,-1 0-1 0 0,1 0 1 0 0,0 1 0 0 0,0-1 0 0 0,0 0-1 0 0,0 0 1 0 0,0 0 0 0 0,1 0-1 0 0,-1 0 1 0 0,1-1 0 0 0,-1 1 0 0 0,1 0-1 0 0,0 0 1 0 0,0 0 0 0 0,0 0-1 0 0,0 0 1 0 0,0-1 0 0 0,0 1 0 0 0,0 0-1 0 0,1 0 108 0 0,-1-19-1502 0 0</inkml:trace>
  <inkml:trace contextRef="#ctx0" brushRef="#br0" timeOffset="192726.972">2314 10801 976 0 0,'-46'151'3098'0'0,"25"-75"-2311"0"0,4 0 0 0 0,2 1 0 0 0,4 1-1 0 0,0 68-786 0 0,11-142 28 0 0,1 1 1 0 0,-1 0-1 0 0,1-1 0 0 0,0 1 0 0 0,0 0 0 0 0,1-1 0 0 0,-1 1 0 0 0,1-1 1 0 0,0 0-1 0 0,0 0 0 0 0,0 1 0 0 0,1-1 0 0 0,0-1 0 0 0,-1 1 0 0 0,1 0 0 0 0,1-1 1 0 0,-1 1-1 0 0,0-1 0 0 0,1 0 0 0 0,0 0 0 0 0,0 0 0 0 0,0-1 0 0 0,0 0 1 0 0,0 1-1 0 0,0-1 0 0 0,0 0 0 0 0,1-1 0 0 0,-1 1 0 0 0,1-1 0 0 0,-1 0 1 0 0,4 0-29 0 0,156 13 481 0 0,-147-14-481 0 0,180-16-2463 0 0,-161-5-452 0 0,-34 15 2026 0 0</inkml:trace>
  <inkml:trace contextRef="#ctx0" brushRef="#br0" timeOffset="192989.326">2341 11242 848 0 0,'-13'-13'5076'0'0,"34"-3"-3451"0"0,56-11-1954 0 0,-62 22 872 0 0,211-61-2957 0 0,-211 56-158 0 0,-13 6 1263 0 0</inkml:trace>
  <inkml:trace contextRef="#ctx0" brushRef="#br0" timeOffset="193237.365">2200 10791 1132 0 0,'-4'-23'5201'0'0,"54"2"-4379"0"0,-45 20-618 0 0,189-30-99 0 0,-61 28-4941 0 0,-100 3 3356 0 0</inkml:trace>
  <inkml:trace contextRef="#ctx0" brushRef="#br0" timeOffset="196653.33">5962 10666 1392 0 0,'0'0'818'0'0,"0"0"-110"0"0,0 0-95 0 0,-12-4 1685 0 0,43-9-2080 0 0,0 0-1 0 0,1 3 1 0 0,0 0 0 0 0,1 2-1 0 0,0 1 1 0 0,0 2 0 0 0,1 1-1 0 0,25 1-217 0 0,10-3 231 0 0,475-36-383 0 0,-544 42 53 0 0,-1 0 0 0 0,0 1 0 0 0,0-1 0 0 0,0 0 0 0 0,0 1 0 0 0,1-1 0 0 0,-1 1 0 0 0,0-1 0 0 0,1 1 0 0 0,-1-1 0 0 0,0 1 0 0 0,1 0 0 0 0,-1-1 0 0 0,0 1 0 0 0,1 0 0 0 0,-1-1 0 0 0,1 1 0 0 0,0 0 0 0 0,-1 0 0 0 0,1 0 0 0 0,-1-1-1 0 0,1 1 1 0 0,0 0 0 0 0,0 0 0 0 0,-1 0 0 0 0,1 0 0 0 0,0 0 0 0 0,0-1 0 0 0,0 1 0 0 0,0 0 0 0 0,0 0 0 0 0,0 0 0 0 0,0 0 0 0 0,1 0 0 0 0,-1 0 0 0 0,0-1 0 0 0,0 1 0 0 0,1 0 0 0 0,-1 0 0 0 0,0 0 0 0 0,1 0 0 0 0,-1-1 0 0 0,1 1 0 0 0,-1 0 0 0 0,1-1 0 0 0,-1 1-1 0 0,1 0 1 0 0,0-1 0 0 0,-1 1 0 0 0,1 0 0 0 0,0-1 0 0 0,0 1 0 0 0,0-1 99 0 0,-29 11-1228 0 0</inkml:trace>
  <inkml:trace contextRef="#ctx0" brushRef="#br0" timeOffset="196901.916">5973 10886 1312 0 0,'18'7'3290'0'0,"398"-5"-1256"0"0,-230-3-4547 0 0,-124 0 1050 0 0,-3-5-65 0 0</inkml:trace>
  <inkml:trace contextRef="#ctx0" brushRef="#br0" timeOffset="200144.071">12635 10134 1056 0 0,'-22'27'2854'0'0,"14"-12"-2660"0"0,1 1 0 0 0,0-1 0 0 0,1 1 0 0 0,1 1 0 0 0,1-1 0 0 0,0 1 0 0 0,1 0 0 0 0,0 0 0 0 0,2 0 0 0 0,0 0 0 0 0,1 0 0 0 0,0 1 0 0 0,2-1 0 0 0,0 0 0 0 0,1 0 0 0 0,0-1 0 0 0,2 1 0 0 0,0-1 0 0 0,0 1 0 0 0,2-2 0 0 0,1 3-194 0 0,2 2 194 0 0,1-1 0 0 0,1 0 0 0 0,1 0 0 0 0,1-1-1 0 0,0-1 1 0 0,1 0 0 0 0,1-1 0 0 0,0-1 0 0 0,2 0-194 0 0,-11-10 34 0 0,0 0-1 0 0,0 0 1 0 0,0-1 0 0 0,1 0 0 0 0,-1 0 0 0 0,1-1 0 0 0,0 1-1 0 0,0-2 1 0 0,0 1 0 0 0,1-1 0 0 0,-1-1 0 0 0,0 0-1 0 0,1 0 1 0 0,-1 0 0 0 0,1-1 0 0 0,-1 0 0 0 0,1-1-1 0 0,-1 0 1 0 0,1 0 0 0 0,-1-1 0 0 0,0 0 0 0 0,1-1-1 0 0,-1 1 1 0 0,5-4-34 0 0,-3-1-39 0 0,0-1-1 0 0,-1 0 0 0 0,0 0 1 0 0,0-1-1 0 0,-1 0 0 0 0,0 0 1 0 0,-1-1-1 0 0,0 0 0 0 0,0-1 0 0 0,-1 0 1 0 0,-1 0-1 0 0,1 0 0 0 0,-2 0 1 0 0,0-1-1 0 0,0 0 0 0 0,-1 0 1 0 0,0 0-1 0 0,-1 0 0 0 0,-1 0 1 0 0,0 0-1 0 0,-1-1 0 0 0,0 1 1 0 0,0 0-1 0 0,-1-1 0 0 0,-3-10 40 0 0,0-8-65 0 0,0 1 0 0 0,-2 0-1 0 0,-2 1 1 0 0,0-1 0 0 0,-2 1-1 0 0,-1 1 1 0 0,-2 0-1 0 0,0 0 1 0 0,-2 1 0 0 0,-1 1-1 0 0,-1 1 1 0 0,-8-9 65 0 0,12 19 7 0 0,0 0 1 0 0,-1 1-1 0 0,-1 0 0 0 0,0 1 1 0 0,-1 1-1 0 0,0 1 0 0 0,-1 0 1 0 0,0 1-1 0 0,-1 1 0 0 0,0 0 0 0 0,0 1 1 0 0,-1 1-1 0 0,0 1 0 0 0,0 1 1 0 0,-1 1-1 0 0,1 0 0 0 0,-1 1 1 0 0,0 2-1 0 0,-5 0-7 0 0,21 2 1 0 0,0 0 0 0 0,-1 0 0 0 0,1 1 0 0 0,0-1 0 0 0,0 1 1 0 0,0 0-1 0 0,0 1 0 0 0,0-1 0 0 0,0 1 0 0 0,1-1 0 0 0,-1 1 0 0 0,1 0 0 0 0,0 1 1 0 0,0-1-1 0 0,0 0 0 0 0,0 1 0 0 0,1 0 0 0 0,-1 0 0 0 0,1-1 0 0 0,0 1 0 0 0,0 1 1 0 0,0-1-1 0 0,1 0 0 0 0,-1 0 0 0 0,1 1 0 0 0,0-1 0 0 0,1 1 0 0 0,-1-1 0 0 0,1 0 1 0 0,-1 1-1 0 0,1-1 0 0 0,1 1 0 0 0,-1-1 0 0 0,1 1 0 0 0,-1-1 0 0 0,1 1 0 0 0,1-1 0 0 0,-1 1-1 0 0,11 18-103 0 0,1-1 0 0 0,2 0 0 0 0,0 0 0 0 0,1-2 0 0 0,1 0 0 0 0,0-1 0 0 0,2 0 0 0 0,0-2 0 0 0,2 0 0 0 0,-1-1 0 0 0,2-1 0 0 0,0-1 0 0 0,1-2 0 0 0,0 0 0 0 0,1-1 0 0 0,0-1 0 0 0,1-1 0 0 0,0-1 0 0 0,0-2 0 0 0,15 2 103 0 0,81 12-4049 0 0,-98-19 2741 0 0</inkml:trace>
  <inkml:trace contextRef="#ctx0" brushRef="#br0" timeOffset="200610.166">13426 9699 1360 0 0,'36'46'620'0'0,"-2"1"-1"0"0,-2 2 0 0 0,-2 2 1 0 0,-2 0-1 0 0,-3 2 0 0 0,-2 1 1 0 0,16 55-620 0 0,-32-89 144 0 0,0 1-1 0 0,-2 0 1 0 0,0 0 0 0 0,-2 0 0 0 0,0 1 0 0 0,-1 0 0 0 0,-1-1-1 0 0,-2 1 1 0 0,0 0 0 0 0,-1-1 0 0 0,0 1 0 0 0,-2-1-1 0 0,-1 0 1 0 0,-1 0 0 0 0,-1 0 0 0 0,0-1 0 0 0,-1 0-1 0 0,-2 0 1 0 0,0-1 0 0 0,-7 10-144 0 0,8-16-91 0 0,1 0-1 0 0,-2-1 1 0 0,0 0-1 0 0,0-1 1 0 0,-1 0 0 0 0,0-1-1 0 0,-1 0 1 0 0,0 0-1 0 0,0-1 1 0 0,-1-1 0 0 0,-1 0-1 0 0,1-1 1 0 0,-1-1-1 0 0,0 0 1 0 0,-1 0 0 0 0,0-2-1 0 0,1 0 1 0 0,-1 0-1 0 0,-15 0 92 0 0,26-4-194 0 0,-1 0 1 0 0,1-1-1 0 0,0 0 0 0 0,0 0 0 0 0,0 0 0 0 0,0 0 0 0 0,0-1 1 0 0,0 1-1 0 0,1-1 0 0 0,-1 0 0 0 0,0 0 0 0 0,1-1 0 0 0,-1 1 1 0 0,1-1-1 0 0,0 0 0 0 0,0 0 0 0 0,0 0 0 0 0,0 0 0 0 0,1 0 1 0 0,-1 0-1 0 0,1-1 0 0 0,-2-3 194 0 0,-13-25-1419 0 0</inkml:trace>
  <inkml:trace contextRef="#ctx0" brushRef="#br0" timeOffset="201046.143">13846 9122 1036 0 0,'11'2'114'0'0,"0"-1"0"0"0,0 2-1 0 0,0-1 1 0 0,0 2 0 0 0,0-1-1 0 0,-1 2 1 0 0,1-1 0 0 0,-1 1-1 0 0,0 1 1 0 0,-1 0 0 0 0,1 0 0 0 0,-1 1-1 0 0,-1 0 1 0 0,1 1 0 0 0,-1 0-1 0 0,0 0 1 0 0,-1 1 0 0 0,0 0 0 0 0,0 0-1 0 0,-1 0 1 0 0,0 1 0 0 0,-1 0-1 0 0,0 0 1 0 0,0 1 0 0 0,-1-1 0 0 0,-1 1-1 0 0,0 0 1 0 0,0 0 0 0 0,0 4-114 0 0,-1 4 267 0 0,1-1 0 0 0,-2 1 0 0 0,-1-1 0 0 0,0 1 1 0 0,-1-1-1 0 0,-1 1 0 0 0,-1-1 0 0 0,-1 1 0 0 0,0-1 0 0 0,-1 0 1 0 0,-7 16-268 0 0,-70 134 2754 0 0,86-154-2283 0 0,8-8-513 0 0,0-1-1 0 0,0 0 1 0 0,1-1 0 0 0,0 0 0 0 0,-1-1 0 0 0,1-1 0 0 0,0 0 0 0 0,0 0 0 0 0,1-1 0 0 0,-1-1 0 0 0,0 0 0 0 0,0-1-1 0 0,0 0 1 0 0,0-1 0 0 0,10-3 42 0 0,367-78-6832 0 0,-314 59 5678 0 0</inkml:trace>
  <inkml:trace contextRef="#ctx0" brushRef="#br0" timeOffset="198452.352">9943 9939 1240 0 0,'-24'16'234'0'0,"0"0"0"0"0,1 2 0 0 0,1 1 0 0 0,1 0 0 0 0,1 2 0 0 0,0 0 0 0 0,2 1 0 0 0,0 1 0 0 0,2 1 0 0 0,1 0 0 0 0,0 1 0 0 0,2 1 0 0 0,1 0 0 0 0,1 1 0 0 0,1 0 0 0 0,2 1 0 0 0,0-1 0 0 0,2 2 0 0 0,1-1 0 0 0,2 1 0 0 0,0 0 0 0 0,2 12-234 0 0,6-13-21 0 0,1 0 1 0 0,1-1-1 0 0,1 0 0 0 0,1 0 0 0 0,2-1 1 0 0,0-1-1 0 0,2 0 0 0 0,1 0 1 0 0,1-1-1 0 0,1-1 0 0 0,1 0 0 0 0,0-1 1 0 0,2-1-1 0 0,1-1 0 0 0,1-1 1 0 0,0-1-1 0 0,1 0 0 0 0,1-2 1 0 0,17 9 20 0 0,56 25-2271 0 0,-49-35 1163 0 0</inkml:trace>
  <inkml:trace contextRef="#ctx0" brushRef="#br0" timeOffset="198777.861">10631 10127 1576 0 0,'-3'6'200'0'0,"0"-1"0"0"0,0 1-1 0 0,0-1 1 0 0,1 1 0 0 0,0 0 0 0 0,0 0 0 0 0,0 0-1 0 0,1 1 1 0 0,0-1 0 0 0,0 0 0 0 0,1 0-1 0 0,0 1 1 0 0,0-1 0 0 0,0 0 0 0 0,1 0 0 0 0,1 6-200 0 0,-2 14 641 0 0,71 309 652 0 0,-60-225-4353 0 0,-15-106 2110 0 0,-17 12-279 0 0</inkml:trace>
  <inkml:trace contextRef="#ctx0" brushRef="#br0" timeOffset="199120.95">10236 10184 1612 0 0,'1'0'98'0'0,"-1"-1"-1"0"0,0 1 0 0 0,1-1 1 0 0,-1 1-1 0 0,0-1 1 0 0,1 1-1 0 0,-1-1 1 0 0,0 1-1 0 0,0-1 0 0 0,1 1 1 0 0,-1-1-1 0 0,0 1 1 0 0,0-1-1 0 0,0 1 1 0 0,0-1-1 0 0,0 1 0 0 0,0-1 1 0 0,0 1-1 0 0,0-1 1 0 0,0 1-1 0 0,0-1 0 0 0,0 0 1 0 0,0 1-1 0 0,0-1 1 0 0,0 1-1 0 0,-1-1 1 0 0,1 1-1 0 0,0-1 0 0 0,0 1 1 0 0,-1-1-1 0 0,1 1 1 0 0,0-1-1 0 0,-1 1 1 0 0,1 0-1 0 0,0-1 0 0 0,-1 1 1 0 0,1-1-1 0 0,0 1 1 0 0,-1 0-1 0 0,1-1 1 0 0,-1 1-1 0 0,1 0 0 0 0,-1 0 1 0 0,1-1-1 0 0,-1 1 1 0 0,1 0-1 0 0,-1 0 1 0 0,0 0-98 0 0,54-16 766 0 0,134-15-316 0 0,0 7 1 0 0,2 9 0 0 0,0 8-1 0 0,36 9-450 0 0,-223-2-470 0 0,15 0-4523 0 0,-16 0 3607 0 0</inkml:trace>
  <inkml:trace contextRef="#ctx0" brushRef="#br0" timeOffset="199477.631">11452 10504 1872 0 0,'-9'10'4711'0'0,"40"-15"-3305"0"0,-24 3-1478 0 0,500-32 716 0 0,-475 35-1153 0 0,-1 0-686 0 0,-11-4-2728 0 0,-11 0 2709 0 0</inkml:trace>
  <inkml:trace contextRef="#ctx0" brushRef="#br0" timeOffset="197540.482">8163 10201 1048 0 0,'6'-19'2382'0'0,"-2"7"-1159"0"0,-3 30-929 0 0,-49 298 764 0 0,34 29 462 0 0,41-202-871 0 0,-24-136-590 0 0,1 0 0 0 0,0 0 0 0 0,0 0 0 0 0,0-1 1 0 0,1 1-1 0 0,0-1 0 0 0,0 0 0 0 0,1-1 0 0 0,-1 1 0 0 0,1-1 0 0 0,0 0 0 0 0,1 0 0 0 0,-1-1 0 0 0,1 0 1 0 0,0 0-1 0 0,0-1 0 0 0,0 1 0 0 0,1-2 0 0 0,-1 1 0 0 0,1-1 0 0 0,-1 0 0 0 0,1 0 0 0 0,0-1 0 0 0,0 0 1 0 0,0-1-1 0 0,-1 0 0 0 0,1 0 0 0 0,0 0 0 0 0,0-1 0 0 0,0-1 0 0 0,-1 1 0 0 0,5-2-59 0 0,10 3 93 0 0,194-32 281 0 0,98-8-2350 0 0,-281 23-2639 0 0,-33 16 3408 0 0,0 1 17 0 0</inkml:trace>
  <inkml:trace contextRef="#ctx0" brushRef="#br0" timeOffset="197866.684">8087 10607 1468 0 0,'101'-35'3372'0'0,"28"8"-2127"0"0,1 6-1 0 0,0 5 0 0 0,31 5-1244 0 0,23-4 436 0 0,-276 1-6864 0 0,62 5 5011 0 0</inkml:trace>
  <inkml:trace contextRef="#ctx0" brushRef="#br0" timeOffset="198115.102">8258 10124 1468 0 0,'2'-11'2926'0'0,"41"-18"-1803"0"0,-3 14-825 0 0,2 2 1 0 0,-1 2 0 0 0,1 2 0 0 0,1 1 0 0 0,0 3-1 0 0,0 1 1 0 0,0 2 0 0 0,11 3-299 0 0,206 19-3623 0 0,-225-17 2311 0 0,-4 2-36 0 0</inkml:trace>
  <inkml:trace contextRef="#ctx0" brushRef="#br0" timeOffset="215702.476">8284 11879 868 0 0,'-13'7'4058'0'0,"5"22"-3859"0"0,0 0 0 0 0,2 1-1 0 0,1 0 1 0 0,1 0-1 0 0,2 0 1 0 0,1 24-199 0 0,-3 37 259 0 0,-2 295 1729 0 0,31-295-1187 0 0,-21-87-742 0 0,1 0 1 0 0,-1-1-1 0 0,1 1 1 0 0,-1-1 0 0 0,1 1-1 0 0,0-2 1 0 0,1 1 0 0 0,-1 0-1 0 0,0-1 1 0 0,1 0-1 0 0,-1 0 1 0 0,1-1 0 0 0,0 0-1 0 0,-1 0 1 0 0,1 0 0 0 0,0 0-1 0 0,0-1 1 0 0,-1 0 0 0 0,1 0-1 0 0,0-1 1 0 0,0 0-1 0 0,0 0 1 0 0,-1 0-60 0 0,16 1 157 0 0,228-34 419 0 0,25-16-2434 0 0,-269 43-2804 0 0,-37-12 2546 0 0,8 10 798 0 0</inkml:trace>
  <inkml:trace contextRef="#ctx0" brushRef="#br0" timeOffset="215966.092">8304 12354 868 0 0,'-13'-4'2431'0'0,"13"4"-2322"0"0,1-1 0 0 0,-1 1 0 0 0,0 0 0 0 0,0 0 0 0 0,1-1-1 0 0,-1 1 1 0 0,0 0 0 0 0,0-1 0 0 0,0 1 0 0 0,0 0 0 0 0,0 0-1 0 0,1-1 1 0 0,-1 1 0 0 0,0 0 0 0 0,0-1 0 0 0,0 1 0 0 0,0 0-1 0 0,0-1 1 0 0,0 1 0 0 0,0 0 0 0 0,0-1 0 0 0,0 1 0 0 0,0 0-1 0 0,0-1 1 0 0,0 1 0 0 0,0 0 0 0 0,-1-1 0 0 0,1 1 0 0 0,0 0-1 0 0,0-1 1 0 0,0 1 0 0 0,0 0 0 0 0,0 0 0 0 0,-1-1 0 0 0,1 1-1 0 0,0 0-108 0 0,588-119 2053 0 0,-578 117-2326 0 0,24-2-136 0 0,-23-2-3381 0 0,-14 4 2433 0 0,-12-3-48 0 0</inkml:trace>
  <inkml:trace contextRef="#ctx0" brushRef="#br0" timeOffset="216230.506">8217 11793 968 0 0,'33'-16'3336'0'0,"78"-7"-2484"0"0,2 4 0 0 0,0 6 0 0 0,46 2-852 0 0,-50 3-1231 0 0,-50 8-938 0 0,-20 0 789 0 0</inkml:trace>
  <inkml:trace contextRef="#ctx0" brushRef="#br0" timeOffset="214710.162">6476 12193 1096 0 0,'-80'6'3585'0'0,"309"-49"-1458"0"0,-176 34-2036 0 0,57-12-24 0 0,1 6-1 0 0,1 4 1 0 0,1 5-67 0 0,-112 7-50 0 0,0-1 0 0 0,0 0-1 0 0,0 1 1 0 0,1-1 0 0 0,-1 1-1 0 0,0-1 1 0 0,0 1 0 0 0,0 0 0 0 0,-1-1-1 0 0,1 1 1 0 0,0 0 0 0 0,0 0-1 0 0,0 0 1 0 0,-1 0 0 0 0,1 0-1 0 0,0-1 1 0 0,-1 1 0 0 0,1 0-1 0 0,0 1 1 0 0,-1-1 0 0 0,0 0 0 0 0,1 0-1 0 0,-1 0 1 0 0,0 0 0 0 0,1 0-1 0 0,-1 0 1 0 0,0 0 0 0 0,0 1-1 0 0,0-1 1 0 0,0 0 0 0 0,0 0-1 0 0,0 0 1 0 0,0 0 0 0 0,0 1-1 0 0,-1-1 1 0 0,1 0 0 0 0,0 0 0 0 0,-1 0-1 0 0,1 0 1 0 0,-1 0 0 0 0,1 0-1 0 0,-1 0 1 0 0,1 0 0 0 0,-1 0-1 0 0,0 0 1 0 0,0 0 0 0 0,1 0-1 0 0,-1 0 1 0 0,0-1 0 0 0,0 1 0 0 0,0 0-1 0 0,0-1 1 0 0,0 1 0 0 0,0 0-1 0 0,0-1 1 0 0,0 1 0 0 0,0-1-1 0 0,0 0 1 0 0,-1 1 50 0 0,-20 18-1288 0 0,-1 2 9 0 0</inkml:trace>
  <inkml:trace contextRef="#ctx0" brushRef="#br0" timeOffset="214991.614">6389 12439 1436 0 0,'-14'9'3993'0'0,"37"-9"-2542"0"0,52-11-1369 0 0,-64 9 272 0 0,412-59-1489 0 0,-301 41-1603 0 0,-63 9 1259 0 0</inkml:trace>
  <inkml:trace contextRef="#ctx0" brushRef="#br0" timeOffset="222056.823">14886 11748 1492 0 0,'0'-1'257'0'0,"0"0"-1"0"0,0 1 1 0 0,0-1-1 0 0,0 1 1 0 0,0-1-1 0 0,-1 1 1 0 0,1-1-1 0 0,0 1 1 0 0,0-1-1 0 0,0 1 1 0 0,0-1-1 0 0,-1 1 1 0 0,1 0-1 0 0,0-1 1 0 0,0 1-1 0 0,-1-1 1 0 0,1 1-1 0 0,0-1 1 0 0,-1 1-1 0 0,1 0 1 0 0,0-1-1 0 0,-1 1-256 0 0,59-12 500 0 0,517-51 49 0 0,-424 40-5241 0 0,-136 16 3376 0 0</inkml:trace>
  <inkml:trace contextRef="#ctx0" brushRef="#br0" timeOffset="222333.001">15316 11457 2024 0 0,'13'39'4718'0'0,"34"46"-4223"0"0,-19-35-46 0 0,96 216-635 0 0,-94-198-1616 0 0,-11-33-812 0 0,-12-26 1322 0 0</inkml:trace>
  <inkml:trace contextRef="#ctx0" brushRef="#br0" timeOffset="218717.132">12343 11761 1076 0 0,'6'-2'6086'0'0,"-17"46"-5746"0"0,-2 6-76 0 0,-2 32 199 0 0,-34 327 1664 0 0,50-404-2094 0 0,-1-1 0 0 0,1 0 0 0 0,0 0 0 0 0,0 1 0 0 0,0-1 0 0 0,0 0 0 0 0,1 0 0 0 0,-1 0-1 0 0,1 0 1 0 0,0 0 0 0 0,0-1 0 0 0,1 1 0 0 0,-1-1 0 0 0,1 1 0 0 0,0-1 0 0 0,0 0 0 0 0,0 0 0 0 0,0 0-1 0 0,1 0 1 0 0,-1-1 0 0 0,1 1 0 0 0,-1-1 0 0 0,1 0 0 0 0,0 0 0 0 0,0 0 0 0 0,0-1 0 0 0,0 1 0 0 0,0-1 0 0 0,4 1-33 0 0,131 18 502 0 0,-121-19-505 0 0,139-29-647 0 0,-133 20 399 0 0,-11 4 11 0 0,88-43-1818 0 0,-67-15-3895 0 0,-33 60 4735 0 0</inkml:trace>
  <inkml:trace contextRef="#ctx0" brushRef="#br0" timeOffset="218966.801">12244 12006 1652 0 0,'13'-17'5199'0'0,"61"-7"-4757"0"0,-70 23-180 0 0,388-72-234 0 0,-392 73-80 0 0,22-6-916 0 0,-14 0-2713 0 0,-8 6 2379 0 0</inkml:trace>
  <inkml:trace contextRef="#ctx0" brushRef="#br0" timeOffset="219214.963">12206 11733 1216 0 0,'78'-69'4832'0'0,"83"25"-3524"0"0,-128 38-993 0 0,163-7-4262 0 0,-178 13 3033 0 0,17 0-320 0 0</inkml:trace>
  <inkml:trace contextRef="#ctx0" brushRef="#br0" timeOffset="219552.86">13527 11723 1120 0 0,'13'19'6990'0'0,"-11"42"-7258"0"0,-2-38 785 0 0,5 458-55 0 0,-18-424-1989 0 0,-4-49-2777 0 0,11-11 2998 0 0</inkml:trace>
  <inkml:trace contextRef="#ctx0" brushRef="#br0" timeOffset="219863.233">13133 11766 1416 0 0,'-20'-10'4863'0'0,"47"3"-2749"0"0,-20 6-2388 0 0,136-22 788 0 0,2 7 0 0 0,0 6 1 0 0,68 7-515 0 0,-123-2-1809 0 0,-88 5 1204 0 0,7 12-3584 0 0,-11-11 2966 0 0</inkml:trace>
  <inkml:trace contextRef="#ctx0" brushRef="#br0" timeOffset="216634.554">10032 11617 1576 0 0,'-19'10'268'0'0,"0"-1"0"0"0,1 2 0 0 0,0 1 0 0 0,1 0 0 0 0,0 1 1 0 0,1 1-1 0 0,1 0 0 0 0,0 1 0 0 0,1 1 0 0 0,0 0 0 0 0,1 1 0 0 0,1 0 0 0 0,1 1 0 0 0,1 1 0 0 0,0-1 0 0 0,1 2 0 0 0,1-1 0 0 0,-1 9-268 0 0,-1-4 133 0 0,1 1 0 0 0,1-1-1 0 0,2 1 1 0 0,1 1 0 0 0,0-1-1 0 0,2 1 1 0 0,1-1 0 0 0,1 1-1 0 0,1 0 1 0 0,1 0 0 0 0,2 0-1 0 0,0-1 1 0 0,2 1 0 0 0,1-1-1 0 0,0 0 1 0 0,2 0 0 0 0,1-1-1 0 0,1 0 1 0 0,1-1 0 0 0,2 0 0 0 0,0-1-1 0 0,1 0 1 0 0,9 10-133 0 0,155 106-848 0 0,-161-128 350 0 0,1-2 0 0 0,0 0 1 0 0,0-1-1 0 0,0-1 1 0 0,1-1-1 0 0,0-1 0 0 0,0 0 1 0 0,1-1-1 0 0,-1-1 0 0 0,6-1 498 0 0,8-4-1332 0 0,24-11 0 0 0</inkml:trace>
  <inkml:trace contextRef="#ctx0" brushRef="#br0" timeOffset="217319.785">10503 11843 988 0 0,'2'-7'1471'0'0,"4"-22"1962"0"0,-2 42-2047 0 0,2 42-1213 0 0,1-1 1 0 0,3 0-1 0 0,2-1 1 0 0,2 0-1 0 0,3-1 0 0 0,2-1 1 0 0,14 24-174 0 0,26 83 306 0 0,-47-118-984 0 0,-12-39 18 0 0,-27 3-2220 0 0,9-10 1609 0 0,-1-2-62 0 0</inkml:trace>
  <inkml:trace contextRef="#ctx0" brushRef="#br0" timeOffset="217660.923">10107 11903 1768 0 0,'-54'-10'4524'0'0,"91"-6"-2726"0"0,103-20-1313 0 0,2 6-1 0 0,1 6 1 0 0,1 6-1 0 0,136 2-484 0 0,-222 16-513 0 0,-56 0 240 0 0,-2 0 29 0 0,-3 19-3236 0 0,-6-14 1506 0 0,3-3 802 0 0</inkml:trace>
  <inkml:trace contextRef="#ctx0" brushRef="#br0" timeOffset="218192.468">11152 12223 2268 0 0,'-67'3'5909'0'0,"105"-19"-4349"0"0,23-6-1237 0 0,2 2 1 0 0,1 3-1 0 0,0 3 0 0 0,1 3 1 0 0,24 0-324 0 0,-73 9 14 0 0,203-17-212 0 0,-218 19 72 0 0,-1 0-116 0 0,0 0-108 0 0,0 0 11 0 0,4 2-6756 0 0,-2-4 5681 0 0</inkml:trace>
  <inkml:trace contextRef="#ctx0" brushRef="#br0" timeOffset="220966.68">14270 11396 1004 0 0,'6'-1'87'0'0,"-1"0"0"0"0,1 1 0 0 0,-1 0 0 0 0,1 0 0 0 0,-1 1 0 0 0,0-1 0 0 0,1 1-1 0 0,-1 0 1 0 0,0 1 0 0 0,0-1 0 0 0,1 1 0 0 0,-1 0 0 0 0,0 0 0 0 0,-1 1 0 0 0,1-1 0 0 0,0 1 0 0 0,-1 0 0 0 0,1 0 0 0 0,-1 1 0 0 0,0 0-1 0 0,0-1 1 0 0,0 1 0 0 0,-1 0 0 0 0,0 1 0 0 0,1-1 0 0 0,-1 1 0 0 0,0 0-87 0 0,10 16 192 0 0,-1 0 0 0 0,-1 1 0 0 0,0 0 0 0 0,-2 1 0 0 0,-1 0 0 0 0,-1 0 0 0 0,0 1 0 0 0,-2 0 0 0 0,-1 0 0 0 0,-1 1 0 0 0,-1-1 0 0 0,-1 1 0 0 0,-1-1 0 0 0,-1 1 0 0 0,-1-1 0 0 0,-2 1 0 0 0,0-1 0 0 0,-1 0 0 0 0,-8 20-192 0 0,1-8 82 0 0,0-1 0 0 0,-3-1 0 0 0,0-1 0 0 0,-3 0-1 0 0,0-1 1 0 0,-2 0 0 0 0,-1-2 0 0 0,-2-1 0 0 0,-1 0 0 0 0,-1-2 0 0 0,-1-1 0 0 0,-30 23-82 0 0,44-40-381 0 0,-1 0 0 0 0,0 0 0 0 0,-1-1-1 0 0,1-1 1 0 0,-2 0 0 0 0,1-1 0 0 0,-1-1 0 0 0,1 0-1 0 0,-2-1 1 0 0,1 0 0 0 0,-3-1 381 0 0,-24 0-1085 0 0</inkml:trace>
  <inkml:trace contextRef="#ctx0" brushRef="#br0" timeOffset="221484.449">11900 11801 2000 0 0,'-14'50'596'0'0,"7"2"-92"0"0,4 6-12 0 0,3-30-96 0 0,24 54-92 0 0,-2-29 84 0 0,8 1-44 0 0,9-4 12 0 0,11-4-203 0 0,3-1 67 0 0,6-5-192 0 0,7 0-8 0 0,3-3-421 0 0,6-5-179 0 0,3-4-628 0 0,-2 0-20 0 0,1-8 16 0 0</inkml:trace>
  <inkml:trace contextRef="#ctx0" brushRef="#br0" timeOffset="235142.726">12011 11537 1088 0 0,'0'0'140'0'0,"0"0"33"0"0,2 0-55 0 0,9 0-61 0 0,-8 0-40 0 0,-3 0 49 0 0,-2-15 738 0 0,-177 203-1220 0 0,166-170-327 0 0</inkml:trace>
  <inkml:trace contextRef="#ctx0" brushRef="#br0" timeOffset="236323.005">12108 11521 1004 0 0,'0'0'307'0'0,"0"0"-90"0"0,0 0-6 0 0,0 0-73 0 0,0 0 75 0 0,0 0-89 0 0,0 0-78 0 0,0 0 18 0 0,0 0 8 0 0,0 0 11 0 0,0 0 39 0 0,0 0-11 0 0,0 0-44 0 0,0 0-14 0 0,0 0 27 0 0,0 0-82 0 0,0 0 26 0 0,0 0 19 0 0,-17 0 214 0 0,-95 103 579 0 0,37 34-359 0 0,39-34-518 0 0,28-56-2359 0 0,6-25 1130 0 0</inkml:trace>
  <inkml:trace contextRef="#ctx0" brushRef="#br0" timeOffset="240733.316">10828 12661 1004 0 0,'0'0'155'0'0,"0"0"-30"0"0,0 0-34 0 0,0 0 0 0 0,0 0-13 0 0,0 0-33 0 0,0 0-13 0 0,25 11 773 0 0,-28 54-169 0 0,3 116 1100 0 0,64-165-1240 0 0,766-16-374 0 0,-651-18-169 0 0,515 18 401 0 0,-519-17-278 0 0,560-28-559 0 0,-395 15 870 0 0,-17 9-605 0 0,-195 17 1326 0 0,-125 3-1059 0 0,-1 1 0 0 0,1-1 0 0 0,-1-1 0 0 0,1 1 0 0 0,-1 0 0 0 0,1-1 0 0 0,-1 1 0 0 0,0-1 0 0 0,0 0-1 0 0,0 0 1 0 0,0 0 0 0 0,0 0 0 0 0,0 0 0 0 0,0 0 0 0 0,-1 0 0 0 0,1-1 0 0 0,-1 1 0 0 0,0 0 0 0 0,1-1 0 0 0,-1 1 0 0 0,0-1 0 0 0,-1 0-1 0 0,1 1 1 0 0,0-1 0 0 0,-1 0 0 0 0,1 0 0 0 0,-1 1 0 0 0,0-1 0 0 0,0 0 0 0 0,0 0 0 0 0,0 1-49 0 0,7-27-2727 0 0,-6 25 190 0 0,-1 4 1175 0 0</inkml:trace>
  <inkml:trace contextRef="#ctx0" brushRef="#br0" timeOffset="225308.111">20372 11176 2200 0 0,'8'-2'2212'0'0,"-2"19"1049"0"0,-43 156-1772 0 0,35-159-1401 0 0,2 0 1 0 0,0 0-1 0 0,1 0 0 0 0,0 1 1 0 0,1-1-1 0 0,0-1 0 0 0,1 1 0 0 0,1 0 1 0 0,0-1-1 0 0,1 1 0 0 0,1-1 0 0 0,0 0 1 0 0,0-1-1 0 0,2 0 0 0 0,-1 0 1 0 0,1 0-1 0 0,1-1 0 0 0,0 0 0 0 0,1-1 1 0 0,1 1-89 0 0,-6-4 34 0 0,0-1 1 0 0,0-1 0 0 0,1 1-1 0 0,0-1 1 0 0,0 0-1 0 0,0 0 1 0 0,0-1 0 0 0,1 0-1 0 0,0 0 1 0 0,0 0 0 0 0,0-1-1 0 0,0 0 1 0 0,0-1-1 0 0,1 1 1 0 0,-1-1 0 0 0,1-1-1 0 0,0 1 1 0 0,-1-1 0 0 0,1-1-1 0 0,0 1 1 0 0,0-2-1 0 0,-1 1 1 0 0,1-1 0 0 0,0 0-1 0 0,-1 0 1 0 0,1-1 0 0 0,0 0-1 0 0,-1 0 1 0 0,0-1-1 0 0,3-1-34 0 0,1-7-113 0 0,-1-1 0 0 0,0 1-1 0 0,0-2 1 0 0,-1 0 0 0 0,-1 0-1 0 0,0 0 1 0 0,-1-1 0 0 0,0 0-1 0 0,-2-1 1 0 0,1 1 0 0 0,-2-1-1 0 0,1 0 1 0 0,-2 0-1 0 0,0-1 1 0 0,-1 1 0 0 0,-1-1-1 0 0,0 1 1 0 0,-1-1 0 0 0,-1 1-1 0 0,0-1 1 0 0,-3-7 113 0 0,4 19-40 0 0,-25-185-940 0 0,23 175 972 0 0,0 0 0 0 0,-1-1 0 0 0,-1 1 0 0 0,0 0 0 0 0,-1 0 0 0 0,0 1 0 0 0,-1 0-1 0 0,-1 0 1 0 0,0 0 0 0 0,0 0 0 0 0,-2 1 0 0 0,1 1 0 0 0,-1-1 0 0 0,-1 2 0 0 0,0-1 0 0 0,-1 1 0 0 0,0 1 0 0 0,0-1-1 0 0,-1 2 1 0 0,0 0 0 0 0,-1 0 0 0 0,0 2 0 0 0,0-1 0 0 0,0 1 0 0 0,-1 1 0 0 0,1 1 0 0 0,-2 0 0 0 0,1 0 0 0 0,0 1 0 0 0,0 1-1 0 0,-2 1 9 0 0,10 2 17 0 0,0 0 0 0 0,0 0 0 0 0,1 1 0 0 0,-1-1 0 0 0,0 2 0 0 0,1-1 0 0 0,0 1 0 0 0,-1-1 0 0 0,1 1 0 0 0,0 1-1 0 0,0-1 1 0 0,1 1 0 0 0,-1 0 0 0 0,1 0 0 0 0,0 0 0 0 0,0 0 0 0 0,0 1 0 0 0,1 0 0 0 0,-1 0 0 0 0,1 0 0 0 0,0 0 0 0 0,1 0-1 0 0,-1 1 1 0 0,1-1 0 0 0,0 1 0 0 0,0-1 0 0 0,1 1 0 0 0,0 0 0 0 0,0 0 0 0 0,0 0 0 0 0,0 0 0 0 0,1-1 0 0 0,0 1-1 0 0,1 0 1 0 0,-1 0 0 0 0,1 0 0 0 0,0 0 0 0 0,1 0 0 0 0,-1-1 0 0 0,1 1 0 0 0,0 0 0 0 0,0-1 0 0 0,1 0 0 0 0,0 1 0 0 0,0-1-1 0 0,0 0 1 0 0,1 0 0 0 0,-1-1 0 0 0,2 1-17 0 0,9 16-31 0 0,1-2 0 0 0,1 0 0 0 0,1-1 0 0 0,0 0 0 0 0,1-2 0 0 0,1 0 0 0 0,1-1 0 0 0,0-1 0 0 0,2 0 31 0 0,-1-1-778 0 0,0-2-1 0 0,1 0 0 0 0,1-1 0 0 0,0-1 1 0 0,0-1-1 0 0,0-2 0 0 0,1 0 1 0 0,23 3 778 0 0,-23-8-1464 0 0</inkml:trace>
  <inkml:trace contextRef="#ctx0" brushRef="#br0" timeOffset="223560.326">18075 11312 1652 0 0,'-5'13'5686'0'0,"-3"12"-4269"0"0,69 384-406 0 0,-61-404-1221 0 0,0-1 0 0 0,-1 0 0 0 0,0 0 0 0 0,0 1 0 0 0,0-1 0 0 0,0 0 1 0 0,-1 0-1 0 0,0 0 0 0 0,1 0 0 0 0,-1-1 0 0 0,-1 1 0 0 0,1 0 0 0 0,-1-1 0 0 0,1 0 0 0 0,-1 1 0 0 0,0-1 0 0 0,0 0 0 0 0,0 0 0 0 0,0-1 0 0 0,-1 1 0 0 0,1-1 0 0 0,-1 0 0 0 0,0 1 0 0 0,0-2 0 0 0,0 1 0 0 0,1 0 0 0 0,-2-1 0 0 0,1 0 0 0 0,0 1 0 0 0,0-2 1 0 0,0 1-1 0 0,0 0 0 0 0,-1-1 210 0 0,-14 0-1514 0 0</inkml:trace>
  <inkml:trace contextRef="#ctx0" brushRef="#br0" timeOffset="223824.038">17759 11369 1748 0 0,'-3'-28'5442'0'0,"43"-6"-4518"0"0,-34 31-577 0 0,30-15-75 0 0,0 2 0 0 0,1 1 1 0 0,0 2-1 0 0,1 2 1 0 0,0 1-1 0 0,1 2 0 0 0,0 2 1 0 0,0 2-1 0 0,1 1 0 0 0,1 2-272 0 0,81-4-529 0 0,74-10-5104 0 0,-187 11 4249 0 0,-5 0-26 0 0</inkml:trace>
  <inkml:trace contextRef="#ctx0" brushRef="#br0" timeOffset="224107.477">17698 11114 1272 0 0,'-16'10'296'0'0,"1"0"-1"0"0,0 1 1 0 0,1 0-1 0 0,0 1 1 0 0,1 1 0 0 0,0 0-1 0 0,1 1 1 0 0,0 0-1 0 0,1 1 1 0 0,1 0-1 0 0,0 1 1 0 0,1 0 0 0 0,1 0-1 0 0,1 1 1 0 0,0 0-1 0 0,1 1 1 0 0,1-1-1 0 0,0 1 1 0 0,0 11-296 0 0,7 46 910 0 0,18-30-793 0 0,2-1-1 0 0,1-1 1 0 0,3-1-1 0 0,1-1 1 0 0,2-1-1 0 0,2-2 1 0 0,1-1-1 0 0,2-1 1 0 0,2-2-1 0 0,2-1-116 0 0,-20-16-536 0 0,1 0-1 0 0,0-1 0 0 0,2-1 0 0 0,0-1 0 0 0,0-1 0 0 0,1 0 1 0 0,1-2-1 0 0,0-1 0 0 0,1-1 0 0 0,0 0 0 0 0,13 1 537 0 0,5-4-1422 0 0</inkml:trace>
  <inkml:trace contextRef="#ctx0" brushRef="#br0" timeOffset="224373.053">18854 11114 1004 0 0,'20'36'650'0'0,"-2"1"-1"0"0,-1 0 1 0 0,-2 1-1 0 0,-1 1 1 0 0,-2 1-1 0 0,-2 0 1 0 0,-2 0-1 0 0,-1 0 1 0 0,-2 1-1 0 0,-1 35-649 0 0,-8-47 137 0 0,0 0-1 0 0,-2 1 1 0 0,-2-2-1 0 0,0 1 0 0 0,-2-1 1 0 0,-1-1-1 0 0,-1 0 1 0 0,-1 0-1 0 0,-1-1 0 0 0,-8 8-136 0 0,5-14-1425 0 0,2-21-3052 0 0,-3-21 3272 0 0</inkml:trace>
  <inkml:trace contextRef="#ctx0" brushRef="#br0" timeOffset="224717.52">19302 11479 1972 0 0,'5'-4'5789'0'0,"235"-28"-4070"0"0,45-9-7690 0 0,-251 31 4734 0 0</inkml:trace>
  <inkml:trace contextRef="#ctx0" brushRef="#br0" timeOffset="222734.479">16448 11337 1416 0 0,'-3'12'4241'0'0,"-11"44"-3325"0"0,-10 313 2028 0 0,22-362-2894 0 0,0 0 1 0 0,0 0-1 0 0,0 0 0 0 0,1 0 1 0 0,1 0-1 0 0,-1 0 1 0 0,1 1-1 0 0,0-1 0 0 0,1 0 1 0 0,-1 0-1 0 0,1 0 0 0 0,1 0 1 0 0,0 0-1 0 0,0 0 1 0 0,0 0-1 0 0,0-1 0 0 0,1 1 1 0 0,0-1-1 0 0,1 1 1 0 0,0-1-1 0 0,0 0 0 0 0,0 0 1 0 0,0-1-1 0 0,1 1 1 0 0,0-1-1 0 0,0 0 0 0 0,1-1 1 0 0,-1 1-1 0 0,1-1 0 0 0,0 0 1 0 0,0 0-1 0 0,0-1 1 0 0,1 1-1 0 0,-1-2 0 0 0,3 2-50 0 0,8-1-47 0 0,0 0-1 0 0,0-1 1 0 0,0-1 0 0 0,0-1-1 0 0,0 0 1 0 0,0-2-1 0 0,0 0 1 0 0,0 0-1 0 0,0-2 1 0 0,0 0-1 0 0,11-5 48 0 0,100-58-5227 0 0,-104 42 2366 0 0,-21 19 1403 0 0</inkml:trace>
  <inkml:trace contextRef="#ctx0" brushRef="#br0" timeOffset="222982.872">16461 11622 1108 0 0,'-9'-3'2993'0'0,"14"0"1624"0"0,5 1-4874 0 0,153-20 2655 0 0,-30 7-2178 0 0,-10-21-3586 0 0,-116 27 2039 0 0,-9 4-2116 0 0,-10-3 2220 0 0</inkml:trace>
  <inkml:trace contextRef="#ctx0" brushRef="#br0" timeOffset="223185.601">16308 11369 1592 0 0,'3'-5'5849'0'0,"59"-16"-4785"0"0,123-11-81 0 0,6 19-3857 0 0,-70 6-1102 0 0,-73 3 2754 0 0</inkml:trace>
  <inkml:trace contextRef="#ctx0" brushRef="#br0" timeOffset="226891.987">21162 10606 1184 0 0,'0'0'691'0'0,"8"-3"-102"0"0,-4 1-529 0 0,-1 1-1 0 0,1 0 1 0 0,0 1-1 0 0,0-1 0 0 0,-1 1 1 0 0,1-1-1 0 0,0 1 1 0 0,0 0-1 0 0,0 0 1 0 0,-1 1-1 0 0,1-1 1 0 0,0 1-1 0 0,0 0 0 0 0,-1 0 1 0 0,1 0-1 0 0,0 1 1 0 0,-1-1-1 0 0,1 1 1 0 0,-1 0-1 0 0,0 0 0 0 0,0 0 1 0 0,1 0-1 0 0,-1 0 1 0 0,-1 1-1 0 0,1 0 1 0 0,0-1-60 0 0,33 33 335 0 0,-1 1 1 0 0,-2 1 0 0 0,-1 2 0 0 0,-2 2-1 0 0,-2 0 1 0 0,-2 2 0 0 0,-2 1 0 0 0,-2 1-1 0 0,2 8-335 0 0,-11-32 132 0 0,-1 1 1 0 0,-1 0-1 0 0,-1 1 0 0 0,0 0 0 0 0,-2 1 0 0 0,-1 0 0 0 0,-1 0 1 0 0,-1 1-1 0 0,-1-1 0 0 0,-2 1 0 0 0,0 0 0 0 0,-1 0 0 0 0,-2 0 0 0 0,0 0 1 0 0,-2 0-1 0 0,0 0 0 0 0,-2-1 0 0 0,-1 1 0 0 0,-1-1 0 0 0,-1-1 1 0 0,-1 1-1 0 0,-1-2 0 0 0,-1 1 0 0 0,-1-1 0 0 0,-1-1 0 0 0,0 0 0 0 0,-2-1 1 0 0,-8 8-133 0 0,11-14-121 0 0,-2-1 0 0 0,0 0 0 0 0,0-1 0 0 0,-1-1 0 0 0,0 0 1 0 0,-1-2-1 0 0,0 1 0 0 0,-1-2 0 0 0,0 0 0 0 0,0-1 0 0 0,-1-1 1 0 0,-17 4 120 0 0,31-10-166 0 0,0-1 0 0 0,0 1 0 0 0,0-1 1 0 0,0-1-1 0 0,0 1 0 0 0,0 0 0 0 0,0-1 1 0 0,0 0-1 0 0,0 0 0 0 0,1 0 1 0 0,-1 0-1 0 0,1-1 0 0 0,-1 1 0 0 0,1-1 1 0 0,0 0-1 0 0,0 0 0 0 0,0 0 1 0 0,0 0-1 0 0,1-1 0 0 0,0 1 0 0 0,-1-1 1 0 0,1 1-1 0 0,0-1 0 0 0,1 0 1 0 0,-1 0-1 0 0,1 0 0 0 0,-1 0 0 0 0,1 0 1 0 0,0 0-1 0 0,1 0 0 0 0,-1-1 1 0 0,1 1-1 0 0,0 0 0 0 0,0 0 0 0 0,0-1 1 0 0,1-2 165 0 0,-2-16-1144 0 0</inkml:trace>
  <inkml:trace contextRef="#ctx0" brushRef="#br0" timeOffset="227469.273">21615 10067 1732 0 0,'15'-11'457'0'0,"-10"7"-351"0"0,-1-1 0 0 0,1 1-1 0 0,-1 0 1 0 0,1 1 0 0 0,0-1 0 0 0,1 1-1 0 0,-1 0 1 0 0,0 1 0 0 0,1-1 0 0 0,0 1-1 0 0,0 0 1 0 0,-1 0 0 0 0,1 1-1 0 0,0-1 1 0 0,0 2 0 0 0,0-1 0 0 0,1 0-1 0 0,-1 1 1 0 0,0 0 0 0 0,0 1 0 0 0,0-1-1 0 0,0 1 1 0 0,2 1-106 0 0,3 4 65 0 0,0 1-1 0 0,0 0 1 0 0,-1 1-1 0 0,0 0 1 0 0,0 0-1 0 0,-1 1 1 0 0,0 1-1 0 0,0-1 1 0 0,-1 1-1 0 0,-1 1 1 0 0,0 0 0 0 0,0 0-1 0 0,-1 0 1 0 0,0 1-1 0 0,-1-1 1 0 0,0 1-1 0 0,-1 1 1 0 0,0-1-1 0 0,-1 1 1 0 0,-1-1-1 0 0,0 1 1 0 0,-1 0-1 0 0,0 3-64 0 0,1 10 257 0 0,-1 0-1 0 0,-2 0 0 0 0,0 0 1 0 0,-2 0-1 0 0,-1 0 0 0 0,-1 0 1 0 0,-1-1-1 0 0,-2 0 0 0 0,0 0 1 0 0,-1 0-1 0 0,-7 10-256 0 0,-25 68 1447 0 0,64-83-1038 0 0,118-2-288 0 0,-104-19-420 0 0,197-31-2660 0 0,-56-13-1121 0 0,-124 30 2956 0 0</inkml:trace>
  <inkml:trace contextRef="#ctx0" brushRef="#br0" timeOffset="242585.055">16520 12146 996 0 0,'0'0'185'0'0,"0"0"-43"0"0,-4-14 1029 0 0,1 22-1118 0 0,0 0 0 0 0,0 0 0 0 0,1 0 1 0 0,0 0-1 0 0,1 1 0 0 0,-1-1 0 0 0,2 1 1 0 0,-1-1-1 0 0,1 1 0 0 0,0-1 1 0 0,1 1-1 0 0,0-1 0 0 0,1 0 0 0 0,-1 1 1 0 0,2-1-1 0 0,-1 0 0 0 0,1 0 0 0 0,3 5-53 0 0,-1 10 38 0 0,-1-4 57 0 0,0 0 1 0 0,2 0 0 0 0,0 0 0 0 0,1-1 0 0 0,1 0 0 0 0,0 0-1 0 0,1-1 1 0 0,1 0 0 0 0,1-1 0 0 0,0 0 0 0 0,3 1-96 0 0,-5-10 52 0 0,1-2 1 0 0,0 1-1 0 0,1-1 0 0 0,-1-1 1 0 0,1 0-1 0 0,0 0 1 0 0,0-1-1 0 0,0-1 0 0 0,0 0 1 0 0,1 0-1 0 0,-1-1 1 0 0,0 0-1 0 0,1-1 1 0 0,-1-1-1 0 0,1 0 0 0 0,6-1-52 0 0,22 1 110 0 0,178-25-157 0 0,825-5 389 0 0,-580 31-468 0 0,-227 19-64 0 0,644-19 544 0 0,-678-27-414 0 0,180-45 137 0 0,-130 12-307 0 0,5-39-15 0 0,-250 96 325 0 0,0-1 0 0 0,0 0 0 0 0,-1 0 0 0 0,0 0 0 0 0,1-1 0 0 0,-1 0-1 0 0,-1 0 1 0 0,1-1 0 0 0,-1 1 0 0 0,0-1 0 0 0,0 0 0 0 0,-1-1 0 0 0,0 1 0 0 0,0-1 0 0 0,0 0 0 0 0,-1 0-1 0 0,0 0 1 0 0,0 0 0 0 0,-1 0 0 0 0,0-1 0 0 0,0 1 0 0 0,-1-1 0 0 0,0 0 0 0 0,0 1 0 0 0,0-2-80 0 0,2-9 154 0 0,0 1 0 0 0,-1-1 0 0 0,0 0 1 0 0,-2 0-1 0 0,0 0 0 0 0,-1 1 0 0 0,0-1 1 0 0,-2 0-1 0 0,0 1 0 0 0,-1-1 0 0 0,-1 1 1 0 0,-6-14-155 0 0,-20 2-1173 0 0,-1 24-3422 0 0,17 5 3351 0 0</inkml:trace>
  <inkml:trace contextRef="#ctx0" brushRef="#br0" timeOffset="244247.063">5632 14260 2068 0 0,'0'0'604'0'0,"39"10"-56"0"0,2-17-128 0 0,-2 2-40 0 0,7 2-20 0 0,7-4-124 0 0,1 2 36 0 0,1 2-56 0 0,-6-1-72 0 0,-1 3-24 0 0,2 1-304 0 0,-28 0-324 0 0,6 0-340 0 0,-1 0 44 0 0,12 16-656 0 0</inkml:trace>
  <inkml:trace contextRef="#ctx0" brushRef="#br0" timeOffset="244497.83">5528 14611 1240 0 0,'6'4'616'0'0,"3"-3"-164"0"0,17 3 72 0 0,-11-4-136 0 0,11 0-44 0 0,8 0 80 0 0,7 0-96 0 0,2 0-52 0 0,3 0-140 0 0,2 0-20 0 0,53-17-668 0 0,-46 14 40 0 0,-1-2-868 0 0,2-4-184 0 0</inkml:trace>
  <inkml:trace contextRef="#ctx0" brushRef="#br0" timeOffset="246887.219">8540 13564 1544 0 0,'-127'4'2387'0'0,"121"-2"-2312"0"0,0 0 0 0 0,-1 1 0 0 0,1 0 1 0 0,0 0-1 0 0,1 0 0 0 0,-1 1 0 0 0,0 0 0 0 0,1 0 0 0 0,0 0 0 0 0,0 1 1 0 0,0 0-1 0 0,1 0 0 0 0,-1 0 0 0 0,1 0 0 0 0,0 1 0 0 0,1-1 0 0 0,-1 1 1 0 0,1 0-1 0 0,1 0 0 0 0,-3 5-75 0 0,-5 23 210 0 0,1 1 0 0 0,1 1 0 0 0,2-1 0 0 0,1 1 1 0 0,3 0-1 0 0,0 1 0 0 0,2-1 0 0 0,3 3-210 0 0,-3 5 179 0 0,14 467 823 0 0,-9-95-137 0 0,-5-7 616 0 0,3-405-1448 0 0,0 0 1 0 0,1 0-1 0 0,-1 0 0 0 0,1-1 0 0 0,0 1 0 0 0,0-1 0 0 0,0 0 0 0 0,0 0 0 0 0,0-1 0 0 0,1 1 0 0 0,-1-1 0 0 0,1 0 1 0 0,0 0-1 0 0,0-1 0 0 0,-1 1 0 0 0,1-1 0 0 0,0 0 0 0 0,0 0 0 0 0,1-1 0 0 0,-1 1 0 0 0,0-1 0 0 0,0 0 1 0 0,0-1-1 0 0,0 1 0 0 0,4-2-33 0 0,217-15-1592 0 0,-70-12-2836 0 0,-76 7 1556 0 0,-43 9 1458 0 0</inkml:trace>
  <inkml:trace contextRef="#ctx0" brushRef="#br0" timeOffset="247560.505">9804 13934 1256 0 0,'0'1'101'0'0,"0"0"-1"0"0,0-1 1 0 0,0 1-1 0 0,0 0 1 0 0,0-1-1 0 0,0 1 1 0 0,0 0-1 0 0,1-1 1 0 0,-1 1-1 0 0,0 0 1 0 0,0-1-1 0 0,0 1 1 0 0,1-1-1 0 0,-1 1 1 0 0,0 0-1 0 0,1-1 1 0 0,-1 1-1 0 0,0-1 1 0 0,1 1-1 0 0,-1-1 1 0 0,1 1-1 0 0,-1-1 1 0 0,1 1-1 0 0,-1-1 1 0 0,1 0-1 0 0,-1 1 1 0 0,1-1-1 0 0,-1 0 1 0 0,1 1-1 0 0,0-1 1 0 0,-1 0-1 0 0,1 0 1 0 0,-1 0-1 0 0,1 1 1 0 0,0-1-1 0 0,-1 0 1 0 0,1 0-1 0 0,0 0 1 0 0,-1 0-1 0 0,1 0 1 0 0,0 0-1 0 0,-1 0 1 0 0,1 0-1 0 0,0 0 1 0 0,-1-1-1 0 0,1 1 1 0 0,-1 0-1 0 0,1 0 1 0 0,0-1-101 0 0,-1 18-88 0 0,40 196 901 0 0,56 143-76 0 0,-108-329-4809 0 0,5-29 2741 0 0</inkml:trace>
  <inkml:trace contextRef="#ctx0" brushRef="#br0" timeOffset="247871.433">9479 13933 1096 0 0,'21'-1'3512'0'0,"38"-8"-2665"0"0,-25 5-559 0 0,335-18 1618 0 0,-126 19-3654 0 0,-230 14-226 0 0,2 0 923 0 0</inkml:trace>
  <inkml:trace contextRef="#ctx0" brushRef="#br0" timeOffset="248121.805">10233 14209 2356 0 0,'0'4'768'0'0,"5"-3"-36"0"0,-3 3-40 0 0,7-4-84 0 0,17 3-55 0 0,-11-3-89 0 0,11 0-116 0 0,8 0 64 0 0,2 0-152 0 0,6 0-240 0 0,-3 0 0 0 0,2 0-380 0 0,0 0-224 0 0,36-17-325 0 0,-38 16 81 0 0,-7 1-572 0 0,-2-2 52 0 0</inkml:trace>
  <inkml:trace contextRef="#ctx0" brushRef="#br0" timeOffset="250413.379">9177 13848 2284 0 0,'-14'9'196'0'0,"0"0"1"0"0,1 2-1 0 0,0 0 0 0 0,0 0 1 0 0,1 1-1 0 0,1 0 0 0 0,0 1 0 0 0,1 0 1 0 0,1 1-1 0 0,0 0 0 0 0,0 1 0 0 0,1 0 1 0 0,1 0-1 0 0,1 0 0 0 0,0 1 0 0 0,1 0 1 0 0,1 0-1 0 0,0 1 0 0 0,0 7-196 0 0,3 89 930 0 0,7-89-808 0 0,0 0 0 0 0,2-1 0 0 0,0 0-1 0 0,2 0 1 0 0,0-1 0 0 0,2 0-1 0 0,0-1 1 0 0,1 0 0 0 0,2-1 0 0 0,0-1-1 0 0,1 0 1 0 0,3 2-122 0 0,39 27-206 0 0,1-3 0 0 0,2-3 0 0 0,3-2-1 0 0,0-3 1 0 0,3-3 0 0 0,1-3 0 0 0,1-3 0 0 0,50 13 206 0 0,86 14-3029 0 0,-105-37 1503 0 0</inkml:trace>
  <inkml:trace contextRef="#ctx0" brushRef="#br0" timeOffset="245290.996">6956 13944 1048 0 0,'4'13'3275'0'0,"5"19"-3332"0"0,-34 180 1336 0 0,-30 310 1317 0 0,55-517-2552 0 0,0-1-1 0 0,0 1 0 0 0,1-1 0 0 0,0 0 0 0 0,0 1 1 0 0,0-1-1 0 0,0 0 0 0 0,1 0 0 0 0,0 1 0 0 0,0-1 1 0 0,0-1-1 0 0,0 1 0 0 0,1 0 0 0 0,-1 0 0 0 0,1-1 1 0 0,0 1-1 0 0,0-1 0 0 0,0 0 0 0 0,0 0 0 0 0,1 0 1 0 0,0-1-1 0 0,-1 1 0 0 0,1-1 0 0 0,0 0 0 0 0,0 0 1 0 0,0 0-1 0 0,0 0 0 0 0,0-1 0 0 0,1 1 0 0 0,-1-1 1 0 0,0 0-1 0 0,1-1-43 0 0,157 12 801 0 0,-129-13-709 0 0,160-11 234 0 0,101-17-1488 0 0,-293 29 835 0 0,-1 0-248 0 0,0-15-3376 0 0,-16 5 2558 0 0,-2-2-118 0 0</inkml:trace>
  <inkml:trace contextRef="#ctx0" brushRef="#br0" timeOffset="245616.334">6977 14330 1348 0 0,'28'-14'2858'0'0,"61"-10"-1998"0"0,2 4-1 0 0,-1 3 1 0 0,2 5 0 0 0,0 3-1 0 0,70 5-859 0 0,-160 4-204 0 0,2 14-1294 0 0,-70-3-1661 0 0,42-6 1888 0 0</inkml:trace>
  <inkml:trace contextRef="#ctx0" brushRef="#br0" timeOffset="245985.733">6935 13931 1932 0 0,'32'-11'508'0'0,"2"2"1"0"0,-1 0-1 0 0,1 3 0 0 0,0 1 0 0 0,1 1 0 0 0,-1 2 1 0 0,1 1-1 0 0,2 2-508 0 0,-12-1 260 0 0,198-1 1359 0 0,-221 1-1625 0 0,11 7 116 0 0,-8-3-3268 0 0,-5-3 2309 0 0,0-1 47 0 0</inkml:trace>
  <inkml:trace contextRef="#ctx0" brushRef="#br0" timeOffset="248495.622">11209 13968 904 0 0,'-14'52'1104'0'0,"2"0"0"0"0,3 1 0 0 0,2 1 0 0 0,2-1 0 0 0,2 1 0 0 0,5 41-1104 0 0,-2-85 99 0 0,0-1 1 0 0,1 1-1 0 0,0 0 1 0 0,0-1-1 0 0,1 0 0 0 0,0 1 1 0 0,1-1-1 0 0,0 0 1 0 0,1 0-1 0 0,0 0 1 0 0,0-1-1 0 0,0 1 0 0 0,1-1 1 0 0,1 0-1 0 0,0 0 1 0 0,0-1-1 0 0,0 0 0 0 0,1 0 1 0 0,0 0-1 0 0,0-1 1 0 0,0 0-1 0 0,1 0 0 0 0,0-1 1 0 0,0 0-1 0 0,1 0 1 0 0,-1-1-1 0 0,1 0 0 0 0,0-1 1 0 0,0 0-1 0 0,0 0 1 0 0,6 0-100 0 0,3 0-90 0 0,1-2 0 0 0,-1 0 0 0 0,0-1 0 0 0,1-1 1 0 0,-1-1-1 0 0,0 0 0 0 0,0-1 0 0 0,0-1 0 0 0,0-1 0 0 0,0-1 1 0 0,5-3 89 0 0,-17 7-424 0 0,0 0 0 0 0,-1 0 0 0 0,1-1 0 0 0,-1 0 0 0 0,1 0 0 0 0,-1 0 0 0 0,0-1 0 0 0,-1 0 0 0 0,1 0 0 0 0,0 0 0 0 0,-1 0 0 0 0,0-1 1 0 0,0 0-1 0 0,-1 1 0 0 0,1-2 0 0 0,-1 1 0 0 0,1-1 424 0 0,-4-4-1439 0 0</inkml:trace>
  <inkml:trace contextRef="#ctx0" brushRef="#br0" timeOffset="248747.789">11266 14278 848 0 0,'7'-10'3437'0'0,"12"-4"-2614"0"0,-17 13-615 0 0,168-46 3159 0 0,-111 36-2792 0 0,118-36-2588 0 0,-172 40-2108 0 0,-5 7 2757 0 0</inkml:trace>
  <inkml:trace contextRef="#ctx0" brushRef="#br0" timeOffset="248931.643">11266 13941 1576 0 0,'15'-21'4774'0'0,"33"0"-3857"0"0,-37 18-309 0 0,222-39 1143 0 0,-71 39-6700 0 0,-131 3 3036 0 0,2 0 537 0 0</inkml:trace>
  <inkml:trace contextRef="#ctx0" brushRef="#br0" timeOffset="249316.907">12331 13908 1280 0 0,'34'87'3823'0'0,"-12"-34"-3333"0"0,-6-18-433 0 0,-1 1 0 0 0,-1 1 0 0 0,-2 0-1 0 0,-2 0 1 0 0,-2 1 0 0 0,-1 1 0 0 0,-1-1 0 0 0,-3 3-57 0 0,-20-14-2530 0 0,1-15 1272 0 0</inkml:trace>
  <inkml:trace contextRef="#ctx0" brushRef="#br0" timeOffset="249597.517">12048 13864 3116 0 0,'29'-11'3467'0'0,"387"-14"126"0"0,-295 23-4123 0 0,189-18-6044 0 0,-263 10 5222 0 0</inkml:trace>
  <inkml:trace contextRef="#ctx0" brushRef="#br0" timeOffset="249856.605">13364 13671 1008 0 0,'4'2'179'0'0,"0"0"0"0"0,0 0-1 0 0,0 1 1 0 0,0 0 0 0 0,0-1 0 0 0,-1 1 0 0 0,1 1-1 0 0,-1-1 1 0 0,0 0 0 0 0,0 1 0 0 0,0 0-1 0 0,0-1 1 0 0,-1 1 0 0 0,1 0 0 0 0,-1 0 0 0 0,0 1-1 0 0,0-1 1 0 0,-1 0 0 0 0,1 1 0 0 0,-1-1 0 0 0,0 1-1 0 0,0 2-178 0 0,3 3 335 0 0,8 32 33 0 0,-2 1 0 0 0,-2 0 0 0 0,-1 0 0 0 0,-3 1 0 0 0,-1-1 0 0 0,-2 1 0 0 0,-3 10-368 0 0,2-27 87 0 0,-1 1 0 0 0,-1-1 0 0 0,-2 1-1 0 0,0-1 1 0 0,-2 0 0 0 0,-1-1 0 0 0,-2 1 0 0 0,-2 4-87 0 0,1-3-62 0 0,-2 0 0 0 0,0-1-1 0 0,-2 0 1 0 0,-1-1 0 0 0,-1-1 0 0 0,-1 0 0 0 0,-2-2 0 0 0,0 0 0 0 0,-1 0 0 0 0,-1-2 0 0 0,-1-1 0 0 0,-1-1-1 0 0,-1 0 1 0 0,-1-2 0 0 0,0-1 0 0 0,-1-1 0 0 0,-1-1 0 0 0,0-1 0 0 0,0-2 0 0 0,-2-1 0 0 0,-4 1 62 0 0,-24 5-560 0 0,0-3-1 0 0,-1-2 1 0 0,-1-3 0 0 0,0-2 0 0 0,0-3 0 0 0,-6-2 560 0 0,17-1-1226 0 0</inkml:trace>
  <inkml:trace contextRef="#ctx0" brushRef="#br0" timeOffset="251063.449">13590 13388 1540 0 0,'3'-5'172'0'0,"0"0"-1"0"0,1 0 1 0 0,0 1-1 0 0,0-1 1 0 0,0 1-1 0 0,1 0 1 0 0,0 0-1 0 0,-1 1 1 0 0,1 0-1 0 0,0-1 1 0 0,1 2-1 0 0,-1-1 1 0 0,0 0-1 0 0,1 1 1 0 0,0 0-1 0 0,-1 1 1 0 0,6-2-172 0 0,-11 3 18 0 0,7-3 35 0 0,0 0 0 0 0,1 0 1 0 0,-1 0-1 0 0,0 1 0 0 0,1 0 1 0 0,0 1-1 0 0,-1 0 0 0 0,1 0 1 0 0,0 1-1 0 0,0 0 0 0 0,-1 0 1 0 0,1 0-1 0 0,0 1 0 0 0,0 1 1 0 0,-1-1-1 0 0,1 1 0 0 0,-1 0 1 0 0,1 1-1 0 0,-1 0 0 0 0,0 0 1 0 0,0 0-1 0 0,0 1 0 0 0,-1 0 0 0 0,1 1 1 0 0,-1-1-1 0 0,0 1 0 0 0,0 0 1 0 0,-1 1-1 0 0,1-1 0 0 0,-1 1 1 0 0,0 0-1 0 0,-1 1 0 0 0,0-1 1 0 0,0 1-1 0 0,0 0 0 0 0,-1 0 1 0 0,1 0-1 0 0,-2 0 0 0 0,1 1 1 0 0,-1-1-1 0 0,0 1 0 0 0,0 3-53 0 0,-1 5 119 0 0,0 0 0 0 0,-1 0 0 0 0,-1 0-1 0 0,0 0 1 0 0,-1 0 0 0 0,-1 0-1 0 0,0 0 1 0 0,-1-1 0 0 0,-1 0 0 0 0,-3 7-119 0 0,-22 56 1370 0 0,30-77-1207 0 0,4 2-5 0 0,9 3-236 0 0,0-1 0 0 0,1 0 0 0 0,-1-1 0 0 0,1-1 0 0 0,0 0 0 0 0,0-1 0 0 0,0-1 0 0 0,0 0 0 0 0,0 0 0 0 0,1-2 0 0 0,-1 0 0 0 0,10-1 78 0 0,26 0-1161 0 0,176-30-2832 0 0,-172 21 2611 0 0</inkml:trace>
  <inkml:trace contextRef="#ctx0" brushRef="#br0" timeOffset="252198.085">14393 14131 1008 0 0,'-32'0'5427'0'0,"29"0"-4912"0"0,3 0-53 0 0,3 1-27 0 0,124-22 916 0 0,223-32-686 0 0,-115 31-7138 0 0,-227 20 5111 0 0</inkml:trace>
  <inkml:trace contextRef="#ctx0" brushRef="#br0" timeOffset="252510.045">14788 13773 876 0 0,'-16'4'4957'0'0,"24"49"-3673"0"0,61 241 554 0 0,-52-88-5663 0 0,-17-164 1031 0 0,0-28 1306 0 0</inkml:trace>
  <inkml:trace contextRef="#ctx0" brushRef="#br0" timeOffset="254401.192">17577 13743 904 0 0,'-11'21'6887'0'0,"14"91"-6136"0"0,77 285-17 0 0,-73-367-924 0 0,3 27-3600 0 0,-27-49 1238 0 0,9-10 1324 0 0</inkml:trace>
  <inkml:trace contextRef="#ctx0" brushRef="#br0" timeOffset="254647.84">17394 13836 1460 0 0,'17'-20'6803'0'0,"47"0"-6485"0"0,-57 18 204 0 0,193-31 468 0 0,37-11-7324 0 0,-222 38 4978 0 0,-7 1-79 0 0</inkml:trace>
  <inkml:trace contextRef="#ctx0" brushRef="#br0" timeOffset="254925.224">17275 13663 1164 0 0,'-10'7'228'0'0,"0"1"-1"0"0,0 0 1 0 0,1 1 0 0 0,0 0-1 0 0,0 0 1 0 0,1 1-1 0 0,1 0 1 0 0,-1 0 0 0 0,2 1-1 0 0,-1 0 1 0 0,2 0 0 0 0,-1 1-1 0 0,2 0 1 0 0,-1-1-1 0 0,2 2 1 0 0,-1-1 0 0 0,2 0-1 0 0,0 1 1 0 0,0-1 0 0 0,1 1-1 0 0,1 0 1 0 0,0-1-1 0 0,0 1 1 0 0,1-1 0 0 0,2 7-228 0 0,9 19 95 0 0,2 0 0 0 0,1-1 1 0 0,2-1-1 0 0,1 0 0 0 0,2-1 0 0 0,1-1 1 0 0,2-1-1 0 0,1-2 0 0 0,2 0 1 0 0,1-1-1 0 0,1-2 0 0 0,2 0 1 0 0,0-3-1 0 0,2 0 0 0 0,1-2 0 0 0,29 15-95 0 0,-51-31-452 0 0,0-2 0 0 0,1 1-1 0 0,0-2 1 0 0,0 0-1 0 0,0 0 1 0 0,1-1-1 0 0,-1 0 1 0 0,1-1-1 0 0,-1-1 1 0 0,1 0-1 0 0,5-1 453 0 0,2 0-1274 0 0</inkml:trace>
  <inkml:trace contextRef="#ctx0" brushRef="#br0" timeOffset="255201.288">18328 13753 1248 0 0,'20'46'785'0'0,"-2"2"1"0"0,-2 0-1 0 0,-3 0 0 0 0,-1 2 0 0 0,-2-1 1 0 0,-3 2-1 0 0,-2-1 0 0 0,-1 17-785 0 0,-5-54 117 0 0,0 1 1 0 0,0-1-1 0 0,-1 0 1 0 0,0 1-1 0 0,-2-1 1 0 0,1 0-1 0 0,-2-1 1 0 0,1 1-1 0 0,-2-1 1 0 0,0 1-1 0 0,0-2 0 0 0,-8 12-117 0 0,10-17-63 0 0,-1 0 0 0 0,1 0 0 0 0,-1-1-1 0 0,0 1 1 0 0,-1-1 0 0 0,1 0-1 0 0,-1 0 1 0 0,0-1 0 0 0,0 0-1 0 0,-1 0 1 0 0,1 0 0 0 0,-1-1 0 0 0,0 0-1 0 0,0 0 1 0 0,0-1 0 0 0,0 1-1 0 0,0-2 1 0 0,-1 1 0 0 0,1-1-1 0 0,-5 0 64 0 0,9-1-126 0 0,0-1 0 0 0,1 0 0 0 0,-1 0 0 0 0,1 0 0 0 0,-1 0 0 0 0,0 0 0 0 0,1 0 0 0 0,0-1 0 0 0,-1 1 0 0 0,1-1-1 0 0,0 0 1 0 0,0 0 0 0 0,0 1 0 0 0,0-1 0 0 0,0-1 0 0 0,0 1 0 0 0,1 0 0 0 0,-1 0 0 0 0,1-1 0 0 0,-1 1 0 0 0,1 0 0 0 0,0-1 0 0 0,0 0-1 0 0,0 1 1 0 0,0-1 0 0 0,1 0 0 0 0,-1 1 0 0 0,1-1 0 0 0,-1-1 126 0 0,1-9-1221 0 0</inkml:trace>
  <inkml:trace contextRef="#ctx0" brushRef="#br0" timeOffset="255481.496">18447 14051 2672 0 0,'0'-2'1084'0'0,"3"1"-144"0"0,3-1-167 0 0,11-6-49 0 0,8 3-128 0 0,4-2-56 0 0,6-1-28 0 0,3 3-88 0 0,4-2-144 0 0,3 2-172 0 0,-1 0-284 0 0,-1 0 16 0 0,-2-2-920 0 0,3 6 76 0 0,4-4-529 0 0,-3-2 69 0 0,-3 0 20 0 0</inkml:trace>
  <inkml:trace contextRef="#ctx0" brushRef="#br0" timeOffset="256057.614">19400 13733 1736 0 0,'0'0'708'0'0,"-1"17"4494"0"0,-7-3-5045 0 0,1 1 1 0 0,0 0-1 0 0,1 1 0 0 0,0-1 0 0 0,2 1 1 0 0,-1 0-1 0 0,2 0 0 0 0,0 1 1 0 0,1-1-1 0 0,1 1 0 0 0,1-1 0 0 0,0 1 1 0 0,1-1-1 0 0,0 1 0 0 0,2-1 1 0 0,0 0-1 0 0,0 0 0 0 0,2 0 0 0 0,0 0 1 0 0,1 0-1 0 0,0-1 0 0 0,2 0 1 0 0,-1-1-1 0 0,2 1 0 0 0,0-2 0 0 0,1 1 1 0 0,0-1-1 0 0,1-1 0 0 0,0 0 0 0 0,3 2-157 0 0,-11-12-1 0 0,0 0 0 0 0,0-1 0 0 0,0 1-1 0 0,0-1 1 0 0,1 1 0 0 0,-1-1-1 0 0,0 0 1 0 0,1-1 0 0 0,-1 1-1 0 0,1 0 1 0 0,-1-1 0 0 0,1 0 0 0 0,-1 0-1 0 0,1 0 1 0 0,-1 0 0 0 0,1 0-1 0 0,-1-1 1 0 0,1 0 0 0 0,-1 0-1 0 0,1 0 1 0 0,-1 0 0 0 0,0 0 0 0 0,0-1-1 0 0,1 1 1 0 0,-1-1 0 0 0,0 0-1 0 0,0 0 1 0 0,-1 0 0 0 0,1 0-1 0 0,0 0 1 0 0,-1-1 0 0 0,1 1 0 0 0,-1-1-1 0 0,0 0 1 0 0,0 0 0 0 0,0 0-1 0 0,0 0 1 0 0,0 0 0 0 0,-1 0-1 0 0,1 0 1 0 0,-1-1 1 0 0,44-140-1542 0 0,-55-19-492 0 0,7 148 1993 0 0,0 0-1 0 0,-2 0 0 0 0,0 1 0 0 0,0-1 1 0 0,-1 1-1 0 0,-1 1 0 0 0,0-1 0 0 0,-1 1 1 0 0,-1 0-1 0 0,0 1 0 0 0,-1 0 0 0 0,0 0 1 0 0,0 1-1 0 0,-1 1 0 0 0,-1 0 0 0 0,0 0 0 0 0,0 1 1 0 0,-1 0-1 0 0,0 1 0 0 0,0 1 0 0 0,-1 0 1 0 0,0 1-1 0 0,0 0 0 0 0,-1 2 0 0 0,0-1 1 0 0,1 2-1 0 0,-1 0 0 0 0,-3 0 42 0 0,13 1 38 0 0,0 1 1 0 0,0 0-1 0 0,0 0 0 0 0,0 0 0 0 0,0 1 1 0 0,0-1-1 0 0,0 1 0 0 0,0 1 1 0 0,0-1-1 0 0,0 1 0 0 0,0-1 0 0 0,0 2 1 0 0,0-1-1 0 0,0 0 0 0 0,1 1 1 0 0,-1 0-1 0 0,0 0 0 0 0,1 0 0 0 0,-1 1 1 0 0,1-1-1 0 0,0 1 0 0 0,0 0 0 0 0,0 1 1 0 0,0-1-1 0 0,1 0 0 0 0,-1 1 1 0 0,1 0-1 0 0,0 0 0 0 0,0 0 0 0 0,0 0 1 0 0,1 1-1 0 0,-1-1 0 0 0,1 1 1 0 0,0-1-1 0 0,0 1 0 0 0,0 3-38 0 0,7 3 69 0 0,0-1 0 0 0,1 0-1 0 0,0 1 1 0 0,1-2 0 0 0,0 1 0 0 0,0-1-1 0 0,1 0 1 0 0,0-1 0 0 0,1 0-1 0 0,-1 0 1 0 0,2 0 0 0 0,-1-2 0 0 0,1 1-1 0 0,0-1 1 0 0,1 0 0 0 0,-1-1 0 0 0,1 0-1 0 0,0-1 1 0 0,0 0 0 0 0,3-1-69 0 0,0 4 54 0 0,202 64-1620 0 0,-62-58-4232 0 0,-131-13 4321 0 0</inkml:trace>
  <inkml:trace contextRef="#ctx0" brushRef="#br0" timeOffset="256339.159">20122 13348 1440 0 0,'79'139'3576'0'0,"-63"-94"-3274"0"0,-2 0-1 0 0,-2 1 0 0 0,-2 0 1 0 0,-3 1-1 0 0,-1 0 0 0 0,-2 0 0 0 0,-2 0 1 0 0,-3 1-1 0 0,-1-1 0 0 0,-3 0 0 0 0,-1 0 1 0 0,-3-1-1 0 0,-1 1 0 0 0,-9 18-301 0 0,13-39-55 0 0,-1 0 0 0 0,-1-1-1 0 0,-2 0 1 0 0,0 0 0 0 0,-2-1-1 0 0,0 0 1 0 0,-2-1 0 0 0,0 0-1 0 0,-2-2 1 0 0,0 1 0 0 0,-2-2-1 0 0,0 0 1 0 0,-1-2 0 0 0,-1 0 0 0 0,-1-1-1 0 0,0 0 1 0 0,-1-2 0 0 0,-1-1-1 0 0,0-1 1 0 0,-1-1 0 0 0,0 0-1 0 0,-11 1 56 0 0,-4-2-916 0 0,0-3 0 0 0,0-1 0 0 0,-1-2 0 0 0,0-2 0 0 0,-38-1 916 0 0,25-2-1357 0 0</inkml:trace>
  <inkml:trace contextRef="#ctx0" brushRef="#br0" timeOffset="257610.464">20308 13009 1088 0 0,'7'-8'264'0'0,"0"0"-1"0"0,0 0 1 0 0,1 1 0 0 0,0 0-1 0 0,0 0 1 0 0,1 1 0 0 0,-1 0-1 0 0,2 0 1 0 0,-1 1-1 0 0,0 0 1 0 0,1 1 0 0 0,0 0-1 0 0,0 1 1 0 0,0 0 0 0 0,1 0-1 0 0,-1 1 1 0 0,1 0 0 0 0,-1 1-1 0 0,5 0-263 0 0,-11 1 40 0 0,1-1-1 0 0,-1 1 0 0 0,1 0 1 0 0,-1 1-1 0 0,1-1 0 0 0,0 1 0 0 0,-1-1 1 0 0,0 2-1 0 0,1-1 0 0 0,-1 0 1 0 0,0 1-1 0 0,1 0 0 0 0,-1 0 1 0 0,0 0-1 0 0,0 0 0 0 0,0 1 1 0 0,-1-1-1 0 0,1 1 0 0 0,-1 0 1 0 0,1 0-1 0 0,-1 0 0 0 0,0 1 1 0 0,0-1-1 0 0,0 1 0 0 0,-1 0 1 0 0,1 0-1 0 0,-1 0 0 0 0,0 0 1 0 0,0 0-1 0 0,-1 0 0 0 0,1 1 0 0 0,-1-1 1 0 0,0 0-1 0 0,0 1 0 0 0,0-1 1 0 0,0 1-1 0 0,-1-1 0 0 0,0 1 1 0 0,0 0-1 0 0,-1 4-39 0 0,2 11 134 0 0,-2 0 0 0 0,-1 1 0 0 0,0-1-1 0 0,-1 0 1 0 0,-2 0 0 0 0,0-1 0 0 0,0 1 0 0 0,-7 12-134 0 0,-73 151 2184 0 0,111-153-1409 0 0,-12-26-871 0 0,0-1-1 0 0,1-1 0 0 0,-1 0 0 0 0,0-1 0 0 0,0-1 1 0 0,1 0-1 0 0,-1-1 0 0 0,0-1 0 0 0,0 0 1 0 0,1 0-1 0 0,0-2 97 0 0,6 0-176 0 0,270-49-7686 0 0,-242 38 6524 0 0</inkml:trace>
  <inkml:trace contextRef="#ctx0" brushRef="#br0" timeOffset="253533.016">16159 13828 1316 0 0,'0'0'739'0'0,"0"0"-178"0"0,0-14 75 0 0,-4 13 2803 0 0,1 11-3364 0 0,-1-1 0 0 0,1 1 1 0 0,1 0-1 0 0,0 0 1 0 0,0 0-1 0 0,1 0 0 0 0,0 0 1 0 0,1 0-1 0 0,0 0 1 0 0,0 0-1 0 0,1 0 0 0 0,2 9-75 0 0,-1 18 196 0 0,-2 316 1708 0 0,0-349-1864 0 0,1-1 1 0 0,0 0-1 0 0,-1 1 1 0 0,1-1-1 0 0,0 0 1 0 0,1 1-1 0 0,-1-1 1 0 0,1 0-1 0 0,-1 0 1 0 0,1 0-1 0 0,0 0 1 0 0,0-1-1 0 0,0 1 1 0 0,1 0-1 0 0,-1-1 1 0 0,0 1-1 0 0,1-1 1 0 0,0 0-1 0 0,0 0 1 0 0,-1 0-1 0 0,1 0 1 0 0,0-1-1 0 0,1 1 1 0 0,-1-1-1 0 0,0 0 1 0 0,0 1-1 0 0,1-2 1 0 0,-1 1-1 0 0,0 0 1 0 0,3 0-41 0 0,115 7 725 0 0,-101-8-667 0 0,273-48-1679 0 0,-287 47 1231 0 0,-1 1-1 0 0,1-1 0 0 0,-1-1 0 0 0,1 1 1 0 0,-1-1-1 0 0,0 0 0 0 0,0 0 1 0 0,0 0-1 0 0,0-1 0 0 0,0 0 1 0 0,0 0-1 0 0,-1 0 0 0 0,1 0 0 0 0,-1-1 1 0 0,0 0-1 0 0,0 0 0 0 0,0 0 1 0 0,0-1 390 0 0,-4 4-1204 0 0</inkml:trace>
  <inkml:trace contextRef="#ctx0" brushRef="#br0" timeOffset="253796.806">16260 14039 948 0 0,'-9'-19'5787'0'0,"30"8"-3605"0"0,-6 6-2202 0 0,146-39 1344 0 0,-8 3-3631 0 0,-130 24-1883 0 0,-23 16 2884 0 0,0 1 0 0 0</inkml:trace>
  <inkml:trace contextRef="#ctx0" brushRef="#br0" timeOffset="254074.402">16159 13739 1920 0 0,'0'0'1040'0'0,"0"-1"-108"0"0,1-1-112 0 0,3 0-63 0 0,15-4-61 0 0,5 1-72 0 0,4-2-116 0 0,4-1-4 0 0,4 3-72 0 0,3-5-196 0 0,0 1-268 0 0,2 6 8 0 0,3-2-584 0 0,2 0-536 0 0,-24 5 84 0 0,12 0-489 0 0,3 0 53 0 0,0 0 144 0 0</inkml:trace>
  <inkml:trace contextRef="#ctx0" brushRef="#br0" timeOffset="256943.891">15796 13569 1412 0 0,'-21'9'295'0'0,"1"1"0"0"0,0 1 0 0 0,0 1 0 0 0,1 0 0 0 0,1 1 0 0 0,0 2 0 0 0,0-1 0 0 0,2 2 0 0 0,0 0 0 0 0,1 1 0 0 0,1 1 0 0 0,0 0 0 0 0,1 1 1 0 0,1 0-1 0 0,1 1 0 0 0,1 0 0 0 0,1 1 0 0 0,0 0 0 0 0,2 1 0 0 0,-4 16-295 0 0,2 94 874 0 0,15-79-493 0 0,4-18-229 0 0,2 0 0 0 0,2-1 0 0 0,1-1 1 0 0,1 0-1 0 0,2-1 0 0 0,1-1 0 0 0,2 0 0 0 0,7 6-152 0 0,14 10 2 0 0,2-1 1 0 0,2-2-1 0 0,2-3 1 0 0,1-1-1 0 0,3-3 0 0 0,1-2 1 0 0,30 14-3 0 0,-23-17-1060 0 0,1-3-1 0 0,2-3 1 0 0,1-2 0 0 0,16 2 1060 0 0,92 7-2843 0 0,-85-23 1321 0 0</inkml:trace>
  <inkml:trace contextRef="#ctx0" brushRef="#br0" timeOffset="258934.724">20749 14101 1076 0 0,'-55'-35'4255'0'0,"97"18"-2505"0"0,398-34-689 0 0,-229 31-5028 0 0,-184 17 2636 0 0,-11-4-29 0 0</inkml:trace>
  <inkml:trace contextRef="#ctx0" brushRef="#br0" timeOffset="259260.409">21076 13789 1016 0 0,'0'0'101'0'0,"-1"-1"-1"0"0,1 0 1 0 0,-1 1-1 0 0,0-1 1 0 0,1 0-1 0 0,-1 1 1 0 0,0-1-1 0 0,0 1 1 0 0,0-1-1 0 0,1 1 1 0 0,-1-1-1 0 0,0 1 1 0 0,0 0-1 0 0,0-1 1 0 0,0 1-1 0 0,0 0 1 0 0,0 0-1 0 0,1 0 1 0 0,-1 0-1 0 0,0 0 1 0 0,0 0-1 0 0,0 0 1 0 0,0 0-1 0 0,0 0 1 0 0,0 0-1 0 0,0 0 1 0 0,0 0-1 0 0,0 1 1 0 0,0-1-1 0 0,1 0 1 0 0,-1 1-1 0 0,0-1 1 0 0,0 0-1 0 0,0 1 1 0 0,0 0-1 0 0,1-1 1 0 0,-1 1-1 0 0,0-1 1 0 0,1 1-1 0 0,-1 0 1 0 0,0-1-1 0 0,1 1 1 0 0,-1 0-1 0 0,1 0 1 0 0,-1-1-1 0 0,1 1 1 0 0,-1 0-1 0 0,1 0 1 0 0,0 0-1 0 0,-1 0 1 0 0,1 0-1 0 0,0 0-100 0 0,-2 59 1261 0 0,3-39-942 0 0,33 146 541 0 0,-19-60-644 0 0,8 45-870 0 0,1-55-2883 0 0,-18-83 2203 0 0,-1-4 29 0 0</inkml:trace>
  <inkml:trace contextRef="#ctx0" brushRef="#br0" timeOffset="260266.398">21944 13759 1964 0 0,'-26'2'2008'0'0,"25"-1"-1969"0"0,0 0 0 0 0,0-1 0 0 0,0 1 0 0 0,0 0-1 0 0,0-1 1 0 0,1 1 0 0 0,-1-1 0 0 0,0 0-1 0 0,0 1 1 0 0,0-1 0 0 0,0 0 0 0 0,-1 1 0 0 0,1-1-1 0 0,0 0 1 0 0,0 0 0 0 0,0 0 0 0 0,0 0-1 0 0,0 0 1 0 0,0 0 0 0 0,0 0 0 0 0,0 0 0 0 0,0-1-1 0 0,0 1 1 0 0,0 0 0 0 0,0-1 0 0 0,0 1 0 0 0,0 0-1 0 0,0-1 1 0 0,0 1 0 0 0,0-1 0 0 0,0 0-1 0 0,1 1 1 0 0,-1-1 0 0 0,0 0 0 0 0,0 1 0 0 0,0-1-1 0 0,1 0 1 0 0,-1 0 0 0 0,1 0 0 0 0,-1 0 0 0 0,0 1-1 0 0,1-1 1 0 0,-1 0 0 0 0,1 0 0 0 0,0 0-1 0 0,-1 0 1 0 0,1 0 0 0 0,0 0 0 0 0,0 0 0 0 0,0-1-1 0 0,-1 1 1 0 0,1 0 0 0 0,0 0 0 0 0,0 0 0 0 0,1 0-1 0 0,-1 0 1 0 0,0 0 0 0 0,0-1-39 0 0,7-4 100 0 0,-1 0 1 0 0,1 0 0 0 0,1 0-1 0 0,-1 1 1 0 0,1 0-1 0 0,0 0 1 0 0,0 1-1 0 0,0 0 1 0 0,1 0-1 0 0,0 1 1 0 0,-1 0-1 0 0,1 0 1 0 0,0 1-1 0 0,0 1 1 0 0,5-1-101 0 0,160 7 410 0 0,-168-4-413 0 0,-1 0 0 0 0,0 1 0 0 0,0 0 0 0 0,1 0-1 0 0,-1 1 1 0 0,-1-1 0 0 0,1 1 0 0 0,0 0 0 0 0,-1 0 0 0 0,1 0 0 0 0,-1 1-1 0 0,0 0 1 0 0,0 0 0 0 0,0 0 0 0 0,-1 0 0 0 0,1 1 0 0 0,-1-1-1 0 0,0 1 1 0 0,-1 0 0 0 0,1 0 0 0 0,-1 0 0 0 0,0 0 0 0 0,0 0 0 0 0,0 0-1 0 0,-1 1 1 0 0,1-1 0 0 0,-2 0 0 0 0,1 1 0 0 0,0 4 3 0 0,-3 6 33 0 0,-1-1 1 0 0,-1 1-1 0 0,0-1 1 0 0,-1 0 0 0 0,-1 0-1 0 0,0 0 1 0 0,-1-1-1 0 0,-1 0 1 0 0,0 0-1 0 0,-1 0 1 0 0,0-2-1 0 0,-1 1 1 0 0,0-1 0 0 0,-1 0-1 0 0,-1-1 1 0 0,0 0-1 0 0,0-1 1 0 0,-8 4-34 0 0,-48 59 505 0 0,69-70-491 0 0,0-1 0 0 0,0 0 0 0 0,1 0 0 0 0,-1 0 0 0 0,0 0 0 0 0,1 0 0 0 0,0 0 1 0 0,-1-1-1 0 0,1 1 0 0 0,0 0 0 0 0,0-1 0 0 0,0 1 0 0 0,0-1 0 0 0,0 0 1 0 0,0 0-1 0 0,0 0 0 0 0,0 0 0 0 0,0 0 0 0 0,1 0 0 0 0,-1 0 0 0 0,0-1 0 0 0,1 1 1 0 0,-1-1-1 0 0,0 0 0 0 0,1 0 0 0 0,-1 1 0 0 0,1-2 0 0 0,-1 1 0 0 0,0 0 1 0 0,1 0-1 0 0,-1-1 0 0 0,0 1 0 0 0,1-1 0 0 0,-1 0 0 0 0,0 0 0 0 0,0 0 1 0 0,3-1-15 0 0,2 2-21 0 0,167-15-1700 0 0,-3-12-3752 0 0,-132 17 4023 0 0</inkml:trace>
  <inkml:trace contextRef="#ctx0" brushRef="#br0" timeOffset="260716.433">22943 13591 1212 0 0,'2'21'3801'0'0,"-11"52"-2686"0"0,4-30-656 0 0,-2 254 2565 0 0,39-178-2152 0 0,-27-112-839 0 0,0 0-1 0 0,0-1 1 0 0,0 0-1 0 0,1 0 1 0 0,0 0 0 0 0,0-1-1 0 0,0 0 1 0 0,1 0 0 0 0,0 0-1 0 0,0-1 1 0 0,0 0 0 0 0,0 0-1 0 0,1-1 1 0 0,-1 0-1 0 0,1 0 1 0 0,0-1 0 0 0,0 0-1 0 0,0 0 1 0 0,0-1 0 0 0,0 0-1 0 0,0-1 1 0 0,0 1-1 0 0,1-1 1 0 0,-1-1 0 0 0,0 0-1 0 0,0 0 1 0 0,0-1 0 0 0,0 0-1 0 0,0 0 1 0 0,0 0-1 0 0,-1-1 1 0 0,1-1 0 0 0,2-1-33 0 0,13-3-243 0 0,68-29-2314 0 0,-15-15-3313 0 0,-70 44 4536 0 0</inkml:trace>
  <inkml:trace contextRef="#ctx0" brushRef="#br0" timeOffset="260966.93">23060 13964 1532 0 0,'9'-8'5152'0'0,"43"-2"-4562"0"0,-42 8-119 0 0,49-7 16 0 0,122-26-1477 0 0,-65-1-3898 0 0,-100 30 3570 0 0</inkml:trace>
  <inkml:trace contextRef="#ctx0" brushRef="#br0" timeOffset="261215.639">22964 13601 1008 0 0,'-3'0'1072'0'0,"-1"0"-84"0"0,1 0-252 0 0,3 0-60 0 0,0-2 28 0 0,3 1-107 0 0,4-1-41 0 0,13-3-104 0 0,5 0-20 0 0,5 3-12 0 0,4-4-228 0 0,1-1-184 0 0,8 4 4 0 0,0-1-604 0 0,-1-1-488 0 0,-1 2 79 0 0,9 1-531 0 0,-5-3 20 0 0</inkml:trace>
  <inkml:trace contextRef="#ctx0" brushRef="#br0" timeOffset="261463.689">24093 13501 836 0 0,'-3'104'4723'0'0,"63"160"-2866"0"0,-56-244-2047 0 0,9 43 652 0 0,-10-17-3249 0 0,-5-37 1444 0 0,-10 7-15 0 0</inkml:trace>
  <inkml:trace contextRef="#ctx0" brushRef="#br0" timeOffset="261742.917">23805 13616 1780 0 0,'76'-17'5632'0'0,"20"-2"-3681"0"0,218-35-8632 0 0,-277 47 5171 0 0</inkml:trace>
  <inkml:trace contextRef="#ctx0" brushRef="#br0" timeOffset="262068.684">24485 13816 1796 0 0,'0'3'944'0'0,"1"1"-120"0"0,3-1-36 0 0,-2-1-64 0 0,3-1-111 0 0,4 3-21 0 0,2-4-60 0 0,21 1-48 0 0,-16-1-160 0 0,10 0-136 0 0,8 0-176 0 0,3 0-8 0 0,43-16-532 0 0,-41 14-568 0 0,2-6-333 0 0,-3-1 77 0 0,-1-1 24 0 0</inkml:trace>
  <inkml:trace contextRef="#ctx0" brushRef="#br0" timeOffset="262831.416">25311 13594 1532 0 0,'9'-14'9271'0'0,"-59"108"-9264"0"0,47-85 38 0 0,-1 1-1 0 0,2-1 0 0 0,-1 0 0 0 0,1 1 0 0 0,0-1 1 0 0,1 1-1 0 0,0 0 0 0 0,1-1 0 0 0,0 1 1 0 0,1 0-1 0 0,-1 0 0 0 0,2-1 0 0 0,-1 1 0 0 0,2-1 1 0 0,-1 1-1 0 0,1-1 0 0 0,1 0 0 0 0,-1 0 0 0 0,1 0 1 0 0,1-1-1 0 0,0 1 0 0 0,0-1 0 0 0,1 0 1 0 0,0 0-1 0 0,0-1 0 0 0,1 0 0 0 0,0 0 0 0 0,2 2-44 0 0,-2-6-42 0 0,1-1-1 0 0,-1 0 1 0 0,0 0-1 0 0,1 0 0 0 0,-1-1 1 0 0,1 0-1 0 0,-1 0 0 0 0,1-1 1 0 0,-1 0-1 0 0,1-1 0 0 0,-1 1 1 0 0,1-1-1 0 0,-1-1 1 0 0,0 0-1 0 0,1 0 0 0 0,-1 0 1 0 0,0-1-1 0 0,0 0 0 0 0,0 0 1 0 0,-1 0-1 0 0,1-1 0 0 0,-1 0 1 0 0,0-1-1 0 0,0 1 1 0 0,0-1-1 0 0,0 0 0 0 0,-1-1 1 0 0,0 1-1 0 0,0-1 0 0 0,-1 0 1 0 0,1-1-1 0 0,-1 1 0 0 0,-1-1 1 0 0,1 1-1 0 0,-1-1 0 0 0,0 0 1 0 0,-1 0-1 0 0,0-1 1 0 0,0 1-1 0 0,0-3 43 0 0,1 0-52 0 0,-1 0 0 0 0,0 0 1 0 0,-1 0-1 0 0,0 0 0 0 0,-1 0 0 0 0,0 0 0 0 0,0 0 1 0 0,-1 0-1 0 0,-1 0 0 0 0,1 0 0 0 0,-2 0 1 0 0,1 0-1 0 0,-1 0 0 0 0,-1 1 0 0 0,0-1 0 0 0,0 1 1 0 0,-1 0-1 0 0,0 0 0 0 0,0 1 0 0 0,-1 0 1 0 0,-1 0-1 0 0,1 0 0 0 0,-1 0 0 0 0,0 1 0 0 0,-1 0 1 0 0,0 1-1 0 0,0 0 0 0 0,0 0 0 0 0,-1 0 0 0 0,1 1 1 0 0,-1 1-1 0 0,-1 0 0 0 0,1 0 0 0 0,-1 0 1 0 0,1 1-1 0 0,-1 1 0 0 0,0 0 0 0 0,0 0 0 0 0,-9 0 52 0 0,14 1 24 0 0,-1 1-1 0 0,1 0 0 0 0,0 1 0 0 0,0-1 0 0 0,-1 1 0 0 0,1 0 0 0 0,0 0 0 0 0,0 0 0 0 0,0 1 0 0 0,0 0 0 0 0,0 0 1 0 0,0 0-1 0 0,1 1 0 0 0,-1-1 0 0 0,1 1 0 0 0,-1 0 0 0 0,1 1 0 0 0,0-1 0 0 0,0 1 0 0 0,1-1 0 0 0,-1 1 1 0 0,1 1-1 0 0,0-1 0 0 0,0 0 0 0 0,0 1 0 0 0,0-1 0 0 0,1 1 0 0 0,0 0 0 0 0,0 0 0 0 0,0 0 0 0 0,0 0 1 0 0,1 0-1 0 0,0 0 0 0 0,0 0 0 0 0,0 0 0 0 0,1 1 0 0 0,0-1 0 0 0,0 0 0 0 0,0 1 0 0 0,1-1 0 0 0,-1 0 0 0 0,1 0 1 0 0,1 0-1 0 0,-1 1 0 0 0,1-1 0 0 0,0 0 0 0 0,0-1 0 0 0,0 1 0 0 0,0 0 0 0 0,1-1 0 0 0,0 1 0 0 0,0-1 1 0 0,2 2-24 0 0,7 3-123 0 0,0-1 1 0 0,0-1-1 0 0,0 0 1 0 0,1-1-1 0 0,0 0 1 0 0,1-1-1 0 0,-1-1 1 0 0,1 0-1 0 0,0 0 1 0 0,0-2-1 0 0,0 0 1 0 0,1 0-1 0 0,-1-1 1 0 0,0-1 0 0 0,8-1 122 0 0,-8 2-352 0 0,-2-1-62 0 0,-1-1 1 0 0,1 0-1 0 0,-1-1 0 0 0,1 0 0 0 0,-1 0 0 0 0,0-1 0 0 0,0-1 0 0 0,0 0 0 0 0,-1 0 1 0 0,1-1-1 0 0,-1-1 0 0 0,3-2 414 0 0,17-10-1417 0 0</inkml:trace>
  <inkml:trace contextRef="#ctx0" brushRef="#br0" timeOffset="263125.289">26163 13228 904 0 0,'2'7'169'0'0,"16"37"471"0"0,-3 1-1 0 0,-1 1 0 0 0,-2 0 0 0 0,-3 1 0 0 0,-1 0 0 0 0,-3 0 1 0 0,-2 1-1 0 0,-1 0 0 0 0,-4 13-639 0 0,-2-21 190 0 0,-2 0 0 0 0,-1-1 0 0 0,-2 0 0 0 0,-2 0 0 0 0,-2-1 0 0 0,-1-1 0 0 0,-2 0 0 0 0,-1-1 0 0 0,-7 8-190 0 0,6-19-12 0 0,0 0-1 0 0,-2-1 1 0 0,-1-1-1 0 0,-1-1 1 0 0,0-1-1 0 0,-2-1 1 0 0,0-1-1 0 0,-2-1 1 0 0,0-1-1 0 0,-11 4 13 0 0,7-6-558 0 0,-1-1 0 0 0,0-2-1 0 0,-1-1 1 0 0,0-1-1 0 0,-1-2 1 0 0,0-1-1 0 0,0-2 1 0 0,-1-1 0 0 0,-15-1 558 0 0,-42-2-1466 0 0</inkml:trace>
  <inkml:trace contextRef="#ctx0" brushRef="#br0" timeOffset="263812.384">22772 13468 1348 0 0,'-15'6'327'0'0,"0"0"0"0"0,0 1-1 0 0,1 1 1 0 0,0 0 0 0 0,0 1-1 0 0,1 1 1 0 0,0 0 0 0 0,0 1 0 0 0,1 0-1 0 0,1 1 1 0 0,0 0 0 0 0,0 1 0 0 0,2 0-1 0 0,-1 1 1 0 0,2 0 0 0 0,0 0 0 0 0,0 1-1 0 0,2 0 1 0 0,0 0 0 0 0,0 1-1 0 0,-1 9-326 0 0,3-6 190 0 0,0 1 0 0 0,2 0 0 0 0,0 0 0 0 0,1 0 0 0 0,1 1 0 0 0,1-1 0 0 0,1 0 0 0 0,1 0 0 0 0,1-1 0 0 0,0 1 0 0 0,7 16-190 0 0,2-5 31 0 0,1-1 0 0 0,2-1 0 0 0,2 0-1 0 0,0-1 1 0 0,2-2 0 0 0,0 1 0 0 0,2-2 0 0 0,1-1 0 0 0,1-1 0 0 0,1-1 0 0 0,1-1-1 0 0,1-1 1 0 0,0-1 0 0 0,2-2 0 0 0,0-1 0 0 0,8 3-31 0 0,2 0-894 0 0,0-1-1 0 0,1-1 1 0 0,1-3 0 0 0,0-1-1 0 0,1-2 1 0 0,0-2 0 0 0,1-2-1 0 0,29 1 895 0 0,-9-6-1490 0 0</inkml:trace>
  <inkml:trace contextRef="#ctx0" brushRef="#br0" timeOffset="265590.464">26723 13479 1228 0 0,'0'0'660'0'0,"13"0"298"0"0,-2 4 2207 0 0,-8-1-3119 0 0,0 0 1 0 0,0 1-1 0 0,0-1 0 0 0,0 1 0 0 0,0 0 0 0 0,-1 0 1 0 0,1 0-1 0 0,-1 0 0 0 0,0 0 0 0 0,-1 1 0 0 0,1-1 0 0 0,-1 0 1 0 0,0 1-1 0 0,0-1 0 0 0,0 1 0 0 0,0 0 0 0 0,-1-1 1 0 0,0 1-1 0 0,0-1 0 0 0,0 1 0 0 0,0 0 0 0 0,-2 4-46 0 0,57 340 1058 0 0,-51-318-1139 0 0,0 0-585 0 0,-3-10-2534 0 0,-4-17 1973 0 0,-14 5 40 0 0</inkml:trace>
  <inkml:trace contextRef="#ctx0" brushRef="#br0" timeOffset="265869.055">26574 13586 1076 0 0,'-19'-12'7366'0'0,"40"4"-5421"0"0,-15 6-2061 0 0,296-42 940 0 0,-165 30-3302 0 0,-33 11-2978 0 0,-86 3 4187 0 0</inkml:trace>
  <inkml:trace contextRef="#ctx0" brushRef="#br0" timeOffset="266116.292">27322 13671 1552 0 0,'13'28'5548'0'0,"197"-17"-4052"0"0,-5-47-6585 0 0,-171 26 3810 0 0</inkml:trace>
  <inkml:trace contextRef="#ctx0" brushRef="#br0" timeOffset="266474.537">28117 13456 1700 0 0,'2'33'3861'0'0,"-2"-22"-3337"0"0,0 348 4081 0 0,0-352-4552 0 0,0 0-1 0 0,1-1 0 0 0,0 1 0 0 0,0-1 0 0 0,1 1 1 0 0,0-1-1 0 0,0 1 0 0 0,0-1 0 0 0,1 0 1 0 0,0 0-1 0 0,0 0 0 0 0,0 0 0 0 0,1-1 0 0 0,0 1 1 0 0,0-1-1 0 0,1 0 0 0 0,-1 0 0 0 0,1-1 0 0 0,0 1 1 0 0,0-1-1 0 0,1 0 0 0 0,-1 0 0 0 0,1-1 1 0 0,0 0-1 0 0,0 0 0 0 0,0 0 0 0 0,0-1 0 0 0,0 1 1 0 0,1-1-1 0 0,-1-1 0 0 0,1 0 0 0 0,0 0 1 0 0,-1 0-1 0 0,4 0-52 0 0,112-14-1648 0 0,-24-52-5036 0 0,-91 53 5344 0 0,-5-2 14 0 0</inkml:trace>
  <inkml:trace contextRef="#ctx0" brushRef="#br0" timeOffset="266707.795">28151 13716 1356 0 0,'4'0'8515'0'0,"108"-33"-8266"0"0,-87 25-442 0 0,-17 6-321 0 0,0 0 0 0 0,0-1 0 0 0,0 1 0 0 0,0-1 0 0 0,0-1-1 0 0,0 0 1 0 0,-1 0 0 0 0,0 0 0 0 0,0-1 0 0 0,0 0 0 0 0,0-1 0 0 0,-1 1 0 0 0,0-1 0 0 0,4-5 514 0 0,-7 3-1406 0 0</inkml:trace>
  <inkml:trace contextRef="#ctx0" brushRef="#br0" timeOffset="266907.845">28039 13451 1316 0 0,'-2'0'1096'0'0,"2"2"-192"0"0,3-4-192 0 0,1 0-20 0 0,5 2-48 0 0,12-5-215 0 0,4 0-17 0 0,5 0-392 0 0,11 0-8 0 0,-3 4-536 0 0,1-3-449 0 0,3-1-251 0 0,-3 0 48 0 0,4 0 0 0 0</inkml:trace>
  <inkml:trace contextRef="#ctx0" brushRef="#br0" timeOffset="267203.302">29040 13423 1196 0 0,'7'17'4545'0'0,"-9"28"-3332"0"0,0-26-687 0 0,10 277 1668 0 0,-7-137-4972 0 0,-21-137-1376 0 0,13-24 3000 0 0</inkml:trace>
  <inkml:trace contextRef="#ctx0" brushRef="#br0" timeOffset="267483.739">28824 13464 1756 0 0,'1'0'234'0'0,"-1"-1"0"0"0,0 1 0 0 0,0-1 0 0 0,0 1 0 0 0,-1 0 0 0 0,1-1 1 0 0,0 1-1 0 0,0-1 0 0 0,0 1 0 0 0,0-1 0 0 0,0 1 0 0 0,0-1 0 0 0,-1 1 0 0 0,1-1 0 0 0,0 1 0 0 0,0 0 0 0 0,-1-1 0 0 0,1 1 0 0 0,0-1 0 0 0,-1 1 0 0 0,1 0 0 0 0,0-1 0 0 0,-1 1 0 0 0,1 0 0 0 0,-1 0 0 0 0,1-1 1 0 0,0 1-1 0 0,-1 0 0 0 0,1 0 0 0 0,-1 0 0 0 0,1-1-234 0 0,49-13 1012 0 0,143-14-143 0 0,73-21-8356 0 0,-237 39 6229 0 0</inkml:trace>
  <inkml:trace contextRef="#ctx0" brushRef="#br0" timeOffset="267780.508">29785 13131 936 0 0,'22'10'3239'0'0,"21"39"-1753"0"0,-23-13-1153 0 0,-2 0 1 0 0,-1 1-1 0 0,-2 0 0 0 0,-2 1 1 0 0,-2 1-1 0 0,-1 0 0 0 0,-2 1 1 0 0,-1-1-1 0 0,-2 1 0 0 0,-2 1 1 0 0,-2-1-1 0 0,-2 14-333 0 0,1-26 61 0 0,-2 0 0 0 0,0 0 1 0 0,-2 0-1 0 0,0 0 0 0 0,-2 0 0 0 0,-2-1 1 0 0,-2 6-62 0 0,2-8-33 0 0,-2 0 1 0 0,0-1 0 0 0,-2 0-1 0 0,0-1 1 0 0,-2 0 0 0 0,-1-1 0 0 0,0 0-1 0 0,-2-2 1 0 0,0 1 0 0 0,-1-2 0 0 0,-1-1-1 0 0,-20 15 33 0 0,17-16-422 0 0,-1-1 0 0 0,-1-1 0 0 0,0-1 0 0 0,-1-2 0 0 0,0 0 0 0 0,-1-2 0 0 0,0-1-1 0 0,-1 0 1 0 0,0-2 0 0 0,0-2 0 0 0,-1 0 0 0 0,-7-1 422 0 0,-44 0-1263 0 0,26-3 5 0 0</inkml:trace>
  <inkml:trace contextRef="#ctx0" brushRef="#br0" timeOffset="268391.395">26595 13449 1312 0 0,'-15'5'257'0'0,"-1"1"0"0"0,2 0 0 0 0,-1 1 0 0 0,1 1 1 0 0,0 0-1 0 0,0 0 0 0 0,1 2 0 0 0,0 0 0 0 0,1 0 0 0 0,0 1 0 0 0,1 1 0 0 0,0-1 0 0 0,1 2 0 0 0,0 0 0 0 0,1 0 0 0 0,0 1 0 0 0,1 0 1 0 0,1 0-1 0 0,0 1 0 0 0,1 0 0 0 0,0 0 0 0 0,1 0 0 0 0,1 1 0 0 0,0 3-257 0 0,9 60 951 0 0,8-48-872 0 0,1-1-1 0 0,2 0 1 0 0,1-2-1 0 0,1 0 1 0 0,2 0-1 0 0,0-2 1 0 0,2-1-1 0 0,1 0 1 0 0,1-2-1 0 0,1 0 0 0 0,0-2 1 0 0,6 2-79 0 0,222 136-2678 0 0,-62-79-935 0 0,-133-63 2289 0 0</inkml:trace>
  <inkml:trace contextRef="#ctx0" brushRef="#br0" timeOffset="269697.62">29834 12854 840 0 0,'4'-7'749'0'0,"57"-45"933"0"0,74 5 732 0 0,-134 47-2303 0 0,-1 0 39 0 0,11 2 175 0 0,-1 8-188 0 0,-1-1 1 0 0,0 2-1 0 0,0-1 0 0 0,-1 1 0 0 0,0 0 1 0 0,-1 1-1 0 0,0 0 0 0 0,-1 0 0 0 0,0 1 1 0 0,-1-1-1 0 0,-1 1 0 0 0,0 1 0 0 0,0-1 1 0 0,-2 0-1 0 0,1 1 0 0 0,-2-1 0 0 0,0 1 1 0 0,0 0-1 0 0,-1-1 0 0 0,-1 1 0 0 0,-1 2-137 0 0,5 31 258 0 0,16 437 1914 0 0,-2-119-883 0 0,-8 91 863 0 0,-44-318-1292 0 0,32-131-832 0 0,0 0 0 0 0,-1 0-1 0 0,1 0 1 0 0,-1 0 0 0 0,0-1 0 0 0,-1 0-1 0 0,0 0 1 0 0,0 0 0 0 0,0 0-1 0 0,-1-1 1 0 0,0 0 0 0 0,0 0 0 0 0,0 0-1 0 0,0-1 1 0 0,-1 0 0 0 0,1 0 0 0 0,-1-1-1 0 0,0 0 1 0 0,-1 0 0 0 0,1 0-1 0 0,0-1 1 0 0,-3 0-28 0 0,-175 14-4387 0 0,166-16 3542 0 0,-252-36-4007 0 0,109 4 2026 0 0,82 13 1678 0 0</inkml:trace>
  <inkml:trace contextRef="#ctx0" brushRef="#br0" timeOffset="281825.392">26904 13274 1240 0 0,'0'0'179'0'0,"0"0"11"0"0,0 0-54 0 0,0 0-23 0 0,0 0-5 0 0,0 0-14 0 0,0 0 70 0 0,0 0-36 0 0,0 0-8 0 0,0 0-81 0 0,0 0 18 0 0,0 0 6 0 0,0 0-6 0 0,0 0 7 0 0,0 0 32 0 0,0 0-30 0 0,0 0 19 0 0,0 0 30 0 0,0 0-9 0 0,0 0-40 0 0,0 0-67 0 0,0-4 16 0 0,0 4-9 0 0,0-1 1 0 0,0 0 0 0 0,0 0-1 0 0,0 1 1 0 0,0-1 0 0 0,-1 0-1 0 0,1 1 1 0 0,0-1 0 0 0,-1 0-1 0 0,1 0 1 0 0,0 1 0 0 0,-1-1-1 0 0,1 1 1 0 0,-1-1 0 0 0,1 0-1 0 0,-1 1 1 0 0,1-1 0 0 0,-1 1-1 0 0,0-1 1 0 0,1 1 0 0 0,-1-1-1 0 0,1 1 1 0 0,-1 0 0 0 0,0-1 0 0 0,0 1-1 0 0,1 0 1 0 0,-1 0 0 0 0,0-1-1 0 0,1 1 1 0 0,-1 0 0 0 0,0 0-1 0 0,0 0 1 0 0,1 0 0 0 0,-1 0-1 0 0,0 0 1 0 0,0 0 0 0 0,0 0-1 0 0,1 0 1 0 0,-1 0 0 0 0,0 0-1 0 0,1 1 1 0 0,-1-1 0 0 0,0 0-1 0 0,0 0 1 0 0,1 1 0 0 0,-1-1-1 0 0,0 1 1 0 0,1-1 0 0 0,-1 0-1 0 0,1 1 1 0 0,-1-1 0 0 0,0 1-1 0 0,1-1 1 0 0,-1 1 0 0 0,1 0-1 0 0,-1-1 1 0 0,1 1 0 0 0,0 0-1 0 0,-1-1 1 0 0,1 1 0 0 0,0 0 0 0 0,-1 0-7 0 0,-11 5-66 0 0,-235 83-940 0 0,210-79 444 0 0</inkml:trace>
  <inkml:trace contextRef="#ctx0" brushRef="#br0" timeOffset="283425.177">26810 13301 904 0 0,'0'0'77'0'0,"0"0"14"0"0,0 0 68 0 0,0 0-49 0 0,0 0 49 0 0,0 0-93 0 0,0 0 83 0 0,0 0-66 0 0,-9-10 127 0 0,-92 63 1126 0 0,18 19-622 0 0,46-44-122 0 0,-5-18-516 0 0,40-10-42 0 0,2 0-52 0 0,0 0-24 0 0,0 0 11 0 0,-20 21 26 0 0,-6 20-1977 0 0,23-38 1284 0 0</inkml:trace>
  <inkml:trace contextRef="#ctx0" brushRef="#br0" timeOffset="323590.029">47 3586 948 0 0,'0'0'172'0'0,"0"0"-93"0"0,0 0 71 0 0,0 0 86 0 0,0 0-84 0 0,0 0-3 0 0,0 18 727 0 0,23 94-564 0 0,-18 201-30 0 0,79 305 486 0 0,-18-278-12 0 0,16-36-177 0 0,-46-117-681 0 0,-10-47 1093 0 0,-50-152-5301 0 0,11-2 3296 0 0</inkml:trace>
  <inkml:trace contextRef="#ctx0" brushRef="#br0" timeOffset="326464.529">1 3491 908 0 0,'108'10'2396'0'0,"-11"2"-2468"0"0,567 8 223 0 0,110-18-384 0 0,-468-21 181 0 0,1132-59 304 0 0,-651-10-174 0 0,-429 33 47 0 0,1054-114-338 0 0,-468 65 391 0 0,-234 24-94 0 0,765-22-264 0 0,59 4 600 0 0,111-15-546 0 0,-22 4 490 0 0,201 27 162 0 0,-74 23-105 0 0,-83 40-371 0 0,-1213 9-90 0 0,1098 24 51 0 0,-29-10-69 0 0,-1138-26 12 0 0,221 2 85 0 0,-229 4 24 0 0,32 5-53 0 0,105-3-26 0 0,945 10-168 0 0,-1297 5 224 0 0,22 5-13 0 0,940-6-342 0 0,-824 15 326 0 0,718 27 40 0 0,-748-26-57 0 0,152 26 149 0 0,-403-38-147 0 0,-1 1 1 0 0,1 1-1 0 0,-2 1 0 0 0,1 1 0 0 0,-1 0 1 0 0,0 1-1 0 0,0 1 0 0 0,-1 1 0 0 0,-1 0 1 0 0,0 1-1 0 0,0 0 0 0 0,-1 1 0 0 0,-1 1 0 0 0,0 0 1 0 0,-1 1-1 0 0,0 1 0 0 0,-1 0 0 0 0,-1 0 1 0 0,-1 1-1 0 0,0 0 0 0 0,-1 0 0 0 0,-1 1 1 0 0,-1 0-1 0 0,-1 1 0 0 0,0 0 4 0 0,4 28 36 0 0,-2 1 1 0 0,-2 0-1 0 0,-3 0 0 0 0,-1 1 1 0 0,-3 4-37 0 0,1 15 12 0 0,-8 25 8 0 0,-9-5-62 0 0,-12 159 1290 0 0,-26-12-800 0 0,-3-66 29 0 0,55-157-742 0 0,-13 25 1247 0 0,-6-26-5404 0 0,6-11 3273 0 0</inkml:trace>
  <inkml:trace contextRef="#ctx0" brushRef="#br0" timeOffset="328373.695">431 5585 1172 0 0,'0'0'187'0'0,"0"0"28"0"0,0 0-46 0 0,0 0-11 0 0,0 0 15 0 0,0 0-61 0 0,0 0-26 0 0,0 0-37 0 0,0 0 34 0 0,0 0-14 0 0,0 0-20 0 0,0 0 23 0 0,0 0-64 0 0,0 0 30 0 0,0 0 5 0 0,0 0 20 0 0,0 0-9 0 0,0 0-40 0 0,0 0-27 0 0,0 0-21 0 0,0 0 45 0 0,0 0 43 0 0,0 0-44 0 0,0 0-42 0 0,0 0 122 0 0,0 0-84 0 0,0 0-44 0 0,0 0 124 0 0,0 0-62 0 0,0 0-48 0 0,0 0 61 0 0,0 0 2 0 0,0 0-88 0 0,11 11 130 0 0,260-74-341 0 0,457-89 274 0 0,-239 58 674 0 0,136-72-38 0 0,-370 132-2520 0 0,-235 34 718 0 0</inkml:trace>
  <inkml:trace contextRef="#ctx0" brushRef="#br1" timeOffset="424411.339">6515 15383 1196 0 0,'0'0'548'0'0,"0"0"-59"0"0,0 0-66 0 0,0 0-47 0 0,0 0-20 0 0,0 0 9 0 0,0 0-76 0 0,0 0-47 0 0,12 6 166 0 0,119-38 188 0 0,175-19 1147 0 0,191-2-1743 0 0,-402 38 1655 0 0,-72 13-1325 0 0,3 19-6901 0 0,-26-14 5174 0 0</inkml:trace>
  <inkml:trace contextRef="#ctx0" brushRef="#br1" timeOffset="430099.383">25514 8357 924 0 0,'-6'-24'1828'0'0,"5"22"-1835"0"0,-1-1 50 0 0,0 0 0 0 0,-1 0 0 0 0,0 0 1 0 0,0 0-1 0 0,1 1 0 0 0,-2-1 0 0 0,1 1 1 0 0,0-1-1 0 0,0 1 0 0 0,-1 0 1 0 0,1 0-1 0 0,-1 1 0 0 0,0-1 0 0 0,1 1 1 0 0,-1 0-1 0 0,0 0 0 0 0,0 0 1 0 0,0 0-1 0 0,0 1 0 0 0,0-1 0 0 0,0 1 1 0 0,0 0-1 0 0,1 0 0 0 0,-1 1 1 0 0,0-1-1 0 0,0 1 0 0 0,0 0 0 0 0,-1 0-43 0 0,-315 92 635 0 0,312-90-600 0 0,0 1-1 0 0,0 1 1 0 0,0-1-1 0 0,1 1 1 0 0,-1 0-1 0 0,1 1 1 0 0,0 0-1 0 0,1 0 1 0 0,-1 0-1 0 0,1 1 1 0 0,1 0 0 0 0,-1 0-1 0 0,1 1 1 0 0,0-1-1 0 0,1 1 1 0 0,0 0-1 0 0,0 0 1 0 0,1 1-1 0 0,0-1 1 0 0,0 1-1 0 0,1-1 1 0 0,0 3-35 0 0,-11 205 1043 0 0,14-156-936 0 0,2 309 860 0 0,10-186-601 0 0,-11 1414 2204 0 0,-4-1588-2566 0 0,1-1 1 0 0,1 1 0 0 0,0-1-1 0 0,0 1 1 0 0,0-1-1 0 0,1 1 1 0 0,0-1 0 0 0,1 0-1 0 0,0 1 1 0 0,0-1 0 0 0,1 0-1 0 0,0 0 1 0 0,0 0-1 0 0,1-1 1 0 0,0 1 0 0 0,1-1-1 0 0,-1 0 1 0 0,1 0 0 0 0,1 0-1 0 0,-1-1 1 0 0,1 0-1 0 0,0 0 1 0 0,0 0 0 0 0,1-1-1 0 0,0 0 1 0 0,0 0 0 0 0,0-1-1 0 0,1 1 1 0 0,-1-2-1 0 0,1 1 1 0 0,0-1 0 0 0,0 0-1 0 0,1-1-4 0 0,170 14-1504 0 0,-144-17 760 0 0,-1-1-1 0 0,1-2 0 0 0,-1-2 1 0 0,0-1-1 0 0,-1-1 0 0 0,14-6 745 0 0,-31 9-396 0 0,56-17-1024 0 0,0-4 8 0 0</inkml:trace>
  <inkml:trace contextRef="#ctx0" brushRef="#br1" timeOffset="431501.754">25649 8952 1152 0 0,'3'-17'1063'0'0,"17"-4"1363"0"0,-19 21-2451 0 0,0-2 58 0 0,1 1-1 0 0,0 0 1 0 0,-1-1 0 0 0,1 1 0 0 0,-1-1-1 0 0,1 0 1 0 0,-1 1 0 0 0,0-1-1 0 0,0 0 1 0 0,1 0 0 0 0,-1 0 0 0 0,0 0-1 0 0,-1 0 1 0 0,1 0 0 0 0,0 0-1 0 0,-1 0 1 0 0,1 0 0 0 0,-1 0-1 0 0,0-1 1 0 0,1 1 0 0 0,-1 0 0 0 0,0 0-1 0 0,0 0 1 0 0,-1 0 0 0 0,1-1-1 0 0,0 1 1 0 0,-1 0 0 0 0,0-2-33 0 0,1 3 2 0 0,0 1 51 0 0,0 0 3 0 0,-1-4-33 0 0,0-1 0 0 0,-1 1 0 0 0,1-1 1 0 0,-1 1-1 0 0,0-1 0 0 0,0 1 1 0 0,-1 0-1 0 0,1 0 0 0 0,-1 0 0 0 0,0 0 1 0 0,0 0-1 0 0,0 1 0 0 0,0-1 1 0 0,-1 1-1 0 0,1 0 0 0 0,-1 0 0 0 0,0 0 1 0 0,0 0-1 0 0,0 1 0 0 0,-1 0 1 0 0,1 0-1 0 0,0 0 0 0 0,-1 0 0 0 0,1 0 1 0 0,-1 1-1 0 0,-1 0-23 0 0,-12-7 459 0 0,7-2 1074 0 0,7 19-198 0 0,3-3-1553 0 0,-65 349 241 0 0,16 87 1318 0 0,54-435-1302 0 0,1-1 0 0 0,-1 0-1 0 0,1 0 1 0 0,0 0 0 0 0,0-1 0 0 0,1 1 0 0 0,0-1-1 0 0,0 0 1 0 0,0-1 0 0 0,0 1 0 0 0,1-1 0 0 0,-1-1-1 0 0,1 1 1 0 0,0-1 0 0 0,0 0 0 0 0,1-1 0 0 0,-1 0-1 0 0,1 0 1 0 0,-1 0 0 0 0,1-1 0 0 0,-1 0 0 0 0,1-1-1 0 0,0 0 1 0 0,-1 0 0 0 0,1 0 0 0 0,3-2-39 0 0,303-17-677 0 0,-212 1-3738 0 0,-112-7 490 0 0,-6 13 2740 0 0</inkml:trace>
  <inkml:trace contextRef="#ctx0" brushRef="#br1" timeOffset="431731.974">25564 9252 956 0 0,'4'-7'4436'0'0,"58"-7"-3268"0"0,112-6 165 0 0,38-6-5096 0 0,-203 23 2469 0 0,-6-3 34 0 0</inkml:trace>
  <inkml:trace contextRef="#ctx0" brushRef="#br1" timeOffset="431931.121">25688 8772 1036 0 0,'4'-8'298'0'0,"1"0"0"0"0,-1 1 0 0 0,1-1 0 0 0,1 1 0 0 0,0 0 0 0 0,0 0 0 0 0,0 1 0 0 0,0 0-1 0 0,1 0 1 0 0,0 0 0 0 0,1 1 0 0 0,-1 0 0 0 0,1 1 0 0 0,0-1 0 0 0,0 2 0 0 0,0-1 0 0 0,0 1 0 0 0,1 0 0 0 0,0 1 0 0 0,-1 0 0 0 0,5-1-298 0 0,196-11-83 0 0,-170 15-499 0 0,129 21-3176 0 0,-125-14 2532 0 0</inkml:trace>
  <inkml:trace contextRef="#ctx0" brushRef="#br1" timeOffset="432227.864">26657 8800 956 0 0,'-26'18'250'0'0,"0"1"1"0"0,1 1-1 0 0,1 1 1 0 0,1 1-1 0 0,1 1 0 0 0,1 1 1 0 0,2 1-1 0 0,0 1 1 0 0,1 1-1 0 0,2 0 0 0 0,0 1 1 0 0,2 1-1 0 0,2 0 1 0 0,0 1-1 0 0,2 0 0 0 0,1 0 1 0 0,2 1-1 0 0,0 1 0 0 0,3-1 1 0 0,0 2-251 0 0,6-18-3 0 0,0 0 0 0 0,1 0 0 0 0,1-1 1 0 0,0 1-1 0 0,1-1 0 0 0,1 0 0 0 0,0 0 0 0 0,1 0 1 0 0,0-1-1 0 0,1 0 0 0 0,0-1 0 0 0,1 0 0 0 0,1 0 0 0 0,0-1 1 0 0,0 0-1 0 0,1 0 0 0 0,0-1 0 0 0,1-1 0 0 0,0 0 1 0 0,1-1-1 0 0,0 0 0 0 0,0-1 0 0 0,1 0 0 0 0,0-1 1 0 0,0-1-1 0 0,0 0 0 0 0,14 3 3 0 0,77 4-3754 0 0,-76-12 2468 0 0</inkml:trace>
  <inkml:trace contextRef="#ctx0" brushRef="#br1" timeOffset="432866.598">27180 9125 936 0 0,'2'-1'99'0'0,"-1"-1"0"0"0,1 0 0 0 0,-1 0 1 0 0,1 0-1 0 0,-1 0 0 0 0,0 0 0 0 0,0 0 0 0 0,0-1 0 0 0,0 1 0 0 0,0 0 0 0 0,0-1 0 0 0,0 1 1 0 0,-1-1-1 0 0,0 1 0 0 0,1 0 0 0 0,-1-1 0 0 0,0 1 0 0 0,0-1 0 0 0,0 1 0 0 0,0-1 0 0 0,-1 1 1 0 0,1-1-1 0 0,-1 1 0 0 0,1 0 0 0 0,-1-1 0 0 0,0 1 0 0 0,0 0 0 0 0,0-1 0 0 0,0 1 0 0 0,0 0 1 0 0,-1 0-1 0 0,1 0 0 0 0,-1 0 0 0 0,1 0 0 0 0,-1 0 0 0 0,0 1 0 0 0,0-1 0 0 0,0 0 0 0 0,0 1 0 0 0,0 0 1 0 0,0-1-1 0 0,0 1 0 0 0,0 0 0 0 0,0 0 0 0 0,-1 0 0 0 0,1 0 0 0 0,0 0 0 0 0,-1 1 0 0 0,0-1-99 0 0,-127-21 451 0 0,122 22-424 0 0,-1 0 0 0 0,0 1 0 0 0,0 0 0 0 0,0 0 1 0 0,1 1-1 0 0,-1 0 0 0 0,1 1 0 0 0,-1-1 0 0 0,1 2 0 0 0,0-1 0 0 0,0 1 0 0 0,0 1 0 0 0,1-1 0 0 0,-1 1 0 0 0,1 0 0 0 0,0 1 0 0 0,1 0 0 0 0,-1 0 0 0 0,1 0 0 0 0,0 1 0 0 0,1 0 0 0 0,0 0 0 0 0,0 1 1 0 0,0-1-1 0 0,1 1 0 0 0,0 0 0 0 0,0 0 0 0 0,1 0 0 0 0,0 1 0 0 0,1-1 0 0 0,0 1 0 0 0,0 0 0 0 0,0 6-27 0 0,5-5 41 0 0,0 0 0 0 0,0 0 1 0 0,1 0-1 0 0,1-1 0 0 0,0 1 0 0 0,0-1 0 0 0,1-1 1 0 0,0 1-1 0 0,0-1 0 0 0,1 0 0 0 0,0 0 0 0 0,0 0 0 0 0,1-1 1 0 0,0-1-1 0 0,0 1 0 0 0,1-1 0 0 0,0 0 0 0 0,0-1 1 0 0,0 0-1 0 0,0-1 0 0 0,1 0 0 0 0,0 0 0 0 0,0-1 1 0 0,0 0-1 0 0,0-1 0 0 0,1 0 0 0 0,4 0-41 0 0,-8-1 14 0 0,0 1 1 0 0,0-1-1 0 0,0 0 0 0 0,1 0 0 0 0,-1-1 1 0 0,0 0-1 0 0,1 0 0 0 0,-1-1 0 0 0,0 0 0 0 0,0 0 1 0 0,1-1-1 0 0,-1 0 0 0 0,0 0 0 0 0,-1-1 1 0 0,1 1-1 0 0,0-2 0 0 0,-1 1 0 0 0,1-1 1 0 0,-1 0-1 0 0,0 0 0 0 0,0 0 0 0 0,-1-1 1 0 0,0 0-1 0 0,1 0 0 0 0,-1-1 0 0 0,-1 1 0 0 0,1-1 1 0 0,-1 0-1 0 0,0 0 0 0 0,-1-1 0 0 0,1 1 1 0 0,-1-1-1 0 0,0 0 0 0 0,0-2-14 0 0,6-75 145 0 0,-9 82-151 0 0,-2-3-149 0 0,49 203-402 0 0,-17-105-1829 0 0,-25-77-1 0 0,-3-11 1165 0 0</inkml:trace>
  <inkml:trace contextRef="#ctx0" brushRef="#br1" timeOffset="433254.141">27928 9027 1932 0 0,'-41'47'2420'0'0,"20"-19"-2145"0"0,2 1 0 0 0,0 0 0 0 0,3 2 0 0 0,0 0 0 0 0,2 1 0 0 0,1 0 0 0 0,2 1 0 0 0,1 0-1 0 0,2 1 1 0 0,-2 16-275 0 0,-41 29-4665 0 0,39-73 3445 0 0</inkml:trace>
  <inkml:trace contextRef="#ctx0" brushRef="#br1" timeOffset="433529.621">27617 9204 1440 0 0,'19'-21'5860'0'0,"-3"63"-4751"0"0,-7-16-965 0 0,7 8 0 0 0,1-1 0 0 0,1 0 0 0 0,2-1 0 0 0,2-1 0 0 0,1-1 0 0 0,6 5-144 0 0,56 47-2896 0 0,-63-72-907 0 0,-21-10 2697 0 0</inkml:trace>
  <inkml:trace contextRef="#ctx0" brushRef="#br1" timeOffset="433780.469">28293 9077 1204 0 0,'12'18'5471'0'0,"-11"47"-4890"0"0,-2-48-193 0 0,14 137 353 0 0,-3-75-1269 0 0,-10-47-2599 0 0,-4-20 2143 0 0,-16 6 46 0 0</inkml:trace>
  <inkml:trace contextRef="#ctx0" brushRef="#br1" timeOffset="434045.446">28094 9359 2372 0 0,'30'-28'4079'0'0,"34"6"-2613"0"0,124-8 200 0 0,-150 27-2816 0 0,0-1 0 0 0,0-3 0 0 0,0 0 0 0 0,-1-3-1 0 0,0-1 1 0 0,9-6 1150 0 0,-22 6-1254 0 0</inkml:trace>
  <inkml:trace contextRef="#ctx0" brushRef="#br1" timeOffset="434466.207">28837 8950 1280 0 0,'-2'12'4188'0'0,"-10"92"-3352"0"0,-1 192 1782 0 0,13-294-2388 0 0,20 5 484 0 0,-4-19-680 0 0,-1 2 1 0 0,2 0 0 0 0,0 1 0 0 0,0 0 0 0 0,0 1 0 0 0,1 1 0 0 0,0 1 0 0 0,0 1 0 0 0,15-3-35 0 0,-28 8-18 0 0,-1 1 0 0 0,0-1 0 0 0,0 1 0 0 0,0-1 0 0 0,0 1 0 0 0,0 0 0 0 0,0 1 0 0 0,0-1 0 0 0,0 1 0 0 0,0-1 0 0 0,0 1 0 0 0,-1 0 0 0 0,1 1 1 0 0,-1-1-1 0 0,0 0 0 0 0,1 1 0 0 0,-1 0 0 0 0,0 0 0 0 0,-1 0 0 0 0,1 0 0 0 0,0 1 0 0 0,-1-1 0 0 0,0 0 0 0 0,0 1 0 0 0,0 0 0 0 0,0 0 0 0 0,0-1 0 0 0,-1 1 1 0 0,1 2 17 0 0,-6 0-14 0 0,-1 1 1 0 0,1-1 0 0 0,-1 0 0 0 0,0-1 0 0 0,-1 1 0 0 0,0-1 0 0 0,1 0 0 0 0,-1-1 0 0 0,-1 1 0 0 0,1-1 0 0 0,-1 0 0 0 0,0-1 0 0 0,0 1-1 0 0,0-1 1 0 0,0-1 0 0 0,0 1 0 0 0,-1-1 0 0 0,1-1 0 0 0,-1 1 0 0 0,1-1 0 0 0,-2-1 13 0 0,7 1-8 0 0,-150 17-1183 0 0,147-17 1024 0 0,0-1 0 0 0,-1 0 0 0 0,1-1 0 0 0,0 1 1 0 0,0-1-1 0 0,1 0 0 0 0,-1-1 0 0 0,0 1 0 0 0,0-1 1 0 0,0 0-1 0 0,1 0 0 0 0,-1 0 0 0 0,1-1 1 0 0,0 1-1 0 0,-1-1 0 0 0,1 0 0 0 0,1 0 0 0 0,-1-1 1 0 0,0 1-1 0 0,1-1 0 0 0,-1 0 0 0 0,1 0 1 0 0,0 0-1 0 0,1 0 0 0 0,-1 0 0 0 0,1-1 0 0 0,0 1 1 0 0,-2-4 166 0 0,0-14-1400 0 0</inkml:trace>
  <inkml:trace contextRef="#ctx0" brushRef="#br1" timeOffset="434716.17">29326 8790 1448 0 0,'11'-8'858'0'0,"-7"5"-569"0"0,-1-1 0 0 0,1 1 1 0 0,0 0-1 0 0,0 0 1 0 0,0 1-1 0 0,0-1 0 0 0,0 1 1 0 0,0 0-1 0 0,1 0 1 0 0,-1 0-1 0 0,1 1 0 0 0,0-1 1 0 0,-1 1-1 0 0,1 0 0 0 0,0 0 1 0 0,0 1-1 0 0,0 0 1 0 0,-1 0-1 0 0,1 0 0 0 0,3 0-289 0 0,4 12 133 0 0,0 1 0 0 0,0 0 0 0 0,-2 0-1 0 0,1 1 1 0 0,-2 0 0 0 0,0 1-1 0 0,-1 0 1 0 0,0 1 0 0 0,-1-1 0 0 0,-1 1-1 0 0,0 1 1 0 0,-1-1 0 0 0,-1 1-1 0 0,0 7-132 0 0,2-7 75 0 0,31 258 596 0 0,-38-260-756 0 0,0-1 0 0 0,0 1 0 0 0,-1-1 0 0 0,-1 0 1 0 0,-1 0-1 0 0,0 0 0 0 0,-1-1 0 0 0,0 1 0 0 0,-1-1 0 0 0,0 0 0 0 0,-1-1 1 0 0,-1 1-1 0 0,0-1 0 0 0,0-1 0 0 0,-2 0 0 0 0,1 0 0 0 0,-1 0 0 0 0,-1-2 0 0 0,1 1 1 0 0,-3 0 84 0 0,-15 10-812 0 0,-1-1 1 0 0,0-1-1 0 0,-2-1 1 0 0,0-2-1 0 0,0-2 1 0 0,-2 0 0 0 0,-26 5 811 0 0,-11 3-1268 0 0</inkml:trace>
  <inkml:trace contextRef="#ctx0" brushRef="#br1" timeOffset="436450.239">25854 10337 1392 0 0,'0'0'423'0'0,"4"-34"1472"0"0,3 24-1838 0 0,-5 8 20 0 0,0 0 0 0 0,0 0 0 0 0,-1 0 0 0 0,1 0 0 0 0,0-1 0 0 0,-1 1 0 0 0,0-1 0 0 0,1 1 0 0 0,-1-1 0 0 0,0 1 1 0 0,-1-1-1 0 0,1 0 0 0 0,0 1 0 0 0,-1-1 0 0 0,1 0 0 0 0,-1 0 0 0 0,0 1 0 0 0,0-1 0 0 0,0 0 0 0 0,0 0 0 0 0,-1 0 1 0 0,1 1-1 0 0,-1-1 0 0 0,1 0 0 0 0,-2-2-77 0 0,-3-5 36 0 0,0 1 1 0 0,-1-1-1 0 0,1 1 0 0 0,-2 0 1 0 0,0 1-1 0 0,0 0 0 0 0,0 0 1 0 0,-1 0-1 0 0,0 1 0 0 0,0 0 1 0 0,-1 0-1 0 0,0 1 0 0 0,0 1 1 0 0,-1-1-1 0 0,1 1 0 0 0,-1 1 1 0 0,0 0-1 0 0,-1 0 0 0 0,1 1 1 0 0,-1 0-1 0 0,1 1 1 0 0,-1 0-1 0 0,0 1 0 0 0,0 0 1 0 0,1 1-1 0 0,-1 0 0 0 0,-2 1-36 0 0,2 2 10 0 0,0 0 0 0 0,1 1 0 0 0,-1 0 0 0 0,1 1 0 0 0,0 0 0 0 0,1 0 0 0 0,-1 1 0 0 0,1 0 0 0 0,0 1-1 0 0,1 0 1 0 0,0 1 0 0 0,0-1 0 0 0,0 2 0 0 0,0 0-10 0 0,-8 7 40 0 0,2-2-16 0 0,1 0 0 0 0,0 1 0 0 0,2 0 0 0 0,-1 1 1 0 0,2 1-1 0 0,0 0 0 0 0,1 0 0 0 0,1 0 0 0 0,1 1 0 0 0,0 1 0 0 0,1-1 0 0 0,1 1 1 0 0,1 0-1 0 0,1 0 0 0 0,0 0 0 0 0,2 1 0 0 0,0 8-24 0 0,2-22 21 0 0,1 0 1 0 0,0 0-1 0 0,0 0 1 0 0,1-1-1 0 0,-1 1 0 0 0,1-1 1 0 0,1 1-1 0 0,-1-1 1 0 0,1 0-1 0 0,0 0 0 0 0,0 0 1 0 0,0-1-1 0 0,0 1 1 0 0,1-1-1 0 0,0 0 0 0 0,0-1 1 0 0,0 1-1 0 0,0-1 1 0 0,1 0-1 0 0,0 0 0 0 0,-1-1 1 0 0,1 1-1 0 0,0-1 1 0 0,0 0-1 0 0,0-1 0 0 0,0 0 1 0 0,0 0-1 0 0,0 0 1 0 0,1 0-1 0 0,-1-1 0 0 0,0 0 1 0 0,0-1-1 0 0,1 1 1 0 0,-1-1-1 0 0,0-1 0 0 0,0 1 1 0 0,0-1-1 0 0,0 0 0 0 0,0 0 1 0 0,0 0-1 0 0,-1-1 1 0 0,1 0-1 0 0,1-2-21 0 0,17-5 60 0 0,0-2-1 0 0,-1-1 1 0 0,-1-1-1 0 0,0-1 1 0 0,-1-1 0 0 0,0-1-1 0 0,-2 0 1 0 0,0-2-1 0 0,-1 0 1 0 0,-1-1-1 0 0,6-9-59 0 0,-13 14 94 0 0,3 4-183 0 0,-1 39 91 0 0,56 154-570 0 0,-1-70-4124 0 0,-56-96 3446 0 0</inkml:trace>
  <inkml:trace contextRef="#ctx0" brushRef="#br1" timeOffset="436870.117">26387 10222 1540 0 0,'-43'103'3040'0'0,"31"-65"-2517"0"0,1 0 1 0 0,2 1-1 0 0,2 0 0 0 0,1 0 1 0 0,2 0-1 0 0,2 37-523 0 0,3-69 70 0 0,0 0 0 0 0,1 0 0 0 0,0 1 0 0 0,1-1 0 0 0,0 0 1 0 0,0-1-1 0 0,0 1 0 0 0,1-1 0 0 0,0 1 0 0 0,0-1 0 0 0,0 0 0 0 0,1 0 0 0 0,0-1 0 0 0,0 1 0 0 0,1-1 0 0 0,-1 0 1 0 0,1-1-1 0 0,0 0 0 0 0,0 1 0 0 0,1-2 0 0 0,-1 1 0 0 0,1-1 0 0 0,0 0 0 0 0,0 0 0 0 0,0-1 0 0 0,0 0 0 0 0,0 0 1 0 0,1-1-1 0 0,-1 0 0 0 0,0 0 0 0 0,1-1 0 0 0,3 0-70 0 0,167-9 192 0 0,-70-37-4564 0 0,-97 36 1798 0 0,-11 5 1469 0 0</inkml:trace>
  <inkml:trace contextRef="#ctx0" brushRef="#br1" timeOffset="437119.474">26408 10557 2080 0 0,'6'-12'4584'0'0,"34"-4"-3959"0"0,-32 14-196 0 0,180-51 1853 0 0,17-5-5357 0 0,-191 42-513 0 0,-14 15 2215 0 0</inkml:trace>
  <inkml:trace contextRef="#ctx0" brushRef="#br1" timeOffset="437353.478">26467 10252 868 0 0,'-5'-2'5556'0'0,"51"-8"-4565"0"0,228-13-5688 0 0,-232 20 3335 0 0</inkml:trace>
  <inkml:trace contextRef="#ctx0" brushRef="#br1" timeOffset="437553.144">27548 10174 1468 0 0,'-30'54'4408'0'0,"17"-36"-4060"0"0,0 9-105 0 0,0 1 0 0 0,3 0 1 0 0,0 0-1 0 0,1 1 0 0 0,2 0 1 0 0,1 1-1 0 0,0 17-243 0 0,-36 128-761 0 0,-5-110-3338 0 0,34-60 2756 0 0</inkml:trace>
  <inkml:trace contextRef="#ctx0" brushRef="#br1" timeOffset="437800.957">27178 10434 924 0 0,'18'-24'6263'0'0,"23"29"-4969"0"0,39 29-1330 0 0,-43-10-26 0 0,-1 2-1 0 0,-1 2 1 0 0,-1 0 0 0 0,-2 3-1 0 0,-1 0 1 0 0,-1 2-1 0 0,15 24 63 0 0,-9 2-4537 0 0,-36-58 3282 0 0</inkml:trace>
  <inkml:trace contextRef="#ctx0" brushRef="#br1" timeOffset="438067.681">27182 10244 2556 0 0,'-9'6'166'0'0,"2"0"-1"0"0,-1 1 0 0 0,0-1 1 0 0,1 2-1 0 0,1-1 1 0 0,-1 1-1 0 0,1 0 0 0 0,0 0 1 0 0,1 1-1 0 0,0 0 1 0 0,0 0-1 0 0,1 0 0 0 0,0 0 1 0 0,1 1-1 0 0,0-1 1 0 0,1 1-1 0 0,-1 0 0 0 0,2 0 1 0 0,0 0-1 0 0,0 0 1 0 0,0 0-1 0 0,1 0 0 0 0,1 0 1 0 0,0 0-1 0 0,0 0 1 0 0,1 1-166 0 0,4 11 91 0 0,1 0 1 0 0,1-1 0 0 0,1 0-1 0 0,1 0 1 0 0,1-1 0 0 0,0 0-1 0 0,1-1 1 0 0,2 0 0 0 0,0-1 0 0 0,0-1-1 0 0,13 11-91 0 0,130 88-4100 0 0,-129-105 2845 0 0,-2-5 1 0 0</inkml:trace>
  <inkml:trace contextRef="#ctx0" brushRef="#br1" timeOffset="438314.024">27815 10157 1428 0 0,'10'7'276'0'0,"-1"1"-1"0"0,1 0 1 0 0,-2 0 0 0 0,1 1-1 0 0,-1 0 1 0 0,0 1 0 0 0,-1-1-1 0 0,0 1 1 0 0,0 1 0 0 0,-1-1-1 0 0,-1 1 1 0 0,0 0 0 0 0,2 6-276 0 0,6 12 471 0 0,0 1 0 0 0,-2 1-1 0 0,-2 0 1 0 0,0 0 0 0 0,-2 1 0 0 0,-2 0 0 0 0,-1 0 0 0 0,0 13-471 0 0,-42 72 679 0 0,37-114-785 0 0,-19 40 31 0 0,2-25-3369 0 0,17-18 2153 0 0,1 0 9 0 0,0 0 18 0 0</inkml:trace>
  <inkml:trace contextRef="#ctx0" brushRef="#br1" timeOffset="438702.491">28320 10431 1088 0 0,'2'-5'5484'0'0,"31"-12"-4381"0"0,212-22 536 0 0,-66 17-7138 0 0,-166 18 4129 0 0,-5-3-31 0 0</inkml:trace>
  <inkml:trace contextRef="#ctx0" brushRef="#br1" timeOffset="438951.032">28615 10029 1004 0 0,'-10'-10'4169'0'0,"-11"42"-2537"0"0,9 168 268 0 0,82 93-3872 0 0,-58-247-1857 0 0,-9-39 2569 0 0</inkml:trace>
  <inkml:trace contextRef="#ctx0" brushRef="#br1" timeOffset="439586.496">29178 10119 1108 0 0,'2'20'5686'0'0,"-11"77"-5117"0"0,-8 219 1549 0 0,18-231-514 0 0,-1-83-1237 0 0,18 4 605 0 0,-16-8-943 0 0,22-20 105 0 0,1 1 0 0 0,1 1 0 0 0,1 1 0 0 0,0 1 1 0 0,2 2-1 0 0,0 1 0 0 0,0 1 0 0 0,2 1 0 0 0,-1 2 0 0 0,2 1 0 0 0,-1 2 0 0 0,1 1 1 0 0,29-3-135 0 0,-52 9-24 0 0,0 1 1 0 0,1 0 0 0 0,-1 1 0 0 0,0-1 0 0 0,0 2-1 0 0,0-1 1 0 0,0 1 0 0 0,-1 1 0 0 0,1 0 0 0 0,0 0-1 0 0,-1 1 1 0 0,0 0 0 0 0,0 0 0 0 0,0 0 0 0 0,6 5 23 0 0,-1 2 4 0 0,-10-10-1 0 0,-1 1 0 0 0,1-1-1 0 0,-1 0 1 0 0,1 1 0 0 0,-1-1-1 0 0,1 1 1 0 0,-1 0 0 0 0,0 0 0 0 0,0 0-1 0 0,0 0 1 0 0,0 0 0 0 0,0 0 0 0 0,0 0-1 0 0,-1 1 1 0 0,1-1 0 0 0,-1 1 0 0 0,0-1-1 0 0,1 1 1 0 0,-1 0 0 0 0,0-1-1 0 0,-1 1 1 0 0,1 0 0 0 0,0 0 0 0 0,-1-1-1 0 0,1 1 1 0 0,-1 0 0 0 0,0 0 0 0 0,0 0-1 0 0,0 0 1 0 0,-1 0 0 0 0,1 0 0 0 0,-1-1-1 0 0,0 2-2 0 0,-11 5-47 0 0,-1 0 0 0 0,-1-1-1 0 0,0-1 1 0 0,0 0-1 0 0,0-1 1 0 0,-1 0 0 0 0,1-1-1 0 0,-1-1 1 0 0,-1 0 0 0 0,1-2-1 0 0,0 1 1 0 0,-1-2 0 0 0,0 0-1 0 0,1-1 1 0 0,-1 0-1 0 0,1-1 1 0 0,-4-2 47 0 0,5 3-135 0 0,-88-21-1937 0 0,93 18 1504 0 0,0-1 0 0 0,1 0 0 0 0,-1 0 0 0 0,1-1 0 0 0,0 0 0 0 0,0-1 0 0 0,0 0-1 0 0,1 0 1 0 0,0 0 0 0 0,0-1 0 0 0,1 0 0 0 0,0-1 0 0 0,0 1 0 0 0,-4-8 568 0 0,0-6-1422 0 0</inkml:trace>
  <inkml:trace contextRef="#ctx0" brushRef="#br1" timeOffset="441652.85">25839 8234 976 0 0,'79'-22'339'0'0,"1"3"0"0"0,1 4 0 0 0,65-3-339 0 0,1540-88 1580 0 0,-994 99-761 0 0,-307 32-742 0 0,-217-14-36 0 0,0 7 0 0 0,-2 8 0 0 0,-1 6 0 0 0,-1 8 0 0 0,-3 7 0 0 0,84 39-41 0 0,-198-69 37 0 0,-1 2 0 0 0,0 1-1 0 0,-2 3 1 0 0,-1 2 0 0 0,-1 1 0 0 0,-1 2 0 0 0,-1 2-1 0 0,-2 2 1 0 0,-1 2 0 0 0,-1 1 0 0 0,4 8-37 0 0,15 37-124 0 0,-3 1 1 0 0,-4 3-1 0 0,27 68 124 0 0,-30-61 65 0 0,2 3-33 0 0,-4 3-1 0 0,-5 1 1 0 0,-4 2-1 0 0,-4 1 1 0 0,-5 1-1 0 0,0 24-31 0 0,-7 150 443 0 0,-50-104-54 0 0,-70 111 512 0 0,80-237-849 0 0,-2-2 0 0 0,-2 0 1 0 0,-2-1-1 0 0,-1-2 0 0 0,-3-1 0 0 0,-1-1 0 0 0,-1-2 1 0 0,-3-2-1 0 0,0-1 0 0 0,-3-2 0 0 0,0-1 0 0 0,-2-2 1 0 0,-15 5-53 0 0,-27 7-82 0 0,-2-5 1 0 0,-1-3 0 0 0,-1-4-1 0 0,-13-1 82 0 0,-92 23 194 0 0,-2-10 0 0 0,-138 11-194 0 0,42-30-852 0 0,-184-13 852 0 0,254-28-244 0 0,-238 13-649 0 0,229-10 611 0 0,-514-68-193 0 0,605 67 559 0 0,-349-26 239 0 0,43-26 827 0 0,243 65-3864 0 0,174 4 1348 0 0,-2 0 94 0 0</inkml:trace>
  <inkml:trace contextRef="#ctx0" brushRef="#br0" timeOffset="480110.289">26182 7347 904 0 0,'0'0'346'0'0,"0"0"13"0"0,0 0-92 0 0,0 0 7 0 0,0 0 30 0 0,0 0-156 0 0,0 0-52 0 0,0 0 18 0 0,0 0 105 0 0,-5-21 1508 0 0,-18 2-1633 0 0,18 14-15 0 0,-12 32 953 0 0,-25 190-1010 0 0,40 44 1386 0 0,2-259-1346 0 0,0-2-83 0 0,4 2 50 0 0,6 3 12 0 0,1-2 0 0 0,-1 1-1 0 0,1-1 1 0 0,0-1 0 0 0,-1 0 0 0 0,1-1-1 0 0,0 0 1 0 0,0 0 0 0 0,0-1-1 0 0,0-1 1 0 0,0 0 0 0 0,2 0-41 0 0,26 0 11 0 0,132-24 14 0 0,-47 11-764 0 0,-124 5-2883 0 0,-3 7 2367 0 0</inkml:trace>
  <inkml:trace contextRef="#ctx0" brushRef="#br0" timeOffset="480649.877">26124 7507 1332 0 0,'0'0'105'0'0,"1"0"-1"0"0,-1 0 1 0 0,1 0-1 0 0,-1 0 0 0 0,1 0 1 0 0,-1 0-1 0 0,0 0 1 0 0,1 0-1 0 0,-1 0 1 0 0,1 0-1 0 0,-1 0 1 0 0,1-1-1 0 0,-1 1 1 0 0,0 0-1 0 0,1 0 1 0 0,-1 0-1 0 0,1-1 1 0 0,-1 1-1 0 0,0 0 1 0 0,1-1-1 0 0,-1 1 1 0 0,0 0-1 0 0,1-1 0 0 0,-1 1 1 0 0,0 0-1 0 0,1-1 1 0 0,-1 1-1 0 0,0 0 1 0 0,0-1-1 0 0,0 1 1 0 0,1-1-1 0 0,-1 1 1 0 0,0-1-1 0 0,0 1 1 0 0,0 0-1 0 0,0-1 1 0 0,0 1-1 0 0,0-1 1 0 0,0 1-1 0 0,0-1 1 0 0,0 1-1 0 0,0-1-104 0 0,18 0 51 0 0,204-26 1013 0 0,-220 27-1060 0 0,48 0 138 0 0,-48 0-88 0 0,35 0 160 0 0,-20-2-943 0 0,-16-2-2702 0 0,-1 3 2198 0 0</inkml:trace>
  <inkml:trace contextRef="#ctx0" brushRef="#br0" timeOffset="481082.322">26143 7259 1336 0 0,'237'-2'3995'0'0,"4"0"-2755"0"0,-233 2-1301 0 0,-3 0 2 0 0,-1 0-3456 0 0,-1 0 2291 0 0</inkml:trace>
  <inkml:trace contextRef="#ctx0" brushRef="#br0" timeOffset="482253.432">27224 7312 936 0 0,'0'0'482'0'0,"0"0"-71"0"0,0 0-130 0 0,0 0-3 0 0,0 0 3 0 0,0 0-112 0 0,0 0 45 0 0,0 0 2 0 0,0 0-33 0 0,0 0-46 0 0,0 0 29 0 0,0 0-3 0 0,0 0-32 0 0,0 0-59 0 0,0 0 30 0 0,0 0 10 0 0,0 0 14 0 0,0 0-24 0 0,0 0-59 0 0,0 0-62 0 0,0 0-24 0 0,-3 0 36 0 0,-58-11-40 0 0,31 27 210 0 0,1 1 0 0 0,0 2 0 0 0,2 1 0 0 0,0 1 0 0 0,1 1 0 0 0,2 1 0 0 0,0 1 0 0 0,1 2 0 0 0,2 0 0 0 0,-10 16-163 0 0,-10 36 188 0 0,32-60-3639 0 0,9-17 2351 0 0</inkml:trace>
  <inkml:trace contextRef="#ctx0" brushRef="#br0" timeOffset="482687.749">26815 7324 1468 0 0,'14'6'3354'0'0,"26"51"-3258"0"0,-31-43 370 0 0,189 205 1397 0 0,-195-216-1816 0 0,13 15 192 0 0,-25-24-4854 0 0,5 1 3533 0 0</inkml:trace>
  <inkml:trace contextRef="#ctx0" brushRef="#br0" timeOffset="483200.781">26755 7259 1240 0 0,'-9'2'111'0'0,"-1"2"0"0"0,1-1 1 0 0,0 1-1 0 0,1 1 0 0 0,-1 0 0 0 0,1 0 0 0 0,0 0 0 0 0,0 1 0 0 0,0 1 1 0 0,1-1-1 0 0,0 1 0 0 0,0 0 0 0 0,1 1 0 0 0,0-1 0 0 0,0 1 0 0 0,1 1 1 0 0,0-1-1 0 0,0 1 0 0 0,1-1 0 0 0,0 2 0 0 0,1-1 0 0 0,0 0 0 0 0,0 0 1 0 0,1 1-1 0 0,0 0 0 0 0,1-1 0 0 0,0 1 0 0 0,0 0 0 0 0,1 0 0 0 0,0 0 0 0 0,1-1 1 0 0,0 1-1 0 0,1 1-111 0 0,1 5 76 0 0,0 1-1 0 0,1-1 1 0 0,1 0 0 0 0,1 0 0 0 0,0-1-1 0 0,1 1 1 0 0,1-1 0 0 0,0-1 0 0 0,1 1-1 0 0,0-2 1 0 0,1 1 0 0 0,1-1 0 0 0,0-1 0 0 0,1 0-1 0 0,0 0 1 0 0,1-1 0 0 0,14 9-76 0 0,117 42-3084 0 0,-141-61 2000 0 0</inkml:trace>
  <inkml:trace contextRef="#ctx0" brushRef="#br0" timeOffset="483540.619">27468 7152 1088 0 0,'10'14'342'0'0,"0"0"0"0"0,-1 1 0 0 0,0 0 0 0 0,-2 1 0 0 0,0-1 0 0 0,0 2 0 0 0,-1-1 0 0 0,-1 1 0 0 0,-1-1 0 0 0,-1 1 0 0 0,0 0 0 0 0,-1 5-342 0 0,8 24 535 0 0,-8-35-450 0 0,4 10 133 0 0,-1 0 1 0 0,-1 1-1 0 0,-2 0 0 0 0,0-1 1 0 0,-1 1-1 0 0,-1 0 0 0 0,-1 0 1 0 0,-2 14-219 0 0,-3-10-7 0 0,-1-1 1 0 0,-2 1 0 0 0,0-1 0 0 0,-1-1-1 0 0,-2 0 1 0 0,0 0 0 0 0,-2-1 0 0 0,0-1-1 0 0,-2 0 1 0 0,0-1 0 0 0,-2-1 0 0 0,0-1-1 0 0,-1 0 1 0 0,-17 13 6 0 0,6-8-759 0 0,-1-2-1 0 0,-1 0 1 0 0,0-2-1 0 0,-2-2 1 0 0,0-1-1 0 0,-21 7 760 0 0,-9-2-1158 0 0</inkml:trace>
  <inkml:trace contextRef="#ctx0" brushRef="#br0" timeOffset="488201.789">24835 7044 1160 0 0,'0'0'203'0'0,"0"0"-44"0"0,0 0-41 0 0,0 0 21 0 0,0 0-2 0 0,0 0-19 0 0,0 0 40 0 0,0 0-66 0 0,0 0-8 0 0,0 0 29 0 0,0 0-35 0 0,0 0 27 0 0,0 0-53 0 0,0 0-22 0 0,0 0 32 0 0,0 0 4 0 0,0 0-21 0 0,0 0-33 0 0,0 0 21 0 0,0 0 33 0 0,0 0 30 0 0,0 0-50 0 0,0 0-4 0 0,5-1 28 0 0,-4 1-71 0 0,0 0-1 0 0,0 0 1 0 0,0-1-1 0 0,0 1 1 0 0,0 0 0 0 0,0 0-1 0 0,0 1 1 0 0,0-1-1 0 0,0 0 1 0 0,0 0-1 0 0,0 0 1 0 0,0 1-1 0 0,0-1 1 0 0,0 0-1 0 0,0 1 1 0 0,-1-1-1 0 0,1 1 1 0 0,0-1-1 0 0,0 1 1 0 0,0 0 0 0 0,0-1-1 0 0,-1 1 1 0 0,1 0-1 0 0,0-1 1 0 0,-1 1-1 0 0,1 0 1 0 0,-1 0-1 0 0,1 0 1 0 0,-1 0-1 0 0,1 0 1 0 0,-1-1-1 0 0,1 1 1 0 0,-1 0-1 0 0,0 0 1 0 0,1 0 0 0 0,-1 0-1 0 0,0 0 1 0 0,0 0-1 0 0,0 0 1 0 0,0 0-1 0 0,0 0 1 0 0,0 0-1 0 0,0 0 1 0 0,0 0-1 0 0,0 0 1 0 0,-1 0-1 0 0,1 0 1 0 0,0 0-1 0 0,0 0 1 0 0,-1 0 0 0 0,1 0-1 0 0,-1 0 1 0 0,1 0-1 0 0,-1 0 2 0 0,0 22-15 0 0,15 242 123 0 0,5 101 98 0 0,-20-270-2 0 0,19 121 188 0 0,28 186 1018 0 0,-46-402-1373 0 0,-3 34-3454 0 0,-1-33 2255 0 0</inkml:trace>
  <inkml:trace contextRef="#ctx0" brushRef="#br0" timeOffset="490320.185">24926 6955 936 0 0,'173'0'589'0'0,"488"-56"970"0"0,341 49-1095 0 0,-467-6-349 0 0,141-28-92 0 0,-94 12-76 0 0,-2 29-147 0 0,-403 13 253 0 0,-35 9-51 0 0,53 18 106 0 0,-168-29-16 0 0,-22-8-49 0 0,-1-1 0 0 0,1 1 0 0 0,0-1 0 0 0,0 1 0 0 0,1-1 0 0 0,-1-1 0 0 0,0 1 0 0 0,1-1 0 0 0,-1 0 0 0 0,0 0 1 0 0,1-1-1 0 0,-1 1 0 0 0,1-1 0 0 0,0 0 0 0 0,-1-1 0 0 0,1 1 0 0 0,-1-1 0 0 0,0 0 0 0 0,1-1 0 0 0,-1 1 0 0 0,4-3-43 0 0,157-64 216 0 0,-160 66-221 0 0,1 0 0 0 0,0 1 0 0 0,0 0 0 0 0,0 0 0 0 0,0 1-1 0 0,-1-1 1 0 0,1 2 0 0 0,0-1 0 0 0,0 1 0 0 0,0 0 0 0 0,0 0-1 0 0,0 1 1 0 0,-1 0 0 0 0,1 0 0 0 0,-1 0 0 0 0,1 1 0 0 0,-1 0-1 0 0,0 0 1 0 0,0 1 0 0 0,0 0 0 0 0,-1 0 0 0 0,1 0-1 0 0,-1 1 1 0 0,0-1 0 0 0,0 1 0 0 0,-1 1 0 0 0,1-1 0 0 0,-1 0-1 0 0,0 1 6 0 0,2 9 42 0 0,0 0 0 0 0,0 1 0 0 0,-2-1 0 0 0,0 1 0 0 0,-1 0 0 0 0,0 0 0 0 0,-1 0 0 0 0,-1 0 0 0 0,0 0 0 0 0,-2 0 0 0 0,0 0 0 0 0,-1 3-42 0 0,2 20-34 0 0,-15 202 314 0 0,12-46 78 0 0,3 406 1013 0 0,9-464-1216 0 0,0 59 230 0 0,-9-195-315 0 0,2 11-2803 0 0,-29-31 459 0 0,4 1 1182 0 0</inkml:trace>
  <inkml:trace contextRef="#ctx0" brushRef="#br0" timeOffset="497456.029">25557 7292 876 0 0,'0'0'61'0'0,"0"0"-21"0"0,0 0 19 0 0,0 0-20 0 0,0 0 88 0 0,-12 10 204 0 0,-87 180 802 0 0,53-1-82 0 0,30-88-508 0 0,9-36 504 0 0,66-66-460 0 0,31-8-495 0 0,-60 4-125 0 0,-23 3-3635 0 0,-10 1 2891 0 0</inkml:trace>
  <inkml:trace contextRef="#ctx0" brushRef="#br0" timeOffset="497809.647">25391 7620 1196 0 0,'17'-9'271'0'0,"0"1"0"0"0,1 0 0 0 0,-1 1 0 0 0,1 1 0 0 0,1 1 0 0 0,-1 0 0 0 0,1 1 0 0 0,0 1 0 0 0,5 1-271 0 0,40-9 731 0 0,-47 3-2786 0 0,-21 6 1068 0 0</inkml:trace>
  <inkml:trace contextRef="#ctx0" brushRef="#br0" timeOffset="498181.08">25589 7307 848 0 0,'61'-26'3094'0'0,"-2"14"-2256"0"0,-58 12-758 0 0,-1 0-71 0 0,0 0 28 0 0,14 1 253 0 0,-16 5-2857 0 0,2-7 1326 0 0</inkml:trace>
  <inkml:trace contextRef="#ctx0" brushRef="#br0" timeOffset="498567.756">25795 7257 904 0 0,'-12'9'139'0'0,"1"1"1"0"0,0 0-1 0 0,1 0 0 0 0,0 1 0 0 0,0 0 1 0 0,1 1-1 0 0,1 0 0 0 0,0 1 0 0 0,1 0 1 0 0,0 0-1 0 0,1 0 0 0 0,0 1 0 0 0,1 0 1 0 0,1 0-1 0 0,0 0 0 0 0,1 0 0 0 0,1 1 1 0 0,0 0-1 0 0,1-1 0 0 0,0 1 0 0 0,1 0 1 0 0,2 11-140 0 0,2-4 106 0 0,2 0 0 0 0,0-1 0 0 0,1 0 0 0 0,2 0 0 0 0,0 0 0 0 0,1-1 0 0 0,1 0 0 0 0,0-1 0 0 0,2 0 0 0 0,0-1 0 0 0,1-1 0 0 0,1 0 0 0 0,1-1 0 0 0,0 0 0 0 0,7 3-106 0 0,-4 0-359 0 0,0-2 0 0 0,2 0-1 0 0,0-1 1 0 0,1-1 0 0 0,0-1 0 0 0,1-2 0 0 0,1 0 0 0 0,0-1-1 0 0,0-1 1 0 0,16 4 359 0 0,-4-9-1018 0 0</inkml:trace>
  <inkml:trace contextRef="#ctx0" brushRef="#br0" timeOffset="499141.421">27615 7165 916 0 0,'5'1'90'0'0,"0"-1"-1"0"0,0 1 0 0 0,0 0 1 0 0,-1 0-1 0 0,1 1 1 0 0,0 0-1 0 0,-1 0 1 0 0,1 0-1 0 0,-1 0 1 0 0,0 0-1 0 0,0 1 0 0 0,0 0 1 0 0,0 0-1 0 0,0 0 1 0 0,-1 0-1 0 0,1 1 1 0 0,-1-1-1 0 0,0 1 1 0 0,0 0-1 0 0,0 0 1 0 0,0 0-1 0 0,-1 0 0 0 0,0 0 1 0 0,0 1-1 0 0,2 3-89 0 0,2 1 196 0 0,9 20 0 0 0,0 0 1 0 0,-3 1-1 0 0,0 0 1 0 0,-2 1-1 0 0,-1 0 1 0 0,-1 1-1 0 0,-2 0 1 0 0,-1 0 0 0 0,-2 0-1 0 0,0 30-196 0 0,-2-46 61 0 0,-1 1 0 0 0,-1-1 0 0 0,0 0-1 0 0,-1 0 1 0 0,-1 0 0 0 0,-1 0 0 0 0,0-1-1 0 0,-1 1 1 0 0,0-1 0 0 0,-1 0 0 0 0,-1 0 0 0 0,-8 13-61 0 0,2-9-12 0 0,0 0 0 0 0,-1 0 1 0 0,-1-1-1 0 0,-1-1 1 0 0,-1 0-1 0 0,0-2 1 0 0,-1 0-1 0 0,0 0 0 0 0,-1-2 1 0 0,-1-1-1 0 0,0 0 1 0 0,-1-1-1 0 0,0-1 1 0 0,-2-1 11 0 0,-28-1-3070 0 0,35-8 1727 0 0</inkml:trace>
  <inkml:trace contextRef="#ctx0" brushRef="#br0" timeOffset="504985.021">28000 7504 1312 0 0,'0'0'413'0'0,"0"0"-12"0"0,0 0-119 0 0,0 0 4 0 0,3-21 417 0 0,6 17-649 0 0,0-1 1 0 0,0 1-1 0 0,0 1 0 0 0,0-1 1 0 0,1 2-1 0 0,-1-1 0 0 0,1 1 1 0 0,0 1-1 0 0,-1 0 1 0 0,1 0-1 0 0,0 1 0 0 0,0 0 1 0 0,0 0-1 0 0,4 2-54 0 0,49-4 255 0 0,227-6-1238 0 0,-288 10-213 0 0,3 10-22 0 0</inkml:trace>
  <inkml:trace contextRef="#ctx0" brushRef="#br0" timeOffset="505231.831">28056 7680 848 0 0,'25'2'420'0'0,"6"-2"160"0"0,-17 0-104 0 0,11 0-64 0 0,3 0-192 0 0,6 0-24 0 0,1 0-20 0 0,40-13-252 0 0,-41 8-168 0 0,5-2-284 0 0,-5-1 24 0 0,-4 3 32 0 0</inkml:trace>
  <inkml:trace contextRef="#ctx0" brushRef="#br0" timeOffset="505591.237">28821 7324 936 0 0,'0'0'103'0'0,"0"0"1"0"0,1 1-1 0 0,-1-1 0 0 0,0 1 0 0 0,1-1 0 0 0,-1 0 1 0 0,0 1-1 0 0,1-1 0 0 0,-1 1 0 0 0,1-1 1 0 0,-1 0-1 0 0,0 0 0 0 0,1 1 0 0 0,-1-1 0 0 0,1 0 1 0 0,-1 0-1 0 0,1 0 0 0 0,-1 1 0 0 0,1-1 1 0 0,-1 0-1 0 0,1 0 0 0 0,-1 0 0 0 0,1 0 0 0 0,-1 0 1 0 0,1 0-1 0 0,-1 0 0 0 0,1 0 0 0 0,-1 0 1 0 0,1 0-1 0 0,-1 0 0 0 0,1-1 0 0 0,-1 1 0 0 0,1 0 1 0 0,-1 0-1 0 0,1 0 0 0 0,0-1-103 0 0,-5 17-83 0 0,-45 313 2085 0 0,48-321-1969 0 0,1 0-1 0 0,0 0 1 0 0,0 0 0 0 0,1 0-1 0 0,-1 0 1 0 0,2 0-1 0 0,-1 0 1 0 0,1 0-1 0 0,0 0 1 0 0,1-1 0 0 0,0 1-1 0 0,0-1 1 0 0,1 0-1 0 0,0 0 1 0 0,0 0-1 0 0,0 0 1 0 0,1 0 0 0 0,0-1-1 0 0,1 0 1 0 0,-1 0-1 0 0,1-1 1 0 0,0 1-1 0 0,0-1 1 0 0,1 0 0 0 0,0-1-1 0 0,0 0 1 0 0,0 0-1 0 0,0 0 1 0 0,0-1-1 0 0,1 0 1 0 0,0 0 0 0 0,-1-1-1 0 0,1 0 1 0 0,5 0-33 0 0,125-13-385 0 0,-60-33-3268 0 0,-68 33 2348 0 0</inkml:trace>
  <inkml:trace contextRef="#ctx0" brushRef="#br0" timeOffset="505854.883">28839 7605 1532 0 0,'1'-3'624'0'0,"5"-2"-80"0"0,10-3-80 0 0,3-2 52 0 0,3 5-124 0 0,4 0-104 0 0,3 0 32 0 0,1-2-92 0 0,0 2 0 0 0,0 0-8 0 0,3 3-140 0 0,-1-1-11 0 0,-11 3-286 0 0,4-3-135 0 0,-4-2-160 0 0,-10 5-628 0 0,-6-7-136 0 0</inkml:trace>
  <inkml:trace contextRef="#ctx0" brushRef="#br0" timeOffset="506091.347">28954 7317 1160 0 0,'25'-5'608'0'0,"4"3"-104"0"0,-12 2-192 0 0,31-8 24 0 0,-8 3-184 0 0,-5 3 104 0 0,-17 2-208 0 0,10 0-272 0 0,4 0-172 0 0,0 0-932 0 0</inkml:trace>
  <inkml:trace contextRef="#ctx0" brushRef="#br0" timeOffset="506273.509">29623 7372 1120 0 0,'-9'11'197'0'0,"0"0"0"0"0,1 0 0 0 0,1 1 0 0 0,0 0 0 0 0,0 1 0 0 0,1-1-1 0 0,1 1 1 0 0,0 0 0 0 0,1 1 0 0 0,0-1 0 0 0,1 1 0 0 0,1 0 0 0 0,0-1 0 0 0,0 1 0 0 0,2 0 0 0 0,0 0 0 0 0,0 0-1 0 0,3 14-196 0 0,-41 41-2630 0 0,21-56 1444 0 0</inkml:trace>
  <inkml:trace contextRef="#ctx0" brushRef="#br0" timeOffset="506536.927">29429 7470 880 0 0,'68'-16'4240'0'0,"26"66"-2537"0"0,-38-7-1799 0 0,-2 3 0 0 0,-2 1 0 0 0,-2 3 0 0 0,3 8 96 0 0,-47-36-3565 0 0,-18-17 2411 0 0</inkml:trace>
  <inkml:trace contextRef="#ctx0" brushRef="#br0" timeOffset="506785.694">29251 7454 1068 0 0,'-25'16'644'0'0,"4"8"-84"0"0,7 2-124 0 0,1 3-48 0 0,1 2-156 0 0,7 1-12 0 0,5-17-32 0 0,0 10-16 0 0,17 32 92 0 0,-4-29-56 0 0,5 2 4 0 0,8-3-28 0 0,4-2-204 0 0,2 0-176 0 0,4-5-340 0 0,5-2-632 0 0,-6-3-16 0 0</inkml:trace>
  <inkml:trace contextRef="#ctx0" brushRef="#br0" timeOffset="507034.035">29994 7299 1348 0 0,'4'4'148'0'0,"-1"1"1"0"0,-1 1-1 0 0,1-1 1 0 0,-1 0-1 0 0,0 1 0 0 0,0-1 1 0 0,0 1-1 0 0,-1-1 0 0 0,0 1 1 0 0,0 0-1 0 0,-1 0 0 0 0,1-1 1 0 0,-1 1-1 0 0,0 0 0 0 0,-1 0 1 0 0,1 0-1 0 0,-1 0-148 0 0,0 13 238 0 0,-21 200 1008 0 0,15-195-1217 0 0,-1 0 0 0 0,-1-1 1 0 0,-1 0-1 0 0,-1 0 0 0 0,-1-1 1 0 0,-1 0-1 0 0,-1-1 0 0 0,-1-1 1 0 0,-2 3-30 0 0,-112 75-3047 0 0,82-78 1856 0 0</inkml:trace>
  <inkml:trace contextRef="#ctx0" brushRef="#br0" timeOffset="514419.795">28792 13386 880 0 0,'0'0'328'0'0,"0"0"-37"0"0,-1-19 1445 0 0,1 18-1737 0 0,-1 0 0 0 0,0 0 1 0 0,1 0-1 0 0,-1 0 0 0 0,0 0 1 0 0,0 0-1 0 0,0 0 0 0 0,0 0 0 0 0,0 0 1 0 0,0 0-1 0 0,0 1 0 0 0,0-1 0 0 0,0 0 1 0 0,0 1-1 0 0,0-1 0 0 0,0 1 0 0 0,-1-1 1 0 0,1 1-1 0 0,0 0 0 0 0,0-1 0 0 0,-1 1 1 0 0,1 0-1 0 0,0 0 0 0 0,0 0 1 0 0,-1 0-1 0 0,1 0 0 0 0,0 0 0 0 0,0 0 1 0 0,-1 0-1 0 0,1 1 0 0 0,0-1 0 0 0,0 0 1 0 0,-1 1-1 0 0,1-1 0 0 0,0 1 0 0 0,0 0 1 0 0,0-1-1 0 0,0 1 0 0 0,0 0 0 0 0,0-1 1 0 0,0 1-1 0 0,0 0 0 0 0,0 0 0 0 0,0 0 1 0 0,0 0-1 0 0,0 0 1 0 0,-5 2 18 0 0,-6 4 16 0 0,1 0 0 0 0,0 0 0 0 0,0 1 0 0 0,1 0 0 0 0,0 1 0 0 0,1 1 0 0 0,0-1 0 0 0,0 1 0 0 0,1 1 0 0 0,0-1 0 0 0,1 1 0 0 0,0 1 0 0 0,0 0 0 0 0,2-1 0 0 0,-1 2 0 0 0,2-1 0 0 0,-1 1 0 0 0,2-1 0 0 0,0 1 0 0 0,0 0 0 0 0,1 0 0 0 0,1 1 0 0 0,0-1 0 0 0,1 0 1 0 0,0 0-1 0 0,1 1 0 0 0,1-1 0 0 0,0 0 0 0 0,1 0 0 0 0,0 0 0 0 0,1 0 0 0 0,0-1 0 0 0,1 0 0 0 0,0 1 0 0 0,5 5-34 0 0,135 141-1658 0 0,-126-143 322 0 0</inkml:trace>
  <inkml:trace contextRef="#ctx0" brushRef="#br0" timeOffset="515024.106">29349 13329 1132 0 0,'7'10'225'0'0,"-1"0"-1"0"0,0 0 1 0 0,0 1-1 0 0,-1 0 1 0 0,-1 0 0 0 0,0 0-1 0 0,0 0 1 0 0,-1 0-1 0 0,-1 1 1 0 0,1 0 0 0 0,-2-1-1 0 0,0 1 1 0 0,0 1-225 0 0,2 9 325 0 0,0 13-121 0 0,-1 1 0 0 0,-2-1 0 0 0,-1 0 0 0 0,-2 0 0 0 0,-1 0 0 0 0,-2 0 0 0 0,-2-1 0 0 0,0 1 0 0 0,-3-2 0 0 0,-1 1 0 0 0,-1-2-1 0 0,-1 0 1 0 0,-3 0 0 0 0,0-2 0 0 0,-2 0 0 0 0,-1-1 0 0 0,-1 0 0 0 0,-1-2 0 0 0,-2-1 0 0 0,-4 2-204 0 0,12-9 8 0 0,0 0-637 0 0,-1 0 0 0 0,0 0 0 0 0,-1-2 0 0 0,-1 0 0 0 0,-1-1-1 0 0,0-1 1 0 0,-1-1 0 0 0,-14 7 629 0 0,8-13-1267 0 0</inkml:trace>
  <inkml:trace contextRef="#ctx0" brushRef="#br0" timeOffset="519804.482">5703 15898 2384 0 0,'0'0'488'0'0,"0"0"-28"0"0,0 0 8 0 0,0 0-54 0 0,3-4-50 0 0,94-15 975 0 0,-46 19-1083 0 0,-8-3-181 0 0,173-3 58 0 0,-85 35-3616 0 0,-119-23 1985 0 0</inkml:trace>
  <inkml:trace contextRef="#ctx0" brushRef="#br0" timeOffset="519991.798">5754 16168 1080 0 0,'29'-2'676'0'0,"-3"-3"-36"0"0,-10 5-92 0 0,9 0-68 0 0,39-10-100 0 0,-21 4-20 0 0,0 4-40 0 0,-1 0-284 0 0,8 1-252 0 0,-4-3-232 0 0,4 1-704 0 0,3 3 24 0 0</inkml:trace>
  <inkml:trace contextRef="#ctx0" brushRef="#br0" timeOffset="520552.601">7436 15723 1088 0 0,'-6'12'3484'0'0,"-18"41"-3166"0"0,5-5 126 0 0,-1-5 42 0 0,2 2 0 0 0,3 0 0 0 0,1 0 0 0 0,2 2 0 0 0,2-1 0 0 0,3 1-1 0 0,-3 45-485 0 0,11-87 52 0 0,-1 1 0 0 0,1-1 0 0 0,-1 1 0 0 0,2-1 0 0 0,-1 1 0 0 0,0-1 0 0 0,1 0 0 0 0,0 0 0 0 0,1 1-1 0 0,-1-1 1 0 0,1-1 0 0 0,0 1 0 0 0,0 0 0 0 0,0-1 0 0 0,1 1 0 0 0,-1-1 0 0 0,1 0 0 0 0,0 0 0 0 0,0-1-1 0 0,1 1 1 0 0,-1-1 0 0 0,1 0 0 0 0,0 0 0 0 0,0 0 0 0 0,0-1 0 0 0,0 0 0 0 0,0 0 0 0 0,0 0 0 0 0,0 0-1 0 0,1-1-51 0 0,170 20 686 0 0,40-34-2157 0 0,-119-17-3452 0 0,-93 25 3609 0 0,-4 0 40 0 0</inkml:trace>
  <inkml:trace contextRef="#ctx0" brushRef="#br0" timeOffset="520815.788">7465 16081 1612 0 0,'0'-5'3252'0'0,"28"-5"-2158"0"0,165-26 1192 0 0,-33 8-4565 0 0,-144 23-24 0 0,-12 3 805 0 0</inkml:trace>
  <inkml:trace contextRef="#ctx0" brushRef="#br0" timeOffset="521079.464">7392 15743 1844 0 0,'-2'-2'711'0'0,"-6"-8"4077"0"0,27 0-3315 0 0,25 0-1613 0 0,0 2 0 0 0,1 2 0 0 0,0 2 0 0 0,0 2 0 0 0,45 4 140 0 0,-37-2-1533 0 0,39 0-1518 0 0,-47 0 1527 0 0</inkml:trace>
  <inkml:trace contextRef="#ctx0" brushRef="#br0" timeOffset="521455.049">8825 15696 1684 0 0,'-16'6'237'0'0,"1"1"1"0"0,1 0-1 0 0,-1 1 0 0 0,1 0 1 0 0,0 1-1 0 0,1 1 0 0 0,0 0 1 0 0,1 1-1 0 0,0 0 0 0 0,1 1 0 0 0,0 0 1 0 0,0 1-1 0 0,2 0 0 0 0,-1 1 1 0 0,2 0-1 0 0,0 0 0 0 0,1 1 1 0 0,0 0-1 0 0,1 0 0 0 0,0 1 0 0 0,2 0 1 0 0,0 0-1 0 0,-1 12-237 0 0,7-10 66 0 0,2 0 0 0 0,0 0 0 0 0,1-1 0 0 0,1 1 0 0 0,1-1 0 0 0,0 0 0 0 0,1-1 0 0 0,1 1 0 0 0,0-2 0 0 0,2 1 0 0 0,-1-1 0 0 0,2-1 0 0 0,0 0 0 0 0,1-1 0 0 0,2 2-66 0 0,1 3-417 0 0,1-1-1 0 0,1-1 1 0 0,0-1-1 0 0,1-1 1 0 0,1 0-1 0 0,0-2 1 0 0,1 0-1 0 0,0-1 1 0 0,1-1-1 0 0,0-1 1 0 0,18 5 417 0 0,0-4-1524 0 0</inkml:trace>
  <inkml:trace contextRef="#ctx0" brushRef="#br0" timeOffset="521766.845">9404 15838 1060 0 0,'0'52'4035'0'0,"-1"-48"-3858"0"0,-2 138 1248 0 0,3-139-1484 0 0,-19 110 593 0 0,16-60-3230 0 0,0-45 1336 0 0,-9 2-132 0 0</inkml:trace>
  <inkml:trace contextRef="#ctx0" brushRef="#br0" timeOffset="522019.265">9093 15923 1860 0 0,'-3'-14'1810'0'0,"3"-14"2758"0"0,107 7-3424 0 0,80 15-1430 0 0,0 5-4097 0 0,-125 1 2303 0 0,-17 0 535 0 0</inkml:trace>
  <inkml:trace contextRef="#ctx0" brushRef="#br0" timeOffset="522287.263">9872 15966 1676 0 0,'5'7'5305'0'0,"59"-5"-4605"0"0,-59-2-382 0 0,352-11-5092 0 0,-312 3 3381 0 0</inkml:trace>
  <inkml:trace contextRef="#ctx0" brushRef="#br0" timeOffset="522551.472">10788 15763 936 0 0,'-25'116'6479'0'0,"-6"37"-5347"0"0,31-145-1077 0 0,-1 0 1 0 0,1-1 0 0 0,0 1-1 0 0,1 0 1 0 0,-1-1-1 0 0,2 1 1 0 0,-1 0 0 0 0,1-1-1 0 0,0 0 1 0 0,1 1 0 0 0,-1-1-1 0 0,2 0 1 0 0,-1 0-1 0 0,1 0 1 0 0,0-1 0 0 0,0 1-1 0 0,1-1 1 0 0,-1 0-1 0 0,2 0 1 0 0,-1-1 0 0 0,0 1-1 0 0,1-1 1 0 0,0-1 0 0 0,1 1-1 0 0,-1-1 1 0 0,1 0-1 0 0,-1 0 1 0 0,1-1 0 0 0,3 1-56 0 0,1 0-130 0 0,-1-1 0 0 0,1 0 0 0 0,1-1 1 0 0,-1 0-1 0 0,0-1 0 0 0,0 0 0 0 0,1-1 1 0 0,-1 0-1 0 0,0-1 0 0 0,0 0 1 0 0,1-1-1 0 0,-1 0 0 0 0,0-1 0 0 0,2-1 130 0 0,91-41-5977 0 0,-93 39 4547 0 0</inkml:trace>
  <inkml:trace contextRef="#ctx0" brushRef="#br0" timeOffset="522754.667">10871 16051 1076 0 0,'1'-8'4502'0'0,"45"-8"-2899"0"0,107-6 341 0 0,-51 18-6787 0 0,-92 2 3428 0 0,2-7 44 0 0</inkml:trace>
  <inkml:trace contextRef="#ctx0" brushRef="#br0" timeOffset="522972.473">10665 15810 1508 0 0,'23'-2'6306'0'0,"14"-1"-3914"0"0,115-6-3548 0 0,102-4-5340 0 0,-199 8 5042 0 0</inkml:trace>
  <inkml:trace contextRef="#ctx0" brushRef="#br0" timeOffset="523219.215">11804 15770 1240 0 0,'18'16'6269'0'0,"-10"33"-5239"0"0,-7-35-628 0 0,1 182-956 0 0,-3-188 167 0 0,1 1 0 0 0,-2-1 0 0 0,1 1 0 0 0,-1-1 0 0 0,-1 1 0 0 0,1-1 0 0 0,-1 0 0 0 0,-1 0 0 0 0,1 0 0 0 0,-2-1 0 0 0,1 0 0 0 0,-1 1 0 0 0,0-1 0 0 0,0-1 0 0 0,-4 5 387 0 0,-8 1-1546 0 0</inkml:trace>
  <inkml:trace contextRef="#ctx0" brushRef="#br0" timeOffset="523467.957">11506 15826 2036 0 0,'3'-10'3837'0'0,"20"-2"-410"0"0,112 4-2527 0 0,30-2-3523 0 0,28-20-1855 0 0,-143 19 2971 0 0</inkml:trace>
  <inkml:trace contextRef="#ctx0" brushRef="#br0" timeOffset="523699.176">12617 15460 1120 0 0,'17'0'4101'0'0,"8"39"-3594"0"0,-23-36-277 0 0,59 102 696 0 0,-44-80-740 0 0,0 1-1 0 0,-2 0 0 0 0,-1 1 0 0 0,-1 1 1 0 0,-2 0-1 0 0,-1 1 0 0 0,0 0 0 0 0,-3 0 1 0 0,0 1-1 0 0,-1 4-185 0 0,-4-20 8 0 0,-1 0 1 0 0,-1 0-1 0 0,0 0 0 0 0,0 0 1 0 0,-2 0-1 0 0,1 0 1 0 0,-2-1-1 0 0,0 1 1 0 0,-1 0-1 0 0,0-1 0 0 0,-1 0 1 0 0,0 0-1 0 0,-1 0 1 0 0,0-1-1 0 0,-1 0 1 0 0,-1 0-1 0 0,0-1 0 0 0,-1 0 1 0 0,0 0-1 0 0,0-1 1 0 0,-1 0-1 0 0,0 0 0 0 0,-1-1 1 0 0,0-1-1 0 0,-1 0 1 0 0,0 0-1 0 0,-9 4-8 0 0,15-10-276 0 0,0 0 1 0 0,0 0-1 0 0,0-1 0 0 0,0 1 0 0 0,0-1 1 0 0,0-1-1 0 0,0 1 0 0 0,-1-1 1 0 0,1 0-1 0 0,0 0 0 0 0,0-1 0 0 0,0 0 1 0 0,0 0-1 0 0,0 0 0 0 0,0-1 0 0 0,0 0 1 0 0,0 0-1 0 0,0-1 0 0 0,1 1 0 0 0,-1-1 1 0 0,1 0-1 0 0,0-1 0 0 0,-5-3 276 0 0,-8-14-1438 0 0</inkml:trace>
  <inkml:trace contextRef="#ctx0" brushRef="#br0" timeOffset="524109.134">12804 15215 1544 0 0,'13'-11'809'0'0,"-10"7"-650"0"0,0 1 0 0 0,1 0 0 0 0,-1 0 0 0 0,1 0 0 0 0,-1 0 0 0 0,1 1 0 0 0,0-1 0 0 0,0 1 0 0 0,0 0 0 0 0,0 0 1 0 0,1 1-1 0 0,-1-1 0 0 0,0 1 0 0 0,1 0 0 0 0,-1 0 0 0 0,1 0 0 0 0,-1 1 0 0 0,1 0 0 0 0,-1-1 0 0 0,1 2 0 0 0,0-1 1 0 0,-1 0-160 0 0,4 4 75 0 0,0 0 1 0 0,0 0 0 0 0,0 1-1 0 0,-1 0 1 0 0,1 0 0 0 0,-1 0 0 0 0,-1 1-1 0 0,1 0 1 0 0,-1 1 0 0 0,0 0 0 0 0,0-1-1 0 0,-1 2 1 0 0,0-1 0 0 0,0 1 0 0 0,-1 0-1 0 0,0-1 1 0 0,0 2 0 0 0,-1-1 0 0 0,0 0-1 0 0,0 1 1 0 0,-1 2-76 0 0,27 198 1645 0 0,-111 42 1115 0 0,114-253-3479 0 0,242-122-7317 0 0,-222 102 6711 0 0</inkml:trace>
  <inkml:trace contextRef="#ctx0" brushRef="#br0" timeOffset="524449.226">13671 15780 1008 0 0,'1'-1'2754'0'0,"11"-4"-1912"0"0,344-46 2716 0 0,-162 27-4291 0 0,-35-16-4244 0 0,-152 32 3729 0 0</inkml:trace>
  <inkml:trace contextRef="#ctx0" brushRef="#br0" timeOffset="524700.388">13965 15466 1616 0 0,'-19'22'4873'0'0,"16"48"-4383"0"0,3-54 120 0 0,2 15-486 0 0,0-1-1 0 0,3 1 1 0 0,0-1 0 0 0,2 0 0 0 0,1 0 0 0 0,10 25-124 0 0,51 91-4775 0 0,-53-122 3490 0 0</inkml:trace>
  <inkml:trace contextRef="#ctx0" brushRef="#br0" timeOffset="532745.283">15074 15280 1832 0 0,'0'0'492'0'0,"0"0"-55"0"0,0 0-67 0 0,0 0-113 0 0,0 0-48 0 0,0 0-22 0 0,1-15 1334 0 0,-38 162-954 0 0,7 131 951 0 0,31-272-1467 0 0,-1 0-1 0 0,1 0 1 0 0,0 0 0 0 0,1-1 0 0 0,-1 1-1 0 0,1 0 1 0 0,0-1 0 0 0,1 1 0 0 0,0-1-1 0 0,-1 0 1 0 0,1 0 0 0 0,1 0-1 0 0,-1 0 1 0 0,1 0 0 0 0,0-1 0 0 0,0 1-1 0 0,0-1 1 0 0,1 0 0 0 0,-1-1 0 0 0,1 1-1 0 0,0-1 1 0 0,0 0 0 0 0,0 0-1 0 0,1 0 1 0 0,-1-1 0 0 0,1 0 0 0 0,-1 0-1 0 0,1 0 1 0 0,0-1 0 0 0,4 1-51 0 0,183 19 218 0 0,-137-36-5999 0 0,-54 8 4428 0 0</inkml:trace>
  <inkml:trace contextRef="#ctx0" brushRef="#br0" timeOffset="533025.707">15021 15620 1796 0 0,'5'-5'2875'0'0,"24"-5"-2162"0"0,339-41 159 0 0,-297 35-4363 0 0,-62 9 2074 0 0</inkml:trace>
  <inkml:trace contextRef="#ctx0" brushRef="#br0" timeOffset="533270.676">15049 15261 1920 0 0,'-2'-3'920'0'0,"4"0"-184"0"0,0-1 4 0 0,2-2-88 0 0,12-4-87 0 0,0-2-113 0 0,10-1-20 0 0,4 3-72 0 0,2 3-12 0 0,9 0-212 0 0,2 4-160 0 0,5 1 0 0 0,-2 2-520 0 0,-1-5-464 0 0,-20 5 87 0 0,12 0-579 0 0,9 0 120 0 0</inkml:trace>
  <inkml:trace contextRef="#ctx0" brushRef="#br0" timeOffset="533439.807">16231 15216 976 0 0,'0'12'1496'0'0,"1"46"1787"0"0,9 79-2835 0 0,14-41-212 0 0,13 111-2089 0 0,-40-197 750 0 0,-10 4-316 0 0</inkml:trace>
  <inkml:trace contextRef="#ctx0" brushRef="#br0" timeOffset="533673.374">15968 15353 1440 0 0,'-2'-23'4789'0'0,"33"3"-3359"0"0,52-7-1368 0 0,-77 25 292 0 0,212-37-421 0 0,-72 27-4478 0 0,-132 12 3146 0 0</inkml:trace>
  <inkml:trace contextRef="#ctx0" brushRef="#br0" timeOffset="533983.22">15970 15146 1332 0 0,'-11'5'155'0'0,"0"0"1"0"0,0 1-1 0 0,0 0 1 0 0,1 1-1 0 0,0 0 0 0 0,0 1 1 0 0,0 0-1 0 0,1 0 0 0 0,1 1 1 0 0,-1 0-1 0 0,1 1 0 0 0,1-1 1 0 0,0 2-1 0 0,0-1 0 0 0,1 1 1 0 0,1 0-1 0 0,-1 0 0 0 0,2 0 1 0 0,0 1-1 0 0,0 0 0 0 0,1 0 1 0 0,0 0-1 0 0,1 0 0 0 0,0 10-155 0 0,1-2 102 0 0,1 0 0 0 0,1 0 0 0 0,1 0 0 0 0,1-1 0 0 0,0 1-1 0 0,2 0 1 0 0,0-1 0 0 0,1 0 0 0 0,1 0 0 0 0,1-1-1 0 0,0 0 1 0 0,2 0 0 0 0,0-1 0 0 0,0 0 0 0 0,2 0 0 0 0,0-1-1 0 0,1-1 1 0 0,1-1 0 0 0,0 1-102 0 0,2 0-364 0 0,0 0 0 0 0,0-1 0 0 0,1 0 1 0 0,1-2-1 0 0,0 0 0 0 0,1-1 0 0 0,0 0 0 0 0,1-2 0 0 0,0 0 0 0 0,0-2 0 0 0,8 2 364 0 0,9-2-1428 0 0</inkml:trace>
  <inkml:trace contextRef="#ctx0" brushRef="#br0" timeOffset="534231.502">16834 15203 1004 0 0,'14'27'444'0'0,"-2"1"0"0"0,-1 1 0 0 0,-1-1 1 0 0,-2 2-1 0 0,-1-1 0 0 0,-1 1 0 0 0,-1 0 0 0 0,-2 1 0 0 0,-1-1 0 0 0,-2 25-444 0 0,-4-33 149 0 0,-1-1 0 0 0,0 1 0 0 0,-2-1 0 0 0,-1 0-1 0 0,-1 0 1 0 0,0-1 0 0 0,-2 0 0 0 0,0-1 0 0 0,-1 0 0 0 0,-1-1 0 0 0,-1 0-1 0 0,0-1 1 0 0,-1-1 0 0 0,-1 0 0 0 0,-1-1 0 0 0,0-1 0 0 0,-1 0 0 0 0,0-1-1 0 0,-15 7-148 0 0,-26 6-3998 0 0,59-28 2491 0 0,4-9-25 0 0</inkml:trace>
  <inkml:trace contextRef="#ctx0" brushRef="#br0" timeOffset="534482.332">17053 15656 1484 0 0,'-4'2'652'0'0,"4"1"84"0"0,4-1-112 0 0,1 1-16 0 0,20 1-12 0 0,9-3-160 0 0,9-1-19 0 0,-19 0-69 0 0,14 0-56 0 0,4 0-292 0 0,8 0-8 0 0,2 0-376 0 0,51-16-529 0 0,-48 9 69 0 0,-3 0-736 0 0,-3-1 132 0 0</inkml:trace>
  <inkml:trace contextRef="#ctx0" brushRef="#br0" timeOffset="535024.25">17992 15490 908 0 0,'-20'22'4743'0'0,"-38"81"-3793"0"0,53-94-867 0 0,0 1 0 0 0,1-1-1 0 0,0 1 1 0 0,1 0-1 0 0,0 0 1 0 0,0 0 0 0 0,1 1-1 0 0,1-1 1 0 0,-1 0 0 0 0,2 1-1 0 0,-1-1 1 0 0,2 1-1 0 0,-1-1 1 0 0,2 1 0 0 0,-1-1-1 0 0,1 0 1 0 0,1 1 0 0 0,0-1-1 0 0,0 0 1 0 0,1-1 0 0 0,0 1-1 0 0,1-1 1 0 0,0 1-1 0 0,0-1 1 0 0,1-1 0 0 0,0 1-1 0 0,1-1 1 0 0,0 0 0 0 0,0 0-1 0 0,1-1 1 0 0,0 0 0 0 0,6 4-83 0 0,4-2 93 0 0,1 0 0 0 0,0-1 0 0 0,1-2 0 0 0,-1 0 0 0 0,1 0 0 0 0,1-2 0 0 0,-1-1 0 0 0,1 0 0 0 0,-1-2 0 0 0,1 0 0 0 0,13-2-93 0 0,-26 0-52 0 0,1 0 0 0 0,-1-1 0 0 0,0 0 0 0 0,0 0 0 0 0,0-1-1 0 0,0 0 1 0 0,0 0 0 0 0,-1-1 0 0 0,1 0 0 0 0,-1-1 0 0 0,0 1 0 0 0,-1-1 0 0 0,1-1 0 0 0,-1 1 0 0 0,0-1 0 0 0,0 0-1 0 0,0-1 1 0 0,-1 1 0 0 0,0-1 0 0 0,-1 0 0 0 0,1 0 0 0 0,-1-1 0 0 0,-1 1 0 0 0,1-1 0 0 0,-1 0 0 0 0,-1 0 0 0 0,1 0 0 0 0,-1 0-1 0 0,-1-1 1 0 0,0 1 0 0 0,0 0 0 0 0,0-1 0 0 0,-1-4 52 0 0,1-17-186 0 0,-2-1 1 0 0,-1 1-1 0 0,-1 0 1 0 0,-1 0-1 0 0,-2 0 0 0 0,-1 1 1 0 0,-2 0-1 0 0,0 0 0 0 0,-5-7 186 0 0,9 23 43 0 0,1 0-1 0 0,-2 1 1 0 0,0 0-1 0 0,0 0 1 0 0,-1 0-1 0 0,-1 1 1 0 0,1 0-1 0 0,-2 0 1 0 0,0 1-1 0 0,0 0 1 0 0,-1 0-1 0 0,0 1 1 0 0,0 1-1 0 0,-1 0 1 0 0,0 0-1 0 0,-1 1 1 0 0,0 0-1 0 0,0 1 1 0 0,-8-3-43 0 0,18 9 6 0 0,1 0 0 0 0,-1-1 0 0 0,0 1 0 0 0,0 0 0 0 0,0 0 0 0 0,0 0 0 0 0,0 0 0 0 0,0 0 0 0 0,1 0 0 0 0,-1 1 0 0 0,0-1 1 0 0,0 0-1 0 0,0 1 0 0 0,0 0 0 0 0,1-1 0 0 0,-1 1 0 0 0,0 0 0 0 0,1 0 0 0 0,-1 0 0 0 0,1 0 0 0 0,-1 0 0 0 0,1 0 0 0 0,-1 1 0 0 0,1-1 0 0 0,0 0 0 0 0,-1 1 1 0 0,1-1-1 0 0,0 1 0 0 0,0 0 0 0 0,0-1 0 0 0,0 1 0 0 0,1 0 0 0 0,-1-1 0 0 0,0 1 0 0 0,1 0 0 0 0,-1 0 0 0 0,1-1 0 0 0,0 1 0 0 0,-1 0 0 0 0,1 0 0 0 0,0 0 1 0 0,0 0-1 0 0,0 0 0 0 0,0 1-6 0 0,10 76 353 0 0,1-59-413 0 0,1 1 0 0 0,1-2 0 0 0,0 0 0 0 0,2 0 0 0 0,0-1 1 0 0,1-1-1 0 0,1 0 0 0 0,0-2 0 0 0,2 0 0 0 0,-1-1 0 0 0,2 0 0 0 0,0-2 0 0 0,0 0 1 0 0,1-2-1 0 0,19 8 60 0 0,84 6-4732 0 0,-104-24 3143 0 0</inkml:trace>
  <inkml:trace contextRef="#ctx0" brushRef="#br0" timeOffset="535308.176">18959 14935 904 0 0,'12'5'187'0'0,"-1"0"0"0"0,1 1-1 0 0,-1 1 1 0 0,-1 0 0 0 0,1 1-1 0 0,-1 0 1 0 0,0 0 0 0 0,-1 1 0 0 0,0 0-1 0 0,0 1 1 0 0,-1 0 0 0 0,-1 0-1 0 0,1 1 1 0 0,-2 0 0 0 0,1 0 0 0 0,-2 0-1 0 0,1 1 1 0 0,-2 0 0 0 0,1 0-1 0 0,-2 1 1 0 0,0-1 0 0 0,2 11-187 0 0,2 2 230 0 0,0-1 1 0 0,-2 1-1 0 0,-1-1 0 0 0,-1 1 1 0 0,-1 1-1 0 0,-1-1 1 0 0,-1 0-1 0 0,-2 0 0 0 0,-2 16-230 0 0,-3-9 175 0 0,-1 1 0 0 0,-2-1 0 0 0,-1 0 0 0 0,-1-1 0 0 0,-2 0 0 0 0,0-1 0 0 0,-3-1 0 0 0,0-1-1 0 0,-4 3-174 0 0,2-6-38 0 0,-2-2-1 0 0,0 0 0 0 0,-1-1 0 0 0,-1-1 0 0 0,-1-2 0 0 0,-1 0 0 0 0,-1-1 1 0 0,0-2-1 0 0,-19 8 39 0 0,12-8-600 0 0,-1-3-1 0 0,0 0 1 0 0,-1-3 0 0 0,0 0 0 0 0,-1-3 0 0 0,0-1 0 0 0,0-1-1 0 0,-2-2 601 0 0,-33 0-1292 0 0</inkml:trace>
  <inkml:trace contextRef="#ctx0" brushRef="#br0" timeOffset="535847.385">14711 15320 1816 0 0,'-14'26'372'0'0,"0"0"1"0"0,2 2-1 0 0,0 0 0 0 0,2 0 1 0 0,2 1-1 0 0,0 0 0 0 0,2 0 0 0 0,-1 14-372 0 0,24 48 736 0 0,-8-72-600 0 0,5 7-22 0 0,1-1 0 0 0,2-1 0 0 0,0 0 0 0 0,1-1 0 0 0,2-1 0 0 0,0-1 0 0 0,1-1 0 0 0,1 0 0 0 0,1-2 0 0 0,1-1 0 0 0,0 0 0 0 0,2-2-114 0 0,44 30-410 0 0,2-3 0 0 0,2-3-1 0 0,2-4 1 0 0,0-2 0 0 0,3-5 0 0 0,0-2 0 0 0,2-5-1 0 0,3-2 411 0 0,21-2-1408 0 0</inkml:trace>
  <inkml:trace contextRef="#ctx0" brushRef="#br0" timeOffset="536625.416">19220 14850 1236 0 0,'1'-8'836'0'0,"0"2"-707"0"0,0 0 1 0 0,0 0-1 0 0,1 0 0 0 0,0 1 0 0 0,0-1 1 0 0,1 1-1 0 0,-1-1 0 0 0,1 1 0 0 0,0 0 1 0 0,0 0-1 0 0,1 0 0 0 0,-1 1 0 0 0,1-1 1 0 0,0 1-1 0 0,1 0 0 0 0,-1 0 1 0 0,1 0-1 0 0,0 1 0 0 0,0-1 0 0 0,0 1 1 0 0,0 0-1 0 0,4-1-129 0 0,-3 0 55 0 0,0 0-1 0 0,0 0 1 0 0,1 1 0 0 0,-1-1 0 0 0,1 2 0 0 0,0-1 0 0 0,0 1-1 0 0,0 0 1 0 0,0 0 0 0 0,0 1 0 0 0,0 0 0 0 0,0 0-1 0 0,1 1 1 0 0,-1 0 0 0 0,0 0 0 0 0,0 1 0 0 0,0 0 0 0 0,1 0-1 0 0,-1 1 1 0 0,0-1 0 0 0,0 2 0 0 0,-1-1 0 0 0,1 1-1 0 0,0 0 1 0 0,-1 0 0 0 0,0 1 0 0 0,1 0 0 0 0,-2 0 0 0 0,1 0-1 0 0,0 1 1 0 0,-1-1 0 0 0,0 2 0 0 0,0-1 0 0 0,0 0-1 0 0,-1 1 1 0 0,1 0 0 0 0,-2 0 0 0 0,1 0 0 0 0,-1 1 0 0 0,1-1-1 0 0,1 7-54 0 0,-3 5 132 0 0,0 0 0 0 0,-1 0 0 0 0,0 0 0 0 0,-2 0 0 0 0,0 0 0 0 0,-1 0 0 0 0,-1-1 0 0 0,-1 1 0 0 0,0-1 0 0 0,-1 1 0 0 0,-1-1 0 0 0,-1-1 0 0 0,0 1 0 0 0,-1-1 0 0 0,-10 14-132 0 0,-49 159 1245 0 0,67-186-1251 0 0,-1 1 0 0 0,1-1 1 0 0,0 1-1 0 0,0-1 0 0 0,0 1 1 0 0,1-1-1 0 0,-1 1 0 0 0,1-1 1 0 0,0 1-1 0 0,0-1 0 0 0,0 0 1 0 0,0 1-1 0 0,1-1 0 0 0,0 0 0 0 0,-1 0 1 0 0,1 0-1 0 0,0 0 0 0 0,0 0 1 0 0,0-1-1 0 0,1 1 0 0 0,-1 0 1 0 0,1-1-1 0 0,-1 0 0 0 0,1 0 1 0 0,0 1-1 0 0,0-2 0 0 0,0 1 1 0 0,0 0-1 0 0,0-1 0 0 0,0 1 1 0 0,1-1-1 0 0,-1 0 0 0 0,0 0 1 0 0,1 0-1 0 0,-1 0 0 0 0,1-1 1 0 0,-1 0-1 0 0,1 1 0 0 0,-1-1 1 0 0,1-1-1 0 0,1 1 6 0 0,140-12-2621 0 0,9-27-1858 0 0,-102 24 2940 0 0</inkml:trace>
  <inkml:trace contextRef="#ctx0" brushRef="#br0" timeOffset="537247.677">20182 15420 1700 0 0,'34'-3'3752'0'0,"27"-5"-2890"0"0,-18 3-528 0 0,169-16 964 0 0,29-3-1430 0 0,-81-1-3354 0 0,-122 17 2160 0 0,-11 0 20 0 0</inkml:trace>
  <inkml:trace contextRef="#ctx0" brushRef="#br0" timeOffset="537499.224">20673 15105 1712 0 0,'-28'27'4339'0'0,"22"53"-3954"0"0,6-67-40 0 0,27 220 222 0 0,26-80-4823 0 0,-42-129 2948 0 0</inkml:trace>
  <inkml:trace contextRef="#ctx0" brushRef="#br0" timeOffset="538069.362">21313 15101 1216 0 0,'-2'0'103'0'0,"0"-1"0"0"0,1 1 0 0 0,-1-1-1 0 0,1 1 1 0 0,-1-1 0 0 0,1 0 0 0 0,-1 0 0 0 0,1 0 0 0 0,-1 0-1 0 0,1 0 1 0 0,0 0 0 0 0,0 0 0 0 0,-1 0 0 0 0,1-1 0 0 0,0 1-1 0 0,0 0 1 0 0,0-1 0 0 0,0 1 0 0 0,1-1 0 0 0,-1 1 0 0 0,0-1-1 0 0,1 1 1 0 0,-1-1 0 0 0,0 1 0 0 0,1-1 0 0 0,0 0 0 0 0,-1 1-1 0 0,1-1 1 0 0,0 0 0 0 0,0 1 0 0 0,0-1 0 0 0,0 0 0 0 0,0 0-1 0 0,1 1 1 0 0,-1-1 0 0 0,0 0 0 0 0,1 1 0 0 0,-1-1 0 0 0,1 1 0 0 0,0-1-1 0 0,-1 1 1 0 0,1-1 0 0 0,0 1 0 0 0,0-1 0 0 0,0 1 0 0 0,0 0-1 0 0,0-1 1 0 0,0 1 0 0 0,0 0 0 0 0,1 0 0 0 0,-1 0 0 0 0,0 0-1 0 0,1 0 1 0 0,-1 0 0 0 0,1 0 0 0 0,-1 0 0 0 0,1 0 0 0 0,-1 1-1 0 0,1-1 1 0 0,0 1 0 0 0,-1-1 0 0 0,1 1 0 0 0,1 0-103 0 0,7-5 57 0 0,-1 0 1 0 0,1 1-1 0 0,0 0 0 0 0,1 1 1 0 0,-1 0-1 0 0,1 1 1 0 0,-1 0-1 0 0,1 1 1 0 0,0 0-1 0 0,-1 0 0 0 0,1 1 1 0 0,0 1-1 0 0,-1-1 1 0 0,1 2-1 0 0,0 0 1 0 0,-1 0-1 0 0,1 1 1 0 0,-1 0-1 0 0,0 1 0 0 0,0 0 1 0 0,0 0-1 0 0,-1 1 1 0 0,0 1-1 0 0,1-1 1 0 0,-2 1-1 0 0,1 1 0 0 0,-1 0 1 0 0,0 0-1 0 0,0 1 1 0 0,-1 0-1 0 0,0 0 1 0 0,-1 0-1 0 0,1 1 0 0 0,-2 0 1 0 0,2 3-58 0 0,-5 6 46 0 0,0 0 0 0 0,-1 0-1 0 0,-1 1 1 0 0,-1-1 0 0 0,-1 0 0 0 0,0 0 0 0 0,-1 0 0 0 0,-1 0 0 0 0,-1 0 0 0 0,-1-1-1 0 0,0 1 1 0 0,-1-1 0 0 0,-1-1 0 0 0,0 0 0 0 0,-1 0 0 0 0,-1 0 0 0 0,-1-1 0 0 0,0-1-1 0 0,-1 0 1 0 0,-8 8-46 0 0,-37 72 693 0 0,96-75-390 0 0,149-27-1319 0 0,65-40-6133 0 0,-219 36 5696 0 0</inkml:trace>
  <inkml:trace contextRef="#ctx0" brushRef="#br0" timeOffset="539532.423">22339 15100 1240 0 0,'0'-17'600'0'0,"0"14"-136"0"0,0-1-56 0 0,20-32 197 0 0,-50 4-20 0 0,19 28-552 0 0,1 0 1 0 0,-1 0-1 0 0,0 1 1 0 0,0 1-1 0 0,0 0 0 0 0,0 0 1 0 0,-1 1-1 0 0,1 0 1 0 0,0 1-1 0 0,0 1 1 0 0,-1 0-1 0 0,1 0 1 0 0,0 1-1 0 0,0 0 1 0 0,0 1-1 0 0,0 0 1 0 0,1 1-1 0 0,-1 0 0 0 0,1 1 1 0 0,0 0-1 0 0,0 1 1 0 0,0 0-1 0 0,1 0 1 0 0,0 1-1 0 0,0 0 1 0 0,1 1-1 0 0,-8 8-33 0 0,-16 48 257 0 0,32-62-97 0 0,4 3-47 0 0,3 2-60 0 0,0-1 0 0 0,1 0-1 0 0,0 0 1 0 0,0 0 0 0 0,1-1 0 0 0,-1-1-1 0 0,1 1 1 0 0,0-2 0 0 0,1 1 0 0 0,-1-1-1 0 0,0 0 1 0 0,1-1 0 0 0,0 0 0 0 0,0-1-1 0 0,-1 0 1 0 0,1 0 0 0 0,0-1 0 0 0,0 0-1 0 0,7-2-52 0 0,-8 1-3 0 0,1 0 0 0 0,-1-1 0 0 0,1 0 0 0 0,-1 0 0 0 0,1-1 0 0 0,-1-1 0 0 0,0 0 0 0 0,-1 0 0 0 0,1 0 0 0 0,-1-1 0 0 0,1 0 0 0 0,-1-1 0 0 0,-1 0 0 0 0,1 0-1 0 0,-1-1 1 0 0,0 0 0 0 0,-1 0 0 0 0,0-1 0 0 0,0 1 0 0 0,0-1 0 0 0,-1-1 0 0 0,0 1 0 0 0,-1-1 0 0 0,0 1 0 0 0,0-2 0 0 0,0 0 3 0 0,-4 11 1 0 0,1 0-1 0 0,0-1 1 0 0,-1 1-1 0 0,1-1 1 0 0,0 1 0 0 0,0-1-1 0 0,0 1 1 0 0,-1-1-1 0 0,1 1 1 0 0,0-1 0 0 0,0 0-1 0 0,0 0 1 0 0,0 1-1 0 0,0-1 1 0 0,0 0 0 0 0,-1 0-1 0 0,1 0 1 0 0,0 0 0 0 0,0 0-1 0 0,0 0 1 0 0,0 0-1 0 0,0 0 1 0 0,0 0 0 0 0,0-1-1 0 0,0 1 1 0 0,0 0-1 0 0,-1 0 1 0 0,1-1 0 0 0,0 1-1 0 0,0-1 1 0 0,0 1 0 0 0,-1-1-1 0 0,1 1 1 0 0,0-1-1 0 0,0 1 1 0 0,-1-1 0 0 0,1 0-1 0 0,0 1 1 0 0,-1-1-1 0 0,1 0 1 0 0,-1 0 0 0 0,1 1-1 0 0,-1-1 1 0 0,1 0 0 0 0,-1 0-1 0 0,0 0 1 0 0,1 0-1 0 0,-1 0 1 0 0,0 1 0 0 0,0-1-1 0 0,0 0 1 0 0,0 0-1 0 0,1 0 1 0 0,-1 0 0 0 0,0 0-1 0 0,0 0 1 0 0,-1 0 0 0 0,1 0-1 0 0,0 0 1 0 0,0 0-1 0 0,30 75-188 0 0,8 191 1110 0 0,-38-249-801 0 0,0 1-1 0 0,-1-1 0 0 0,-1 0 1 0 0,-1 0-1 0 0,0 0 0 0 0,-1 0 0 0 0,0 0 1 0 0,-2-1-1 0 0,0 0 0 0 0,0 0 1 0 0,-1 0-1 0 0,-1-1 0 0 0,-1 0 1 0 0,0 0-1 0 0,-1-1 0 0 0,0-1 0 0 0,-1 1 1 0 0,0-2-1 0 0,-1 1 0 0 0,0-2 1 0 0,-1 1-1 0 0,0-2 0 0 0,-1 0 1 0 0,1 0-1 0 0,-2-2 0 0 0,1 1 0 0 0,-1-2 1 0 0,-1 0-1 0 0,1-1 0 0 0,-16 3-120 0 0,29-8-29 0 0,-1 0 0 0 0,0-1 0 0 0,1 1 0 0 0,-1-1 0 0 0,0 0 0 0 0,1 0 0 0 0,-1 0 0 0 0,1 0 1 0 0,0 0-1 0 0,-1 0 0 0 0,1-1 0 0 0,0 1 0 0 0,0-1 0 0 0,0 0 0 0 0,0 1 0 0 0,0-1 0 0 0,0 0 0 0 0,0 0 0 0 0,1 0 0 0 0,-1-1 0 0 0,1 1 0 0 0,-1 0 0 0 0,1-1 0 0 0,0 1 0 0 0,0 0 0 0 0,0-1 0 0 0,0 1 0 0 0,0-1 0 0 0,1 0 0 0 0,-1 1 0 0 0,1-1 0 0 0,0 0 0 0 0,0 1 0 0 0,0-1 0 0 0,0 0 0 0 0,0 1 0 0 0,0-1 0 0 0,1 0 0 0 0,-1 1 0 0 0,1-1 0 0 0,1-1 29 0 0,8-16-629 0 0,2 0 1 0 0,0 1-1 0 0,1 0 0 0 0,1 1 0 0 0,1 1 0 0 0,0 0 0 0 0,1 1 0 0 0,1 0 1 0 0,1 2-1 0 0,0 0 0 0 0,9-4 629 0 0,22-16-1369 0 0</inkml:trace>
  <inkml:trace contextRef="#ctx0" brushRef="#br0" timeOffset="540092.592">23107 15041 944 0 0,'-11'5'3830'0'0,"-12"23"-3073"0"0,17-18-649 0 0,1 0 1 0 0,0 1 0 0 0,0 0 0 0 0,1 0 0 0 0,1 1 0 0 0,0-1 0 0 0,1 1-1 0 0,0 0 1 0 0,0 0 0 0 0,1-1 0 0 0,1 1 0 0 0,0 0 0 0 0,0 0 0 0 0,1 0 0 0 0,1 0-1 0 0,0-1 1 0 0,1 1 0 0 0,0-1 0 0 0,1 1 0 0 0,0-1 0 0 0,1 0 0 0 0,0 0-1 0 0,0-1 1 0 0,1 0 0 0 0,1 0 0 0 0,0 0 0 0 0,0-1 0 0 0,1 1 0 0 0,0-2 0 0 0,0 1-1 0 0,1-1 1 0 0,0-1 0 0 0,1 0 0 0 0,-1 0 0 0 0,3 0-109 0 0,-8-5 4 0 0,1 0 1 0 0,0 0-1 0 0,0 0 1 0 0,-1-1 0 0 0,1 0-1 0 0,0 0 1 0 0,0 0-1 0 0,0-1 1 0 0,0 1-1 0 0,0-1 1 0 0,0 0-1 0 0,0-1 1 0 0,0 1-1 0 0,0-1 1 0 0,0 0-1 0 0,0-1 1 0 0,0 1-1 0 0,0-1 1 0 0,-1 0-1 0 0,1 0 1 0 0,-1 0-1 0 0,1 0 1 0 0,-1-1 0 0 0,0 0-1 0 0,0 0 1 0 0,0 0-1 0 0,0 0 1 0 0,0-1-1 0 0,-1 0 1 0 0,0 1-1 0 0,0-1 1 0 0,3-4-5 0 0,1-3-99 0 0,0 1 0 0 0,-1-1 0 0 0,0-1-1 0 0,-1 1 1 0 0,0-1 0 0 0,0 0 0 0 0,-1 0 0 0 0,-1 0 0 0 0,0-1 0 0 0,-1 1 0 0 0,-1-1 0 0 0,1-5 99 0 0,-1 6-66 0 0,0 0 1 0 0,0 0-1 0 0,-1 1 1 0 0,-1-1-1 0 0,0 0 1 0 0,0 0-1 0 0,-1 1 1 0 0,-1-1-1 0 0,0 1 1 0 0,-1-1-1 0 0,0 1 1 0 0,0 0-1 0 0,-1 1 1 0 0,-1-1-1 0 0,0 1 1 0 0,0 0-1 0 0,-1 0 1 0 0,0 1-1 0 0,-1 0 0 0 0,0 0 1 0 0,0 1-1 0 0,-1 0 1 0 0,-4-3 65 0 0,10 10 4 0 0,1-1 1 0 0,-1 1-1 0 0,1 0 0 0 0,-1 0 1 0 0,0 0-1 0 0,0 0 1 0 0,1 0-1 0 0,-1 0 0 0 0,0 1 1 0 0,0 0-1 0 0,0-1 0 0 0,0 1 1 0 0,0 0-1 0 0,0 0 1 0 0,0 1-1 0 0,1-1 0 0 0,-1 1 1 0 0,0-1-1 0 0,0 1 0 0 0,0 0 1 0 0,1 0-1 0 0,-1 0 1 0 0,0 0-1 0 0,1 1 0 0 0,-1-1 1 0 0,1 1-1 0 0,-1-1 0 0 0,1 1 1 0 0,0 0-1 0 0,0 0 1 0 0,0 0-1 0 0,0 0 0 0 0,0 1 1 0 0,0-1-1 0 0,1 0 0 0 0,-1 1 1 0 0,1-1-1 0 0,-1 1 1 0 0,1-1-1 0 0,0 1 0 0 0,0 0 1 0 0,0 0-1 0 0,0-1 0 0 0,1 1 1 0 0,-1 0-1 0 0,1 0 1 0 0,0 0-1 0 0,0 1-4 0 0,2 9 2 0 0,1 0-1 0 0,1 0 1 0 0,0-1 0 0 0,1 1-1 0 0,0-1 1 0 0,1 0 0 0 0,1 0-1 0 0,-1-1 1 0 0,2 0 0 0 0,0 0 0 0 0,0 0-1 0 0,1-1 1 0 0,0-1 0 0 0,0 1-1 0 0,1-1 1 0 0,1-1 0 0 0,4 3-2 0 0,122 70-4432 0 0,-122-76 3063 0 0</inkml:trace>
  <inkml:trace contextRef="#ctx0" brushRef="#br0" timeOffset="540355.977">22637 15001 1172 0 0,'-9'17'200'0'0,"0"0"1"0"0,1 0-1 0 0,1 1 0 0 0,0 0 1 0 0,1 1-1 0 0,2-1 0 0 0,-1 1 1 0 0,2 0-1 0 0,1 0 1 0 0,0 0-1 0 0,1 0 0 0 0,1 0 1 0 0,1 1-1 0 0,1-1 0 0 0,1 0 1 0 0,0 0-1 0 0,1-1 0 0 0,1 1 1 0 0,1-1-1 0 0,1 0 0 0 0,0 0 1 0 0,1-1-1 0 0,1 0 0 0 0,1 0 1 0 0,0-1-1 0 0,1 0 0 0 0,1-1 1 0 0,1-1-1 0 0,0 1 0 0 0,0-2 1 0 0,10 7-201 0 0,0 2-127 0 0,1-2 1 0 0,1-1 0 0 0,1 0 0 0 0,0-2 0 0 0,1-2-1 0 0,25 11 127 0 0,101 13-3925 0 0,-127-38 2505 0 0</inkml:trace>
  <inkml:trace contextRef="#ctx0" brushRef="#br0" timeOffset="540603.866">23786 14965 1452 0 0,'11'20'379'0'0,"-1"1"0"0"0,0 1 0 0 0,-2 0 0 0 0,0 0 0 0 0,-2 1 1 0 0,-1-1-1 0 0,0 2 0 0 0,-2-1 0 0 0,0 0 0 0 0,-2 1 0 0 0,0-1 0 0 0,-2 0 0 0 0,-2 11-379 0 0,3-25 136 0 0,-1 16 12 0 0,-1-1 1 0 0,-2 1-1 0 0,0-1 1 0 0,-2 1 0 0 0,-1-2-1 0 0,-1 1 1 0 0,0-1-1 0 0,-2 0 1 0 0,-1-1-1 0 0,-1 0 1 0 0,0 0-1 0 0,-2-2 1 0 0,0 1-1 0 0,-2-2 1 0 0,0 0-1 0 0,-15 13-148 0 0,20-20-233 0 0,-26 25-488 0 0,8-23-2883 0 0,28-16 2295 0 0,1-11 108 0 0</inkml:trace>
  <inkml:trace contextRef="#ctx0" brushRef="#br0" timeOffset="541299.334">24417 14971 1452 0 0,'4'-5'3863'0'0,"-2"19"-2209"0"0,-21 38-1099 0 0,1 1 0 0 0,4 0 0 0 0,1 1 0 0 0,3 1 0 0 0,2 0 0 0 0,3 0 0 0 0,1 36-555 0 0,2-82 94 0 0,0 0 0 0 0,0 1 0 0 0,1-1 0 0 0,0 0 0 0 0,1 1 0 0 0,0-1 0 0 0,0 1 0 0 0,1-1 1 0 0,1 1-1 0 0,-1-1 0 0 0,2 0 0 0 0,-1 1 0 0 0,1-1 0 0 0,0-1 0 0 0,1 1 0 0 0,0 0 0 0 0,1-1 0 0 0,0 0 1 0 0,0 0-1 0 0,0 0 0 0 0,1-1 0 0 0,0 1 0 0 0,1-1 0 0 0,0-1 0 0 0,0 1 0 0 0,0-1 0 0 0,1-1 1 0 0,-1 1-1 0 0,2-1 0 0 0,-1-1 0 0 0,0 1 0 0 0,1-1 0 0 0,0-1 0 0 0,0 0 0 0 0,0 0 0 0 0,1 0-94 0 0,9-2-86 0 0,-1-1 0 0 0,0 0-1 0 0,0-2 1 0 0,0 0-1 0 0,0-1 1 0 0,0-1 0 0 0,0 0-1 0 0,-1-1 1 0 0,0-1 0 0 0,0-1-1 0 0,0-1 1 0 0,1-1 86 0 0,-10 5-335 0 0,0-1 1 0 0,0 0-1 0 0,-1-1 0 0 0,1 1 1 0 0,-1-1-1 0 0,-1-1 0 0 0,1 1 1 0 0,-1-1-1 0 0,0 0 1 0 0,-1-1-1 0 0,0 1 0 0 0,0-1 1 0 0,0 0-1 0 0,-1-1 0 0 0,2-5 335 0 0,-4-57-5354 0 0,-23 40 4063 0 0</inkml:trace>
  <inkml:trace contextRef="#ctx0" brushRef="#br0" timeOffset="541549.659">24301 15270 1048 0 0,'-30'-3'4034'0'0,"40"-3"-69"0"0,13 3-3621 0 0,359-57-656 0 0,-279 16-6142 0 0,-98 35 5109 0 0</inkml:trace>
  <inkml:trace contextRef="#ctx0" brushRef="#br0" timeOffset="541799.42">24357 14925 1068 0 0,'3'-6'6781'0'0,"120"-22"-5947"0"0,306-41-6578 0 0,-369 60 4381 0 0</inkml:trace>
  <inkml:trace contextRef="#ctx0" brushRef="#br0" timeOffset="541985.018">25455 14783 1436 0 0,'-3'1'130'0'0,"-13"4"227"0"0,0 0 0 0 0,1 1 0 0 0,-1 1 0 0 0,1 0 0 0 0,0 1-1 0 0,1 0 1 0 0,0 2 0 0 0,0-1 0 0 0,1 2 0 0 0,0 0 0 0 0,1 0 0 0 0,0 1 0 0 0,1 1-1 0 0,0 0 1 0 0,1 0 0 0 0,1 1 0 0 0,0 0 0 0 0,1 1 0 0 0,0 0 0 0 0,1 0-1 0 0,1 1 1 0 0,0 0 0 0 0,1 0-357 0 0,4 15 177 0 0,1-1-1 0 0,1 1 0 0 0,2-1 1 0 0,1 0-1 0 0,1 0 1 0 0,1 0-1 0 0,2-1 0 0 0,1 0 1 0 0,3 3-177 0 0,62 119-1066 0 0,7-80-2666 0 0,-48-71-508 0 0,-4-23 2864 0 0</inkml:trace>
  <inkml:trace contextRef="#ctx0" brushRef="#br0" timeOffset="542265.466">25706 15033 916 0 0,'4'-15'5216'0'0,"-8"24"-2641"0"0,-10 181-1014 0 0,14-72-1306 0 0,0-43-4149 0 0,-18-59-313 0 0,11-16 2969 0 0</inkml:trace>
  <inkml:trace contextRef="#ctx0" brushRef="#br0" timeOffset="542574.401">25471 15095 1612 0 0,'-18'-7'2436'0'0,"18"6"-2312"0"0,1 1 0 0 0,-1-1 0 0 0,1 0 0 0 0,-1 1 0 0 0,0-1 0 0 0,1 1 0 0 0,-1-1 0 0 0,1 0 0 0 0,-1 1 0 0 0,0-1 0 0 0,0 0 1 0 0,1 1-1 0 0,-1-1 0 0 0,0 0 0 0 0,0 1 0 0 0,0-1 0 0 0,0 0 0 0 0,0 1 0 0 0,0-1 0 0 0,0 0 0 0 0,0 0 0 0 0,0 1 0 0 0,0-1 0 0 0,0 0 0 0 0,-1 1 1 0 0,1-1-1 0 0,0 0 0 0 0,0 1 0 0 0,-1-1 0 0 0,1 0 0 0 0,0 1 0 0 0,-1-1 0 0 0,1 1 0 0 0,-1-1 0 0 0,1 1 0 0 0,-1-1 0 0 0,1 1 0 0 0,-1-1 1 0 0,1 1-1 0 0,-1-1 0 0 0,1 1 0 0 0,-1 0 0 0 0,0-1 0 0 0,1 1 0 0 0,-1 0 0 0 0,0-1 0 0 0,1 1 0 0 0,-1 0 0 0 0,0 0 0 0 0,1 0 0 0 0,-1-1 1 0 0,0 1-1 0 0,1 0 0 0 0,-1 0-124 0 0,295-52 1155 0 0,-132 33-2604 0 0,-133 13 712 0 0,-32 2-5670 0 0,0 4 5205 0 0</inkml:trace>
  <inkml:trace contextRef="#ctx0" brushRef="#br0" timeOffset="542868.094">26024 15190 1336 0 0,'14'8'5619'0'0,"59"-12"-3869"0"0,283-47 580 0 0,-336 55-4406 0 0,-15-2-3865 0 0,-3-3 4599 0 0</inkml:trace>
  <inkml:trace contextRef="#ctx0" brushRef="#br0" timeOffset="543348.135">26901 14968 1600 0 0,'-20'2'5747'0'0,"-12"45"-5094"0"0,27-39-176 0 0,-4 11-175 0 0,0 1 0 0 0,1 1 0 0 0,1-1-1 0 0,1 1 1 0 0,1 1 0 0 0,0-1 0 0 0,2 1-1 0 0,1-1 1 0 0,0 1 0 0 0,2 0-1 0 0,1 12-301 0 0,-1-24 42 0 0,2 0 0 0 0,-1-1 0 0 0,1 1 0 0 0,1-1 0 0 0,-1 0 0 0 0,1 0 0 0 0,1 0 0 0 0,0 0 0 0 0,0 0 0 0 0,1-1 0 0 0,0 1 0 0 0,1-1 0 0 0,-1-1 0 0 0,1 1 0 0 0,1-1 0 0 0,0 0 0 0 0,0 0 0 0 0,0-1 0 0 0,1 0 0 0 0,-1 0 0 0 0,2-1 0 0 0,-1 0 0 0 0,0-1 1 0 0,1 1-1 0 0,0-2 0 0 0,0 1 0 0 0,0-1 0 0 0,0 0 0 0 0,8 0-42 0 0,-7-1-252 0 0,1-1 1 0 0,-1-1 0 0 0,0 0 0 0 0,0 0 0 0 0,0-1 0 0 0,0 0 0 0 0,1-1 0 0 0,-1 0 0 0 0,-1 0 0 0 0,1-1 0 0 0,0-1 0 0 0,-1 1 0 0 0,1-2 0 0 0,-1 1 0 0 0,0-1 0 0 0,-1 0 0 0 0,1-1 0 0 0,-1 0 0 0 0,0-1 0 0 0,-1 0 0 0 0,4-3 251 0 0,40-63-4715 0 0,-47 57 3399 0 0</inkml:trace>
  <inkml:trace contextRef="#ctx0" brushRef="#br0" timeOffset="543597.544">26876 15170 1424 0 0,'-12'-4'5196'0'0,"30"-3"-3490"0"0,29-6-1065 0 0,138-32 575 0 0,-63 7-3271 0 0,-77 10-3301 0 0,-45 28 4024 0 0</inkml:trace>
  <inkml:trace contextRef="#ctx0" brushRef="#br0" timeOffset="543847.749">26887 14961 1128 0 0,'-6'-1'1180'0'0,"4"1"-324"0"0,4 0-96 0 0,2 0-132 0 0,-1-4-28 0 0,4 4-79 0 0,2 0-37 0 0,22 0-124 0 0,-15 0-184 0 0,8 0-20 0 0,7 0-488 0 0,40-8-304 0 0,-32 1-445 0 0,-18 7 73 0 0,9 0 44 0 0,8 0 44 0 0,4 0-4 0 0</inkml:trace>
  <inkml:trace contextRef="#ctx0" brushRef="#br0" timeOffset="544034.302">27827 14941 1044 0 0,'0'0'1060'0'0,"30"2"5392"0"0,-25 4-6359 0 0,0 1 0 0 0,-1-1 0 0 0,1 1 0 0 0,-2 1 0 0 0,1-1 0 0 0,-1 0 0 0 0,0 1 0 0 0,0 0 0 0 0,-1 0 1 0 0,0-1-1 0 0,0 1 0 0 0,-1 1 0 0 0,0-1 0 0 0,-1 0 0 0 0,0 0 0 0 0,0 5-93 0 0,2 7 102 0 0,7 201-2468 0 0,-25-152-1919 0 0,12-60 2925 0 0</inkml:trace>
  <inkml:trace contextRef="#ctx0" brushRef="#br0" timeOffset="544357.606">27555 14951 2308 0 0,'-12'-13'7754'0'0,"40"2"-5979"0"0,48-3-1532 0 0,104-3-208 0 0,-23 3-2787 0 0,-3-8-3335 0 0,-131 17 4743 0 0</inkml:trace>
  <inkml:trace contextRef="#ctx0" brushRef="#br0" timeOffset="544685.06">28280 14783 1024 0 0,'132'118'4998'0'0,"-121"-102"-4799"0"0,-1-1-1 0 0,0 1 1 0 0,-2 0-1 0 0,0 1 1 0 0,0 0-1 0 0,-2 1 1 0 0,0-1-1 0 0,-1 1 1 0 0,-1 0-1 0 0,-1 0 1 0 0,0 1-1 0 0,-1-1 1 0 0,-1 4-199 0 0,-1 1 85 0 0,-1 0 0 0 0,-1 0 1 0 0,-1 0-1 0 0,0 0 0 0 0,-2-1 1 0 0,-1 0-1 0 0,-1 0 1 0 0,-1 0-1 0 0,0-1 0 0 0,-2 0 1 0 0,0-1-1 0 0,-2 0 0 0 0,0 0 1 0 0,-1-1-1 0 0,-1-1 0 0 0,0 0 1 0 0,-11 8-86 0 0,20-20-384 0 0,-1-1 1 0 0,0 0 0 0 0,0 0-1 0 0,0 0 1 0 0,-1-1 0 0 0,1 0-1 0 0,-1 0 1 0 0,0-1 0 0 0,0 0-1 0 0,-1 0 1 0 0,1 0 0 0 0,-1-1-1 0 0,1 0 1 0 0,-1-1 0 0 0,0 0-1 0 0,-6 1 384 0 0,0-6-1312 0 0,-10-14 52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5:1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19 476 916 0 0,'-19'-62'2848'0'0,"20"62"-2811"0"0,-1 0-1 0 0,1 0 0 0 0,-1 1 0 0 0,1-1 0 0 0,0 0 1 0 0,-1 0-1 0 0,1 0 0 0 0,-1 0 0 0 0,1 0 0 0 0,0 0 1 0 0,-1 0-1 0 0,1 0 0 0 0,0 0 0 0 0,-1 0 1 0 0,1 0-1 0 0,-1 0 0 0 0,1-1 0 0 0,0 1 0 0 0,-1 0 1 0 0,1 0-1 0 0,-1-1 0 0 0,1 1 0 0 0,-1 0 1 0 0,1-1-1 0 0,-1 1 0 0 0,1 0 0 0 0,-1-1 0 0 0,1 1 1 0 0,-1-1-1 0 0,0 1 0 0 0,1-1 0 0 0,-1 1 0 0 0,1-1 1 0 0,-1 1-1 0 0,0-1 0 0 0,0 1 0 0 0,1-1 1 0 0,-1 0-1 0 0,0 1 0 0 0,0-1 0 0 0,0 1 0 0 0,0-1 1 0 0,1 0-1 0 0,-1 1 0 0 0,0-1 0 0 0,0 1 0 0 0,0-1 1 0 0,-1 0-1 0 0,1 1 0 0 0,0-1 0 0 0,0 0 1 0 0,0 1-1 0 0,0-1 0 0 0,0 1 0 0 0,-1-1 0 0 0,1 1 1 0 0,0-1-1 0 0,-1 0 0 0 0,1 1 0 0 0,0-1 0 0 0,-1 1 1 0 0,1-1-1 0 0,0 1 0 0 0,-1 0 0 0 0,1-1 1 0 0,-1 1-37 0 0,30 21 136 0 0,-1 1 1 0 0,0 2 0 0 0,-2 1-1 0 0,-1 1 1 0 0,-1 1 0 0 0,-1 2-137 0 0,7 5 88 0 0,172 238 2596 0 0,-182-334-805 0 0,45-408-4652 0 0,-52 406-409 0 0,-2 57 439 0 0,-10 7 1415 0 0</inkml:trace>
  <inkml:trace contextRef="#ctx0" brushRef="#br0" timeOffset="484.751">1207 536 1192 0 0,'-4'-8'102'0'0,"-1"1"0"0"0,1 1-1 0 0,-1-1 1 0 0,0 1 0 0 0,-1-1-1 0 0,1 1 1 0 0,-1 1 0 0 0,0-1 0 0 0,-1 1-1 0 0,1 0 1 0 0,-1 1 0 0 0,0 0-1 0 0,-1 0 1 0 0,1 0 0 0 0,0 1 0 0 0,-1 0-1 0 0,0 0 1 0 0,0 1 0 0 0,0 0-1 0 0,0 0 1 0 0,0 1 0 0 0,0 0 0 0 0,0 1-1 0 0,-1-1 1 0 0,1 2 0 0 0,0-1-1 0 0,0 1 1 0 0,-4 1-102 0 0,-12 2 172 0 0,0 2 1 0 0,0 0-1 0 0,1 1 0 0 0,0 2 1 0 0,1 0-1 0 0,-1 1 0 0 0,2 2 0 0 0,-21 13-172 0 0,28-18 103 0 0,0 1-1 0 0,0 1 1 0 0,1 0-1 0 0,1 0 1 0 0,-1 1-1 0 0,1 1 1 0 0,1 0-1 0 0,0 1 1 0 0,1 0-1 0 0,0 0 1 0 0,1 1-1 0 0,0 1 1 0 0,1 0-1 0 0,0 0 1 0 0,2 0-1 0 0,-1 1 1 0 0,2 0-1 0 0,0 0 1 0 0,1 0-1 0 0,0 1 1 0 0,0 8-103 0 0,7-18 24 0 0,1-1 0 0 0,0 0 0 0 0,0 0 0 0 0,1 0 0 0 0,-1 0 0 0 0,1 0 0 0 0,0-1 0 0 0,1 0 0 0 0,-1 0 0 0 0,1-1 0 0 0,-1 1 0 0 0,1-1 0 0 0,0 0 0 0 0,0-1 0 0 0,1 1 0 0 0,-1-1 0 0 0,0-1 0 0 0,1 1 0 0 0,-1-1 0 0 0,1 0 0 0 0,-1 0 0 0 0,1-1 0 0 0,0 0 0 0 0,-1 0 0 0 0,1-1 0 0 0,0 1 0 0 0,2-2-24 0 0,14 2 4 0 0,0-1-1 0 0,-1-1 1 0 0,1-1 0 0 0,-1-1-1 0 0,0 0 1 0 0,0-2-1 0 0,0-1 1 0 0,-1 0-1 0 0,0-2 1 0 0,19-10-4 0 0,-35 14-11 0 0,1 0 0 0 0,-2 0 1 0 0,1-1-1 0 0,-1 0 0 0 0,0 1 1 0 0,0-1-1 0 0,0 0 0 0 0,-1-1 1 0 0,0 1-1 0 0,0-1 0 0 0,-1 1 1 0 0,1-1-1 0 0,-2 0 0 0 0,1 0 1 0 0,-1 0-1 0 0,0 0 0 0 0,0 0 1 0 0,-1 0-1 0 0,0 0 0 0 0,0 0 1 0 0,-1 0-1 0 0,1-1 0 0 0,-2 1 1 0 0,1 1-1 0 0,-1-1 0 0 0,0 0 1 0 0,0 0-1 0 0,-1 1 0 0 0,0-1 1 0 0,0 1-1 0 0,-1 0 0 0 0,0 0 1 0 0,0 0-1 0 0,0 0 0 0 0,-1 1 1 0 0,1-1-1 0 0,-1 1 0 0 0,-1 0 1 0 0,1 1-1 0 0,-1 0 0 0 0,1-1 1 0 0,-1 2-1 0 0,-1-1 11 0 0,-23-18 123 0 0,29 22-103 0 0,4 22-37 0 0,12-3-27 0 0,2-1-1 0 0,0-1 1 0 0,1 0-1 0 0,1-2 1 0 0,0 0 0 0 0,1-1-1 0 0,0 0 1 0 0,10 2 44 0 0,103 81-2671 0 0,-108-73 1535 0 0,0-1-260 0 0</inkml:trace>
  <inkml:trace contextRef="#ctx0" brushRef="#br0" timeOffset="934.94">1473 411 1780 0 0,'17'20'396'0'0,"0"1"-1"0"0,-2 1 1 0 0,-1 1-1 0 0,-1 0 0 0 0,0 1 1 0 0,-2 0-1 0 0,-1 0 1 0 0,-1 1-1 0 0,-1 1 1 0 0,-1 0-1 0 0,-1 0 1 0 0,-2 0-1 0 0,-1 0 1 0 0,0 1-396 0 0,-26 38 1866 0 0,16-98-1386 0 0,9 10-560 0 0,1 0 1 0 0,1-1-1 0 0,1 1 1 0 0,1 1-1 0 0,0-1 0 0 0,2 1 1 0 0,1 0-1 0 0,1 1 1 0 0,1 0-1 0 0,0 1 1 0 0,2 0-1 0 0,0 0 0 0 0,1 2 1 0 0,1-1-1 0 0,1 2 1 0 0,0 0-1 0 0,17-12 80 0 0,-29 26-5 0 0,0 1-1 0 0,1 0 1 0 0,-1 0 0 0 0,0 0-1 0 0,1 0 1 0 0,0 1 0 0 0,-1-1-1 0 0,1 1 1 0 0,0 1 0 0 0,-1-1-1 0 0,1 1 1 0 0,0-1 0 0 0,0 1-1 0 0,0 1 1 0 0,-1-1 0 0 0,1 1-1 0 0,0-1 1 0 0,0 1 0 0 0,-1 1-1 0 0,1-1 1 0 0,-1 1 0 0 0,1 0-1 0 0,-1 0 1 0 0,0 0 0 0 0,1 0-1 0 0,-1 1 1 0 0,0 0 0 0 0,-1 0-1 0 0,1 0 1 0 0,0 0 0 0 0,-1 0-1 0 0,0 1 1 0 0,0 0 0 0 0,0-1-1 0 0,0 2 6 0 0,96 146 816 0 0,-91-135-901 0 0,-2 1-1 0 0,0 0 0 0 0,0 0 0 0 0,-2 0 1 0 0,0 0-1 0 0,-1 0 0 0 0,-1 1 0 0 0,0 0 0 0 0,-2 12 86 0 0,0-28-168 0 0,-1 1 0 0 0,0-1 0 0 0,0 0 0 0 0,0 1 0 0 0,0-1 0 0 0,0 0-1 0 0,0 0 1 0 0,-1 0 0 0 0,1 0 0 0 0,-1 0 0 0 0,1 0 0 0 0,-1 0 0 0 0,0 0-1 0 0,0-1 1 0 0,0 1 0 0 0,0-1 0 0 0,0 1 0 0 0,0-1 0 0 0,0 0 0 0 0,-1 0-1 0 0,1 0 1 0 0,0 0 0 0 0,-1 0 0 0 0,1 0 0 0 0,0-1 0 0 0,-1 1 0 0 0,1-1-1 0 0,-1 1 1 0 0,1-1 0 0 0,-1 0 0 0 0,0 0 168 0 0,-10-1-1567 0 0</inkml:trace>
  <inkml:trace contextRef="#ctx0" brushRef="#br0" timeOffset="1203.118">1801 96 1428 0 0,'-8'-22'1524'0'0,"5"2"-292"0"0,-2 5-196 0 0,3 5-91 0 0,2 10-133 0 0,0 0-216 0 0,0-10-220 0 0,0 10-212 0 0,0-10-292 0 0,0 10 16 0 0,-7-8-320 0 0,10 11-248 0 0,1 2-765 0 0,8 12 93 0 0,6-2-220 0 0,-2 0 116 0 0</inkml:trace>
  <inkml:trace contextRef="#ctx0" brushRef="#br0" timeOffset="1699.847">2570 534 1016 0 0,'-7'-6'156'0'0,"0"0"-1"0"0,-1 0 1 0 0,0 1 0 0 0,-1 0-1 0 0,1 1 1 0 0,-1 0 0 0 0,0 0 0 0 0,0 1-1 0 0,0 0 1 0 0,0 0 0 0 0,0 1-1 0 0,-1 0 1 0 0,1 1 0 0 0,-1 0-1 0 0,1 1 1 0 0,-1 0 0 0 0,1 0-1 0 0,-1 1 1 0 0,0 0 0 0 0,1 1-1 0 0,0 0 1 0 0,-1 0 0 0 0,1 1-1 0 0,0 0 1 0 0,0 1 0 0 0,1 0-1 0 0,-1 0 1 0 0,-5 4-156 0 0,2-4 95 0 0,1 1 1 0 0,0 0-1 0 0,0 0 0 0 0,0 1 0 0 0,0 0 1 0 0,1 1-1 0 0,0 0 0 0 0,1 1 0 0 0,0 0 0 0 0,0 0 1 0 0,0 1-1 0 0,1 0 0 0 0,1 1 0 0 0,-1 0 1 0 0,1 0-1 0 0,1 0 0 0 0,0 1 0 0 0,-1 5-95 0 0,8-12 22 0 0,1 0 1 0 0,0 1-1 0 0,0-1 0 0 0,0 0 0 0 0,1 0 0 0 0,-1 0 0 0 0,1 0 0 0 0,0 0 0 0 0,0-1 0 0 0,1 1 0 0 0,-1-1 1 0 0,1 0-1 0 0,-1 0 0 0 0,1 0 0 0 0,0-1 0 0 0,0 1 0 0 0,0-1 0 0 0,1 0 0 0 0,-1 0 0 0 0,0 0 0 0 0,1-1 1 0 0,-1 1-1 0 0,1-1 0 0 0,0 0 0 0 0,-1-1 0 0 0,1 1 0 0 0,0-1 0 0 0,0 0 0 0 0,-1 0 0 0 0,1 0 1 0 0,0-1-1 0 0,-1 0 0 0 0,4 0-22 0 0,164-33-150 0 0,-164 32 135 0 0,0 0 1 0 0,-1-1-1 0 0,1 0 0 0 0,-1 0 1 0 0,0-1-1 0 0,1 0 1 0 0,-2-1-1 0 0,1 1 0 0 0,0-1 1 0 0,-1 0-1 0 0,0-1 1 0 0,0 1-1 0 0,-1-1 0 0 0,1-1 1 0 0,-1 1-1 0 0,-1-1 1 0 0,1 0-1 0 0,-1 0 0 0 0,1-1 15 0 0,-6 6 6 0 0,1 1-1 0 0,0 0 0 0 0,0 0 1 0 0,-1 0-1 0 0,1-1 1 0 0,0 1-1 0 0,-1 0 0 0 0,1 0 1 0 0,-1 0-1 0 0,0 0 0 0 0,1 0 1 0 0,-1 0-1 0 0,0 0 1 0 0,0 0-1 0 0,1 0 0 0 0,-1 0 1 0 0,0 0-1 0 0,0 1 0 0 0,0-1 1 0 0,0 0-1 0 0,0 0 1 0 0,0 1-1 0 0,0-1 0 0 0,0 1 1 0 0,-1-1-1 0 0,1 1 0 0 0,0-1 1 0 0,0 1-1 0 0,0 0 0 0 0,-1 0 1 0 0,1 0-1 0 0,0-1 1 0 0,0 1-1 0 0,-1 0 0 0 0,1 0 1 0 0,0 1-1 0 0,0-1 0 0 0,0 0 1 0 0,-1 0-1 0 0,1 1 1 0 0,0-1-1 0 0,0 0 0 0 0,0 1 1 0 0,0-1-1 0 0,-1 1 0 0 0,1 0 1 0 0,0-1-1 0 0,0 1 1 0 0,0 0-1 0 0,0 0 0 0 0,1-1 1 0 0,-1 1-1 0 0,0 0 0 0 0,0 1-5 0 0,-3-1 4 0 0,1 1-1 0 0,0 0 1 0 0,0 0 0 0 0,0 1-1 0 0,0-1 1 0 0,1 0-1 0 0,-1 1 1 0 0,0 0-1 0 0,1 0 1 0 0,0 0 0 0 0,0 0-1 0 0,0 0 1 0 0,0 0-1 0 0,0 0 1 0 0,1 1-1 0 0,-1-1 1 0 0,1 0 0 0 0,0 1-1 0 0,0 0 1 0 0,0-1-1 0 0,0 1 1 0 0,1-1-1 0 0,0 1 1 0 0,-1 0-1 0 0,1 0 1 0 0,1-1 0 0 0,-1 1-1 0 0,0 0 1 0 0,1-1-1 0 0,0 1 1 0 0,0-1-1 0 0,0 1-3 0 0,5 5-22 0 0,0-1-1 0 0,1-1 0 0 0,0 1 0 0 0,0-1 1 0 0,1-1-1 0 0,0 1 0 0 0,0-1 1 0 0,1-1-1 0 0,-1 1 0 0 0,1-1 0 0 0,0-1 1 0 0,1 0-1 0 0,-1 0 0 0 0,1-1 0 0 0,0 0 1 0 0,0 0-1 0 0,0-1 0 0 0,0-1 0 0 0,0 0 1 0 0,0 0-1 0 0,0-1 0 0 0,0 0 1 0 0,0-1-1 0 0,1 0 0 0 0,7-2 23 0 0,-8 2-241 0 0,0-1 0 0 0,0 0-1 0 0,0-1 1 0 0,0 0 0 0 0,0-1 0 0 0,-1 0 0 0 0,1 0-1 0 0,-1-1 1 0 0,0 0 0 0 0,-1-1 0 0 0,1 0-1 0 0,-1 0 1 0 0,0-1 0 0 0,0 0 0 0 0,-1 0 0 0 0,0 0-1 0 0,1-3 242 0 0,12-21-1102 0 0</inkml:trace>
  <inkml:trace contextRef="#ctx0" brushRef="#br0" timeOffset="11047.428">2782 527 1280 0 0,'0'0'499'0'0,"-1"-22"1014"0"0,1 21-1470 0 0,-1 0 0 0 0,1 0-1 0 0,-1 0 1 0 0,1 0 0 0 0,-1 0-1 0 0,1-1 1 0 0,-1 1 0 0 0,1 0-1 0 0,0 0 1 0 0,0 0 0 0 0,0 0-1 0 0,0 0 1 0 0,0 0 0 0 0,0-1-1 0 0,0 1 1 0 0,0 0 0 0 0,0 0-1 0 0,0 0 1 0 0,0 0-1 0 0,1 0 1 0 0,-1 0 0 0 0,0-1-1 0 0,1 1 1 0 0,-1 0 0 0 0,1 0-1 0 0,0 0 1 0 0,-1 0 0 0 0,1 0-1 0 0,0 1 1 0 0,-1-1 0 0 0,1 0-1 0 0,0 0 1 0 0,0 0 0 0 0,0 1-1 0 0,0-1 1 0 0,0 0 0 0 0,0 1-1 0 0,0-1 1 0 0,0 1 0 0 0,0-1-1 0 0,0 1 1 0 0,0-1 0 0 0,0 1-1 0 0,0 0 1 0 0,0-1 0 0 0,0 1-1 0 0,0 0 1 0 0,0 0 0 0 0,1 0-1 0 0,-1 0 1 0 0,0 0 0 0 0,0 0-1 0 0,0 0 1 0 0,0 1 0 0 0,0-1-1 0 0,1 0 1 0 0,-1 1 0 0 0,1-1-43 0 0,15 14 53 0 0,0 0 0 0 0,-1 1 1 0 0,0 1-1 0 0,-2 0 1 0 0,1 1-1 0 0,-2 1 1 0 0,-1 0-1 0 0,0 1 1 0 0,-1 0-1 0 0,4 10-53 0 0,-2 26 933 0 0,-13-54-734 0 0,0-1 67 0 0,0 0-25 0 0,0-7 330 0 0,5-22-521 0 0,2 0-1 0 0,0 1 1 0 0,2 0-1 0 0,1 1 0 0 0,1 0 1 0 0,2 0-1 0 0,0 2 1 0 0,2-1-1 0 0,1 2 0 0 0,0 0 1 0 0,18-18-50 0 0,-33 40-11 0 0,1-1 1 0 0,0 1-1 0 0,0 0 1 0 0,0 0-1 0 0,0 0 1 0 0,0 0-1 0 0,0 1 1 0 0,0-1-1 0 0,0 1 1 0 0,1-1-1 0 0,-1 1 1 0 0,1 0-1 0 0,-1-1 1 0 0,1 1-1 0 0,0 1 1 0 0,-1-1-1 0 0,1 0 1 0 0,0 1-1 0 0,-1-1 1 0 0,1 1-1 0 0,0 0 1 0 0,0 0-1 0 0,-1 0 1 0 0,1 0-1 0 0,0 0 1 0 0,0 1-1 0 0,-1-1 1 0 0,1 1-1 0 0,0 0 1 0 0,-1 0-1 0 0,1 0 1 0 0,0 0-1 0 0,-1 0 1 0 0,0 1-1 0 0,1-1 1 0 0,-1 1-1 0 0,0-1 1 0 0,0 1-1 0 0,1 0 1 0 0,-1 0-1 0 0,-1 0 1 0 0,1 0-1 0 0,0 0 1 0 0,0 0-1 0 0,-1 1 1 0 0,1-1-1 0 0,-1 0 1 0 0,1 2 10 0 0,6 9-44 0 0,0 0 0 0 0,-1 0 0 0 0,-1 1 1 0 0,0 0-1 0 0,0 1 0 0 0,-2-1 0 0 0,0 1 1 0 0,0 0-1 0 0,-1 0 0 0 0,-1 0 0 0 0,-1 0 1 0 0,0 0-1 0 0,-1 1 0 0 0,-1 10 44 0 0,-27 64-1881 0 0,22-79-1287 0 0,8-11 1671 0 0</inkml:trace>
  <inkml:trace contextRef="#ctx0" brushRef="#br0" timeOffset="11309.73">3616 436 1160 0 0,'-7'9'278'0'0,"0"0"0"0"0,0 1-1 0 0,1 0 1 0 0,1 0 0 0 0,-1 0 0 0 0,2 1-1 0 0,-1 0 1 0 0,2 0 0 0 0,-1 0 0 0 0,2 0-1 0 0,-1 1 1 0 0,2-1 0 0 0,-1 1-1 0 0,2 2-277 0 0,3-6 18 0 0,2 0 0 0 0,-1 0-1 0 0,1-1 1 0 0,0 0-1 0 0,0 0 1 0 0,1 0-1 0 0,0-1 1 0 0,0 0-1 0 0,1 0 1 0 0,0 0-1 0 0,0-1 1 0 0,0 0-1 0 0,1 0 1 0 0,-1-1-1 0 0,1 0 1 0 0,0-1-1 0 0,0 1 1 0 0,1-1 0 0 0,-1-1-1 0 0,1 0 1 0 0,-1 0-1 0 0,1-1 1 0 0,0 0-1 0 0,3 0-17 0 0,110 10-2817 0 0,-99-11 1265 0 0</inkml:trace>
  <inkml:trace contextRef="#ctx0" brushRef="#br0" timeOffset="11699.675">3978 664 1216 0 0,'55'-9'3555'0'0,"-50"8"-3479"0"0,14-2 42 0 0,-1-1 1 0 0,1 0 0 0 0,-1-2 0 0 0,0 0-1 0 0,-1-1 1 0 0,1-1 0 0 0,-2 0-1 0 0,1-1 1 0 0,-1-1 0 0 0,0-1 0 0 0,-1 0-1 0 0,0-1 1 0 0,7-8-119 0 0,-22 19-1 0 0,1 0 0 0 0,0 0-1 0 0,-1 0 1 0 0,1 0 0 0 0,-1 0 0 0 0,1 0 0 0 0,-1 0 0 0 0,1 0 0 0 0,-1-1-1 0 0,0 1 1 0 0,1 0 0 0 0,-1 0 0 0 0,0 0 0 0 0,0 0 0 0 0,0 0 0 0 0,0-1-1 0 0,0 1 1 0 0,0 0 0 0 0,0 0 0 0 0,0 0 0 0 0,-1 0 0 0 0,1-1 0 0 0,0 1-1 0 0,-1 0 1 0 0,1 0 0 0 0,-1 0 0 0 0,1 0 0 0 0,-1 0 0 0 0,1 0 0 0 0,-1 0-1 0 0,0 0 1 0 0,0 0 0 0 0,1 1 0 0 0,-1-1 0 0 0,0 0 0 0 0,0 0 0 0 0,0 1-1 0 0,0-1 1 0 0,0 0 0 0 0,0 1 0 0 0,0-1 0 0 0,0 1 0 0 0,0-1 0 0 0,0 1-1 0 0,0-1 1 0 0,0 1 0 0 0,-1 0 0 0 0,1 0 0 0 0,0 0 0 0 0,0-1 0 0 0,0 1-1 0 0,0 0 2 0 0,-70-9 165 0 0,49 9-51 0 0,0 1-1 0 0,1 1 1 0 0,-1 1 0 0 0,0 1 0 0 0,1 1 0 0 0,0 1 0 0 0,0 1 0 0 0,0 1 0 0 0,1 0 0 0 0,0 2 0 0 0,1 0 0 0 0,0 1 0 0 0,0 1 0 0 0,1 1 0 0 0,1 1-1 0 0,-11 10-113 0 0,26-22 37 0 0,-1 1 0 0 0,1 0 0 0 0,0 0-1 0 0,0 0 1 0 0,0 0 0 0 0,0 1-1 0 0,1-1 1 0 0,-1 0 0 0 0,1 1 0 0 0,0-1-1 0 0,-1 1 1 0 0,2-1 0 0 0,-1 1-1 0 0,0 0 1 0 0,1-1 0 0 0,0 1-1 0 0,0 0 1 0 0,0 0 0 0 0,0-1 0 0 0,0 1-1 0 0,1 0 1 0 0,0-1 0 0 0,0 1-1 0 0,0-1 1 0 0,0 1 0 0 0,0-1 0 0 0,1 1-1 0 0,-1-1 1 0 0,1 0 0 0 0,0 1-1 0 0,0-1 1 0 0,0 0 0 0 0,1-1-1 0 0,-1 1 1 0 0,1 0 0 0 0,-1-1 0 0 0,1 1-1 0 0,0-1 1 0 0,0 0 0 0 0,0 1-1 0 0,2-1-36 0 0,140 69 403 0 0,71-31-1163 0 0,-68-35-2842 0 0,-11-25 507 0 0,-85 5 1699 0 0</inkml:trace>
  <inkml:trace contextRef="#ctx0" brushRef="#br0" timeOffset="11997.646">4818 494 1964 0 0,'12'-13'11269'0'0,"-8"1"-6900"0"0,-8-2-6168 0 0,-19-12-10023 0 0,18 21 10678 0 0,1-2-93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1272 0 0,'-20'23'369'0'0,"2"1"0"0"0,0 1 0 0 0,1 0 0 0 0,2 1 0 0 0,0 1 1 0 0,2 1-1 0 0,1-1 0 0 0,1 2 0 0 0,2 0 0 0 0,1 0 0 0 0,1 1 0 0 0,-2 18-369 0 0,-31 99-219 0 0,11-99-2287 0 0,19-39 1194 0 0</inkml:trace>
  <inkml:trace contextRef="#ctx0" brushRef="#br0" timeOffset="265.123">0 115 1676 0 0,'18'-23'4320'0'0,"13"31"-3342"0"0,-30-8-989 0 0,317 175 1218 0 0,-162-78-5940 0 0,-138-85 3364 0 0</inkml:trace>
  <inkml:trace contextRef="#ctx0" brushRef="#br0" timeOffset="715.792">541 217 848 0 0,'3'11'277'0'0,"2"0"-1"0"0,0-1 0 0 0,0 1 1 0 0,0-1-1 0 0,2 0 1 0 0,-1 0-1 0 0,1-1 1 0 0,0 0-1 0 0,1 0 1 0 0,0-1-1 0 0,1 0 1 0 0,0 0-1 0 0,0-1 0 0 0,0 0 1 0 0,1-1-1 0 0,0 0 1 0 0,5 2-277 0 0,-9-7 57 0 0,0-1 1 0 0,0 1 0 0 0,0-1-1 0 0,0-1 1 0 0,0 1-1 0 0,0-1 1 0 0,1 0 0 0 0,-1 0-1 0 0,0-1 1 0 0,-1 1-1 0 0,1-2 1 0 0,0 1 0 0 0,-1 0-1 0 0,1-1 1 0 0,-1 0-1 0 0,1-1 1 0 0,-1 1 0 0 0,0-1-1 0 0,-1 0 1 0 0,1 0-1 0 0,1-2-57 0 0,91-87 399 0 0,-83 74-415 0 0,2 0 1 0 0,1 1-1 0 0,0 2 0 0 0,1-1 1 0 0,1 2-1 0 0,0 0 1 0 0,1 2-1 0 0,1 0 0 0 0,0 1 1 0 0,0 1-1 0 0,2 1 1 0 0,-1 1-1 0 0,1 1 1 0 0,0 1-1 0 0,19-3 16 0 0,-36 12-47 0 0,1 0-1 0 0,0 0 1 0 0,0 0-1 0 0,-1 1 1 0 0,1 0-1 0 0,-1 1 1 0 0,0-1-1 0 0,0 1 1 0 0,0 0 0 0 0,-1 1-1 0 0,1-1 1 0 0,-1 1-1 0 0,0 0 1 0 0,0 1-1 0 0,-1-1 1 0 0,0 1 0 0 0,0 0-1 0 0,0 0 1 0 0,0 0-1 0 0,-1 0 1 0 0,0 1-1 0 0,0-1 1 0 0,-1 1-1 0 0,0 0 1 0 0,0 0 0 0 0,-1 0-1 0 0,0 0 1 0 0,0 0-1 0 0,0 0 1 0 0,-1 0-1 0 0,0 0 1 0 0,-1 0-1 0 0,1 2 48 0 0,2 16-1807 0 0,-1-15 406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4:1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25902 6127 1796 0 0,'0'2'-636'0'0</inkml:trace>
  <inkml:trace contextRef="#ctx0" brushRef="#br0" timeOffset="-120916.193">3813 951 1228 0 0,'19'15'230'0'0,"0"0"0"0"0,-2 1 0 0 0,0 1 0 0 0,-1 1 0 0 0,-1 0 0 0 0,0 1 0 0 0,-2 0 1 0 0,0 1-1 0 0,-1 1 0 0 0,-1 0 0 0 0,-1 1 0 0 0,-1 0 0 0 0,-1 0 0 0 0,0 1 0 0 0,-2 0 0 0 0,-1 0 0 0 0,-1 1 0 0 0,-1-1 0 0 0,-1 1 0 0 0,-1 0 0 0 0,-1 0 0 0 0,-2 16-230 0 0,0-4-26 0 0,-2-1 0 0 0,-2 0 0 0 0,-1 0 0 0 0,-1 0 0 0 0,-2-1 0 0 0,-2-1-1 0 0,-8 18 27 0 0,-35 64-2446 0 0,40-92 1252 0 0,-1-9 20 0 0</inkml:trace>
  <inkml:trace contextRef="#ctx0" brushRef="#br0" timeOffset="-120654.087">4581 1280 1256 0 0,'17'16'4358'0'0,"33"-8"-3162"0"0,-42-7-895 0 0,286 6 2459 0 0,-28-3-6648 0 0,-223 1 2728 0 0,-30 2-79 0 0,-10-4 7 0 0</inkml:trace>
  <inkml:trace contextRef="#ctx0" brushRef="#br0" timeOffset="-120468.194">4562 1768 3196 0 0,'12'13'1076'0'0,"4"1"-136"0"0,11-3-103 0 0,7-2-65 0 0,3-4-132 0 0,8 0-80 0 0,-1-2-44 0 0,4-3-40 0 0,-21 0-140 0 0,14 0-168 0 0,8 0-300 0 0,7 0 16 0 0,59-13-1112 0 0,-53 8-216 0 0,-8-4 127 0 0,-6-1 21 0 0,-2 0 48 0 0,-11-3 16 0 0</inkml:trace>
  <inkml:trace contextRef="#ctx0" brushRef="#br0" timeOffset="-122501.6">1719 921 1836 0 0,'-20'12'207'0'0,"1"1"-1"0"0,1 1 0 0 0,0 1 1 0 0,1 0-1 0 0,0 1 1 0 0,1 1-1 0 0,1 0 0 0 0,1 2 1 0 0,0-1-1 0 0,2 2 1 0 0,0-1-1 0 0,1 2 0 0 0,1-1 1 0 0,1 2-1 0 0,1-1 1 0 0,0 1-1 0 0,2 0 0 0 0,1 1 1 0 0,-2 14-207 0 0,10-17 80 0 0,1 0-1 0 0,1-1 1 0 0,0 0 0 0 0,2 1 0 0 0,0-2 0 0 0,1 1-1 0 0,1-1 1 0 0,0-1 0 0 0,2 0 0 0 0,0 0 0 0 0,1-1-1 0 0,0 0 1 0 0,1-1 0 0 0,12 10-80 0 0,16 25 158 0 0,-38-45-185 0 0,0 0 0 0 0,-1 0 1 0 0,1 0-1 0 0,-1 0 0 0 0,0 0 1 0 0,-1 0-1 0 0,1 0 0 0 0,-1 1 0 0 0,0-1 1 0 0,0 0-1 0 0,-1 1 0 0 0,0-1 1 0 0,0 1-1 0 0,0-1 0 0 0,0 1 1 0 0,-1-1-1 0 0,0 1 0 0 0,0-1 1 0 0,-1 0-1 0 0,1 0 0 0 0,-1 1 1 0 0,0-1-1 0 0,0 0 0 0 0,-1 0 1 0 0,0-1-1 0 0,0 1 0 0 0,0-1 1 0 0,0 1-1 0 0,-1-1 0 0 0,1 0 0 0 0,-1 0 1 0 0,0 0-1 0 0,0-1 0 0 0,-1 1 1 0 0,1-1-1 0 0,-1 0 0 0 0,0-1 1 0 0,1 1-1 0 0,-1-1 0 0 0,0 0 1 0 0,-1 0-1 0 0,1 0 0 0 0,0-1 1 0 0,0 1-1 0 0,-1-1 0 0 0,1-1 1 0 0,-4 1 26 0 0,-47 6-2178 0 0,29-7 1005 0 0</inkml:trace>
  <inkml:trace contextRef="#ctx0" brushRef="#br0" timeOffset="-122238.82">1971 1325 1324 0 0,'-49'222'3818'0'0,"43"-191"-3524"0"0,2-18-208 0 0,0 0 0 0 0,0 0 0 0 0,2 0 0 0 0,-1 0 0 0 0,2 0-1 0 0,0 0 1 0 0,0 1 0 0 0,1-1 0 0 0,1 0 0 0 0,0 1 0 0 0,1-1 0 0 0,0 0 0 0 0,1 0 0 0 0,0 0 0 0 0,1-1 0 0 0,1 1-1 0 0,0-1 1 0 0,1 0 0 0 0,0 0 0 0 0,1 0 0 0 0,0-1 0 0 0,8 10-86 0 0,-7-17-98 0 0,0 1 0 0 0,1-1 1 0 0,-1 0-1 0 0,1 0 0 0 0,0-1 0 0 0,0-1 0 0 0,0 1 1 0 0,0-2-1 0 0,0 1 0 0 0,0-1 0 0 0,0 0 0 0 0,1-1 1 0 0,-1 0-1 0 0,0-1 0 0 0,1 0 0 0 0,-1 0 0 0 0,0-1 1 0 0,0 0-1 0 0,0 0 0 0 0,0-1 0 0 0,0-1 0 0 0,-1 1 1 0 0,1-1-1 0 0,-1-1 0 0 0,1 0 98 0 0,12-20-2325 0 0,-16 14 1205 0 0</inkml:trace>
  <inkml:trace contextRef="#ctx0" brushRef="#br0" timeOffset="-121988.645">1929 1660 1756 0 0,'16'-3'4192'0'0,"16"-8"-2827"0"0,3-1-677 0 0,277-78 370 0 0,-267 67-6122 0 0,-44 22 3849 0 0,-1 1 23 0 0</inkml:trace>
  <inkml:trace contextRef="#ctx0" brushRef="#br0" timeOffset="-121739.904">1900 1358 1332 0 0,'56'-36'4887'0'0,"44"-2"-3508"0"0,-56 23-646 0 0,294-70-3030 0 0,-225 62-814 0 0,-68 13 1860 0 0</inkml:trace>
  <inkml:trace contextRef="#ctx0" brushRef="#br0" timeOffset="-121569.301">3156 1048 968 0 0,'18'19'3869'0'0,"-17"42"-2414"0"0,-3-42-1090 0 0,17 226 1138 0 0,15-40-4457 0 0,-47-182 1109 0 0,2-13 564 0 0</inkml:trace>
  <inkml:trace contextRef="#ctx0" brushRef="#br0" timeOffset="-121362.978">2844 1221 1228 0 0,'5'-13'4498'0'0,"22"-5"-3287"0"0,-24 17-1032 0 0,44-22 360 0 0,1 2 0 0 0,1 2 0 0 0,0 2 0 0 0,49-9-539 0 0,62-20-3352 0 0,-103 16 648 0 0,-36 14 1516 0 0</inkml:trace>
  <inkml:trace contextRef="#ctx0" brushRef="#br0" timeOffset="-121099.507">2732 1023 1160 0 0,'-10'9'225'0'0,"-1"0"0"0"0,1 1 0 0 0,1 1 0 0 0,0-1 0 0 0,0 1 0 0 0,1 1 0 0 0,1 0 0 0 0,0 0 0 0 0,0 0 0 0 0,1 1 0 0 0,1 0 0 0 0,0 0 0 0 0,1 0 0 0 0,0 1 0 0 0,1 0 0 0 0,0-1 0 0 0,1 1 0 0 0,1 0 0 0 0,1 0 0 0 0,0 0 0 0 0,1 12-225 0 0,7 6 125 0 0,1-1 0 0 0,1 0 0 0 0,2-1 1 0 0,1 0-1 0 0,2 0 0 0 0,1-2 1 0 0,0 0-1 0 0,3-1 0 0 0,0 0 0 0 0,1-2 1 0 0,9 7-126 0 0,-2-2-644 0 0,1-2 1 0 0,1-2-1 0 0,2 0 1 0 0,0-2-1 0 0,29 16 644 0 0,-15-16-1249 0 0,-3-8-7 0 0</inkml:trace>
  <inkml:trace contextRef="#ctx0" brushRef="#br0" timeOffset="-123220.632">496 1210 1280 0 0,'-14'-1'972'0'0,"5"6"3229"0"0,4 3-4165 0 0,0 0 1 0 0,0 1-1 0 0,1 0 0 0 0,0 0 0 0 0,1 0 0 0 0,0 0 0 0 0,0 1 1 0 0,1-1-1 0 0,1 1 0 0 0,-1 0 0 0 0,1-1 0 0 0,1 1 0 0 0,0 0 1 0 0,0 0-1 0 0,1-1 0 0 0,2 8-36 0 0,-3 11 86 0 0,20 182 39 0 0,52 246-340 0 0,-72-452-366 0 0,0-4-327 0 0,-15-1-1580 0 0,2-15 1209 0 0</inkml:trace>
  <inkml:trace contextRef="#ctx0" brushRef="#br0" timeOffset="-122768.857">521 1200 1172 0 0,'2'-5'112'0'0,"-1"0"15"0"0,1 0 0 0 0,0-1-1 0 0,0 1 1 0 0,0 0-1 0 0,1 0 1 0 0,-1 0-1 0 0,1 1 1 0 0,0-1-1 0 0,1 1 1 0 0,-1-1-1 0 0,1 1 1 0 0,0 0-1 0 0,0 1 1 0 0,0-1 0 0 0,1 1-1 0 0,-1-1 1 0 0,1 1-1 0 0,0 1 1 0 0,0-1-1 0 0,0 1 1 0 0,0-1-1 0 0,4 0-126 0 0,-3 6 58 0 0,-1 0 0 0 0,1 0-1 0 0,-1 1 1 0 0,0 0 0 0 0,-1 0-1 0 0,1 0 1 0 0,0 0 0 0 0,-1 1-1 0 0,0-1 1 0 0,0 1 0 0 0,-1 0-1 0 0,1 1 1 0 0,-1-1-1 0 0,0 0 1 0 0,-1 1 0 0 0,1 0-1 0 0,0 4-57 0 0,3 1 76 0 0,20 47 222 0 0,-3 2-1 0 0,-3 0 0 0 0,-2 1 0 0 0,-3 2 1 0 0,5 44-298 0 0,-7-39 459 0 0,-2-10 1484 0 0,-11-58-1690 0 0,1-3-25 0 0,10-76-30 0 0,3 0 1 0 0,3 2 0 0 0,5 0 0 0 0,2 1 0 0 0,6-5-199 0 0,-22 55-4 0 0,39-62-88 0 0,-22 110-71 0 0,29 143 220 0 0,-38-101-328 0 0,-3 1 0 0 0,-3 0 0 0 0,-3 0 0 0 0,-3 1 0 0 0,-3 3 271 0 0,15-8-1970 0 0,-8-63-1547 0 0,-5-6 2345 0 0</inkml:trace>
  <inkml:trace contextRef="#ctx0" brushRef="#br0" timeOffset="-90618.719">6107 1058 1288 0 0,'-3'-3'703'0'0,"3"4"-629"0"0,0-1 0 0 0,0 1 0 0 0,0 0 0 0 0,0 0 0 0 0,0-1 0 0 0,0 1 0 0 0,0 0 1 0 0,-1 0-1 0 0,1-1 0 0 0,0 1 0 0 0,0 0 0 0 0,-1-1 0 0 0,1 1 0 0 0,0 0 0 0 0,-1-1 0 0 0,1 1 0 0 0,0 0 0 0 0,-1-1 1 0 0,1 1-1 0 0,-1-1 0 0 0,1 1 0 0 0,-1-1 0 0 0,1 1 0 0 0,-1-1 0 0 0,0 1 0 0 0,1-1 0 0 0,-1 0 0 0 0,0 1 0 0 0,1-1 1 0 0,-1 0-1 0 0,0 1 0 0 0,1-1 0 0 0,-1 0 0 0 0,0 0 0 0 0,1 0 0 0 0,-1 0 0 0 0,0 1 0 0 0,0-1 0 0 0,1 0 0 0 0,-1 0 1 0 0,0-1-1 0 0,0 1 0 0 0,1 0 0 0 0,-1 0 0 0 0,0 0 0 0 0,1 0 0 0 0,-1-1 0 0 0,0 1 0 0 0,0 0 0 0 0,1 0 0 0 0,-1-1 1 0 0,1 1-1 0 0,-1-1 0 0 0,0 1 0 0 0,1-1 0 0 0,-1 1 0 0 0,1-1 0 0 0,-1 1 0 0 0,1-1 0 0 0,-1 1 0 0 0,1-1 0 0 0,-1 0-74 0 0,15 74 133 0 0,-13-69 49 0 0,171 492 1257 0 0,-134-401-1270 0 0,-28-66-44 0 0,2 0 1 0 0,1-1-1 0 0,1-1 1 0 0,2 0-1 0 0,0-1 1 0 0,18 21-126 0 0,-32-45 25 0 0,0 0 0 0 0,0 0 0 0 0,0 0 0 0 0,1-1 0 0 0,-1 1 1 0 0,1 0-1 0 0,-1-1 0 0 0,1 0 0 0 0,-1 0 0 0 0,1 0 0 0 0,-1 0 1 0 0,1 0-1 0 0,0 0 0 0 0,0-1 0 0 0,0 1 0 0 0,-1-1 0 0 0,1 0 1 0 0,0 0-1 0 0,0 0 0 0 0,0 0 0 0 0,-1 0 0 0 0,1 0 0 0 0,0-1 1 0 0,0 0-1 0 0,0 1 0 0 0,-1-1 0 0 0,1 0 0 0 0,0 0 0 0 0,-1-1 1 0 0,1 1-1 0 0,-1-1 0 0 0,0 1 0 0 0,1-1 0 0 0,-1 0 1 0 0,0 1-1 0 0,0-1 0 0 0,2-2-25 0 0,75-86 381 0 0,-77 89-378 0 0,58-97 70 0 0,-4-1 0 0 0,-4-3 0 0 0,-5-2 0 0 0,-4-3 0 0 0,24-97-73 0 0,-32 102-3 0 0,82-262-314 0 0,-146 492-4218 0 0,24-53 1876 0 0,4-53 1349 0 0</inkml:trace>
  <inkml:trace contextRef="#ctx0" brushRef="#br0" timeOffset="-90059.179">7702 578 1820 0 0,'-37'12'319'0'0,"1"1"-1"0"0,0 2 1 0 0,1 2-1 0 0,1 1 1 0 0,1 1-1 0 0,0 2 1 0 0,2 2 0 0 0,0 0-1 0 0,2 2 1 0 0,1 2-1 0 0,1 0 1 0 0,1 2-1 0 0,1 1 1 0 0,-20 32-319 0 0,18-30 194 0 0,2 2 1 0 0,2 0 0 0 0,0 2-1 0 0,3 0 1 0 0,1 1-1 0 0,1 1 1 0 0,3 1 0 0 0,1 1-1 0 0,2 0 1 0 0,1 0-1 0 0,2 1 1 0 0,2 0-1 0 0,0 23-194 0 0,27 104 285 0 0,-14-146-340 0 0,0 0-1 0 0,2 0 0 0 0,1 0 1 0 0,0-1-1 0 0,2 0 0 0 0,0-1 1 0 0,2 0-1 0 0,0-1 1 0 0,1 0-1 0 0,0-1 0 0 0,2-1 1 0 0,0 0-1 0 0,1-1 1 0 0,17 12 55 0 0,-11-11-449 0 0,1-1 0 0 0,1-1 1 0 0,1-1-1 0 0,-1-2 0 0 0,2 0 1 0 0,0-1-1 0 0,0-2 0 0 0,1-1 1 0 0,0-1-1 0 0,1-2 0 0 0,12 1 449 0 0,30 1-1156 0 0</inkml:trace>
  <inkml:trace contextRef="#ctx0" brushRef="#br0" timeOffset="-89503.298">8358 875 1932 0 0,'7'-16'2782'0'0,"-15"39"-2132"0"0,2 25-438 0 0,1 0-1 0 0,3 0 0 0 0,1 0 0 0 0,3 0 0 0 0,2 0 0 0 0,2 0 0 0 0,2 0 0 0 0,6 18-211 0 0,65 267 328 0 0,-92-284-4603 0 0,2-48 3013 0 0</inkml:trace>
  <inkml:trace contextRef="#ctx0" brushRef="#br0" timeOffset="-89099.137">7588 938 1316 0 0,'-12'-1'314'0'0,"-24"-3"2735"0"0,55 2-1335 0 0,459-49 292 0 0,549-62-426 0 0,-1013 111-1869 0 0,22-3 1027 0 0,-42-2-4944 0 0,-5 2 695 0 0,10 2 2260 0 0</inkml:trace>
  <inkml:trace contextRef="#ctx0" brushRef="#br0" timeOffset="-88864.785">9428 493 1468 0 0,'22'8'184'0'0,"0"0"1"0"0,-1 2-1 0 0,-1 0 0 0 0,1 2 1 0 0,-2 0-1 0 0,1 1 0 0 0,-2 1 1 0 0,0 1-1 0 0,-1 1 0 0 0,0 0 1 0 0,-1 1-1 0 0,-1 0 0 0 0,-1 2 1 0 0,0 0-1 0 0,-1 0 0 0 0,-2 1 1 0 0,0 1-1 0 0,-1 0 0 0 0,-1 0 0 0 0,6 19-184 0 0,14 25 237 0 0,-2 2-1 0 0,-4 1 0 0 0,-2 1 0 0 0,-4 0 0 0 0,-2 2 0 0 0,-4-1 0 0 0,-2 2 0 0 0,-4 4-236 0 0,-7 10 237 0 0,-2-35-157 0 0,-3-1-1 0 0,-2 0 1 0 0,-2-1-1 0 0,-3 1 1 0 0,-1-2-1 0 0,-17 35-79 0 0,9-40-321 0 0,-2 0 0 0 0,-1-1 0 0 0,-2-2 0 0 0,-2-1 0 0 0,-2-2 0 0 0,-1 0 0 0 0,-2-2 0 0 0,-1-2 0 0 0,-1-2 0 0 0,-2-1 0 0 0,-2-1 0 0 0,0-3 0 0 0,-21 9 321 0 0,-80 35-1260 0 0</inkml:trace>
  <inkml:trace contextRef="#ctx0" brushRef="#br0" timeOffset="-85926.179">10938 2127 1920 0 0,'-24'3'1947'0'0,"-37"7"1047"0"0,60-10-2659 0 0,2-2 448 0 0,532-66 421 0 0,-82 23-5386 0 0,-422 43 1575 0 0,-28 2 1121 0 0</inkml:trace>
  <inkml:trace contextRef="#ctx0" brushRef="#br0" timeOffset="-85646.595">11149 1588 1684 0 0,'-9'5'3876'0'0,"9"38"-3444"0"0,0-31 47 0 0,18 243 1150 0 0,18-81-1762 0 0,8-2 0 0 0,31 69 133 0 0,-31-41-5192 0 0,-44-178 3978 0 0</inkml:trace>
  <inkml:trace contextRef="#ctx0" brushRef="#br0" timeOffset="-78696.176">12877 605 904 0 0,'-99'-63'2877'0'0,"93"60"-2779"0"0,0 0 0 0 0,0 1 0 0 0,0 0 0 0 0,-1 0-1 0 0,1 0 1 0 0,-1 1 0 0 0,0 0 0 0 0,1 0 0 0 0,-1 0 0 0 0,0 1 0 0 0,1 0 0 0 0,-1 0-1 0 0,0 1 1 0 0,1 0 0 0 0,-1 0 0 0 0,1 1 0 0 0,-1 0 0 0 0,1 0 0 0 0,-1 0 0 0 0,1 1 0 0 0,0 0-1 0 0,0 0 1 0 0,1 0 0 0 0,-1 1 0 0 0,0 0 0 0 0,1 0 0 0 0,0 0 0 0 0,0 1 0 0 0,0 0-1 0 0,1 0 1 0 0,-3 4-98 0 0,-107 184 1036 0 0,90-127-784 0 0,3 2 0 0 0,3 0 0 0 0,3 2 0 0 0,3 0 0 0 0,4 0 0 0 0,2 0 0 0 0,3 27-252 0 0,5-14 110 0 0,5-15-211 0 0,2 0-1 0 0,3-1 1 0 0,4 0 0 0 0,2-1-1 0 0,25 59 102 0 0,-29-91-291 0 0,2 0 0 0 0,1-2-1 0 0,1 0 1 0 0,2-1 0 0 0,1-1 0 0 0,1 0-1 0 0,2-2 1 0 0,0-1 0 0 0,2-1 0 0 0,2-1-1 0 0,0-2 1 0 0,1 0 0 0 0,1-2 0 0 0,1-1-1 0 0,1-2 1 0 0,0-1 0 0 0,2-1 0 0 0,0-2-1 0 0,20 5 292 0 0,24-7-1260 0 0</inkml:trace>
  <inkml:trace contextRef="#ctx0" brushRef="#br0" timeOffset="-75526.856">18309 156 2008 0 0,'14'-6'415'0'0,"-13"5"-351"0"0,0 0 0 0 0,1 1 0 0 0,-1-1 0 0 0,0 0 0 0 0,1 0 0 0 0,-1 1-1 0 0,1-1 1 0 0,-1 1 0 0 0,1-1 0 0 0,-1 1 0 0 0,1 0 0 0 0,-1-1 0 0 0,1 1 0 0 0,-1 0 0 0 0,1 0 0 0 0,-1 0 0 0 0,1 0 0 0 0,-1 0 0 0 0,1 1 0 0 0,0-1-1 0 0,-1 0 1 0 0,1 1 0 0 0,-1-1 0 0 0,0 1 0 0 0,1 0 0 0 0,-1-1 0 0 0,1 1 0 0 0,-1 0 0 0 0,0 0 0 0 0,1 0 0 0 0,-1 0 0 0 0,0 0 0 0 0,0 0 0 0 0,0 0 0 0 0,0 0-1 0 0,1 1-63 0 0,15 25 259 0 0,0 0 0 0 0,-2 0 0 0 0,-2 2-1 0 0,0 0 1 0 0,-2 0 0 0 0,-1 1 0 0 0,6 31-259 0 0,-4-23 143 0 0,11 47 147 0 0,-4 1 0 0 0,-3 1 0 0 0,-5 0 0 0 0,-3 1 0 0 0,-3 5-290 0 0,-26 101 619 0 0,13-151-540 0 0,-1-1-1 0 0,-2 1 1 0 0,-1-2-1 0 0,-3 0 1 0 0,-1-1 0 0 0,-3 0-1 0 0,0-1 1 0 0,-3-1-1 0 0,-1-1 1 0 0,-2-2-1 0 0,-1 0 1 0 0,-2-1 0 0 0,-1-2-1 0 0,-2-1 1 0 0,0-1-1 0 0,-3-2 1 0 0,0-2-1 0 0,-2 0 1 0 0,0-3 0 0 0,-5 1-79 0 0,-130 26-2299 0 0,163-50 2089 0 0,0 0 0 0 0,0-1 0 0 0,0 0 0 0 0,1 0 0 0 0,-1-1 0 0 0,0 0 0 0 0,1 0 0 0 0,0-1 0 0 0,-1 0 0 0 0,1 0 0 0 0,0-1 0 0 0,1 1 0 0 0,-1-2 0 0 0,1 1 0 0 0,-1-1 0 0 0,1 0 0 0 0,0 0 0 0 0,1 0 0 0 0,0-1 0 0 0,0 0 0 0 0,0 0 0 0 0,0-1 0 0 0,1 1 0 0 0,0-1 0 0 0,-1-3 210 0 0,-17-39-1227 0 0</inkml:trace>
  <inkml:trace contextRef="#ctx0" brushRef="#br0" timeOffset="-75121.487">18844 33 1060 0 0,'9'-5'149'0'0,"0"0"0"0"0,1 1-1 0 0,0 0 1 0 0,0 1 0 0 0,0 0 0 0 0,0 0-1 0 0,0 1 1 0 0,0 1 0 0 0,1 0 0 0 0,-1 0-1 0 0,0 1 1 0 0,1 0 0 0 0,-1 1 0 0 0,1 0-1 0 0,-1 0 1 0 0,0 1 0 0 0,0 1 0 0 0,0 0 0 0 0,0 0-1 0 0,0 1 1 0 0,-1 0 0 0 0,1 1 0 0 0,-1 0-1 0 0,0 0 1 0 0,-1 1 0 0 0,1 0 0 0 0,-1 1-1 0 0,0-1 1 0 0,-1 2 0 0 0,1-1 0 0 0,-1 1-1 0 0,-1 0 1 0 0,0 0 0 0 0,5 10-149 0 0,-3-1 174 0 0,0 1 1 0 0,-2 0-1 0 0,0 0 0 0 0,-1 1 1 0 0,-1-1-1 0 0,0 1 0 0 0,-2 0 1 0 0,0 0-1 0 0,-1 1 0 0 0,-1 3-174 0 0,-5 6 260 0 0,-2 0 0 0 0,0 0-1 0 0,-2-1 1 0 0,-1 0 0 0 0,-1 0-1 0 0,-1-1 1 0 0,-2-1-1 0 0,0 0 1 0 0,-2-1 0 0 0,-1 0-1 0 0,-1-2 1 0 0,-2 1-260 0 0,-55 91 1179 0 0,94-94-1029 0 0,71-19-828 0 0,387-113-8068 0 0,-412 97 7476 0 0</inkml:trace>
  <inkml:trace contextRef="#ctx0" brushRef="#br0" timeOffset="-74734.787">19436 1578 1912 0 0,'152'-8'6375'0'0,"239"-46"-5627"0"0,-383 53-741 0 0,62-9-1466 0 0,-1-2 1 0 0,0-4 0 0 0,-1-3 0 0 0,31-15 1458 0 0,-58 15-1365 0 0</inkml:trace>
  <inkml:trace contextRef="#ctx0" brushRef="#br0" timeOffset="-74467.435">19891 1068 1480 0 0,'-17'27'5567'0'0,"26"37"-5328"0"0,-6-52 210 0 0,125 430 1458 0 0,-107-342-1949 0 0,34 240-6796 0 0,-53-306 5608 0 0</inkml:trace>
  <inkml:trace contextRef="#ctx0" brushRef="#br0" timeOffset="-76291.488">16714 720 2088 0 0,'-16'16'4092'0'0,"2"30"-3714"0"0,12-37-44 0 0,-20 266 1579 0 0,23-223-1699 0 0,29 146 311 0 0,-16 2-1136 0 0,-14-198 463 0 0,0 1 0 0 0,0-1 0 0 0,0 0 1 0 0,0 1-1 0 0,-1-1 0 0 0,1 0 0 0 0,-1 0 1 0 0,0 1-1 0 0,1-1 0 0 0,-1 0 0 0 0,0 0 1 0 0,0 0-1 0 0,0 0 0 0 0,-1 0 0 0 0,1 0 0 0 0,0 0 1 0 0,-1 0-1 0 0,0 0 0 0 0,1-1 0 0 0,-1 1 1 0 0,0 0-1 0 0,0-1 0 0 0,1 0 0 0 0,-1 1 0 0 0,0-1 1 0 0,-1 0-1 0 0,1 0 0 0 0,0 0 0 0 0,0 0 1 0 0,0-1-1 0 0,-1 1 0 0 0,1-1 0 0 0,0 1 0 0 0,0-1 1 0 0,-1 0-1 0 0,1 1 0 0 0,-1-1 0 0 0,1-1 1 0 0,0 1-1 0 0,-1 0 0 0 0,1 0 0 0 0,-1-1 148 0 0,-8 0-1258 0 0</inkml:trace>
  <inkml:trace contextRef="#ctx0" brushRef="#br0" timeOffset="-75930.126">16191 738 1964 0 0,'-2'-8'5952'0'0,"92"-27"-4608"0"0,64 8-884 0 0,0 6 0 0 0,2 8-1 0 0,0 6 1 0 0,46 8-460 0 0,-153 20-804 0 0,-87-7-5885 0 0,31-16 5535 0 0</inkml:trace>
  <inkml:trace contextRef="#ctx0" brushRef="#br0" timeOffset="-78092.408">13816 685 2120 0 0,'0'-1'61'0'0,"0"0"-1"0"0,0 0 1 0 0,0 0-1 0 0,1 0 1 0 0,-2 0-1 0 0,1 0 1 0 0,0 0 0 0 0,0 0-1 0 0,0 0 1 0 0,0 0-1 0 0,-1 0 1 0 0,1 0-1 0 0,0 0 1 0 0,-1 0-1 0 0,1 0 1 0 0,-1 0 0 0 0,1 0-1 0 0,-1 1 1 0 0,1-1-1 0 0,-1 0 1 0 0,0 0-1 0 0,1 1 1 0 0,-1-1-1 0 0,0 0 1 0 0,1 1-1 0 0,-1-1 1 0 0,0 1 0 0 0,0-1-1 0 0,0 1 1 0 0,0-1-1 0 0,0 1 1 0 0,0-1-1 0 0,0 1 1 0 0,1 0-1 0 0,-1 0 1 0 0,0-1 0 0 0,0 1-1 0 0,0 0 1 0 0,0 0-1 0 0,0 0 1 0 0,0 0-1 0 0,0 0 1 0 0,0 0-1 0 0,0 0 1 0 0,0 1-1 0 0,0-1 1 0 0,0 0 0 0 0,0 0-1 0 0,0 1 1 0 0,0-1-1 0 0,0 1 1 0 0,0-1-1 0 0,0 1 1 0 0,1-1-1 0 0,-1 1 1 0 0,0-1 0 0 0,0 1-1 0 0,0 0 1 0 0,1-1-1 0 0,-1 2-60 0 0,-8 36 232 0 0,2 1 0 0 0,1 0 0 0 0,2 0 0 0 0,2 0-1 0 0,2 0 1 0 0,2 14-232 0 0,-2 8 142 0 0,27 183 254 0 0,23 288 751 0 0,-61-459-724 0 0,3-108-445 0 0,7 14-40 0 0,0 0 0 0 0,2 0 0 0 0,0 0 0 0 0,1 0 0 0 0,2 0 0 0 0,0 0 0 0 0,1 0-1 0 0,4-10 63 0 0,-5 16-36 0 0,1 0 0 0 0,0 0 0 0 0,1 1 0 0 0,0-1 0 0 0,1 2-1 0 0,1-1 1 0 0,0 1 0 0 0,1 0 0 0 0,1 0 0 0 0,0 1-1 0 0,0 1 1 0 0,1 0 0 0 0,1 0 0 0 0,-1 1 0 0 0,2 0-1 0 0,-1 1 1 0 0,2 1 0 0 0,-1 0 0 0 0,1 1 0 0 0,0 0-1 0 0,0 1 1 0 0,1 0 0 0 0,0 1 0 0 0,0 1 0 0 0,8-1 36 0 0,-14 3-6 0 0,0 1 0 0 0,0 0 0 0 0,0 0 0 0 0,0 1 0 0 0,1 0 0 0 0,-1 0 0 0 0,0 1 0 0 0,0 0 0 0 0,0 1 0 0 0,0 0 0 0 0,0 0 0 0 0,0 1 1 0 0,0 1-1 0 0,-1-1 0 0 0,1 1 0 0 0,-1 0 0 0 0,0 1 0 0 0,0 0 0 0 0,-1 0 0 0 0,1 1 0 0 0,-1 0 0 0 0,-1 0 0 0 0,1 1 0 0 0,-1 0 0 0 0,0 0 0 0 0,0 0 0 0 0,-1 1 0 0 0,0 0 0 0 0,-1 0 1 0 0,1 0-1 0 0,-2 1 0 0 0,1-1 0 0 0,-1 1 6 0 0,-5 2 11 0 0,0 0-1 0 0,-1-1 1 0 0,0 0 0 0 0,0 1 0 0 0,-1-1 0 0 0,-1 0 0 0 0,0-1 0 0 0,0 1 0 0 0,-1-1 0 0 0,0 0-1 0 0,-1-1 1 0 0,0 1 0 0 0,0-1 0 0 0,0-1 0 0 0,-1 1 0 0 0,-1-1 0 0 0,1-1 0 0 0,-1 1 0 0 0,0-1-1 0 0,0-1 1 0 0,-1 0 0 0 0,0 0 0 0 0,0-1 0 0 0,-5 1-11 0 0,-145 43-672 0 0,149-46 379 0 0,1-1 1 0 0,-1-1 0 0 0,0 0 0 0 0,1-1-1 0 0,-1 0 1 0 0,1 0 0 0 0,-1-1 0 0 0,1 0-1 0 0,0-1 1 0 0,0 0 0 0 0,0-1 0 0 0,0 0 0 0 0,0-1-1 0 0,-3-2 293 0 0,-14-13-1146 0 0</inkml:trace>
  <inkml:trace contextRef="#ctx0" brushRef="#br0" timeOffset="-77763.909">14548 1286 1216 0 0,'13'25'502'0'0,"-2"-1"1"0"0,-1 1-1 0 0,-2 1 1 0 0,0 0-1 0 0,-1 0 0 0 0,-2 0 1 0 0,-1 1-1 0 0,1 13-502 0 0,8 45 686 0 0,-11-64-517 0 0,1 5-3683 0 0,-3-26 2406 0 0</inkml:trace>
  <inkml:trace contextRef="#ctx0" brushRef="#br0" timeOffset="-77499.224">14611 1031 1240 0 0,'3'-3'936'0'0,"-3"0"-184"0"0,2-1-152 0 0,-2 1-108 0 0,0 0-300 0 0,4 1-24 0 0,-1 2-276 0 0,-1 0-96 0 0,1 2-16 0 0,1 1 20 0 0,0-1-192 0 0,3 3-364 0 0,0-2-504 0 0</inkml:trace>
  <inkml:trace contextRef="#ctx0" brushRef="#br0" timeOffset="-77156.998">15043 1280 1112 0 0,'-8'0'139'0'0,"0"0"-1"0"0,0 1 1 0 0,-1 0 0 0 0,2 1 0 0 0,-1 0-1 0 0,0 0 1 0 0,0 0 0 0 0,1 1-1 0 0,-1 0 1 0 0,1 1 0 0 0,0 0-1 0 0,0 0 1 0 0,0 0 0 0 0,0 1-1 0 0,1 0 1 0 0,0 0 0 0 0,0 1-1 0 0,0 0 1 0 0,1 0 0 0 0,0 0-1 0 0,0 0 1 0 0,0 1 0 0 0,0 1-139 0 0,4-7 23 0 0,-10 9 123 0 0,1 1 1 0 0,0 0-1 0 0,1 0 0 0 0,0 1 1 0 0,1 0-1 0 0,0 0 0 0 0,1 1 1 0 0,0 0-1 0 0,1 0 1 0 0,1 1-1 0 0,0 0 0 0 0,0 0 1 0 0,2 0-1 0 0,-2 12-146 0 0,7-23 24 0 0,1-1 0 0 0,0 1-1 0 0,0-1 1 0 0,0 0 0 0 0,0 0 0 0 0,0 0 0 0 0,1 0 0 0 0,-1 0 0 0 0,0-1-1 0 0,1 0 1 0 0,-1 0 0 0 0,1 1 0 0 0,0-2 0 0 0,-1 1 0 0 0,1 0 0 0 0,0-1-1 0 0,0 0 1 0 0,-1 0 0 0 0,1 0 0 0 0,0 0 0 0 0,-1-1 0 0 0,1 1 0 0 0,0-1-1 0 0,-1 0 1 0 0,1 0 0 0 0,0 0 0 0 0,2-2-24 0 0,10-3-20 0 0,1-1 1 0 0,-1-1-1 0 0,-1 0 1 0 0,0-1-1 0 0,0 0 1 0 0,0-2-1 0 0,-1 1 1 0 0,-1-2-1 0 0,0 0 0 0 0,0 0 1 0 0,-2-2-1 0 0,1 1 1 0 0,-2-1-1 0 0,0-1 1 0 0,4-6 19 0 0,-9-26-301 0 0,-5 46 296 0 0,-2-15-190 0 0,8 24 6 0 0,1 2-172 0 0,1 1 0 0 0,0-2 0 0 0,1 1 1 0 0,0-1-1 0 0,0-1 0 0 0,1 1 0 0 0,0-2 0 0 0,1 1 1 0 0,-1-1-1 0 0,1-1 0 0 0,7 3 361 0 0,2-1-1150 0 0</inkml:trace>
  <inkml:trace contextRef="#ctx0" brushRef="#br0" timeOffset="-76891.929">15477 1113 1160 0 0,'-2'0'74'0'0,"0"-1"-1"0"0,1 1 1 0 0,-1 0 0 0 0,0 0 0 0 0,1 0-1 0 0,-1 0 1 0 0,1 0 0 0 0,-1 1-1 0 0,0-1 1 0 0,1 0 0 0 0,-1 1-1 0 0,1-1 1 0 0,-1 1 0 0 0,1-1 0 0 0,-1 1-1 0 0,1 0 1 0 0,-1 0 0 0 0,1 0-1 0 0,0 0 1 0 0,-1 0 0 0 0,1 0-1 0 0,0 0 1 0 0,0 0 0 0 0,0 0 0 0 0,0 1-1 0 0,0-1 1 0 0,0 0 0 0 0,0 1-1 0 0,0-1 1 0 0,0 0 0 0 0,1 1-1 0 0,-1-1 1 0 0,1 1 0 0 0,-1 0-1 0 0,1-1 1 0 0,-1 1 0 0 0,1-1 0 0 0,0 1-1 0 0,0 0 1 0 0,0-1 0 0 0,0 1-1 0 0,0-1 1 0 0,0 1 0 0 0,0 0-1 0 0,1-1 1 0 0,-1 1 0 0 0,0-1 0 0 0,1 1-1 0 0,0 0 1 0 0,-1-1 0 0 0,2 2-74 0 0,40 77 896 0 0,5-21-320 0 0,-38-50-509 0 0,-1-1 0 0 0,0 2-1 0 0,0-1 1 0 0,-1 1 0 0 0,0 0 0 0 0,0 0 0 0 0,-1 1 0 0 0,-1 0-1 0 0,0 0 1 0 0,0 1 0 0 0,-2-1 0 0 0,1 1 0 0 0,-1 0 0 0 0,-1 0-1 0 0,1 7-66 0 0,-5-10-112 0 0,0-1 0 0 0,0 0-1 0 0,-1 1 1 0 0,0-1-1 0 0,-1 0 1 0 0,0-1 0 0 0,0 1-1 0 0,-1-1 1 0 0,0 1 0 0 0,0-1-1 0 0,-1-1 1 0 0,1 1-1 0 0,-2-1 1 0 0,1 0 0 0 0,-1 0-1 0 0,1-1 1 0 0,-1 0 0 0 0,-1 0-1 0 0,1-1 1 0 0,-1 0-1 0 0,0 0 1 0 0,0-1 0 0 0,0 0-1 0 0,0 0 1 0 0,-1-1 0 0 0,1 0-1 0 0,-1 0 1 0 0,1-1-1 0 0,-1 0 1 0 0,0-1 0 0 0,-3 0 112 0 0,-8 0-966 0 0</inkml:trace>
  <inkml:trace contextRef="#ctx0" brushRef="#br0" timeOffset="-76615.11">15557 1151 2796 0 0,'-33'12'3356'0'0,"-34"50"-2052"0"0,48-33-1165 0 0,1 0-1 0 0,1 1 1 0 0,2 1 0 0 0,1 1 0 0 0,1 0-1 0 0,2 0 1 0 0,1 1 0 0 0,-4 29-139 0 0,-35 99-3898 0 0,39-140 2628 0 0,1-3 36 0 0</inkml:trace>
  <inkml:trace contextRef="#ctx0" brushRef="#br0" timeOffset="-69372.275">22018 738 956 0 0,'3'-4'451'0'0,"43"-57"1818"0"0,-48 56-2194 0 0,0 1 0 0 0,-1 0 0 0 0,1 0-1 0 0,-1 0 1 0 0,0 0 0 0 0,0 1 0 0 0,0-1-1 0 0,0 1 1 0 0,-1 0 0 0 0,1 0 0 0 0,-1 0-1 0 0,0 0 1 0 0,0 0 0 0 0,0 1 0 0 0,0 0-1 0 0,-1 0 1 0 0,1 0 0 0 0,0 0 0 0 0,-1 1-1 0 0,0 0 1 0 0,1 0 0 0 0,-1 0 0 0 0,1 0 0 0 0,-5 0-75 0 0,-15-3 44 0 0,0 0 0 0 0,-1 2 0 0 0,1 0 0 0 0,0 2 0 0 0,-1 1 0 0 0,1 1 1 0 0,-1 0-1 0 0,1 2 0 0 0,0 1 0 0 0,1 1 0 0 0,-1 1 0 0 0,1 1 1 0 0,0 1-1 0 0,1 1 0 0 0,0 1 0 0 0,1 1 0 0 0,0 1 0 0 0,1 1 1 0 0,0 0-1 0 0,1 2 0 0 0,1 0 0 0 0,0 1 0 0 0,2 1 0 0 0,0 0 1 0 0,-12 19-45 0 0,12-14 33 0 0,1 0-1 0 0,1 1 1 0 0,0 1 0 0 0,2 0 0 0 0,2 1 0 0 0,0 0 0 0 0,1 1 0 0 0,2 0 0 0 0,1 0 0 0 0,1 1 0 0 0,1-1 0 0 0,1 1 0 0 0,2 0-1 0 0,1 0 1 0 0,1 0 0 0 0,4 23-33 0 0,2-17 79 0 0,1-1-1 0 0,2 0 0 0 0,1 0 0 0 0,2-1 1 0 0,1 0-1 0 0,2-1 0 0 0,1-1 1 0 0,1-1-1 0 0,1 0 0 0 0,11 10-78 0 0,-5-13 67 0 0,2 0-1 0 0,0-2 1 0 0,2-1 0 0 0,1-2-1 0 0,0 0 1 0 0,2-2-1 0 0,0-2 1 0 0,1-1 0 0 0,1-1-1 0 0,0-2 1 0 0,1-1 0 0 0,0-2-1 0 0,1-1 1 0 0,0-2 0 0 0,0-2-1 0 0,1-1 1 0 0,4-1-67 0 0,31-5 145 0 0,-12-7-76 0 0,-1-3 0 0 0,0-2 0 0 0,0-3-1 0 0,-2-2 1 0 0,0-3 0 0 0,0-2-69 0 0,-25 10 29 0 0,-1-1 0 0 0,0-1 0 0 0,-1-1 0 0 0,-1-2 0 0 0,-1-1-1 0 0,-1-2 1 0 0,0 0 0 0 0,-2-2 0 0 0,-1 0 0 0 0,0-2 0 0 0,-2-1 0 0 0,-1 0 0 0 0,-2-2 0 0 0,0 0 0 0 0,-2-1 0 0 0,-1-1 0 0 0,-2-1 0 0 0,-1 0 0 0 0,-1-1-1 0 0,-2 0 1 0 0,-1 0 0 0 0,-2-1 0 0 0,0-6-29 0 0,-9-89 30 0 0,-4 106-33 0 0,-2 2 1 0 0,0-1-1 0 0,-1 1 0 0 0,-2 0 0 0 0,0 1 0 0 0,-1 0 0 0 0,0 1 1 0 0,-2 0-1 0 0,0 1 0 0 0,-2 0 0 0 0,0 2 0 0 0,-13-11 3 0 0,11 12-106 0 0,-1 2-1 0 0,-1 0 0 0 0,0 2 1 0 0,0 0-1 0 0,-1 1 1 0 0,-1 1-1 0 0,1 1 0 0 0,-2 1 1 0 0,1 1-1 0 0,-1 1 0 0 0,0 0 1 0 0,0 2-1 0 0,0 1 107 0 0,-107 25-3102 0 0,95-11 2134 0 0,-15 5-502 0 0,5 0 52 0 0</inkml:trace>
  <inkml:trace contextRef="#ctx0" brushRef="#br0" timeOffset="-65145.124">6628 4228 1132 0 0,'14'2'146'0'0,"0"0"0"0"0,0 0-1 0 0,0 1 1 0 0,-1 1 0 0 0,1 1 0 0 0,-1-1-1 0 0,0 2 1 0 0,0 0 0 0 0,0 1-1 0 0,-1 0 1 0 0,0 0 0 0 0,-1 2 0 0 0,0-1-1 0 0,0 2 1 0 0,0-1 0 0 0,-1 1 0 0 0,-1 1-1 0 0,0 0 1 0 0,0 0 0 0 0,-1 1 0 0 0,-1 0-1 0 0,0 0 1 0 0,0 0 0 0 0,1 7-146 0 0,8 17 221 0 0,-1 1 0 0 0,-2 0 0 0 0,-1 2 1 0 0,-2-1-1 0 0,-2 1 0 0 0,-2 1 0 0 0,-1-1 0 0 0,-2 1-221 0 0,-21 114 568 0 0,9-115-543 0 0,-2-1 0 0 0,-1-1 0 0 0,-2 1 1 0 0,-2-2-1 0 0,-1 0 0 0 0,-1-1 0 0 0,-3-1 0 0 0,0-1 0 0 0,-2-1 0 0 0,-2-1 0 0 0,-1 0 0 0 0,-5 2-25 0 0,-39 27-3358 0 0,65-57 1969 0 0,-5-3-36 0 0</inkml:trace>
  <inkml:trace contextRef="#ctx0" brushRef="#br0" timeOffset="-64803.476">7663 4792 1316 0 0,'-10'-5'6682'0'0,"27"0"-4921"0"0,274 0-93 0 0,-98-11-4685 0 0,-108 2-1044 0 0,-82 14 2791 0 0,-3 3 51 0 0</inkml:trace>
  <inkml:trace contextRef="#ctx0" brushRef="#br0" timeOffset="-64618.848">7488 5012 1304 0 0,'0'3'1256'0'0,"7"1"-340"0"0,8-1-88 0 0,11 0-108 0 0,12-1-71 0 0,8-2-85 0 0,2 2-72 0 0,-2-2-92 0 0,-21 0-228 0 0,14 0-76 0 0,11 0-200 0 0,5 0 16 0 0,66-17-748 0 0,-55 14-497 0 0,0-4 1 0 0,-6-1 216 0 0,0 1-232 0 0</inkml:trace>
  <inkml:trace contextRef="#ctx0" brushRef="#br0" timeOffset="-65843.112">5629 4495 1120 0 0,'0'1'150'0'0,"0"-1"0"0"0,0 1 0 0 0,0 0 0 0 0,0-1 0 0 0,0 1-1 0 0,0 0 1 0 0,0-1 0 0 0,1 1 0 0 0,-1 0 0 0 0,0-1 0 0 0,1 1 0 0 0,-1-1 0 0 0,0 1 0 0 0,1-1 0 0 0,-1 1-1 0 0,0-1 1 0 0,1 1 0 0 0,-1-1 0 0 0,1 1 0 0 0,-1-1 0 0 0,1 1 0 0 0,-1-1 0 0 0,1 0 0 0 0,0 1 0 0 0,-1-1-1 0 0,1 0 1 0 0,-1 0 0 0 0,1 1 0 0 0,0-1 0 0 0,-1 0 0 0 0,1 0 0 0 0,-1 0 0 0 0,1 0 0 0 0,0 0 0 0 0,-1 0-1 0 0,1 0 1 0 0,0 0 0 0 0,-1 0 0 0 0,1 0 0 0 0,0 0 0 0 0,-1 0 0 0 0,1 0-150 0 0,-2 4-119 0 0,-13 65 480 0 0,4 0 1 0 0,2 0 0 0 0,4 1 0 0 0,2 0-1 0 0,4 2-361 0 0,-2-35 83 0 0,24 136 240 0 0,0-2-4347 0 0,-42-167 1620 0 0,0-13 1229 0 0</inkml:trace>
  <inkml:trace contextRef="#ctx0" brushRef="#br0" timeOffset="-65579.632">5213 4702 1780 0 0,'12'-17'3135'0'0,"27"6"-2632"0"0,-29 9-98 0 0,476-65 2450 0 0,-227 41-6160 0 0,-184 6 921 0 0,-50 5 1243 0 0</inkml:trace>
  <inkml:trace contextRef="#ctx0" brushRef="#br0" timeOffset="-65408.93">5213 4410 1392 0 0,'-15'11'159'0'0,"1"1"0"0"0,1 0 0 0 0,0 1 0 0 0,1 0 0 0 0,0 1 0 0 0,1 0 0 0 0,0 1 0 0 0,2 0 0 0 0,-1 1 0 0 0,2 0 0 0 0,0 0 0 0 0,1 1-1 0 0,1 0 1 0 0,1 0 0 0 0,0 1 0 0 0,1 0 0 0 0,1-1 0 0 0,0 1 0 0 0,1 0 0 0 0,2 1 0 0 0,-1-1 0 0 0,2 0 0 0 0,1 0 0 0 0,0 0 0 0 0,1 1-159 0 0,8 23 112 0 0,2-2-1 0 0,1 1 1 0 0,2-2 0 0 0,2 0 0 0 0,1-1 0 0 0,3 0-1 0 0,0-2 1 0 0,3-1 0 0 0,0-1 0 0 0,3-1-1 0 0,0-1 1 0 0,2-2 0 0 0,8 5-112 0 0,-4-5-406 0 0,1-2 1 0 0,1-1-1 0 0,2-2 0 0 0,0-1 1 0 0,2-2-1 0 0,0-2 0 0 0,1-2 1 0 0,8 1 405 0 0,19 1-1232 0 0,-3-8-2 0 0</inkml:trace>
  <inkml:trace contextRef="#ctx0" brushRef="#br0" timeOffset="-68048.057">1995 4415 1544 0 0,'0'-17'706'0'0,"0"14"-100"0"0,-1-19 843 0 0,-8 5 237 0 0,0 61-1479 0 0,2 1 0 0 0,2 0 1 0 0,2 1-1 0 0,2-1 0 0 0,3 20-207 0 0,-1-5 209 0 0,17 206 310 0 0,91 447 531 0 0,-109-707-1135 0 0,2-1-34 0 0,-1 0 0 0 0,-1 0 0 0 0,1 0 1 0 0,-1 0-1 0 0,0 0 0 0 0,0 0 0 0 0,0 0 1 0 0,-1 0-1 0 0,1-1 0 0 0,-1 1 0 0 0,0 0 1 0 0,-1 0-1 0 0,1 0 0 0 0,-1-1 0 0 0,0 1 1 0 0,0-1-1 0 0,-1 0 0 0 0,1 1 0 0 0,-1-1 1 0 0,0 0-1 0 0,0 0 0 0 0,-3 3 119 0 0,-20-12-2505 0 0,9-12 1299 0 0</inkml:trace>
  <inkml:trace contextRef="#ctx0" brushRef="#br0" timeOffset="-67522.78">2011 4427 2324 0 0,'4'-16'842'0'0,"-4"17"-803"0"0,1-1-1 0 0,-1 1 1 0 0,0 0-1 0 0,0-1 1 0 0,1 1 0 0 0,-1-1-1 0 0,0 1 1 0 0,1-1-1 0 0,-1 1 1 0 0,1-1-1 0 0,-1 1 1 0 0,1-1-1 0 0,-1 1 1 0 0,1-1-1 0 0,-1 1 1 0 0,1-1-1 0 0,-1 0 1 0 0,1 1-1 0 0,-1-1 1 0 0,1 0-1 0 0,0 1 1 0 0,-1-1-1 0 0,1 0 1 0 0,0 0-1 0 0,-1 0 1 0 0,1 0-1 0 0,-1 0 1 0 0,1 0-1 0 0,0 0 1 0 0,-1 0-1 0 0,1 0 1 0 0,0 0-1 0 0,-1 0 1 0 0,1 0-1 0 0,0 0 1 0 0,-1 0-1 0 0,1 0 1 0 0,0-1-1 0 0,-1 1 1 0 0,1 0-1 0 0,-1-1 1 0 0,1 1-1 0 0,-1 0 1 0 0,1-1-1 0 0,0 1 1 0 0,-1 0-1 0 0,1-1 1 0 0,-1 1-1 0 0,0-1 1 0 0,1 1-1 0 0,-1-1 1 0 0,1 1-1 0 0,-1-1 1 0 0,0 0-1 0 0,1 1 1 0 0,-1-1-1 0 0,0 1 1 0 0,0-1-1 0 0,0 0 1 0 0,1 1 0 0 0,-1-1-1 0 0,0 0 1 0 0,0 0-39 0 0,139 231 793 0 0,-101-156-681 0 0,289 565 2367 0 0,-312-676-1638 0 0,9-81-728 0 0,6 2-1 0 0,4 1 1 0 0,6 2-1 0 0,4 2 1 0 0,5 2-1 0 0,13-14-112 0 0,-42 84 48 0 0,50-58-60 0 0,-68 96-15 0 0,2 5 17 0 0,3 9 3 0 0,-1 0 0 0 0,0 0-1 0 0,-1 0 1 0 0,0 1-1 0 0,-1 0 1 0 0,-1 0 0 0 0,0 0-1 0 0,-1 0 1 0 0,0 1-1 0 0,-1-1 1 0 0,-1 1 0 0 0,0-1-1 0 0,-2 12 8 0 0,2 17-25 0 0,13 595-431 0 0,-12-365-4635 0 0,1-262 3946 0 0,9-3-70 0 0</inkml:trace>
  <inkml:trace contextRef="#ctx0" brushRef="#br0" timeOffset="-67208.759">3833 4438 2252 0 0,'-6'-1'123'0'0,"0"0"-1"0"0,0-1 0 0 0,0 2 1 0 0,0-1-1 0 0,0 1 0 0 0,0 0 1 0 0,-1 0-1 0 0,1 0 0 0 0,0 1 1 0 0,0 0-1 0 0,0 1 0 0 0,0-1 0 0 0,0 1 1 0 0,1 0-1 0 0,-1 0 0 0 0,0 1 1 0 0,1 0-1 0 0,-1 0-122 0 0,2-1 65 0 0,-13 3 38 0 0,1 0 1 0 0,0 2-1 0 0,0 0 0 0 0,1 1 1 0 0,0 1-1 0 0,0 0 0 0 0,1 1 1 0 0,0 0-1 0 0,1 1 1 0 0,0 1-1 0 0,1 0 0 0 0,0 0 1 0 0,1 2-1 0 0,0-1 0 0 0,1 1 1 0 0,1 1-1 0 0,0 0 0 0 0,1 0 1 0 0,0 1-1 0 0,1 0 0 0 0,1 0 1 0 0,1 0-1 0 0,-2 10-103 0 0,10-6 88 0 0,0-1 1 0 0,1 1-1 0 0,1-1 0 0 0,1 1 1 0 0,1-1-1 0 0,0-1 1 0 0,2 0-1 0 0,0 0 0 0 0,1 0 1 0 0,0-1-1 0 0,2-1 0 0 0,0 0 1 0 0,1 0-1 0 0,12 11-88 0 0,-2 2 78 0 0,-16-20 0 0 0,0 0 0 0 0,0 0 0 0 0,-1 1 0 0 0,0 0 0 0 0,0 0 0 0 0,-1 0 0 0 0,-1 1 0 0 0,0 0 0 0 0,0 0 0 0 0,-1 0 0 0 0,-1 0 0 0 0,1 0 1 0 0,-1 3-79 0 0,-3-8 9 0 0,0 0 1 0 0,-1 0 0 0 0,1 0 0 0 0,-1 0 0 0 0,0 0-1 0 0,0 0 1 0 0,-1-1 0 0 0,0 1 0 0 0,0-1 0 0 0,0 0 0 0 0,-1 0-1 0 0,1 0 1 0 0,-1 0 0 0 0,0 0 0 0 0,-1-1 0 0 0,1 0 0 0 0,-1 0-1 0 0,0 0 1 0 0,0-1 0 0 0,0 1 0 0 0,0-1 0 0 0,-1 0 0 0 0,1-1-1 0 0,-4 2-9 0 0,-143 41-1029 0 0,146-46 843 0 0,0 1 0 0 0,1-1 0 0 0,-1 0-1 0 0,0 0 1 0 0,1-1 0 0 0,-1 1 0 0 0,1-1 0 0 0,0 0-1 0 0,-1-1 1 0 0,1 0 0 0 0,0 1 0 0 0,0-1 0 0 0,1-1-1 0 0,-1 1 1 0 0,1-1 0 0 0,-1 0 0 0 0,1 0 0 0 0,0 0-1 0 0,1-1 1 0 0,-1 1 0 0 0,1-1 0 0 0,0 0 0 0 0,0 0-1 0 0,0 0 1 0 0,1 0 0 0 0,-1 0 0 0 0,1-1 0 0 0,1 1-1 0 0,-1-1 1 0 0,1 0 186 0 0,-2-31-1434 0 0</inkml:trace>
  <inkml:trace contextRef="#ctx0" brushRef="#br0" timeOffset="-66916.551">4062 4639 1744 0 0,'28'-29'4451'0'0,"-58"56"-3011"0"0,16-2-1316 0 0,1 0 0 0 0,1 1-1 0 0,1 0 1 0 0,2 0 0 0 0,0 1-1 0 0,2 0 1 0 0,1 1 0 0 0,1 0-1 0 0,1 0 1 0 0,2 0 0 0 0,1 0-1 0 0,1 0 1 0 0,3 19-124 0 0,-4-31-8 0 0,2-1 0 0 0,0 1 1 0 0,0-1-1 0 0,2 1 0 0 0,0-1 1 0 0,0 0-1 0 0,2 0 0 0 0,0 0 1 0 0,0-1-1 0 0,1 1 0 0 0,1-1 1 0 0,1-1-1 0 0,0 1 0 0 0,0-1 0 0 0,1-1 1 0 0,1 0-1 0 0,0 0 0 0 0,1-1 1 0 0,0 0-1 0 0,1-1 0 0 0,0 0 1 0 0,1 0-1 0 0,0-2 0 0 0,0 0 1 0 0,0 0-1 0 0,1-1 0 0 0,1-1 0 0 0,4 2 8 0 0,-18-8-172 0 0,1 0-1 0 0,-1 0 1 0 0,1 0-1 0 0,-1 0 1 0 0,1 0-1 0 0,0 0 1 0 0,-1 0-1 0 0,1 0 1 0 0,-1 0-1 0 0,1-1 1 0 0,-1 1-1 0 0,1-1 1 0 0,-1 1-1 0 0,0-1 0 0 0,1 0 1 0 0,-1 1-1 0 0,0-1 1 0 0,1 0-1 0 0,-1 0 1 0 0,0 0-1 0 0,0 0 1 0 0,1 0-1 0 0,-1 0 1 0 0,0 0-1 0 0,0 0 1 0 0,-1-1-1 0 0,1 1 1 0 0,0 0-1 0 0,0-1 0 0 0,0 1 1 0 0,-1 0-1 0 0,1-1 1 0 0,-1 1-1 0 0,1-1 1 0 0,-1 1-1 0 0,0-1 173 0 0,-1-7-1216 0 0</inkml:trace>
  <inkml:trace contextRef="#ctx0" brushRef="#br0" timeOffset="-66698.608">4034 5062 1932 0 0,'12'-15'4965'0'0,"28"5"-4182"0"0,-28 8-236 0 0,246-54 2238 0 0,-101 23-4061 0 0,-140 26 685 0 0,-4 1-1211 0 0,-7 5-2291 0 0,-6 1 2883 0 0</inkml:trace>
  <inkml:trace contextRef="#ctx0" brushRef="#br0" timeOffset="-66481.401">4073 4674 2848 0 0,'26'-41'5154'0'0,"51"6"-3967"0"0,-68 32-830 0 0,169-44 155 0 0,-52 38-3367 0 0,-28 9-1348 0 0,-68 0 3019 0 0</inkml:trace>
  <inkml:trace contextRef="#ctx0" brushRef="#br0" timeOffset="-63156.014">8937 3977 1240 0 0,'33'-57'3287'0'0,"-31"57"-3219"0"0,0 0-1 0 0,-1 0 1 0 0,1 0-1 0 0,0 0 1 0 0,0 0-1 0 0,0 1 1 0 0,0-1-1 0 0,-1 1 0 0 0,1-1 1 0 0,0 1-1 0 0,-1 0 1 0 0,1 0-1 0 0,0 0 1 0 0,-1-1-1 0 0,1 2 1 0 0,-1-1-1 0 0,1 0 1 0 0,-1 0-1 0 0,0 0 1 0 0,1 1-1 0 0,-1-1 1 0 0,0 1-1 0 0,0-1 1 0 0,0 1-1 0 0,0-1 1 0 0,0 1-1 0 0,0-1 1 0 0,-1 1-1 0 0,1 0 1 0 0,0 0-1 0 0,-1-1 1 0 0,1 1-1 0 0,-1 0 1 0 0,0 0-1 0 0,0 0-67 0 0,4 6 229 0 0,208 440 1175 0 0,91 126-630 0 0,-252-502 193 0 0,-26-88-502 0 0,-7-6-353 0 0,-2-1 0 0 0,0 0 0 0 0,-1-1 0 0 0,-2-1 0 0 0,0 0 1 0 0,-2-1-1 0 0,8-25-112 0 0,2-1 33 0 0,94-226 477 0 0,36-149-510 0 0,-117 322-1894 0 0,0 116-3054 0 0,11 13 2529 0 0,-26-8 1180 0 0</inkml:trace>
  <inkml:trace contextRef="#ctx0" brushRef="#br0" timeOffset="-61823.965">12867 4504 988 0 0,'-24'-1'9675'0'0,"448"-45"-8050"0"0,-339 35-2003 0 0,-13 4-922 0 0,-1-3 0 0 0,0-4 1 0 0,-1-2-1 0 0,34-15 1300 0 0,-27-15-4219 0 0,-74 42 3043 0 0</inkml:trace>
  <inkml:trace contextRef="#ctx0" brushRef="#br0" timeOffset="-61561.842">13242 3985 1368 0 0,'-28'-7'6343'0'0,"15"59"-4877"0"0,27 224-127 0 0,68 75-1016 0 0,-12-63-4183 0 0,-46-156-65 0 0,-19-102 2547 0 0</inkml:trace>
  <inkml:trace contextRef="#ctx0" brushRef="#br0" timeOffset="-62828.946">11247 4152 1664 0 0,'6'-5'598'0'0,"-6"6"-513"0"0,0 0 0 0 0,0-1-1 0 0,0 1 1 0 0,1-1 0 0 0,-1 1 0 0 0,0-1-1 0 0,0 0 1 0 0,1 1 0 0 0,-1-1 0 0 0,0 1-1 0 0,1-1 1 0 0,-1 1 0 0 0,0-1-1 0 0,1 0 1 0 0,-1 1 0 0 0,1-1 0 0 0,-1 0-1 0 0,1 0 1 0 0,-1 1 0 0 0,1-1 0 0 0,-1 0-1 0 0,1 0 1 0 0,-1 1 0 0 0,1-1 0 0 0,-1 0-1 0 0,1 0 1 0 0,-1 0 0 0 0,1 0-1 0 0,-1 0 1 0 0,1 0 0 0 0,-1 0 0 0 0,1 0-1 0 0,0 0 1 0 0,-1 0 0 0 0,1 0 0 0 0,-1 0-1 0 0,1-1 1 0 0,-1 1 0 0 0,1 0-1 0 0,-1 0 1 0 0,1 0 0 0 0,-1-1 0 0 0,1 1-1 0 0,-1 0 1 0 0,0-1 0 0 0,1 1 0 0 0,-1 0-1 0 0,1-1 1 0 0,-1 1 0 0 0,0-1-1 0 0,1 1 1 0 0,-1 0 0 0 0,0-1 0 0 0,1 1-1 0 0,-1-1 1 0 0,0 1 0 0 0,0-1 0 0 0,1 1-1 0 0,-1-1-84 0 0,-10 46 338 0 0,1 0 0 0 0,3 1-1 0 0,2 0 1 0 0,2 0-1 0 0,3 36-337 0 0,-1-74 34 0 0,25 181 361 0 0,-11-5-1536 0 0,-14-180 948 0 0,0 0-1 0 0,-1-1 1 0 0,1 1 0 0 0,-1-1 0 0 0,0 1 0 0 0,0-1-1 0 0,0 1 1 0 0,-1-1 0 0 0,1 0 0 0 0,-1 0 0 0 0,0 1-1 0 0,0-1 1 0 0,0 0 0 0 0,0-1 0 0 0,0 1 0 0 0,0 0-1 0 0,-1-1 1 0 0,0 1 0 0 0,1-1 0 0 0,-1 0 0 0 0,0 1-1 0 0,0-1 1 0 0,0-1 0 0 0,0 1 0 0 0,-1 0 0 0 0,1-1-1 0 0,0 0 1 0 0,-1 0 0 0 0,1 0 0 0 0,-1 0 0 0 0,0 0 193 0 0,-8-1-1340 0 0</inkml:trace>
  <inkml:trace contextRef="#ctx0" brushRef="#br0" timeOffset="-62566.616">10763 4225 1884 0 0,'2'-5'258'0'0,"0"1"0"0"0,-1-1 0 0 0,2 1 0 0 0,-1 0 0 0 0,0-1 0 0 0,1 1 0 0 0,0 0 0 0 0,0 0 0 0 0,0 1 0 0 0,0-1 0 0 0,1 1 0 0 0,-1-1 0 0 0,1 1 0 0 0,0 0 0 0 0,0 1 0 0 0,0-1 0 0 0,1 1 0 0 0,-1-1 0 0 0,0 1 0 0 0,3 0-258 0 0,165-40 1297 0 0,-161 41-1106 0 0,331-35 506 0 0,-112 24-4910 0 0,-166 2 1773 0 0,-50 2 1208 0 0</inkml:trace>
  <inkml:trace contextRef="#ctx0" brushRef="#br0" timeOffset="-62318.991">10861 3822 1636 0 0,'-22'10'243'0'0,"1"2"0"0"0,0 0 0 0 0,1 2 0 0 0,0 0-1 0 0,2 1 1 0 0,-1 1 0 0 0,2 1 0 0 0,0 0 0 0 0,1 1 0 0 0,1 1-1 0 0,0 0 1 0 0,2 1 0 0 0,0 1 0 0 0,1 0 0 0 0,1 1 0 0 0,2 0 0 0 0,0 1-1 0 0,1-1 1 0 0,1 2 0 0 0,1-1 0 0 0,-2 23-243 0 0,4 68 667 0 0,11-68-521 0 0,1 0 0 0 0,3-1 0 0 0,1-1 0 0 0,2 0 0 0 0,2 0 0 0 0,11 18-146 0 0,7-1-59 0 0,2-2 0 0 0,3-1 0 0 0,3-2 0 0 0,45 47 59 0 0,117 78-3079 0 0,-101-127 587 0 0,-57-45 1276 0 0</inkml:trace>
  <inkml:trace contextRef="#ctx0" brushRef="#br0" timeOffset="-62116.448">11947 3818 1312 0 0,'12'-1'142'0'0,"-1"0"0"0"0,0 0 0 0 0,1 1 0 0 0,-1 0 0 0 0,1 1 0 0 0,-1 0 1 0 0,0 1-1 0 0,1 0 0 0 0,-1 1 0 0 0,0 0 0 0 0,-1 1 0 0 0,1 0 0 0 0,0 1 0 0 0,-1 0 0 0 0,0 1 0 0 0,0 0 0 0 0,-1 0 0 0 0,0 1 0 0 0,0 0 0 0 0,0 1 0 0 0,-1 0 0 0 0,0 0 0 0 0,-1 0 1 0 0,0 1-1 0 0,0 1 0 0 0,-1-1 0 0 0,0 1 0 0 0,0 0 0 0 0,2 8-142 0 0,1 0 161 0 0,0 0-1 0 0,-1 1 1 0 0,0 1 0 0 0,-2-1 0 0 0,0 1-1 0 0,-2 0 1 0 0,0 1 0 0 0,-1-1 0 0 0,-1 0 0 0 0,-1 1-1 0 0,-1 0 1 0 0,0-1 0 0 0,-2 1 0 0 0,-3 16-161 0 0,-9 25 72 0 0,-3 0-1 0 0,-2-1 1 0 0,-3-1 0 0 0,-30 58-72 0 0,32-76-1029 0 0,-1-1 1 0 0,-3-1-1 0 0,-1-1 1 0 0,-2-1-1 0 0,-13 14 1029 0 0,20-30-1203 0 0</inkml:trace>
  <inkml:trace contextRef="#ctx0" brushRef="#br0" timeOffset="-59675.937">14941 3395 1372 0 0,'0'-25'2378'0'0,"-1"23"-2341"0"0,-1 0 0 0 0,0 0 0 0 0,0 1 0 0 0,1-1 1 0 0,-1 0-1 0 0,-1 1 0 0 0,1-1 0 0 0,0 1 0 0 0,0 0 1 0 0,0 0-1 0 0,-1 0 0 0 0,1 0 0 0 0,-1 0 0 0 0,1 0 1 0 0,-1 1-1 0 0,1-1 0 0 0,-1 1 0 0 0,1 0 0 0 0,-1-1 1 0 0,1 1-1 0 0,-1 1 0 0 0,1-1 0 0 0,-1 0 0 0 0,1 0 1 0 0,-1 1-1 0 0,1 0 0 0 0,-1-1 0 0 0,1 1 0 0 0,-1 0 1 0 0,1 0-1 0 0,0 0 0 0 0,0 0 0 0 0,-1 1 0 0 0,1-1 1 0 0,0 1-1 0 0,0-1 0 0 0,0 1 0 0 0,1 0 0 0 0,-2 0-37 0 0,-25 14 138 0 0,1 1 0 0 0,0 2-1 0 0,2 0 1 0 0,0 2-1 0 0,1 1 1 0 0,1 0-1 0 0,1 2 1 0 0,1 1 0 0 0,1 0-1 0 0,1 1 1 0 0,2 2-1 0 0,-2 3-137 0 0,-1 0 43 0 0,1 1 0 0 0,1 0 0 0 0,1 1 0 0 0,2 1 0 0 0,2 0 0 0 0,1 1 1 0 0,2 1-1 0 0,1 0 0 0 0,2 0 0 0 0,1 0 0 0 0,2 1 0 0 0,1 0 0 0 0,3 0 0 0 0,0 0 0 0 0,3 0 0 0 0,1-1 0 0 0,1 1 0 0 0,2-1 0 0 0,2 0 0 0 0,1 0 0 0 0,2-1 0 0 0,2-1 0 0 0,0 0 0 0 0,14 21-43 0 0,-4-18-59 0 0,1 0 1 0 0,2-1-1 0 0,1-2 0 0 0,2-1 1 0 0,1-1-1 0 0,2-2 0 0 0,1-1 1 0 0,1-2-1 0 0,1-1 0 0 0,5 1 59 0 0,-2-4-622 0 0,1-1-1 0 0,1-2 0 0 0,1-2 1 0 0,1-2-1 0 0,1-1 1 0 0,6-1 622 0 0,17-1-1206 0 0</inkml:trace>
  <inkml:trace contextRef="#ctx0" brushRef="#br0" timeOffset="-56426.923">19623 3052 948 0 0,'-7'-17'1137'0'0,"4"12"-815"0"0,1-1 0 0 0,-1 0 0 0 0,1 0 0 0 0,0 1 0 0 0,0-1 1 0 0,1-1-1 0 0,0 1 0 0 0,0 0 0 0 0,0 0 0 0 0,1 0 0 0 0,0-1 1 0 0,0 1-1 0 0,1 0 0 0 0,-1 0 0 0 0,1 0 0 0 0,1-2-322 0 0,1 3 85 0 0,0 0 1 0 0,1 0-1 0 0,-1 0 0 0 0,1 0 0 0 0,0 1 0 0 0,1 0 0 0 0,-1-1 0 0 0,1 2 1 0 0,0-1-1 0 0,0 0 0 0 0,0 1 0 0 0,0 0 0 0 0,0 0 0 0 0,1 1 0 0 0,-1-1 1 0 0,1 1-1 0 0,0 1 0 0 0,0-1 0 0 0,0 1 0 0 0,0 0 0 0 0,0 0 0 0 0,0 0 1 0 0,0 1-1 0 0,0 0 0 0 0,0 0 0 0 0,0 1 0 0 0,0 0 0 0 0,0 0 0 0 0,0 0 1 0 0,0 1-86 0 0,7 5 60 0 0,0 0 1 0 0,0 1 0 0 0,-1 1 0 0 0,-1 0 0 0 0,1 0 0 0 0,-1 1 0 0 0,-1 1 0 0 0,0 0 0 0 0,0 0 0 0 0,-1 1 0 0 0,-1 0 0 0 0,0 1 0 0 0,-1 0-1 0 0,0 0 1 0 0,-1 0 0 0 0,0 1 0 0 0,-1 0 0 0 0,-1 0 0 0 0,0 0 0 0 0,-1 1 0 0 0,0 0 0 0 0,-1-1 0 0 0,-1 1 0 0 0,-1 0 0 0 0,0 0-1 0 0,0-1 1 0 0,-3 12-61 0 0,1-6 120 0 0,-1 1 0 0 0,-1-1 0 0 0,-1 0 0 0 0,-1 0 0 0 0,0 0 0 0 0,-2-1 0 0 0,0 0 0 0 0,-1-1 0 0 0,-12 18-120 0 0,-36 91 869 0 0,56-125-863 0 0,1 0-1 0 0,-1 1 1 0 0,0-1-1 0 0,1 1 1 0 0,-1-1-1 0 0,1 0 1 0 0,0 1 0 0 0,0-1-1 0 0,0 1 1 0 0,0-1-1 0 0,0 1 1 0 0,1-1-1 0 0,-1 1 1 0 0,1-1-1 0 0,-1 0 1 0 0,1 1-1 0 0,0-1 1 0 0,0 0-1 0 0,0 0 1 0 0,0 1 0 0 0,0-1-1 0 0,1 0 1 0 0,-1 0-1 0 0,1 0 1 0 0,-1 0-1 0 0,1-1 1 0 0,0 1-1 0 0,-1 0 1 0 0,1-1-1 0 0,0 1 1 0 0,0-1-1 0 0,0 0 1 0 0,0 1-1 0 0,1-1 1 0 0,-1 0 0 0 0,0 0-1 0 0,1 0 1 0 0,-1-1-1 0 0,0 1 1 0 0,1-1-1 0 0,0 1-5 0 0,117 8-818 0 0,-99-9 472 0 0,225-27-2736 0 0,156-63-3536 0 0,-326 69 5260 0 0</inkml:trace>
  <inkml:trace contextRef="#ctx0" brushRef="#br0" timeOffset="-59070.468">15645 3652 1708 0 0,'1'-1'54'0'0,"-1"0"0"0"0,0 0 1 0 0,-1 0-1 0 0,1 0 0 0 0,0 0 0 0 0,0 0 0 0 0,0 0 0 0 0,0 0 0 0 0,-1 0 0 0 0,1 0 1 0 0,-1 0-1 0 0,1 1 0 0 0,0-1 0 0 0,-1 0 0 0 0,1 0 0 0 0,-1 0 0 0 0,0 1 1 0 0,1-1-1 0 0,-1 0 0 0 0,0 0 0 0 0,1 1 0 0 0,-1-1 0 0 0,0 1 0 0 0,0-1 0 0 0,1 1 1 0 0,-1-1-1 0 0,0 1 0 0 0,0-1 0 0 0,0 1 0 0 0,0 0 0 0 0,0-1 0 0 0,0 1 1 0 0,0 0-1 0 0,0 0 0 0 0,0 0 0 0 0,0 0 0 0 0,0 0 0 0 0,0 0 0 0 0,1 0 1 0 0,-1 0-1 0 0,0 0 0 0 0,0 0 0 0 0,0 0 0 0 0,0 1 0 0 0,0-1 0 0 0,0 0 0 0 0,0 1 1 0 0,0-1-1 0 0,0 1 0 0 0,1-1 0 0 0,-1 1 0 0 0,0-1 0 0 0,0 1 0 0 0,0-1 1 0 0,1 1-1 0 0,-1 0 0 0 0,0 0-54 0 0,-6 20 82 0 0,1 1 0 0 0,1 1-1 0 0,1-1 1 0 0,1 1 0 0 0,1 0 0 0 0,1 0 0 0 0,1-1 0 0 0,0 1 0 0 0,2 2-82 0 0,-1 31 141 0 0,37 198 155 0 0,14 104 163 0 0,-35-240 585 0 0,29-188 450 0 0,-33 43-1502 0 0,1 1 1 0 0,1 1-1 0 0,2 0 0 0 0,0 1 1 0 0,2 1-1 0 0,0 1 1 0 0,2 1-1 0 0,0 0 0 0 0,1 2 1 0 0,1 0-1 0 0,1 2 1 0 0,1 0-1 0 0,0 2 0 0 0,1 1 1 0 0,14-6 7 0 0,-31 17-12 0 0,0-1 1 0 0,1 1 0 0 0,-1 1-1 0 0,1-1 1 0 0,-1 2 0 0 0,1-1-1 0 0,0 1 1 0 0,-1 1 0 0 0,1 0-1 0 0,0 0 1 0 0,0 1-1 0 0,-1 0 1 0 0,1 1 0 0 0,0 0-1 0 0,-1 0 1 0 0,1 1 0 0 0,-1 1-1 0 0,0-1 1 0 0,0 1 0 0 0,-1 1-1 0 0,1 0 1 0 0,-1 0-1 0 0,2 1 12 0 0,-7-2-4 0 0,0 0 0 0 0,0 0 0 0 0,0 0-1 0 0,0 0 1 0 0,-1 0 0 0 0,1 0-1 0 0,-1 1 1 0 0,0-1 0 0 0,-1 1-1 0 0,1-1 1 0 0,-1 1 0 0 0,0 0 0 0 0,0 0-1 0 0,0 0 1 0 0,-1 0 0 0 0,0-1-1 0 0,0 1 1 0 0,0 0 0 0 0,0 0-1 0 0,-1 0 1 0 0,0 0 0 0 0,0 0-1 0 0,0-1 1 0 0,0 1 0 0 0,-1 0 0 0 0,0-1-1 0 0,0 1 1 0 0,0-1 0 0 0,0 0-1 0 0,-1 0 1 0 0,0 0 0 0 0,0 0-1 0 0,-2 3 5 0 0,-126 113 146 0 0,105-104-399 0 0,-2 0 0 0 0,0-2 0 0 0,0-1 0 0 0,-1-1 0 0 0,-1-2-1 0 0,0-1 1 0 0,0-1 0 0 0,-1-1 0 0 0,0-2 0 0 0,0-1 0 0 0,-26-1 253 0 0,-22-31-2463 0 0,52 5 1301 0 0</inkml:trace>
  <inkml:trace contextRef="#ctx0" brushRef="#br0" timeOffset="-58774.579">16559 3998 1956 0 0,'13'14'3698'0'0,"50"229"-1833"0"0,-2-28-1538 0 0,-61-212-467 0 0,0 0 1 0 0,-1 0-1 0 0,1 0 0 0 0,-1 0 1 0 0,0-1-1 0 0,1 1 0 0 0,-1 0 1 0 0,0 0-1 0 0,-1 0 0 0 0,1-1 1 0 0,-1 1-1 0 0,1 0 0 0 0,-1-1 1 0 0,0 1-1 0 0,1-1 0 0 0,-1 0 1 0 0,-1 0-1 0 0,1 0 0 0 0,0 0 1 0 0,0 0-1 0 0,-1 0 0 0 0,1 0 1 0 0,-1-1-1 0 0,0 1 0 0 0,1-1 1 0 0,-1 0-1 0 0,0 0 0 0 0,0 0 1 0 0,0 0-1 0 0,0 0 0 0 0,1-1 1 0 0,-1 1-1 0 0,0-1 0 0 0,0 0 1 0 0,0 0-1 0 0,0 0 0 0 0,-1 0 140 0 0,-14 1-1122 0 0</inkml:trace>
  <inkml:trace contextRef="#ctx0" brushRef="#br0" timeOffset="-58607.398">16467 3873 1688 0 0,'5'-8'992'0'0,"-3"3"-168"0"0,0-2-156 0 0,0 4-76 0 0,-1-2-60 0 0,-1 2-175 0 0,2 1-145 0 0,0 0 44 0 0,1-1-208 0 0,3 3-76 0 0,1 3 4 0 0,2-1-100 0 0,12 10-184 0 0,2-1-205 0 0,-1 1-507 0 0,2 5 56 0 0,0-2-468 0 0</inkml:trace>
  <inkml:trace contextRef="#ctx0" brushRef="#br0" timeOffset="-57923.521">17039 4053 1256 0 0,'0'-1'107'0'0,"0"-1"-1"0"0,-1 1 1 0 0,1-1-1 0 0,-1 1 1 0 0,1-1 0 0 0,-1 1-1 0 0,0-1 1 0 0,0 1-1 0 0,0-1 1 0 0,0 1-1 0 0,0 0 1 0 0,0-1 0 0 0,0 1-1 0 0,0 0 1 0 0,0 0-1 0 0,-1 0 1 0 0,1 0-1 0 0,0 0 1 0 0,-1 0 0 0 0,1 0-1 0 0,0 0 1 0 0,-1 1-1 0 0,0-1 1 0 0,1 1-1 0 0,-1-1 1 0 0,1 1 0 0 0,-1-1-1 0 0,1 1 1 0 0,-1 0-1 0 0,0 0 1 0 0,1 0-1 0 0,-2 0-106 0 0,-96 37 1189 0 0,-9 87-327 0 0,104-118-820 0 0,-1-1 0 0 0,1 0 0 0 0,0 1 1 0 0,1 0-1 0 0,-1 0 0 0 0,1 0 1 0 0,0 0-1 0 0,1 0 0 0 0,-1 1 0 0 0,1-1 1 0 0,1 1-1 0 0,-1-1 0 0 0,1 1 0 0 0,0 0 1 0 0,1 0-1 0 0,-1-1 0 0 0,1 1 1 0 0,1 0-1 0 0,-1 0 0 0 0,1 0 0 0 0,1-1 1 0 0,-1 1-1 0 0,1 0 0 0 0,0-1 0 0 0,0 1 1 0 0,1-1-1 0 0,0 0 0 0 0,0 0 1 0 0,1 0-1 0 0,-1 0 0 0 0,1-1 0 0 0,0 1 1 0 0,1-1-1 0 0,0 0 0 0 0,-1 0 0 0 0,1-1 1 0 0,1 1-1 0 0,-1-1 0 0 0,1 0 1 0 0,0-1-1 0 0,-1 1 0 0 0,2-1 0 0 0,-1-1 1 0 0,0 1-1 0 0,1-1 0 0 0,-1 0 0 0 0,3 0-42 0 0,-4-2 12 0 0,1 0 1 0 0,0 0-1 0 0,0-1 0 0 0,0 0 0 0 0,0-1 0 0 0,0 1 0 0 0,-1-1 0 0 0,1 0 0 0 0,-1 0 0 0 0,1-1 0 0 0,-1 0 0 0 0,0 0 0 0 0,0 0 0 0 0,0 0 0 0 0,0-1 0 0 0,-1 0 0 0 0,1 0 0 0 0,-1 0 0 0 0,0-1 0 0 0,0 1 0 0 0,-1-1 0 0 0,1 0 0 0 0,-1 0 0 0 0,0 0 0 0 0,0 0 0 0 0,-1-1 0 0 0,0 1 0 0 0,0-1 0 0 0,0 0 0 0 0,0 1 0 0 0,-1-1 0 0 0,0 0 0 0 0,0 0 0 0 0,-1 0 0 0 0,0 0 1 0 0,0-2-14 0 0,9-21 132 0 0,1 3-101 0 0,-1 45-287 0 0,34 139 233 0 0,-1-174 55 0 0,144-196 82 0 0,-168 190-121 0 0,-14 15 4 0 0,1 0-1 0 0,-1 0 1 0 0,2 1-1 0 0,-1 0 1 0 0,0 0 0 0 0,1 1-1 0 0,0-1 1 0 0,1 1 0 0 0,-1 0-1 0 0,1 1 1 0 0,0 0-1 0 0,0 0 1 0 0,0 0 0 0 0,1 1-1 0 0,-1 0 1 0 0,1 0-1 0 0,4 0 6 0 0,-7 6 0 0 0,0 0 0 0 0,-1 1 1 0 0,1-1-1 0 0,0 1 1 0 0,-1 0-1 0 0,0 0 1 0 0,0 0-1 0 0,0 1 1 0 0,-1-1-1 0 0,0 1 0 0 0,1 0 1 0 0,-2 0-1 0 0,1 0 1 0 0,0 1-1 0 0,-1-1 1 0 0,0 0-1 0 0,0 1 1 0 0,-1 0-1 0 0,0-1 1 0 0,0 1-1 0 0,0 0 0 0 0,0 0 1 0 0,-1 0-1 0 0,0-1 1 0 0,-1 1-1 0 0,1 0 1 0 0,-1 0-1 0 0,-1 3-1 0 0,1 4-33 0 0,-2 1-1 0 0,1 0 1 0 0,-2-1 0 0 0,0 0-1 0 0,-1 0 1 0 0,0 0 0 0 0,-1 0-1 0 0,0-1 1 0 0,-1 0 0 0 0,0 0-1 0 0,-1 0 1 0 0,-5 4 33 0 0,-77 68-3835 0 0,77-79 2572 0 0,4-2 51 0 0</inkml:trace>
  <inkml:trace contextRef="#ctx0" brushRef="#br0" timeOffset="-57642.004">18293 3677 2704 0 0,'7'-6'554'0'0,"15"-13"1187"0"0,-26 24 1419 0 0,-12 16-2937 0 0,2 0 0 0 0,0 1 0 0 0,1 0 0 0 0,1 1 0 0 0,1 0 0 0 0,1 1 0 0 0,2 1 0 0 0,0-1 0 0 0,1 1 0 0 0,2 1 0 0 0,0-1 0 0 0,2 1 0 0 0,1-1-1 0 0,1 1 1 0 0,1 0 0 0 0,1 0 0 0 0,4 20-223 0 0,-5-28 91 0 0,21 196-1421 0 0,-21-198 770 0 0,2-13 381 0 0,-1 1-1 0 0,-1-1 1 0 0,1 0 0 0 0,0 0-1 0 0,-1 1 1 0 0,0-1 0 0 0,0 0-1 0 0,0 0 1 0 0,0 1 0 0 0,0-1 0 0 0,0 0-1 0 0,-1 0 1 0 0,0 1 0 0 0,0-1-1 0 0,0 0 1 0 0,0 0 0 0 0,0 0-1 0 0,0 0 1 0 0,-1 0 0 0 0,0 0-1 0 0,1 0 1 0 0,-1-1 0 0 0,0 1 0 0 0,0-1-1 0 0,-1 1 1 0 0,1-1 0 0 0,0 0-1 0 0,-1 0 1 0 0,0 0 0 0 0,1 0-1 0 0,-1 0 1 0 0,0 0 0 0 0,0-1-1 0 0,0 1 1 0 0,0-1 0 0 0,0 0 0 0 0,0 0-1 0 0,0 0 1 0 0,0-1 0 0 0,-3 1 179 0 0,-22 1-1110 0 0</inkml:trace>
  <inkml:trace contextRef="#ctx0" brushRef="#br0" timeOffset="-57392.456">17765 3845 1400 0 0,'-1'0'208'0'0,"0"0"0"0"0,0-1 0 0 0,0 1 0 0 0,1 0 0 0 0,-1-1 0 0 0,0 1 0 0 0,0-1 0 0 0,1 1 0 0 0,-1-1 0 0 0,0 1 0 0 0,1-1 0 0 0,-1 0 0 0 0,1 1-1 0 0,-1-1 1 0 0,1 0 0 0 0,-1 1 0 0 0,1-1 0 0 0,-1 0 0 0 0,1 0 0 0 0,-1 1 0 0 0,1-1 0 0 0,0 0 0 0 0,0 0 0 0 0,-1 0 0 0 0,1 0 0 0 0,0 1 0 0 0,0-1 0 0 0,0 0 0 0 0,0 0 0 0 0,0 0 0 0 0,0 0 0 0 0,0 0 0 0 0,0 1 0 0 0,0-1 0 0 0,0 0-1 0 0,1 0 1 0 0,-1 0 0 0 0,0 0 0 0 0,1 1 0 0 0,-1-1 0 0 0,0 0 0 0 0,1 0 0 0 0,-1 1 0 0 0,1-1 0 0 0,-1 0 0 0 0,1 1 0 0 0,0-1 0 0 0,-1 0 0 0 0,1 1 0 0 0,-1-1 0 0 0,1 1-208 0 0,47-12 2054 0 0,-38 11-2227 0 0,405-6-2522 0 0,-367 8 1432 0 0,0-2 0 0 0,0-2-1 0 0,-1-2 1 0 0,1-2 0 0 0,-1-2 0 0 0,0-3 0 0 0,24-9 1263 0 0,-35 5-1482 0 0</inkml:trace>
  <inkml:trace contextRef="#ctx0" brushRef="#br0" timeOffset="-57157.154">18855 3442 1356 0 0,'22'-22'4991'0'0,"12"36"-3643"0"0,25 46-898 0 0,-43-33-376 0 0,-2 1-1 0 0,-1 1 1 0 0,-1 0-1 0 0,-1 1 0 0 0,-2 0 1 0 0,0 0-1 0 0,-3 1 1 0 0,0 0-1 0 0,-2 0 1 0 0,-2 1-1 0 0,0-1 0 0 0,-2 1 1 0 0,-2 0-1 0 0,-1-1 1 0 0,-1 0-1 0 0,-2 0 0 0 0,0 0 1 0 0,-3 0-1 0 0,0-1 1 0 0,-2-1-1 0 0,-1 0 1 0 0,-2 0-1 0 0,0-1 0 0 0,-2-1 1 0 0,-1 0-1 0 0,-11 11-73 0 0,-170 196-1423 0 0,179-216 883 0 0,-1 0 0 0 0,-1-2 0 0 0,0 0 1 0 0,-2-1-1 0 0,1-1 0 0 0,-2-1 1 0 0,0-2-1 0 0,0 0 0 0 0,-1-1 1 0 0,-12 2 539 0 0,-18-2-1362 0 0</inkml:trace>
  <inkml:trace contextRef="#ctx0" brushRef="#br0" timeOffset="-54215.603">1264 3678 1240 0 0,'0'0'455'0'0,"0"0"-146"0"0,0 0 10 0 0,0 0-42 0 0,0 0-21 0 0,3 1 38 0 0,234-13 500 0 0,449-36 35 0 0,316-77-829 0 0,-429 48 426 0 0,744-83-417 0 0,-306 38 218 0 0,372 21-153 0 0,482 61-74 0 0,-494 38-40 0 0,-968-13-195 0 0,2407 3-241 0 0,-2400 0 518 0 0,1012-116-251 0 0,-1300 115 208 0 0,1017-165 217 0 0,-355 71-368 0 0,-608 88 19 0 0,198-9 646 0 0,207 16-513 0 0,-328 28-18 0 0,17 8 14 0 0,-1 11-1 0 0,237 66 5 0 0,-327-64 119 0 0,-10-10-18 0 0,2-8-1 0 0,77-4-100 0 0,63 6 402 0 0,-250-17-393 0 0,-1 4 1 0 0,0 1-1 0 0,-1 4 0 0 0,0 1 0 0 0,0 4 1 0 0,9 6-10 0 0,-56-18 5 0 0,-1 0 0 0 0,0 1 0 0 0,0 1 0 0 0,0-1 0 0 0,-1 2 0 0 0,0 0 0 0 0,-1 0 0 0 0,0 0 0 0 0,0 1 0 0 0,-1 1 0 0 0,-1-1 0 0 0,1 1 0 0 0,-2 0 0 0 0,1 1 0 0 0,-2 0 0 0 0,0 0 0 0 0,0 0 0 0 0,-1 1 0 0 0,2 8-5 0 0,29 257 222 0 0,-32-229-191 0 0,-1 351 341 0 0,-14-97-396 0 0,12 392 489 0 0,-11-515-158 0 0,12-166-286 0 0,0-13-35 0 0,-1 0 0 0 0,1 1 0 0 0,-1-1 0 0 0,0 0 0 0 0,1 1 0 0 0,-1-1 0 0 0,0 1 0 0 0,0-1 0 0 0,0 0 0 0 0,0 1 0 0 0,0-1 0 0 0,0 0 0 0 0,0 1 0 0 0,-1-1 0 0 0,1 0 0 0 0,0 1 0 0 0,-1-1 0 0 0,1 0 0 0 0,-1 1 0 0 0,0-1 0 0 0,1 0 0 0 0,-1 0 0 0 0,0 0 0 0 0,0 1 0 0 0,1-1 0 0 0,-1 0 0 0 0,0 0 0 0 0,0 0 0 0 0,0-1 0 0 0,0 1 0 0 0,0 0 1 0 0,-1 0-1 0 0,1 0 0 0 0,0-1 0 0 0,0 1 0 0 0,-1 0 14 0 0,-133-32-4641 0 0,83 14 3455 0 0</inkml:trace>
  <inkml:trace contextRef="#ctx0" brushRef="#br0" timeOffset="-51742.929">1198 3845 1060 0 0,'-3'-17'1419'0'0,"-12"11"-983"0"0,-4 16 692 0 0,15 96-842 0 0,14 181-186 0 0,35 174 185 0 0,20-3 1 0 0,59 178-286 0 0,55-41 442 0 0,-169-564-328 0 0,-9-22-87 0 0,1 0 1 0 0,0-1-1 0 0,0 1 0 0 0,1 0 1 0 0,0-1-1 0 0,1 0 0 0 0,0 1 1 0 0,0-2-1 0 0,0 1 0 0 0,1 0 1 0 0,1-1-1 0 0,-1 0 0 0 0,1 0 1 0 0,0 0-1 0 0,1-1 0 0 0,0 0 1 0 0,1 1-28 0 0,190 3 80 0 0,17-34 74 0 0,1299-94-44 0 0,788-35-94 0 0,-1038 63-390 0 0,332-36 807 0 0,-62-14-489 0 0,-498 50 141 0 0,1352-138-313 0 0,-1708 173 326 0 0,1741-112 266 0 0,-992 92-156 0 0,324-64 155 0 0,-794 71-149 0 0,-515 1 463 0 0,-292 49-290 0 0,-151 18-374 0 0,-1 0-34 0 0,35 0-50 0 0,229 0-145 0 0,-262 0 282 0 0,15 0-338 0 0,-6 0-5096 0 0,-2-2 4285 0 0</inkml:trace>
  <inkml:trace contextRef="#ctx0" brushRef="#br0" timeOffset="-12945.235">4581 7687 1948 0 0,'16'-11'2853'0'0,"8"2"2699"0"0,-8 30-5062 0 0,18 49-325 0 0,-3 2 0 0 0,-3 2 0 0 0,-3 0-1 0 0,13 71-164 0 0,-36-139-267 0 0,0 0 0 0 0,0 1 1 0 0,-1-1-1 0 0,0 0 0 0 0,0 0 0 0 0,-1 1 0 0 0,0-1 0 0 0,0 0 0 0 0,0 1 0 0 0,-1-1 0 0 0,0 0 0 0 0,0 0 0 0 0,-1 1 0 0 0,1-1 0 0 0,-1 0 0 0 0,-1 0 0 0 0,1-1 0 0 0,-1 2 267 0 0,0-7-109 0 0,1 0 0 0 0,0 0 0 0 0,-1 0-1 0 0,1-1 1 0 0,0 1 0 0 0,-1-1 0 0 0,1 1 0 0 0,0-1-1 0 0,0 0 1 0 0,-1 0 0 0 0,1 0 0 0 0,0 0-1 0 0,0 0 1 0 0,0 0 0 0 0,0-1 0 0 0,1 1 0 0 0,-1-1-1 0 0,0 1 1 0 0,0-1 0 0 0,1 0 0 0 0,-1 0 0 0 0,1 0-1 0 0,0 0 1 0 0,-1 0 0 0 0,1 0 0 0 0,0 0 109 0 0,-20-26-834 0 0</inkml:trace>
  <inkml:trace contextRef="#ctx0" brushRef="#br0" timeOffset="-12791.142">4521 7334 2660 0 0,'2'-3'844'0'0,"-4"-1"-304"0"0,4 3-148 0 0,-2 2-144 0 0,0 3-4 0 0,0 4-28 0 0,0 0-188 0 0,3 16-140 0 0,-3-11-56 0 0,0 7-88 0 0,16 33-156 0 0,-10-19-316 0 0,6-3-368 0 0,4-1-244 0 0</inkml:trace>
  <inkml:trace contextRef="#ctx0" brushRef="#br0" timeOffset="-12479.6">4921 8181 1196 0 0,'5'-16'3346'0'0,"13"-12"-2821"0"0,-7 11-93 0 0,-2 0-311 0 0,0 1 0 0 0,2-1 0 0 0,0 2 1 0 0,1-1-1 0 0,0 2 0 0 0,1-1 0 0 0,1 2 0 0 0,0 0 0 0 0,1 0 0 0 0,0 2 0 0 0,1 0 0 0 0,0 0 0 0 0,1 2 0 0 0,0 0 0 0 0,1 1 1 0 0,0 1-1 0 0,0 0 0 0 0,0 1 0 0 0,1 1 0 0 0,0 1 0 0 0,0 1 0 0 0,0 0 0 0 0,3 2-121 0 0,-10 0 24 0 0,0 1 0 0 0,-1 1 0 0 0,1 0 0 0 0,-1 1 0 0 0,1 0 0 0 0,-1 0 0 0 0,0 2 0 0 0,0-1-1 0 0,0 1 1 0 0,0 1 0 0 0,-1 0 0 0 0,1 0 0 0 0,-1 1 0 0 0,-1 1 0 0 0,1-1 0 0 0,-1 1 0 0 0,0 1 0 0 0,-1 0 0 0 0,0 0 0 0 0,0 1 0 0 0,-1 0 0 0 0,0 0 0 0 0,0 1-1 0 0,-1-1 1 0 0,0 2 0 0 0,-1-1 0 0 0,0 1 0 0 0,0 2-24 0 0,-8-3-46 0 0,0 0 0 0 0,0 1 0 0 0,-1-1 0 0 0,0-1 0 0 0,-1 1-1 0 0,0 0 1 0 0,-1-1 0 0 0,0 0 0 0 0,0-1 0 0 0,-1 1 0 0 0,0-1 0 0 0,-1 0 0 0 0,1-1 0 0 0,-1 0-1 0 0,-1 0 1 0 0,0-1 0 0 0,1 0 0 0 0,-2 0 0 0 0,1-1 0 0 0,-1 0 0 0 0,0-1 0 0 0,0 0 0 0 0,0 0-1 0 0,0-1 1 0 0,-3 0 46 0 0,-124 3-5181 0 0,84-24 3977 0 0</inkml:trace>
  <inkml:trace contextRef="#ctx0" brushRef="#br0" timeOffset="-13624.646">2857 7606 1652 0 0,'9'-23'4423'0'0,"-4"33"-2626"0"0,-2 50-1951 0 0,-2-32 516 0 0,16 55-22 0 0,4 0-1 0 0,4-1 0 0 0,3-1 1 0 0,19 33-340 0 0,32 96-445 0 0,-67-144-2466 0 0,-32-61 290 0 0,-8-9 1372 0 0</inkml:trace>
  <inkml:trace contextRef="#ctx0" brushRef="#br0" timeOffset="-13347.864">2160 7681 2560 0 0,'-34'-10'4915'0'0,"68"0"-2393"0"0,-6 3-2761 0 0,513-91 1972 0 0,-69 48-2737 0 0,-154 40-5948 0 0,-294 10 5713 0 0</inkml:trace>
  <inkml:trace contextRef="#ctx0" brushRef="#br0" timeOffset="-15025.49">409 7642 1128 0 0,'0'0'437'0'0,"0"-22"1821"0"0,16-44 2083 0 0,0 274-3156 0 0,-5-107-790 0 0,5 0 1 0 0,4-1-1 0 0,5-1 1 0 0,4-1-1 0 0,4-1 1 0 0,17 28-396 0 0,-16-4 242 0 0,-34-119-384 0 0,0-2-90 0 0,-3 4-85 0 0,-1 0 0 0 0,0-1 1 0 0,-1 1-1 0 0,1-1 0 0 0,0 0 1 0 0,-1 0-1 0 0,0 0 0 0 0,0-1 1 0 0,0 1-1 0 0,0-1 0 0 0,0 0 1 0 0,0-1-1 0 0,0 1 0 0 0,-1-1 1 0 0,1 0-1 0 0,-1-1 0 0 0,1 1 1 0 0,-1-1-1 0 0,1 0 0 0 0,-1 0 1 0 0,1-1-1 0 0,-1 1 0 0 0,-1-2 317 0 0,-7 2-747 0 0,-12 1-516 0 0</inkml:trace>
  <inkml:trace contextRef="#ctx0" brushRef="#br0" timeOffset="-14855.927">233 8761 1688 0 0,'0'-1'76'0'0,"1"1"0"0"0,-1-1-1 0 0,1 1 1 0 0,-1 0 0 0 0,1-1-1 0 0,-1 1 1 0 0,1 0 0 0 0,0-1 0 0 0,-1 1-1 0 0,1 0 1 0 0,0 0 0 0 0,-1-1-1 0 0,1 1 1 0 0,0 0 0 0 0,-1 0 0 0 0,1 0-1 0 0,0 0 1 0 0,-1 0 0 0 0,1 0-1 0 0,0 0 1 0 0,-1 0 0 0 0,1 0-1 0 0,0 1 1 0 0,-1-1 0 0 0,1 0 0 0 0,0 0-1 0 0,-1 1 1 0 0,1-1 0 0 0,-1 0-1 0 0,1 0 1 0 0,0 1 0 0 0,-1-1 0 0 0,1 1-1 0 0,-1-1 1 0 0,1 1 0 0 0,-1-1-1 0 0,1 1 1 0 0,-1-1 0 0 0,0 1 0 0 0,1-1-1 0 0,-1 1 1 0 0,0-1 0 0 0,1 1-1 0 0,-1 0 1 0 0,0-1 0 0 0,1 1 0 0 0,-1 0-1 0 0,0-1 1 0 0,0 1 0 0 0,0 0-1 0 0,0-1 1 0 0,0 1 0 0 0,0 0 0 0 0,0-1-1 0 0,0 1 1 0 0,0 0 0 0 0,0-1-1 0 0,0 1 1 0 0,0 0 0 0 0,0-1-1 0 0,-1 1 1 0 0,1 0 0 0 0,0-1 0 0 0,0 1-1 0 0,-1-1 1 0 0,1 1 0 0 0,0-1-1 0 0,-1 1 1 0 0,1 0 0 0 0,-1 0-76 0 0,74-5 788 0 0,309-57-336 0 0,-249 39-2892 0 0,-63 6-240 0 0,-44 8 1376 0 0</inkml:trace>
  <inkml:trace contextRef="#ctx0" brushRef="#br0" timeOffset="-14482.755">5 7626 1048 0 0,'-5'-8'1771'0'0,"20"-18"1258"0"0,18 9-2706 0 0,0 2 0 0 0,1 1 0 0 0,0 1 0 0 0,1 2 0 0 0,1 2 0 0 0,0 1 0 0 0,26-2-323 0 0,-10 1 162 0 0,209-29-141 0 0,-86 31-3325 0 0,-135 18 1351 0 0,-33-6 790 0 0</inkml:trace>
  <inkml:trace contextRef="#ctx0" brushRef="#br0" timeOffset="-14140.99">1417 7319 968 0 0,'-126'62'3834'0'0,"114"-52"-3691"0"0,-1 1 1 0 0,2 0 0 0 0,0 1-1 0 0,0 0 1 0 0,1 1-1 0 0,0 0 1 0 0,1 1 0 0 0,1 0-1 0 0,0 0 1 0 0,1 1-1 0 0,1 0 1 0 0,0 0 0 0 0,1 1-1 0 0,0-1 1 0 0,2 1-1 0 0,0 0 1 0 0,0 0 0 0 0,2 0-1 0 0,0 1 1 0 0,0-1-144 0 0,1 24 202 0 0,2 1 0 0 0,1-1 0 0 0,2 0 0 0 0,2 0 0 0 0,1-1 0 0 0,2 0 0 0 0,10 21-202 0 0,249 571 1609 0 0,-238-425-2326 0 0,-61-118-759 0 0,29-86 1339 0 0,-1-1-1 0 0,0 1 0 0 0,1 0 1 0 0,-1-1-1 0 0,0 1 0 0 0,0-1 1 0 0,0 0-1 0 0,0 1 0 0 0,0-1 1 0 0,0 0-1 0 0,-1 0 0 0 0,1 0 1 0 0,0-1-1 0 0,-1 1 0 0 0,1-1 0 0 0,0 1 1 0 0,-1-1-1 0 0,1 0 0 0 0,0 0 1 0 0,-1 0-1 0 0,1 0 0 0 0,-1 0 1 0 0,1 0-1 0 0,0-1 0 0 0,-1 1 1 0 0,1-1-1 0 0,-1 0 138 0 0,-37-15-1357 0 0,4-8 31 0 0</inkml:trace>
  <inkml:trace contextRef="#ctx0" brushRef="#br0" timeOffset="-13890.401">867 8236 964 0 0,'-14'-33'8002'0'0,"40"17"-7213"0"0,143-44 130 0 0,92-7-3881 0 0,-60 18-702 0 0,-127 29 2316 0 0,-1 1 8 0 0</inkml:trace>
  <inkml:trace contextRef="#ctx0" brushRef="#br0" timeOffset="-11158.753">5965 7609 1132 0 0,'61'-84'2721'0'0,"-40"70"-3"0"0,-33 63-1881 0 0,7-34-912 0 0,-11 218 699 0 0,47-56-547 0 0,-31-167-54 0 0,1 0 1 0 0,-1 0-1 0 0,2-1 0 0 0,-1 1 0 0 0,1 0 1 0 0,1-1-1 0 0,0 1 0 0 0,0-1 1 0 0,1 0-1 0 0,0 0 0 0 0,0 0 0 0 0,1-1 1 0 0,0 0-1 0 0,1 1 0 0 0,0-2 1 0 0,0 1-1 0 0,1-1 0 0 0,0 0 0 0 0,0 0 1 0 0,0-1-1 0 0,1 0 0 0 0,0 0 0 0 0,0-1 1 0 0,1 0-1 0 0,0 0 0 0 0,0-1 1 0 0,0 0-1 0 0,0-1 0 0 0,0 0 0 0 0,1 0 1 0 0,-1-1-1 0 0,1 0 0 0 0,0-1 1 0 0,-1 0-1 0 0,8 0-23 0 0,-2-6 22 0 0,0 0 0 0 0,0 0 0 0 0,0-2 0 0 0,-1 1 0 0 0,0-2 0 0 0,-1 0 0 0 0,1-1 0 0 0,-2 0 0 0 0,1-1 0 0 0,-1 0 0 0 0,-1-1 0 0 0,0-1 0 0 0,0 1 0 0 0,-1-2 0 0 0,-1 1 0 0 0,0-2 0 0 0,-1 1 0 0 0,0-1 0 0 0,-1 0 0 0 0,0-1 0 0 0,-2 1 0 0 0,1-1 0 0 0,-2 0 0 0 0,2-12-22 0 0,19-176-65 0 0,107 319-6185 0 0,-121-103 4992 0 0</inkml:trace>
  <inkml:trace contextRef="#ctx0" brushRef="#br0" timeOffset="-10709.861">6823 7542 876 0 0,'34'54'3364'0'0,"-16"-3"-2933"0"0,-2 0 0 0 0,-2 1 0 0 0,-3 0-1 0 0,-2 1 1 0 0,-2 0 0 0 0,-2 1-1 0 0,-3 15-430 0 0,-2-68 25 0 0,0 0-1 0 0,0 1 0 0 0,0-1 1 0 0,0 0-1 0 0,0 0 1 0 0,-1 1-1 0 0,1-1 0 0 0,0 0 1 0 0,-1 0-1 0 0,1 1 0 0 0,-1-1 1 0 0,0 0-1 0 0,1 0 0 0 0,-1 0 1 0 0,0 0-1 0 0,1 0 1 0 0,-1 0-1 0 0,0 0 0 0 0,0 0 1 0 0,0 0-1 0 0,0 0 0 0 0,0 0 1 0 0,0-1-1 0 0,0 1 1 0 0,0 0-1 0 0,0-1 0 0 0,-1 1 1 0 0,1-1-1 0 0,0 1 0 0 0,0-1 1 0 0,0 1-1 0 0,-1-1 1 0 0,1 0-1 0 0,0 0 0 0 0,-1 0 1 0 0,1 1-1 0 0,0-1 0 0 0,0 0 1 0 0,-1-1-1 0 0,1 1 0 0 0,0 0 1 0 0,-1 0-1 0 0,1-1 1 0 0,0 1-1 0 0,0 0 0 0 0,-1-1 1 0 0,1 1-1 0 0,0-1 0 0 0,0 0 1 0 0,0 1-1 0 0,0-1 1 0 0,0 0-1 0 0,0 0 0 0 0,0 0 1 0 0,0 0-1 0 0,0 1 0 0 0,0-1 1 0 0,0 0-1 0 0,1-1 0 0 0,-2 0-24 0 0,-6-10 42 0 0,1-1 0 0 0,0-1-1 0 0,1 1 1 0 0,1-1-1 0 0,0 0 1 0 0,0 0 0 0 0,2-1-1 0 0,-1 1 1 0 0,2-1-1 0 0,0 0 1 0 0,1 1 0 0 0,0-1-1 0 0,2 0 1 0 0,-1 0-1 0 0,2 0 1 0 0,0 0-1 0 0,1 1 1 0 0,0-1 0 0 0,1 1-1 0 0,1 0 1 0 0,0 0-1 0 0,1 0 1 0 0,0 1 0 0 0,2-3-42 0 0,-6 11-7 0 0,0 0 0 0 0,0 1 0 0 0,0-1 0 0 0,1 0 1 0 0,0 1-1 0 0,0-1 0 0 0,0 1 0 0 0,0 0 1 0 0,0 0-1 0 0,1 0 0 0 0,0 1 0 0 0,0-1 0 0 0,0 1 1 0 0,0 0-1 0 0,0 0 0 0 0,1 0 0 0 0,0 1 1 0 0,-1 0-1 0 0,1-1 0 0 0,0 2 0 0 0,0-1 0 0 0,0 0 1 0 0,0 1-1 0 0,0 0 0 0 0,0 0 0 0 0,0 1 1 0 0,1 0-1 0 0,-1-1 0 0 0,0 2 0 0 0,2-1 7 0 0,16 12-106 0 0,0 0 0 0 0,-1 1 1 0 0,-1 2-1 0 0,0 0 0 0 0,-1 1 0 0 0,0 1 0 0 0,-2 1 0 0 0,0 1 0 0 0,-1 0 0 0 0,-1 1 0 0 0,0 1 1 0 0,-2 1-1 0 0,-1 0 0 0 0,0 0 0 0 0,-2 2 0 0 0,0-1 0 0 0,-2 1 0 0 0,3 13 106 0 0,10 8-1129 0 0,-15-35-2140 0 0,-7-10 1953 0 0</inkml:trace>
  <inkml:trace contextRef="#ctx0" brushRef="#br0" timeOffset="-10288.607">7513 7082 924 0 0,'0'1'54'0'0,"-1"-1"-1"0"0,1 1 1 0 0,-1-1-1 0 0,1 1 1 0 0,-1-1 0 0 0,0 1-1 0 0,1-1 1 0 0,-1 1-1 0 0,0-1 1 0 0,1 1-1 0 0,-1-1 1 0 0,0 0 0 0 0,1 0-1 0 0,-1 1 1 0 0,0-1-1 0 0,0 0 1 0 0,1 0-1 0 0,-1 0 1 0 0,0 0 0 0 0,0 0-1 0 0,0 0 1 0 0,1 0-1 0 0,-1 0 1 0 0,0 0 0 0 0,0 0-1 0 0,1 0 1 0 0,-1-1-1 0 0,0 1 1 0 0,0 0-1 0 0,1 0 1 0 0,-1-1 0 0 0,0 1-1 0 0,1 0 1 0 0,-1-1-1 0 0,0 1 1 0 0,1-1-1 0 0,-1 1 1 0 0,1-1 0 0 0,-1 1-1 0 0,0-1 1 0 0,1 0-1 0 0,0 1 1 0 0,-1-1 0 0 0,1 0-1 0 0,-1 1 1 0 0,1-1-1 0 0,0 0 1 0 0,-1 1-1 0 0,1-1 1 0 0,0 0 0 0 0,0 0-1 0 0,0 1 1 0 0,-1-1-1 0 0,1 0 1 0 0,0 0-1 0 0,0 1 1 0 0,0-1 0 0 0,0 0-1 0 0,0 0 1 0 0,0 1-1 0 0,1-1 1 0 0,-1 0-1 0 0,0 0 1 0 0,0 0-54 0 0,-6 32 168 0 0,2 0-1 0 0,1 0 1 0 0,1 1-1 0 0,1-1 1 0 0,2 1-1 0 0,1-1 1 0 0,2 1-1 0 0,1-1 1 0 0,1 0 0 0 0,6 14-168 0 0,6 48 130 0 0,51 359 1510 0 0,-59-418-1025 0 0,-6-41-612 0 0,9-20-1 0 0,2 1 0 0 0,0 0 0 0 0,2 2 0 0 0,0 0 0 0 0,2 0 0 0 0,0 2 0 0 0,2 1 0 0 0,0 0 0 0 0,2 1 0 0 0,0 2 0 0 0,1 0 0 0 0,19-10-2 0 0,13 21-38 0 0,-54 9 39 0 0,1 0 0 0 0,-1 0 0 0 0,1 0 0 0 0,-1 0 0 0 0,0 0 0 0 0,0 0 0 0 0,0 1 0 0 0,0-1 0 0 0,0 1 0 0 0,0-1 0 0 0,-1 1 0 0 0,1 0 0 0 0,-1 0 0 0 0,0 0 0 0 0,0 0 0 0 0,0 0 0 0 0,0 0 0 0 0,0 0 0 0 0,-1 0 0 0 0,1 0 0 0 0,-1 0 0 0 0,0 0 0 0 0,0 0 0 0 0,0 0 0 0 0,-1 1 0 0 0,1-1 0 0 0,-1 0 0 0 0,1 0 0 0 0,-1 0 0 0 0,0 0 0 0 0,0 0 1 0 0,0 0-1 0 0,-1-1 0 0 0,1 1 0 0 0,-1 0 0 0 0,1-1 0 0 0,-1 1 0 0 0,0 0-1 0 0,-81 101 140 0 0,68-91-117 0 0,-6 8-118 0 0,-1-1 0 0 0,0-2 0 0 0,-1 0-1 0 0,-1-1 1 0 0,-1-2 0 0 0,0 0 0 0 0,-1-2-1 0 0,-25 9 96 0 0,49-21-101 0 0,1-1-1 0 0,0 1 0 0 0,-1-1 0 0 0,1 1 0 0 0,-1-1 1 0 0,1 0-1 0 0,-1 0 0 0 0,1 0 0 0 0,0 0 1 0 0,-1 0-1 0 0,1 0 0 0 0,-1 0 0 0 0,1 0 0 0 0,-1 0 1 0 0,1-1-1 0 0,0 1 0 0 0,-1-1 0 0 0,1 1 1 0 0,-1-1-1 0 0,1 1 0 0 0,0-1 0 0 0,0 0 0 0 0,-1 0 1 0 0,1 1-1 0 0,0-1 0 0 0,0 0 0 0 0,0 0 0 0 0,0 0 1 0 0,0 0-1 0 0,0-1 0 0 0,0 1 0 0 0,0 0 1 0 0,1 0-1 0 0,-1 0 0 0 0,0-1 0 0 0,1 1 0 0 0,-1 0 1 0 0,1-1-1 0 0,-1 1 0 0 0,1-1 0 0 0,0 1 1 0 0,-1 0-1 0 0,1-1 0 0 0,0 1 0 0 0,0-1 0 0 0,0 1 1 0 0,0-1 101 0 0,2-21-1324 0 0</inkml:trace>
  <inkml:trace contextRef="#ctx0" brushRef="#br0" timeOffset="-10086.967">8125 7532 1128 0 0,'21'-7'1323'0'0,"-17"10"2161"0"0,-8 17-2399 0 0,4-4-936 0 0,1 1 0 0 0,0-1 0 0 0,0 1 0 0 0,2-1 0 0 0,0 0-1 0 0,1 1 1 0 0,1-2 0 0 0,0 1 0 0 0,1 0 0 0 0,3 2-149 0 0,30 140-5307 0 0,-39-145 4081 0 0</inkml:trace>
  <inkml:trace contextRef="#ctx0" brushRef="#br0" timeOffset="-9917.815">7920 7286 1404 0 0,'-7'-22'1320'0'0,"6"7"-212"0"0,-3 0-160 0 0,2 3-167 0 0,2 12-53 0 0,0-10-104 0 0,0 0-116 0 0,0 2-236 0 0,0 8-156 0 0,0-8-276 0 0,20-2 8 0 0,-13 8-428 0 0,0 2-544 0 0,18 10-213 0 0,-9 0 53 0 0,3 2-8 0 0</inkml:trace>
  <inkml:trace contextRef="#ctx0" brushRef="#br0" timeOffset="-9358.647">8747 7476 936 0 0,'48'-30'5351'0'0,"-95"33"-4093"0"0,27 4-1208 0 0,0 0-1 0 0,0 1 1 0 0,0 1-1 0 0,1 0 0 0 0,1 2 1 0 0,-1 0-1 0 0,2 1 0 0 0,0 1 1 0 0,0 1-1 0 0,1 0 1 0 0,1 1-1 0 0,0 1 0 0 0,1 0 1 0 0,-10 15-50 0 0,23-29 4 0 0,0 0 1 0 0,-1 0-1 0 0,1 0 1 0 0,0 1-1 0 0,0-1 1 0 0,0 0-1 0 0,0 0 1 0 0,1 1-1 0 0,-1-1 1 0 0,0 1-1 0 0,1-1 0 0 0,0 0 1 0 0,0 1-1 0 0,-1-1 1 0 0,1 1-1 0 0,1-1 1 0 0,-1 1-1 0 0,0-1 1 0 0,1 1-1 0 0,-1-1 1 0 0,1 0-1 0 0,0 1 1 0 0,-1-1-1 0 0,1 0 1 0 0,1 0-1 0 0,-1 1 1 0 0,0-1-1 0 0,0 0 1 0 0,1 0-1 0 0,-1 0 1 0 0,1 0-1 0 0,-1-1 1 0 0,1 1-1 0 0,0 0 0 0 0,0-1 1 0 0,0 1-1 0 0,0-1 1 0 0,0 0-1 0 0,0 1 1 0 0,0-1-1 0 0,1 0 1 0 0,-1 0-1 0 0,0 0 1 0 0,1-1-1 0 0,-1 1 1 0 0,0-1-1 0 0,1 1-4 0 0,129 10 7 0 0,-114-11-50 0 0,2-1 27 0 0,0 0 0 0 0,0-2 0 0 0,0 0 0 0 0,0-1 0 0 0,-1-1 0 0 0,0-1 0 0 0,0-1 0 0 0,0-1 0 0 0,4-2 16 0 0,-21 7 7 0 0,0 0 0 0 0,0 1-1 0 0,-1-1 1 0 0,1 0 0 0 0,-1 0-1 0 0,1 0 1 0 0,-1 0 0 0 0,0 0-1 0 0,0 0 1 0 0,0 0 0 0 0,-1 0-1 0 0,1 0 1 0 0,-1-1 0 0 0,0 1-1 0 0,0 0 1 0 0,0 0 0 0 0,0 0-1 0 0,0-1 1 0 0,-1 1-1 0 0,1 0 1 0 0,-1 0 0 0 0,0 0-1 0 0,0 0 1 0 0,0 0 0 0 0,0 0-1 0 0,-1 0 1 0 0,1 0 0 0 0,-1 0-1 0 0,0 1 1 0 0,0-1 0 0 0,0 0-1 0 0,0 1 1 0 0,0 0 0 0 0,0-1-1 0 0,-1 1 1 0 0,1 0 0 0 0,-1 0-1 0 0,0 0 1 0 0,1 1 0 0 0,-1-1-1 0 0,0 1 1 0 0,0 0-1 0 0,-2-1-6 0 0,21 39-85 0 0,122 82-667 0 0,-36-53-3675 0 0,-83-55 3102 0 0</inkml:trace>
  <inkml:trace contextRef="#ctx0" brushRef="#br0" timeOffset="-9066.315">9362 7294 988 0 0,'-5'-1'147'0'0,"0"0"0"0"0,0 0 1 0 0,-1 0-1 0 0,1 1 0 0 0,0 0 0 0 0,-1 0 0 0 0,1 1 1 0 0,0-1-1 0 0,0 1 0 0 0,0 0 0 0 0,-1 0 0 0 0,1 1 1 0 0,0 0-1 0 0,0 0 0 0 0,1 0 0 0 0,-1 0 0 0 0,0 1 0 0 0,1 0 1 0 0,-1 0-1 0 0,1 0 0 0 0,0 0 0 0 0,0 1 0 0 0,0-1 1 0 0,0 1-1 0 0,-2 4-147 0 0,4-5 59 0 0,-1 1 0 0 0,1 0 0 0 0,0 0 0 0 0,0 0 0 0 0,0 0 1 0 0,0 0-1 0 0,1 1 0 0 0,0-1 0 0 0,0 0 0 0 0,0 1 0 0 0,0-1 0 0 0,1 1 1 0 0,0-1-1 0 0,0 1 0 0 0,0-1 0 0 0,0 1 0 0 0,1-1 0 0 0,0 1 0 0 0,-1-1 1 0 0,2 0-1 0 0,-1 1 0 0 0,0-1 0 0 0,1 0 0 0 0,0 0 0 0 0,0 0 0 0 0,0 0 1 0 0,1 0-1 0 0,-1 0 0 0 0,1-1 0 0 0,0 1 0 0 0,0-1 0 0 0,1 2-59 0 0,121 96 1037 0 0,-102-85-866 0 0,24 14 64 0 0,-35-24-153 0 0,-1-1 0 0 0,1 2-1 0 0,-1 0 1 0 0,0 0 0 0 0,-1 0 0 0 0,0 2 0 0 0,0-1 0 0 0,-1 1 0 0 0,0 1 0 0 0,0-1 0 0 0,-1 2-1 0 0,-1-1 1 0 0,1 1 0 0 0,-2 0 0 0 0,1 0 0 0 0,-2 1 0 0 0,5 12-82 0 0,-12-18-30 0 0,0 0 1 0 0,0 0-1 0 0,0 0 1 0 0,-1-1 0 0 0,0 1-1 0 0,0 0 1 0 0,0-1-1 0 0,-1 0 1 0 0,0 0-1 0 0,0 0 1 0 0,0 0-1 0 0,-1-1 1 0 0,1 0 0 0 0,-1 0-1 0 0,0 0 1 0 0,0 0-1 0 0,-1-1 1 0 0,1 0-1 0 0,-1 0 1 0 0,0 0-1 0 0,1-1 1 0 0,-1 0-1 0 0,-3 1 30 0 0,3-1-244 0 0,0 1-1 0 0,-1-1 0 0 0,1 0 0 0 0,-1-1 0 0 0,1 0 0 0 0,-1 0 1 0 0,1 0-1 0 0,-1-1 0 0 0,0 0 0 0 0,1 0 0 0 0,-1-1 0 0 0,0 0 1 0 0,1 0-1 0 0,-1 0 0 0 0,1-1 0 0 0,-1 0 0 0 0,1 0 0 0 0,0-1 1 0 0,0 0-1 0 0,0 0 0 0 0,0 0 0 0 0,1-1 0 0 0,-5-3 245 0 0,-15-15-1174 0 0</inkml:trace>
  <inkml:trace contextRef="#ctx0" brushRef="#br0" timeOffset="-8820.677">9480 7361 1400 0 0,'-33'29'4409'0'0,"-100"105"-1865"0"0,-10 59-2413 0 0,74-91-5703 0 0,63-92 4296 0 0</inkml:trace>
  <inkml:trace contextRef="#ctx0" brushRef="#br0" timeOffset="-8092.314">9645 7792 988 0 0,'230'-86'5145'0'0,"-90"27"-4253"0"0,262-89 7 0 0,-368 123-855 0 0,-60 11-83 0 0,-55 8 121 0 0,-108 35 226 0 0,145-21-236 0 0,-1 2 0 0 0,2 2 0 0 0,-1 2 0 0 0,2 1 0 0 0,0 3-1 0 0,1 1 1 0 0,1 2 0 0 0,-23 17-72 0 0,7 39 37 0 0,58-73-38 0 0,0-1 0 0 0,1 1 0 0 0,-1-1 0 0 0,1 0 0 0 0,0 1 0 0 0,0-1 0 0 0,0 0 0 0 0,0 0 0 0 0,1-1 0 0 0,-1 1 0 0 0,1-1 0 0 0,0 0 0 0 0,-1 0 0 0 0,1 0 0 0 0,0 0 0 0 0,0-1 0 0 0,0 1 0 0 0,0-1 0 0 0,1 0 0 0 0,-1 0 0 0 0,0-1 0 0 0,0 1-1 0 0,3-1 2 0 0,33 5-95 0 0,1-3 0 0 0,-1-1 0 0 0,1-2 0 0 0,-1-1-1 0 0,0-2 1 0 0,10-4 95 0 0,560-95-967 0 0,-601 101 1001 0 0,28-7 202 0 0,-49 20 176 0 0,-249 118 106 0 0,285-124-834 0 0,6-14 156 0 0,0-2 0 0 0,0-1 0 0 0,-1-1 0 0 0,0-2 1 0 0,-2-1-1 0 0,0-1 0 0 0,0-1 0 0 0,-2-1 0 0 0,0-2 1 0 0,0-2 159 0 0,-13 13 19 0 0,0 0 0 0 0,-2-1 0 0 0,1 0 0 0 0,-1 0 0 0 0,-1-1 0 0 0,0-1 0 0 0,0 0 0 0 0,-2 0 0 0 0,1 0 0 0 0,-2-1 0 0 0,0 0 1 0 0,-1 0-1 0 0,0-1 0 0 0,-1 0 0 0 0,0 0 0 0 0,-1 0 0 0 0,-1 0 0 0 0,-1 0 0 0 0,0 0 0 0 0,-1 0 0 0 0,0-1 0 0 0,-1 1 0 0 0,-1 0 0 0 0,-1 0 1 0 0,0 0-1 0 0,-5-14-19 0 0,1 8 228 0 0,0 1 0 0 0,-2-1 0 0 0,0 2 0 0 0,-2-1 0 0 0,0 1 1 0 0,-1 1-1 0 0,0 0 0 0 0,-2 1 0 0 0,0 0 0 0 0,-1 1 0 0 0,-1 1 1 0 0,0 0-1 0 0,-1 1 0 0 0,-14-9-228 0 0,29 21 36 0 0,0 1 0 0 0,0 0 0 0 0,-1-1 0 0 0,1 1 0 0 0,0 0 0 0 0,0 0 0 0 0,-1 0 0 0 0,1 0 0 0 0,0 0 0 0 0,-1 1 0 0 0,1-1 0 0 0,-1 1 0 0 0,1 0 0 0 0,-1 0 0 0 0,1 0 0 0 0,-1 0 0 0 0,1 0 0 0 0,-1 0 0 0 0,1 0 1 0 0,-1 1-1 0 0,1-1 0 0 0,0 1 0 0 0,-1 0 0 0 0,1 0 0 0 0,0 0 0 0 0,-1 0 0 0 0,1 0 0 0 0,0 0 0 0 0,0 1 0 0 0,0-1 0 0 0,0 1 0 0 0,0 0 0 0 0,0-1 0 0 0,1 1 0 0 0,-1 0 0 0 0,0 0 0 0 0,1 0 0 0 0,0 0 0 0 0,-1 0 0 0 0,1 0 0 0 0,0 1 0 0 0,0-1 0 0 0,-1 2-36 0 0,-20 111 588 0 0,27-65-596 0 0,2-1-1 0 0,2 0 1 0 0,2 0-1 0 0,3-1 1 0 0,2-1-1 0 0,1 0 1 0 0,24 42 8 0 0,26 79-1121 0 0,61 275-7069 0 0,-116-386 7074 0 0</inkml:trace>
  <inkml:trace contextRef="#ctx0" brushRef="#br0" timeOffset="-6389.087">6573 7531 904 0 0,'5'-39'2761'0'0,"15"25"-2632"0"0,-13 72 655 0 0,-7 153-2504 0 0,0-164 438 0 0</inkml:trace>
  <inkml:trace contextRef="#ctx0" brushRef="#br0" timeOffset="-5107.352">13366 6804 1120 0 0,'43'-92'3124'0'0,"-41"79"-907"0"0,-9 44-1733 0 0,6 20-372 0 0,3 0-1 0 0,2 0 1 0 0,2-1-1 0 0,2 0 1 0 0,2 0 0 0 0,3-1-1 0 0,6 13-111 0 0,-2-1 111 0 0,33 95-20 0 0,-33-115-587 0 0,-3 1 0 0 0,-1 1-1 0 0,-3 1 1 0 0,-1-1-1 0 0,-2 1 1 0 0,1 33 496 0 0,-33 5-2462 0 0,4-53 1242 0 0</inkml:trace>
  <inkml:trace contextRef="#ctx0" brushRef="#br0" timeOffset="-4224.928">12815 7381 1044 0 0,'23'-1'1598'0'0,"533"-101"196"0"0,-515 93-1774 0 0,67-12-211 0 0,-2-6 0 0 0,-1-4 0 0 0,4-6 191 0 0,-92 31 82 0 0,1-1 0 0 0,-1-1 0 0 0,0 0-1 0 0,-1-2 1 0 0,0 0 0 0 0,-1 0 0 0 0,0-2 0 0 0,0 0 0 0 0,-1 0 0 0 0,-1-1-1 0 0,0-1 1 0 0,-1-1 0 0 0,0 1 0 0 0,-1-2 0 0 0,-1 1 0 0 0,-1-2 0 0 0,0 1-1 0 0,-1-1 1 0 0,-1-1 0 0 0,0 1 0 0 0,-1-1 0 0 0,-1 0 0 0 0,-1 0 0 0 0,-1-1-1 0 0,0 1 1 0 0,-1-14-82 0 0,-32-66 2156 0 0,45 208-1670 0 0,183 647 433 0 0,-160-619-527 0 0,-14-198-531 0 0,73-210-1020 0 0,-97 269 1138 0 0,0 0 1 0 0,0 0-1 0 0,1 0 0 0 0,-1 1 0 0 0,1-1 1 0 0,-1 0-1 0 0,0 0 0 0 0,1 1 0 0 0,-1-1 1 0 0,1 0-1 0 0,0 0 0 0 0,-1 1 0 0 0,1-1 1 0 0,0 1-1 0 0,-1-1 0 0 0,1 1 0 0 0,0-1 1 0 0,-1 1-1 0 0,1-1 0 0 0,0 1 0 0 0,0-1 1 0 0,0 1-1 0 0,-1 0 0 0 0,1 0 0 0 0,0-1 1 0 0,0 1-1 0 0,0 0 0 0 0,0 0 0 0 0,0 0 1 0 0,0 0-1 0 0,-1 0 0 0 0,1 0 0 0 0,0 0 1 0 0,0 0-1 0 0,0 1 0 0 0,0-1 0 0 0,0 0 1 0 0,-1 0-1 0 0,1 1 0 0 0,0-1 0 0 0,0 0 1 0 0,0 1-1 0 0,-1-1 0 0 0,1 1 0 0 0,0-1 1 0 0,-1 1-1 0 0,1-1 0 0 0,0 1 0 0 0,-1 0 1 0 0,1-1-1 0 0,0 1 0 0 0,-1 0 0 0 0,1-1 1 0 0,-1 1-1 0 0,0 0 0 0 0,1 0 0 0 0,-1 0 0 0 0,0-1 1 0 0,1 1 20 0 0,39 63-41 0 0,-28-44-51 0 0,-6-10 95 0 0,1 1 0 0 0,1-1 0 0 0,0-1 1 0 0,0 0-1 0 0,1 0 0 0 0,0 0 0 0 0,1-1 0 0 0,0-1 1 0 0,0 0-1 0 0,0 0 0 0 0,1-1 0 0 0,0 0 0 0 0,0-1 1 0 0,1 0-1 0 0,-1 0 0 0 0,1-2 0 0 0,0 1 0 0 0,0-2 1 0 0,1 1-1 0 0,-1-2 0 0 0,0 0 0 0 0,5 0-3 0 0,15 0 6 0 0,1-1-1 0 0,-1-1 0 0 0,0-2 0 0 0,1-1 1 0 0,-1-2-1 0 0,-1-1 0 0 0,1-1 0 0 0,-1-2 1 0 0,6-4-6 0 0,-28 12-15 0 0,1-2 0 0 0,-1 1 0 0 0,0-1 1 0 0,0-1-1 0 0,-1 1 0 0 0,1-2 0 0 0,-1 1 0 0 0,0-1 1 0 0,0 0-1 0 0,-1-1 0 0 0,0 1 0 0 0,0-2 0 0 0,0 1 1 0 0,-1-1-1 0 0,0 0 0 0 0,-1 0 0 0 0,0-1 0 0 0,0 1 1 0 0,-1-1-1 0 0,0 0 0 0 0,3-8 15 0 0,-27-17-111 0 0,11 27 113 0 0,-1-1-1 0 0,0 2 0 0 0,-1-1 1 0 0,0 1-1 0 0,0 1 0 0 0,0 0 1 0 0,-1 1-1 0 0,1 0 1 0 0,-1 1-1 0 0,0 0 0 0 0,0 0 1 0 0,-1 2-1 0 0,1-1 0 0 0,0 2 1 0 0,0-1-1 0 0,-1 2 0 0 0,1 0 1 0 0,-5 1-2 0 0,1-2 45 0 0,8-1-24 0 0,0 0 0 0 0,0 0 0 0 0,0 1 1 0 0,0 0-1 0 0,0 0 0 0 0,0 1 1 0 0,0 0-1 0 0,0 0 0 0 0,0 1 0 0 0,1 0 1 0 0,-1 1-1 0 0,0-1 0 0 0,1 2 0 0 0,0-1 1 0 0,-1 1-1 0 0,2 0 0 0 0,-1 0 1 0 0,0 1-1 0 0,1 0 0 0 0,0 0 0 0 0,0 1 1 0 0,0-1-1 0 0,1 1 0 0 0,0 0 0 0 0,0 1 1 0 0,0 0-1 0 0,1-1 0 0 0,0 1 1 0 0,0 1-1 0 0,1-1 0 0 0,0 0 0 0 0,0 2-21 0 0,8 3 27 0 0,0-1 0 0 0,1 0-1 0 0,0 0 1 0 0,1 0 0 0 0,1-1-1 0 0,-1 0 1 0 0,2 0 0 0 0,-1-1-1 0 0,1 0 1 0 0,1 0 0 0 0,0-1-1 0 0,0-1 1 0 0,0 0 0 0 0,1 0-1 0 0,0-1 1 0 0,0 0 0 0 0,1-1-1 0 0,-1 0 1 0 0,1-1 0 0 0,1 0-27 0 0,33 15-537 0 0,0-2-1 0 0,1-2 1 0 0,1-3 0 0 0,0-1 0 0 0,1-2-1 0 0,-1-3 1 0 0,2-2 0 0 0,11-1 537 0 0,-39-3-1103 0 0</inkml:trace>
  <inkml:trace contextRef="#ctx0" brushRef="#br0" timeOffset="-3885.74">15658 7406 1416 0 0,'0'-4'97'0'0,"1"5"-44"0"0,-1-1 0 0 0,1 1 0 0 0,0-1 0 0 0,-1 0 0 0 0,1 1 0 0 0,0-1 0 0 0,0 0 0 0 0,0 0 0 0 0,-1 0 0 0 0,1 0 0 0 0,0 1 0 0 0,0-1 0 0 0,0 0 0 0 0,-1 0 0 0 0,1-1 0 0 0,0 1 0 0 0,0 0 0 0 0,0 0 0 0 0,-1 0 0 0 0,1 0 0 0 0,0-1 0 0 0,0 1 0 0 0,-1 0 0 0 0,1-1 0 0 0,0 1 0 0 0,0 0 0 0 0,-1-1 0 0 0,1 1 0 0 0,-1-1 0 0 0,1 1 0 0 0,0-1 0 0 0,-1 0 0 0 0,1 1 0 0 0,-1-1 0 0 0,1 0 0 0 0,-1 1 0 0 0,1-1 0 0 0,-1 0 0 0 0,0 1 0 0 0,1-1 0 0 0,-1 0 0 0 0,0 0 0 0 0,0 1 0 0 0,1-1 0 0 0,-1 0 0 0 0,0 0 0 0 0,0 0 0 0 0,0 1 0 0 0,0-1 0 0 0,0 0 0 0 0,0 0 0 0 0,0 0 0 0 0,0 1 0 0 0,-1-1 0 0 0,1 0 0 0 0,0 0 0 0 0,0 0 0 0 0,-1 1 0 0 0,1-1 0 0 0,0 0 0 0 0,-1 0-53 0 0,12 14 131 0 0,-1 1-1 0 0,0 0 0 0 0,-1 1 0 0 0,0-1 1 0 0,-2 2-1 0 0,1-1 0 0 0,-2 1 0 0 0,0 1 0 0 0,-1-1 1 0 0,-1 1-1 0 0,0-1 0 0 0,-1 1 0 0 0,0 12-130 0 0,-3-28 314 0 0,-2 0-276 0 0,0 0 1 0 0,0 0-1 0 0,1 0 1 0 0,-1 0 0 0 0,0 0-1 0 0,0 0 1 0 0,0-1-1 0 0,0 1 1 0 0,0-1 0 0 0,-1 0-1 0 0,1 1 1 0 0,0-1 0 0 0,0 0-1 0 0,0 0 1 0 0,0 0-1 0 0,0-1 1 0 0,0 1 0 0 0,0 0-1 0 0,0-1 1 0 0,0 0-1 0 0,0 1 1 0 0,0-1 0 0 0,0 0-1 0 0,0 0 1 0 0,0 0-1 0 0,0 0 1 0 0,1 0 0 0 0,-1 0-1 0 0,0-1 1 0 0,1 1-1 0 0,-1-1 1 0 0,1 1 0 0 0,-1-1-1 0 0,1 1 1 0 0,0-1 0 0 0,0 0-1 0 0,0 0 1 0 0,0 1-1 0 0,0-1 1 0 0,0 0 0 0 0,0 0-1 0 0,1 0 1 0 0,-1 0-1 0 0,0 0 1 0 0,1 0 0 0 0,0 0-1 0 0,0 0 1 0 0,-1-1-1 0 0,1 1 1 0 0,0 0 0 0 0,1 0-1 0 0,-1 0 1 0 0,0 0-1 0 0,1-1-38 0 0,-3-14 41 0 0,1 0 0 0 0,1-1-1 0 0,1 1 1 0 0,0 0 0 0 0,1 0-1 0 0,1-1 1 0 0,0 1-1 0 0,2 1 1 0 0,0-1 0 0 0,1 1-1 0 0,0-1 1 0 0,1 2 0 0 0,1-1-1 0 0,1 1 1 0 0,9-13-41 0 0,-16 23-1 0 0,1-1 1 0 0,0 1 0 0 0,1 0-1 0 0,-1 0 1 0 0,1 0 0 0 0,0 1-1 0 0,0-1 1 0 0,0 1-1 0 0,1 0 1 0 0,0 0 0 0 0,-1 0-1 0 0,1 1 1 0 0,1 0 0 0 0,-1 0-1 0 0,0 0 1 0 0,1 1-1 0 0,-1-1 1 0 0,1 1 0 0 0,0 1-1 0 0,0-1 1 0 0,0 1-1 0 0,0 0 1 0 0,0 0 0 0 0,0 1-1 0 0,0 0 1 0 0,0 0 0 0 0,0 0-1 0 0,0 1 1 0 0,0-1-1 0 0,0 2 1 0 0,0-1 0 0 0,0 1-1 0 0,-1-1 1 0 0,1 2 0 0 0,3 0 0 0 0,17 16-213 0 0,0 1 0 0 0,0 1 1 0 0,-2 1-1 0 0,-1 2 0 0 0,-1 0 1 0 0,-1 1-1 0 0,-1 1 1 0 0,-1 1-1 0 0,-1 1 0 0 0,-2 0 1 0 0,3 9 212 0 0,17 50-3537 0 0,-29-64 2263 0 0</inkml:trace>
  <inkml:trace contextRef="#ctx0" brushRef="#br0" timeOffset="-3230.71">17317 6297 1804 0 0,'0'-14'1721'0'0,"0"14"-1079"0"0,1 40 596 0 0,102 474 1228 0 0,-52-119-1164 0 0,0-470-261 0 0,-41 57-1081 0 0,0-1 0 0 0,2 1-1 0 0,0 1 1 0 0,1 0 0 0 0,1 1 0 0 0,0 0-1 0 0,1 1 1 0 0,1 1 0 0 0,0 0 0 0 0,1 1-1 0 0,1 1 1 0 0,0 1 0 0 0,0 0-1 0 0,1 1 1 0 0,0 1 0 0 0,1 1 0 0 0,0 1-1 0 0,0 0 1 0 0,1 2 0 0 0,16-3 40 0 0,-25 6-31 0 0,0 1 0 0 0,-1 0 0 0 0,1 0 0 0 0,0 1 0 0 0,0 0 0 0 0,0 1 0 0 0,-1 1 0 0 0,1 0 0 0 0,-1 0 1 0 0,1 1-1 0 0,-1 1 0 0 0,0 0 0 0 0,0 0 0 0 0,0 1 0 0 0,-1 1 0 0 0,1-1 0 0 0,-1 2 0 0 0,-1 0 0 0 0,1 0 0 0 0,-1 0 0 0 0,0 1 0 0 0,-1 0 0 0 0,1 2 31 0 0,-7-6 19 0 0,1 1 0 0 0,0 0 0 0 0,-1 0 1 0 0,0 0-1 0 0,0 0 0 0 0,-1 0 0 0 0,1 1 0 0 0,-1-1 0 0 0,0 0 0 0 0,-1 1 0 0 0,1-1 0 0 0,-1 0 0 0 0,0 1 0 0 0,0-1 0 0 0,-1 1 0 0 0,0-1 0 0 0,0 0 0 0 0,0 1 0 0 0,0-1 0 0 0,-1 0 0 0 0,0 0 0 0 0,0 0 0 0 0,0 0 0 0 0,-1 0 0 0 0,1 0 0 0 0,-1-1 0 0 0,-1 1 0 0 0,1-1 0 0 0,0 0 0 0 0,-1 0 0 0 0,0 0 0 0 0,0-1 0 0 0,0 1 0 0 0,-2 0-19 0 0,-164 92 270 0 0,158-92-348 0 0,2 0-23 0 0,0 0 1 0 0,0 0 0 0 0,-1-1 0 0 0,0-1-1 0 0,1 0 1 0 0,-1 0 0 0 0,0-1-1 0 0,0-1 1 0 0,0 0 0 0 0,0 0 0 0 0,0-1-1 0 0,0 0 1 0 0,-3-1 100 0 0,10 1-188 0 0,-1-1 0 0 0,1 1 0 0 0,-1-1 0 0 0,1 0 1 0 0,-1 0-1 0 0,1 0 0 0 0,0-1 0 0 0,0 1 0 0 0,0-1 0 0 0,0 0 0 0 0,0 0 0 0 0,1 0 0 0 0,0-1 0 0 0,-1 1 0 0 0,1-1 1 0 0,0 0-1 0 0,1 0 0 0 0,-1 0 0 0 0,1 0 0 0 0,0 0 0 0 0,0-1 0 0 0,0 1 0 0 0,0-1 0 0 0,1 1 0 0 0,-1-1 188 0 0,2-12-1222 0 0</inkml:trace>
  <inkml:trace contextRef="#ctx0" brushRef="#br0" timeOffset="-2968.685">18394 6757 2408 0 0,'11'13'3695'0'0,"-6"33"-2281"0"0,-2-10-718 0 0,51 110 348 0 0,12 59-3206 0 0,-66-204 2055 0 0,0 0 1 0 0,0 0-1 0 0,0 0 0 0 0,1 0 0 0 0,-1 0 0 0 0,0 0 0 0 0,0 0 0 0 0,0 0 0 0 0,0 0 0 0 0,-1 0 0 0 0,1 0 0 0 0,0 0 1 0 0,0 0-1 0 0,-1 0 0 0 0,1 0 0 0 0,0 0 0 0 0,-1 0 0 0 0,1 0 0 0 0,-1-1 0 0 0,1 1 0 0 0,-1 0 0 0 0,0 0 0 0 0,1 0 0 0 0,-1 0 1 0 0,0-1-1 0 0,1 1 0 0 0,-1 0 0 0 0,0-1 0 0 0,0 1 0 0 0,0-1 0 0 0,0 1 0 0 0,0-1 0 0 0,0 1 0 0 0,1-1 0 0 0,-1 0 1 0 0,0 1-1 0 0,0-1 0 0 0,0 0 0 0 0,0 0 0 0 0,0 1 0 0 0,0-1 0 0 0,0 0 0 0 0,-1 0 107 0 0,-19-2-1182 0 0</inkml:trace>
  <inkml:trace contextRef="#ctx0" brushRef="#br0" timeOffset="-2716.886">18410 6567 2128 0 0,'4'-12'1104'0'0,"-3"2"-216"0"0,-1 5-136 0 0,0-1-135 0 0,2-1-181 0 0,0 2-240 0 0,0 2-28 0 0,-2 3-240 0 0,3 0 12 0 0,1 0-172 0 0,-1 3-12 0 0,3 0-225 0 0,1 2-255 0 0,14 7 48 0 0,-1 1-744 0 0,3-3-44 0 0</inkml:trace>
  <inkml:trace contextRef="#ctx0" brushRef="#br0" timeOffset="-2158.683">19047 6727 1360 0 0,'-64'-28'3193'0'0,"47"30"-3057"0"0,0 1 0 0 0,0 0 0 0 0,0 1 1 0 0,0 1-1 0 0,1 1 0 0 0,0 0 0 0 0,0 1 0 0 0,0 0 0 0 0,1 2 0 0 0,0 0 0 0 0,1 0 0 0 0,0 2 1 0 0,0-1-1 0 0,1 2 0 0 0,1 0 0 0 0,0 0 0 0 0,0 1 0 0 0,1 1 0 0 0,1 0 0 0 0,1 0 0 0 0,0 1 1 0 0,0 0-1 0 0,2 0 0 0 0,0 1 0 0 0,0 0 0 0 0,0 6-136 0 0,6-19 27 0 0,-1 0-1 0 0,1 1 1 0 0,0-1 0 0 0,0 0 0 0 0,0 1-1 0 0,0-1 1 0 0,1 1 0 0 0,0-1-1 0 0,-1 1 1 0 0,1-1 0 0 0,1 1 0 0 0,-1-1-1 0 0,0 1 1 0 0,1-1 0 0 0,0 1-1 0 0,-1-1 1 0 0,1 0 0 0 0,1 1-1 0 0,-1-1 1 0 0,0 0 0 0 0,1 0 0 0 0,0 0-1 0 0,0 0 1 0 0,-1 0 0 0 0,2 0-1 0 0,-1 0 1 0 0,0-1 0 0 0,1 1-1 0 0,-1-1 1 0 0,1 1 0 0 0,0-1 0 0 0,-1 0-1 0 0,1 0 1 0 0,0 0 0 0 0,1-1-1 0 0,-1 1 1 0 0,0-1 0 0 0,0 0 0 0 0,1 0-1 0 0,-1 0 1 0 0,0 0 0 0 0,1 0-1 0 0,2 0-26 0 0,6 1-20 0 0,1 0-1 0 0,-1-1 1 0 0,0 0-1 0 0,1-1 1 0 0,-1 0-1 0 0,1-1 0 0 0,-1 0 1 0 0,0-1-1 0 0,0 0 1 0 0,1-1-1 0 0,6-3 21 0 0,-9 3-24 0 0,0-1 1 0 0,0-1-1 0 0,-1 0 0 0 0,1 0 0 0 0,-1 0 1 0 0,0-1-1 0 0,-1-1 0 0 0,1 1 0 0 0,-1-2 1 0 0,-1 1-1 0 0,1-1 0 0 0,-1 0 0 0 0,-1 0 0 0 0,0-1 1 0 0,0 0-1 0 0,0 0 0 0 0,-1 0 0 0 0,0-1 1 0 0,-1 0-1 0 0,0 0 0 0 0,-1 0 0 0 0,0 0 1 0 0,0 0-1 0 0,-1-1 0 0 0,-1 0 0 0 0,0 1 1 0 0,0-1-1 0 0,-1 0 24 0 0,0 9 11 0 0,-1 1 0 0 0,1-1 1 0 0,-1 0-1 0 0,0 1 0 0 0,0-1 0 0 0,1 0 1 0 0,-1 1-1 0 0,0-1 0 0 0,0 1 0 0 0,0-1 1 0 0,-1 1-1 0 0,1 0 0 0 0,0 0 0 0 0,0-1 1 0 0,-1 1-1 0 0,1 0 0 0 0,-1 0 0 0 0,1 0 1 0 0,-1 0-1 0 0,0 0 0 0 0,1 1 0 0 0,-1-1 1 0 0,0 0-1 0 0,1 1 0 0 0,-1-1 0 0 0,0 1 1 0 0,0 0-1 0 0,1 0 0 0 0,-1-1 0 0 0,0 1 1 0 0,0 0-1 0 0,0 0 0 0 0,1 1 0 0 0,-2-1-11 0 0,0 8 7 0 0,0 1-1 0 0,1-1 1 0 0,0 1 0 0 0,0 0-1 0 0,1 0 1 0 0,0-1-1 0 0,1 1 1 0 0,0 0-1 0 0,0 0 1 0 0,1 0-1 0 0,0 0 1 0 0,1-1-1 0 0,0 1 1 0 0,0-1-1 0 0,1 1 1 0 0,0-1-1 0 0,1 2-6 0 0,-1 4 44 0 0,0-1 0 0 0,1 0 0 0 0,0 0 0 0 0,1 0 0 0 0,0-1-1 0 0,2 1 1 0 0,-1-1 0 0 0,1-1 0 0 0,1 1 0 0 0,0-1 0 0 0,0 0 0 0 0,1-1 0 0 0,1 0 0 0 0,0-1-1 0 0,0 0 1 0 0,1 0 0 0 0,0-1 0 0 0,0-1 0 0 0,1 1 0 0 0,0-2 0 0 0,0 0 0 0 0,1 0 0 0 0,9 2-44 0 0,-15-10 19 0 0,0 0 0 0 0,0-1 1 0 0,0 1-1 0 0,-1-1 0 0 0,1-1 1 0 0,-1 1-1 0 0,1-1 0 0 0,-1 0 1 0 0,-1-1-1 0 0,1 1 0 0 0,0-1 1 0 0,-1 0-1 0 0,0-1 0 0 0,0 1 1 0 0,-1-1-1 0 0,1 0 0 0 0,-1 0 1 0 0,-1-1-1 0 0,1 1 0 0 0,-1-1 1 0 0,0 0-1 0 0,0 0 0 0 0,-1 0 1 0 0,0-2-20 0 0,3-1 6 0 0,17-35 28 0 0,119-198 4 0 0,-133 233-43 0 0,0 0-1 0 0,1 0 1 0 0,0 1-1 0 0,1 0 1 0 0,0 1-1 0 0,0 0 1 0 0,1 1-1 0 0,0 0 1 0 0,0 0-1 0 0,0 1 1 0 0,1 0-1 0 0,0 1 1 0 0,0 1-1 0 0,1 0 1 0 0,-1 1-1 0 0,1 0 1 0 0,0 1-1 0 0,0 0 1 0 0,0 1-1 0 0,0 0 6 0 0,-4 1-5 0 0,1 0 0 0 0,-1 1 0 0 0,1 0 0 0 0,-1 1 0 0 0,0 0 0 0 0,0 0 0 0 0,0 1 0 0 0,0 0 0 0 0,0 1 0 0 0,0 0 0 0 0,-1 0 0 0 0,0 0 0 0 0,0 1 0 0 0,0 1-1 0 0,-1-1 1 0 0,1 1 0 0 0,-1 1 0 0 0,-1-1 0 0 0,4 5 5 0 0,-6-5-4 0 0,0-1 0 0 0,0 1 0 0 0,-1 0 0 0 0,1 1 0 0 0,-1-1 0 0 0,-1 0-1 0 0,1 1 1 0 0,-1 0 0 0 0,-1-1 0 0 0,1 1 0 0 0,-1 0 0 0 0,0 0 0 0 0,0 0 0 0 0,-1 0 0 0 0,0 0-1 0 0,0 0 1 0 0,-1 0 0 0 0,0 0 0 0 0,0 0 0 0 0,-1 0 0 0 0,0 0 0 0 0,0-1 0 0 0,0 1-1 0 0,-1-1 1 0 0,0 1 0 0 0,0-1 0 0 0,-2 2 4 0 0,-120 151-1364 0 0,42-103-4434 0 0,76-56 4595 0 0</inkml:trace>
  <inkml:trace contextRef="#ctx0" brushRef="#br0" timeOffset="-1835.27">20819 6354 948 0 0,'7'-17'4395'0'0,"-10"28"-1635"0"0,2 36-2412 0 0,1-1 0 0 0,3 1 0 0 0,2-1 0 0 0,2 1 0 0 0,2-2 0 0 0,6 17-348 0 0,26 192 209 0 0,-40-235-116 0 0,1-11-391 0 0,-1 1 0 0 0,0-1 0 0 0,0 1 0 0 0,-1-1 0 0 0,0 1 0 0 0,0-1 0 0 0,-1 0-1 0 0,0 1 1 0 0,-1-1 0 0 0,0 0 0 0 0,0 1 0 0 0,-1-1 0 0 0,0 0 0 0 0,0-1 0 0 0,-1 1 0 0 0,0 0 0 0 0,0-1 0 0 0,-1 0 0 0 0,-2 3 298 0 0,-9-4-1275 0 0,0-5 72 0 0</inkml:trace>
  <inkml:trace contextRef="#ctx0" brushRef="#br0" timeOffset="-1584.324">20499 6497 2764 0 0,'18'-26'3373'0'0,"33"-4"-2584"0"0,-43 26-462 0 0,31-14 19 0 0,0 2 0 0 0,0 2 0 0 0,2 1 0 0 0,-1 3 0 0 0,1 1 1 0 0,18 0-347 0 0,148-16-2393 0 0,-130 17-102 0 0,-51 5 1203 0 0,-10-2-14 0 0</inkml:trace>
  <inkml:trace contextRef="#ctx0" brushRef="#br0" timeOffset="-1350.514">20295 6377 1504 0 0,'-10'16'312'0'0,"1"0"1"0"0,0 0-1 0 0,1 1 0 0 0,1 0 0 0 0,1 0 1 0 0,1 0-1 0 0,0 1 0 0 0,1 0 1 0 0,1 0-1 0 0,0 1 0 0 0,2-1 0 0 0,0 0 1 0 0,1 1-1 0 0,2 14-312 0 0,6 8 237 0 0,1 0 0 0 0,2-1 0 0 0,2 0 0 0 0,2-1 0 0 0,1 0 0 0 0,2-1 1 0 0,2-1-1 0 0,1-1 0 0 0,2-1 0 0 0,1-1 0 0 0,2-1 0 0 0,8 6-237 0 0,0-1-297 0 0,2-1 0 0 0,1-2 0 0 0,2-2-1 0 0,1-2 1 0 0,1-1 0 0 0,19 8 297 0 0,-45-28-317 0 0,2-2 0 0 0,-1 1 0 0 0,1-2 0 0 0,0 0 0 0 0,0-2 0 0 0,1 1 0 0 0,0-2 0 0 0,0 0 0 0 0,14 0 317 0 0,-10-4-1117 0 0</inkml:trace>
  <inkml:trace contextRef="#ctx0" brushRef="#br0" timeOffset="-1086.146">21557 6059 2016 0 0,'20'7'260'0'0,"-1"1"0"0"0,0 1 0 0 0,-1 1 0 0 0,0 1 0 0 0,0 0 0 0 0,-1 2 0 0 0,-1-1 0 0 0,0 2 0 0 0,0 0 0 0 0,-2 1-1 0 0,0 1 1 0 0,-1 0 0 0 0,0 1 0 0 0,-1 0 0 0 0,2 6-260 0 0,-3-8 192 0 0,11 10 10 0 0,-2 1-1 0 0,-1 1 1 0 0,-1 0-1 0 0,-2 2 1 0 0,0 0-1 0 0,-2 1 1 0 0,-2 0-1 0 0,0 1 1 0 0,-2 0 0 0 0,-1 1-1 0 0,-2 0 1 0 0,-1 0-1 0 0,-2 1 1 0 0,-1 0-1 0 0,-1 0 1 0 0,-2 0-1 0 0,-1 0 1 0 0,-2-1-1 0 0,-1 1 1 0 0,-1-1-1 0 0,-2 1 1 0 0,-4 6-202 0 0,0-12-16 0 0,-1 0 0 0 0,-1-1 1 0 0,-1 0-1 0 0,-2-1 0 0 0,-1-1 0 0 0,0 0 0 0 0,-16 15 16 0 0,25-30-337 0 0,-1-1 0 0 0,0 1 0 0 0,0-1 0 0 0,-1-1 0 0 0,0 0 0 0 0,0 0-1 0 0,-1-1 1 0 0,1-1 0 0 0,-2 1 0 0 0,1-2 0 0 0,0 1 0 0 0,-4-1 337 0 0,-44-20-2859 0 0,34-6 1425 0 0</inkml:trace>
  <inkml:trace contextRef="#ctx0" brushRef="#br0" timeOffset="-775.753">22782 6409 1452 0 0,'-61'-2'3956'0'0,"60"2"-3071"0"0,-5 0 522 0 0,8-3 424 0 0,658-77-176 0 0,-386 53-6554 0 0,-204 14 2066 0 0,-53 8 1579 0 0</inkml:trace>
  <inkml:trace contextRef="#ctx0" brushRef="#br0" timeOffset="-541.808">22718 6740 2620 0 0,'4'7'223'0'0,"1"0"0"0"0,0-1 0 0 0,0 0 0 0 0,0 0 0 0 0,0 0 0 0 0,1-1 0 0 0,0 0-1 0 0,1 0 1 0 0,-1 0 0 0 0,1-1 0 0 0,0 0 0 0 0,0 0 0 0 0,0-1 0 0 0,0 0 0 0 0,0 0 0 0 0,1 0 0 0 0,0-1 0 0 0,-1 0-1 0 0,1-1 1 0 0,0 0 0 0 0,0 0 0 0 0,0-1 0 0 0,0 0 0 0 0,0 0 0 0 0,0-1 0 0 0,7-1-223 0 0,-9 3 117 0 0,283-15 1249 0 0,59-46-2246 0 0,152-83-5223 0 0,-412 110 5011 0 0</inkml:trace>
  <inkml:trace contextRef="#ctx0" brushRef="#br0" timeOffset="-183.959">24953 5937 1056 0 0,'0'-1'80'0'0,"0"-1"-1"0"0,0 1 1 0 0,-1-1 0 0 0,1 1-1 0 0,0-1 1 0 0,-1 1 0 0 0,1-1-1 0 0,-1 1 1 0 0,1 0 0 0 0,-1-1-1 0 0,0 1 1 0 0,0 0 0 0 0,1-1-1 0 0,-1 1 1 0 0,0 0-1 0 0,0 0 1 0 0,0 0 0 0 0,0 0-1 0 0,0 0 1 0 0,-1 0 0 0 0,1 0-1 0 0,0 0 1 0 0,0 1 0 0 0,-1-1-1 0 0,1 0 1 0 0,0 1 0 0 0,-1-1-1 0 0,1 1 1 0 0,0-1 0 0 0,-1 1-1 0 0,1 0 1 0 0,-1-1-1 0 0,1 1 1 0 0,-1 0 0 0 0,1 0-1 0 0,-1 0 1 0 0,1 0 0 0 0,-1 0-1 0 0,1 1 1 0 0,-1-1 0 0 0,1 0-1 0 0,-1 1 1 0 0,1-1 0 0 0,0 1-1 0 0,-1-1 1 0 0,1 1 0 0 0,-1 0-80 0 0,-70 20 1203 0 0,48-10-986 0 0,2 1 1 0 0,-1 1-1 0 0,2 2 1 0 0,0 0 0 0 0,0 1-1 0 0,2 1 1 0 0,0 0 0 0 0,1 2-1 0 0,1 0 1 0 0,0 1 0 0 0,2 1-1 0 0,0 1 1 0 0,2 0 0 0 0,0 0-1 0 0,1 1 1 0 0,2 1-1 0 0,0 0 1 0 0,2 0 0 0 0,0 1-1 0 0,2 0 1 0 0,0 1 0 0 0,2-1-1 0 0,0 9-217 0 0,5-22 57 0 0,1-1-1 0 0,-1 1 1 0 0,2-1-1 0 0,-1 0 1 0 0,2 1-1 0 0,-1-2 1 0 0,2 1-1 0 0,-1 0 1 0 0,1-1-1 0 0,1 0 1 0 0,0 0-1 0 0,0 0 1 0 0,1-1-1 0 0,1 0 1 0 0,-1 0-1 0 0,1-1 1 0 0,1 0-1 0 0,-1 0 1 0 0,1-1-1 0 0,1 0 1 0 0,-1-1-1 0 0,1 0 1 0 0,7 3-57 0 0,10 5 68 0 0,1-1 0 0 0,0-1 0 0 0,1-1 1 0 0,0-2-1 0 0,0-1 0 0 0,1-1 1 0 0,0-1-1 0 0,17-1-68 0 0,-18-2 10 0 0,1-1-1 0 0,-1-2 1 0 0,1-1 0 0 0,0-1-1 0 0,-1-1 1 0 0,0-2 0 0 0,0-1-1 0 0,18-7-9 0 0,-35 9-17 0 0,-1 0 1 0 0,1-1-1 0 0,-1 0 0 0 0,0-1 0 0 0,-1-1 1 0 0,1 1-1 0 0,-1-1 0 0 0,0-1 0 0 0,-1 0 1 0 0,0-1-1 0 0,0 1 0 0 0,-1-2 0 0 0,0 1 0 0 0,-1-1 1 0 0,0 0-1 0 0,0-1 0 0 0,-1 0 0 0 0,-1 0 1 0 0,0 0-1 0 0,0 0 0 0 0,1-7 17 0 0,-3 9-9 0 0,-1-1-1 0 0,0 0 0 0 0,-1 0 1 0 0,0 0-1 0 0,0 0 1 0 0,-1 0-1 0 0,0 0 0 0 0,-1 0 1 0 0,0 0-1 0 0,0 0 1 0 0,-1 1-1 0 0,-1-1 0 0 0,0 0 1 0 0,0 1-1 0 0,-1-1 1 0 0,0 1-1 0 0,0 0 0 0 0,-1 0 1 0 0,0 1-1 0 0,-1 0 1 0 0,0 0-1 0 0,-3-4 10 0 0,-179-151-456 0 0,80 79-2228 0 0,104 81 2408 0 0,0-1-1 0 0,0 1 1 0 0,0-1 0 0 0,1 1-1 0 0,0-1 1 0 0,0 0 0 0 0,0 0-1 0 0,0 0 1 0 0,1-1 0 0 0,-1 1-1 0 0,1-1 1 0 0,0 1 0 0 0,0-1-1 0 0,1 0 1 0 0,0 0-1 0 0,0 1 1 0 0,0-1 0 0 0,0 0-1 0 0,0 0 1 0 0,1-4 276 0 0,0-6-1121 0 0</inkml:trace>
  <inkml:trace contextRef="#ctx0" brushRef="#br0" timeOffset="2333.933">3486 9668 1004 0 0,'0'0'451'0'0,"0"0"-24"0"0,-4-26 2290 0 0,-19-3-1898 0 0,11 64 201 0 0,5-6-946 0 0,3 1 0 0 0,0 0 0 0 0,2 0 0 0 0,1 0 0 0 0,1 0 0 0 0,2 0 0 0 0,1 0 0 0 0,1-1 1 0 0,3 7-75 0 0,2 32 127 0 0,134 551-979 0 0,-145-583-1722 0 0,-12-25 1372 0 0</inkml:trace>
  <inkml:trace contextRef="#ctx0" brushRef="#br0" timeOffset="2797.413">3623 9643 1856 0 0,'6'1'87'0'0,"0"1"-1"0"0,-1 0 0 0 0,1 0 1 0 0,-1 1-1 0 0,1 0 0 0 0,-1 0 1 0 0,0 0-1 0 0,0 1 1 0 0,0-1-1 0 0,-1 1 0 0 0,1 0 1 0 0,-1 1-1 0 0,0-1 0 0 0,0 1 1 0 0,0 0-1 0 0,-1 0 1 0 0,0 0-1 0 0,0 0 0 0 0,0 0 1 0 0,-1 1-1 0 0,1 0 0 0 0,-1-1 1 0 0,0 1-1 0 0,-1 0 1 0 0,0 0-1 0 0,1 3-86 0 0,6 12 151 0 0,182 463 1587 0 0,-161-409-1198 0 0,-27-75-505 0 0,-1 0-1 0 0,1 0 1 0 0,0 0-1 0 0,0 0 1 0 0,0 0-1 0 0,-1-1 1 0 0,1 1-1 0 0,0-1 1 0 0,0 1-1 0 0,-1-1 1 0 0,1 1-1 0 0,0-1 0 0 0,-1 0 1 0 0,1 0-1 0 0,-1 0 1 0 0,1 0-1 0 0,-1 0 1 0 0,1 0-1 0 0,-1 0 1 0 0,0-1-1 0 0,0 1 1 0 0,1 0-1 0 0,-1-1 1 0 0,0 1-1 0 0,0-1 1 0 0,0 1-1 0 0,-1-1 1 0 0,1 0-1 0 0,0 1 1 0 0,-1-1-1 0 0,1-1-34 0 0,39-69 127 0 0,-4-2-1 0 0,-3-1 1 0 0,-3-2-1 0 0,-4-1 1 0 0,2-21-127 0 0,4-6 100 0 0,4 2-624 0 0,-18 135-298 0 0,87 555 323 0 0,-60-437-3666 0 0,-38-144 3282 0 0</inkml:trace>
  <inkml:trace contextRef="#ctx0" brushRef="#br0" timeOffset="3124.896">4916 9609 1268 0 0,'-4'3'105'0'0,"0"0"0"0"0,1 0 0 0 0,-1 0 0 0 0,1 0 0 0 0,0 0 0 0 0,0 1 0 0 0,0-1 0 0 0,1 1 0 0 0,-1 0 0 0 0,1 0 0 0 0,0 0 0 0 0,0 0 0 0 0,0 1 0 0 0,0-1 0 0 0,1 0 0 0 0,0 1 0 0 0,0-1 0 0 0,0 1 0 0 0,0-1 0 0 0,1 1 0 0 0,0-1 0 0 0,0 1-1 0 0,0 0 1 0 0,0-1 0 0 0,1 1 0 0 0,0-1 0 0 0,0 1 0 0 0,0-1 0 0 0,0 1 0 0 0,1-1 0 0 0,0 0 0 0 0,0 1-105 0 0,90 134 1732 0 0,-54-90-1126 0 0,-38-48-596 0 0,5 4 76 0 0,0 1 0 0 0,-1-1 1 0 0,0 1-1 0 0,0 1 0 0 0,0-1 0 0 0,-1 0 0 0 0,0 1 0 0 0,0 0 0 0 0,-1-1 0 0 0,1 1 0 0 0,-1 0 1 0 0,-1 1-1 0 0,0-1 0 0 0,0 0 0 0 0,0 0 0 0 0,-1 1 0 0 0,0-1 0 0 0,0 0 0 0 0,-1 0 0 0 0,0 1-86 0 0,-7 7-40 0 0,-1 0-1 0 0,-1 0 1 0 0,0-2-1 0 0,-1 1 1 0 0,-1-1-1 0 0,0-1 1 0 0,0 0-1 0 0,-1 0 1 0 0,-1-2-1 0 0,0 1 1 0 0,-1-2-1 0 0,1 0 1 0 0,-2-1-1 0 0,1 0 1 0 0,-1-1-1 0 0,0-1 1 0 0,-1 0-1 0 0,1-2 1 0 0,-1 0-1 0 0,0 0 1 0 0,0-2-1 0 0,-15 1 41 0 0,-36-25-2444 0 0,39-20-348 0 0,26 18 1350 0 0</inkml:trace>
  <inkml:trace contextRef="#ctx0" brushRef="#br0" timeOffset="3468.153">5334 9823 1240 0 0,'12'-9'2848'0'0,"-11"9"-2783"0"0,-1-1-1 0 0,0 1 0 0 0,1-1 0 0 0,-1 1 0 0 0,0-1 1 0 0,1 1-1 0 0,-1-1 0 0 0,1 1 0 0 0,-1 0 0 0 0,0-1 1 0 0,1 1-1 0 0,-1 0 0 0 0,1-1 0 0 0,0 1 0 0 0,-1 0 1 0 0,1 0-1 0 0,-1-1 0 0 0,1 1 0 0 0,-1 0 0 0 0,1 0 1 0 0,0 0-1 0 0,-1 0 0 0 0,1 0 0 0 0,-1 0 0 0 0,1 0 1 0 0,-1 0-1 0 0,1 0 0 0 0,0 0 0 0 0,-1 0 0 0 0,1 0 1 0 0,-1 0-1 0 0,1 0 0 0 0,0 1 0 0 0,-1-1 0 0 0,1 0 1 0 0,-1 0-1 0 0,1 1 0 0 0,-1-1 0 0 0,1 0 0 0 0,-1 1 1 0 0,1-1-1 0 0,-1 1 0 0 0,0-1 0 0 0,1 0 1 0 0,-1 1-1 0 0,1-1 0 0 0,-1 1 0 0 0,0-1 0 0 0,0 1 1 0 0,1-1-1 0 0,-1 1 0 0 0,0 0 0 0 0,0-1 0 0 0,1 1 1 0 0,-1-1-1 0 0,0 1 0 0 0,0-1 0 0 0,0 1 0 0 0,0 0 1 0 0,0-1-1 0 0,0 1 0 0 0,0-1 0 0 0,0 1 0 0 0,0 0-64 0 0,104 464 1993 0 0,-100-454-2024 0 0,0-1 1 0 0,1 0-1 0 0,0 0 0 0 0,0-1 0 0 0,1 1 0 0 0,1-1 0 0 0,-1-1 1 0 0,2 1-1 0 0,-1-1 0 0 0,1 0 0 0 0,0-1 0 0 0,1 0 0 0 0,-1 0 1 0 0,2-1-1 0 0,-1 0 0 0 0,3 1 31 0 0,-11-7-148 0 0,0 1-1 0 0,0-1 1 0 0,1 0 0 0 0,-1 1-1 0 0,0-1 1 0 0,1 0 0 0 0,-1 0 0 0 0,1 0-1 0 0,-1 0 1 0 0,0 0 0 0 0,1 0-1 0 0,-1 0 1 0 0,0 0 0 0 0,1 0 0 0 0,-1-1-1 0 0,0 1 1 0 0,1 0 0 0 0,-1-1-1 0 0,0 1 1 0 0,0-1 0 0 0,1 0 0 0 0,-1 1-1 0 0,0-1 1 0 0,0 0 0 0 0,0 0-1 0 0,0 0 1 0 0,0 0 0 0 0,0 0 0 0 0,0 0-1 0 0,0 0 1 0 0,-1 0 0 0 0,1 0-1 0 0,0 0 1 0 0,0 0 0 0 0,-1-1 0 0 0,1 1-1 0 0,-1 0 1 0 0,1 0 0 0 0,-1-1-1 0 0,0 1 1 0 0,1 0 0 0 0,-1-1 0 0 0,0 1-1 0 0,0-2 149 0 0,0-7-1312 0 0</inkml:trace>
  <inkml:trace contextRef="#ctx0" brushRef="#br0" timeOffset="3715.692">5369 10156 1160 0 0,'32'-28'4409'0'0,"36"2"-3230"0"0,-56 22-710 0 0,349-85 530 0 0,-254 63-6075 0 0,-100 24 3680 0 0</inkml:trace>
  <inkml:trace contextRef="#ctx0" brushRef="#br0" timeOffset="3980.475">5264 9751 2252 0 0,'-9'-43'4691'0'0,"93"-46"-2372"0"0,-67 80-2333 0 0,-1-1 0 0 0,1 2 1 0 0,1 0-1 0 0,-1 1 0 0 0,1 1 1 0 0,1 0-1 0 0,-1 2 0 0 0,1 0 1 0 0,18-1 13 0 0,106-1-3988 0 0,-97 8 2565 0 0,28 11-33 0 0</inkml:trace>
  <inkml:trace contextRef="#ctx0" brushRef="#br0" timeOffset="4212.769">5662 10498 1016 0 0,'-15'10'4977'0'0,"25"-10"-2158"0"0,30-9-1609 0 0,195-46-621 0 0,77-25-8259 0 0,-277 67 6521 0 0</inkml:trace>
  <inkml:trace contextRef="#ctx0" brushRef="#br0" timeOffset="4584.047">6978 9512 976 0 0,'7'-48'6973'0'0,"2"86"-5693"0"0,36 160-482 0 0,8 81-1407 0 0,-53-266 493 0 0,2-3-202 0 0,0 0 0 0 0,-1 0-1 0 0,-1 0 1 0 0,0 0 0 0 0,0 0 0 0 0,-1 0 0 0 0,0 0-1 0 0,-1 0 1 0 0,0 0 0 0 0,0 0 0 0 0,-1-1-1 0 0,-1 1 1 0 0,1-1 0 0 0,-2 0 0 0 0,1 0-1 0 0,-1 0 1 0 0,0 0 0 0 0,-1-1 0 0 0,-4 4 318 0 0,-6 3-1268 0 0</inkml:trace>
  <inkml:trace contextRef="#ctx0" brushRef="#br0" timeOffset="4816.512">6628 9559 2224 0 0,'4'-41'5191'0'0,"103"-21"-3582"0"0,-106 62-1554 0 0,72-22-132 0 0,1 2 0 0 0,0 4 0 0 0,2 3-1 0 0,53-1 78 0 0,11-3-3382 0 0,-60-1 700 0 0,-51 6 1380 0 0</inkml:trace>
  <inkml:trace contextRef="#ctx0" brushRef="#br0" timeOffset="5065.223">6521 9261 1484 0 0,'-18'15'251'0'0,"0"1"0"0"0,2 0 0 0 0,-1 1 0 0 0,2 1 0 0 0,1 1 0 0 0,0 0 0 0 0,1 1 0 0 0,1 0 0 0 0,1 1 0 0 0,1 0 0 0 0,0 1 0 0 0,2 0 0 0 0,1 0 0 0 0,0 1 0 0 0,2 0 0 0 0,1 0 0 0 0,0 0 0 0 0,2 1 0 0 0,1-1 0 0 0,1 1 0 0 0,0-1 0 0 0,2 1 0 0 0,1-1 0 0 0,5 22-251 0 0,9 3 90 0 0,2-2 0 0 0,2 0 1 0 0,2-1-1 0 0,2-1 0 0 0,2-1 0 0 0,1-1 0 0 0,3-2 1 0 0,1-1-1 0 0,2-2 0 0 0,1-1 0 0 0,41 31-90 0 0,-50-40-601 0 0,1-1 1 0 0,1-1-1 0 0,1-2 0 0 0,1 0 0 0 0,2-3 0 0 0,0 0 1 0 0,1-2-1 0 0,0-2 0 0 0,1-1 0 0 0,34 10 601 0 0,-19-15-1212 0 0</inkml:trace>
  <inkml:trace contextRef="#ctx0" brushRef="#br0" timeOffset="5296.965">7912 9152 1256 0 0,'25'13'263'0'0,"0"1"1"0"0,0 0-1 0 0,-2 2 1 0 0,0 1-1 0 0,0 0 0 0 0,-2 2 1 0 0,0 1-1 0 0,-1 0 0 0 0,-1 2 1 0 0,-1 0-1 0 0,-1 1 0 0 0,-1 0 1 0 0,-2 2-1 0 0,0 0 0 0 0,-1 0 1 0 0,-1 1-1 0 0,-2 1 1 0 0,-1 0-1 0 0,-1 0 0 0 0,4 23-263 0 0,-3-12 218 0 0,-2-1 0 0 0,-1 1 0 0 0,-2 0 0 0 0,-2 0-1 0 0,-2 1 1 0 0,-1-1 0 0 0,-1 0 0 0 0,-3 0 0 0 0,-1 0-1 0 0,-9 29-217 0 0,6-26-196 0 0,-1 1-1 0 0,-3-2 1 0 0,-1 0-1 0 0,-2-1 1 0 0,-1 0 0 0 0,-3-1-1 0 0,-23 35 197 0 0,-19-30-3046 0 0,49-48 1662 0 0,-9-22-96 0 0</inkml:trace>
  <inkml:trace contextRef="#ctx0" brushRef="#br0" timeOffset="5561.618">9094 9649 1016 0 0,'13'-3'4850'0'0,"22"-11"-3187"0"0,20-6-1351 0 0,342-64 1012 0 0,-125 67-7925 0 0,-242 17 5325 0 0</inkml:trace>
  <inkml:trace contextRef="#ctx0" brushRef="#br0" timeOffset="5808.822">9346 9878 1700 0 0,'0'1'89'0'0,"0"0"-1"0"0,-1 0 1 0 0,1 1-1 0 0,0-1 1 0 0,0 0 0 0 0,0 1-1 0 0,0-1 1 0 0,0 0-1 0 0,0 1 1 0 0,0-1 0 0 0,1 0-1 0 0,-1 1 1 0 0,0-1-1 0 0,1 0 1 0 0,-1 0-1 0 0,1 0 1 0 0,-1 1 0 0 0,1-1-1 0 0,0 0 1 0 0,-1 0-1 0 0,1 0 1 0 0,0 0-1 0 0,0 0 1 0 0,0 0 0 0 0,0 0-1 0 0,0 0 1 0 0,0 0-1 0 0,0-1 1 0 0,0 1 0 0 0,0 0-1 0 0,0 0 1 0 0,1-1-1 0 0,-1 1 1 0 0,0-1-1 0 0,0 1 1 0 0,1-1 0 0 0,-1 0-1 0 0,0 0 1 0 0,0 1-1 0 0,1-1 1 0 0,-1 0-1 0 0,0 0 1 0 0,1 0 0 0 0,-1 0-1 0 0,0 0 1 0 0,1-1-1 0 0,-1 1 1 0 0,0 0 0 0 0,1-1-89 0 0,71 11 574 0 0,0-3 0 0 0,1-3 1 0 0,0-4-1 0 0,49-6-574 0 0,231-41-4743 0 0,-277 32 3448 0 0</inkml:trace>
  <inkml:trace contextRef="#ctx0" brushRef="#br0" timeOffset="6241.032">11626 9026 1392 0 0,'16'35'5448'0'0,"16"33"-4881"0"0,300 666 1979 0 0,-202-349-1386 0 0,-96-422-361 0 0,109-412-1315 0 0,-75 208 275 0 0,-40 151 132 0 0,5-22-105 0 0,4 1 0 0 0,6 2 0 0 0,24-40 214 0 0,7 41-1194 0 0,0 68-5118 0 0,-74 40 5098 0 0</inkml:trace>
  <inkml:trace contextRef="#ctx0" brushRef="#br0" timeOffset="6581.411">14408 8951 1544 0 0,'9'17'429'0'0,"-1"0"0"0"0,-1 1 1 0 0,0 0-1 0 0,-2 0 0 0 0,0 0 0 0 0,0 1 0 0 0,-2 0 0 0 0,-1 0 0 0 0,0 0 1 0 0,-1 0-1 0 0,-1 5-429 0 0,4 27 469 0 0,85 519 1784 0 0,-62-304-2561 0 0,-65-174-1642 0 0,36-91 1774 0 0,0 1-1 0 0,0 0 1 0 0,-1-1-1 0 0,1 1 0 0 0,-1-1 1 0 0,0 1-1 0 0,1-1 1 0 0,-1 0-1 0 0,0 0 1 0 0,0-1-1 0 0,0 1 0 0 0,0-1 1 0 0,1 1-1 0 0,-1-1 1 0 0,0 0-1 0 0,0 0 1 0 0,0 0-1 0 0,0 0 0 0 0,0 0 1 0 0,0-1-1 0 0,0 0 1 0 0,0 1-1 0 0,1-1 1 0 0,-3-1 176 0 0,-34-15-1232 0 0</inkml:trace>
  <inkml:trace contextRef="#ctx0" brushRef="#br0" timeOffset="6863.17">13631 9061 1724 0 0,'0'-1'116'0'0,"1"1"0"0"0,-1 0 0 0 0,0-1 1 0 0,0 1-1 0 0,0 0 0 0 0,0-1 0 0 0,1 1 0 0 0,-1-1 0 0 0,0 1 0 0 0,0-1 0 0 0,0 1 0 0 0,0 0 0 0 0,0-1 0 0 0,0 1 1 0 0,0-1-1 0 0,0 1 0 0 0,0-1 0 0 0,0 1 0 0 0,0 0 0 0 0,0-1 0 0 0,0 1 0 0 0,-1-1 0 0 0,1 1 0 0 0,0 0 0 0 0,0-1 1 0 0,0 1-1 0 0,-1 0 0 0 0,1-1 0 0 0,0 1 0 0 0,0-1 0 0 0,-1 1 0 0 0,1 0 0 0 0,0 0 0 0 0,-1-1 0 0 0,1 1-116 0 0,48-16 617 0 0,439-44 1635 0 0,282 40-4360 0 0,-657 20 260 0 0,-34-3 574 0 0,34-11 32 0 0</inkml:trace>
  <inkml:trace contextRef="#ctx0" brushRef="#br0" timeOffset="7173.548">13759 8791 2644 0 0,'-17'13'207'0'0,"1"1"0"0"0,0 1 0 0 0,1 1 0 0 0,0 0 0 0 0,2 1-1 0 0,0 0 1 0 0,0 1 0 0 0,2 0 0 0 0,0 1 0 0 0,2 1 0 0 0,0-1 0 0 0,1 1-1 0 0,1 1 1 0 0,0 0 0 0 0,2 0 0 0 0,1 0 0 0 0,0 0 0 0 0,2 1 0 0 0,-1 13-207 0 0,6 99 818 0 0,9-73-560 0 0,3-2 0 0 0,3 1 0 0 0,2-2 0 0 0,2-1 0 0 0,18 30-258 0 0,-3-15-150 0 0,4-2 1 0 0,3-2-1 0 0,2-2 0 0 0,3-2 1 0 0,4-2-1 0 0,1-3 1 0 0,4-2-1 0 0,1-2 0 0 0,3-4 1 0 0,3-2-1 0 0,36 20 150 0 0,-78-54-539 0 0,1-2 0 0 0,0-1 0 0 0,1-1 0 0 0,0-2-1 0 0,0 0 1 0 0,1-1 0 0 0,14 1 539 0 0,25-4-1211 0 0</inkml:trace>
  <inkml:trace contextRef="#ctx0" brushRef="#br0" timeOffset="7455.096">15990 8467 1588 0 0,'9'2'155'0'0,"0"-1"0"0"0,0 2-1 0 0,0-1 1 0 0,-1 1 0 0 0,0 0-1 0 0,1 1 1 0 0,-1 0 0 0 0,0 0-1 0 0,-1 1 1 0 0,1 0 0 0 0,-1 0 0 0 0,0 1-1 0 0,0 0 1 0 0,0 0 0 0 0,-1 1-1 0 0,0-1 1 0 0,-1 1 0 0 0,1 1-1 0 0,-1-1 1 0 0,-1 1 0 0 0,1 0 0 0 0,-1 0-1 0 0,-1 0 1 0 0,1 1 0 0 0,-1-1-1 0 0,-1 1 1 0 0,0 0 0 0 0,0 1-155 0 0,9 14 227 0 0,16 40 186 0 0,-2 1-1 0 0,-4 0 0 0 0,-2 2 0 0 0,-3 0 1 0 0,-4 1-1 0 0,-2 1 0 0 0,-3 0 1 0 0,-3 42-413 0 0,-9-42 366 0 0,-4-23-218 0 0,-3-1-1 0 0,-2 0 1 0 0,-1 0-1 0 0,-3-2 1 0 0,-1 0-1 0 0,-2-1 1 0 0,-26 36-148 0 0,17-37-161 0 0,-1-2 1 0 0,-3-1-1 0 0,-1-2 1 0 0,-1-1-1 0 0,-2-2 0 0 0,-34 22 161 0 0,2-8-1008 0 0,-1-3-1 0 0,-2-3 0 0 0,-2-4 0 0 0,-2-3 0 0 0,-1-3 0 0 0,-8-1 1009 0 0,-34 3-1315 0 0,-1-9 82 0 0</inkml:trace>
  <inkml:trace contextRef="#ctx0" brushRef="#br0" timeOffset="9270.292">2601 9162 1256 0 0,'-66'21'2349'0'0,"102"-21"-1877"0"0,58-3-161 0 0,2440-279 765 0 0,-737 68-1027 0 0,711 30-368 0 0,-1970 156 59 0 0,2519-190-432 0 0,-956 10 498 0 0,-920 117 819 0 0,-897 85-260 0 0,-80 40-179 0 0,-186-28-166 0 0,0 1 0 0 0,-1 1 0 0 0,0 1 0 0 0,-1 0 0 0 0,0 1 0 0 0,0 1 0 0 0,-1 0 0 0 0,0 1 0 0 0,-1 1 0 0 0,-1 0 0 0 0,0 1 0 0 0,-1 0 0 0 0,0 1 0 0 0,-1 1 0 0 0,-1 0 0 0 0,0 0 0 0 0,-1 1 0 0 0,-1 0 0 0 0,-1 0-1 0 0,0 1 1 0 0,-1 0 0 0 0,-1 0 0 0 0,-1 1 0 0 0,-1-1 0 0 0,0 1 0 0 0,-1 4-20 0 0,16 106 293 0 0,-6 0-1 0 0,-6 1 1 0 0,-5 16-293 0 0,-26 129 584 0 0,1-105-369 0 0,-8-1 0 0 0,-7-2-1 0 0,-8-2 1 0 0,-51 120-215 0 0,87-256 12 0 0,0-1 1 0 0,-2 0-1 0 0,-1-1 0 0 0,-1 0 0 0 0,-1-1 1 0 0,-2-1-1 0 0,0 0 0 0 0,-2-2 0 0 0,-1 0 1 0 0,0-1-1 0 0,-2-1 0 0 0,0-1 0 0 0,-1-1 1 0 0,-1-2-1 0 0,-1 0 0 0 0,-26 12-12 0 0,-61 12 59 0 0,-1-4 0 0 0,-2-6 0 0 0,-1-5 0 0 0,0-5 0 0 0,-2-5 0 0 0,-16-5-59 0 0,59-2 21 0 0,-3642 311 67 0 0,830-214 87 0 0,833-94-110 0 0,1320 6-107 0 0,-1791 45 275 0 0,2064-86-250 0 0,416 20 23 0 0,-125-7-15 0 0,0-6 0 0 0,2-8 0 0 0,-119-35 9 0 0,206 16-1066 0 0,79 6-3448 0 0,17 11 3302 0 0</inkml:trace>
  <inkml:trace contextRef="#ctx0" brushRef="#br0" timeOffset="9643.574">2612 9206 1688 0 0,'-8'-20'2784'0'0,"7"30"-1242"0"0,40 729 327 0 0,13 30-6744 0 0,-51-675 3515 0 0</inkml:trace>
  <inkml:trace contextRef="#ctx0" brushRef="#br0" timeOffset="17581.431">5943 12495 1756 0 0,'27'-183'5713'0'0,"-27"182"-5370"0"0,0 1-78 0 0,1-12 385 0 0,-1 24-335 0 0,19 397 690 0 0,20 118-1075 0 0,-22 102 70 0 0,-32-562-1102 0 0,-13-93-2511 0 0,7-41 911 0 0,9 25 1242 0 0</inkml:trace>
  <inkml:trace contextRef="#ctx0" brushRef="#br0" timeOffset="17815.101">6068 12650 888 0 0,'6'-14'94'0'0,"2"1"1"0"0,-1 0-1 0 0,1 1 0 0 0,1 0 1 0 0,1 1-1 0 0,-1-1 0 0 0,2 2 1 0 0,-1-1-1 0 0,1 2 0 0 0,1-1 0 0 0,0 1 1 0 0,0 1-1 0 0,1 0 0 0 0,0 1 1 0 0,0 1-1 0 0,1 0 0 0 0,0 0 1 0 0,0 1-1 0 0,0 1 0 0 0,9-1-94 0 0,-14 4 51 0 0,0 1-1 0 0,0 0 1 0 0,0 0-1 0 0,0 1 1 0 0,0 0 0 0 0,0 1-1 0 0,0 0 1 0 0,0 0-1 0 0,-1 1 1 0 0,1 0-1 0 0,-1 0 1 0 0,0 1-1 0 0,0 0 1 0 0,0 1-1 0 0,0 0 1 0 0,-1 0-1 0 0,0 0 1 0 0,0 1 0 0 0,0 0-1 0 0,-1 1 1 0 0,0-1-1 0 0,0 1 1 0 0,0 1-1 0 0,-1-1 1 0 0,0 1-1 0 0,-1-1 1 0 0,1 1-1 0 0,-2 1 1 0 0,1-1 0 0 0,-1 1-1 0 0,0-1 1 0 0,-1 1-1 0 0,0 0 1 0 0,-1 0-1 0 0,1 0 1 0 0,-1 6-51 0 0,-6 2 86 0 0,-1 0 1 0 0,0-1-1 0 0,-1 0 1 0 0,0 0 0 0 0,-2 0-1 0 0,0-1 1 0 0,0 0-1 0 0,-2-1 1 0 0,0 0-1 0 0,0 0 1 0 0,-1-1 0 0 0,-1-1-1 0 0,0 0 1 0 0,-1-1-1 0 0,0 0 1 0 0,-1-1-1 0 0,0-1 1 0 0,0 0 0 0 0,-14 5-87 0 0,-140 44-3136 0 0,156-57 1817 0 0</inkml:trace>
  <inkml:trace contextRef="#ctx0" brushRef="#br0" timeOffset="18297.879">7055 12635 1148 0 0,'-2'-5'53'0'0,"1"0"1"0"0,0 0-1 0 0,-1 1 0 0 0,0-1 1 0 0,0 1-1 0 0,0 0 0 0 0,-1-1 1 0 0,1 1-1 0 0,-1 0 0 0 0,0 0 1 0 0,0 1-1 0 0,0-1 0 0 0,-1 0 1 0 0,0 1-1 0 0,1 0 0 0 0,-1 0 1 0 0,0 0-1 0 0,0 1 0 0 0,-1-1 0 0 0,1 1 1 0 0,0 0-1 0 0,-1 0 0 0 0,1 0 1 0 0,-1 1-1 0 0,0 0 0 0 0,0 0 1 0 0,1 0-1 0 0,-1 0 0 0 0,0 1 1 0 0,0-1-1 0 0,0 1 0 0 0,0 1 1 0 0,0-1-1 0 0,1 1 0 0 0,-1 0 1 0 0,-3 0-54 0 0,-21 7 178 0 0,0 1 1 0 0,1 2 0 0 0,1 0 0 0 0,0 2-1 0 0,0 1 1 0 0,2 1 0 0 0,-1 1-1 0 0,2 1 1 0 0,0 2 0 0 0,2 0 0 0 0,0 1-1 0 0,1 1 1 0 0,0 2 0 0 0,2 0-1 0 0,1 0 1 0 0,-14 27-179 0 0,30-48 18 0 0,0 1 0 0 0,0-1 0 0 0,0 1 0 0 0,0 0 0 0 0,1 0 0 0 0,0 0 0 0 0,-1 0 0 0 0,1 0 0 0 0,0 0 0 0 0,0 0 0 0 0,1 0-1 0 0,-1 0 1 0 0,1 1 0 0 0,0-1 0 0 0,-1 0 0 0 0,1 0 0 0 0,1 1 0 0 0,-1-1 0 0 0,0 0 0 0 0,1 0 0 0 0,0 0 0 0 0,-1 1 0 0 0,1-1 0 0 0,1 0 0 0 0,-1 0 0 0 0,0 0 0 0 0,1-1-1 0 0,-1 1 1 0 0,1 0 0 0 0,0 0 0 0 0,0-1 0 0 0,0 1 0 0 0,0-1 0 0 0,1 0 0 0 0,-1 1 0 0 0,0-1 0 0 0,1 0 0 0 0,0-1 0 0 0,-1 1 0 0 0,1 0 0 0 0,0-1 0 0 0,0 1 0 0 0,0-1 0 0 0,0 0-1 0 0,0 0 1 0 0,0 0 0 0 0,1-1 0 0 0,-1 1 0 0 0,0-1 0 0 0,0 1 0 0 0,0-1 0 0 0,1 0 0 0 0,2-1-18 0 0,10 3-52 0 0,1-1 0 0 0,-1 0-1 0 0,1-1 1 0 0,0-1 0 0 0,-1-1 0 0 0,1-1-1 0 0,-1 0 1 0 0,0-1 0 0 0,0 0 0 0 0,0-2 0 0 0,-1 0-1 0 0,1 0 1 0 0,-1-2 0 0 0,-1 0 0 0 0,0 0-1 0 0,0-1 1 0 0,0-1 0 0 0,-1 0 0 0 0,-1-1 0 0 0,0-1-1 0 0,0 0 1 0 0,-1 0 0 0 0,-1-1 0 0 0,0-1 0 0 0,0-1 52 0 0,33-89 686 0 0,-9 114-398 0 0,146 150-1295 0 0,-122-104-1915 0 0,-48-44 1584 0 0</inkml:trace>
  <inkml:trace contextRef="#ctx0" brushRef="#br0" timeOffset="18626.981">7657 12578 1164 0 0,'8'11'261'0'0,"-1"1"0"0"0,0 1 0 0 0,-1-1 0 0 0,-1 1 0 0 0,0 0 0 0 0,0 0 0 0 0,-1 0 0 0 0,-1 1 0 0 0,-1-1 0 0 0,0 1 0 0 0,0 0 0 0 0,-1 0 0 0 0,-1 0 0 0 0,0 0 0 0 0,-1 0 0 0 0,-1-1 1 0 0,0 1-1 0 0,-1 0 0 0 0,0-1 0 0 0,-1 0 0 0 0,-1 1 0 0 0,0-2 0 0 0,-1 1 0 0 0,-6 11-261 0 0,-40 12 2097 0 0,51-36-1799 0 0,-8-137 135 0 0,20 89-692 0 0,1 0 0 0 0,3 0 0 0 0,1 2-1 0 0,3 0 1 0 0,5-6 259 0 0,85-126-5631 0 0,-91 156 4409 0 0</inkml:trace>
  <inkml:trace contextRef="#ctx0" brushRef="#br0" timeOffset="18968.445">8114 12870 1468 0 0,'36'-18'455'0'0,"-1"-2"0"0"0,-1-1-1 0 0,-1-1 1 0 0,-1-2 0 0 0,-1-2-1 0 0,-1 0 1 0 0,-1-2 0 0 0,6-9-455 0 0,24-66 1450 0 0,-59 101-1179 0 0,-43-12 422 0 0,15 22-570 0 0,0 1 1 0 0,1 1-1 0 0,0 2 1 0 0,1 0-1 0 0,1 2 0 0 0,0 1 1 0 0,0 1-1 0 0,2 0 1 0 0,0 2-1 0 0,1 1 0 0 0,1 1 1 0 0,-5 7-124 0 0,21-22 15 0 0,0 1 0 0 0,0 0 1 0 0,0 1-1 0 0,1-1 0 0 0,0 1 1 0 0,1 0-1 0 0,-1 0 1 0 0,1 0-1 0 0,0 0 0 0 0,1 0 1 0 0,0 1-1 0 0,0-1 0 0 0,1 1 1 0 0,0 0-1 0 0,-1 6-15 0 0,4-9-5 0 0,-1 0 1 0 0,1 0-1 0 0,0 0 1 0 0,0 0-1 0 0,0 0 1 0 0,0 0-1 0 0,1-1 1 0 0,0 1-1 0 0,0-1 1 0 0,0 0-1 0 0,1 0 1 0 0,0 0-1 0 0,-1 0 1 0 0,1 0-1 0 0,0-1 1 0 0,1 0-1 0 0,-1 0 0 0 0,4 2 6 0 0,21 12-506 0 0,1-2 1 0 0,0-1 0 0 0,1-1 0 0 0,1-2 0 0 0,0-1 0 0 0,0-2 0 0 0,1-1 0 0 0,0-1 0 0 0,0-2-1 0 0,1-1 1 0 0,-1-2 0 0 0,15-1 504 0 0,-18 0-1292 0 0</inkml:trace>
  <inkml:trace contextRef="#ctx0" brushRef="#br0" timeOffset="19310.277">7357 12545 1348 0 0,'-13'-28'5111'0'0,"55"-14"-4121"0"0,-28 36-945 0 0,0 0-1 0 0,0 2 1 0 0,0 0-1 0 0,1 0 0 0 0,-1 2 1 0 0,1 0-1 0 0,0 0 1 0 0,0 1-1 0 0,-1 1 0 0 0,1 1 1 0 0,0 0-1 0 0,0 0 1 0 0,-1 2-1 0 0,1 0 0 0 0,-1 1 1 0 0,0 0-1 0 0,0 1 1 0 0,0 0-1 0 0,0 1 1 0 0,-1 1-1 0 0,0 0 0 0 0,-1 1 1 0 0,1 0-1 0 0,-2 1 1 0 0,1 1-1 0 0,-1 0 0 0 0,0 0 1 0 0,-1 1-45 0 0,1 0-214 0 0,-1 0 1 0 0,-1 1-1 0 0,1 0 0 0 0,-2 0 1 0 0,0 1-1 0 0,0 1 1 0 0,-2-1-1 0 0,1 1 0 0 0,-2 0 1 0 0,4 11 213 0 0,7 96-4245 0 0,-16-92 2773 0 0</inkml:trace>
  <inkml:trace contextRef="#ctx0" brushRef="#br0" timeOffset="16379.666">3680 12330 1724 0 0,'-11'-12'228'0'0,"0"2"1"0"0,-1 0-1 0 0,0 0 0 0 0,0 1 0 0 0,-1 1 0 0 0,-1 0 1 0 0,1 0-1 0 0,-1 2 0 0 0,0 0 0 0 0,-1 0 0 0 0,0 1 1 0 0,1 1-1 0 0,-1 1 0 0 0,-1 0 0 0 0,1 0 1 0 0,0 2-1 0 0,-1 0 0 0 0,1 1 0 0 0,-1 0 0 0 0,1 1 1 0 0,-5 2-229 0 0,-12 3 127 0 0,0 2 0 0 0,0 1 0 0 0,1 2 0 0 0,0 1 0 0 0,1 1 0 0 0,1 2 0 0 0,0 1 0 0 0,1 1 0 0 0,0 1 0 0 0,1 2 0 0 0,2 0 0 0 0,0 2 0 0 0,1 1 0 0 0,1 1 0 0 0,-7 11-127 0 0,12-15 49 0 0,1 1 1 0 0,0 1-1 0 0,2 0 0 0 0,0 1 1 0 0,2 1-1 0 0,1 0 0 0 0,0 1 0 0 0,2 0 1 0 0,1 0-1 0 0,1 1 0 0 0,1 1 0 0 0,-1 16-49 0 0,31 56 289 0 0,-12-83-302 0 0,1 0 0 0 0,0 0 0 0 0,2-1 0 0 0,0-1 0 0 0,0 0 0 0 0,1-1 0 0 0,1 0 0 0 0,0-2 0 0 0,1 1 0 0 0,0-2 0 0 0,1-1 0 0 0,-1 0 0 0 0,2-1-1 0 0,0-1 1 0 0,0 0 0 0 0,0-2 0 0 0,0 0 0 0 0,15 1 14 0 0,23 6-604 0 0,0-3 0 0 0,1-3 0 0 0,0-1 0 0 0,0-4 1 0 0,1-2-1 0 0,-1-2 0 0 0,-1-3 0 0 0,1-3 0 0 0,-1-2 1 0 0,9-5 602 0 0,4-2-1364 0 0</inkml:trace>
  <inkml:trace contextRef="#ctx0" brushRef="#br0" timeOffset="17268.183">4073 12570 1076 0 0,'-24'-5'198'0'0,"-1"1"0"0"0,0 1 0 0 0,0 1 0 0 0,0 1 0 0 0,0 2 0 0 0,0 0 0 0 0,0 2 0 0 0,1 1 0 0 0,-1 1 0 0 0,1 0 0 0 0,0 2 0 0 0,0 1 0 0 0,1 1 0 0 0,0 1 0 0 0,1 1 0 0 0,0 1 0 0 0,0 1 0 0 0,1 1 0 0 0,1 0 0 0 0,1 2 0 0 0,0 0 0 0 0,1 2 0 0 0,-16 18-198 0 0,23-25 63 0 0,0 0 0 0 0,0 1 0 0 0,1 0 1 0 0,1 0-1 0 0,0 1 0 0 0,1 1 0 0 0,1-1 0 0 0,0 1 1 0 0,0 1-1 0 0,1-1 0 0 0,1 1 0 0 0,1 0 1 0 0,0 0-1 0 0,1 1 0 0 0,0-1 0 0 0,2 1 0 0 0,-1-1 1 0 0,2 1-1 0 0,0 0 0 0 0,1-1 0 0 0,1 1 0 0 0,0-1 1 0 0,1 1-1 0 0,1-1 0 0 0,2 6-63 0 0,0-12 28 0 0,1 1 0 0 0,1-1 0 0 0,0 0 1 0 0,0-1-1 0 0,0 0 0 0 0,1 0 0 0 0,0-1 0 0 0,1 0 0 0 0,0-1 0 0 0,0 0 1 0 0,0 0-1 0 0,1-1 0 0 0,0 0 0 0 0,0-1 0 0 0,0-1 0 0 0,0 1 0 0 0,0-2 1 0 0,1 1-1 0 0,0-2 0 0 0,-1 0 0 0 0,1 0 0 0 0,0-1 0 0 0,-1 0 0 0 0,7-2-28 0 0,-7 2-40 0 0,0-2-1 0 0,0 1 1 0 0,0-2-1 0 0,-1 1 0 0 0,1-1 1 0 0,-1-1-1 0 0,0 0 0 0 0,0 0 1 0 0,0-1-1 0 0,-1-1 1 0 0,1 1-1 0 0,-1-1 0 0 0,-1-1 1 0 0,1 0-1 0 0,-1 0 1 0 0,0-1-1 0 0,-1 0 0 0 0,0 0 1 0 0,0 0-1 0 0,0-1 0 0 0,-1 0 1 0 0,1-4 40 0 0,102-224-1099 0 0,-106 230 1087 0 0,93-246-865 0 0,-96 251 867 0 0,1 0-1 0 0,0 1 1 0 0,-1-1 0 0 0,1 0-1 0 0,0 0 1 0 0,0 1 0 0 0,0-1 0 0 0,0 0-1 0 0,0 1 1 0 0,1-1 0 0 0,-1 1-1 0 0,0 0 1 0 0,1-1 0 0 0,-1 1 0 0 0,1 0-1 0 0,-1 0 1 0 0,1 0 0 0 0,0 0 0 0 0,-1 0-1 0 0,1 0 1 0 0,0 0 0 0 0,0 1-1 0 0,-1-1 1 0 0,1 0 0 0 0,0 1 0 0 0,0 0-1 0 0,0-1 1 0 0,0 1 0 0 0,0 0 0 0 0,0 0-1 0 0,0 0 1 0 0,0 0 0 0 0,0 1-1 0 0,0-1 1 0 0,-1 0 0 0 0,1 1 0 0 0,0-1-1 0 0,0 1 1 0 0,0 0 0 0 0,-1 0 0 0 0,1 0-1 0 0,0 0 1 0 0,0 0 0 0 0,-1 0-1 0 0,1 0 1 0 0,-1 0 0 0 0,1 0 0 0 0,-1 1-1 0 0,0-1 1 0 0,1 1 0 0 0,-1-1-1 0 0,0 1 1 0 0,0-1 0 0 0,0 1 0 0 0,0 1 10 0 0,57 100-239 0 0,-46-66 370 0 0,-1 0 1 0 0,-2 0-1 0 0,-2 1 0 0 0,-1 0 0 0 0,-2 1 0 0 0,-1-1 0 0 0,-2 16-131 0 0,-33 114 745 0 0,85-380-1371 0 0,-49 193 526 0 0,1-1-1 0 0,2 1 1 0 0,-1 0-1 0 0,2 0 1 0 0,1 1 0 0 0,0 0-1 0 0,1 0 1 0 0,1 1-1 0 0,1 1 1 0 0,0 0-1 0 0,1 0 1 0 0,1 1 0 0 0,0 1-1 0 0,1 0 1 0 0,1 2-1 0 0,0-1 1 0 0,0 2-1 0 0,2 0 1 0 0,2-1 100 0 0,-15 10-22 0 0,1 0-1 0 0,0 1 1 0 0,0-1 0 0 0,0 1-1 0 0,0 0 1 0 0,0 0 0 0 0,0 1-1 0 0,0 0 1 0 0,0 0 0 0 0,0 0-1 0 0,0 1 1 0 0,0 0 0 0 0,0 0 0 0 0,0 0-1 0 0,0 1 1 0 0,-1 0 0 0 0,1 0-1 0 0,-1 1 1 0 0,1-1 0 0 0,-1 1-1 0 0,0 0 1 0 0,0 1 0 0 0,0-1-1 0 0,0 1 1 0 0,0 0 0 0 0,-1 0-1 0 0,0 1 1 0 0,0-1 0 0 0,0 1-1 0 0,0 1 23 0 0,5 5 36 0 0,-1 0 0 0 0,-1 0 0 0 0,0 1 0 0 0,0 0-1 0 0,-1 0 1 0 0,-1 0 0 0 0,0 1 0 0 0,-1 0 0 0 0,0 0-1 0 0,-1 0 1 0 0,-1 1 0 0 0,2 11-36 0 0,-4-12 100 0 0,-1-1 0 0 0,0 0 0 0 0,0 0 0 0 0,-1 1 0 0 0,-1-1 0 0 0,0-1 0 0 0,-1 1 0 0 0,0 0 0 0 0,-1-1 0 0 0,0 0 0 0 0,0 0 1 0 0,-1 0-1 0 0,-1-1 0 0 0,0 0 0 0 0,0 0 0 0 0,-1 0 0 0 0,-1-1 0 0 0,-6 6-100 0 0,15-14 14 0 0,-1 0 0 0 0,1-1 0 0 0,0 1 1 0 0,-1 0-1 0 0,1 0 0 0 0,-1-1 0 0 0,1 1 0 0 0,-1 0 1 0 0,1-1-1 0 0,-1 1 0 0 0,0 0 0 0 0,1-1 0 0 0,-1 1 1 0 0,0-1-1 0 0,1 1 0 0 0,-1-1 0 0 0,0 0 0 0 0,0 1 1 0 0,1-1-1 0 0,-1 0 0 0 0,0 1 0 0 0,0-1 0 0 0,0 0 1 0 0,0 0-1 0 0,1 0 0 0 0,-1 1 0 0 0,0-1 0 0 0,0 0 1 0 0,0 0-1 0 0,0-1 0 0 0,0 1 0 0 0,1 0 0 0 0,-1 0 1 0 0,0 0-1 0 0,0 0 0 0 0,0-1 0 0 0,0 1 0 0 0,1 0 1 0 0,-1-1-1 0 0,0 1 0 0 0,0-1 0 0 0,1 1 0 0 0,-1-1 1 0 0,0 1-1 0 0,1-1 0 0 0,-1 1 0 0 0,1-1 1 0 0,-1 0-1 0 0,0 1 0 0 0,1-1 0 0 0,-1 0 0 0 0,1 1 1 0 0,0-1-1 0 0,-1 0 0 0 0,1 0 0 0 0,0 0 0 0 0,-1 1 1 0 0,1-1-1 0 0,0 0 0 0 0,0 0 0 0 0,0 0 0 0 0,0 0 1 0 0,0 1-1 0 0,0-1-14 0 0,-6-59-521 0 0,6 60 521 0 0,5-28-199 0 0,1 0 0 0 0,2 0 0 0 0,1 1 0 0 0,1 0 0 0 0,1 1 1 0 0,1 0-1 0 0,1 0 0 0 0,2 2 0 0 0,0 0 0 0 0,2 0 0 0 0,17-18 199 0 0,-27 32-50 0 0,1 0-1 0 0,0 1 1 0 0,0 0 0 0 0,1 0-1 0 0,0 1 1 0 0,0 0-1 0 0,1 0 1 0 0,0 1-1 0 0,1 1 1 0 0,-1 0 0 0 0,1 0-1 0 0,0 1 1 0 0,1 0-1 0 0,-1 1 1 0 0,1 0 0 0 0,9-1 50 0 0,-12 8 16 0 0,0 1 1 0 0,-1 0 0 0 0,1 0 0 0 0,-1 1 0 0 0,0 0 0 0 0,0 1 0 0 0,-1-1 0 0 0,0 1-1 0 0,0 1 1 0 0,0-1 0 0 0,0 1 0 0 0,-1 1 0 0 0,-1-1 0 0 0,1 1 0 0 0,-1 0 0 0 0,0 0-1 0 0,-1 0 1 0 0,0 1 0 0 0,0 0 0 0 0,1 4-17 0 0,6 8 10 0 0,13 25-79 0 0,2-2 0 0 0,1 0 0 0 0,2-2 0 0 0,3-1 0 0 0,1-2 0 0 0,1-1 0 0 0,3-2 0 0 0,17 13 69 0 0,-27-29-875 0 0</inkml:trace>
  <inkml:trace contextRef="#ctx0" brushRef="#br0" timeOffset="15541.401">1273 12378 976 0 0,'3'-3'321'0'0,"12"-11"192"0"0,-11 11-298 0 0,0-1 0 0 0,0 1 0 0 0,-1-1 0 0 0,1 1 0 0 0,-1-1-1 0 0,1 0 1 0 0,-1 0 0 0 0,0-1 0 0 0,-1 1 0 0 0,1 0 0 0 0,-1-1-1 0 0,0 0 1 0 0,0 0 0 0 0,0 1 0 0 0,-1-1 0 0 0,1 0-1 0 0,-1-5-213 0 0,-7 6 96 0 0,-18-2-58 0 0,-1 2 0 0 0,0 0 0 0 0,-1 1 0 0 0,1 2 0 0 0,0 1 0 0 0,0 0 0 0 0,-1 2 1 0 0,1 1-1 0 0,0 1 0 0 0,1 1 0 0 0,-1 1 0 0 0,1 2 0 0 0,0 0 0 0 0,0 1 0 0 0,1 2 0 0 0,-1 1-39 0 0,-21 4 7 0 0,2 2 0 0 0,1 2 0 0 0,0 2-1 0 0,2 2 1 0 0,0 1 0 0 0,2 2 0 0 0,0 2 0 0 0,3 1-1 0 0,0 2 1 0 0,-16 21-7 0 0,46-48 2 0 0,0 0 0 0 0,0 1-1 0 0,1 0 1 0 0,0 0 0 0 0,0 1-1 0 0,0-1 1 0 0,1 1 0 0 0,0-1 0 0 0,0 1-1 0 0,1 0 1 0 0,0 0 0 0 0,0 1-1 0 0,1-1 1 0 0,0 0 0 0 0,0 0-1 0 0,0 1 1 0 0,1-1 0 0 0,0 1 0 0 0,1-1-1 0 0,0 4-1 0 0,8 3 9 0 0,0-1 0 0 0,0 0-1 0 0,2 0 1 0 0,-1-1 0 0 0,2 0 0 0 0,-1-1-1 0 0,2 0 1 0 0,-1-1 0 0 0,2 0-1 0 0,-1-1 1 0 0,1-1 0 0 0,0 0 0 0 0,1-1-1 0 0,0 0 1 0 0,0-1 0 0 0,1-1-1 0 0,9 2-8 0 0,15 10 20 0 0,26 10 56 0 0,258 136 276 0 0,-320-161-347 0 0,1 1 1 0 0,-1 0-1 0 0,0-1 0 0 0,0 1 1 0 0,0 1-1 0 0,0-1 1 0 0,0 1-1 0 0,-1-1 1 0 0,0 1-1 0 0,0 0 1 0 0,0 0-1 0 0,0 0 1 0 0,0 1-1 0 0,-1-1 1 0 0,0 1-1 0 0,0-1 1 0 0,0 1-1 0 0,0 0 1 0 0,-1 0-1 0 0,0 0 0 0 0,0 0 1 0 0,0 0-1 0 0,0 0 1 0 0,-1 0-1 0 0,0 1-5 0 0,-3 2 7 0 0,-1 0 0 0 0,0 0 0 0 0,-1 0-1 0 0,0-1 1 0 0,0 1 0 0 0,0-1 0 0 0,-1 0 0 0 0,0-1-1 0 0,0 1 1 0 0,-1-1 0 0 0,0 0 0 0 0,0-1 0 0 0,0 0-1 0 0,-1 0 1 0 0,0-1 0 0 0,0 1 0 0 0,0-2-1 0 0,0 1 1 0 0,0-1 0 0 0,-1 0 0 0 0,-6 1-7 0 0,-194 28-989 0 0,199-32 640 0 0,1 1 153 0 0,0 0 0 0 0,1-1 0 0 0,-1 0 0 0 0,0 0 0 0 0,0-1 1 0 0,1 0-1 0 0,-1-1 0 0 0,1 0 0 0 0,-1 0 0 0 0,1-1 0 0 0,0 0 0 0 0,0 0 0 0 0,0-1 0 0 0,0 0 0 0 0,1-1 0 0 0,-5-2 196 0 0,-8-14-1261 0 0</inkml:trace>
  <inkml:trace contextRef="#ctx0" brushRef="#br0" timeOffset="15928.777">1429 12968 1404 0 0,'-11'9'259'0'0,"0"1"0"0"0,0 0 0 0 0,1 1 0 0 0,0 0 0 0 0,1 1 0 0 0,0 0 0 0 0,1 0 0 0 0,0 1 0 0 0,1 0 0 0 0,1 0 0 0 0,0 0 1 0 0,0 1-1 0 0,0 6-259 0 0,4-14 43 0 0,1 0 1 0 0,-1 0-1 0 0,1 0 1 0 0,1 0-1 0 0,-1 0 1 0 0,1 0-1 0 0,0 0 1 0 0,1 0-1 0 0,-1 0 1 0 0,1 0-1 0 0,0 0 1 0 0,1 0-1 0 0,-1 0 1 0 0,1 0-1 0 0,0 0 1 0 0,1-1-1 0 0,0 1 1 0 0,-1-1-1 0 0,2 0 1 0 0,-1 0-1 0 0,0 0 1 0 0,1 0-1 0 0,0 0 1 0 0,0-1-1 0 0,1 0 1 0 0,-1 0-1 0 0,1 0 1 0 0,0 0-1 0 0,0-1 1 0 0,0 0-1 0 0,0 0 1 0 0,1 0-1 0 0,2 1-43 0 0,14 3 92 0 0,-1-1 1 0 0,1 0-1 0 0,1-2 0 0 0,-1-1 0 0 0,1 0 0 0 0,-1-2 0 0 0,1 0 0 0 0,0-2 1 0 0,-1 0-1 0 0,1-2 0 0 0,-1 0 0 0 0,1-1 0 0 0,-1-2 0 0 0,10-4-92 0 0,76-34 330 0 0,-105 42-337 0 0,0 1 0 0 0,0-1 0 0 0,-1 0 0 0 0,1 0 0 0 0,0 0 0 0 0,-1 0 0 0 0,1 0 0 0 0,-1-1 1 0 0,0 1-1 0 0,0-1 0 0 0,0 1 0 0 0,0-1 0 0 0,0 0 0 0 0,0 0 0 0 0,-1 0 0 0 0,1 0 0 0 0,-1 0 0 0 0,0 0 1 0 0,0 0-1 0 0,0-1 0 0 0,0 1 0 0 0,-1 0 0 0 0,0 0 0 0 0,1-1 0 0 0,-1 1 0 0 0,0 0 0 0 0,0-1 0 0 0,-1 1 1 0 0,1 0-1 0 0,-1-1 0 0 0,0 1 0 0 0,1 0 0 0 0,-1 0 0 0 0,-2-3 7 0 0,-6-7-232 0 0,-1-1 0 0 0,-1 1-1 0 0,0 1 1 0 0,0 0 0 0 0,-2 0 0 0 0,1 2-1 0 0,-2-1 1 0 0,1 2 0 0 0,-1-1 0 0 0,-1 2-1 0 0,1 0 1 0 0,-1 1 0 0 0,-1 0 0 0 0,1 1-1 0 0,-17-3 233 0 0,21 4-320 0 0,-8-3-824 0 0</inkml:trace>
  <inkml:trace contextRef="#ctx0" brushRef="#br0" timeOffset="31291.271">29222 11939 928 0 0,'-1'-1'135'0'0,"-1"0"0"0"0,1-1 0 0 0,0 1 0 0 0,0 0 0 0 0,-1 0 0 0 0,1 0 0 0 0,-1 0 0 0 0,1 0 0 0 0,-1 0 0 0 0,1 0 0 0 0,-1 1 0 0 0,0-1 0 0 0,1 0 0 0 0,-1 1 0 0 0,0 0 0 0 0,1-1 0 0 0,-1 1 0 0 0,0 0 0 0 0,0 0 0 0 0,0 0 0 0 0,1 0 0 0 0,-1 0 0 0 0,0 0 0 0 0,0 0 0 0 0,1 1 0 0 0,-1-1 0 0 0,0 0 0 0 0,1 1 0 0 0,-1 0 0 0 0,0-1 0 0 0,1 1 0 0 0,-2 0-135 0 0,-2 0 180 0 0,-23 4 146 0 0,1 1 0 0 0,-1 1 1 0 0,1 1-1 0 0,1 2 0 0 0,-1 1 0 0 0,2 0 1 0 0,-1 2-1 0 0,2 1 0 0 0,0 1 1 0 0,1 1-1 0 0,-11 10-326 0 0,-8 31 401 0 0,63-31-220 0 0,-13-22-181 0 0,0 0 0 0 0,0 0 0 0 0,0-1 0 0 0,0 0 0 0 0,1-1 0 0 0,-1 0 0 0 0,1 0 0 0 0,0-1 0 0 0,-1 0 0 0 0,1 0 0 0 0,0-1 1 0 0,0 0-1 0 0,-1-1 0 0 0,5 0 0 0 0,10 1-98 0 0,-2 0 61 0 0,0-1 0 0 0,0-1 0 0 0,0 0 0 0 0,0-2 0 0 0,-1 0 0 0 0,1-1 0 0 0,-1-1 0 0 0,0-1 0 0 0,0-1 0 0 0,-1-1 0 0 0,0 0 0 0 0,-1-2 0 0 0,0 0 0 0 0,-1-1 0 0 0,4-4 37 0 0,-17 13 14 0 0,-1-1 0 0 0,1 0 0 0 0,-1 0 0 0 0,0 0 0 0 0,0 0 0 0 0,0-1 0 0 0,-1 1 0 0 0,0-1 0 0 0,1 0 0 0 0,-2 1-1 0 0,1-1 1 0 0,0 0 0 0 0,-1 0 0 0 0,0 0 0 0 0,0 0 0 0 0,-1-1 0 0 0,0 1 0 0 0,1 0 0 0 0,-2 0 0 0 0,1 0 0 0 0,0 0 0 0 0,-1 0 0 0 0,0 0 0 0 0,0 0 0 0 0,-1 0 0 0 0,1 0 0 0 0,-1 0 0 0 0,0 0 0 0 0,-1 1 0 0 0,1-1 0 0 0,-1 1 0 0 0,0-1 0 0 0,0 1 0 0 0,0 0 0 0 0,0 0 0 0 0,-1 0 0 0 0,0 1 0 0 0,0-1 0 0 0,0 1 0 0 0,0 0 0 0 0,0 0 0 0 0,-2 0-14 0 0,-172-62 536 0 0,131 53-406 0 0,103 16-572 0 0,-1-3 1 0 0,0-3 0 0 0,1-1 0 0 0,52-12 441 0 0,-84 12-99 0 0,-1-1 0 0 0,1-1 0 0 0,-1-1 0 0 0,0-2 1 0 0,0 0-1 0 0,-1-1 0 0 0,0-1 0 0 0,13-9 99 0 0,-27 14 30 0 0,0 0 0 0 0,-1-1 0 0 0,1 0 0 0 0,-1-1 0 0 0,0 1 0 0 0,-1-1 0 0 0,0-1 0 0 0,0 1 0 0 0,0-1 0 0 0,-1 0 0 0 0,0 0 0 0 0,-1-1 0 0 0,0 1 0 0 0,0-1 0 0 0,-1 0 0 0 0,0 0 0 0 0,0 0 0 0 0,-1-1 0 0 0,0 1 0 0 0,-1-1 0 0 0,0 1 0 0 0,-1-1 0 0 0,0-1-30 0 0,0-6 224 0 0,-2-1-1 0 0,0 1 0 0 0,-1 0 1 0 0,0 0-1 0 0,-2 0 1 0 0,0 0-1 0 0,-1 1 1 0 0,0-1-1 0 0,-2 2 1 0 0,1-1-1 0 0,-2 1 1 0 0,-7-10-224 0 0,15 24 17 0 0,0 0 1 0 0,1 1 0 0 0,-1-1-1 0 0,1 1 1 0 0,-1-1 0 0 0,0 1-1 0 0,1 0 1 0 0,-1-1 0 0 0,0 1 0 0 0,1-1-1 0 0,-1 1 1 0 0,0 0 0 0 0,0 0-1 0 0,1-1 1 0 0,-1 1 0 0 0,0 0-1 0 0,0 0 1 0 0,0 0 0 0 0,1 0-1 0 0,-1 0 1 0 0,0 0 0 0 0,0 0-1 0 0,0 0 1 0 0,1 0 0 0 0,-1 1-1 0 0,0-1 1 0 0,0 0 0 0 0,1 0 0 0 0,-1 1-1 0 0,0-1 1 0 0,0 0 0 0 0,1 1-1 0 0,-1-1 1 0 0,0 1 0 0 0,1-1-1 0 0,-1 1 1 0 0,1-1 0 0 0,-1 1-1 0 0,1 0 1 0 0,-1-1 0 0 0,1 1-1 0 0,-1-1 1 0 0,1 1 0 0 0,-1 0 0 0 0,1 0-1 0 0,0-1 1 0 0,-1 1 0 0 0,1 0-1 0 0,0 0 1 0 0,0-1 0 0 0,0 1-1 0 0,-1 0 1 0 0,1 0 0 0 0,0-1-1 0 0,0 1 1 0 0,0 0 0 0 0,0 0-1 0 0,0 0 1 0 0,1-1 0 0 0,-1 1-1 0 0,0 0-17 0 0,-17 58 172 0 0,-46 481 997 0 0,42-304-988 0 0,-38 174-1436 0 0,-29-150-3633 0 0,-1-136 697 0 0,54-95 2905 0 0</inkml:trace>
  <inkml:trace contextRef="#ctx0" brushRef="#br0" timeOffset="27840.829">23813 11993 1128 0 0,'-47'217'5417'0'0,"43"-201"-5260"0"0,1 1-1 0 0,1-1 0 0 0,1 1 0 0 0,0 0 1 0 0,2-1-1 0 0,-1 1 0 0 0,2 0 0 0 0,0-1 1 0 0,1 1-1 0 0,1-1 0 0 0,0 0 0 0 0,1 0 1 0 0,1 0-1 0 0,1-1 0 0 0,0 0 0 0 0,1 0 1 0 0,0-1-1 0 0,1 0 0 0 0,2 2-156 0 0,-8-14-149 0 0,1-1-1 0 0,-1 0 1 0 0,0 1 0 0 0,0-1-1 0 0,0 0 1 0 0,1-1-1 0 0,-1 1 1 0 0,0 0-1 0 0,1-1 1 0 0,-1 0 0 0 0,1 0-1 0 0,-1 0 1 0 0,0 0-1 0 0,1 0 1 0 0,-1-1-1 0 0,0 0 1 0 0,1 0 0 0 0,-1 0-1 0 0,0 0 1 0 0,0 0-1 0 0,0 0 1 0 0,1-1 0 0 0,-1 1-1 0 0,-1-1 1 0 0,1 0-1 0 0,0 0 1 0 0,0 0-1 0 0,-1-1 1 0 0,1 1 0 0 0,-1 0-1 0 0,0-1 1 0 0,0 0-1 0 0,0 1 1 0 0,0-1-1 0 0,0 0 1 0 0,0 0 0 0 0,-1 0-1 0 0,0 0 1 0 0,1-1-1 0 0,-1 1 1 0 0,0 0 0 0 0,-1 0-1 0 0,1-1 1 0 0,0 1-1 0 0,-1-1 150 0 0,8-32-1398 0 0</inkml:trace>
  <inkml:trace contextRef="#ctx0" brushRef="#br0" timeOffset="28103.539">23724 11743 848 0 0,'-9'-17'1260'0'0,"2"4"-236"0"0,6 3-188 0 0,-3 1-172 0 0,0 3-236 0 0,3 2-100 0 0,1 1-139 0 0,0 3-133 0 0,1 0-8 0 0,3 0-260 0 0,1 3-197 0 0,2-1-191 0 0,-1 0-704 0 0,1 1 144 0 0</inkml:trace>
  <inkml:trace contextRef="#ctx0" brushRef="#br0" timeOffset="28398.347">24043 12071 1088 0 0,'33'227'4297'0'0,"-61"-112"-2116"0"0,17-93-1020 0 0,4-30-275 0 0,10-49-742 0 0,7 23-319 0 0,2 1 0 0 0,1 0 0 0 0,2 0 0 0 0,1 1 0 0 0,1 1 0 0 0,2 1 0 0 0,1 1 0 0 0,1 0-1 0 0,2 1 1 0 0,1 2 0 0 0,12-10 175 0 0,-31 31-51 0 0,0 0 0 0 0,0 1 0 0 0,1-1 0 0 0,0 1 0 0 0,0 1 0 0 0,0-1 0 0 0,1 1 0 0 0,-1 0 0 0 0,1 0 0 0 0,-1 1 0 0 0,1 0 0 0 0,0 0 0 0 0,0 0 0 0 0,0 1 0 0 0,0 0 0 0 0,0 1 0 0 0,0 0 0 0 0,0 0 0 0 0,1 0 0 0 0,-1 1 0 0 0,0 0 0 0 0,0 0-1 0 0,0 1 1 0 0,0 0 0 0 0,-1 0 0 0 0,1 0 0 0 0,0 1 0 0 0,-1 0 0 0 0,0 0 0 0 0,0 1 0 0 0,0 0 0 0 0,0 0 0 0 0,0 0 0 0 0,-1 1 0 0 0,0 0 0 0 0,0 0 0 0 0,0 0 0 0 0,1 2 51 0 0,11 14-1 0 0,-1 1 0 0 0,0 0 0 0 0,-2 0 0 0 0,-1 2 0 0 0,-1 0 0 0 0,0 0 0 0 0,-2 1 0 0 0,-1 1 0 0 0,-1-1 0 0 0,0 6 1 0 0,45 115-2734 0 0,-38-117 1758 0 0</inkml:trace>
  <inkml:trace contextRef="#ctx0" brushRef="#br0" timeOffset="28753.756">25259 11421 1756 0 0,'-4'-9'2327'0'0,"-3"13"444"0"0,5 216-670 0 0,34 112-1291 0 0,-28-275-684 0 0,-1-39-598 0 0,-1 0 0 0 0,-1 1 0 0 0,0-1 1 0 0,-1 1-1 0 0,-1-1 0 0 0,-1 0 0 0 0,-1 1 1 0 0,0-1-1 0 0,-1 0 0 0 0,-1 0 0 0 0,-1-1 1 0 0,-6 13 471 0 0,-1-15-1230 0 0,-2-7 122 0 0</inkml:trace>
  <inkml:trace contextRef="#ctx0" brushRef="#br0" timeOffset="29018.063">24800 11988 1900 0 0,'0'0'880'0'0,"0"-2"-164"0"0,0 2 8 0 0,4-2-96 0 0,1 1-76 0 0,14-8-87 0 0,5-1-1 0 0,9 4-20 0 0,1-4-128 0 0,5 0-128 0 0,0 1-216 0 0,6 1 8 0 0,3 3-616 0 0,2-5-693 0 0,-1 2-35 0 0,-1 1 68 0 0,-1 2 108 0 0</inkml:trace>
  <inkml:trace contextRef="#ctx0" brushRef="#br0" timeOffset="29342.593">25486 11998 976 0 0,'115'25'3016'0'0,"128"-37"-1135"0"0,-165 1-1610 0 0,-62 11-230 0 0,-1-1-1 0 0,0-1 1 0 0,0-1-1 0 0,0 0 1 0 0,0-1-1 0 0,0 0 1 0 0,-1-1-1 0 0,0-1 1 0 0,0 0-1 0 0,0-1 0 0 0,-1-1 1 0 0,5-3-41 0 0,-17 10-6 0 0,1 0-1 0 0,-1 0 1 0 0,0 0-1 0 0,0 0 1 0 0,-1 1 0 0 0,1-2-1 0 0,0 1 1 0 0,0 0-1 0 0,0 0 1 0 0,-1 0 0 0 0,1 0-1 0 0,0 0 1 0 0,-1-1-1 0 0,1 1 1 0 0,-1 0 0 0 0,0 0-1 0 0,1-1 1 0 0,-1 1-1 0 0,0 0 1 0 0,0-1 0 0 0,0 1-1 0 0,0 0 1 0 0,0-1-1 0 0,0 1 1 0 0,0 0 0 0 0,0-1-1 0 0,-1 1 1 0 0,1 0-1 0 0,0-1 1 0 0,-1 1 0 0 0,1 0-1 0 0,-1 0 1 0 0,1-1-1 0 0,-1 1 1 0 0,0 0 0 0 0,0 0-1 0 0,1 0 1 0 0,-1 0 0 0 0,0 0-1 0 0,0 0 1 0 0,0 0-1 0 0,0 0 1 0 0,0 0 0 0 0,0 0-1 0 0,0 1 1 0 0,-1-1-1 0 0,1 0 1 0 0,0 1 0 0 0,0-1-1 0 0,0 1 1 0 0,-2-1 6 0 0,-64-28 199 0 0,43 24-102 0 0,1 0 0 0 0,-1 2-1 0 0,0 1 1 0 0,0 0 0 0 0,0 2 0 0 0,0 1-1 0 0,0 1 1 0 0,0 1 0 0 0,0 1 0 0 0,1 1-1 0 0,0 1 1 0 0,0 1 0 0 0,-15 7-97 0 0,31-12 35 0 0,0 0 0 0 0,0 1-1 0 0,0 0 1 0 0,0 0 0 0 0,0 1 0 0 0,1 0 0 0 0,0 0 0 0 0,0 1 0 0 0,0-1 0 0 0,0 1 0 0 0,0 1 0 0 0,1-1 0 0 0,0 1 0 0 0,1 0-1 0 0,-1 0 1 0 0,1 0 0 0 0,0 1 0 0 0,0-1 0 0 0,1 1 0 0 0,0 0 0 0 0,0 0 0 0 0,1 0 0 0 0,0 1 0 0 0,0-1 0 0 0,0 0 0 0 0,1 1-1 0 0,0-1 1 0 0,1 1 0 0 0,0 0 0 0 0,0-1 0 0 0,0 1 0 0 0,1-1 0 0 0,0 1 0 0 0,1-1 0 0 0,0 1 0 0 0,0-1 0 0 0,0 0 0 0 0,1 1-36 0 0,6 9-31 0 0,0-1-1 0 0,0 0 1 0 0,2-1-1 0 0,0 0 1 0 0,0-1-1 0 0,2 0 0 0 0,-1 0 1 0 0,2-2-1 0 0,0 1 1 0 0,0-2-1 0 0,1 0 0 0 0,1-1 1 0 0,0 0-1 0 0,0-2 1 0 0,0 1-1 0 0,13 2 33 0 0,-7-2-844 0 0,2-1 0 0 0,-1-1 0 0 0,1-2-1 0 0,0 0 1 0 0,0-2 0 0 0,0 0 0 0 0,21-1 844 0 0,-18-2-1265 0 0</inkml:trace>
  <inkml:trace contextRef="#ctx0" brushRef="#br0" timeOffset="29700.767">26295 11913 1060 0 0,'24'40'2044'0'0,"127"218"211"0"0,-147-248-2215 0 0,21 87 2666 0 0,-25-94-2622 0 0,0-1 1 0 0,0 0-1 0 0,0 1 1 0 0,-1-1-1 0 0,1 0 1 0 0,-1 0-1 0 0,0 1 1 0 0,0-1-1 0 0,1 0 1 0 0,-1 0-1 0 0,-1 0 1 0 0,1 0 0 0 0,0 0-1 0 0,0 0 1 0 0,-1 0-1 0 0,1 0 1 0 0,-1-1-1 0 0,0 1 1 0 0,1 0-1 0 0,-1-1 1 0 0,0 0-1 0 0,0 1 1 0 0,0-1-1 0 0,0 0 1 0 0,0 0-1 0 0,0 0 1 0 0,0 0-1 0 0,0 0 1 0 0,-1 0-1 0 0,1-1 1 0 0,0 1 0 0 0,0-1-1 0 0,-1 0 1 0 0,1 1-1 0 0,0-1 1 0 0,-1 0-1 0 0,1 0 1 0 0,0-1-1 0 0,-1 1 1 0 0,-1-1-85 0 0,1 1 74 0 0,0 0-1 0 0,-1 0 1 0 0,1 0 0 0 0,-1 0 0 0 0,1-1 0 0 0,0 0 0 0 0,0 0 0 0 0,-1 0 0 0 0,1 0-1 0 0,0 0 1 0 0,0 0 0 0 0,0-1 0 0 0,0 0 0 0 0,0 0 0 0 0,1 1 0 0 0,-1-1-1 0 0,0-1 1 0 0,1 1 0 0 0,-1 0 0 0 0,1-1 0 0 0,0 1 0 0 0,0-1 0 0 0,0 0 0 0 0,0 0-1 0 0,0 1 1 0 0,1-1 0 0 0,-1-1 0 0 0,1 1 0 0 0,0 0 0 0 0,0 0 0 0 0,0 0-1 0 0,0-1 1 0 0,1 1 0 0 0,-1 0 0 0 0,1-1 0 0 0,0 1 0 0 0,0 0 0 0 0,0-1 0 0 0,0 1-1 0 0,1-1-73 0 0,39-130-529 0 0,-27 116 228 0 0,1 1 1 0 0,0 1 0 0 0,1 1 0 0 0,1 0 0 0 0,0 1 0 0 0,1 0 0 0 0,0 1 0 0 0,11-5 300 0 0,8-2-1448 0 0,0 1 1 0 0,2 2 0 0 0,0 2 0 0 0,0 1 0 0 0,1 2-1 0 0,28-4 1448 0 0,-24 7-1238 0 0</inkml:trace>
  <inkml:trace contextRef="#ctx0" brushRef="#br0" timeOffset="30685.762">26969 11903 1392 0 0,'-12'-12'4271'0'0,"14"28"-2413"0"0,8 31-1588 0 0,-2 0 0 0 0,-2 1 1 0 0,-3 0-1 0 0,-1 0 0 0 0,-3 8-270 0 0,-32 81 675 0 0,29-126-584 0 0,-1 4 658 0 0,11-25-125 0 0,20-45-667 0 0,3 0 0 0 0,1 2-1 0 0,4 1 1 0 0,1 2 0 0 0,35-37 43 0 0,-19 56-860 0 0,-50 31 791 0 0,12 3-129 0 0,-2 9 180 0 0,0 0-1 0 0,-1 1 0 0 0,-1 0 1 0 0,0 0-1 0 0,0 1 0 0 0,-2 0 1 0 0,1 1-1 0 0,-2-1 0 0 0,0 1 1 0 0,-1 1-1 0 0,0-1 0 0 0,-2 1 1 0 0,1 5 18 0 0,-1-13-11 0 0,9 92 95 0 0,-12-99-84 0 0,1 10 183 0 0,0-11-155 0 0,-1 0 1 0 0,0-1-1 0 0,1 1 0 0 0,-1 0 0 0 0,1 0 0 0 0,-1 0 0 0 0,1 0 0 0 0,-1 0 1 0 0,0 0-1 0 0,1 0 0 0 0,-1 0 0 0 0,1 0 0 0 0,-1 0 0 0 0,1 0 1 0 0,-1 0-1 0 0,1 0 0 0 0,-1 1 0 0 0,0-1 0 0 0,1 0 0 0 0,-1 0 0 0 0,1 0 1 0 0,-1 1-1 0 0,0-1 0 0 0,1 0 0 0 0,-1 0 0 0 0,0 1 0 0 0,1-1 1 0 0,-1 0-1 0 0,0 1 0 0 0,1-1 0 0 0,-1 0 0 0 0,0 1 0 0 0,0-1 0 0 0,0 0 1 0 0,1 1-1 0 0,-1-1 0 0 0,0 1 0 0 0,0-1 0 0 0,0 0 0 0 0,0 1-28 0 0,194-303 420 0 0,-194 301-432 0 0,1 0-1 0 0,-1 1 1 0 0,1-1 0 0 0,-1 0 0 0 0,1 1 0 0 0,0-1 0 0 0,-1 1 0 0 0,1-1 0 0 0,0 1 0 0 0,-1-1-1 0 0,1 1 1 0 0,0-1 0 0 0,0 1 0 0 0,-1 0 0 0 0,1-1 0 0 0,0 1 0 0 0,0 0 0 0 0,0 0-1 0 0,-1-1 1 0 0,1 1 0 0 0,0 0 0 0 0,0 0 0 0 0,0 0 0 0 0,0 0 0 0 0,0 0 0 0 0,-1 0 0 0 0,1 1-1 0 0,0-1 1 0 0,0 0 0 0 0,0 0 0 0 0,-1 0 0 0 0,1 1 0 0 0,0-1 0 0 0,0 1 0 0 0,0-1 0 0 0,-1 0-1 0 0,1 1 1 0 0,0-1 0 0 0,-1 1 0 0 0,1 0 0 0 0,0-1 0 0 0,-1 1 0 0 0,1-1 0 0 0,-1 1-1 0 0,1 0 1 0 0,-1 0 0 0 0,1-1 0 0 0,-1 1 0 0 0,0 0 0 0 0,1 0 0 0 0,-1-1 0 0 0,0 1 0 0 0,0 0-1 0 0,1 0 1 0 0,-1 0 0 0 0,0 0 0 0 0,0-1 0 0 0,0 1 0 0 0,0 0 0 0 0,0 0 0 0 0,0 0 0 0 0,0 0-1 0 0,0 0 1 0 0,0-1 0 0 0,-1 1 0 0 0,1 0 0 0 0,0 0 0 0 0,-1 0 12 0 0,15 69-95 0 0,-11 148-108 0 0,-6-192 711 0 0,43-75-593 0 0,2 1 0 0 0,2 3 0 0 0,2 1 0 0 0,29-20 85 0 0,-75 63-1 0 0,16-13-82 0 0,1 0 0 0 0,-1 1-1 0 0,2 1 1 0 0,0 0 0 0 0,1 1-1 0 0,-1 1 1 0 0,2 1 0 0 0,0 1-1 0 0,0 0 1 0 0,0 2 0 0 0,1 0-1 0 0,0 1 1 0 0,0 2 0 0 0,10-1 83 0 0,-26 5 7 0 0,1 0 1 0 0,-1 1-1 0 0,1 0 0 0 0,-1 0 1 0 0,0 1-1 0 0,0-1 0 0 0,0 1 1 0 0,0 0-1 0 0,0 0 0 0 0,0 1 1 0 0,-1-1-1 0 0,0 1 0 0 0,0 0 1 0 0,0 0-1 0 0,0 1 0 0 0,0-1 1 0 0,-1 1-1 0 0,0 0 0 0 0,0 0 1 0 0,0 0-1 0 0,-1 0 0 0 0,0 0 1 0 0,0 1-1 0 0,0-1 1 0 0,0 1-1 0 0,-1-1 0 0 0,0 1 1 0 0,0 0-1 0 0,-1-1 0 0 0,1 1 1 0 0,-1 0-1 0 0,0 0 0 0 0,-1-1 1 0 0,0 1-1 0 0,0 0 0 0 0,0-1 1 0 0,0 1-1 0 0,-1-1 0 0 0,0 1 1 0 0,0-1-1 0 0,0 0 0 0 0,-1 1 1 0 0,0-1-1 0 0,0-1 1 0 0,0 1-1 0 0,-4 4-7 0 0,-57 84 248 0 0,6-9-3266 0 0,57-83 1978 0 0,1-1 79 0 0,6 0-47 0 0,22 0-398 0 0</inkml:trace>
  <inkml:trace contextRef="#ctx0" brushRef="#br0" timeOffset="24206.568">16876 12630 1652 0 0,'6'-9'3223'0'0,"54"-27"-2462"0"0,40-12-330 0 0,145-91 4 0 0,-243 138-443 0 0,-1 0 1 0 0,1 1-1 0 0,0-1 1 0 0,0 0-1 0 0,-1 0 1 0 0,1 0-1 0 0,-1-1 1 0 0,1 1-1 0 0,-1 0 1 0 0,1-1-1 0 0,-1 1 1 0 0,0-1-1 0 0,0 1 0 0 0,1-1 1 0 0,-1 1-1 0 0,0-1 1 0 0,-1 0-1 0 0,1 0 1 0 0,0 1-1 0 0,0-1 1 0 0,-1 0-1 0 0,1 0 1 0 0,-1 0-1 0 0,0 0 1 0 0,1 0-1 0 0,-1 0 1 0 0,0 0-1 0 0,0 0 0 0 0,0 0 1 0 0,0 0-1 0 0,-1 1 1 0 0,1-1-1 0 0,0 0 1 0 0,-1 0-1 0 0,0 0 1 0 0,1 0-1 0 0,-1 0 1 0 0,0 1-1 0 0,0-1 1 0 0,0 0-1 0 0,0 1 0 0 0,0-1 1 0 0,0 0-1 0 0,0 1 1 0 0,-1-1-1 0 0,1 1 1 0 0,-1 0-1 0 0,1 0 1 0 0,-1-1-1 0 0,1 1 1 0 0,-1 0-1 0 0,0 0 1 0 0,1 0-1 0 0,-1 1 1 0 0,0-1-1 0 0,0 0 0 0 0,0 1 1 0 0,1-1-1 0 0,-1 1 1 0 0,0-1-1 0 0,0 1 1 0 0,0 0-1 0 0,0 0 1 0 0,0 0-1 0 0,0 0 1 0 0,0 0-1 0 0,0 0 1 0 0,0 1-1 0 0,0-1 1 0 0,-1 1 7 0 0,-21 1 66 0 0,-1 1 0 0 0,1 1 0 0 0,0 2 0 0 0,0 0 1 0 0,0 1-1 0 0,1 1 0 0 0,1 2 0 0 0,-1 0 0 0 0,1 1 1 0 0,1 1-1 0 0,0 1 0 0 0,1 1 0 0 0,0 1 1 0 0,1 1-1 0 0,1 0 0 0 0,1 2 0 0 0,0 0 0 0 0,1 0 1 0 0,-5 10-67 0 0,12-16 77 0 0,1 0 0 0 0,1 1 1 0 0,0 0-1 0 0,0 0 0 0 0,1 1 1 0 0,1 0-1 0 0,0 0 0 0 0,1 0 1 0 0,1 1-1 0 0,0-1 1 0 0,1 1-1 0 0,0 0 0 0 0,2-1 1 0 0,-1 5-78 0 0,2-11 36 0 0,0 0 0 0 0,0 0 0 0 0,0-1 0 0 0,1 1 0 0 0,0-1 0 0 0,1 1 0 0 0,0-1 0 0 0,0 0 0 0 0,0 0 1 0 0,1 0-1 0 0,0-1 0 0 0,0 1 0 0 0,1-1 0 0 0,0 0 0 0 0,0 0 0 0 0,0 0 0 0 0,1-1 0 0 0,-1 0 0 0 0,1 0 1 0 0,1 0-1 0 0,-1-1 0 0 0,1 0 0 0 0,0 0 0 0 0,-1-1 0 0 0,2 1 0 0 0,-1-2 0 0 0,6 3-36 0 0,2-1 6 0 0,-1 0 0 0 0,1 0 0 0 0,0-2 0 0 0,0 0 0 0 0,0-1 0 0 0,0 0-1 0 0,0-1 1 0 0,0 0 0 0 0,0-2 0 0 0,-1 0 0 0 0,1 0 0 0 0,0-1 0 0 0,-1-1 0 0 0,1-1 0 0 0,-1 0 0 0 0,0-1-1 0 0,-1 0 1 0 0,1-1 0 0 0,-1 0 0 0 0,-1-1 0 0 0,1-1 0 0 0,-1 0 0 0 0,4-5-6 0 0,30-29-301 0 0,-2-1 0 0 0,-2-2 0 0 0,-3-2 1 0 0,-1-1-1 0 0,2-10 301 0 0,16-17-378 0 0,-44 57 292 0 0,1 1 0 0 0,1 1-1 0 0,1 0 1 0 0,0 1 0 0 0,1 1 0 0 0,1 1 0 0 0,0 0-1 0 0,1 1 1 0 0,1 0 0 0 0,0 2 0 0 0,0 0 0 0 0,1 2 0 0 0,0 0-1 0 0,1 1 1 0 0,0 1 0 0 0,0 0 0 0 0,1 2 0 0 0,17-2 86 0 0,-29 9 12 0 0,0-1 1 0 0,0 2 0 0 0,-1-1 0 0 0,1 1 0 0 0,-1 1 0 0 0,0 0 0 0 0,0 0 0 0 0,0 1 0 0 0,0 0-1 0 0,-1 0 1 0 0,0 1 0 0 0,0 0 0 0 0,0 1 0 0 0,-1-1 0 0 0,0 1 0 0 0,0 1 0 0 0,-1 0-1 0 0,0-1 1 0 0,0 2 0 0 0,-1-1 0 0 0,0 1 0 0 0,0 0 0 0 0,-1 0 0 0 0,-1 0 0 0 0,1 0 0 0 0,-1 1-1 0 0,-1 0 1 0 0,0-1 0 0 0,0 1 0 0 0,-1 0 0 0 0,0 0 0 0 0,-1 0 0 0 0,0 0 0 0 0,0 1-13 0 0,-2 6 37 0 0,-1-1 0 0 0,0 1 0 0 0,-1-1 0 0 0,-1 0 1 0 0,0 0-1 0 0,-1 0 0 0 0,-1-1 0 0 0,-1 1 0 0 0,0-2 1 0 0,0 1-1 0 0,-2-1 0 0 0,0-1 0 0 0,0 0 0 0 0,-2 0 1 0 0,1-1-1 0 0,-1 0 0 0 0,-1-1 0 0 0,0 0 0 0 0,-1-1 1 0 0,-2 0-38 0 0,-44 28-1240 0 0,35-54-1317 0 0,13 1 1243 0 0</inkml:trace>
  <inkml:trace contextRef="#ctx0" brushRef="#br0" timeOffset="24625.588">18391 11864 1120 0 0,'21'80'3311'0'0,"11"272"-823"0"0,-18-33-1201 0 0,-15-296-1203 0 0,-2 1 0 0 0,0-1 0 0 0,-2 0 0 0 0,0 0 0 0 0,-2 0 0 0 0,-1 0 0 0 0,0-1-1 0 0,-4 5-83 0 0,7-14 65 0 0,0-1-1 0 0,-2 1 0 0 0,1-1 0 0 0,-1 0 0 0 0,-1 0 0 0 0,0-1 1 0 0,-1 0-1 0 0,0 0 0 0 0,0-1 0 0 0,-1-1 0 0 0,-1 1 0 0 0,1-2 1 0 0,-6 4-65 0 0,15-11-1 0 0,0-1 0 0 0,-1 1 0 0 0,1 0 1 0 0,-1 0-1 0 0,1-1 0 0 0,-1 1 0 0 0,1-1 0 0 0,-1 1 1 0 0,1-1-1 0 0,-1 1 0 0 0,0-1 0 0 0,1 0 1 0 0,-1 0-1 0 0,1 0 0 0 0,-1 0 0 0 0,0 0 1 0 0,1 0-1 0 0,-1 0 0 0 0,1-1 0 0 0,-1 1 1 0 0,0-1-1 0 0,1 1 0 0 0,-1-1 0 0 0,1 1 0 0 0,0-1 1 0 0,-1 0-1 0 0,1 0 0 0 0,-1 0 0 0 0,1 0 1 0 0,0 0-1 0 0,0 0 0 0 0,-1 0 0 0 0,1 0 1 0 0,0 0-1 0 0,0 0 0 0 0,0-1 0 0 0,0 1 1 0 0,1 0-1 0 0,-1-1 0 0 0,0 1 0 0 0,0-1 1 0 0,1 1-1 0 0,-1-1 0 0 0,1 1 0 0 0,-1-2 1 0 0,-13-74-419 0 0,15 56 380 0 0,1 1 0 0 0,1 0 0 0 0,1 0 0 0 0,0 1 0 0 0,2-1 0 0 0,0 1 0 0 0,1 0 0 0 0,1 0 0 0 0,1 1 0 0 0,0 0 0 0 0,2 1 0 0 0,0 0 0 0 0,1 1 0 0 0,0 0 0 0 0,1 0 0 0 0,1 2 0 0 0,1 0 0 0 0,0 0 0 0 0,0 1 0 0 0,1 1 0 0 0,1 1 0 0 0,0 0 0 0 0,1 1 0 0 0,0 1 0 0 0,0 1 0 0 0,1 0 0 0 0,0 2 0 0 0,1 0 0 0 0,-1 1 0 0 0,1 1 0 0 0,17-2 39 0 0,-28 7 2 0 0,0 0 0 0 0,0 0 1 0 0,-1 1-1 0 0,1 0 0 0 0,-1 1 1 0 0,1-1-1 0 0,-1 2 0 0 0,0-1 1 0 0,0 1-1 0 0,0 0 0 0 0,-1 1 0 0 0,1 0 1 0 0,-1 0-1 0 0,0 1 0 0 0,0 0 1 0 0,-1 0-1 0 0,0 0 0 0 0,0 1 1 0 0,-1 0-1 0 0,1 0 0 0 0,-1 0 1 0 0,-1 1-1 0 0,0 0 0 0 0,2 3-2 0 0,3 8 90 0 0,0 1 0 0 0,-1 0 0 0 0,-1 0 0 0 0,-1 1 1 0 0,0 0-1 0 0,-2 0 0 0 0,-1 1 0 0 0,0-1 0 0 0,-2 4-90 0 0,0-16-54 0 0,-1 0 0 0 0,0 0 0 0 0,-1 0 1 0 0,0 0-1 0 0,0-1 0 0 0,-1 1 0 0 0,0-1 1 0 0,-1 1-1 0 0,0-1 0 0 0,0 1 0 0 0,-1-1 0 0 0,0 0 1 0 0,0-1-1 0 0,-1 1 0 0 0,0-1 0 0 0,0 0 1 0 0,0 0-1 0 0,-2 0 54 0 0,4-3-190 0 0,-1-1 1 0 0,0 0-1 0 0,1 0 1 0 0,-1 0-1 0 0,0 0 1 0 0,-1 0-1 0 0,1-1 1 0 0,0 0-1 0 0,-1 0 0 0 0,0 0 1 0 0,1-1-1 0 0,-1 1 1 0 0,0-1-1 0 0,0 0 1 0 0,1 0-1 0 0,-1-1 1 0 0,0 0-1 0 0,0 0 1 0 0,0 0-1 0 0,0 0 1 0 0,0-1-1 0 0,0 1 1 0 0,-3-2 189 0 0,-36-13-1316 0 0</inkml:trace>
  <inkml:trace contextRef="#ctx0" brushRef="#br0" timeOffset="24875.03">18572 12186 2700 0 0,'2'-11'1152'0'0,"-1"1"-136"0"0,-1 3-159 0 0,2 0-133 0 0,-2 2-132 0 0,0 0-188 0 0,0 0-228 0 0,2 0-284 0 0,0 2 8 0 0,-2 1-272 0 0,5 1-344 0 0,-1 1-509 0 0,1 0 77 0 0,2 1-268 0 0,-2 1 28 0 0</inkml:trace>
  <inkml:trace contextRef="#ctx0" brushRef="#br0" timeOffset="25579.596">19048 12318 1336 0 0,'0'34'3933'0'0,"8"-15"-3663"0"0,11 22 77 0 0,-1 1-1 0 0,-2 0 1 0 0,-2 1 0 0 0,-2 1 0 0 0,-2 0-1 0 0,-2 1 1 0 0,-1-1 0 0 0,-1 27-347 0 0,-7-65 75 0 0,0-1 0 0 0,0 1 0 0 0,-1-1 0 0 0,1 1 1 0 0,-1-1-1 0 0,0 1 0 0 0,-1-1 0 0 0,1 0 0 0 0,-1 0 0 0 0,0 0 1 0 0,0-1-1 0 0,-1 1 0 0 0,0-1 0 0 0,1 0 0 0 0,-1 1 0 0 0,-1-2 1 0 0,1 1-1 0 0,0 0 0 0 0,-3 0-75 0 0,5-6 40 0 0,-1 0 0 0 0,0 0 0 0 0,1-1 0 0 0,0 1 0 0 0,-1 0 0 0 0,1-1 0 0 0,0 0 0 0 0,0 1 0 0 0,1-1 0 0 0,-1 0 0 0 0,0 0 0 0 0,1 0 0 0 0,0 0 0 0 0,0 0 0 0 0,0-1 0 0 0,0 1 0 0 0,0 0 0 0 0,1 0 1 0 0,-1-1-1 0 0,1 1 0 0 0,0-1 0 0 0,0 1 0 0 0,0-3-40 0 0,1-18-62 0 0,1-1-1 0 0,1 1 1 0 0,1 0 0 0 0,1 0 0 0 0,1 0 0 0 0,1 1 0 0 0,2 0 0 0 0,0 0-1 0 0,1 1 1 0 0,1 0 0 0 0,1 1 0 0 0,1 0 0 0 0,1 1 0 0 0,1 0 0 0 0,0 1 0 0 0,5-3 62 0 0,-16 17-33 0 0,-1 0 1 0 0,1 0 0 0 0,0 0 0 0 0,0 0-1 0 0,0 0 1 0 0,0 1 0 0 0,1 0 0 0 0,0 0 0 0 0,0 0-1 0 0,0 0 1 0 0,0 1 0 0 0,1 0 0 0 0,0 0-1 0 0,-1 1 1 0 0,1-1 0 0 0,0 1 0 0 0,0 0 0 0 0,0 1-1 0 0,0 0 1 0 0,0 0 0 0 0,1 0 0 0 0,-1 0-1 0 0,0 1 1 0 0,1 0 0 0 0,-1 1 0 0 0,0-1 0 0 0,0 1-1 0 0,0 0 1 0 0,1 1 0 0 0,-1-1 0 0 0,0 1 0 0 0,-1 1-1 0 0,1-1 1 0 0,0 1 0 0 0,-1 0 0 0 0,1 0-1 0 0,-1 0 1 0 0,0 1 0 0 0,0 0 0 0 0,0 0 0 0 0,-1 0-1 0 0,1 1 1 0 0,0 0 32 0 0,5 9 25 0 0,0 1 0 0 0,-1-1 0 0 0,-1 2 0 0 0,0-1 0 0 0,-1 1 0 0 0,-1 0-1 0 0,0 1 1 0 0,-2 0 0 0 0,1-1 0 0 0,-2 2 0 0 0,0-1 0 0 0,-2 0 0 0 0,1 0 0 0 0,-2 2-25 0 0,-1-10 86 0 0,0-1 0 0 0,-1 1-1 0 0,0-1 1 0 0,-1 1 0 0 0,1-1 0 0 0,-2 0 0 0 0,1 0 0 0 0,-1-1 0 0 0,0 1 0 0 0,-1-1-1 0 0,0 1 1 0 0,0-1 0 0 0,0-1 0 0 0,-1 1 0 0 0,-1 0-86 0 0,-11-44 651 0 0,27-126-1169 0 0,-3 138 393 0 0,1 0 0 0 0,2 1 0 0 0,0 0 1 0 0,1 0-1 0 0,1 1 0 0 0,1 1 0 0 0,2 0 0 0 0,0 0 0 0 0,1 1 0 0 0,1 1 0 0 0,1 1 0 0 0,0 0 0 0 0,9-5 125 0 0,-19 18-79 0 0,0 0 0 0 0,1 1 0 0 0,0 0 0 0 0,0 0 0 0 0,0 1 0 0 0,0 0 0 0 0,1 0 0 0 0,0 1 0 0 0,-1 0 0 0 0,1 1 0 0 0,1 0 0 0 0,-1 0 0 0 0,1 1 79 0 0,-4 3-12 0 0,0 2 0 0 0,0-1 0 0 0,0 1 0 0 0,-1 0 0 0 0,1 0 0 0 0,-1 1 0 0 0,0-1 0 0 0,0 1 0 0 0,-1 0 0 0 0,1 1 0 0 0,-1-1 0 0 0,0 1 0 0 0,-1 0 0 0 0,1 0 0 0 0,-1 0 0 0 0,0 0 0 0 0,-1 0 1 0 0,0 1-1 0 0,0-1 0 0 0,0 1 0 0 0,-1 0 0 0 0,1 0 0 0 0,-2-1 0 0 0,1 1 0 0 0,-1 0 0 0 0,0 0 0 0 0,-1 2 12 0 0,11 343 159 0 0,-10-347-226 0 0,-1 1 1 0 0,1-1-1 0 0,0 0 1 0 0,0 0-1 0 0,1 0 1 0 0,0 0-1 0 0,-1 0 1 0 0,2 0-1 0 0,-1 0 1 0 0,1 0-1 0 0,-1 0 1 0 0,1 0-1 0 0,1 0 1 0 0,-1-1-1 0 0,1 1 1 0 0,0-1-1 0 0,0 0 1 0 0,0 0-1 0 0,0 0 1 0 0,1 0-1 0 0,-1 0 1 0 0,1-1-1 0 0,0 0 1 0 0,0 0-1 0 0,1 0 0 0 0,-1 0 1 0 0,0 0-1 0 0,1-1 67 0 0,34 0-1448 0 0,-3-19 346 0 0</inkml:trace>
  <inkml:trace contextRef="#ctx0" brushRef="#br0" timeOffset="25968.872">20380 12433 2144 0 0,'-1'1'68'0'0,"1"-1"0"0"0,-1 1-1 0 0,0 0 1 0 0,0-1-1 0 0,0 1 1 0 0,1-1 0 0 0,-1 1-1 0 0,0-1 1 0 0,0 0 0 0 0,0 1-1 0 0,0-1 1 0 0,0 0 0 0 0,0 1-1 0 0,0-1 1 0 0,0 0 0 0 0,0 0-1 0 0,0 0 1 0 0,0 0 0 0 0,0 0-1 0 0,0 0 1 0 0,0 0 0 0 0,0 0-1 0 0,0-1 1 0 0,0 1 0 0 0,0 0-1 0 0,0-1 1 0 0,0 1 0 0 0,1 0-1 0 0,-1-1 1 0 0,0 1 0 0 0,0-1-1 0 0,0 1 1 0 0,0-1-1 0 0,1 0 1 0 0,-1 1 0 0 0,0-1-1 0 0,1 0 1 0 0,-1 1 0 0 0,0-1-1 0 0,1 0 1 0 0,-1 0 0 0 0,1 0-1 0 0,-1 0 1 0 0,1 1 0 0 0,-1-1-1 0 0,1 0 1 0 0,0 0 0 0 0,-1 0-1 0 0,1 0 1 0 0,0 0 0 0 0,0 0-1 0 0,0 0 1 0 0,0 0 0 0 0,0 0-1 0 0,0 0 1 0 0,0 0 0 0 0,0 0-1 0 0,0 0 1 0 0,1-1-68 0 0,-16 11 124 0 0,2 1 1 0 0,-1 0-1 0 0,2 1 1 0 0,-1 0-1 0 0,1 1 1 0 0,1 0-1 0 0,0 1 0 0 0,1 0 1 0 0,1 1-1 0 0,0 0 1 0 0,0 1-1 0 0,1-1 1 0 0,1 2-1 0 0,1-1 1 0 0,0 1-1 0 0,1 0 0 0 0,1 0 1 0 0,0 0-1 0 0,1 1 1 0 0,0 12-125 0 0,48-14 248 0 0,-34-19-236 0 0,1-1 1 0 0,-2-1 0 0 0,1 0-1 0 0,0 0 1 0 0,-1-1 0 0 0,0-1-1 0 0,-1 1 1 0 0,0-2-1 0 0,0 1 1 0 0,0-1 0 0 0,-1-1-1 0 0,-1 1 1 0 0,0-1 0 0 0,0 0-1 0 0,0-1 1 0 0,-2 0-1 0 0,1 0 1 0 0,-1 0 0 0 0,-1-1-1 0 0,0 0 1 0 0,1-8-13 0 0,15-27 611 0 0,-20 59-578 0 0,0 0-1 0 0,1-1 1 0 0,0 1 0 0 0,0-1 0 0 0,1 1-1 0 0,1-1 1 0 0,0 0 0 0 0,0 0-1 0 0,1 0 1 0 0,1 0 0 0 0,0-1 0 0 0,4 7-33 0 0,-3-8-150 0 0,1 0 0 0 0,0 0 1 0 0,0 0-1 0 0,1-1 0 0 0,0 0 1 0 0,0-1-1 0 0,1 1 0 0 0,0-2 1 0 0,1 1-1 0 0,-1-1 0 0 0,1-1 1 0 0,0 0-1 0 0,0 0 0 0 0,1-1 1 0 0,0 0-1 0 0,-1-1 1 0 0,1 0-1 0 0,1-1 0 0 0,-1 0 1 0 0,0-1-1 0 0,0 0 0 0 0,1-1 1 0 0,-1 0-1 0 0,7-1 150 0 0,-11 1-185 0 0,0-1 1 0 0,-1 1-1 0 0,1-1 1 0 0,0-1-1 0 0,0 1 1 0 0,-1-1-1 0 0,1-1 1 0 0,-1 1-1 0 0,0-1 1 0 0,0 0-1 0 0,0 0 1 0 0,0-1-1 0 0,0 1 1 0 0,-1-2-1 0 0,1 1 1 0 0,-1 0-1 0 0,0-1 1 0 0,0-1 184 0 0,22-19-1193 0 0</inkml:trace>
  <inkml:trace contextRef="#ctx0" brushRef="#br0" timeOffset="26234.595">21008 11858 1924 0 0,'-3'-13'329'0'0,"1"-8"278"0"0,-2 0-1 0 0,-1 0 1 0 0,0 0 0 0 0,-2 0-1 0 0,0 1 1 0 0,-2 0 0 0 0,0 1 0 0 0,-6-10-607 0 0,14 28 43 0 0,-1 0 0 0 0,1 1 0 0 0,-1-1 0 0 0,0 0 0 0 0,1 1 0 0 0,-1-1 0 0 0,0 1 0 0 0,1 0 0 0 0,-1-1 1 0 0,0 1-1 0 0,0 0 0 0 0,1 0 0 0 0,-1 0 0 0 0,0 0 0 0 0,0 0 0 0 0,1 1 0 0 0,-1-1 0 0 0,0 1 0 0 0,1-1 1 0 0,-1 1-1 0 0,0-1 0 0 0,1 1 0 0 0,-1 0 0 0 0,1 0 0 0 0,-1-1 0 0 0,1 1 0 0 0,-1 0 0 0 0,1 1 0 0 0,0-1 0 0 0,0 0 1 0 0,-1 0-1 0 0,1 1 0 0 0,0-1 0 0 0,0 0 0 0 0,0 1 0 0 0,0-1 0 0 0,0 1 0 0 0,1-1 0 0 0,-1 1 0 0 0,0 0 0 0 0,1-1 1 0 0,-1 1-1 0 0,1 0 0 0 0,0-1 0 0 0,-1 1 0 0 0,1 0 0 0 0,0-1 0 0 0,0 1 0 0 0,0 0 0 0 0,0 0 0 0 0,0-1 1 0 0,1 2-44 0 0,-6 22 96 0 0,1 1 0 0 0,1 0 1 0 0,2 0-1 0 0,0 0 1 0 0,2 0-1 0 0,1 1 1 0 0,1-1-1 0 0,1-1 1 0 0,1 1-1 0 0,1-1 0 0 0,4 8-96 0 0,-6-18-2 0 0,48 277-1018 0 0,-40-95-4131 0 0,-15-151 3866 0 0,-8 24 131 0 0</inkml:trace>
  <inkml:trace contextRef="#ctx0" brushRef="#br0" timeOffset="26880.211">20622 12506 1060 0 0,'-8'-2'724'0'0,"9"2"-619"0"0,0-1-1 0 0,-1 1 1 0 0,1-1-1 0 0,-1 0 1 0 0,1 0-1 0 0,-1 1 1 0 0,1-1-1 0 0,-1 0 1 0 0,1 0-1 0 0,-1 0 1 0 0,0 0-1 0 0,0 0 1 0 0,1 1-1 0 0,-1-1 1 0 0,0 0-1 0 0,0 0 1 0 0,0 0-1 0 0,0 0 1 0 0,0 0-1 0 0,0 0 1 0 0,0 0-1 0 0,0 0 1 0 0,0 0-1 0 0,0 1 1 0 0,-1-1-1 0 0,1 0 1 0 0,0 0-1 0 0,-1 0 1 0 0,1 0-1 0 0,-1 1 1 0 0,1-1-1 0 0,-1 0 1 0 0,1 0 0 0 0,-1 0-1 0 0,1 1 1 0 0,-1-1-1 0 0,0 0 1 0 0,1 1-1 0 0,-1-1 1 0 0,0 1-1 0 0,1-1 1 0 0,-1 1-1 0 0,0-1 1 0 0,0 1-1 0 0,0 0 1 0 0,0-1-1 0 0,1 1 1 0 0,-1 0-1 0 0,0-1 1 0 0,0 1-1 0 0,0 0 1 0 0,0 0-1 0 0,0 0 1 0 0,0 0-1 0 0,0 0 1 0 0,0 0-1 0 0,1 0 1 0 0,-1 0-1 0 0,0 0 1 0 0,0 1-1 0 0,-1-1-104 0 0,51-24 45 0 0,0 1-1 0 0,1 3 1 0 0,1 2-1 0 0,0 2 1 0 0,2 3-1 0 0,47-6-44 0 0,34-11-429 0 0,153-52-150 0 0,-243 51 234 0 0,-109 18 462 0 0,-76 47 216 0 0,114-23-255 0 0,12-4-55 0 0,0 1-1 0 0,0 0 0 0 0,1 1 0 0 0,1 1 1 0 0,-1 0-1 0 0,2 0 0 0 0,-1 2 0 0 0,2 0 1 0 0,-1 0-1 0 0,2 1 0 0 0,-1 0 0 0 0,2 0 1 0 0,-7 14-23 0 0,4 29 226 0 0,14-54-213 0 0,-1 0 0 0 0,1 0-1 0 0,-1-1 1 0 0,1 1-1 0 0,0 0 1 0 0,0 0 0 0 0,0-1-1 0 0,0 1 1 0 0,0-1-1 0 0,0 0 1 0 0,1 0-1 0 0,-1 1 1 0 0,0-1 0 0 0,1-1-1 0 0,-1 1 1 0 0,0 0-1 0 0,1-1 1 0 0,-1 1 0 0 0,1-1-1 0 0,-1 0 1 0 0,1 1-1 0 0,-1-1 1 0 0,1 0 0 0 0,-1-1-1 0 0,1 1 1 0 0,-1 0-1 0 0,1-1 1 0 0,0 0-13 0 0,-1 1 6 0 0,20-5-6 0 0,0 0 0 0 0,-1-2-1 0 0,1-1 1 0 0,-1 0 0 0 0,-1-2 0 0 0,0 0 0 0 0,0-1-1 0 0,-1-2 1 0 0,0 1 0 0 0,0-3 0 0 0,-7 7-41 0 0,13-9-8 0 0,-7 4 7 0 0,1 0 1 0 0,0 1 0 0 0,1 1-1 0 0,0 0 1 0 0,1 2-1 0 0,0 1 1 0 0,1 0 0 0 0,2 1 41 0 0,-17 8-21 0 0,-1 0 0 0 0,1 1 0 0 0,0-1 0 0 0,-1 2 0 0 0,1-1 0 0 0,-1 1 0 0 0,0 0 0 0 0,0 0 0 0 0,0 0 0 0 0,0 1 0 0 0,-1 0 0 0 0,1 0 0 0 0,-1 1 0 0 0,0 0 0 0 0,0-1 0 0 0,-1 2 0 0 0,1-1 0 0 0,-1 0 0 0 0,0 1 0 0 0,1 2 21 0 0,-5-7-1 0 0,27 110 742 0 0,-90-14 864 0 0,97-177-1634 0 0,0 40-1183 0 0,2 2-1 0 0,1 1 1 0 0,2 2 0 0 0,1 2-1 0 0,44-28 1213 0 0,-49 36-991 0 0,7-5-253 0 0</inkml:trace>
  <inkml:trace contextRef="#ctx0" brushRef="#br0" timeOffset="27113.436">22323 11939 1036 0 0,'-22'-8'3400'0'0,"-41"46"-1992"0"0,58-33-1317 0 0,1 0-1 0 0,0 0 1 0 0,0 0 0 0 0,0 1 0 0 0,0-1 0 0 0,1 1-1 0 0,0 0 1 0 0,0 0 0 0 0,1 0 0 0 0,-1 0 0 0 0,1 1-1 0 0,1-1 1 0 0,-1 1 0 0 0,1-1 0 0 0,0 1-1 0 0,1-1 1 0 0,0 1 0 0 0,0 0 0 0 0,0-1 0 0 0,1 1-1 0 0,-1-1 1 0 0,2 1 0 0 0,-1-1 0 0 0,1 1 0 0 0,0-1-1 0 0,0 0 1 0 0,1 0 0 0 0,-1 0 0 0 0,3 3-91 0 0,126 162 1053 0 0,-86-123-853 0 0,-22-21-104 0 0,-13-18-76 0 0,1 2 0 0 0,-2-1 0 0 0,1 1 0 0 0,-2 0 0 0 0,0 1 0 0 0,0 0 0 0 0,-1 0 0 0 0,0 1 0 0 0,-1 0 0 0 0,0 0 0 0 0,-1 1 0 0 0,-1-1 0 0 0,0 1 0 0 0,-1 0 0 0 0,1 11-20 0 0,-5-21-96 0 0,0 1 0 0 0,0 0 1 0 0,0 0-1 0 0,-1-1 0 0 0,0 1 1 0 0,0 0-1 0 0,0-1 0 0 0,0 0 1 0 0,-1 1-1 0 0,1-1 0 0 0,-1 0 0 0 0,0-1 1 0 0,-1 1-1 0 0,1 0 0 0 0,-1-1 1 0 0,1 0-1 0 0,-1 1 0 0 0,0-2 1 0 0,0 1-1 0 0,0 0 0 0 0,0-1 1 0 0,-1 0-1 0 0,1 0 0 0 0,-1 0 1 0 0,0 0-1 0 0,1-1 0 0 0,-1 0 1 0 0,-1 1 95 0 0,-37-47-3932 0 0,35 21 2657 0 0</inkml:trace>
  <inkml:trace contextRef="#ctx0" brushRef="#br0" timeOffset="27362.769">22759 11988 1976 0 0,'-41'-27'3899'0'0,"-42"47"-2299"0"0,54-9-1347 0 0,0 2 0 0 0,1 0 0 0 0,0 2-1 0 0,2 1 1 0 0,0 1 0 0 0,0 2 0 0 0,2 0-1 0 0,0 1 1 0 0,1 2 0 0 0,1 0 0 0 0,-6 11-253 0 0,-86 124 389 0 0,-44 52-2778 0 0,139-187 1573 0 0,-1-1 0 0 0,-1-2 0 0 0,-1 0 0 0 0,-1-1 0 0 0,-1-1 0 0 0,0-1 0 0 0,-26 12 816 0 0,7-9-1264 0 0</inkml:trace>
  <inkml:trace contextRef="#ctx0" brushRef="#br0" timeOffset="20280.26">9620 12335 1224 0 0,'0'0'543'0'0,"0"0"-79"0"0,0 0-64 0 0,0 0-59 0 0,0 0-62 0 0,0 0-37 0 0,4 2-23 0 0,-1 2-158 0 0,0 0 0 0 0,0 1-1 0 0,0-1 1 0 0,-1 0-1 0 0,0 1 1 0 0,0-1 0 0 0,0 1-1 0 0,0 0 1 0 0,-1 0-1 0 0,0 0 1 0 0,0 0 0 0 0,0 0-1 0 0,-1 0 1 0 0,1 0-1 0 0,-1 0 1 0 0,-1 0 0 0 0,1 0-1 0 0,-1 0 1 0 0,1 0-1 0 0,-2 2-60 0 0,2 56 359 0 0,2-36-252 0 0,1 0 0 0 0,1-1 0 0 0,1 1 0 0 0,1-1 0 0 0,1 0 0 0 0,2-1 0 0 0,0 0 0 0 0,2 0 0 0 0,1-1 0 0 0,0 0 0 0 0,2-1-1 0 0,1-1 1 0 0,1 0 0 0 0,0-1 0 0 0,2-1 0 0 0,0 0 0 0 0,2-1 0 0 0,0-1 0 0 0,1-2 0 0 0,0 1 0 0 0,1-2 0 0 0,1-1 0 0 0,1-1 0 0 0,0-1 0 0 0,10 3-107 0 0,-8-8 48 0 0,0 0 1 0 0,0-1 0 0 0,0-2-1 0 0,1-1 1 0 0,0-1 0 0 0,0-1-1 0 0,0-1 1 0 0,-1-2-1 0 0,1-1 1 0 0,0 0 0 0 0,-1-2-1 0 0,0-2 1 0 0,12-4-49 0 0,-24 7-49 0 0,0-1 0 0 0,-1-1 0 0 0,1 0-1 0 0,-2-1 1 0 0,1-1 0 0 0,-1 0 0 0 0,0 0 0 0 0,0-1 0 0 0,-1-1 0 0 0,0 0 0 0 0,-1 0-1 0 0,0-1 1 0 0,-1 0 0 0 0,0-1 0 0 0,0 0 0 0 0,-2 0 0 0 0,1-1 0 0 0,-2 0-1 0 0,0-1 1 0 0,0 1 0 0 0,-1-1 0 0 0,-1 0 0 0 0,0 0 0 0 0,-1-1 0 0 0,0-2 49 0 0,-1-6-132 0 0,0-1 1 0 0,-2 0-1 0 0,0 0 0 0 0,-2 0 1 0 0,-1 1-1 0 0,0-1 1 0 0,-2 1-1 0 0,-1-1 1 0 0,-1 2-1 0 0,0-1 1 0 0,-2 1-1 0 0,-1 0 0 0 0,0 1 1 0 0,-2 0-1 0 0,0 0 1 0 0,-2 2-1 0 0,0-1 1 0 0,-1 2-1 0 0,-14-14 132 0 0,7 10-267 0 0,5 9-179 0 0</inkml:trace>
  <inkml:trace contextRef="#ctx0" brushRef="#br0" timeOffset="20845.409">10943 12706 1468 0 0,'16'22'372'0'0,"-2"1"0"0"0,0 1 0 0 0,-1 0 0 0 0,-2 1 0 0 0,0 0 0 0 0,-2 0 0 0 0,0 1 0 0 0,-2 0 0 0 0,-1 1 0 0 0,-1 0 0 0 0,-1 0 0 0 0,-2 0 0 0 0,0 6-372 0 0,-47 56 2171 0 0,43-89-2140 0 0,0-1 0 0 0,0 0 0 0 0,0 0 0 0 0,0 0 0 0 0,0 0-1 0 0,0 0 1 0 0,1-1 0 0 0,-1 1 0 0 0,0-1 0 0 0,1 1-1 0 0,-1-1 1 0 0,1 1 0 0 0,-1-1 0 0 0,1 0 0 0 0,0 0 0 0 0,0 1-1 0 0,0-1 1 0 0,0 0 0 0 0,0 0 0 0 0,0 0 0 0 0,0 0-1 0 0,1 0 1 0 0,-1-1 0 0 0,1 1 0 0 0,-1 0 0 0 0,1 0 0 0 0,0 0-1 0 0,0 0 1 0 0,0-1 0 0 0,0 1 0 0 0,0-2-31 0 0,-2-37-98 0 0,1 0 1 0 0,2 0-1 0 0,1 0 0 0 0,3 0 1 0 0,1 0-1 0 0,2 0 1 0 0,2 1-1 0 0,2 1 0 0 0,1 0 1 0 0,7-13 97 0 0,-17 42-43 0 0,0 1-1 0 0,0-1 1 0 0,1 0 0 0 0,0 1 0 0 0,0 0 0 0 0,1 0 0 0 0,1 0 0 0 0,-1 1-1 0 0,1 0 1 0 0,1 0 0 0 0,-1 0 0 0 0,1 1 0 0 0,1 0 0 0 0,0 0 0 0 0,0 1-1 0 0,0 0 1 0 0,0 0 0 0 0,1 1 0 0 0,0 0 0 0 0,0 0 0 0 0,0 1-1 0 0,1 1 1 0 0,0-1 0 0 0,-1 2 0 0 0,10-2 43 0 0,-6 8-35 0 0,0 1-1 0 0,0 0 1 0 0,-1 1 0 0 0,0 0-1 0 0,0 1 1 0 0,0 1 0 0 0,-1 0-1 0 0,0 0 1 0 0,0 1 0 0 0,-1 0-1 0 0,0 1 1 0 0,-1 0 0 0 0,0 1-1 0 0,-1 0 1 0 0,0 0 0 0 0,1 4 35 0 0,222 439-1170 0 0,-204-428-2089 0 0,-27-26 1833 0 0</inkml:trace>
  <inkml:trace contextRef="#ctx0" brushRef="#br0" timeOffset="21298.062">11755 12071 948 0 0,'13'29'1645'0'0,"16"87"-572"0"0,-6 0 0 0 0,-5 1 0 0 0,-5 1 0 0 0,-2 110-1073 0 0,-33 7 870 0 0,23-234-874 0 0,0 0 1 0 0,0-1-1 0 0,0 0 1 0 0,0 1 0 0 0,0-1-1 0 0,0 0 1 0 0,0 1-1 0 0,0-1 1 0 0,0 0-1 0 0,0 0 1 0 0,0 0-1 0 0,0 0 1 0 0,0 0 0 0 0,0 0-1 0 0,0 0 1 0 0,0 0-1 0 0,0 0 1 0 0,0 0-1 0 0,0-1 1 0 0,0 1 0 0 0,0 0-1 0 0,0-1 1 0 0,0 1-1 0 0,0-1 1 0 0,0 1-1 0 0,0-1 1 0 0,0 0 0 0 0,-1 1-1 0 0,1-1 1 0 0,0 0-1 0 0,0 1 1 0 0,-1-1-1 0 0,1 0 1 0 0,0 0-1 0 0,-1 0 1 0 0,1 1 0 0 0,-1-1-1 0 0,1 0 1 0 0,-1 0-1 0 0,0 0 1 0 0,1 0-1 0 0,-1 0 1 0 0,0 0 0 0 0,1 0-1 0 0,-1 0 1 0 0,0 0-1 0 0,0 0 1 0 0,0 0-1 0 0,0 0 1 0 0,0 0 0 0 0,0 0-1 0 0,0 0 1 0 0,-1 0-1 0 0,1 0 1 0 0,0-1 3 0 0,3-2-31 0 0,3-9-46 0 0,1 0 1 0 0,1 1-1 0 0,0 0 0 0 0,1 0 0 0 0,0 1 0 0 0,0 0 0 0 0,1 1 0 0 0,1 0 0 0 0,0 1 0 0 0,0 0 1 0 0,1 0-1 0 0,0 1 0 0 0,1 1 0 0 0,-1 0 0 0 0,1 0 0 0 0,1 2 0 0 0,-1 0 0 0 0,1 0 0 0 0,0 1 1 0 0,0 1-1 0 0,0 0 0 0 0,1 1 0 0 0,-1 0 0 0 0,0 1 0 0 0,1 1 0 0 0,-1 1 0 0 0,1 0 0 0 0,-1 0 1 0 0,1 2-1 0 0,-1 0 0 0 0,8 2 77 0 0,-19-4 25 0 0,-1 1 1 0 0,1-1 0 0 0,-1 0-1 0 0,1 1 1 0 0,-1-1-1 0 0,0 1 1 0 0,1-1 0 0 0,-1 1-1 0 0,0 0 1 0 0,0 0 0 0 0,0 0-1 0 0,-1 0 1 0 0,1 1-1 0 0,0-1 1 0 0,-1 0 0 0 0,0 1-1 0 0,1-1 1 0 0,-1 1-1 0 0,0-1 1 0 0,0 1 0 0 0,0 0-1 0 0,-1-1 1 0 0,1 1 0 0 0,-1 0-1 0 0,1 0 1 0 0,-1 0-1 0 0,0-1 1 0 0,0 1 0 0 0,0 0-1 0 0,0 0 1 0 0,-1 0-1 0 0,1-1 1 0 0,-1 1 0 0 0,0 0-1 0 0,0-1 1 0 0,0 1 0 0 0,0 0-1 0 0,0-1 1 0 0,0 1-1 0 0,-1-1 1 0 0,1 0 0 0 0,-1 1-1 0 0,1-1 1 0 0,-1 0-1 0 0,0 0 1 0 0,0 0 0 0 0,-2 1-26 0 0,-106 91 1073 0 0,7-34-2582 0 0,105-74-1995 0 0,8-2 2024 0 0</inkml:trace>
  <inkml:trace contextRef="#ctx0" brushRef="#br0" timeOffset="21546.755">12772 12603 948 0 0,'36'185'4884'0'0,"-1"0"-5156"0"0,-34-181 172 0 0,-1-1 1 0 0,0 1-1 0 0,-1 0 1 0 0,1 0-1 0 0,-1-1 1 0 0,1 1-1 0 0,-1 0 1 0 0,0-1 0 0 0,-1 1-1 0 0,1-1 1 0 0,-1 0-1 0 0,1 1 1 0 0,-1-1-1 0 0,0 0 1 0 0,0 0-1 0 0,0 0 1 0 0,-1 0-1 0 0,1 0 1 0 0,-1 0-1 0 0,0-1 1 0 0,1 1-1 0 0,-1-1 1 0 0,0 0-1 0 0,-3 2 100 0 0,-12 5-1208 0 0</inkml:trace>
  <inkml:trace contextRef="#ctx0" brushRef="#br0" timeOffset="21795.234">12534 12408 1616 0 0,'-5'-27'1260'0'0,"3"6"-204"0"0,2 11-144 0 0,0-4-143 0 0,0 1-81 0 0,0 1-80 0 0,0 4-120 0 0,0 8-288 0 0,0-12-292 0 0,0 12 8 0 0,0-10-420 0 0,18 0-300 0 0,-13 12-613 0 0,2-2 61 0 0,4 2 44 0 0</inkml:trace>
  <inkml:trace contextRef="#ctx0" brushRef="#br0" timeOffset="22093.737">13567 12551 1260 0 0,'-7'-6'141'0'0,"-1"1"0"0"0,0 0 0 0 0,0 0 1 0 0,-1 1-1 0 0,1 0 0 0 0,-1 0 0 0 0,0 1 0 0 0,0 0 0 0 0,0 0 0 0 0,-1 1 0 0 0,1 1 1 0 0,0-1-1 0 0,-1 1 0 0 0,1 1 0 0 0,-1 0 0 0 0,1 0 0 0 0,-1 1 0 0 0,1 0 0 0 0,0 1 1 0 0,-1 0-1 0 0,1 0 0 0 0,0 1 0 0 0,0 0 0 0 0,0 1 0 0 0,1 0 0 0 0,-1 0 0 0 0,-4 5-141 0 0,-17 8 238 0 0,0 3 0 0 0,2 0 0 0 0,1 2 0 0 0,0 1 0 0 0,2 1 0 0 0,1 1 0 0 0,1 1-238 0 0,14-17 109 0 0,1 1 0 0 0,0 0-1 0 0,1 1 1 0 0,0 0 0 0 0,0 0 0 0 0,1 0-1 0 0,1 1 1 0 0,0 0 0 0 0,1 0 0 0 0,0 0 0 0 0,1 0-1 0 0,0 1 1 0 0,0 7-109 0 0,5-15 7 0 0,0 0 0 0 0,1 0 0 0 0,-1 0 0 0 0,1-1 0 0 0,0 1 0 0 0,1-1 0 0 0,-1 1 1 0 0,1-1-1 0 0,0 0 0 0 0,0-1 0 0 0,0 1 0 0 0,0-1 0 0 0,1 1 0 0 0,-1-1 0 0 0,1-1 0 0 0,0 1 0 0 0,0-1 0 0 0,0 0 0 0 0,0 0 0 0 0,1 0 0 0 0,-1-1 0 0 0,0 1 0 0 0,1-1 0 0 0,-1-1 0 0 0,1 1 0 0 0,-1-1 1 0 0,1 0-1 0 0,-1 0 0 0 0,1 0 0 0 0,-1-1 0 0 0,3 0-7 0 0,16 0-208 0 0,0 0 1 0 0,-1-2-1 0 0,1-1 1 0 0,0 0 0 0 0,-1-2-1 0 0,0-1 1 0 0,0 0-1 0 0,-1-2 1 0 0,12-7 207 0 0,-24 12-92 0 0,0 0 0 0 0,0-1 1 0 0,-1-1-1 0 0,0 0 0 0 0,0 0 0 0 0,0-1 0 0 0,-1 0 1 0 0,0 0-1 0 0,0-1 0 0 0,-1 0 0 0 0,0 0 0 0 0,0-1 1 0 0,-1 1-1 0 0,0-2 0 0 0,-1 1 0 0 0,0-1 0 0 0,-1 1 1 0 0,1-1-1 0 0,-1-3 92 0 0,2-10-150 0 0</inkml:trace>
  <inkml:trace contextRef="#ctx0" brushRef="#br0" timeOffset="22343.832">13564 12698 4688 0 0,'-20'-115'1151'0'0,"42"156"-783"0"0,148 191-1030 0 0,-116-189-1885 0 0,-39-37 1353 0 0</inkml:trace>
  <inkml:trace contextRef="#ctx0" brushRef="#br0" timeOffset="22607.461">14072 12241 1388 0 0,'-3'-2'93'0'0,"-1"1"0"0"0,1-1-1 0 0,-1 1 1 0 0,0 0 0 0 0,1 0 0 0 0,-1 0-1 0 0,0 1 1 0 0,1-1 0 0 0,-1 1 0 0 0,0 0 0 0 0,0 0-1 0 0,0 0 1 0 0,1 0 0 0 0,-1 1 0 0 0,0-1-1 0 0,0 1 1 0 0,1 0 0 0 0,-1 0 0 0 0,1 1-1 0 0,-1-1 1 0 0,1 1 0 0 0,-1-1 0 0 0,1 1 0 0 0,0 0-1 0 0,0 0 1 0 0,0 1 0 0 0,0-1 0 0 0,0 1-1 0 0,0 0 1 0 0,1-1 0 0 0,-1 1 0 0 0,1 0-1 0 0,0 0 1 0 0,0 1 0 0 0,0-1 0 0 0,0 0-1 0 0,1 1 1 0 0,-1-1 0 0 0,1 1 0 0 0,0-1 0 0 0,0 1-1 0 0,0 0 1 0 0,0 0 0 0 0,0 3-93 0 0,3 7 82 0 0,-1 0 1 0 0,2 0-1 0 0,0 0 0 0 0,0-1 1 0 0,1 1-1 0 0,1-1 1 0 0,0 0-1 0 0,1 0 0 0 0,1-1 1 0 0,0 1-1 0 0,0-1 1 0 0,1-1-1 0 0,1 0 0 0 0,0 0 1 0 0,0 0-1 0 0,1-1 1 0 0,0-1-1 0 0,1 0 0 0 0,0 0 1 0 0,10 5-83 0 0,14 18 175 0 0,9 8-26 0 0,-33-32-113 0 0,0 0 1 0 0,-1 1 0 0 0,0 0-1 0 0,0 1 1 0 0,0 0 0 0 0,-2 0-1 0 0,1 1 1 0 0,-1 0 0 0 0,-1 1 0 0 0,0-1-1 0 0,-1 1 1 0 0,0 1 0 0 0,0-1-1 0 0,-2 1 1 0 0,1 0 0 0 0,-2 0-37 0 0,-4-8-34 0 0,0 0 1 0 0,-1 0-1 0 0,1-1 1 0 0,-1 1 0 0 0,0 0-1 0 0,-1-1 1 0 0,1 0-1 0 0,-1 0 1 0 0,0 0 0 0 0,0 0-1 0 0,0 0 1 0 0,0 0-1 0 0,-1-1 1 0 0,1 1 0 0 0,-1-1-1 0 0,0 0 1 0 0,0 0-1 0 0,0-1 1 0 0,0 1-1 0 0,-1-1 1 0 0,1 0 0 0 0,-1 0-1 0 0,0 0 1 0 0,1-1-1 0 0,-1 1 1 0 0,-3-1 33 0 0,1 0-282 0 0,0 0 0 0 0,0-1 1 0 0,0 0-1 0 0,0 0 0 0 0,0-1 0 0 0,0 0 1 0 0,0 0-1 0 0,0-1 0 0 0,1 0 0 0 0,-1 0 1 0 0,0 0-1 0 0,1-1 0 0 0,-1 0 0 0 0,1 0 1 0 0,0-1-1 0 0,0 0 0 0 0,-1-1 282 0 0,-16-14-1282 0 0</inkml:trace>
  <inkml:trace contextRef="#ctx0" brushRef="#br0" timeOffset="22863.618">14269 12286 848 0 0,'-27'14'2430'0'0,"-30"32"-1595"0"0,3 1 0 0 0,2 3 1 0 0,2 2-1 0 0,2 3 1 0 0,2 1-1 0 0,4 3 1 0 0,-11 20-836 0 0,-21 58-3684 0 0,72-135 2322 0 0,2-2-2 0 0,0 0 72 0 0</inkml:trace>
  <inkml:trace contextRef="#ctx0" brushRef="#br0" timeOffset="23511.75">14488 12828 1552 0 0,'79'-24'795'0'0,"-2"-3"-1"0"0,-1-3 1 0 0,-1-4-1 0 0,-1-3 1 0 0,-3-3-1 0 0,13-12-794 0 0,-76 47 12 0 0,0 0-1 0 0,-1 0 0 0 0,0-1 1 0 0,0 0-1 0 0,0 0 1 0 0,0 0-1 0 0,-1-1 1 0 0,0 0-1 0 0,-1-1 0 0 0,0 1 1 0 0,0-1-1 0 0,0 0 1 0 0,-1 0-1 0 0,0-1 1 0 0,-1 1-1 0 0,1-4-11 0 0,-25-12 153 0 0,12 20-116 0 0,0 1 1 0 0,1 0 0 0 0,-1 0 0 0 0,-1 1-1 0 0,1 0 1 0 0,0 0 0 0 0,0 1 0 0 0,-1 0-1 0 0,1 1 1 0 0,-1 0 0 0 0,1 1 0 0 0,0 0-1 0 0,-1 0 1 0 0,1 1 0 0 0,0 0-1 0 0,0 1 1 0 0,-2 0-38 0 0,7-2-4 0 0,-27 5 105 0 0,1 2 0 0 0,0 0-1 0 0,0 2 1 0 0,1 1 0 0 0,0 2 0 0 0,1 1 0 0 0,1 1-1 0 0,0 1 1 0 0,1 1 0 0 0,1 1 0 0 0,0 2 0 0 0,2 0 0 0 0,0 2-1 0 0,1 1 1 0 0,-4 7-101 0 0,22-27 11 0 0,1 1 0 0 0,0-1 0 0 0,0 1-1 0 0,0-1 1 0 0,0 1 0 0 0,1 0 0 0 0,0 0 0 0 0,0 1 0 0 0,0-1 0 0 0,0 0-1 0 0,0 1 1 0 0,1-1 0 0 0,0 1 0 0 0,0-1 0 0 0,0 1 0 0 0,0 0-1 0 0,1 0 1 0 0,0-1 0 0 0,0 1 0 0 0,0 0 0 0 0,1-1 0 0 0,-1 1-1 0 0,1 0 1 0 0,0-1 0 0 0,1 1 0 0 0,-1-1 0 0 0,1 1 0 0 0,0-1-1 0 0,0 0 1 0 0,0 0 0 0 0,0 0 0 0 0,1 0 0 0 0,0 0 0 0 0,0 0-1 0 0,0-1 1 0 0,0 1 0 0 0,0-1 0 0 0,1 0 0 0 0,0 0 0 0 0,-1 0-1 0 0,1 0 1 0 0,0-1 0 0 0,0 0 0 0 0,1 1 0 0 0,-1-1 0 0 0,0-1 0 0 0,3 2-11 0 0,202 11-277 0 0,55-44-2 0 0,286-75-838 0 0,-449 59 1957 0 0,-129 34-183 0 0,12 17-623 0 0,1 0 0 0 0,0 1 0 0 0,0 0 0 0 0,0 1 0 0 0,1 1 1 0 0,0 0-1 0 0,1 1 0 0 0,0 0 0 0 0,0 1 0 0 0,1 1 0 0 0,0 0 1 0 0,1 1-1 0 0,0 0 0 0 0,1 0 0 0 0,0 1 0 0 0,1 1 1 0 0,0-1-1 0 0,1 1 0 0 0,-1 6-34 0 0,13-4 45 0 0,2-12-60 0 0,0 0 0 0 0,0 0 0 0 0,1 0 0 0 0,0-1 0 0 0,-1 0 0 0 0,1 0 0 0 0,0-1 0 0 0,0 0 0 0 0,1 0 0 0 0,-1-1 0 0 0,0 0 0 0 0,1 0 0 0 0,-1-1 0 0 0,0 0 0 0 0,1 0 0 0 0,-1 0 0 0 0,0-1 0 0 0,1 0 0 0 0,-1-1 0 0 0,0 0 0 0 0,0 0 0 0 0,0 0 0 0 0,0-1 0 0 0,6-3 15 0 0,2 0-95 0 0,1-2 0 0 0,-1 1 0 0 0,0-2 0 0 0,-1 0 0 0 0,0-1 0 0 0,0 0 0 0 0,-1-1 0 0 0,-1-1 0 0 0,0 0 0 0 0,0 0 0 0 0,0-3 95 0 0,4-14 12 0 0,-1-1 1 0 0,-1-1 0 0 0,-1 0-1 0 0,-2-1 1 0 0,-1 0-1 0 0,-2-1 1 0 0,-1 0 0 0 0,-2 0-1 0 0,-1 0 1 0 0,-1-1-1 0 0,-2 1 1 0 0,-2-1 0 0 0,-1 0-1 0 0,-1 1 1 0 0,-2-1-1 0 0,-1 1 1 0 0,-2 1 0 0 0,-1-1-1 0 0,-5-9-12 0 0,-85-193 2918 0 0,81 210-2301 0 0,10 38-138 0 0,13 55-217 0 0,144 387-3825 0 0,-25-143-3554 0 0,-101-263 5703 0 0</inkml:trace>
  <inkml:trace contextRef="#ctx0" brushRef="#br0" timeOffset="38408.893">10280 14583 1076 0 0,'12'-24'7664'0'0,"4"-14"-2179"0"0,0-14-1298 0 0,-16 51-4019 0 0,0 1-67 0 0,0 0-72 0 0,0 0-258 0 0,0-3-308 0 0,-2-14-10088 0 0,-26-21 6615 0 0,14 21 2709 0 0</inkml:trace>
  <inkml:trace contextRef="#ctx0" brushRef="#br0" timeOffset="34147.815">3387 14461 1008 0 0,'16'2'246'0'0,"1"0"0"0"0,-1 1-1 0 0,0 0 1 0 0,1 1 0 0 0,-2 1-1 0 0,1 1 1 0 0,-1 0 0 0 0,1 1-1 0 0,-2 0 1 0 0,1 2 0 0 0,-1-1 0 0 0,0 2-1 0 0,-1 0 1 0 0,0 0 0 0 0,-1 2-1 0 0,0-1 1 0 0,-1 1 0 0 0,0 1-1 0 0,-1 0 1 0 0,0 1 0 0 0,6 12-246 0 0,54 65 1080 0 0,-4 2-1 0 0,-5 4 1 0 0,22 50-1080 0 0,-49-108 1259 0 0,-26-53-821 0 0,31-280-351 0 0,17-47-1182 0 0,3 119-2619 0 0,-47 196 1025 0 0,-7 18 1236 0 0</inkml:trace>
  <inkml:trace contextRef="#ctx0" brushRef="#br0" timeOffset="34720.421">4752 14406 888 0 0,'-10'-6'141'0'0,"1"0"-1"0"0,-2 0 1 0 0,1 1 0 0 0,-1 1 0 0 0,0-1-1 0 0,0 2 1 0 0,0 0 0 0 0,0 0-1 0 0,-1 1 1 0 0,1 0 0 0 0,-1 1-1 0 0,1 0 1 0 0,-1 1 0 0 0,0 0 0 0 0,1 1-1 0 0,-1 0 1 0 0,1 1 0 0 0,-1 0-1 0 0,1 1 1 0 0,0 0 0 0 0,0 1 0 0 0,0 0-1 0 0,1 1 1 0 0,-1 0 0 0 0,1 1-1 0 0,0 0 1 0 0,0 0 0 0 0,1 1-1 0 0,0 0 1 0 0,0 1 0 0 0,-3 4-141 0 0,-6 4 167 0 0,1 0 1 0 0,0 1-1 0 0,2 1 0 0 0,0 0 1 0 0,1 2-1 0 0,0-1 0 0 0,2 2 1 0 0,0-1-1 0 0,2 2 0 0 0,0-1 1 0 0,1 1-1 0 0,2 1 0 0 0,0 0 1 0 0,1 0-1 0 0,1 0 0 0 0,2 0 1 0 0,-1 20-168 0 0,4-34 30 0 0,1 0 0 0 0,1 0 0 0 0,-1 0 0 0 0,1-1 0 0 0,1 1 0 0 0,0-1 0 0 0,0 1 0 0 0,1-1 0 0 0,0 0 0 0 0,0 0 0 0 0,1-1 1 0 0,0 1-1 0 0,0-1 0 0 0,0 0 0 0 0,1-1 0 0 0,1 1 0 0 0,-1-1 0 0 0,1 0 0 0 0,0-1 0 0 0,0 1 0 0 0,0-1 0 0 0,1-1 0 0 0,0 0 0 0 0,0 0 0 0 0,0 0 0 0 0,0-1 1 0 0,1 0-1 0 0,-1 0 0 0 0,1-1 0 0 0,0-1 0 0 0,-1 1 0 0 0,6-1-30 0 0,0 1-33 0 0,0-1-1 0 0,-1 0 1 0 0,1-1 0 0 0,0-1-1 0 0,0 0 1 0 0,-1-1 0 0 0,1 0 0 0 0,-1-1-1 0 0,0-1 1 0 0,0 0 0 0 0,0-1 0 0 0,0 0-1 0 0,-1-1 1 0 0,1 0 0 0 0,-1-1 0 0 0,-1 0-1 0 0,0-1 1 0 0,0 0 0 0 0,0-1-1 0 0,-1-1 34 0 0,1-7-23 0 0,-1 0 0 0 0,0-1 0 0 0,-1 0-1 0 0,-2-1 1 0 0,0 0 0 0 0,0 0 0 0 0,-2-1-1 0 0,-1 1 1 0 0,0-1 0 0 0,-1 0-1 0 0,-1-1 1 0 0,-1 1 0 0 0,-1 0 0 0 0,-1 0-1 0 0,0 0 1 0 0,-2-2 23 0 0,2-22 731 0 0,1 42-698 0 0,5-6 88 0 0,133 189-98 0 0,53 95-3335 0 0,-179-241 1004 0 0,-11-32 921 0 0</inkml:trace>
  <inkml:trace contextRef="#ctx0" brushRef="#br0" timeOffset="35170.435">5213 14521 1316 0 0,'24'18'376'0'0,"-1"0"0"0"0,0 1 0 0 0,-2 1 0 0 0,0 1 0 0 0,-1 1 0 0 0,-1 1 0 0 0,-2 0-1 0 0,0 2 1 0 0,-1 0 0 0 0,-2 1 0 0 0,0 0 0 0 0,-2 1 0 0 0,-1 0 0 0 0,-1 1 0 0 0,-1 0 0 0 0,-2 1 0 0 0,2 16-376 0 0,-9-37 120 0 0,-1 0 0 0 0,0 0 1 0 0,-1-1-1 0 0,0 1 0 0 0,0-1 1 0 0,0 1-1 0 0,-1-1 1 0 0,0 0-1 0 0,-1 0 0 0 0,0 0 1 0 0,0 0-1 0 0,0-1 0 0 0,-1 1 1 0 0,0-1-1 0 0,0 0 0 0 0,0-1 1 0 0,-1 1-1 0 0,0-1 1 0 0,0 0-1 0 0,0-1 0 0 0,-1 1 1 0 0,0-1-1 0 0,1-1 0 0 0,-2 1 1 0 0,-2 0-121 0 0,-21-29 624 0 0,26 12-690 0 0,2 1 0 0 0,-1-1 0 0 0,2 0 0 0 0,-1 1 0 0 0,2-1 0 0 0,0 0 0 0 0,0 0 0 0 0,1 0 1 0 0,1 0-1 0 0,0 0 0 0 0,1 0 0 0 0,0 0 0 0 0,1 0 0 0 0,1 0 0 0 0,-1 1 0 0 0,2 0 0 0 0,0 0 0 0 0,1 0 0 0 0,0 0 0 0 0,0 1 1 0 0,8-8 65 0 0,1-4-100 0 0,2 2 1 0 0,0 0 0 0 0,1 1-1 0 0,2 1 1 0 0,0 0 0 0 0,0 2-1 0 0,2 0 1 0 0,0 2-1 0 0,1 0 1 0 0,0 2 0 0 0,2 0-1 0 0,-1 2 1 0 0,1 0 0 0 0,1 2-1 0 0,0 1 1 0 0,21-4 99 0 0,-40 11 17 0 0,-1 0 0 0 0,1 1 0 0 0,0 0 1 0 0,-1 0-1 0 0,1 0 0 0 0,-1 1 0 0 0,1 0 0 0 0,-1 0 0 0 0,1 1 0 0 0,-1 0 0 0 0,0 0 0 0 0,1 0 1 0 0,-1 1-1 0 0,0 0 0 0 0,-1 0 0 0 0,1 1 0 0 0,0-1 0 0 0,-1 1 0 0 0,0 1 0 0 0,0-1 1 0 0,0 1-1 0 0,-1-1 0 0 0,1 1 0 0 0,-1 1 0 0 0,0-1 0 0 0,-1 0 0 0 0,1 1 0 0 0,-1 0 0 0 0,0 0 1 0 0,-1 0-1 0 0,1 1-17 0 0,49 199 1199 0 0,-43-9-1339 0 0,-9-195 34 0 0,1 0 0 0 0,-1-1 0 0 0,0 1 0 0 0,1 0-1 0 0,-1 0 1 0 0,0 0 0 0 0,0-1 0 0 0,0 1 0 0 0,0 0-1 0 0,-1 0 1 0 0,1-1 0 0 0,0 1 0 0 0,-1 0 0 0 0,1 0 0 0 0,-1-1-1 0 0,0 1 1 0 0,1 0 0 0 0,-1-1 0 0 0,0 1 0 0 0,0-1-1 0 0,0 1 1 0 0,0-1 0 0 0,0 1 0 0 0,-1-1 0 0 0,1 0 0 0 0,0 0-1 0 0,-1 1 1 0 0,1-1 0 0 0,-1 0 0 0 0,1 0 0 0 0,-1 0-1 0 0,1-1 1 0 0,-1 1 0 0 0,0 0 0 0 0,1-1 0 0 0,-1 1 0 0 0,0-1-1 0 0,1 1 1 0 0,-1-1 0 0 0,0 0 0 0 0,0 0 0 0 0,0 1-1 0 0,1-1 1 0 0,-1-1 0 0 0,0 1 0 0 0,0 0 0 0 0,0 0 0 0 0,1-1-1 0 0,-1 1 1 0 0,0-1 0 0 0,1 1 0 0 0,-1-1 0 0 0,0 0-1 0 0,1 0 1 0 0,-1 1 0 0 0,1-1 0 0 0,-1 0 0 0 0,1-1 0 0 0,-1 1-1 0 0,1 0 1 0 0,0 0 0 0 0,0-1 0 0 0,-1 1 0 0 0,1 0-1 0 0,0-1 1 0 0,0 1 0 0 0,0-1 0 0 0,1 0 0 0 0,-1 1 0 0 0,0-2 106 0 0,-17-22-1416 0 0</inkml:trace>
  <inkml:trace contextRef="#ctx0" brushRef="#br0" timeOffset="35448.407">5732 14200 1028 0 0,'0'-12'1392'0'0,"-2"4"-272"0"0,0-1-288 0 0,4 1-224 0 0,-4 1-312 0 0,0 1-39 0 0,2 2-646 0 0,0 1-255 0 0,0 3 48 0 0,0-2 44 0 0,0 2 40 0 0,4 4-844 0 0</inkml:trace>
  <inkml:trace contextRef="#ctx0" brushRef="#br0" timeOffset="35807.728">6333 14461 944 0 0,'-17'5'208'0'0,"1"1"0"0"0,0 0 0 0 0,1 2-1 0 0,0-1 1 0 0,0 2 0 0 0,0 0 0 0 0,1 0 0 0 0,0 2 0 0 0,1-1 0 0 0,0 2-1 0 0,1 0 1 0 0,1 0 0 0 0,-1 1 0 0 0,2 1 0 0 0,0 0 0 0 0,1 0-1 0 0,0 1 1 0 0,1 0 0 0 0,0 0 0 0 0,2 1 0 0 0,0 0 0 0 0,0 0 0 0 0,2 0-1 0 0,0 1 1 0 0,1 0 0 0 0,0 0 0 0 0,1 16-208 0 0,2-25 41 0 0,0 0 0 0 0,0-1 1 0 0,1 1-1 0 0,0 0 0 0 0,0-1 0 0 0,1 1 1 0 0,0-1-1 0 0,0 0 0 0 0,1 0 0 0 0,0 0 1 0 0,0 0-1 0 0,1 0 0 0 0,0 0 0 0 0,0-1 1 0 0,0 0-1 0 0,1 0 0 0 0,0 0 0 0 0,0 0 1 0 0,1-1-1 0 0,-1 0 0 0 0,1 0 0 0 0,0 0 1 0 0,1-1-1 0 0,-1 0 0 0 0,1 0 0 0 0,0-1 1 0 0,0 1-1 0 0,0-2 0 0 0,0 1 0 0 0,0-1 1 0 0,1 0-1 0 0,-1 0 0 0 0,1-1 0 0 0,-1 0 1 0 0,1 0-1 0 0,0-1 0 0 0,0 0-41 0 0,8 0-5 0 0,0-1 1 0 0,-1 0-1 0 0,1-1 0 0 0,0 0 0 0 0,-1-1 1 0 0,0-1-1 0 0,0-1 0 0 0,0 0 0 0 0,0-1 1 0 0,-1 0-1 0 0,0-1 0 0 0,0-1 0 0 0,-1 0 1 0 0,0-1-1 0 0,0 0 0 0 0,-1-1 0 0 0,0-1 1 0 0,-1 0-1 0 0,0 0 0 0 0,-1-1 0 0 0,0-1 1 0 0,-1 1-1 0 0,0-2 0 0 0,-1 1 0 0 0,-1-1 1 0 0,0 0-1 0 0,0-1 0 0 0,-2 1 0 0 0,0-1 1 0 0,-1 0-1 0 0,0-1 0 0 0,1-14 5 0 0,15-56 635 0 0,-12 88-346 0 0,120 240-702 0 0,-73-132-3830 0 0,-49-97 2552 0 0,-6-9 260 0 0</inkml:trace>
  <inkml:trace contextRef="#ctx0" brushRef="#br0" timeOffset="36283.93">7083 14555 948 0 0,'7'9'237'0'0,"0"0"0"0"0,0 1 0 0 0,-1 0 0 0 0,0 0 1 0 0,-1 0-1 0 0,0 1 0 0 0,-1-1 0 0 0,0 1 0 0 0,-1 0 0 0 0,0 1 0 0 0,-1-1 0 0 0,0 1 0 0 0,0-1 0 0 0,-2 1 1 0 0,1-1-1 0 0,-1 1 0 0 0,-1-1 0 0 0,0 1 0 0 0,-1-1 0 0 0,0 1 0 0 0,-1-1 0 0 0,0 0 0 0 0,-3 7-237 0 0,-86 118 2833 0 0,99-178-2537 0 0,15-17-596 0 0,2 1-1 0 0,2 2 1 0 0,3 0 0 0 0,3 2-1 0 0,2 1 1 0 0,29-34 300 0 0,-63 88-3 0 0,0 0 0 0 0,0 0-1 0 0,1 0 1 0 0,-1 1 0 0 0,0-1 0 0 0,1 0 0 0 0,-1 0-1 0 0,1 0 1 0 0,-1 0 0 0 0,1 0 0 0 0,0 0-1 0 0,-1 0 1 0 0,1 0 0 0 0,0 0 0 0 0,0 0 0 0 0,0 0-1 0 0,0-1 1 0 0,0 1 0 0 0,0 0 0 0 0,0-1-1 0 0,0 1 1 0 0,0 0 0 0 0,0-1 0 0 0,0 1 0 0 0,0-1-1 0 0,0 0 1 0 0,0 1 0 0 0,0-1 0 0 0,1 0 0 0 0,-1 0-1 0 0,0 1 1 0 0,0-1 0 0 0,0 0 0 0 0,1 0-1 0 0,-1-1 1 0 0,0 1 0 0 0,0 0 0 0 0,0 0 0 0 0,0 0-1 0 0,1-1 1 0 0,-1 1 0 0 0,0-1 0 0 0,0 1-1 0 0,0-1 1 0 0,0 1 0 0 0,0-1 0 0 0,0 1 0 0 0,0-1-1 0 0,0 0 1 0 0,0 0 0 0 0,0 0 0 0 0,0 1 0 0 0,-1-1-1 0 0,1 0 1 0 0,0 0 0 0 0,-1 0 0 0 0,1 0-1 0 0,0 0 1 0 0,-1 0 0 0 0,1 0 0 0 0,-1-1 0 0 0,0 1-1 0 0,1 0 1 0 0,-1 0 0 0 0,0 0 0 0 0,0 0-1 0 0,1-1 1 0 0,-1 1 0 0 0,0-1 3 0 0,39 141 288 0 0,35 75-257 0 0,-70-206-125 0 0,1-1-1 0 0,-1 1 1 0 0,2-1-1 0 0,-1-1 0 0 0,1 1 1 0 0,0-1-1 0 0,0 0 0 0 0,0 0 1 0 0,1-1-1 0 0,0 0 1 0 0,0 0-1 0 0,1-1 0 0 0,-1 0 1 0 0,1 0-1 0 0,0 0 1 0 0,0-1-1 0 0,0 0 0 0 0,1-1 1 0 0,-1 0-1 0 0,1 0 0 0 0,-1-1 1 0 0,1 0-1 0 0,7 0 95 0 0,57-17-1703 0 0,-33 4 421 0 0</inkml:trace>
  <inkml:trace contextRef="#ctx0" brushRef="#br0" timeOffset="36700.829">8269 14368 2056 0 0,'0'-1'85'0'0,"-1"-1"0"0"0,1 0-1 0 0,-1 1 1 0 0,1-1 0 0 0,-1 1-1 0 0,0 0 1 0 0,1-1 0 0 0,-1 1 0 0 0,0-1-1 0 0,0 1 1 0 0,0 0 0 0 0,0 0-1 0 0,0-1 1 0 0,0 1 0 0 0,-1 0 0 0 0,1 0-1 0 0,0 0 1 0 0,-1 0 0 0 0,1 1-1 0 0,0-1 1 0 0,-1 0 0 0 0,1 0-1 0 0,-1 1 1 0 0,1-1 0 0 0,-1 1 0 0 0,1-1-1 0 0,-1 1 1 0 0,0 0 0 0 0,1 0-1 0 0,-1 0 1 0 0,1 0 0 0 0,-1 0 0 0 0,0 0-1 0 0,1 0 1 0 0,-1 0 0 0 0,1 0-1 0 0,-1 1 1 0 0,1-1 0 0 0,-1 1-1 0 0,1-1 1 0 0,-1 1 0 0 0,1 0 0 0 0,-1-1-1 0 0,1 1 1 0 0,-1 0 0 0 0,1 0-1 0 0,0 0 1 0 0,0 0-85 0 0,-72 45 1024 0 0,58-31-900 0 0,2 0 0 0 0,0 1-1 0 0,1 1 1 0 0,0 0 0 0 0,1 0 0 0 0,2 1 0 0 0,-1 0 0 0 0,2 1 0 0 0,0 0-1 0 0,2 0 1 0 0,0 1 0 0 0,1 0 0 0 0,1 0 0 0 0,1 0 0 0 0,0 1-1 0 0,2-1 1 0 0,0 0 0 0 0,2 1 0 0 0,0 0-124 0 0,0-7 6 0 0,0-1 1 0 0,1 1 0 0 0,1-1-1 0 0,0 0 1 0 0,1 0-1 0 0,0 0 1 0 0,1 0 0 0 0,0-1-1 0 0,1 1 1 0 0,1-1-1 0 0,0-1 1 0 0,0 1 0 0 0,1-1-1 0 0,1-1 1 0 0,0 0-1 0 0,0 0 1 0 0,1 0 0 0 0,0-1-1 0 0,1-1 1 0 0,0 0-1 0 0,0 0 1 0 0,1-1 0 0 0,0 0-1 0 0,0-1 1 0 0,0-1-1 0 0,1 0 1 0 0,0 0 0 0 0,5 0-7 0 0,0 0-39 0 0,1-1-1 0 0,0 0 1 0 0,0-1 0 0 0,0-1 0 0 0,0-1 0 0 0,1-1 0 0 0,-1 0 0 0 0,0-2 0 0 0,7-1 39 0 0,-8 0-37 0 0,-1-1 0 0 0,0-1 0 0 0,-1 0 1 0 0,1-2-1 0 0,-1 1 0 0 0,0-2 0 0 0,-1 0 0 0 0,0-1 0 0 0,0-1 0 0 0,-1 0 0 0 0,0-1 0 0 0,0 0 0 0 0,-2-1 0 0 0,4-4 37 0 0,-5-1 92 0 0,0 0-1 0 0,-1 0 0 0 0,-2-1 0 0 0,1 0 0 0 0,-2-1 0 0 0,0 0 1 0 0,-2 0-1 0 0,0 0 0 0 0,-1 0 0 0 0,-1-1 0 0 0,0 0 0 0 0,-2 0 0 0 0,0 0 1 0 0,-2 0-92 0 0,1 19 11 0 0,0 0 0 0 0,-1 0 0 0 0,1 0 1 0 0,-1 0-1 0 0,0 1 0 0 0,1-1 0 0 0,-1 0 1 0 0,0 0-1 0 0,1 0 0 0 0,-1 1 0 0 0,0-1 1 0 0,0 0-1 0 0,1 1 0 0 0,-1-1 0 0 0,0 0 1 0 0,0 1-1 0 0,0 0 0 0 0,0-1 0 0 0,0 1 1 0 0,0-1-1 0 0,0 1 0 0 0,0 0 0 0 0,0 0 1 0 0,0-1-1 0 0,0 1 0 0 0,0 0 0 0 0,0 0 1 0 0,0 0-1 0 0,0 0 0 0 0,-1 0 0 0 0,1 1 1 0 0,0-1-1 0 0,0 0 0 0 0,0 0 0 0 0,0 1 1 0 0,0-1-1 0 0,0 0 0 0 0,0 1 0 0 0,1-1 1 0 0,-1 1-1 0 0,0 0 0 0 0,0-1 0 0 0,0 1 1 0 0,0 0-1 0 0,1-1 0 0 0,-1 1 0 0 0,0 1-11 0 0,-2 4 16 0 0,0 1-1 0 0,0-1 0 0 0,1 1 0 0 0,0 0 1 0 0,1 0-1 0 0,0 0 0 0 0,0 0 1 0 0,0 0-1 0 0,1 0 0 0 0,0 0 1 0 0,0 0-1 0 0,1 1 0 0 0,0-1 0 0 0,0 0 1 0 0,0 0-1 0 0,1-1 0 0 0,0 1 1 0 0,1 0-1 0 0,0 0 0 0 0,0-1 0 0 0,0 0 1 0 0,3 4-16 0 0,97 129-799 0 0,-95-131 524 0 0,45 37-1852 0 0,-7-32-2601 0 0,-37-13 3352 0 0</inkml:trace>
  <inkml:trace contextRef="#ctx0" brushRef="#br0" timeOffset="37709.59">8632 14720 1148 0 0,'0'0'787'0'0,"3"-5"-142"0"0,201-135 2424 0 0,-196 133-2995 0 0,-1 3-51 0 0,0-1 1 0 0,0 1-1 0 0,-1-2 1 0 0,1 1-1 0 0,-1-1 1 0 0,-1 0-1 0 0,1 0 1 0 0,-1-1-1 0 0,0 1 1 0 0,0-1-1 0 0,-1 0 1 0 0,0-1-1 0 0,0 1 0 0 0,-1-1 1 0 0,0 1-1 0 0,0-1 1 0 0,0-5-24 0 0,-5 8-8 0 0,-1 0 1 0 0,0 1-1 0 0,0-1 1 0 0,-1 1-1 0 0,1 0 0 0 0,-1 0 1 0 0,0 0-1 0 0,0 0 1 0 0,0 1-1 0 0,-1-1 1 0 0,1 1-1 0 0,-1 0 0 0 0,0 1 1 0 0,1-1-1 0 0,-1 1 1 0 0,-1 0-1 0 0,1 0 0 0 0,0 0 1 0 0,0 1-1 0 0,-1 0 1 0 0,1 0-1 0 0,-1 0 1 0 0,1 1-1 0 0,-1 0 0 0 0,1 0 1 0 0,-1 0-1 0 0,-2 1 8 0 0,-9 2 40 0 0,0 0-1 0 0,0 1 0 0 0,0 1 1 0 0,1 1-1 0 0,0 0 0 0 0,0 1 1 0 0,0 1-1 0 0,1 1 0 0 0,0 0 1 0 0,1 1-1 0 0,0 0 0 0 0,1 1 1 0 0,0 0-1 0 0,0 1 0 0 0,1 1 1 0 0,1 0-1 0 0,0 1 0 0 0,1 0 1 0 0,-5 10-40 0 0,10-16 41 0 0,0 1 0 0 0,0-1-1 0 0,2 1 1 0 0,-1 0 0 0 0,1 0 0 0 0,0 0 0 0 0,1 1 0 0 0,0-1 0 0 0,0 1 0 0 0,1-1 0 0 0,0 1 0 0 0,1 0 0 0 0,0-1 0 0 0,0 1 0 0 0,1-1 0 0 0,1 1 0 0 0,0 2-41 0 0,3 4-15 0 0,0-1 0 0 0,1 0 0 0 0,1 0 0 0 0,1-1 0 0 0,0 0 0 0 0,0 0 0 0 0,2-1 0 0 0,-1 0 0 0 0,2-1 0 0 0,-1 0 0 0 0,2 0 0 0 0,0-1 0 0 0,0-1 0 0 0,1 0 0 0 0,0 0 0 0 0,1-1 0 0 0,0-1 0 0 0,0-1 0 0 0,1 0 0 0 0,0-1 0 0 0,0 0 0 0 0,0-1 0 0 0,1-1 0 0 0,0 0 0 0 0,3-1 15 0 0,112 10-3330 0 0,-104-12 1902 0 0</inkml:trace>
  <inkml:trace contextRef="#ctx0" brushRef="#br0" timeOffset="38034.909">9092 14948 1132 0 0,'-5'-12'277'0'0,"1"-1"0"0"0,1 1-1 0 0,0-1 1 0 0,1 0 0 0 0,0 0-1 0 0,1 0 1 0 0,0 0 0 0 0,1 0 0 0 0,0-1-1 0 0,1 1 1 0 0,1 0 0 0 0,0 0 0 0 0,1 0-1 0 0,0 1 1 0 0,1-1 0 0 0,2-3-277 0 0,3-7 99 0 0,1 2 0 0 0,1-1-1 0 0,1 2 1 0 0,1-1 0 0 0,1 2 0 0 0,0 0 0 0 0,1 0 0 0 0,1 2 0 0 0,1 0 0 0 0,1 0 0 0 0,0 2-1 0 0,1 0 1 0 0,10-5-99 0 0,-13 11 37 0 0,0 1-1 0 0,1 0 1 0 0,-1 1 0 0 0,1 1-1 0 0,0 1 1 0 0,1 0-1 0 0,0 1 1 0 0,-1 1-1 0 0,1 1 1 0 0,0 0-1 0 0,0 1 1 0 0,2 1-37 0 0,-11 1 49 0 0,0 0-1 0 0,-1 0 1 0 0,1 1 0 0 0,0 0 0 0 0,-1 0-1 0 0,0 1 1 0 0,1 0 0 0 0,-1 1 0 0 0,-1 0-1 0 0,1 0 1 0 0,0 0 0 0 0,-1 1-1 0 0,0 1 1 0 0,0-1 0 0 0,0 1 0 0 0,-1 0-1 0 0,0 0 1 0 0,0 1 0 0 0,-1 0 0 0 0,1 0-1 0 0,-2 0 1 0 0,1 0 0 0 0,-1 1-1 0 0,0 0 1 0 0,0 0 0 0 0,-1 0 0 0 0,0 0-1 0 0,-1 1 1 0 0,0-1 0 0 0,0 1-1 0 0,-1 0 1 0 0,0-1 0 0 0,0 1 0 0 0,-1 0-1 0 0,0 0 1 0 0,-1-1 0 0 0,0 6-49 0 0,-6 12 12 0 0,-2-1 0 0 0,0 0 0 0 0,-2 0 0 0 0,0-1 0 0 0,-2-1 0 0 0,0 0 1 0 0,-2-1-1 0 0,0 0 0 0 0,-2-1 0 0 0,0-1 0 0 0,-1-1 0 0 0,-1 0 0 0 0,-1-1 0 0 0,-21 14-12 0 0,-7-12-2992 0 0,46-20 1650 0 0,1-3-30 0 0,-5-9 18 0 0</inkml:trace>
  <inkml:trace contextRef="#ctx0" brushRef="#br0" timeOffset="32209.772">723 14295 2012 0 0,'0'0'697'0'0,"5"-23"1242"0"0,27-26 1548 0 0,-44 88-2552 0 0,-3 60-748 0 0,5 0-1 0 0,4 1 1 0 0,4 0-1 0 0,6 22-186 0 0,-1 35-506 0 0,-2-134-47 0 0,-1-1 0 0 0,0 0 0 0 0,-2 0-1 0 0,0 0 1 0 0,-1 0 0 0 0,-2 0 0 0 0,0 0-1 0 0,-1-1 1 0 0,-2 0 0 0 0,0 0 0 0 0,-1-1 0 0 0,-7 11 553 0 0,-1-3-1572 0 0</inkml:trace>
  <inkml:trace contextRef="#ctx0" brushRef="#br0" timeOffset="33063.943">19 14785 1128 0 0,'-6'-4'659'0'0,"7"4"-610"0"0,-1-1 0 0 0,0 1 1 0 0,1 0-1 0 0,-1-1 1 0 0,1 1-1 0 0,-1 0 1 0 0,0-1-1 0 0,1 1 0 0 0,-1-1 1 0 0,0 1-1 0 0,1-1 1 0 0,-1 1-1 0 0,0-1 0 0 0,1 1 1 0 0,-1-1-1 0 0,0 1 1 0 0,0-1-1 0 0,0 1 0 0 0,0-1 1 0 0,0 1-1 0 0,1-1 1 0 0,-1 1-1 0 0,0-1 1 0 0,0 1-1 0 0,0-1 0 0 0,0 1 1 0 0,-1-1-1 0 0,1 1 1 0 0,0-1-1 0 0,0 0 0 0 0,0 1 1 0 0,0-1-1 0 0,0 1 1 0 0,-1-1-1 0 0,1 1 0 0 0,0 0 1 0 0,0-1-1 0 0,-1 1 1 0 0,1-1-1 0 0,0 1 0 0 0,-1-1 1 0 0,1 1-1 0 0,-1 0 1 0 0,1-1-1 0 0,0 1 1 0 0,-1 0-1 0 0,1-1 0 0 0,-1 1 1 0 0,1 0-1 0 0,-1 0 1 0 0,1-1-1 0 0,-1 1 0 0 0,1 0 1 0 0,-1 0-1 0 0,1 0 1 0 0,-1 0-1 0 0,1 0 0 0 0,-1 0 1 0 0,0-1-1 0 0,1 1 1 0 0,-1 1-1 0 0,1-1 0 0 0,-1 0 1 0 0,1 0-1 0 0,-1 0 1 0 0,1 0-1 0 0,-1 0-49 0 0,184-17 1142 0 0,-98 14-1336 0 0,-1-5-1 0 0,0-3 1 0 0,0-4 0 0 0,-1-4-1 0 0,-1-3 1 0 0,72-30 194 0 0,-142 47 0 0 0,0 0 0 0 0,0-1 0 0 0,0 0 0 0 0,-1-1 0 0 0,0 0 0 0 0,-1-1 0 0 0,0 0 0 0 0,0 0 0 0 0,0-1 0 0 0,-1-1 0 0 0,-1 0 0 0 0,1 0-1 0 0,-2 0 1 0 0,1-1 0 0 0,-2 0 0 0 0,1-1 0 0 0,-1 1 0 0 0,-1-1 0 0 0,0-1 0 0 0,-1 1 0 0 0,-1 0 0 0 0,1-1 0 0 0,-2 0 0 0 0,0 0 0 0 0,0 0 0 0 0,-1-13 0 0 0,-42-88 874 0 0,26 86-430 0 0,0 81-115 0 0,41 248 17 0 0,-8 383 1182 0 0,-26-658-1319 0 0,0-35-256 0 0,40-245-1609 0 0,20 131 787 0 0,-50 122 851 0 0,0 1 1 0 0,0 0-1 0 0,0 0 1 0 0,1 0-1 0 0,-1 0 1 0 0,0 0-1 0 0,0 0 1 0 0,0 0-1 0 0,0 1 1 0 0,0-1 0 0 0,0 1-1 0 0,0-1 1 0 0,0 1-1 0 0,0 0 1 0 0,0 0-1 0 0,0 0 1 0 0,-1 0-1 0 0,1 0 1 0 0,0 1-1 0 0,0-1 1 0 0,-1 0-1 0 0,1 1 1 0 0,-1-1-1 0 0,1 1 1 0 0,-1-1-1 0 0,0 1 1 0 0,0 0-1 0 0,0 0 1 0 0,0 0-1 0 0,1 1 18 0 0,44 61-143 0 0,-37-47 185 0 0,1 0 1 0 0,1 0 0 0 0,0-1 0 0 0,1 0 0 0 0,1-1 0 0 0,1 0-1 0 0,0-2 1 0 0,0 1 0 0 0,2-2 0 0 0,0 0 0 0 0,0 0 0 0 0,1-2-1 0 0,0 0 1 0 0,1-1 0 0 0,0-1 0 0 0,0 0 0 0 0,1-2 0 0 0,11 3-43 0 0,-4-5 13 0 0,0-2 0 0 0,0-1 0 0 0,0-1 1 0 0,0-1-1 0 0,-1-1 0 0 0,1-1 0 0 0,0-2 1 0 0,-1 0-1 0 0,0-2 0 0 0,0 0 0 0 0,7-5-13 0 0,-19 7-70 0 0,0-1 0 0 0,-1 0 0 0 0,0 0 0 0 0,0-1-1 0 0,0-1 1 0 0,-1 0 0 0 0,0-1 0 0 0,-1 0 0 0 0,0 0-1 0 0,0-1 1 0 0,-1 0 0 0 0,0-1 0 0 0,-1 0 0 0 0,0-1 0 0 0,-1 0-1 0 0,0 0 1 0 0,-1 0 0 0 0,0-1 0 0 0,-1 0 0 0 0,0 0-1 0 0,2-13 71 0 0,-4 16 22 0 0,-1 0-1 0 0,0 0 1 0 0,-1-1-1 0 0,0 1 1 0 0,0-1-1 0 0,-1 1 0 0 0,0 0 1 0 0,-1-1-1 0 0,-1 1 1 0 0,1-1-1 0 0,-2 1 1 0 0,1 0-1 0 0,-1 0 1 0 0,-1 0-1 0 0,0 1 0 0 0,0-1 1 0 0,-1 1-1 0 0,0 0 1 0 0,-1 0-1 0 0,1 0 1 0 0,-2 1-1 0 0,1 0 0 0 0,-1 0 1 0 0,-1 1-1 0 0,1 0 1 0 0,-1 0-1 0 0,-1 0 1 0 0,1 1-1 0 0,-1 1 0 0 0,0-1 1 0 0,0 1-1 0 0,-1 1 1 0 0,1 0-1 0 0,-9-2-21 0 0,8 8 34 0 0,0 0-1 0 0,0 1 1 0 0,0 1 0 0 0,1-1-1 0 0,0 2 1 0 0,-1-1 0 0 0,1 1-1 0 0,1 1 1 0 0,-1-1 0 0 0,1 1-1 0 0,0 1 1 0 0,0 0-1 0 0,1 0 1 0 0,0 0 0 0 0,0 1-1 0 0,0 0 1 0 0,1 0 0 0 0,1 1-1 0 0,-1 0 1 0 0,2 0 0 0 0,-1 0-1 0 0,1 1 1 0 0,0-1-1 0 0,1 1 1 0 0,0 0 0 0 0,1 0-1 0 0,0 0 1 0 0,0 0 0 0 0,1 0-1 0 0,1 1 1 0 0,0 4-34 0 0,-1 0 53 0 0,0 0-1 0 0,2-1 1 0 0,0 1 0 0 0,1 0 0 0 0,0 0-1 0 0,1-1 1 0 0,0 1 0 0 0,2-1-1 0 0,-1 0 1 0 0,2-1 0 0 0,0 1 0 0 0,1-1-1 0 0,2 4-52 0 0,3 0-133 0 0,2 0-1 0 0,0 0 0 0 0,0-1 1 0 0,2-1-1 0 0,0-1 0 0 0,0 0 0 0 0,2-1 1 0 0,-1 0-1 0 0,2-2 0 0 0,0 0 1 0 0,0-1-1 0 0,0-1 0 0 0,2-1 0 0 0,-1-1 1 0 0,1-1-1 0 0,-1 0 0 0 0,2-2 1 0 0,-1 0-1 0 0,0-1 0 0 0,1-2 1 0 0,0 0-1 0 0,-1-1 0 0 0,1-1 0 0 0,-1-1 1 0 0,1-1-1 0 0,14-4 134 0 0,4-5-537 0 0</inkml:trace>
  <inkml:trace contextRef="#ctx0" brushRef="#br0" timeOffset="33314.262">2386 15075 2400 0 0,'16'-273'4988'0'0,"-16"228"-3056"0"0,0 45-1898 0 0,0 0 0 0 0,-1 1 1 0 0,1-1-1 0 0,0 0 0 0 0,0 0 1 0 0,0 1-1 0 0,0-1 1 0 0,-1 0-1 0 0,1 1 0 0 0,0-1 1 0 0,0 0-1 0 0,0 0 0 0 0,-1 1 1 0 0,1-1-1 0 0,0 0 1 0 0,0 0-1 0 0,-1 0 0 0 0,1 1 1 0 0,0-1-1 0 0,-1 0 1 0 0,1 0-1 0 0,0 0 0 0 0,-1 0 1 0 0,1 0-1 0 0,0 0 0 0 0,-1 1 1 0 0,1-1-1 0 0,0 0 1 0 0,-1 0-1 0 0,1 0-34 0 0,78 326-1320 0 0,-93-269-4449 0 0,1-53 4279 0 0</inkml:trace>
  <inkml:trace contextRef="#ctx0" brushRef="#br0" timeOffset="33560.545">2188 14445 1756 0 0,'0'-5'816'0'0,"0"0"-232"0"0,0 1-244 0 0,0-1-56 0 0,4 4-152 0 0,-2-1-140 0 0,1 4-124 0 0,4-2-88 0 0,1 1-92 0 0,-1 1-100 0 0,0 0-60 0 0,11 8-604 0 0</inkml:trace>
  <inkml:trace contextRef="#ctx0" brushRef="#br0" timeOffset="33731.135">2395 14535 1568 0 0,'3'-1'122'0'0,"1"0"1"0"0,-1 0-1 0 0,1 0 1 0 0,-1 0-1 0 0,1 1 0 0 0,-1 0 1 0 0,1 0-1 0 0,-1 0 0 0 0,1 0 1 0 0,0 0-1 0 0,-1 1 0 0 0,1 0 1 0 0,-1-1-1 0 0,1 1 0 0 0,-1 0 1 0 0,1 1-1 0 0,-1-1 0 0 0,0 1 1 0 0,0-1-1 0 0,0 1 1 0 0,0 0-1 0 0,0 0 0 0 0,3 3-122 0 0,-5-4 73 0 0,26 18 151 0 0,-1 1 0 0 0,-2 2 0 0 0,0 0 0 0 0,-1 2 0 0 0,-1 0 0 0 0,-1 1 0 0 0,-2 2 0 0 0,0 0 0 0 0,10 23-224 0 0,-20-39 168 0 0,-1 0-1 0 0,-1 2 1 0 0,0-1-1 0 0,0 0 1 0 0,-1 1-1 0 0,-1 0 0 0 0,0 1 1 0 0,-1-1-1 0 0,0 1 1 0 0,-1 0-1 0 0,-1 0 1 0 0,0 0-1 0 0,-1 0 1 0 0,-1 0-1 0 0,0 0 1 0 0,-1 1-1 0 0,0-1 0 0 0,-1 0 1 0 0,0 0-1 0 0,-2-1 1 0 0,1 1-1 0 0,-2 0 1 0 0,0-1-1 0 0,0 0 1 0 0,-7 11-168 0 0,10-22 52 0 0,0 2 37 0 0,0-1 0 0 0,0 0 0 0 0,0 1 1 0 0,0-1-1 0 0,0 0 0 0 0,-1-1 0 0 0,1 1 0 0 0,-1 0 1 0 0,0-1-1 0 0,0 1 0 0 0,0-1 0 0 0,0 0 0 0 0,0 0 1 0 0,-1 0-1 0 0,1 0 0 0 0,0-1 0 0 0,-1 0 1 0 0,1 1-1 0 0,-1-1 0 0 0,0 0 0 0 0,0 0-89 0 0,-15-26 125 0 0,15 12-286 0 0,1 1-1 0 0,0-1 1 0 0,1 0-1 0 0,0 0 1 0 0,1 0-1 0 0,1 0 0 0 0,0 0 1 0 0,1 0-1 0 0,0 0 1 0 0,1 0-1 0 0,0 1 0 0 0,1-1 1 0 0,1 0-1 0 0,2-6 162 0 0,116-241-7099 0 0,-105 232 6066 0 0,4-7-385 0 0</inkml:trace>
  <inkml:trace contextRef="#ctx0" brushRef="#br0" timeOffset="41882.833">16618 13791 1224 0 0,'15'1'5648'0'0,"-2"52"-5050"0"0,-13-48-250 0 0,50 223 1530 0 0,21 164-2755 0 0,-70-385 567 0 0,0 1 1 0 0,0-1-1 0 0,0 1 0 0 0,-1-1 1 0 0,0 1-1 0 0,-1 0 1 0 0,1-1-1 0 0,-2 1 1 0 0,1-1-1 0 0,-1 1 0 0 0,0-1 1 0 0,0 0-1 0 0,-1 0 1 0 0,0 0-1 0 0,-1 0 0 0 0,1 0 1 0 0,-1-1-1 0 0,0 1 1 0 0,-1-1-1 0 0,0 0 1 0 0,-4 5 309 0 0,-12 1-1414 0 0</inkml:trace>
  <inkml:trace contextRef="#ctx0" brushRef="#br0" timeOffset="42703.166">16109 14301 1416 0 0,'7'-17'4409'0'0,"57"8"-3989"0"0,-53 9-95 0 0,38-6-41 0 0,41 0-671 0 0,-1-5 0 0 0,0-3 0 0 0,-1-4 0 0 0,-1-4 0 0 0,-1-4 0 0 0,16-10 387 0 0,-86 30 19 0 0,0-1 0 0 0,-1 0-1 0 0,0-1 1 0 0,0-1-1 0 0,-1-1 1 0 0,0 0-1 0 0,-1 0 1 0 0,0-1-1 0 0,-1-1 1 0 0,0 0 0 0 0,0-1-1 0 0,-2 0 1 0 0,1-1-1 0 0,-2 0 1 0 0,0-1-1 0 0,-1 0 1 0 0,0 0-1 0 0,3-9-18 0 0,-10-38 1784 0 0,-24 28-743 0 0,24 35-1021 0 0,-1-1-1 0 0,0 1 0 0 0,0-1 0 0 0,0 1 1 0 0,0-1-1 0 0,0 1 0 0 0,0-1 0 0 0,0 1 1 0 0,0-1-1 0 0,0 1 0 0 0,0-1 0 0 0,0 1 1 0 0,0-1-1 0 0,0 1 0 0 0,0-1 0 0 0,0 1 1 0 0,0-1-1 0 0,0 1 0 0 0,-1-1 0 0 0,1 1 0 0 0,0-1 1 0 0,0 1-1 0 0,-1-1 0 0 0,1 0 0 0 0,0 1 1 0 0,-1-1-1 0 0,1 1 0 0 0,0-1 0 0 0,-1 0 1 0 0,1 1-1 0 0,-1-1 0 0 0,1 0 0 0 0,-1 0 1 0 0,1 1-1 0 0,0-1 0 0 0,-1 0 0 0 0,1 0 1 0 0,-1 1-1 0 0,1-1 0 0 0,-1 0 0 0 0,1 0 1 0 0,-1 0-1 0 0,1 0 0 0 0,-1 0 0 0 0,1 0 1 0 0,-1 0-1 0 0,1 0 0 0 0,-1 0 0 0 0,1 0 1 0 0,-1 0-1 0 0,1 0 0 0 0,-1-1 0 0 0,1 1 1 0 0,-1 0-1 0 0,1 0 0 0 0,-1 0-19 0 0,-1 65 173 0 0,2-58-74 0 0,-13 190 464 0 0,-28 334 583 0 0,31-425-751 0 0,7-191-1310 0 0,2 63 767 0 0,1-1-1 0 0,1 0 0 0 0,1 1 0 0 0,2 0 1 0 0,0-1-1 0 0,1 1 0 0 0,1 0 0 0 0,1 1 1 0 0,1 0-1 0 0,6-12 149 0 0,-13 33-10 0 0,0-1 0 0 0,0 0-1 0 0,0 0 1 0 0,0 1 0 0 0,0-1 0 0 0,0 1 0 0 0,0-1 0 0 0,1 1 0 0 0,-1 0-1 0 0,0-1 1 0 0,0 1 0 0 0,0 0 0 0 0,1 0 0 0 0,-1-1 0 0 0,0 1 0 0 0,0 0 0 0 0,1 1-1 0 0,-1-1 1 0 0,0 0 0 0 0,0 0 0 0 0,1 0 0 0 0,-1 1 0 0 0,0-1 0 0 0,0 0-1 0 0,0 1 1 0 0,0 0 0 0 0,1-1 0 0 0,-1 1 0 0 0,0-1 0 0 0,0 1 0 0 0,0 0 0 0 0,0 0-1 0 0,0 0 1 0 0,0-1 0 0 0,-1 1 0 0 0,1 0 0 0 0,0 0 0 0 0,0 0 0 0 0,-1 0 0 0 0,1 1-1 0 0,-1-1 1 0 0,1 0 0 0 0,-1 0 0 0 0,1 0 0 0 0,-1 0 0 0 0,1 1 10 0 0,11 11-65 0 0,5 4 100 0 0,1-1-1 0 0,0-1 1 0 0,1 0-1 0 0,1-1 1 0 0,0-1 0 0 0,0-2-1 0 0,1 1 1 0 0,1-2-1 0 0,0-1 1 0 0,1-1 0 0 0,-1-1-1 0 0,1-1 1 0 0,1 0-1 0 0,-1-2 1 0 0,1-1 0 0 0,0-1-1 0 0,-1-1 1 0 0,1-1-1 0 0,19-3-34 0 0,-32 3-3 0 0,0 0-1 0 0,0-2 0 0 0,0 1 0 0 0,0-1 0 0 0,0-1 1 0 0,-1 0-1 0 0,1 0 0 0 0,-1-1 0 0 0,0-1 0 0 0,0 0 0 0 0,0 0 1 0 0,0-1-1 0 0,-1 0 0 0 0,0 0 0 0 0,0-1 0 0 0,-1-1 0 0 0,0 1 1 0 0,0-1-1 0 0,-1 0 0 0 0,0-1 0 0 0,0 0 0 0 0,-1 0 0 0 0,0-1 1 0 0,-1 1-1 0 0,0-1 0 0 0,0 0 0 0 0,-1-1 0 0 0,-1 1 0 0 0,1-1 1 0 0,-2 0-1 0 0,2-10 4 0 0,-4 17 11 0 0,0 0 0 0 0,-1 0 0 0 0,1-1 0 0 0,-1 1 0 0 0,0 0 0 0 0,0 0 0 0 0,-1 0 0 0 0,1 0 0 0 0,-1 0 0 0 0,0 1 0 0 0,0-1 0 0 0,0 0 0 0 0,0 1 0 0 0,-1-1 0 0 0,1 1 0 0 0,-1 0 0 0 0,0 0 0 0 0,0 0 0 0 0,0 0 0 0 0,0 1 0 0 0,-1-1 0 0 0,1 1 0 0 0,-1 0 0 0 0,0 0 0 0 0,1 0 0 0 0,-1 0 0 0 0,0 0 0 0 0,0 1 1 0 0,0 0-1 0 0,0 0 0 0 0,-2 0-11 0 0,-136-12 506 0 0,125 13-376 0 0,11-1-102 0 0,0 1 1 0 0,-1-1-1 0 0,1 1 1 0 0,-1 0-1 0 0,1 0 1 0 0,0 1 0 0 0,-1 0-1 0 0,1 0 1 0 0,0 0-1 0 0,0 1 1 0 0,-1 0-1 0 0,2 0 1 0 0,-1 1-1 0 0,0 0 1 0 0,0 0-1 0 0,1 0 1 0 0,-1 0-1 0 0,1 1 1 0 0,0 0-1 0 0,0 0 1 0 0,1 1-1 0 0,-1-1 1 0 0,1 1-1 0 0,0 0 1 0 0,0 0-1 0 0,0 0 1 0 0,1 1-1 0 0,0-1 1 0 0,0 1-1 0 0,0 0 1 0 0,1 0 0 0 0,0 0-1 0 0,0 0 1 0 0,0 0-1 0 0,1 0 1 0 0,0 1-1 0 0,0-1 1 0 0,1 0-1 0 0,-1 1 1 0 0,2 2-29 0 0,6 10-60 0 0,2-1 0 0 0,0 0 1 0 0,1-1-1 0 0,1 0 1 0 0,0-1-1 0 0,2 0 0 0 0,-1 0 1 0 0,2-2-1 0 0,0 0 0 0 0,1 0 1 0 0,0-1-1 0 0,1-1 1 0 0,1 0-1 0 0,0-2 0 0 0,0 0 1 0 0,1 0-1 0 0,8 1 60 0 0,12 6-490 0 0,0-1 0 0 0,1-3 0 0 0,1-1 0 0 0,0-2 0 0 0,1-2 0 0 0,0-1 0 0 0,0-2 1 0 0,6-2 489 0 0,55-5-1547 0 0,-27-9 861 0 0,-16-2 38 0 0</inkml:trace>
  <inkml:trace contextRef="#ctx0" brushRef="#br0" timeOffset="43652.939">18954 13885 2308 0 0,'-20'-1'242'0'0,"0"1"0"0"0,1 1 0 0 0,-1 0 0 0 0,0 2 0 0 0,1 0 0 0 0,-1 1 0 0 0,1 1-1 0 0,0 1 1 0 0,0 1 0 0 0,1 1 0 0 0,0 0 0 0 0,0 1 0 0 0,1 1 0 0 0,0 1 0 0 0,1 0 0 0 0,0 1 0 0 0,1 1-1 0 0,0 0 1 0 0,1 1 0 0 0,1 1 0 0 0,0 0 0 0 0,1 1 0 0 0,0 0 0 0 0,2 1 0 0 0,0 0 0 0 0,0 0 0 0 0,2 1-1 0 0,-1 4-241 0 0,5-15 35 0 0,0 1 0 0 0,1-1 0 0 0,0 0-1 0 0,0 1 1 0 0,1-1 0 0 0,0 1 0 0 0,0 0-1 0 0,1 0 1 0 0,0 0 0 0 0,0 0 0 0 0,1 0-1 0 0,0 0 1 0 0,1 0 0 0 0,-1 0 0 0 0,2-1-1 0 0,-1 1 1 0 0,1 0 0 0 0,0 0-1 0 0,0-1 1 0 0,1 1 0 0 0,0-1 0 0 0,1 0-1 0 0,0 0 1 0 0,0 0 0 0 0,0 0 0 0 0,1 0-1 0 0,-1-1 1 0 0,2 0 0 0 0,-1 0 0 0 0,1-1-1 0 0,0 1 1 0 0,0-1 0 0 0,0 0-1 0 0,1-1 1 0 0,0 0 0 0 0,0 0 0 0 0,0 0-1 0 0,0-1 1 0 0,0 0 0 0 0,1 0 0 0 0,0-1-35 0 0,2-2-63 0 0,1 0 0 0 0,0-1-1 0 0,-1 0 1 0 0,1-1 0 0 0,-1 0 0 0 0,0-1 0 0 0,1 0 0 0 0,-1 0 0 0 0,0-1 0 0 0,-1-1 0 0 0,1 0 0 0 0,-1 0 0 0 0,0-1 0 0 0,0 0 0 0 0,-1 0 0 0 0,1-1 0 0 0,-1 0 0 0 0,-1 0 0 0 0,1-1 0 0 0,-2 0 0 0 0,1-1 0 0 0,-1 1 0 0 0,0-1-1 0 0,-1 0 1 0 0,1-1 0 0 0,-2 1 0 0 0,0-1 0 0 0,0 0 0 0 0,-1 0 0 0 0,0-1 0 0 0,0 1 0 0 0,-1-2 63 0 0,17-36-268 0 0,82-145-671 0 0,-99 190 924 0 0,1 0 0 0 0,0 1 0 0 0,0 0-1 0 0,0-1 1 0 0,0 1 0 0 0,0 0-1 0 0,0 1 1 0 0,1-1 0 0 0,-1 0 0 0 0,0 1-1 0 0,1 0 1 0 0,0 0 0 0 0,-1 0 0 0 0,1 0-1 0 0,-1 1 1 0 0,1-1 0 0 0,0 1 0 0 0,0 0-1 0 0,-1 0 1 0 0,1 0 0 0 0,0 0-1 0 0,-1 1 1 0 0,1 0 0 0 0,0 0 0 0 0,-1 0-1 0 0,1 0 1 0 0,-1 0 0 0 0,1 1 0 0 0,-1-1-1 0 0,0 1 1 0 0,0 0 0 0 0,1 0 0 0 0,-1 0-1 0 0,-1 0 1 0 0,1 1 0 0 0,0-1-1 0 0,0 1 1 0 0,1 2 15 0 0,90 117 17 0 0,-82-97 178 0 0,-1 0 0 0 0,-1 1 0 0 0,-1 1 0 0 0,-1-1 0 0 0,-2 1 1 0 0,0 1-1 0 0,-2-1 0 0 0,-1 1 0 0 0,-2-1 0 0 0,0 1 0 0 0,-2 3-195 0 0,5-47-38 0 0,49-89-638 0 0,-44 82 590 0 0,0 1 0 0 0,2 0 0 0 0,0 1-1 0 0,2 0 1 0 0,0 1 0 0 0,2 0 0 0 0,0 1-1 0 0,1 1 1 0 0,0 0 0 0 0,2 1 86 0 0,-14 17-12 0 0,1 0 0 0 0,0 1 0 0 0,-1-1-1 0 0,1 1 1 0 0,0 0 0 0 0,-1 0 0 0 0,1 0 0 0 0,-1 0 0 0 0,0 1 0 0 0,1 0 0 0 0,-1 0-1 0 0,0 0 1 0 0,0 0 0 0 0,0 1 0 0 0,0 0 0 0 0,-1 0 0 0 0,1 0 0 0 0,-1 0 0 0 0,1 0-1 0 0,-1 1 1 0 0,0-1 0 0 0,-1 1 0 0 0,1 0 0 0 0,0 0 0 0 0,-1 0 0 0 0,0 0-1 0 0,0 0 1 0 0,0 0 0 0 0,-1 1 0 0 0,0-1 0 0 0,1 1 0 0 0,-1-1 0 0 0,-1 1 0 0 0,1 1 12 0 0,13 20-35 0 0,-8-17 18 0 0,0 0 1 0 0,1 0-1 0 0,0 0 0 0 0,0-1 0 0 0,1 0 0 0 0,0 0 1 0 0,0-1-1 0 0,1 0 0 0 0,0-1 0 0 0,0 0 0 0 0,1 0 1 0 0,0-1-1 0 0,0 0 0 0 0,0 0 0 0 0,0-1 0 0 0,1-1 0 0 0,-1 0 1 0 0,1 0-1 0 0,0-1 0 0 0,0-1 0 0 0,0 0 0 0 0,0 0 1 0 0,0-1-1 0 0,0 0 0 0 0,1-1 0 0 0,-1 0 0 0 0,3-2 17 0 0,194-65-352 0 0,-199 64 381 0 0,0-1-1 0 0,0-1 0 0 0,-1 1 1 0 0,1-2-1 0 0,-1 1 1 0 0,0-1-1 0 0,-1 0 1 0 0,0-1-1 0 0,0 1 1 0 0,-1-1-1 0 0,1-1 0 0 0,-2 1 1 0 0,1-1-1 0 0,-1 0 1 0 0,-1-1-1 0 0,0 1 1 0 0,0-1-1 0 0,-1 0 0 0 0,0 0 1 0 0,1-5-29 0 0,-4 12 45 0 0,1-1 0 0 0,-1 1 1 0 0,0 0-1 0 0,0-1 0 0 0,0 1 1 0 0,0 0-1 0 0,-1-1 0 0 0,1 1 0 0 0,-1 0 1 0 0,0-1-1 0 0,0 1 0 0 0,0 0 0 0 0,0 0 1 0 0,-1 0-1 0 0,1 0 0 0 0,-1 0 0 0 0,0 0 1 0 0,0 0-1 0 0,0 1 0 0 0,0-1 0 0 0,0 1 1 0 0,0-1-1 0 0,-1 1 0 0 0,1 0 1 0 0,-1 0-1 0 0,0 0 0 0 0,0 0 0 0 0,0 0 1 0 0,0 1-1 0 0,0-1 0 0 0,0 1 0 0 0,0 0 1 0 0,0 0-1 0 0,0 0 0 0 0,-1 0 0 0 0,1 1 1 0 0,0-1-1 0 0,-1 1 0 0 0,1 0 0 0 0,-2 0-45 0 0,-128 13 1091 0 0,123-12-1042 0 0,1 0 0 0 0,-1 1 0 0 0,1 1 0 0 0,0 0 0 0 0,-1 0 1 0 0,1 1-1 0 0,0 0 0 0 0,1 0 0 0 0,-1 1 0 0 0,1 0 0 0 0,0 1 0 0 0,0-1 0 0 0,1 2 1 0 0,-1-1-1 0 0,1 1 0 0 0,1 0 0 0 0,-1 1 0 0 0,1-1 0 0 0,1 1 0 0 0,-1 0 0 0 0,1 1 1 0 0,1-1-1 0 0,0 1 0 0 0,0 0 0 0 0,-2 7-49 0 0,9-7-58 0 0,-1 0 1 0 0,1 0-1 0 0,1 0 1 0 0,-1-1-1 0 0,2 1 0 0 0,-1-1 1 0 0,1 0-1 0 0,0 0 1 0 0,1-1-1 0 0,0 0 0 0 0,0 1 1 0 0,0-2-1 0 0,1 1 1 0 0,0-1-1 0 0,0 0 0 0 0,1-1 1 0 0,0 1-1 0 0,0-2 1 0 0,0 1-1 0 0,1-1 0 0 0,-1 0 1 0 0,1-1-1 0 0,5 2 58 0 0,272 75-6620 0 0,-225-71 5048 0 0</inkml:trace>
  <inkml:trace contextRef="#ctx0" brushRef="#br0" timeOffset="39806.352">12522 14223 1300 0 0,'2'-35'1624'0'0,"-1"33"-1587"0"0,0-1 0 0 0,-1 1 0 0 0,1-1 0 0 0,-1 1 0 0 0,0-1 0 0 0,0 1 0 0 0,0-1 0 0 0,0 1 1 0 0,0-1-1 0 0,0 1 0 0 0,-1-1 0 0 0,1 1 0 0 0,-1-1 0 0 0,1 1 0 0 0,-1-1 0 0 0,0 1 1 0 0,0 0-1 0 0,0 0 0 0 0,-1-1 0 0 0,1 1 0 0 0,0 0 0 0 0,-1 0 0 0 0,0 0 0 0 0,1 0 0 0 0,-1 0 1 0 0,0 1-1 0 0,0-1 0 0 0,0 0 0 0 0,0 1 0 0 0,0 0 0 0 0,0-1 0 0 0,0 1 0 0 0,-1 0-37 0 0,-13-5 113 0 0,-1 1 0 0 0,1 1 0 0 0,-1 0-1 0 0,0 1 1 0 0,0 1 0 0 0,0 1 0 0 0,-1 0 0 0 0,1 2-1 0 0,0-1 1 0 0,0 2 0 0 0,0 1 0 0 0,0 0-1 0 0,0 1 1 0 0,-11 4-113 0 0,-6 0 96 0 0,1 1-1 0 0,1 2 1 0 0,0 1-1 0 0,0 2 1 0 0,1 0 0 0 0,1 3-1 0 0,0 0 1 0 0,2 2-1 0 0,0 1 1 0 0,1 1-1 0 0,1 2 1 0 0,1 0-1 0 0,1 2 1 0 0,1 1-1 0 0,1 0 1 0 0,2 2 0 0 0,0 0-1 0 0,2 1 1 0 0,-10 23-96 0 0,24-40 46 0 0,0 0 0 0 0,0 0 0 0 0,1 0 0 0 0,1 1 1 0 0,0-1-1 0 0,1 1 0 0 0,0 0 0 0 0,1-1 0 0 0,0 1 1 0 0,1 0-1 0 0,1-1 0 0 0,0 1 0 0 0,0-1 0 0 0,1 1 1 0 0,1-1-1 0 0,0 0 0 0 0,1-1 0 0 0,0 1 0 0 0,0-1 1 0 0,2 0-1 0 0,-1 0 0 0 0,1 0 0 0 0,1-1 0 0 0,0 0 0 0 0,0-1 1 0 0,1 0-1 0 0,0 0 0 0 0,1 0 0 0 0,0-2 0 0 0,0 1 1 0 0,1-1-1 0 0,1 0-46 0 0,24 14-234 0 0,1-2-1 0 0,1-1 1 0 0,0-2 0 0 0,1-2-1 0 0,1-1 1 0 0,0-2 0 0 0,1-2-1 0 0,0-1 1 0 0,1-3 0 0 0,-1-1-1 0 0,21-2 235 0 0,71-22-2942 0 0,-66-1 1453 0 0</inkml:trace>
  <inkml:trace contextRef="#ctx0" brushRef="#br0" timeOffset="40301.187">12746 14000 1240 0 0,'27'161'3310'0'0,"-2"82"-301"0"0,-11 0-1 0 0,-11 25-3008 0 0,32-473 1 0 0,-28 172-92 0 0,1 0 0 0 0,2 0 0 0 0,0 2 0 0 0,3-1 0 0 0,0 1-1 0 0,2 1 1 0 0,2 1 0 0 0,0 0 0 0 0,2 1 0 0 0,16-18 91 0 0,-33 44-20 0 0,0-1 0 0 0,1 1-1 0 0,-1-1 1 0 0,1 1 0 0 0,0 0 0 0 0,-1 0 0 0 0,1 0 0 0 0,0 0 0 0 0,0 0-1 0 0,1 1 1 0 0,-1 0 0 0 0,0-1 0 0 0,0 1 0 0 0,1 0 0 0 0,-1 0-1 0 0,0 1 1 0 0,1-1 0 0 0,-1 1 0 0 0,1 0 0 0 0,-1 0 0 0 0,1 0 0 0 0,-1 0-1 0 0,1 0 1 0 0,-1 1 0 0 0,0 0 0 0 0,1 0 0 0 0,-1 0 0 0 0,0 0-1 0 0,1 0 1 0 0,-1 0 0 0 0,0 1 0 0 0,0 0 0 0 0,0-1 0 0 0,0 1 0 0 0,-1 1-1 0 0,1-1 1 0 0,0 0 0 0 0,-1 0 0 0 0,1 1 0 0 0,-1 0 0 0 0,0-1-1 0 0,0 1 1 0 0,0 0 0 0 0,0 0 0 0 0,-1 0 0 0 0,1 0 0 0 0,-1 0 0 0 0,1 1-1 0 0,-1-1 1 0 0,0 0 0 0 0,-1 1 0 0 0,1-1 0 0 0,0 3 20 0 0,53 346-486 0 0,-53-349 366 0 0,-1 0-1 0 0,1 0 0 0 0,0-1 0 0 0,0 1 0 0 0,0 0 0 0 0,0 0 1 0 0,0-1-1 0 0,0 1 0 0 0,1 0 0 0 0,-1-1 0 0 0,1 1 1 0 0,0-1-1 0 0,0 0 0 0 0,0 0 0 0 0,0 0 0 0 0,0 0 0 0 0,1 0 1 0 0,-1 0-1 0 0,0 0 0 0 0,1-1 0 0 0,-1 1 0 0 0,1-1 0 0 0,0 1 1 0 0,-1-1-1 0 0,1 0 0 0 0,0 0 0 0 0,0-1 0 0 0,0 1 1 0 0,0-1-1 0 0,0 1 0 0 0,0-1 0 0 0,0 0 0 0 0,0 0 0 0 0,0 0 1 0 0,0 0-1 0 0,0-1 0 0 0,-1 1 0 0 0,1-1 0 0 0,0 0 0 0 0,0 1 1 0 0,0-2 120 0 0,39-17-1414 0 0</inkml:trace>
  <inkml:trace contextRef="#ctx0" brushRef="#br0" timeOffset="40594.262">13610 14408 836 0 0,'-14'6'195'0'0,"0"0"0"0"0,1 1-1 0 0,0 0 1 0 0,1 1 0 0 0,-1 1 0 0 0,1 0-1 0 0,1 1 1 0 0,0 0 0 0 0,0 0 0 0 0,1 1-1 0 0,1 1 1 0 0,0-1 0 0 0,0 2 0 0 0,1-1-1 0 0,0 1 1 0 0,2 0 0 0 0,-1 1 0 0 0,1 0 0 0 0,1 0-1 0 0,1 0 1 0 0,0 0 0 0 0,1 1 0 0 0,0 0-1 0 0,1-1 1 0 0,1 1 0 0 0,0 2-195 0 0,1-11 34 0 0,1 0 0 0 0,-1-1 0 0 0,1 1 0 0 0,1 0 0 0 0,-1 0 0 0 0,1-1 1 0 0,0 1-1 0 0,0-1 0 0 0,1 1 0 0 0,-1-1 0 0 0,1 0 0 0 0,0 0 0 0 0,1 0 0 0 0,-1-1 0 0 0,1 1 0 0 0,0-1 0 0 0,0 0 1 0 0,0 0-1 0 0,1 0 0 0 0,-1 0 0 0 0,1-1 0 0 0,0 0 0 0 0,0 0 0 0 0,0 0 0 0 0,1-1 0 0 0,-1 1 0 0 0,1-1 1 0 0,-1 0-1 0 0,1-1 0 0 0,0 0 0 0 0,-1 0 0 0 0,6 1-34 0 0,183-6-140 0 0,-188 4 73 0 0,0 0-1 0 0,0-1 0 0 0,0 0 0 0 0,0-1 0 0 0,-1 1 1 0 0,1-1-1 0 0,0 0 0 0 0,-1 0 0 0 0,1-1 1 0 0,-1 1-1 0 0,0-1 0 0 0,0-1 0 0 0,0 1 1 0 0,0-1-1 0 0,-1 1 0 0 0,1-1 0 0 0,-1-1 1 0 0,0 1-1 0 0,0-1 0 0 0,-1 1 0 0 0,1-1 1 0 0,-1 0-1 0 0,0 0 0 0 0,0-1 0 0 0,-1 1 1 0 0,0 0-1 0 0,0-1 0 0 0,0 0 0 0 0,0 1 0 0 0,-1-1 1 0 0,0 0-1 0 0,0 0 0 0 0,-1 0 0 0 0,1 0 1 0 0,-1 0-1 0 0,-1 0 0 0 0,1 0 0 0 0,-1 0 68 0 0,-7-10-30 0 0,0 0-1 0 0,-1 1 0 0 0,-1 0 0 0 0,0 0 0 0 0,-1 1 0 0 0,-1 1 0 0 0,0 0 0 0 0,0 1 1 0 0,-1 0-1 0 0,-1 1 0 0 0,0 0 0 0 0,-1 1 0 0 0,0 1 0 0 0,-12-6 31 0 0,-42-32-146 0 0,47 8-1105 0 0,22 36 32 0 0</inkml:trace>
  <inkml:trace contextRef="#ctx0" brushRef="#br0" timeOffset="40905.181">14184 14306 1120 0 0,'-13'20'453'0'0,"1"-1"-1"0"0,1 2 1 0 0,1-1-1 0 0,1 2 1 0 0,1-1-1 0 0,1 1 1 0 0,0 0-1 0 0,2 1 1 0 0,0-1 0 0 0,2 1-1 0 0,1 0 1 0 0,0 14-453 0 0,3-27 77 0 0,1 1 1 0 0,1-1 0 0 0,0 1-1 0 0,0-1 1 0 0,1 0 0 0 0,1 0-1 0 0,-1-1 1 0 0,1 1 0 0 0,1-1 0 0 0,0 0-1 0 0,0 0 1 0 0,1-1 0 0 0,0 0-1 0 0,0 0 1 0 0,1 0 0 0 0,0-1-1 0 0,1 0 1 0 0,-1-1 0 0 0,1 0 0 0 0,0 0-1 0 0,1-1 1 0 0,-1 0 0 0 0,1-1-1 0 0,0 0 1 0 0,0-1 0 0 0,5 2-78 0 0,0-3 19 0 0,1 0-1 0 0,-1-1 1 0 0,0 0 0 0 0,1-1 0 0 0,-1-1 0 0 0,0 0 0 0 0,0-2-1 0 0,0 1 1 0 0,0-2 0 0 0,0 0 0 0 0,-1-1 0 0 0,2 0-19 0 0,-9 2-38 0 0,-1 1 0 0 0,1-1 1 0 0,-1-1-1 0 0,0 1 0 0 0,1-1 1 0 0,-2 0-1 0 0,1 0 0 0 0,0-1 1 0 0,-1 0-1 0 0,0 0 0 0 0,0 0 1 0 0,0 0-1 0 0,-1-1 0 0 0,0 0 1 0 0,0 0-1 0 0,0 0 0 0 0,-1 0 1 0 0,0-1-1 0 0,0 1 0 0 0,0-1 1 0 0,-1 0-1 0 0,0 0 0 0 0,0 0 1 0 0,-1 0-1 0 0,0 0 0 0 0,0-1 38 0 0,-5-4-124 0 0,1 0-1 0 0,-2 0 0 0 0,1 0 0 0 0,-2 0 0 0 0,0 1 0 0 0,0 0 1 0 0,-1 0-1 0 0,0 1 0 0 0,-1 0 0 0 0,0 0 0 0 0,0 1 0 0 0,-1 0 1 0 0,-1 0-1 0 0,1 1 0 0 0,-2 0 0 0 0,1 1 0 0 0,-1 0 0 0 0,0 1 1 0 0,0 0-1 0 0,0 0 0 0 0,-1 1 0 0 0,0 1 0 0 0,-2 0 125 0 0,0-4-234 0 0,-18-8-503 0 0,2 2-398 0 0</inkml:trace>
  <inkml:trace contextRef="#ctx0" brushRef="#br0" timeOffset="41524.698">14892 14251 2256 0 0,'-4'1'73'0'0,"-2"-1"73"0"0,0 1 1 0 0,-1-1 0 0 0,1 1 0 0 0,0 0 0 0 0,0 1 0 0 0,0 0 0 0 0,0 0 0 0 0,0 0 0 0 0,0 0-1 0 0,0 1 1 0 0,1 0 0 0 0,-1 0 0 0 0,1 1 0 0 0,0-1 0 0 0,0 1 0 0 0,0 1 0 0 0,0-1-1 0 0,1 0 1 0 0,0 1 0 0 0,0 0 0 0 0,0 0 0 0 0,0 0 0 0 0,1 1 0 0 0,0-1 0 0 0,0 1-1 0 0,0 0 1 0 0,1 0 0 0 0,-1 2-147 0 0,5 7 132 0 0,1 1 0 0 0,0-1 0 0 0,2 0 0 0 0,-1 0 0 0 0,2-1 0 0 0,0 1 0 0 0,0-1 0 0 0,2-1 0 0 0,-1 1 0 0 0,2-1 0 0 0,0-1 0 0 0,0 1 0 0 0,1-1 0 0 0,1-1 0 0 0,0 0 0 0 0,0-1 0 0 0,1 0 0 0 0,2 1-132 0 0,17 20 206 0 0,-28-28-182 0 0,9 8 39 0 0,0 0 0 0 0,-1 0 0 0 0,-1 1 0 0 0,0 0 0 0 0,0 1 0 0 0,-1 0 0 0 0,-1 0 0 0 0,0 1 0 0 0,-1 0 0 0 0,-1 0 0 0 0,0 1 0 0 0,-1 0 0 0 0,0 0 0 0 0,-1 2-63 0 0,-6-10 32 0 0,-1 0 0 0 0,0 0 0 0 0,0 0 0 0 0,-1-1 0 0 0,0 1 0 0 0,0-1 0 0 0,-1 0 0 0 0,0 0 0 0 0,0-1 0 0 0,0 1 0 0 0,0-1 0 0 0,-1-1 0 0 0,0 1 0 0 0,0-1 0 0 0,0 1 0 0 0,-1-2 0 0 0,1 1 0 0 0,-1-1 0 0 0,0 0 1 0 0,0 0-1 0 0,0-1 0 0 0,0 0 0 0 0,-1 0 0 0 0,-4 0-32 0 0,8 0 7 0 0,1 1 0 0 0,-1-1 1 0 0,0 0-1 0 0,0 0 0 0 0,1 0 1 0 0,-1-1-1 0 0,0 1 0 0 0,-1-1 1 0 0,1 0-1 0 0,0 0 0 0 0,0-1 0 0 0,0 1 1 0 0,-1-1-1 0 0,1 0 0 0 0,0 0 1 0 0,0 0-1 0 0,-1 0 0 0 0,1-1 1 0 0,0 0-1 0 0,0 0 0 0 0,0 0 1 0 0,0 0-1 0 0,0-1 0 0 0,0 0 1 0 0,0 1-1 0 0,0-2 0 0 0,1 1 1 0 0,-1 0-1 0 0,1-1 0 0 0,-1 1 0 0 0,1-1 1 0 0,0 0-1 0 0,0 0 0 0 0,0 0 1 0 0,0-1-1 0 0,1 1 0 0 0,-1 0 1 0 0,1-1-1 0 0,0 0 0 0 0,-1-3-7 0 0,3-3-40 0 0,0 0-1 0 0,1 0 1 0 0,1 0-1 0 0,0 0 1 0 0,0 0 0 0 0,1 0-1 0 0,0 1 1 0 0,1-1-1 0 0,0 1 1 0 0,0 0-1 0 0,1 0 1 0 0,0 0-1 0 0,1 1 1 0 0,-1 0-1 0 0,2 0 1 0 0,-1 0-1 0 0,1 1 1 0 0,0 0 0 0 0,1 0-1 0 0,6-4 41 0 0,177-112-466 0 0,-176 115 449 0 0,326-164-588 0 0,-266 111 996 0 0,-73 59-288 0 0,-66-21 296 0 0,30 23-296 0 0,0 1 0 0 0,0 2-1 0 0,0 2 1 0 0,0 1 0 0 0,1 1 0 0 0,0 2 0 0 0,-10 5-103 0 0,38-13 15 0 0,0-1 0 0 0,0 1 1 0 0,0 0-1 0 0,0 0 0 0 0,1 1 0 0 0,-1-1 0 0 0,0 1 0 0 0,1 0 0 0 0,-1 0 0 0 0,1 1 0 0 0,-1-1 0 0 0,1 1 0 0 0,0 0 0 0 0,0 0 0 0 0,1 0 1 0 0,-1 1-1 0 0,1-1 0 0 0,-1 1 0 0 0,1 0 0 0 0,0 0 0 0 0,0 0 0 0 0,1 0 0 0 0,-1 1 0 0 0,1-1 0 0 0,0 1 0 0 0,0 0 0 0 0,1-1 0 0 0,-1 1 1 0 0,1 0-1 0 0,0 0 0 0 0,0 0 0 0 0,1 0 0 0 0,-1 0 0 0 0,1 0 0 0 0,0 0 0 0 0,1 1-15 0 0,12 11-145 0 0,1 0 0 0 0,1-1 0 0 0,0-1 0 0 0,1-1 0 0 0,0 0 0 0 0,1-1 0 0 0,1 0 0 0 0,0-2 0 0 0,1 0 0 0 0,0-1 0 0 0,1-1 0 0 0,0-1 0 0 0,0 0 0 0 0,1-2 0 0 0,-1 0 0 0 0,22 2 145 0 0,-30-5-186 0 0,214 39-4956 0 0,-193-40 3781 0 0</inkml:trace>
  <inkml:trace contextRef="#ctx0" brushRef="#br0" timeOffset="50223.805">24647 13620 1448 0 0,'38'57'5704'0'0,"55"86"-5235"0"0,-81-119-251 0 0,0 0 0 0 0,-2 0 0 0 0,-1 1 0 0 0,0 0 0 0 0,-2 1 0 0 0,-1-1 0 0 0,-2 1-1 0 0,0 1 1 0 0,-2-1 0 0 0,0 18-218 0 0,-2-39 79 0 0,0-1 1 0 0,-1 0-1 0 0,0 1 0 0 0,0-1 0 0 0,0 1 0 0 0,0-1 0 0 0,0 0 1 0 0,-1 0-1 0 0,0 0 0 0 0,0 0 0 0 0,0 0 0 0 0,0 0 0 0 0,-1 0 0 0 0,0-1 1 0 0,1 1-1 0 0,-1-1 0 0 0,-1 0 0 0 0,1 0 0 0 0,0 0 0 0 0,-1 0 1 0 0,1-1-1 0 0,-4 3-79 0 0,5-6 16 0 0,0 0 1 0 0,0 0-1 0 0,0 0 1 0 0,0-1 0 0 0,0 1-1 0 0,1 0 1 0 0,-1-1-1 0 0,0 0 1 0 0,1 1 0 0 0,0-1-1 0 0,-1 0 1 0 0,1 0-1 0 0,0 1 1 0 0,0-1 0 0 0,0 0-1 0 0,0 0 1 0 0,0 0-1 0 0,0 0 1 0 0,1-1 0 0 0,-1 1-1 0 0,1 0 1 0 0,-1 0-1 0 0,1 0 1 0 0,0 0-1 0 0,0-1 1 0 0,0 1 0 0 0,0 0-1 0 0,0 0-16 0 0,0-2 6 0 0,-3-16-49 0 0,1 0 0 0 0,1 1 0 0 0,1-1 0 0 0,0 0 0 0 0,2 0 0 0 0,0 1 0 0 0,2-1-1 0 0,0 1 1 0 0,1 0 0 0 0,0 0 0 0 0,6-11 43 0 0,84-157-872 0 0,-89 179 801 0 0,-1 0 0 0 0,1 1 0 0 0,0-1 0 0 0,1 1 0 0 0,0 1 0 0 0,0 0 0 0 0,0 0 0 0 0,1 0 0 0 0,0 1 0 0 0,0 0 0 0 0,0 0 0 0 0,1 1 0 0 0,0 0 0 0 0,0 1 0 0 0,0 0 0 0 0,0 0 0 0 0,0 1 0 0 0,0 0 0 0 0,1 0 0 0 0,8 1 71 0 0,-7 4-21 0 0,-1 2 1 0 0,0-1-1 0 0,1 1 0 0 0,-2 1 0 0 0,1 0 0 0 0,-1 0 1 0 0,1 1-1 0 0,-2 0 0 0 0,1 0 0 0 0,-1 1 1 0 0,0 0-1 0 0,-1 1 0 0 0,0 0 0 0 0,0 0 0 0 0,-1 0 1 0 0,0 1-1 0 0,-1 0 0 0 0,0 0 0 0 0,0 1 0 0 0,-1-1 1 0 0,-1 1-1 0 0,0 0 0 0 0,2 9 21 0 0,0-2 68 0 0,-1 0 1 0 0,-1 0-1 0 0,-1 0 0 0 0,0 0 1 0 0,-2 1-1 0 0,0-1 0 0 0,0 0 1 0 0,-2 0-1 0 0,-1 1 0 0 0,0-1 0 0 0,-1-1 1 0 0,0 1-1 0 0,-2 0 0 0 0,0-1 1 0 0,-1 0-1 0 0,-8 12-68 0 0,-7-8 499 0 0,21-21-485 0 0,-1-5-135 0 0,-2-22-70 0 0,1-1 0 0 0,1 1 0 0 0,1 0 0 0 0,1-1 1 0 0,2 1-1 0 0,0 0 0 0 0,2-1 0 0 0,1 1 0 0 0,2 1 0 0 0,0-1 0 0 0,2 1 0 0 0,9-20 191 0 0,-15 38-19 0 0,0-7-57 0 0,0 1-1 0 0,1 1 1 0 0,0-1-1 0 0,2 0 1 0 0,-1 1-1 0 0,2 0 1 0 0,0 0-1 0 0,0 1 1 0 0,1 0-1 0 0,0 0 1 0 0,1 1-1 0 0,1 0 1 0 0,0 1 0 0 0,0 0-1 0 0,1 0 1 0 0,0 1-1 0 0,1 0 1 0 0,0 1-1 0 0,0 1 1 0 0,1 0-1 0 0,0 0 1 0 0,12-3 76 0 0,-22 13 21 0 0,1 0 0 0 0,0 0 0 0 0,-1 0 0 0 0,1 1 0 0 0,-1-1 0 0 0,0 1 0 0 0,0 0 0 0 0,0 0 0 0 0,-1 0 0 0 0,1 0 0 0 0,-1 1 0 0 0,0-1 0 0 0,0 1 1 0 0,-1-1-1 0 0,0 1 0 0 0,1 0 0 0 0,-1 0 0 0 0,-1-1 0 0 0,1 1 0 0 0,-1 0 0 0 0,0 0-21 0 0,1-2 12 0 0,21 162 825 0 0,-22-134-803 0 0,1 0 0 0 0,2 0 0 0 0,1-1 0 0 0,1 1 0 0 0,2-1 0 0 0,1 0 0 0 0,1 0 0 0 0,2-1-1 0 0,1-1 1 0 0,1 0 0 0 0,1 0 0 0 0,2-1 0 0 0,0-1 0 0 0,2-1 0 0 0,14 15-34 0 0,-28-36-222 0 0,1 0 1 0 0,0 0-1 0 0,1-1 1 0 0,-1 1-1 0 0,1-2 1 0 0,-1 1-1 0 0,1 0 1 0 0,0-1-1 0 0,0 0 1 0 0,0 0-1 0 0,0-1 1 0 0,0 0-1 0 0,0 0 1 0 0,0 0-1 0 0,1-1 1 0 0,-1 0-1 0 0,0 0 1 0 0,1 0-1 0 0,-1-1 0 0 0,0 0 1 0 0,4-1 221 0 0,29-14-1517 0 0</inkml:trace>
  <inkml:trace contextRef="#ctx0" brushRef="#br0" timeOffset="50458.808">26087 13946 848 0 0,'62'-113'8390'0'0,"-54"106"-4090"0"0,-2 31-3398 0 0,0 39-805 0 0,4 184-2433 0 0,-9-242 1959 0 0,0-1 1 0 0,-1 1-1 0 0,1 0 1 0 0,-1-1-1 0 0,0 1 0 0 0,-1 0 1 0 0,1-1-1 0 0,-1 1 0 0 0,0-1 1 0 0,0 1-1 0 0,0-1 0 0 0,-1 1 1 0 0,0-1-1 0 0,0 0 1 0 0,0 0-1 0 0,0 0 0 0 0,0 0 1 0 0,-1 0-1 0 0,0 0 0 0 0,-2 2 377 0 0,1-4-1449 0 0,-4-5 22 0 0</inkml:trace>
  <inkml:trace contextRef="#ctx0" brushRef="#br0" timeOffset="50615.697">26075 13496 2524 0 0,'0'-36'1408'0'0,"0"9"-196"0"0,0 17-115 0 0,0-8-201 0 0,0 4-96 0 0,0 1-292 0 0,0 1-120 0 0,0 2-140 0 0,0 10-292 0 0,0-10-236 0 0,0 10 28 0 0,18-10-304 0 0,-13 9-184 0 0,2 4-700 0 0,13 7 103 0 0,-1 0-171 0 0,-1 2-4 0 0</inkml:trace>
  <inkml:trace contextRef="#ctx0" brushRef="#br0" timeOffset="51129.124">26381 13721 1048 0 0,'17'118'3869'0'0,"-1"-36"-3124"0"0,9 273 4035 0 0,-25-353-4464 0 0,-14-3 126 0 0,12-25-547 0 0,1-1 1 0 0,2 0-1 0 0,0 0 1 0 0,2 0-1 0 0,1 1 0 0 0,1-1 1 0 0,1 1-1 0 0,2 0 1 0 0,0 1-1 0 0,12-24 105 0 0,-5 13-146 0 0,-10 20 66 0 0,0 0 0 0 0,1 0-1 0 0,1 1 1 0 0,1 0 0 0 0,0 0 0 0 0,1 1-1 0 0,0 0 1 0 0,1 1 0 0 0,0 0-1 0 0,2 0 1 0 0,-1 1 0 0 0,1 0-1 0 0,1 1 1 0 0,1 0 80 0 0,-9 11-15 0 0,0 0 1 0 0,-1 0-1 0 0,1 1 0 0 0,0-1 1 0 0,0 1-1 0 0,-1 0 0 0 0,1 1 1 0 0,0-1-1 0 0,-1 1 0 0 0,0 0 0 0 0,1 0 1 0 0,-1 0-1 0 0,0 0 0 0 0,0 1 1 0 0,0 0-1 0 0,0 0 0 0 0,-1 0 0 0 0,1 0 1 0 0,-1 1-1 0 0,1-1 0 0 0,-1 1 1 0 0,-1 0-1 0 0,1 0 0 0 0,0 0 1 0 0,-1 0-1 0 0,0 0 0 0 0,0 0 0 0 0,0 1 1 0 0,0-1-1 0 0,-1 1 0 0 0,0 0 1 0 0,0-1-1 0 0,0 5 15 0 0,7 7 8 0 0,88 159 160 0 0,-89-167-232 0 0,0-2-1 0 0,0 1 0 0 0,0-1 0 0 0,1 0 1 0 0,0-1-1 0 0,0 0 0 0 0,1 0 1 0 0,-1 0-1 0 0,1-1 0 0 0,0-1 0 0 0,0 0 1 0 0,1 0-1 0 0,-1 0 0 0 0,1-1 0 0 0,-1-1 1 0 0,1 1-1 0 0,-1-2 0 0 0,1 1 0 0 0,0-1 1 0 0,3-1 64 0 0,-3-2-227 0 0,0 1 0 0 0,1-2 0 0 0,-1 1 0 0 0,0-1 1 0 0,-1-1-1 0 0,1 0 0 0 0,-1 0 0 0 0,0-1 0 0 0,0 0 1 0 0,0-1-1 0 0,-1 0 0 0 0,0 0 0 0 0,-1-1 0 0 0,1 1 1 0 0,-1-2-1 0 0,-1 1 0 0 0,0-1 0 0 0,4-7 227 0 0,7-12-858 0 0</inkml:trace>
  <inkml:trace contextRef="#ctx0" brushRef="#br0" timeOffset="51318.331">27277 13826 2080 0 0,'16'-48'571'0'0,"8"-54"3445"0"0,-24 101-3676 0 0,13-14 830 0 0,8 426-627 0 0,-10-348-5833 0 0,-11-62 3900 0 0</inkml:trace>
  <inkml:trace contextRef="#ctx0" brushRef="#br0" timeOffset="51475.012">27342 13416 2128 0 0,'0'-16'1392'0'0,"0"4"-228"0"0,-1 4-115 0 0,2-1-157 0 0,-2 1-36 0 0,1 3-260 0 0,1 0-100 0 0,-1 5-212 0 0,0 0-336 0 0,0 0-188 0 0,0 0-16 0 0,-3-10 24 0 0,5 13-584 0 0,-1 4-684 0 0,3-2 91 0 0,8 13 57 0 0,-8-4 24 0 0</inkml:trace>
  <inkml:trace contextRef="#ctx0" brushRef="#br0" timeOffset="52236.509">27542 13745 948 0 0,'16'10'4654'0'0,"5"36"-4298"0"0,-17-35 41 0 0,12 27 87 0 0,-1 0-1 0 0,-3 0 1 0 0,0 2-1 0 0,-3-1 1 0 0,-1 1 0 0 0,-2 1-1 0 0,-2-1 1 0 0,-1 30-484 0 0,-11-32 849 0 0,7-61-337 0 0,8-7-612 0 0,2 1 1 0 0,1 0-1 0 0,1 1 0 0 0,1 0 1 0 0,1 0-1 0 0,2 2 1 0 0,1-1-1 0 0,1 2 0 0 0,1 0 1 0 0,1 2-1 0 0,15-16 100 0 0,-31 36-32 0 0,-1 0 0 0 0,1 0 0 0 0,0 0 0 0 0,0 0 0 0 0,0 0 0 0 0,0 1 0 0 0,0-1 0 0 0,1 1 1 0 0,-1 0-1 0 0,1 0 0 0 0,-1 0 0 0 0,1 0 0 0 0,0 1 0 0 0,0 0 0 0 0,0-1 0 0 0,0 2 0 0 0,0-1 0 0 0,0 0 0 0 0,0 1 0 0 0,0-1 0 0 0,0 1 0 0 0,0 0 0 0 0,0 1 0 0 0,1-1 1 0 0,-1 1-1 0 0,0-1 0 0 0,0 1 0 0 0,0 1 0 0 0,-1-1 0 0 0,1 0 0 0 0,0 1 0 0 0,0 0 0 0 0,-1 0 0 0 0,1 0 0 0 0,-1 0 0 0 0,1 1 0 0 0,-1-1 0 0 0,0 1 0 0 0,0 0 0 0 0,0 0 1 0 0,2 3 31 0 0,1 0 8 0 0,0 0 0 0 0,0 1 1 0 0,-1-1-1 0 0,0 1 0 0 0,0 1 1 0 0,-1-1-1 0 0,1 1 1 0 0,-2 0-1 0 0,1 0 0 0 0,-1 0 1 0 0,0 0-1 0 0,-1 1 1 0 0,0-1-1 0 0,0 1 0 0 0,-1-1 1 0 0,0 1-1 0 0,-1 0 0 0 0,1-1 1 0 0,-2 2-9 0 0,-56 70 705 0 0,56-80-705 0 0,0 0 0 0 0,-1-1 0 0 0,1 1 0 0 0,0 0 0 0 0,-1-1 0 0 0,1 1 0 0 0,0-1 0 0 0,-1 1 0 0 0,1-1 0 0 0,0 0 1 0 0,0 1-1 0 0,-1-1 0 0 0,1 0 0 0 0,0 0 0 0 0,0 0 0 0 0,0 0 0 0 0,0 0 0 0 0,0 0 0 0 0,1 0 0 0 0,-1 0 0 0 0,0 0 1 0 0,0 0-1 0 0,1-1 0 0 0,-1 1 0 0 0,0 0 0 0 0,1-1 0 0 0,-1 1 0 0 0,1 0 0 0 0,0-1 0 0 0,0 1 0 0 0,-1 0 0 0 0,1-1 1 0 0,0 1-1 0 0,0 0 0 0 0,0-1 0 0 0,0 1 0 0 0,0-1 0 0 0,1 1 0 0 0,-1 0 0 0 0,0-1 0 0 0,1 1 0 0 0,-1 0 0 0 0,1-1 0 0 0,-1 1 1 0 0,1 0-1 0 0,0 0 0 0 0,-1-1 0 0 0,1 1 0 0 0,0 0 0 0 0,-1-7-60 0 0,5-14-68 0 0,0 0 1 0 0,2 1 0 0 0,0 0 0 0 0,1 0-1 0 0,2 0 1 0 0,0 1 0 0 0,0 1 0 0 0,2 0-1 0 0,1 0 1 0 0,0 1 0 0 0,1 1 0 0 0,1 0-1 0 0,2-1 128 0 0,-10 10-42 0 0,0 0-1 0 0,1 0 0 0 0,0 0 1 0 0,0 1-1 0 0,1 0 0 0 0,-1 1 1 0 0,1 0-1 0 0,1 0 0 0 0,-1 1 1 0 0,1 0-1 0 0,0 1 0 0 0,0 0 1 0 0,5-1 42 0 0,-13 5-46 0 0,20 17-167 0 0,30 184 754 0 0,-36-102-381 0 0,-16-92-254 0 0,1 0-1 0 0,0-1 1 0 0,0 1 0 0 0,0-1 0 0 0,0 1 0 0 0,1-1-1 0 0,0 1 1 0 0,1-1 0 0 0,0 0 0 0 0,0 0 0 0 0,0 0-1 0 0,0 0 1 0 0,1-1 0 0 0,0 1 0 0 0,0-1 0 0 0,0 0-1 0 0,1 0 1 0 0,0-1 0 0 0,0 1 0 0 0,0-1 0 0 0,0 0-1 0 0,1-1 1 0 0,0 1 0 0 0,0-1 0 0 0,0 0-1 0 0,0 0 1 0 0,0-1 0 0 0,0 0 0 0 0,1 0 0 0 0,-1 0-1 0 0,5 0 95 0 0,50-28-1882 0 0,-34 2 872 0 0</inkml:trace>
  <inkml:trace contextRef="#ctx0" brushRef="#br0" timeOffset="52640.958">28758 13820 1580 0 0,'58'-143'5484'0'0,"-67"177"-5117"0"0,2 1 0 0 0,1 0 0 0 0,2 0 0 0 0,2 0 0 0 0,1 1 0 0 0,2 12-367 0 0,-2-41 14 0 0,1 1 1 0 0,1-1 0 0 0,-1 1 0 0 0,1 0 0 0 0,1-1 0 0 0,-1 0 0 0 0,1 1 0 0 0,1-1-1 0 0,-1 0 1 0 0,1 0 0 0 0,0 0 0 0 0,1 0 0 0 0,-1-1 0 0 0,1 1 0 0 0,1-1 0 0 0,-1 0 0 0 0,1 0-1 0 0,0-1 1 0 0,1 1 0 0 0,-1-1 0 0 0,1 0 0 0 0,0-1 0 0 0,0 1 0 0 0,1-1 0 0 0,-1 0-1 0 0,1-1 1 0 0,0 0 0 0 0,0 0 0 0 0,0 0 0 0 0,0-1 0 0 0,0 0 0 0 0,1 0 0 0 0,-1-1 0 0 0,7 1-15 0 0,-2-3-66 0 0,0-1 0 0 0,0 0 0 0 0,0 0 0 0 0,0-1 0 0 0,0 0 0 0 0,-1-1 0 0 0,0-1 1 0 0,0 0-1 0 0,0 0 0 0 0,0-1 0 0 0,-1-1 0 0 0,0 1 0 0 0,0-2 0 0 0,-1 1 0 0 0,0-1 0 0 0,0-1 1 0 0,-1 0-1 0 0,0 0 0 0 0,-1 0 0 0 0,0-1 0 0 0,0 0 0 0 0,-1-1 0 0 0,2-3 66 0 0,8-16 82 0 0,-1 0 0 0 0,-2-2-1 0 0,-1 1 1 0 0,-1-2 0 0 0,-2 1-1 0 0,-1-1 1 0 0,3-28-82 0 0,-9 14 1928 0 0,-2 46-1728 0 0,-1-8 276 0 0,1 24-196 0 0,18 131 198 0 0,87 180-3091 0 0,-98-287 489 0 0,-9-21-2359 0 0,0-18 3185 0 0</inkml:trace>
  <inkml:trace contextRef="#ctx0" brushRef="#br0" timeOffset="53258.635">29591 13688 1112 0 0,'25'425'6820'0'0,"-49"-351"-4988"0"0,23-113-1198 0 0,8 2-760 0 0,2 0-1 0 0,2 1 0 0 0,1 0 1 0 0,2 0-1 0 0,1 1 0 0 0,2 1 1 0 0,2 1-1 0 0,0 0 0 0 0,16-18 127 0 0,6 64-211 0 0,-32 1 267 0 0,0 0-1 0 0,-2 1 1 0 0,1 0-1 0 0,-2 0 1 0 0,0 0-1 0 0,-1 1 1 0 0,0 0-1 0 0,-1 0 1 0 0,0 10-56 0 0,-4-25 3 0 0,12 144 923 0 0,-12-143-837 0 0,0-2-22 0 0,-1 3-50 0 0,47-171-492 0 0,33-2 417 0 0,-45 120 95 0 0,-12 85 81 0 0,20 59 98 0 0,-34-71-580 0 0,1 0 0 0 0,1-1 0 0 0,1 0 0 0 0,2-1 0 0 0,0 0-1 0 0,0-1 1 0 0,2-1 0 0 0,5 5 364 0 0,7-8-4424 0 0,-27-16 2986 0 0</inkml:trace>
  <inkml:trace contextRef="#ctx0" brushRef="#br0" timeOffset="48436.994">21276 13911 904 0 0,'0'0'489'0'0,"0"0"-14"0"0,0 0-73 0 0,0 0-60 0 0,0 0-46 0 0,3 3-76 0 0,17 98 1190 0 0,-19-86-1291 0 0,2 0 1 0 0,0 0 0 0 0,0-1-1 0 0,2 1 1 0 0,0-1-1 0 0,0 0 1 0 0,1 0 0 0 0,1-1-1 0 0,0 0 1 0 0,1 0-1 0 0,1-1 1 0 0,0 1 0 0 0,0-2-1 0 0,1 0 1 0 0,1 0-1 0 0,-1 0 1 0 0,2-2-1 0 0,0 1 1 0 0,0-1 0 0 0,0-1-1 0 0,1 0 1 0 0,0-1-1 0 0,1-1 1 0 0,0 0 0 0 0,0 0-1 0 0,0-2 1 0 0,1 0-1 0 0,-1 0 1 0 0,15 1-120 0 0,-17-4 1 0 0,-1-1 0 0 0,1 0 0 0 0,0 0 0 0 0,0-1 0 0 0,0-1 0 0 0,-1 0 0 0 0,1-1 0 0 0,-1 0 0 0 0,0 0 0 0 0,0-1 0 0 0,0-1 0 0 0,0 0 0 0 0,-1-1 0 0 0,1 1 0 0 0,-1-2 0 0 0,-1 0 0 0 0,1 0 0 0 0,-1-1 0 0 0,-1 0 0 0 0,1 0 0 0 0,-1-1 0 0 0,-1 0 0 0 0,0 0 0 0 0,0-1 0 0 0,-1 0 0 0 0,0 0 0 0 0,0-1 0 0 0,3-10-1 0 0,23-169 691 0 0,-47 214-465 0 0,16-13-226 0 0,1 1 0 0 0,1-1 1 0 0,-1 1-1 0 0,2-1 0 0 0,0 0 0 0 0,0-1 1 0 0,1 1-1 0 0,0-1 0 0 0,1 0 0 0 0,0 0 1 0 0,1 0-1 0 0,0-1 0 0 0,0 0 0 0 0,1 0 1 0 0,0-1-1 0 0,1 0 0 0 0,0-1 1 0 0,0 0-1 0 0,0 0 0 0 0,1-1 0 0 0,0 0 1 0 0,0 0-1 0 0,9 2 0 0 0,-2 0-23 0 0,0 0 0 0 0,0-2 1 0 0,0 0-1 0 0,0-1 0 0 0,1-1 1 0 0,0 0-1 0 0,0-2 0 0 0,0 0 1 0 0,0-1-1 0 0,0 0 0 0 0,0-2 1 0 0,1 0-1 0 0,-1-1 0 0 0,0-1 1 0 0,-1-1-1 0 0,1 0 0 0 0,-1-1 1 0 0,1-1-1 0 0,-1-1 0 0 0,-1 0 1 0 0,2-2 22 0 0,-8-4-69 0 0,-1 0-1 0 0,0 0 1 0 0,-1-1 0 0 0,-1 0 0 0 0,0 0-1 0 0,-1-1 1 0 0,0 0 0 0 0,-2 0 0 0 0,1 0-1 0 0,-2-1 1 0 0,0 1 0 0 0,-1-1-1 0 0,0 0 1 0 0,-2 0 0 0 0,0 0 0 0 0,0 0-1 0 0,-2 1 1 0 0,0-1 0 0 0,-1-6 69 0 0,1-41-120 0 0,0 19 218 0 0,0 33-93 0 0,1 0 1 0 0,0 0 0 0 0,1 0-1 0 0,-1 0 1 0 0,2 0 0 0 0,0 0-1 0 0,0 0 1 0 0,1 0 0 0 0,1 0-1 0 0,-1 0 1 0 0,2 1-1 0 0,0-1 1 0 0,0 1 0 0 0,0 0-1 0 0,2 0 1 0 0,-1 0 0 0 0,2-1-6 0 0,-1 10 5 0 0,-1-1 0 0 0,1 1 0 0 0,-1 0 0 0 0,1 1 0 0 0,0-1 0 0 0,-1 1 0 0 0,1 0 0 0 0,0 1 1 0 0,-1-1-1 0 0,1 1 0 0 0,0 0 0 0 0,-1 0 0 0 0,1 1 0 0 0,-1 0 0 0 0,0 0 0 0 0,1 0 0 0 0,-1 1 0 0 0,0-1 1 0 0,0 1-1 0 0,-1 1 0 0 0,1-1 0 0 0,-1 0 0 0 0,1 1 0 0 0,-1 0 0 0 0,0 0 0 0 0,3 5-5 0 0,-3-6-5 0 0,12 13 15 0 0,0 0-1 0 0,-2 1 1 0 0,0 1-1 0 0,-1 0 1 0 0,-1 1-1 0 0,0 0 1 0 0,-1 1-1 0 0,-2 0 1 0 0,0 1-1 0 0,-1 0 1 0 0,-1 0-1 0 0,0 3-9 0 0,11 142 232 0 0,-18-160-367 0 0,0-1 0 0 0,-1 1 0 0 0,0-1 0 0 0,0 1 1 0 0,0-1-1 0 0,-1 1 0 0 0,1-1 0 0 0,-1 0 0 0 0,-1 0 0 0 0,1 0 0 0 0,-1 0 0 0 0,0 0 1 0 0,0 0-1 0 0,0-1 0 0 0,0 1 0 0 0,-1-1 0 0 0,0 0 0 0 0,0 0 0 0 0,0-1 0 0 0,0 1 0 0 0,-1-1 1 0 0,1 0-1 0 0,-1 0 0 0 0,0 0 0 0 0,0 0 0 0 0,0-1 0 0 0,0 0 0 0 0,-1 0 0 0 0,1-1 0 0 0,0 1 1 0 0,-1-1-1 0 0,-3 0 135 0 0,-8-1-1400 0 0</inkml:trace>
  <inkml:trace contextRef="#ctx0" brushRef="#br0" timeOffset="48701.801">22499 13365 1660 0 0,'-5'-9'924'0'0,"1"3"-44"0"0,-3 1-192 0 0,4 0-16 0 0,-1 1-140 0 0,1 1-95 0 0,-1 0-85 0 0,2-1-180 0 0,1 4-52 0 0,1 0-152 0 0,3 2 8 0 0,1-2-448 0 0,1 5-333 0 0,16 5 61 0 0,2-3-740 0 0,4 6 36 0 0</inkml:trace>
  <inkml:trace contextRef="#ctx0" brushRef="#br0" timeOffset="48950.337">22999 13473 1120 0 0,'-21'71'3708'0'0,"21"-63"-3466"0"0,15 176 1567 0 0,13-70-1199 0 0,-8-45-293 0 0,-4 1 0 0 0,-3 1 0 0 0,-3 0 0 0 0,0 55-317 0 0,-10-121-51 0 0,0 0 1 0 0,0 0-1 0 0,0 0 0 0 0,0 0 1 0 0,-1 0-1 0 0,0 0 1 0 0,0 0-1 0 0,0 0 0 0 0,-1-1 1 0 0,0 1-1 0 0,1 0 1 0 0,-2-1-1 0 0,1 0 0 0 0,0 1 1 0 0,-1-1-1 0 0,0 0 1 0 0,0 0-1 0 0,0 0 0 0 0,-1-1 1 0 0,1 1-1 0 0,-1-1 1 0 0,0 0-1 0 0,1 0 0 0 0,-2 0 1 0 0,1 0-1 0 0,0-1 1 0 0,-3 2 50 0 0,0-6-138 0 0,0 0 1 0 0,1 0 0 0 0,-1-1 0 0 0,1 0-1 0 0,-1 0 1 0 0,1 0 0 0 0,0-1 0 0 0,0 0-1 0 0,1 0 1 0 0,-1 0 0 0 0,1-1 0 0 0,0 0-1 0 0,0 0 1 0 0,0 0 0 0 0,1-1 0 0 0,0 0-1 0 0,0 1 1 0 0,0-1 0 0 0,1-1 0 0 0,0 1-1 0 0,0-1 138 0 0,-9-19-200 0 0</inkml:trace>
  <inkml:trace contextRef="#ctx0" brushRef="#br0" timeOffset="49413.019">22887 14191 4340 0 0,'0'-13'37'0'0,"1"-1"-1"0"0,0 0 0 0 0,1 1 0 0 0,1-1 0 0 0,0 1 0 0 0,1-1 1 0 0,0 1-1 0 0,1 1 0 0 0,0-1 0 0 0,1 0 0 0 0,1 1 0 0 0,0 1 1 0 0,1-1-1 0 0,0 1 0 0 0,0 0 0 0 0,1 1 0 0 0,1 0 1 0 0,7-7-37 0 0,217-134 711 0 0,-45 35-233 0 0,-179 107-283 0 0,0-2 0 0 0,-1 1 0 0 0,0-1 0 0 0,-1-1 0 0 0,-1 0 0 0 0,0 0 0 0 0,0 0 0 0 0,-1-1 0 0 0,0 0 0 0 0,-1 0 0 0 0,-1 0 0 0 0,0 0 0 0 0,-1-1 0 0 0,-1 0 0 0 0,0 0 0 0 0,0 0 0 0 0,-1-3-195 0 0,33 123 1061 0 0,-27-47-1031 0 0,-2 0 1 0 0,-2 0-1 0 0,-3 0 1 0 0,-3 1-1 0 0,-9 49-30 0 0,-23 83 171 0 0,54-306-703 0 0,-15 99 479 0 0,1-7-22 0 0,0 0 0 0 0,1 0 0 0 0,1 0-1 0 0,1 1 1 0 0,1 0 0 0 0,1 0 0 0 0,1 1 0 0 0,1 0 0 0 0,0 1-1 0 0,1 1 1 0 0,1 0 0 0 0,1 0 0 0 0,1 2 0 0 0,11-10 75 0 0,-24 24-21 0 0,1 1-1 0 0,-1-1 1 0 0,0 1 0 0 0,1 0 0 0 0,-1 0-1 0 0,1 0 1 0 0,-1 0 0 0 0,1 1 0 0 0,0-1 0 0 0,-1 1-1 0 0,1 0 1 0 0,-1 0 0 0 0,1 0 0 0 0,0 1-1 0 0,-1-1 1 0 0,1 1 0 0 0,-1 0 0 0 0,1 0-1 0 0,-1 0 1 0 0,1 0 0 0 0,-1 1 0 0 0,0-1 0 0 0,0 1-1 0 0,1 0 1 0 0,-1 0 0 0 0,-1 0 0 0 0,1 0-1 0 0,0 1 1 0 0,0-1 0 0 0,0 2 21 0 0,80 94-191 0 0,-65-74 205 0 0,104 143-1178 0 0,-48-52-2949 0 0,-59-88 2637 0 0</inkml:trace>
  <inkml:trace contextRef="#ctx0" brushRef="#br0" timeOffset="82241.438">4194 5392 1088 0 0,'0'0'227'0'0,"-3"-3"-11"0"0,-31-25 4184 0 0,34 26-4252 0 0,0 2-36 0 0,0 0-19 0 0,3-5-36 0 0,6-3-32 0 0,0 0 0 0 0,1 2 1 0 0,0-1-1 0 0,0 1 0 0 0,0 0 1 0 0,1 1-1 0 0,0 0 0 0 0,0 1 0 0 0,0 0 1 0 0,1 1-1 0 0,-1 0 0 0 0,1 1 1 0 0,-1 0-1 0 0,11 1-25 0 0,61-19 210 0 0,-4 1 632 0 0,-78 19-687 0 0,-1 0-21 0 0,0 0 19 0 0,28-2 459 0 0,-13-8-385 0 0,-5 3-1605 0 0,-8 5-3130 0 0,-6 2 3330 0 0</inkml:trace>
  <inkml:trace contextRef="#ctx0" brushRef="#br0" timeOffset="86590.396">5090 9532 1060 0 0,'0'0'275'0'0,"0"0"-15"0"0,0 0 44 0 0,0 0-74 0 0,0 0-51 0 0,0 0 0 0 0,0 0 14 0 0,0 0-46 0 0,0 0-32 0 0,0 0-5 0 0,0 0-8 0 0,0 0 28 0 0,0 0 30 0 0,0 0-48 0 0,0 0 58 0 0,0 0 23 0 0,0 0-43 0 0,0 0-92 0 0,0 0 1 0 0,0 0-1 0 0,0 0 14 0 0,0 0 78 0 0,0 0-9 0 0,0 0-92 0 0,0 0-13 0 0,0 0 94 0 0,0 0-12 0 0,0 0 7 0 0,0 0 20 0 0,0 0-9 0 0,0 0-16 0 0,0 0-16 0 0,0 0-29 0 0,0 0-67 0 0,0 0-16 0 0,0 0 18 0 0,0 0 53 0 0,0 0-12 0 0,0 0-5 0 0,0 0-4 0 0,0 0 8 0 0,0 0-18 0 0,0 0 0 0 0,0 0 38 0 0,0 0 2 0 0,0 0 15 0 0,0 0-1 0 0,0 0-14 0 0,-25-22 155 0 0,-43 26-320 0 0,67-4 155 0 0,-1 0-10 0 0,-5 0-46 0 0,-31 0-61 0 0,37 0 73 0 0,1 0-101 0 0,-33 2-140 0 0,15 13 123 0 0,14-12 112 0 0,-1 0 0 0 0,0 0 0 0 0,1 0 0 0 0,0 1 0 0 0,0 0-1 0 0,0-1 1 0 0,0 2 0 0 0,1-1 0 0 0,-1 0 0 0 0,1 1 0 0 0,0-1-1 0 0,1 1 1 0 0,-1 0 0 0 0,1 0 0 0 0,0 0 0 0 0,0 0 0 0 0,0 1 0 0 0,1 0-12 0 0,-1 39-123 0 0,22-20-457 0 0,-14-11-2494 0 0,-5-13 1784 0 0</inkml:trace>
  <inkml:trace contextRef="#ctx0" brushRef="#br0" timeOffset="117928.77">24419 13468 856 0 0,'0'0'63'0'0,"0"0"-6"0"0,0 0 40 0 0,0 0 11 0 0,0 0 21 0 0,-5-23 504 0 0,-15 4-572 0 0,-8 121 528 0 0,14-35-552 0 0,2 0 0 0 0,4 1 0 0 0,2 0 0 0 0,4 0 0 0 0,2 0-1 0 0,4 13-36 0 0,-1 57 130 0 0,11 144 84 0 0,-8-208-208 0 0,54 203-30 0 0,-35-151-127 0 0,-20-81 314 0 0,50-31 230 0 0,-44-15-332 0 0,202-30 304 0 0,850-70 40 0 0,220 1 33 0 0,-380 62-307 0 0,-386 52-205 0 0,-282-25 329 0 0,168-19 27 0 0,95-8-79 0 0,35-56-536 0 0,-271 11 770 0 0,-102 11-211 0 0,-155 69-250 0 0,0-1-1 0 0,-1 1 1 0 0,1-1-1 0 0,-1-1 1 0 0,0 1-1 0 0,0-1 1 0 0,0 1-1 0 0,-1-1 1 0 0,1 0-1 0 0,-1-1 1 0 0,0 1 0 0 0,-1 0-1 0 0,1-1 1 0 0,-1 0-1 0 0,0 1 1 0 0,-1-1-1 0 0,1 0 25 0 0,19-91 37 0 0,-4-1 0 0 0,-4-1 0 0 0,-4 0 0 0 0,-5 0 0 0 0,-6-62-37 0 0,2 138 1 0 0,-48-187 241 0 0,42 202-227 0 0,-1 1 1 0 0,0 0 0 0 0,0 0 0 0 0,0 1 0 0 0,-1 0 0 0 0,0 0-1 0 0,0 1 1 0 0,0-1 0 0 0,-1 2 0 0 0,0-1 0 0 0,0 2-1 0 0,0-1 1 0 0,0 1 0 0 0,-1 0 0 0 0,1 1 0 0 0,-1 0 0 0 0,1 1-1 0 0,-1 0 1 0 0,0 0 0 0 0,0 1 0 0 0,0 0 0 0 0,1 1 0 0 0,-1 0-1 0 0,-9 2-15 0 0,14-3 22 0 0,-933-14-33 0 0,-52 8-272 0 0,579 15 551 0 0,37 18-200 0 0,100 0-239 0 0,97-2-100 0 0,-1-8 1 0 0,-71-7 270 0 0,27-25 279 0 0,-76-28-435 0 0,-57 0 632 0 0,-318 34-977 0 0,487 28 576 0 0,-196 39 173 0 0,136-25-673 0 0,52-9 686 0 0,169-12-356 0 0,36 7-3065 0 0,-6-14 1658 0 0</inkml:trace>
  <inkml:trace contextRef="#ctx0" brushRef="#br0" timeOffset="119984.006">27253 13500 964 0 0,'0'0'28'0'0,"0"0"19"0"0,0 0 13 0 0,0 0 16 0 0,0 0 44 0 0,0 0-45 0 0,0 0 0 0 0,0 0-68 0 0,0 0 22 0 0,0-22 844 0 0,9-18-398 0 0,-37 44-642 0 0,30 0-975 0 0</inkml:trace>
  <inkml:trace contextRef="#ctx0" brushRef="#br0" timeOffset="147111.106">25198 1601 888 0 0</inkml:trace>
  <inkml:trace contextRef="#ctx0" brushRef="#br0" timeOffset="164424.674">29067 1093 976 0 0,'2'-2'556'0'0,"0"-1"-88"0"0,-2 1-28 0 0,0 1-56 0 0,0 1-44 0 0,0-4-348 0 0,-2 6-12 0 0,4-2-192 0 0,-1 2-132 0 0,1-1-248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7:3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315 602 1128 0 0,'0'0'517'0'0,"4"-18"2888"0"0,-1 23-3389 0 0,-1-1-1 0 0,1 1 1 0 0,-1-1-1 0 0,0 1 0 0 0,-1 0 1 0 0,1-1-1 0 0,-1 1 0 0 0,0 0 1 0 0,0 0-1 0 0,-1 0 1 0 0,1 0-1 0 0,-1 0 0 0 0,0 1 1 0 0,-1-1-1 0 0,1 0 0 0 0,-1 0 1 0 0,0 0-1 0 0,0 0 1 0 0,0-1-1 0 0,-1 1 0 0 0,-1 3-15 0 0,-1 24 43 0 0,0 24 128 0 0,2 1 0 0 0,3-1 0 0 0,2 0 0 0 0,3 1 0 0 0,2-1 0 0 0,5 12-171 0 0,-5-34 81 0 0,0-1 1 0 0,2 0-1 0 0,2-1 0 0 0,1 0 1 0 0,1-1-1 0 0,2 0 0 0 0,16 23-81 0 0,-25-43 32 0 0,1 0-1 0 0,0-1 0 0 0,1 0 1 0 0,0-1-1 0 0,1 0 1 0 0,0 0-1 0 0,0-1 1 0 0,1 0-1 0 0,0-1 1 0 0,0 0-1 0 0,1-1 0 0 0,-1 0 1 0 0,1-1-1 0 0,1 0 1 0 0,-1-1-1 0 0,1 0 1 0 0,0-1-1 0 0,0-1 0 0 0,0 0 1 0 0,0 0-1 0 0,0-1 1 0 0,0-1-32 0 0,8-5 15 0 0,1-1 1 0 0,-1-1 0 0 0,-1 0 0 0 0,0-2 0 0 0,0 0-1 0 0,-1-1 1 0 0,0-1 0 0 0,0-1 0 0 0,-1-1-1 0 0,-1-1 1 0 0,0 0 0 0 0,-1-1 0 0 0,-1 0 0 0 0,0-2-1 0 0,-1 1 1 0 0,-1-2 0 0 0,0 0 0 0 0,-2 0 0 0 0,0-2-1 0 0,-1 1 1 0 0,1-4-16 0 0,8-19 0 0 0,-1-1-1 0 0,-1 0 1 0 0,-3-1 0 0 0,-2-1 0 0 0,-2 0-1 0 0,-1 0 1 0 0,-3-1 0 0 0,-1 0-1 0 0,-3-44 1 0 0,-31-79 8 0 0,26 157-83 0 0,0 0 0 0 0,-1 1 0 0 0,0 0 0 0 0,-1 0 1 0 0,0 0-1 0 0,-1 1 0 0 0,0 0 0 0 0,0 0 0 0 0,-1 0 0 0 0,-1 0 1 0 0,1 1-1 0 0,-2 1 0 0 0,1-1 0 0 0,-1 2 0 0 0,0-1 0 0 0,-1 1 1 0 0,0 0-1 0 0,0 1 0 0 0,0 0 0 0 0,-1 1 0 0 0,-7-3 75 0 0,0 23-3433 0 0,17-5 2159 0 0</inkml:trace>
  <inkml:trace contextRef="#ctx0" brushRef="#br0" timeOffset="866.382">1401 1127 964 0 0,'69'297'2803'0'0,"-68"-295"-2572"0"0,-7 18 1864 0 0,-8-83-1071 0 0,12 28-896 0 0,1 0-1 0 0,2 0 1 0 0,1 0 0 0 0,2 1 0 0 0,1-1 0 0 0,2 1 0 0 0,4-11-128 0 0,-6 23 14 0 0,0 1 0 0 0,2 1 1 0 0,0-1-1 0 0,1 1 0 0 0,1 0 0 0 0,1 1 0 0 0,1 0 1 0 0,1 0-1 0 0,0 1 0 0 0,14-15-14 0 0,-22 32 6 0 0,0-1 0 0 0,0 1-1 0 0,0 0 1 0 0,0 0 0 0 0,0 0-1 0 0,0 1 1 0 0,0-1 0 0 0,0 1 0 0 0,0 0-1 0 0,0 0 1 0 0,0 0 0 0 0,0 1 0 0 0,0 0-1 0 0,0-1 1 0 0,0 1 0 0 0,0 1-1 0 0,0-1 1 0 0,0 0 0 0 0,0 1 0 0 0,-1 0-1 0 0,1 0 1 0 0,-1 0 0 0 0,1 0 0 0 0,-1 1-1 0 0,0 0 1 0 0,0-1 0 0 0,0 1 0 0 0,0 0-1 0 0,-1 0 1 0 0,1 0 0 0 0,-1 1-1 0 0,1-1 1 0 0,-1 1 0 0 0,0-1 0 0 0,-1 1-1 0 0,1 0 1 0 0,0 2-6 0 0,13 18-7 0 0,-1 1 0 0 0,-1 1 1 0 0,-1 0-1 0 0,-1 1 0 0 0,-1 0 0 0 0,-2 0 0 0 0,-1 1 1 0 0,1 13 6 0 0,53 148 130 0 0,-59-185-158 0 0,0 1 0 0 0,1-1 0 0 0,-1 0 0 0 0,1-1 0 0 0,0 1 0 0 0,0 0 0 0 0,0-1 0 0 0,0 0 0 0 0,1 1-1 0 0,0-2 1 0 0,-1 1 0 0 0,1 0 0 0 0,0-1 0 0 0,0 1 0 0 0,1-1 0 0 0,-1 0 0 0 0,0 0 0 0 0,1-1 0 0 0,-1 0 0 0 0,1 1 0 0 0,-1-1 0 0 0,1-1 0 0 0,0 1 0 0 0,-1-1-1 0 0,1 0 1 0 0,0 0 0 0 0,-1 0 0 0 0,1 0 0 0 0,0-1 0 0 0,-1 0 0 0 0,1 0 0 0 0,-1 0 0 0 0,1-1 0 0 0,-1 0 0 0 0,1 1 0 0 0,-1-1 0 0 0,0-1 0 0 0,0 1 0 0 0,1-1 28 0 0,10-5-137 0 0,-1 0 0 0 0,0-1 0 0 0,0-1 0 0 0,0 0 0 0 0,-1-1 1 0 0,-1-1-1 0 0,0 0 0 0 0,-1 0 0 0 0,0-1 0 0 0,6-10 137 0 0,-6 6 11 0 0,-2 0 0 0 0,0 0 1 0 0,-1-1-1 0 0,0 0 0 0 0,-2 0 0 0 0,0-1 0 0 0,-1 0 0 0 0,-1 0 0 0 0,0 0 0 0 0,-2-1 0 0 0,0 1 1 0 0,-2-18-12 0 0,0 36 24 0 0,0-1 0 0 0,0 0 0 0 0,0 1-1 0 0,-1-1 1 0 0,1 1 0 0 0,-1-1 0 0 0,1 1 0 0 0,-1 0 0 0 0,0-1 0 0 0,1 1 0 0 0,-1-1 0 0 0,0 1 0 0 0,0 0 0 0 0,0 0 0 0 0,0-1 0 0 0,0 1 0 0 0,0 0 0 0 0,0 0 0 0 0,-1 0 0 0 0,1 0 0 0 0,0 0 0 0 0,0 1 0 0 0,-1-1 0 0 0,1 0 0 0 0,-1 0 0 0 0,1 1 0 0 0,0-1 0 0 0,-1 1 0 0 0,1 0 0 0 0,-1-1 0 0 0,0 1 0 0 0,1 0 0 0 0,-1 0 0 0 0,1 0 0 0 0,-1 0 0 0 0,1 0 0 0 0,-1 0 0 0 0,1 0 0 0 0,-1 0 0 0 0,1 1 0 0 0,-1-1 0 0 0,1 1 0 0 0,-1-1 0 0 0,1 1 0 0 0,-1 0 0 0 0,1-1 0 0 0,0 1 0 0 0,-1 0 0 0 0,1 0 0 0 0,0 0 0 0 0,0 0 0 0 0,-1 0 0 0 0,1 0-1 0 0,0 0 1 0 0,0 0 0 0 0,0 1 0 0 0,1-1 0 0 0,-1 0 0 0 0,0 1 0 0 0,0-1 0 0 0,0 1-24 0 0,-14 140-100 0 0,3-12-3852 0 0,-2-113 2721 0 0</inkml:trace>
  <inkml:trace contextRef="#ctx0" brushRef="#br0" timeOffset="1116.319">2134 626 3356 0 0,'2'-12'980'0'0,"-1"2"-140"0"0,-1 2-79 0 0,0 3-85 0 0,4-2-108 0 0,-4 2-40 0 0,0 0-200 0 0,0 0-148 0 0,0 3-268 0 0,0-1-12 0 0,2 1-96 0 0,1 4 24 0 0,4 1-420 0 0,-1-1-220 0 0,-1 1-445 0 0,15 6 65 0 0,3-1-36 0 0,-2-1-72 0 0</inkml:trace>
  <inkml:trace contextRef="#ctx0" brushRef="#br0" timeOffset="1397.357">2722 572 1260 0 0,'0'1'143'0'0,"-1"-1"0"0"0,1 0 1 0 0,0 0-1 0 0,-1 0 0 0 0,1 0 0 0 0,-1 0 0 0 0,1 0 0 0 0,-1 0 1 0 0,1 0-1 0 0,-1 0 0 0 0,1 0 0 0 0,-1 0 0 0 0,1 0 0 0 0,-1 0 1 0 0,1 0-1 0 0,-1-1 0 0 0,1 1 0 0 0,0 0 0 0 0,-1 0 0 0 0,1 0 1 0 0,-1-1-1 0 0,1 1 0 0 0,0 0 0 0 0,-1 0 0 0 0,1-1 0 0 0,-1 1-143 0 0,-12 39 401 0 0,2 1 0 0 0,1 1 0 0 0,2 0 0 0 0,2 0 0 0 0,1 0 0 0 0,3 1-1 0 0,1 0 1 0 0,2-1 0 0 0,4 20-401 0 0,106 526 1540 0 0,-101-406-1687 0 0,-10-172-32 0 0,0 0 1 0 0,-1 0 0 0 0,0-1-1 0 0,-1 1 1 0 0,1 0-1 0 0,-2-1 1 0 0,1 1 0 0 0,-1-1-1 0 0,0 0 1 0 0,-1 0-1 0 0,0 0 1 0 0,0 0-1 0 0,-1-1 1 0 0,0 1 0 0 0,-1-1-1 0 0,1 0 1 0 0,-1-1-1 0 0,-1 1 179 0 0,4-4-168 0 0,0-1 1 0 0,0 0-1 0 0,0 0 0 0 0,0 0 0 0 0,-1-1 0 0 0,1 1 1 0 0,0-1-1 0 0,-1 0 0 0 0,1 1 0 0 0,-1-2 0 0 0,1 1 1 0 0,-1 0-1 0 0,1-1 0 0 0,-1 1 0 0 0,0-1 0 0 0,1 0 0 0 0,-1-1 1 0 0,0 1-1 0 0,1 0 0 0 0,-1-1 0 0 0,1 0 0 0 0,-1 0 1 0 0,0 0 167 0 0,-34-21-1312 0 0</inkml:trace>
  <inkml:trace contextRef="#ctx0" brushRef="#br0" timeOffset="2285.557">2308 1087 988 0 0,'13'-7'4058'0'0,"102"-28"-3153"0"0,743-156 193 0 0,-697 143-1830 0 0,-206 52-506 0 0,27 1 1185 0 0,-25 2 40 0 0,1 2-1 0 0,0 3 0 0 0,0 1 1 0 0,1 1-1 0 0,1 3 0 0 0,0 1 0 0 0,1 2 1 0 0,1 2-1 0 0,2 1 0 0 0,0 2 1 0 0,-12 12 13 0 0,46-36 9 0 0,1 0 0 0 0,-1 0 0 0 0,1 0 0 0 0,-1 0 0 0 0,1 1 0 0 0,0-1 0 0 0,-1 0 0 0 0,1 1 0 0 0,0-1 0 0 0,0 1 0 0 0,0-1 0 0 0,0 1 0 0 0,0-1 0 0 0,0 1 0 0 0,0 0 0 0 0,1-1 0 0 0,-1 1 0 0 0,0 0 0 0 0,1 0 0 0 0,0 0 0 0 0,-1 0 0 0 0,1-1 0 0 0,0 1 0 0 0,0 0 0 0 0,0 0 0 0 0,0 0 0 0 0,0 0 0 0 0,1 0 0 0 0,-1-1 0 0 0,0 1 0 0 0,1 0 0 0 0,0 0 0 0 0,-1 0 0 0 0,1-1 0 0 0,0 1 0 0 0,0 0 0 0 0,0-1 0 0 0,0 1 0 0 0,0-1 0 0 0,0 1 0 0 0,0-1 0 0 0,0 0 0 0 0,1 1 0 0 0,-1-1 0 0 0,1 0 0 0 0,-1 0 0 0 0,1 0 0 0 0,-1 0 0 0 0,1 0 0 0 0,0 0-9 0 0,105 9 463 0 0,-58-27-398 0 0,-1-2 1 0 0,-1-2 0 0 0,-1-2-1 0 0,-1-2 1 0 0,-2-2 0 0 0,0-2-1 0 0,-2-1 1 0 0,16-17-66 0 0,-14 19-92 0 0,-43 27-50 0 0,22 20 1 0 0,27 104-272 0 0,-44-97 327 0 0,15 120 754 0 0,-20-145-433 0 0,-11-6 398 0 0,15-16-724 0 0,0 0 0 0 0,1 0 0 0 0,1 1 0 0 0,1 0 0 0 0,1 0 0 0 0,1 1 0 0 0,0 0 0 0 0,2 1 0 0 0,0 0 0 0 0,0 0 0 0 0,2 1 0 0 0,0 1 0 0 0,2 0 0 0 0,-1 1 0 0 0,7-5 91 0 0,36-46-2836 0 0,-42 43 1465 0 0</inkml:trace>
  <inkml:trace contextRef="#ctx0" brushRef="#br0" timeOffset="2923.426">3988 956 936 0 0,'46'168'4300'0'0,"-78"-168"-2934"0"0,27-11-1318 0 0,1 0 0 0 0,1-1 0 0 0,-1 0 0 0 0,2 0 0 0 0,0 0 0 0 0,0 0 0 0 0,1 0 0 0 0,0 0 0 0 0,1 0 0 0 0,1-1 0 0 0,0 1 0 0 0,1 0 0 0 0,0 0 0 0 0,0 0 0 0 0,2 1 0 0 0,-1-1 0 0 0,1 0 0 0 0,1 1 0 0 0,0 0 1 0 0,1 0-1 0 0,0 1 0 0 0,0-1 0 0 0,1 1 0 0 0,1 1 0 0 0,0-1 0 0 0,0 1 0 0 0,1 1 0 0 0,0-1-48 0 0,-7 6-9 0 0,1 0 0 0 0,0 0 0 0 0,0 0 0 0 0,0 0 0 0 0,0 0 0 0 0,0 1 0 0 0,1-1 1 0 0,-1 1-1 0 0,1 0 0 0 0,0 0 0 0 0,-1 0 0 0 0,1 1 0 0 0,0-1 0 0 0,0 1 0 0 0,0 0 0 0 0,0 0 0 0 0,0 0 1 0 0,0 1-1 0 0,1-1 0 0 0,-1 1 0 0 0,0 0 0 0 0,0 0 0 0 0,0 1 0 0 0,0-1 0 0 0,0 1 0 0 0,4 1 9 0 0,2 1-5 0 0,1 1 0 0 0,-1 0-1 0 0,0 1 1 0 0,0 0 0 0 0,0 1 0 0 0,0 0-1 0 0,-1 1 1 0 0,0 0 0 0 0,-1 0-1 0 0,0 0 1 0 0,0 1 0 0 0,0 1-1 0 0,-1-1 1 0 0,0 1 0 0 0,-1 1 0 0 0,0-1-1 0 0,0 1 1 0 0,-1 0 0 0 0,1 2 5 0 0,-6-8-3 0 0,1 0 1 0 0,-1 0 0 0 0,0 0 0 0 0,0-1-1 0 0,-1 1 1 0 0,1 0 0 0 0,-1 0-1 0 0,0 0 1 0 0,1-1 0 0 0,-2 1 0 0 0,1-1-1 0 0,0 1 1 0 0,-1-1 0 0 0,0 1 0 0 0,0-1-1 0 0,0 0 1 0 0,0 0 0 0 0,0 1-1 0 0,-1-2 1 0 0,1 1 0 0 0,-1 0 0 0 0,0 0-1 0 0,0-1 1 0 0,-3 3 2 0 0,4-45 246 0 0,139-216-475 0 0,-135 255 213 0 0,1 0 0 0 0,-1 0 0 0 0,1 1 0 0 0,-1-1 0 0 0,1 1 0 0 0,-1-1 0 0 0,1 1 0 0 0,0 0 1 0 0,-1 0-1 0 0,1 0 0 0 0,-1 0 0 0 0,1 1 0 0 0,-1-1 0 0 0,1 1 0 0 0,-1-1 0 0 0,1 1 0 0 0,-1 0 0 0 0,1 0 0 0 0,-1 0 0 0 0,0 0 0 0 0,1 1 0 0 0,-1-1 0 0 0,0 1 0 0 0,0-1 0 0 0,0 1 0 0 0,0 0 0 0 0,0 0 0 0 0,-1-1 0 0 0,1 1 0 0 0,0 0 0 0 0,-1 1 0 0 0,0-1 0 0 0,1 0 0 0 0,-1 0 0 0 0,0 1 0 0 0,0-1 0 0 0,0 1 16 0 0,87 169 52 0 0,-12-16-3953 0 0,-69-147 2772 0 0,0-4 49 0 0</inkml:trace>
  <inkml:trace contextRef="#ctx0" brushRef="#br0" timeOffset="3576.721">5003 136 848 0 0,'6'-43'1911'0'0,"-5"27"-595"0"0,-3 28 438 0 0,-13 334-427 0 0,42-138-1030 0 0,-24-192-290 0 0,-1 10 31 0 0,1 0-1 0 0,1-1 0 0 0,1 0 0 0 0,2 0 0 0 0,0 0 0 0 0,2-1 0 0 0,1 0 1 0 0,0-1-1 0 0,2 0 0 0 0,1 0 0 0 0,0-1 0 0 0,2-1 0 0 0,9 11-37 0 0,-19-29 6 0 0,-1 0-1 0 0,1 0 0 0 0,0 0 1 0 0,-1-1-1 0 0,1 0 0 0 0,0 0 1 0 0,0 0-1 0 0,1-1 0 0 0,-1 1 0 0 0,0-1 1 0 0,0-1-1 0 0,1 1 0 0 0,-1-1 1 0 0,1 1-1 0 0,-1-2 0 0 0,0 1 1 0 0,1 0-1 0 0,-1-1 0 0 0,0 0 1 0 0,0-1-1 0 0,1 1 0 0 0,-1-1 0 0 0,0 0 1 0 0,0 0-1 0 0,0 0 0 0 0,-1-1 1 0 0,1 0-1 0 0,-1 0 0 0 0,5-3-5 0 0,107-115-208 0 0,-18-101-74 0 0,-98 221 322 0 0,-19 31-161 0 0,10-11 136 0 0,1 1 0 0 0,1 0-1 0 0,1 1 1 0 0,1-1 0 0 0,1 1 0 0 0,1 0-1 0 0,0 1 1 0 0,1 13-15 0 0,4-27 4 0 0,0 0-1 0 0,0 0 1 0 0,1 0 0 0 0,0 0-1 0 0,0 0 1 0 0,0 0 0 0 0,1-1-1 0 0,1 0 1 0 0,-1 0-1 0 0,1 0 1 0 0,0 0 0 0 0,1-1-1 0 0,-1 0 1 0 0,1 0 0 0 0,1 0-1 0 0,-1-1 1 0 0,1 0 0 0 0,0 0-1 0 0,0 0 1 0 0,0-1 0 0 0,1-1-1 0 0,-1 1 1 0 0,1-1 0 0 0,0 0-1 0 0,0-1 1 0 0,0 0-1 0 0,0 0 1 0 0,1 0 0 0 0,-1-1-1 0 0,1-1 1 0 0,-1 1 0 0 0,0-1-1 0 0,1-1 1 0 0,-1 0 0 0 0,0 0-1 0 0,1 0 1 0 0,-1-1 0 0 0,0-1-1 0 0,0 1 1 0 0,0-1-1 0 0,0 0 1 0 0,-1-1 0 0 0,1 0-1 0 0,-1 0 1 0 0,1-2-4 0 0,4-1-11 0 0,0-1 1 0 0,-1 0-1 0 0,0 0 0 0 0,-1-2 0 0 0,1 1 1 0 0,-2-1-1 0 0,0 0 0 0 0,0-1 1 0 0,-1 0-1 0 0,0-1 0 0 0,-1 0 0 0 0,0 0 1 0 0,-1 0-1 0 0,0-1 0 0 0,-1 0 0 0 0,0 0 1 0 0,-2 0-1 0 0,1-1 0 0 0,-1 1 1 0 0,-1-1-1 0 0,-1 0 0 0 0,0 0 0 0 0,-1-12 11 0 0,6-47 262 0 0,14 225 210 0 0,-20-118-417 0 0,1 1-28 0 0,-1 0 1 0 0,-1 0-1 0 0,-2 0 0 0 0,-1 0 1 0 0,-2-1-1 0 0,-2 0 0 0 0,-10 29-27 0 0,6-35-72 0 0,-2-1-1 0 0,-1-1 1 0 0,0 0-1 0 0,-2-1 1 0 0,-2 0-1 0 0,0-2 1 0 0,-1 0-1 0 0,-1-1 1 0 0,-1-1-1 0 0,-1-1 1 0 0,-1-1-1 0 0,-12 6 73 0 0,-204 97-4269 0 0,180-104 2999 0 0</inkml:trace>
  <inkml:trace contextRef="#ctx0" brushRef="#br0" timeOffset="12978.761">19004 291 1036 0 0,'-6'4'653'0'0,"3"-2"-581"0"0,0 0 0 0 0,0 0 0 0 0,0 1 0 0 0,0 0 0 0 0,0 0 0 0 0,1 0 0 0 0,-1 0 0 0 0,1 0 0 0 0,0 0 0 0 0,0 0 0 0 0,0 1 0 0 0,0-1 0 0 0,1 1 0 0 0,-1-1 0 0 0,1 1 0 0 0,0 0 0 0 0,0 0 0 0 0,0-1 0 0 0,1 1 0 0 0,-1 0 1 0 0,1 0-1 0 0,0 0 0 0 0,0 0 0 0 0,0 0 0 0 0,1 1-72 0 0,-2 17 224 0 0,2 0 0 0 0,0 0 0 0 0,1 0 0 0 0,2 0 0 0 0,0 0 0 0 0,1-1 0 0 0,1 0 0 0 0,1 0 0 0 0,1 0 0 0 0,1-1 1 0 0,1 0-1 0 0,0-1 0 0 0,2 0 0 0 0,0-1 0 0 0,1 0 0 0 0,1 0 0 0 0,0-2 0 0 0,1 0 0 0 0,1 0 0 0 0,1-2 0 0 0,0 0 0 0 0,9 5-224 0 0,-9-7 51 0 0,0-1-1 0 0,1-1 0 0 0,0 0 0 0 0,1-2 0 0 0,0 0 0 0 0,0 0 0 0 0,1-2 0 0 0,0-1 0 0 0,0 0 0 0 0,1-2 0 0 0,-1 0 0 0 0,1-1 0 0 0,-1-1 0 0 0,1-1 1 0 0,0-1-1 0 0,-1-1 0 0 0,1 0 0 0 0,-1-2 0 0 0,0 0 0 0 0,0-2 0 0 0,0 0 0 0 0,-1-1 0 0 0,1-1 0 0 0,-2-1 0 0 0,1 0 0 0 0,-1-1 0 0 0,-1-1 0 0 0,0-1 1 0 0,-1-1-1 0 0,0 0 0 0 0,-1-1 0 0 0,0-1 0 0 0,-1 0 0 0 0,-1-1 0 0 0,0 0 0 0 0,-1-1 0 0 0,-1 0 0 0 0,-1-1 0 0 0,3-7-50 0 0,-5 1-78 0 0,-1-1-1 0 0,-1 0 1 0 0,-2 0-1 0 0,0 0 0 0 0,-2-1 1 0 0,-1 1-1 0 0,-1-17 79 0 0,-1 23-59 0 0,0 0-1 0 0,-1 0 0 0 0,-2 0 1 0 0,1 0-1 0 0,-2 0 0 0 0,-1 1 1 0 0,0 0-1 0 0,-1 0 0 0 0,-1 1 1 0 0,-1 0-1 0 0,0 0 0 0 0,-7-7 60 0 0,-46-30-459 0 0,62 53 364 0 0,-2 0 1 0 0,1 0-1 0 0,0 0 1 0 0,0 0-1 0 0,0 0 1 0 0,0 0-1 0 0,-1 0 1 0 0,1 1-1 0 0,0-1 1 0 0,-1 0-1 0 0,1 1 1 0 0,0-1-1 0 0,-1 1 1 0 0,1-1 0 0 0,-1 1-1 0 0,1 0 1 0 0,-1 0-1 0 0,1 0 1 0 0,-1 0-1 0 0,1 0 1 0 0,-1 0-1 0 0,1 0 1 0 0,-1 0-1 0 0,1 0 1 0 0,-1 1-1 0 0,1-1 1 0 0,-1 0-1 0 0,1 1 1 0 0,0 0 0 0 0,-1-1-1 0 0,1 1 1 0 0,0 0-1 0 0,-1-1 1 0 0,1 1-1 0 0,0 0 1 0 0,0 0-1 0 0,0 0 1 0 0,0 0-1 0 0,0 0 1 0 0,0 1-1 0 0,0-1 1 0 0,0 0-1 0 0,0 0 1 0 0,0 1 0 0 0,1-1-1 0 0,-1 0 1 0 0,0 1-1 0 0,1-1 1 0 0,-1 2 94 0 0,0 7-1289 0 0,2-2-148 0 0</inkml:trace>
  <inkml:trace contextRef="#ctx0" brushRef="#br0" timeOffset="13551.668">20173 472 1160 0 0,'33'68'1023'0'0,"-3"1"-1"0"0,-2 1 1 0 0,-4 1-1 0 0,-2 6-1022 0 0,-12-27 2060 0 0,-25-70-861 0 0,11 11-1147 0 0,-1-1 0 0 0,1 1 0 0 0,1-1 0 0 0,0 0 0 0 0,0 0 0 0 0,1 0 0 0 0,0-1 0 0 0,1 1 0 0 0,0-1 0 0 0,0 1 0 0 0,1 0 0 0 0,1-1 0 0 0,0 1 0 0 0,0-1 1 0 0,1 0-53 0 0,2-7 19 0 0,0-1 0 0 0,2 1 1 0 0,0 0-1 0 0,0 0 1 0 0,2 1-1 0 0,0 0 1 0 0,1 0-1 0 0,1 1 1 0 0,1 0-1 0 0,0 1 1 0 0,1 0-1 0 0,0 0 1 0 0,1 2-1 0 0,1-1 1 0 0,0 2-1 0 0,1 0 1 0 0,0 1-1 0 0,1 0 1 0 0,16-8-20 0 0,-26 18-4 0 0,-1 0 0 0 0,1 1 0 0 0,-1-1 0 0 0,1 1 0 0 0,-1 0 1 0 0,1 1-1 0 0,-1 0 0 0 0,1-1 0 0 0,-1 2 0 0 0,0-1 1 0 0,1 0-1 0 0,-1 1 0 0 0,0 0 0 0 0,0 1 0 0 0,0-1 0 0 0,0 1 1 0 0,0 0-1 0 0,-1 0 0 0 0,1 0 0 0 0,-1 1 0 0 0,0-1 1 0 0,0 1-1 0 0,0 0 0 0 0,-1 0 0 0 0,1 1 0 0 0,-1-1 0 0 0,3 5 4 0 0,74 141-24 0 0,-75-137 23 0 0,110 207-1339 0 0,-94-201 234 0 0,-6-13-3082 0 0,-15-6 3075 0 0</inkml:trace>
  <inkml:trace contextRef="#ctx0" brushRef="#br0" timeOffset="14034.157">21051 4 1360 0 0,'-2'0'67'0'0,"0"0"-1"0"0,0 0 1 0 0,1 0-1 0 0,-1 0 1 0 0,0 0-1 0 0,0 1 1 0 0,0-1-1 0 0,1 1 1 0 0,-1-1-1 0 0,0 1 0 0 0,1 0 1 0 0,-1-1-1 0 0,0 1 1 0 0,1 0-1 0 0,-1 0 1 0 0,1 0-1 0 0,-1 0 1 0 0,1 1-1 0 0,0-1 1 0 0,0 0-1 0 0,-1 1 1 0 0,1-1-1 0 0,0 0 1 0 0,0 1-1 0 0,0 0 1 0 0,0-1-1 0 0,0 1 1 0 0,1-1-1 0 0,-1 1 1 0 0,0 0-1 0 0,1 0 1 0 0,0-1-1 0 0,-1 1 1 0 0,1 0-1 0 0,0 0 1 0 0,0 1-67 0 0,-20 237 1910 0 0,21-178-1491 0 0,22 136 247 0 0,-16 14 2643 0 0,11-305-1897 0 0,-11 76-1413 0 0,1 0 0 0 0,0 1 0 0 0,1 0 1 0 0,1 1-1 0 0,1-1 0 0 0,0 2 0 0 0,0 0 1 0 0,2 0-1 0 0,-1 1 0 0 0,2 1 1 0 0,0 0-1 0 0,0 0 0 0 0,1 2 0 0 0,1 0 1 0 0,-1 1-1 0 0,2 0 0 0 0,-1 1 0 0 0,1 1 1 0 0,0 1-1 0 0,1 0 0 0 0,-1 1 0 0 0,1 1 1 0 0,0 1-1 0 0,1 0 0 0 0,5 1 1 0 0,-17 2-13 0 0,0 0 1 0 0,0 0-1 0 0,0 1 0 0 0,0 0 1 0 0,0 0-1 0 0,0 0 1 0 0,0 1-1 0 0,0 0 0 0 0,-1 1 1 0 0,1-1-1 0 0,-1 1 0 0 0,1 1 1 0 0,-1-1-1 0 0,0 1 0 0 0,-1 0 1 0 0,1 0-1 0 0,-1 1 0 0 0,1 0 1 0 0,-1 0-1 0 0,-1 0 0 0 0,1 0 1 0 0,-1 1-1 0 0,0 0 0 0 0,0 0 1 0 0,0 0-1 0 0,-1 0 1 0 0,0 1-1 0 0,0-1 0 0 0,-1 1 1 0 0,0-1-1 0 0,0 1 0 0 0,0 0 1 0 0,-1 0-1 0 0,0 0 0 0 0,-1 0 1 0 0,1 0-1 0 0,-1 0 0 0 0,-1 1 13 0 0,-3 3-11 0 0,-1 1 0 0 0,0-1 0 0 0,-1 0 0 0 0,0 0 0 0 0,-1 0 0 0 0,0-1 0 0 0,0 0 0 0 0,-1-1 0 0 0,-1 1 0 0 0,0-2 0 0 0,0 1-1 0 0,0-1 1 0 0,-1 0 0 0 0,-1-1 0 0 0,1-1 0 0 0,-1 1 0 0 0,0-1 0 0 0,-12 4 11 0 0,-1 1-331 0 0,-1-2 0 0 0,-1 0 0 0 0,1-1 0 0 0,-1-2-1 0 0,-1 0 1 0 0,1-2 0 0 0,-1-1 0 0 0,-21 0 331 0 0,45-3-153 0 0,0-1-1 0 0,1 1 1 0 0,-1 0 0 0 0,0-1-1 0 0,1 1 1 0 0,-1-1 0 0 0,0 0-1 0 0,1 0 1 0 0,-1 0 0 0 0,1 0-1 0 0,-1-1 1 0 0,1 1 0 0 0,0-1-1 0 0,0 1 1 0 0,-1-1 0 0 0,1 0 0 0 0,0 0-1 0 0,0 0 1 0 0,1 0 0 0 0,-1 0-1 0 0,0 0 1 0 0,1 0 0 0 0,-1-1-1 0 0,1 1 1 0 0,0 0 0 0 0,0-1-1 0 0,0 1 1 0 0,0-1 0 0 0,0 0-1 0 0,0 1 1 0 0,1-1 0 0 0,-1 0-1 0 0,1 0 154 0 0,0-9-1266 0 0</inkml:trace>
  <inkml:trace contextRef="#ctx0" brushRef="#br0" timeOffset="14269.32">21801 374 888 0 0,'4'30'5269'0'0,"3"29"-4528"0"0,61 93 271 0 0,-36-90-4020 0 0,-32-59 1660 0 0,-4-1 34 0 0</inkml:trace>
  <inkml:trace contextRef="#ctx0" brushRef="#br0" timeOffset="14424.817">21796 92 2644 0 0,'-4'-8'960'0'0,"4"3"-204"0"0,0 0-56 0 0,0 2-199 0 0,0-4-181 0 0,-2 4-180 0 0,2 1-120 0 0,2 2-4 0 0,-2 2-568 0 0,4-1 47 0 0,-4 3-955 0 0,3 1 56 0 0</inkml:trace>
  <inkml:trace contextRef="#ctx0" brushRef="#br0" timeOffset="15029.758">22244 461 1148 0 0,'-1'0'39'0'0,"1"0"-1"0"0,-1 0 1 0 0,1 0-1 0 0,-1 0 1 0 0,1 0 0 0 0,-1-1-1 0 0,1 1 1 0 0,-1 0-1 0 0,1 0 1 0 0,-1 0-1 0 0,1 0 1 0 0,0-1 0 0 0,-1 1-1 0 0,1 0 1 0 0,-1 0-1 0 0,1-1 1 0 0,-1 1-1 0 0,1 0 1 0 0,0-1 0 0 0,-1 1-1 0 0,1 0 1 0 0,0-1-1 0 0,-1 1 1 0 0,1-1 0 0 0,0 1-1 0 0,0 0 1 0 0,-1-1-1 0 0,1 1 1 0 0,0-1-1 0 0,0 1 1 0 0,0-1 0 0 0,0 1-1 0 0,-1-1 1 0 0,1 1-1 0 0,0-1 1 0 0,0 1-1 0 0,0-1 1 0 0,0 1 0 0 0,0-1-1 0 0,0 1 1 0 0,0-1-1 0 0,1 1 1 0 0,-1-1-1 0 0,0 1 1 0 0,0-1 0 0 0,0 1-1 0 0,0-1 1 0 0,1 1-1 0 0,-1-1 1 0 0,0 1-1 0 0,0 0 1 0 0,1-1 0 0 0,-1 1-1 0 0,0-1 1 0 0,1 1-1 0 0,-1 0 1 0 0,0-1 0 0 0,1 1-1 0 0,-1 0 1 0 0,1-1-1 0 0,-1 1 1 0 0,0 0-1 0 0,1 0 1 0 0,-1 0 0 0 0,1-1-1 0 0,0 1-38 0 0,-38-5 621 0 0,18 10-506 0 0,1 0-1 0 0,0 0 1 0 0,0 2 0 0 0,1 0-1 0 0,0 1 1 0 0,0 1 0 0 0,0 0-1 0 0,1 2 1 0 0,1 0 0 0 0,0 0 0 0 0,0 1-1 0 0,1 1 1 0 0,1 1 0 0 0,0 0-1 0 0,1 0 1 0 0,1 1 0 0 0,-8 12-115 0 0,18-26 13 0 0,0 1 1 0 0,0-1 0 0 0,0 0-1 0 0,0 1 1 0 0,1-1-1 0 0,-1 1 1 0 0,0-1 0 0 0,1 1-1 0 0,-1-1 1 0 0,1 1 0 0 0,-1-1-1 0 0,1 1 1 0 0,0 0 0 0 0,-1-1-1 0 0,1 1 1 0 0,0 0-1 0 0,0-1 1 0 0,0 1 0 0 0,0 0-1 0 0,1-1 1 0 0,-1 1 0 0 0,0 0-1 0 0,1-1 1 0 0,-1 1 0 0 0,1-1-1 0 0,0 1 1 0 0,-1-1 0 0 0,1 1-1 0 0,0-1 1 0 0,0 1-1 0 0,0-1 1 0 0,0 0 0 0 0,0 0-1 0 0,0 1 1 0 0,0-1 0 0 0,0 0-1 0 0,1 0 1 0 0,-1 0 0 0 0,0 0-1 0 0,1 0 1 0 0,-1 0 0 0 0,1-1-1 0 0,-1 1 1 0 0,1 0-1 0 0,-1-1 1 0 0,1 1 0 0 0,0-1-1 0 0,-1 0 1 0 0,1 1 0 0 0,0-1-14 0 0,90 12 496 0 0,-82-12-502 0 0,0 0 1 0 0,0-1-1 0 0,1 0 0 0 0,-1 0 0 0 0,0-1 0 0 0,0 0 0 0 0,0-1 0 0 0,0 0 0 0 0,-1-1 1 0 0,1 0-1 0 0,-1 0 0 0 0,0-1 0 0 0,0 0 0 0 0,0-1 0 0 0,-1 0 0 0 0,0 0 0 0 0,0-1 1 0 0,-1 0-1 0 0,1 0 0 0 0,-1-1 0 0 0,-1 0 0 0 0,0 0 0 0 0,0-1 0 0 0,-1 1 0 0 0,1-1 0 0 0,-2-1 1 0 0,0 1-1 0 0,0 0 0 0 0,0-1 0 0 0,-1 0 0 0 0,-1 0 0 0 0,0 0 0 0 0,1-7 6 0 0,-17-14-24 0 0,12 42 21 0 0,1 0 0 0 0,1 0 1 0 0,0 0-1 0 0,0 0 0 0 0,1 0 1 0 0,0 1-1 0 0,1-1 1 0 0,1-1-1 0 0,-1 1 0 0 0,2 0 1 0 0,-1-1-1 0 0,2 1 0 0 0,-1-1 1 0 0,1 0-1 0 0,1 0 0 0 0,0-1 1 0 0,0 0-1 0 0,1 0 1 0 0,0 0-1 0 0,1-1 0 0 0,-1 0 1 0 0,4 2 2 0 0,59 43-394 0 0,-10-39-3305 0 0,-44-14 2517 0 0</inkml:trace>
  <inkml:trace contextRef="#ctx0" brushRef="#br0" timeOffset="15323.746">22839 266 996 0 0,'-15'10'264'0'0,"10"-8"-146"0"0,-1 0-1 0 0,1 0 1 0 0,0 1-1 0 0,0 0 1 0 0,0 0-1 0 0,1 0 1 0 0,-1 1-1 0 0,1-1 1 0 0,-1 1-1 0 0,1 0 1 0 0,0 0-1 0 0,1 1 1 0 0,-1-1-1 0 0,1 1 1 0 0,0 0-1 0 0,0 0 1 0 0,0 0-1 0 0,1 0 1 0 0,-1 0-1 0 0,1 1 1 0 0,1-1-1 0 0,-1 1 0 0 0,1-1 1 0 0,0 1-1 0 0,0 0 1 0 0,0-1-1 0 0,1 1 1 0 0,0 0-1 0 0,0 0 1 0 0,1-1-1 0 0,0 4-117 0 0,13 14 326 0 0,1 0-1 0 0,1-2 1 0 0,1 0 0 0 0,1-1-1 0 0,1-1 1 0 0,0 0-1 0 0,1-2 1 0 0,1 0-1 0 0,20 11-325 0 0,4 8 339 0 0,107 85 746 0 0,-155-112-1461 0 0,-19-25-561 0 0,-12-81-3497 0 0,31 67 3181 0 0</inkml:trace>
  <inkml:trace contextRef="#ctx0" brushRef="#br0" timeOffset="15604.626">23193 334 1392 0 0,'-144'90'4536'0'0,"-18"119"-2867"0"0,144-183-1418 0 0,-6 11-93 0 0,15-18-493 0 0,-2-2 0 0 0,0 1 0 0 0,-1-2 1 0 0,-1 1-1 0 0,0-2 0 0 0,-1 0 0 0 0,-1 0 0 0 0,0-1 1 0 0,-1-1-1 0 0,0-1 0 0 0,-18 10 335 0 0,18-17-1227 0 0,5-5-77 0 0</inkml:trace>
  <inkml:trace contextRef="#ctx0" brushRef="#br0" timeOffset="16147.178">22887 349 936 0 0,'66'-52'3342'0'0,"-62"51"-3286"0"0,1-1 0 0 0,0 1 0 0 0,-1 0 0 0 0,1 1 0 0 0,0-1 0 0 0,0 1 0 0 0,-1 0 0 0 0,1 0 0 0 0,0 0 0 0 0,0 1 0 0 0,-1-1 0 0 0,1 1 0 0 0,0 1 0 0 0,-1-1 0 0 0,1 0 0 0 0,-1 1 0 0 0,1 0 0 0 0,-1 0-1 0 0,0 0 1 0 0,0 1 0 0 0,0 0 0 0 0,0-1 0 0 0,0 1 0 0 0,-1 1 0 0 0,1-1 0 0 0,-1 0 0 0 0,0 1 0 0 0,0 0 0 0 0,0-1 0 0 0,-1 1 0 0 0,1 1 0 0 0,-1-1 0 0 0,0 0 0 0 0,0 0 0 0 0,0 1 0 0 0,-1-1 0 0 0,2 5-56 0 0,-2-2-143 0 0,-1 0 0 0 0,0 0 0 0 0,0 0 0 0 0,-1 0 0 0 0,1 0 0 0 0,-1 0 0 0 0,-1 0 0 0 0,0 0 0 0 0,0-1 0 0 0,0 1 0 0 0,0-1 1 0 0,-1 1-1 0 0,0-1 0 0 0,-1 0 0 0 0,0 0 0 0 0,1 0 0 0 0,-2-1 0 0 0,1 1 0 0 0,-1-1 0 0 0,0 0 0 0 0,0 0 0 0 0,0-1 0 0 0,0 1 1 0 0,-1-1-1 0 0,-2 1 143 0 0,-5 3-1268 0 0</inkml:trace>
  <inkml:trace contextRef="#ctx0" brushRef="#br0" timeOffset="17188.297">23241 646 924 0 0,'148'-37'3701'0'0,"173"-35"-2239"0"0,-274 51-1206 0 0,-85 9-188 0 0,6 7 23 0 0,0 2-1 0 0,1 2 1 0 0,-1 1-1 0 0,0 1 1 0 0,0 1-1 0 0,0 2 1 0 0,1 2-1 0 0,-1 1 1 0 0,2 1-1 0 0,-12 5-90 0 0,30-11 43 0 0,1 1 1 0 0,0 0-1 0 0,0 1 1 0 0,0 0-1 0 0,0 0 1 0 0,1 1-1 0 0,-1 1 1 0 0,1 0-1 0 0,1 0 0 0 0,-1 1 1 0 0,1 0-1 0 0,0 1 1 0 0,1 0-1 0 0,0 0 1 0 0,0 1-1 0 0,1 0 1 0 0,0 0-1 0 0,-5 8-43 0 0,35 32 26 0 0,-13-42-26 0 0,0-1-1 0 0,1 0 1 0 0,0-1 0 0 0,0 0-1 0 0,0-1 1 0 0,0 0 0 0 0,1-1-1 0 0,-1 0 1 0 0,1-1-1 0 0,0 0 1 0 0,0-1 0 0 0,0 0-1 0 0,0-1 1 0 0,8-1 0 0 0,-8 2-15 0 0,147 1-1073 0 0,1-6 0 0 0,130-23 1088 0 0,-34-30-949 0 0,-224 34 1141 0 0,-31 22-79 0 0,-1 1 39 0 0,-4-2 6 0 0,-11-4-43 0 0,0 0 0 0 0,0 1 0 0 0,-1 1-1 0 0,0 1 1 0 0,0 0 0 0 0,0 1 0 0 0,0 1 0 0 0,0 0 0 0 0,0 1 0 0 0,0 1 0 0 0,-1 0 0 0 0,1 1 0 0 0,1 1-1 0 0,-1 1 1 0 0,0 0 0 0 0,1 1 0 0 0,-1 1 0 0 0,-10 5-115 0 0,19-9 20 0 0,1 0 0 0 0,-1 0 0 0 0,1 0 0 0 0,0 1 0 0 0,0 0 0 0 0,0 0 0 0 0,0 1-1 0 0,1-1 1 0 0,-1 1 0 0 0,1 1 0 0 0,0-1 0 0 0,0 1 0 0 0,0-1 0 0 0,1 1 0 0 0,0 1 0 0 0,0-1 0 0 0,0 1 0 0 0,0-1 0 0 0,-1 5-20 0 0,68 16-52 0 0,-43-26-22 0 0,1 0 1 0 0,0-1-1 0 0,0-1 0 0 0,-1-1 1 0 0,1-1-1 0 0,-1-1 1 0 0,0-1-1 0 0,0 0 1 0 0,-1-2-1 0 0,0 0 0 0 0,0-1 1 0 0,-1-1-1 0 0,0-1 1 0 0,-1 0-1 0 0,0-1 1 0 0,-1-1-1 0 0,0-1 0 0 0,-1 0 1 0 0,0-1-1 0 0,-1-1 1 0 0,-1 0-1 0 0,-1-1 1 0 0,0 0-1 0 0,-1-1 0 0 0,-1 0 1 0 0,-1 0-1 0 0,-1-1 1 0 0,0-1-1 0 0,2-10 74 0 0,-5 12 137 0 0,-1 1 0 0 0,-1-1 1 0 0,0 0-1 0 0,-2 0 0 0 0,0 0 0 0 0,-1 0 0 0 0,0 0 0 0 0,-2 0 0 0 0,0 0 0 0 0,-1 0 0 0 0,-1 1 1 0 0,0-1-1 0 0,-2 1 0 0 0,0 0 0 0 0,-1 0 0 0 0,0 1 0 0 0,-1 0 0 0 0,-1 0 0 0 0,-1 1 0 0 0,0 0 1 0 0,-1 1-1 0 0,-1 0 0 0 0,-7-7-137 0 0,18 20 22 0 0,0 0-1 0 0,0 0 1 0 0,-1 0 0 0 0,1 0 0 0 0,0 0 0 0 0,0 1 0 0 0,0-1-1 0 0,-1 0 1 0 0,1 1 0 0 0,0-1 0 0 0,-1 1 0 0 0,1 0 0 0 0,-1-1-1 0 0,1 1 1 0 0,0 0 0 0 0,-1 0 0 0 0,1 0 0 0 0,-1 0 0 0 0,1 0-1 0 0,-1 0 1 0 0,1 0 0 0 0,0 1 0 0 0,-1-1 0 0 0,1 0 0 0 0,-1 1-1 0 0,1-1 1 0 0,0 1 0 0 0,0-1 0 0 0,-1 1 0 0 0,1 0 0 0 0,0 0-1 0 0,0-1 1 0 0,0 1 0 0 0,-1 0 0 0 0,1 0 0 0 0,0 0 0 0 0,0 0-1 0 0,1 0 1 0 0,-1 1 0 0 0,0-1 0 0 0,0 0 0 0 0,0 0-1 0 0,1 1 1 0 0,-1-1 0 0 0,1 0 0 0 0,-1 1 0 0 0,1-1 0 0 0,-1 1-22 0 0,-18 68 290 0 0,13 1-658 0 0,4 1-1 0 0,3 0 1 0 0,3 0 0 0 0,3-1-1 0 0,10 38 369 0 0,-11-66-665 0 0,6 142-4519 0 0,-12-153 3932 0 0</inkml:trace>
  <inkml:trace contextRef="#ctx0" brushRef="#br0" timeOffset="17715.761">23124 687 1180 0 0,'16'15'504'0'0,"-7"5"-72"0"0,1-3 80 0 0,-1 3-36 0 0,-7-3-116 0 0,-2-17 64 0 0,0 15-184 0 0,0 1 4 0 0,-16 23-32 0 0,-2-24-292 0 0,1 3-280 0 0,-1-11-580 0 0,-4-7-228 0 0</inkml:trace>
  <inkml:trace contextRef="#ctx0" brushRef="#br0" timeOffset="4383.47">6828 487 2148 0 0,'0'0'530'0'0,"0"0"-63"0"0,0 0-34 0 0,0 0-56 0 0,0 0-104 0 0,0 0-17 0 0,0 0-16 0 0,1 16 169 0 0,-20 159 691 0 0,55 61-270 0 0,-6-103-619 0 0,-29-128-348 0 0,0-1 1 0 0,0 1-1 0 0,0 0 1 0 0,0-1-1 0 0,-1 1 1 0 0,1 0-1 0 0,-1-1 1 0 0,0 1-1 0 0,-1 0 1 0 0,1 0-1 0 0,-1-1 0 0 0,0 1 1 0 0,0 0-1 0 0,-1-1 1 0 0,1 1-1 0 0,-1-1 1 0 0,0 0-1 0 0,0 1 1 0 0,0-1-1 0 0,-1 0 1 0 0,0 0-1 0 0,1 0 0 0 0,-1-1 1 0 0,-1 1-1 0 0,1 0 137 0 0,-6-5-1292 0 0,0-4 4 0 0</inkml:trace>
  <inkml:trace contextRef="#ctx0" brushRef="#br0" timeOffset="5051.082">6835 382 1256 0 0,'1'-1'80'0'0,"0"-1"-1"0"0,1 0 0 0 0,-1 1 1 0 0,1-1-1 0 0,-1 1 1 0 0,1 0-1 0 0,0-1 0 0 0,-1 1 1 0 0,1 0-1 0 0,0 0 1 0 0,0 0-1 0 0,0 0 0 0 0,0 1 1 0 0,0-1-1 0 0,0 0 1 0 0,0 1-1 0 0,0-1 0 0 0,0 1 1 0 0,1 0-1 0 0,-1 0 0 0 0,0 0 1 0 0,0 0-1 0 0,0 0 1 0 0,0 0-1 0 0,0 1 0 0 0,0-1 1 0 0,0 1-1 0 0,0-1 1 0 0,0 1-1 0 0,0 0 0 0 0,0 0 1 0 0,0-1-1 0 0,0 2 1 0 0,0-1-1 0 0,0 0 0 0 0,-1 0 1 0 0,1 0-1 0 0,0 1 1 0 0,-1-1-1 0 0,1 1 0 0 0,-1 0 1 0 0,0-1-1 0 0,1 1 1 0 0,-1 0-80 0 0,65 83 404 0 0,-65-85-392 0 0,208 392 1209 0 0,-145-272-770 0 0,-29-137 111 0 0,39-142-356 0 0,59-225-398 0 0,-101 270 86 0 0,-12 156-162 0 0,31 261 121 0 0,-42-247-20 0 0,3-1-1 0 0,1 0 1 0 0,3-1 0 0 0,3 0 0 0 0,2-2 0 0 0,17 31 167 0 0,-35-79-43 0 0,0 0-1 0 0,-1 0 1 0 0,2 0 0 0 0,-1-1 0 0 0,0 1 0 0 0,1-1-1 0 0,-1 0 1 0 0,1 0 0 0 0,0-1 0 0 0,0 1-1 0 0,0-1 1 0 0,0 0 0 0 0,1 0 0 0 0,-1 0 0 0 0,0 0-1 0 0,1-1 1 0 0,0 0 0 0 0,-1 0 0 0 0,1 0-1 0 0,0 0 1 0 0,-1-1 0 0 0,1 0 0 0 0,0 0 0 0 0,0 0-1 0 0,-1 0 1 0 0,1-1 0 0 0,0 0 0 0 0,-1 0 0 0 0,1 0-1 0 0,-1 0 1 0 0,1-1 0 0 0,-1 0 0 0 0,1 0-1 0 0,-1 0 1 0 0,0-1 0 0 0,0 1 0 0 0,0-1 0 0 0,0 0-1 0 0,-1 0 1 0 0,1 0 0 0 0,-1 0 0 0 0,0-1-1 0 0,0 0 1 0 0,0 1 0 0 0,2-5 43 0 0,19-21-37 0 0,-1-1-1 0 0,-2-1 1 0 0,-1-1 0 0 0,-2-1-1 0 0,0 0 1 0 0,4-19 37 0 0,15-24 813 0 0,-8 11 649 0 0,-57 112-609 0 0,21-27-776 0 0,2 0 1 0 0,0 0 0 0 0,1 1-1 0 0,1 0 1 0 0,1-1 0 0 0,1 1 0 0 0,1 0-1 0 0,2 11-77 0 0,-2 0 5 0 0,14 52 117 0 0,0 3-4453 0 0,-14-87 3145 0 0</inkml:trace>
  <inkml:trace contextRef="#ctx0" brushRef="#br0" timeOffset="5299.999">8028 524 2436 0 0,'-8'-57'4913'0'0,"39"103"-6570"0"0,-6-4-692 0 0,-13-21 1110 0 0</inkml:trace>
  <inkml:trace contextRef="#ctx0" brushRef="#br0" timeOffset="5707.922">8262 714 1356 0 0,'57'84'1826'0'0,"-39"-56"-1617"0"0,115 223 1528 0 0,-133-249-1495 0 0,0-1-208 0 0,0 1 1 0 0,0-1 0 0 0,0 0-1 0 0,0 0 1 0 0,0 1 0 0 0,-1-1-1 0 0,1 0 1 0 0,0 0 0 0 0,-1 0-1 0 0,1 1 1 0 0,-1-1 0 0 0,1 0-1 0 0,-1 0 1 0 0,0 0 0 0 0,1 0-1 0 0,-1 0 1 0 0,0 0 0 0 0,0 0-1 0 0,0 0 1 0 0,0 0 0 0 0,0-1-1 0 0,0 1 1 0 0,0 0 0 0 0,0-1-1 0 0,0 1 1 0 0,0 0 0 0 0,0-1-1 0 0,0 1 1 0 0,0-1 0 0 0,-1 0-1 0 0,1 1 1 0 0,0-1 0 0 0,0 0-1 0 0,0 0 1 0 0,-1 0 0 0 0,1 1-1 0 0,0-1 1 0 0,0-1 0 0 0,-1 1-1 0 0,1 0 1 0 0,0 0 0 0 0,0 0-1 0 0,-1-1 1 0 0,1 1 0 0 0,0-1-1 0 0,0 1 1 0 0,0-1-1 0 0,0 1 1 0 0,0-1 0 0 0,-1 1-1 0 0,1-1 1 0 0,0 0 0 0 0,1 0-1 0 0,-1 0 1 0 0,0 1 0 0 0,0-1-1 0 0,0 0 1 0 0,0 0 0 0 0,1 0-1 0 0,-1 0 1 0 0,0-1 0 0 0,1 1-1 0 0,-1 0 1 0 0,1 0 0 0 0,-1 0-1 0 0,1-1-34 0 0,-4-14 26 0 0,0 1 0 0 0,1-1 0 0 0,1 0 0 0 0,1 1 0 0 0,0-1 0 0 0,1 0 0 0 0,0 0 0 0 0,2 0 0 0 0,0 0 0 0 0,0 1 0 0 0,2-1 0 0 0,0 1 0 0 0,0 0 0 0 0,2 0 0 0 0,0 0 0 0 0,0 0 0 0 0,2 1 0 0 0,0 0 0 0 0,0 1 0 0 0,1 0 0 0 0,4-4-26 0 0,-11 12 8 0 0,1 0 0 0 0,-1 1 0 0 0,1-1 0 0 0,0 1 0 0 0,0-1 0 0 0,0 1 0 0 0,1 0 1 0 0,-1 1-1 0 0,1-1 0 0 0,0 0 0 0 0,0 1 0 0 0,1 0 0 0 0,-1 0 0 0 0,1 0 0 0 0,-1 1 0 0 0,1-1 0 0 0,0 1 1 0 0,0 0-1 0 0,0 1 0 0 0,4-2-8 0 0,54 44-171 0 0,-36-12 144 0 0,-2 0 0 0 0,-1 2 1 0 0,-1 0-1 0 0,-2 2 0 0 0,16 33 27 0 0,34 49-243 0 0,-43-88-625 0 0,0-21-2893 0 0,-21-6 2609 0 0</inkml:trace>
  <inkml:trace contextRef="#ctx0" brushRef="#br0" timeOffset="5969.177">9137 701 1036 0 0,'1'-3'255'0'0,"-1"0"1"0"0,1-1-1 0 0,-1 1 0 0 0,0 0 1 0 0,0 0-1 0 0,0 0 0 0 0,-1 0 1 0 0,1 0-1 0 0,-1-1 0 0 0,1 1 1 0 0,-1 0-1 0 0,0 0 0 0 0,0 0 1 0 0,0 0-1 0 0,-1 1 0 0 0,1-1 1 0 0,-1 0-1 0 0,0 0 0 0 0,1 1 1 0 0,-1-1-1 0 0,0 1 0 0 0,-1 0 1 0 0,1-1-1 0 0,0 1 0 0 0,-1 0 1 0 0,-1-1-256 0 0,-10 36 744 0 0,12-15-728 0 0,0 0 0 0 0,2 0 0 0 0,-1 0 0 0 0,2 0 0 0 0,1 0 0 0 0,0-1 0 0 0,1 1 0 0 0,1-1 0 0 0,4 15-16 0 0,8 38-1482 0 0,-14-35-2202 0 0,-2-25 2419 0 0</inkml:trace>
  <inkml:trace contextRef="#ctx0" brushRef="#br0" timeOffset="6232.174">8982 422 2740 0 0,'-1'-11'928'0'0,"-3"2"-52"0"0,2 1-156 0 0,0 0-27 0 0,1 3-145 0 0,1-2-180 0 0,-2 2-136 0 0,0 2-20 0 0,2-1-528 0 0,4 1-68 0 0,-3 1-260 0 0,-1 2-409 0 0,6 0-147 0 0,-3 0 52 0 0,3 2 12 0 0</inkml:trace>
  <inkml:trace contextRef="#ctx0" brushRef="#br0" timeOffset="7264.881">9290 657 904 0 0,'50'46'2286'0'0,"-36"-29"-2072"0"0,0 1 0 0 0,-2 0-1 0 0,0 1 1 0 0,-1 0 0 0 0,-1 1 0 0 0,-1 0-1 0 0,-1 1 1 0 0,0 0 0 0 0,3 18-214 0 0,-10-37 58 0 0,-1 0 1 0 0,1-1-1 0 0,0 1 1 0 0,-1 0 0 0 0,1 0-1 0 0,-1 0 1 0 0,1-1-1 0 0,-1 1 1 0 0,0 0-1 0 0,0 0 1 0 0,0 0-1 0 0,0 0 1 0 0,0 0-1 0 0,0 0 1 0 0,-1 0 0 0 0,1-1-1 0 0,-1 1 1 0 0,1 0-1 0 0,-1 0 1 0 0,0 0-1 0 0,1-1 1 0 0,-1 1-1 0 0,0 0 1 0 0,0-1 0 0 0,0 1-1 0 0,-1-1 1 0 0,1 1-1 0 0,0-1 1 0 0,0 0-1 0 0,-1 1 1 0 0,1-1-1 0 0,-1 0 1 0 0,1 0-1 0 0,-1 0 1 0 0,0 0 0 0 0,1 0-1 0 0,-1 0 1 0 0,-1 0-59 0 0,-11-103 699 0 0,16 88-671 0 0,1 1 0 0 0,0-1 0 0 0,0 0 0 0 0,2 1 0 0 0,0 0 0 0 0,0 0 1 0 0,1 0-1 0 0,1 1 0 0 0,0-1 0 0 0,0 2 0 0 0,2-2-28 0 0,-1 0 5 0 0,1 0 1 0 0,0 0-1 0 0,1 1 1 0 0,1 0-1 0 0,0 0 0 0 0,0 1 1 0 0,1 1-1 0 0,0 0 1 0 0,1 1-1 0 0,0 0 1 0 0,9-4-6 0 0,27 24-199 0 0,-37-2 180 0 0,0 0 0 0 0,0 1 0 0 0,-1 0 1 0 0,0 1-1 0 0,-1 0 0 0 0,0 1 0 0 0,-1 0 0 0 0,-1 0 0 0 0,1 1 0 0 0,-2 0 0 0 0,0 0 0 0 0,0 1 1 0 0,-2 0-1 0 0,1 0 0 0 0,0 6 19 0 0,7 99 192 0 0,-13-119-187 0 0,0-1-1 0 0,0 1 0 0 0,-1-1 1 0 0,1 1-1 0 0,0-1 0 0 0,0 1 1 0 0,-1 0-1 0 0,1-1 0 0 0,0 1 0 0 0,0-1 1 0 0,-1 1-1 0 0,1 0 0 0 0,0-1 1 0 0,-1 1-1 0 0,1 0 0 0 0,-1 0 1 0 0,1-1-1 0 0,0 1 0 0 0,-1 0 0 0 0,1 0 1 0 0,-1-1-1 0 0,1 1 0 0 0,-1 0 1 0 0,1 0-1 0 0,0 0 0 0 0,-1 0 1 0 0,1 0-1 0 0,-1 0 0 0 0,1 0 0 0 0,-1 0 1 0 0,1 0-1 0 0,-1 0 0 0 0,1 0 1 0 0,-1 0-1 0 0,1 0 0 0 0,-1 0 0 0 0,1 0 1 0 0,-1 1-1 0 0,1-1 0 0 0,0 0 1 0 0,-1 0-1 0 0,1 0 0 0 0,-1 1 1 0 0,1-1-1 0 0,0 0 0 0 0,-1 0 0 0 0,1 1 1 0 0,0-1-1 0 0,-1 0 0 0 0,1 1 1 0 0,0-1-1 0 0,-1 1 0 0 0,1-1 1 0 0,0 0-1 0 0,0 1 0 0 0,-1-1 0 0 0,1 1 1 0 0,0-1-1 0 0,0 1 0 0 0,0-1 1 0 0,0 1-1 0 0,0-1 0 0 0,0 0 1 0 0,0 1-1 0 0,-1-1 0 0 0,1 1 0 0 0,1-1 1 0 0,-1 1-1 0 0,0 0-4 0 0,4-30-42 0 0,3 0 0 0 0,0 1 0 0 0,1 0 1 0 0,2 1-1 0 0,1 0 0 0 0,1 0 0 0 0,1 1 0 0 0,2 1 0 0 0,0 0 0 0 0,2 1 0 0 0,0 1 0 0 0,7-5 42 0 0,-11 5-178 0 0,-12 20 144 0 0,0 0-1 0 0,0 0 1 0 0,1 1-1 0 0,-1-1 1 0 0,0 1-1 0 0,1-1 1 0 0,0 1-1 0 0,-1 0 1 0 0,1-1-1 0 0,0 1 1 0 0,0 0-1 0 0,0 0 1 0 0,0 0-1 0 0,1 0 1 0 0,-1 1-1 0 0,1-1 1 0 0,-1 1-1 0 0,1-1 1 0 0,-1 1-1 0 0,1 0 1 0 0,0 0-1 0 0,-1 0 1 0 0,1 0-1 0 0,1 0 35 0 0,16 27-124 0 0,58 132 12 0 0,-76-146 99 0 0,1 0 1 0 0,0 1 0 0 0,1-1 0 0 0,0 0-1 0 0,1 0 1 0 0,0-1 0 0 0,1 1 0 0 0,0-1-1 0 0,1-1 1 0 0,0 1 0 0 0,1-1 0 0 0,0 0-1 0 0,0-1 1 0 0,1 0 0 0 0,0 0 0 0 0,1-1 0 0 0,0 0-1 0 0,0-1 1 0 0,1 0 0 0 0,0 0 0 0 0,0-1-1 0 0,1-1 1 0 0,-1 0 0 0 0,1 0 0 0 0,0-1-1 0 0,1-1 1 0 0,-1 0 0 0 0,8 0 12 0 0,0-6-43 0 0,0-2-1 0 0,0 0 1 0 0,0-1 0 0 0,0-2-1 0 0,-1 1 1 0 0,0-2 0 0 0,-1-1-1 0 0,0 0 1 0 0,0-1 0 0 0,-1-1 0 0 0,-1-1-1 0 0,0 0 1 0 0,-1-1 0 0 0,0-1-1 0 0,-1 0 1 0 0,-1-1 0 0 0,0 0-1 0 0,-1-1 1 0 0,-1-1 0 0 0,0 0-1 0 0,1-7 44 0 0,21-58 1367 0 0,-37 101-1303 0 0,0 1-1 0 0,2 0 0 0 0,0 0 0 0 0,1-1 1 0 0,1 1-1 0 0,1 0 0 0 0,0 0 0 0 0,1 0 0 0 0,2 0 1 0 0,0-1-1 0 0,1 1 0 0 0,0-1 0 0 0,2 0 1 0 0,4 8-64 0 0,-8-19 33 0 0,0-1 1 0 0,1 1-1 0 0,0-1 1 0 0,1 0-1 0 0,-1-1 1 0 0,1 1 0 0 0,0-1-1 0 0,0 0 1 0 0,1 0-1 0 0,-1-1 1 0 0,1 1-1 0 0,0-1 1 0 0,0 0-1 0 0,1-1 1 0 0,-1 0-1 0 0,1 0 1 0 0,0 0 0 0 0,0-1-1 0 0,0 0 1 0 0,0 0-1 0 0,0-1 1 0 0,0 1-1 0 0,0-2 1 0 0,1 1-1 0 0,-1-1 1 0 0,0 0-1 0 0,0-1 1 0 0,1 1 0 0 0,-1-1-1 0 0,0-1 1 0 0,1 0-34 0 0,3 0 15 0 0,0 0 1 0 0,-1-1-1 0 0,1 0 1 0 0,-1-1-1 0 0,0 0 0 0 0,0-1 1 0 0,0 0-1 0 0,0-1 1 0 0,-1 0-1 0 0,0 0 1 0 0,0-1-1 0 0,-1 0 1 0 0,0 0-1 0 0,0-1 1 0 0,0 0-1 0 0,-1-1 1 0 0,-1 1-1 0 0,1-1 1 0 0,-1-1-1 0 0,0-1-15 0 0,1-7 71 0 0,-1 0 0 0 0,0 0 1 0 0,-1-1-1 0 0,-2 1 0 0 0,1-1 0 0 0,-2 0 0 0 0,-1 0 0 0 0,0 0 0 0 0,-2-2-71 0 0,-18-3 264 0 0,5 84 9 0 0,19-32-536 0 0,3-1-1 0 0,0 1 1 0 0,1-1 0 0 0,2-1-1 0 0,1 0 1 0 0,0 0-1 0 0,2-1 1 0 0,1-1 0 0 0,15 18 263 0 0,2 22-4174 0 0,-32-59 2963 0 0</inkml:trace>
  <inkml:trace contextRef="#ctx0" brushRef="#br0" timeOffset="7825.661">11489 586 1636 0 0,'15'26'386'0'0,"-2"1"0"0"0,-1 1-1 0 0,-2 0 1 0 0,0 1 0 0 0,-2 0-1 0 0,-1 0 1 0 0,-2 1 0 0 0,0 0-1 0 0,-2 0 1 0 0,-1 0 0 0 0,-2 0 0 0 0,-3 25-386 0 0,3-55 49 0 0,0-1 1 0 0,0 1-1 0 0,0-1 1 0 0,0 1-1 0 0,-1-1 1 0 0,1 1-1 0 0,0 0 1 0 0,-1-1-1 0 0,1 1 1 0 0,0-1-1 0 0,-1 1 1 0 0,1-1 0 0 0,0 1-1 0 0,-1 0 1 0 0,1-1-1 0 0,-1 1 1 0 0,1 0-1 0 0,0 0 1 0 0,-1-1-1 0 0,1 1 1 0 0,-1 0-1 0 0,1 0 1 0 0,-1-1-1 0 0,1 1 1 0 0,-1 0 0 0 0,1 0-1 0 0,-1 0 1 0 0,1 0-1 0 0,-1 0 1 0 0,1 0-1 0 0,-1 0 1 0 0,1 0-1 0 0,-1 0 1 0 0,0 0-1 0 0,1 0 1 0 0,-1 0-1 0 0,1 1-49 0 0,1-20 37 0 0,2 0-1 0 0,0 1 0 0 0,1 0 0 0 0,1 0 0 0 0,1 0 1 0 0,0 0-1 0 0,1 1 0 0 0,1 0 0 0 0,1 0 0 0 0,0 1 1 0 0,1 1-1 0 0,1-1 0 0 0,0 1 0 0 0,1 1 0 0 0,1 0 1 0 0,0 1-1 0 0,9-7-36 0 0,-20 19-19 0 0,0 0 0 0 0,0 0 0 0 0,1 0 0 0 0,-1 0 0 0 0,0 0 0 0 0,1 0 0 0 0,-1 1 1 0 0,0-1-1 0 0,1 1 0 0 0,-1-1 0 0 0,1 1 0 0 0,-1 0 0 0 0,0 0 0 0 0,1 0 0 0 0,-1 0 0 0 0,1 1 0 0 0,-1-1 0 0 0,0 1 0 0 0,1-1 1 0 0,-1 1-1 0 0,0 0 0 0 0,1 0 0 0 0,-1 0 0 0 0,0 0 0 0 0,0 0 0 0 0,0 0 0 0 0,0 1 0 0 0,0-1 0 0 0,0 1 0 0 0,0 0 1 0 0,0-1-1 0 0,-1 1 0 0 0,1 0 0 0 0,-1 0 0 0 0,1 0 0 0 0,-1 0 0 0 0,0 0 0 0 0,0 0 0 0 0,0 0 0 0 0,0 1 0 0 0,0-1 1 0 0,0 0-1 0 0,0 3 19 0 0,29 105-71 0 0,-28-57-163 0 0,-2-52 267 0 0,-7 19 537 0 0,32-131-232 0 0,-20 95-348 0 0,1 0 1 0 0,0 1-1 0 0,1 0 0 0 0,0 0 0 0 0,2 0 1 0 0,-1 1-1 0 0,2 0 0 0 0,0 1 1 0 0,0 0-1 0 0,2 1 0 0 0,-1 0 0 0 0,5-3 10 0 0,-9 14 0 0 0,0 0-1 0 0,0 0 0 0 0,0 1 0 0 0,0 0 0 0 0,0 0 1 0 0,0 1-1 0 0,0 0 0 0 0,-1 0 0 0 0,1 1 0 0 0,0 0 0 0 0,0 0 1 0 0,-1 0-1 0 0,1 1 0 0 0,-1 0 0 0 0,0 0 0 0 0,0 1 1 0 0,0-1-1 0 0,0 1 0 0 0,-1 1 0 0 0,0-1 0 0 0,1 1 0 0 0,-2 0 1 0 0,1 0-1 0 0,0 0 0 0 0,-1 1 0 0 0,0 0 0 0 0,-1-1 1 0 0,1 2-1 0 0,-1-1 0 0 0,0 0 0 0 0,2 6 1 0 0,11 12-593 0 0,0 2 0 0 0,-2 0 0 0 0,-1 1 1 0 0,-1 0-1 0 0,-1 1 0 0 0,-1 0 0 0 0,-2 1 0 0 0,0 4 593 0 0,-6-20-1171 0 0</inkml:trace>
  <inkml:trace contextRef="#ctx0" brushRef="#br0" timeOffset="8355.715">12604 369 1936 0 0,'47'35'2546'0'0,"337"376"-195"0"0,-174-207-1084 0 0,-208-203-1226 0 0,-1 0 0 0 0,1 0 0 0 0,0 0 0 0 0,0 0 0 0 0,-1 0 0 0 0,1-1 0 0 0,0 1 0 0 0,0 0 0 0 0,0-1 0 0 0,0 0 0 0 0,0 1 0 0 0,0-1 0 0 0,0 0 0 0 0,0 0 0 0 0,0 0 1 0 0,0 0-1 0 0,0 0 0 0 0,0-1 0 0 0,0 1 0 0 0,0-1 0 0 0,0 1 0 0 0,0-1 0 0 0,0 0 0 0 0,-1 1 0 0 0,1-1 0 0 0,0 0 0 0 0,0 0 0 0 0,-1 0 0 0 0,1-1 0 0 0,-1 1 0 0 0,1 0 0 0 0,-1-1 0 0 0,1 1 0 0 0,-1-1 0 0 0,0 1 0 0 0,0-1 0 0 0,1 0 0 0 0,-1 1 0 0 0,0-2-41 0 0,46-75 358 0 0,-45 74-309 0 0,73-162 257 0 0,-8-3-1 0 0,33-135-305 0 0,-67 219-1740 0 0,-32 85 1095 0 0,10 3-799 0 0,60 42-2347 0 0,-45-30 2509 0 0</inkml:trace>
  <inkml:trace contextRef="#ctx0" brushRef="#br0" timeOffset="9026.584">14259 461 888 0 0,'-11'-6'112'0'0,"0"1"0"0"0,0 0 0 0 0,0 1 0 0 0,-1 0 0 0 0,0 1 0 0 0,0 0 0 0 0,0 1 0 0 0,0 0 0 0 0,0 1 0 0 0,0 0 0 0 0,-1 1 0 0 0,1 0 0 0 0,0 1 0 0 0,0 1 0 0 0,0 0 0 0 0,0 0 0 0 0,0 1 0 0 0,0 1 0 0 0,1 0 0 0 0,-1 1 0 0 0,1 0 0 0 0,-2 2-112 0 0,-14 6 223 0 0,0 2 1 0 0,2 1-1 0 0,0 2 0 0 0,0 0 1 0 0,2 1-1 0 0,0 1 1 0 0,2 2-1 0 0,-10 11-223 0 0,21-22 96 0 0,0 0 0 0 0,1 0 0 0 0,1 1 0 0 0,0 0 0 0 0,0 1 0 0 0,1 0 1 0 0,1 0-1 0 0,0 0 0 0 0,1 1 0 0 0,0 0 0 0 0,1 0 0 0 0,1 0 0 0 0,0 0 0 0 0,1 1 0 0 0,0 9-96 0 0,2-20 22 0 0,1 1-1 0 0,-1 0 1 0 0,1 0 0 0 0,1-1-1 0 0,-1 1 1 0 0,1-1 0 0 0,-1 1-1 0 0,1-1 1 0 0,1 1 0 0 0,-1-1-1 0 0,1 0 1 0 0,-1 0 0 0 0,1 0 0 0 0,0 0-1 0 0,0-1 1 0 0,1 1 0 0 0,-1-1-1 0 0,1 0 1 0 0,0 0 0 0 0,0 0-1 0 0,0-1 1 0 0,0 1 0 0 0,0-1-1 0 0,1 0 1 0 0,-1 0 0 0 0,1 0-1 0 0,-1-1 1 0 0,3 1-22 0 0,141 21 462 0 0,-130-25-462 0 0,-1 0 0 0 0,0-1 0 0 0,1-1 0 0 0,-1 0 0 0 0,-1-2 0 0 0,1 0 0 0 0,-1 0 0 0 0,0-2 0 0 0,13-7 0 0 0,-15 6-31 0 0,0 0 1 0 0,0-1-1 0 0,0-1 0 0 0,-2 0 0 0 0,1-1 0 0 0,-1 0 0 0 0,-1-1 0 0 0,0 0 0 0 0,-1 0 1 0 0,-1-1-1 0 0,0-1 0 0 0,0 0 0 0 0,-2 0 0 0 0,0-1 0 0 0,-1 1 0 0 0,0-1 0 0 0,-1-1 1 0 0,-1 1-1 0 0,-1-1 0 0 0,0 0 0 0 0,-1 0 0 0 0,-1 0 0 0 0,0 0 0 0 0,-1 0 1 0 0,-1 0-1 0 0,-1-1 31 0 0,2 19-5 0 0,0-1 1 0 0,0 1-1 0 0,-1-1 1 0 0,1 1 0 0 0,0-1-1 0 0,0 1 1 0 0,0-1-1 0 0,0 1 1 0 0,-1-1 0 0 0,1 1-1 0 0,0-1 1 0 0,0 1-1 0 0,-1-1 1 0 0,1 1 0 0 0,0-1-1 0 0,-1 1 1 0 0,1-1-1 0 0,-1 1 1 0 0,1-1 0 0 0,0 0-1 0 0,-1 1 1 0 0,1-1-1 0 0,-1 0 1 0 0,1 1 0 0 0,-1-1-1 0 0,1 0 1 0 0,-1 0-1 0 0,1 0 1 0 0,-1 1 0 0 0,0-1-1 0 0,1 0 1 0 0,-1 0-1 0 0,1 0 1 0 0,-1 0 0 0 0,0 0 4 0 0,12 22 26 0 0,1-1 1 0 0,1 0-1 0 0,0-1 1 0 0,2-1 0 0 0,0 0-1 0 0,1 0 1 0 0,1-2 0 0 0,0 0-1 0 0,12 7-26 0 0,100 118-3346 0 0,-121-128 2374 0 0,-7-2-194 0 0</inkml:trace>
  <inkml:trace contextRef="#ctx0" brushRef="#br0" timeOffset="9461.842">14652 432 1140 0 0,'9'-1'120'0'0,"0"1"1"0"0,0 0-1 0 0,0 0 0 0 0,-1 1 1 0 0,1 0-1 0 0,0 0 1 0 0,0 1-1 0 0,-1 1 0 0 0,1-1 1 0 0,-1 1-1 0 0,0 0 0 0 0,0 1 1 0 0,0 0-1 0 0,0 0 0 0 0,-1 1 1 0 0,1 0-1 0 0,-1 0 0 0 0,-1 1 1 0 0,1 0-1 0 0,-1 0 0 0 0,0 1 1 0 0,0-1-1 0 0,0 1 0 0 0,-1 1 1 0 0,0-1-1 0 0,1 4-120 0 0,11 16 186 0 0,-2 1 1 0 0,0 0-1 0 0,-2 1 0 0 0,-1 1 1 0 0,-2 0-1 0 0,7 28-186 0 0,-4 74 847 0 0,-13-128-811 0 0,0-1 1 0 0,0 0-1 0 0,-1 0 1 0 0,1 0-1 0 0,-1 0 1 0 0,0 0-1 0 0,0 0 1 0 0,0 0-1 0 0,0 0 1 0 0,0-1-1 0 0,0 1 1 0 0,-1 0-1 0 0,0 0 1 0 0,1-1-1 0 0,-1 1 1 0 0,0-1-1 0 0,0 0 1 0 0,0 1-1 0 0,-1-1 1 0 0,1 0-1 0 0,0 0 1 0 0,-1-1-1 0 0,1 1 1 0 0,-1 0-1 0 0,0-1 1 0 0,0 0-1 0 0,1 1 1 0 0,-1-1-1 0 0,0 0 1 0 0,0 0-1 0 0,0-1 0 0 0,0 1 1 0 0,0-1-1 0 0,0 1 1 0 0,0-1-1 0 0,-1 0 1 0 0,1 0-1 0 0,0 0 1 0 0,0-1-1 0 0,0 1-36 0 0,-2-4 28 0 0,1 1 1 0 0,0-1-1 0 0,0 0 0 0 0,0 0 0 0 0,0 0 0 0 0,1 0 0 0 0,-1-1 0 0 0,1 1 0 0 0,0-1 0 0 0,1 0 0 0 0,-1 0 0 0 0,1 0 0 0 0,0-1 0 0 0,0 1 1 0 0,0 0-1 0 0,1-1 0 0 0,0 1 0 0 0,0-1 0 0 0,0 1 0 0 0,1-1 0 0 0,0 0 0 0 0,0 1 0 0 0,0-1 0 0 0,1 1 0 0 0,0-2-28 0 0,38-143 183 0 0,-31 126-172 0 0,0 1-1 0 0,2 0 0 0 0,0 0 1 0 0,2 1-1 0 0,0 1 1 0 0,2 0-1 0 0,0 0 1 0 0,1 2-1 0 0,1 0 0 0 0,1 0 1 0 0,0 2-1 0 0,2 0 1 0 0,0 1-1 0 0,11-6-10 0 0,-26 20-3 0 0,1 0 0 0 0,0 0 0 0 0,0 0 0 0 0,0 1 0 0 0,0 0 0 0 0,0 0 0 0 0,0 0 0 0 0,0 0 0 0 0,0 1 0 0 0,0 0 0 0 0,0 0-1 0 0,0 1 1 0 0,1-1 0 0 0,-1 1 0 0 0,0 0 0 0 0,0 1 0 0 0,0-1 0 0 0,-1 1 0 0 0,1 0 0 0 0,0 0 0 0 0,-1 0 0 0 0,1 1 0 0 0,-1 0 0 0 0,1-1 0 0 0,-1 2 0 0 0,0-1 0 0 0,-1 0 0 0 0,1 1 0 0 0,0 0 0 0 0,-1 0-1 0 0,3 4 4 0 0,76 146-2 0 0,-69-112-175 0 0,-2 1 0 0 0,-1 1 0 0 0,-3-1 0 0 0,-1 2 0 0 0,-3-1 0 0 0,-1 6 177 0 0,-2-48-127 0 0,0-1 0 0 0,0 1-1 0 0,0-1 1 0 0,0 1 0 0 0,-1 0-1 0 0,1-1 1 0 0,0 1 0 0 0,-1-1-1 0 0,1 1 1 0 0,-1-1 0 0 0,0 1-1 0 0,1-1 1 0 0,-1 1 0 0 0,0-1-1 0 0,0 0 1 0 0,0 1-1 0 0,0-1 1 0 0,0 0 0 0 0,0 0-1 0 0,0 0 1 0 0,-1 1 0 0 0,1-1-1 0 0,0-1 1 0 0,-1 1 0 0 0,1 0-1 0 0,-1 0 1 0 0,1 0 0 0 0,-1-1-1 0 0,1 1 1 0 0,-1-1 0 0 0,1 1-1 0 0,-1-1 1 0 0,1 0 0 0 0,-1 1-1 0 0,0-1 1 0 0,1 0 0 0 0,-1 0-1 0 0,0 0 128 0 0,-15-9-1258 0 0</inkml:trace>
  <inkml:trace contextRef="#ctx0" brushRef="#br0" timeOffset="9664.144">15276 109 1480 0 0,'0'-12'1072'0'0,"2"4"-184"0"0,0 0-224 0 0,-4-1-208 0 0,2 4-252 0 0,2 0-24 0 0,1 4-300 0 0,-1-1-176 0 0,0 2-320 0 0,0 0 44 0 0,1 2 44 0 0,3 1 36 0 0,-3 0 28 0 0,15 9 20 0 0,-6-7 20 0 0</inkml:trace>
  <inkml:trace contextRef="#ctx0" brushRef="#br0" timeOffset="10236.373">15655 517 904 0 0,'-16'5'173'0'0,"1"0"0"0"0,-1 1 0 0 0,1 0 0 0 0,0 1-1 0 0,1 1 1 0 0,0 0 0 0 0,0 1 0 0 0,1 1 0 0 0,0 0 0 0 0,0 1 0 0 0,2 0 0 0 0,-1 1-1 0 0,1 0 1 0 0,1 1 0 0 0,0 0 0 0 0,1 0 0 0 0,0 1 0 0 0,1 0 0 0 0,1 1-1 0 0,0 0 1 0 0,1 0 0 0 0,0 1 0 0 0,2-1 0 0 0,0 1 0 0 0,-1 11-173 0 0,5-24 34 0 0,1 1-1 0 0,0 0 1 0 0,0-1 0 0 0,0 1 0 0 0,1-1 0 0 0,-1 1-1 0 0,1-1 1 0 0,0 0 0 0 0,0 1 0 0 0,0-1 0 0 0,0 0-1 0 0,1 0 1 0 0,-1-1 0 0 0,1 1 0 0 0,0 0 0 0 0,0-1-1 0 0,0 0 1 0 0,0 0 0 0 0,0 0 0 0 0,0 0 0 0 0,1 0-1 0 0,-1 0 1 0 0,0-1 0 0 0,1 0 0 0 0,0 1 0 0 0,-1-1-1 0 0,1-1 1 0 0,3 1-34 0 0,105 15 538 0 0,-96-16-488 0 0,1 0 1 0 0,-1-1 0 0 0,0-1-1 0 0,1-1 1 0 0,-1 0-1 0 0,0-1 1 0 0,0-1-1 0 0,-1 0 1 0 0,1-1-1 0 0,-1-1 1 0 0,5-3-51 0 0,-9 4 7 0 0,-1 0 1 0 0,0 0-1 0 0,0-1 1 0 0,0-1-1 0 0,-1 0 1 0 0,0 0-1 0 0,0-1 1 0 0,-1 0-1 0 0,0 0 1 0 0,0-1-1 0 0,-1 0 1 0 0,-1 0-1 0 0,0-1 1 0 0,0 0-1 0 0,-1 0 1 0 0,0 0-1 0 0,-1-1 1 0 0,-1 1-1 0 0,1-1 1 0 0,-2 0-1 0 0,0 0 1 0 0,0 0-1 0 0,-1 0 1 0 0,-1-1-1 0 0,0-2-7 0 0,0 13 26 0 0,-21 1 30 0 0,22 11-78 0 0,-1 0 1 0 0,1 0-1 0 0,0 0 0 0 0,1 0 0 0 0,1 0 0 0 0,-1 0 0 0 0,1-1 0 0 0,1 1 0 0 0,0-1 0 0 0,0 0 0 0 0,1 0 0 0 0,0-1 0 0 0,0 1 0 0 0,1-1 1 0 0,0 0-1 0 0,7 5 22 0 0,105 93-4539 0 0,-107-101 3297 0 0</inkml:trace>
  <inkml:trace contextRef="#ctx0" brushRef="#br0" timeOffset="11900.539">16158 392 1508 0 0,'0'0'605'0'0,"0"0"-88"0"0,0 0-105 0 0,4 0 20 0 0,0 0-381 0 0,0-1 0 0 0,1 1 0 0 0,-1 0 0 0 0,1 0 0 0 0,-1 0 1 0 0,0 1-1 0 0,1-1 0 0 0,-1 1 0 0 0,0 0 0 0 0,1 0 0 0 0,-1 1 0 0 0,0-1 1 0 0,0 1-1 0 0,0 0 0 0 0,0 0 0 0 0,0 0 0 0 0,-1 1 0 0 0,1-1 0 0 0,-1 1 1 0 0,1 0-1 0 0,-1 0 0 0 0,0 0 0 0 0,0 1 0 0 0,0-1 0 0 0,-1 1 0 0 0,1-1 1 0 0,-1 1-1 0 0,2 4-51 0 0,92 203 1227 0 0,-97-212-1194 0 0,-1 1 1 0 0,1-1-1 0 0,0 0 1 0 0,0 0-1 0 0,-1 1 1 0 0,1-1-1 0 0,0 0 1 0 0,-1 1-1 0 0,1-1 1 0 0,0 1-1 0 0,-1 0 1 0 0,1-1-1 0 0,-1 1 1 0 0,1 0-1 0 0,-1 0 1 0 0,1 0-1 0 0,-1 0 1 0 0,1 0-1 0 0,0 0 1 0 0,-1 1-1 0 0,1-1 1 0 0,-1 0-1 0 0,1 1 1 0 0,0-1-1 0 0,-1 1 1 0 0,1-1-1 0 0,0 1 1 0 0,-1 0-1 0 0,1 0 1 0 0,0-1-1 0 0,0 1 1 0 0,0 0-1 0 0,-1 0 1 0 0,1 0-1 0 0,0 0 1 0 0,1 0-1 0 0,-1 0 1 0 0,0 1-1 0 0,0-1 1 0 0,0 0-1 0 0,1 0 1 0 0,-1 1-1 0 0,0-1 1 0 0,1 0-1 0 0,-1 1 1 0 0,1-1-1 0 0,0 1 1 0 0,-1-1-1 0 0,1 1 1 0 0,0-1-1 0 0,0 0 1 0 0,0 1-1 0 0,0-1 1 0 0,0 1-1 0 0,0-1 1 0 0,1 1-1 0 0,-1-1 1 0 0,0 1-1 0 0,1-1 1 0 0,-1 0-1 0 0,1 2-33 0 0,-6-10 26 0 0,0 0-1 0 0,0-1 1 0 0,1 1 0 0 0,-1-1-1 0 0,2 0 1 0 0,-1 0 0 0 0,1 0-1 0 0,0 0 1 0 0,1 0 0 0 0,0-1-1 0 0,0 0 1 0 0,1 1 0 0 0,0-1-1 0 0,1 0 1 0 0,0 1 0 0 0,0-1-1 0 0,1 0 1 0 0,0 1 0 0 0,0-1-1 0 0,2-5-25 0 0,-1 2 7 0 0,0 1-1 0 0,1 0 0 0 0,0-1 1 0 0,1 1-1 0 0,0 1 0 0 0,1-1 1 0 0,0 1-1 0 0,0-1 0 0 0,1 1 1 0 0,0 1-1 0 0,1-1 0 0 0,0 1 0 0 0,1 0 1 0 0,0 1-1 0 0,0 0 0 0 0,1 0 1 0 0,0 1-1 0 0,0 0 0 0 0,1 0 1 0 0,0 1-1 0 0,0 1 0 0 0,0 0 1 0 0,1 0-1 0 0,0 1 0 0 0,0 0 1 0 0,0 0-1 0 0,0 2 0 0 0,6-2-6 0 0,-4 8 2 0 0,-1 1 0 0 0,1 0 0 0 0,-1 0-1 0 0,0 1 1 0 0,0 1 0 0 0,-1 0 0 0 0,0 0-1 0 0,0 1 1 0 0,-1 1 0 0 0,0 0 0 0 0,0 0 0 0 0,-1 1-1 0 0,0 0 1 0 0,-1 1 0 0 0,0-1 0 0 0,-1 2 0 0 0,0-1-1 0 0,-1 1 1 0 0,0 0 0 0 0,-1 0 0 0 0,0 1-1 0 0,0 0-1 0 0,53 259-870 0 0,-46-235-3843 0 0,-5-38 3427 0 0</inkml:trace>
  <inkml:trace contextRef="#ctx0" brushRef="#br0" timeOffset="12353.679">17177 367 1380 0 0,'-18'13'274'0'0,"2"1"0"0"0,-1 0 0 0 0,2 1 0 0 0,0 0 0 0 0,1 1 0 0 0,0 1-1 0 0,1 1 1 0 0,1 0 0 0 0,1 0 0 0 0,1 1 0 0 0,0 0 0 0 0,2 1 0 0 0,0 0 0 0 0,1 1 0 0 0,1-1 0 0 0,1 1 0 0 0,-2 19-274 0 0,7-33 50 0 0,1 0 0 0 0,0-1 1 0 0,1 1-1 0 0,-1 0 0 0 0,1-1 1 0 0,1 0-1 0 0,-1 1 0 0 0,1-1 1 0 0,0 0-1 0 0,1-1 0 0 0,-1 1 1 0 0,1 0-1 0 0,0-1 0 0 0,1 0 1 0 0,-1 0-1 0 0,1 0 0 0 0,0-1 1 0 0,0 1-1 0 0,1-1 0 0 0,-1 0 0 0 0,1-1 1 0 0,0 1-1 0 0,0-1 0 0 0,0 0 1 0 0,0-1-1 0 0,0 0 0 0 0,2 1-50 0 0,186 35 696 0 0,80-53-83 0 0,-245 13-611 0 0,0 0 0 0 0,0-3 0 0 0,0 0 0 0 0,0-1 1 0 0,-1-2-1 0 0,0-1 0 0 0,0-2 0 0 0,-1 0 0 0 0,0-2 0 0 0,-2-1 0 0 0,1 0 0 0 0,-2-2 0 0 0,0-1 0 0 0,0-2 0 0 0,-2 0 0 0 0,16-17-2 0 0,-36 33-14 0 0,1 0-1 0 0,-1 0 1 0 0,1-1-1 0 0,-1 1 0 0 0,0-1 1 0 0,-1 1-1 0 0,1-1 1 0 0,-1 1-1 0 0,1-1 0 0 0,-1 0 1 0 0,0 0-1 0 0,-1 0 0 0 0,1 0 1 0 0,0 0-1 0 0,-1 1 1 0 0,0-1-1 0 0,0 0 0 0 0,0 0 1 0 0,-1 0-1 0 0,1 0 1 0 0,-1 0-1 0 0,0 0 0 0 0,0 0 1 0 0,0 0-1 0 0,-1 1 0 0 0,1-1 1 0 0,-1 1-1 0 0,0-1 1 0 0,0 1-1 0 0,0-1 0 0 0,-1 1 1 0 0,1 0-1 0 0,-1 0 1 0 0,1 0-1 0 0,-1 0 0 0 0,0 1 1 0 0,0-1-1 0 0,-1 1 0 0 0,1 0 1 0 0,0 0-1 0 0,-1 0 1 0 0,1 0-1 0 0,-1 0 0 0 0,0 1 1 0 0,1 0-1 0 0,-1 0 1 0 0,0 0-1 0 0,0 0 0 0 0,0 0 1 0 0,-2 1 14 0 0,-9-4 42 0 0,0 0 0 0 0,-1 1 0 0 0,0 1 1 0 0,1 1-1 0 0,-1 0 0 0 0,0 1 0 0 0,0 1 0 0 0,0 0 1 0 0,1 2-1 0 0,-1-1 0 0 0,0 2 0 0 0,1 0 1 0 0,0 1-1 0 0,0 0 0 0 0,1 1 0 0 0,-1 1 0 0 0,1 0 1 0 0,0 1-1 0 0,1 1 0 0 0,0 0 0 0 0,1 0 1 0 0,-1 2-1 0 0,2-1 0 0 0,0 2 0 0 0,-1 0-42 0 0,9-7 14 0 0,0 0 0 0 0,1 0 0 0 0,-1 1 0 0 0,1-1 1 0 0,0 1-1 0 0,0 0 0 0 0,1-1 0 0 0,0 1 0 0 0,0 0 0 0 0,0 0 0 0 0,1 0 0 0 0,0 0 0 0 0,0 0 0 0 0,0-1 0 0 0,1 1 0 0 0,0 0 0 0 0,0 0 1 0 0,0 0-1 0 0,1-1 0 0 0,0 1 0 0 0,0 0 0 0 0,0-1 0 0 0,1 0 0 0 0,-1 1 0 0 0,1-1 0 0 0,1 0 0 0 0,-1-1 0 0 0,1 1 0 0 0,0-1 0 0 0,1 2-14 0 0,8 7-21 0 0,0 0 0 0 0,1-1 0 0 0,1-1 0 0 0,0 0 0 0 0,0-1 1 0 0,1-1-1 0 0,0-1 0 0 0,0 0 0 0 0,5 1 21 0 0,27 8-1277 0 0,1-1 0 0 0,1-3 0 0 0,0-2 0 0 0,1-2 1 0 0,47 1 1276 0 0,-72-9-1164 0 0</inkml:trace>
  <inkml:trace contextRef="#ctx0" brushRef="#br0" timeOffset="18987.236">25528 299 1108 0 0,'50'-40'753'0'0,"24"-35"960"0"0,-74 73-1559 0 0,-3-3-126 0 0,0 1-1 0 0,0-1 1 0 0,0 1 0 0 0,-1-1-1 0 0,1 1 1 0 0,-1 0-1 0 0,0 0 1 0 0,-1 1 0 0 0,1-1-1 0 0,0 1 1 0 0,-1 0-1 0 0,0 0 1 0 0,0 1-1 0 0,0-1 1 0 0,0 1 0 0 0,0 0-1 0 0,-1 0 1 0 0,1 1-1 0 0,0-1 1 0 0,-1 1-1 0 0,1 1 1 0 0,-1-1 0 0 0,0 1-1 0 0,1 0 1 0 0,-1 0-1 0 0,1 0 1 0 0,-1 1-1 0 0,-1 0-27 0 0,-24 4 116 0 0,-1 1 0 0 0,2 2 0 0 0,-1 0 0 0 0,1 2 0 0 0,0 2 0 0 0,1 1-1 0 0,1 1 1 0 0,0 1 0 0 0,1 1 0 0 0,0 2 0 0 0,1 0 0 0 0,2 2 0 0 0,0 1 0 0 0,-6 7-116 0 0,18-17 59 0 0,0 0 1 0 0,1 0 0 0 0,0 1 0 0 0,1 1-1 0 0,0 0 1 0 0,1 0 0 0 0,1 1 0 0 0,0 0-1 0 0,1 0 1 0 0,0 1 0 0 0,1 0 0 0 0,1 0 0 0 0,0 1-1 0 0,1-1 1 0 0,1 1 0 0 0,0 0 0 0 0,0 11-60 0 0,7-13 20 0 0,0-1 1 0 0,1 1-1 0 0,0-1 0 0 0,1 0 1 0 0,0-1-1 0 0,1 1 1 0 0,1-1-1 0 0,0-1 1 0 0,0 1-1 0 0,1-1 1 0 0,0-1-1 0 0,1 0 1 0 0,1 0-1 0 0,-1-1 0 0 0,2 0 1 0 0,-1-1-1 0 0,1 0 1 0 0,0-1-1 0 0,1 0 1 0 0,-1-1-1 0 0,1 0 1 0 0,1-1-1 0 0,-1-1 1 0 0,1 0-1 0 0,-1-1 0 0 0,1 0 1 0 0,0-1-1 0 0,1-1-20 0 0,12 5-28 0 0,-1 0-1 0 0,1-3 1 0 0,0 0-1 0 0,0-1 1 0 0,0-2-1 0 0,1-1 1 0 0,-1-1-1 0 0,5-1 29 0 0,-31 2-6 0 0,5 1-47 0 0,0 0 0 0 0,1-1 0 0 0,-1 0 0 0 0,0 0 0 0 0,0 0 0 0 0,0-1-1 0 0,0 0 1 0 0,0 0 0 0 0,0 0 0 0 0,0-1 0 0 0,-1 0 0 0 0,1 0 0 0 0,-1-1 0 0 0,0 1 0 0 0,0-1 0 0 0,0 0 0 0 0,0-1 0 0 0,-1 1 0 0 0,0-1 0 0 0,0 0 0 0 0,0 0 0 0 0,0 0 0 0 0,-1 0 0 0 0,0-1 0 0 0,0 1 0 0 0,-1-1 0 0 0,1 0 53 0 0,-6 1-38 0 0,0 0 0 0 0,-1 0 0 0 0,1 1 1 0 0,-1-1-1 0 0,0 1 0 0 0,0 0 0 0 0,0 0 0 0 0,-1 0 1 0 0,1 1-1 0 0,-1-1 0 0 0,0 1 0 0 0,0 0 1 0 0,0 1-1 0 0,0-1 0 0 0,-1 1 0 0 0,1 0 1 0 0,-1 0-1 0 0,0 1 0 0 0,1-1 0 0 0,-1 1 1 0 0,0 1-1 0 0,-2-1 38 0 0,-20-2 115 0 0,0 2 0 0 0,0 1 0 0 0,0 1 0 0 0,1 2 0 0 0,-1 0 0 0 0,1 2 0 0 0,-16 5-115 0 0,15-6 153 0 0,0 2 0 0 0,0 1 1 0 0,0 1-1 0 0,1 1 0 0 0,0 2 1 0 0,1 1-1 0 0,0 1 0 0 0,1 0 1 0 0,1 2-1 0 0,0 2 0 0 0,1 0 1 0 0,1 1-1 0 0,-10 10-153 0 0,29-25 17 0 0,1 0-1 0 0,-1 0 1 0 0,0 0 0 0 0,1 1 0 0 0,0-1-1 0 0,0 1 1 0 0,0 0 0 0 0,0 0-1 0 0,0-1 1 0 0,1 1 0 0 0,0 0-1 0 0,-1 0 1 0 0,2 1 0 0 0,-1-1 0 0 0,0 0-1 0 0,1 0 1 0 0,0 0 0 0 0,0 0-1 0 0,0 1 1 0 0,0-1 0 0 0,1 0-1 0 0,-1 0 1 0 0,1 0 0 0 0,0 0 0 0 0,1 0-1 0 0,-1 0 1 0 0,1 0 0 0 0,-1 0-1 0 0,1 0 1 0 0,0-1 0 0 0,1 1-1 0 0,-1-1 1 0 0,1 1 0 0 0,-1-1 0 0 0,1 0-1 0 0,0 0 1 0 0,0 0 0 0 0,0-1-1 0 0,1 1 1 0 0,-1-1 0 0 0,1 1-1 0 0,-1-1 1 0 0,1 0 0 0 0,3 1-17 0 0,20 9-308 0 0,1 0 0 0 0,0-2 1 0 0,1-1-1 0 0,0-1 1 0 0,1-2-1 0 0,0-1 0 0 0,0-1 1 0 0,0-1-1 0 0,0-2 0 0 0,0-1 1 0 0,21-4 307 0 0,-24 4-907 0 0,42-3-269 0 0,45-17-12 0 0</inkml:trace>
  <inkml:trace contextRef="#ctx0" brushRef="#br0" timeOffset="19314.479">25832 616 2108 0 0,'-6'2'110'0'0,"1"1"0"0"0,0-1 0 0 0,0 2 0 0 0,0-1 0 0 0,1 0 0 0 0,-1 1 0 0 0,1 0 0 0 0,0 0 0 0 0,0 0 0 0 0,0 0 0 0 0,0 1 0 0 0,1 0 0 0 0,0-1 0 0 0,0 1 0 0 0,0 1 0 0 0,0-1 0 0 0,1 0 0 0 0,0 1 0 0 0,0-1 0 0 0,1 1 0 0 0,-1-1 0 0 0,1 1 0 0 0,0 0 0 0 0,1 0 0 0 0,-1-1 0 0 0,1 1 0 0 0,0 0 0 0 0,1 0-110 0 0,6 11 147 0 0,2 0-1 0 0,0 0 0 0 0,1-1 0 0 0,0 0 0 0 0,1 0 1 0 0,1-2-1 0 0,1 1 0 0 0,0-1 0 0 0,1-1 0 0 0,0-1 1 0 0,1 0-1 0 0,0-1 0 0 0,4 2-146 0 0,104 100 910 0 0,-121-111-891 0 0,-1 0-1 0 0,1 0 1 0 0,-1 0-1 0 0,0-1 1 0 0,1 2-1 0 0,-1-1 1 0 0,0 0-1 0 0,0 0 1 0 0,-1 0-1 0 0,1 0 0 0 0,0 1 1 0 0,-1-1-1 0 0,1 0 1 0 0,-1 1-1 0 0,0-1 1 0 0,0 0-1 0 0,0 1 1 0 0,0-1-1 0 0,0 0 1 0 0,0 1-1 0 0,-1-1 0 0 0,1 0 1 0 0,-1 1-1 0 0,0-1 1 0 0,1 0-1 0 0,-1 0 1 0 0,0 0-1 0 0,0 1 1 0 0,-1-1-1 0 0,1 0 1 0 0,0-1-1 0 0,-1 1 1 0 0,1 0-1 0 0,-1 0 0 0 0,0 0 1 0 0,1-1-1 0 0,-1 1 1 0 0,0-1-1 0 0,0 0 1 0 0,0 1-1 0 0,0-1 1 0 0,0 0-1 0 0,0 0 1 0 0,0 0-1 0 0,-1 0 0 0 0,1-1 1 0 0,0 1-1 0 0,0-1 1 0 0,-1 1-1 0 0,1-1 1 0 0,0 0-1 0 0,-1 0 1 0 0,1 0-1 0 0,-1 0-18 0 0,-8 4-61 0 0,0-1 1 0 0,-1-1-1 0 0,1 0 0 0 0,-1-1 0 0 0,1 0 0 0 0,-1 0 1 0 0,0-2-1 0 0,1 1 0 0 0,-1-1 0 0 0,1-1 1 0 0,-1 0-1 0 0,1-1 0 0 0,0 0 0 0 0,0 0 0 0 0,0-2 1 0 0,0 1-1 0 0,0-1 0 0 0,-9-6 61 0 0,15 6-270 0 0,-1 1 0 0 0,1-1 0 0 0,0 1 0 0 0,1-1 0 0 0,-1-1 0 0 0,1 1 0 0 0,0-1 0 0 0,0 0 0 0 0,0 0 0 0 0,1 0 0 0 0,0 0 0 0 0,0 0 0 0 0,1-1 0 0 0,0 1 0 0 0,0-1 0 0 0,0 0 0 0 0,1 0 0 0 0,0 0 0 0 0,0-3 270 0 0,0-34-1196 0 0</inkml:trace>
  <inkml:trace contextRef="#ctx0" brushRef="#br0" timeOffset="19638.703">26477 352 868 0 0,'-20'-62'4757'0'0,"16"49"-2080"0"0,11 44-2193 0 0,167 447 1165 0 0,-123-280-3423 0 0,-52-195 1589 0 0,1 0 0 0 0,-1 0-1 0 0,1 1 1 0 0,-1-1 0 0 0,0 0 0 0 0,0 0 0 0 0,-1-1 0 0 0,1 1 0 0 0,-1 0-1 0 0,1 0 1 0 0,-1-1 0 0 0,0 1 0 0 0,0-1 0 0 0,0 1 0 0 0,0-1 0 0 0,0 0-1 0 0,-1 0 1 0 0,1 0 0 0 0,-1 0 0 0 0,1 0 0 0 0,-1 0 0 0 0,0-1 0 0 0,0 1-1 0 0,0-1 1 0 0,0 0 0 0 0,0 0 0 0 0,0 0 0 0 0,0 0 0 0 0,0-1 0 0 0,0 1-1 0 0,0-1 1 0 0,-1 0 185 0 0,-11 1-1424 0 0</inkml:trace>
  <inkml:trace contextRef="#ctx0" brushRef="#br0" timeOffset="20009.696">26081 867 836 0 0,'0'0'86'0'0,"0"0"0"0"0,1-1 0 0 0,-1 1 0 0 0,0 0 0 0 0,0-1-1 0 0,1 1 1 0 0,-1 0 0 0 0,0-1 0 0 0,0 1 0 0 0,0 0 0 0 0,0-1 0 0 0,1 1 0 0 0,-1-1 0 0 0,0 1 0 0 0,0-1-1 0 0,0 1 1 0 0,0 0 0 0 0,0-1 0 0 0,0 1 0 0 0,0-1 0 0 0,0 1 0 0 0,0-1 0 0 0,0 1 0 0 0,0 0 0 0 0,-1-1 0 0 0,1 1-1 0 0,0-1 1 0 0,0 1 0 0 0,0 0 0 0 0,0-1 0 0 0,-1 1 0 0 0,1 0 0 0 0,0-1 0 0 0,0 1 0 0 0,-1-1 0 0 0,1 1-1 0 0,0 0 1 0 0,-1 0 0 0 0,1-1 0 0 0,0 1 0 0 0,-1 0 0 0 0,1 0 0 0 0,0-1 0 0 0,-1 1 0 0 0,1 0 0 0 0,0 0-1 0 0,-1 0 1 0 0,1 0 0 0 0,-1-1 0 0 0,1 1 0 0 0,-1 0-86 0 0,44-24 531 0 0,-39 22-361 0 0,40-16 243 0 0,1 2 1 0 0,1 2-1 0 0,1 1 0 0 0,0 3 1 0 0,31-2-414 0 0,-31 4 198 0 0,453-58 994 0 0,-498 65-1178 0 0,0 1 0 0 0,0-1 1 0 0,0 1-1 0 0,0-1 0 0 0,0 1 0 0 0,0 0 0 0 0,0 0 1 0 0,0 0-1 0 0,0 0 0 0 0,0 0 0 0 0,0 1 1 0 0,0-1-1 0 0,0 0 0 0 0,0 1 0 0 0,0-1 1 0 0,0 1-1 0 0,0 0 0 0 0,0 0 0 0 0,-1 0 0 0 0,1 0 1 0 0,0 0-1 0 0,0 0 0 0 0,-1 0 0 0 0,1 1 1 0 0,-1-1-1 0 0,1 1 0 0 0,-1-1 0 0 0,0 1 0 0 0,1-1 1 0 0,-1 1-1 0 0,0 0 0 0 0,0-1 0 0 0,0 1 1 0 0,0 0-1 0 0,-1 0 0 0 0,1 0 0 0 0,0 0 1 0 0,-1 0-1 0 0,1 0 0 0 0,-1 0 0 0 0,0 0 0 0 0,1 0 1 0 0,-1 0-1 0 0,0 0 0 0 0,-1 0 0 0 0,1 0 1 0 0,0 0-1 0 0,0 0 0 0 0,-1 0 0 0 0,1 0 0 0 0,-1 0 1 0 0,0 0-1 0 0,0 0-14 0 0,34 136 155 0 0,0-1-5184 0 0,-33-135 3694 0 0,-3 2 14 0 0,-12 12-126 0 0</inkml:trace>
  <inkml:trace contextRef="#ctx0" brushRef="#br0" timeOffset="20259.393">26909 377 1100 0 0,'-2'-8'1056'0'0,"1"3"-212"0"0,1-2-180 0 0,-2 1-44 0 0,0 2-248 0 0,0-1 0 0 0,0 2-172 0 0,2 0-28 0 0,2 3-11 0 0,0 0-21 0 0,2 0-433 0 0,1 3-223 0 0,2-1-316 0 0,11 4-456 0 0,3 6 20 0 0</inkml:trace>
  <inkml:trace contextRef="#ctx0" brushRef="#br0" timeOffset="20896.326">27254 766 1236 0 0,'36'214'3674'0'0,"-30"-151"-1775"0"0,-5-62-1494 0 0,-1-1 5 0 0,-4 18 1759 0 0,10-55-2132 0 0,1 0 0 0 0,1 1 0 0 0,3 0 0 0 0,1 0 0 0 0,1 1 0 0 0,2 1 0 0 0,1 0 0 0 0,13-18-37 0 0,-28 51 1 0 0,0-3-33 0 0,1 0 0 0 0,0 0 0 0 0,0-1 0 0 0,0 1 0 0 0,0 1 0 0 0,1-1 0 0 0,-1 0 0 0 0,1 1 0 0 0,0-1 0 0 0,0 1 1 0 0,0 0-1 0 0,1 0 0 0 0,-1 0 0 0 0,1 0 0 0 0,0 0 0 0 0,0 1 0 0 0,0 0 0 0 0,0 0 0 0 0,0 0 0 0 0,0 0 0 0 0,0 1 0 0 0,1-1 1 0 0,-1 1-1 0 0,1 0 0 0 0,-1 1 0 0 0,1-1 0 0 0,-1 1 0 0 0,1 0 0 0 0,-1 0 0 0 0,1 0 0 0 0,4 1 32 0 0,1 3-8 0 0,0 0 0 0 0,0 1-1 0 0,0 0 1 0 0,-1 0 0 0 0,0 1 0 0 0,0 0-1 0 0,0 1 1 0 0,0 0 0 0 0,-1 0 0 0 0,-1 1-1 0 0,1 0 1 0 0,-1 0 0 0 0,0 1 0 0 0,-1 0-1 0 0,0 0 1 0 0,-1 1 0 0 0,0-1 0 0 0,0 1-1 0 0,-1 0 1 0 0,0 1 0 0 0,-1-1 0 0 0,0 1-1 0 0,0-1 1 0 0,-1 1 0 0 0,-1 0-1 0 0,1 7 9 0 0,-65 79 719 0 0,54-117-685 0 0,20-16-265 0 0,2 1 1 0 0,2 0 0 0 0,1 0 0 0 0,1 2 0 0 0,2 0 0 0 0,2 1-1 0 0,0 1 1 0 0,2 2 0 0 0,2 0 0 0 0,13-12 230 0 0,-36 39-24 0 0,-1 1 0 0 0,1-1 1 0 0,0 1-1 0 0,0-1 0 0 0,0 1 0 0 0,0 0 1 0 0,1-1-1 0 0,-1 1 0 0 0,0 0 0 0 0,0 0 1 0 0,1 1-1 0 0,-1-1 0 0 0,0 0 0 0 0,1 1 1 0 0,-1 0-1 0 0,1-1 0 0 0,-1 1 0 0 0,1 0 1 0 0,-1 0-1 0 0,1 0 0 0 0,-1 1 0 0 0,1-1 1 0 0,-1 1-1 0 0,0-1 0 0 0,1 1 0 0 0,-1 0 1 0 0,0 0-1 0 0,1 0 0 0 0,-1 0 0 0 0,0 0 1 0 0,0 0-1 0 0,0 1 0 0 0,0-1 0 0 0,0 1 1 0 0,0-1-1 0 0,0 1 0 0 0,-1 0 0 0 0,1 0 0 0 0,-1 0 1 0 0,1 0-1 0 0,-1 0 0 0 0,1 0 0 0 0,-1 0 24 0 0,57 105-127 0 0,-52-93 116 0 0,5 10-163 0 0,-1 3 67 0 0,2 0 1 0 0,0-1-1 0 0,2-1 0 0 0,1 0 0 0 0,1 0 0 0 0,1-2 0 0 0,1 0 0 0 0,2-1 0 0 0,2 2 107 0 0,17 8-650 0 0,-19-21 184 0 0</inkml:trace>
  <inkml:trace contextRef="#ctx0" brushRef="#br0" timeOffset="21549.294">28522 884 1372 0 0,'4'-4'106'0'0,"-1"0"0"0"0,1-1 0 0 0,-1 1 0 0 0,0-1 0 0 0,0 0 0 0 0,0 0 0 0 0,-1 0 0 0 0,0 0 0 0 0,0 0 1 0 0,0-1-1 0 0,0 1 0 0 0,-1-1 0 0 0,0 1 0 0 0,0-1 0 0 0,-1 1 0 0 0,1-1 0 0 0,-1 0 0 0 0,0 1 0 0 0,-1-1 0 0 0,1 0 0 0 0,-1 1 0 0 0,0-1 0 0 0,-1 1 0 0 0,1-1 0 0 0,-1 1 0 0 0,0 0 0 0 0,-1 0 0 0 0,1 0 0 0 0,-1 0 0 0 0,0 0 0 0 0,0 0 0 0 0,0 1 0 0 0,-1-1 0 0 0,0 1 1 0 0,0 0-1 0 0,0 0 0 0 0,0 0 0 0 0,-1 1 0 0 0,1 0 0 0 0,-1 0 0 0 0,0 0 0 0 0,0 0 0 0 0,0 1 0 0 0,-5-2-106 0 0,-6 5 109 0 0,1 1 0 0 0,-1 1 0 0 0,0 1-1 0 0,1 0 1 0 0,-1 1 0 0 0,1 0 0 0 0,1 2 0 0 0,-1-1 0 0 0,1 2 0 0 0,0 0 0 0 0,1 1 0 0 0,-1 0-1 0 0,2 1 1 0 0,0 0 0 0 0,0 1 0 0 0,-10 12-109 0 0,14-17 50 0 0,1 0 0 0 0,0 0 0 0 0,1 1 0 0 0,-1 0 0 0 0,1 0 0 0 0,1 1 0 0 0,-1 0-1 0 0,1 0 1 0 0,0 0 0 0 0,1 0 0 0 0,0 1 0 0 0,1 0 0 0 0,-1-1 0 0 0,2 1 0 0 0,-1 1 0 0 0,1-1 0 0 0,0 6-50 0 0,4-11 10 0 0,-1-1 0 0 0,1 0 0 0 0,0 0 0 0 0,0 0-1 0 0,1 0 1 0 0,-1 0 0 0 0,1 0 0 0 0,-1-1 0 0 0,1 1 0 0 0,0-1 0 0 0,0 1 0 0 0,0-1 0 0 0,1 0 0 0 0,-1 0 0 0 0,0-1 0 0 0,1 1 0 0 0,-1-1 0 0 0,1 0 0 0 0,-1 0 0 0 0,1 0 0 0 0,0 0-1 0 0,3 0-9 0 0,8 3-10 0 0,0 0 0 0 0,0-1 0 0 0,1-1 0 0 0,0-1 0 0 0,-1 0 0 0 0,1-1 0 0 0,0-1 0 0 0,-1 0 0 0 0,1-1 0 0 0,-1 0 0 0 0,0-2 0 0 0,1 0 0 0 0,-1 0 0 0 0,-1-2 0 0 0,1 0 0 0 0,-1 0 0 0 0,0-1 0 0 0,0-1 0 0 0,-1 0 0 0 0,0-1 0 0 0,-1-1 0 0 0,0 0 0 0 0,0 0 0 0 0,-1-1 0 0 0,0-1 0 0 0,-1 0 0 0 0,3-4 10 0 0,33-130 120 0 0,-46 145-50 0 0,0 0-65 0 0,-1 0 0 0 0,0 0 1 0 0,1 0-1 0 0,-1 0 0 0 0,0 0 1 0 0,0 0-1 0 0,1 0 0 0 0,-1 0 1 0 0,0 1-1 0 0,0-1 0 0 0,0 0 0 0 0,0 1 1 0 0,0-1-1 0 0,0 0 0 0 0,0 1 1 0 0,0-1-1 0 0,0 1 0 0 0,-1 0 1 0 0,1-1-1 0 0,0 1 0 0 0,0 0 0 0 0,0 0 1 0 0,0 0-1 0 0,-1-1 0 0 0,1 1 1 0 0,0 0-1 0 0,0 1 0 0 0,0-1 1 0 0,0 0-1 0 0,-1 0 0 0 0,1 0 0 0 0,0 1 1 0 0,0-1-1 0 0,0 1 0 0 0,0-1 1 0 0,0 1-1 0 0,0-1 0 0 0,0 1 1 0 0,0-1-1 0 0,0 1 0 0 0,0 0 1 0 0,0 0-1 0 0,0 0 0 0 0,0-1 0 0 0,0 1 1 0 0,1 0-1 0 0,-1 0 0 0 0,0 0 1 0 0,1 0-1 0 0,-1 0 0 0 0,1 0 1 0 0,-1 0-1 0 0,1 1 0 0 0,-1-1 0 0 0,1 0-5 0 0,-35 64 103 0 0,34-59-99 0 0,1 0-1 0 0,-1-1 1 0 0,1 1 0 0 0,1 0 0 0 0,-1 0 0 0 0,1-1-1 0 0,0 1 1 0 0,0-1 0 0 0,1 1 0 0 0,0-1 0 0 0,0 1-1 0 0,0-1 1 0 0,0 0 0 0 0,1 0 0 0 0,0 0-1 0 0,0 0 1 0 0,0 0 0 0 0,1-1 0 0 0,-1 1 0 0 0,1-1-1 0 0,0 0 1 0 0,0 0 0 0 0,1-1 0 0 0,-1 1 0 0 0,1-1-1 0 0,0 0 1 0 0,3 2-4 0 0,146 62-500 0 0,-147-65 424 0 0,1-1 1 0 0,-1 1 0 0 0,0-1-1 0 0,1-1 1 0 0,-1 1-1 0 0,0-1 1 0 0,1-1 0 0 0,-1 1-1 0 0,1-1 1 0 0,-1 0 0 0 0,0-1-1 0 0,0 0 1 0 0,0 0-1 0 0,0 0 1 0 0,0-1 0 0 0,0 0-1 0 0,-1-1 1 0 0,1 1-1 0 0,-1-1 1 0 0,0-1 0 0 0,0 1-1 0 0,0-1 1 0 0,-1 0-1 0 0,1 0 1 0 0,-1 0 0 0 0,-1-1-1 0 0,1 0 1 0 0,-1 0 0 0 0,0 0-1 0 0,0 0 1 0 0,-1-1-1 0 0,1 0 1 0 0,-1 0 0 0 0,0-2 75 0 0,7-17-90 0 0,-1-1 1 0 0,-1 0-1 0 0,-1 0 1 0 0,-1-1 0 0 0,-2 1-1 0 0,0-1 1 0 0,-2 0 0 0 0,-2-11 89 0 0,0-1 369 0 0,-2-1 0 0 0,-2 1 0 0 0,-1-1 0 0 0,-2 1 0 0 0,-2 1 0 0 0,-2 0 0 0 0,-9-21-369 0 0,-69-91 2744 0 0,87 151-2712 0 0,1 1-1 0 0,-1-1 0 0 0,1 1 1 0 0,-1 0-1 0 0,1 0 0 0 0,0 0 1 0 0,-1 0-1 0 0,1 0 0 0 0,0 0 1 0 0,0 0-1 0 0,0 0 0 0 0,0 0 1 0 0,0 1-1 0 0,0-1 0 0 0,0 0 1 0 0,0 1-1 0 0,0-1 0 0 0,0 1 1 0 0,1-1-1 0 0,-1 1 0 0 0,1-1 1 0 0,-1 1-1 0 0,1-1 0 0 0,0 1 1 0 0,-1 0-1 0 0,1-1 0 0 0,0 1 1 0 0,0 0-1 0 0,0-1 0 0 0,0 1 1 0 0,1-1-1 0 0,-1 1 0 0 0,1 1-31 0 0,0 34 72 0 0,2 1-1 0 0,1-1 0 0 0,2 0 0 0 0,2 0 1 0 0,1-1-1 0 0,2 0 0 0 0,9 17-71 0 0,3 19-157 0 0,31 137-2163 0 0,-41-64-3152 0 0,-16-120 4216 0 0,-12 15 36 0 0</inkml:trace>
  <inkml:trace contextRef="#ctx0" brushRef="#br0" timeOffset="22263.172">28651 612 1576 0 0,'209'-26'3210'0'0,"445"-34"-2612"0"0,-574 36-635 0 0,-116 9 65 0 0,15 15 67 0 0,0 2-1 0 0,0 0 1 0 0,0 2-1 0 0,1 0 1 0 0,-1 1-1 0 0,1 2 1 0 0,0 0-1 0 0,1 1 1 0 0,-1 0-1 0 0,2 2 1 0 0,-1 0-1 0 0,1 1 1 0 0,1 1 0 0 0,0 1-1 0 0,1 0 1 0 0,0 1-1 0 0,1 1 1 0 0,-5 6-95 0 0,-11 47 404 0 0,31-67-344 0 0,3 2-20 0 0,7 0-28 0 0,0 0-1 0 0,0-1 0 0 0,1 0 1 0 0,-1-1-1 0 0,0 0 0 0 0,1-1 0 0 0,-1 0 1 0 0,1 0-1 0 0,-1-1 0 0 0,1-1 1 0 0,-1 0-1 0 0,0 0 0 0 0,0-1 0 0 0,0 0 1 0 0,0-1-1 0 0,0 0 0 0 0,-1-1 1 0 0,0 0-1 0 0,0 0 0 0 0,0-1 0 0 0,0 0 1 0 0,1-2-12 0 0,4 1 27 0 0,224-158 83 0 0,-222 155-117 0 0,-14 8 8 0 0,1-1 1 0 0,0 1-1 0 0,0 0 0 0 0,0 0 1 0 0,0 0-1 0 0,0 0 0 0 0,0 0 1 0 0,0 1-1 0 0,1 0 1 0 0,-1 0-1 0 0,0-1 0 0 0,1 2 1 0 0,-1-1-1 0 0,1 0 0 0 0,-1 1 1 0 0,1 0-1 0 0,-1-1 1 0 0,1 2-1 0 0,0-1 0 0 0,-1 0 1 0 0,1 1-1 0 0,-1-1 0 0 0,1 1-1 0 0,6 7-1 0 0,1 1-1 0 0,-1 0 0 0 0,-1 0 0 0 0,0 1 0 0 0,0 0 1 0 0,-1 1-1 0 0,0 0 0 0 0,-1 0 0 0 0,0 1 0 0 0,-1-1 1 0 0,0 2-1 0 0,-1-1 0 0 0,0 1 0 0 0,-1-1 0 0 0,-1 1 1 0 0,0 0-1 0 0,0 0 0 0 0,-1 1 0 0 0,-1-1 0 0 0,0 1 2 0 0,-2-10 26 0 0,1-1 0 0 0,0 0 0 0 0,-1 1 0 0 0,0-1-1 0 0,1 0 1 0 0,-1 0 0 0 0,-1 0 0 0 0,1 1 0 0 0,0-1-1 0 0,-1 0 1 0 0,0-1 0 0 0,1 1 0 0 0,-1 0 0 0 0,0 0 0 0 0,-1-1-1 0 0,1 1 1 0 0,0-1 0 0 0,-1 0 0 0 0,1 1 0 0 0,-1-1-1 0 0,0 0 1 0 0,0-1 0 0 0,1 1 0 0 0,-1 0 0 0 0,0-1-1 0 0,-1 0 1 0 0,1 0 0 0 0,0 0 0 0 0,0 0 0 0 0,0 0-1 0 0,-1 0-25 0 0,0-69 571 0 0,19 35-615 0 0,1 1 0 0 0,2 1 0 0 0,1 0 0 0 0,1 1 0 0 0,2 1 0 0 0,1 1 1 0 0,1 1-1 0 0,1 1 0 0 0,24-18 44 0 0,81-96-6339 0 0,-110 117 4887 0 0</inkml:trace>
  <inkml:trace contextRef="#ctx0" brushRef="#br0" timeOffset="29528.124">711 1799 876 0 0,'-15'-10'2488'0'0,"56"13"-1577"0"0,-26-1-982 0 0,489-2 1101 0 0,111-11-816 0 0,1497-142 39 0 0,-182 47 222 0 0,-711-2-562 0 0,-275 16 407 0 0,-583 67-452 0 0,873 20-43 0 0,-974 22 146 0 0,3111-14-580 0 0,-3029 12 785 0 0,409 5-75 0 0,669 84-567 0 0,-655-66 684 0 0,806-35-501 0 0,-810-3-186 0 0,-425-20 204 0 0,1447 13-187 0 0,-1466 27 509 0 0,437-8-95 0 0,526-30 295 0 0,-60-14-43 0 0,-929 6-240 0 0,916-63-36 0 0,-249 45 202 0 0,-541 41 126 0 0,-28-12 24 0 0,300 6-48 0 0,-319 8 611 0 0,-62 20-605 0 0,496 37-1124 0 0,-752-48-1167 0 0,-35-4 769 0 0</inkml:trace>
  <inkml:trace contextRef="#ctx0" brushRef="#br0" timeOffset="31436.72">4022 2933 1008 0 0,'11'6'272'0'0,"-1"1"0"0"0,2-1-1 0 0,-1-1 1 0 0,0 0 0 0 0,1-1-1 0 0,0 0 1 0 0,0-1 0 0 0,1 0 0 0 0,-1-1-1 0 0,0 0 1 0 0,1-1 0 0 0,-1 0 0 0 0,1-1-1 0 0,0-1 1 0 0,8-1-272 0 0,-8 2 270 0 0,33-3-30 0 0,-1-3-1 0 0,0-2 0 0 0,-1-2 0 0 0,0-1 0 0 0,12-7-239 0 0,-44 15 4 0 0,0 0 0 0 0,0 0 0 0 0,0-1 0 0 0,-1-1 0 0 0,0 0 0 0 0,0-1 0 0 0,0 0 0 0 0,-1 0 0 0 0,0-1 0 0 0,0 0 0 0 0,0-1 0 0 0,-1 0 0 0 0,0-1 0 0 0,-1 0 0 0 0,0 0 0 0 0,0-1 1 0 0,-1 0-1 0 0,0 0 0 0 0,-1 0 0 0 0,1-3-4 0 0,-8 6-13 0 0,0 0 0 0 0,-1 0 0 0 0,0 1 0 0 0,0-1 0 0 0,0 1 0 0 0,-1 0 0 0 0,0-1 0 0 0,0 1 0 0 0,-1 0 0 0 0,1 1 0 0 0,-1-1 0 0 0,0 1 0 0 0,-1 0 0 0 0,0 0 0 0 0,1 0 0 0 0,-2 0 0 0 0,1 1 0 0 0,0 0 0 0 0,-1 0 0 0 0,0 0 1 0 0,0 1-1 0 0,0 0 0 0 0,0 0 0 0 0,0 0 0 0 0,-1 1 0 0 0,1 0 0 0 0,-1 0 0 0 0,0 1 0 0 0,0 0 0 0 0,-2 0 13 0 0,-15-1 69 0 0,0 0-1 0 0,0 2 1 0 0,0 1 0 0 0,0 1-1 0 0,0 1 1 0 0,1 1 0 0 0,-1 1 0 0 0,1 1-1 0 0,0 2 1 0 0,1 0 0 0 0,0 1-1 0 0,0 1 1 0 0,1 1 0 0 0,0 1 0 0 0,0 0-1 0 0,2 2 1 0 0,-7 6-69 0 0,15-12 64 0 0,0 0-1 0 0,1 1 1 0 0,0 0-1 0 0,0 1 1 0 0,1 0-1 0 0,1 1 1 0 0,0-1-1 0 0,0 2 1 0 0,1-1-1 0 0,0 1 1 0 0,1 0-1 0 0,0 0 1 0 0,1 1-1 0 0,1 0 1 0 0,0 0-1 0 0,0 0 1 0 0,2 0-1 0 0,-1 0 1 0 0,1 6-64 0 0,3-6 36 0 0,1 0 0 0 0,0 0 0 0 0,1-1 0 0 0,0 1 1 0 0,1-1-1 0 0,0 0 0 0 0,1 0 0 0 0,0 0 0 0 0,1 0 0 0 0,1-1 0 0 0,0 0 1 0 0,0 0-1 0 0,1-1 0 0 0,0 0 0 0 0,1 0 0 0 0,0-1 0 0 0,0 0 1 0 0,1-1-1 0 0,0 0 0 0 0,1-1 0 0 0,0 1 0 0 0,0-2 0 0 0,7 3-36 0 0,10 6-248 0 0,0-1 0 0 0,1-2-1 0 0,1 0 1 0 0,0-3-1 0 0,1 0 1 0 0,0-2 0 0 0,0-1-1 0 0,30 2 249 0 0,114-30-5017 0 0,-136 13 3909 0 0</inkml:trace>
  <inkml:trace contextRef="#ctx0" brushRef="#br0" timeOffset="31719.529">4804 3128 1412 0 0,'-4'-7'146'0'0,"1"1"0"0"0,-1-1 0 0 0,1 0 0 0 0,1 0 0 0 0,-1 0 0 0 0,1 0 0 0 0,0-1 0 0 0,1 1 0 0 0,-1-1 0 0 0,2 1 0 0 0,-1-1 0 0 0,1 1 0 0 0,0-1 0 0 0,1 1 0 0 0,-1-1 0 0 0,1 1 0 0 0,1-1 0 0 0,0 1 0 0 0,0 0 0 0 0,0 0 0 0 0,1 0 0 0 0,0 0 0 0 0,0 0-1 0 0,1 0 1 0 0,0 1 0 0 0,0 0 0 0 0,0 0 0 0 0,1 0 0 0 0,0 0 0 0 0,0 0 0 0 0,1 1 0 0 0,-1 0 0 0 0,6-3-146 0 0,4-4 90 0 0,0 1 0 0 0,1 1 0 0 0,0 0-1 0 0,1 1 1 0 0,0 1 0 0 0,0 1 0 0 0,1 0 0 0 0,-1 1-1 0 0,2 1 1 0 0,-1 1 0 0 0,0 0 0 0 0,19 0-90 0 0,-26 3 33 0 0,1 1 0 0 0,-1 1-1 0 0,1 0 1 0 0,-1 0 0 0 0,0 1 0 0 0,1 1 0 0 0,-1 0 0 0 0,0 0 0 0 0,-1 1 0 0 0,1 1 0 0 0,-1 0 0 0 0,1 0 0 0 0,-1 1 0 0 0,-1 0 0 0 0,3 2-33 0 0,-7-5 12 0 0,1 0 1 0 0,-1 0 0 0 0,1 1-1 0 0,-1-1 1 0 0,0 1 0 0 0,-1 0-1 0 0,1 1 1 0 0,-1-1 0 0 0,1 1-1 0 0,-2 0 1 0 0,1 0 0 0 0,0 0-1 0 0,-1 0 1 0 0,0 1 0 0 0,0-1-1 0 0,0 1 1 0 0,-1 0 0 0 0,0 0-1 0 0,0 0 1 0 0,-1 0 0 0 0,1 0-1 0 0,-1 0 1 0 0,-1 0 0 0 0,1 1-1 0 0,-1-1 1 0 0,0 0 0 0 0,-1 1-1 0 0,1-1 1 0 0,-1 0 0 0 0,0 0-1 0 0,-1 0 1 0 0,1 0 0 0 0,-2 2-13 0 0,-10 9 14 0 0,-1-1 0 0 0,-1-1 0 0 0,0-1 0 0 0,-1 0 1 0 0,0-1-1 0 0,-1 0 0 0 0,-1-2 0 0 0,0 0 0 0 0,0-1 0 0 0,-1 0 1 0 0,-1-2-1 0 0,1 0 0 0 0,-1-1 0 0 0,0-2 0 0 0,-5 1-14 0 0,13-2-56 0 0,10-2-45 0 0,1-1 0 0 0,0 0-1 0 0,0 0 1 0 0,-1 0 0 0 0,1 0-1 0 0,-1 0 1 0 0,1 0-1 0 0,-1 0 1 0 0,1-1 0 0 0,-1 1-1 0 0,1 0 1 0 0,-1-1 0 0 0,0 0-1 0 0,1 1 1 0 0,-1-1 0 0 0,0 0-1 0 0,0 0 1 0 0,1 0-1 0 0,-1 0 1 0 0,0 0 0 0 0,1 0-1 0 0,-1 0 1 0 0,0 0 0 0 0,0-1-1 0 0,1 1 1 0 0,-1-1 0 0 0,1 1-1 0 0,-1-1 1 0 0,0 0-1 0 0,1 0 1 0 0,-1 0 0 0 0,1 0-1 0 0,0 0 1 0 0,-1 0 0 0 0,1 0-1 0 0,0 0 1 0 0,-1 0-1 0 0,1 0 1 0 0,0-1 0 0 0,0 1-1 0 0,0-1 1 0 0,0 1 0 0 0,1-1-1 0 0,-1 1 1 0 0,0-1 0 0 0,0 1-1 0 0,1-1 1 0 0,-1 0-1 0 0,1 1 1 0 0,0-1 0 0 0,-1 0-1 0 0,1 1 1 0 0,0-1 0 0 0,0-1 101 0 0,0-11-1206 0 0</inkml:trace>
  <inkml:trace contextRef="#ctx0" brushRef="#br0" timeOffset="31980.124">5597 2413 1196 0 0,'79'-102'4885'0'0,"-67"162"-2561"0"0,6 242-969 0 0,37 102-1018 0 0,-56-399-515 0 0,0 0 0 0 0,0 0 0 0 0,0 0 0 0 0,-1 0 0 0 0,1 0 0 0 0,-1-1 0 0 0,-1 1 0 0 0,1 0 0 0 0,0-1 0 0 0,-1 0 0 0 0,0 1 0 0 0,0-1 0 0 0,0 0 0 0 0,-1-1 0 0 0,1 1 0 0 0,-1-1 0 0 0,0 1 0 0 0,0-1 0 0 0,0 0 0 0 0,-1-1 0 0 0,1 1 0 0 0,-1-1 0 0 0,1 0 0 0 0,-1 0 0 0 0,0 0 0 0 0,0 0 0 0 0,1-1 0 0 0,-1 0 0 0 0,0 0 0 0 0,-1 0 1 0 0,1-1-1 0 0,0 0 0 0 0,0 0 0 0 0,0 0 0 0 0,0 0 0 0 0,0-1 0 0 0,0 0 0 0 0,-1 0 178 0 0,-29-14-1186 0 0</inkml:trace>
  <inkml:trace contextRef="#ctx0" brushRef="#br0" timeOffset="32184.037">5531 2689 2240 0 0,'16'-10'298'0'0,"1"1"0"0"0,-1 1 0 0 0,1 0 0 0 0,1 1 0 0 0,-1 1 0 0 0,1 0 0 0 0,0 2 0 0 0,1 0 0 0 0,-1 1 0 0 0,1 0 1 0 0,-1 2-1 0 0,9 0-298 0 0,-15 2 51 0 0,-1 1 1 0 0,0 0 0 0 0,1 0-1 0 0,-1 1 1 0 0,0 0 0 0 0,-1 1 0 0 0,1 0-1 0 0,-1 1 1 0 0,0 0 0 0 0,0 1 0 0 0,0 0-1 0 0,-1 1 1 0 0,1-1 0 0 0,-2 2 0 0 0,1-1-1 0 0,-1 1 1 0 0,0 1 0 0 0,-1-1 0 0 0,0 2-1 0 0,0-1 1 0 0,-1 0 0 0 0,0 1-1 0 0,-1 0 1 0 0,0 1 0 0 0,0-1 0 0 0,-2 1-1 0 0,1 0 1 0 0,-1 0 0 0 0,0 0 0 0 0,-1 0-1 0 0,-1 1 1 0 0,0-1 0 0 0,0 0 0 0 0,-1 1-1 0 0,0-1 1 0 0,-1 1 0 0 0,-1-1-1 0 0,0 0 1 0 0,0 0 0 0 0,-1 0 0 0 0,0 0-1 0 0,-1 0 1 0 0,-1 0 0 0 0,1-1 0 0 0,-1 0-1 0 0,-1 0 1 0 0,-1 1-52 0 0,-59 38-1500 0 0,8-50-2335 0 0,24-20 2742 0 0</inkml:trace>
  <inkml:trace contextRef="#ctx0" brushRef="#br0" timeOffset="32369.719">5994 2454 1616 0 0,'1'-10'1192'0'0,"5"0"-192"0"0,-4 4-76 0 0,1 1-167 0 0,-3 0-165 0 0,4 0-176 0 0,-4 0-212 0 0,3 1-184 0 0,-5 1-4 0 0,4 1-496 0 0,0 2 32 0 0,-2 0-681 0 0,2 0-95 0 0,0-1 40 0 0,1 1 0 0 0</inkml:trace>
  <inkml:trace contextRef="#ctx0" brushRef="#br0" timeOffset="33114.785">6163 2619 1240 0 0,'28'80'2324'0'0,"-5"-10"-1296"0"0,-11-35-445 0 0,-1 0-1 0 0,-2 1 1 0 0,-1 0-1 0 0,-1 0 1 0 0,-3 1-1 0 0,0 18-582 0 0,-4-55 42 0 0,0-1 0 0 0,-1 1-1 0 0,1-1 1 0 0,0 1 0 0 0,-1-1-1 0 0,1 1 1 0 0,0-1 0 0 0,-1 1-1 0 0,1-1 1 0 0,-1 1 0 0 0,1-1-1 0 0,-1 1 1 0 0,1 0 0 0 0,-1-1-1 0 0,0 1 1 0 0,1 0 0 0 0,-1 0-1 0 0,1-1 1 0 0,-1 1 0 0 0,1 0-1 0 0,-1 0 1 0 0,0 0 0 0 0,1 0-1 0 0,-1 0 1 0 0,0 0 0 0 0,1 0-1 0 0,-1 0 1 0 0,1 0 0 0 0,-1 0-1 0 0,0 0 1 0 0,1 0 0 0 0,-1 0-1 0 0,0 0 1 0 0,1 1 0 0 0,-1-1-42 0 0,2-21-30 0 0,0 0 0 0 0,1 1 1 0 0,1-1-1 0 0,1 1 0 0 0,1 0 1 0 0,0 0-1 0 0,2 0 1 0 0,0 1-1 0 0,1 0 0 0 0,1 0 1 0 0,1 1-1 0 0,1 0 0 0 0,0 1 1 0 0,1 0-1 0 0,1 1 0 0 0,6-5 30 0 0,-13 16-41 0 0,1 0 0 0 0,0 0 0 0 0,0 1-1 0 0,0 0 1 0 0,0 1 0 0 0,1-1 0 0 0,-1 1-1 0 0,1 1 1 0 0,0-1 0 0 0,0 1 0 0 0,0 1-1 0 0,0 0 1 0 0,0 0 0 0 0,0 0 0 0 0,0 1-1 0 0,1 0 1 0 0,-1 1 0 0 0,0 0-1 0 0,0 0 1 0 0,0 0 0 0 0,0 1 0 0 0,0 1-1 0 0,0-1 1 0 0,-1 1 0 0 0,1 1 0 0 0,-1-1-1 0 0,0 1 1 0 0,0 0 0 0 0,0 1 0 0 0,3 3 41 0 0,0-2-34 0 0,1 1 0 0 0,-2 0 0 0 0,1 1 1 0 0,-1 0-1 0 0,-1 1 0 0 0,1-1 0 0 0,-2 2 1 0 0,1-1-1 0 0,-1 1 0 0 0,0 0 0 0 0,-1 1 1 0 0,0 0-1 0 0,-1 0 0 0 0,0 0 0 0 0,-1 0 1 0 0,0 1-1 0 0,-1-1 0 0 0,0 1 0 0 0,-1 0 1 0 0,0 6 33 0 0,-2-12 41 0 0,0-1 0 0 0,0 1 0 0 0,0-1 0 0 0,-1 1 0 0 0,0-1 0 0 0,0 0 0 0 0,-1 1 0 0 0,1-1 0 0 0,-1 0 0 0 0,0 0 0 0 0,-1 0 0 0 0,1 0 1 0 0,-1 0-1 0 0,0 0 0 0 0,0-1 0 0 0,0 1 0 0 0,-1-1 0 0 0,1 0 0 0 0,-1 0 0 0 0,0 0 0 0 0,-1-1 0 0 0,1 1 0 0 0,-1-1 0 0 0,1 0 0 0 0,-1-1 0 0 0,0 1 0 0 0,-4 1-41 0 0,8-4 142 0 0,1 0 34 0 0,-4-5-48 0 0,1 0-117 0 0,0 1-1 0 0,0-1 1 0 0,1 0 0 0 0,0 0-1 0 0,0 0 1 0 0,0 0 0 0 0,0 0 0 0 0,1-1-1 0 0,-1 1 1 0 0,2-1 0 0 0,-1 1 0 0 0,0-1-1 0 0,1 1 1 0 0,0-1 0 0 0,1 1 0 0 0,-1 0-1 0 0,1-1 1 0 0,0 1 0 0 0,1-4-11 0 0,2-8-28 0 0,0 0 0 0 0,1 0 0 0 0,1 0 0 0 0,1 1 0 0 0,0 0 0 0 0,1 1 0 0 0,1-1 0 0 0,0 2 0 0 0,1-1 0 0 0,0 1 0 0 0,2 1 0 0 0,-1 0 0 0 0,2 0 0 0 0,-1 1 0 0 0,2 1 0 0 0,0 0 0 0 0,0 1 0 0 0,0 1 0 0 0,2 0 0 0 0,-1 1 0 0 0,1 0 0 0 0,0 1 0 0 0,0 1 0 0 0,1 1 0 0 0,0 0 0 0 0,0 1 0 0 0,9 0 28 0 0,-15 6-22 0 0,0 1 1 0 0,1 0-1 0 0,-1 0 0 0 0,0 1 1 0 0,0 1-1 0 0,-1 0 1 0 0,0 0-1 0 0,0 1 0 0 0,0 0 1 0 0,0 1-1 0 0,-1 0 1 0 0,0 1-1 0 0,-1-1 0 0 0,1 2 1 0 0,-1-1-1 0 0,-1 1 1 0 0,0 1-1 0 0,0-1 0 0 0,-1 1 1 0 0,0 0-1 0 0,-1 0 1 0 0,0 1-1 0 0,-1 0 0 0 0,0 0 1 0 0,0 0-1 0 0,-1 0 0 0 0,-1 1 1 0 0,0-1-1 0 0,0 1 1 0 0,-1 1 21 0 0,1-1 6 0 0,-1 4-50 0 0,1 0-1 0 0,1 1 1 0 0,1-1 0 0 0,0-1 0 0 0,1 1 0 0 0,1 0 0 0 0,0-1 0 0 0,1 0 0 0 0,1-1 0 0 0,7 12 44 0 0,-12-24-132 0 0,0 1 0 0 0,0-1 1 0 0,0 0-1 0 0,1 0 0 0 0,-1-1 0 0 0,0 1 1 0 0,1-1-1 0 0,-1 1 0 0 0,1-1 0 0 0,0 0 1 0 0,-1-1-1 0 0,1 1 0 0 0,0-1 0 0 0,-1 1 1 0 0,1-1-1 0 0,0 0 0 0 0,-1 0 0 0 0,1-1 1 0 0,0 1-1 0 0,0-1 0 0 0,-1 0 0 0 0,1 0 1 0 0,0 0 131 0 0,34-13-1024 0 0</inkml:trace>
  <inkml:trace contextRef="#ctx0" brushRef="#br0" timeOffset="33613.045">7752 2716 1228 0 0,'-7'-3'154'0'0,"-1"-1"-1"0"0,1 2 1 0 0,-1-1-1 0 0,0 1 1 0 0,0 0 0 0 0,0 1-1 0 0,0 0 1 0 0,0 0-1 0 0,0 1 1 0 0,0 0-1 0 0,0 0 1 0 0,0 1 0 0 0,0 0-1 0 0,0 1 1 0 0,0-1-1 0 0,0 2 1 0 0,0-1-1 0 0,-4 3-153 0 0,-4-1 168 0 0,1 2-1 0 0,0 0 0 0 0,0 0 1 0 0,1 1-1 0 0,-1 1 0 0 0,2 1 1 0 0,-1 0-1 0 0,1 1 0 0 0,1 0 1 0 0,0 0-1 0 0,0 2 0 0 0,1-1 0 0 0,0 2 1 0 0,1-1-1 0 0,1 2 0 0 0,0-1 1 0 0,0 1-1 0 0,2 0 0 0 0,-2 3-167 0 0,9-13 24 0 0,-1-1-1 0 0,1 0 1 0 0,0 1-1 0 0,0-1 0 0 0,0 0 1 0 0,1 1-1 0 0,-1-1 1 0 0,1 0-1 0 0,-1 1 0 0 0,1-1 1 0 0,0 0-1 0 0,1 0 1 0 0,-1 0-1 0 0,0 0 0 0 0,1 0 1 0 0,0 0-1 0 0,-1 0 0 0 0,1 0 1 0 0,0-1-1 0 0,1 1 1 0 0,-1-1-1 0 0,0 1 0 0 0,1-1 1 0 0,-1 0-1 0 0,1 0 1 0 0,0 0-1 0 0,0 0 0 0 0,0-1 1 0 0,0 1-1 0 0,0-1 1 0 0,0 1-1 0 0,0-1 0 0 0,0 0 1 0 0,0 0-1 0 0,1-1 1 0 0,2 1-24 0 0,125 17-15 0 0,-120-17-18 0 0,1-1 0 0 0,-1 0 0 0 0,1-1 0 0 0,0-1 1 0 0,-1 0-1 0 0,1 0 0 0 0,-1-1 0 0 0,0 0 0 0 0,0-1 0 0 0,0 0 1 0 0,0-1-1 0 0,-1 0 0 0 0,0-1 0 0 0,0 0 0 0 0,0 0 0 0 0,7-8 33 0 0,-12 5-16 0 0,0 0-1 0 0,-1-1 1 0 0,0 1-1 0 0,0-1 0 0 0,-1 0 1 0 0,-1 0-1 0 0,1 0 1 0 0,-2-1-1 0 0,1 1 1 0 0,-1 0-1 0 0,-1-1 0 0 0,0 1 1 0 0,-1-1-1 0 0,0 1 1 0 0,0 0-1 0 0,-1-1 0 0 0,0 1 1 0 0,-1 0-1 0 0,0 0 1 0 0,-1 0-1 0 0,0 1 0 0 0,0-1 1 0 0,-1 1-1 0 0,-1 0 17 0 0,5 6 38 0 0,1 3-32 0 0,-1 1 0 0 0,1-1 0 0 0,0 1 0 0 0,-1-1 0 0 0,1 1 0 0 0,-1-1 0 0 0,1 1 0 0 0,-1-1 0 0 0,0 0 0 0 0,1 1 0 0 0,-1-1 0 0 0,1 0 0 0 0,-1 1 0 0 0,0-1 0 0 0,1 0 0 0 0,-1 0 0 0 0,0 0 0 0 0,1 0 0 0 0,-1 1 0 0 0,0-1 0 0 0,1 0 0 0 0,-1 0 0 0 0,0 0 0 0 0,1 0 0 0 0,-1-1 0 0 0,0 1 0 0 0,1 0 0 0 0,-1 0 0 0 0,0 0 0 0 0,1 0 0 0 0,-1-1 0 0 0,1 1 0 0 0,-1 0 0 0 0,0-1 0 0 0,1 1 0 0 0,-1 0 0 0 0,1-1 0 0 0,-1 1 0 0 0,1-1 0 0 0,-1 1 0 0 0,1-1 0 0 0,-1 1 0 0 0,1-1 0 0 0,0 1 0 0 0,-1-1 0 0 0,1 1 0 0 0,0-1 0 0 0,-1 1 0 0 0,1-1 0 0 0,0 0 0 0 0,0 1 0 0 0,-1-1 0 0 0,1 0 0 0 0,0 1 0 0 0,0-1 0 0 0,0 0 0 0 0,0 1 0 0 0,0-1 0 0 0,0 0 0 0 0,0 1 0 0 0,0-1 0 0 0,0 0 0 0 0,0 1 0 0 0,0-1 0 0 0,1 0 0 0 0,-1 0-6 0 0,-7 26 37 0 0,2-1 1 0 0,0 1 0 0 0,1 0 0 0 0,2 1 0 0 0,1-1-1 0 0,0 0 1 0 0,2 1 0 0 0,1-1 0 0 0,1 0-1 0 0,1 0 1 0 0,1 0 0 0 0,2-1 0 0 0,0 1-1 0 0,3 2-37 0 0,-8-20-14 0 0,0-1 0 0 0,0-1-1 0 0,1 1 1 0 0,-1 0 0 0 0,2 0-1 0 0,-1-1 1 0 0,0 0 0 0 0,1 0-1 0 0,0 0 1 0 0,0 0 0 0 0,1 0-1 0 0,-1-1 1 0 0,1 0 0 0 0,0 0-1 0 0,0 0 1 0 0,0 0 0 0 0,1-1-1 0 0,-1 0 1 0 0,1 0 0 0 0,0-1-1 0 0,0 1 1 0 0,0-1-1 0 0,0-1 1 0 0,0 1 0 0 0,0-1-1 0 0,0 0 1 0 0,1 0 0 0 0,-1-1-1 0 0,0 0 1 0 0,1 0 0 0 0,-1 0-1 0 0,0-1 1 0 0,1 0 14 0 0,6-4-151 0 0,1-2 0 0 0,-1 0 0 0 0,0 0 1 0 0,-1-1-1 0 0,0-1 0 0 0,0 0 0 0 0,-1 0 0 0 0,0-1 0 0 0,0-1 1 0 0,-1 0-1 0 0,-1 0 0 0 0,0-1 0 0 0,-1 0 0 0 0,0-1 0 0 0,0 0 0 0 0,-2 0 1 0 0,1 0-1 0 0,-2-1 0 0 0,0 0 0 0 0,0-3 151 0 0,11-28-363 0 0</inkml:trace>
  <inkml:trace contextRef="#ctx0" brushRef="#br0" timeOffset="33863.016">8179 2561 3788 0 0,'21'-322'1825'0'0,"-21"273"-1247"0"0,-21-40 312 0 0,20 88-868 0 0,-1 1 0 0 0,1-1 0 0 0,0 1 0 0 0,0 0 0 0 0,-1-1 0 0 0,1 1 0 0 0,0 0 0 0 0,0 0 0 0 0,-1 0 1 0 0,1 0-1 0 0,0 0 0 0 0,0 0 0 0 0,-1 1 0 0 0,1-1 0 0 0,0 0 0 0 0,0 1 0 0 0,-1-1 0 0 0,1 0 0 0 0,0 1 0 0 0,0 0 0 0 0,0-1 1 0 0,0 1-1 0 0,0 0 0 0 0,0-1 0 0 0,0 1 0 0 0,0 0 0 0 0,0 0 0 0 0,0 0 0 0 0,0 0 0 0 0,1 0 0 0 0,-1 0 0 0 0,0 0 0 0 0,0 0 1 0 0,1 0-1 0 0,-1 0 0 0 0,1 0 0 0 0,-1 1 0 0 0,1-1 0 0 0,0 0 0 0 0,-1 0 0 0 0,1 1 0 0 0,0-1 0 0 0,0 0 0 0 0,0 0 0 0 0,0 1 1 0 0,0-1-1 0 0,0 0 0 0 0,0 1-22 0 0,-8 28 144 0 0,1 1 0 0 0,2 0 1 0 0,1 0-1 0 0,1 0 0 0 0,2 1 0 0 0,2 26-144 0 0,-1-35 62 0 0,35 201 194 0 0,-27-169-341 0 0,15 172-3302 0 0,-46-156 877 0 0,7-46 1324 0 0</inkml:trace>
  <inkml:trace contextRef="#ctx0" brushRef="#br0" timeOffset="34468.14">7759 2729 2080 0 0,'7'-14'4270'0'0,"258"-19"-2996"0"0,196-39-3184 0 0,-428 66 1720 0 0,-26 5 160 0 0,0 1-1 0 0,0-1 1 0 0,0-1-1 0 0,1 1 1 0 0,-1-1-1 0 0,-1-1 1 0 0,1 1-1 0 0,0-1 1 0 0,0 0-1 0 0,-1-1 1 0 0,0 1 0 0 0,0-1-1 0 0,0-1 1 0 0,0 1-1 0 0,4-5 31 0 0,-11 7 5 0 0,0 0 1 0 0,1-1-1 0 0,-1 1 0 0 0,0 0 0 0 0,-1 0 0 0 0,1 0 1 0 0,0 0-1 0 0,0 0 0 0 0,-1 1 0 0 0,1-1 0 0 0,-1 0 1 0 0,0 1-1 0 0,1-1 0 0 0,-1 1 0 0 0,0-1 0 0 0,0 1 1 0 0,0 0-1 0 0,0 0 0 0 0,0 0 0 0 0,0 0 0 0 0,0 0 1 0 0,-1 0-1 0 0,1 0 0 0 0,0 1 0 0 0,0-1 0 0 0,-1 1 1 0 0,1 0-1 0 0,0 0 0 0 0,-1 0 0 0 0,1 0-5 0 0,-17 2 135 0 0,1 1 0 0 0,0 1-1 0 0,0 0 1 0 0,1 1 0 0 0,0 2-1 0 0,0-1 1 0 0,0 2 0 0 0,0 0-1 0 0,1 1 1 0 0,1 1 0 0 0,0 0-1 0 0,0 1 1 0 0,1 1 0 0 0,0 0-1 0 0,1 1 1 0 0,0 1 0 0 0,2-1-1 0 0,-1 2 1 0 0,-4 8-135 0 0,-8 37 727 0 0,24-59-641 0 0,15 15 108 0 0,-7-15-176 0 0,0 0 0 0 0,0-1-1 0 0,0 0 1 0 0,0 0 0 0 0,0-1-1 0 0,0 0 1 0 0,0-1-1 0 0,0 0 1 0 0,0 0 0 0 0,0 0-1 0 0,-1-1 1 0 0,1 0 0 0 0,-1-1-1 0 0,4-2-17 0 0,7-2 9 0 0,293-161 132 0 0,-262 150-74 0 0,-43 20-68 0 0,-1 1 0 0 0,1 0-1 0 0,-1 0 1 0 0,0 0 0 0 0,0 1 0 0 0,0-1 0 0 0,0 1 0 0 0,0 1-1 0 0,-1-1 1 0 0,1 0 0 0 0,-1 1 0 0 0,0 0 0 0 0,0 0 0 0 0,0 1 0 0 0,-1-1-1 0 0,0 1 1 0 0,1-1 0 0 0,-1 1 0 0 0,-1 0 0 0 0,1 0 0 0 0,-1 1 0 0 0,1 3 1 0 0,29 151 599 0 0,-50-136 245 0 0,23-58-70 0 0,15-3-1240 0 0,2 1 0 0 0,1 1 0 0 0,2 2 0 0 0,1 0 0 0 0,2 1 0 0 0,0 2 0 0 0,20-15 466 0 0,4-7-2181 0 0,6-5-395 0 0,-35 32 1326 0 0</inkml:trace>
  <inkml:trace contextRef="#ctx0" brushRef="#br0" timeOffset="27117.214">52 3036 956 0 0,'0'0'371'0'0,"0"0"29"0"0,-16-3 228 0 0,8-7 437 0 0,5 13-1045 0 0,0-1-1 0 0,1 1 0 0 0,0 0 0 0 0,-1 0 0 0 0,1 0 1 0 0,1 0-1 0 0,-1 0 0 0 0,0 1 0 0 0,1-1 1 0 0,-1 1-1 0 0,1-1 0 0 0,0 1 0 0 0,0-1 1 0 0,1 1-1 0 0,-1-1 0 0 0,1 1 0 0 0,-1 0 0 0 0,1-1 1 0 0,0 1-1 0 0,1 0 0 0 0,-1-1 0 0 0,0 1 1 0 0,1 0-1 0 0,0-1 0 0 0,1 3-19 0 0,0 7 77 0 0,1 0 0 0 0,0 0-1 0 0,1-1 1 0 0,1 1 0 0 0,0-1 0 0 0,0 0 0 0 0,2 0-1 0 0,-1 0 1 0 0,1-1 0 0 0,1 0 0 0 0,0-1 0 0 0,1 1-1 0 0,0-1 1 0 0,0-1 0 0 0,1 0 0 0 0,0 0-1 0 0,0-1 1 0 0,1-1 0 0 0,1 1 0 0 0,-1-2 0 0 0,1 0-1 0 0,0 0 1 0 0,0-1 0 0 0,1 0 0 0 0,-1-1 0 0 0,1-1-1 0 0,0 0 1 0 0,11 1-77 0 0,9-6 87 0 0,0-1-1 0 0,0-2 1 0 0,0-2 0 0 0,-1 0-1 0 0,1-2 1 0 0,-2-2-1 0 0,0-1 1 0 0,0-1-1 0 0,-1-2 1 0 0,0 0 0 0 0,-2-2-1 0 0,0-2 1 0 0,25-21-87 0 0,-1-1 53 0 0,-1-3 1 0 0,-3-2 0 0 0,-1-2 0 0 0,-3-2-1 0 0,-1-2 1 0 0,-3-2 0 0 0,-3-2 0 0 0,-2-1 0 0 0,-2-1-1 0 0,-3-2 1 0 0,-3-1 0 0 0,-2-2 0 0 0,-3 0-1 0 0,6-36-53 0 0,-20 84 119 0 0,-14 58-37 0 0,2-18-69 0 0,14 240 146 0 0,78 65 124 0 0,-52-234-220 0 0,-22-65-424 0 0,-2 1 1 0 0,-1 0-1 0 0,-2 1 1 0 0,-1 0-1 0 0,-1 1 0 0 0,-2-1 1 0 0,0 12 360 0 0,-25 16-2570 0 0,1-43 1368 0 0</inkml:trace>
  <inkml:trace contextRef="#ctx0" brushRef="#br0" timeOffset="27384.251">1001 2993 2128 0 0,'0'-5'864'0'0,"2"1"-96"0"0,14-7-60 0 0,4-1-72 0 0,6-1-119 0 0,8-1-49 0 0,2 4-24 0 0,8 2-44 0 0,2-2-64 0 0,4 2-172 0 0,5-2-208 0 0,4 6 8 0 0,0-4-680 0 0,1 3-621 0 0,-1-3 81 0 0,-1-6 56 0 0,-8 1-112 0 0</inkml:trace>
  <inkml:trace contextRef="#ctx0" brushRef="#br0" timeOffset="30862.83">1926 3074 1196 0 0,'-28'-49'1408'0'0,"24"0"1126"0"0,5 47-2503 0 0,1 1-1 0 0,0-1 1 0 0,-1 1-1 0 0,1-1 1 0 0,0 1-1 0 0,0 0 1 0 0,0-1-1 0 0,0 1 1 0 0,0 0-1 0 0,0 0 1 0 0,0 1-1 0 0,0-1 1 0 0,0 0-1 0 0,1 1 1 0 0,-1-1-1 0 0,0 1 0 0 0,0 0 1 0 0,1 0-1 0 0,-1 0 1 0 0,0 0-1 0 0,1 0 1 0 0,-1 0-1 0 0,0 0 1 0 0,0 1-1 0 0,1-1 1 0 0,-1 1-1 0 0,0 0 1 0 0,0 0-1 0 0,0 0 1 0 0,0 0-1 0 0,0 0 1 0 0,0 0-1 0 0,0 0 0 0 0,0 1 1 0 0,0-1-1 0 0,-1 1 1 0 0,2 1-31 0 0,11 5 33 0 0,0 2 1 0 0,0-1-1 0 0,-2 2 1 0 0,1 0-1 0 0,-1 0 1 0 0,-1 1-1 0 0,0 1 1 0 0,-1 0-1 0 0,0 0 0 0 0,-1 1 1 0 0,0 0-1 0 0,-1 1 1 0 0,-1 0-1 0 0,-1 0 1 0 0,0 1-1 0 0,0-1 1 0 0,-2 1-1 0 0,0 0 1 0 0,-1 1-1 0 0,0-1 1 0 0,-2 1-1 0 0,0 4-33 0 0,-1-18 33 0 0,0 1 1 0 0,0 0-1 0 0,-1-1 0 0 0,0 1 1 0 0,1-1-1 0 0,-1 1 0 0 0,-1-1 1 0 0,1 0-1 0 0,0 1 0 0 0,-1-1 1 0 0,0 0-1 0 0,0 0 0 0 0,0 0 1 0 0,0 0-1 0 0,0 0 0 0 0,0 0 1 0 0,-1-1-1 0 0,1 1 0 0 0,-1-1 1 0 0,0 0-1 0 0,0 0 0 0 0,0 0 1 0 0,-2 2-34 0 0,-19-59 454 0 0,24 31-427 0 0,2 0-1 0 0,0-1 1 0 0,1 1 0 0 0,1 1 0 0 0,2-1 0 0 0,0 1 0 0 0,2-1-1 0 0,0 2 1 0 0,1-1 0 0 0,2 1 0 0 0,0 1 0 0 0,1 0 0 0 0,2 1-1 0 0,0 0 1 0 0,0 1 0 0 0,2 0 0 0 0,1 1 0 0 0,0 1-1 0 0,1 1 1 0 0,0 1 0 0 0,21-14-27 0 0,-29 24 4 0 0,-1-1-1 0 0,1 1 0 0 0,0 0 1 0 0,1 1-1 0 0,-1 0 0 0 0,1 1 1 0 0,0 0-1 0 0,0 1 1 0 0,0 0-1 0 0,0 0 0 0 0,0 1 1 0 0,0 1-1 0 0,0 0 1 0 0,0 1-1 0 0,0 0 0 0 0,0 0 1 0 0,0 1-1 0 0,0 1 1 0 0,0 0-1 0 0,0 0 0 0 0,-1 1 1 0 0,0 0-1 0 0,1 1 0 0 0,-2 0 1 0 0,1 1-1 0 0,-1 0 1 0 0,1 0-1 0 0,-2 1 0 0 0,1 0 1 0 0,-1 1-1 0 0,0 0 1 0 0,-1 0-1 0 0,1 1 0 0 0,-2 0 1 0 0,1 0-1 0 0,1 3-3 0 0,97 196-369 0 0,-69-58-3025 0 0,-22-99 957 0 0,-8-30 1273 0 0</inkml:trace>
  <inkml:trace contextRef="#ctx0" brushRef="#br0" timeOffset="36415.195">10382 2334 1240 0 0,'-6'-46'3499'0'0,"3"34"-2654"0"0,1 33-373 0 0,22 222 811 0 0,46 122-65 0 0,-65-361-1360 0 0,0 1 0 0 0,0 0 0 0 0,-1-1 0 0 0,0 1 1 0 0,0-1-1 0 0,0 1 0 0 0,-1 0 0 0 0,1-1 0 0 0,-1 1 0 0 0,0-1 0 0 0,-1 1 1 0 0,1-1-1 0 0,-1 0 0 0 0,1 1 0 0 0,-1-1 0 0 0,-1 0 0 0 0,1 0 0 0 0,-1 0 1 0 0,1-1-1 0 0,-1 1 0 0 0,0 0 0 0 0,0-1 0 0 0,-1 0 0 0 0,1 0 1 0 0,-1 0-1 0 0,1 0 0 0 0,-1 0 0 0 0,0-1 0 0 0,0 0 0 0 0,0 0 0 0 0,0 0 1 0 0,-1 0-1 0 0,1-1 0 0 0,-1 1 0 0 0,1-1 0 0 0,-1 0 0 0 0,-1 0 142 0 0,-17-1-1176 0 0</inkml:trace>
  <inkml:trace contextRef="#ctx0" brushRef="#br0" timeOffset="36729.154">9697 2431 2172 0 0,'77'-13'3418'0'0,"565"-24"-287"0"0,-422 30-3487 0 0,-74 6-4260 0 0,-135-1 3411 0 0,-1-6-103 0 0</inkml:trace>
  <inkml:trace contextRef="#ctx0" brushRef="#br0" timeOffset="37536.261">11569 2641 1076 0 0,'-5'-3'177'0'0,"-1"1"-1"0"0,0 0 0 0 0,0 0 1 0 0,0 0-1 0 0,0 1 1 0 0,0 0-1 0 0,0 0 1 0 0,0 1-1 0 0,0-1 1 0 0,-1 1-1 0 0,1 1 0 0 0,0-1 1 0 0,0 1-1 0 0,0 0 1 0 0,0 0-1 0 0,0 1 1 0 0,0 0-1 0 0,0 0 1 0 0,0 0-1 0 0,1 1 0 0 0,-5 2-176 0 0,-5 0 321 0 0,-2 1-130 0 0,1 0-1 0 0,-1 1 0 0 0,1 1 0 0 0,0 1 0 0 0,1 0 0 0 0,0 1 0 0 0,0 0 0 0 0,1 1 1 0 0,1 1-1 0 0,-1 0 0 0 0,2 1 0 0 0,-5 6-190 0 0,16-17 21 0 0,-1 0 0 0 0,1-1 0 0 0,0 1 0 0 0,0 0 1 0 0,0 0-1 0 0,0-1 0 0 0,0 1 0 0 0,1 0 0 0 0,-1 0 0 0 0,0 0 0 0 0,1 0 0 0 0,-1 0 0 0 0,1 0 1 0 0,0 0-1 0 0,0 0 0 0 0,0 0 0 0 0,0 1 0 0 0,0-1 0 0 0,0 0 0 0 0,1 0 0 0 0,-1 0 0 0 0,0 0 1 0 0,1 0-1 0 0,0 0 0 0 0,-1-1 0 0 0,1 1 0 0 0,0 0 0 0 0,0 0 0 0 0,0 0 0 0 0,0-1 0 0 0,1 1 1 0 0,-1 0-1 0 0,0-1 0 0 0,1 1 0 0 0,-1-1 0 0 0,1 0 0 0 0,-1 1 0 0 0,1-1 0 0 0,0 0 0 0 0,0 0 1 0 0,-1 0-1 0 0,1 0 0 0 0,0 0 0 0 0,0 0 0 0 0,0-1 0 0 0,0 1-21 0 0,95 22 287 0 0,-62-21-296 0 0,0-1 0 0 0,0-1 0 0 0,0-2 0 0 0,0-2 0 0 0,0-1 0 0 0,0-1 0 0 0,-1-2 0 0 0,0-2 0 0 0,-1-1 0 0 0,22-11 9 0 0,-53 22-8 0 0,-1 0 0 0 0,0 0 0 0 0,1 0 1 0 0,-1-1-1 0 0,0 1 0 0 0,1-1 0 0 0,-1 1 0 0 0,0-1 0 0 0,1 1 0 0 0,-1-1 0 0 0,0 0 0 0 0,0 0 0 0 0,0 1 0 0 0,0-1 1 0 0,0 0-1 0 0,0 0 0 0 0,0 0 0 0 0,0 0 0 0 0,0 0 0 0 0,0-1 0 0 0,0 1 0 0 0,0 0 0 0 0,-1 0 0 0 0,1 0 1 0 0,-1-1-1 0 0,1 1 0 0 0,-1 0 0 0 0,1-1 0 0 0,-1 1 0 0 0,0 0 0 0 0,0-1 0 0 0,1 1 0 0 0,-1-1 0 0 0,0 1 1 0 0,0 0-1 0 0,0-1 0 0 0,-1 1 0 0 0,1-1 0 0 0,0 1 0 0 0,0 0 0 0 0,-1-1 0 0 0,1 1 0 0 0,-1 0 0 0 0,1-1 0 0 0,-1 1 1 0 0,0 0-1 0 0,1 0 0 0 0,-1 0 0 0 0,0-1 0 0 0,0 1 0 0 0,0 0 0 0 0,0 0 0 0 0,0 0 0 0 0,0 0 0 0 0,-1 0 8 0 0,-74-36-243 0 0,-153 22 285 0 0,228 15-12 0 0,-6-2 1 0 0,91-19-596 0 0,-1-4-1 0 0,-2-3 0 0 0,70-36 566 0 0,-140 58-59 0 0,-1-1 0 0 0,0 0 0 0 0,0 0 0 0 0,0-1 0 0 0,-1 0 0 0 0,0-1 0 0 0,-1 0 0 0 0,0 0 0 0 0,-1-1 0 0 0,1 0 0 0 0,-2 0 0 0 0,0-1 0 0 0,0 0 0 0 0,-1 0 0 0 0,0 0 0 0 0,0-1 0 0 0,-2 1 0 0 0,1-1 0 0 0,-2 0 0 0 0,1 0 0 0 0,-2-1 0 0 0,0 1 0 0 0,0 0 0 0 0,-1-8 59 0 0,-2 6 70 0 0,0-1 1 0 0,0 1 0 0 0,-2 0-1 0 0,0 0 1 0 0,0 1 0 0 0,-1-1-1 0 0,-1 1 1 0 0,0 0 0 0 0,-1 0 0 0 0,-3-3-71 0 0,6 8 145 0 0,0 0 1 0 0,-1 0 0 0 0,-1 0 0 0 0,1 0 0 0 0,-1 1 0 0 0,0 0 0 0 0,-1 1 0 0 0,0-1 0 0 0,0 1 0 0 0,0 0 0 0 0,-1 1 0 0 0,1 0 0 0 0,-1 0 0 0 0,-1 0-1 0 0,1 1 1 0 0,-1 0-146 0 0,5 6 48 0 0,1 0 0 0 0,-1-1 0 0 0,0 1 0 0 0,1 0 0 0 0,0 0 0 0 0,-1 1 0 0 0,1-1 0 0 0,0 1 0 0 0,0 0 0 0 0,0 0 0 0 0,1 0 0 0 0,-1 0 0 0 0,1 0 0 0 0,0 0 0 0 0,-1 1 0 0 0,1-1 0 0 0,1 1-1 0 0,-1-1 1 0 0,1 1 0 0 0,-1 0 0 0 0,1 0 0 0 0,0 0 0 0 0,0 0 0 0 0,0 1-48 0 0,-6 32 192 0 0,1-1 1 0 0,2 1-1 0 0,1 0 0 0 0,2 0 0 0 0,2 1 1 0 0,1-1-1 0 0,2 0 0 0 0,1-1 0 0 0,8 26-192 0 0,48 232 695 0 0,23 153-4496 0 0,-76-375-183 0 0,-9-69 2782 0 0,-2 0-12 0 0</inkml:trace>
  <inkml:trace contextRef="#ctx0" brushRef="#br0" timeOffset="38809.137">13338 2298 1060 0 0,'-6'4'525'0'0,"1"1"-374"0"0,0 0-1 0 0,0 0 0 0 0,0 0 0 0 0,1 1 1 0 0,0-1-1 0 0,0 1 0 0 0,1 0 0 0 0,-1 0 0 0 0,1 0 1 0 0,0 1-1 0 0,1-1 0 0 0,0 1 0 0 0,0 0 1 0 0,0-1-1 0 0,1 1 0 0 0,0 1-150 0 0,-4 24 397 0 0,1 0 0 0 0,2 0 0 0 0,1 0 0 0 0,1 0 0 0 0,2 0 1 0 0,2 0-1 0 0,0 0 0 0 0,2 0 0 0 0,2-1 0 0 0,1 0 0 0 0,1-1 0 0 0,5 9-397 0 0,-8-26 52 0 0,0-1 0 0 0,1 0 0 0 0,1 0 0 0 0,-1-1 0 0 0,2 0-1 0 0,0-1 1 0 0,0 0 0 0 0,1 0 0 0 0,0-1 0 0 0,0 0 0 0 0,1-1 0 0 0,0-1 0 0 0,1 0-1 0 0,0 0 1 0 0,0-2 0 0 0,0 1 0 0 0,0-2 0 0 0,1 1 0 0 0,0-2 0 0 0,0 0-1 0 0,0-1 1 0 0,1 0 0 0 0,-1-1 0 0 0,0-1 0 0 0,0 0 0 0 0,1-1 0 0 0,-1 0 0 0 0,0-1-1 0 0,0-1 1 0 0,0 0 0 0 0,0-1 0 0 0,0-1 0 0 0,-1 0 0 0 0,0 0 0 0 0,0-2 0 0 0,0 1-1 0 0,-1-2 1 0 0,0 0 0 0 0,0 0 0 0 0,-1-1 0 0 0,0 0 0 0 0,-1-1 0 0 0,0 0 0 0 0,0-1-1 0 0,-1 0 1 0 0,2-4-52 0 0,-1 1-95 0 0,-1-1 0 0 0,-1 0 0 0 0,0 0 0 0 0,0-1 0 0 0,-2 0 0 0 0,0 0 0 0 0,-1-1 0 0 0,-1 1-1 0 0,0-1 1 0 0,-1 0 0 0 0,-1 0 0 0 0,0 0 0 0 0,-2-1 0 0 0,0 1 0 0 0,-1 0 0 0 0,0 0 0 0 0,-3-10 95 0 0,1 8-50 0 0,-1 1 1 0 0,-1 0-1 0 0,-1 0 1 0 0,0 0-1 0 0,-1 0 1 0 0,-1 1 0 0 0,0 1-1 0 0,-2-1 1 0 0,0 1-1 0 0,0 1 1 0 0,-2 0-1 0 0,0 0 1 0 0,0 2 0 0 0,-1-1-1 0 0,-1 1 1 0 0,-1 1-1 0 0,1 1 1 0 0,-2 0-1 0 0,0 1 1 0 0,0 0 0 0 0,0 1-1 0 0,-3 0 50 0 0,-3 1 2 0 0,-1 1-1 0 0,1 1 1 0 0,-1 1-1 0 0,0 1 1 0 0,-1 1 0 0 0,1 0-1 0 0,0 2 1 0 0,-4 1-2 0 0,13 1 33 0 0,0 1-1 0 0,0 1 1 0 0,1 0 0 0 0,-1 0 0 0 0,1 2 0 0 0,0-1-1 0 0,0 2 1 0 0,0 0 0 0 0,0 0 0 0 0,1 1 0 0 0,-11 8-33 0 0,18-12 25 0 0,0 1-1 0 0,0-1 1 0 0,0 1 0 0 0,1 0 0 0 0,-1 0 0 0 0,1 0 0 0 0,0 1 0 0 0,0-1 0 0 0,1 1 0 0 0,-1 0 0 0 0,1 0 0 0 0,0 0 0 0 0,0 1 0 0 0,1-1 0 0 0,-1 1 0 0 0,1 0 0 0 0,1-1 0 0 0,-1 1 0 0 0,1 0 0 0 0,0 0 0 0 0,0 0 0 0 0,1 0 0 0 0,-1 0-1 0 0,1 0 1 0 0,1 0 0 0 0,-1 0 0 0 0,1 0 0 0 0,0 0 0 0 0,1 0 0 0 0,0 2-25 0 0,5 6 35 0 0,0 0 0 0 0,1-1 0 0 0,0 0 0 0 0,1 0 0 0 0,1-1 0 0 0,0 0 0 0 0,1-1 0 0 0,0 0 0 0 0,1-1-1 0 0,0 0 1 0 0,0 0 0 0 0,1-2 0 0 0,0 1 0 0 0,1-2 0 0 0,0 0 0 0 0,1 0-35 0 0,246 84-926 0 0,17-58-5240 0 0,-242-33 5001 0 0</inkml:trace>
  <inkml:trace contextRef="#ctx0" brushRef="#br0" timeOffset="41104.425">15513 2428 880 0 0,'0'0'398'0'0,"0"0"-49"0"0,0 0-13 0 0,0 0 100 0 0,4 1 8 0 0,-2 2-342 0 0,1 0 0 0 0,-1 0 0 0 0,1 0 0 0 0,-1 0 0 0 0,0 1 1 0 0,-1-1-1 0 0,1 1 0 0 0,0-1 0 0 0,-1 1 0 0 0,0 0 0 0 0,0 0 0 0 0,0-1 0 0 0,0 1 0 0 0,-1 0 0 0 0,0 0 1 0 0,1 0-1 0 0,-1 0 0 0 0,-1 0 0 0 0,1 0 0 0 0,0 0 0 0 0,-1-1 0 0 0,0 1 0 0 0,0 0 0 0 0,0 0 1 0 0,-1-1-1 0 0,-1 5-102 0 0,-2 38 644 0 0,4-37-560 0 0,1 1 1 0 0,0 0-1 0 0,1-1 0 0 0,-1 1 1 0 0,2 0-1 0 0,0-1 0 0 0,0 1 1 0 0,0-1-1 0 0,2 0 0 0 0,-1 0 1 0 0,1 0-1 0 0,0 0 0 0 0,1-1 1 0 0,-1 1-1 0 0,2-1 0 0 0,-1 0 1 0 0,1-1-1 0 0,1 1 0 0 0,-1-1 1 0 0,1-1-1 0 0,1 1 0 0 0,-1-1 1 0 0,1 0-1 0 0,0-1 0 0 0,0 0 1 0 0,0 0-1 0 0,1-1 0 0 0,1 1-84 0 0,55 20-1537 0 0,-36-58-2183 0 0,-31 11 2606 0 0</inkml:trace>
  <inkml:trace contextRef="#ctx0" brushRef="#br0" timeOffset="41387.247">15657 2068 3124 0 0,'-4'-75'4681'0'0,"18"100"-4916"0"0,32 93-3925 0 0,-38-90 2938 0 0</inkml:trace>
  <inkml:trace contextRef="#ctx0" brushRef="#br0" timeOffset="41789.493">15897 2893 1496 0 0,'11'-17'3656'0'0,"77"-422"-2510"0"0,-70 339-2050 0 0,35 141 192 0 0,-24-14 617 0 0,-14-17 176 0 0,-1 1 1 0 0,0 1 0 0 0,-1 0-1 0 0,0 1 1 0 0,-1 0 0 0 0,-1 1-1 0 0,0 0 1 0 0,-1 1 0 0 0,0 0 0 0 0,-1 1-1 0 0,-1 0 1 0 0,0 0 0 0 0,-2 1-1 0 0,0 0 1 0 0,0 0 0 0 0,-2 0 0 0 0,0 1-1 0 0,1 16-81 0 0,-36 67-22 0 0,-29-37-3690 0 0,52-62 2365 0 0</inkml:trace>
  <inkml:trace contextRef="#ctx0" brushRef="#br0" timeOffset="42316.571">17470 2861 988 0 0,'67'-83'3642'0'0,"10"-63"-3168"0"0,-64 119-449 0 0,2-2-249 0 0,-1 0 0 0 0,-1-1 0 0 0,-2-1 0 0 0,0 0 0 0 0,-3 0 0 0 0,0-1 1 0 0,-2 0-1 0 0,-2 0 0 0 0,0-2 224 0 0,-4 26-43 0 0,0-1 1 0 0,-1 1-1 0 0,0-1 1 0 0,-1 1 0 0 0,1 0-1 0 0,-1 0 1 0 0,-1 0-1 0 0,0 0 1 0 0,0 0-1 0 0,0 0 1 0 0,-1 1 0 0 0,0 0-1 0 0,-1 0 1 0 0,0 0-1 0 0,0 0 1 0 0,0 1 0 0 0,-1-1-1 0 0,0 1 1 0 0,0 1-1 0 0,0-1 1 0 0,-1 1-1 0 0,0 0 1 0 0,0 1 0 0 0,0-1-1 0 0,0 1 1 0 0,-1 1-1 0 0,0-1 1 0 0,1 2 0 0 0,-3-2 42 0 0,10 5 6 0 0,1-1 0 0 0,0 1 0 0 0,0-1 0 0 0,-1 1 1 0 0,1-1-1 0 0,0 1 0 0 0,-1-1 0 0 0,1 1 0 0 0,-1-1 1 0 0,1 1-1 0 0,0 0 0 0 0,-1-1 0 0 0,1 1 0 0 0,-1 0 1 0 0,0 0-1 0 0,1-1 0 0 0,-1 1 0 0 0,0 0 1 0 0,1 0-1 0 0,-1 0 0 0 0,0-1 0 0 0,0 1 0 0 0,0 0 1 0 0,0 0-1 0 0,0 0 0 0 0,0 0 0 0 0,0 0 0 0 0,0-1 1 0 0,0 1-1 0 0,0 0 0 0 0,0 0 0 0 0,0 0 1 0 0,-1 0-1 0 0,1-1 0 0 0,0 1 0 0 0,0 0 0 0 0,-1 0 1 0 0,1 0-1 0 0,-1-1 0 0 0,1 1 0 0 0,-1 0 0 0 0,1-1 1 0 0,-1 1-1 0 0,1 0 0 0 0,-1-1 0 0 0,0 1 0 0 0,1-1 1 0 0,-1 1-1 0 0,0-1 0 0 0,0 1 0 0 0,1-1 1 0 0,-1 0-1 0 0,0 1 0 0 0,0-1 0 0 0,0 0 0 0 0,1 1 1 0 0,-1-1-1 0 0,0 0 0 0 0,0 0 0 0 0,0 0 0 0 0,0 0 1 0 0,0 0-1 0 0,0 0-6 0 0,68 65 363 0 0,-50-53-206 0 0,-1 1 0 0 0,0 1-1 0 0,-1 1 1 0 0,0 0 0 0 0,-1 1 0 0 0,-1 1-1 0 0,0 0 1 0 0,-2 0 0 0 0,0 1-1 0 0,-1 1 1 0 0,0 0 0 0 0,-2 0 0 0 0,0 1-1 0 0,-1 0 1 0 0,-1 0 0 0 0,-1 1-1 0 0,-1 0 1 0 0,0 4-157 0 0,-6-12 32 0 0,0-1 1 0 0,-1 1-1 0 0,0-1 0 0 0,-1 0 0 0 0,-1 0 0 0 0,0 0 1 0 0,0 0-1 0 0,-1-1 0 0 0,0 0 0 0 0,-1 0 0 0 0,-1-1 0 0 0,1 0 1 0 0,-2 0-1 0 0,1-1 0 0 0,-1 0 0 0 0,-1 0 0 0 0,0-1 1 0 0,0 0-1 0 0,0-1 0 0 0,-1 0 0 0 0,-7 3-32 0 0,-18-5-2779 0 0,23-18 1399 0 0</inkml:trace>
  <inkml:trace contextRef="#ctx0" brushRef="#br0" timeOffset="43143.62">18272 2343 876 0 0,'-113'22'1668'0'0,"100"-17"-1529"0"0,0 0 1 0 0,0 1-1 0 0,1 0 0 0 0,-1 1 0 0 0,2 0 0 0 0,-1 1 0 0 0,1 0 0 0 0,0 1 1 0 0,1 0-1 0 0,0 1 0 0 0,0 0 0 0 0,1 1 0 0 0,1 0 0 0 0,-1 0 0 0 0,2 1 1 0 0,0 0-1 0 0,0 0 0 0 0,1 1 0 0 0,1-1 0 0 0,0 1 0 0 0,0 1 0 0 0,2-1 1 0 0,-3 13-140 0 0,10-20 34 0 0,0 0 1 0 0,0-1 0 0 0,1 1 0 0 0,-1-1 0 0 0,1-1 0 0 0,1 1 0 0 0,-1 0 0 0 0,0-1 0 0 0,1 0 0 0 0,0-1 0 0 0,0 1 0 0 0,0-1 0 0 0,1 0 0 0 0,-1-1 0 0 0,1 1 0 0 0,-1-1 0 0 0,1-1 0 0 0,0 1 0 0 0,0-1 0 0 0,0 0 0 0 0,-1-1 0 0 0,1 0 0 0 0,0 0 0 0 0,0 0 0 0 0,0-1 0 0 0,0 0 0 0 0,5-1-35 0 0,5 2 9 0 0,0-2 1 0 0,0 0 0 0 0,-1 0 0 0 0,1-2-1 0 0,0 0 1 0 0,-1-1 0 0 0,0 0 0 0 0,0-1-1 0 0,0-1 1 0 0,-1-1 0 0 0,0 0 0 0 0,-1-1-1 0 0,0-1 1 0 0,0 0 0 0 0,-1-1-1 0 0,0 0 1 0 0,-1-1 0 0 0,5-5-10 0 0,-5-11 99 0 0,-38 52-192 0 0,23-17 96 0 0,0 1 1 0 0,1 0-1 0 0,0 0 0 0 0,0 1 0 0 0,1-1 1 0 0,0 0-1 0 0,0 0 0 0 0,1 1 1 0 0,0-1-1 0 0,1 0 0 0 0,0 1 1 0 0,0-1-1 0 0,0 0 0 0 0,1 0 0 0 0,1 0 1 0 0,-1 0-1 0 0,1 0 0 0 0,1 0 1 0 0,-1-1-1 0 0,1 0 0 0 0,1 1 1 0 0,-1-1-1 0 0,1-1 0 0 0,0 1 0 0 0,1-1 1 0 0,-1 0-1 0 0,1 0 0 0 0,1-1 1 0 0,-1 1-1 0 0,1-1 0 0 0,0-1 1 0 0,0 1-1 0 0,0-1 0 0 0,1-1 0 0 0,-1 1 1 0 0,1-1-1 0 0,0 0 0 0 0,1-1-3 0 0,9 5-42 0 0,0-2 0 0 0,0 0 0 0 0,1-2 0 0 0,0 0 0 0 0,-1 0 0 0 0,1-2 0 0 0,0 0 0 0 0,0-2 0 0 0,0 0 0 0 0,0-1 0 0 0,-1-1 0 0 0,1 0 0 0 0,-1-1 0 0 0,0-2 0 0 0,0 0 0 0 0,0 0 0 0 0,-1-2 0 0 0,0 0 0 0 0,0-1 0 0 0,-1-1 0 0 0,13-9 42 0 0,-23 14-9 0 0,0 0-1 0 0,0-1 1 0 0,-1 1-1 0 0,0-1 1 0 0,0 0-1 0 0,0 0 1 0 0,-1-1-1 0 0,1 0 1 0 0,-2 1-1 0 0,1-2 1 0 0,-1 1-1 0 0,0 0 0 0 0,0 0 1 0 0,-1-1-1 0 0,0 0 1 0 0,-1 1-1 0 0,1-1 1 0 0,-1 0-1 0 0,-1 0 1 0 0,1 1-1 0 0,-2-1 1 0 0,1 0-1 0 0,-1 0 1 0 0,0 0-1 0 0,0 1 1 0 0,-1-1-1 0 0,0 0 1 0 0,-1 1-1 0 0,0 0 1 0 0,0-1-1 0 0,0 1 1 0 0,-1 0-1 0 0,0 1 1 0 0,0-1-1 0 0,-1 1 1 0 0,-5-6 9 0 0,-55-39 2040 0 0,60 105-1758 0 0,47 45-1310 0 0,0-41-2457 0 0,-32-47 2289 0 0</inkml:trace>
  <inkml:trace contextRef="#ctx0" brushRef="#br0" timeOffset="43326.171">18946 2164 2500 0 0,'0'-6'932'0'0,"-2"-1"-108"0"0,0-1-224 0 0,0 3-128 0 0,2 0-63 0 0,0 1-193 0 0,-1-2-176 0 0,-1 2-12 0 0,4 4-172 0 0,-1 0 28 0 0,-1 0-124 0 0,6 4-137 0 0,1-1-103 0 0,-4 2-372 0 0,15 10-376 0 0,4 3 160 0 0</inkml:trace>
  <inkml:trace contextRef="#ctx0" brushRef="#br0" timeOffset="43856.064">19461 2644 1128 0 0,'-23'4'302'0'0,"0"0"1"0"0,0 2-1 0 0,1 1 0 0 0,0 0 0 0 0,0 2 1 0 0,0 0-1 0 0,1 2 0 0 0,1 0 1 0 0,0 1-1 0 0,0 1 0 0 0,1 1 0 0 0,1 1 1 0 0,0 0-1 0 0,1 1 0 0 0,1 1 1 0 0,-3 6-303 0 0,19-21 17 0 0,0 1 1 0 0,0-1-1 0 0,0 1 0 0 0,1-1 1 0 0,-1 0-1 0 0,1 1 1 0 0,0-1-1 0 0,-1 0 1 0 0,1 1-1 0 0,0-1 1 0 0,1 0-1 0 0,-1 0 1 0 0,0 0-1 0 0,0 0 1 0 0,1 0-1 0 0,-1 0 1 0 0,1 0-1 0 0,0 0 1 0 0,0 0-1 0 0,-1-1 1 0 0,1 1-1 0 0,0-1 1 0 0,0 0-1 0 0,1 1 1 0 0,-1-1-1 0 0,0 0 1 0 0,0 0-1 0 0,0 0 0 0 0,1-1 1 0 0,-1 1-1 0 0,1 0 1 0 0,-1-1-1 0 0,0 0 1 0 0,1 1-1 0 0,-1-1 1 0 0,1 0-1 0 0,-1 0 1 0 0,1 0-1 0 0,-1-1 1 0 0,0 1-1 0 0,1-1 1 0 0,-1 1-1 0 0,1-1 1 0 0,-1 0-1 0 0,0 0 1 0 0,0 0-18 0 0,20-2-75 0 0,-1-1 0 0 0,0-2 0 0 0,0 0 0 0 0,0-1 0 0 0,-1-1 1 0 0,0-1-1 0 0,-1-1 0 0 0,0 0 0 0 0,0-1 0 0 0,-1-2 0 0 0,-1 0 0 0 0,0 0 1 0 0,-1-2-1 0 0,0 0 0 0 0,-1-1 0 0 0,-1 0 0 0 0,0-1 0 0 0,-2-1 1 0 0,0 0-1 0 0,0 0 0 0 0,-2-2 0 0 0,-1 1 0 0 0,2-5 75 0 0,11-29 212 0 0,-2-1 0 0 0,-3-1 0 0 0,-2 0 0 0 0,-3-1 0 0 0,-2-1 0 0 0,-2 1 0 0 0,-1-35-212 0 0,-30-117 2704 0 0,0 150-1305 0 0,1 89-795 0 0,16-11-585 0 0,0 0 1 0 0,1 0-1 0 0,1 0 1 0 0,1 1-1 0 0,1-1 1 0 0,0 1-1 0 0,2 0 1 0 0,2 18-20 0 0,-2-2-116 0 0,27 154-626 0 0,19 15-1452 0 0,14-3-3399 0 0,-49-169 4432 0 0</inkml:trace>
  <inkml:trace contextRef="#ctx0" brushRef="#br0" timeOffset="44198.656">20654 2096 1804 0 0,'1'51'4691'0'0,"11"109"-3972"0"0,57 160-2611 0 0,-67-295-574 0 0,-2-14 1198 0 0</inkml:trace>
  <inkml:trace contextRef="#ctx0" brushRef="#br0" timeOffset="44693.876">20251 2514 1644 0 0,'-6'-8'3350'0'0,"69"-26"-2493"0"0,95-25-397 0 0,3 7 1 0 0,1 7-1 0 0,89-10-460 0 0,-216 64-49 0 0,-54 32 165 0 0,-3-13 9 0 0,-25 66 242 0 0,50-88-348 0 0,1 0 0 0 0,0 0 0 0 0,0-1 0 0 0,0 1 0 0 0,0-1 0 0 0,1 0 0 0 0,0 0 0 0 0,0 0 0 0 0,1-1 0 0 0,-1 1 0 0 0,1-2 0 0 0,0 1-1 0 0,0 0 1 0 0,0-1 0 0 0,1 0 0 0 0,-1-1 0 0 0,1 1 0 0 0,-1-1 0 0 0,1-1 0 0 0,0 1 0 0 0,0-1 0 0 0,0 0 0 0 0,7 0-19 0 0,3 3 16 0 0,0-1 1 0 0,1 0-1 0 0,0-1 1 0 0,-1-1-1 0 0,1-1 1 0 0,0 0-1 0 0,0-2 1 0 0,-1 0-1 0 0,1 0 1 0 0,-1-2-1 0 0,0 0 0 0 0,0-1 1 0 0,0-1-1 0 0,8-4-16 0 0,-23 6-9 0 0,-1 1 0 0 0,1-1 0 0 0,-1 1 0 0 0,0-1 0 0 0,0 1 0 0 0,0-1 0 0 0,-1 0 0 0 0,1 1 0 0 0,-1-1 0 0 0,0 0 0 0 0,0 0 0 0 0,0 1 0 0 0,-1-1 0 0 0,1 0 0 0 0,-1 0 0 0 0,0 1 0 0 0,0-1 0 0 0,0 1 0 0 0,0-1 0 0 0,-1 1 0 0 0,1-1 0 0 0,-1 1 0 0 0,0 0 0 0 0,0 0 0 0 0,0 0 0 0 0,-1 0 0 0 0,1 0 0 0 0,-1 0 0 0 0,1 0 0 0 0,-1 1 0 0 0,0 0 0 0 0,0-1 0 0 0,0 1 0 0 0,0 0 0 0 0,-1 0 0 0 0,1 1 0 0 0,0-1 0 0 0,-1 1 0 0 0,1 0 0 0 0,-5-1 9 0 0,-106-48-178 0 0,-52-34-2116 0 0,137 44-183 0 0,22 20 1397 0 0</inkml:trace>
  <inkml:trace contextRef="#ctx0" brushRef="#br0" timeOffset="45578.484">22160 2006 2028 0 0,'12'51'2332'0'0,"1"660"1319"0"0,39-762-3277 0 0,-38 35-439 0 0,1 0 1 0 0,1 0-1 0 0,0 2 1 0 0,1 0 0 0 0,0 1-1 0 0,1 0 1 0 0,0 2-1 0 0,1 0 1 0 0,1 1-1 0 0,0 1 1 0 0,0 0-1 0 0,0 2 1 0 0,1 1-1 0 0,0 0 1 0 0,1 1 0 0 0,-1 2-1 0 0,1 0 1 0 0,12 1 64 0 0,-25 1-8 0 0,-1 1 0 0 0,1 0-1 0 0,-1 1 1 0 0,1 0 0 0 0,-1 0 0 0 0,1 1 0 0 0,-1 0 0 0 0,0 1 0 0 0,0 0 0 0 0,0 0 0 0 0,0 1 0 0 0,0-1 0 0 0,-1 2 0 0 0,1-1 0 0 0,-1 1-1 0 0,-1 0 1 0 0,1 1 0 0 0,-1-1 0 0 0,1 1 0 0 0,-2 1 0 0 0,1-1 0 0 0,-1 1 0 0 0,0 0 0 0 0,0 0 0 0 0,-1 1 0 0 0,0-1 0 0 0,3 8 8 0 0,-8-7 67 0 0,-1 0 0 0 0,-1 0 0 0 0,1-1 0 0 0,-1 1 0 0 0,0 0 0 0 0,-1-1 1 0 0,0 0-1 0 0,0 0 0 0 0,0 0 0 0 0,-1 0 0 0 0,0-1 0 0 0,0 0 0 0 0,-1 0 1 0 0,0 0-1 0 0,0-1 0 0 0,0 1 0 0 0,-1-1 0 0 0,0-1 0 0 0,1 0 0 0 0,-2 0 1 0 0,1 0-1 0 0,0 0 0 0 0,-1-1 0 0 0,0-1 0 0 0,1 1 0 0 0,-1-1 0 0 0,-4 0-67 0 0,-22 10 203 0 0,1-1-1 0 0,-2-2 1 0 0,1-1-1 0 0,-1-2 1 0 0,0-1-1 0 0,0-2 1 0 0,-1-2-203 0 0,47-26-131 0 0,33 3-62 0 0,1 1 0 0 0,1 3 0 0 0,1 1 0 0 0,0 3 0 0 0,1 1 0 0 0,6 2 193 0 0,141-43-740 0 0,-146 38 573 0 0,-27 10 123 0 0,0 0 1 0 0,-1-2 0 0 0,0 0-1 0 0,0-1 1 0 0,-1-1 0 0 0,0-1-1 0 0,-1-1 1 0 0,0-1 0 0 0,-1-1-1 0 0,12-11 44 0 0,-27 22 15 0 0,-1 1 0 0 0,0-1-1 0 0,0 0 1 0 0,0 1-1 0 0,0-1 1 0 0,-1 0 0 0 0,1-1-1 0 0,-1 1 1 0 0,0 0 0 0 0,1 0-1 0 0,-2 0 1 0 0,1-1-1 0 0,0 1 1 0 0,-1-1 0 0 0,1 1-1 0 0,-1 0 1 0 0,0-1 0 0 0,0 1-1 0 0,0-1 1 0 0,-1 1-1 0 0,1 0 1 0 0,-1-1 0 0 0,0 1-1 0 0,0 0 1 0 0,0-1-1 0 0,0 1 1 0 0,-1 0 0 0 0,1 0-1 0 0,-1 0 1 0 0,0 0 0 0 0,1 0-1 0 0,-1 0 1 0 0,-1 1-1 0 0,1-1 1 0 0,0 1 0 0 0,-1-1-1 0 0,1 1 1 0 0,-1 0 0 0 0,0 0-1 0 0,0 0 1 0 0,0 0-1 0 0,0 1 1 0 0,0-1 0 0 0,0 1-1 0 0,0-1 1 0 0,0 1 0 0 0,-1 0-1 0 0,1 1 1 0 0,0-1-1 0 0,-1 0 1 0 0,1 1 0 0 0,-1 0-1 0 0,1 0 1 0 0,0 0-1 0 0,-1 0 1 0 0,-1 1-15 0 0,-18-4 80 0 0,1 1 1 0 0,-1 1-1 0 0,1 1 1 0 0,-1 1-1 0 0,0 1 0 0 0,1 1 1 0 0,0 1-1 0 0,-14 4-80 0 0,29-6 16 0 0,0 1 0 0 0,0-1-1 0 0,0 1 1 0 0,0 0 0 0 0,1 1 0 0 0,-1-1 0 0 0,1 2-1 0 0,0-1 1 0 0,0 0 0 0 0,0 1 0 0 0,1 0 0 0 0,-1 1-1 0 0,1-1 1 0 0,1 1 0 0 0,-1 0 0 0 0,1 0 0 0 0,0 0-1 0 0,0 1 1 0 0,1-1 0 0 0,0 1 0 0 0,0 0 0 0 0,0 0-1 0 0,1 0 1 0 0,0 0 0 0 0,0 1 0 0 0,1-1 0 0 0,0 4-16 0 0,2-2-20 0 0,1 0 0 0 0,0 0 1 0 0,1 0-1 0 0,0 0 0 0 0,0 0 1 0 0,1 0-1 0 0,0-1 0 0 0,0 0 1 0 0,1 0-1 0 0,0 0 1 0 0,1 0-1 0 0,0-1 0 0 0,0 0 1 0 0,0 0-1 0 0,1 0 0 0 0,0-1 1 0 0,1 0-1 0 0,-1-1 0 0 0,1 1 1 0 0,1-1 19 0 0,16 11-486 0 0,-1-1 0 0 0,2-2 0 0 0,0 0 0 0 0,1-2 0 0 0,0-1 0 0 0,0-1 0 0 0,1-1-1 0 0,0-2 1 0 0,1-1 0 0 0,-1-1 0 0 0,1-1 0 0 0,6-1 486 0 0,20 0-1262 0 0</inkml:trace>
  <inkml:trace contextRef="#ctx0" brushRef="#br0" timeOffset="46384.376">24379 2284 1780 0 0,'0'0'511'0'0,"0"0"-86"0"0,0 0-91 0 0,0 0-49 0 0,0 0-20 0 0,0 7 33 0 0,-3 47 314 0 0,2 1 0 0 0,2 0 0 0 0,3-1 0 0 0,9 42-612 0 0,-10-79 104 0 0,1 0-1 0 0,1-1 1 0 0,0 1-1 0 0,1-1 0 0 0,1-1 1 0 0,0 1-1 0 0,1-1 1 0 0,1-1-1 0 0,1 1 1 0 0,0-1-1 0 0,0-1 1 0 0,1 0-1 0 0,1-1 0 0 0,0 0 1 0 0,1 0-1 0 0,1-2 1 0 0,12 9-104 0 0,-12-10 90 0 0,1-1 1 0 0,0-1-1 0 0,0-1 1 0 0,1 0 0 0 0,-1-1-1 0 0,1 0 1 0 0,0-1-1 0 0,0-1 1 0 0,1-1-1 0 0,-1 0 1 0 0,13-1-91 0 0,-13-3-47 0 0,0 0 0 0 0,0-1 0 0 0,0-1 0 0 0,-1 0 0 0 0,1-1 0 0 0,-1-1 1 0 0,0 0-1 0 0,-1-1 0 0 0,0-1 0 0 0,0 0 0 0 0,0-1 0 0 0,-1-1 0 0 0,0 0 0 0 0,-1 0 0 0 0,0-1 0 0 0,-1-1 0 0 0,0 0 1 0 0,-1 0-1 0 0,0-1 0 0 0,-1-1 0 0 0,-1 0 0 0 0,0 0 0 0 0,-1 0 0 0 0,0-1 0 0 0,-1 0 0 0 0,-1 0 0 0 0,0-1 0 0 0,-1 1 1 0 0,-1-1-1 0 0,0 0 0 0 0,-1 0 0 0 0,-1 0 0 0 0,0-1 0 0 0,-2 1 0 0 0,0 0 0 0 0,0 0 0 0 0,-2-1 47 0 0,-1-5-101 0 0,-2-1-1 0 0,-1 1 0 0 0,0 1 0 0 0,-2-1 1 0 0,0 1-1 0 0,-2 1 0 0 0,0 0 0 0 0,-1 0 1 0 0,-1 1-1 0 0,-1 1 0 0 0,0 0 0 0 0,-1 1 1 0 0,-2 1-1 0 0,1 0 0 0 0,-18-12 102 0 0,-20 6-1564 0 0,49 19 829 0 0</inkml:trace>
  <inkml:trace contextRef="#ctx0" brushRef="#br0" timeOffset="46741.297">25364 2303 1816 0 0,'-7'133'3941'0'0,"38"135"-2931"0"0,-23-189-804 0 0,2 17-88 0 0,-7-29-3027 0 0,-5-60 1665 0 0,-7 1 6 0 0</inkml:trace>
  <inkml:trace contextRef="#ctx0" brushRef="#br0" timeOffset="47251.756">25265 2259 988 0 0,'2'0'79'0'0,"1"-1"0"0"0,0 1 0 0 0,0 0 0 0 0,0 0 0 0 0,0 0 0 0 0,0 0 0 0 0,0 1 0 0 0,0-1 0 0 0,0 1-1 0 0,0-1 1 0 0,0 1 0 0 0,-1 0 0 0 0,1 0 0 0 0,0 1 0 0 0,-1-1 0 0 0,1 0 0 0 0,0 1 0 0 0,-1 0 0 0 0,0-1 0 0 0,1 1 0 0 0,-1 0 0 0 0,0 0 0 0 0,0 1 0 0 0,0-1 0 0 0,0 0-1 0 0,-1 1 1 0 0,1-1 0 0 0,1 3-79 0 0,5 3 211 0 0,313 333 2097 0 0,-255-281-1206 0 0,-64-60-908 0 0,65-97 730 0 0,42-269-456 0 0,-92 301 150 0 0,-17 65-651 0 0,0 0 48 0 0,10 39 9 0 0,13 98-242 0 0,6-1 0 0 0,6-2 0 0 0,27 61 218 0 0,-20-82-4314 0 0,-42-109 3537 0 0</inkml:trace>
  <inkml:trace contextRef="#ctx0" brushRef="#br0" timeOffset="47702.379">26331 2313 2160 0 0,'14'-3'3110'0'0,"27"37"-2862"0"0,-30-24 115 0 0,412 355 533 0 0,-361-330-3925 0 0,-60-35 1803 0 0,-2 0 48 0 0</inkml:trace>
  <inkml:trace contextRef="#ctx0" brushRef="#br0" timeOffset="47935.458">27009 2254 1112 0 0,'-179'373'4887'0'0,"166"-339"-4859"0"0,-17 24-2962 0 0,31-59 1621 0 0</inkml:trace>
  <inkml:trace contextRef="#ctx0" brushRef="#br0" timeOffset="48245.946">27334 2196 1196 0 0,'0'37'1722'0'0,"16"188"1912"0"0,-15-215-3583 0 0,2 1 1 0 0,-1-1 0 0 0,2 0-1 0 0,-1 0 1 0 0,1 0 0 0 0,1-1-1 0 0,0 0 1 0 0,0 1-1 0 0,1-2 1 0 0,0 1 0 0 0,0 0-1 0 0,1-1 1 0 0,0-1-1 0 0,1 1 1 0 0,0-1 0 0 0,0 0-1 0 0,0-1 1 0 0,1 0-1 0 0,0 0 1 0 0,2 0-52 0 0,-2-2-197 0 0,1 0 0 0 0,0-1 0 0 0,0 0-1 0 0,0 0 1 0 0,0-1 0 0 0,0-1 0 0 0,0 1 0 0 0,1-2 0 0 0,-1 1-1 0 0,1-2 1 0 0,-1 1 0 0 0,0-1 0 0 0,1-1 0 0 0,-1 0 0 0 0,0 0-1 0 0,0-1 1 0 0,0 0 0 0 0,-1-1 0 0 0,1 0 0 0 0,-1-1 0 0 0,0 0-1 0 0,0 0 1 0 0,0-1 0 0 0,-1 0 0 0 0,7-7 197 0 0,7-9-1239 0 0</inkml:trace>
  <inkml:trace contextRef="#ctx0" brushRef="#br0" timeOffset="48463.515">27898 2191 1324 0 0,'0'1'1215'0'0,"-2"37"1474"0"0,-8 100-1945 0 0,8-122-694 0 0,0 0 0 0 0,-1 1 0 0 0,0-1 0 0 0,-1 0 0 0 0,-1 0 0 0 0,-1-1 0 0 0,0 1 0 0 0,-1-1 0 0 0,-1-1 0 0 0,0 1 0 0 0,-1-1 0 0 0,0-1 0 0 0,-1 0 0 0 0,-1 0 0 0 0,0-1 0 0 0,-1 0 0 0 0,0-1 0 0 0,0 0 0 0 0,-1-1 0 0 0,-1 0 0 0 0,0-1 0 0 0,0-1 0 0 0,-1 0 0 0 0,0-1 0 0 0,0-1 0 0 0,-2 0-50 0 0,15-5-129 0 0,-1 0 0 0 0,0-1 0 0 0,1 1 0 0 0,-1-1 0 0 0,0 0 0 0 0,0 0-1 0 0,1 0 1 0 0,-1 0 0 0 0,0 0 0 0 0,0 0 0 0 0,1-1 0 0 0,-1 0 0 0 0,0 1 0 0 0,1-1 0 0 0,-1 0 0 0 0,1 0 0 0 0,-1 0 0 0 0,1-1 0 0 0,-1 1 0 0 0,1-1-1 0 0,0 1 1 0 0,0-1 0 0 0,-1 0 0 0 0,1 0 0 0 0,1 0 0 0 0,-1 0 0 0 0,0 0 0 0 0,0 0 0 0 0,1 0 0 0 0,-1-1 0 0 0,1 1 0 0 0,-1-2 129 0 0,-4-16-1422 0 0</inkml:trace>
  <inkml:trace contextRef="#ctx0" brushRef="#br0" timeOffset="48786.728">28335 2143 1240 0 0,'-4'11'385'0'0,"-12"29"484"0"0,2 1-1 0 0,1 0 0 0 0,3 1 1 0 0,1 0-1 0 0,2 0 0 0 0,2 1 0 0 0,1 10-868 0 0,5-47 52 0 0,0 1-1 0 0,0 0 0 0 0,1-1 0 0 0,-1 1 0 0 0,1-1 0 0 0,1 1 0 0 0,0-1 1 0 0,-1 0-1 0 0,2 0 0 0 0,-1 0 0 0 0,1 0 0 0 0,0-1 0 0 0,0 1 0 0 0,0-1 1 0 0,1 0-1 0 0,0-1 0 0 0,0 1 0 0 0,0-1 0 0 0,1 0 0 0 0,-1 0 0 0 0,1 0 1 0 0,0-1-1 0 0,0 0 0 0 0,0 0 0 0 0,0 0 0 0 0,1-1 0 0 0,-1 0 1 0 0,1-1-1 0 0,-1 1 0 0 0,1-1 0 0 0,0 0 0 0 0,0-1 0 0 0,-1 1 0 0 0,1-1 1 0 0,3-1-52 0 0,2 1-336 0 0,0 0 1 0 0,0-1 0 0 0,-1-1 0 0 0,1 0 0 0 0,0 0 0 0 0,0-1 0 0 0,-1-1 0 0 0,0 0 0 0 0,0 0 0 0 0,0-1 0 0 0,0-1 0 0 0,-1 1 0 0 0,0-2 0 0 0,0 0 0 0 0,0 0-1 0 0,-1 0 1 0 0,0-1 0 0 0,3-4 335 0 0,5-7-1298 0 0</inkml:trace>
  <inkml:trace contextRef="#ctx0" brushRef="#br0" timeOffset="49051.426">28287 2366 2568 0 0,'5'7'5322'0'0,"46"-6"-4996"0"0,-44-1 75 0 0,158-16-1028 0 0,-12-44-4419 0 0,-139 48 3886 0 0</inkml:trace>
  <inkml:trace contextRef="#ctx0" brushRef="#br0" timeOffset="49318.28">28296 2103 2128 0 0,'31'-8'6291'0'0,"43"-9"-5917"0"0,261-10-4695 0 0,-301 22 3669 0 0,-1 2 40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2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102 125 1636 0 0,'0'1'70'0'0,"-1"-1"0"0"0,1 0-1 0 0,-1 0 1 0 0,1 1 0 0 0,-1-1-1 0 0,1 0 1 0 0,-1 0 0 0 0,1 0-1 0 0,-1 1 1 0 0,1-1 0 0 0,-1 0-1 0 0,1 0 1 0 0,-1 0 0 0 0,0 0-1 0 0,1 0 1 0 0,-1 0 0 0 0,1 0-1 0 0,-1 0 1 0 0,1 0 0 0 0,-1 0-1 0 0,1-1 1 0 0,-1 1 0 0 0,1 0 0 0 0,-1 0-1 0 0,1 0 1 0 0,-1-1 0 0 0,1 1-1 0 0,-1 0 1 0 0,1 0 0 0 0,-1-1-1 0 0,1 1 1 0 0,-1-1 0 0 0,1 1-1 0 0,0 0 1 0 0,-1-1 0 0 0,1 1-1 0 0,0-1 1 0 0,-1 1 0 0 0,1-1-1 0 0,0 1 1 0 0,0-1 0 0 0,-1 1 0 0 0,1-1-1 0 0,0 1 1 0 0,0-1 0 0 0,0 1-1 0 0,0-1 1 0 0,0 1 0 0 0,0-1-1 0 0,0 0-69 0 0,-26 50 448 0 0,14-5-120 0 0,1 0-1 0 0,3 0 1 0 0,1 1 0 0 0,2 1 0 0 0,2-1-1 0 0,2 0 1 0 0,3 16-328 0 0,-2-53 45 0 0,1 15 111 0 0,1 0-1 0 0,0 0 1 0 0,2-1-1 0 0,0 1 1 0 0,2-1-1 0 0,1 1 1 0 0,0-2-1 0 0,1 1 1 0 0,2-1-1 0 0,0 0 1 0 0,1-1-1 0 0,1 0 1 0 0,1-1-1 0 0,1-1 1 0 0,11 12-156 0 0,-19-25 58 0 0,0-1 0 0 0,1 0 1 0 0,0 0-1 0 0,-1-1 0 0 0,1 0 1 0 0,0 0-1 0 0,1-1 0 0 0,-1 1 0 0 0,0-2 1 0 0,1 1-1 0 0,-1-1 0 0 0,1 0 1 0 0,-1-1-1 0 0,1 1 0 0 0,-1-1 1 0 0,1-1-1 0 0,2 0-58 0 0,4-3 3 0 0,0-1 0 0 0,0-1 1 0 0,-1 0-1 0 0,1-1 0 0 0,-1 0 0 0 0,-1-1 0 0 0,1 0 0 0 0,-1-1 1 0 0,-1-1-1 0 0,0 0 0 0 0,0 0 0 0 0,-1-1 0 0 0,0 0 0 0 0,-1-1 1 0 0,0 0-1 0 0,-1-1 0 0 0,-1 1 0 0 0,0-1 0 0 0,0-1 1 0 0,-1 0-1 0 0,1-6-3 0 0,5-7-105 0 0,-2-1 1 0 0,0 1 0 0 0,-2-1-1 0 0,-1-1 1 0 0,-1 0 0 0 0,-2 0-1 0 0,-1 0 1 0 0,-1 0-1 0 0,-1-1 1 0 0,-2 1 0 0 0,-1 0-1 0 0,-1 0 1 0 0,-2 0 0 0 0,-1 0-1 0 0,-1 0 1 0 0,-1 1 0 0 0,-9-19 104 0 0,10 34-8 0 0,-2 1 1 0 0,0-1-1 0 0,0 1 1 0 0,-1 1-1 0 0,0 0 1 0 0,-1 0 0 0 0,-1 1-1 0 0,1 1 1 0 0,-2 0-1 0 0,1 0 1 0 0,-1 1-1 0 0,0 1 1 0 0,-1 0 0 0 0,0 1-1 0 0,0 0 1 0 0,0 1-1 0 0,-1 1 1 0 0,1 0-1 0 0,-1 1 1 0 0,0 1 0 0 0,0 0-1 0 0,0 1 1 0 0,-1 0-1 0 0,1 2 1 0 0,0-1-1 0 0,0 2 1 0 0,0 0 0 0 0,0 1-1 0 0,0 1 1 0 0,1 0-1 0 0,-1 0 1 0 0,1 2-1 0 0,0 0 1 0 0,1 0 0 0 0,-1 2 7 0 0,10-6 9 0 0,0 1 0 0 0,1-1 1 0 0,-1 1-1 0 0,1 0 1 0 0,0 0-1 0 0,0 0 1 0 0,0 1-1 0 0,0-1 1 0 0,1 1-1 0 0,-1-1 1 0 0,1 1-1 0 0,0 0 1 0 0,0 0-1 0 0,0 0 1 0 0,1 0-1 0 0,-1 0 1 0 0,1 1-1 0 0,0-1 0 0 0,0 0 1 0 0,1 1-1 0 0,-1-1 1 0 0,1 0-1 0 0,0 1 1 0 0,0-1-1 0 0,1 1 1 0 0,-1-1-1 0 0,1 0 1 0 0,0 1-1 0 0,1 3-9 0 0,7 9 4 0 0,1-1 0 0 0,0 0 0 0 0,1 0 0 0 0,1-1 0 0 0,1 0 0 0 0,0-1-1 0 0,0 0 1 0 0,2-1 0 0 0,0-1 0 0 0,0 0 0 0 0,1-1 0 0 0,0-1 0 0 0,1 0 0 0 0,0-1 0 0 0,6 1-4 0 0,29 13-1049 0 0,1-3 0 0 0,0-1 0 0 0,2-3 0 0 0,39 6 1049 0 0,24-7-2419 0 0,-68-14 1241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2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434 550 1676 0 0,'41'-10'3429'0'0,"-56"-13"-3009"0"0,-1 19-377 0 0,0 1-1 0 0,0 1 1 0 0,0 0-1 0 0,-1 1 1 0 0,1 1-1 0 0,0 0 1 0 0,-1 2-1 0 0,1 0 1 0 0,0 0-1 0 0,0 1 1 0 0,0 1 0 0 0,0 1-1 0 0,1 1 1 0 0,0 0-1 0 0,0 0 1 0 0,0 2-1 0 0,1 0 1 0 0,0 0-1 0 0,0 1 1 0 0,1 1-1 0 0,1 0 1 0 0,-1 1-1 0 0,2 1 1 0 0,-5 5-43 0 0,8-9 32 0 0,0 1-1 0 0,0 0 1 0 0,1 1 0 0 0,0 0-1 0 0,1 0 1 0 0,0 1 0 0 0,0-1-1 0 0,1 1 1 0 0,1 0 0 0 0,0 1-1 0 0,0-1 1 0 0,1 1 0 0 0,1 0-1 0 0,0-1 1 0 0,1 1 0 0 0,0 1-32 0 0,1-9 13 0 0,1 0 1 0 0,0 1 0 0 0,0-1-1 0 0,0 0 1 0 0,0 0 0 0 0,1 0-1 0 0,-1 0 1 0 0,1 0-1 0 0,0 0 1 0 0,1 0 0 0 0,-1-1-1 0 0,1 1 1 0 0,-1-1 0 0 0,1 0-1 0 0,0 1 1 0 0,0-1 0 0 0,0-1-1 0 0,1 1 1 0 0,-1 0 0 0 0,1-1-1 0 0,0 0 1 0 0,-1 1 0 0 0,1-2-1 0 0,0 1 1 0 0,0 0-1 0 0,0-1 1 0 0,1 0 0 0 0,-1 1-1 0 0,0-2 1 0 0,3 1-14 0 0,138 15 385 0 0,121-55-727 0 0,-258 38 246 0 0,1 0 1 0 0,-1-1-1 0 0,1 0 1 0 0,-1 0 0 0 0,0-1-1 0 0,0 0 1 0 0,0 0-1 0 0,0-1 1 0 0,-1 0 0 0 0,1 0-1 0 0,-1-1 1 0 0,0 0-1 0 0,0 0 1 0 0,-1-1-1 0 0,0 0 1 0 0,0 0 0 0 0,0 0-1 0 0,0-1 1 0 0,-1 0-1 0 0,0 0 1 0 0,-1 0 0 0 0,0-1-1 0 0,0 0 1 0 0,0 1-1 0 0,-1-1 1 0 0,0 0 0 0 0,-1-1-1 0 0,2-6 96 0 0,-8-5-230 0 0,-15-14-33 0 0</inkml:trace>
  <inkml:trace contextRef="#ctx0" brushRef="#br0" timeOffset="352.906">461 552 4168 0 0,'-156'-25'366'0'0,"176"45"-474"0"0,7-16 121 0 0,0-1-1 0 0,0 0 0 0 0,0-2 1 0 0,0-2-1 0 0,0 0 0 0 0,0-2 1 0 0,0 0-1 0 0,1-3-12 0 0,22 1-45 0 0,0-2 1 0 0,-1-2-1 0 0,0-2 0 0 0,-1-3 0 0 0,0-1 1 0 0,-1-3-1 0 0,-1-1 0 0 0,-1-3 0 0 0,21-14 45 0 0,-60 30-3 0 0,0 1 0 0 0,0-1 0 0 0,0-1 0 0 0,-1 1 0 0 0,0-1 0 0 0,0 1 0 0 0,-1-2 0 0 0,0 1 0 0 0,0 0 0 0 0,-1-1 0 0 0,0 1 0 0 0,0-1 0 0 0,-1 0 0 0 0,0 0 0 0 0,0 0 0 0 0,-1 0 0 0 0,0-1 0 0 0,0-1 3 0 0,-46-111 466 0 0,39 111-240 0 0,1 0 0 0 0,-1 0-1 0 0,0 1 1 0 0,-1-1-1 0 0,0 1 1 0 0,-1 0-1 0 0,0 1 1 0 0,0 0 0 0 0,-1 1-1 0 0,0-1 1 0 0,0 1-1 0 0,-1 1 1 0 0,0 0-1 0 0,0 0 1 0 0,0 1-226 0 0,5 7 51 0 0,0 0 0 0 0,1 0 0 0 0,0 0 0 0 0,-1 0 1 0 0,1 1-1 0 0,0 0 0 0 0,0 0 0 0 0,1 0 0 0 0,-1 0 0 0 0,1 0 0 0 0,-1 1 0 0 0,1 0 0 0 0,0 0 0 0 0,0 0 0 0 0,1 0 1 0 0,-1 0-1 0 0,1 0 0 0 0,0 1 0 0 0,0-1 0 0 0,1 1 0 0 0,-1-1 0 0 0,0 5-51 0 0,-7 24 115 0 0,2 0-1 0 0,2 0 1 0 0,1 1 0 0 0,1-1-1 0 0,2 1 1 0 0,2 21-115 0 0,-1-36 50 0 0,7 84 85 0 0,5 0 0 0 0,3-2 0 0 0,17 48-135 0 0,-16-73-11 0 0,10 46-185 0 0,22 120-1616 0 0,-35-82-2786 0 0,-13-143 3370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1 492 948 0 0,'16'-12'4691'0'0,"-18"50"-3612"0"0,1-23-1112 0 0,-1 3 111 0 0,1 1-1 0 0,1-1 0 0 0,0 0 1 0 0,2 1-1 0 0,0-1 0 0 0,1 0 1 0 0,1 1-1 0 0,0-2 1 0 0,2 1-1 0 0,0 0 0 0 0,1-1 1 0 0,0 0-1 0 0,2-1 0 0 0,0 0 1 0 0,1 0-1 0 0,0-1 0 0 0,1 0 1 0 0,1-1-1 0 0,0 0 1 0 0,1-1-1 0 0,1 0 0 0 0,0-1 1 0 0,1-1-1 0 0,0 0 0 0 0,0-1 1 0 0,1-1-1 0 0,7 3-77 0 0,-5-4 37 0 0,1 0 1 0 0,0-2-1 0 0,0 0 0 0 0,0-1 0 0 0,0-1 1 0 0,1-1-1 0 0,0-1 0 0 0,0-1 0 0 0,0 0 1 0 0,-1-2-1 0 0,1 0 0 0 0,0-1-37 0 0,-10 1-17 0 0,0-1 0 0 0,-1 0 0 0 0,0 0 0 0 0,1-1 0 0 0,-1 0 0 0 0,0 0 0 0 0,-1-1 0 0 0,1-1 0 0 0,-1 1 0 0 0,1-2 0 0 0,-2 1 0 0 0,1-1 0 0 0,0 0 0 0 0,-1 0 0 0 0,0-1 0 0 0,-1 0 0 0 0,1 0 0 0 0,-1-1 0 0 0,-1 0 0 0 0,0 0 0 0 0,0 0 0 0 0,0 0 0 0 0,-1-1 0 0 0,0 0 0 0 0,0-2 17 0 0,2-13-94 0 0,0-1 0 0 0,-2 1 0 0 0,-1-1 1 0 0,-1 0-1 0 0,-1 0 0 0 0,-1 0 0 0 0,-1 0 0 0 0,-2 0 0 0 0,0 0 0 0 0,-2 0 0 0 0,0 1 0 0 0,-8-20 94 0 0,-53-68 389 0 0,61 111-393 0 0,5 1-20 0 0,-21 25 23 0 0,18-16 3 0 0,0 1 1 0 0,0 0 0 0 0,1-1 0 0 0,0 1-1 0 0,1 0 1 0 0,0 0 0 0 0,1 0 0 0 0,0 0-1 0 0,0 0 1 0 0,1 0 0 0 0,0 0 0 0 0,1 0-1 0 0,0 0 1 0 0,1 0 0 0 0,0-1 0 0 0,0 0-1 0 0,1 1 1 0 0,0-1 0 0 0,4 4-3 0 0,139 251-992 0 0,-76-176-3088 0 0,-53-75 2891 0 0</inkml:trace>
  <inkml:trace contextRef="#ctx0" brushRef="#br0" timeOffset="497.204">868 517 896 0 0,'102'326'3142'0'0,"-89"-268"-2202"0"0,-11-11 2412 0 0,-8-66-1456 0 0,6-8-1896 0 0,1-1 1 0 0,1 0 0 0 0,2 1 0 0 0,1-1-1 0 0,1 1 1 0 0,1 0 0 0 0,2 1 0 0 0,0 0-1 0 0,13-22 0 0 0,-20 41-74 0 0,0 0-1 0 0,1 0 0 0 0,1 1 1 0 0,-1-1-1 0 0,1 1 0 0 0,0 0 1 0 0,0 0-1 0 0,1 0 0 0 0,-1 1 1 0 0,1 0-1 0 0,1-1 1 0 0,-1 2-1 0 0,1-1 0 0 0,0 1 1 0 0,0 0-1 0 0,0 0 0 0 0,0 0 1 0 0,1 1-1 0 0,0 0 0 0 0,-1 0 1 0 0,8-1 74 0 0,-6 8-47 0 0,1 1 0 0 0,-1 0 1 0 0,0 1-1 0 0,-1-1 0 0 0,1 1 1 0 0,-1 1-1 0 0,0 0 0 0 0,-1 0 1 0 0,1 0-1 0 0,-1 0 0 0 0,-1 1 1 0 0,0 0-1 0 0,0 1 0 0 0,0-1 1 0 0,-1 1-1 0 0,0 0 0 0 0,-1 1 47 0 0,95 332-368 0 0,-69-298-211 0 0,-29-44 18 0 0,3-4-376 0 0,26-42-1499 0 0,-16 18 1326 0 0</inkml:trace>
  <inkml:trace contextRef="#ctx0" brushRef="#br0" timeOffset="945.891">1521 158 996 0 0,'0'1'70'0'0,"0"0"1"0"0,0-1-1 0 0,0 1 1 0 0,0 0-1 0 0,0-1 0 0 0,0 1 1 0 0,0 0-1 0 0,0 0 0 0 0,0-1 1 0 0,0 1-1 0 0,0 0 0 0 0,0-1 1 0 0,-1 1-1 0 0,1 0 0 0 0,0-1 1 0 0,-1 1-1 0 0,1 0 0 0 0,0-1 1 0 0,-1 1-1 0 0,1-1 1 0 0,-1 1-1 0 0,1 0 0 0 0,-1-1 1 0 0,1 1-1 0 0,-1-1 0 0 0,1 1 1 0 0,-1-1-1 0 0,1 0 0 0 0,-1 1 1 0 0,0-1-1 0 0,1 0 0 0 0,-1 1 1 0 0,0-1-1 0 0,1 0 0 0 0,-1 0 1 0 0,0 0-1 0 0,0 1 1 0 0,1-1-1 0 0,-1 0 0 0 0,0 0 1 0 0,1 0-1 0 0,-1 0 0 0 0,0 0 1 0 0,0 0-1 0 0,1-1 0 0 0,-1 1 1 0 0,0 0-1 0 0,1 0 0 0 0,-1 0 1 0 0,0-1-1 0 0,1 1 0 0 0,-1 0 1 0 0,0-1-1 0 0,1 1 1 0 0,-1 0-1 0 0,1-1 0 0 0,-1 0-70 0 0,-4 71 187 0 0,53 289 893 0 0,-19-208-623 0 0,7 50 422 0 0,-36-201-838 0 0,1 0 1 0 0,-1 0 0 0 0,0-1-1 0 0,0 1 1 0 0,1 0 0 0 0,-1 0-1 0 0,0 0 1 0 0,1-1 0 0 0,-1 1-1 0 0,0 0 1 0 0,1 0 0 0 0,-1 0-1 0 0,0 0 1 0 0,1 0 0 0 0,-1 0-1 0 0,1-1 1 0 0,-1 1-1 0 0,0 0 1 0 0,1 0 0 0 0,-1 0-1 0 0,0 0 1 0 0,1 0 0 0 0,-1 0-1 0 0,1 1 1 0 0,-1-1 0 0 0,0 0-1 0 0,1 0 1 0 0,-1 0 0 0 0,0 0-1 0 0,1 0 1 0 0,-1 1 0 0 0,0-1-1 0 0,1 0 1 0 0,-1 0 0 0 0,0 0-1 0 0,0 1 1 0 0,1-1 0 0 0,-1 0-1 0 0,0 0 1 0 0,1 1 0 0 0,-1-1-1 0 0,0 0 1 0 0,0 1-1 0 0,0-1 1 0 0,0 0 0 0 0,1 1-1 0 0,-1-1 1 0 0,0 0 0 0 0,0 1-1 0 0,0-1 1 0 0,0 1-42 0 0,22-57 79 0 0,-8 20 142 0 0,-2 10-254 0 0,2 0 1 0 0,0 1-1 0 0,2 0 0 0 0,1 1 1 0 0,0 1-1 0 0,2 1 0 0 0,16-14 33 0 0,-31 33-14 0 0,0 0 0 0 0,0 0 0 0 0,0 1-1 0 0,0 0 1 0 0,1 0 0 0 0,-1 0 0 0 0,1 0-1 0 0,0 1 1 0 0,-1-1 0 0 0,1 1 0 0 0,0 1-1 0 0,0-1 1 0 0,0 1 0 0 0,0-1 0 0 0,-1 1 0 0 0,1 1-1 0 0,0-1 1 0 0,0 1 0 0 0,0 0 0 0 0,0 0-1 0 0,-1 0 1 0 0,1 0 0 0 0,0 1 0 0 0,-1 0-1 0 0,1 0 1 0 0,-1 0 0 0 0,0 1 0 0 0,0 0-1 0 0,0-1 1 0 0,0 1 0 0 0,0 0 0 0 0,-1 1 0 0 0,1-1-1 0 0,-1 1 1 0 0,0 0 0 0 0,0 0 0 0 0,0 0-1 0 0,0 0 1 0 0,-1 0 0 0 0,0 0 0 0 0,0 1-1 0 0,0-1 1 0 0,0 1 0 0 0,-1 0 0 0 0,1-1 0 0 0,-1 4 14 0 0,0-3 34 0 0,-1 0 1 0 0,0 0-1 0 0,0 0 1 0 0,-1 0 0 0 0,1 0-1 0 0,-1 0 1 0 0,0 0 0 0 0,-1 0-1 0 0,1-1 1 0 0,-1 1 0 0 0,0 0-1 0 0,0-1 1 0 0,0 0-1 0 0,0 1 1 0 0,-1-1 0 0 0,0 0-1 0 0,0 0 1 0 0,0 0 0 0 0,0-1-1 0 0,-1 1 1 0 0,0-1 0 0 0,-1 2-35 0 0,-9 6-3 0 0,1-1 0 0 0,-1 0 0 0 0,-1-1 0 0 0,0-1 0 0 0,0 0 1 0 0,-1-1-1 0 0,1-1 0 0 0,-2 0 0 0 0,1-1 0 0 0,-1-1 0 0 0,1-1 1 0 0,-1 0-1 0 0,0-1 0 0 0,0 0 0 0 0,0-2 0 0 0,-7 0 3 0 0,21-1-153 0 0,0 1 0 0 0,0 0 0 0 0,1-1 0 0 0,-1 0 0 0 0,0 1 0 0 0,0-1 0 0 0,1 0 0 0 0,-1 0 0 0 0,1-1 0 0 0,-1 1 0 0 0,1-1 0 0 0,-1 1 0 0 0,1-1 0 0 0,0 0 0 0 0,0 1 0 0 0,0-1 0 0 0,0 0 0 0 0,0-1 0 0 0,0 1 0 0 0,0 0 0 0 0,1 0 0 0 0,-1-1 0 0 0,1 1 0 0 0,0-1 1 0 0,-1 0-1 0 0,1 1 0 0 0,1-1 0 0 0,-1 0 0 0 0,0 1 0 0 0,0-1 0 0 0,1 0 0 0 0,0 0 0 0 0,0 0 0 0 0,-1 0 0 0 0,2 1 0 0 0,-1-1 0 0 0,0 0 0 0 0,0 0 0 0 0,1 0 0 0 0,0 1 0 0 0,0-2 153 0 0,18-29-1382 0 0,0 8 146 0 0</inkml:trace>
  <inkml:trace contextRef="#ctx0" brushRef="#br0" timeOffset="1223.641">2166 495 1452 0 0,'2'-19'6037'0'0,"3"39"-4562"0"0,2 11-1357 0 0,-1-16-112 0 0,31 95 97 0 0,-28-32-2881 0 0,-47-37-863 0 0,17-35 2533 0 0</inkml:trace>
  <inkml:trace contextRef="#ctx0" brushRef="#br0" timeOffset="1493.366">2038 146 1844 0 0,'2'-10'1508'0'0,"2"2"-244"0"0,-3 1-231 0 0,1 1-157 0 0,0-1-116 0 0,-2 4-64 0 0,0-1-268 0 0,0-1-392 0 0,2 2-4 0 0,-1 1-576 0 0,1 1-36 0 0,0-1-204 0 0,2 2 64 0 0,-3 2 67 0 0,8-1-531 0 0,-5 1-124 0 0,3 5 252 0 0</inkml:trace>
  <inkml:trace contextRef="#ctx0" brushRef="#br0" timeOffset="1975.093">2154 610 908 0 0,'11'-12'2347'0'0,"-11"12"-2267"0"0,0 1 1 0 0,0-1-1 0 0,0 1 0 0 0,0-1 0 0 0,0 1 1 0 0,0-1-1 0 0,0 1 0 0 0,0 0 0 0 0,0-1 0 0 0,0 1 1 0 0,0-1-1 0 0,0 1 0 0 0,0-1 0 0 0,0 1 1 0 0,1-1-1 0 0,-1 1 0 0 0,0-1 0 0 0,0 1 1 0 0,1-1-1 0 0,-1 1 0 0 0,0-1 0 0 0,1 1 1 0 0,-1-1-1 0 0,0 1 0 0 0,1-1 0 0 0,-1 0 0 0 0,1 1 1 0 0,-1-1-1 0 0,1 0 0 0 0,-1 1 0 0 0,1-1 1 0 0,-1 0-1 0 0,1 1 0 0 0,-1-1 0 0 0,1 0 1 0 0,-1 0-1 0 0,1 0 0 0 0,-1 0 0 0 0,1 0 1 0 0,-1 1-1 0 0,1-1 0 0 0,0 0 0 0 0,-1 0 0 0 0,1 0 1 0 0,-1 0-1 0 0,1-1 0 0 0,-1 1 0 0 0,1 0 1 0 0,-1 0-1 0 0,1 0 0 0 0,-1 0 0 0 0,1-1 1 0 0,0 1-1 0 0,-1 0 0 0 0,1-1-80 0 0,24 179 1135 0 0,-25-176-1180 0 0,1 1 1 0 0,0-1-1 0 0,0 1 0 0 0,1-1 1 0 0,-1 0-1 0 0,0 1 1 0 0,1-1-1 0 0,-1 0 0 0 0,1 0 1 0 0,0 0-1 0 0,0 0 0 0 0,0-1 1 0 0,0 1-1 0 0,0 0 1 0 0,0-1-1 0 0,0 1 0 0 0,0-1 1 0 0,1 0-1 0 0,-1 0 1 0 0,1 0-1 0 0,-1 0 0 0 0,1 0 1 0 0,-1 0-1 0 0,1-1 1 0 0,-1 1-1 0 0,1-1 0 0 0,0 0 1 0 0,-1 0-1 0 0,1 0 0 0 0,-1 0 1 0 0,1 0-1 0 0,0 0 1 0 0,-1-1-1 0 0,1 1 0 0 0,-1-1 1 0 0,1 0-1 0 0,-1 0 1 0 0,1 0-1 0 0,-1 0 45 0 0,93-54-4507 0 0,-76 33 3231 0 0</inkml:trace>
  <inkml:trace contextRef="#ctx0" brushRef="#br0" timeOffset="2505.945">2885 480 1180 0 0,'14'-23'5469'0'0,"-48"-26"-4539"0"0,29 47-894 0 0,-1-1-1 0 0,1 1 0 0 0,-1 0 0 0 0,0 0 0 0 0,0 0 0 0 0,0 1 0 0 0,1 0 1 0 0,-1 0-1 0 0,0 1 0 0 0,-1-1 0 0 0,1 1 0 0 0,0 1 0 0 0,0-1 0 0 0,0 1 1 0 0,0 0-1 0 0,1 0 0 0 0,-1 1 0 0 0,0 0 0 0 0,0 0 0 0 0,1 0 1 0 0,-1 1-1 0 0,1-1 0 0 0,0 1 0 0 0,0 1 0 0 0,0-1 0 0 0,0 1 0 0 0,0 0 1 0 0,1 0-1 0 0,-4 3-35 0 0,-5 7 36 0 0,0-1 1 0 0,0 1-1 0 0,1 1 1 0 0,1 1 0 0 0,0-1-1 0 0,1 2 1 0 0,1-1-1 0 0,-6 16-36 0 0,13-27 10 0 0,-1-1 0 0 0,1 0-1 0 0,0 1 1 0 0,1 0-1 0 0,-1-1 1 0 0,1 1-1 0 0,-1 0 1 0 0,2 0-1 0 0,-1 0 1 0 0,0 0 0 0 0,1 0-1 0 0,0-1 1 0 0,0 1-1 0 0,1 0 1 0 0,-1 0-1 0 0,1 0 1 0 0,0 0-1 0 0,0 0 1 0 0,1 0 0 0 0,-1-1-1 0 0,1 1 1 0 0,0-1-1 0 0,0 1 1 0 0,1-1-1 0 0,-1 0 1 0 0,1 0-1 0 0,0 0 1 0 0,0 0-1 0 0,1 0 1 0 0,-1-1 0 0 0,1 1-1 0 0,-1-1 1 0 0,1 0-1 0 0,0 0 1 0 0,0 0-1 0 0,1-1 1 0 0,-1 1-1 0 0,0-1 1 0 0,1 0 0 0 0,0-1-1 0 0,-1 1 1 0 0,1-1-1 0 0,2 1-9 0 0,7-3-24 0 0,-1 0 0 0 0,0-1 0 0 0,-1 0 0 0 0,1-1 0 0 0,0-1 0 0 0,-1 0 0 0 0,1-1 0 0 0,-1 0 0 0 0,-1-1 0 0 0,1 0 0 0 0,-1-1 0 0 0,0 0 0 0 0,0-1 0 0 0,-1 0 0 0 0,0 0 0 0 0,0-1 0 0 0,-1-1 0 0 0,-1 0 0 0 0,1 0 0 0 0,-1 0 0 0 0,-1-1 0 0 0,0 0 0 0 0,-1-1 0 0 0,0 1 0 0 0,-1-1 0 0 0,0-1-1 0 0,0 1 1 0 0,-2-1 0 0 0,1-4 24 0 0,-1 13 45 0 0,-3 4-35 0 0,0 1 0 0 0,0-1 1 0 0,0 1-1 0 0,0-1 0 0 0,1 1 0 0 0,-1-1 0 0 0,0 1 1 0 0,0-1-1 0 0,1 1 0 0 0,-1-1 0 0 0,0 1 0 0 0,0-1 1 0 0,1 0-1 0 0,-1 1 0 0 0,1-1 0 0 0,-1 0 0 0 0,0 1 1 0 0,1-1-1 0 0,-1 0 0 0 0,1 1 0 0 0,-1-1 0 0 0,1 0 1 0 0,-1 0-1 0 0,1 1 0 0 0,-1-1 0 0 0,1 0 0 0 0,-1 0 1 0 0,1 0-1 0 0,-1 0 0 0 0,1 0 0 0 0,-1 0 0 0 0,1 0 1 0 0,-1 0-1 0 0,1 0 0 0 0,0 0 0 0 0,-1 0 0 0 0,1 0-10 0 0,71 197-415 0 0,-68-188 117 0 0,1 1 0 0 0,0-1 1 0 0,1 0-1 0 0,0-1 0 0 0,0 1 0 0 0,1-1 0 0 0,0 0 0 0 0,0-1 0 0 0,1 0 0 0 0,0 0 1 0 0,0 0-1 0 0,0-1 0 0 0,1 0 0 0 0,0-1 0 0 0,0 0 0 0 0,1 0 0 0 0,8 2 298 0 0,2-3-1268 0 0</inkml:trace>
  <inkml:trace contextRef="#ctx0" brushRef="#br0" timeOffset="2786.521">3436 380 1860 0 0,'-3'-2'82'0'0,"-1"1"-1"0"0,1-1 1 0 0,0 1 0 0 0,-1 0-1 0 0,1 0 1 0 0,-1 1 0 0 0,1-1-1 0 0,-1 1 1 0 0,1-1 0 0 0,-1 1-1 0 0,1 0 1 0 0,-1 0 0 0 0,1 1-1 0 0,-1-1 1 0 0,1 1 0 0 0,-1 0-1 0 0,1-1 1 0 0,-1 2-1 0 0,1-1 1 0 0,0 0 0 0 0,0 1-1 0 0,-1-1 1 0 0,1 1 0 0 0,0 0-1 0 0,0 0 1 0 0,1 0 0 0 0,-1 1-1 0 0,0-1 1 0 0,1 1 0 0 0,-1-1-1 0 0,1 1 1 0 0,0 0 0 0 0,0 0-1 0 0,0 0 1 0 0,0 0 0 0 0,1 0-1 0 0,-1 0 1 0 0,1 1-1 0 0,0-1 1 0 0,0 0 0 0 0,0 1-1 0 0,0-1 1 0 0,0 1 0 0 0,1-1-1 0 0,0 1 1 0 0,0-1 0 0 0,0 1-1 0 0,0-1 1 0 0,0 1 0 0 0,1-1-1 0 0,-1 1 1 0 0,1 1-82 0 0,5 16 120 0 0,1-1 0 0 0,1 1 0 0 0,0-1 0 0 0,2 0 0 0 0,0-1-1 0 0,1 0 1 0 0,1-1 0 0 0,1 0 0 0 0,0-1 0 0 0,2 0 0 0 0,0-1 0 0 0,0-1 0 0 0,2 0 0 0 0,-1-2 0 0 0,2 1 0 0 0,0-2 0 0 0,9 4-120 0 0,114 71-846 0 0,-163-123-3553 0 0,6 14 3279 0 0</inkml:trace>
  <inkml:trace contextRef="#ctx0" brushRef="#br0" timeOffset="3034.251">3603 230 1612 0 0,'-169'240'5679'0'0,"-103"46"-4251"0"0,242-258-1639 0 0,-64 52-5173 0 0,92-79 4020 0 0</inkml:trace>
  <inkml:trace contextRef="#ctx0" brushRef="#br0" timeOffset="3470.189">3500 723 924 0 0,'8'1'133'0'0,"-1"-1"-1"0"0,1 1 1 0 0,0 1 0 0 0,-1-1-1 0 0,1 1 1 0 0,-1 1 0 0 0,1-1-1 0 0,-1 1 1 0 0,0 1 0 0 0,0-1-1 0 0,0 1 1 0 0,0 0 0 0 0,-1 1-1 0 0,0 0 1 0 0,0 0 0 0 0,0 0-1 0 0,-1 0 1 0 0,1 1-1 0 0,-1 0 1 0 0,0 0 0 0 0,-1 1-1 0 0,0-1 1 0 0,0 1 0 0 0,0 1-133 0 0,-30 42 878 0 0,15-42-967 0 0,0-1 0 0 0,0 1 0 0 0,0-2 0 0 0,-1 1 1 0 0,0-2-1 0 0,-1 1 0 0 0,1-2 0 0 0,-1 0 0 0 0,0 0 0 0 0,0-1 0 0 0,0-1 1 0 0,0 0-1 0 0,0-1 0 0 0,-1 0 0 0 0,-10-1 89 0 0,-4-4-984 0 0,-19-12 27 0 0</inkml:trace>
  <inkml:trace contextRef="#ctx0" brushRef="#br0" timeOffset="4323.555">3743 630 1004 0 0,'52'-8'2860'0'0,"349"-101"-249"0"0,-398 109-2602 0 0,0-1 0 0 0,1 0 1 0 0,-1 0-1 0 0,0 0 1 0 0,0 0-1 0 0,0 0 1 0 0,0-1-1 0 0,-1 1 0 0 0,1-1 1 0 0,0 0-1 0 0,0 0 1 0 0,-1 0-1 0 0,0 0 1 0 0,1 0-1 0 0,-1-1 1 0 0,0 1-1 0 0,0-1 0 0 0,0 1 1 0 0,0-1-1 0 0,0 0 1 0 0,-1 0-1 0 0,0 0 1 0 0,1 0-1 0 0,-1 0 0 0 0,0 0 1 0 0,0 0-1 0 0,0-2-9 0 0,-5 1 13 0 0,-1-1-1 0 0,1 1 1 0 0,-1 0-1 0 0,0 0 1 0 0,0 0-1 0 0,0 1 1 0 0,-1-1-1 0 0,1 1 1 0 0,-1 1-1 0 0,1-1 1 0 0,-1 1 0 0 0,0 0-1 0 0,0 0 1 0 0,0 0-1 0 0,-1 1 1 0 0,1 0-1 0 0,0 1 1 0 0,-3-1-13 0 0,-16-3 99 0 0,0 1 0 0 0,-1 1 0 0 0,1 1 1 0 0,-1 1-1 0 0,0 2 0 0 0,1 0 0 0 0,0 2 0 0 0,0 0 1 0 0,0 2-1 0 0,0 1 0 0 0,1 1 0 0 0,0 1 0 0 0,0 1 1 0 0,1 1-1 0 0,1 1 0 0 0,-2 2-99 0 0,21-13 11 0 0,0 1 0 0 0,1 0 1 0 0,-1 0-1 0 0,0 0 0 0 0,1 1 0 0 0,0-1 0 0 0,-1 1 0 0 0,1-1 0 0 0,0 1 0 0 0,0 0 1 0 0,0 0-1 0 0,1 0 0 0 0,-1 0 0 0 0,1 0 0 0 0,-1 0 0 0 0,1 0 0 0 0,0 0 0 0 0,1 0 1 0 0,-1 1-1 0 0,0-1 0 0 0,1 0 0 0 0,0 1 0 0 0,-1-1 0 0 0,1 1 0 0 0,1-1 1 0 0,-1 0-1 0 0,0 1 0 0 0,1-1 0 0 0,0 0 0 0 0,0 1 0 0 0,0-1 0 0 0,0 0 0 0 0,0 0 1 0 0,1 0-1 0 0,-1 0 0 0 0,1 0 0 0 0,0 0 0 0 0,0 0 0 0 0,0-1 0 0 0,0 1 1 0 0,0-1-1 0 0,1 1 0 0 0,-1-1 0 0 0,1 0 0 0 0,-1 0 0 0 0,3 1-11 0 0,20 10 8 0 0,2-1 0 0 0,-1-2 0 0 0,1 0 0 0 0,1-2 0 0 0,0-1 0 0 0,0-1 0 0 0,0-1 0 0 0,1-2 0 0 0,-1-1 0 0 0,1-1 0 0 0,0-1 0 0 0,0-2-8 0 0,-7 3-25 0 0,82 1-501 0 0,0-4 0 0 0,0-5 0 0 0,45-11 526 0 0,-114 13-127 0 0,-25 4 102 0 0,-1 0-1 0 0,1 0 1 0 0,0-1-1 0 0,0 0 0 0 0,-1-1 1 0 0,1 0-1 0 0,-1-1 0 0 0,0 1 1 0 0,0-2-1 0 0,0 0 1 0 0,-1 0-1 0 0,1 0 0 0 0,-1-1 26 0 0,-8 3 34 0 0,0 1-1 0 0,0-1 0 0 0,0 1 0 0 0,-1-1 0 0 0,1 1 1 0 0,-1-1-1 0 0,1 1 0 0 0,-1 0 0 0 0,0-1 1 0 0,0 1-1 0 0,0 0 0 0 0,0-1 0 0 0,-1 1 1 0 0,1 0-1 0 0,-1 0 0 0 0,1 0 0 0 0,-1 0 1 0 0,0 0-1 0 0,1 1 0 0 0,-1-1 0 0 0,0 0 1 0 0,0 1-1 0 0,0 0 0 0 0,-1-1 0 0 0,1 1 0 0 0,0 0 1 0 0,0 0-1 0 0,-1 0 0 0 0,1 0 0 0 0,-1 1 1 0 0,1-1-1 0 0,0 0 0 0 0,-1 1 0 0 0,1 0 1 0 0,-1 0-1 0 0,1 0 0 0 0,-1 0 0 0 0,0 0 1 0 0,1 0-1 0 0,-2 1-33 0 0,-14-4 99 0 0,0 1 0 0 0,0 1 0 0 0,-1 0 0 0 0,1 1 0 0 0,0 1 0 0 0,0 1 0 0 0,0 1 0 0 0,0 0 0 0 0,0 1 0 0 0,1 1 0 0 0,0 1 0 0 0,-10 5-99 0 0,-50 45 373 0 0,77-55-349 0 0,2 3-41 0 0,1 0 0 0 0,0 0 1 0 0,1 0-1 0 0,-1 0 0 0 0,1 0 0 0 0,-1-1 1 0 0,1 0-1 0 0,0 1 0 0 0,0-1 1 0 0,1-1-1 0 0,-1 1 0 0 0,1-1 1 0 0,-1 0-1 0 0,1 0 0 0 0,0 0 1 0 0,-1 0-1 0 0,1-1 0 0 0,0 0 0 0 0,0 0 1 0 0,0 0-1 0 0,0-1 0 0 0,1 0 1 0 0,-1 0-1 0 0,0 0 0 0 0,0 0 1 0 0,0-1-1 0 0,0 0 0 0 0,0 0 1 0 0,0 0-1 0 0,0-1 0 0 0,2-1 17 0 0,13 0-107 0 0,0-1 0 0 0,0-1 0 0 0,-1 0 0 0 0,0-2 0 0 0,0 0 0 0 0,-1-1 0 0 0,0-1 0 0 0,0-1 0 0 0,-1 0-1 0 0,0-2 1 0 0,-1 1 0 0 0,-1-2 0 0 0,1 0 0 0 0,-2-1 0 0 0,0-1 0 0 0,-1 0 0 0 0,0-1 0 0 0,-1 0 0 0 0,-1-1 0 0 0,-1 0 0 0 0,0-1 0 0 0,-1 0 0 0 0,-1 0-1 0 0,-1-1 1 0 0,-1 0 0 0 0,0 0 0 0 0,2-19 107 0 0,0-126 1678 0 0,-54 17 1557 0 0,46 148-3209 0 0,0-1 1 0 0,0 0-1 0 0,0 1 1 0 0,0-1-1 0 0,1 1 0 0 0,-2-1 1 0 0,1 1-1 0 0,0-1 1 0 0,0 1-1 0 0,0-1 1 0 0,0 0-1 0 0,0 1 1 0 0,0-1-1 0 0,0 1 0 0 0,0-1 1 0 0,-1 1-1 0 0,1-1 1 0 0,0 0-1 0 0,0 1 1 0 0,-1-1-1 0 0,1 1 1 0 0,0-1-1 0 0,-1 0 0 0 0,1 0 1 0 0,0 1-1 0 0,-1-1 1 0 0,1 0-1 0 0,0 1 1 0 0,-1-1-1 0 0,1 0 1 0 0,-1 0-1 0 0,1 0 0 0 0,0 1 1 0 0,-1-1-1 0 0,1 0 1 0 0,-1 0-1 0 0,1 0 1 0 0,-1 0-1 0 0,1 0 1 0 0,-1 0-1 0 0,1 0 0 0 0,0 0 1 0 0,-1 0-1 0 0,1 0 1 0 0,-1 0-1 0 0,1 0 1 0 0,-1 0-1 0 0,1 0 1 0 0,-1 0-1 0 0,1-1 0 0 0,0 1 1 0 0,-1 0-1 0 0,1 0 1 0 0,-1 0-1 0 0,1-1 1 0 0,0 1-1 0 0,-1 0 1 0 0,1-1-1 0 0,0 1 0 0 0,-1 0 1 0 0,1-1-1 0 0,0 1 1 0 0,-1 0-1 0 0,1-1-26 0 0,-8 42 261 0 0,21 268-1035 0 0,3-98-3137 0 0,-16-54-1227 0 0,0-115 4062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2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47 252 1484 0 0,'22'25'5009'0'0,"-13"41"-4642"0"0,-9-63-193 0 0,9 83 340 0 0,4-1-1 0 0,3 0 1 0 0,29 82-514 0 0,-16-120-1989 0 0,-28-46 659 0 0,0-24-1201 0 0,-2-1 1370 0 0</inkml:trace>
  <inkml:trace contextRef="#ctx0" brushRef="#br0" timeOffset="248.6">8 25 1468 0 0,'-8'-25'4144'0'0,"11"36"-3073"0"0,50 102-4665 0 0,-37-90 2405 0 0</inkml:trace>
  <inkml:trace contextRef="#ctx0" brushRef="#br0" timeOffset="652.621">242 789 888 0 0,'0'0'779'0'0,"7"-12"1234"0"0,88-175-117 0 0,-75 134-2081 0 0,-3-1 0 0 0,-2-1 0 0 0,-2 0 0 0 0,-3-1 0 0 0,-3-1 0 0 0,-2 1 0 0 0,-2-40 185 0 0,-2 93-6 0 0,-1 1-1 0 0,1-1 1 0 0,-1 1-1 0 0,0-1 1 0 0,0 1 0 0 0,0-1-1 0 0,-1 1 1 0 0,1-1-1 0 0,0 1 1 0 0,-1-1 0 0 0,0 1-1 0 0,1 0 1 0 0,-1-1 0 0 0,0 1-1 0 0,0 0 1 0 0,-1 0-1 0 0,1-1 1 0 0,0 1 0 0 0,-1 0-1 0 0,1 0 1 0 0,-1 0-1 0 0,0 1 1 0 0,1-1 0 0 0,-1 0-1 0 0,0 1 1 0 0,0-1-1 0 0,-2 0 7 0 0,10 46 209 0 0,180 182 535 0 0,-173-211-627 0 0,1 1 0 0 0,-2 0 0 0 0,0 1 0 0 0,-1 0-1 0 0,0 1 1 0 0,-2 0 0 0 0,0 1 0 0 0,-1 0 0 0 0,-1 0 0 0 0,-1 0 0 0 0,-1 1 0 0 0,0 0-1 0 0,-1 1 1 0 0,0 12-117 0 0,-5-24-21 0 0,-1 1-1 0 0,0-1 0 0 0,0 0 0 0 0,-1 0 1 0 0,0 0-1 0 0,0 0 0 0 0,-1 0 0 0 0,0 0 1 0 0,0-1-1 0 0,-1 0 0 0 0,-1 0 0 0 0,1 0 1 0 0,-7 6 21 0 0,-20 7-3302 0 0,24-21 1997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2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578 136 1860 0 0,'1'-21'4057'0'0,"2"32"-2365"0"0,6 56-1843 0 0,-3-29 534 0 0,82 376 662 0 0,-93-298-1956 0 0,4-114 747 0 0,0 1 0 0 0,0-1 0 0 0,0 1 0 0 0,-1-1 0 0 0,1 0 0 0 0,-1 1-1 0 0,1-1 1 0 0,-1 0 0 0 0,0 0 0 0 0,0 0 0 0 0,1 0 0 0 0,-1-1 0 0 0,-1 1 0 0 0,1 0 0 0 0,0-1-1 0 0,0 1 1 0 0,-1-1 0 0 0,1 0 0 0 0,-1 0 0 0 0,1 0 0 0 0,-1 0 0 0 0,1 0 0 0 0,-1 0-1 0 0,1-1 1 0 0,-2 1 164 0 0,-6-4-1100 0 0,-25-11-28 0 0</inkml:trace>
  <inkml:trace contextRef="#ctx0" brushRef="#br0" timeOffset="327.387">35 96 1380 0 0,'-19'-2'2183'0'0,"4"2"0"0"0,25-4-232 0 0,148-27-648 0 0,2 7 0 0 0,77 2-1303 0 0,-49 12-2053 0 0,0 8-3336 0 0,-186 2 4272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21 295 1088 0 0,'0'0'533'0'0,"0"0"-47"0"0,0 0 29 0 0,0 0-20 0 0,0 0-148 0 0,0 0 7 0 0,0 0 62 0 0,0 0 5 0 0,0 3-56 0 0,-21 64 856 0 0,34 68 59 0 0,9-8-271 0 0,-20-76-3638 0 0,-17-44 179 0 0,2-17 1363 0 0</inkml:trace>
  <inkml:trace contextRef="#ctx0" brushRef="#br0" timeOffset="173.086">37 21 2480 0 0,'2'-7'942'0'0,"-2"8"-899"0"0,0 0 1 0 0,1-1-1 0 0,-1 1 0 0 0,1-1 1 0 0,-1 1-1 0 0,1 0 0 0 0,-1-1 1 0 0,1 1-1 0 0,-1-1 0 0 0,1 1 1 0 0,-1-1-1 0 0,1 1 0 0 0,-1-1 0 0 0,1 0 1 0 0,0 1-1 0 0,-1-1 0 0 0,1 0 1 0 0,0 0-1 0 0,-1 1 0 0 0,1-1 1 0 0,0 0-1 0 0,0 0 0 0 0,-1 0 1 0 0,1 0-1 0 0,0 0 0 0 0,-1 0 1 0 0,1 0-1 0 0,0 0 0 0 0,0 0 1 0 0,-1 0-1 0 0,1 0 0 0 0,0 0 1 0 0,-1-1-1 0 0,1 1 0 0 0,0 0 1 0 0,0 0-1 0 0,-1-1 0 0 0,1 1 1 0 0,-1-1-1 0 0,1 1 0 0 0,0 0 1 0 0,-1-1-1 0 0,1 1 0 0 0,-1-1 1 0 0,1 1-1 0 0,-1-1 0 0 0,1 0 0 0 0,-1 1 1 0 0,0-1-1 0 0,1 1 0 0 0,-1-1 1 0 0,0 0-1 0 0,1 1 0 0 0,-1-1 1 0 0,0 0-1 0 0,0 0 0 0 0,0 1 1 0 0,1-1-1 0 0,-1 0 0 0 0,0 1 1 0 0,0-1-1 0 0,0 0 0 0 0,0 0 1 0 0,0 1-1 0 0,0-1 0 0 0,-1 0 1 0 0,1 1-1 0 0,0-1 0 0 0,0 0 1 0 0,-1 0-44 0 0,89 49-3529 0 0,-62-36 2327 0 0</inkml:trace>
  <inkml:trace contextRef="#ctx0" brushRef="#br0" timeOffset="453.206">517 118 1076 0 0,'-10'10'282'0'0,"-1"0"0"0"0,1 1 0 0 0,1 0 0 0 0,0 1 0 0 0,1 0 0 0 0,0 0 0 0 0,0 1 0 0 0,2 0 0 0 0,-1 1 0 0 0,2-1 0 0 0,0 1 0 0 0,0 0 0 0 0,2 0 0 0 0,-1 1 0 0 0,2-1 0 0 0,0 1 0 0 0,1-1 0 0 0,0 1 0 0 0,1 0-282 0 0,1 34 352 0 0,2-1 0 0 0,3 0 0 0 0,1 0 0 0 0,3-1-1 0 0,4 9-351 0 0,38 122 763 0 0,-33-126-784 0 0,-3 1 1 0 0,-2 1 0 0 0,-2 1-1 0 0,-3 0 1 0 0,-2 0-1 0 0,-2 9 21 0 0,-4-59-163 0 0,-1 0-1 0 0,0 0 0 0 0,0 0 0 0 0,0 1 0 0 0,-1-1 0 0 0,1 0 0 0 0,-1 0 0 0 0,0 0 0 0 0,-1 0 0 0 0,1 0 0 0 0,-1-1 0 0 0,0 1 0 0 0,0 0 0 0 0,-1-1 0 0 0,1 1 0 0 0,-1-1 0 0 0,0 0 0 0 0,0 0 0 0 0,0 0 0 0 0,-1 0 0 0 0,1-1 0 0 0,-1 1 1 0 0,0-1-1 0 0,0 0 0 0 0,0 0 0 0 0,-1 0 0 0 0,1-1 0 0 0,-1 1 0 0 0,1-1 0 0 0,-1 0 0 0 0,0-1 0 0 0,0 1 0 0 0,-2 0 164 0 0,-21-2-1167 0 0</inkml:trace>
  <inkml:trace contextRef="#ctx0" brushRef="#br0" timeOffset="623.371">132 788 3016 0 0,'3'-7'211'0'0,"0"1"-1"0"0,1 0 1 0 0,0-1-1 0 0,0 1 1 0 0,1 1-1 0 0,0-1 1 0 0,0 1-1 0 0,0 0 1 0 0,0 0-1 0 0,1 0 0 0 0,0 1 1 0 0,0 0-1 0 0,0 0 1 0 0,1 0-1 0 0,-1 1 1 0 0,1 0-1 0 0,0 0 1 0 0,0 1-1 0 0,0 0 1 0 0,0 0-1 0 0,0 0 1 0 0,0 1-1 0 0,1 0 1 0 0,-1 1-1 0 0,5 0-210 0 0,224-26-392 0 0,18-2-5002 0 0,-200 17 4214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3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151 136 904 0 0,'0'-1'71'0'0,"0"0"-1"0"0,0 0 0 0 0,0 0 1 0 0,0 1-1 0 0,0-1 1 0 0,0 0-1 0 0,0 0 1 0 0,0 0-1 0 0,0 0 0 0 0,0 0 1 0 0,0 1-1 0 0,-1-1 1 0 0,1 0-1 0 0,0 0 1 0 0,-1 0-1 0 0,1 1 0 0 0,0-1 1 0 0,-1 0-1 0 0,1 0 1 0 0,-1 1-1 0 0,1-1 1 0 0,-1 0-1 0 0,0 1 0 0 0,1-1 1 0 0,-1 1-1 0 0,0-1 1 0 0,1 1-1 0 0,-1-1 1 0 0,0 1-1 0 0,1-1 1 0 0,-1 1-1 0 0,0 0 0 0 0,0-1 1 0 0,0 1-1 0 0,0 0 1 0 0,1 0-1 0 0,-1-1 1 0 0,0 1-1 0 0,0 0 0 0 0,0 0 1 0 0,0 0-1 0 0,0 0 1 0 0,1 0-1 0 0,-1 0 1 0 0,0 1-1 0 0,0-1 0 0 0,0 0 1 0 0,0 0-1 0 0,1 0 1 0 0,-1 1-1 0 0,0-1 1 0 0,0 1-1 0 0,0-1 0 0 0,1 0 1 0 0,-1 1-1 0 0,0-1 1 0 0,1 1-1 0 0,-1 0 1 0 0,0-1-1 0 0,1 1 0 0 0,-1-1 1 0 0,0 2-71 0 0,-43 36 638 0 0,34-22-431 0 0,1 0 1 0 0,0 0-1 0 0,1 1 0 0 0,2 0 0 0 0,-1 0 0 0 0,2 1 0 0 0,0 0 0 0 0,1 0 1 0 0,1 0-1 0 0,1 0 0 0 0,0 1 0 0 0,2-1 0 0 0,0 16-207 0 0,2-23 84 0 0,-1-1-1 0 0,1 0 1 0 0,1 1 0 0 0,0-1-1 0 0,0 0 1 0 0,1 0-1 0 0,0-1 1 0 0,1 1-1 0 0,0-1 1 0 0,0 0 0 0 0,1 0-1 0 0,0 0 1 0 0,5 4-84 0 0,-2-4 61 0 0,2 0-1 0 0,-1 0 1 0 0,1-1 0 0 0,0 0-1 0 0,1-1 1 0 0,0 0 0 0 0,0-1-1 0 0,0 0 1 0 0,1-1 0 0 0,0-1-1 0 0,0 0 1 0 0,0 0 0 0 0,0-2-1 0 0,1 1 1 0 0,-1-2 0 0 0,1 0-1 0 0,-1 0 1 0 0,1-1 0 0 0,1-1-61 0 0,-3-1-75 0 0,0 1 0 0 0,-1-2 0 0 0,1 0 0 0 0,0 0 0 0 0,-1-1 0 0 0,0-1 0 0 0,0 0 0 0 0,0 0 0 0 0,-1-1 0 0 0,1-1 0 0 0,-1 1 0 0 0,-1-2 0 0 0,1 1 0 0 0,-1-1 0 0 0,-1-1 0 0 0,1 1 0 0 0,-2-2 0 0 0,1 1 0 0 0,-1-1 0 0 0,-1 0 0 0 0,1 0 0 0 0,-2-1 0 0 0,1 0 0 0 0,-2 0 0 0 0,1 0 0 0 0,-2-1 0 0 0,1 1 0 0 0,-2-1 0 0 0,1 0 1 0 0,-2 0-1 0 0,0 0 0 0 0,0 0 0 0 0,-1 0 0 0 0,0 0 0 0 0,-1 0 0 0 0,0 0 0 0 0,-1 0 0 0 0,-2-4 75 0 0,1 0-27 0 0,-2 0 0 0 0,1 0 0 0 0,-2 1 0 0 0,0-1 0 0 0,-1 2 1 0 0,0-1-1 0 0,-1 1 0 0 0,-1 0 0 0 0,0 0 0 0 0,-1 1 0 0 0,-1 1 0 0 0,0-1 0 0 0,0 2 1 0 0,-1 0-1 0 0,-1 0 0 0 0,1 1 0 0 0,-2 0 0 0 0,0 2 0 0 0,0-1 0 0 0,0 2 1 0 0,-1-1-1 0 0,0 2 0 0 0,0 0 0 0 0,-1 1 0 0 0,0 1 0 0 0,0 0 0 0 0,-11 0 27 0 0,20 2 20 0 0,1 1 0 0 0,0 0 0 0 0,-1 0 0 0 0,1 0-1 0 0,-1 1 1 0 0,1 0 0 0 0,-1 0 0 0 0,1 1 0 0 0,-1 0 0 0 0,1 0-1 0 0,-1 0 1 0 0,1 1 0 0 0,0 0 0 0 0,0 0 0 0 0,0 1 0 0 0,0 0-1 0 0,0 0 1 0 0,1 0 0 0 0,-1 0 0 0 0,1 1 0 0 0,0 0 0 0 0,0 0-1 0 0,0 1 1 0 0,0-1 0 0 0,1 1 0 0 0,0 0 0 0 0,0 0 0 0 0,0 1-1 0 0,1-1 1 0 0,-1 1 0 0 0,1 0 0 0 0,1 0 0 0 0,-1 0 0 0 0,1 0-1 0 0,-1 2-19 0 0,6 5 26 0 0,0 0-1 0 0,0-1 0 0 0,1 1 0 0 0,1-1 0 0 0,0 0 1 0 0,1 0-1 0 0,0 0 0 0 0,1-1 0 0 0,0 0 0 0 0,1 0 0 0 0,0-1 1 0 0,0 0-1 0 0,1 0 0 0 0,1-1 0 0 0,-1 0 0 0 0,1-1 1 0 0,1 0-1 0 0,0-1 0 0 0,0 0 0 0 0,0 0 0 0 0,1-1 1 0 0,0-1-1 0 0,4 2-25 0 0,15 9-594 0 0,0-1 0 0 0,1-2 1 0 0,0-1-1 0 0,1-1 1 0 0,1-2-1 0 0,-1-2 0 0 0,1 0 1 0 0,1-3-1 0 0,-1 0 0 0 0,16-2 594 0 0,-2-2-1232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3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96 1504 0 0,'-1'-6'133'0'0,"-1"0"1"0"0,0 0-1 0 0,0-1 0 0 0,0 1 1 0 0,-1 0-1 0 0,0 0 0 0 0,0 1 1 0 0,-1-1-1 0 0,1 1 0 0 0,-1 0 1 0 0,0 0-1 0 0,-1 0 0 0 0,1 0 0 0 0,-1 1 1 0 0,0-1-1 0 0,0 1 0 0 0,0 0-133 0 0,1 4 47 0 0,0 0 0 0 0,0 1 0 0 0,1-1 0 0 0,-1 1-1 0 0,1-1 1 0 0,-1 1 0 0 0,0 0 0 0 0,1 0 0 0 0,0 1-1 0 0,-1-1 1 0 0,1 1 0 0 0,0 0 0 0 0,-1-1 0 0 0,1 1-1 0 0,0 1 1 0 0,1-1 0 0 0,-1 0 0 0 0,0 1 0 0 0,1 0 0 0 0,-1-1-1 0 0,1 1 1 0 0,0 0 0 0 0,0 0 0 0 0,0 0 0 0 0,0 1-1 0 0,0-1 1 0 0,1 0 0 0 0,0 1 0 0 0,-2 2-47 0 0,-8 21 167 0 0,0 0 0 0 0,1 0 0 0 0,2 1 0 0 0,1 0 0 0 0,1 0 1 0 0,1 1-1 0 0,2 0 0 0 0,1 0 0 0 0,1 0 0 0 0,1 0 0 0 0,4 17-167 0 0,-4 3 354 0 0,27 167 173 0 0,21 219 102 0 0,-76-363-1226 0 0,-25-60-2992 0 0,23-24 2413 0 0,4-3 18 0 0</inkml:trace>
  <inkml:trace contextRef="#ctx0" brushRef="#br0" timeOffset="713.86">1 577 888 0 0,'0'-1'127'0'0,"1"1"-1"0"0,-1-1 0 0 0,1 1 1 0 0,0 0-1 0 0,-1-1 1 0 0,1 1-1 0 0,-1-1 1 0 0,1 1-1 0 0,-1-1 0 0 0,1 0 1 0 0,-1 1-1 0 0,1-1 1 0 0,-1 1-1 0 0,0-1 1 0 0,1 0-1 0 0,-1 1 0 0 0,0-1 1 0 0,0 0-1 0 0,1 0 1 0 0,-1 1-1 0 0,0-1 1 0 0,0 0-1 0 0,0 0 0 0 0,0 1 1 0 0,0-1-1 0 0,0 0 1 0 0,0 1-1 0 0,0-1 1 0 0,0 0-1 0 0,0 0 1 0 0,0 1-1 0 0,-1-1 0 0 0,1 0 1 0 0,0 0-1 0 0,0 1 1 0 0,-1-1-1 0 0,1 1 1 0 0,-1-1-1 0 0,1 0 0 0 0,0 1 1 0 0,-1-1-1 0 0,1 1 1 0 0,-1-1-1 0 0,1 0 1 0 0,-1 1-127 0 0,6-3-77 0 0,61-20 439 0 0,0 3 1 0 0,2 2 0 0 0,0 3 0 0 0,16 2-363 0 0,102-24 58 0 0,-19 1-751 0 0,-210 32 69 0 0,23 5 634 0 0,1 1 0 0 0,0 1 0 0 0,0 1 1 0 0,0 1-1 0 0,0 1 0 0 0,0 0 0 0 0,1 1 0 0 0,0 1 0 0 0,1 0 0 0 0,0 2 0 0 0,-8 6-10 0 0,14-10 29 0 0,1 0 0 0 0,1 1-1 0 0,-1 0 1 0 0,1 1 0 0 0,0 0 0 0 0,1 1 0 0 0,0 0 0 0 0,0 0-1 0 0,1 0 1 0 0,0 1 0 0 0,1 0 0 0 0,0 1 0 0 0,1-1 0 0 0,0 1-1 0 0,0 0 1 0 0,1 0 0 0 0,1 1 0 0 0,0-1 0 0 0,0 1 0 0 0,1 0-1 0 0,1 0-28 0 0,4-7 27 0 0,0-1 0 0 0,0 0 0 0 0,1 0-1 0 0,-1-1 1 0 0,1 1 0 0 0,0-1 0 0 0,0 1 0 0 0,0-1-1 0 0,0 0 1 0 0,1-1 0 0 0,0 1 0 0 0,-1-1-1 0 0,1 0 1 0 0,0 0 0 0 0,0 0 0 0 0,0-1 0 0 0,0 0-1 0 0,0 0 1 0 0,0 0 0 0 0,0 0 0 0 0,0-1 0 0 0,1 0-1 0 0,-1 0 1 0 0,0-1 0 0 0,0 1 0 0 0,0-1-1 0 0,0 0 1 0 0,1 0 0 0 0,-1-1 0 0 0,1 0-27 0 0,23-9-38 0 0,0-1 0 0 0,0-2 0 0 0,-2 0 1 0 0,0-2-1 0 0,0-1 0 0 0,-2-1 0 0 0,0-1 0 0 0,15-17 38 0 0,59-40-494 0 0,-94 74 460 0 0,1-1 1 0 0,-1 2-1 0 0,1-1 0 0 0,0 1 1 0 0,0 0-1 0 0,0 0 0 0 0,0 0 1 0 0,0 1-1 0 0,0 0 0 0 0,-1 0 1 0 0,1 0-1 0 0,0 1 0 0 0,0 0 1 0 0,0 0-1 0 0,0 1 0 0 0,-1-1 1 0 0,1 1-1 0 0,0 1 0 0 0,-1-1 1 0 0,0 1-1 0 0,1 0 0 0 0,-1 0 1 0 0,0 0-1 0 0,-1 1 0 0 0,1 0 1 0 0,-1 0-1 0 0,1 0 0 0 0,-1 0 1 0 0,0 1-1 0 0,-1-1 0 0 0,1 1 1 0 0,-1 0-1 0 0,0 0 0 0 0,0 0 1 0 0,-1 1-1 0 0,1-1 0 0 0,-1 1 1 0 0,0 0-1 0 0,-1-1 1 0 0,1 1-1 0 0,-1 0 0 0 0,0 0 1 0 0,-1 0-1 0 0,1 0 0 0 0,-1 1 34 0 0,1-3 63 0 0,1 1 0 0 0,-1-1 1 0 0,0 1-1 0 0,0 0 0 0 0,0 0 0 0 0,-1 0 0 0 0,0 0 0 0 0,0 0 0 0 0,0-1 0 0 0,0 1 0 0 0,-1 0 0 0 0,0 0 1 0 0,0 0-1 0 0,0 0 0 0 0,0-1 0 0 0,-1 1 0 0 0,0-1 0 0 0,0 1 0 0 0,0-1 0 0 0,0 0 0 0 0,-1 1 0 0 0,0-1 1 0 0,0-1-1 0 0,0 1 0 0 0,0 0 0 0 0,-1-1 0 0 0,1 1 0 0 0,-3 0-63 0 0,2-36 1121 0 0,13 12-1214 0 0,0 1 0 0 0,2 0-1 0 0,0 0 1 0 0,1 1 0 0 0,0 0 0 0 0,2 1 0 0 0,0 1 0 0 0,1 0 0 0 0,1 1 0 0 0,0 1 0 0 0,1 0 0 0 0,6-3 93 0 0,138-86-3495 0 0,-123 84 2158 0 0,-2 1-75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66 888 0 0,'0'0'210'0'0,"2"-23"237"0"0,-1 22-436 0 0,-1-1 0 0 0,0 1 0 0 0,0-1 0 0 0,0 1 0 0 0,0-1 0 0 0,0 1 0 0 0,0-1 0 0 0,0 1 0 0 0,0-1 1 0 0,-1 1-1 0 0,1-1 0 0 0,-1 1 0 0 0,1-1 0 0 0,-1 1 0 0 0,1 0 0 0 0,-1-1 0 0 0,0 1 0 0 0,0 0 0 0 0,0-1 0 0 0,0 1 0 0 0,0 0 0 0 0,0 0 0 0 0,0 0 0 0 0,0 0 1 0 0,0 0-1 0 0,0 0 0 0 0,0 0 0 0 0,-1 0 0 0 0,1 1 0 0 0,0-1 0 0 0,-1 0 0 0 0,1 1 0 0 0,-1-1 0 0 0,1 1 0 0 0,-1-1 0 0 0,1 1 0 0 0,-1 0 0 0 0,1 0 1 0 0,-1-1-1 0 0,1 1 0 0 0,-1 0 0 0 0,1 0 0 0 0,-1 1 0 0 0,1-1 0 0 0,-1 0 0 0 0,1 0 0 0 0,-1 1 0 0 0,1-1 0 0 0,-1 1 0 0 0,1-1 0 0 0,0 1 0 0 0,-1 0 1 0 0,1-1-1 0 0,0 1 0 0 0,0 0 0 0 0,-1 0 0 0 0,1 0 0 0 0,0 0-11 0 0,-22 13 97 0 0,0 2-1 0 0,1 0 1 0 0,0 1-1 0 0,2 1 1 0 0,0 0 0 0 0,1 2-1 0 0,1 1 1 0 0,1 0 0 0 0,1 1-1 0 0,1 0 1 0 0,0 2 0 0 0,2 0-1 0 0,-9 22-96 0 0,19-41 15 0 0,-218 339 1023 0 0,187-316-944 0 0,34-28-248 0 0,-2-3-12 0 0,-3-6 105 0 0,1-1-1 0 0,0 0 1 0 0,0 0-1 0 0,2-1 0 0 0,-1 1 1 0 0,1-1-1 0 0,1 1 1 0 0,-1-1-1 0 0,2 0 0 0 0,0 0 1 0 0,0 1-1 0 0,1-1 1 0 0,1-4 61 0 0,-1-22-198 0 0,34-116-100 0 0,-33 153 288 0 0,0 0 0 0 0,-1 0 0 0 0,1 0 0 0 0,-1 0 0 0 0,1 1 0 0 0,0-1 1 0 0,-1 0-1 0 0,1 1 0 0 0,-1-1 0 0 0,1 1 0 0 0,-1 0 0 0 0,1-1 0 0 0,-1 1 1 0 0,1 0-1 0 0,-1 0 0 0 0,0 0 0 0 0,1 0 0 0 0,-1 0 0 0 0,0 0 0 0 0,0 0 1 0 0,0 1-1 0 0,0-1 0 0 0,0 0 0 0 0,0 1 0 0 0,0-1 0 0 0,0 1 0 0 0,-1-1 1 0 0,1 1-1 0 0,0-1 0 0 0,-1 1 0 0 0,1-1 0 0 0,-1 1 0 0 0,0-1 0 0 0,1 1 0 0 0,-1 0 1 0 0,0-1-1 0 0,0 1 0 0 0,0 0 0 0 0,0-1 0 0 0,-1 1 0 0 0,1 0 0 0 0,0-1 1 0 0,-1 1-1 0 0,1 0 10 0 0,2 5-58 0 0,3 8 59 0 0,1 1 1 0 0,0-1-1 0 0,1 0 1 0 0,1 0 0 0 0,1-1-1 0 0,-1 0 1 0 0,2 0-1 0 0,0-1 1 0 0,1 0 0 0 0,0-1-1 0 0,1 0 1 0 0,0-1-1 0 0,1-1 1 0 0,0 0 0 0 0,1 0-1 0 0,0-1 1 0 0,0-1-1 0 0,1 0 1 0 0,0-1 0 0 0,1-1-1 0 0,-1 0 1 0 0,14 2-2 0 0,-17-6 32 0 0,9 4-64 0 0,0-1-1 0 0,1-2 1 0 0,-1 0 0 0 0,1-1 0 0 0,0-2-1 0 0,0 0 1 0 0,-1-1 0 0 0,1-1-1 0 0,0-1 33 0 0,119-47-1061 0 0,-121 39 700 0 0</inkml:trace>
  <inkml:trace contextRef="#ctx0" brushRef="#br0" timeOffset="405.938">607 550 928 0 0,'-4'5'52'0'0,"1"0"0"0"0,-1 0 0 0 0,1 0 0 0 0,0 1-1 0 0,0 0 1 0 0,0 0 0 0 0,1 0 0 0 0,0 0 0 0 0,0 0 0 0 0,1 0 0 0 0,-1 0-1 0 0,2 1 1 0 0,-1-1 0 0 0,0 0 0 0 0,1 1 0 0 0,0-1 0 0 0,1 1 0 0 0,0-1 0 0 0,0 0-1 0 0,0 0 1 0 0,0 1 0 0 0,1-1 0 0 0,0 0 0 0 0,1 1-52 0 0,4-2 18 0 0,0 1 0 0 0,0-1 1 0 0,0 0-1 0 0,1-1 0 0 0,0 1 1 0 0,0-2-1 0 0,0 1 0 0 0,0-1 0 0 0,0 0 1 0 0,1-1-1 0 0,0 0 0 0 0,-1 0 1 0 0,1-1-1 0 0,0 0 0 0 0,0 0 0 0 0,0-1 1 0 0,-1-1-1 0 0,1 1 0 0 0,0-1 1 0 0,0-1-1 0 0,0 0 0 0 0,-1 0 0 0 0,1 0 1 0 0,-1-1-1 0 0,0-1 0 0 0,0 1 1 0 0,0-1-1 0 0,0-1 0 0 0,-1 1 0 0 0,1-1 1 0 0,-1-1-1 0 0,0 1 0 0 0,0-2-18 0 0,13-10 5 0 0,-1-1-1 0 0,-1-1 0 0 0,0 0 1 0 0,-1-2-1 0 0,-1 0 1 0 0,-2-1-1 0 0,0 0 0 0 0,-1-1 1 0 0,-1-1-1 0 0,-1 0 1 0 0,-1 0-1 0 0,-2-1 0 0 0,0 0 1 0 0,-1-1-1 0 0,-2 0 1 0 0,-1 0-1 0 0,-1 0 0 0 0,-1 0 1 0 0,-1 0-1 0 0,-2-23-4 0 0,1 39 109 0 0,-1 1 0 0 0,0 0 0 0 0,0 0 0 0 0,-1 1 0 0 0,0-1 0 0 0,0 0 0 0 0,-1 0 0 0 0,0 1 0 0 0,0 0 0 0 0,-1-1 0 0 0,0 1 0 0 0,-1 1 0 0 0,0-1 0 0 0,0 1 0 0 0,-1-1 0 0 0,0 1 0 0 0,0 1 0 0 0,0-1 0 0 0,-6-3-109 0 0,10 12 35 0 0,1-1 1 0 0,-1 1-1 0 0,1-1 0 0 0,-1 1 1 0 0,1 0-1 0 0,0 0 0 0 0,-1 0 1 0 0,1 0-1 0 0,0 0 0 0 0,0 0 1 0 0,0 0-1 0 0,1 0 0 0 0,-1 0 1 0 0,0 1-1 0 0,1-1 1 0 0,0 0-1 0 0,-1 0 0 0 0,1 1 1 0 0,0-1-1 0 0,0 0 0 0 0,0 1 1 0 0,0-1-1 0 0,1 0 0 0 0,-1 0 1 0 0,1 1-1 0 0,-1-1 0 0 0,1 0 1 0 0,0 0-1 0 0,0 0 0 0 0,0 0 1 0 0,0 1-36 0 0,59 188 273 0 0,21 118-2834 0 0,-80-285 1362 0 0,-1 0-285 0 0</inkml:trace>
  <inkml:trace contextRef="#ctx0" brushRef="#br0" timeOffset="592.205">1038 336 1556 0 0,'17'-16'716'0'0,"5"-1"-96"0"0,1 2-140 0 0,4 3-156 0 0,1-1 104 0 0,4 1-116 0 0,0 2-164 0 0,4 2-20 0 0,-3-2-524 0 0,10 3-648 0 0,1 4 40 0 0,-3-2 16 0 0</inkml:trace>
  <inkml:trace contextRef="#ctx0" brushRef="#br0" timeOffset="1203.089">636 496 1236 0 0,'2'-6'107'0'0,"1"0"0"0"0,0 1 0 0 0,0-1 1 0 0,0 0-1 0 0,1 1 0 0 0,-1 0 0 0 0,1 0 0 0 0,1 0 0 0 0,-1 0 0 0 0,1 1 0 0 0,0 0 0 0 0,0 0 0 0 0,0 0 1 0 0,0 0-1 0 0,1 1 0 0 0,-1 0 0 0 0,1 0 0 0 0,0 0 0 0 0,0 1 0 0 0,0 0 0 0 0,0 0 0 0 0,0 1 0 0 0,1-1 1 0 0,-1 1-1 0 0,1 1-107 0 0,-3 1 39 0 0,0 1 1 0 0,-1 0-1 0 0,1 0 1 0 0,-1 0 0 0 0,1 1-1 0 0,-1-1 1 0 0,1 1-1 0 0,-1 0 1 0 0,0 0 0 0 0,-1 0-1 0 0,1 0 1 0 0,0 0-1 0 0,-1 1 1 0 0,0-1 0 0 0,1 1-1 0 0,-1-1 1 0 0,-1 1-1 0 0,1 0 1 0 0,-1 0 0 0 0,1 0-1 0 0,-1 0 1 0 0,0 0-1 0 0,0 0 1 0 0,-1 1 0 0 0,0-1-1 0 0,1 2-39 0 0,-1 6-122 0 0,0-1-1 0 0,-1 1 1 0 0,0-1-1 0 0,-1 1 1 0 0,0-1-1 0 0,0 0 1 0 0,-1 0-1 0 0,-1 0 1 0 0,0 0-1 0 0,-1 0 1 0 0,0-1-1 0 0,0 0 1 0 0,-1 0-1 0 0,-1 1 123 0 0,-3 3-1100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4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182 228 1652 0 0,'-6'2'162'0'0,"1"-1"0"0"0,-1 1 0 0 0,1-1-1 0 0,-1 1 1 0 0,1 1 0 0 0,0-1 0 0 0,0 1 0 0 0,0 0-1 0 0,0 0 1 0 0,0 1 0 0 0,1-1 0 0 0,-1 1 0 0 0,1 0 0 0 0,0 0-1 0 0,0 1 1 0 0,0-1 0 0 0,1 1 0 0 0,0 0 0 0 0,0 0-1 0 0,-2 3-161 0 0,-6 10 225 0 0,0 0-1 0 0,1 1 1 0 0,0 1-1 0 0,2-1 1 0 0,0 2-1 0 0,2-1 1 0 0,0 1-1 0 0,1 0 1 0 0,1 0 0 0 0,1 0-1 0 0,1 12-224 0 0,3-27 42 0 0,0-1 0 0 0,0 1 0 0 0,1 0 1 0 0,0-1-1 0 0,1 1 0 0 0,-1-1 0 0 0,1 1 0 0 0,0-1 0 0 0,0 0 0 0 0,1 0 0 0 0,-1-1 1 0 0,1 1-1 0 0,0-1 0 0 0,0 1 0 0 0,1-1 0 0 0,-1 0 0 0 0,1-1 0 0 0,0 1 0 0 0,0-1 1 0 0,0 0-1 0 0,0 0 0 0 0,1-1 0 0 0,-1 0 0 0 0,1 0 0 0 0,0 0 0 0 0,-1 0 0 0 0,1-1 1 0 0,0 0-1 0 0,0 0 0 0 0,0-1 0 0 0,0 1 0 0 0,2-1-42 0 0,3 1-2 0 0,-1 0 1 0 0,0-1-1 0 0,1 0 0 0 0,-1-1 1 0 0,0 0-1 0 0,0 0 0 0 0,1-1 0 0 0,-1 0 1 0 0,0-1-1 0 0,0 0 0 0 0,-1-1 1 0 0,1 0-1 0 0,-1-1 0 0 0,0 1 1 0 0,0-2-1 0 0,0 1 0 0 0,-1-1 0 0 0,0-1 1 0 0,0 1-1 0 0,0-1 0 0 0,-1-1 1 0 0,0 0-1 0 0,-1 0 0 0 0,1 0 0 0 0,-1 0 1 0 0,-1-1-1 0 0,0 0 0 0 0,0 0 1 0 0,-1-1-1 0 0,0 1 0 0 0,-1-1 1 0 0,0 0-1 0 0,0 0 0 0 0,0-5 2 0 0,-43-84-461 0 0,26 84 311 0 0,0 1 0 0 0,-1 1 0 0 0,-1 0 0 0 0,0 1 0 0 0,-1 1 0 0 0,0 0 0 0 0,-1 1 0 0 0,0 1 0 0 0,0 1 1 0 0,-1 1-1 0 0,0 0 0 0 0,0 2 0 0 0,-1 0 0 0 0,-6-1 150 0 0,14 0-2984 0 0,12 6 1916 0 0</inkml:trace>
  <inkml:trace contextRef="#ctx0" brushRef="#br0" timeOffset="295.129">694 7 2344 0 0,'-1'-1'77'0'0,"1"1"-1"0"0,-1 0 0 0 0,1-1 1 0 0,-1 1-1 0 0,1 0 0 0 0,-1-1 1 0 0,0 1-1 0 0,1 0 1 0 0,-1 0-1 0 0,0-1 0 0 0,1 1 1 0 0,-1 0-1 0 0,0 0 0 0 0,1 0 1 0 0,-1 0-1 0 0,0 0 0 0 0,1 0 1 0 0,-1 0-1 0 0,0 0 1 0 0,1 0-1 0 0,-1 0 0 0 0,0 1 1 0 0,1-1-1 0 0,-1 0 0 0 0,0 0 1 0 0,1 1-1 0 0,-1-1 1 0 0,0 0-1 0 0,1 1 0 0 0,-1-1 1 0 0,1 0-1 0 0,-1 1 0 0 0,1-1 1 0 0,-1 1-1 0 0,1-1 0 0 0,-1 1 1 0 0,1-1-1 0 0,0 1 1 0 0,-1 0-1 0 0,1-1 0 0 0,0 1 1 0 0,-1-1-1 0 0,1 1 0 0 0,0 0 1 0 0,0-1-1 0 0,-1 1 1 0 0,1 0-1 0 0,0-1 0 0 0,0 1 1 0 0,0 0-1 0 0,0-1 0 0 0,0 1 1 0 0,0 0-1 0 0,0-1 0 0 0,0 1 1 0 0,0 0-1 0 0,0-1 1 0 0,1 1-1 0 0,-1 0 0 0 0,0-1 1 0 0,0 1-1 0 0,1 0 0 0 0,-1-1 1 0 0,0 1-1 0 0,1-1 0 0 0,-1 1-76 0 0,-16 62 363 0 0,28 172 882 0 0,-7-203-1167 0 0,31 232-1855 0 0,-36-261 1635 0 0,1 0 0 0 0,-1 0 1 0 0,-1 0-1 0 0,1 0 1 0 0,0 0-1 0 0,-1 0 0 0 0,1-1 1 0 0,-1 1-1 0 0,0 0 0 0 0,0 0 1 0 0,0 0-1 0 0,-1 0 0 0 0,1-1 1 0 0,-1 1-1 0 0,1-1 1 0 0,-1 1-1 0 0,0-1 0 0 0,0 0 1 0 0,0 1-1 0 0,0-1 0 0 0,0 0 1 0 0,-1 0-1 0 0,1 0 1 0 0,0-1-1 0 0,-1 1 0 0 0,0-1 142 0 0,-11 2-1070 0 0</inkml:trace>
  <inkml:trace contextRef="#ctx0" brushRef="#br0" timeOffset="1133.719">372 365 1932 0 0,'0'0'608'0'0,"21"-2"1793"0"0,35-4-2303 0 0,-1-3 0 0 0,0-1 0 0 0,0-4 0 0 0,-1-1 0 0 0,-1-3 0 0 0,-1-3 0 0 0,-1-1 0 0 0,0-3 0 0 0,8-8-98 0 0,58-71-362 0 0,-115 102 389 0 0,-1-1 0 0 0,0 1 0 0 0,-1-1 0 0 0,1 1 0 0 0,0 0 0 0 0,-1-1 0 0 0,1 0 0 0 0,-1 1 0 0 0,0-1 0 0 0,0 1 0 0 0,0-1 0 0 0,0 1 0 0 0,0-1 0 0 0,-1 1 0 0 0,1-1 0 0 0,-1 0 0 0 0,1 1 0 0 0,-1 0 0 0 0,0-1 0 0 0,0 1 0 0 0,0 0 0 0 0,0-1 0 0 0,-1 1 0 0 0,1 0-1 0 0,-1 0 1 0 0,1 0 0 0 0,-1 0 0 0 0,0 0 0 0 0,0 0 0 0 0,0 0 0 0 0,0 1 0 0 0,0-1 0 0 0,0 1 0 0 0,0 0 0 0 0,0-1 0 0 0,-1 1-27 0 0,-2-3 98 0 0,2 45-173 0 0,16 115 621 0 0,11 255 1528 0 0,-24-410-1903 0 0,-4 8 144 0 0,4-9-276 0 0,1-11 28 0 0,0-11-156 0 0,1 1 0 0 0,2-1-1 0 0,0 0 1 0 0,1 1 0 0 0,1 0 0 0 0,1 0 0 0 0,1 1-1 0 0,10-19 90 0 0,34-20-601 0 0,-51 59 472 0 0,4 3 54 0 0,106 69-79 0 0,-97-60 159 0 0,2 0-1 0 0,0 0 0 0 0,0-2 0 0 0,1 0 0 0 0,0-1 0 0 0,1 0 0 0 0,-1-2 1 0 0,2 0-1 0 0,-1-1 0 0 0,1-1 0 0 0,16 2-4 0 0,-22-4-15 0 0,0-1-1 0 0,0 0 1 0 0,0-1-1 0 0,1 0 1 0 0,-1-1 0 0 0,1-1-1 0 0,-1 0 1 0 0,0-1-1 0 0,0 0 1 0 0,0-1-1 0 0,0-1 1 0 0,0 0 0 0 0,0-1-1 0 0,-1 0 1 0 0,0-1-1 0 0,0 0 1 0 0,0 0-1 0 0,-1-2 1 0 0,0 1 0 0 0,-1-2-1 0 0,1 1 1 0 0,-2-1-1 0 0,1-1 1 0 0,-1 0 0 0 0,-1 0-1 0 0,1-1 1 0 0,-2 0-1 0 0,0 0 1 0 0,0-1-1 0 0,-1 0 1 0 0,4-10 15 0 0,-11 18 17 0 0,0 0-1 0 0,0 0 1 0 0,-1 0-1 0 0,1 1 1 0 0,-1-1-1 0 0,0 0 1 0 0,0 1-1 0 0,0-1 1 0 0,-1 1-1 0 0,1-1 1 0 0,-1 1-1 0 0,0 0 1 0 0,1 0-1 0 0,-2 1 1 0 0,1-1-1 0 0,0 0 1 0 0,0 1-1 0 0,-1 0 1 0 0,1 0-1 0 0,-1 0 1 0 0,0 0-1 0 0,0 1 1 0 0,1-1-1 0 0,-1 1 1 0 0,0 0-1 0 0,0 0 1 0 0,0 0 0 0 0,-1 1-1 0 0,1-1 1 0 0,0 1-1 0 0,0 0 1 0 0,0 0-1 0 0,0 1 1 0 0,0-1-1 0 0,0 1 1 0 0,0 0-1 0 0,0 0 1 0 0,0 0-1 0 0,0 1 1 0 0,-1 0-17 0 0,-6-1 30 0 0,1 1 1 0 0,-1 0 0 0 0,0 1-1 0 0,1 0 1 0 0,-1 1-1 0 0,1 0 1 0 0,0 1-1 0 0,1 0 1 0 0,-1 1 0 0 0,1 0-1 0 0,0 0 1 0 0,0 1-1 0 0,1 0 1 0 0,-1 0 0 0 0,2 1-1 0 0,-1 0 1 0 0,1 0-1 0 0,0 1 1 0 0,1 0 0 0 0,0 0-1 0 0,1 1 1 0 0,0 0-1 0 0,0 0 1 0 0,1 0 0 0 0,0 0-1 0 0,-2 11-30 0 0,6-16 17 0 0,-1 0 1 0 0,2 1-1 0 0,-1-1 0 0 0,1 0 0 0 0,-1 0 0 0 0,1 0 0 0 0,1 0 1 0 0,-1 0-1 0 0,1 0 0 0 0,0 0 0 0 0,0 0 0 0 0,0-1 1 0 0,1 1-1 0 0,-1-1 0 0 0,1 1 0 0 0,0-1 0 0 0,1 0 0 0 0,-1 0 1 0 0,1 0-1 0 0,0-1 0 0 0,0 1 0 0 0,0-1 0 0 0,0 0 1 0 0,0 0-1 0 0,1 0 0 0 0,-1-1 0 0 0,2 1-17 0 0,131 44-337 0 0,-124-45-62 0 0,0-1 0 0 0,0 0 0 0 0,0-1 0 0 0,0-1 0 0 0,0 0 1 0 0,-1-1-1 0 0,1 0 0 0 0,0-1 0 0 0,-1 0 0 0 0,1-1 0 0 0,-1 0 0 0 0,0-1 1 0 0,0-1-1 0 0,-1 0 0 0 0,0 0 0 0 0,7-6 399 0 0,7-4-1223 0 0</inkml:trace>
  <inkml:trace contextRef="#ctx0" brushRef="#br0" timeOffset="1382.12">2068 295 1576 0 0,'1'-1'81'0'0,"0"-1"0"0"0,0 1 0 0 0,0 0 0 0 0,0 0 0 0 0,0-1 0 0 0,1 1 0 0 0,-1 0 1 0 0,0 0-1 0 0,1 0 0 0 0,-1 0 0 0 0,0 0 0 0 0,1 1 0 0 0,-1-1 0 0 0,1 0 0 0 0,-1 1 0 0 0,1-1 0 0 0,0 1 0 0 0,-1-1 0 0 0,1 1 0 0 0,-1 0 0 0 0,1 0 0 0 0,0-1 0 0 0,-1 1 0 0 0,1 1 0 0 0,0-1 0 0 0,-1 0 0 0 0,1 0 0 0 0,0 0 0 0 0,-1 1 1 0 0,1-1-1 0 0,-1 1 0 0 0,1-1 0 0 0,-1 1 0 0 0,1 0 0 0 0,-1 0 0 0 0,1 0 0 0 0,-1 0 0 0 0,0-1 0 0 0,1 2 0 0 0,-1-1 0 0 0,0 0 0 0 0,0 0 0 0 0,0 0 0 0 0,0 1 0 0 0,0-1 0 0 0,0 1-81 0 0,55 63 447 0 0,57 162 2371 0 0,-113-228-2702 0 0,-1 1 0 0 0,1 0 0 0 0,-1 0 0 0 0,1-1 0 0 0,-1 1 0 0 0,1 0 0 0 0,-1 0 0 0 0,0 0 0 0 0,1 0 0 0 0,-1 0 0 0 0,1 0 0 0 0,-1 0 0 0 0,0 0 0 0 0,1 0 0 0 0,-1 0 0 0 0,1 0 0 0 0,-1 0 0 0 0,1 1 0 0 0,-1-1 0 0 0,1 0 0 0 0,-1 0 0 0 0,0 1 0 0 0,1-1 0 0 0,-1 0 0 0 0,1 0 0 0 0,0 1 0 0 0,-1-1 0 0 0,1 1 0 0 0,-1-1 0 0 0,1 0-1 0 0,-1 1 1 0 0,1-1 0 0 0,0 1-116 0 0,-1-14-60 0 0,1 0-1 0 0,0 0 0 0 0,1 0 0 0 0,1 0 0 0 0,0 0 0 0 0,0 0 0 0 0,1 1 0 0 0,1-1 0 0 0,0 1 0 0 0,1 0 0 0 0,1 0 0 0 0,-1 0 0 0 0,2 1 0 0 0,2-5 61 0 0,14-12-1161 0 0,0 1 1 0 0,2 0-1 0 0,1 2 0 0 0,1 1 1 0 0,0 1-1 0 0,2 2 0 0 0,7-3 1161 0 0,-6 3-1422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4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1684 0 0,'50'-5'544'0'0,"1"-2"0"0"0,-1-2-1 0 0,-1-2 1 0 0,0-3 0 0 0,0-1 0 0 0,-1-3-1 0 0,-2-2 1 0 0,0-2 0 0 0,43-27-544 0 0,-46-15 89 0 0,-48 59-168 0 0,-11-1 110 0 0,1 1 0 0 0,-1 1 0 0 0,-1 0 0 0 0,1 1 0 0 0,0 1 0 0 0,-1 1 0 0 0,1 0 0 0 0,-1 1 0 0 0,1 1 1 0 0,-1 0-1 0 0,1 1 0 0 0,0 1 0 0 0,0 0 0 0 0,0 2 0 0 0,0-1 0 0 0,0 2 0 0 0,-3 2-31 0 0,-4 0 76 0 0,1 1 1 0 0,0 1-1 0 0,1 0 1 0 0,0 2-1 0 0,1 0 0 0 0,1 1 1 0 0,0 2-1 0 0,-10 8-76 0 0,22-17 44 0 0,1 0 0 0 0,-1 0 0 0 0,2 1-1 0 0,-1 0 1 0 0,0 0 0 0 0,1 0-1 0 0,1 1 1 0 0,-1 0 0 0 0,1 0 0 0 0,0 0-1 0 0,1 0 1 0 0,0 1 0 0 0,0-1 0 0 0,1 1-1 0 0,0-1 1 0 0,1 1 0 0 0,0 0-1 0 0,0 0 1 0 0,1 0 0 0 0,0 0 0 0 0,0 0-1 0 0,1 0 1 0 0,0 0 0 0 0,2 6-44 0 0,2-3 0 0 0,0 1-1 0 0,0-1 1 0 0,2 0 0 0 0,-1-1 0 0 0,1 1 0 0 0,1-1-1 0 0,0-1 1 0 0,0 1 0 0 0,1-1 0 0 0,1-1 0 0 0,0 0-1 0 0,0 0 1 0 0,0-1 0 0 0,1 0 0 0 0,0-1 0 0 0,1 0-1 0 0,0-1 1 0 0,0 0 0 0 0,0-1 0 0 0,1 0 0 0 0,0-1-1 0 0,-1-1 1 0 0,1 0 0 0 0,1 0 0 0 0,-1-1 0 0 0,0-1-1 0 0,1 0 1 0 0,102 0-1614 0 0,46-56-2179 0 0,-124 29 2593 0 0</inkml:trace>
  <inkml:trace contextRef="#ctx0" brushRef="#br0" timeOffset="339.062">779 63 1552 0 0,'-12'126'2974'0'0,"14"-92"-2580"0"0,46 177 1114 0 0,-16-107 952 0 0,-15-123-1491 0 0,34-69-749 0 0,-4-2 1 0 0,-4-2-1 0 0,19-60-220 0 0,-57 138-460 0 0,13-36 199 0 0,-12 19-5290 0 0,-6 31 4420 0 0,1-2-160 0 0</inkml:trace>
  <inkml:trace contextRef="#ctx0" brushRef="#br0" timeOffset="728.106">1259 400 1468 0 0,'17'-10'638'0'0,"8"-4"-265"0"0,-1-1 0 0 0,-1 0 0 0 0,0-2 1 0 0,-1-1-1 0 0,-1-1 0 0 0,0 0 1 0 0,-2-2-1 0 0,0 0 0 0 0,1-5-373 0 0,-14 18 130 0 0,-5 7-113 0 0,0 1 0 0 0,0-1 0 0 0,0 1 0 0 0,0-1 0 0 0,0 1-1 0 0,0-1 1 0 0,0 0 0 0 0,0 1 0 0 0,0-1 0 0 0,0 0 0 0 0,0 0-1 0 0,0 0 1 0 0,-1 0 0 0 0,1 0 0 0 0,0 0 0 0 0,-1 0 0 0 0,1 0-1 0 0,-1 0 1 0 0,1 0 0 0 0,-1 0 0 0 0,0 0 0 0 0,1 0 0 0 0,-1 0-1 0 0,0 0 1 0 0,0 0 0 0 0,1-1 0 0 0,-1 1 0 0 0,0 0 0 0 0,0 0 0 0 0,0 0-1 0 0,-1 0 1 0 0,1-1 0 0 0,0 1 0 0 0,0 0 0 0 0,-1 0 0 0 0,1 0-1 0 0,0 0 1 0 0,-1 0 0 0 0,1 0 0 0 0,-1 0 0 0 0,0 0 0 0 0,1 0-1 0 0,-1 0 1 0 0,0 0 0 0 0,1 0 0 0 0,-1 0 0 0 0,0 0 0 0 0,0 1-1 0 0,0-1 1 0 0,0 0 0 0 0,0 1 0 0 0,0-1 0 0 0,0 0 0 0 0,0 1 0 0 0,0-1-1 0 0,0 1 1 0 0,0 0 0 0 0,0-1 0 0 0,0 1 0 0 0,-1 0 0 0 0,1 0-1 0 0,0 0 1 0 0,0 0 0 0 0,0 0 0 0 0,0 0 0 0 0,-1 0 0 0 0,1 0-1 0 0,0 0 1 0 0,-1 0-17 0 0,-11-1 57 0 0,1 0-1 0 0,-1 0 0 0 0,0 2 1 0 0,1-1-1 0 0,-1 1 0 0 0,0 1 1 0 0,1 0-1 0 0,0 1 0 0 0,-1 1 1 0 0,1 0-1 0 0,0 0 0 0 0,1 1 1 0 0,-1 1-1 0 0,1 0 0 0 0,0 0 1 0 0,0 1-1 0 0,1 0 0 0 0,0 1 1 0 0,0 0-1 0 0,1 1 0 0 0,0 0 1 0 0,0 1-1 0 0,1-1 0 0 0,1 1 1 0 0,0 1-1 0 0,0 0 0 0 0,1 0 1 0 0,0 0-1 0 0,0 1 0 0 0,2-1 1 0 0,-1 1-1 0 0,2 1 0 0 0,0-1 1 0 0,-1 6-57 0 0,6-7 16 0 0,0 0 0 0 0,1-1 1 0 0,1 1-1 0 0,-1-1 0 0 0,2 0 0 0 0,-1 0 1 0 0,2 0-1 0 0,-1-1 0 0 0,1 0 0 0 0,1 0 0 0 0,-1 0 1 0 0,1-1-1 0 0,1 1 0 0 0,0-2 0 0 0,0 1 1 0 0,0-1-1 0 0,1-1 0 0 0,0 0 0 0 0,1 0 1 0 0,-1 0-1 0 0,1-1 0 0 0,0-1 0 0 0,0 0 1 0 0,0 0-1 0 0,1-1 0 0 0,0 0 0 0 0,-1-1 1 0 0,1 0-1 0 0,0 0 0 0 0,0-2 0 0 0,0 1 1 0 0,0-1-1 0 0,10-2-16 0 0,-6 1-466 0 0,1-1 1 0 0,-1-1 0 0 0,1-1-1 0 0,-1 0 1 0 0,0-1-1 0 0,-1 0 1 0 0,1-1-1 0 0,-1-1 1 0 0,0 0 0 0 0,-1-1-1 0 0,0-1 1 0 0,0 0-1 0 0,10-9 466 0 0,2-5-1226 0 0</inkml:trace>
  <inkml:trace contextRef="#ctx0" brushRef="#br0" timeOffset="1036.944">1699 167 1428 0 0,'28'9'1967'0'0,"-7"17"-1803"0"0,94 151 2547 0 0,-115-175-2612 0 0,-1 1 0 0 0,1 0 0 0 0,-1-1 0 0 0,0 1 0 0 0,0 0 0 0 0,0-1 0 0 0,0 1 0 0 0,-1-1-1 0 0,1 0 1 0 0,-1 1 0 0 0,1-1 0 0 0,-1 0 0 0 0,0 0 0 0 0,0 0 0 0 0,0 0 0 0 0,0 0 0 0 0,0 0 0 0 0,0-1 0 0 0,0 1 0 0 0,-1-1 0 0 0,1 1 0 0 0,-1-1 0 0 0,1 0 0 0 0,-1 0 0 0 0,1 0 0 0 0,-1 0 0 0 0,0 0 0 0 0,0-1 0 0 0,1 1-1 0 0,-1-1 1 0 0,0 0 0 0 0,0 0 0 0 0,1 0 0 0 0,-1 0 0 0 0,0 0 0 0 0,0-1 0 0 0,1 1 0 0 0,-1-1 0 0 0,0 0 0 0 0,1 0 0 0 0,-2 0-99 0 0,1 0 9 0 0,0 0-1 0 0,0-1 1 0 0,-1 1 0 0 0,1-1-1 0 0,0 1 1 0 0,0-1 0 0 0,1 0-1 0 0,-1-1 1 0 0,0 1 0 0 0,1 0-1 0 0,-1-1 1 0 0,1 1 0 0 0,0-1-1 0 0,0 0 1 0 0,0 0 0 0 0,0 0-1 0 0,0 0 1 0 0,0 0 0 0 0,1 0-1 0 0,0 0 1 0 0,0 0 0 0 0,0-1-1 0 0,0 1 1 0 0,0 0 0 0 0,0-1-1 0 0,1 1 1 0 0,0-1 0 0 0,0 1-1 0 0,0-1 1 0 0,0 1 0 0 0,0-1-1 0 0,1 1 1 0 0,-1-1 0 0 0,1 1-1 0 0,0 0 1 0 0,0-1 0 0 0,0 1-9 0 0,11-13-120 0 0,-1 0 1 0 0,2 2 0 0 0,0-1 0 0 0,1 2 0 0 0,0-1-1 0 0,1 2 1 0 0,0 0 0 0 0,1 1 0 0 0,1 1-1 0 0,-1 0 1 0 0,2 1 0 0 0,-1 1 0 0 0,3 0 119 0 0,88-54-3551 0 0,-79 36 1082 0 0,-24 16 1299 0 0</inkml:trace>
  <inkml:trace contextRef="#ctx0" brushRef="#br0" timeOffset="1517.92">2214 53 1336 0 0,'2'9'164'0'0,"0"-1"-1"0"0,1 0 1 0 0,0 0-1 0 0,0 0 0 0 0,1 0 1 0 0,0-1-1 0 0,0 1 1 0 0,1-1-1 0 0,-1 0 1 0 0,2 0-1 0 0,-1-1 1 0 0,1 1-1 0 0,0-1 1 0 0,0 0-1 0 0,1-1 1 0 0,0 0-1 0 0,0 0 0 0 0,0 0 1 0 0,0-1-1 0 0,1 0 1 0 0,0-1-1 0 0,0 1 1 0 0,0-1-1 0 0,0-1 1 0 0,0 0-1 0 0,0 0 1 0 0,1 0-1 0 0,-1-1 1 0 0,1 0-1 0 0,-1-1 0 0 0,1 0 1 0 0,-1 0-1 0 0,1-1 1 0 0,-1 0-1 0 0,8-2-163 0 0,11-3 171 0 0,0-1-1 0 0,-1-1 0 0 0,0-1 1 0 0,0-1-1 0 0,-1-1 0 0 0,0-2 1 0 0,-1 0-1 0 0,0-2 0 0 0,-1 0 1 0 0,-1-2-1 0 0,-1 0 0 0 0,0-2 1 0 0,9-10-171 0 0,-44 156 1468 0 0,30 248-1209 0 0,-11-200-62 0 0,-6-164-174 0 0,0 0 0 0 0,0 1 0 0 0,-2-1 0 0 0,1 0 1 0 0,-2 0-1 0 0,1 0 0 0 0,-1 0 0 0 0,-1-1 0 0 0,0 0 1 0 0,-1 0-1 0 0,0 0 0 0 0,0 0 0 0 0,-1-1 0 0 0,0 0 1 0 0,0 0-1 0 0,-1-1 0 0 0,-1 0 0 0 0,1-1 0 0 0,-1 1 0 0 0,0-2 1 0 0,-1 1-1 0 0,0-1 0 0 0,0-1 0 0 0,0 0 0 0 0,0 0 1 0 0,-1-1-1 0 0,-9 3-23 0 0,11-9-195 0 0,1 0-1 0 0,-1 0 1 0 0,1-1 0 0 0,-1 0 0 0 0,1-1 0 0 0,0 1 0 0 0,0-2 0 0 0,1 1-1 0 0,-1-1 1 0 0,1 0 0 0 0,0 0 0 0 0,0-1 0 0 0,1 0 0 0 0,-1 0-1 0 0,2-1 1 0 0,-1 0 0 0 0,0 0 0 0 0,1 0 0 0 0,1-1 0 0 0,-1 1 0 0 0,1-1-1 0 0,1 0 1 0 0,-1-1 0 0 0,1 1 0 0 0,1 0 0 0 0,-1-1 0 0 0,2 0 0 0 0,-1 1-1 0 0,1-1 1 0 0,0-8 195 0 0,-9-89-2443 0 0,10 72 1287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4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38 1532 0 0,'0'-2'75'0'0,"0"1"0"0"0,0-1 0 0 0,0 1 0 0 0,0-1 1 0 0,0 1-1 0 0,-1-1 0 0 0,1 1 0 0 0,0 0 0 0 0,-1-1 0 0 0,1 1 0 0 0,-1-1 0 0 0,0 1 0 0 0,1 0 0 0 0,-1-1 0 0 0,0 1 1 0 0,0 0-1 0 0,0 0 0 0 0,0 0 0 0 0,0 0 0 0 0,0-1 0 0 0,0 1 0 0 0,0 1 0 0 0,0-1 0 0 0,0 0 0 0 0,-1 0 0 0 0,1 0 0 0 0,0 1 1 0 0,-1-1-1 0 0,1 0 0 0 0,0 1 0 0 0,-1-1 0 0 0,1 1 0 0 0,-1 0 0 0 0,1 0 0 0 0,-1-1 0 0 0,1 1 0 0 0,-1 0 0 0 0,1 0 1 0 0,-1 0-1 0 0,1 0 0 0 0,-1 1 0 0 0,1-1 0 0 0,-1 0 0 0 0,1 1 0 0 0,0-1 0 0 0,-1 1 0 0 0,1-1 0 0 0,0 1 0 0 0,-1-1 1 0 0,1 1-1 0 0,0 0 0 0 0,-1 0 0 0 0,1 0-75 0 0,-50 68 916 0 0,43-43-733 0 0,1 1-1 0 0,1 0 1 0 0,2 0 0 0 0,0 0 0 0 0,2 1-1 0 0,1-1 1 0 0,1 1 0 0 0,2 3-183 0 0,-2 1 257 0 0,76 397 1216 0 0,-37-120-926 0 0,-38-305-615 0 0,-1 1 0 0 0,0-1 1 0 0,0 1-1 0 0,0-1 0 0 0,0 0 0 0 0,-1 0 0 0 0,0 1 1 0 0,0-1-1 0 0,0 0 0 0 0,0 0 0 0 0,-1 0 1 0 0,0 0-1 0 0,1 0 0 0 0,-2 0 0 0 0,1 0 0 0 0,0 0 1 0 0,-1-1-1 0 0,1 0 0 0 0,-1 1 0 0 0,0-1 0 0 0,0 0 1 0 0,-1 0-1 0 0,1 0 0 0 0,0-1 0 0 0,-1 1 1 0 0,0-1-1 0 0,-1 1 68 0 0,0-5-253 0 0,0 0 0 0 0,0-1 0 0 0,1 1 0 0 0,-1-1 0 0 0,1 0 0 0 0,-1 0 0 0 0,1-1 0 0 0,0 1 0 0 0,1-1 0 0 0,-1 0 0 0 0,1 0 0 0 0,-1 0 0 0 0,1 0 0 0 0,0-1 0 0 0,0 1 0 0 0,1-1 0 0 0,0 0 0 0 0,0 0 0 0 0,-2-3 253 0 0,3 5-119 0 0,-16-29-1036 0 0</inkml:trace>
  <inkml:trace contextRef="#ctx0" brushRef="#br0" timeOffset="696.762">28 613 1820 0 0,'1'-1'79'0'0,"-1"1"0"0"0,0-1 0 0 0,0 0-1 0 0,0 1 1 0 0,0-1 0 0 0,0 0 0 0 0,0 1 0 0 0,0-1 0 0 0,0 0-1 0 0,0 1 1 0 0,0-1 0 0 0,0 0 0 0 0,0 1 0 0 0,0-1 0 0 0,0 0-1 0 0,0 1 1 0 0,-1-1 0 0 0,1 0 0 0 0,0 1 0 0 0,-1-1 0 0 0,1 1-1 0 0,0-1 1 0 0,-1 0 0 0 0,1 1 0 0 0,-1-1 0 0 0,1 1 0 0 0,-1-1-1 0 0,1 1 1 0 0,-1 0 0 0 0,1-1 0 0 0,-1 1 0 0 0,1-1 0 0 0,-1 1-1 0 0,0 0 1 0 0,1-1 0 0 0,-1 1 0 0 0,1 0 0 0 0,-1 0 0 0 0,0 0-1 0 0,1 0 1 0 0,-1-1 0 0 0,0 1 0 0 0,1 0 0 0 0,-1 0 0 0 0,0 0-1 0 0,0 0 1 0 0,1 0 0 0 0,-1 1 0 0 0,0-1 0 0 0,1 0 0 0 0,-1 0-1 0 0,1 0 1 0 0,-1 0 0 0 0,0 1 0 0 0,1-1 0 0 0,-1 0 0 0 0,0 1-1 0 0,1-1 1 0 0,-1 1 0 0 0,1-1 0 0 0,-1 0 0 0 0,1 1 0 0 0,-1-1-1 0 0,1 1 1 0 0,-1-1 0 0 0,1 1 0 0 0,-1 0-79 0 0,307-82 1311 0 0,-261 73-1231 0 0,475-84-416 0 0,-521 91 332 0 0,1 0 0 0 0,0 1 0 0 0,0-1-1 0 0,-1 1 1 0 0,1-1 0 0 0,0 1 0 0 0,0-1-1 0 0,0 0 1 0 0,0 1 0 0 0,0-1 0 0 0,0 0 0 0 0,0 1-1 0 0,0-1 1 0 0,0 1 0 0 0,0-1 0 0 0,0 0-1 0 0,0 1 1 0 0,0-1 0 0 0,0 1 0 0 0,1-1-1 0 0,-1 0 1 0 0,0 1 0 0 0,0-1 0 0 0,1 1-1 0 0,-1-1 1 0 0,0 1 0 0 0,1-1 0 0 0,-1 1-1 0 0,1-1 1 0 0,-1 1 0 0 0,1-1 0 0 0,-1 1-1 0 0,1 0 1 0 0,-1-1 0 0 0,1 1 0 0 0,-1 0-1 0 0,1-1 1 0 0,-1 1 0 0 0,1 0 0 0 0,-1 0-1 0 0,1-1 1 0 0,0 1 0 0 0,-1 0 0 0 0,1 0-1 0 0,-1 0 1 0 0,1 0 0 0 0,0 0 0 0 0,-1 0 0 0 0,1 0-1 0 0,0 0 1 0 0,-1 0 0 0 0,1 0 0 0 0,-1 0-1 0 0,2 1 5 0 0,-56-15-128 0 0,40 15 153 0 0,1 0-1 0 0,-1 2 1 0 0,0-1 0 0 0,1 1-1 0 0,-1 1 1 0 0,1 1 0 0 0,0 0-1 0 0,0 0 1 0 0,1 2-1 0 0,-1-1 1 0 0,2 1 0 0 0,-1 1-1 0 0,1 0 1 0 0,0 1 0 0 0,0 0-1 0 0,1 1 1 0 0,1 0 0 0 0,-1 0-1 0 0,2 1 1 0 0,-1 0 0 0 0,2 1-1 0 0,-1 0 1 0 0,2 0 0 0 0,-1 0-1 0 0,2 1 1 0 0,0 0-1 0 0,0 0 1 0 0,0 7-25 0 0,3-17 25 0 0,0 0 0 0 0,1 0 0 0 0,0 0 0 0 0,-1 1 0 0 0,1-1 0 0 0,1 0 0 0 0,-1 1 0 0 0,0-1 0 0 0,1 1 0 0 0,0 0 0 0 0,0-1 0 0 0,0 1 0 0 0,0-1 0 0 0,0 1 0 0 0,1-1 0 0 0,0 1 0 0 0,-1-1 0 0 0,1 0 0 0 0,0 1 0 0 0,1-1 0 0 0,-1 0 0 0 0,1 1 0 0 0,-1-1 0 0 0,1 0 0 0 0,0 0 0 0 0,0-1 0 0 0,0 1 0 0 0,1 0 0 0 0,-1-1 0 0 0,1 1 0 0 0,-1-1 0 0 0,1 0 0 0 0,0 1 0 0 0,0-1 0 0 0,0-1 0 0 0,0 1 0 0 0,0 0 0 0 0,0-1 0 0 0,1 0 0 0 0,-1 1 0 0 0,1-1 0 0 0,-1-1 0 0 0,0 1 0 0 0,3 0-25 0 0,14-5 20 0 0,-1 0 1 0 0,0-2 0 0 0,0 0-1 0 0,0-1 1 0 0,-1-1 0 0 0,0-1-1 0 0,-1 0 1 0 0,0-1 0 0 0,0-1-1 0 0,-1-1 1 0 0,0 0 0 0 0,-1-1-1 0 0,-1-1 1 0 0,0 0 0 0 0,2-5-21 0 0,7-5 14 0 0,-18 18-37 0 0,-1 1 0 0 0,1-1-1 0 0,1 1 1 0 0,-1-1 0 0 0,1 2 0 0 0,0-1-1 0 0,0 1 1 0 0,0-1 0 0 0,1 2 0 0 0,-1-1-1 0 0,1 1 1 0 0,0 0 0 0 0,0 0 0 0 0,0 1 0 0 0,1 0 23 0 0,46 39-168 0 0,-43-23 147 0 0,-1 0 0 0 0,0 1 0 0 0,-2 0 0 0 0,1 0 0 0 0,-2 1 0 0 0,0 1 1 0 0,-1-1-1 0 0,-1 1 0 0 0,0 0 0 0 0,-1 0 0 0 0,-1 0 0 0 0,-1 0 1 0 0,0 1-1 0 0,-1-1 0 0 0,-1 3 21 0 0,-29 45 706 0 0,35-95-579 0 0,16-9-667 0 0,3 1 0 0 0,1 1 0 0 0,2 2 0 0 0,1 0 0 0 0,1 2 0 0 0,3 1 0 0 0,0 2 0 0 0,2 1 0 0 0,14-7 540 0 0,10-14-1824 0 0,-23 20 566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4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443 631 1096 0 0,'0'0'379'0'0,"4"0"-22"0"0,1-2-224 0 0,1 0 0 0 0,-1 0 0 0 0,0 0 0 0 0,0-1 0 0 0,0 0 0 0 0,0 0 0 0 0,0 0 0 0 0,-1-1 0 0 0,1 1 0 0 0,-1-1 0 0 0,0 0 1 0 0,0 0-1 0 0,-1-1 0 0 0,1 1 0 0 0,-1-1 0 0 0,0 0 0 0 0,0 0 0 0 0,0-1-133 0 0,-2 2 23 0 0,0-1 0 0 0,-1 1 0 0 0,0-1 0 0 0,0 1 0 0 0,0-1 0 0 0,0 0 1 0 0,-1 1-1 0 0,0-1 0 0 0,0 1 0 0 0,0 0 0 0 0,0-1 0 0 0,-1 1 0 0 0,1 0 0 0 0,-1-1 0 0 0,0 1 0 0 0,-1 0 0 0 0,1 1 0 0 0,-1-1 0 0 0,0 0 0 0 0,1 1 0 0 0,-2-1 1 0 0,1 1-1 0 0,0 0 0 0 0,-1 0 0 0 0,1 0 0 0 0,-1 1 0 0 0,0-1 0 0 0,0 1 0 0 0,0 0 0 0 0,0 0 0 0 0,0 0 0 0 0,0 0 0 0 0,-1 1 0 0 0,1 0 0 0 0,-1 0 1 0 0,1 0-1 0 0,-1 0 0 0 0,1 1 0 0 0,-1 0 0 0 0,1 0 0 0 0,-1 0 0 0 0,1 0 0 0 0,-1 1 0 0 0,1 0 0 0 0,-1 0 0 0 0,1 0 0 0 0,-1 0 0 0 0,1 1 0 0 0,0-1 0 0 0,-4 3-23 0 0,-16 7 25 0 0,0 0 0 0 0,1 2 0 0 0,0 0 0 0 0,1 2 0 0 0,1 1 0 0 0,0 0-1 0 0,2 1 1 0 0,-1 2 0 0 0,2 0 0 0 0,1 0 0 0 0,0 2 0 0 0,1 0 0 0 0,2 1-1 0 0,0 0 1 0 0,1 2 0 0 0,1-1 0 0 0,2 1 0 0 0,0 1 0 0 0,1 0 0 0 0,2 0-1 0 0,1 1 1 0 0,0 0 0 0 0,2 0 0 0 0,1 0 0 0 0,1 23-25 0 0,2-43 41 0 0,0-1 1 0 0,0 1-1 0 0,1 0 0 0 0,0-1 1 0 0,0 1-1 0 0,0-1 0 0 0,1 1 1 0 0,0-1-1 0 0,0 0 1 0 0,0 1-1 0 0,1-1 0 0 0,0 0 1 0 0,0-1-1 0 0,0 1 0 0 0,0 0 1 0 0,1-1-1 0 0,0 0 1 0 0,0 1-1 0 0,0-2 0 0 0,0 1 1 0 0,1 0-1 0 0,-1-1 0 0 0,1 0 1 0 0,0 0-1 0 0,0 0 0 0 0,0-1 1 0 0,0 0-1 0 0,1 0 1 0 0,-1 0-1 0 0,0 0 0 0 0,1-1 1 0 0,0 0-1 0 0,-1 0 0 0 0,6 0-41 0 0,0 0 34 0 0,0 0 0 0 0,0-1 0 0 0,0 0 0 0 0,0-1 0 0 0,0 0 0 0 0,0 0 0 0 0,0-1 0 0 0,0-1 0 0 0,-1 0 0 0 0,1 0 0 0 0,-1-1 0 0 0,0-1 0 0 0,0 0 0 0 0,0 0 0 0 0,-1 0-1 0 0,1-1 1 0 0,1-3-34 0 0,4-8-117 0 0,-2 0-1 0 0,0-1 1 0 0,-1 0-1 0 0,0-1 1 0 0,-2 0-1 0 0,0-1 1 0 0,-1 0 0 0 0,-1 0-1 0 0,-1-1 1 0 0,-1 0-1 0 0,-1-1 1 0 0,-1 1-1 0 0,-1-1 1 0 0,1-18 117 0 0,-3 37-17 0 0,-1 1 0 0 0,1-1 1 0 0,-1 1-1 0 0,1-1 0 0 0,-1 1 0 0 0,0-1 1 0 0,0 0-1 0 0,0 1 0 0 0,0-1 1 0 0,0 1-1 0 0,-1-1 0 0 0,1 0 1 0 0,-1 1-1 0 0,0-1 0 0 0,0 1 0 0 0,0 0 1 0 0,0-1-1 0 0,0 1 0 0 0,0-1 1 0 0,-1 1-1 0 0,1 0 0 0 0,-1 0 1 0 0,1 0-1 0 0,-1 0 0 0 0,0 0 1 0 0,-1-1 16 0 0,-36 70-219 0 0,36-53 237 0 0,1-1 0 0 0,1 1-1 0 0,0 0 1 0 0,1 0 0 0 0,0-1 0 0 0,1 1 0 0 0,1 0 0 0 0,0 0-1 0 0,1-1 1 0 0,0 0 0 0 0,1 1 0 0 0,1-1 0 0 0,0 0 0 0 0,0-1 0 0 0,2 0-1 0 0,-1 1 1 0 0,7 6-18 0 0,152 180-484 0 0,-110-158-2355 0 0,-54-41 1747 0 0</inkml:trace>
  <inkml:trace contextRef="#ctx0" brushRef="#br0" timeOffset="496.613">726 641 976 0 0,'22'40'668'0'0,"5"6"-108"0"0,-2 2 1 0 0,-2 0-1 0 0,-2 1 1 0 0,-3 2-1 0 0,-1-1 0 0 0,8 48-560 0 0,-25-96 475 0 0,-1-3-415 0 0,1 1 1 0 0,0 0 0 0 0,-1-1 0 0 0,1 1 0 0 0,-1 0 0 0 0,1 0 0 0 0,-1-1 0 0 0,0 1 0 0 0,1 0 0 0 0,-1 0 0 0 0,1 0 0 0 0,-1 0 0 0 0,1 0 0 0 0,-1 0 0 0 0,1 0 0 0 0,-1 0 0 0 0,1 0 0 0 0,-1 0 0 0 0,0 0 0 0 0,1 0 0 0 0,-1 0 0 0 0,1 1 0 0 0,-1-1 0 0 0,1 0 0 0 0,-1 0 0 0 0,1 1-1 0 0,-1-1 1 0 0,1 0 0 0 0,-1 0 0 0 0,1 1 0 0 0,0-1 0 0 0,-1 1 0 0 0,1-1 0 0 0,-1 0 0 0 0,1 1 0 0 0,0-1 0 0 0,-1 1 0 0 0,1-1 0 0 0,0 1 0 0 0,0-1 0 0 0,-1 1 0 0 0,1-1 0 0 0,0 1 0 0 0,0-1 0 0 0,0 1 0 0 0,0-1 0 0 0,-1 1 0 0 0,1-1 0 0 0,0 1 0 0 0,0-1 0 0 0,0 1 0 0 0,0 0-1 0 0,0-1-60 0 0,-5-16 31 0 0,1-1 0 0 0,0 1 0 0 0,1-1 0 0 0,1 0 0 0 0,0 0 0 0 0,2-1 0 0 0,0 1-1 0 0,0 0 1 0 0,2 0 0 0 0,0 0 0 0 0,1 0 0 0 0,1 0 0 0 0,0 1 0 0 0,1-1 0 0 0,1 1-1 0 0,1 0 1 0 0,0 1 0 0 0,1 0 0 0 0,0 0 0 0 0,2 0 0 0 0,-1 1 0 0 0,2 1 0 0 0,9-11-31 0 0,-17 22-14 0 0,-1 0 0 0 0,1 0 0 0 0,0 1 0 0 0,0-1 0 0 0,0 0 0 0 0,0 1 0 0 0,0 0 1 0 0,0 0-1 0 0,0 0 0 0 0,1 0 0 0 0,-1 0 0 0 0,0 1 0 0 0,1-1 0 0 0,-1 1 1 0 0,0 0-1 0 0,1 0 0 0 0,-1 0 0 0 0,0 1 0 0 0,1-1 0 0 0,-1 1 0 0 0,0 0 0 0 0,0-1 1 0 0,1 1-1 0 0,-1 1 0 0 0,0-1 0 0 0,0 0 0 0 0,0 1 0 0 0,0 0 0 0 0,0 0 1 0 0,-1 0-1 0 0,1 0 0 0 0,-1 0 0 0 0,1 0 0 0 0,-1 1 0 0 0,0-1 0 0 0,2 3 14 0 0,72 104-50 0 0,41 83-288 0 0,-112-186 257 0 0,1-1 0 0 0,-1 0 0 0 0,1 0 0 0 0,0-1 0 0 0,1 1 0 0 0,-1-1 0 0 0,1-1 0 0 0,0 1 0 0 0,0-1 1 0 0,0 0-1 0 0,0-1 0 0 0,1 0 0 0 0,-1 0 0 0 0,0 0 0 0 0,1-1 0 0 0,0 0 0 0 0,-1-1 0 0 0,1 0 0 0 0,0 0 0 0 0,-1 0 0 0 0,1-1 0 0 0,-1 0 0 0 0,1-1 0 0 0,3-1 81 0 0,170-70-1907 0 0,-153 56 1571 0 0,1 2-8 0 0</inkml:trace>
  <inkml:trace contextRef="#ctx0" brushRef="#br0" timeOffset="741.733">1821 808 3396 0 0,'-1'-3'28'0'0,"0"0"-1"0"0,0 0 1 0 0,0 0-1 0 0,0 0 1 0 0,-1 0-1 0 0,0 1 1 0 0,1-1-1 0 0,-1 1 1 0 0,0-1 0 0 0,0 1-1 0 0,0 0 1 0 0,-1 0-1 0 0,1 0 1 0 0,0 0-1 0 0,-1 0 1 0 0,0 0-1 0 0,1 1 1 0 0,-1-1-1 0 0,0 1 1 0 0,0 0-1 0 0,1 0 1 0 0,-1 0-1 0 0,0 0 1 0 0,0 0-1 0 0,0 1 1 0 0,-1-1-1 0 0,1 1 1 0 0,0 0-1 0 0,0 0 1 0 0,0 0-1 0 0,0 0 1 0 0,0 0-1 0 0,0 1 1 0 0,0-1-1 0 0,0 1 1 0 0,0 0 0 0 0,0 0-1 0 0,0 0 1 0 0,0 1-1 0 0,-1 0-27 0 0,-14 2 140 0 0,0 1-1 0 0,0 0 1 0 0,1 1-1 0 0,-1 1 1 0 0,2 1-1 0 0,-1 1 1 0 0,1 0-1 0 0,0 1 1 0 0,1 0-1 0 0,1 1 1 0 0,-1 1-1 0 0,2 1 1 0 0,0 0-1 0 0,0 0 1 0 0,1 1-1 0 0,1 1 1 0 0,0 0-1 0 0,1 1 1 0 0,1 0-1 0 0,0 0 1 0 0,1 1-1 0 0,1 0 1 0 0,1 0-1 0 0,0 1 1 0 0,0 3-140 0 0,8-15 17 0 0,-1 0 0 0 0,1 0 1 0 0,0 0-1 0 0,1 0 0 0 0,-1 0 0 0 0,1-1 1 0 0,0 1-1 0 0,1-1 0 0 0,-1 0 0 0 0,1 0 1 0 0,0 0-1 0 0,0-1 0 0 0,1 1 0 0 0,-1-1 1 0 0,1 0-1 0 0,0 0 0 0 0,0-1 1 0 0,0 1-1 0 0,1-1 0 0 0,-1 0 0 0 0,1-1 1 0 0,0 1-1 0 0,-1-1 0 0 0,1 0 0 0 0,0-1 1 0 0,0 1-1 0 0,1-1 0 0 0,-1 0 0 0 0,0-1 1 0 0,0 1-1 0 0,0-1 0 0 0,1-1 1 0 0,-1 1-1 0 0,0-1 0 0 0,0 0 0 0 0,0 0 1 0 0,0-1-1 0 0,0 0 0 0 0,2-1-17 0 0,12-8-245 0 0,0-1 1 0 0,-1 0-1 0 0,0-2 0 0 0,-1 0 1 0 0,-1-1-1 0 0,0-1 0 0 0,-1-1 1 0 0,-1 0-1 0 0,0-1 0 0 0,-2 0 1 0 0,0-1-1 0 0,-1-1 0 0 0,0 0 0 0 0,-2-1 1 0 0,-1 0-1 0 0,0 0 0 0 0,-2-1 1 0 0,0 0-1 0 0,-2-1 0 0 0,0 1 1 0 0,-1-1-1 0 0,-2 0 245 0 0,14-39-923 0 0</inkml:trace>
  <inkml:trace contextRef="#ctx0" brushRef="#br0" timeOffset="911.397">1880 202 1240 0 0,'-4'-19'300'0'0,"-1"0"1"0"0,0 0-1 0 0,-2 1 0 0 0,0-1 0 0 0,-1 2 1 0 0,-1-1-1 0 0,0 1 0 0 0,-2 0 0 0 0,-11-14-300 0 0,22 30 25 0 0,-1 1-1 0 0,-1-1 0 0 0,1 0 0 0 0,0 0 1 0 0,0 1-1 0 0,0-1 0 0 0,0 1 0 0 0,0-1 0 0 0,-1 1 1 0 0,1-1-1 0 0,0 1 0 0 0,0 0 0 0 0,-1 0 1 0 0,1-1-1 0 0,0 1 0 0 0,0 0 0 0 0,-1 0 1 0 0,1 0-1 0 0,0 1 0 0 0,-1-1 0 0 0,1 0 1 0 0,0 0-1 0 0,0 1 0 0 0,-1-1 0 0 0,1 1 1 0 0,0-1-1 0 0,0 1 0 0 0,0-1 0 0 0,0 1 0 0 0,0 0 1 0 0,-1-1-1 0 0,1 1 0 0 0,1 0 0 0 0,-1 0 1 0 0,0 0-1 0 0,0 0 0 0 0,0 0 0 0 0,0 0 1 0 0,1 0-1 0 0,-1 0 0 0 0,0 0 0 0 0,1 0 1 0 0,-1 0-1 0 0,1 1 0 0 0,-1-1 0 0 0,1 0 0 0 0,0 0 1 0 0,-1 1-1 0 0,1-1 0 0 0,0 0 0 0 0,0 0 1 0 0,0 1-1 0 0,0-1-24 0 0,-20 74 339 0 0,20-9-361 0 0,3-1 0 0 0,3 0-1 0 0,3 0 1 0 0,2 0 0 0 0,3-1 0 0 0,4-1 0 0 0,1-1 0 0 0,4 0 0 0 0,2-2-1 0 0,12 18 23 0 0,14 37-2396 0 0,-26-65 1256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5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2156 0 0,'18'-30'2213'0'0,"-18"27"-1995"0"0,0 3-38 0 0,0 0-53 0 0,25-19 135 0 0,-23 60 681 0 0,-6-7-725 0 0,1 0 1 0 0,2-1 0 0 0,1 1-1 0 0,2 0 1 0 0,1 0 0 0 0,2 0-1 0 0,1-1 1 0 0,1 0 0 0 0,2 0-1 0 0,2-1 1 0 0,1 0 0 0 0,1-1-1 0 0,1 0 1 0 0,2-2 0 0 0,17 24-219 0 0,-27-45 3 0 0,1-1 0 0 0,0-1 0 0 0,1 1 0 0 0,-1-1 0 0 0,1 0 0 0 0,0-1 0 0 0,1 0 0 0 0,-1 0-1 0 0,1-1 1 0 0,0 0 0 0 0,0-1 0 0 0,1 0 0 0 0,-1 0 0 0 0,1-1 0 0 0,-1 0 0 0 0,1-1 0 0 0,0 0 0 0 0,-1 0 0 0 0,1-1 0 0 0,0 0 0 0 0,0-1 0 0 0,-1 0 0 0 0,1 0 0 0 0,0-1 0 0 0,-1-1 0 0 0,1 0 0 0 0,-1 0 0 0 0,0-1 0 0 0,0 0 0 0 0,0 0 0 0 0,-1-1 0 0 0,0 0 0 0 0,1 0-1 0 0,-2-1 1 0 0,1 0 0 0 0,-1-1 0 0 0,0 0 0 0 0,0 0 0 0 0,-1 0 0 0 0,0-1 0 0 0,5-7-3 0 0,-3-5-151 0 0,0-1 0 0 0,-2-1-1 0 0,0 1 1 0 0,-2-1-1 0 0,0 0 1 0 0,-1 0 0 0 0,-2-1-1 0 0,0 1 1 0 0,-1 0 0 0 0,-1-1-1 0 0,-1 1 1 0 0,-1 0 0 0 0,-1 0-1 0 0,-1 0 1 0 0,-1 1 0 0 0,-6-13 151 0 0,11 28 8 0 0,-1-1 1 0 0,0 1 0 0 0,0 0 0 0 0,-1 0 0 0 0,0 0-1 0 0,0 1 1 0 0,0-1 0 0 0,-1 1 0 0 0,0-1 0 0 0,0 1 0 0 0,0 0-1 0 0,0 1 1 0 0,-1-1 0 0 0,0 1 0 0 0,0 0 0 0 0,0 0-1 0 0,0 0 1 0 0,-1 1 0 0 0,1 0 0 0 0,-1 0 0 0 0,0 0-1 0 0,0 1 1 0 0,0-1 0 0 0,-2 1-9 0 0,2 6-4 0 0,0 0 0 0 0,0 0 0 0 0,0 0 0 0 0,1 1 1 0 0,0 0-1 0 0,0 0 0 0 0,0 0 0 0 0,1 0 0 0 0,-1 1 0 0 0,1 0 0 0 0,1 0 0 0 0,-1 0 0 0 0,1 1 0 0 0,0-1 1 0 0,0 1-1 0 0,1-1 0 0 0,0 1 0 0 0,0 0 0 0 0,0 4 4 0 0,-14 156-69 0 0,23-131-325 0 0,1-1-1 0 0,1 0 1 0 0,2-1 0 0 0,1 0 0 0 0,2-1 0 0 0,2-1 0 0 0,0 0 0 0 0,2-1 0 0 0,6 6 394 0 0,-13-20-1146 0 0,0-4 28 0 0</inkml:trace>
  <inkml:trace contextRef="#ctx0" brushRef="#br0" timeOffset="448.125">592 374 1004 0 0,'1'-1'84'0'0,"0"0"0"0"0,0 0 1 0 0,0 0-1 0 0,0 0 0 0 0,1 0 0 0 0,-1 1 0 0 0,0-1 0 0 0,0 0 1 0 0,1 1-1 0 0,-1-1 0 0 0,0 1 0 0 0,1-1 0 0 0,-1 1 0 0 0,0 0 1 0 0,1-1-1 0 0,-1 1 0 0 0,1 0 0 0 0,-1 0 0 0 0,0 0 0 0 0,1 0 1 0 0,-1 0-1 0 0,1 0 0 0 0,-1 1 0 0 0,1-1 0 0 0,-1 0 0 0 0,0 1 1 0 0,1-1-1 0 0,-1 1 0 0 0,0-1 0 0 0,1 1 0 0 0,-1 0 0 0 0,0-1 1 0 0,0 1-1 0 0,0 0 0 0 0,0 0 0 0 0,0 0 0 0 0,1 0 0 0 0,-2 0 1 0 0,1 0-1 0 0,0 0 0 0 0,0 1 0 0 0,0-1 0 0 0,0 0 0 0 0,-1 0 0 0 0,1 1 1 0 0,-1-1-1 0 0,1 0 0 0 0,-1 1-84 0 0,42 68 509 0 0,85 292 1635 0 0,-86-196 77 0 0,-35-155-536 0 0,-7-38-1015 0 0,0 9-607 0 0,5-21-26 0 0,2 1 0 0 0,2 0 0 0 0,1 0 0 0 0,2 1 0 0 0,2 0 1 0 0,1 1-1 0 0,2 1 0 0 0,1 0 0 0 0,2 1 0 0 0,11-14-37 0 0,-29 46-7 0 0,0-1-4 0 0,0 0-1 0 0,0 1 1 0 0,1-1 0 0 0,-1 0 0 0 0,1 1-1 0 0,-1-1 1 0 0,1 1 0 0 0,0 0 0 0 0,0-1-1 0 0,0 1 1 0 0,0 0 0 0 0,1 0 0 0 0,-1 0-1 0 0,1 0 1 0 0,-1 1 0 0 0,1-1 0 0 0,-1 1-1 0 0,1 0 1 0 0,0-1 0 0 0,0 1 0 0 0,-1 0-1 0 0,1 1 1 0 0,0-1 0 0 0,0 0 0 0 0,0 1-1 0 0,0 0 1 0 0,0-1 0 0 0,0 1 0 0 0,0 0-1 0 0,0 1 12 0 0,11 14-31 0 0,-1 0 0 0 0,-1 2-1 0 0,-1-1 1 0 0,0 2 0 0 0,-1-1-1 0 0,-1 1 1 0 0,0 1 0 0 0,-2 0 0 0 0,0 0-1 0 0,-1 0 1 0 0,-1 1 0 0 0,1 12 31 0 0,-6-32-1 0 0,48 188-2710 0 0,-48-188 2619 0 0,0 1 0 0 0,0-1 0 0 0,0 1 0 0 0,0-1-1 0 0,1 1 1 0 0,-1-1 0 0 0,0 1 0 0 0,0-1 0 0 0,1 1 0 0 0,-1-1 0 0 0,0 0 0 0 0,0 1 0 0 0,1-1 0 0 0,-1 1 0 0 0,0-1 0 0 0,1 0 0 0 0,-1 1-1 0 0,1-1 1 0 0,-1 0 0 0 0,0 0 0 0 0,1 1 0 0 0,-1-1 0 0 0,1 0 0 0 0,-1 0 0 0 0,1 0 0 0 0,-1 1 0 0 0,1-1 0 0 0,-1 0 0 0 0,1 0 0 0 0,-1 0-1 0 0,1 0 1 0 0,-1 0 0 0 0,1 0 0 0 0,-1 0 0 0 0,1 0 0 0 0,-1 0 0 0 0,1 0 0 0 0,-1 0 0 0 0,1 0 0 0 0,-1-1 0 0 0,1 1 0 0 0,-1 0-1 0 0,0 0 1 0 0,1 0 0 0 0,-1-1 0 0 0,1 1 0 0 0,-1 0 0 0 0,1-1 0 0 0,-1 1 0 0 0,0 0 0 0 0,1-1 0 0 0,-1 1 0 0 0,0 0 0 0 0,1-1 0 0 0,-1 1-1 0 0,0-1 1 0 0,0 1 0 0 0,1 0 0 0 0,-1-1 0 0 0,0 1 0 0 0,0-1 0 0 0,0 1 0 0 0,0-1 0 0 0,1 1 0 0 0,-1-1 0 0 0,0 1 0 0 0,0-1 92 0 0,12-18-1226 0 0</inkml:trace>
  <inkml:trace contextRef="#ctx0" brushRef="#br0" timeOffset="870.989">1518 87 1268 0 0,'0'1'71'0'0,"-1"-1"-1"0"0,0 0 0 0 0,0 1 1 0 0,0-1-1 0 0,1 0 1 0 0,-1 0-1 0 0,0 0 1 0 0,0 0-1 0 0,0 0 1 0 0,0 0-1 0 0,0 0 0 0 0,1 0 1 0 0,-1 0-1 0 0,0 0 1 0 0,0-1-1 0 0,0 1 1 0 0,1 0-1 0 0,-1 0 1 0 0,0-1-1 0 0,0 1 1 0 0,1-1-1 0 0,-1 1 0 0 0,0 0 1 0 0,0-1-1 0 0,1 1 1 0 0,-1-1-1 0 0,1 0 1 0 0,-1 1-1 0 0,0-1 1 0 0,1 0-1 0 0,-1 1 0 0 0,1-1 1 0 0,0 0-1 0 0,-1 1 1 0 0,1-1-1 0 0,-1 0 1 0 0,1 0-1 0 0,0 0 1 0 0,0 1-1 0 0,-1-1 0 0 0,1 0 1 0 0,0 0-1 0 0,0 0 1 0 0,0 0-1 0 0,0 1 1 0 0,0-1-1 0 0,0 0 1 0 0,0 0-1 0 0,0 0 0 0 0,1 0 1 0 0,-1 1-1 0 0,0-1 1 0 0,0 0-1 0 0,1 0 1 0 0,-1 0-1 0 0,0 1 1 0 0,1-1-1 0 0,-1 0 1 0 0,1 1-1 0 0,-1-1 0 0 0,1 0 1 0 0,-1 1-1 0 0,1-1 1 0 0,-1 0-1 0 0,1 1 1 0 0,0-1-1 0 0,-1 1 1 0 0,2-1-71 0 0,-13 24 120 0 0,2 0 1 0 0,0 1 0 0 0,1 0 0 0 0,2 1 0 0 0,0 0 0 0 0,2 0 0 0 0,1 0 0 0 0,1 0 0 0 0,1 0 0 0 0,1 1 0 0 0,1-1 0 0 0,2 10-121 0 0,-2 27 184 0 0,-1 356 1414 0 0,1-418-1585 0 0,0 1 0 0 0,-1-1 0 0 0,1 1 1 0 0,0-1-1 0 0,-1 1 0 0 0,1-1 0 0 0,0 0 0 0 0,0 1 0 0 0,-1-1 0 0 0,1 0 0 0 0,0 0 0 0 0,0 1 0 0 0,0-1 0 0 0,-1 0 0 0 0,1 0 1 0 0,0 0-1 0 0,0 0 0 0 0,0 0 0 0 0,0 0 0 0 0,-1 0 0 0 0,1-1 0 0 0,0 1 0 0 0,0 0 0 0 0,0 0 0 0 0,-1-1 0 0 0,1 1 0 0 0,0 0 1 0 0,0-1-1 0 0,-1 1 0 0 0,1-1 0 0 0,0 1 0 0 0,-1-1 0 0 0,1 1 0 0 0,0-1 0 0 0,-1 1 0 0 0,1-1 0 0 0,-1 0 0 0 0,1 1 1 0 0,-1-1-1 0 0,1 0 0 0 0,-1 1 0 0 0,0-1 0 0 0,1 0 0 0 0,-1 0 0 0 0,0 0 0 0 0,1 1 0 0 0,-1-1 0 0 0,0 0 0 0 0,0 0 0 0 0,0 0 1 0 0,0 1-1 0 0,0-1 0 0 0,0 0 0 0 0,0-1-13 0 0,2-1-3 0 0,10-13 2 0 0,1-1 0 0 0,1 2 0 0 0,0 0 1 0 0,0 0-1 0 0,2 1 0 0 0,0 1 0 0 0,0 1 1 0 0,1 0-1 0 0,1 1 0 0 0,0 1 0 0 0,0 1 1 0 0,1 1-1 0 0,0 0 0 0 0,1 1 1 0 0,-1 1-1 0 0,1 1 0 0 0,1 1 0 0 0,-1 0 1 0 0,9 1 0 0 0,-24 4 9 0 0,0-1 1 0 0,0 1-1 0 0,0 0 1 0 0,0 0-1 0 0,0 1 1 0 0,0-1-1 0 0,0 1 1 0 0,0 1-1 0 0,0-1 1 0 0,-1 0-1 0 0,1 1 1 0 0,-1 0-1 0 0,0 0 1 0 0,0 1-1 0 0,0-1 1 0 0,0 1-1 0 0,0-1 1 0 0,-1 1 0 0 0,0 0-1 0 0,0 1 1 0 0,0-1-1 0 0,0 1 1 0 0,-1-1-1 0 0,1 1 1 0 0,-1 0-1 0 0,0 0 1 0 0,-1-1-1 0 0,1 2 1 0 0,-1-1-1 0 0,0 0 1 0 0,0 0-1 0 0,-1 0 1 0 0,1 0-1 0 0,-1 1 1 0 0,0-1-1 0 0,-1 0 1 0 0,1 0-1 0 0,-1 0 1 0 0,-1 4-10 0 0,-10 8 34 0 0,-1 0 0 0 0,0-1 0 0 0,-2-1 1 0 0,0 0-1 0 0,0-1 0 0 0,-1 0 0 0 0,-1-1 0 0 0,0-1 0 0 0,-1-1 1 0 0,0-1-1 0 0,-1 0 0 0 0,0-1 0 0 0,0-1 0 0 0,-1-1 0 0 0,0 0 1 0 0,-19 2-35 0 0,36-7-122 0 0,0 0 1 0 0,0-1 0 0 0,0 1-1 0 0,0-1 1 0 0,0 1 0 0 0,0-1-1 0 0,-1 0 1 0 0,1-1 0 0 0,0 1-1 0 0,-1 0 1 0 0,1-1 0 0 0,-1 0-1 0 0,1 0 1 0 0,0 0 0 0 0,-1 0-1 0 0,1 0 1 0 0,-1-1 0 0 0,1 0-1 0 0,0 0 1 0 0,-1 1 0 0 0,1-2-1 0 0,0 1 1 0 0,0 0 0 0 0,0-1-1 0 0,0 1 1 0 0,0-1 0 0 0,0 0-1 0 0,0 0 1 0 0,1 0 0 0 0,-1-1-1 0 0,0 1 1 0 0,1 0 0 0 0,0-1 0 0 0,0 0-1 0 0,0 0 1 0 0,0 1 0 0 0,0-1-1 0 0,0 0 1 0 0,1 0 0 0 0,-1-1-1 0 0,0-2 122 0 0,19-50-2469 0 0,1 24 1309 0 0</inkml:trace>
  <inkml:trace contextRef="#ctx0" brushRef="#br0" timeOffset="1070.427">2141 508 2764 0 0,'0'-1'114'0'0,"1"1"1"0"0,0-1-1 0 0,0 1 0 0 0,0 0 0 0 0,0 0 1 0 0,0-1-1 0 0,0 1 0 0 0,0 0 0 0 0,0 0 0 0 0,0 0 1 0 0,0 0-1 0 0,0 0 0 0 0,0 0 0 0 0,0 0 1 0 0,0 0-1 0 0,0 1 0 0 0,0-1 0 0 0,0 0 0 0 0,-1 1 1 0 0,1-1-1 0 0,0 0 0 0 0,0 1 0 0 0,0-1 1 0 0,0 1-1 0 0,-1 0 0 0 0,1-1 0 0 0,0 1 0 0 0,0-1 1 0 0,-1 1-1 0 0,1 0 0 0 0,0 0 0 0 0,-1-1 1 0 0,1 1-1 0 0,-1 0 0 0 0,1 0 0 0 0,-1 0 1 0 0,0 0-1 0 0,1 0 0 0 0,-1 0 0 0 0,0-1 0 0 0,1 1 1 0 0,-1 0-1 0 0,0 0 0 0 0,0 0 0 0 0,0 0 1 0 0,0 0-1 0 0,0 0 0 0 0,0 0 0 0 0,0 0 0 0 0,0 0 1 0 0,0 0-1 0 0,-1 0 0 0 0,1 0 0 0 0,0 0 1 0 0,0 0-1 0 0,-1 0 0 0 0,1 0 0 0 0,-1-1 0 0 0,1 1 1 0 0,-1 0-1 0 0,1 0 0 0 0,-1 0 0 0 0,0-1 1 0 0,1 1-1 0 0,-1 0 0 0 0,0-1-114 0 0,-2 28 175 0 0,21 153-98 0 0,-17-177-174 0 0,1 0-130 0 0,-1 0 1 0 0,1 0-1 0 0,-1 0 0 0 0,1 0 0 0 0,-1 0 0 0 0,0 0 0 0 0,-1 1 0 0 0,1-1 0 0 0,-1 0 1 0 0,0 1-1 0 0,0-1 0 0 0,0 0 0 0 0,-1 0 0 0 0,1 1 0 0 0,-1-1 0 0 0,0 0 0 0 0,0 0 0 0 0,-1 0 1 0 0,1 0-1 0 0,-1 0 0 0 0,0 0 0 0 0,0 0 0 0 0,0 0 0 0 0,-1-1 0 0 0,1 1 0 0 0,-1-1 0 0 0,0 0 1 0 0,0 0-1 0 0,0 0 0 0 0,0 0 0 0 0,0 0 0 0 0,-1 0 0 0 0,1-1 0 0 0,-1 0 227 0 0,-11-1-1140 0 0</inkml:trace>
  <inkml:trace contextRef="#ctx0" brushRef="#br0" timeOffset="1238.9">1966 279 1128 0 0,'-17'-112'8588'0'0,"20"109"-8767"0"0,0-1 0 0 0,1 1 0 0 0,0-1 0 0 0,0 1 0 0 0,0 0 0 0 0,0 0 0 0 0,0 1 0 0 0,0-1 0 0 0,1 1 0 0 0,0 0 0 0 0,-1 0 0 0 0,1 1 0 0 0,0-1 0 0 0,0 1 0 0 0,-1 0 0 0 0,1 0 0 0 0,0 1 0 0 0,0-1 0 0 0,5 1 179 0 0,56-4-3778 0 0,-48 4 2577 0 0</inkml:trace>
  <inkml:trace contextRef="#ctx0" brushRef="#br0" timeOffset="1875.892">2754 412 1096 0 0,'83'-13'3748'0'0,"-83"11"-3718"0"0,0 0-1 0 0,0 0 1 0 0,0 0-1 0 0,-1 0 1 0 0,1 1-1 0 0,-1-1 1 0 0,1 0-1 0 0,-1 0 1 0 0,0 1-1 0 0,1-1 1 0 0,-1 0-1 0 0,0 1 1 0 0,0-1-1 0 0,0 1 1 0 0,0-1-1 0 0,-1 1 1 0 0,1 0-1 0 0,0-1 1 0 0,-1 1-1 0 0,1 0 1 0 0,0 0-1 0 0,-1 0 1 0 0,0 0 0 0 0,1 0-1 0 0,-1 0 1 0 0,1 0-1 0 0,-1 1 1 0 0,0-1-1 0 0,0 1 1 0 0,1-1-1 0 0,-1 1 1 0 0,-1-1-30 0 0,-10-1 59 0 0,0 0 1 0 0,0 0 0 0 0,0 1 0 0 0,-1 1 0 0 0,1 0 0 0 0,0 1-1 0 0,0 0 1 0 0,0 1 0 0 0,0 0 0 0 0,0 1 0 0 0,0 1 0 0 0,1 0-1 0 0,0 1 1 0 0,0 0 0 0 0,0 1 0 0 0,0 0 0 0 0,1 1 0 0 0,0 0-1 0 0,0 1 1 0 0,1 0 0 0 0,0 0 0 0 0,0 1 0 0 0,1 1 0 0 0,0 0 0 0 0,1 0-1 0 0,0 1 1 0 0,1-1 0 0 0,0 2 0 0 0,0-1 0 0 0,1 1 0 0 0,1 0-1 0 0,0 0 1 0 0,1 1 0 0 0,0-1 0 0 0,1 1 0 0 0,0 0 0 0 0,1 0-1 0 0,1 0 1 0 0,0 0 0 0 0,0 13-60 0 0,4-19 19 0 0,-1 0 0 0 0,1 0 0 0 0,0 0 0 0 0,0-1 0 0 0,1 0 0 0 0,0 0 0 0 0,0 0 0 0 0,1 0 0 0 0,-1 0 0 0 0,1-1 0 0 0,0 0 0 0 0,1 0 0 0 0,-1 0 0 0 0,1-1 0 0 0,0 0 0 0 0,0 0 0 0 0,0 0 0 0 0,1-1 0 0 0,-1 0 0 0 0,1 0 0 0 0,0 0 0 0 0,0-1 0 0 0,0 0 0 0 0,0-1 0 0 0,0 1 0 0 0,1-1 0 0 0,-1-1 0 0 0,0 1 0 0 0,0-1 0 0 0,1-1 0 0 0,-1 1 0 0 0,0-1 0 0 0,0-1 0 0 0,4 0-19 0 0,-2 0-54 0 0,1-1 0 0 0,-1 0 0 0 0,0-1 0 0 0,0 1 1 0 0,-1-2-1 0 0,1 1 0 0 0,-1-1 0 0 0,0-1 0 0 0,0 1 0 0 0,-1-1 0 0 0,0-1 0 0 0,0 1 0 0 0,0-1 0 0 0,-1 0 0 0 0,0-1 0 0 0,0 0 0 0 0,-1 0 1 0 0,1 0-1 0 0,-2 0 0 0 0,0-1 0 0 0,0 0 0 0 0,0 0 0 0 0,-1 0 0 0 0,0 0 0 0 0,-1 0 0 0 0,0-1 0 0 0,-1 1 0 0 0,0-1 0 0 0,0 1 0 0 0,-1-1 1 0 0,0 0-1 0 0,-1-8 54 0 0,0 18 81 0 0,1 0 1 0 0,-1 0-1 0 0,0 0 1 0 0,1 0-82 0 0,8 21-9 0 0,2-1 1 0 0,0-1 0 0 0,1 0-1 0 0,0 0 1 0 0,2-1 0 0 0,0 0-1 0 0,1-2 1 0 0,1 1 0 0 0,7 4 8 0 0,57 35-2599 0 0,-63-50 1376 0 0,1-5-1 0 0</inkml:trace>
  <inkml:trace contextRef="#ctx0" brushRef="#br0" timeOffset="2155.788">3401 271 1832 0 0,'-3'0'138'0'0,"1"0"0"0"0,-1 0-1 0 0,0 0 1 0 0,1 1 0 0 0,-1-1-1 0 0,0 1 1 0 0,1 0 0 0 0,-1 0 0 0 0,1 0-1 0 0,-1 0 1 0 0,1 0 0 0 0,-1 1-1 0 0,1-1 1 0 0,0 1 0 0 0,0-1 0 0 0,0 1-1 0 0,0 0 1 0 0,0 0 0 0 0,0 0-1 0 0,0 0 1 0 0,0 0 0 0 0,1 0-1 0 0,-1 0 1 0 0,1 1 0 0 0,0-1 0 0 0,-1 1-1 0 0,1-1 1 0 0,0 1 0 0 0,1-1-1 0 0,-1 1 1 0 0,0 0 0 0 0,1-1 0 0 0,-1 3-138 0 0,-4 7 126 0 0,0 0 0 0 0,0 1 1 0 0,1-1-1 0 0,1 1 0 0 0,0 0 1 0 0,1 0-1 0 0,1 0 1 0 0,0 0-1 0 0,0 0 0 0 0,1 0 1 0 0,1 0-1 0 0,0 0 1 0 0,1 0-1 0 0,0 0 0 0 0,1 0 1 0 0,1-1-1 0 0,0 1 0 0 0,0-1 1 0 0,1 0-1 0 0,1 0 1 0 0,0 0-1 0 0,1-1 0 0 0,0 0 1 0 0,0 0-1 0 0,1-1 0 0 0,1 0 1 0 0,0 0-1 0 0,0-1 1 0 0,2 1-127 0 0,167 134 894 0 0,-179-144-933 0 0,1-1 0 0 0,-1 1-1 0 0,0 0 1 0 0,1 0-1 0 0,-1 0 1 0 0,0 0-1 0 0,1 0 1 0 0,-1 0 0 0 0,0 1-1 0 0,1-1 1 0 0,-1 0-1 0 0,0 0 1 0 0,1 0 0 0 0,-1 1-1 0 0,1-1 1 0 0,-1 0-1 0 0,0 0 1 0 0,1 1-1 0 0,-1-1 1 0 0,1 1 0 0 0,-1-1-1 0 0,1 0 1 0 0,-1 1-1 0 0,1-1 1 0 0,-1 1 0 0 0,1-1-1 0 0,0 1 1 0 0,-1 0-1 0 0,1-1 1 0 0,0 1 0 0 0,-1-1-1 0 0,1 1 1 0 0,0 0-1 0 0,0-1 1 0 0,-1 1-1 0 0,1-1 1 0 0,0 1 0 0 0,0 0-1 0 0,0-1 1 0 0,0 1-1 0 0,0 0 1 0 0,0-1 0 0 0,0 1-1 0 0,0 0 1 0 0,0-1-1 0 0,0 1 1 0 0,1 0-1 0 0,-1-1 1 0 0,0 1 0 0 0,0 0-1 0 0,1-1 1 0 0,-1 1-1 0 0,0-1 1 0 0,1 1 0 0 0,-1-1-1 0 0,0 1 1 0 0,1 0-1 0 0,-1-1 1 0 0,1 1 0 0 0,-1-1-1 0 0,1 0 1 0 0,-1 1-1 0 0,1-1 40 0 0,-59-7-2296 0 0,-3-18-281 0 0,35 7 1425 0 0</inkml:trace>
  <inkml:trace contextRef="#ctx0" brushRef="#br0" timeOffset="2403.946">3533 362 1976 0 0,'-12'1'258'0'0,"1"0"-1"0"0,0 1 0 0 0,0 0 1 0 0,0 0-1 0 0,0 1 1 0 0,0 1-1 0 0,1 0 1 0 0,-1 0-1 0 0,1 1 1 0 0,0 1-1 0 0,0-1 0 0 0,1 1 1 0 0,0 1-1 0 0,0 0 1 0 0,0 0-1 0 0,1 1 1 0 0,0 0-1 0 0,1 1 1 0 0,-2 1-258 0 0,-119 192 1031 0 0,86-126-633 0 0,3-7-355 0 0,-37 60-795 0 0,16-55-2493 0 0,49-65 2040 0 0,4-3 31 0 0</inkml:trace>
  <inkml:trace contextRef="#ctx0" brushRef="#br0" timeOffset="3216.628">3714 621 1356 0 0,'144'-13'5124'0'0,"-104"5"-4789"0"0,0-1-1 0 0,-1-2 0 0 0,-1-2 0 0 0,0-2 0 0 0,-1-1 0 0 0,0-2 0 0 0,19-13-334 0 0,8-35 124 0 0,-123 36-46 0 0,34 28-18 0 0,-1 0-1 0 0,1 2 1 0 0,0 1-1 0 0,0 1 1 0 0,0 2-1 0 0,0 0 1 0 0,0 1-1 0 0,0 2 1 0 0,1 0-1 0 0,0 2 1 0 0,1 0-1 0 0,0 2 0 0 0,1 1 1 0 0,0 0-1 0 0,0 2 1 0 0,1 0-1 0 0,-17 17-59 0 0,32-27 8 0 0,1 0-1 0 0,-1 1 0 0 0,1 0 1 0 0,1 0-1 0 0,-1 0 0 0 0,1 0 1 0 0,0 1-1 0 0,0-1 0 0 0,0 1 1 0 0,1 0-1 0 0,0 0 0 0 0,0 0 1 0 0,1 1-1 0 0,-1-1 0 0 0,1 1 1 0 0,1 0-8 0 0,3-3-6 0 0,0 0 0 0 0,1-1 0 0 0,0 1 0 0 0,0-1 1 0 0,0 0-1 0 0,0 0 0 0 0,0 0 0 0 0,1 0 0 0 0,-1-1 1 0 0,1 1-1 0 0,0-1 0 0 0,0 0 0 0 0,-1 0 1 0 0,1-1-1 0 0,1 1 0 0 0,-1-1 0 0 0,0 1 0 0 0,0-1 1 0 0,1-1-1 0 0,-1 1 0 0 0,0-1 0 0 0,5 1 6 0 0,73 3-506 0 0,0-3-1 0 0,0-4 1 0 0,0-3-1 0 0,-1-4 1 0 0,0-4 0 0 0,15-6 506 0 0,-87 18-59 0 0,156-33-20 0 0,-166 36 106 0 0,1-1 1 0 0,-1 1-1 0 0,1-1 0 0 0,-1 1 1 0 0,0-1-1 0 0,1 1 0 0 0,-1-1 1 0 0,0 0-1 0 0,0 1 0 0 0,1-1 1 0 0,-1 0-1 0 0,0 0 0 0 0,0 0 1 0 0,1 0-1 0 0,-1 1 1 0 0,0-1-1 0 0,0 0 0 0 0,1 0 1 0 0,-1-1-1 0 0,0 1 0 0 0,0 0 1 0 0,0 0-1 0 0,1 0 0 0 0,-1 0 1 0 0,0-1-1 0 0,0 1 0 0 0,1 0 1 0 0,-1-1-1 0 0,0 1 0 0 0,1 0 1 0 0,-1-1-1 0 0,0 1 0 0 0,1-1 1 0 0,-1 1-1 0 0,1-1 0 0 0,-1 1 1 0 0,1-1-1 0 0,-1 0 0 0 0,1 1 1 0 0,-1-1-1 0 0,1 0 1 0 0,0 1-1 0 0,-1-1 0 0 0,1 0 1 0 0,0 1-1 0 0,-1-1 0 0 0,1 0 1 0 0,0 0-1 0 0,0 1 0 0 0,0-1 1 0 0,0 0-1 0 0,0 0 0 0 0,0 1 1 0 0,0-1-1 0 0,0 0 0 0 0,0 0 1 0 0,0 0-1 0 0,0 1 0 0 0,0-1 1 0 0,0 0-1 0 0,1 0 0 0 0,-1 1 1 0 0,1-1-28 0 0,-20 3 111 0 0,0 1 0 0 0,0 1 1 0 0,1 0-1 0 0,-1 2 0 0 0,1 0 0 0 0,0 1 0 0 0,1 0 1 0 0,0 2-1 0 0,0 0 0 0 0,1 1 0 0 0,0 1 1 0 0,1 0-1 0 0,-14 13-111 0 0,30-22-13 0 0,-1 0 0 0 0,1-1-1 0 0,-1 1 1 0 0,1 0 0 0 0,0-1 0 0 0,0 1-1 0 0,0-1 1 0 0,0 1 0 0 0,0-1 0 0 0,0 0 0 0 0,0 1-1 0 0,0-1 1 0 0,1 0 0 0 0,-1 0 0 0 0,0 0 0 0 0,1 0-1 0 0,-1 0 1 0 0,1 0 0 0 0,-1 0 0 0 0,1 0 0 0 0,0-1-1 0 0,-1 1 1 0 0,1 0 0 0 0,0-1 0 0 0,-1 0 0 0 0,1 1-1 0 0,0-1 1 0 0,0 0 0 0 0,-1 0 0 0 0,1 0 0 0 0,0 0-1 0 0,0 0 1 0 0,-1 0 0 0 0,1 0 0 0 0,0-1 0 0 0,0 1-1 0 0,-1-1 1 0 0,1 1 0 0 0,0-1 0 0 0,-1 0 0 0 0,1 0-1 0 0,-1 1 1 0 0,1-1 0 0 0,-1 0 0 0 0,1 0 0 0 0,-1-1 13 0 0,20-2-135 0 0,0-2 0 0 0,0 0 0 0 0,-1-1 1 0 0,0-1-1 0 0,-1-1 0 0 0,0-1 1 0 0,0 0-1 0 0,-1-1 0 0 0,0-2 1 0 0,-1 1-1 0 0,0-2 0 0 0,-1 0 1 0 0,-1-1-1 0 0,0-1 0 0 0,-1 0 1 0 0,-1-1-1 0 0,-1-1 0 0 0,0 0 1 0 0,-1 0-1 0 0,-1-1 0 0 0,-1 0 1 0 0,0-1-1 0 0,-2 0 0 0 0,0-1 1 0 0,3-17 134 0 0,-8 22 202 0 0,-1 0 0 0 0,-1 0 1 0 0,0-1-1 0 0,-1 1 1 0 0,-1 0-1 0 0,0-1 0 0 0,-1 1 1 0 0,-1 0-1 0 0,0 1 1 0 0,-2-1-1 0 0,1 1 0 0 0,-2 0 1 0 0,0 0-1 0 0,-1 1 1 0 0,0 0-1 0 0,-1 0 0 0 0,-1 1 1 0 0,0 0-1 0 0,-3-1-202 0 0,-20-5 1570 0 0,32 19-1358 0 0,-2 4 22 0 0,-2 3-235 0 0,1 1-1 0 0,0 0 0 0 0,1 1 0 0 0,0-1 1 0 0,0 1-1 0 0,1-1 0 0 0,0 1 0 0 0,0 0 1 0 0,1 0-1 0 0,0 0 0 0 0,0 0 0 0 0,1 0 1 0 0,1 0-1 0 0,-1 0 0 0 0,1 0 0 0 0,1-1 1 0 0,0 1-1 0 0,0 0 0 0 0,1 0 0 0 0,0-1 1 0 0,0 0-1 0 0,1 1 0 0 0,0-1 0 0 0,4 6 2 0 0,112 294-8138 0 0,-109-275 6988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0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414 538 1268 0 0,'1'-2'84'0'0,"1"1"1"0"0,-1-1-1 0 0,0 0 0 0 0,0 0 1 0 0,0 0-1 0 0,0 0 0 0 0,0 0 1 0 0,0 0-1 0 0,0 0 0 0 0,-1 0 1 0 0,1 0-1 0 0,-1 0 0 0 0,1 0 1 0 0,-1 0-1 0 0,0 0 0 0 0,0 0 1 0 0,0 0-1 0 0,0-1 0 0 0,0 1 1 0 0,0 0-1 0 0,-1 0 0 0 0,1 0 0 0 0,-1 0 1 0 0,1 0-1 0 0,-1 0 0 0 0,0 0 1 0 0,0 0-1 0 0,0 0 0 0 0,0 0 1 0 0,0 0-1 0 0,0 1 0 0 0,-1-1 1 0 0,1 0-1 0 0,-1 1 0 0 0,1-1 1 0 0,-1 1-1 0 0,1-1 0 0 0,-1 1 1 0 0,0 0-1 0 0,0 0 0 0 0,0 0 1 0 0,1 0-1 0 0,-2 0-84 0 0,-87-37 1685 0 0,74 39-1563 0 0,0 0 0 0 0,0 0 0 0 0,0 2 0 0 0,0 0 1 0 0,1 1-1 0 0,-1 0 0 0 0,1 1 0 0 0,0 1 0 0 0,0 0 0 0 0,1 1 1 0 0,0 1-1 0 0,0 0 0 0 0,1 1 0 0 0,0 1 0 0 0,0 0 1 0 0,1 0-1 0 0,0 1 0 0 0,1 1 0 0 0,-1 1-122 0 0,10-11 24 0 0,0 0 1 0 0,0 0-1 0 0,0 1 0 0 0,0-1 1 0 0,1 0-1 0 0,-1 1 0 0 0,1-1 1 0 0,-1 1-1 0 0,1-1 0 0 0,0 1 1 0 0,0 0-1 0 0,0-1 0 0 0,0 1 1 0 0,1 0-1 0 0,-1 0 0 0 0,1 0 1 0 0,-1-1-1 0 0,1 1 0 0 0,0 0 1 0 0,0 0-1 0 0,0 0 0 0 0,1 0 0 0 0,-1 0 1 0 0,1 0-1 0 0,-1-1 0 0 0,1 1 1 0 0,0 0-1 0 0,0 0 0 0 0,0-1 1 0 0,1 1-1 0 0,-1-1 0 0 0,1 1 1 0 0,-1-1-1 0 0,1 0 0 0 0,0 1 1 0 0,0-1-1 0 0,0 0 0 0 0,0 0 1 0 0,0 0-1 0 0,0 0 0 0 0,1-1 1 0 0,-1 1-1 0 0,1-1 0 0 0,0 1-24 0 0,124 46 46 0 0,-83-42-349 0 0,1-2-1 0 0,-1-2 1 0 0,1-1 0 0 0,0-3-1 0 0,-1-2 1 0 0,1-1-1 0 0,-1-3 1 0 0,-1-1-1 0 0,41-15 304 0 0,-80 24-41 0 0,-1-1-1 0 0,0 0 0 0 0,0 0 0 0 0,0 0 1 0 0,0 0-1 0 0,0 0 0 0 0,0-1 0 0 0,0 1 0 0 0,-1-1 1 0 0,1 0-1 0 0,0 1 0 0 0,-1-2 0 0 0,0 1 1 0 0,1 0-1 0 0,-1 0 0 0 0,0-1 0 0 0,0 1 1 0 0,0-1-1 0 0,0 1 0 0 0,-1-1 0 0 0,1 0 1 0 0,-1 0-1 0 0,1 0 0 0 0,-1 0 0 0 0,0 0 0 0 0,0 0 1 0 0,-1 0-1 0 0,1 0 0 0 0,-1 0 0 0 0,1-1 1 0 0,-1 1-1 0 0,0 0 0 0 0,0 0 0 0 0,0 0 1 0 0,-1-1-1 0 0,1 1 0 0 0,-1 0 0 0 0,0 0 1 0 0,0-2 41 0 0,-12-12 87 0 0,-1-1 1 0 0,0 2 0 0 0,-1 0 0 0 0,-1 1-1 0 0,-1 0 1 0 0,0 2 0 0 0,-1 0 0 0 0,0 0-1 0 0,-1 2 1 0 0,0 1 0 0 0,-1 0 0 0 0,0 1-1 0 0,0 1 1 0 0,-1 1 0 0 0,0 1 0 0 0,0 1 0 0 0,-1 0-1 0 0,-13 0-87 0 0,32 5 30 0 0,274 11 110 0 0,-30-37-921 0 0,-228 26 779 0 0,0-1 1 0 0,0 0 0 0 0,-1-1 0 0 0,1 0 0 0 0,-1-1 0 0 0,1 0 0 0 0,-1-1-1 0 0,0-1 1 0 0,0 0 0 0 0,-1 0 0 0 0,1-1 0 0 0,-1-1 0 0 0,-1 0-1 0 0,1 0 1 0 0,-1-1 0 0 0,0 0 0 0 0,-1-1 0 0 0,0 0 0 0 0,0 0 0 0 0,-1-1-1 0 0,0 0 1 0 0,-1-1 0 0 0,0 0 0 0 0,-1 0 0 0 0,0 0 0 0 0,1-5 1 0 0,-6 10 120 0 0,1 1 1 0 0,-1-1-1 0 0,-1 0 1 0 0,1 0-1 0 0,-1 0 1 0 0,0 0-1 0 0,0 0 1 0 0,-1 0-1 0 0,0 0 1 0 0,0 1-1 0 0,0-1 0 0 0,-1 0 1 0 0,0 0-1 0 0,0 1 1 0 0,0-1-1 0 0,-1 1 1 0 0,1 0-1 0 0,-1 0 1 0 0,-1 0-1 0 0,1 0 1 0 0,-1 0-1 0 0,0 1 1 0 0,0-1-1 0 0,0 1 1 0 0,0 0-1 0 0,-1 1 1 0 0,0-1-1 0 0,0 1 1 0 0,0-1-1 0 0,0 2 1 0 0,0-1-1 0 0,-6-2-120 0 0,9 5 31 0 0,0-1 0 0 0,-1 0 0 0 0,1 1 0 0 0,0 0 0 0 0,-1-1 0 0 0,1 1 0 0 0,-1 0 0 0 0,1 0 0 0 0,0 1 0 0 0,-1-1 0 0 0,1 0 0 0 0,0 1 0 0 0,-1-1 0 0 0,1 1 0 0 0,0 0 0 0 0,0 0 0 0 0,-1 0 1 0 0,1 0-1 0 0,0 0 0 0 0,0 0 0 0 0,0 1 0 0 0,0-1 0 0 0,0 1 0 0 0,1-1 0 0 0,-1 1 0 0 0,0 0 0 0 0,1 0 0 0 0,-1-1 0 0 0,1 1 0 0 0,0 0 0 0 0,-1 0 0 0 0,1 1 0 0 0,0-1 0 0 0,0 0 0 0 0,0 2-31 0 0,-32 84 343 0 0,27-45-255 0 0,1-1-1 0 0,2 1 0 0 0,2 0 1 0 0,2 0-1 0 0,2 0 1 0 0,2 0-1 0 0,1 0 0 0 0,11 35-87 0 0,66 272 49 0 0,-1-126-3936 0 0,-40-175-1402 0 0,-41-49 4238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0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152 167 2440 0 0,'-25'21'3273'0'0,"13"2"-2936"0"0,1 1 0 0 0,1 0 0 0 0,1 0 0 0 0,1 1 0 0 0,2 0 0 0 0,0 0 0 0 0,2 1 0 0 0,0 0 0 0 0,1 6-337 0 0,3-27 44 0 0,-1 8 79 0 0,1 0-1 0 0,0 0 1 0 0,0 0-1 0 0,2-1 1 0 0,0 1 0 0 0,0 0-1 0 0,1 0 1 0 0,0-1-1 0 0,1 0 1 0 0,1 0-1 0 0,0 0 1 0 0,1 0 0 0 0,0-1-1 0 0,0 1 1 0 0,2-2-1 0 0,-1 1 1 0 0,1-1-1 0 0,4 3-122 0 0,-2-2 70 0 0,0-1-1 0 0,1-1 1 0 0,0 0 0 0 0,1 0-1 0 0,0-1 1 0 0,0-1-1 0 0,1 0 1 0 0,0-1-1 0 0,0 0 1 0 0,0-1-1 0 0,1 0 1 0 0,0-1 0 0 0,0-1-1 0 0,0 0 1 0 0,0-1-1 0 0,0 0 1 0 0,1-1-1 0 0,-1-1 1 0 0,0 0-1 0 0,8-2-69 0 0,-13 1-41 0 0,1 0 0 0 0,0-1-1 0 0,-1 0 1 0 0,1 0 0 0 0,-1-1-1 0 0,0 0 1 0 0,1-1 0 0 0,-2 0-1 0 0,1 0 1 0 0,0-1 0 0 0,-1 0 0 0 0,0-1-1 0 0,0 1 1 0 0,0-2 0 0 0,-1 1-1 0 0,0-1 1 0 0,0 0 0 0 0,-1-1-1 0 0,0 1 1 0 0,0-1 0 0 0,-1 0-1 0 0,0-1 1 0 0,0 0 0 0 0,-1 1-1 0 0,0-1 1 0 0,-1 0 0 0 0,0-1-1 0 0,0 1 1 0 0,-1-1 0 0 0,0 0 41 0 0,1-13-151 0 0,-2-1 1 0 0,-1 0 0 0 0,0 1-1 0 0,-2-1 1 0 0,-1 1-1 0 0,-1-1 1 0 0,-1 1 0 0 0,0 0-1 0 0,-2 0 1 0 0,-1 1-1 0 0,-1 0 1 0 0,0 1 0 0 0,-2-1-1 0 0,-12-17 151 0 0,13 22 13 0 0,0 1 1 0 0,-1 0-1 0 0,-1 0 0 0 0,-1 1 1 0 0,0 0-1 0 0,-1 2 0 0 0,0-1 1 0 0,-1 2-1 0 0,-1 0 0 0 0,0 0 1 0 0,0 2-1 0 0,-1 0 0 0 0,-1 1 0 0 0,1 1 1 0 0,-1 0-1 0 0,-1 1 0 0 0,1 1 1 0 0,-1 1-1 0 0,-1 1 0 0 0,1 0 1 0 0,0 2-1 0 0,-1 0-13 0 0,13 1 35 0 0,0 1-1 0 0,0 0 1 0 0,0 1 0 0 0,0-1 0 0 0,0 1 0 0 0,1 1-1 0 0,-1-1 1 0 0,0 1 0 0 0,1 0 0 0 0,-1 1 0 0 0,1 0-1 0 0,0 0 1 0 0,0 0 0 0 0,0 1 0 0 0,0-1 0 0 0,0 1-1 0 0,1 1 1 0 0,0-1 0 0 0,0 1 0 0 0,0 0 0 0 0,0 0-1 0 0,1 0 1 0 0,0 1 0 0 0,0 0 0 0 0,0 0-1 0 0,1 0 1 0 0,0 0 0 0 0,0 0 0 0 0,0 1 0 0 0,1-1-1 0 0,0 1 1 0 0,0-1 0 0 0,1 1 0 0 0,0 0 0 0 0,0 0-1 0 0,1 0 1 0 0,-1 0 0 0 0,2 5-35 0 0,6 3 34 0 0,0 0-1 0 0,1 0 1 0 0,1 0-1 0 0,0-1 1 0 0,1-1 0 0 0,0 0-1 0 0,1 0 1 0 0,1-1-1 0 0,0 0 1 0 0,1-1-1 0 0,0-1 1 0 0,0 0 0 0 0,1 0-1 0 0,1-1 1 0 0,-1-1-1 0 0,2-1 1 0 0,4 2-34 0 0,175 63-2499 0 0,3-43-2909 0 0,-173-29 4219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0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2080 0 0,'0'1'97'0'0,"0"-1"0"0"0,0 1 0 0 0,0-1 0 0 0,0 1-1 0 0,0 0 1 0 0,0-1 0 0 0,-1 1 0 0 0,1-1 0 0 0,0 1 0 0 0,1-1 0 0 0,-1 1-1 0 0,0-1 1 0 0,0 1 0 0 0,0 0 0 0 0,0-1 0 0 0,0 1 0 0 0,0-1 0 0 0,1 1-1 0 0,-1-1 1 0 0,0 1 0 0 0,0-1 0 0 0,1 1 0 0 0,-1-1 0 0 0,0 1 0 0 0,1-1-1 0 0,-1 0 1 0 0,1 1 0 0 0,-1-1 0 0 0,0 0 0 0 0,1 1 0 0 0,-1-1 0 0 0,1 0-1 0 0,-1 1 1 0 0,1-1 0 0 0,-1 0 0 0 0,1 0 0 0 0,-1 1 0 0 0,1-1 0 0 0,-1 0-1 0 0,1 0 1 0 0,0 0 0 0 0,-1 0 0 0 0,1 0 0 0 0,-1 0 0 0 0,1 0 0 0 0,-1 0-1 0 0,1 0 1 0 0,-1 0 0 0 0,1 0 0 0 0,0 0 0 0 0,-1 0 0 0 0,1-1-1 0 0,-1 1 1 0 0,1 0 0 0 0,-1 0 0 0 0,1 0 0 0 0,-1-1 0 0 0,1 1 0 0 0,-1 0-1 0 0,1-1 1 0 0,-1 1 0 0 0,0 0 0 0 0,1-1 0 0 0,-1 1 0 0 0,1-1-97 0 0,-28 55 58 0 0,16-34 379 0 0,-45 214 397 0 0,30-83-618 0 0,-20-56-1043 0 0,-17-65-4957 0 0,54-30 4538 0 0</inkml:trace>
  <inkml:trace contextRef="#ctx0" brushRef="#br0" timeOffset="261.685">119 194 1932 0 0,'9'-23'2338'0'0,"3"7"2856"0"0,8 36-4781 0 0,234 232-71 0 0,-253-251-465 0 0,0 0-1 0 0,0 0 1 0 0,0 0-1 0 0,0 0 1 0 0,-1 0 0 0 0,1 0-1 0 0,0 0 1 0 0,0 0 0 0 0,-1 0-1 0 0,1 0 1 0 0,-1 0 0 0 0,1 1-1 0 0,-1-1 1 0 0,1 0-1 0 0,-1 0 1 0 0,0 0 0 0 0,0 1-1 0 0,1-1 1 0 0,-1 0 0 0 0,0 1-1 0 0,0-1 1 0 0,0 0-1 0 0,-1 0 1 0 0,1 1 0 0 0,0-1-1 0 0,0 0 1 0 0,-1 0 0 0 0,1 1-1 0 0,0-1 1 0 0,-1 0 0 0 0,0 0-1 0 0,1 0 1 0 0,-1 0-1 0 0,1 1 1 0 0,-1-1 0 0 0,0 0-1 0 0,0 0 1 0 0,0-1 0 0 0,0 1-1 0 0,0 0 1 0 0,0 0-1 0 0,0 0 1 0 0,0 0 0 0 0,0-1-1 0 0,0 1 1 0 0,0-1 0 0 0,0 1-1 0 0,0-1 1 0 0,-1 1 0 0 0,1-1-1 0 0,0 1 1 0 0,0-1-1 0 0,-1 0 1 0 0,1 0 0 0 0,0 0-1 0 0,0 0 1 0 0,-1 0 0 0 0,0 0 123 0 0,-10 0-1140 0 0</inkml:trace>
  <inkml:trace contextRef="#ctx0" brushRef="#br0" timeOffset="450.879">0 329 3024 0 0,'3'-15'7349'0'0,"39"0"-7189"0"0,-30 12 496 0 0,162-21-72 0 0,2 37-4101 0 0,-62-3-387 0 0,-92-8 2624 0 0,-5 1 24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8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1 847 1920 0 0,'138'-4'3908'0'0,"61"-55"-2502"0"0,-177 51-1080 0 0,-12 4-226 0 0,-4 4-75 0 0,-1-1 0 0 0,0 0 1 0 0,0-1-1 0 0,0 1 0 0 0,0-1 0 0 0,0 0 1 0 0,0 0-1 0 0,-1 0 0 0 0,1-1 1 0 0,-1 0-1 0 0,1 0 0 0 0,-1 0 1 0 0,0 0-1 0 0,0-1 0 0 0,-1 0 0 0 0,1 1 1 0 0,-1-1-1 0 0,0 0 0 0 0,1-1 1 0 0,-2 1-1 0 0,1-1 0 0 0,-1 1 1 0 0,1-1-1 0 0,-1 0 0 0 0,0 0 0 0 0,0-1-25 0 0,-7 2-45 0 0,-5-2 63 0 0,1 2-1 0 0,-1-1 0 0 0,0 2 1 0 0,0-1-1 0 0,0 1 1 0 0,-1 1-1 0 0,1 0 0 0 0,-1 0 1 0 0,1 1-1 0 0,-1 0 1 0 0,1 1-1 0 0,-1 0 0 0 0,0 1 1 0 0,1 0-1 0 0,-1 1 1 0 0,1 0-1 0 0,-1 0 1 0 0,1 1-1 0 0,0 1 0 0 0,0-1 1 0 0,0 2-1 0 0,1 0 1 0 0,-1 0-1 0 0,1 0 0 0 0,-8 7-17 0 0,3-2 68 0 0,0 0-1 0 0,1 1 0 0 0,0 1 0 0 0,1 0 0 0 0,0 0 0 0 0,1 2 0 0 0,0-1 0 0 0,1 1 1 0 0,1 1-1 0 0,0 0 0 0 0,1 0 0 0 0,1 1 0 0 0,0-1 0 0 0,1 2 0 0 0,1-1 0 0 0,0 1 0 0 0,1 0 1 0 0,1 0-1 0 0,1 0 0 0 0,0 0 0 0 0,1 2-67 0 0,2-12 36 0 0,-1-1 0 0 0,1 0 0 0 0,0 1 0 0 0,1-1 0 0 0,0 0 0 0 0,0 0-1 0 0,0 0 1 0 0,0 0 0 0 0,1 0 0 0 0,0-1 0 0 0,0 1 0 0 0,1-1 0 0 0,0 0 0 0 0,0 0 0 0 0,0 0 0 0 0,0 0 0 0 0,1-1 0 0 0,0 0 0 0 0,0 0 0 0 0,0 0 0 0 0,0 0 0 0 0,0-1-1 0 0,1 0 1 0 0,0 0 0 0 0,-1 0 0 0 0,1-1 0 0 0,0 0 0 0 0,1 0 0 0 0,-1 0 0 0 0,0-1 0 0 0,0 0 0 0 0,1 0 0 0 0,-1-1 0 0 0,0 0 0 0 0,1 0 0 0 0,-1 0 0 0 0,0-1 0 0 0,1 0-1 0 0,-1 0 1 0 0,2-1-36 0 0,37-15-7 0 0,-1-2 0 0 0,-1-1 0 0 0,-1-3 0 0 0,0-1 0 0 0,-2-2 0 0 0,-1-2 0 0 0,-2-2 0 0 0,24-24 7 0 0,102-72-290 0 0,-158 121 266 0 0,0 1-1 0 0,0 0 1 0 0,0 1 0 0 0,1-1-1 0 0,-1 1 1 0 0,1 0-1 0 0,0 1 1 0 0,0-1-1 0 0,0 1 1 0 0,0 0-1 0 0,0 1 1 0 0,1-1 0 0 0,-1 1-1 0 0,1 0 1 0 0,-1 1-1 0 0,1 0 1 0 0,-1 0-1 0 0,0 0 1 0 0,1 1-1 0 0,-1 0 1 0 0,1 0 0 0 0,-1 0-1 0 0,0 1 1 0 0,0 0-1 0 0,0 1 1 0 0,0-1-1 0 0,0 1 1 0 0,0 0-1 0 0,-1 0 1 0 0,1 1 0 0 0,-1 0-1 0 0,0 0 1 0 0,0 0-1 0 0,0 0 1 0 0,-1 1-1 0 0,5 5 25 0 0,-3-1-1 0 0,1 1 0 0 0,-1 0 0 0 0,0 1 0 0 0,-1-1 0 0 0,0 1 0 0 0,-1 0 0 0 0,0 0 0 0 0,-1 1 0 0 0,0-1 1 0 0,-1 1-1 0 0,0 0 0 0 0,-1-1 0 0 0,0 1 0 0 0,-1 0 0 0 0,0 0 1 0 0,-1-5-59 0 0,-1 0 1 0 0,1 0 0 0 0,-1 0-1 0 0,0-1 1 0 0,-1 1 0 0 0,1 0-1 0 0,-1-1 1 0 0,-1 0 0 0 0,1 0-1 0 0,-1 0 1 0 0,0 0 0 0 0,0 0-1 0 0,-1-1 1 0 0,0 0 0 0 0,0 0-1 0 0,0 0 1 0 0,0-1 0 0 0,-1 1-1 0 0,0-1 1 0 0,0-1-1 0 0,0 1 1 0 0,0-1 0 0 0,-1 0-1 0 0,-3 1 59 0 0,8-5-170 0 0,0 1-1 0 0,0-1 0 0 0,0 0 1 0 0,1 0-1 0 0,-1-1 0 0 0,0 1 1 0 0,0 0-1 0 0,1-1 0 0 0,-1 1 0 0 0,1-1 1 0 0,0 1-1 0 0,-1-1 0 0 0,1 1 1 0 0,0-1-1 0 0,0 0 0 0 0,0 0 1 0 0,0 0-1 0 0,0 0 0 0 0,0 0 0 0 0,1 0 1 0 0,-1 0-1 0 0,1 0 0 0 0,-1 0 1 0 0,1 0-1 0 0,0 0 0 0 0,-1 0 0 0 0,1 0 1 0 0,0 0-1 0 0,1 0 0 0 0,-1 0 1 0 0,0 0-1 0 0,1-1 171 0 0,-1-17-1211 0 0</inkml:trace>
  <inkml:trace contextRef="#ctx0" brushRef="#br0" timeOffset="416.839">1560 336 2784 0 0,'-3'4'3800'0'0,"-28"55"-2469"0"0,22-29-1139 0 0,2 0 1 0 0,1 0 0 0 0,1 1 0 0 0,2 0-1 0 0,1-1 1 0 0,2 1 0 0 0,0 0-1 0 0,3 0 1 0 0,0 0 0 0 0,6 22-193 0 0,6 124 338 0 0,-14-169-391 0 0,-1 0 0 0 0,-1 0 0 0 0,1 0 0 0 0,-1 0 0 0 0,-1 0 0 0 0,1 0 0 0 0,-1-1 0 0 0,-1 1 0 0 0,1 0-1 0 0,-1-1 1 0 0,-1 0 0 0 0,1 0 0 0 0,-1 0 0 0 0,0 0 0 0 0,-1 0 0 0 0,0-1 0 0 0,0 0 0 0 0,0 0 0 0 0,-1 0 0 0 0,0-1 0 0 0,0 0 0 0 0,0 0-1 0 0,-6 3 54 0 0,-11-11-777 0 0,16-1 686 0 0,0-1-1 0 0,1 1 1 0 0,-1-1 0 0 0,1-1-1 0 0,0 1 1 0 0,1-1 0 0 0,-1 0-1 0 0,1 0 1 0 0,0 0-1 0 0,1-1 1 0 0,-1 0 0 0 0,1 0-1 0 0,1 0 1 0 0,-1 0 0 0 0,1-1-1 0 0,1 1 1 0 0,-1-1 0 0 0,1 0-1 0 0,0 0 1 0 0,1 0-1 0 0,0 0 1 0 0,0 0 0 0 0,1 0-1 0 0,0 0 1 0 0,1 0 0 0 0,-1 0-1 0 0,1 0 1 0 0,1 0 0 0 0,0 0-1 0 0,0 0 92 0 0,1-5 6 0 0,0 0 1 0 0,1 0-1 0 0,0 1 0 0 0,1-1 0 0 0,1 1 0 0 0,0 0 0 0 0,0 1 1 0 0,1-1-1 0 0,1 1 0 0 0,0 1 0 0 0,0 0 0 0 0,1 0 1 0 0,0 0-1 0 0,1 1 0 0 0,0 0 0 0 0,1 1 0 0 0,-1 0 0 0 0,1 1 1 0 0,1 0-1 0 0,0 1 0 0 0,0 0 0 0 0,0 1 0 0 0,0 0 0 0 0,1 1 1 0 0,0 0-1 0 0,12-1-6 0 0,-14 3 76 0 0,0 1 1 0 0,-1-1-1 0 0,1 2 1 0 0,0 0-1 0 0,0 0 1 0 0,0 1-1 0 0,0 0 0 0 0,-1 1 1 0 0,1 1-1 0 0,-1-1 1 0 0,1 1-1 0 0,-1 1 1 0 0,0 0-1 0 0,0 1 1 0 0,0 0-1 0 0,-1 0 1 0 0,0 1-1 0 0,0 0 0 0 0,0 0 1 0 0,-1 1-1 0 0,0 1 1 0 0,0-1-1 0 0,-1 1 1 0 0,0 0-1 0 0,0 1 1 0 0,-1 0-1 0 0,3 6-76 0 0,-2-3 58 0 0,-2 0 1 0 0,0 1-1 0 0,0 0 0 0 0,-1 0 0 0 0,-1 0 1 0 0,0 1-1 0 0,-1-1 0 0 0,0 1 0 0 0,-1 0 1 0 0,-1-1-1 0 0,0 2-58 0 0,-23 38-681 0 0,-36-34-3443 0 0,27-30 2846 0 0</inkml:trace>
  <inkml:trace contextRef="#ctx0" brushRef="#br0" timeOffset="623.349">1796 531 3496 0 0,'4'-4'1132'0'0,"-2"-2"-235"0"0,-1 2-73 0 0,1-1-132 0 0,0 0-144 0 0,-2 2-160 0 0,0 0-196 0 0,0-1-216 0 0,-2 4 8 0 0,-1-1-508 0 0,-3-1-220 0 0,3 2-528 0 0,-3 0 43 0 0,1 0 125 0 0,0 2 44 0 0</inkml:trace>
  <inkml:trace contextRef="#ctx0" brushRef="#br0" timeOffset="1299.141">1894 616 1344 0 0,'159'274'4438'0'0,"-92"-130"-994"0"0,-70-157-3323 0 0,0 1-1 0 0,0-1 1 0 0,2 0-1 0 0,-1 0 0 0 0,2 0 1 0 0,0 0-1 0 0,0 0 1 0 0,1 0-1 0 0,1 0 1 0 0,0 0-1 0 0,1 0 1 0 0,0 1-1 0 0,1-1 1 0 0,1 1-1 0 0,0-1-120 0 0,-1 1-53 0 0,0-1 1 0 0,0 1-1 0 0,1 0 0 0 0,1 0 1 0 0,0 0-1 0 0,1 1 0 0 0,0 0 1 0 0,1 0-1 0 0,0 1 0 0 0,0 0 1 0 0,1 0-1 0 0,1 1 0 0 0,0 0 1 0 0,0 1-1 0 0,0 0 0 0 0,1 1 1 0 0,0 0-1 0 0,1 0 0 0 0,-1 1 1 0 0,1 1-1 0 0,1 0 0 0 0,-1 1 1 0 0,1 0-1 0 0,-1 1 0 0 0,1 0 1 0 0,0 1-1 0 0,2 0 53 0 0,-5 3-26 0 0,0 0 1 0 0,0 1-1 0 0,0 0 0 0 0,-1 0 1 0 0,1 1-1 0 0,0 0 1 0 0,-1 1-1 0 0,0 0 0 0 0,0 1 1 0 0,0-1-1 0 0,0 2 0 0 0,-1-1 1 0 0,0 1-1 0 0,0 1 1 0 0,-1-1-1 0 0,1 1 0 0 0,-2 1 1 0 0,1-1-1 0 0,-1 1 0 0 0,0 0 1 0 0,0 1-1 0 0,-1-1 1 0 0,0 1-1 0 0,-1 0 0 0 0,0 1 1 0 0,0-1-1 0 0,-1 1 0 0 0,2 9 26 0 0,-3-17 38 0 0,-1 1-1 0 0,1 0 1 0 0,-1 0-1 0 0,1 0 1 0 0,-1 1-1 0 0,0-1 1 0 0,0 0-1 0 0,-1 0 0 0 0,1 1 1 0 0,-1-1-1 0 0,1 0 1 0 0,-1 1-1 0 0,0-1 1 0 0,-1 0-1 0 0,1 1 0 0 0,0-1 1 0 0,-1 0-1 0 0,0 1 1 0 0,0-1-1 0 0,0 0 1 0 0,0 0-1 0 0,0 0 0 0 0,0 0 1 0 0,-1 0-1 0 0,0 0 1 0 0,0 0-1 0 0,1 0 1 0 0,-2 0-1 0 0,1-1 0 0 0,0 1 1 0 0,0-1-1 0 0,-1 0 1 0 0,1 0-1 0 0,-1 0 1 0 0,-2 2-38 0 0,3-5 10 0 0,1 0 1 0 0,-1 0 0 0 0,1 0 0 0 0,-1 0 0 0 0,1 0 0 0 0,-1 0 0 0 0,1 0 0 0 0,0-1-1 0 0,-1 1 1 0 0,1 0 0 0 0,0-1 0 0 0,0 1 0 0 0,0-1 0 0 0,0 1 0 0 0,0-1-1 0 0,1 0 1 0 0,-1 1 0 0 0,0-1 0 0 0,1 0 0 0 0,-1 0 0 0 0,1 1 0 0 0,0-1 0 0 0,-1 0-1 0 0,1 0 1 0 0,0 0 0 0 0,0 1 0 0 0,0-1 0 0 0,0 0 0 0 0,1 0 0 0 0,-1 0 0 0 0,0 1-1 0 0,1-1 1 0 0,-1 0 0 0 0,1 1 0 0 0,0-1 0 0 0,-1 0 0 0 0,1 1 0 0 0,0-1-1 0 0,0 1 1 0 0,1-2-11 0 0,5-13-49 0 0,1 0-1 0 0,0 1 0 0 0,1 0 1 0 0,0 1-1 0 0,2 0 0 0 0,-1 0 0 0 0,2 1 1 0 0,0 1-1 0 0,0 0 0 0 0,1 0 1 0 0,0 1-1 0 0,1 1 0 0 0,1 0 1 0 0,-1 1-1 0 0,1 1 0 0 0,1 0 0 0 0,0 1 1 0 0,0 1-1 0 0,0 0 0 0 0,1 1 1 0 0,-1 1-1 0 0,1 1 0 0 0,0 0 1 0 0,14 0 49 0 0,-21 2-26 0 0,1 1-1 0 0,-1 0 1 0 0,0 0 0 0 0,0 1 0 0 0,1 0 0 0 0,-1 1 0 0 0,0 0 0 0 0,0 1 0 0 0,0 0 0 0 0,-1 0 0 0 0,1 1 0 0 0,-1 1 0 0 0,0-1 0 0 0,0 1 0 0 0,0 1 0 0 0,0 0 0 0 0,-1 0 0 0 0,0 1 0 0 0,-1 0 0 0 0,1 0 0 0 0,-1 0 0 0 0,-1 1 0 0 0,1 0 0 0 0,-1 1 0 0 0,-1 0 0 0 0,0-1 0 0 0,0 2 0 0 0,0-1 0 0 0,-1 0 0 0 0,-1 1 0 0 0,2 5 26 0 0,16 165 78 0 0,-20-177-153 0 0,1-1 0 0 0,0 0 1 0 0,0 1-1 0 0,0-1 1 0 0,0 0-1 0 0,1 0 0 0 0,-1-1 1 0 0,0 1-1 0 0,1 0 0 0 0,-1-1 1 0 0,1 1-1 0 0,-1-1 0 0 0,1 0 1 0 0,0 0-1 0 0,0 0 0 0 0,0 0 1 0 0,-1 0-1 0 0,1-1 0 0 0,0 1 1 0 0,0-1-1 0 0,0 0 0 0 0,0 0 1 0 0,0 0-1 0 0,0 0 0 0 0,0 0 1 0 0,0-1-1 0 0,0 1 0 0 0,0-1 1 0 0,-1 0-1 0 0,1 0 0 0 0,0 0 1 0 0,0 0-1 0 0,-1-1 0 0 0,1 1 1 0 0,-1-1-1 0 0,1 1 0 0 0,-1-1 1 0 0,1 0-1 0 0,-1 0 1 0 0,2-2 74 0 0,55-32-2451 0 0,-27 23 1223 0 0</inkml:trace>
  <inkml:trace contextRef="#ctx0" brushRef="#br0" timeOffset="1707.119">3713 699 1404 0 0,'1'0'51'0'0,"-1"-1"1"0"0,1 1-1 0 0,-1 0 1 0 0,1-1-1 0 0,-1 1 0 0 0,0-1 1 0 0,1 1-1 0 0,-1-1 0 0 0,1 1 1 0 0,-1-1-1 0 0,0 1 0 0 0,1-1 1 0 0,-1 1-1 0 0,0-1 0 0 0,1 1 1 0 0,-1-1-1 0 0,0 0 1 0 0,0 1-1 0 0,0-1 0 0 0,0 0 1 0 0,0 1-1 0 0,1-1 0 0 0,-1 1 1 0 0,0-1-1 0 0,0 0 0 0 0,-1 1 1 0 0,1-1-1 0 0,0 0 0 0 0,0 1 1 0 0,0-1-1 0 0,0 1 0 0 0,0-1 1 0 0,-1 0-1 0 0,1 1 1 0 0,0-1-1 0 0,-1 1 0 0 0,1-1 1 0 0,0 1-1 0 0,-1-1 0 0 0,1 1 1 0 0,-1-1-1 0 0,1 1 0 0 0,0-1 1 0 0,-1 1-1 0 0,1-1 0 0 0,-1 1 1 0 0,0 0-1 0 0,1-1 1 0 0,-1 1-1 0 0,1 0 0 0 0,-1 0 1 0 0,1-1-1 0 0,-1 1 0 0 0,0 0 1 0 0,1 0-1 0 0,-1 0 0 0 0,0 0 1 0 0,1 0-1 0 0,-1 0 0 0 0,1 0 1 0 0,-1 0-1 0 0,0 0 0 0 0,1 0 1 0 0,-1 0-1 0 0,0 0 1 0 0,1 0-1 0 0,-1 0 0 0 0,1 1 1 0 0,-1-1-52 0 0,-57 5 1325 0 0,33 5-1130 0 0,1 0 0 0 0,0 2 0 0 0,1 1 1 0 0,0 1-1 0 0,1 1 0 0 0,0 1 0 0 0,2 1 0 0 0,0 1 1 0 0,1 0-1 0 0,0 1 0 0 0,2 2 0 0 0,-14 19-195 0 0,30-39 161 0 0,5 10 88 0 0,4-9-270 0 0,1 0-1 0 0,0-1 0 0 0,0 0 0 0 0,-1 0 0 0 0,1-1 0 0 0,0 0 0 0 0,0-1 0 0 0,0 0 0 0 0,0 0 0 0 0,-1-1 0 0 0,1 0 0 0 0,0-1 0 0 0,-1 0 0 0 0,0 0 0 0 0,0-1 0 0 0,0 1 0 0 0,0-2 0 0 0,1 0 22 0 0,-3 2-29 0 0,107-63 583 0 0,-113 152-28 0 0,5-79-593 0 0,-1 0 1 0 0,1-1-1 0 0,0 0 0 0 0,1 0 1 0 0,-1 0-1 0 0,1 0 0 0 0,0-1 1 0 0,1 0-1 0 0,-1 0 0 0 0,1-1 0 0 0,0 1 1 0 0,0-2-1 0 0,1 1 0 0 0,-1-1 1 0 0,1 0-1 0 0,-1 0 0 0 0,1-1 1 0 0,0 0-1 0 0,0-1 0 0 0,0 0 1 0 0,0 0-1 0 0,1 0 0 0 0,-1-1 1 0 0,0 0-1 0 0,0-1 0 0 0,0 0 1 0 0,0 0-1 0 0,0-1 0 0 0,0 0 1 0 0,0 0-1 0 0,-1-1 0 0 0,1 0 1 0 0,-1 0-1 0 0,1-1 0 0 0,-1 0 1 0 0,0 0-1 0 0,-1-1 0 0 0,1 0 1 0 0,-1 0-1 0 0,0 0 0 0 0,3-4 67 0 0,8-6-176 0 0,0 0 0 0 0,-2-1 0 0 0,0 0-1 0 0,-1-1 1 0 0,0-1 0 0 0,-2 0 0 0 0,0-1 0 0 0,-1 0-1 0 0,-1-1 1 0 0,-1 0 0 0 0,0-1 0 0 0,-2 0-1 0 0,1-6 177 0 0,7-21-84 0 0</inkml:trace>
  <inkml:trace contextRef="#ctx0" brushRef="#br0" timeOffset="1971.549">4143 536 4592 0 0,'13'-48'1077'0'0,"-3"0"0"0"0,-2-1-1 0 0,-2 0 1 0 0,-2 0 0 0 0,-2-12-1077 0 0,-2 60 364 0 0,0 1-49 0 0,-2-4 237 0 0,-11 7 126 0 0,-11 228 494 0 0,24-219-1122 0 0,50 234-440 0 0,-45-206 522 0 0,-2-25-815 0 0,0 0 0 0 0,-1 0 0 0 0,-1 0 0 0 0,-1-1 0 0 0,0 1 0 0 0,0 0 0 0 0,-2 0 0 0 0,0 0 0 0 0,0 0 0 0 0,-2 0 0 0 0,-3 9 683 0 0,-11-5-2461 0 0,10-19 1274 0 0</inkml:trace>
  <inkml:trace contextRef="#ctx0" brushRef="#br0" timeOffset="2605.705">3830 657 2036 0 0,'-10'-1'3435'0'0,"14"-2"-63"0"0,624-41-1853 0 0,-222 0-2171 0 0,-371 27 304 0 0,-35 16 302 0 0,0 1 14 0 0,-74-3-34 0 0,57 7 124 0 0,0 1 1 0 0,0 0-1 0 0,1 1 1 0 0,-1 1-1 0 0,1 0 1 0 0,1 1 0 0 0,0 1-1 0 0,0 1 1 0 0,0 0-1 0 0,1 1 1 0 0,1 0 0 0 0,0 1-1 0 0,0 0 1 0 0,1 1-1 0 0,1 1 1 0 0,0 0 0 0 0,1 0-1 0 0,1 1 1 0 0,0 1-1 0 0,1-1 1 0 0,0 1 0 0 0,2 0-1 0 0,0 1 1 0 0,0 0-1 0 0,0 5-58 0 0,6-20 13 0 0,0-1 0 0 0,0 0 0 0 0,0 1 0 0 0,0-1-1 0 0,0 1 1 0 0,0-1 0 0 0,0 0 0 0 0,0 1 0 0 0,0-1 0 0 0,1 0-1 0 0,-1 1 1 0 0,0-1 0 0 0,1 0 0 0 0,0 1 0 0 0,-1-1 0 0 0,1 0-1 0 0,0 0 1 0 0,-1 1 0 0 0,1-1 0 0 0,0 0 0 0 0,0 0 0 0 0,0 0-1 0 0,0 0 1 0 0,0 0 0 0 0,0 0 0 0 0,0-1 0 0 0,0 1 0 0 0,0 0-1 0 0,1 0 1 0 0,-1-1 0 0 0,0 1 0 0 0,0-1 0 0 0,1 1 0 0 0,-1-1-1 0 0,0 1 1 0 0,1-1 0 0 0,-1 0 0 0 0,1 0 0 0 0,-1 0 0 0 0,0 0-1 0 0,1 0 1 0 0,-1 0 0 0 0,1 0 0 0 0,-1 0 0 0 0,0 0 0 0 0,1-1-1 0 0,0 1-12 0 0,63-16 176 0 0,174-117-245 0 0,-76 34-157 0 0,-116 85 108 0 0,-45 14 91 0 0,18 15-56 0 0,-14-6 133 0 0,-1 1-1 0 0,0 0 1 0 0,0 0 0 0 0,-1 1-1 0 0,0 0 1 0 0,-1-1-1 0 0,0 1 1 0 0,-1 0-1 0 0,0 1 1 0 0,-1-1 0 0 0,0 0-1 0 0,-1 0 1 0 0,0 1-1 0 0,0-1 1 0 0,-2 3-50 0 0,2 4 702 0 0,-1-8 136 0 0,6-25-382 0 0,125-173-2778 0 0,-30 54-4734 0 0,-89 116 5844 0 0,-2-2 112 0 0</inkml:trace>
  <inkml:trace contextRef="#ctx0" brushRef="#br0" timeOffset="6377.503">6353 197 1496 0 0,'12'-68'6181'0'0,"-18"142"-3863"0"0,3-54-2123 0 0,-11 297 285 0 0,57-23 103 0 0,-2-14-34 0 0,-41-278-847 0 0,1 7-1285 0 0,-4-22-1249 0 0,-9-63-993 0 0,8 39 2653 0 0</inkml:trace>
  <inkml:trace contextRef="#ctx0" brushRef="#br0" timeOffset="6831.395">5685 96 1832 0 0,'-35'6'5838'0'0,"359"-41"-3416"0"0,288-15-928 0 0,-393 37-1026 0 0,-129 10-8844 0 0,-66 3 7198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2104 0 0,'0'-1'62'0'0,"0"0"-1"0"0,0 0 0 0 0,0 0 1 0 0,0 0-1 0 0,0 0 1 0 0,0 0-1 0 0,1 0 0 0 0,-1 0 1 0 0,0 0-1 0 0,1 0 1 0 0,-1 0-1 0 0,0 0 0 0 0,1 0 1 0 0,0 0-1 0 0,-1 0 0 0 0,1 0 1 0 0,-1 0-1 0 0,1 1 1 0 0,0-1-1 0 0,0 0 0 0 0,-1 0 1 0 0,1 1-1 0 0,0-1 1 0 0,0 1-1 0 0,0-1 0 0 0,0 0 1 0 0,0 1-1 0 0,0 0 1 0 0,0-1-1 0 0,0 1 0 0 0,0 0 1 0 0,0-1-1 0 0,0 1 1 0 0,0 0-1 0 0,0 0 0 0 0,0 0 1 0 0,0 0-1 0 0,0 0 0 0 0,0 0 1 0 0,1 0-1 0 0,-1 0 1 0 0,0 0-1 0 0,0 1 0 0 0,0-1 1 0 0,0 0-1 0 0,0 1 1 0 0,0-1-1 0 0,0 0 0 0 0,0 1 1 0 0,0 0-1 0 0,-1-1 1 0 0,1 1-1 0 0,0-1 0 0 0,0 1 1 0 0,0 0-1 0 0,-1 0 1 0 0,1 0-1 0 0,0 0-61 0 0,57 40 218 0 0,-30-18-41 0 0,-1 1 0 0 0,-1 2 0 0 0,-1 0 0 0 0,-1 2 0 0 0,-2 0 0 0 0,-1 1 0 0 0,-1 2 0 0 0,-1 0 0 0 0,-2 1-1 0 0,-1 0 1 0 0,1 8-177 0 0,-16-38 71 0 0,1 1 0 0 0,-1-1-1 0 0,0 0 1 0 0,0 1-1 0 0,0-1 1 0 0,-1 1 0 0 0,1-1-1 0 0,0 1 1 0 0,-1 0 0 0 0,0-1-1 0 0,0 1 1 0 0,1 0-1 0 0,-2-1 1 0 0,1 1 0 0 0,0-1-1 0 0,0 1 1 0 0,-1 0 0 0 0,1-1-1 0 0,-1 1 1 0 0,0-1-1 0 0,0 1 1 0 0,0-1 0 0 0,0 0-1 0 0,0 1 1 0 0,-1-1-1 0 0,1 0 1 0 0,-1 0 0 0 0,1 0-1 0 0,-1 0 1 0 0,0 0 0 0 0,0 0-1 0 0,0 0 1 0 0,0-1-1 0 0,0 1 1 0 0,0-1 0 0 0,0 1-1 0 0,-3 0-70 0 0,3-4 33 0 0,-1 0-1 0 0,1-1 0 0 0,-1 1 0 0 0,1-1 1 0 0,0 0-1 0 0,0 0 0 0 0,0 0 1 0 0,0 0-1 0 0,1 0 0 0 0,-1 0 0 0 0,1 0 1 0 0,0 0-1 0 0,-1-1 0 0 0,2 1 1 0 0,-1-1-1 0 0,0 1 0 0 0,1 0 0 0 0,-1-1 1 0 0,1 1-1 0 0,0-1 0 0 0,0 1 1 0 0,1-4-33 0 0,-1 4 31 0 0,0-10-28 0 0,0 0-1 0 0,1 0 0 0 0,1 1 1 0 0,0-1-1 0 0,0 0 0 0 0,2 1 1 0 0,-1 0-1 0 0,2 0 0 0 0,0 0 0 0 0,0 0 1 0 0,1 1-1 0 0,0 0 0 0 0,1 0 1 0 0,0 0-1 0 0,2 0-2 0 0,-5 2-29 0 0,1 0 0 0 0,-1 0 1 0 0,2 1-1 0 0,-1 0 0 0 0,1 0 0 0 0,1 0 1 0 0,-1 1-1 0 0,1 0 0 0 0,0 0 0 0 0,1 1 0 0 0,0 0 1 0 0,0 0-1 0 0,0 1 0 0 0,0 0 0 0 0,1 0 1 0 0,0 1-1 0 0,0 0 0 0 0,0 1 0 0 0,1 0 0 0 0,-1 0 1 0 0,1 1-1 0 0,0 0 0 0 0,-1 1 0 0 0,1 0 1 0 0,0 0-1 0 0,0 1 0 0 0,0 0 0 0 0,0 1 1 0 0,-1 0-1 0 0,1 1 0 0 0,3 1 29 0 0,7 5-25 0 0,-1 1 1 0 0,1 1 0 0 0,-2 1-1 0 0,1 0 1 0 0,-1 2-1 0 0,-1 0 1 0 0,-1 1-1 0 0,0 0 1 0 0,0 2-1 0 0,-2 0 1 0 0,0 0 0 0 0,0 2 24 0 0,24 95 265 0 0,-40-108-224 0 0,0-1 0 0 0,-1 0 1 0 0,1 0-1 0 0,-1 0 0 0 0,0 0 0 0 0,0-1 1 0 0,0 1-1 0 0,0-1 0 0 0,-1 1 0 0 0,1-1 1 0 0,-1 0-1 0 0,0-1 0 0 0,0 1 0 0 0,0-1 0 0 0,0 1 1 0 0,0-1-1 0 0,-1-1 0 0 0,1 1 0 0 0,0 0 1 0 0,-5 0-42 0 0,8-2 105 0 0,1 0-16 0 0,-5-4-22 0 0,0-4-94 0 0,1 0 0 0 0,0 0 0 0 0,0-1 0 0 0,0 0 0 0 0,1 0 0 0 0,0 0 0 0 0,1 0 0 0 0,0 0 0 0 0,1 0 1 0 0,-1 0-1 0 0,2-1 0 0 0,-1 1 0 0 0,1-1 0 0 0,1 1 0 0 0,0 0 0 0 0,0-1 0 0 0,1 1 0 0 0,0 0 0 0 0,1 0 0 0 0,0 0 0 0 0,0 0 0 0 0,1 0 0 0 0,0 1 0 0 0,0 0 0 0 0,5-7 27 0 0,3-18-95 0 0,-10 21 31 0 0,1-1-1 0 0,1 1 1 0 0,0 0-1 0 0,0 0 1 0 0,1 0-1 0 0,1 0 1 0 0,0 1-1 0 0,0 0 1 0 0,1 0-1 0 0,1 1 1 0 0,0 0-1 0 0,0 0 1 0 0,1 1-1 0 0,0 0 1 0 0,0 0-1 0 0,1 1 1 0 0,1 0-1 0 0,-1 1 1 0 0,1 0-1 0 0,0 1 1 0 0,1 0-1 0 0,-1 1 1 0 0,1 0-1 0 0,0 1 0 0 0,8-2 65 0 0,-13 10-31 0 0,0 0-1 0 0,0 0 0 0 0,0 1 1 0 0,-1 0-1 0 0,1 0 0 0 0,-1 0 1 0 0,-1 1-1 0 0,1 0 0 0 0,-1 0 0 0 0,0 1 1 0 0,0-1-1 0 0,-1 1 0 0 0,0 0 1 0 0,0 0-1 0 0,0 1 0 0 0,-1-1 0 0 0,-1 1 1 0 0,3 6 31 0 0,4 6-36 0 0,26 66-9 0 0,-30-69 37 0 0,0 0 0 0 0,2-1 0 0 0,0 0 0 0 0,0 0 0 0 0,2-1 0 0 0,0 0 0 0 0,1 0 0 0 0,0-1 0 0 0,9 9 8 0 0,-10-19 15 0 0,-1 0-1 0 0,0-1 1 0 0,1 0-1 0 0,0 0 1 0 0,0-1-1 0 0,0 0 1 0 0,0-1-1 0 0,0 0 1 0 0,0 0-1 0 0,0-1 1 0 0,0 0 0 0 0,0-1-1 0 0,1 0 1 0 0,-1 0-1 0 0,0-1 1 0 0,-1 0-1 0 0,1-1 1 0 0,0 0-1 0 0,-1 0 1 0 0,1-1-1 0 0,-1 0 1 0 0,0 0-1 0 0,0-1 1 0 0,-1 0 0 0 0,1-1-1 0 0,-1 1 1 0 0,0-1-1 0 0,-1-1 1 0 0,1 1-1 0 0,-1-1 1 0 0,3-5-15 0 0,128-184 426 0 0,-121 138 47 0 0,-16 57-384 0 0,0 1-12 0 0,0 0-28 0 0,0 0-16 0 0,-18 1 67 0 0,-1 148-53 0 0,19-141-19 0 0,1 0-1 0 0,0 0 1 0 0,0 0 0 0 0,1 0 0 0 0,1-1-1 0 0,-1 1 1 0 0,1 0 0 0 0,0-1-1 0 0,1 0 1 0 0,-1 0 0 0 0,2 0 0 0 0,-1 0-1 0 0,1 0 1 0 0,0-1 0 0 0,0 0-1 0 0,0 0 1 0 0,1 0 0 0 0,0-1 0 0 0,1 0-1 0 0,-1 0 1 0 0,1 0 0 0 0,0-1-1 0 0,0 0 1 0 0,0-1 0 0 0,0 1 0 0 0,7 1-28 0 0,-2-2 14 0 0,0 0 0 0 0,-1 0 0 0 0,1-2 0 0 0,0 1 0 0 0,0-1 0 0 0,0-1 1 0 0,0 0-1 0 0,0-1 0 0 0,0 0 0 0 0,0-1 0 0 0,0-1 0 0 0,-1 1 0 0 0,1-2 0 0 0,-1 0 1 0 0,0 0-1 0 0,0-1 0 0 0,0 0 0 0 0,0-1 0 0 0,-1 0 0 0 0,0-1 0 0 0,0 0 0 0 0,-1 0 1 0 0,0-1-1 0 0,0 0 0 0 0,-1-1 0 0 0,2-2-14 0 0,0-6-91 0 0,-1 1-1 0 0,0-1 1 0 0,-1-1-1 0 0,-1 0 1 0 0,0 0-1 0 0,-2 0 1 0 0,0 0-1 0 0,-1-1 1 0 0,-1 0-1 0 0,0 0 1 0 0,-2 0 0 0 0,0-12 91 0 0,-2 26-7 0 0,0 0 1 0 0,0 0-1 0 0,0 0 1 0 0,0 0-1 0 0,-1 0 1 0 0,0 0-1 0 0,0 0 1 0 0,0 0-1 0 0,-1 1 1 0 0,1-1-1 0 0,-1 1 1 0 0,0 0 0 0 0,-1 0-1 0 0,1 0 1 0 0,-1 0-1 0 0,1 0 1 0 0,-1 1-1 0 0,0 0 1 0 0,0 0-1 0 0,-1 0 1 0 0,1 0-1 0 0,-1 0 1 0 0,-3 0 6 0 0,7 2 33 0 0,-15 4-36 0 0,8 5 20 0 0,-1 1 0 0 0,2-1 0 0 0,-1 2 0 0 0,1-1 0 0 0,1 1 0 0 0,-1 0 0 0 0,2 0 0 0 0,-1 1 0 0 0,2-1 1 0 0,-1 1-1 0 0,1 0 0 0 0,1 1 0 0 0,0-1 0 0 0,1 1 0 0 0,0-1 0 0 0,0 1 0 0 0,2 0 0 0 0,-1-1 0 0 0,1 1 0 0 0,1 0 0 0 0,0 0 0 0 0,2 7-17 0 0,41 112 467 0 0,-14-64-60 0 0,-30-66-393 0 0,1 0 0 0 0,-1 0 0 0 0,1 1 0 0 0,0-1 1 0 0,0 0-1 0 0,-1 0 0 0 0,1 0 0 0 0,0 1 0 0 0,0-1 0 0 0,0 0 1 0 0,0 0-1 0 0,0 0 0 0 0,1-1 0 0 0,-1 1 0 0 0,0 0 0 0 0,0 0 1 0 0,0-1-1 0 0,1 1 0 0 0,-1 0 0 0 0,0-1 0 0 0,1 0 0 0 0,-1 1 1 0 0,1-1-1 0 0,-1 0 0 0 0,0 1 0 0 0,1-1 0 0 0,-1 0 0 0 0,1 0 1 0 0,-1 0-1 0 0,1 0 0 0 0,-1-1 0 0 0,0 1 0 0 0,1 0 0 0 0,-1-1 1 0 0,1 1-1 0 0,-1-1 0 0 0,0 1 0 0 0,0-1 0 0 0,1 1 1 0 0,-1-1-1 0 0,0 0 0 0 0,0 0 0 0 0,1 0 0 0 0,-1 1 0 0 0,0-1 1 0 0,0 0-1 0 0,0-1 0 0 0,0 1-14 0 0,57-51 226 0 0,89-159-510 0 0,-143 204 260 0 0,0 0 0 0 0,0 1 0 0 0,0-1 0 0 0,1 1 0 0 0,0 0 0 0 0,0 0 0 0 0,1 0 1 0 0,-1 1-1 0 0,1-1 0 0 0,1 2 0 0 0,-1-1 0 0 0,0 1 0 0 0,1 0 0 0 0,0 0 0 0 0,0 0 0 0 0,0 1 0 0 0,1 1 1 0 0,-1-1-1 0 0,1 1 0 0 0,0 0 0 0 0,-1 1 0 0 0,1-1 0 0 0,0 2 0 0 0,0-1 0 0 0,0 1 0 0 0,-1 0 1 0 0,1 1-1 0 0,0 0 0 0 0,0 0 0 0 0,0 1 0 0 0,-1 0 0 0 0,1 0 24 0 0,-3 0 12 0 0,0 0 1 0 0,0 0-1 0 0,0 0 0 0 0,-1 1 0 0 0,1 0 1 0 0,-1 0-1 0 0,1 0 0 0 0,-1 0 0 0 0,0 1 1 0 0,-1-1-1 0 0,1 1 0 0 0,0 0 0 0 0,-1 0 1 0 0,0 0-1 0 0,0 1 0 0 0,0-1 0 0 0,-1 1 1 0 0,0 0-1 0 0,0 0 0 0 0,0 0 1 0 0,0 0-1 0 0,-1 0 0 0 0,1 0 0 0 0,-1 0 1 0 0,-1 0-1 0 0,1 1 0 0 0,-1-1 0 0 0,0 0 1 0 0,0 1-1 0 0,0-1 0 0 0,-1 0 0 0 0,0 0 1 0 0,0 3-13 0 0,-13 8 58 0 0,-1-1 1 0 0,-1-1 0 0 0,0-1-1 0 0,0 0 1 0 0,-1-1 0 0 0,-1 0-1 0 0,0-2 1 0 0,-1 0 0 0 0,0-1-1 0 0,0-1 1 0 0,-1-1 0 0 0,0 0-1 0 0,0-2 1 0 0,-1 0 0 0 0,-17 1-59 0 0,38-6-33 0 0,-1 1 0 0 0,0-1 1 0 0,1 1-1 0 0,-1-1 0 0 0,1 0 1 0 0,-1 0-1 0 0,0 1 0 0 0,1-1 1 0 0,-1 0-1 0 0,0 0 0 0 0,0 0 1 0 0,1 0-1 0 0,-1 1 0 0 0,0-1 1 0 0,1 0-1 0 0,-1 0 0 0 0,0-1 1 0 0,0 1-1 0 0,1 0 0 0 0,-1 0 1 0 0,0 0-1 0 0,1 0 0 0 0,-1-1 1 0 0,0 1-1 0 0,1 0 0 0 0,-1 0 1 0 0,0-1-1 0 0,1 1 0 0 0,-1-1 1 0 0,1 1-1 0 0,-1 0 0 0 0,1-1 1 0 0,-1 1-1 0 0,1-1 0 0 0,-1 0 1 0 0,1 1-1 0 0,-1-1 0 0 0,1 1 1 0 0,0-1-1 0 0,-1 1 0 0 0,1-1 1 0 0,0 0-1 0 0,-1 1 0 0 0,1-1 1 0 0,0 0-1 0 0,0 0 0 0 0,0 1 1 0 0,0-1-1 0 0,0 0 0 0 0,0 1 1 0 0,0-1-1 0 0,0 0 0 0 0,0 1 1 0 0,0-1-1 0 0,0 0 0 0 0,0 0 1 0 0,0 1-1 0 0,0-1 0 0 0,1 0 1 0 0,-1 1-1 0 0,0-1 0 0 0,1 0 1 0 0,-1 1-1 0 0,0-1 0 0 0,1 1 1 0 0,-1-1-1 0 0,1 0 0 0 0,-1 1 1 0 0,1-1-1 0 0,-1 1 33 0 0,33-49-1848 0 0,-31 46 1610 0 0,133-114-5051 0 0,-89 85 4183 0 0</inkml:trace>
  <inkml:trace contextRef="#ctx0" brushRef="#br0" timeOffset="250.357">3061 116 1576 0 0,'59'-90'4605'0'0,"-71"65"464"0"0,-7 44-4512 0 0,13-1-489 0 0,1 1-1 0 0,1 0 1 0 0,0 0 0 0 0,2 0-1 0 0,0 0 1 0 0,1 1-1 0 0,1-1 1 0 0,1 0 0 0 0,0 1-1 0 0,2-1 1 0 0,0 0 0 0 0,1 0-1 0 0,1 0 1 0 0,1-1-1 0 0,0 0 1 0 0,2 0 0 0 0,3 5-68 0 0,17 66-447 0 0,-5 23-2264 0 0,-24-109 2490 0 0,1 1 1 0 0,-1-1-1 0 0,1 0 1 0 0,-1 0-1 0 0,0 0 0 0 0,0 0 1 0 0,0 0-1 0 0,-1 0 1 0 0,1-1-1 0 0,-1 1 0 0 0,1 0 1 0 0,-1-1-1 0 0,0 1 1 0 0,0-1-1 0 0,0 1 1 0 0,0-1-1 0 0,-1 0 0 0 0,1 0 1 0 0,-1 0-1 0 0,1 0 1 0 0,-1 0-1 0 0,1-1 0 0 0,-1 1 1 0 0,0-1-1 0 0,0 0 1 0 0,0 0-1 0 0,0 0 1 0 0,0 0-1 0 0,0 0 0 0 0,0-1 1 0 0,0 1-1 0 0,-1-1 221 0 0,-10 0-1136 0 0</inkml:trace>
  <inkml:trace contextRef="#ctx0" brushRef="#br0" timeOffset="528.189">2778 471 1164 0 0,'-8'-12'6769'0'0,"30"-3"-4889"0"0,33-8-1277 0 0,242-18-1016 0 0,-60 14-6011 0 0,-197 19 5201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4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80 1588 0 0,'-7'1'196'0'0,"-1"0"0"0"0,1 0 0 0 0,-1 0 0 0 0,1 1 0 0 0,0 1 0 0 0,-1-1 1 0 0,1 1-1 0 0,0 0 0 0 0,1 1 0 0 0,-1-1 0 0 0,1 1 0 0 0,-1 1 0 0 0,1-1 0 0 0,0 1 0 0 0,1 0 0 0 0,-1 0 0 0 0,1 1 0 0 0,0 0 0 0 0,1 0 0 0 0,-1 0 0 0 0,1 0 0 0 0,0 1 0 0 0,1 0 1 0 0,-2 3-197 0 0,-4 7 252 0 0,2 1 1 0 0,0 0 0 0 0,1 0-1 0 0,1 0 1 0 0,0 1 0 0 0,1 0 0 0 0,2-1-1 0 0,-2 20-252 0 0,4-22 119 0 0,-1 0 0 0 0,2-1-1 0 0,0 1 1 0 0,1-1-1 0 0,1 1 1 0 0,0-1-1 0 0,1 0 1 0 0,0 0-1 0 0,2 0 1 0 0,4 10-119 0 0,0-5-19 0 0,1 0 1 0 0,1 0-1 0 0,0-1 1 0 0,2-1-1 0 0,0 0 0 0 0,1-1 1 0 0,1-1-1 0 0,0 0 1 0 0,1-1-1 0 0,1-1 1 0 0,0 0 18 0 0,12 7-805 0 0,1-1-1 0 0,1-2 1 0 0,0 0 0 0 0,2-3 0 0 0,-1 0 0 0 0,17 3 805 0 0,-7-7-934 0 0,0-5-278 0 0</inkml:trace>
  <inkml:trace contextRef="#ctx0" brushRef="#br0" timeOffset="1736.959">629 120 1688 0 0,'-8'-17'3451'0'0,"-18"54"-3019"0"0,80 244 569 0 0,-7-86-470 0 0,-45-148-3306 0 0,-5-42 1457 0 0,-13 7-48 0 0</inkml:trace>
  <inkml:trace contextRef="#ctx0" brushRef="#br0" timeOffset="2886.973">652 85 836 0 0,'33'-40'6909'0'0,"142"-2"-7215"0"0,-172 41 302 0 0,1 0 0 0 0,0 1 0 0 0,0 0 1 0 0,0-1-1 0 0,0 1 0 0 0,0 1 0 0 0,0-1 1 0 0,-1 0-1 0 0,1 1 0 0 0,0 0 0 0 0,0 0 1 0 0,0 0-1 0 0,-1 0 0 0 0,1 1 1 0 0,-1-1-1 0 0,1 1 0 0 0,-1 0 0 0 0,1 0 1 0 0,-1 0-1 0 0,0 1 0 0 0,0-1 0 0 0,0 1 1 0 0,0 0-1 0 0,-1 0 0 0 0,1 0 0 0 0,-1 0 1 0 0,0 0-1 0 0,1 0 0 0 0,-2 0 0 0 0,1 1 1 0 0,0-1-1 0 0,-1 1 0 0 0,1 0 0 0 0,-1-1 1 0 0,0 1-1 0 0,0 0 0 0 0,0 0 0 0 0,-1 0 1 0 0,1 0-1 0 0,-1 0 0 0 0,0-1 0 0 0,0 1 1 0 0,-1 0-1 0 0,1 0 4 0 0,-2 9 0 0 0,1 0 1 0 0,-2 0-1 0 0,0-1 0 0 0,0 1 1 0 0,-1-1-1 0 0,-1 0 1 0 0,0 0-1 0 0,0 0 0 0 0,-1-1 1 0 0,-1 0-1 0 0,-7 10 0 0 0,-20 37 187 0 0,34-57-167 0 0,55-5-8 0 0,-41 4-28 0 0,-10-1 12 0 0,0 1 0 0 0,-1-1 0 0 0,1 0-1 0 0,0 1 1 0 0,0 0 0 0 0,0 0 0 0 0,-1 0 0 0 0,1 1 0 0 0,0-1-1 0 0,0 1 1 0 0,0 0 0 0 0,-1 0 0 0 0,1 0 0 0 0,-1 1 0 0 0,1-1 0 0 0,-1 1-1 0 0,1 0 1 0 0,-1 0 0 0 0,0 0 0 0 0,0 0 0 0 0,0 0 0 0 0,0 1 0 0 0,0 0-1 0 0,-1-1 1 0 0,1 1 0 0 0,-1 0 0 0 0,1 0 0 0 0,-1 0 0 0 0,0 1 4 0 0,-2 2 17 0 0,0-1 1 0 0,-1 1-1 0 0,1-1 1 0 0,-1 0 0 0 0,0 0-1 0 0,-1 1 1 0 0,0-1-1 0 0,1 0 1 0 0,-2 0 0 0 0,1 0-1 0 0,0-1 1 0 0,-1 1-1 0 0,0-1 1 0 0,0 1 0 0 0,0-1-1 0 0,-1 0 1 0 0,0 0-1 0 0,1 0 1 0 0,-1-1-1 0 0,0 1 1 0 0,-1-1 0 0 0,1 0-1 0 0,-1 0 1 0 0,1 0-1 0 0,-1-1 1 0 0,-1 1-18 0 0,-110 51-999 0 0,89-65-3276 0 0,25 3 3011 0 0</inkml:trace>
  <inkml:trace contextRef="#ctx0" brushRef="#br0" timeOffset="3322.436">1463 533 1268 0 0,'-1'10'206'0'0,"0"0"0"0"0,-1 0 0 0 0,0-1 0 0 0,0 1 0 0 0,-1-1 0 0 0,0 1-1 0 0,0-1 1 0 0,-1 0 0 0 0,-1 0 0 0 0,1-1 0 0 0,-2 1 0 0 0,1-1 0 0 0,-1 0 0 0 0,0-1 0 0 0,0 1 0 0 0,-1-1-1 0 0,0 0 1 0 0,-1-1 0 0 0,1 0 0 0 0,-1 0 0 0 0,-1-1 0 0 0,1 1 0 0 0,-1-2 0 0 0,1 1 0 0 0,-1-1 0 0 0,-1-1 0 0 0,1 0-1 0 0,0 0 1 0 0,-5 0-206 0 0,12-2-88 0 0,1 0-1 0 0,0-1 0 0 0,-1 1 1 0 0,1-1-1 0 0,0 1 0 0 0,-1-1 1 0 0,1 1-1 0 0,-1-1 0 0 0,1 0 1 0 0,-1 0-1 0 0,1 0 0 0 0,-1 0 1 0 0,1 0-1 0 0,-1 0 0 0 0,1 0 1 0 0,0 0-1 0 0,-1 0 0 0 0,1-1 1 0 0,-1 1-1 0 0,1-1 0 0 0,0 1 1 0 0,-1-1-1 0 0,1 1 0 0 0,0-1 1 0 0,-1 0-1 0 0,1 0 0 0 0,0 0 1 0 0,0 0-1 0 0,0 0 1 0 0,0 0-1 0 0,0 0 0 0 0,0 0 1 0 0,0 0-1 0 0,0 0 0 0 0,0 0 1 0 0,0-1-1 0 0,1 1 0 0 0,-1 0 1 0 0,0-1-1 0 0,1 1 0 0 0,-1 0 1 0 0,1-1-1 0 0,0 1 0 0 0,-1-1 1 0 0,1 1-1 0 0,0-1 0 0 0,0 1 89 0 0,3-16-1516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0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1372 0 0,'64'-14'764'0'0,"-13"46"-365"0"0,-22 2-129 0 0,-1 0 1 0 0,-2 2-1 0 0,-2 1 1 0 0,-1 1-1 0 0,-2 1 1 0 0,-1 1-1 0 0,-3 1 0 0 0,7 23-270 0 0,-16-37 148 0 0,-7-22-91 0 0,0 1 0 0 0,1 0 1 0 0,-1-1-1 0 0,1 0 0 0 0,0 1 0 0 0,0-1 1 0 0,1 0-1 0 0,0 0 0 0 0,0 0 0 0 0,0 0 1 0 0,0 0-1 0 0,1-1 0 0 0,0 0 0 0 0,0 1 1 0 0,0-2-1 0 0,0 1 0 0 0,2 1-57 0 0,-5-5 206 0 0,8-3-187 0 0,1-1 0 0 0,-1 0 0 0 0,0 0 0 0 0,0-1 0 0 0,0-1 0 0 0,-1 1 0 0 0,1-1 0 0 0,-1-1-1 0 0,-1 0 1 0 0,1 0 0 0 0,-1 0 0 0 0,-1-1 0 0 0,1 0 0 0 0,-1 0 0 0 0,-1-1 0 0 0,1 1 0 0 0,-2-1 0 0 0,1-1 0 0 0,-1 1 0 0 0,0 0 0 0 0,-1-1-1 0 0,0 0 1 0 0,-1 0 0 0 0,0-2-19 0 0,13-119 291 0 0,60 221-90 0 0,-52-74-152 0 0,2 0 0 0 0,0-2 1 0 0,1-1-1 0 0,0-1 0 0 0,1-1 0 0 0,0-1 0 0 0,1-1 0 0 0,0-2 0 0 0,0-1 0 0 0,1-1 0 0 0,-1-1 0 0 0,1-2 0 0 0,0-1 0 0 0,0-1 0 0 0,19-3-49 0 0,-30 2-38 0 0,0 0 1 0 0,0-1-1 0 0,0-1 0 0 0,0-1 0 0 0,-1-1 0 0 0,0 0 0 0 0,0-1 0 0 0,0-1 0 0 0,0 0 0 0 0,11-9 38 0 0,-21 13-85 0 0,-1-1 1 0 0,0 1-1 0 0,-1-1 1 0 0,1-1-1 0 0,-1 1 0 0 0,0-1 1 0 0,0 0-1 0 0,0 0 0 0 0,0-1 1 0 0,-1 1-1 0 0,0-1 0 0 0,0 0 1 0 0,-1 0-1 0 0,0-1 0 0 0,0 1 1 0 0,0-1-1 0 0,-1 1 0 0 0,0-1 1 0 0,0 0-1 0 0,-1 0 0 0 0,1 1 1 0 0,-2-1-1 0 0,1 0 0 0 0,-1-1 1 0 0,0 1-1 0 0,0 0 0 0 0,-1 0 1 0 0,0 0-1 0 0,0 1 0 0 0,-2-6 85 0 0,-14-33-296 0 0,-3 12 32 0 0</inkml:trace>
  <inkml:trace contextRef="#ctx0" brushRef="#br0" timeOffset="420.901">1819 350 1792 0 0,'18'-2'231'0'0,"1"-2"-1"0"0,-1 0 1 0 0,-1-1-1 0 0,1 0 1 0 0,-1-2-1 0 0,0 0 1 0 0,0-1-1 0 0,-1-1 1 0 0,0 0-1 0 0,0-2 1 0 0,-1 1-1 0 0,0-2 1 0 0,-1 0-1 0 0,-1 0 0 0 0,0-2 1 0 0,-1 1-1 0 0,0-2 1 0 0,-1 0-1 0 0,0 0 1 0 0,2-6-231 0 0,-12 19 5 0 0,0-1 0 0 0,0 0 0 0 0,0 0 0 0 0,0 1 0 0 0,-1-1 0 0 0,1 0 0 0 0,-1 0 0 0 0,0 0 0 0 0,0 0 0 0 0,0 1 0 0 0,0-1 0 0 0,0 0 0 0 0,0 0 0 0 0,-1 0 0 0 0,1 0 0 0 0,-1 1 1 0 0,0-1-1 0 0,0 0 0 0 0,0 0 0 0 0,0 1 0 0 0,-1-1 0 0 0,1 1 0 0 0,-1-1 0 0 0,1 1 0 0 0,-1 0 0 0 0,0 0 0 0 0,0-1 0 0 0,0 1 0 0 0,0 1 0 0 0,0-1 0 0 0,-1 0 0 0 0,1 0 0 0 0,0 1 0 0 0,-1-1 0 0 0,1 1 0 0 0,-1 0 0 0 0,0 0 0 0 0,1 0 0 0 0,-1 0-5 0 0,-124-11 341 0 0,107 15-252 0 0,-1 2 0 0 0,1 0 0 0 0,0 1 1 0 0,0 1-1 0 0,1 1 0 0 0,0 1 0 0 0,0 0 1 0 0,1 1-1 0 0,0 1 0 0 0,1 1 0 0 0,0 1 1 0 0,1 0-1 0 0,1 1 0 0 0,0 1 1 0 0,1 0-1 0 0,-9 12-89 0 0,20-23 30 0 0,1 0 0 0 0,-1 0 1 0 0,1 1-1 0 0,-1-1 1 0 0,1 1-1 0 0,1-1 0 0 0,-1 1 1 0 0,1 0-1 0 0,-1 0 0 0 0,2 0 1 0 0,-1 0-1 0 0,0-1 0 0 0,1 1 1 0 0,0 0-1 0 0,0 0 1 0 0,0 0-1 0 0,1 0 0 0 0,0 0 1 0 0,0 0-1 0 0,0 0 0 0 0,0 0 1 0 0,1 0-1 0 0,0-1 0 0 0,0 1 1 0 0,0-1-1 0 0,0 1 0 0 0,1-1 1 0 0,0 0-1 0 0,0 0 1 0 0,0 0-1 0 0,0 0 0 0 0,0 0 1 0 0,1-1-1 0 0,0 0 0 0 0,0 0 1 0 0,0 0-1 0 0,3 2-30 0 0,172 77 354 0 0,-112-70-1277 0 0,0-2-1 0 0,0-3 0 0 0,0-3 1 0 0,44-5 923 0 0,27-13-2360 0 0,-75 3 1274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1948 0 0,'16'-2'3925'0'0,"4"62"-3183"0"0,-13-34-352 0 0,104 383 2103 0 0,-71-160-630 0 0,-43-290-966 0 0,6 16-998 0 0,0 1 1 0 0,1 0 0 0 0,2 0 0 0 0,1 1-1 0 0,0-1 1 0 0,2 2 0 0 0,0-1-1 0 0,2 1 1 0 0,0 0 0 0 0,2 1-1 0 0,0 1 1 0 0,1 0 0 0 0,2 1-1 0 0,-1 0 1 0 0,19-15 100 0 0,-32 31-22 0 0,0 1 1 0 0,0 0-1 0 0,1 0 0 0 0,-1 0 1 0 0,0 0-1 0 0,1 1 1 0 0,-1-1-1 0 0,1 1 0 0 0,0-1 1 0 0,0 1-1 0 0,-1 0 0 0 0,1 0 1 0 0,0 0-1 0 0,0 0 1 0 0,0 1-1 0 0,0-1 0 0 0,0 1 1 0 0,0 0-1 0 0,0-1 0 0 0,0 2 1 0 0,0-1-1 0 0,0 0 1 0 0,0 0-1 0 0,0 1 0 0 0,0 0 1 0 0,0 0-1 0 0,-1-1 0 0 0,1 2 1 0 0,0-1-1 0 0,0 0 0 0 0,-1 0 1 0 0,1 1-1 0 0,-1 0 1 0 0,1-1-1 0 0,-1 1 0 0 0,1 0 1 0 0,-1 0-1 0 0,0 0 0 0 0,0 1 1 0 0,0-1-1 0 0,0 0 1 0 0,-1 1-1 0 0,1-1 0 0 0,-1 1 1 0 0,1 0 21 0 0,46 133-306 0 0,-42-95 304 0 0,-7-33-19 0 0,1 0-1 0 0,0 0 1 0 0,1 0-1 0 0,-1 0 1 0 0,1 0-1 0 0,1 0 1 0 0,0 0-1 0 0,0 0 1 0 0,0 0-1 0 0,1-1 1 0 0,0 1-1 0 0,1-1 1 0 0,-1 0-1 0 0,1 0 1 0 0,1 0-1 0 0,-1 0 1 0 0,1-1-1 0 0,1 0 1 0 0,-1 0-1 0 0,1 0 1 0 0,0-1-1 0 0,0 1 1 0 0,0-2-1 0 0,1 1 1 0 0,0-1-1 0 0,0 0 1 0 0,0 0-1 0 0,0 0 1 0 0,1-1-1 0 0,0 0 22 0 0,15-2-294 0 0,0-1-1 0 0,1 0 1 0 0,-1-2-1 0 0,0 0 0 0 0,0-2 1 0 0,0-1-1 0 0,-1 0 0 0 0,1-2 1 0 0,-1 0-1 0 0,-1-2 0 0 0,1 0 1 0 0,-1-2-1 0 0,-1 0 0 0 0,0-1 1 0 0,7-7 294 0 0,-2 4-164 0 0</inkml:trace>
  <inkml:trace contextRef="#ctx0" brushRef="#br0" timeOffset="372.908">1107 561 4296 0 0,'40'-84'1391'0'0,"-43"81"-1329"0"0,0-1 1 0 0,0 1-1 0 0,-1 0 1 0 0,1 0-1 0 0,-1 0 1 0 0,0 1 0 0 0,0-1-1 0 0,0 1 1 0 0,0 0-1 0 0,0 0 1 0 0,-1 0-1 0 0,1 1 1 0 0,0-1 0 0 0,-1 1-1 0 0,0 0 1 0 0,1 1-1 0 0,-1-1 1 0 0,1 1-1 0 0,-1 0 1 0 0,0 0 0 0 0,-1 0-63 0 0,-9 2 90 0 0,-1 0 1 0 0,1 1-1 0 0,0 1 0 0 0,0 0 1 0 0,0 1-1 0 0,1 1 1 0 0,0 0-1 0 0,0 1 1 0 0,0 1-1 0 0,1 0 1 0 0,0 1-1 0 0,1 0 1 0 0,-1 1-1 0 0,2 0 0 0 0,0 1 1 0 0,0 0-1 0 0,1 1 1 0 0,-8 10-91 0 0,0 21 452 0 0,18-42-381 0 0,4 9 150 0 0,6-5-230 0 0,0-1 1 0 0,1 0-1 0 0,-1-1 1 0 0,1-1-1 0 0,-1 1 0 0 0,1-1 1 0 0,0-1-1 0 0,0 0 1 0 0,0-1-1 0 0,0 0 1 0 0,0-1-1 0 0,0 0 0 0 0,0 0 1 0 0,-1-1-1 0 0,1-1 1 0 0,-1 0-1 0 0,1 0 1 0 0,-1-1-1 0 0,0 0 0 0 0,5-4 9 0 0,-14 8 1 0 0,12-4-11 0 0,-1 0 1 0 0,0-1-1 0 0,0-1 0 0 0,-1 0 1 0 0,0 0-1 0 0,0-1 0 0 0,0-1 0 0 0,-1 0 1 0 0,0 0-1 0 0,0-1 0 0 0,-1 0 0 0 0,0-1 1 0 0,-1 1-1 0 0,0-2 0 0 0,0 1 1 0 0,-1-1-1 0 0,3-7 10 0 0,-8-16 1284 0 0,-2 32-1187 0 0,0 2-10 0 0,0 0-10 0 0,9-6 104 0 0,219 172-1705 0 0,-192-136-857 0 0,-26-21-1358 0 0,-9-9 2644 0 0</inkml:trace>
  <inkml:trace contextRef="#ctx0" brushRef="#br0" timeOffset="1047.42">1528 267 1316 0 0,'10'13'2002'0'0,"87"237"1943"0"0,-76-176-3374 0 0,12 46 632 0 0,-32-120-1084 0 0,-1 0 9 0 0,0 0 28 0 0,11 5 92 0 0,70-81 38 0 0,66-131-66 0 0,-146 206-213 0 0,-1 0-1 0 0,1 0 0 0 0,-1 1 1 0 0,0-1-1 0 0,1 0 1 0 0,-1 0-1 0 0,1 1 0 0 0,0-1 1 0 0,-1 0-1 0 0,1 1 1 0 0,0-1-1 0 0,-1 0 0 0 0,1 1 1 0 0,0-1-1 0 0,-1 1 1 0 0,1-1-1 0 0,0 1 0 0 0,0-1 1 0 0,0 1-1 0 0,0 0 1 0 0,0-1-1 0 0,-1 1 0 0 0,1 0 1 0 0,0 0-1 0 0,0 0 0 0 0,0 0 1 0 0,0 0-1 0 0,0 0 1 0 0,0 0-1 0 0,0 0 0 0 0,0 0 1 0 0,0 0-1 0 0,-1 0 1 0 0,1 0-1 0 0,0 1 0 0 0,0-1 1 0 0,0 0-1 0 0,0 1 1 0 0,0-1-1 0 0,-1 1 0 0 0,1-1 1 0 0,0 1-1 0 0,0-1 1 0 0,-1 1-1 0 0,1-1 0 0 0,0 1 1 0 0,-1 0-1 0 0,1-1 0 0 0,0 1 1 0 0,-1 0-1 0 0,1 0 1 0 0,-1 0-1 0 0,0-1 0 0 0,1 1 1 0 0,-1 0-1 0 0,1 0 1 0 0,-1 0-1 0 0,0 0 0 0 0,0 0 1 0 0,0 0-1 0 0,1-1 1 0 0,-1 1-1 0 0,0 0 0 0 0,0 0 1 0 0,0 0-1 0 0,0 0 1 0 0,-1 0-1 0 0,1 0-6 0 0,7 11 2 0 0,-2-2 3 0 0,0-1-1 0 0,1 1 1 0 0,0-1-1 0 0,0 0 1 0 0,1 0 0 0 0,0-1-1 0 0,1 0 1 0 0,0 0-1 0 0,0-1 1 0 0,0 1 0 0 0,1-2-1 0 0,0 0 1 0 0,1 0-1 0 0,0 0 1 0 0,-1-1 0 0 0,1-1-1 0 0,1 0 1 0 0,-1 0-1 0 0,8 1-4 0 0,4 0 13 0 0,0-2 0 0 0,0-1 0 0 0,0 0 0 0 0,0-2 0 0 0,0 0 0 0 0,0-2 0 0 0,0 0 0 0 0,0-1 0 0 0,0-2 0 0 0,0 0 0 0 0,12-5-13 0 0,-24 5-23 0 0,0 1 0 0 0,0-1 1 0 0,-1-1-1 0 0,0 0 0 0 0,0 0 0 0 0,0-1 0 0 0,0 0 0 0 0,-1 0 1 0 0,0-1-1 0 0,-1 0 0 0 0,0-1 0 0 0,0 1 0 0 0,-1-1 0 0 0,0-1 1 0 0,0 1-1 0 0,-1-1 0 0 0,-1 0 0 0 0,1 0 0 0 0,-1-1 1 0 0,-1 1-1 0 0,0-1 0 0 0,-1 0 0 0 0,0 1 0 0 0,-1-1 0 0 0,0 0 1 0 0,0-4 22 0 0,-2 4 12 0 0,0 1 0 0 0,-1 0 1 0 0,0 0-1 0 0,-1 0 1 0 0,0 0-1 0 0,0 0 0 0 0,-1 1 1 0 0,-1-1-1 0 0,1 1 1 0 0,-2 0-1 0 0,1 1 0 0 0,-1-1 1 0 0,0 1-1 0 0,-1 0 1 0 0,0 0-1 0 0,0 1 0 0 0,-1 0 1 0 0,0 0-1 0 0,0 1 1 0 0,0 0-1 0 0,-1 1 0 0 0,0-1 1 0 0,0 2-1 0 0,0-1 1 0 0,-1 1-1 0 0,1 1 0 0 0,-1-1 1 0 0,0 2-1 0 0,0 0 1 0 0,-1 0-1 0 0,1 0 0 0 0,0 1 1 0 0,0 1-1 0 0,-1 0 1 0 0,1 0-1 0 0,0 1 0 0 0,-1 0 1 0 0,1 1-1 0 0,0 0 1 0 0,-7 3-13 0 0,9-3 14 0 0,1 0 1 0 0,0 1 0 0 0,0-1 0 0 0,0 1-1 0 0,0 0 1 0 0,1 1 0 0 0,-1 0-1 0 0,1 0 1 0 0,0 0 0 0 0,0 1-1 0 0,0 0 1 0 0,1 0 0 0 0,-1 0 0 0 0,1 1-1 0 0,1 0 1 0 0,-1 0 0 0 0,1 0-1 0 0,0 0 1 0 0,0 1 0 0 0,1 0 0 0 0,0 0-1 0 0,0 0 1 0 0,1 0 0 0 0,-1 0-1 0 0,1 0 1 0 0,1 1 0 0 0,0-1 0 0 0,0 0-1 0 0,0 1 1 0 0,1 4-15 0 0,3 4-152 0 0,1 1 0 0 0,1-1-1 0 0,0 0 1 0 0,1 0 0 0 0,1-1 0 0 0,1 1 0 0 0,0-2 0 0 0,0 1-1 0 0,2-1 1 0 0,0 0 0 0 0,0-1 0 0 0,1 0 0 0 0,1-1-1 0 0,0 0 1 0 0,1-1 0 0 0,0 0 0 0 0,1-1 0 0 0,0-1-1 0 0,0 0 1 0 0,1-1 0 0 0,0 0 0 0 0,0-1 0 0 0,13 3 152 0 0,138 28-4748 0 0,-142-38 3615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1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2424 0 0,'21'8'318'0'0,"0"2"0"0"0,0 0 0 0 0,-1 2 0 0 0,-1 0 0 0 0,0 1 0 0 0,0 1 0 0 0,-1 0 0 0 0,-1 2 0 0 0,-1 0 0 0 0,0 1 0 0 0,-1 0 0 0 0,-1 1 0 0 0,0 1 0 0 0,0 2-318 0 0,12 12 347 0 0,4 1-45 0 0,-1 2-1 0 0,-1 2 0 0 0,-2 0 0 0 0,-2 2 0 0 0,-1 0 0 0 0,-3 2 1 0 0,-1 0-1 0 0,-2 1 0 0 0,-2 1 0 0 0,-2 1 0 0 0,-2 0 1 0 0,2 24-302 0 0,-32 53 708 0 0,11-100-666 0 0,-2 1-1 0 0,-1-1 0 0 0,-1-1 1 0 0,0 0-1 0 0,-2-1 0 0 0,0 0 1 0 0,-2-1-1 0 0,0-1 0 0 0,-1 0 1 0 0,0-1-1 0 0,-2-1 0 0 0,0-1 1 0 0,0 0-1 0 0,-10 4-41 0 0,26-16-178 0 0,-1 0-1 0 0,1-1 0 0 0,-1 1 1 0 0,0-1-1 0 0,0 1 1 0 0,0-1-1 0 0,0 0 1 0 0,0-1-1 0 0,0 1 0 0 0,0-1 1 0 0,-1 0-1 0 0,1 0 1 0 0,0 0-1 0 0,-1 0 1 0 0,1-1-1 0 0,-1 0 0 0 0,1 0 1 0 0,-1 0-1 0 0,1 0 1 0 0,-1-1-1 0 0,1 1 1 0 0,-1-1-1 0 0,1-1 0 0 0,0 1 1 0 0,0 0-1 0 0,-1-1 1 0 0,1 0-1 0 0,0 0 1 0 0,0 0-1 0 0,1-1 0 0 0,-1 1 1 0 0,0-1-1 0 0,1 0 1 0 0,0 0-1 0 0,-1 0 1 0 0,1 0-1 0 0,0-1 0 0 0,1 1 1 0 0,-1-1-1 0 0,1 0 1 0 0,-1 0-1 0 0,1 0 1 0 0,0 0-1 0 0,1 0 0 0 0,-1 0 1 0 0,1 0-1 0 0,-1-3 179 0 0,-4-32-1207 0 0,4-2 74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1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18 888 0 0,'15'-18'2793'0'0,"-22"22"-875"0"0,-65 84-524 0 0,-344 387 3393 0 0,401-460-4620 0 0,0 0-1 0 0,2 1 1 0 0,0 1 0 0 0,0 0 0 0 0,2 0 0 0 0,0 1-1 0 0,1 1 1 0 0,0 0 0 0 0,2 0 0 0 0,1 1-1 0 0,0 0 1 0 0,0 6-167 0 0,10-20 36 0 0,0-1-1 0 0,0 0 0 0 0,1 0 0 0 0,0-1 1 0 0,0 1-1 0 0,1-1 0 0 0,-1 0 1 0 0,1 0-1 0 0,0 0 0 0 0,0-1 1 0 0,0 1-1 0 0,0-1 0 0 0,1-1 0 0 0,-1 1 1 0 0,1-1-1 0 0,0 0 0 0 0,0 0 1 0 0,0 0-1 0 0,0-1 0 0 0,0 0 0 0 0,0 0 1 0 0,0-1-1 0 0,0 1 0 0 0,0-1 1 0 0,0-1-1 0 0,0 1 0 0 0,0-1 1 0 0,1 0-1 0 0,-1-1-35 0 0,-3 2 4 0 0,360-13 312 0 0,-132-1-1111 0 0,-16 0-1777 0 0,-74-11-3068 0 0,-120 17 3176 0 0,-20 7 1266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1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2128 0 0,'-2'0'91'0'0,"1"1"0"0"0,-1-1 1 0 0,0 1-1 0 0,1 0 0 0 0,-1 0 0 0 0,0 0 0 0 0,1 0 0 0 0,-1 0 0 0 0,1 0 0 0 0,-1 0 1 0 0,1 0-1 0 0,0 0 0 0 0,0 1 0 0 0,-1-1 0 0 0,1 0 0 0 0,0 1 0 0 0,0-1 0 0 0,0 1 1 0 0,1 0-1 0 0,-1-1 0 0 0,0 1 0 0 0,0 0 0 0 0,1-1 0 0 0,-1 1 0 0 0,1 0 0 0 0,0 0 1 0 0,-1 0-1 0 0,1-1 0 0 0,0 1 0 0 0,0 0 0 0 0,0 0 0 0 0,0 0 0 0 0,1-1 1 0 0,-1 1-1 0 0,0 0 0 0 0,1 0 0 0 0,-1-1 0 0 0,1 1 0 0 0,0 0 0 0 0,-1 0 0 0 0,1-1 1 0 0,0 1-1 0 0,0-1 0 0 0,0 1 0 0 0,0-1 0 0 0,0 1 0 0 0,1-1 0 0 0,-1 0 0 0 0,0 0 1 0 0,1 1-1 0 0,-1-1 0 0 0,1 0 0 0 0,-1 0 0 0 0,1 0 0 0 0,-1 0 0 0 0,1-1 0 0 0,0 1 1 0 0,-1 0-1 0 0,2 0-91 0 0,17 6 213 0 0,1-1 1 0 0,-1 0 0 0 0,1-2 0 0 0,0 0-1 0 0,0-1 1 0 0,0-1 0 0 0,0-2-1 0 0,0 0 1 0 0,22-2-214 0 0,11 1-180 0 0,202-26-1745 0 0,-40-13-2124 0 0,-141 25 2871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1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3 324 2256 0 0,'-2'-23'2704'0'0,"11"31"-1238"0"0,17 34-680 0 0,315 552 2163 0 0,-235-406-1696 0 0,-79-230-651 0 0,70-376-1172 0 0,-77 307 391 0 0,89-412-21 0 0,-94 484-285 0 0,-3 39-2377 0 0,43 73-1884 0 0,-41-55 3576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1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0 840 0 0,'36'19'494'0'0,"-1"2"-1"0"0,-1 1 1 0 0,-1 1-1 0 0,0 2 1 0 0,-3 1-1 0 0,0 2 1 0 0,-1 0-1 0 0,-2 2 1 0 0,-1 2-1 0 0,-2 0 1 0 0,0 1-1 0 0,-3 2 1 0 0,-1 0-1 0 0,-1 1 1 0 0,-2 1-1 0 0,4 17-493 0 0,-11-32 177 0 0,0 1 0 0 0,-2 0 0 0 0,-1 0 1 0 0,-1 1-1 0 0,-1 0 0 0 0,-1 0 0 0 0,-1 0 0 0 0,-2 1 0 0 0,0-1 0 0 0,-1 0 0 0 0,-3 21-177 0 0,-2-15 108 0 0,-1 0 0 0 0,-2 0 0 0 0,0-1 0 0 0,-2 0 0 0 0,-1 0 0 0 0,-2-1 0 0 0,0-1 0 0 0,-7 8-108 0 0,2-7-134 0 0,-2-1 0 0 0,-1-2-1 0 0,-1 0 1 0 0,0-1 0 0 0,-2-1 0 0 0,-1-1-1 0 0,-1-1 1 0 0,-4 1 134 0 0,1-3-641 0 0,-1 0-1 0 0,-1-3 1 0 0,0 0-1 0 0,-2-2 1 0 0,1-1 0 0 0,-2-2-1 0 0,1-1 1 0 0,-1-1 0 0 0,-1-3-1 0 0,0 0 1 0 0,-22-1 641 0 0,10-4-1175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1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917 133 1268 0 0,'0'0'1046'0'0,"0"0"-195"0"0,0 0-32 0 0,3-3-60 0 0,9-10-58 0 0,-9 10-87 0 0,-3 3-30 0 0,0 0-64 0 0,0 0-55 0 0,0 0-69 0 0,0 0-48 0 0,0 0-42 0 0,0 0-10 0 0,18 3 197 0 0,-15 1-455 0 0,-1-1-1 0 0,1 1 0 0 0,-1 0 1 0 0,0 0-1 0 0,0-1 0 0 0,0 2 1 0 0,-1-1-1 0 0,1 0 0 0 0,-1 0 1 0 0,0 0-1 0 0,0 1 0 0 0,-1-1 1 0 0,1 1-1 0 0,-1-1 1 0 0,0 0-1 0 0,0 1 0 0 0,-1-1 1 0 0,1 1-1 0 0,-1-1 0 0 0,0 0 1 0 0,0 2-38 0 0,0 17 135 0 0,42 255 784 0 0,1 60-1604 0 0,-41-336 569 0 0,0-1 1 0 0,0 1-1 0 0,-1 0 0 0 0,1 0 0 0 0,-1-1 0 0 0,1 1 1 0 0,-1 0-1 0 0,0 0 0 0 0,0 0 0 0 0,1 0 0 0 0,-1 0 1 0 0,-1 0-1 0 0,1 0 0 0 0,0-1 0 0 0,0 1 0 0 0,-1 0 1 0 0,1 0-1 0 0,-1 0 0 0 0,1 0 0 0 0,-1-1 0 0 0,0 1 0 0 0,0 0 1 0 0,0-1-1 0 0,0 1 0 0 0,0 0 0 0 0,0-1 0 0 0,0 1 1 0 0,-1-1-1 0 0,1 0 0 0 0,0 1 0 0 0,-1-1 0 0 0,1 0 1 0 0,-1 0-1 0 0,0 0 0 0 0,1 0 0 0 0,-1 0 0 0 0,0 0 0 0 0,1-1 1 0 0,-1 1-1 0 0,0 0 0 0 0,0-1 0 0 0,0 0 0 0 0,0 1 1 0 0,1-1-1 0 0,-1 0 0 0 0,0 0 0 0 0,0 0 0 0 0,0 0 1 0 0,0 0-1 0 0,0 0 0 0 0,0-1 0 0 0,0 1 0 0 0,1-1 0 0 0,-1 1 1 0 0,0-1-1 0 0,0 1 0 0 0,1-1 0 0 0,-1 0 0 0 0,0 0 1 0 0,1 0-1 0 0,-1 0 0 0 0,1 0 0 0 0,-1-1 0 0 0,1 1 1 0 0,-1 0-1 0 0,1-1 0 0 0,0 1 116 0 0,-17-17-1185 0 0</inkml:trace>
  <inkml:trace contextRef="#ctx0" brushRef="#br0" timeOffset="312.345">468 103 1480 0 0,'-37'-9'4956'0'0,"60"-4"-2194"0"0,126-12-1690 0 0,2 6 0 0 0,135 2-1072 0 0,-88 13-2311 0 0,-2 4-3516 0 0,-191 0 5647 0 0,-4 0-964 0 0</inkml:trace>
  <inkml:trace contextRef="#ctx0" brushRef="#br0" timeOffset="1588.877">158 1 964 0 0,'-17'21'366'0'0,"0"0"0"0"0,1 1 1 0 0,1 1-1 0 0,2 1 0 0 0,0 0 0 0 0,1 0 0 0 0,2 1 1 0 0,0 1-1 0 0,2 0 0 0 0,0 0 0 0 0,2 0 0 0 0,1 1 1 0 0,2 0-1 0 0,0 0 0 0 0,2 0 0 0 0,1 1 0 0 0,1-1 1 0 0,1 0-1 0 0,1 0 0 0 0,7 24-366 0 0,0-9 89 0 0,2-1-1 0 0,2-1 1 0 0,2 0-1 0 0,2-1 1 0 0,1-1-1 0 0,1 0 1 0 0,3-2-1 0 0,1 0 0 0 0,23 25-88 0 0,173 148-2421 0 0,-20-110-1297 0 0,-129-77 2533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1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1180 0 0,'6'10'6068'0'0,"-13"0"-6069"0"0,-60 120 1503 0 0,14 88-570 0 0,37-141-1528 0 0,-7-33-2634 0 0,8-38 680 0 0,14-6 1321 0 0</inkml:trace>
  <inkml:trace contextRef="#ctx0" brushRef="#br0" timeOffset="264.936">32 79 2096 0 0,'10'-11'4713'0'0,"21"38"-3194"0"0,-20-16-1250 0 0,189 176 1298 0 0,-199-185-1676 0 0,43 45-386 0 0,-30-8-5063 0 0,-16-39 4334 0 0,-12 3 22 0 0</inkml:trace>
  <inkml:trace contextRef="#ctx0" brushRef="#br0" timeOffset="516.378">0 194 1960 0 0,'12'8'5511'0'0,"19"-3"-4565"0"0,-27-4-673 0 0,213 8 617 0 0,-2-48-7502 0 0,-192 32 5256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1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1108 0 0,'0'0'845'0'0,"0"0"-72"0"0,2-21 1670 0 0,12-6-1737 0 0,3 56 90 0 0,174 373 666 0 0,24 20-375 0 0,-214-421-1065 0 0,0 1 0 0 0,0-1 0 0 0,0 0 1 0 0,0 1-1 0 0,1-1 0 0 0,-1 0 1 0 0,0 1-1 0 0,0-1 0 0 0,1 0 1 0 0,-1 0-1 0 0,1 0 0 0 0,-1 0 0 0 0,1 0 1 0 0,0-1-1 0 0,-1 1 0 0 0,1 0 1 0 0,0-1-1 0 0,-1 1 0 0 0,1-1 1 0 0,0 0-1 0 0,0 1 0 0 0,-1-1 1 0 0,1 0-1 0 0,0 0 0 0 0,0 0 0 0 0,0 0 1 0 0,-1-1-1 0 0,1 1 0 0 0,0 0 1 0 0,0-1-1 0 0,-1 1 0 0 0,1-1 1 0 0,0 0-1 0 0,-1 1 0 0 0,1-1 0 0 0,-1 0 1 0 0,1 0-1 0 0,-1 0 0 0 0,1 0 1 0 0,-1 0-1 0 0,1 0 0 0 0,-1-1 1 0 0,0 1-1 0 0,0 0 0 0 0,0-1 0 0 0,0 1 1 0 0,0-1-1 0 0,0 1 0 0 0,0-1-22 0 0,55-80 202 0 0,-55 79-175 0 0,62-129 220 0 0,-6-3-1 0 0,-6-2 1 0 0,-6-2 0 0 0,7-55-247 0 0,-22 84 502 0 0,1-5-226 0 0,-24 116-1649 0 0,114 155-6117 0 0,-100-136 6319 0 0</inkml:trace>
  <inkml:trace contextRef="#ctx0" brushRef="#br0" timeOffset="280.751">1790 128 2120 0 0,'-1'-2'143'0'0,"0"-1"1"0"0,-1 0-1 0 0,1 1 0 0 0,-1-1 1 0 0,0 1-1 0 0,1-1 0 0 0,-1 1 1 0 0,0 0-1 0 0,-1 0 0 0 0,1 0 0 0 0,0 0 1 0 0,-1 0-1 0 0,1 0 0 0 0,-1 1 1 0 0,1-1-1 0 0,-1 1 0 0 0,0 0 0 0 0,0 0 1 0 0,1 0-1 0 0,-1 0 0 0 0,0 0 1 0 0,0 1-1 0 0,0-1 0 0 0,0 1 0 0 0,0 0 1 0 0,0 0-1 0 0,0 0 0 0 0,0 0 1 0 0,0 0-1 0 0,0 1 0 0 0,0-1 1 0 0,0 1-1 0 0,0 0 0 0 0,0 0 0 0 0,0 0 1 0 0,-1 1-144 0 0,-25 10 227 0 0,1 1 1 0 0,0 2-1 0 0,1 1 1 0 0,0 1 0 0 0,2 1-1 0 0,0 1 1 0 0,1 2-1 0 0,1 0 1 0 0,1 1-1 0 0,1 2 1 0 0,1 0 0 0 0,-11 18-228 0 0,12-16 82 0 0,2 1 0 0 0,0 1 0 0 0,2 1 0 0 0,1 0 0 0 0,2 0 0 0 0,0 2 0 0 0,3 0 0 0 0,0 0 0 0 0,2 0 0 0 0,1 1 0 0 0,2 0 0 0 0,0 0 0 0 0,3 5-82 0 0,4-9-222 0 0,1 1 0 0 0,2-1 0 0 0,1 0 0 0 0,1-1 0 0 0,1 0 1 0 0,1 0-1 0 0,2-1 0 0 0,1 0 0 0 0,1-1 0 0 0,1 0 0 0 0,0-2 1 0 0,2 1-1 0 0,1-2 0 0 0,1-1 0 0 0,10 8 222 0 0,83 48-4219 0 0,-73-66 3002 0 0</inkml:trace>
  <inkml:trace contextRef="#ctx0" brushRef="#br0" timeOffset="638.994">2429 197 2052 0 0,'8'-13'3048'0'0,"0"28"355"0"0,55 298-2240 0 0,-10 35-1450 0 0,-68-227-4784 0 0,5-114 3864 0 0,-1-8-2 0 0</inkml:trace>
  <inkml:trace contextRef="#ctx0" brushRef="#br0" timeOffset="933.183">2052 253 1184 0 0,'-36'1'4983'0'0,"57"0"-1661"0"0,36-1-2576 0 0,576 8-1101 0 0,-398-6-4772 0 0,-192-5 3876 0 0,31-12 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65 1248 0 0,'-2'-4'80'0'0,"-1"0"-1"0"0,1 1 1 0 0,-1 0-1 0 0,0 0 1 0 0,0 0-1 0 0,0 0 1 0 0,-1 0-1 0 0,1 0 1 0 0,-1 1-1 0 0,1 0 1 0 0,-1-1-1 0 0,0 1 1 0 0,0 1-1 0 0,0-1 1 0 0,0 0-1 0 0,0 1 1 0 0,0 0-1 0 0,0 0 1 0 0,-1 0-1 0 0,1 1 1 0 0,0 0-1 0 0,-1-1 1 0 0,1 1-1 0 0,0 1 1 0 0,-1-1-1 0 0,1 1 1 0 0,0-1-1 0 0,0 1 1 0 0,-1 1-1 0 0,1-1 1 0 0,-1 1-80 0 0,-12 3 36 0 0,0 2 1 0 0,1 0-1 0 0,-1 0 0 0 0,2 2 0 0 0,-1 0 1 0 0,1 1-1 0 0,1 0 0 0 0,-1 1 1 0 0,2 1-1 0 0,0 0 0 0 0,0 1 0 0 0,-4 6-36 0 0,1 31 530 0 0,16-48-417 0 0,3 9 454 0 0,1-8-533 0 0,-1 0-1 0 0,1-1 0 0 0,0 1 1 0 0,0-1-1 0 0,0 0 0 0 0,0 0 1 0 0,0 0-1 0 0,1-1 0 0 0,-1 0 1 0 0,0 1-1 0 0,1-2 0 0 0,-1 1 0 0 0,1 0 1 0 0,-1-1-1 0 0,1 0 0 0 0,-1 0 1 0 0,1 0-1 0 0,-1-1 0 0 0,1 1 1 0 0,-1-1-1 0 0,1 0 0 0 0,-1 0 0 0 0,0-1 1 0 0,0 1-1 0 0,1-1 0 0 0,-1 0 1 0 0,0 0-1 0 0,0-1 0 0 0,-1 1 1 0 0,1-1-1 0 0,2-2-33 0 0,111-103 216 0 0,-58-2-82 0 0,-34 124-544 0 0,-14 1 318 0 0,1 1 0 0 0,-2 0 0 0 0,0 0 0 0 0,-1 1 1 0 0,-1 0-1 0 0,0 1 0 0 0,-1 0 0 0 0,-1 0 0 0 0,-1 0 0 0 0,0 5 92 0 0,-5-24 5 0 0,1 1 0 0 0,-1-1 0 0 0,0 1 0 0 0,1 0 1 0 0,-1-1-1 0 0,1 1 0 0 0,-1-1 0 0 0,0 1 0 0 0,1 0 0 0 0,-1-1 1 0 0,1 1-1 0 0,-1 0 0 0 0,1 0 0 0 0,-1-1 0 0 0,1 1 0 0 0,-1 0 1 0 0,1 0-1 0 0,-1 0 0 0 0,1 0 0 0 0,-1 0 0 0 0,1-1 0 0 0,-1 1 0 0 0,1 0 1 0 0,0 0-1 0 0,-1 0 0 0 0,1 0 0 0 0,-1 1 0 0 0,1-1 0 0 0,-1 0 1 0 0,1 0-1 0 0,-1 0 0 0 0,1 0 0 0 0,-1 1 0 0 0,1-1 0 0 0,-1 0 1 0 0,1 0-1 0 0,-1 1 0 0 0,1-1 0 0 0,-1 0 0 0 0,1 1 0 0 0,-1-1-5 0 0,10-25-125 0 0,-1 8 74 0 0,0 1 0 0 0,1 0 1 0 0,1 1-1 0 0,1 0 0 0 0,0 0 0 0 0,1 1 1 0 0,0 1-1 0 0,1 1 0 0 0,11-9 51 0 0,-23 21-9 0 0,1 0-1 0 0,-1 0 0 0 0,0 0 1 0 0,0 0-1 0 0,0 0 1 0 0,0 0-1 0 0,0 0 0 0 0,0 1 1 0 0,0-1-1 0 0,0 1 1 0 0,0 0-1 0 0,0 0 0 0 0,0-1 1 0 0,-1 1-1 0 0,1 0 1 0 0,0 1-1 0 0,0-1 0 0 0,-1 0 1 0 0,1 0-1 0 0,0 1 1 0 0,-1-1-1 0 0,0 1 0 0 0,1-1 1 0 0,-1 1-1 0 0,0 0 1 0 0,0-1-1 0 0,0 1 0 0 0,0 0 1 0 0,0 0-1 0 0,0 0 1 0 0,0 0-1 0 0,-1 0 0 0 0,1 0 1 0 0,-1 0-1 0 0,1 0 1 0 0,-1 0-1 0 0,0 0 0 0 0,0 0 1 0 0,0 0-1 0 0,0 0 1 0 0,0 0-1 0 0,0 0 0 0 0,-1 0 1 0 0,1 0-1 0 0,-1 0 1 0 0,1 1 9 0 0,1 5-21 0 0,12 108-2141 0 0,-13-99 1205 0 0</inkml:trace>
  <inkml:trace contextRef="#ctx0" brushRef="#br0" timeOffset="360.399">925 190 1148 0 0,'49'-5'472'0'0,"0"-1"-1"0"0,0-2 1 0 0,-1-3-1 0 0,0-2 1 0 0,-1-1-1 0 0,31-16-471 0 0,-79 30 17 0 0,1 0 0 0 0,-1 0 0 0 0,0-1 0 0 0,1 1 0 0 0,-1 0 0 0 0,0 0 0 0 0,1-1 0 0 0,-1 1 0 0 0,1-1 0 0 0,-1 1 0 0 0,1 0 0 0 0,-1-1 0 0 0,1 1 0 0 0,-1-1 0 0 0,1 0 0 0 0,-1 1 0 0 0,1-1 0 0 0,-1 1 0 0 0,1-1 0 0 0,0 1 0 0 0,0-1 0 0 0,-1 0 0 0 0,1 1 0 0 0,0-1 0 0 0,0 0 0 0 0,0 1 0 0 0,-1-1 0 0 0,1 0 0 0 0,0 1 0 0 0,0-1 0 0 0,0 0 0 0 0,0 0 0 0 0,0 1 0 0 0,1-1 0 0 0,-1 0 0 0 0,0 1 0 0 0,0-1 0 0 0,0 0 0 0 0,0 1 0 0 0,1-1 0 0 0,-1 0 0 0 0,0 1 0 0 0,1-1 0 0 0,-1 1 0 0 0,1-1 0 0 0,-1 1 0 0 0,0-1 0 0 0,1 1 0 0 0,-1-1 0 0 0,1 1 0 0 0,-1-1 0 0 0,1 1 0 0 0,0-1 0 0 0,-1 1 0 0 0,1 0 0 0 0,-1-1 0 0 0,1 1 0 0 0,0 0 0 0 0,-1 0 0 0 0,1-1 0 0 0,0 1 0 0 0,-1 0 0 0 0,1 0 0 0 0,0 0 0 0 0,-1 0 0 0 0,1 0 0 0 0,0 0-17 0 0,-54-12 296 0 0,36 10-258 0 0,-1 1 0 0 0,1 0-1 0 0,-1 1 1 0 0,1 1-1 0 0,0 1 1 0 0,-1 1-1 0 0,1 0 1 0 0,0 1 0 0 0,0 1-1 0 0,1 0 1 0 0,-1 1-1 0 0,1 1 1 0 0,0 1-1 0 0,1 0 1 0 0,0 1-1 0 0,0 1 1 0 0,1 0 0 0 0,-6 6-38 0 0,18-13 5 0 0,-1-1 0 0 0,1 1 0 0 0,0 0 1 0 0,0 0-1 0 0,0 0 0 0 0,1 0 1 0 0,-1 0-1 0 0,1 0 0 0 0,-1 0 1 0 0,1 1-1 0 0,0-1 0 0 0,1 0 1 0 0,-1 1-1 0 0,0-1 0 0 0,1 1 1 0 0,0-1-1 0 0,0 1 0 0 0,0-1 1 0 0,0 1-1 0 0,0-1 0 0 0,1 1 0 0 0,0-1 1 0 0,-1 1-1 0 0,1-1 0 0 0,0 0 1 0 0,1 1-1 0 0,-1-1 0 0 0,1 0 1 0 0,-1 0-1 0 0,1 0 0 0 0,0 0 1 0 0,0 0-1 0 0,0 0 0 0 0,1-1 1 0 0,-1 1-1 0 0,1-1 0 0 0,-1 1 0 0 0,1-1 1 0 0,0 0-1 0 0,0 0-5 0 0,131 62-1921 0 0,-91-56 1049 0 0,4-5-380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4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1480 0 0,'0'0'660'0'0,"3"-14"449"0"0,34-18 1236 0 0,-20 84-1148 0 0,51 328-109 0 0,-68-378-1203 0 0,1-1-1 0 0,0 1 1 0 0,0 0-1 0 0,-1-1 0 0 0,1 1 1 0 0,-1 0-1 0 0,1 0 1 0 0,-1-1-1 0 0,0 1 1 0 0,1 0-1 0 0,-1 0 0 0 0,0 0 1 0 0,0-1-1 0 0,-1 1 1 0 0,1 0-1 0 0,0 0 1 0 0,0 0-1 0 0,-1-1 0 0 0,0 1 1 0 0,1 0-1 0 0,-1-1 1 0 0,0 1-1 0 0,1 0 0 0 0,-1-1 1 0 0,0 1-1 0 0,0-1 1 0 0,0 1-1 0 0,-1-1 1 0 0,1 1-1 0 0,0-1 0 0 0,0 0 1 0 0,-1 0-1 0 0,1 0 1 0 0,-1 1 115 0 0,-1-4-1294 0 0,-1-1-46 0 0</inkml:trace>
  <inkml:trace contextRef="#ctx0" brushRef="#br0" timeOffset="292.346">635 0 1380 0 0,'13'21'380'0'0,"0"1"0"0"0,-2 0-1 0 0,0 1 1 0 0,-2 0 0 0 0,-1 0-1 0 0,0 1 1 0 0,-2 0 0 0 0,0 0-1 0 0,-2 1 1 0 0,-1 0 0 0 0,-1-1 0 0 0,-1 15-380 0 0,-4-13 114 0 0,-1 0 1 0 0,-2 0-1 0 0,0 0 0 0 0,-2-1 1 0 0,-1 0-1 0 0,-1-1 1 0 0,-1 0-1 0 0,-1 0 1 0 0,-1-1-1 0 0,-1-1 1 0 0,-1 0-1 0 0,-1-1 1 0 0,0-1-1 0 0,-2 0 1 0 0,-1-2-1 0 0,0 0 1 0 0,-20 14-115 0 0,-64 44-4418 0 0,86-73 3009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1616 0 0,'-2'2'956'0'0,"4"-2"-372"0"0,-2 3-136 0 0,0-3-52 0 0,0 5-528 0 0,-2-1-496 0 0,-1-1-388 0 0,1 0 20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2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306 309 1336 0 0,'-10'-2'223'0'0,"-1"0"-1"0"0,0 1 1 0 0,0 0 0 0 0,0 1-1 0 0,0 0 1 0 0,1 1-1 0 0,-1 0 1 0 0,0 0 0 0 0,0 1-1 0 0,1 1 1 0 0,-1 0-1 0 0,1 0 1 0 0,0 1 0 0 0,0 0-1 0 0,0 1 1 0 0,0 0-1 0 0,1 1 1 0 0,0 0 0 0 0,0 0-1 0 0,0 1 1 0 0,1 0-1 0 0,0 0 1 0 0,1 1 0 0 0,-1 0-1 0 0,1 1 1 0 0,1 0-1 0 0,0 0 1 0 0,0 0 0 0 0,1 0-1 0 0,0 1 1 0 0,0 0-1 0 0,1 0 1 0 0,1 0 0 0 0,0 1-1 0 0,0-1 1 0 0,1 1-1 0 0,0 0 1 0 0,1 0 0 0 0,0 6-223 0 0,4-4 19 0 0,2-1 0 0 0,0 0 0 0 0,1 0 0 0 0,0 0 0 0 0,0 0 0 0 0,1-1 0 0 0,1 0 0 0 0,0-1 0 0 0,1 0 0 0 0,0 0 0 0 0,0-1 0 0 0,1 0 0 0 0,0 0 0 0 0,0-1 0 0 0,1 0 0 0 0,0-1 0 0 0,1-1 0 0 0,0 1 0 0 0,0-2 0 0 0,0 0 0 0 0,0 0 0 0 0,1-1 1 0 0,0-1-1 0 0,0 0 0 0 0,2 0-19 0 0,10 2-784 0 0,-1-2 1 0 0,1 0-1 0 0,-1-2 1 0 0,1 0-1 0 0,0-2 1 0 0,-1 0-1 0 0,1-2 1 0 0,0-1-1 0 0,4-2 784 0 0,11-8-1146 0 0</inkml:trace>
  <inkml:trace contextRef="#ctx0" brushRef="#br0" timeOffset="234.676">33 539 2492 0 0,'-16'3'6390'0'0,"67"-10"-4999"0"0,319-53-5811 0 0,-256 34 1868 0 0,-59 11 1411 0 0</inkml:trace>
  <inkml:trace contextRef="#ctx0" brushRef="#br0" timeOffset="498.722">1266 306 2176 0 0,'0'0'764'0'0,"-6"6"3288"0"0,-6 9-2627 0 0,26 210 693 0 0,5-55-2264 0 0,-19-156-71 0 0,1-8-23 0 0,-1 0 0 0 0,0 0 0 0 0,1 0 0 0 0,-2 0 0 0 0,1-1 0 0 0,-1 1 0 0 0,0 0 0 0 0,0 0 0 0 0,-1 0 0 0 0,1 0 0 0 0,-1-1 0 0 0,0 1 0 0 0,-1-1 0 0 0,0 0 0 0 0,0 1 0 0 0,0-1 0 0 0,0 0 1 0 0,-2 0 239 0 0,-13 2-2319 0 0,8-8 1321 0 0</inkml:trace>
  <inkml:trace contextRef="#ctx0" brushRef="#br0" timeOffset="935.435">1129 626 2064 0 0,'4'-2'3238'0'0,"20"-10"-2506"0"0,292-91 1180 0 0,-291 95-1909 0 0,72-50 513 0 0,-69 4 989 0 0,-27 53-1258 0 0,1-26 853 0 0,8 37-944 0 0,3 124 57 0 0,1 75-3487 0 0,-37-130-538 0 0,15-76 2732 0 0,0-1-20 0 0</inkml:trace>
  <inkml:trace contextRef="#ctx0" brushRef="#br0" timeOffset="1399.765">1210 1 2176 0 0,'-19'6'237'0'0,"1"1"1"0"0,-1 0-1 0 0,2 1 0 0 0,-1 1 1 0 0,2 1-1 0 0,-1 1 0 0 0,1 0 0 0 0,1 1 1 0 0,0 1-1 0 0,0 0 0 0 0,2 1 1 0 0,-1 0-1 0 0,2 1 0 0 0,0 1 0 0 0,1 0 1 0 0,0 0-1 0 0,2 1 0 0 0,0 1 1 0 0,0-1-1 0 0,2 2 0 0 0,0-1 0 0 0,2 1 1 0 0,0 0-1 0 0,0 0 0 0 0,2 0 1 0 0,1 0-1 0 0,0 1 0 0 0,1 5-237 0 0,2 119 930 0 0,6-114-809 0 0,1 0 1 0 0,1-1 0 0 0,1 0 0 0 0,2-1-1 0 0,1 0 1 0 0,1-1 0 0 0,2 0 0 0 0,0-1-1 0 0,2-1 1 0 0,7 7-122 0 0,-7-14 39 0 0,0-1 0 0 0,1-1 0 0 0,1 0 0 0 0,0-2 0 0 0,2 0 0 0 0,-1-2 0 0 0,1 0 0 0 0,1-1 0 0 0,0-2 1 0 0,1 0-1 0 0,-1-1 0 0 0,2-2 0 0 0,-1 0 0 0 0,1-2 0 0 0,13 1-39 0 0,-22-4-64 0 0,-1 0 1 0 0,1 0-1 0 0,-1-2 1 0 0,0 0-1 0 0,1-1 1 0 0,-1 0 0 0 0,0-1-1 0 0,0-1 1 0 0,0-1-1 0 0,-1 0 1 0 0,1 0-1 0 0,-1-2 1 0 0,-1 0-1 0 0,1 0 1 0 0,-1-1-1 0 0,0-1 1 0 0,-1 0-1 0 0,0-1 1 0 0,0 0 0 0 0,-1-1-1 0 0,-1 0 1 0 0,0-1-1 0 0,0 0 1 0 0,-1 0-1 0 0,7-13 64 0 0,-8 9-103 0 0,-1 0 0 0 0,0 0 0 0 0,-1-1 0 0 0,-1 0 0 0 0,-1 0 0 0 0,0 0 0 0 0,-1-1-1 0 0,-1 1 1 0 0,-1-1 0 0 0,0 1 0 0 0,-1-1 0 0 0,-1 0 0 0 0,-1 1 0 0 0,-2-10 103 0 0,1 2 42 0 0,-1 0 1 0 0,-1 1 0 0 0,-2 0-1 0 0,0 0 1 0 0,-2 0 0 0 0,0 1-1 0 0,-2 0 1 0 0,0 1 0 0 0,-2 0-1 0 0,0 1 1 0 0,-2 0 0 0 0,0 1-1 0 0,-1 1 1 0 0,-1 0 0 0 0,0 1 0 0 0,-2 1-1 0 0,0 1 1 0 0,-1 1 0 0 0,0 0-1 0 0,-2 2 1 0 0,1 0 0 0 0,-2 1-1 0 0,1 2 1 0 0,-17-6-43 0 0,20 8-35 0 0,0 0 0 0 0,0 2 0 0 0,-1 0 0 0 0,1 1 0 0 0,-1 1 0 0 0,0 1 0 0 0,0 1 0 0 0,-1 1 0 0 0,1 0 0 0 0,0 2 0 0 0,0 0 0 0 0,-1 1 0 0 0,1 2 0 0 0,0 0 0 0 0,1 0 0 0 0,-1 2 0 0 0,1 1 0 0 0,0 0 0 0 0,1 1 0 0 0,-6 4 35 0 0,20-9-229 0 0,0 0 0 0 0,1 0 0 0 0,-1 1 0 0 0,1-1 0 0 0,-1 1 1 0 0,1 0-1 0 0,0 0 0 0 0,0 0 0 0 0,1 0 0 0 0,-1 0 0 0 0,1 1 0 0 0,0-1 1 0 0,0 1-1 0 0,1 0 0 0 0,-1 0 0 0 0,1-1 0 0 0,0 1 0 0 0,0 0 0 0 0,1 0 0 0 0,-1 0 1 0 0,1 0-1 0 0,0 0 0 0 0,1 0 0 0 0,-1 0 0 0 0,1 0 0 0 0,1 4 229 0 0,14 28-1004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1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104 346 2028 0 0,'-22'-52'2614'0'0,"14"30"-693"0"0,18 33-989 0 0,115 375-266 0 0,96 188-224 0 0,-170-465 150 0 0,-50-108-570 0 0,0 0-1 0 0,1-1 1 0 0,-1 1 0 0 0,1-1-1 0 0,-1 1 1 0 0,1-1 0 0 0,-1 0-1 0 0,1 0 1 0 0,-1 1 0 0 0,1-1-1 0 0,-1 0 1 0 0,1 0 0 0 0,-1 0-1 0 0,1-1 1 0 0,-1 1 0 0 0,1 0-1 0 0,-1 0 1 0 0,0-1 0 0 0,1 1-1 0 0,-1-1 1 0 0,1 0 0 0 0,-1 1-1 0 0,0-1 1 0 0,1 0 0 0 0,-1 0-1 0 0,0 0 1 0 0,0 1 0 0 0,0-1-1 0 0,0-1 1 0 0,1 1 0 0 0,-1 0-1 0 0,-1 0 1 0 0,1 0 0 0 0,0 0-1 0 0,0-1 1 0 0,0 1 0 0 0,-1 0-1 0 0,1-1 1 0 0,-1 1 0 0 0,1-1-1 0 0,-1 1 1 0 0,1-1 0 0 0,-1 1-1 0 0,0-1-21 0 0,1 0 44 0 0,121-196 366 0 0,-8-5-1 0 0,63-165-409 0 0,-131 268 114 0 0,136-307 367 0 0,-153 359-1007 0 0,-60 98-2715 0 0,-61 33-1927 0 0,63-65 3981 0 0</inkml:trace>
  <inkml:trace contextRef="#ctx0" brushRef="#br0" timeOffset="247.054">1 756 1316 0 0,'0'0'105'0'0,"1"0"-1"0"0,-1 0 0 0 0,1 0 1 0 0,-1 0-1 0 0,1 0 1 0 0,-1 0-1 0 0,1 0 1 0 0,-1 0-1 0 0,1 0 1 0 0,-1 1-1 0 0,1-1 1 0 0,-1 0-1 0 0,0 0 0 0 0,1 0 1 0 0,-1 1-1 0 0,1-1 1 0 0,-1 0-1 0 0,1 0 1 0 0,-1 1-1 0 0,0-1 1 0 0,1 0-1 0 0,-1 1 1 0 0,0-1-1 0 0,1 0 0 0 0,-1 1 1 0 0,0-1-1 0 0,1 1 1 0 0,-1-1-1 0 0,0 1 1 0 0,0-1-1 0 0,0 1 1 0 0,1-1-1 0 0,-1 0 1 0 0,0 1-1 0 0,0-1 0 0 0,0 1 1 0 0,0-1-1 0 0,0 1 1 0 0,0-1-1 0 0,0 1 1 0 0,0-1-1 0 0,0 1 1 0 0,0-1-1 0 0,0 1 1 0 0,0-1-1 0 0,0 1 0 0 0,-1-1 1 0 0,1 1-105 0 0,508-79 3943 0 0,-235 55-3761 0 0,255-27-5584 0 0,-409 32 3139 0 0,-71 8 1013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39:3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 1612 0 0,'10'-18'6194'0'0,"-4"12"-3359"0"0,-4-1-4230 0 0,-2 4 1473 0 0,0 3 27 0 0,0 0-46 0 0,0 0-43 0 0,0 0 10 0 0,0 0 6 0 0,0 0-36 0 0,0 0 65 0 0,0 0 2 0 0,0 0-52 0 0,0 0-20 0 0,0 0 19 0 0,0 0-22 0 0,0 0-13 0 0,0 0 42 0 0,0 0 59 0 0,0 0 6 0 0,0 0-53 0 0,0 0-17 0 0,0 0 45 0 0,0 0 7 0 0,0 0-29 0 0,0 0 32 0 0,0 0-10 0 0,0 0-10 0 0,0 0-19 0 0,0 0 3 0 0,0 0-21 0 0,0 0-12 0 0,0 0-16 0 0,0 0 19 0 0,0 0-11 0 0,0 0 26 0 0,0 0 26 0 0,0 0 7 0 0,0 0-56 0 0,0 0 21 0 0,0 0-4 0 0,0 0-20 0 0,0 0 14 0 0,0 0 12 0 0,0 0-5 0 0,0 0-22 0 0,0 0 19 0 0,0 0-28 0 0,0 0 12 0 0,0 0 12 0 0,0 0-1 0 0,0 0-13 0 0,0 0 11 0 0,0 0 26 0 0,0 0-13 0 0,0 0 4 0 0,0 0-11 0 0,0 0 30 0 0,0 0 2 0 0,0 0-11 0 0,0 0-52 0 0,0 0 16 0 0,0 0-6 0 0,0 0 38 0 0,0 0-10 0 0,0 0-46 0 0,0 0 49 0 0,0 0-10 0 0,0 0-27 0 0,0 0-18 0 0,0 0 32 0 0,0 0 1 0 0,0 0 46 0 0,0 0-19 0 0,0 0 11 0 0,0 0-13 0 0,0 0-17 0 0,0 0-2 0 0,0 0-22 0 0,0 0 22 0 0,0 0 11 0 0,0 0 11 0 0,0 0-24 0 0,0 0-29 0 0,0 0 46 0 0,0 0-17 0 0,0 0-3 0 0,0 0 26 0 0,0 0-12 0 0,0 0-29 0 0,0 0 32 0 0,0 0-14 0 0,0 0 2 0 0,0 0-16 0 0,0 0 20 0 0,0 0 19 0 0,0 0-1 0 0,0 0-4 0 0,0 0 15 0 0,0 0 0 0 0,0 0-9 0 0,0 0 13 0 0,0 0-21 0 0,0 0 0 0 0,0 0-28 0 0,0 0 17 0 0,0 0 7 0 0,0 0-20 0 0,0 0-45 0 0,0 0 23 0 0,0 0 30 0 0,0 0 7 0 0,0 0 6 0 0,0 0-22 0 0,0 0 8 0 0,0 0-13 0 0,0 0 24 0 0,0 0-42 0 0,0 0 28 0 0,0 0 9 0 0,0 0 22 0 0,0 0-50 0 0,0 0 6 0 0,0 0 30 0 0,0 0 14 0 0,0 0-14 0 0,0 0-40 0 0,0 0 5 0 0,0 0 33 0 0,0 0 20 0 0,0 0-33 0 0,0 0-4 0 0,0 0 22 0 0,0 0 15 0 0,0 0-25 0 0,0 0-25 0 0,0 0-6 0 0,0 0 15 0 0,0 0-16 0 0,0 0 26 0 0,0 0 9 0 0,0 0-10 0 0,0 0 28 0 0,0 0-34 0 0,0 0 20 0 0,0 0-23 0 0,0 0-36 0 0,0 0 27 0 0,0 0 5 0 0,0 0 4 0 0,0 0-3 0 0,0 0 20 0 0,0 0 10 0 0,0 0-2 0 0,0 0-9 0 0,0 0-5 0 0,0 0 15 0 0,0 0 3 0 0,0 0-15 0 0,0 0-13 0 0,0 0-8 0 0,0 0 6 0 0,0 0 6 0 0,0 0 17 0 0,0 0 9 0 0,0 0-1 0 0,0 0-2 0 0,0 0-5 0 0,0 0-3 0 0,0 0-9 0 0,0 0 13 0 0,0 0-13 0 0,0 0 17 0 0,0 0-1 0 0,0 0-7 0 0,0 0-8 0 0,0 0 55 0 0,0 0 21 0 0,0 0-24 0 0,0 0 22 0 0,0 0 30 0 0,0 0-18 0 0,0 0-9 0 0,0 0 14 0 0,0 0 18 0 0,0 0-24 0 0,0 0-9 0 0,0 0-10 0 0,0 0 6 0 0,0 0-39 0 0,0 0 2 0 0,0 0-1 0 0,0 0 13 0 0,0 0-3 0 0,0 0-28 0 0,0 0 6 0 0,0 0 6 0 0,0 0-37 0 0,0 0 19 0 0,0 0-20 0 0,0 0-27 0 0,0 0 0 0 0,0 0 7 0 0,0 0 27 0 0,0 0-7 0 0,0 0 8 0 0,16 14 0 0 0,-26 50-118 0 0,-26 203 84 0 0,32-100 39 0 0,59 30-94 0 0,-52-189 109 0 0,1-1-1 0 0,0 1 1 0 0,0-1-1 0 0,0 1 1 0 0,1-1-1 0 0,0 0 1 0 0,1-1-1 0 0,-1 1 0 0 0,1-1 1 0 0,0-1-1 0 0,1 1 1 0 0,-1-1-1 0 0,1 0 1 0 0,0 0-1 0 0,1-1 1 0 0,-1 0-1 0 0,1 0 1 0 0,0 0-1 0 0,0-1 0 0 0,0-1 1 0 0,0 1-1 0 0,0-1 1 0 0,1-1-1 0 0,-1 0 1 0 0,0 0-1 0 0,1 0 1 0 0,-1-1-1 0 0,1 0 1 0 0,-1-1-1 0 0,1 0 0 0 0,-1 0 1 0 0,1-1-1 0 0,-1 0 1 0 0,0 0-1 0 0,0-1 1 0 0,0 0-1 0 0,0-1-20 0 0,6-3 27 0 0,0-1 0 0 0,-1 0 0 0 0,0-1 0 0 0,-1 0 0 0 0,0-1 0 0 0,0 0-1 0 0,-1-1 1 0 0,0-1 0 0 0,-1 1 0 0 0,0-2 0 0 0,-1 1 0 0 0,0-1 0 0 0,-1-1 0 0 0,-1 0 0 0 0,0 0 0 0 0,-1 0-1 0 0,0-1 1 0 0,2-11-27 0 0,3-16 19 0 0,-2 0-1 0 0,-1-1 0 0 0,-2 0 0 0 0,-3-1 0 0 0,-1 1 1 0 0,-2-4-19 0 0,-2 27-9 0 0,-1 1 0 0 0,0 0 1 0 0,-2-1-1 0 0,0 2 1 0 0,-1-1-1 0 0,-1 0 1 0 0,0 1-1 0 0,-2 1 1 0 0,0-1-1 0 0,-1 1 0 0 0,-1 1 1 0 0,-8-10 8 0 0,10 18-40 0 0,0 1 1 0 0,0 0-1 0 0,-1 0 0 0 0,0 1 1 0 0,-1 1-1 0 0,1-1 0 0 0,-1 2 1 0 0,0-1-1 0 0,0 2 1 0 0,0-1-1 0 0,-1 1 0 0 0,1 1 1 0 0,-1 0-1 0 0,0 1 0 0 0,1 0 1 0 0,-1 1-1 0 0,0 0 1 0 0,0 1-1 0 0,1 0 0 0 0,-1 1 1 0 0,0 0-1 0 0,1 1 0 0 0,0 0 1 0 0,-1 1-1 0 0,1 0 1 0 0,1 1-1 0 0,-1 0 0 0 0,1 1 1 0 0,0 0-1 0 0,-3 2 40 0 0,1 4 7 0 0,1 1 0 0 0,0 0-1 0 0,1 0 1 0 0,1 1 0 0 0,0 0 0 0 0,1 1-1 0 0,0 0 1 0 0,1 0 0 0 0,1 1 0 0 0,0 0-1 0 0,1 0 1 0 0,1 0 0 0 0,0 1 0 0 0,1-1 0 0 0,1 1-1 0 0,1 0 1 0 0,0 0 0 0 0,2-1 0 0 0,-1 1-1 0 0,2 0 1 0 0,1 0-7 0 0,-2-7 28 0 0,0-1-1 0 0,1 1 0 0 0,0-1 1 0 0,1 0-1 0 0,0 1 1 0 0,1-1-1 0 0,0-1 0 0 0,0 1 1 0 0,1-1-1 0 0,0 1 1 0 0,0-1-1 0 0,1-1 1 0 0,0 1-1 0 0,0-1 0 0 0,1 0 1 0 0,4 4-28 0 0,-1-7-119 0 0,1 1 0 0 0,-1-2 1 0 0,1 1-1 0 0,-1-1 0 0 0,1-1 1 0 0,0 0-1 0 0,0 0 0 0 0,0-1 1 0 0,0-1-1 0 0,0 0 0 0 0,0 0 1 0 0,0-1-1 0 0,0-1 0 0 0,0 1 1 0 0,0-2-1 0 0,0 0 0 0 0,-1 0 1 0 0,3-2 118 0 0,30-4-1603 0 0,35-21-4424 0 0,-71 27 4917 0 0</inkml:trace>
  <inkml:trace contextRef="#ctx0" brushRef="#br0" timeOffset="808.767">286 559 1068 0 0,'0'0'812'0'0,"0"0"-69"0"0,0 0-96 0 0,0 0-24 0 0,0 0-38 0 0,0 0-55 0 0,0 0-44 0 0,0 0-22 0 0,0 0-22 0 0,0 0-49 0 0,0 0-51 0 0,0 0-10 0 0,0 0-34 0 0,10-13 169 0 0,137-29 655 0 0,-59 20-585 0 0,-83 20-851 0 0,1-2-980 0 0,-5-1-4311 0 0,0 3 4431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2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1336 0 0,'0'-27'8996'0'0,"0"30"-9343"0"0,0 17-4150 0 0,-1-1 2072 0 0,0-7 1322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2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2372 0 0,'2'5'868'0'0,"1"0"-100"0"0,-3-2-56 0 0,2 0-120 0 0,-2 1-35 0 0,0-3-121 0 0,4 3 28 0 0,-2-3-116 0 0,-2 1-12 0 0,1 0-120 0 0,-1 1-148 0 0,4-1-4 0 0,-2-2-652 0 0,3 0-396 0 0,-1 1-337 0 0,-1-1-3 0 0,4-1 148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2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0 1324 0 0,'0'0'472'0'0,"0"0"-11"0"0,0 0-66 0 0,-17 3 2469 0 0,-23 68-2626 0 0,20 108-22 0 0,21-138-179 0 0,36 223 351 0 0,29 180-1500 0 0,-83-423-1209 0 0,6-19 1183 0 0</inkml:trace>
  <inkml:trace contextRef="#ctx0" brushRef="#br0" timeOffset="297.662">262 114 1224 0 0,'1'0'67'0'0,"-1"0"0"0"0,0 1 0 0 0,0-1 1 0 0,1 0-1 0 0,-1 0 0 0 0,0 1 0 0 0,1-1 0 0 0,-1 0 0 0 0,0 0 0 0 0,1 0 0 0 0,-1 1 0 0 0,1-1 1 0 0,-1 0-1 0 0,0 0 0 0 0,1 0 0 0 0,-1 0 0 0 0,0 0 0 0 0,1 0 0 0 0,-1 0 0 0 0,1 0 0 0 0,-1 0 0 0 0,1 0 1 0 0,-1 0-1 0 0,0 0 0 0 0,1 0 0 0 0,-1 0 0 0 0,1 0 0 0 0,-1 0 0 0 0,0 0 0 0 0,1 0 0 0 0,-1-1 1 0 0,0 1-1 0 0,1 0 0 0 0,-1 0 0 0 0,1 0 0 0 0,-1-1 0 0 0,0 1 0 0 0,0 0 0 0 0,1 0 0 0 0,-1-1 0 0 0,0 1 1 0 0,1 0-1 0 0,-1-1 0 0 0,0 1 0 0 0,0 0 0 0 0,0-1 0 0 0,1 1 0 0 0,-1-1 0 0 0,0 1 0 0 0,0 0 1 0 0,0-1-1 0 0,0 1-67 0 0,9 8 50 0 0,539 469 1627 0 0,-362-306-1745 0 0,-78-45-3313 0 0,-99-114 2101 0 0</inkml:trace>
  <inkml:trace contextRef="#ctx0" brushRef="#br0" timeOffset="608.649">1101 17 1228 0 0,'0'-14'2352'0'0,"-3"24"-1089"0"0,0 22-776 0 0,-1 22-312 0 0,3 0 1 0 0,2 0-1 0 0,3 1 1 0 0,2-2-1 0 0,8 33-175 0 0,45 243-561 0 0,-62-285-2538 0 0,-11-23 1920 0 0</inkml:trace>
  <inkml:trace contextRef="#ctx0" brushRef="#br0" timeOffset="1051.767">1580 527 1132 0 0,'0'0'497'0'0,"-25"24"2402"0"0,17-11-2752 0 0,0 0-1 0 0,1 1 0 0 0,0 0 0 0 0,1 0 1 0 0,1 0-1 0 0,0 1 0 0 0,1 0 0 0 0,1 0 1 0 0,0 0-1 0 0,1 1 0 0 0,0-1 0 0 0,1 4-146 0 0,3-12 32 0 0,0-1 0 0 0,0 1 0 0 0,1-1 0 0 0,0 1-1 0 0,0-1 1 0 0,0 0 0 0 0,1 0 0 0 0,0-1 0 0 0,0 1 0 0 0,0-1-1 0 0,1 0 1 0 0,0 0 0 0 0,0 0 0 0 0,0-1 0 0 0,1 0 0 0 0,-1 0-1 0 0,1 0 1 0 0,0 0 0 0 0,0-1 0 0 0,0 0 0 0 0,1 0 0 0 0,-1-1-1 0 0,1 0 1 0 0,-1 0 0 0 0,1 0 0 0 0,0-1 0 0 0,-1 0 0 0 0,1-1 0 0 0,0 1-1 0 0,0-1 1 0 0,0 0 0 0 0,3-1-32 0 0,-3 1-7 0 0,-1 0 0 0 0,0 0 0 0 0,0-1-1 0 0,0 0 1 0 0,0 0 0 0 0,0 0 0 0 0,0 0 0 0 0,0-1 0 0 0,0 0-1 0 0,0-1 1 0 0,-1 1 0 0 0,1-1 0 0 0,-1 0 0 0 0,1-1 0 0 0,-1 1 0 0 0,0-1-1 0 0,-1 0 1 0 0,1 0 0 0 0,-1 0 0 0 0,0-1 0 0 0,0 0 0 0 0,0 1 0 0 0,0-2-1 0 0,-1 1 1 0 0,0 0 0 0 0,0-1 0 0 0,0 1 0 0 0,-1-1 0 0 0,0 0-1 0 0,0 0 1 0 0,0 0 0 0 0,-1 0 0 0 0,1-2 7 0 0,-5-1-21 0 0,-1 0-1 0 0,1 1 1 0 0,-1 0-1 0 0,-1 0 1 0 0,0 0-1 0 0,0 0 1 0 0,0 1 0 0 0,-1-1-1 0 0,0 1 1 0 0,-1 1-1 0 0,1-1 1 0 0,-1 1 0 0 0,0 1-1 0 0,-1-1 1 0 0,0 1-1 0 0,0 0 1 0 0,0 1-1 0 0,0 0 1 0 0,0 0 0 0 0,-7-1 21 0 0,12 3-8 0 0,-208-53-953 0 0,197 40-2209 0 0,14 14 1867 0 0</inkml:trace>
  <inkml:trace contextRef="#ctx0" brushRef="#br0" timeOffset="1332.126">1966 189 1856 0 0,'8'-11'2269'0'0,"14"-7"3373"0"0,-13 38-4769 0 0,26 229-48 0 0,8 140-2201 0 0,-42-383 1137 0 0,-1 0 1 0 0,0 0-1 0 0,0 0 0 0 0,0-1 0 0 0,-1 1 1 0 0,0 0-1 0 0,0 0 0 0 0,0 0 1 0 0,-1-1-1 0 0,1 1 0 0 0,-1-1 0 0 0,-1 1 1 0 0,1-1-1 0 0,-1 0 0 0 0,0 0 1 0 0,0 0-1 0 0,-1 0 0 0 0,1 0 0 0 0,-1-1 1 0 0,0 0-1 0 0,0 1 0 0 0,-1-2 1 0 0,1 1-1 0 0,-1 0 0 0 0,0-1 0 0 0,0 0 1 0 0,0 0-1 0 0,0 0 0 0 0,-4 1 239 0 0,-8-3-1218 0 0</inkml:trace>
  <inkml:trace contextRef="#ctx0" brushRef="#br0" timeOffset="1548.222">1738 592 1880 0 0,'3'-18'6992'0'0,"68"-4"-6173"0"0,-70 22-671 0 0,208-34-1231 0 0,0 10-4857 0 0,-172 22 4700 0 0</inkml:trace>
  <inkml:trace contextRef="#ctx0" brushRef="#br0" timeOffset="1922.03">2355 579 1128 0 0,'112'6'3216'0'0,"-76"-10"-2891"0"0,-1-1 0 0 0,0-2 0 0 0,0-2 0 0 0,0 0-1 0 0,-1-3 1 0 0,17-8-325 0 0,13-30 639 0 0,-107 12-623 0 0,15 32 73 0 0,1 1-1 0 0,-1 2 1 0 0,0 1-1 0 0,0 1 1 0 0,0 1-1 0 0,0 2 1 0 0,0 0-1 0 0,0 2 1 0 0,0 1 0 0 0,1 2-1 0 0,0 0 1 0 0,-7 4-89 0 0,26-10 36 0 0,-1 1 0 0 0,1 0 0 0 0,-1 0 1 0 0,1 1-1 0 0,0 0 0 0 0,0 0 0 0 0,0 1 0 0 0,1 0 1 0 0,-1 0-1 0 0,1 1 0 0 0,0 0 0 0 0,0 0 0 0 0,0 1 1 0 0,1-1-1 0 0,0 2 0 0 0,0-1 0 0 0,0 1 0 0 0,1-1 1 0 0,0 2-1 0 0,0-1 0 0 0,1 0 0 0 0,0 1 0 0 0,0 0-36 0 0,7 0-4 0 0,-1 0 0 0 0,2-1-1 0 0,-1 0 1 0 0,1 0-1 0 0,0 0 1 0 0,0 0-1 0 0,1 0 1 0 0,0-1-1 0 0,0 0 1 0 0,0 0-1 0 0,1 0 1 0 0,0-1-1 0 0,0 1 1 0 0,1-2 0 0 0,-1 1-1 0 0,1-1 1 0 0,0 0-1 0 0,0 0 1 0 0,1 0-1 0 0,-1-1 1 0 0,1-1-1 0 0,0 1 1 0 0,3 0 4 0 0,-9-3-9 0 0,360 104-5455 0 0,-324-92 4160 0 0</inkml:trace>
  <inkml:trace contextRef="#ctx0" brushRef="#br0" timeOffset="2371.05">1 1427 1316 0 0,'52'-1'2685'0'0,"514"-51"158"0"0,683-8-1318 0 0,-238-9-811 0 0,-859 51-887 0 0,-85-61-6429 0 0,-51 56 5242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4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1 280 868 0 0,'15'-7'4941'0'0,"-8"29"-3408"0"0,-4-6-1326 0 0,5 28 50 0 0,2-1 0 0 0,3 0 0 0 0,1-1 0 0 0,1 0 1 0 0,3-1-1 0 0,1-1 0 0 0,20 29-257 0 0,-38-69-117 0 0,1 1 1 0 0,-1-1-1 0 0,0 1 0 0 0,1-1 1 0 0,-1 0-1 0 0,0 1 1 0 0,1-1-1 0 0,-1 0 0 0 0,1 0 1 0 0,-1 0-1 0 0,0 0 0 0 0,1 0 1 0 0,-1-1-1 0 0,1 1 1 0 0,-1 0-1 0 0,0 0 0 0 0,1-1 1 0 0,-1 1-1 0 0,0-1 0 0 0,0 0 1 0 0,1 1-1 0 0,-1-1 1 0 0,0 0-1 0 0,0 1 0 0 0,0-1 1 0 0,0 0-1 0 0,0 0 1 0 0,0 0-1 0 0,0 0 0 0 0,0 0 1 0 0,0 0-1 0 0,0-1 0 0 0,-1 1 1 0 0,1 0-1 0 0,0 0 1 0 0,-1 0-1 0 0,1-1 0 0 0,-1 1 1 0 0,1 0-1 0 0,-1-1 0 0 0,0 1 1 0 0,1-1-1 0 0,-1 1 1 0 0,0 0-1 0 0,0-1 0 0 0,0 1 1 0 0,0 0-1 0 0,0-1 1 0 0,-1 1-1 0 0,1-1 0 0 0,0 1 1 0 0,0 0-1 0 0,-1-1 0 0 0,1 1 1 0 0,-1 0-1 0 0,0 0 1 0 0,0-2 116 0 0,5-26-1218 0 0</inkml:trace>
  <inkml:trace contextRef="#ctx0" brushRef="#br0" timeOffset="171.046">138 39 836 0 0,'-2'-39'5930'0'0,"50"141"-10156"0"0,-37-77 3054 0 0</inkml:trace>
  <inkml:trace contextRef="#ctx0" brushRef="#br0" timeOffset="619.284">275 645 1184 0 0,'0'2'81'0'0,"0"-1"1"0"0,1 1-1 0 0,-1 0 0 0 0,0-1 1 0 0,1 1-1 0 0,0-1 0 0 0,-1 1 1 0 0,1-1-1 0 0,0 0 0 0 0,0 1 0 0 0,0-1 1 0 0,0 0-1 0 0,0 1 0 0 0,0-1 1 0 0,0 0-1 0 0,0 0 0 0 0,0 0 1 0 0,1 0-1 0 0,-1 0 0 0 0,0 0 1 0 0,1 0-1 0 0,-1-1 0 0 0,1 1 1 0 0,-1 0-1 0 0,1-1 0 0 0,-1 1 0 0 0,1-1 1 0 0,-1 0-1 0 0,1 1 0 0 0,0-1 1 0 0,-1 0-1 0 0,1 0 0 0 0,-1 0 1 0 0,1 0-1 0 0,0 0 0 0 0,-1 0 1 0 0,1-1-1 0 0,-1 1 0 0 0,1 0 0 0 0,-1-1 1 0 0,1 1-1 0 0,-1-1 0 0 0,1 0 1 0 0,-1 0-1 0 0,1 1 0 0 0,-1-1 1 0 0,0 0-1 0 0,1 0 0 0 0,-1 0 1 0 0,0 0-1 0 0,0 0 0 0 0,0-1 0 0 0,0 1 1 0 0,0 0-1 0 0,0 0 0 0 0,0-1 1 0 0,0 1-1 0 0,0-1 0 0 0,-1 1 1 0 0,1-1-1 0 0,-1 1-81 0 0,16-17 77 0 0,-2-1 0 0 0,0 0 0 0 0,-2-1 0 0 0,0 0 0 0 0,-1-1 0 0 0,-1 0 0 0 0,-1-1 1 0 0,-1 0-1 0 0,-1 0 0 0 0,-1-1 0 0 0,0 0 0 0 0,-2 0 0 0 0,-1 0 0 0 0,-1-1 0 0 0,-1 1 0 0 0,-1-1 0 0 0,-1 1 0 0 0,-2-8-77 0 0,3 29 61 0 0,18-2-120 0 0,82 76 74 0 0,-81-62 96 0 0,0 0-1 0 0,0 1 1 0 0,-1 1 0 0 0,0 1-1 0 0,-1 1 1 0 0,-1 0 0 0 0,0 1-1 0 0,-1 0 1 0 0,-1 2 0 0 0,0-1-1 0 0,-1 2 1 0 0,-1 0 0 0 0,0 0 0 0 0,-2 1-1 0 0,0 1 1 0 0,-1 0 0 0 0,-1 0-1 0 0,-1 0 1 0 0,-1 1 0 0 0,1 7-111 0 0,-8-20-20 0 0,1 0 0 0 0,-2 1 0 0 0,1-1 0 0 0,-1 0 0 0 0,0 0 0 0 0,0 0 0 0 0,-1 0 0 0 0,0-1 0 0 0,-1 1 0 0 0,0-1 1 0 0,0 0-1 0 0,0 0 0 0 0,-1 0 0 0 0,0 0 0 0 0,0-1 0 0 0,-1 0 0 0 0,0 0 0 0 0,0-1 0 0 0,0 1 0 0 0,0-1 1 0 0,-1 0-1 0 0,0-1 0 0 0,0 0 0 0 0,-1 0 0 0 0,1 0 0 0 0,-1-1 0 0 0,0 0 0 0 0,-4 0 20 0 0,9-3-178 0 0,1-1 1 0 0,-1 0-1 0 0,1 0 0 0 0,0 0 0 0 0,0 0 1 0 0,-1-1-1 0 0,1 1 0 0 0,0 0 0 0 0,0-1 1 0 0,0 0-1 0 0,0 1 0 0 0,0-1 0 0 0,1 0 1 0 0,-1 0-1 0 0,0 0 0 0 0,1 0 0 0 0,0 0 1 0 0,-1-1-1 0 0,1 1 0 0 0,0 0 0 0 0,0-1 1 0 0,0 1-1 0 0,0-1 0 0 0,1 1 0 0 0,-1-1 0 0 0,1 1 1 0 0,-1-1-1 0 0,1 1 0 0 0,0-1 0 0 0,0 1 1 0 0,0-1-1 0 0,1 1 0 0 0,-1-1 0 0 0,0 0 1 0 0,1 1-1 0 0,0-1 178 0 0,-1-17-1157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3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12 406 1068 0 0,'8'19'3858'0'0,"-8"79"-2163"0"0,14 43-728 0 0,0-56-394 0 0,-14-69-466 0 0,1 1 0 0 0,0-1 0 0 0,2 0 0 0 0,0 0 0 0 0,1 0-1 0 0,0-1 1 0 0,1 1 0 0 0,1-1 0 0 0,0 0 0 0 0,1-1 0 0 0,1 1 0 0 0,0-1 0 0 0,1-1 0 0 0,1 0-1 0 0,0 0 1 0 0,1-1 0 0 0,2 2-107 0 0,-7-9 8 0 0,1-1-1 0 0,0 0 1 0 0,0-1 0 0 0,0 1-1 0 0,0-2 1 0 0,1 1-1 0 0,-1-1 1 0 0,1 0 0 0 0,0 0-1 0 0,-1-1 1 0 0,1 0-1 0 0,0 0 1 0 0,0-1 0 0 0,0 0-1 0 0,0-1 1 0 0,-1 1-1 0 0,1-2 1 0 0,0 1 0 0 0,0-1-1 0 0,-1 0 1 0 0,1 0-1 0 0,-1-1 1 0 0,0 0 0 0 0,0-1-1 0 0,0 1 1 0 0,0-1-1 0 0,-1-1 1 0 0,1 1-1 0 0,5-6-7 0 0,9-7-160 0 0,-1-2 0 0 0,0 0 0 0 0,-2 0-1 0 0,0-2 1 0 0,-1-1 0 0 0,-1 0-1 0 0,-1-1 1 0 0,0-2 160 0 0,9-28-94 0 0,-2-1 1 0 0,-2-1-1 0 0,-3-1 0 0 0,-2 0 0 0 0,-2-1 0 0 0,-4-1 0 0 0,-1 0 1 0 0,-3 0-1 0 0,-3 0 0 0 0,-5-57 94 0 0,-19-22 1736 0 0,15 183-1102 0 0,12 38-317 0 0,4-1 0 0 0,3 0 1 0 0,18 60-318 0 0,22 158-784 0 0,-50-288 695 0 0,-1-11-107 0 0,0 0 0 0 0,0 0 0 0 0,0 1 1 0 0,0-1-1 0 0,0 1 0 0 0,0-1 0 0 0,-1 0 0 0 0,1 1 0 0 0,-1-1 0 0 0,0 1 0 0 0,0-1 0 0 0,0 1 1 0 0,0-1-1 0 0,0 1 0 0 0,0-1 0 0 0,-1 1 0 0 0,1-1 0 0 0,-1 0 0 0 0,0 1 0 0 0,0-1 1 0 0,0 1-1 0 0,0-1 0 0 0,0 0 0 0 0,0 0 0 0 0,0 0 0 0 0,-1 0 0 0 0,1 0 0 0 0,-1 0 0 0 0,0 0 1 0 0,1 0-1 0 0,-1-1 0 0 0,0 1 0 0 0,0 0 0 0 0,0-1 0 0 0,0 0 0 0 0,0 1 0 0 0,-1-1 0 0 0,1 0 1 0 0,-2 0 195 0 0,-5-2-1164 0 0</inkml:trace>
  <inkml:trace contextRef="#ctx0" brushRef="#br0" timeOffset="247.631">404 618 1120 0 0,'8'-16'6419'0'0,"50"2"-5617"0"0,-45 12-88 0 0,312-45 43 0 0,-265 32-3158 0 0,-37-10-2424 0 0,-23 24 3519 0 0</inkml:trace>
  <inkml:trace contextRef="#ctx0" brushRef="#br0" timeOffset="537.816">34 233 1648 0 0,'-24'-97'6914'0'0,"14"35"-5718"0"0,50 88-8406 0 0,-21-18 5822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37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92 948 0 0,'5'11'4443'0'0,"-3"12"-3294"0"0,0 7-700 0 0,81 243 1797 0 0,2 6-3050 0 0,-84-276 485 0 0,4 26-780 0 0,-10-12-2686 0 0,-10-2 2585 0 0</inkml:trace>
  <inkml:trace contextRef="#ctx0" brushRef="#br0" timeOffset="870.311">0 416 2048 0 0,'10'-7'5090'0'0,"62"-7"-4619"0"0,-23 5-145 0 0,89-17-315 0 0,-87 19-308 0 0,0-2 1 0 0,-1-3 0 0 0,-1-1-1 0 0,0-3 1 0 0,37-18 296 0 0,-78 32 61 0 0,1-1 0 0 0,-1 0 1 0 0,1-1-1 0 0,-1 0 0 0 0,0 0 0 0 0,0-1 1 0 0,-1 0-1 0 0,1 0 0 0 0,-1-1 1 0 0,0 0-1 0 0,0 0 0 0 0,-1-1 0 0 0,0 0 1 0 0,0 0-1 0 0,-1 0 0 0 0,0 0 0 0 0,0-1 1 0 0,-1 0-1 0 0,1 0 0 0 0,-2-1 0 0 0,1 1 1 0 0,-1-1-1 0 0,-1 1 0 0 0,0-1 0 0 0,0-1-61 0 0,-2-59 1661 0 0,-16 35-1001 0 0,13 118-110 0 0,33 221-228 0 0,-25-3 224 0 0,-5-300-524 0 0,6-10-181 0 0,-5-7 62 0 0,1-1 0 0 0,1 0 0 0 0,0 1 0 0 0,0 0 0 0 0,2 0 0 0 0,0 0 0 0 0,1 0 0 0 0,0 1 0 0 0,1-1-1 0 0,1 2 1 0 0,0-1 0 0 0,1 1 0 0 0,0 0 0 0 0,7-6 97 0 0,-14 18-19 0 0,1 0-1 0 0,-1 1 1 0 0,0-1-1 0 0,1 1 1 0 0,-1-1-1 0 0,0 1 1 0 0,1 0-1 0 0,-1 0 1 0 0,0 0 0 0 0,1 0-1 0 0,-1 1 1 0 0,1-1-1 0 0,-1 0 1 0 0,0 1-1 0 0,1 0 1 0 0,-1-1-1 0 0,0 1 1 0 0,0 0-1 0 0,0 0 1 0 0,0 0-1 0 0,0 1 1 0 0,0-1-1 0 0,0 1 1 0 0,0-1-1 0 0,0 1 1 0 0,0-1-1 0 0,0 2 21 0 0,7 3-10 0 0,58 46-202 0 0,-60-44 213 0 0,1-1 0 0 0,0 1 0 0 0,0-2 0 0 0,1 1 0 0 0,0-1 0 0 0,0 0 0 0 0,1-1 0 0 0,0 0 0 0 0,0-1 0 0 0,0 0 0 0 0,0 0 0 0 0,0-1 0 0 0,1 0 0 0 0,0-1 0 0 0,-1 0 1 0 0,5-1-3 0 0,-6 0-1 0 0,0-1 1 0 0,1 0 0 0 0,-1-1-1 0 0,0 0 1 0 0,0 0 0 0 0,0-1-1 0 0,0 0 1 0 0,0 0 0 0 0,0-1-1 0 0,0-1 1 0 0,-1 1 0 0 0,0-1-1 0 0,0-1 1 0 0,0 0 0 0 0,0 0-1 0 0,0 0 1 0 0,-1-1 0 0 0,0 0-1 0 0,-1 0 1 0 0,1-1 0 0 0,-1 0-1 0 0,0 0 1 0 0,-1-1 0 0 0,0 1-1 0 0,0-1 1 0 0,0 0 0 0 0,-1-1-1 0 0,0 1 1 0 0,-1-1 0 0 0,0 1-1 0 0,0-1 1 0 0,-1 0 0 0 0,0 0-1 0 0,0-6 1 0 0,-2 11 0 0 0,0 1-1 0 0,0 0 1 0 0,0-1-1 0 0,-1 1 1 0 0,1 0-1 0 0,-1 0 1 0 0,0 0-1 0 0,0-1 1 0 0,0 1 0 0 0,0 0-1 0 0,0 0 1 0 0,-1 0-1 0 0,1 0 1 0 0,-1 1-1 0 0,0-1 1 0 0,0 0-1 0 0,0 1 1 0 0,0-1-1 0 0,-1 1 1 0 0,1 0-1 0 0,-1-1 1 0 0,1 1 0 0 0,-1 0-1 0 0,0 1 1 0 0,1-1-1 0 0,-1 0 1 0 0,0 1-1 0 0,0 0 1 0 0,0 0-1 0 0,-1-1 1 0 0,1 2-1 0 0,0-1 1 0 0,0 0-1 0 0,0 1 1 0 0,-1-1-1 0 0,1 1 1 0 0,0 0 0 0 0,-1 0-1 0 0,-2 1 1 0 0,-128 34 102 0 0,126-32-86 0 0,0 1 0 0 0,0 1-1 0 0,1-1 1 0 0,0 1 0 0 0,0 1-1 0 0,0-1 1 0 0,0 1 0 0 0,1 0 0 0 0,0 1-1 0 0,0-1 1 0 0,1 1 0 0 0,0 1-1 0 0,0-1 1 0 0,0 1 0 0 0,1-1 0 0 0,1 1-1 0 0,-1 0 1 0 0,1 1 0 0 0,0-1-1 0 0,1 1 1 0 0,0-1 0 0 0,0 1 0 0 0,0 7-16 0 0,3-10 4 0 0,0 0 0 0 0,0 0 0 0 0,1-1 1 0 0,-1 1-1 0 0,1 0 0 0 0,0-1 0 0 0,1 0 1 0 0,0 1-1 0 0,-1-1 0 0 0,2 0 0 0 0,-1 0 1 0 0,0 0-1 0 0,1-1 0 0 0,0 1 1 0 0,0-1-1 0 0,0 0 0 0 0,1 0 0 0 0,0 0 1 0 0,-1-1-1 0 0,1 0 0 0 0,0 0 0 0 0,1 0 1 0 0,-1 0-1 0 0,0-1 0 0 0,1 0 0 0 0,-1 0 1 0 0,1 0-5 0 0,163 29-3394 0 0,-71-56-458 0 0,-76 17 2451 0 0</inkml:trace>
  <inkml:trace contextRef="#ctx0" brushRef="#br0" timeOffset="1274.927">1552 457 1388 0 0,'0'1'76'0'0,"1"0"0"0"0,-1-1 0 0 0,0 1-1 0 0,0 0 1 0 0,1-1 0 0 0,-1 1 0 0 0,0 0 0 0 0,1-1-1 0 0,-1 1 1 0 0,1-1 0 0 0,-1 1 0 0 0,0 0 0 0 0,1-1-1 0 0,0 1 1 0 0,-1-1 0 0 0,1 0 0 0 0,-1 1 0 0 0,1-1-1 0 0,-1 1 1 0 0,1-1 0 0 0,0 0 0 0 0,-1 1 0 0 0,1-1-1 0 0,0 0 1 0 0,0 0 0 0 0,-1 0 0 0 0,1 1 0 0 0,0-1-1 0 0,-1 0 1 0 0,1 0 0 0 0,0 0 0 0 0,0 0 0 0 0,-1 0-1 0 0,1 0 1 0 0,0-1 0 0 0,-1 1 0 0 0,1 0 0 0 0,0 0 0 0 0,0 0-1 0 0,-1-1 1 0 0,1 1 0 0 0,0 0 0 0 0,-1-1 0 0 0,1 1-1 0 0,-1-1 1 0 0,1 1 0 0 0,-1 0 0 0 0,1-1 0 0 0,0 1-1 0 0,-1-1 1 0 0,1 0 0 0 0,-1 1 0 0 0,0-1 0 0 0,1 1-1 0 0,-1-1 1 0 0,1 0-76 0 0,8 18 303 0 0,0 1 1 0 0,-1 0-1 0 0,0 0 0 0 0,-2 0 1 0 0,0 1-1 0 0,-1 0 0 0 0,-1 0 1 0 0,-1 1-1 0 0,-1-1 0 0 0,0 1 0 0 0,-2 8-303 0 0,0-27 26 0 0,0 0 0 0 0,0-1 0 0 0,0 1 0 0 0,0 0 0 0 0,0 0-1 0 0,0 0 1 0 0,0-1 0 0 0,0 1 0 0 0,-1 0 0 0 0,1 0-1 0 0,0 0 1 0 0,0-1 0 0 0,-1 1 0 0 0,1 0 0 0 0,-1-1-1 0 0,1 1 1 0 0,-1 0 0 0 0,1-1 0 0 0,-1 1 0 0 0,1-1-1 0 0,-1 1 1 0 0,0 0 0 0 0,1-1 0 0 0,-1 1 0 0 0,0-1-1 0 0,1 0 1 0 0,-1 1 0 0 0,0-1 0 0 0,0 0 0 0 0,1 1-1 0 0,-1-1 1 0 0,0 0 0 0 0,0 0 0 0 0,1 0 0 0 0,-1 0-1 0 0,0 1 1 0 0,0-1 0 0 0,0 0 0 0 0,0 0 0 0 0,1-1 0 0 0,-1 1-1 0 0,0 0 1 0 0,0 0 0 0 0,0 0 0 0 0,1 0 0 0 0,-1-1-1 0 0,0 1 1 0 0,0 0 0 0 0,1-1 0 0 0,-1 1 0 0 0,0-1-26 0 0,0-13-12 0 0,0 0 0 0 0,1 0 0 0 0,0 0 0 0 0,1-1-1 0 0,1 1 1 0 0,0 0 0 0 0,1 0 0 0 0,1 1 0 0 0,0-1 0 0 0,1 1 0 0 0,0 0 0 0 0,1 0 0 0 0,0 0 0 0 0,1 1 0 0 0,1 0 0 0 0,0 0 0 0 0,0 1 0 0 0,1 0 0 0 0,1 0 0 0 0,0 1 0 0 0,0 0 0 0 0,1 1 0 0 0,0 0 0 0 0,1 1 0 0 0,0 0 0 0 0,0 1 0 0 0,4-1 12 0 0,-10 4-20 0 0,0 0-1 0 0,0 0 1 0 0,1 1 0 0 0,-1 0-1 0 0,1 0 1 0 0,0 0 0 0 0,0 1 0 0 0,0 0-1 0 0,1 1 1 0 0,-1-1 0 0 0,0 1-1 0 0,0 1 1 0 0,1-1 0 0 0,-1 1-1 0 0,1 1 1 0 0,-1-1 0 0 0,0 1 0 0 0,0 1-1 0 0,1-1 1 0 0,-1 1 0 0 0,0 0-1 0 0,0 1 1 0 0,-1 0 0 0 0,1 0-1 0 0,0 0 1 0 0,-1 1 0 0 0,0 0 0 0 0,0 0-1 0 0,0 1 1 0 0,0 0 0 0 0,-1 0-1 0 0,0 0 1 0 0,0 0 0 0 0,0 1-1 0 0,-1 0 1 0 0,1 0 20 0 0,3 6 7 0 0,-1 0 0 0 0,-1 0 0 0 0,0 1 0 0 0,0 0-1 0 0,-1 0 1 0 0,-1 0 0 0 0,0 0 0 0 0,-1 1 0 0 0,0 0 0 0 0,-1-1-1 0 0,-1 1 1 0 0,0 8-7 0 0,0 62-4315 0 0,-1-63 2146 0 0,0-12 977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5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1268 0 0,'19'-31'3798'0'0,"-19"29"-3576"0"0,0 2-8 0 0,0 0-65 0 0,0 0-38 0 0,26-20 116 0 0,3 53 728 0 0,41 4-386 0 0,-70-37-529 0 0,-25-8 244 0 0,-60-19 762 0 0,110 28-6616 0 0,-22 1 4093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3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72 1920 0 0,'-5'116'3930'0'0,"2"-87"-3627"0"0,0 0-1 0 0,2 0 1 0 0,1 0-1 0 0,1 0 1 0 0,2 0 0 0 0,1 0-1 0 0,1-1 1 0 0,1 1-1 0 0,2-1 1 0 0,0-1-1 0 0,12 23-302 0 0,-16-41 32 0 0,1-1 0 0 0,1 0 0 0 0,-1-1 0 0 0,1 1 0 0 0,1-1 0 0 0,-1 0 0 0 0,1-1 0 0 0,0 1-1 0 0,1-1 1 0 0,0-1 0 0 0,0 0 0 0 0,0 0 0 0 0,0 0 0 0 0,1-1 0 0 0,-1 0 0 0 0,1-1 0 0 0,0 0 0 0 0,1 0 0 0 0,-1-1 0 0 0,0 0-1 0 0,1-1 1 0 0,-1 0 0 0 0,1 0 0 0 0,-1-1 0 0 0,1 0 0 0 0,-1-1 0 0 0,1 0 0 0 0,-1 0 0 0 0,1-1 0 0 0,-1-1 0 0 0,7-2-32 0 0,8-3-853 0 0,0-1 0 0 0,-1 0 0 0 0,0-2 0 0 0,0-1 0 0 0,-1-1 1 0 0,-1-1-1 0 0,0-1 0 0 0,13-13 853 0 0,-12 5-1289 0 0</inkml:trace>
  <inkml:trace contextRef="#ctx0" brushRef="#br0" timeOffset="245.504">103 340 1544 0 0,'18'0'5205'0'0,"41"1"-1355"0"0,96-9-4329 0 0,-20-30-4706 0 0,-132 26 2758 0 0,-3 6 1251 0 0</inkml:trace>
  <inkml:trace contextRef="#ctx0" brushRef="#br0" timeOffset="492.821">109 52 1228 0 0,'-1'-5'8393'0'0,"122"-16"-8645"0"0,154-1-6063 0 0,-220 18 5093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3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1356 0 0,'13'9'3027'0'0,"-6"32"-2735"0"0,-5-32 6 0 0,4 31 76 0 0,2-1-1 0 0,2 0 0 0 0,2-1 1 0 0,1 0-1 0 0,2-1 0 0 0,16 30-373 0 0,-23-53 77 0 0,-1-1 0 0 0,2 0-1 0 0,0-1 1 0 0,0 0 0 0 0,1 0-1 0 0,0-1 1 0 0,1 0 0 0 0,1-1-1 0 0,-1 0 1 0 0,2-1-1 0 0,-1 0 1 0 0,1-1 0 0 0,1-1-1 0 0,-1 0 1 0 0,1-1 0 0 0,0 0-1 0 0,1-1 1 0 0,-1 0-1 0 0,9 0-76 0 0,-11-2 3 0 0,-1-1 1 0 0,1 0-1 0 0,0-1 0 0 0,0 0 0 0 0,0-1 0 0 0,0 0 0 0 0,0-1 0 0 0,0 0 0 0 0,0-1 0 0 0,-1 0 0 0 0,1-1 0 0 0,-1-1 0 0 0,1 0 0 0 0,-1 0 0 0 0,0-1 0 0 0,0 0 0 0 0,-1-1 0 0 0,0 0 0 0 0,0-1 0 0 0,0 0 0 0 0,-1-1 0 0 0,0 0 0 0 0,0 0 0 0 0,-1-1 0 0 0,0 0 0 0 0,1-2-3 0 0,-2 0-95 0 0,0-1 0 0 0,-1 0 0 0 0,0 0 0 0 0,-1 0 0 0 0,0 0 0 0 0,-1-1 0 0 0,0 0 0 0 0,-1 0 0 0 0,-1 0-1 0 0,0 0 1 0 0,-1 0 0 0 0,0-1 0 0 0,-1 1 0 0 0,0-1 0 0 0,-1 1 0 0 0,-1 0 0 0 0,-1-6 95 0 0,-6-20-269 0 0,-1 0-1 0 0,-2 1 1 0 0,-1 0-1 0 0,-3 1 1 0 0,0 1-1 0 0,-3 0 1 0 0,-1 2-1 0 0,-1 0 1 0 0,-2 1-1 0 0,-1 1 1 0 0,-12-10 269 0 0,29 33-1110 0 0,6 5 8 0 0</inkml:trace>
  <inkml:trace contextRef="#ctx0" brushRef="#br0" timeOffset="342.362">959 178 1240 0 0,'-7'54'3439'0'0,"7"-42"-2966"0"0,55 184 1200 0 0,9-31-910 0 0,15 54-3219 0 0,-88-213-30 0 0,3-10 1252 0 0</inkml:trace>
  <inkml:trace contextRef="#ctx0" brushRef="#br0" timeOffset="813.689">965 171 1324 0 0,'2'-3'89'0'0,"0"0"0"0"0,1 0 0 0 0,-1 1 0 0 0,1-1 1 0 0,0 1-1 0 0,-1 0 0 0 0,1-1 0 0 0,0 1 0 0 0,1 1 0 0 0,-1-1 0 0 0,0 0 0 0 0,0 1 0 0 0,1-1 0 0 0,-1 1 0 0 0,1 0 0 0 0,-1 0 1 0 0,1 1-1 0 0,0-1 0 0 0,-1 1 0 0 0,1 0 0 0 0,0 0 0 0 0,-1 0 0 0 0,1 0 0 0 0,0 0 0 0 0,-1 1 0 0 0,1 0 0 0 0,-1 0 0 0 0,1 0 1 0 0,-1 0-1 0 0,1 0 0 0 0,-1 1 0 0 0,0-1 0 0 0,1 1 0 0 0,-1 0 0 0 0,0 0 0 0 0,0 0 0 0 0,0 1 0 0 0,1 0-89 0 0,105 107 707 0 0,-108-109-692 0 0,216 293 1121 0 0,-181-250-229 0 0,-13-67-792 0 0,58-193-616 0 0,-9-13 342 0 0,-24 145 13 0 0,-12 100-161 0 0,-14 6 353 0 0,-2 1 1 0 0,-1 1-1 0 0,0 1 1 0 0,-2 0-1 0 0,-1 1 1 0 0,-1 1-1 0 0,-2 1 0 0 0,10 26-46 0 0,0-4 126 0 0,25 48-186 0 0,33 73 59 0 0,-29-56-4303 0 0,-49-107 3068 0 0</inkml:trace>
  <inkml:trace contextRef="#ctx0" brushRef="#br0" timeOffset="1125.429">2138 79 1192 0 0,'31'19'2591'0'0,"408"386"-318"0"0,-388-359-5693 0 0,-47-44 2312 0 0</inkml:trace>
  <inkml:trace contextRef="#ctx0" brushRef="#br0" timeOffset="1374.256">2819 118 1128 0 0,'-39'75'3279'0'0,"-153"230"219"0"0,184-294-3645 0 0,-38 40-2501 0 0,44-52 90 0 0,3-4 1306 0 0</inkml:trace>
  <inkml:trace contextRef="#ctx0" brushRef="#br0" timeOffset="1746.172">3011 43 1096 0 0,'-4'58'3263'0'0,"4"-36"-3054"0"0,0 1 0 0 0,1-1 1 0 0,2 1-1 0 0,0-1 0 0 0,1 0 0 0 0,1 0 0 0 0,1 0 1 0 0,1-1-1 0 0,1 0 0 0 0,1 0 0 0 0,1-1 0 0 0,0 0 1 0 0,2 0-1 0 0,0-2 0 0 0,2 1 0 0 0,-1-2 0 0 0,2 0 1 0 0,1 0-1 0 0,0-1 0 0 0,1-1 0 0 0,1 0-209 0 0,-13-12-3 0 0,0-1-1 0 0,0 1 1 0 0,1-1 0 0 0,-1 0-1 0 0,1 0 1 0 0,0-1-1 0 0,-1 1 1 0 0,1-1 0 0 0,0 0-1 0 0,0-1 1 0 0,0 0-1 0 0,-1 0 1 0 0,1 0 0 0 0,0 0-1 0 0,0-1 1 0 0,0 0-1 0 0,-1 0 1 0 0,1-1 0 0 0,0 1-1 0 0,-1-1 1 0 0,0-1-1 0 0,1 1 1 0 0,-1-1 0 0 0,0 0-1 0 0,0 0 1 0 0,0 0-1 0 0,-1-1 1 0 0,1 1 0 0 0,-1-1-1 0 0,0 0 1 0 0,0-1 0 0 0,0 1-1 0 0,0-1 1 0 0,-1 0-1 0 0,0 0 1 0 0,0 0 0 0 0,0 0-1 0 0,0 0 1 0 0,-1 0-1 0 0,0-1 1 0 0,0 0 0 0 0,-1 1-1 0 0,0-1 1 0 0,1-3 3 0 0,1-7-232 0 0,0-1 0 0 0,-1 1 1 0 0,-1 0-1 0 0,0-1 0 0 0,-2 0 1 0 0,0 1-1 0 0,0-1 0 0 0,-2 1 1 0 0,0 0-1 0 0,0 0 0 0 0,-2 0 0 0 0,0 0 1 0 0,-1 1-1 0 0,-1-1 0 0 0,0 2 1 0 0,-2-4 231 0 0,-13-36-2104 0 0,16 38 944 0 0</inkml:trace>
  <inkml:trace contextRef="#ctx0" brushRef="#br0" timeOffset="2105.789">3391 1 1612 0 0,'6'62'4752'0'0,"6"8"-3681"0"0,8 82-961 0 0,-19-121-137 0 0,1-15-131 0 0,-1 1 1 0 0,-1-1 0 0 0,0 1 0 0 0,-2-1 0 0 0,1 1 0 0 0,-2-1 0 0 0,0 0 0 0 0,-1 0-1 0 0,-1 0 1 0 0,0 0 0 0 0,-2 1 157 0 0,-4-4-2570 0 0,9-10 1419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3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1148 0 0,'32'38'399'0'0,"-1"2"-1"0"0,-2 1 1 0 0,-3 1 0 0 0,0 1-1 0 0,-3 2 1 0 0,-2 0-1 0 0,-2 1 1 0 0,-2 2 0 0 0,-2-1-1 0 0,-2 2 1 0 0,-2 0-1 0 0,-2 0 1 0 0,0 22-399 0 0,-10-54 92 0 0,-1 0 0 0 0,0 0 0 0 0,-1 0 0 0 0,-1 0-1 0 0,0-1 1 0 0,-2 1 0 0 0,1-1 0 0 0,-2 0 0 0 0,0-1 0 0 0,-1 0 0 0 0,-4 5-92 0 0,9-15-160 0 0,-1 0 0 0 0,1 0 1 0 0,-1 0-1 0 0,0 0 0 0 0,-1 0 0 0 0,1-1 1 0 0,-1 0-1 0 0,0 0 0 0 0,0 0 0 0 0,0 0 1 0 0,0-1-1 0 0,-1 0 0 0 0,1 0 0 0 0,-1-1 1 0 0,0 1-1 0 0,0-1 0 0 0,0 0 0 0 0,0-1 1 0 0,-4 1 159 0 0,-10-5-1266 0 0,-18-15 30 0 0</inkml:trace>
  <inkml:trace contextRef="#ctx0" brushRef="#br0" timeOffset="325.135">664 410 896 0 0,'23'14'8306'0'0,"0"47"-8557"0"0,-19-49 918 0 0,27 62-285 0 0,18 86-1196 0 0,-49-159-458 0 0,-3 0-161 0 0,0 0 1300 0 0,1-1 0 0 0,0 0 0 0 0,0 1 0 0 0,0-1 1 0 0,-1 0-1 0 0,1-1 0 0 0,0 1 0 0 0,0 0 0 0 0,-1-1 1 0 0,1 1-1 0 0,0-1 0 0 0,0 0 0 0 0,0 1 0 0 0,0-1 1 0 0,0 0-1 0 0,0 0 0 0 0,0-1 0 0 0,0 1 0 0 0,0 0 1 0 0,1-1-1 0 0,-1 1 0 0 0,0-1 0 0 0,1 1 0 0 0,-1-1 1 0 0,1 0-1 0 0,-1 0 0 0 0,1 1 0 0 0,0-2 133 0 0,-24-23-1098 0 0</inkml:trace>
  <inkml:trace contextRef="#ctx0" brushRef="#br0" timeOffset="577.44">550 27 1120 0 0,'-6'-27'5268'0'0,"-5"39"-4534"0"0,23 94-4948 0 0,0-80 3030 0 0</inkml:trace>
  <inkml:trace contextRef="#ctx0" brushRef="#br0" timeOffset="1118.927">748 610 856 0 0,'52'64'5361'0'0,"-53"-65"-5323"0"0,1 1 1 0 0,0-1-1 0 0,0 0 1 0 0,0 1-1 0 0,0-1 1 0 0,0 1-1 0 0,0-1 1 0 0,0 0 0 0 0,0 1-1 0 0,0-1 1 0 0,1 0-1 0 0,-1 1 1 0 0,0-1-1 0 0,0 1 1 0 0,0-1 0 0 0,1 0-1 0 0,-1 1 1 0 0,0-1-1 0 0,1 1 1 0 0,-1-1-1 0 0,1 1 1 0 0,-1-1-1 0 0,0 1 1 0 0,1 0 0 0 0,-1-1-1 0 0,1 1 1 0 0,-1-1-1 0 0,1 1 1 0 0,-1 0-1 0 0,1-1 1 0 0,0 1-1 0 0,-1 0 1 0 0,1 0 0 0 0,-1-1-1 0 0,1 1 1 0 0,0 0-1 0 0,-1 0 1 0 0,1 0-1 0 0,-1 0 1 0 0,1 0-1 0 0,0 0 1 0 0,-1 0 0 0 0,1 0-1 0 0,0 0 1 0 0,-1 0-1 0 0,1 0 1 0 0,-1 0-1 0 0,1 0 1 0 0,0 1 0 0 0,-1-1-1 0 0,1 0 1 0 0,-1 0-1 0 0,1 1 1 0 0,-1-1-1 0 0,1 0 1 0 0,-1 1-1 0 0,1-1 1 0 0,-1 1 0 0 0,1-1-1 0 0,-1 1 1 0 0,1-1-1 0 0,-1 1 1 0 0,1-1-1 0 0,-1 1 1 0 0,0-1-1 0 0,1 1 1 0 0,-1-1 0 0 0,0 1-39 0 0,7-11-116 0 0,19-35 4 0 0,-2-2-1 0 0,-2 0 1 0 0,-2-1 0 0 0,-3-1 0 0 0,-1-1 0 0 0,-3-1-1 0 0,1-9 113 0 0,-8 39-380 0 0,-5 33-138 0 0,-2-3 511 0 0,1 1 0 0 0,0-1 0 0 0,0 0 0 0 0,0 0 0 0 0,1 0 0 0 0,1 0 0 0 0,0 1 0 0 0,0-2 0 0 0,0 1 0 0 0,1 0 0 0 0,1 0 0 0 0,-1-1-1 0 0,2 0 1 0 0,-1 0 0 0 0,1 0 0 0 0,0 0 0 0 0,0-1 0 0 0,1 1 0 0 0,0-1 0 0 0,5 3 7 0 0,68 69 156 0 0,64 86 704 0 0,-141-161-841 0 0,0 1-1 0 0,0 0 1 0 0,0-1-1 0 0,-1 1 1 0 0,0 0-1 0 0,0 0 1 0 0,0 0-1 0 0,0 0 1 0 0,-1 0-1 0 0,0 0 1 0 0,0 1-1 0 0,0-1 1 0 0,0 0-1 0 0,-1 0 1 0 0,0 0-1 0 0,0 0 1 0 0,0 0-1 0 0,-1-1 1 0 0,0 1-1 0 0,0 0 1 0 0,0-1-1 0 0,0 1 1 0 0,-1-1 0 0 0,0 1-1 0 0,0-1 1 0 0,0 0-1 0 0,0 0 1 0 0,-1-1-1 0 0,1 1 1 0 0,-1-1-1 0 0,0 1 1 0 0,0-1-1 0 0,0 0 1 0 0,-1-1-1 0 0,1 1 1 0 0,-1-1-1 0 0,1 0 1 0 0,-4 1-19 0 0,1 1-227 0 0,0-1 0 0 0,0 0 0 0 0,0 0-1 0 0,0-1 1 0 0,0 0 0 0 0,-1 0 0 0 0,1 0 0 0 0,0-1 0 0 0,-1-1 0 0 0,1 1 0 0 0,-1-1 0 0 0,0 0 0 0 0,1-1 0 0 0,-1 0 0 0 0,1 0-1 0 0,0 0 1 0 0,-1-1 0 0 0,1 0 0 0 0,0-1 0 0 0,0 1 0 0 0,0-2 0 0 0,0 1 0 0 0,1-1 0 0 0,-1 0 0 0 0,1 0 0 0 0,-3-3 227 0 0,-13-16-1390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3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1 860 0 0,'19'4'5417'0'0,"26"97"-5049"0"0,-5 2 0 0 0,-5 1 0 0 0,-4 2-1 0 0,-5 1 1 0 0,9 85-368 0 0,-35-189-813 0 0,-19 9-2998 0 0,3-19 2687 0 0</inkml:trace>
  <inkml:trace contextRef="#ctx0" brushRef="#br0" timeOffset="283.297">1 134 2676 0 0,'6'-9'5149'0'0,"114"-28"-3819"0"0,-30 18-970 0 0,1 5 0 0 0,0 4-1 0 0,49 2-359 0 0,137 5-2738 0 0,-258 3 2393 0 0,82 20-3060 0 0,-91-17 2291 0 0</inkml:trace>
  <inkml:trace contextRef="#ctx0" brushRef="#br0" timeOffset="610.231">2226 9 2080 0 0,'-21'26'568'0'0,"0"0"0"0"0,2 2 1 0 0,0 0-1 0 0,2 1 0 0 0,2 1 0 0 0,0 1 0 0 0,2 0 0 0 0,-2 12-568 0 0,0-7 280 0 0,-103 285-770 0 0,78-276-2680 0 0,29-39 1933 0 0</inkml:trace>
  <inkml:trace contextRef="#ctx0" brushRef="#br0" timeOffset="890.16">1750 201 2888 0 0,'8'-39'5810'0'0,"21"50"-4934"0"0,36 28-951 0 0,-1 3-1 0 0,-2 3 0 0 0,-3 2 1 0 0,-1 3-1 0 0,-3 2 0 0 0,0 4 76 0 0,-30-12-2056 0 0,-20-8-2198 0 0,-5-29 2988 0 0</inkml:trace>
  <inkml:trace contextRef="#ctx0" brushRef="#br0" timeOffset="1121.777">1736 789 1204 0 0,'12'9'4948'0'0,"53"3"-3719"0"0,190-20-124 0 0,-94-30-6105 0 0,-135 30 3754 0 0</inkml:trace>
  <inkml:trace contextRef="#ctx0" brushRef="#br0" timeOffset="1401.891">1290 102 1924 0 0,'-12'25'357'0'0,"1"-1"1"0"0,2 1-1 0 0,0 1 0 0 0,2 0 1 0 0,1 0-1 0 0,1 1 0 0 0,1-1 1 0 0,1 1-1 0 0,1 23-357 0 0,31 56 832 0 0,-15-75-689 0 0,2 0-1 0 0,1-1 1 0 0,2 0-1 0 0,0-2 1 0 0,2 0 0 0 0,1-1-1 0 0,1-2 1 0 0,2 0 0 0 0,0-1-1 0 0,1-2 1 0 0,29 19-143 0 0,203 103-1966 0 0,-149-109-508 0 0,-58-27 1253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205 269 1652 0 0,'0'0'576'0'0,"0"0"68"0"0,0 0-99 0 0,5-22 1380 0 0,16 2-1638 0 0,-8 3 2222 0 0,-12 18-1849 0 0,-2 23-671 0 0,5 59 163 0 0,5 0-1 0 0,3 0 1 0 0,3-1-1 0 0,4-1 0 0 0,4-1 1 0 0,11 22-152 0 0,1 14-1647 0 0,-94-79-2918 0 0,43-34 3445 0 0</inkml:trace>
  <inkml:trace contextRef="#ctx0" brushRef="#br0" timeOffset="203.716">6 1012 2128 0 0,'19'-8'3323'0'0,"29"-2"-2563"0"0,-20 5-257 0 0,284-35 999 0 0,-70 14-6425 0 0,-210 22 3762 0 0</inkml:trace>
  <inkml:trace contextRef="#ctx0" brushRef="#br0" timeOffset="454.393">9 214 2132 0 0,'-3'-2'776'0'0,"-1"0"-80"0"0,2 1-108 0 0,4-1-76 0 0,5-3-44 0 0,-2 3-15 0 0,20-4-85 0 0,4 1-212 0 0,6 0-60 0 0,4-2-124 0 0,8 2 4 0 0,-1-2-620 0 0,9 4-721 0 0,5-4 53 0 0,-1-1 16 0 0</inkml:trace>
  <inkml:trace contextRef="#ctx0" brushRef="#br0" timeOffset="767.043">1289 4 1036 0 0,'-8'-2'151'0'0,"-1"1"1"0"0,1 1-1 0 0,-1-1 0 0 0,1 1 1 0 0,-1 1-1 0 0,0 0 1 0 0,1 0-1 0 0,0 1 0 0 0,-1 0 1 0 0,1 0-1 0 0,0 1 0 0 0,0 0 1 0 0,0 0-1 0 0,0 1 0 0 0,1 0 1 0 0,-1 0-1 0 0,1 1 0 0 0,0 0 1 0 0,0 0-1 0 0,1 1 0 0 0,0 0 1 0 0,0 0-1 0 0,0 0 0 0 0,0 1 1 0 0,1 0-1 0 0,1 0 0 0 0,-1 0 1 0 0,1 1-1 0 0,0-1 1 0 0,0 1-1 0 0,1 0 0 0 0,0 0 1 0 0,1 0-1 0 0,0 1 0 0 0,0-1 1 0 0,0 3-152 0 0,23 206 1409 0 0,76 81-501 0 0,-68-223-690 0 0,-3 1-1 0 0,-3 1 0 0 0,-4 1 0 0 0,-3 1 0 0 0,-3 1 1 0 0,1 70-218 0 0,-14-143-59 0 0,0 0 0 0 0,0 1 0 0 0,0-1 0 0 0,-1 0 0 0 0,0 0 1 0 0,-1 0-1 0 0,1 0 0 0 0,-1 0 0 0 0,-1 0 0 0 0,1-1 0 0 0,-1 1 1 0 0,-1-1-1 0 0,1 1 0 0 0,-1-1 0 0 0,0 0 0 0 0,-4 5 59 0 0,4-9-196 0 0,-1 0 0 0 0,1 0 0 0 0,0 0 0 0 0,-1 0 0 0 0,1 0 0 0 0,-1-1-1 0 0,1 0 1 0 0,-1 0 0 0 0,0 0 0 0 0,1-1 0 0 0,-1 0 0 0 0,0 1 0 0 0,1-2 0 0 0,-1 1 0 0 0,0 0 0 0 0,0-1-1 0 0,1 0 1 0 0,-1 0 0 0 0,1-1 0 0 0,-1 1 0 0 0,1-1 0 0 0,-1 0 0 0 0,1 0 0 0 0,0 0 0 0 0,0-1 0 0 0,0 1-1 0 0,0-1 1 0 0,0 0 0 0 0,1 0 0 0 0,-1 0 0 0 0,1-1 0 0 0,-2-2 196 0 0,-30-24-1289 0 0</inkml:trace>
  <inkml:trace contextRef="#ctx0" brushRef="#br0" timeOffset="1016.855">669 679 1532 0 0,'0'0'748'0'0,"2"-2"-68"0"0,1 2-48 0 0,1-2-52 0 0,5 1 64 0 0,1 2-124 0 0,28-4-63 0 0,-17 3-85 0 0,9 0-32 0 0,45-12-152 0 0,-33 9-152 0 0,6 1 0 0 0,4 1-552 0 0,-2-4-397 0 0,1 0-319 0 0,1-4 24 0 0,1 3-112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4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1280 0 0,'0'0'132'0'0,"1"0"0"0"0,-1 0 0 0 0,1 0 1 0 0,-1 1-1 0 0,1-1 0 0 0,-1 0 0 0 0,1 0 0 0 0,-1 0 0 0 0,1 0 0 0 0,-1 0 0 0 0,1 0 1 0 0,-1 0-1 0 0,1 0 0 0 0,0 0 0 0 0,-1 0 0 0 0,1 0 0 0 0,-1 0 0 0 0,1 0 0 0 0,-1 0 1 0 0,1-1-1 0 0,-1 1 0 0 0,1 0 0 0 0,-1 0 0 0 0,1-1 0 0 0,-1 1 0 0 0,1 0 0 0 0,-1-1 1 0 0,0 1-1 0 0,1 0 0 0 0,-1-1 0 0 0,1 1 0 0 0,-1 0 0 0 0,0-1 0 0 0,1 1 0 0 0,-1-1 1 0 0,0 1-1 0 0,0-1 0 0 0,1 1 0 0 0,-1-1 0 0 0,0 1 0 0 0,0-1 0 0 0,0 1 0 0 0,0-1-132 0 0,3 57 1069 0 0,-3-54-1036 0 0,-1 33 212 0 0,1 0 0 0 0,2 0-1 0 0,2 0 1 0 0,1 0 0 0 0,1-1 0 0 0,9 26-245 0 0,-12-48 39 0 0,1 0 1 0 0,0 0 0 0 0,1-1-1 0 0,0 1 1 0 0,0-1 0 0 0,2 0-1 0 0,-1 0 1 0 0,1-1 0 0 0,1 0 0 0 0,0 0-1 0 0,0-1 1 0 0,1 0 0 0 0,0-1-1 0 0,0 1 1 0 0,1-2 0 0 0,0 1 0 0 0,1-1-1 0 0,-1-1 1 0 0,2 0 0 0 0,-1-1-1 0 0,0 0 1 0 0,1 0 0 0 0,0-1 0 0 0,0-1-1 0 0,0 0 1 0 0,0-1 0 0 0,9 1-40 0 0,-6-3-61 0 0,-1-1 1 0 0,0 0 0 0 0,1-1 0 0 0,-1-1 0 0 0,0 0 0 0 0,0-1-1 0 0,-1 0 1 0 0,1-1 0 0 0,-1-1 0 0 0,0 0 0 0 0,0-1 0 0 0,-1 0-1 0 0,0-1 1 0 0,0 0 0 0 0,-1-1 0 0 0,0 0 0 0 0,0-1 0 0 0,-1 0-1 0 0,0-1 1 0 0,0-1 60 0 0,12-15-263 0 0,-2 0 1 0 0,-1-2-1 0 0,-1 0 0 0 0,-1 0 0 0 0,-2-2 0 0 0,-1 0 0 0 0,10-33 263 0 0,33-228 774 0 0,-56 194 372 0 0,-2 98-1144 0 0,1-1 1 0 0,0 1 0 0 0,-1-1 0 0 0,1 1 0 0 0,0-1-1 0 0,-1 1 1 0 0,1-1 0 0 0,0 1 0 0 0,-1 0-1 0 0,1-1 1 0 0,-1 1 0 0 0,1 0 0 0 0,-1-1 0 0 0,1 1-1 0 0,-1 0 1 0 0,1-1 0 0 0,-1 1 0 0 0,0 0 0 0 0,1 0-1 0 0,-1 0 1 0 0,1 0 0 0 0,-1 0 0 0 0,1 0 0 0 0,-1 0-1 0 0,0 0 1 0 0,1 0 0 0 0,-1 0 0 0 0,1 0 0 0 0,-1 0-1 0 0,0 0 1 0 0,1 0 0 0 0,-1 0 0 0 0,1 0 0 0 0,-1 1-1 0 0,1-1 1 0 0,-1 0 0 0 0,1 0 0 0 0,-1 1 0 0 0,1-1-1 0 0,-1 0 1 0 0,1 1 0 0 0,-1-1 0 0 0,1 1 0 0 0,-1-1-1 0 0,1 0 1 0 0,0 1 0 0 0,-1-1 0 0 0,1 1-1 0 0,0-1 1 0 0,-1 1 0 0 0,1-1 0 0 0,0 1 0 0 0,0 0-1 0 0,0-1 1 0 0,-1 1 0 0 0,1-1 0 0 0,0 1 0 0 0,0-1-1 0 0,0 1 1 0 0,0 0 0 0 0,0-1 0 0 0,0 1 0 0 0,0-1-1 0 0,0 1 1 0 0,0 0 0 0 0,0-1 0 0 0,1 1 0 0 0,-1-1-3 0 0,-7 25 117 0 0,1 0 0 0 0,1 0 0 0 0,2 0-1 0 0,0 1 1 0 0,2-1 0 0 0,1 1 0 0 0,1 12-117 0 0,0 3 172 0 0,37 165 113 0 0,4-21-1036 0 0,-16-80-3017 0 0,-17-83-145 0 0,-9-22 2660 0 0</inkml:trace>
  <inkml:trace contextRef="#ctx0" brushRef="#br0" timeOffset="577.996">1005 272 848 0 0,'127'345'5152'0'0,"-119"-246"-2165"0"0,-8-98-2952 0 0,0 0-1 0 0,0 0 1 0 0,-1 0-1 0 0,1 0 1 0 0,-1 0-1 0 0,1 0 0 0 0,-1 0 1 0 0,1 0-1 0 0,-1 0 1 0 0,1-1-1 0 0,-1 1 1 0 0,0 0-1 0 0,1 0 0 0 0,-1-1 1 0 0,0 1-1 0 0,0 0 1 0 0,0-1-1 0 0,0 1 1 0 0,1 0-1 0 0,-1-1 0 0 0,0 1 1 0 0,0-1-1 0 0,0 0 1 0 0,0 1-1 0 0,0-1 1 0 0,0 0-1 0 0,0 0 0 0 0,0 1 1 0 0,0-1-1 0 0,-1 0 1 0 0,1 0-1 0 0,0 0 1 0 0,0 0-1 0 0,0 0 0 0 0,0-1 1 0 0,0 1-1 0 0,0 0 1 0 0,0 0-1 0 0,0-1 0 0 0,0 1 1 0 0,0 0-1 0 0,0-1 1 0 0,0 1-1 0 0,0-1 1 0 0,1 0-1 0 0,-1 1 0 0 0,0-1 1 0 0,0 0-1 0 0,0 1-34 0 0,-5-12-6 0 0,1 1-1 0 0,1-1 0 0 0,-1 0 0 0 0,2 0 1 0 0,0 0-1 0 0,0 0 0 0 0,1-1 0 0 0,0 1 0 0 0,1-1 1 0 0,1 1-1 0 0,0-1 0 0 0,1 0 0 0 0,0 1 1 0 0,1-1-1 0 0,0 1 0 0 0,1 0 0 0 0,0 0 1 0 0,1 0-1 0 0,1 0 0 0 0,0 0 0 0 0,0 1 1 0 0,3-3 6 0 0,-6 4-36 0 0,1-1 1 0 0,0 1 0 0 0,1 0 0 0 0,0 0 0 0 0,0 0 0 0 0,1 1 0 0 0,1-1-1 0 0,0 1 1 0 0,0 0 0 0 0,0 1 0 0 0,1-1 0 0 0,0 1 0 0 0,1 1-1 0 0,0 0 1 0 0,0 0 0 0 0,1 0 0 0 0,0 1 0 0 0,0 0 0 0 0,0 1-1 0 0,1 0 1 0 0,0 0 0 0 0,-1 1 0 0 0,2 0 0 0 0,-1 1 0 0 0,0 0 0 0 0,3 1 35 0 0,1 6-8 0 0,-1 0 1 0 0,1 1 0 0 0,-1 1-1 0 0,0 0 1 0 0,0 1 0 0 0,0 1-1 0 0,-1 0 1 0 0,-1 0 0 0 0,1 1-1 0 0,-1 1 1 0 0,-1 0 0 0 0,0 0-1 0 0,0 1 1 0 0,-1 0 0 0 0,0 1-1 0 0,-1 0 1 0 0,0 0 0 0 0,-1 1-1 0 0,2 6 8 0 0,122 253 615 0 0,-129-271-732 0 0,0 0 0 0 0,0-1 0 0 0,0 1 1 0 0,0-1-1 0 0,0 0 0 0 0,0 1 0 0 0,0-1 0 0 0,0 0 0 0 0,0 0 1 0 0,0 0-1 0 0,0-1 0 0 0,0 1 0 0 0,0 0 0 0 0,0-1 0 0 0,0 1 1 0 0,0-1-1 0 0,0 0 0 0 0,0 0 0 0 0,-1 0 0 0 0,1 0 0 0 0,0 0 1 0 0,0 0-1 0 0,-1 0 0 0 0,1 0 0 0 0,-1-1 0 0 0,1 1 0 0 0,-1 0 1 0 0,0-1-1 0 0,1 1 0 0 0,-1-2 117 0 0,1 2-136 0 0,51-57-3676 0 0,-34 33 2626 0 0</inkml:trace>
  <inkml:trace contextRef="#ctx0" brushRef="#br0" timeOffset="810.611">1992 307 1492 0 0,'10'-10'2906'0'0,"-7"16"1539"0"0,-4 10-4334 0 0,-1 208 1738 0 0,3-129-5397 0 0,-19-73-199 0 0,14-25 2495 0 0</inkml:trace>
  <inkml:trace contextRef="#ctx0" brushRef="#br0" timeOffset="1058.6">1953 60 2260 0 0,'18'-60'8455'0'0,"-14"88"-13123"0"0,11 17 2426 0 0,-9-28 1161 0 0,2 7 33 0 0</inkml:trace>
  <inkml:trace contextRef="#ctx0" brushRef="#br0" timeOffset="2282.872">2504 447 1336 0 0,'6'-2'209'0'0,"-1"-1"-1"0"0,1 0 0 0 0,-1 1 1 0 0,1-2-1 0 0,-1 1 0 0 0,0-1 1 0 0,-1 0-1 0 0,1 0 1 0 0,0 0-1 0 0,-1 0 0 0 0,0-1 1 0 0,0 0-1 0 0,-1 0 1 0 0,1 0-1 0 0,-1 0 0 0 0,0 0 1 0 0,0-1-1 0 0,-1 0 1 0 0,0 1-1 0 0,0-1 0 0 0,0 0 1 0 0,-1 0-1 0 0,1 0-208 0 0,-5 1 51 0 0,1 1 0 0 0,-1-1 0 0 0,0 1 0 0 0,0-1 0 0 0,-1 1 0 0 0,1 0-1 0 0,-1 1 1 0 0,0-1 0 0 0,0 1 0 0 0,0-1 0 0 0,0 1 0 0 0,-1 0 0 0 0,1 1 0 0 0,-1-1-1 0 0,0 1 1 0 0,1 0 0 0 0,-1 0 0 0 0,0 0 0 0 0,-1 1 0 0 0,1 0 0 0 0,0 0 0 0 0,-5 0-51 0 0,-2 1 43 0 0,0 1 0 0 0,0 1 0 0 0,-1 0 0 0 0,1 0 1 0 0,0 2-1 0 0,0-1 0 0 0,1 1 0 0 0,-1 1 0 0 0,1 0 1 0 0,0 1-1 0 0,0 0 0 0 0,1 0 0 0 0,0 1 0 0 0,0 1 1 0 0,0 0-1 0 0,1 0 0 0 0,1 1 0 0 0,-1 0 0 0 0,1 0 0 0 0,1 1 1 0 0,-1 0-1 0 0,2 0 0 0 0,-1 1 0 0 0,2 0 0 0 0,-1 0 1 0 0,2 1-1 0 0,-1-1 0 0 0,1 1 0 0 0,1 0 0 0 0,0 0 1 0 0,1 0-1 0 0,-1 11-43 0 0,5-15 8 0 0,0 0 1 0 0,0 0-1 0 0,0 0 1 0 0,1 0-1 0 0,0 0 1 0 0,1 0-1 0 0,0-1 0 0 0,0 0 1 0 0,1 1-1 0 0,-1-2 1 0 0,1 1-1 0 0,1 0 1 0 0,0-1-1 0 0,-1 0 1 0 0,2 0-1 0 0,-1-1 1 0 0,1 0-1 0 0,0 0 1 0 0,0-1-1 0 0,0 1 1 0 0,0-1-1 0 0,1-1 0 0 0,0 0 1 0 0,0 0-1 0 0,0 0 1 0 0,0-1-1 0 0,0 0 1 0 0,0-1-1 0 0,1 1 1 0 0,-1-2-1 0 0,1 1 1 0 0,-1-1-1 0 0,0-1 1 0 0,1 1-1 0 0,-1-1 0 0 0,2-1-8 0 0,6-3-9 0 0,1 0-1 0 0,-1-1 1 0 0,0-1-1 0 0,0-1 1 0 0,-1 0-1 0 0,0-1 1 0 0,0 0-1 0 0,-1-1 1 0 0,0-1-1 0 0,-1 0 1 0 0,0-1-1 0 0,-1-1 1 0 0,0 1-1 0 0,-1-2 1 0 0,-1 0-1 0 0,0 0 1 0 0,-1-1-1 0 0,2-5 10 0 0,59-87 547 0 0,-57 156-291 0 0,-8 24 47 0 0,-3 0-1 0 0,-4 0 1 0 0,-2 0 0 0 0,-4-1-1 0 0,-3 0 1 0 0,-10 35-303 0 0,-104 350 909 0 0,120-430-1413 0 0,23-62-418 0 0,-2 3 706 0 0,290-558-1717 0 0,-30 57 2678 0 0,-212 365 591 0 0,-83 342-1053 0 0,5-3-380 0 0,47-43 153 0 0,-31-124-56 0 0,1 0 0 0 0,-1-1-1 0 0,1 1 1 0 0,0-1 0 0 0,0 0-1 0 0,0 1 1 0 0,1-2 0 0 0,-1 1-1 0 0,1 0 1 0 0,0-1 0 0 0,-1 1-1 0 0,1-1 1 0 0,0 0 0 0 0,0 0-1 0 0,1-1 1 0 0,-1 1 0 0 0,0-1-1 0 0,1 0 1 0 0,-1 0 0 0 0,0 0-1 0 0,1-1 1 0 0,-1 1 0 0 0,1-1 0 0 0,-1 0-1 0 0,1-1 1 0 0,-1 1 0 0 0,1-1-1 0 0,-1 0 1 0 0,0 0 0 0 0,1 0-1 0 0,-1 0 1 0 0,0-1 0 0 0,0 0-1 0 0,0 0 1 0 0,0 0 0 0 0,0 0-1 0 0,0-1 1 0 0,1-1 0 0 0,133-119-464 0 0,-5-89 131 0 0,-130 202 653 0 0,-18 37-263 0 0,11-19-52 0 0,1 1 1 0 0,1 0 0 0 0,-1 0 0 0 0,1 1 0 0 0,1-1-1 0 0,0 0 1 0 0,0 1 0 0 0,1-1 0 0 0,0 1 0 0 0,0-1-1 0 0,1 0 1 0 0,1 1 0 0 0,-1-1 0 0 0,2 0 0 0 0,-1 0 0 0 0,1 0-1 0 0,0 0 1 0 0,1 0 0 0 0,0-1 0 0 0,1 1 0 0 0,-1-1-1 0 0,2 0 1 0 0,-1-1 0 0 0,1 1 0 0 0,0-1 0 0 0,1 0-1 0 0,-1-1 1 0 0,1 1 0 0 0,1-1 0 0 0,-1-1 0 0 0,1 1-1 0 0,0-2 1 0 0,0 1 0 0 0,2 0-6 0 0,176 20-237 0 0,-171-26 176 0 0,1 0 0 0 0,0-1-1 0 0,-1-1 1 0 0,1-1 0 0 0,-1 0-1 0 0,0 0 1 0 0,0-2 0 0 0,-1 0-1 0 0,1 0 1 0 0,-1-2 0 0 0,-1 1 0 0 0,1-2-1 0 0,-1 0 1 0 0,-1 0 0 0 0,0-1-1 0 0,0-1 1 0 0,-1 0 0 0 0,0-1-1 0 0,-1 0 1 0 0,-1 0 0 0 0,0-1-1 0 0,0 0 1 0 0,-1-1 0 0 0,5-11 61 0 0,-5 5 31 0 0,0 0 1 0 0,-2 0-1 0 0,0 0 0 0 0,-1-1 1 0 0,-1 1-1 0 0,-1-1 0 0 0,0 0 1 0 0,-2-22-32 0 0,-1 39 32 0 0,0 0 1 0 0,0 0 0 0 0,0 0 0 0 0,-1-1 0 0 0,1 1-1 0 0,-1 0 1 0 0,0 0 0 0 0,-1 0 0 0 0,1 0 0 0 0,-1 0-1 0 0,1 1 1 0 0,-1-1 0 0 0,0 0 0 0 0,-1 1 0 0 0,1-1-1 0 0,-1 1 1 0 0,1 0 0 0 0,-1 0 0 0 0,0 0 0 0 0,0 0-1 0 0,0 0 1 0 0,-1 1 0 0 0,1-1 0 0 0,-1 1 0 0 0,1 0-1 0 0,-1 0 1 0 0,0 0 0 0 0,0 0 0 0 0,1 1 0 0 0,-1 0-1 0 0,0 0 1 0 0,-1 0 0 0 0,1 0 0 0 0,0 1 0 0 0,0-1-1 0 0,0 1 1 0 0,0 0 0 0 0,-1 0 0 0 0,1 0 0 0 0,0 1-1 0 0,0 0 1 0 0,0 0 0 0 0,0 0 0 0 0,0 0 0 0 0,0 0-1 0 0,0 1-32 0 0,-5 7 47 0 0,1-1 0 0 0,1 1 0 0 0,0 1 0 0 0,0 0 0 0 0,1 0 0 0 0,0 0 0 0 0,0 0 0 0 0,1 1 0 0 0,1 0 0 0 0,0 0-1 0 0,0 1 1 0 0,1-1 0 0 0,1 1 0 0 0,0-1 0 0 0,0 1 0 0 0,1 0 0 0 0,1 0 0 0 0,0 0 0 0 0,0 0 0 0 0,1-1 0 0 0,2 7-47 0 0,-3-7 83 0 0,4 24-17 0 0,2-1-1 0 0,2 1 1 0 0,1-1 0 0 0,2-1-1 0 0,1 0 1 0 0,1 0 0 0 0,2-1-1 0 0,1-1 1 0 0,4 3-66 0 0,49 52-2080 0 0,-54-88-687 0 0,42-57-1369 0 0,-44 35 2791 0 0</inkml:trace>
  <inkml:trace contextRef="#ctx0" brushRef="#br0" timeOffset="2562.021">4645 352 2000 0 0,'4'-3'1876'0'0,"18"-14"3910"0"0,-39 0-10576 0 0,-6 12 3682 0 0,-6-1-12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5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264 217 1964 0 0,'-2'9'5266'0'0,"4"105"-4339"0"0,5-77-878 0 0,83 530-410 0 0,-107-479-4474 0 0,6-79 3545 0 0</inkml:trace>
  <inkml:trace contextRef="#ctx0" brushRef="#br0" timeOffset="261.563">1 212 1604 0 0,'0'-5'170'0'0,"1"-1"-1"0"0,0 1 1 0 0,0 0 0 0 0,0-1-1 0 0,1 1 1 0 0,-1 0 0 0 0,1 0-1 0 0,1 0 1 0 0,-1 0-1 0 0,1 0 1 0 0,0 0 0 0 0,0 1-1 0 0,0-1 1 0 0,0 1 0 0 0,1 0-1 0 0,0 0 1 0 0,0 0 0 0 0,0 0-1 0 0,0 1 1 0 0,1 0-1 0 0,-1 0 1 0 0,1 0 0 0 0,0 0-1 0 0,0 1 1 0 0,0 0 0 0 0,4-2-170 0 0,21-8 1 0 0,0 0 0 0 0,1 3 0 0 0,0 0 1 0 0,1 2-1 0 0,-1 1 0 0 0,1 2 1 0 0,1 1-1 0 0,-1 1 0 0 0,0 2 1 0 0,22 3-2 0 0,-27-3-451 0 0,161 16-2728 0 0,-145-10 2037 0 0</inkml:trace>
  <inkml:trace contextRef="#ctx0" brushRef="#br0" timeOffset="558.078">17 651 1240 0 0,'122'15'3496'0'0,"88"-29"-2340"0"0,289-34 309 0 0,-425 43-404 0 0,-53 72-394 0 0,-20-63-684 0 0,15 119 319 0 0,-1-44-2924 0 0,-15-69-1481 0 0,0-10 2850 0 0</inkml:trace>
  <inkml:trace contextRef="#ctx0" brushRef="#br0" timeOffset="1462.426">1100 631 1088 0 0,'50'174'2974'0'0,"-47"-93"1951"0"0,-6-94-4394 0 0,9-14-657 0 0,2 1 0 0 0,0 0 0 0 0,1 0 0 0 0,2 1 0 0 0,1 0 0 0 0,0 1 1 0 0,2 0-1 0 0,1 1 0 0 0,1 0 0 0 0,1 2 0 0 0,1 0 0 0 0,18-17 126 0 0,-33 34-51 0 0,0 1 0 0 0,0-1 0 0 0,1 1 0 0 0,-1 0-1 0 0,1 0 1 0 0,0 0 0 0 0,0 1 0 0 0,0-1-1 0 0,0 1 1 0 0,0 0 0 0 0,1 0 0 0 0,-1 1 0 0 0,1-1-1 0 0,-1 1 1 0 0,1 0 0 0 0,-1 0 0 0 0,1 1-1 0 0,0-1 1 0 0,0 1 0 0 0,-1 0 0 0 0,1 0 0 0 0,1 0 51 0 0,3 6-29 0 0,1 1 1 0 0,-1-1 0 0 0,-1 1-1 0 0,1 1 1 0 0,-1 0 0 0 0,0 0-1 0 0,-1 0 1 0 0,0 1-1 0 0,0 0 1 0 0,-1 0 0 0 0,0 1-1 0 0,-1 0 1 0 0,0 0 0 0 0,0 0-1 0 0,-1 1 1 0 0,0 0 0 0 0,-1-1-1 0 0,-1 1 1 0 0,1 0 0 0 0,-2 1-1 0 0,1 1 29 0 0,60 143 246 0 0,-52-148-257 0 0,1 0 1 0 0,0-1 0 0 0,0 0 0 0 0,1-1-1 0 0,0 0 1 0 0,0-1 0 0 0,0-1 0 0 0,1 0-1 0 0,-1 0 1 0 0,1-1 0 0 0,0-1 0 0 0,0 0-1 0 0,0-1 1 0 0,0 0 0 0 0,0-1-1 0 0,0 0 1 0 0,0-1 0 0 0,0-1 0 0 0,0 0-1 0 0,0-1 1 0 0,0 0 0 0 0,-1-1 0 0 0,1 0-1 0 0,-1-1 1 0 0,0-1 0 0 0,2-1 10 0 0,10-2-47 0 0,-2-1-1 0 0,1 0 1 0 0,-1-2 0 0 0,-1 0-1 0 0,0-2 1 0 0,-1 0 0 0 0,0-1-1 0 0,-2-1 1 0 0,8-9 47 0 0,-23 23 24 0 0,-1 0 1 0 0,0-1-1 0 0,1 0 1 0 0,-1 1-1 0 0,0-1 1 0 0,-1 0-1 0 0,1 0 0 0 0,0 0 1 0 0,-1 0-1 0 0,0 0 1 0 0,0-1-1 0 0,0 1 1 0 0,0 0-1 0 0,0-1 1 0 0,0 1-1 0 0,-1-1 0 0 0,0 1 1 0 0,0 0-1 0 0,0-1 1 0 0,0 1-1 0 0,0-1 1 0 0,-1 1-1 0 0,1 0 1 0 0,-1-1-1 0 0,0 1 0 0 0,0 0 1 0 0,0-1-1 0 0,-1 1 1 0 0,1 0-1 0 0,-1 0 1 0 0,1 0-1 0 0,-1 0 1 0 0,0 0-1 0 0,0 1 0 0 0,-1-1 1 0 0,1 1-1 0 0,0-1 1 0 0,-1 1-1 0 0,0 0 1 0 0,1 0-1 0 0,-1 0 1 0 0,0 0-1 0 0,0 0 1 0 0,0 1-1 0 0,0-1 0 0 0,0 1 1 0 0,-1 0-1 0 0,1 0 1 0 0,0 0-1 0 0,-1 0 1 0 0,1 1-1 0 0,0-1 1 0 0,-1 1-1 0 0,1 0 0 0 0,-1 0 1 0 0,1 0-1 0 0,-1 0 1 0 0,1 1-1 0 0,0-1 1 0 0,-1 1-25 0 0,-8-1 41 0 0,-1 0 0 0 0,1 1 0 0 0,0 1 0 0 0,0-1 0 0 0,0 2 0 0 0,0 0 0 0 0,1 0 0 0 0,-1 1 0 0 0,1 0 0 0 0,0 1 1 0 0,0 1-1 0 0,0 0 0 0 0,1 0 0 0 0,-1 1 0 0 0,2 0 0 0 0,-1 1 0 0 0,1 0 0 0 0,0 0 0 0 0,1 1 0 0 0,0 0 0 0 0,0 1 0 0 0,1-1 1 0 0,0 2-1 0 0,1-1 0 0 0,0 1 0 0 0,0 0-41 0 0,6-7-5 0 0,-1-1 0 0 0,1 1 1 0 0,0 0-1 0 0,0-1 1 0 0,0 1-1 0 0,1-1 0 0 0,-1 1 1 0 0,1 0-1 0 0,0-1 0 0 0,0 1 1 0 0,0-1-1 0 0,1 0 0 0 0,-1 1 1 0 0,1-1-1 0 0,-1 0 0 0 0,1 0 1 0 0,0 0-1 0 0,1 0 1 0 0,-1 0-1 0 0,0 0 0 0 0,1-1 1 0 0,-1 1-1 0 0,1-1 0 0 0,0 1 1 0 0,0-1-1 0 0,0 0 0 0 0,0 0 1 0 0,0-1-1 0 0,1 1 0 0 0,-1-1 1 0 0,0 1-1 0 0,1-1 1 0 0,-1 0-1 0 0,1 0 0 0 0,-1-1 1 0 0,2 1 4 0 0,138 15-1155 0 0,-133-17 1065 0 0,1-1 0 0 0,0 0 0 0 0,-1-1 1 0 0,0 0-1 0 0,1 0 0 0 0,-1-2 0 0 0,-1 1 0 0 0,1-1 1 0 0,0 0-1 0 0,-1-1 0 0 0,0 0 0 0 0,-1-1 0 0 0,1 1 1 0 0,-1-2-1 0 0,-1 1 0 0 0,1-1 0 0 0,-1 0 0 0 0,-1-1 1 0 0,1 0-1 0 0,-2 0 0 0 0,1 0 0 0 0,-1-1 1 0 0,0 1-1 0 0,0-4 90 0 0,9-28-190 0 0,-1-1 24 0 0</inkml:trace>
  <inkml:trace contextRef="#ctx0" brushRef="#br0" timeOffset="1726.187">2284 454 4444 0 0,'-7'-52'789'0'0,"-2"0"0"0"0,-3 1 0 0 0,-1 0-1 0 0,-3 1 1 0 0,-2 0 0 0 0,-2 2 0 0 0,-2 0-1 0 0,-5-3-788 0 0,26 101 1285 0 0,132 288-2060 0 0,-118-300-90 0 0,-1 0 1 0 0,-2 0 0 0 0,-2 1-1 0 0,-2 1 1 0 0,-1-1 0 0 0,-1 19 864 0 0,-3-50-231 0 0,-1 0 0 0 0,-1 1 0 0 0,1-1-1 0 0,-1 0 1 0 0,-1 0 0 0 0,0 0 0 0 0,0 0 0 0 0,0 0 0 0 0,-1 0 0 0 0,0-1 0 0 0,-1 1-1 0 0,1-1 1 0 0,-1 1 0 0 0,-4 4 231 0 0,-11 13-1218 0 0</inkml:trace>
  <inkml:trace contextRef="#ctx0" brushRef="#br0" timeOffset="2083.299">929 329 1008 0 0,'6'-46'9374'0'0,"1"34"-9706"0"0,4 3-3482 0 0,-5 2 1203 0 0,-2 3 1190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5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1 888 0 0,'38'80'1750'0'0,"-23"121"564"0"0,-16-136-1777 0 0,-15 212 893 0 0,15-268-1453 0 0,1 0 0 0 0,1 0 0 0 0,-1 0 0 0 0,1 0 1 0 0,1 0-1 0 0,0 0 0 0 0,0 0 0 0 0,1 0 0 0 0,0 0 0 0 0,0-1 1 0 0,1 1-1 0 0,0-1 0 0 0,1 0 0 0 0,-1-1 0 0 0,2 1 0 0 0,-1-1 1 0 0,1 1-1 0 0,0-2 0 0 0,0 1 0 0 0,1-1 0 0 0,0 0 1 0 0,0 0-1 0 0,1-1 0 0 0,-1 0 0 0 0,1 0 0 0 0,0-1 0 0 0,1 0 1 0 0,-1 0-1 0 0,1-1 0 0 0,-1 0 0 0 0,1-1 0 0 0,0 0 0 0 0,0 0 1 0 0,0-1-1 0 0,0 0 0 0 0,1 0 0 0 0,-1-1 0 0 0,0 0 1 0 0,5-2 22 0 0,62-28-2655 0 0,-48 10 1329 0 0</inkml:trace>
  <inkml:trace contextRef="#ctx0" brushRef="#br0" timeOffset="498.454">21 428 1240 0 0,'-21'-3'2399'0'0,"35"-3"-1029"0"0,35-5-637 0 0,163-10-496 0 0,0 9 1 0 0,101 11-238 0 0,-184 1-213 0 0,-59 25 464 0 0,-69-21-224 0 0,0 0 1 0 0,0 1-1 0 0,-1-1 0 0 0,0 0 1 0 0,1 1-1 0 0,-2-1 1 0 0,1 1-1 0 0,0-1 1 0 0,-1 0-1 0 0,0 1 1 0 0,0-1-1 0 0,0 0 1 0 0,-1 0-1 0 0,1 0 1 0 0,-1 1-1 0 0,0-2 1 0 0,0 1-1 0 0,-1 0 1 0 0,0 1-28 0 0,1 0 35 0 0,-22 42 131 0 0,15-32-88 0 0,0 0 1 0 0,2 1-1 0 0,0 0 0 0 0,0 0 0 0 0,2 1 1 0 0,0-1-1 0 0,1 1 0 0 0,1 0 0 0 0,0 1 1 0 0,1 3-79 0 0,2-16 20 0 0,1-1 0 0 0,0 1 0 0 0,0-1 1 0 0,0 1-1 0 0,1-1 0 0 0,-1 0 0 0 0,1 0 1 0 0,0 0-1 0 0,0 0 0 0 0,0 0 0 0 0,1 0 1 0 0,0 0-1 0 0,-1-1 0 0 0,1 1 0 0 0,0-1 0 0 0,1 0 1 0 0,-1 0-1 0 0,1 0 0 0 0,-1 0 0 0 0,1-1 1 0 0,0 1-1 0 0,0-1 0 0 0,0 0 0 0 0,0 0 1 0 0,0 0-1 0 0,1-1 0 0 0,-1 0 0 0 0,3 1-20 0 0,127 18 220 0 0,-113-20-217 0 0,0-2 0 0 0,0 0-1 0 0,-1-1 1 0 0,1-1 0 0 0,-1-1-1 0 0,0-1 1 0 0,0-1 0 0 0,13-6-3 0 0,-27 11-11 0 0,0-1 0 0 0,0 0 1 0 0,0 0-1 0 0,0 0 0 0 0,-1-1 1 0 0,1 1-1 0 0,-1-1 0 0 0,0-1 1 0 0,0 1-1 0 0,0-1 0 0 0,-1 0 1 0 0,1 0-1 0 0,-1 0 0 0 0,0-1 1 0 0,-1 1-1 0 0,1-1 0 0 0,-1 0 0 0 0,0 0 1 0 0,-1 0-1 0 0,0 0 0 0 0,0-1 1 0 0,0 1-1 0 0,0-1 0 0 0,-1 1 1 0 0,0-1-1 0 0,-1 1 0 0 0,1-1 1 0 0,-1 0-1 0 0,-1 1 0 0 0,1-1 1 0 0,-1 0-1 0 0,0 1 0 0 0,-1-1 0 0 0,1 1 1 0 0,-1-1-1 0 0,-1 1 0 0 0,1 0 1 0 0,-1 0-1 0 0,-3-5 11 0 0,-8-10-79 0 0,-2 1 0 0 0,0 0 0 0 0,-1 1 0 0 0,-1 1 0 0 0,-1 1 0 0 0,0 0 0 0 0,-2 2 0 0 0,1 0 0 0 0,-2 1 0 0 0,0 1 0 0 0,-1 1 0 0 0,0 1 0 0 0,0 1 0 0 0,-13-2 79 0 0,34 11-39 0 0,-56-24-3653 0 0,54 17 2413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5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1416 0 0,'5'-24'1334'0'0,"16"-12"-608"0"0,-16 16 1280 0 0,-4 5 608 0 0,24 354-2251 0 0,41 113-1995 0 0,-97-412-2006 0 0,19-43 2449 0 0</inkml:trace>
  <inkml:trace contextRef="#ctx0" brushRef="#br0" timeOffset="462.945">50 446 916 0 0,'55'11'2219'0'0,"-8"-12"-2049"0"0,-1-1 1 0 0,0-3-1 0 0,0-2 0 0 0,0-1 0 0 0,-1-3 1 0 0,-1-2-1 0 0,11-5-170 0 0,-40 15 50 0 0,0 0 0 0 0,0 0-1 0 0,0-2 1 0 0,0 0 0 0 0,-1-1 0 0 0,0 0-1 0 0,0-1 1 0 0,-1 0 0 0 0,1-1 0 0 0,-2-1-1 0 0,1 0 1 0 0,-1-1 0 0 0,-1 0 0 0 0,0-1 0 0 0,0 0-1 0 0,-1-1 1 0 0,0 0 0 0 0,-1 0 0 0 0,-1-1-1 0 0,0 0 1 0 0,0-1 0 0 0,-2 0 0 0 0,1 0-1 0 0,-2 0 1 0 0,4-14-50 0 0,-6-59 2236 0 0,-24 42-922 0 0,15 86-815 0 0,20 134-243 0 0,4-75-350 0 0,18 106-807 0 0,-27-69-4292 0 0,-12-121 3936 0 0,-10 2-10 0 0</inkml:trace>
  <inkml:trace contextRef="#ctx0" brushRef="#br0" timeOffset="1330.585">1264 309 1164 0 0,'-16'7'131'0'0,"0"1"1"0"0,0 0-1 0 0,1 1 0 0 0,0 1 1 0 0,0 1-1 0 0,1 0 0 0 0,0 0 1 0 0,1 2-1 0 0,1 0 0 0 0,0 0 1 0 0,1 1-1 0 0,0 0 0 0 0,1 1 0 0 0,0 0 1 0 0,2 1-1 0 0,0 0 0 0 0,0 0 1 0 0,2 1-1 0 0,0-1 0 0 0,-2 10-131 0 0,11 108 1059 0 0,-2-131-1033 0 0,1 0 0 0 0,-1 1 0 0 0,0-1 0 0 0,1 0 1 0 0,-1 0-1 0 0,1 0 0 0 0,0 0 0 0 0,0 0 0 0 0,0 0 0 0 0,1-1 0 0 0,-1 1 0 0 0,1-1 0 0 0,-1 0 0 0 0,1 1 0 0 0,0-1 0 0 0,0 0 0 0 0,0-1 0 0 0,0 1 0 0 0,0 0 0 0 0,0-1 0 0 0,1 0 0 0 0,-1 0 0 0 0,0 0 0 0 0,1 0 1 0 0,-1 0-1 0 0,1-1 0 0 0,-1 1 0 0 0,1-1 0 0 0,-1 0 0 0 0,1 0 0 0 0,-1 0 0 0 0,1-1 0 0 0,-1 1 0 0 0,1-1 0 0 0,-1 0 0 0 0,0 0 0 0 0,1 0 0 0 0,0-1-26 0 0,13-6-1 0 0,0-1 0 0 0,-1-1 0 0 0,-1 0-1 0 0,0-1 1 0 0,0-1 0 0 0,-1 0 0 0 0,0-1 0 0 0,-1 0-1 0 0,-1-1 1 0 0,0-1 0 0 0,-1 0 0 0 0,0-1 0 0 0,-2 0-1 0 0,0 0 1 0 0,0-1 0 0 0,-2 0 0 0 0,6-17 1 0 0,29-48 4 0 0,-7 24 138 0 0,-20 101-392 0 0,59 234-50 0 0,-71-273 310 0 0,-1 0 0 0 0,1 0 0 0 0,0 0 0 0 0,-1 0 0 0 0,2-1 0 0 0,-1 1 0 0 0,0-1 0 0 0,1 0 0 0 0,0 0 0 0 0,-1 0 0 0 0,1 0 0 0 0,0-1 0 0 0,1 0 0 0 0,-1 0 0 0 0,0 0 0 0 0,1 0 0 0 0,-1-1 0 0 0,1 1 0 0 0,-1-1 0 0 0,1 0 0 0 0,-1 0 0 0 0,1-1 0 0 0,0 0 0 0 0,0 0 0 0 0,-1 0 0 0 0,1 0 0 0 0,0-1 0 0 0,-1 1 0 0 0,1-1 0 0 0,0 0 0 0 0,-1-1 0 0 0,3 0-10 0 0,151-72-1344 0 0,-131 59 1061 0 0,22 73-166 0 0,-40-47 451 0 0,0-1-1 0 0,1 1 1 0 0,1-2-1 0 0,-1 1 1 0 0,2-1-1 0 0,-1-1 1 0 0,1 0-1 0 0,1-1 1 0 0,-1 0-1 0 0,1-1 1 0 0,0 0-1 0 0,1-1 1 0 0,-1-1-1 0 0,1 0 1 0 0,0-1-1 0 0,0 0 1 0 0,0-1-1 0 0,1-1 1 0 0,-1 0-1 0 0,0-1 1 0 0,1 0-1 0 0,-1-1 1 0 0,0-1-1 0 0,0 0 1 0 0,0-1-1 0 0,0-1 1 0 0,8-3-2 0 0,-13 6-11 0 0,0 0 0 0 0,-1-1 1 0 0,1 0-1 0 0,-1-1 0 0 0,1 0 1 0 0,-1 0-1 0 0,0-1 0 0 0,0 0 0 0 0,0 0 1 0 0,-1-1-1 0 0,1 0 0 0 0,-1 0 1 0 0,0-1-1 0 0,-1 0 0 0 0,0 0 1 0 0,1 0-1 0 0,-2-1 0 0 0,1 0 1 0 0,-1 0-1 0 0,0-1 0 0 0,-1 1 1 0 0,0-1-1 0 0,0 0 0 0 0,0 0 0 0 0,-1-1 1 0 0,0 1-1 0 0,-1-1 0 0 0,0 1 1 0 0,0-1-1 0 0,-1 0 0 0 0,0 0 1 0 0,-1 1-1 0 0,0-7 11 0 0,-5-9 28 0 0,-1 1 0 0 0,-1 0 0 0 0,-1 0 0 0 0,-2 0 0 0 0,0 1 0 0 0,-1 1 0 0 0,-1 0 0 0 0,-1 0 0 0 0,-1 1 0 0 0,0 1 0 0 0,-2 0 0 0 0,0 1 0 0 0,-1 1 0 0 0,-1 1 0 0 0,0 0 0 0 0,-19-11-28 0 0,-57-29-907 0 0,62 42-249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0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1984 0 0,'0'0'185'0'0,"0"1"-1"0"0,0-1 0 0 0,0 1 1 0 0,0-1-1 0 0,0 0 0 0 0,0 1 1 0 0,0-1-1 0 0,0 1 0 0 0,0-1 1 0 0,0 1-1 0 0,0-1 0 0 0,0 1 1 0 0,1-1-1 0 0,-1 1 0 0 0,0-1 1 0 0,0 0-1 0 0,1 1 0 0 0,-1-1 1 0 0,0 1-1 0 0,0-1 0 0 0,1 0 1 0 0,-1 1-1 0 0,0-1 0 0 0,1 0 1 0 0,-1 0-1 0 0,1 1 0 0 0,-1-1 1 0 0,0 0-1 0 0,1 0 0 0 0,-1 1 1 0 0,1-1-1 0 0,-1 0 0 0 0,1 0 1 0 0,-1 0-1 0 0,1 0 0 0 0,-1 0 1 0 0,0 0-1 0 0,1 0 0 0 0,-1 0 1 0 0,1 0-1 0 0,-1 0 0 0 0,1 0 1 0 0,-1 0-1 0 0,1 0 0 0 0,-1 0 1 0 0,1 0-1 0 0,-1 0 0 0 0,1 0 1 0 0,-1-1-1 0 0,0 1 0 0 0,1 0 1 0 0,-1 0-1 0 0,1-1 0 0 0,-1 1 1 0 0,0 0-1 0 0,1 0 0 0 0,-1-1 1 0 0,0 1-1 0 0,1 0 0 0 0,-1-1 1 0 0,0 1-1 0 0,1-1 0 0 0,-1 1 1 0 0,0 0-1 0 0,0-1 0 0 0,1 0-184 0 0,4-8 2724 0 0,-6 3-16462 0 0,-1 9 12302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0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1212 0 0,'10'21'8351'0'0,"-2"-6"-6002"0"0,-8-15-2307 0 0,-5-13 5965 0 0,6 7-8462 0 0,4 4-3889 0 0,-7 0 419 0 0,-3 0 4744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0:5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15 856 0 0,'0'0'391'0'0,"0"0"6"0"0,4-15 1156 0 0,294 213 646 0 0,-292-194-2170 0 0,276 203 1935 0 0,96 103-1964 0 0,-307-255-332 0 0,-70-54-326 0 0,-2-32-3112 0 0,0 10 2401 0 0</inkml:trace>
  <inkml:trace contextRef="#ctx0" brushRef="#br0" timeOffset="1307.485">42 126 836 0 0,'-22'44'656'0'0,"20"-43"-623"0"0,1 0 0 0 0,-1 1 0 0 0,1-1 0 0 0,-1 1 0 0 0,1-1 0 0 0,0 1 1 0 0,-1 0-1 0 0,1 0 0 0 0,0-1 0 0 0,0 1 0 0 0,0 0 0 0 0,1 0 0 0 0,-1 0 0 0 0,0 0 0 0 0,1 0 0 0 0,-1 0 0 0 0,1 0 0 0 0,0 0 0 0 0,-1 1 0 0 0,1-1 0 0 0,0 0 0 0 0,0 0 0 0 0,1 0 0 0 0,-1 0 0 0 0,0 0 0 0 0,1 0 0 0 0,-1 0 0 0 0,1 0 0 0 0,0 0 0 0 0,-1 0 1 0 0,1 0-1 0 0,1 1-33 0 0,14 16 149 0 0,2-1 0 0 0,0 0 0 0 0,1-1 0 0 0,0-1 0 0 0,1-1 0 0 0,1-1 0 0 0,1-1 0 0 0,0-1 0 0 0,1 0 0 0 0,0-2 0 0 0,0-1 0 0 0,1 0 0 0 0,0-2 0 0 0,1-1 0 0 0,0-1 0 0 0,0-1 0 0 0,23 1-149 0 0,0 3 141 0 0,0-3 1 0 0,1-1-1 0 0,-1-3 0 0 0,1-2 0 0 0,27-4-141 0 0,-37 2 35 0 0,1-2 0 0 0,-2-2-1 0 0,1-1 1 0 0,-1-2 0 0 0,0-1-1 0 0,14-8-34 0 0,-49 18-40 0 0,0 0 1 0 0,-1 0-1 0 0,1 0 0 0 0,-1 0 0 0 0,1-1 1 0 0,-1 1-1 0 0,1-1 0 0 0,-1 1 0 0 0,0-1 1 0 0,1 0-1 0 0,-1 0 0 0 0,0 0 0 0 0,0 0 1 0 0,-1 0-1 0 0,1 0 0 0 0,0-1 0 0 0,-1 1 1 0 0,1-1-1 0 0,-1 1 0 0 0,0-1 0 0 0,0 1 0 0 0,0-1 1 0 0,0 0-1 0 0,0 0 0 0 0,-1 1 0 0 0,1-1 1 0 0,-1 0-1 0 0,0 0 0 0 0,0 0 0 0 0,0 0 1 0 0,0 1-1 0 0,0-1 0 0 0,-1-1 40 0 0,-14-10-76 0 0,-1 0-1 0 0,0 1 1 0 0,-2 1 0 0 0,1 1-1 0 0,-1 0 1 0 0,-1 1 0 0 0,0 1-1 0 0,0 1 1 0 0,-1 0-1 0 0,0 2 1 0 0,0 0 0 0 0,-1 1-1 0 0,1 1 1 0 0,-1 1 0 0 0,-8 1 76 0 0,-5-5 103 0 0,-1 1 0 0 0,1 2 0 0 0,-1 1 1 0 0,0 2-1 0 0,0 2 0 0 0,1 1 0 0 0,-14 3-103 0 0,-119 45 197 0 0,160-47-160 0 0,1 0-1 0 0,-1 1 1 0 0,1-1-1 0 0,-1 1 1 0 0,1 1-1 0 0,0-1 0 0 0,1 1 1 0 0,-1 0-1 0 0,1 0 1 0 0,0 1-1 0 0,0 0 0 0 0,1 0 1 0 0,0 0-1 0 0,0 0 1 0 0,0 0-1 0 0,1 1 1 0 0,0 0-1 0 0,0 0 0 0 0,0 0 1 0 0,1 0-1 0 0,0 0 1 0 0,1 0-1 0 0,-1 7-36 0 0,5-3 49 0 0,0 0 0 0 0,1 0 0 0 0,1 0 0 0 0,-1 0 0 0 0,2-1-1 0 0,0 0 1 0 0,0 0 0 0 0,1 0 0 0 0,0-1 0 0 0,0 0 0 0 0,1 0 0 0 0,0-1 0 0 0,1 0 0 0 0,0 0-1 0 0,0-1 1 0 0,1 0 0 0 0,0-1 0 0 0,0 0 0 0 0,0 0 0 0 0,1-1 0 0 0,0-1 0 0 0,0 0-1 0 0,0 0 1 0 0,0-1 0 0 0,2 0-49 0 0,26 8 94 0 0,2-1 1 0 0,-1-2-1 0 0,1-2 0 0 0,0-2 0 0 0,0-2 0 0 0,27-1-94 0 0,103-35-6 0 0,-161 31-47 0 0,-1-1 1 0 0,0 0-1 0 0,0 0 0 0 0,0-1 1 0 0,0 0-1 0 0,-1 0 0 0 0,0-1 1 0 0,0 0-1 0 0,0 0 0 0 0,-1-1 1 0 0,0 0-1 0 0,0 0 0 0 0,0-1 1 0 0,-1 0-1 0 0,-1 0 0 0 0,1 0 1 0 0,-1-1-1 0 0,-1 0 0 0 0,0 0 1 0 0,0 0-1 0 0,0-1 0 0 0,-1 1 1 0 0,-1-1-1 0 0,0 1 0 0 0,0-1 1 0 0,-1 0-1 0 0,0 0 0 0 0,0-2 53 0 0,-3 3-20 0 0,-1-1-1 0 0,1 1 1 0 0,-2-1-1 0 0,1 1 1 0 0,-1 0-1 0 0,-1 0 0 0 0,1 0 1 0 0,-1 1-1 0 0,-1 0 1 0 0,0 0-1 0 0,0 0 1 0 0,-1 0-1 0 0,1 1 1 0 0,-2 0-1 0 0,1 1 1 0 0,-1 0-1 0 0,0 0 1 0 0,0 0-1 0 0,0 1 0 0 0,-8-3 21 0 0,-3 0 60 0 0,0 1-1 0 0,0 0 0 0 0,0 2 0 0 0,-1 0 0 0 0,0 1 0 0 0,1 1 0 0 0,-2 1 0 0 0,1 1 0 0 0,0 1 0 0 0,-10 1-59 0 0,19-2 27 0 0,0 1-1 0 0,0 1 1 0 0,0-1-1 0 0,0 2 1 0 0,0-1-1 0 0,0 2 1 0 0,0-1 0 0 0,1 2-1 0 0,-1-1 1 0 0,1 1-1 0 0,0 1 1 0 0,0 0-1 0 0,0 0 1 0 0,1 1-1 0 0,0 0 1 0 0,0 1-1 0 0,0 0 1 0 0,1 0 0 0 0,0 1-1 0 0,1 0 1 0 0,-1 1-1 0 0,2-1 1 0 0,-1 1-1 0 0,1 0 1 0 0,1 1-1 0 0,-1 0 1 0 0,1 0-1 0 0,1 0 1 0 0,0 0 0 0 0,1 1-1 0 0,0-1 1 0 0,0 3-27 0 0,5-2 25 0 0,1 0 1 0 0,1-1 0 0 0,-1 1-1 0 0,2-1 1 0 0,-1 0 0 0 0,2 0-1 0 0,-1 0 1 0 0,1-1 0 0 0,1 0-1 0 0,-1 0 1 0 0,2 0 0 0 0,-1-1-1 0 0,1 0 1 0 0,0 0 0 0 0,1-1 0 0 0,0 0-1 0 0,0-1 1 0 0,0 0 0 0 0,1 0-1 0 0,0-1 1 0 0,0-1 0 0 0,0 1-1 0 0,1-1 1 0 0,0-1 0 0 0,9 2-26 0 0,29 8-91 0 0,1-1 1 0 0,0-3-1 0 0,1-2 0 0 0,0-2 1 0 0,0-2-1 0 0,27-3 91 0 0,44-27-400 0 0,-121 26 387 0 0,1 1 1 0 0,-1-1 0 0 0,1 0 0 0 0,-1 0 0 0 0,1 1-1 0 0,-1-1 1 0 0,0 0 0 0 0,1 0 0 0 0,-1-1 0 0 0,0 1-1 0 0,0 0 1 0 0,1 0 0 0 0,-1 0 0 0 0,0-1 0 0 0,0 1-1 0 0,-1-1 1 0 0,1 1 0 0 0,0-1 0 0 0,0 1 0 0 0,-1-1 0 0 0,1 1-1 0 0,-1-1 1 0 0,1 0 0 0 0,-1 1 0 0 0,0-1 0 0 0,1 0-1 0 0,-1 1 1 0 0,0-1 0 0 0,0 0 0 0 0,0 1 0 0 0,-1-1-1 0 0,1 0 1 0 0,0 1 0 0 0,-1-1 0 0 0,1 0 0 0 0,-1 1-1 0 0,1-1 1 0 0,-1 1 0 0 0,0-1 0 0 0,1 1 0 0 0,-1-1-1 0 0,0 1 1 0 0,0 0 0 0 0,0-1 0 0 0,0 1 0 0 0,0 0 0 0 0,-1 0-1 0 0,1-1 1 0 0,0 1 0 0 0,-1 0 0 0 0,1 0 0 0 0,-1 0 12 0 0,-74-55-128 0 0,43 39 208 0 0,-1 2 1 0 0,0 1-1 0 0,-1 2 0 0 0,0 1 0 0 0,-1 1 0 0 0,0 3 1 0 0,0 0-1 0 0,-1 3 0 0 0,0 1 0 0 0,-32 2-80 0 0,66 0-20 0 0,-1 1 0 0 0,1 0 0 0 0,-1 0 0 0 0,1 1 0 0 0,-1-1 0 0 0,1 1 0 0 0,0-1 0 0 0,-1 1 0 0 0,1 0 0 0 0,0 0 0 0 0,-1 1 0 0 0,1-1-1 0 0,0 1 1 0 0,0 0 0 0 0,0-1 0 0 0,0 1 0 0 0,1 0 0 0 0,-1 1 0 0 0,0-1 0 0 0,1 1 0 0 0,0-1 0 0 0,-1 1 0 0 0,0 1 20 0 0,17 33-2242 0 0,7-24 902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3868 443 1288 0 0,'-3'13'169'0'0,"1"0"-1"0"0,1 0 1 0 0,-1 1-1 0 0,2-1 0 0 0,0 0 1 0 0,1 1-1 0 0,0-1 1 0 0,1 1-1 0 0,0-1 1 0 0,1 0-1 0 0,1 0 1 0 0,0 0-1 0 0,1-1 1 0 0,0 1-1 0 0,1-1 1 0 0,0-1-1 0 0,1 1 1 0 0,0-1-1 0 0,1 0 0 0 0,0 0 1 0 0,1-1-1 0 0,0 0 1 0 0,0-1-1 0 0,1 0 1 0 0,1 0-1 0 0,-1-1 1 0 0,1 0-1 0 0,9 4-168 0 0,-9-5-156 0 0,1 0-1 0 0,-1-1 1 0 0,1 0 0 0 0,1-1-1 0 0,-1 0 1 0 0,1-1 0 0 0,-1 0-1 0 0,1-1 1 0 0,0-1-1 0 0,1 0 1 0 0,-1 0 0 0 0,0-2-1 0 0,0 1 1 0 0,1-2 0 0 0,-1 0-1 0 0,0 0 1 0 0,0-1-1 0 0,0-1 1 0 0,0 0 0 0 0,0-1-1 0 0,-1 0 1 0 0,4-2 156 0 0,14-12-1417 0 0</inkml:trace>
  <inkml:trace contextRef="#ctx0" brushRef="#br0" timeOffset="262.734">4512 286 1060 0 0,'-4'31'4437'0'0,"-2"12"-3936"0"0,-4 118 850 0 0,10-142-1275 0 0,-2 0 0 0 0,0-1 0 0 0,-1 1 0 0 0,-1-1 1 0 0,-1 0-1 0 0,0 0 0 0 0,-2 0 0 0 0,0 0 1 0 0,-1-1-1 0 0,0-1 0 0 0,-1 1 0 0 0,-1-1 0 0 0,-1-1 1 0 0,0 0-1 0 0,-1 0 0 0 0,-1-1 0 0 0,0-1 0 0 0,-1 0 1 0 0,-5 3-77 0 0,7-7-181 0 0,0-1 0 0 0,0 0 1 0 0,-1-1-1 0 0,0-1 0 0 0,0 0 1 0 0,0 0-1 0 0,-1-2 0 0 0,0 1 1 0 0,0-2-1 0 0,-4 1 181 0 0,-107-15-4212 0 0,101-4 3046 0 0</inkml:trace>
  <inkml:trace contextRef="#ctx0" brushRef="#br0" timeOffset="561.097">4926 513 1684 0 0,'-21'48'1649'0'0,"-20"98"1672"0"0,42-136-3194 0 0,0 0 0 0 0,0 0 0 0 0,2-1 0 0 0,-1 1 0 0 0,1-1 0 0 0,0 1 0 0 0,1-1 0 0 0,0 0 0 0 0,1 0 0 0 0,-1-1 0 0 0,2 1 0 0 0,-1-1 0 0 0,1 0 0 0 0,0-1 0 0 0,1 1 1 0 0,0-1-1 0 0,0 0 0 0 0,1-1 0 0 0,0 0 0 0 0,0 0 0 0 0,0-1 0 0 0,1 0 0 0 0,2 1-127 0 0,11 6-58 0 0,1-1 0 0 0,0-1 0 0 0,0-1 0 0 0,1-1 0 0 0,0-1 1 0 0,0-1-1 0 0,1-1 0 0 0,18 1 58 0 0,-36-5-343 0 0,1-1 0 0 0,-1 0 0 0 0,0 0 0 0 0,0-1 0 0 0,0 0 0 0 0,0 0-1 0 0,1 0 1 0 0,-1-1 0 0 0,-1 0 0 0 0,1 0 0 0 0,0-1 0 0 0,0 0 0 0 0,-1 0 0 0 0,0-1 0 0 0,0 0 0 0 0,0 0 0 0 0,0 0 0 0 0,0-1 0 0 0,2-3 343 0 0,3-9-1303 0 0</inkml:trace>
  <inkml:trace contextRef="#ctx0" brushRef="#br0" timeOffset="825.053">4848 694 1736 0 0,'-15'9'5826'0'0,"32"-6"-3574"0"0,52-3-2250 0 0,-50 0 492 0 0,161-26-1625 0 0,-46-16-5197 0 0,-124 35 5089 0 0</inkml:trace>
  <inkml:trace contextRef="#ctx0" brushRef="#br0" timeOffset="1106.789">4729 419 1648 0 0,'10'1'6123'0'0,"232"-19"-4241"0"0,53-1-4938 0 0,-129 11 540 0 0,-118 7 1787 0 0</inkml:trace>
  <inkml:trace contextRef="#ctx0" brushRef="#br0" timeOffset="-1978.059">33 536 1236 0 0,'-23'51'2709'0'0,"18"-14"-2383"0"0,2 0 0 0 0,2-1 1 0 0,1 1-1 0 0,2 0 0 0 0,1 0 0 0 0,2 0 1 0 0,1-1-1 0 0,3 0 0 0 0,0 0 0 0 0,2-1 0 0 0,2 0 1 0 0,1-1-1 0 0,2-1 0 0 0,5 7-326 0 0,-14-25 63 0 0,1-1 0 0 0,0 0 1 0 0,0-1-1 0 0,1 0 0 0 0,1 0 0 0 0,1-1 0 0 0,-1 0 1 0 0,2-1-1 0 0,0 0 0 0 0,0-1 0 0 0,1 0 0 0 0,0-1 1 0 0,0-1-1 0 0,1 0 0 0 0,0-1 0 0 0,1 0 0 0 0,0-1 1 0 0,0 0-1 0 0,0-2 0 0 0,0 0 0 0 0,1 0 0 0 0,0-1 0 0 0,0-1 1 0 0,0-1-1 0 0,0 0 0 0 0,0-2 0 0 0,1 1-63 0 0,0-4-17 0 0,-1-1 0 0 0,1 0 0 0 0,-1-1 0 0 0,-1-1 0 0 0,1 0 0 0 0,-1-2 0 0 0,0 1 0 0 0,-1-2 0 0 0,0 0 0 0 0,0 0 0 0 0,-1-2 0 0 0,0 1 0 0 0,-1-2 0 0 0,-1 1-1 0 0,0-2 1 0 0,0 1 0 0 0,-2-2 0 0 0,0 1 0 0 0,0-1 0 0 0,-1-1 0 0 0,-1 1 0 0 0,-1-1 0 0 0,0 0 0 0 0,-1-1 0 0 0,-1 0 0 0 0,2-15 17 0 0,-2-8-55 0 0,-2-1 0 0 0,-2 1 0 0 0,-1 0 0 0 0,-3 0 0 0 0,-1 0 0 0 0,-10-37 55 0 0,-61-187-1516 0 0,76 262 725 0 0,0 2-238 0 0,0 0-297 0 0,3-2-17 0 0,15-9 39 0 0</inkml:trace>
  <inkml:trace contextRef="#ctx0" brushRef="#br0" timeOffset="-1605.105">1088 553 2224 0 0,'21'79'3391'0'0,"21"168"-1697"0"0,-19-131-1366 0 0,13 138-2432 0 0,-49-236-502 0 0,3-17 1315 0 0</inkml:trace>
  <inkml:trace contextRef="#ctx0" brushRef="#br0" timeOffset="-1089.905">1082 531 1248 0 0,'1'-1'77'0'0,"0"0"0"0"0,0 0 0 0 0,0-1 0 0 0,0 1 0 0 0,0 0-1 0 0,0 1 1 0 0,0-1 0 0 0,0 0 0 0 0,1 0 0 0 0,-1 0 0 0 0,0 1 0 0 0,0-1 0 0 0,1 0 0 0 0,-1 1 0 0 0,0 0-1 0 0,1-1 1 0 0,-1 1 0 0 0,1 0 0 0 0,-1-1 0 0 0,0 1 0 0 0,1 0 0 0 0,-1 0 0 0 0,1 0 0 0 0,-1 0-1 0 0,1 1 1 0 0,-1-1 0 0 0,0 0 0 0 0,1 0 0 0 0,-1 1 0 0 0,1-1 0 0 0,-1 1 0 0 0,0 0 0 0 0,0-1 0 0 0,1 1-1 0 0,-1 0 1 0 0,0 0 0 0 0,0-1 0 0 0,0 1 0 0 0,0 0 0 0 0,0 0 0 0 0,0 0 0 0 0,0 0 0 0 0,0 1 0 0 0,0-1-1 0 0,0 0-76 0 0,54 58 438 0 0,-50-52-200 0 0,227 288 1313 0 0,-230-292-1536 0 0,9 14 39 0 0,1 0 1 0 0,1 0-1 0 0,0-1 1 0 0,0 0-1 0 0,2-2 1 0 0,0 1 0 0 0,1-2-1 0 0,0 0 1 0 0,4 2-55 0 0,-17-16 6 0 0,-1 1 1 0 0,1 0 0 0 0,-1 0-1 0 0,0-1 1 0 0,1 1-1 0 0,-1-1 1 0 0,0 0 0 0 0,0 0-1 0 0,0 0 1 0 0,0 0 0 0 0,1 0-1 0 0,-1 0 1 0 0,0-1-1 0 0,-1 1 1 0 0,1 0 0 0 0,0-1-1 0 0,0 0 1 0 0,-1 1 0 0 0,1-1-1 0 0,-1 0 1 0 0,1 0-1 0 0,-1 0 1 0 0,0 0 0 0 0,0 0-1 0 0,0 0 1 0 0,0 0 0 0 0,0-1-1 0 0,0 1 1 0 0,0 0-1 0 0,-1 0 1 0 0,1-1 0 0 0,-1 1-1 0 0,0-1-6 0 0,137-420 122 0 0,-103 354 30 0 0,-30 73-183 0 0,12 19 78 0 0,-1 1 0 0 0,-1 0 1 0 0,-1 1-1 0 0,-1 0 0 0 0,-2 1 0 0 0,0 0 0 0 0,-2 1 1 0 0,-1 0-1 0 0,0 0 0 0 0,-1 9-47 0 0,126 447 854 0 0,-65-282-3729 0 0,-46-168-521 0 0,-20-32 2115 0 0</inkml:trace>
  <inkml:trace contextRef="#ctx0" brushRef="#br0" timeOffset="12863.226">2464 531 888 0 0,'0'0'621'0'0,"1"-24"1829"0"0,0 23-2543 0 0,-2 0 132 0 0,1 1 0 0 0,0-1-1 0 0,-1 0 1 0 0,1 0 0 0 0,0 1 0 0 0,0-1 0 0 0,-1 0 0 0 0,1 0 0 0 0,0 0 0 0 0,0 0 0 0 0,0 1 0 0 0,0-1 0 0 0,0 0 0 0 0,0 0 0 0 0,1 0 0 0 0,-1 0 0 0 0,0 1 0 0 0,0-1 0 0 0,0 0 0 0 0,1 0 0 0 0,-1 0 0 0 0,0 1 0 0 0,1-1 0 0 0,-1 0 0 0 0,1 1 0 0 0,-1-1 0 0 0,1 0 0 0 0,-1 1 0 0 0,1-1 0 0 0,-1 1 0 0 0,1-1 0 0 0,0 0-1 0 0,-1 1 1 0 0,1-1 0 0 0,0 1 0 0 0,0 0 0 0 0,-1-1 0 0 0,1 1 0 0 0,0 0 0 0 0,0-1 0 0 0,-1 1 0 0 0,1 0 0 0 0,0 0 0 0 0,0 0 0 0 0,0 0 0 0 0,0 0 0 0 0,-1 0 0 0 0,1 0 0 0 0,0 0 0 0 0,0 0 0 0 0,0 0 0 0 0,0 0 0 0 0,-1 0 0 0 0,1 0 0 0 0,0 1 0 0 0,0-1 0 0 0,0 0 0 0 0,-1 1 0 0 0,1-1 0 0 0,0 1 0 0 0,0-1-39 0 0,98 272 1110 0 0,38 147 226 0 0,-74-237-2 0 0,-63-182-1299 0 0,1 1 0 0 0,0-1 0 0 0,-1 1 0 0 0,1-1 0 0 0,-1 1 0 0 0,1-1 1 0 0,0 1-1 0 0,-1-1 0 0 0,1 0 0 0 0,0 1 0 0 0,0-1 0 0 0,-1 0 0 0 0,1 0 0 0 0,0 1 0 0 0,0-1 0 0 0,-1 0 0 0 0,1 0 1 0 0,0 0-1 0 0,0 0 0 0 0,-1 0 0 0 0,1 0 0 0 0,0 0 0 0 0,0 0 0 0 0,-1-1 0 0 0,1 1 0 0 0,0 0 0 0 0,0 0 1 0 0,-1 0-1 0 0,1-1 0 0 0,0 1 0 0 0,0-1 0 0 0,-1 1 0 0 0,1 0 0 0 0,-1-1 0 0 0,1 1 0 0 0,0-1 0 0 0,-1 1 0 0 0,1-1 1 0 0,-1 0-1 0 0,1 1 0 0 0,-1-1 0 0 0,1 1 0 0 0,-1-1 0 0 0,0 0 0 0 0,1 0 0 0 0,-1 1 0 0 0,0-1 0 0 0,0 0 0 0 0,1 1 1 0 0,-1-1-1 0 0,0 0 0 0 0,0 0 0 0 0,0 0 0 0 0,0 1 0 0 0,0-1 0 0 0,0 0 0 0 0,0 0 0 0 0,0 1 0 0 0,0-1 0 0 0,0 0-35 0 0,2-3-31 0 0,115-255 1356 0 0,38-89 356 0 0,66-87-1681 0 0,-171 340 232 0 0,53-83-108 0 0,-102 177-207 0 0,0 0 0 0 0,-1-1-1 0 0,1 1 1 0 0,0 0-1 0 0,0 0 1 0 0,0 0-1 0 0,0 0 1 0 0,0 0-1 0 0,0 0 1 0 0,1 0 0 0 0,-1 0-1 0 0,0 0 1 0 0,0 1-1 0 0,1-1 1 0 0,-1 0-1 0 0,0 1 1 0 0,1-1 0 0 0,-1 1-1 0 0,1-1 1 0 0,-1 1-1 0 0,1 0 1 0 0,-1 0-1 0 0,1 0 1 0 0,-1 0 0 0 0,1 0-1 0 0,-1 0 1 0 0,1 0-1 0 0,-1 0 1 0 0,1 0-1 0 0,-1 1 1 0 0,0-1-1 0 0,1 0 1 0 0,-1 1 0 0 0,1 0-1 0 0,-1-1 1 0 0,0 1-1 0 0,1 0 1 0 0,-1-1-1 0 0,0 1 1 0 0,0 0 0 0 0,0 0-1 0 0,0 0 1 0 0,0 0-1 0 0,0 0 1 0 0,0 1-1 0 0,0-1 1 0 0,0 0-1 0 0,0 0 1 0 0,0 1 0 0 0,-1-1-1 0 0,1 0 1 0 0,-1 1-1 0 0,1 0 84 0 0,35 77-5137 0 0,-40-41 2511 0 0,-15 6 1552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2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317 1544 0 0,'4'-3'560'0'0,"2"0"-431"0"0,-1-1-1 0 0,1 0 1 0 0,-1-1-1 0 0,0 1 1 0 0,0-1-1 0 0,-1 0 1 0 0,1 0-1 0 0,-1 0 0 0 0,0-1 1 0 0,0 0-1 0 0,-1 1 1 0 0,0-1-1 0 0,0-1 1 0 0,0 1-1 0 0,-1 0 1 0 0,1-1-1 0 0,-2 1 1 0 0,1-1-1 0 0,-1 0 1 0 0,0 1-1 0 0,0-1 1 0 0,-1 0-1 0 0,0 0 1 0 0,0 0-1 0 0,0 1 1 0 0,-1-1-1 0 0,0 0 1 0 0,-1 1-1 0 0,1-1 1 0 0,-1 0-129 0 0,-9-4 54 0 0,0 0 0 0 0,0 0 1 0 0,-1 1-1 0 0,0 0 0 0 0,-1 1 1 0 0,0 1-1 0 0,0 0 0 0 0,-1 1 1 0 0,0 0-1 0 0,0 1 0 0 0,0 1 1 0 0,-1 0-1 0 0,0 1 0 0 0,0 0 1 0 0,0 1-1 0 0,-1 1 0 0 0,1 1 1 0 0,-15 0-55 0 0,-22-4 50 0 0,-1 2 1 0 0,1 3 0 0 0,-1 2 0 0 0,1 3 0 0 0,-10 3-51 0 0,-6 3 165 0 0,1 3-1 0 0,0 3 1 0 0,1 2 0 0 0,0 4 0 0 0,2 3 0 0 0,1 2 0 0 0,2 3 0 0 0,1 2 0 0 0,1 4-1 0 0,2 1 1 0 0,1 4 0 0 0,3 1 0 0 0,1 3 0 0 0,-10 15-165 0 0,45-41 52 0 0,0 0 1 0 0,1 1-1 0 0,1 1 1 0 0,1 1-1 0 0,1 0 1 0 0,1 0-1 0 0,1 1 1 0 0,1 1-1 0 0,1 0 1 0 0,2 0-1 0 0,0 1 1 0 0,2 0-1 0 0,0 0 1 0 0,0 21-53 0 0,9 12 150 0 0,0-36-122 0 0,1-1 0 0 0,1 1-1 0 0,1-1 1 0 0,1 0 0 0 0,2 0 0 0 0,0-1 0 0 0,0-1 0 0 0,2 0 0 0 0,1 0 0 0 0,0-1 0 0 0,2-1 0 0 0,0 0 0 0 0,1-1 0 0 0,2 1-28 0 0,15 5-158 0 0,1-3 0 0 0,1 0 0 0 0,0-2 0 0 0,2-2 0 0 0,0-1 0 0 0,1-2 0 0 0,0-2 0 0 0,1-1 0 0 0,0-2 0 0 0,0-2 0 0 0,1-1 0 0 0,0-2 0 0 0,0-2 0 0 0,0-2 158 0 0,44-2-1388 0 0,284-77-2728 0 0,-269 43 2865 0 0</inkml:trace>
  <inkml:trace contextRef="#ctx0" brushRef="#br0" timeOffset="820.364">1077 857 1356 0 0,'-37'-62'2348'0'0,"37"59"-2263"0"0,0-1 0 0 0,0 1-1 0 0,0 0 1 0 0,1-1 0 0 0,-1 1 0 0 0,1 0-1 0 0,0 0 1 0 0,0-1 0 0 0,0 1-1 0 0,0 0 1 0 0,0 0 0 0 0,1 0-1 0 0,0 0 1 0 0,-1 0 0 0 0,1 1 0 0 0,0-1-1 0 0,1 0 1 0 0,-1 1 0 0 0,0-1-1 0 0,1 1 1 0 0,-1 0 0 0 0,1 0-1 0 0,0 0 1 0 0,-1 0 0 0 0,3 0-85 0 0,5-4 49 0 0,1 1 0 0 0,0 1 1 0 0,0 0-1 0 0,0 0 0 0 0,0 1 0 0 0,1 1 1 0 0,-1 0-1 0 0,1 0 0 0 0,0 1 0 0 0,-1 1 1 0 0,1 0-1 0 0,0 0 0 0 0,0 1 0 0 0,-1 1 1 0 0,1 0-1 0 0,-1 1 0 0 0,0 0 0 0 0,1 0 1 0 0,-1 1-1 0 0,-1 1 0 0 0,1 0 0 0 0,-1 0 1 0 0,1 1-50 0 0,17 8 56 0 0,0 0 1 0 0,-2 2-1 0 0,0 1 1 0 0,0 1 0 0 0,-2 1-1 0 0,0 1 1 0 0,-2 2-1 0 0,0 0 1 0 0,-1 1-1 0 0,-1 1 1 0 0,-2 1 0 0 0,0 0-1 0 0,-2 1 1 0 0,-1 1-1 0 0,6 15-56 0 0,-18-37 26 0 0,0 1-1 0 0,0-1 0 0 0,0 1 0 0 0,-1 0 0 0 0,1 0 1 0 0,-1 0-1 0 0,-1 0 0 0 0,1 0 0 0 0,-1 1 0 0 0,0-1 0 0 0,-1 0 1 0 0,0 1-1 0 0,0-1 0 0 0,0 1 0 0 0,-1-1 0 0 0,1 0 1 0 0,-1 1-1 0 0,-1-1 0 0 0,0 0 0 0 0,1 0 0 0 0,-2 0 1 0 0,1 0-1 0 0,-1 0 0 0 0,0-1 0 0 0,0 1 0 0 0,0-1 0 0 0,-1 0 1 0 0,0 1-1 0 0,0-2 0 0 0,0 1 0 0 0,-1 0 0 0 0,0-1 1 0 0,0 0-1 0 0,0 0 0 0 0,0 0 0 0 0,0-1 0 0 0,-1 0 1 0 0,1 0-1 0 0,-1 0 0 0 0,0-1 0 0 0,-2 1-25 0 0,3-5 12 0 0,0 0 0 0 0,-1 0 1 0 0,1 0-1 0 0,0-1 0 0 0,0 1 0 0 0,0-1 0 0 0,1-1 0 0 0,-1 1 1 0 0,1-1-1 0 0,0 1 0 0 0,0-1 0 0 0,0-1 0 0 0,0 1 0 0 0,1 0 0 0 0,-1-1 1 0 0,1 0-1 0 0,0 1 0 0 0,1-1 0 0 0,-1-1 0 0 0,1 1 0 0 0,0 0 1 0 0,0 0-1 0 0,1-1 0 0 0,0 1 0 0 0,0-1 0 0 0,0 0 0 0 0,0 1 1 0 0,1-1-1 0 0,0 0 0 0 0,0-1-12 0 0,0-14-53 0 0,2 0 0 0 0,0 0 0 0 0,1 0 1 0 0,1 0-1 0 0,1 1 0 0 0,0 0 0 0 0,2 0 0 0 0,0 0 1 0 0,2 1-1 0 0,0 0 0 0 0,1 0 0 0 0,1 1 0 0 0,0 0 1 0 0,2 1-1 0 0,0 1 0 0 0,0 0 0 0 0,2 1 0 0 0,0 0 1 0 0,1 1-1 0 0,0 1 0 0 0,6-4 53 0 0,-7 7-526 0 0,-1 1 1 0 0,1 0-1 0 0,1 2 1 0 0,0-1-1 0 0,0 2 1 0 0,0 0-1 0 0,1 0 1 0 0,0 2-1 0 0,0 0 1 0 0,7 0 525 0 0,-5 2-1225 0 0</inkml:trace>
  <inkml:trace contextRef="#ctx0" brushRef="#br0" timeOffset="1441.203">2451 681 1088 0 0,'-18'-2'118'0'0,"-1"0"1"0"0,1 2-1 0 0,0 0 0 0 0,-1 2 1 0 0,1 0-1 0 0,0 0 1 0 0,0 2-1 0 0,0 0 0 0 0,1 1 1 0 0,-1 1-1 0 0,1 1 0 0 0,0 0 1 0 0,1 1-1 0 0,0 1 0 0 0,0 1 1 0 0,1 0-1 0 0,0 1 0 0 0,1 0 1 0 0,0 1-1 0 0,1 1 0 0 0,0 0 1 0 0,1 1-1 0 0,0 0 0 0 0,1 1 1 0 0,1 0-1 0 0,1 1 0 0 0,0 0 1 0 0,-7 17-119 0 0,-9 122 830 0 0,25-149-808 0 0,0-1 0 0 0,1 0 0 0 0,0 1 0 0 0,0-1-1 0 0,0 0 1 0 0,1 0 0 0 0,0 0 0 0 0,0 0 0 0 0,0 0 0 0 0,1 0 0 0 0,-1 0 0 0 0,1-1 0 0 0,0 1 0 0 0,1-1 0 0 0,-1 0 0 0 0,1 0 0 0 0,-1 0 0 0 0,1 0 0 0 0,1-1-1 0 0,-1 0 1 0 0,0 0 0 0 0,1 0 0 0 0,-1 0 0 0 0,1-1 0 0 0,0 1 0 0 0,0-1 0 0 0,0 0 0 0 0,0-1 0 0 0,0 1 0 0 0,1-1 0 0 0,2 0-22 0 0,5 2 22 0 0,1 0 1 0 0,-1-2 0 0 0,1 1-1 0 0,0-2 1 0 0,-1 0 0 0 0,1 0 0 0 0,0-2-1 0 0,0 1 1 0 0,-1-2 0 0 0,0 0-1 0 0,8-3-22 0 0,-9 2-52 0 0,0-1 1 0 0,0 0-1 0 0,0-1 0 0 0,-1-1 0 0 0,0 0 0 0 0,0 0 0 0 0,-1-1 1 0 0,0 0-1 0 0,0-1 0 0 0,-1 0 0 0 0,0-1 0 0 0,0 0 0 0 0,-1 0 0 0 0,-1-1 1 0 0,0 0-1 0 0,0 0 0 0 0,-1-1 0 0 0,0 0 0 0 0,-1 0 0 0 0,-1 0 1 0 0,0 0-1 0 0,0-1 0 0 0,-1 0 0 0 0,-1 0 0 0 0,0 0 0 0 0,-1 0 1 0 0,0 0-1 0 0,-2-11 52 0 0,-22-125-30 0 0,14 131 87 0 0,12 30 71 0 0,12 29 85 0 0,92 146-261 0 0,-14-78-2839 0 0,-76-94 1804 0 0</inkml:trace>
  <inkml:trace contextRef="#ctx0" brushRef="#br0" timeOffset="1842.369">2879 914 1028 0 0,'59'272'3882'0'0,"-70"-288"-2496"0"0,30-158-559 0 0,-9 138-773 0 0,-4 8-103 0 0,1 1 0 0 0,2 0-1 0 0,0 1 1 0 0,2 0 0 0 0,0 1-1 0 0,2 0 1 0 0,1 0 0 0 0,1 2-1 0 0,5-7 50 0 0,-15 25-101 0 0,-3 2 61 0 0,-1 0 0 0 0,1 1 0 0 0,0-1 0 0 0,0 1-1 0 0,0-1 1 0 0,0 1 0 0 0,1 0 0 0 0,-1 0 0 0 0,0 0 0 0 0,1 0 0 0 0,0 0-1 0 0,-1 1 1 0 0,1-1 0 0 0,0 1 0 0 0,0 0 0 0 0,0 0 0 0 0,0 0 0 0 0,0 0-1 0 0,0 0 1 0 0,0 0 0 0 0,0 1 0 0 0,0 0 0 0 0,0-1 0 0 0,0 1 0 0 0,3 1 40 0 0,5 5-65 0 0,0 1 0 0 0,-1 0 0 0 0,1 1 0 0 0,-2 0 0 0 0,1 1 0 0 0,-1 0 0 0 0,0 0 0 0 0,-1 1 1 0 0,0 0-1 0 0,0 1 0 0 0,-1 0 0 0 0,-1 0 0 0 0,3 6 65 0 0,6 12-57 0 0</inkml:trace>
  <inkml:trace contextRef="#ctx0" brushRef="#br0" timeOffset="2136.68">3329 976 4752 0 0,'11'147'680'0'0,"-32"-85"264"0"0,10-107-86 0 0,53-197-1083 0 0,39 35 45 0 0,-81 206 177 0 0,0 0 0 0 0,1 0 1 0 0,-1 0-1 0 0,0 1 0 0 0,1-1 1 0 0,-1 0-1 0 0,1 0 0 0 0,-1 0 1 0 0,1 0-1 0 0,-1 1 1 0 0,1-1-1 0 0,0 0 0 0 0,-1 0 1 0 0,1 1-1 0 0,0-1 0 0 0,0 0 1 0 0,-1 1-1 0 0,1-1 0 0 0,0 1 1 0 0,0-1-1 0 0,0 1 0 0 0,0 0 1 0 0,0-1-1 0 0,0 1 0 0 0,0 0 1 0 0,-1-1-1 0 0,1 1 0 0 0,0 0 1 0 0,0 0-1 0 0,0 0 1 0 0,0 0-1 0 0,0 0 0 0 0,0 0 1 0 0,0 0-1 0 0,0 0 0 0 0,0 1 1 0 0,0-1-1 0 0,0 0 0 0 0,0 1 1 0 0,0-1-1 0 0,0 0 0 0 0,0 1 1 0 0,0-1-1 0 0,-1 1 0 0 0,1-1 1 0 0,0 1-1 0 0,0 0 1 0 0,-1-1-1 0 0,1 1 0 0 0,0 0 1 0 0,-1-1-1 0 0,1 1 0 0 0,0 0 1 0 0,-1 0-1 0 0,1 0 0 0 0,-1 0 3 0 0,30 54-134 0 0,9 86-78 0 0,24 51 195 0 0,-26-143-485 0 0,-35-48-191 0 0,7-1-1689 0 0,-7 0 1174 0 0</inkml:trace>
  <inkml:trace contextRef="#ctx0" brushRef="#br0" timeOffset="2567.417">3788 982 1428 0 0,'73'-27'1286'0'0,"-53"22"-1098"0"0,-1 0-1 0 0,-1-2 1 0 0,1 0 0 0 0,-1-1 0 0 0,0-1-1 0 0,-1-1 1 0 0,0 0 0 0 0,0-2-1 0 0,-1 0 1 0 0,-1 0 0 0 0,0-1 0 0 0,-1-1-1 0 0,11-14-187 0 0,-23 27-1 0 0,-1 0 0 0 0,1 0-1 0 0,-1 0 1 0 0,1-1-1 0 0,-1 1 1 0 0,0-1 0 0 0,0 1-1 0 0,1-1 1 0 0,-1 1-1 0 0,0-1 1 0 0,-1 0-1 0 0,1 1 1 0 0,0-1 0 0 0,0 0-1 0 0,-1 0 1 0 0,1 0-1 0 0,-1 1 1 0 0,1-1 0 0 0,-1 0-1 0 0,0 0 1 0 0,0 0-1 0 0,0 0 1 0 0,0 0-1 0 0,0 0 1 0 0,0 0 0 0 0,0 0-1 0 0,-1 1 1 0 0,1-1-1 0 0,-1 0 1 0 0,1 0-1 0 0,-1 0 1 0 0,0 0 0 0 0,0 1-1 0 0,0-1 1 0 0,0 0-1 0 0,0 1 1 0 0,0-1 0 0 0,0 1-1 0 0,0-1 1 0 0,-1 1-1 0 0,1 0 1 0 0,0-1-1 0 0,-1 1 1 0 0,0 0 0 0 0,1 0-1 0 0,-1 0 1 0 0,1 0-1 0 0,-1 0 1 0 0,0 1 0 0 0,0-1-1 0 0,0 0 1 0 0,1 1-1 0 0,-1-1 1 0 0,0 1-1 0 0,0 0 1 0 0,0-1 0 0 0,0 1-1 0 0,0 0 1 0 0,0 0-1 0 0,0 0 1 0 0,0 1-1 0 0,0-1 2 0 0,-19 0 83 0 0,0 1 0 0 0,0 0 0 0 0,0 2 0 0 0,1 0 0 0 0,-1 2 0 0 0,1 0 0 0 0,-1 1 0 0 0,1 1 0 0 0,1 1-1 0 0,0 1 1 0 0,0 1 0 0 0,-13 8-83 0 0,25-13 35 0 0,-1 0 0 0 0,1 1 0 0 0,0-1-1 0 0,1 2 1 0 0,0-1 0 0 0,0 0 0 0 0,0 1 0 0 0,0 0-1 0 0,1 1 1 0 0,0-1 0 0 0,1 1 0 0 0,0 0 0 0 0,0 0-1 0 0,1 0 1 0 0,-1 2-35 0 0,4-5 39 0 0,-1 0 1 0 0,1 0-1 0 0,0 0 0 0 0,0 0 0 0 0,1 0 0 0 0,0 0 0 0 0,-1 0 1 0 0,2 0-1 0 0,-1 0 0 0 0,1 0 0 0 0,-1-1 0 0 0,1 1 0 0 0,0-1 1 0 0,1 1-1 0 0,-1-1 0 0 0,1 0 0 0 0,0 0 0 0 0,0 0 0 0 0,0 0 1 0 0,1 0-1 0 0,-1-1 0 0 0,1 1 0 0 0,0-1-39 0 0,14 10-151 0 0,0-1 0 0 0,1-1-1 0 0,0 0 1 0 0,0-1 0 0 0,1-2 0 0 0,0 0-1 0 0,1-1 1 0 0,0-1 0 0 0,0 0 0 0 0,0-2-1 0 0,0-1 1 0 0,1 0 0 0 0,0-2-1 0 0,10-1 152 0 0,14 1-2324 0 0,-19-1 1006 0 0</inkml:trace>
  <inkml:trace contextRef="#ctx0" brushRef="#br0" timeOffset="2894.706">4236 727 1080 0 0,'5'0'81'0'0,"1"0"0"0"0,-1 1 0 0 0,0-1 0 0 0,0 1 0 0 0,1 0 0 0 0,-1 0 0 0 0,0 1 0 0 0,0-1 0 0 0,0 1 0 0 0,0 0 0 0 0,-1 1 0 0 0,1-1 0 0 0,0 1 0 0 0,-1 0 0 0 0,0 0 0 0 0,0 0 0 0 0,0 1 0 0 0,0 0 0 0 0,0-1 0 0 0,-1 1 0 0 0,1 0 0 0 0,-1 1 0 0 0,0 0-81 0 0,0-2 61 0 0,10 8 141 0 0,-2 2 1 0 0,1-1-1 0 0,-1 2 0 0 0,-1-1 0 0 0,0 1 0 0 0,-1 1 1 0 0,-1 0-1 0 0,0 0 0 0 0,-1 1 0 0 0,-1 0 0 0 0,0 0 1 0 0,-1 0-1 0 0,-1 1 0 0 0,-1 0 0 0 0,1 10-202 0 0,-5-22 117 0 0,0 1 0 0 0,-1-1 0 0 0,0 1 0 0 0,0-1 0 0 0,0 0 0 0 0,-1 0-1 0 0,0 0 1 0 0,0 0 0 0 0,0-1 0 0 0,0 1 0 0 0,-1-1 0 0 0,0 0 0 0 0,0 0 0 0 0,0 0 0 0 0,0 0-1 0 0,-1-1 1 0 0,1 1 0 0 0,-1-1 0 0 0,0 0 0 0 0,0-1 0 0 0,0 1 0 0 0,0-1-117 0 0,2-2 39 0 0,1-1 1 0 0,0 1-1 0 0,0-1 0 0 0,0 0 1 0 0,0 1-1 0 0,0-1 1 0 0,0 0-1 0 0,0 0 0 0 0,1 0 1 0 0,-1-1-1 0 0,0 1 1 0 0,0 0-1 0 0,1-1 0 0 0,-1 1 1 0 0,1-1-1 0 0,-1 1 0 0 0,1-1 1 0 0,0 0-1 0 0,0 0 1 0 0,0 1-1 0 0,-1-1 0 0 0,2 0 1 0 0,-1 0-1 0 0,0 0 1 0 0,0 0-1 0 0,1 0 0 0 0,-1 0 1 0 0,1-1-1 0 0,-1 1 1 0 0,1 0-1 0 0,0 0 0 0 0,0 0 1 0 0,0 0-1 0 0,0 0 1 0 0,1-2-40 0 0,-2-11-55 0 0,1-1 1 0 0,1 0-1 0 0,1 0 0 0 0,0 1 1 0 0,1-1-1 0 0,0 1 1 0 0,2 0-1 0 0,-1 0 1 0 0,2 0-1 0 0,0 1 1 0 0,1 0-1 0 0,0 0 1 0 0,1 0-1 0 0,1 1 1 0 0,0 0-1 0 0,1 1 1 0 0,1-1 54 0 0,198-194-3918 0 0,-197 197 3503 0 0,11-9-137 0 0,0 4 36 0 0</inkml:trace>
  <inkml:trace contextRef="#ctx0" brushRef="#br0" timeOffset="3189.12">4952 714 2628 0 0,'0'2'712'0'0,"2"1"-108"0"0,4-1-96 0 0,-1-1 4 0 0,6-1-68 0 0,21-3 21 0 0,-13 3-185 0 0,40-12-40 0 0,-20 4-108 0 0,4 1-200 0 0,-1-3 0 0 0,1 0-568 0 0,-2-1-629 0 0,-6-1 17 0 0,3 0 36 0 0</inkml:trace>
  <inkml:trace contextRef="#ctx0" brushRef="#br0" timeOffset="4046.019">3201 719 1316 0 0,'0'0'507'0'0,"0"0"-60"0"0,0 0-61 0 0,0 0-47 0 0,0 0-36 0 0,0 0-39 0 0,0 0-47 0 0,0 0-8 0 0,0 0 26 0 0,0 0 1 0 0,6-2-22 0 0,-3 1-177 0 0,1 1-1 0 0,-1-1 1 0 0,1 1-1 0 0,0 0 1 0 0,-1 0 0 0 0,1 0-1 0 0,-1 0 1 0 0,1 1-1 0 0,-1-1 1 0 0,1 1-1 0 0,-1 0 1 0 0,1 0 0 0 0,-1 1-1 0 0,0-1 1 0 0,1 0-1 0 0,-1 1 1 0 0,0 0-1 0 0,0 0 1 0 0,0 0 0 0 0,0 0-1 0 0,0 0 1 0 0,-1 1-1 0 0,1-1 1 0 0,-1 1-1 0 0,0 0 1 0 0,1 0 0 0 0,-1 1-37 0 0,82 145-551 0 0,-72-138-1809 0 0,-6-10 1106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2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121 456 996 0 0,'0'0'485'0'0,"0"0"-31"0"0,0 0-95 0 0,0 0-25 0 0,24 12 2911 0 0,-31 162-1354 0 0,13-72-1436 0 0,4 0-1 0 0,5-1 1 0 0,4-1-1 0 0,15 37-454 0 0,-22-75 460 0 0,-33-84-4005 0 0,-6-49-224 0 0,18 39 2605 0 0</inkml:trace>
  <inkml:trace contextRef="#ctx0" brushRef="#br0" timeOffset="480.019">67 585 1204 0 0,'-7'-9'165'0'0,"1"0"0"0"0,0 0-1 0 0,1 0 1 0 0,-1 0 0 0 0,2-1-1 0 0,-1 0 1 0 0,2 0 0 0 0,-1-1-1 0 0,1 1 1 0 0,1-1 0 0 0,0 1-1 0 0,0-1 1 0 0,1 0 0 0 0,0 0 0 0 0,1 1-1 0 0,0-1 1 0 0,1 0 0 0 0,0 0-1 0 0,1 0 1 0 0,0 1 0 0 0,1-1-1 0 0,0 1 1 0 0,1 0 0 0 0,0 0 0 0 0,0 0-1 0 0,1 0 1 0 0,0 1 0 0 0,1-1-1 0 0,5-6-164 0 0,9-10 113 0 0,0 1-1 0 0,1 0 1 0 0,1 2-1 0 0,1 0 1 0 0,2 2-1 0 0,0 1 1 0 0,1 1-1 0 0,1 1 1 0 0,15-8-113 0 0,-28 18-7 0 0,1 1 0 0 0,-1 1 0 0 0,1 0 1 0 0,0 1-1 0 0,1 1 0 0 0,-1 0 0 0 0,1 1 0 0 0,0 1 1 0 0,-1 0-1 0 0,1 1 0 0 0,0 1 0 0 0,0 0 1 0 0,3 2 6 0 0,-12-1-9 0 0,1 0 0 0 0,0 0 0 0 0,-1 1-1 0 0,1 0 1 0 0,-1 0 0 0 0,0 1 0 0 0,1 0 0 0 0,-1 0 0 0 0,0 1 0 0 0,-1 0 0 0 0,1 0 0 0 0,-1 1 0 0 0,0-1 0 0 0,0 1 0 0 0,0 1 0 0 0,-1-1 0 0 0,0 1 0 0 0,0 0 0 0 0,0 0 0 0 0,-1 1 0 0 0,1-1 0 0 0,-2 1 0 0 0,1 0 0 0 0,-1 0 0 0 0,0 0 0 0 0,0 0 0 0 0,-1 1 9 0 0,2 8-34 0 0,-2 0 0 0 0,0 1 0 0 0,0-1 1 0 0,-2 1-1 0 0,0-1 0 0 0,0 1 0 0 0,-2-1 0 0 0,0 1 0 0 0,-1-1 0 0 0,-1 0 0 0 0,0 0 0 0 0,-1 0 0 0 0,-1 0 0 0 0,0-1 0 0 0,-2 0 0 0 0,1 0 0 0 0,-2-1 0 0 0,-7 11 34 0 0,-9 10 27 0 0,-1 0 0 0 0,-2-2 0 0 0,-2-1 0 0 0,0-1-1 0 0,-2-1 1 0 0,-23 14-27 0 0,37-27 97 0 0,-1 0 0 0 0,-1-2 0 0 0,-1 0 0 0 0,0-2 1 0 0,-1 0-1 0 0,0-1 0 0 0,-1-2 0 0 0,0 0 0 0 0,-1-1 0 0 0,0-1 0 0 0,0-2 0 0 0,0 0 0 0 0,-1-2 0 0 0,-4 0-97 0 0,26-4 14 0 0,1 0 1 0 0,-1 0-1 0 0,1 0 1 0 0,-1-1-1 0 0,1 1 0 0 0,-1-1 1 0 0,1 0-1 0 0,0 1 0 0 0,-1-1 1 0 0,1 0-1 0 0,0-1 0 0 0,-1 1 1 0 0,1 0-1 0 0,0 0 1 0 0,0-1-1 0 0,0 0 0 0 0,0 1 1 0 0,0-1-1 0 0,1 0 0 0 0,-1 0 1 0 0,0 0-1 0 0,1 0 1 0 0,0 0-1 0 0,-1 0 0 0 0,1 0 1 0 0,0-1-1 0 0,0 1 0 0 0,0 0 1 0 0,0-1-1 0 0,0 1 1 0 0,1-1-1 0 0,-1 1 0 0 0,1-1 1 0 0,0 1-1 0 0,0-1 0 0 0,0 1-14 0 0,4-3 10 0 0,0 1 0 0 0,0 1-1 0 0,1-1 1 0 0,0 0 0 0 0,0 1-1 0 0,0 0 1 0 0,0 0-1 0 0,0 1 1 0 0,1-1 0 0 0,-1 1-1 0 0,1 0 1 0 0,0 1 0 0 0,0-1-1 0 0,-1 1 1 0 0,1 0-1 0 0,0 1 1 0 0,0 0 0 0 0,0-1-1 0 0,0 2 1 0 0,0-1 0 0 0,0 1-1 0 0,-1 0 1 0 0,1 0-1 0 0,0 0 1 0 0,0 1-10 0 0,63 21-14 0 0,-1 3-1 0 0,-2 3 1 0 0,-1 3-1 0 0,19 14 15 0 0,51 25-24 0 0,231 87-1911 0 0,-257-136-739 0 0,-79-21 1461 0 0</inkml:trace>
  <inkml:trace contextRef="#ctx0" brushRef="#br0" timeOffset="1025.999">1287 605 1388 0 0,'-9'-1'95'0'0,"0"1"0"0"0,0 1 0 0 0,0 0 0 0 0,0 0 0 0 0,0 1 0 0 0,0 0 0 0 0,1 0 0 0 0,-1 1 0 0 0,1 0 0 0 0,-1 0 0 0 0,1 1 0 0 0,0 1 0 0 0,0-1 0 0 0,1 1 0 0 0,0 0 0 0 0,-1 1 0 0 0,2 0 0 0 0,-1 0 0 0 0,1 0 0 0 0,0 1 0 0 0,0 0 0 0 0,1 0 0 0 0,-1 0 0 0 0,2 1 0 0 0,-1 0-95 0 0,-8 13 271 0 0,0 1 1 0 0,2 0-1 0 0,0 1 0 0 0,2 0 0 0 0,0 0 1 0 0,2 1-1 0 0,0 0 0 0 0,2 1 1 0 0,0-1-1 0 0,2 1 0 0 0,0 21-271 0 0,3-43 43 0 0,1 0 0 0 0,0 0 0 0 0,0 0 0 0 0,-1 1 0 0 0,2-1 0 0 0,-1 0 0 0 0,0 0 1 0 0,1-1-1 0 0,-1 1 0 0 0,1 0 0 0 0,0 0 0 0 0,0-1 0 0 0,0 1 0 0 0,0-1 0 0 0,0 0 0 0 0,1 1 0 0 0,-1-1 0 0 0,1 0 0 0 0,-1 0 0 0 0,1-1 0 0 0,0 1 0 0 0,0-1 0 0 0,0 1 0 0 0,-1-1 0 0 0,2 0 0 0 0,-1 0 0 0 0,0 0 0 0 0,0 0 0 0 0,0-1 0 0 0,0 1 0 0 0,0-1 0 0 0,1 0 0 0 0,-1 0 0 0 0,0 0 0 0 0,0 0 0 0 0,1 0 0 0 0,-1-1 0 0 0,0 0 0 0 0,2 0-43 0 0,8-6-5 0 0,-1-1-1 0 0,0 0 0 0 0,0-1 0 0 0,-1-1 1 0 0,-1 1-1 0 0,1-2 0 0 0,-2 1 0 0 0,1-1 0 0 0,-1-1 1 0 0,-1 0-1 0 0,0 0 0 0 0,-1 0 0 0 0,0-1 0 0 0,-1 0 1 0 0,0-1-1 0 0,-1 1 0 0 0,-1-1 0 0 0,0 0 0 0 0,-1-3 6 0 0,44-94-247 0 0,-17 120-29 0 0,178 235-193 0 0,-104-159-3420 0 0,-91-80 2575 0 0</inkml:trace>
  <inkml:trace contextRef="#ctx0" brushRef="#br0" timeOffset="1401.153">1936 638 1088 0 0,'-8'1'146'0'0,"-1"0"0"0"0,1 1 0 0 0,0 0 0 0 0,0 1 0 0 0,1-1-1 0 0,-1 2 1 0 0,0-1 0 0 0,1 1 0 0 0,0 0 0 0 0,0 0 0 0 0,0 1 0 0 0,0 0 0 0 0,1 0 0 0 0,0 1-1 0 0,0 0 1 0 0,0 0 0 0 0,1 0 0 0 0,0 1 0 0 0,0-1 0 0 0,0 1 0 0 0,1 0 0 0 0,0 1 0 0 0,1-1-1 0 0,0 1 1 0 0,0 0 0 0 0,0-1 0 0 0,-1 9-146 0 0,-32 159 1619 0 0,38-166-1568 0 0,0 0 1 0 0,0-1-1 0 0,0 1 0 0 0,1-1 1 0 0,0 0-1 0 0,1 1 1 0 0,0-1-1 0 0,0-1 0 0 0,1 1 1 0 0,-1-1-1 0 0,2 0 0 0 0,-1 0 1 0 0,1 0-1 0 0,0-1 1 0 0,1 0-1 0 0,-1 0 0 0 0,1 0 1 0 0,0-1-1 0 0,1 0 0 0 0,-1-1 1 0 0,1 1-1 0 0,0-1 1 0 0,0-1-1 0 0,0 0 0 0 0,1 0 1 0 0,-1 0-1 0 0,1-1 0 0 0,0-1 1 0 0,-1 1-1 0 0,1-1 1 0 0,0-1-1 0 0,0 1 0 0 0,0-2 1 0 0,-1 1-1 0 0,1-1 0 0 0,0-1 1 0 0,0 1-1 0 0,5-3-51 0 0,-1 2-6 0 0,-1 0 0 0 0,1-1-1 0 0,-1-1 1 0 0,0 0 0 0 0,0 0 0 0 0,0-1-1 0 0,-1-1 1 0 0,1 0 0 0 0,-1-1 0 0 0,-1 0-1 0 0,1 0 1 0 0,-1-1 0 0 0,-1 0 0 0 0,1-1 0 0 0,-2 0-1 0 0,1-1 1 0 0,-1 0 0 0 0,0 0 0 0 0,-1 0-1 0 0,-1-1 1 0 0,1 0 0 0 0,-2-1 0 0 0,1 1-1 0 0,-2-1 1 0 0,2-6 6 0 0,-5 7-20 0 0,-1 0-1 0 0,-1 0 1 0 0,0 1-1 0 0,0-1 1 0 0,-1 0-1 0 0,0 1 1 0 0,-1-1-1 0 0,0 1 1 0 0,-1 0-1 0 0,0 0 1 0 0,-1 0-1 0 0,0 1 1 0 0,0-1-1 0 0,-1 1 1 0 0,0 1-1 0 0,-1-1 1 0 0,0 1-1 0 0,0 0 1 0 0,-1 0-1 0 0,0 1 1 0 0,0 0-1 0 0,-1 0 1 0 0,0 1-1 0 0,0 1 1 0 0,0-1-1 0 0,-1 1 1 0 0,1 1-1 0 0,-1 0 1 0 0,-1 0 0 0 0,1 1-1 0 0,0 0 1 0 0,-1 1-1 0 0,-7-1 21 0 0,-112-22-1105 0 0,40 21-3050 0 0,75 4 2769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39 856 0 0,'6'-8'7603'0'0,"3"-8"-4072"0"0,-14 10-5134 0 0,0 1-1330 0 0,4 2-2223 0 0,1 4 4030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1816 0 0,'9'18'6590'0'0,"-11"-36"-7137"0"0,-4 0-4692 0 0,1 13 3991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3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1744 0 0,'12'10'4835'0'0,"173"-5"-4287"0"0,180-66-4912 0 0,-296 48 3225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3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1228 0 0,'50'2'564'0'0,"-30"-2"-84"0"0,15 0-64 0 0,8 0 0 0 0,-1 0 0 0 0,3 0-48 0 0,3 0-232 0 0,3 0-76 0 0,5 0-144 0 0,57-15-100 0 0,-45 3-200 0 0,-2-1-332 0 0,5 1 28 0 0,0-1 20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3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1172 0 0,'50'0'464'0'0,"-24"0"-64"0"0,17 0-276 0 0,5 0-156 0 0,57-18-388 0 0</inkml:trace>
  <inkml:trace contextRef="#ctx0" brushRef="#br0" timeOffset="1">1800 12 1060 0 0,'46'0'584'0'0,"-21"0"-24"0"0,11 0-120 0 0,8 0-64 0 0,4 0-340 0 0,4 0-252 0 0,-1 0-384 0 0,63-11-752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4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1860 0 0,'36'4'864'0'0,"-4"1"-104"0"0,-20-5-164 0 0,8 0-60 0 0,29 6 0 0 0,-20-4-171 0 0,-2 0-209 0 0,-1-2-28 0 0,-1 5-4 0 0,-25-5-997 0 0,14 0-443 0 0,-1 0 48 0 0,-3 0-4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5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52 665 876 0 0,'1'-1'4509'0'0,"3"34"-2489"0"0,3 22-1710 0 0,-1-2-205 0 0,-6-31-2715 0 0,0-21 2516 0 0,-14 15-2584 0 0,8-11 1360 0 0</inkml:trace>
  <inkml:trace contextRef="#ctx0" brushRef="#br0" timeOffset="248.398">13 444 1532 0 0,'0'-7'1080'0'0,"-3"0"-196"0"0,3 4-128 0 0,-4-2-120 0 0,2 2-80 0 0,2-2-103 0 0,0 0-89 0 0,-2 3-40 0 0,1-3-96 0 0,2 2-252 0 0,-1 1-4 0 0,2 2-272 0 0,2 0-216 0 0,-2 0-193 0 0,3 0-623 0 0,0 0 44 0 0,1 2-68 0 0</inkml:trace>
  <inkml:trace contextRef="#ctx0" brushRef="#br0" timeOffset="1055.819">239 572 1056 0 0,'49'91'2146'0'0,"-30"50"1914"0"0,-20-111-2457 0 0,1-29-1345 0 0,-5 4 176 0 0,161-225-2236 0 0,-104 171 246 0 0,-52 48 1465 0 0,0 1 28 0 0,0 0 13 0 0,21 55-478 0 0,-20-43 553 0 0,0 0 1 0 0,0 0 0 0 0,2 0 0 0 0,-1-1 0 0 0,2 1-1 0 0,-1-1 1 0 0,1 1 0 0 0,1-1 0 0 0,0-1 0 0 0,1 1-1 0 0,0-1 1 0 0,1 0 0 0 0,0 0 0 0 0,0-1 0 0 0,1 0-1 0 0,0 0 1 0 0,0 0 0 0 0,1-1 0 0 0,1-1 0 0 0,-1 0-1 0 0,1 0 1 0 0,0-1 0 0 0,1 0 0 0 0,-1 0 0 0 0,1-1-1 0 0,0-1 1 0 0,10 3-26 0 0,-7-5-25 0 0,0 0 0 0 0,0-1 0 0 0,0-1 0 0 0,0 0 0 0 0,0-1 0 0 0,0-1 0 0 0,0 0 0 0 0,-1-1 0 0 0,1 0 0 0 0,-1-1 0 0 0,1-1 0 0 0,-1 0 0 0 0,0 0 0 0 0,-1-2 0 0 0,0 1 0 0 0,0-2 0 0 0,0 1 0 0 0,-1-2 0 0 0,0 1 0 0 0,0-2 0 0 0,-1 1 0 0 0,3-5 25 0 0,-8 6-20 0 0,0 0 0 0 0,0-1 0 0 0,-1 1 0 0 0,0-1 0 0 0,0 0 0 0 0,-1 0 0 0 0,0 0-1 0 0,-1-1 1 0 0,0 1 0 0 0,0 0 0 0 0,-1-1 0 0 0,0 0 0 0 0,-1 1 0 0 0,0-1 0 0 0,-1-3 20 0 0,0 9 36 0 0,0 0 0 0 0,0 0 0 0 0,0 0 0 0 0,-1 0-1 0 0,1 0 1 0 0,-1 0 0 0 0,0 0 0 0 0,0 1 0 0 0,0-1-1 0 0,-1 1 1 0 0,1-1 0 0 0,-1 1 0 0 0,0 0 0 0 0,0 0-1 0 0,0 0 1 0 0,0 0 0 0 0,-1 1 0 0 0,1 0 0 0 0,-1-1-1 0 0,1 1 1 0 0,-1 0 0 0 0,0 0 0 0 0,0 1 0 0 0,0-1-1 0 0,0 1 1 0 0,0 0 0 0 0,0 0 0 0 0,0 0 0 0 0,0 1-1 0 0,-1 0 1 0 0,1-1 0 0 0,0 1 0 0 0,0 1 0 0 0,0-1-1 0 0,-1 1 1 0 0,-1 0-36 0 0,-4 2 68 0 0,1 1-1 0 0,0 1 0 0 0,1 0 1 0 0,-1 0-1 0 0,1 0 1 0 0,0 1-1 0 0,0 0 0 0 0,1 1 1 0 0,0 0-1 0 0,0 0 1 0 0,0 0-1 0 0,1 1 0 0 0,0 0 1 0 0,1 0-1 0 0,0 1 1 0 0,0-1-1 0 0,0 1 0 0 0,1 0 1 0 0,1 1-1 0 0,0-1 1 0 0,0 0-1 0 0,1 1 0 0 0,-1 1-67 0 0,3-6 5 0 0,-1 0-1 0 0,1 1 0 0 0,0-1 0 0 0,0 0 1 0 0,1 1-1 0 0,0-1 0 0 0,0 0 0 0 0,0 0 1 0 0,0 0-1 0 0,1 0 0 0 0,0 1 0 0 0,0-2 1 0 0,0 1-1 0 0,0 0 0 0 0,1 0 0 0 0,0-1 1 0 0,0 0-1 0 0,0 1 0 0 0,1-1 0 0 0,-1 0 1 0 0,1-1-1 0 0,0 1 0 0 0,0-1 0 0 0,0 1 1 0 0,1-1-1 0 0,-1 0 0 0 0,1-1 0 0 0,0 1 1 0 0,-1-1-1 0 0,1 0 0 0 0,0 0 0 0 0,0-1 1 0 0,1 1-1 0 0,-1-1 0 0 0,0 0 0 0 0,0-1 1 0 0,1 1-1 0 0,-1-1 0 0 0,0 0 0 0 0,1 0 1 0 0,-1-1-1 0 0,0 1 0 0 0,0-1 0 0 0,1-1 1 0 0,0 1-5 0 0,7-5-133 0 0,0-1-1 0 0,0 0 1 0 0,-1 0 0 0 0,0-2 0 0 0,-1 1 0 0 0,0-1 0 0 0,0-1 0 0 0,-1 0-1 0 0,0 0 1 0 0,0-1 0 0 0,-1-1 0 0 0,-1 1 0 0 0,0-1 0 0 0,-1-1 0 0 0,0 0-1 0 0,-1 0 1 0 0,0 0 0 0 0,-1 0 0 0 0,-1-1 0 0 0,0 0 0 0 0,-1 0 0 0 0,0 0-1 0 0,-1-3 134 0 0,17-114-898 0 0,-17 85 740 0 0</inkml:trace>
  <inkml:trace contextRef="#ctx0" brushRef="#br0" timeOffset="1323.671">1174 332 4276 0 0,'0'-19'230'0'0,"2"-4"46"0"0,-2 0 1 0 0,0 0-1 0 0,-2 0 0 0 0,0 0 0 0 0,-2 0 0 0 0,0 1 0 0 0,-1 0 1 0 0,-2-1-1 0 0,0 2 0 0 0,-5-9-276 0 0,12 30 11 0 0,0-1 0 0 0,-1 1 0 0 0,1-1 1 0 0,-1 1-1 0 0,1-1 0 0 0,0 1 0 0 0,-1-1 0 0 0,1 1 0 0 0,-1-1 1 0 0,1 1-1 0 0,-1-1 0 0 0,0 1 0 0 0,1 0 0 0 0,-1-1 0 0 0,1 1 1 0 0,-1 0-1 0 0,0 0 0 0 0,1-1 0 0 0,-1 1 0 0 0,0 0 0 0 0,1 0 1 0 0,-1 0-1 0 0,0 0 0 0 0,1 0 0 0 0,-1 0 0 0 0,0 0 0 0 0,1 0 1 0 0,-1 0-1 0 0,0 0 0 0 0,1 0 0 0 0,-1 0 0 0 0,1 1 0 0 0,-1-1 1 0 0,0 0-1 0 0,1 0 0 0 0,-1 1 0 0 0,0-1 0 0 0,1 0 0 0 0,-1 1 1 0 0,1-1-1 0 0,-1 1 0 0 0,1-1 0 0 0,-1 1 0 0 0,1-1 0 0 0,-1 1 1 0 0,1-1-1 0 0,0 1 0 0 0,-1-1 0 0 0,1 1 0 0 0,0-1 0 0 0,-1 1 1 0 0,1 0-1 0 0,0-1 0 0 0,0 1 0 0 0,0 0 0 0 0,-1-1 0 0 0,1 1 1 0 0,0 0-1 0 0,0-1 0 0 0,0 1 0 0 0,0 0 0 0 0,0-1 0 0 0,0 1 1 0 0,0 0-1 0 0,0-1 0 0 0,1 2-11 0 0,-17 49 122 0 0,13-23-16 0 0,1 1-1 0 0,2 0 0 0 0,0-1 0 0 0,2 1 1 0 0,1 0-1 0 0,1-1 0 0 0,2 0 0 0 0,1 0 1 0 0,1 1-106 0 0,-7-23 0 0 0,56 278-2522 0 0,-44-212-378 0 0,-8-44 1583 0 0</inkml:trace>
  <inkml:trace contextRef="#ctx0" brushRef="#br0" timeOffset="1854.653">1311 710 1660 0 0,'237'-53'2784'0'0,"-172"40"-3023"0"0,168-56-494 0 0,-232 69 736 0 0,1 0-1 0 0,-1-1 1 0 0,0 1 0 0 0,0-1 0 0 0,0 1 0 0 0,0-1 0 0 0,0 0 0 0 0,0 1-1 0 0,0-1 1 0 0,0 0 0 0 0,0 0 0 0 0,0 1 0 0 0,0-1 0 0 0,0 0 0 0 0,0 0 0 0 0,-1 0-1 0 0,1 0 1 0 0,0 0 0 0 0,-1 0 0 0 0,1-1 0 0 0,-1 1 0 0 0,1 0 0 0 0,-1 0-1 0 0,1 0 1 0 0,-1 0 0 0 0,0-1 0 0 0,0 1 0 0 0,0 0 0 0 0,1 0 0 0 0,-1-1 0 0 0,0 1-1 0 0,-1 0 1 0 0,1 0 0 0 0,0-1 0 0 0,0 1 0 0 0,0 0 0 0 0,-1 0 0 0 0,1 0-1 0 0,-1-1 1 0 0,1 1 0 0 0,-1 0 0 0 0,1 0 0 0 0,-1 0 0 0 0,0 0 0 0 0,1 0 0 0 0,-1 0-1 0 0,0 0 1 0 0,0 0 0 0 0,0 0 0 0 0,0 0 0 0 0,0 1 0 0 0,0-1 0 0 0,0 0-1 0 0,0 1 1 0 0,0-1 0 0 0,0 0 0 0 0,0 1 0 0 0,0-1 0 0 0,0 1 0 0 0,-1 0 0 0 0,1-1-1 0 0,0 1-2 0 0,-75-29 899 0 0,63 27-779 0 0,-1 0 0 0 0,1 1 0 0 0,-1 1 0 0 0,0 0 0 0 0,1 1 0 0 0,-1 0 0 0 0,1 1 0 0 0,-1 0 0 0 0,1 1 0 0 0,0 1 0 0 0,0 0 0 0 0,0 1 0 0 0,0 0 0 0 0,1 1-1 0 0,0 1 1 0 0,0 0 0 0 0,1 0 0 0 0,-3 3-120 0 0,11-7 37 0 0,0 0-1 0 0,0-1 0 0 0,0 1 1 0 0,1 0-1 0 0,-1 0 1 0 0,1 0-1 0 0,-1 1 0 0 0,1-1 1 0 0,1 1-1 0 0,-1-1 1 0 0,0 1-1 0 0,1 0 0 0 0,-1-1 1 0 0,1 1-1 0 0,0 0 1 0 0,1 0-1 0 0,-1 0 0 0 0,1 0 1 0 0,-1 0-1 0 0,1 0 1 0 0,0 0-1 0 0,1 0 0 0 0,-1 0 1 0 0,1 0-1 0 0,0-1 0 0 0,-1 1 1 0 0,2 0-1 0 0,-1 0 1 0 0,0 0-1 0 0,1-1 0 0 0,0 1 1 0 0,0-1-1 0 0,0 1 1 0 0,0-1-1 0 0,0 0 0 0 0,3 3-36 0 0,107 99 663 0 0,-89-92-903 0 0,1-2 1 0 0,1 0-1 0 0,0-2 0 0 0,0 0 0 0 0,1-2 1 0 0,0-1-1 0 0,11 1 240 0 0,109 4-4480 0 0,-128-11 2994 0 0</inkml:trace>
  <inkml:trace contextRef="#ctx0" brushRef="#br0" timeOffset="2166.991">2180 464 1356 0 0,'-6'-2'4132'0'0,"-18"81"-2853"0"0,10 461 1556 0 0,14-539-2914 0 0,0-1-70 0 0,1 0 0 0 0,-1-1 0 0 0,0 1 0 0 0,0 0 0 0 0,1 0 0 0 0,-1 0 1 0 0,0-1-1 0 0,1 1 0 0 0,-1 0 0 0 0,0 0 0 0 0,1 0 0 0 0,-1 0 0 0 0,0 0 0 0 0,1 0 0 0 0,-1 0 149 0 0,-29-97-4020 0 0,28 68 2847 0 0</inkml:trace>
  <inkml:trace contextRef="#ctx0" brushRef="#br0" timeOffset="2416.327">2221 459 1540 0 0,'3'-3'67'0'0,"0"0"1"0"0,-1 1-1 0 0,1 0 0 0 0,0-1 0 0 0,0 1 0 0 0,1 1 1 0 0,-1-1-1 0 0,0 0 0 0 0,1 1 0 0 0,-1-1 0 0 0,1 1 1 0 0,-1 0-1 0 0,1 0 0 0 0,-1 1 0 0 0,1-1 0 0 0,0 1 1 0 0,0-1-1 0 0,-1 1 0 0 0,1 1 0 0 0,0-1 0 0 0,-1 0 0 0 0,1 1 1 0 0,0 0-1 0 0,-1-1 0 0 0,1 2 0 0 0,-1-1 0 0 0,1 0 1 0 0,-1 1-1 0 0,1-1 0 0 0,-1 1 0 0 0,0 0 0 0 0,0 0 1 0 0,0 0-1 0 0,0 1 0 0 0,0-1 0 0 0,-1 1 0 0 0,1-1 1 0 0,-1 1-1 0 0,1 0 0 0 0,-1 0 0 0 0,0 0 0 0 0,0 1 1 0 0,0-1-1 0 0,-1 0 0 0 0,1 1 0 0 0,-1-1 0 0 0,0 1-67 0 0,1 2 93 0 0,0 0 0 0 0,0 1-1 0 0,-1-1 1 0 0,0 0 0 0 0,-1 0-1 0 0,1 1 1 0 0,-1-1 0 0 0,0 0 0 0 0,-1 1-1 0 0,0-1 1 0 0,0 0 0 0 0,0 1-1 0 0,0-1 1 0 0,-1 0 0 0 0,0 0-1 0 0,-1 0 1 0 0,1-1 0 0 0,-1 1-1 0 0,0 0 1 0 0,-1-1 0 0 0,1 0-1 0 0,-1 0 1 0 0,0 0 0 0 0,0 0-1 0 0,-1 0 1 0 0,1-1 0 0 0,-1 0-1 0 0,0 0 1 0 0,0 0 0 0 0,0-1-1 0 0,-1 1 1 0 0,1-1 0 0 0,-1-1-1 0 0,0 1 1 0 0,-5 1-93 0 0,10-3-353 0 0,-10 2 787 0 0,4-6-5336 0 0,-3-11 3561 0 0</inkml:trace>
  <inkml:trace contextRef="#ctx0" brushRef="#br0" timeOffset="2930.927">2497 627 1280 0 0,'93'-17'3572'0'0,"-79"15"-3405"0"0,-1-1 0 0 0,1 0 0 0 0,-1-1 0 0 0,0-1 1 0 0,0 0-1 0 0,-1 0 0 0 0,1-2 0 0 0,-1 1 0 0 0,0-1 0 0 0,-1-1 1 0 0,8-6-168 0 0,-19 12 29 0 0,0 0 1 0 0,1 0 0 0 0,-1 0-1 0 0,0 1 1 0 0,0-1 0 0 0,0 0-1 0 0,0 0 1 0 0,0 0 0 0 0,-1 1-1 0 0,1-1 1 0 0,0 0 0 0 0,-1 0 0 0 0,0 1-1 0 0,1-1 1 0 0,-1 0 0 0 0,0 1-1 0 0,0-1 1 0 0,0 1 0 0 0,0-1-1 0 0,0 1 1 0 0,0-1 0 0 0,0 1-1 0 0,0 0 1 0 0,-1 0 0 0 0,1-1-1 0 0,0 1 1 0 0,-1 0 0 0 0,1 0-1 0 0,-1 0 1 0 0,0 0 0 0 0,1 1 0 0 0,-1-1-1 0 0,0 0 1 0 0,1 1 0 0 0,-1-1-1 0 0,0 1 1 0 0,0 0 0 0 0,0-1-30 0 0,1 1 29 0 0,-164-25 767 0 0,164 25-792 0 0,-3 0 15 0 0,1 0 1 0 0,-1 0-1 0 0,0 1 0 0 0,0 0 1 0 0,1 0-1 0 0,-1 0 0 0 0,1 0 0 0 0,-1 1 1 0 0,1-1-1 0 0,-1 1 0 0 0,1 0 1 0 0,0 0-1 0 0,0 0 0 0 0,0 0 0 0 0,0 0 1 0 0,0 1-1 0 0,0-1 0 0 0,1 1 1 0 0,-1 0-1 0 0,1 0 0 0 0,0 0 0 0 0,0 0 1 0 0,0 0-1 0 0,0 1 0 0 0,1-1 1 0 0,-1 1-1 0 0,1-1 0 0 0,0 1 0 0 0,0-1 1 0 0,0 1-1 0 0,0 0 0 0 0,0-1 1 0 0,1 1-1 0 0,0 0 0 0 0,0 0 0 0 0,0-1 1 0 0,0 1-1 0 0,1 0 0 0 0,-1 0 1 0 0,1 1-20 0 0,6 9-7 0 0,0-1 0 0 0,1 1 0 0 0,1-2 0 0 0,0 1 0 0 0,1-1 0 0 0,0 0 0 0 0,0-1 0 0 0,1 0 0 0 0,1-1 0 0 0,0 0 0 0 0,0 0 1 0 0,1-2-1 0 0,12 7 7 0 0,124 26-4831 0 0,-133-44 3727 0 0,11-9-283 0 0</inkml:trace>
  <inkml:trace contextRef="#ctx0" brushRef="#br0" timeOffset="3844.651">2932 544 1080 0 0,'27'69'3523'0'0,"-22"12"1112"0"0,-5-80-4327 0 0,0 6 397 0 0,151-221-2985 0 0,-150 213 2262 0 0,-1 1 0 0 0,1-1 1 0 0,-1 0-1 0 0,1 1 0 0 0,-1-1 1 0 0,1 1-1 0 0,-1-1 1 0 0,1 1-1 0 0,0-1 0 0 0,-1 1 1 0 0,1-1-1 0 0,-1 1 0 0 0,1 0 1 0 0,0-1-1 0 0,0 1 0 0 0,-1 0 1 0 0,1 0-1 0 0,0 0 0 0 0,0-1 1 0 0,-1 1-1 0 0,1 0 0 0 0,0 0 1 0 0,0 0-1 0 0,-1 0 0 0 0,1 0 1 0 0,0 0-1 0 0,0 1 1 0 0,-1-1-1 0 0,1 0 0 0 0,0 0 1 0 0,0 0-1 0 0,-1 1 0 0 0,1-1 1 0 0,0 0-1 0 0,-1 1 0 0 0,1-1 1 0 0,0 1-1 0 0,-1-1 0 0 0,1 0 1 0 0,-1 1-1 0 0,1 0 0 0 0,-1-1 1 0 0,1 1-1 0 0,-1-1 0 0 0,1 1 1 0 0,-1 0-1 0 0,1-1 1 0 0,-1 1-1 0 0,0 0 0 0 0,1-1 1 0 0,-1 1-1 0 0,0 0 0 0 0,0-1 1 0 0,1 1-1 0 0,-1 0 0 0 0,0 0 1 0 0,0-1-1 0 0,0 1 0 0 0,0 0 1 0 0,0 0-1 0 0,0-1 0 0 0,0 1 1 0 0,0 0-1 0 0,-1 0 0 0 0,1 0 1 0 0,0-1-1 0 0,0 1 1 0 0,-1 0-1 0 0,1-1 18 0 0,7 60 81 0 0,-8-51-120 0 0,1-1-1 0 0,0 1 1 0 0,0-1 0 0 0,1 1-1 0 0,0-1 1 0 0,0 1 0 0 0,1-1-1 0 0,0 0 1 0 0,0 0 0 0 0,1 0-1 0 0,0 0 1 0 0,1 0 0 0 0,-1 0-1 0 0,2-1 1 0 0,-1 1 0 0 0,1-1-1 0 0,0-1 1 0 0,0 1 0 0 0,1-1-1 0 0,0 1 1 0 0,0-2 0 0 0,1 1-1 0 0,-1-1 1 0 0,1 0 0 0 0,0 0-1 0 0,1-1 1 0 0,-1 0 0 0 0,1 0-1 0 0,0-1 1 0 0,0 1 0 0 0,0-2-1 0 0,0 1 1 0 0,0-2-1 0 0,1 1 1 0 0,-1-1 0 0 0,7 1 39 0 0,-5-3-63 0 0,0 0 1 0 0,0 0 0 0 0,0 0-1 0 0,-1-2 1 0 0,1 1 0 0 0,-1-1-1 0 0,0 0 1 0 0,1-1 0 0 0,-1 0-1 0 0,-1-1 1 0 0,1 1-1 0 0,-1-2 1 0 0,0 1 0 0 0,0-1-1 0 0,0-1 1 0 0,-1 1 0 0 0,0-1-1 0 0,0 0 1 0 0,-1-1 0 0 0,0 0-1 0 0,0 0 1 0 0,-1 0-1 0 0,0-1 1 0 0,0 1 0 0 0,-1-1-1 0 0,2-7 63 0 0,-6 14 75 0 0,0-1 0 0 0,0 1-1 0 0,-1 0 1 0 0,1 0 0 0 0,-1-1-1 0 0,0 1 1 0 0,0 0-1 0 0,0 0 1 0 0,0 0 0 0 0,0 0-1 0 0,0 0 1 0 0,0 0 0 0 0,-1 0-1 0 0,1 0 1 0 0,-1 1-1 0 0,1-1 1 0 0,-1 0 0 0 0,0 1-1 0 0,0-1 1 0 0,1 1 0 0 0,-1 0-1 0 0,0 0 1 0 0,0-1 0 0 0,0 1-1 0 0,-1 1 1 0 0,1-1-1 0 0,0 0 1 0 0,0 0 0 0 0,0 1-1 0 0,-1-1 1 0 0,1 1 0 0 0,0 0-1 0 0,-1 0 1 0 0,1 0-1 0 0,0 0 1 0 0,0 0 0 0 0,-1 0-1 0 0,1 0 1 0 0,0 1 0 0 0,-1 0-1 0 0,1-1 1 0 0,0 1 0 0 0,0 0-1 0 0,0 0 1 0 0,0 0-1 0 0,0 0 1 0 0,0 0 0 0 0,-2 2-75 0 0,-3-1 40 0 0,0 0 1 0 0,-1 1 0 0 0,2-1 0 0 0,-1 2 0 0 0,0-1-1 0 0,1 1 1 0 0,-1 0 0 0 0,1 0 0 0 0,0 1-1 0 0,0 0 1 0 0,1 0 0 0 0,-1 0 0 0 0,1 1 0 0 0,0-1-1 0 0,1 1 1 0 0,0 1 0 0 0,0-1 0 0 0,0 0 0 0 0,0 1-1 0 0,1 0 1 0 0,0 0 0 0 0,1 0 0 0 0,-1 0-1 0 0,0 6-40 0 0,5-9-10 0 0,0 0 0 0 0,0 0-1 0 0,0 0 1 0 0,0 0-1 0 0,0-1 1 0 0,1 1-1 0 0,0 0 1 0 0,0-1-1 0 0,0 0 1 0 0,0 0-1 0 0,0 0 1 0 0,1 0 0 0 0,-1 0-1 0 0,1-1 1 0 0,0 1-1 0 0,0-1 1 0 0,0 0-1 0 0,0-1 1 0 0,0 1-1 0 0,0 0 1 0 0,1-1-1 0 0,-1 0 1 0 0,0 0 0 0 0,1 0-1 0 0,-1-1 1 0 0,1 0-1 0 0,-1 0 1 0 0,0 0-1 0 0,1 0 1 0 0,-1 0-1 0 0,1-1 1 0 0,-1 0 0 0 0,0 0-1 0 0,4-1 11 0 0,2-1-35 0 0,-1-1 0 0 0,1-1 0 0 0,-1 1 0 0 0,1-1 0 0 0,-1-1 0 0 0,-1 0 0 0 0,1 0 0 0 0,-1-1 0 0 0,0 0 0 0 0,-1 0-1 0 0,1-1 1 0 0,-2 1 0 0 0,1-2 0 0 0,-1 1 0 0 0,0-1 0 0 0,-1 0 0 0 0,0 0 0 0 0,0-1 0 0 0,-1 1 0 0 0,0-1 0 0 0,-1 0 0 0 0,0 0 0 0 0,0 0 0 0 0,0-6 35 0 0,17-272 478 0 0,-20 240 147 0 0,0-106 1069 0 0,-18 97-1045 0 0,10 98 158 0 0,6 6-813 0 0,2-1-1 0 0,3 0 1 0 0,1 0-1 0 0,3 0 1 0 0,8 33 6 0 0,15 67-1800 0 0,2 10-4620 0 0,-27-133 5050 0 0</inkml:trace>
  <inkml:trace contextRef="#ctx0" brushRef="#br0" timeOffset="5222.612">3699 644 1360 0 0,'30'2'403'0'0,"1"-1"1"0"0,-1-1-1 0 0,1-1 1 0 0,-1-2-1 0 0,0-1 0 0 0,0-1 1 0 0,4-3-404 0 0,-1 2 99 0 0,0-1 1 0 0,0-1 0 0 0,-1-2 0 0 0,0-1-1 0 0,-1-2 1 0 0,0-1 0 0 0,25-16-100 0 0,-39 0-160 0 0,-17 28 154 0 0,-3-2 77 0 0,-5-1-15 0 0,1-1 0 0 0,-1 1 1 0 0,0 1-1 0 0,0-1 0 0 0,0 1 0 0 0,0 1 0 0 0,-1-1 1 0 0,0 1-1 0 0,0 1 0 0 0,0 0 0 0 0,0 0 0 0 0,0 1 0 0 0,0 0 1 0 0,0 0-1 0 0,0 1 0 0 0,0 0 0 0 0,-1 1 0 0 0,1 0 1 0 0,0 0-1 0 0,0 1 0 0 0,0 0 0 0 0,1 1 0 0 0,-1 0 0 0 0,0 1 1 0 0,1-1-1 0 0,0 1 0 0 0,0 1 0 0 0,0 0 0 0 0,0 0 1 0 0,-5 5-57 0 0,7-5 30 0 0,0 0 0 0 0,0 0 0 0 0,0 1 0 0 0,0 0 0 0 0,1 0 0 0 0,0 1 1 0 0,0 0-1 0 0,0-1 0 0 0,1 2 0 0 0,0-1 0 0 0,1 0 0 0 0,0 1 0 0 0,0 0 1 0 0,0-1-1 0 0,1 1 0 0 0,0 0 0 0 0,1 0 0 0 0,0 0 0 0 0,0 1 0 0 0,1-1 1 0 0,-1 0-1 0 0,2 0 0 0 0,-1 0 0 0 0,1 1 0 0 0,1-1 0 0 0,0 0 0 0 0,0 0 1 0 0,0 0-1 0 0,1-1 0 0 0,0 1 0 0 0,0-1 0 0 0,1 1 0 0 0,0-1 0 0 0,0 0 0 0 0,1 0 1 0 0,0-1-1 0 0,0 0 0 0 0,1 1 0 0 0,0-1-30 0 0,0 0-18 0 0,1 0 1 0 0,-1 0-1 0 0,1-1 0 0 0,1 0 0 0 0,-1 0 1 0 0,1-1-1 0 0,-1 0 0 0 0,1 0 1 0 0,0-1-1 0 0,1 0 0 0 0,-1 0 0 0 0,1-1 1 0 0,-1 0-1 0 0,1 0 0 0 0,0-1 0 0 0,-1 0 1 0 0,1-1-1 0 0,0 0 0 0 0,0 0 1 0 0,-1-1-1 0 0,1 0 0 0 0,0-1 0 0 0,-1 0 1 0 0,1 0-1 0 0,-1-1 0 0 0,0 0 0 0 0,1 0 1 0 0,-1-1-1 0 0,-1 0 0 0 0,1 0 1 0 0,-1-1-1 0 0,1 0 0 0 0,-1 0 0 0 0,-1-1 1 0 0,1 0-1 0 0,4-6 18 0 0,91-153-306 0 0,-101 164 309 0 0,0 1 0 0 0,1 0-1 0 0,-1-1 1 0 0,0 1 0 0 0,1 0 0 0 0,-1 0 0 0 0,1 0-1 0 0,-1 0 1 0 0,0 0 0 0 0,1 1 0 0 0,-1-1 0 0 0,1 0 0 0 0,-1 1-1 0 0,0-1 1 0 0,0 1 0 0 0,1-1 0 0 0,-1 1 0 0 0,0 0-1 0 0,0-1 1 0 0,1 1 0 0 0,-1 0 0 0 0,0 0 0 0 0,0 0-1 0 0,0 0 1 0 0,0 0 0 0 0,0 0 0 0 0,-1 0 0 0 0,1 0 0 0 0,0 0-1 0 0,0 0 1 0 0,-1 0 0 0 0,1 1 0 0 0,0-1 0 0 0,-1 0-1 0 0,1 1 1 0 0,-1-1 0 0 0,0 0 0 0 0,1 1 0 0 0,-1-1-1 0 0,0 0 1 0 0,0 1 0 0 0,0-1 0 0 0,0 1 0 0 0,0-1 0 0 0,0 0-1 0 0,-1 1 1 0 0,1-1 0 0 0,0 0 0 0 0,-1 1 0 0 0,1 0-3 0 0,10 135 197 0 0,-5-137-184 0 0,-1 0 0 0 0,0-1 1 0 0,0 0-1 0 0,0 0 0 0 0,0 0 0 0 0,0 0 1 0 0,0-1-1 0 0,0 0 0 0 0,0 1 0 0 0,0-1 1 0 0,-1-1-1 0 0,1 1 0 0 0,-1 0 0 0 0,1-1 1 0 0,-1 0-1 0 0,0 0 0 0 0,0 0 0 0 0,0 0 1 0 0,-1 0-1 0 0,1-1 0 0 0,-1 1 0 0 0,0-1-13 0 0,144-237 338 0 0,-137 386 277 0 0,-7-130-624 0 0,0 0 0 0 0,0 0 0 0 0,2 0 0 0 0,0-1 1 0 0,1 1-1 0 0,0-1 0 0 0,1 0 0 0 0,0 0 0 0 0,1-1 0 0 0,1 0 0 0 0,0 0 0 0 0,1-1 0 0 0,1 0 0 0 0,1 1 9 0 0,-8-12-10 0 0,0 0 0 0 0,0 0 0 0 0,0 0 0 0 0,0-1 0 0 0,1 1 0 0 0,-1-1-1 0 0,0 0 1 0 0,0 0 0 0 0,0 0 0 0 0,1-1 0 0 0,-1 1 0 0 0,0-1 0 0 0,0 0 0 0 0,0 0-1 0 0,0 0 1 0 0,0 0 0 0 0,0 0 0 0 0,0-1 0 0 0,0 1 0 0 0,0-1 0 0 0,-1 0-1 0 0,1 0 1 0 0,0 0 0 0 0,-1 0 0 0 0,0 0 0 0 0,0 0 0 0 0,1-1 0 0 0,-1 1-1 0 0,0-1 1 0 0,-1 0 0 0 0,1 1 0 0 0,0-1 0 0 0,-1 0 0 0 0,0 0 0 0 0,0 0 0 0 0,0 0-1 0 0,0 0 1 0 0,1-3 10 0 0,0 2-29 0 0,29-55-173 0 0,-3-1 1 0 0,-2-1-1 0 0,-4-1 1 0 0,-2-2-1 0 0,-2 0 1 0 0,-4 0-1 0 0,2-29 202 0 0,-7 46 443 0 0,15-159 2376 0 0,-24 204-2580 0 0,0 2-7 0 0,-12-8 303 0 0,5 24-458 0 0,1 0 0 0 0,0 1-1 0 0,2 0 1 0 0,0 1 0 0 0,0-1 0 0 0,2 0-1 0 0,0 1 1 0 0,2 0 0 0 0,-1 3-77 0 0,1-16 26 0 0,14 224 593 0 0,18-63-1009 0 0,-25-58-4628 0 0,-30-63 978 0 0,16-40 2744 0 0</inkml:trace>
  <inkml:trace contextRef="#ctx0" brushRef="#br0" timeOffset="5441.134">4739 549 1048 0 0,'3'0'924'0'0,"1"1"-72"0"0,1-1-148 0 0,2 2-104 0 0,6-2-28 0 0,12 5-76 0 0,-11-5-59 0 0,7 0-245 0 0,4 0-56 0 0,4 0-16 0 0,-1 0-576 0 0,1 0-253 0 0,-3 0-571 0 0,3 0-20 0 0,-4 0-28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3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389 534 904 0 0,'-4'5'184'0'0,"0"0"0"0"0,0-1 0 0 0,-1 0 0 0 0,1 1 0 0 0,-1-1 0 0 0,0-1 0 0 0,0 1 0 0 0,-1-1 0 0 0,1 0 0 0 0,-1 0 0 0 0,1-1 0 0 0,-1 1 0 0 0,0-1 0 0 0,0 0 0 0 0,0-1 0 0 0,0 0 0 0 0,0 0 0 0 0,0 0 0 0 0,0 0 0 0 0,-1-1 0 0 0,1 0 0 0 0,0-1 0 0 0,0 1 0 0 0,0-1 0 0 0,0 0 0 0 0,-2-1-184 0 0,-5-1 59 0 0,1-1 0 0 0,0 0 0 0 0,-1-1 1 0 0,2 0-1 0 0,-1-1 0 0 0,1 0 0 0 0,-1-1 0 0 0,2 0 0 0 0,-1 0 1 0 0,1-2-1 0 0,0 1 0 0 0,1-1 0 0 0,0-1 0 0 0,0 1 0 0 0,1-1 1 0 0,0-1-1 0 0,1 0 0 0 0,0 0 0 0 0,1 0 0 0 0,0-1 0 0 0,1 0 1 0 0,1 0-1 0 0,-1 0 0 0 0,2-1 0 0 0,0 1 0 0 0,0-1 1 0 0,1 0-1 0 0,0-7-59 0 0,0 6 9 0 0,1 0-1 0 0,0 0 1 0 0,1 1 0 0 0,0-1 0 0 0,1 0 0 0 0,0 0 0 0 0,2 1 0 0 0,-1-1 0 0 0,2 1-1 0 0,0 0 1 0 0,0-1 0 0 0,1 2 0 0 0,1-1 0 0 0,0 1 0 0 0,1 0 0 0 0,0 0 0 0 0,1 0 0 0 0,0 1-1 0 0,1 0 1 0 0,0 1 0 0 0,0 0 0 0 0,6-4-9 0 0,-10 11 0 0 0,1 0-1 0 0,-1 1 1 0 0,1-1 0 0 0,0 1 0 0 0,0 0-1 0 0,0 1 1 0 0,0-1 0 0 0,0 1 0 0 0,0 0-1 0 0,0 1 1 0 0,0-1 0 0 0,0 1 0 0 0,1 0-1 0 0,-1 1 1 0 0,0 0 0 0 0,0 0-1 0 0,0 0 1 0 0,0 1 0 0 0,0-1 0 0 0,0 1-1 0 0,-1 1 1 0 0,1-1 0 0 0,-1 1 0 0 0,1 0-1 0 0,-1 0 1 0 0,0 1 0 0 0,0 0 0 0 0,0-1-1 0 0,-1 2 1 0 0,1-1 0 0 0,-1 0-1 0 0,0 1 1 0 0,1 1 0 0 0,109 176 98 0 0,-96-138 46 0 0,-3 1 0 0 0,-1 1 0 0 0,-2 0 0 0 0,-2 1 0 0 0,-3 0-1 0 0,-1 0 1 0 0,-2 1 0 0 0,-3 26-144 0 0,-1-57 26 0 0,0 0 1 0 0,-2 0-1 0 0,0 0 0 0 0,0 0 0 0 0,-2 0 0 0 0,0-1 1 0 0,-1 1-1 0 0,-1-1 0 0 0,0 0 0 0 0,-1-1 0 0 0,-1 1 0 0 0,0-2 1 0 0,-1 1-1 0 0,-1-1 0 0 0,0 0 0 0 0,-1-1 0 0 0,0 0 1 0 0,-1-1-1 0 0,-1-1 0 0 0,0 0 0 0 0,0 0 0 0 0,-1-1 1 0 0,0-1-1 0 0,-1 0 0 0 0,0-1 0 0 0,-1-1 0 0 0,1 0 1 0 0,-1-1-1 0 0,0-1 0 0 0,-1 0 0 0 0,-8 1-26 0 0,19-6-206 0 0,0 0-1 0 0,1-1 0 0 0,-1 1 1 0 0,0-1-1 0 0,1 0 1 0 0,-1-1-1 0 0,0 1 0 0 0,1-1 1 0 0,0 0-1 0 0,-1 0 1 0 0,1-1-1 0 0,0 0 0 0 0,0 0 1 0 0,0 0-1 0 0,1 0 1 0 0,-1-1-1 0 0,1 0 0 0 0,0 0 1 0 0,0 0-1 0 0,0 0 1 0 0,0 0-1 0 0,1-1 0 0 0,0 0 1 0 0,0 0-1 0 0,0 0 1 0 0,0 0-1 0 0,1 0 0 0 0,0-1 1 0 0,0 1-1 0 0,0 0 1 0 0,1-1-1 0 0,-1-4 207 0 0,1-23-1085 0 0</inkml:trace>
  <inkml:trace contextRef="#ctx0" brushRef="#br0" timeOffset="477.975">679 582 1148 0 0,'16'22'2774'0'0,"-6"-8"-2522"0"0,0 0 1 0 0,-1 0-1 0 0,-1 1 1 0 0,0 0-1 0 0,-1 1 1 0 0,-1 0-1 0 0,0 0 1 0 0,-1 0-1 0 0,-1 0 1 0 0,0 1-1 0 0,-1 0 1 0 0,-1 0-1 0 0,-1 4-252 0 0,-1-19 59 0 0,-1 1 0 0 0,1 0-1 0 0,-1-1 1 0 0,1 1 0 0 0,-1-1 0 0 0,0 1 0 0 0,0-1-1 0 0,-1 1 1 0 0,1-1 0 0 0,0 0 0 0 0,-1 1 0 0 0,1-1 0 0 0,-1 0-1 0 0,0 0 1 0 0,0 0 0 0 0,0 0 0 0 0,0-1 0 0 0,0 1-1 0 0,0 0 1 0 0,0-1 0 0 0,-1 1 0 0 0,1-1 0 0 0,0 0-1 0 0,-1 0 1 0 0,1 0 0 0 0,-1 0 0 0 0,1 0 0 0 0,-1-1-1 0 0,0 1 1 0 0,1-1 0 0 0,-1 1 0 0 0,0-1 0 0 0,1 0-1 0 0,-1 0 1 0 0,0 0 0 0 0,1-1 0 0 0,-1 1 0 0 0,0-1 0 0 0,1 1-1 0 0,-1-1 1 0 0,1 0 0 0 0,-1 0 0 0 0,1 0 0 0 0,-1 0-1 0 0,1 0 1 0 0,-1-1 0 0 0,1 1 0 0 0,0-1 0 0 0,-2-1-59 0 0,-2-2 31 0 0,1-1 0 0 0,0 1 0 0 0,0-1 0 0 0,0 0-1 0 0,0 0 1 0 0,1-1 0 0 0,0 1 0 0 0,1-1 0 0 0,-1 0 0 0 0,1 0 0 0 0,1 0 0 0 0,-1 0 0 0 0,1-1 0 0 0,0 1 0 0 0,1 0 0 0 0,0-1 0 0 0,0 0 0 0 0,1 1 0 0 0,0-1 0 0 0,0 1 0 0 0,0-1 0 0 0,1 0 0 0 0,0 1 0 0 0,1-1 0 0 0,0 1 0 0 0,0 0 0 0 0,1-1 0 0 0,0 0-31 0 0,3-9 11 0 0,2 0-1 0 0,-1 1 1 0 0,2 0-1 0 0,0 0 1 0 0,1 1-1 0 0,1 0 1 0 0,0 0-1 0 0,1 1 1 0 0,0 1-1 0 0,1 0 1 0 0,4-2-11 0 0,-9 9-3 0 0,1 0 1 0 0,0 1-1 0 0,-1 0 0 0 0,2 0 1 0 0,-1 1-1 0 0,0 0 0 0 0,1 1 1 0 0,0 0-1 0 0,0 0 0 0 0,0 1 0 0 0,0 0 1 0 0,0 1-1 0 0,0 0 0 0 0,0 1 1 0 0,0 0-1 0 0,1 0 0 0 0,-1 1 1 0 0,0 1-1 0 0,0 0 0 0 0,0 0 1 0 0,0 1-1 0 0,0 0 0 0 0,-1 0 1 0 0,1 1-1 0 0,-1 1 0 0 0,0-1 1 0 0,5 5 2 0 0,-1-1-4 0 0,1 1 1 0 0,-1 0-1 0 0,0 1 1 0 0,-1 0-1 0 0,-1 1 1 0 0,1 1-1 0 0,-2 0 1 0 0,1 0-1 0 0,-2 1 1 0 0,0 0-1 0 0,0 1 1 0 0,-1 0-1 0 0,-1 0 1 0 0,0 0-1 0 0,-1 1 1 0 0,-1 0-1 0 0,1 7 4 0 0,-2-9-358 0 0,-1 1 0 0 0,0 0 0 0 0,-1 0 0 0 0,-1 0 0 0 0,0 0 0 0 0,-1 0 0 0 0,-1 0 0 0 0,0 0 0 0 0,-1 0 0 0 0,0 0 0 0 0,-1 0 0 0 0,-1-1 0 0 0,0 1 0 0 0,-1-1 0 0 0,-4 9 358 0 0,-4 7-2737 0 0,9-23 1403 0 0</inkml:trace>
  <inkml:trace contextRef="#ctx0" brushRef="#br0" timeOffset="2505.384">1448 721 1132 0 0,'0'0'265'0'0,"0"0"-31"0"0,0 0 11 0 0,0 0 139 0 0,0 0-20 0 0,0 0-35 0 0,0 0 20 0 0,0 0-21 0 0,0 0-50 0 0,0 0-73 0 0,0 0-5 0 0,0 0 31 0 0,0 0-31 0 0,0 0-90 0 0,0 0-8 0 0,4 21 765 0 0,4-17-835 0 0,0 0 0 0 0,0-1 0 0 0,0 1-1 0 0,1-2 1 0 0,-1 1 0 0 0,1-1 0 0 0,0 0 0 0 0,-1-1-1 0 0,1 0 1 0 0,0 0 0 0 0,0-1 0 0 0,0 0-1 0 0,0-1 1 0 0,-1 0 0 0 0,1 0 0 0 0,0-1 0 0 0,0 0-1 0 0,-1-1 1 0 0,0 1 0 0 0,5-3-32 0 0,31-5 32 0 0,2 5-20 0 0,-2-3 1 0 0,1-1 0 0 0,-1-2-1 0 0,-1-3 1 0 0,0-1 0 0 0,-1-2-1 0 0,-1-2 1 0 0,0-1 0 0 0,15-13-13 0 0,-16-32-494 0 0,-78 28 560 0 0,21 32-36 0 0,0 0 0 0 0,0 1 0 0 0,-1 1 0 0 0,1 1 0 0 0,-1 0 0 0 0,0 2 0 0 0,0 0-1 0 0,1 0 1 0 0,-1 2 0 0 0,0 0 0 0 0,1 1 0 0 0,0 1 0 0 0,-1 1 0 0 0,-15 6-30 0 0,21-8 21 0 0,0 1 0 0 0,-1 1 0 0 0,2 0 1 0 0,-1 1-1 0 0,0 0 0 0 0,1 0 0 0 0,0 2 0 0 0,1-1 0 0 0,0 1 0 0 0,0 1 1 0 0,0 0-1 0 0,1 0 0 0 0,1 0 0 0 0,-1 2 0 0 0,2-1 0 0 0,-1 1 0 0 0,2 0 1 0 0,-1 0-1 0 0,1 1 0 0 0,1-1 0 0 0,0 1 0 0 0,1 1 0 0 0,0-1 0 0 0,1 1 1 0 0,0-1-1 0 0,1 1 0 0 0,1 0 0 0 0,-1 12-21 0 0,3-16 0 0 0,0 1 1 0 0,0-1-1 0 0,1 0 1 0 0,0 0-1 0 0,1 0 1 0 0,0 0-1 0 0,0 0 0 0 0,1 0 1 0 0,0-1-1 0 0,1 1 1 0 0,-1-1-1 0 0,2 0 1 0 0,-1-1-1 0 0,1 1 0 0 0,0-1 1 0 0,1 0-1 0 0,-1-1 1 0 0,2 0-1 0 0,-1 0 1 0 0,0 0-1 0 0,1-1 0 0 0,0 0 1 0 0,1 0-1 0 0,-1-1 1 0 0,9 3-1 0 0,11 5-84 0 0,2-1 0 0 0,-1-2 0 0 0,1 0 0 0 0,1-2 0 0 0,-1-2 0 0 0,1-1 0 0 0,10 0 84 0 0,229-18-2229 0 0,-199-1 1265 0 0,-6 1-130 0 0</inkml:trace>
  <inkml:trace contextRef="#ctx0" brushRef="#br0" timeOffset="3409.832">2784 569 1576 0 0,'-16'1'131'0'0,"0"1"1"0"0,1 0-1 0 0,-1 2 0 0 0,1 0 0 0 0,0 0 1 0 0,0 1-1 0 0,0 1 0 0 0,1 0 0 0 0,0 2 1 0 0,0-1-1 0 0,1 1 0 0 0,0 1 0 0 0,0 1 1 0 0,1 0-1 0 0,0 0 0 0 0,1 1 0 0 0,0 1 1 0 0,1-1-1 0 0,0 2 0 0 0,1 0 0 0 0,0 0 1 0 0,1 0-1 0 0,1 1 0 0 0,0 0 0 0 0,1 1 1 0 0,0 0-1 0 0,1-1 0 0 0,1 2 0 0 0,-1 6-131 0 0,5-17 0 0 0,1 0-1 0 0,-1 0 0 0 0,1 1 1 0 0,1-1-1 0 0,-1 0 0 0 0,1 0 1 0 0,0 0-1 0 0,0-1 0 0 0,0 1 1 0 0,1 0-1 0 0,0-1 0 0 0,0 1 0 0 0,0-1 1 0 0,0 0-1 0 0,0 0 0 0 0,1 0 1 0 0,0-1-1 0 0,0 1 0 0 0,0-1 1 0 0,0 0-1 0 0,1 0 0 0 0,-1 0 1 0 0,1-1-1 0 0,0 1 0 0 0,-1-1 0 0 0,1 0 1 0 0,0-1-1 0 0,0 1 0 0 0,1-1 1 0 0,-1 0-1 0 0,0 0 0 0 0,0-1 1 0 0,4 1 0 0 0,174-9-570 0 0,-162 2 493 0 0,1-1 0 0 0,-1-1 0 0 0,0-1 0 0 0,-1-1 0 0 0,0 0 0 0 0,-1-2 0 0 0,0 0 0 0 0,-1-1 0 0 0,0-1 0 0 0,-1 0 0 0 0,0-2 0 0 0,-1 0 0 0 0,-1 0 0 0 0,-1-2 0 0 0,-1 0 0 0 0,3-5 77 0 0,36-106 1691 0 0,-52 128-1332 0 0,-3-12 458 0 0,3 12-805 0 0,-1 0 0 0 0,1 0 1 0 0,-1 1-1 0 0,0-1 0 0 0,1 0 1 0 0,-1 0-1 0 0,0 1 0 0 0,0-1 1 0 0,1 0-1 0 0,-1 1 0 0 0,0-1 1 0 0,0 1-1 0 0,0-1 0 0 0,0 1 1 0 0,0 0-1 0 0,0-1 0 0 0,0 1 1 0 0,0 0-1 0 0,0 0 1 0 0,0-1-1 0 0,0 1 0 0 0,0 0 1 0 0,0 0-1 0 0,0 0 0 0 0,0 0 1 0 0,0 0-1 0 0,0 1 0 0 0,0-1 1 0 0,0 0-1 0 0,0 0 0 0 0,0 1 1 0 0,1-1-1 0 0,-1 0 0 0 0,0 1 1 0 0,0-1-1 0 0,0 1 0 0 0,0-1 1 0 0,0 1-1 0 0,0 0 0 0 0,1-1 1 0 0,-1 1-1 0 0,0 0 0 0 0,1-1 1 0 0,-1 1-1 0 0,0 0 0 0 0,1 0 1 0 0,-1 0-1 0 0,1 0 1 0 0,-1-1-1 0 0,1 1 0 0 0,0 0 1 0 0,-1 0-1 0 0,1 0 0 0 0,0 0 1 0 0,-1 0-1 0 0,1 0 0 0 0,0 0 1 0 0,0 0-13 0 0,-14 42 116 0 0,1 0 0 0 0,3 1 0 0 0,1 0 0 0 0,3 0 0 0 0,1 1 0 0 0,2 0 0 0 0,2 0 1 0 0,5 36-117 0 0,-4-26 175 0 0,14 202 244 0 0,11 61 142 0 0,-25-316-571 0 0,2-4-339 0 0,113-749-2702 0 0,-45 362 4833 0 0,-61 339-1174 0 0,-10 53-242 0 0,-3 20-323 0 0,-7 211 192 0 0,48-84-214 0 0,-35-145-18 0 0,0 1 0 0 0,0-1 1 0 0,0 1-1 0 0,1-1 0 0 0,0 0 0 0 0,0 0 0 0 0,0 0 0 0 0,1 0 1 0 0,0-1-1 0 0,0 1 0 0 0,0-1 0 0 0,0 0 0 0 0,1 0 0 0 0,-1-1 1 0 0,1 1-1 0 0,0-1 0 0 0,0 0 0 0 0,0 0 0 0 0,1-1 0 0 0,-1 0 0 0 0,1 0 1 0 0,-1 0-1 0 0,1 0 0 0 0,0-1 0 0 0,-1 0 0 0 0,1 0 0 0 0,0-1 1 0 0,0 1-1 0 0,0-1 0 0 0,0 0 0 0 0,0-1 0 0 0,4 0-3 0 0,5-2-5 0 0,-1 0 0 0 0,0-1 1 0 0,0-1-1 0 0,0 0 0 0 0,0 0 0 0 0,-1-1 0 0 0,0-1 0 0 0,0-1 0 0 0,-1 0 1 0 0,0 0-1 0 0,0-1 0 0 0,7-8 5 0 0,-4 4-33 0 0,0-1 0 0 0,-1 0 0 0 0,-1-2 0 0 0,0 1 0 0 0,-2-2 1 0 0,1 1-1 0 0,-2-2 0 0 0,0 1 0 0 0,-1-1 0 0 0,-1-1 0 0 0,-1 0 0 0 0,-1 0 0 0 0,0 0 1 0 0,-1-1-1 0 0,-2 1 0 0 0,1-7 33 0 0,-5 26 1 0 0,0 0 0 0 0,0 0 0 0 0,-1 0 0 0 0,1 0 0 0 0,0 0 0 0 0,0 0 0 0 0,0 0 0 0 0,0 1 0 0 0,0-1 0 0 0,-1 1 0 0 0,1-1-1 0 0,0 0 1 0 0,0 1 0 0 0,0 0 0 0 0,0-1 0 0 0,0 1 0 0 0,0 0 0 0 0,1-1 0 0 0,-1 1 0 0 0,0 0 0 0 0,0 0 0 0 0,0 0 0 0 0,1 0 0 0 0,-1 0 0 0 0,0 0 0 0 0,1 0 0 0 0,-1 0 0 0 0,1 0 0 0 0,-1 0 0 0 0,1 0 0 0 0,0 0 0 0 0,-1 0 0 0 0,1 1 0 0 0,0-1 0 0 0,0 0 0 0 0,0 0 0 0 0,0 0 0 0 0,0 0 0 0 0,0 1 0 0 0,0-1 0 0 0,0 0 0 0 0,0 0 0 0 0,0 1-1 0 0,-3 7-30 0 0,0 0 1 0 0,1 0 0 0 0,0 1-1 0 0,1-1 1 0 0,-1 1-1 0 0,2 0 1 0 0,-1-1 0 0 0,2 1-1 0 0,-1 0 1 0 0,1-1-1 0 0,1 1 1 0 0,-1 0-1 0 0,2-1 1 0 0,-1 0 0 0 0,1 1-1 0 0,1-1 1 0 0,0 0-1 0 0,0-1 1 0 0,0 1 0 0 0,1-1-1 0 0,1 0 1 0 0,-1 0-1 0 0,1 0 1 0 0,1-1 0 0 0,-1 0-1 0 0,1 0 1 0 0,0-1-1 0 0,1 0 1 0 0,0 0 0 0 0,0 0-1 0 0,0-1 1 0 0,0 0-1 0 0,1-1 1 0 0,0 0-1 0 0,0-1 1 0 0,0 1 0 0 0,1-1 29 0 0,143 12-3866 0 0,-121-15 2595 0 0</inkml:trace>
  <inkml:trace contextRef="#ctx0" brushRef="#br0" timeOffset="3767.772">4384 614 1532 0 0,'-12'2'154'0'0,"-1"1"-1"0"0,1 1 0 0 0,1 0 1 0 0,-1 0-1 0 0,1 2 1 0 0,-1-1-1 0 0,1 1 1 0 0,1 1-1 0 0,-1-1 1 0 0,1 2-1 0 0,0 0 0 0 0,1 0 1 0 0,0 1-1 0 0,0 0 1 0 0,1 0-1 0 0,0 1 1 0 0,1 0-1 0 0,0 0 1 0 0,1 1-1 0 0,0 0 1 0 0,0 0-1 0 0,1 0 0 0 0,1 1 1 0 0,0 0-1 0 0,0 0 1 0 0,1 0-1 0 0,-1 9-153 0 0,3-18 19 0 0,0 0-1 0 0,0 0 1 0 0,0 1 0 0 0,1-1-1 0 0,-1 1 1 0 0,1-1 0 0 0,0 1-1 0 0,0-1 1 0 0,0 0-1 0 0,0 1 1 0 0,1-1 0 0 0,-1 1-1 0 0,1-1 1 0 0,0 0 0 0 0,0 1-1 0 0,0-1 1 0 0,0 0 0 0 0,1 0-1 0 0,-1 0 1 0 0,1 0-1 0 0,0 0 1 0 0,0 0 0 0 0,0 0-1 0 0,0-1 1 0 0,0 1 0 0 0,1-1-1 0 0,-1 1 1 0 0,1-1-1 0 0,0 0 1 0 0,0 0 0 0 0,-1 0-1 0 0,1 0 1 0 0,0-1 0 0 0,1 1-1 0 0,-1-1 1 0 0,0 0 0 0 0,0 0-1 0 0,1 0 1 0 0,-1 0-1 0 0,0 0 1 0 0,1-1 0 0 0,-1 1-1 0 0,1-1 1 0 0,-1 0 0 0 0,1 0-1 0 0,-1-1 1 0 0,0 1-1 0 0,1-1 1 0 0,-1 1 0 0 0,1-1-1 0 0,-1 0 1 0 0,0 0 0 0 0,1-1-19 0 0,6 0-57 0 0,-1-1 0 0 0,0 0 0 0 0,1 0 0 0 0,-2-1 1 0 0,1 0-1 0 0,0 0 0 0 0,-1-1 0 0 0,0 0 0 0 0,0-1 1 0 0,0 1-1 0 0,-1-2 0 0 0,1 1 0 0 0,-2-1 0 0 0,1 0 1 0 0,-1 0-1 0 0,0-1 0 0 0,0 0 0 0 0,-1 0 0 0 0,0 0 1 0 0,-1-1-1 0 0,0 0 0 0 0,0 0 0 0 0,0 0 0 0 0,-2 0 0 0 0,2-5 57 0 0,-4 13-302 0 0,0-8-1791 0 0,0 9 1286 0 0</inkml:trace>
  <inkml:trace contextRef="#ctx0" brushRef="#br0" timeOffset="4400.8">4394 629 868 0 0,'7'0'128'0'0,"0"1"-1"0"0,0-1 0 0 0,0 2 1 0 0,-1-1-1 0 0,1 1 1 0 0,0 0-1 0 0,-1 0 1 0 0,0 0-1 0 0,1 1 1 0 0,-1 0-1 0 0,0 1 1 0 0,0-1-1 0 0,-1 1 1 0 0,1 0-1 0 0,-1 0 1 0 0,0 1-1 0 0,0 0 0 0 0,0 0 1 0 0,-1 0-1 0 0,1 0 1 0 0,-1 1-1 0 0,2 4-127 0 0,37 56 605 0 0,-39-58-596 0 0,0 1 0 0 0,0 0-1 0 0,1-1 1 0 0,0 0 0 0 0,0 0 0 0 0,1 0 0 0 0,0-1 0 0 0,0 0 0 0 0,1 0-1 0 0,0-1 1 0 0,0 1 0 0 0,1-1 0 0 0,-1-1 0 0 0,1 0 0 0 0,1 0 0 0 0,-1 0-1 0 0,1-1 1 0 0,0 0 0 0 0,0-1-9 0 0,11-5-1939 0 0,12-7 529 0 0</inkml:trace>
  <inkml:trace contextRef="#ctx0" brushRef="#br0" timeOffset="4969.826">4910 927 928 0 0,'21'-21'190'0'0,"-1"-2"0"0"0,-2 0 0 0 0,0-1 0 0 0,-1-1 0 0 0,-2-1 0 0 0,0 0 0 0 0,-2-1 0 0 0,-1 0 0 0 0,-1-1 0 0 0,-1 0 0 0 0,-2-1-1 0 0,-1 0 1 0 0,-1-1 0 0 0,-1 1 0 0 0,-2-1 0 0 0,-1 0 0 0 0,-1 0 0 0 0,-2 0 0 0 0,-1-3-190 0 0,-35-95 1680 0 0,35 128-1653 0 0,0 1 0 0 0,1 0 0 0 0,-1-1 1 0 0,0 1-1 0 0,0 0 0 0 0,1 0 0 0 0,-1 0 1 0 0,0 0-1 0 0,1 1 0 0 0,-1-1 0 0 0,1 0 1 0 0,-1 1-1 0 0,1-1 0 0 0,0 1 0 0 0,0-1 1 0 0,0 1-1 0 0,-1 0 0 0 0,2-1 0 0 0,-1 1 1 0 0,0 0-1 0 0,0 0 0 0 0,0-1 1 0 0,1 1-1 0 0,-1 0 0 0 0,1 0 0 0 0,0 0 1 0 0,-1 0-1 0 0,1 0 0 0 0,0 0 0 0 0,0 0 1 0 0,0 0-1 0 0,0 0-27 0 0,-2 5 54 0 0,-4 28 90 0 0,2 1 1 0 0,1-1-1 0 0,1 1 0 0 0,2 0 0 0 0,2 0 0 0 0,1-1 0 0 0,8 33-144 0 0,-9-42 54 0 0,1 0-1 0 0,1 0 1 0 0,1 0 0 0 0,2-1-1 0 0,0 0 1 0 0,2 0 0 0 0,0 0-1 0 0,2-1 1 0 0,1-1 0 0 0,0 0-1 0 0,2-1 1 0 0,1 0 0 0 0,1-1-1 0 0,0 0 1 0 0,2-2 0 0 0,0 0-1 0 0,1-1 1 0 0,1-1 0 0 0,0 0-1 0 0,2-2 1 0 0,9 5-54 0 0,-22-15-41 0 0,1-1 1 0 0,0 0 0 0 0,1-1-1 0 0,-1-1 1 0 0,1 1-1 0 0,-1-1 1 0 0,1-1-1 0 0,0 0 1 0 0,-1-1-1 0 0,1 0 1 0 0,0 0 0 0 0,-1-1-1 0 0,1-1 1 0 0,0 0-1 0 0,-1 0 1 0 0,0-1-1 0 0,1 0 1 0 0,-1-1 0 0 0,0 0-1 0 0,-1 0 1 0 0,1-1-1 0 0,-1-1 1 0 0,0 0-1 0 0,0 0 1 0 0,-1 0-1 0 0,1-1 1 0 0,-2-1 0 0 0,1 1-1 0 0,-1-1 1 0 0,0 0-1 0 0,0-1 1 0 0,-1 0-1 0 0,0 0 1 0 0,-1 0 0 0 0,0-1-1 0 0,-1 1 1 0 0,0-1-1 0 0,0 0 1 0 0,-1-1-1 0 0,0 1 1 0 0,-1-1-1 0 0,0 1 1 0 0,0-3 40 0 0,-1 4-86 0 0,0 4 123 0 0,1 0 0 0 0,-1-1 0 0 0,0 1 1 0 0,-1 0-1 0 0,1 0 0 0 0,-1-1 0 0 0,0 1 0 0 0,0 0 0 0 0,0 0 0 0 0,-1-1 0 0 0,0 1 0 0 0,0 0 1 0 0,0 0-1 0 0,-1 0 0 0 0,0 0 0 0 0,0 0 0 0 0,0 0 0 0 0,0 0 0 0 0,-1 1 0 0 0,0-1 1 0 0,0 1-1 0 0,0 0 0 0 0,0-1 0 0 0,-1 2 0 0 0,-1-2-37 0 0,3 6-5 0 0,-1 0 0 0 0,0 0 0 0 0,0 0 1 0 0,1 0-1 0 0,-1 1 0 0 0,1-1 0 0 0,-1 1 0 0 0,1-1 0 0 0,0 1 0 0 0,0 0 0 0 0,0 0 0 0 0,0 0 0 0 0,0 1 1 0 0,0-1-1 0 0,0 0 0 0 0,0 1 0 0 0,1-1 0 0 0,0 1 0 0 0,-1-1 0 0 0,1 1 0 0 0,0 0 0 0 0,0-1 0 0 0,0 1 0 0 0,1 0 1 0 0,-1 0-1 0 0,1 0 0 0 0,-1 0 0 0 0,1 0 0 0 0,0 0 0 0 0,0-1 0 0 0,0 1 0 0 0,1 0 0 0 0,-1 0 0 0 0,1 0 1 0 0,0 0-1 0 0,-1 0 0 0 0,1-1 0 0 0,0 1 0 0 0,1 0 0 0 0,-1-1 5 0 0,21 44-1512 0 0,-3-12-2571 0 0,-17-28 2840 0 0</inkml:trace>
  <inkml:trace contextRef="#ctx0" brushRef="#br0" timeOffset="5211.055">5612 576 1268 0 0,'-1'-12'1432'0'0,"-1"2"-200"0"0,-2 3-236 0 0,4-1-163 0 0,-2 0-137 0 0,1 1-204 0 0,1 0-200 0 0,0 4-404 0 0,0 3 16 0 0,0 0-380 0 0,0 0-320 0 0,0-10-437 0 0,0 10 65 0 0,0-10-216 0 0</inkml:trace>
  <inkml:trace contextRef="#ctx0" brushRef="#br0" timeOffset="5474.891">5675 191 860 0 0,'29'15'3469'0'0,"-4"51"-2848"0"0,-21-52-248 0 0,131 572 2203 0 0,-122-480-5227 0 0,-13-103 1774 0 0,-2-1 62 0 0,-5 7 39 0 0</inkml:trace>
  <inkml:trace contextRef="#ctx0" brushRef="#br0" timeOffset="6033.105">5778 612 2844 0 0,'-26'-4'5917'0'0,"194"-32"-6099"0"0,-38 12-3568 0 0,-92 14 2495 0 0,-2 1 37 0 0</inkml:trace>
  <inkml:trace contextRef="#ctx0" brushRef="#br0" timeOffset="6558.277">6372 464 1932 0 0,'-2'5'95'0'0,"0"0"0"0"0,1 0 0 0 0,0 1 0 0 0,0-1 0 0 0,0 0 0 0 0,1 1 0 0 0,0-1 0 0 0,0 0 0 0 0,0 1 0 0 0,1-1 0 0 0,0 1 0 0 0,0-1 0 0 0,0 0 0 0 0,1 0 0 0 0,-1 0 0 0 0,1 0 0 0 0,0 0 0 0 0,1 0 0 0 0,-1 0 0 0 0,1-1 0 0 0,0 1 0 0 0,0-1 0 0 0,1 0 0 0 0,-1 0 0 0 0,1 0 0 0 0,0 0 0 0 0,0 0 0 0 0,0-1 0 0 0,0 0 0 0 0,1 0 0 0 0,-1 0 0 0 0,1 0 0 0 0,0-1-95 0 0,11 7 110 0 0,0-1 0 0 0,0-1-1 0 0,1-1 1 0 0,0 0 0 0 0,0-1-1 0 0,1-1 1 0 0,-1 0 0 0 0,1-1 0 0 0,7-1-110 0 0,-8 0-22 0 0,1 0 0 0 0,-1-2 0 0 0,0 0 1 0 0,0-1-1 0 0,0 0 0 0 0,0-2 1 0 0,0 0-1 0 0,0 0 0 0 0,0-2 0 0 0,-1 0 1 0 0,0-1-1 0 0,0-1 0 0 0,0 0 1 0 0,-1-1-1 0 0,0-1 0 0 0,-1 0 1 0 0,0-1-1 0 0,0-1 0 0 0,-1 0 0 0 0,0 0 1 0 0,-1-2-1 0 0,-1 1 0 0 0,0-2 1 0 0,0 1-1 0 0,4-11 22 0 0,44-112 3125 0 0,-38 185-2695 0 0,27 162 105 0 0,-10 1 1 0 0,11 204-536 0 0,-47-380 25 0 0,3-8 42 0 0,-2 0 0 0 0,-1 0 0 0 0,-1 0 0 0 0,-2 0 0 0 0,-1 0-1 0 0,0-1 1 0 0,-3 1 0 0 0,0 0 0 0 0,-1-1 0 0 0,-2 0 0 0 0,-1 0-1 0 0,-1-1 1 0 0,-3 2-67 0 0,9-21 28 0 0,0 0-1 0 0,-1 0 0 0 0,0 0 1 0 0,0-1-1 0 0,-1 0 0 0 0,1 0 1 0 0,-1-1-1 0 0,-1 0 1 0 0,1 0-1 0 0,-1 0 0 0 0,0-1 1 0 0,0 0-1 0 0,0 0 0 0 0,-1 0 1 0 0,1-1-1 0 0,-1-1 0 0 0,0 1 1 0 0,0-1-1 0 0,0 0 1 0 0,0-1-1 0 0,0 0 0 0 0,0 0 1 0 0,0-1-1 0 0,0 0 0 0 0,0 0 1 0 0,-1-1-1 0 0,1 0 0 0 0,-3-1-27 0 0,0-1-8 0 0,0-1-1 0 0,1 0 1 0 0,-1 0-1 0 0,1-1 1 0 0,0-1-1 0 0,1 1 1 0 0,-1-2-1 0 0,1 1 1 0 0,1-1-1 0 0,-1 0 1 0 0,1-1-1 0 0,0 0 1 0 0,1-1-1 0 0,0 1 1 0 0,0-1-1 0 0,1-1 1 0 0,0 1-1 0 0,-4-10 9 0 0,0 1-116 0 0,1-1 0 0 0,0 0 0 0 0,2-1 0 0 0,0 0 0 0 0,2 0 1 0 0,0 0-1 0 0,1 0 0 0 0,1-1 0 0 0,1 0 0 0 0,0 1 0 0 0,2-1 0 0 0,1 0 0 0 0,0 0 0 0 0,2-5 116 0 0,3-4-234 0 0,1 1 0 0 0,2 0 0 0 0,0 0-1 0 0,2 1 1 0 0,1 1 0 0 0,1 0 0 0 0,2 0 0 0 0,13-18 234 0 0,-1 10-664 0 0,2 1 1 0 0,1 2 0 0 0,1 0 0 0 0,2 3-1 0 0,1 0 1 0 0,1 2 0 0 0,2 2-1 0 0,22-11 664 0 0,3 3-1338 0 0</inkml:trace>
  <inkml:trace contextRef="#ctx0" brushRef="#br0" timeOffset="8691.653">2537 1472 1372 0 0,'26'4'412'0'0,"3"-3"8"0"0,-17-1-52 0 0,9 0-44 0 0,3 0-312 0 0,0 0-164 0 0,40-11-152 0 0,-30 2-400 0 0,0 6 12 0 0</inkml:trace>
  <inkml:trace contextRef="#ctx0" brushRef="#br0" timeOffset="9003.072">5102 1532 1520 0 0,'11'4'992'0'0,"15"-4"-252"0"0,6-4-260 0 0,-16 4-64 0 0,9 0-512 0 0,41-11-152 0 0,-27 6-152 0 0,2-5-452 0 0,-5 3-408 0 0</inkml:trace>
  <inkml:trace contextRef="#ctx0" brushRef="#br0" timeOffset="9283.684">5918 1447 836 0 0,'9'-1'208'0'0,"0"1"-216"0"0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1:4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7711 952 1412 0 0,'2'4'1028'0'0,"1"1"-108"0"0,1-4-136 0 0,0 1-96 0 0,1 0-92 0 0,2-1-39 0 0,4-1-237 0 0,17 0-200 0 0,2 0-176 0 0,-12 0 8 0 0,12 0-420 0 0,38-18-513 0 0,-29 10-283 0 0,0-2 68 0 0,2 1 8 0 0</inkml:trace>
  <inkml:trace contextRef="#ctx0" brushRef="#br0" timeOffset="248.705">8463 959 936 0 0,'4'2'616'0'0,"-4"-1"-100"0"0,3 3-72 0 0,1-4-376 0 0,-2 0-280 0 0,1-2-192 0 0,4 0 28 0 0,-1-1 28 0 0</inkml:trace>
  <inkml:trace contextRef="#ctx0" brushRef="#br0" timeOffset="499.587">8819 886 1496 0 0,'1'1'828'0'0,"-1"-1"-228"0"0,0 2-84 0 0,0 0 76 0 0,0-4-116 0 0,0 4-196 0 0,2-2-108 0 0,-2-2-20 0 0,0 0-648 0 0,6 1-812 0 0,1-3 28 0 0</inkml:trace>
  <inkml:trace contextRef="#ctx0" brushRef="#br0" timeOffset="500.587">9318 912 1440 0 0,'-170'179'4656'0'0,"-42"-50"-5682"0"0,170-116-1322 0 0,25-12 1218 0 0</inkml:trace>
  <inkml:trace contextRef="#ctx0" brushRef="#br0" timeOffset="808.438">10255 626 1652 0 0,'-68'87'3178'0'0,"-58"105"-792"0"0,50-22-3804 0 0,52-145-996 0 0,12-21 1194 0 0</inkml:trace>
  <inkml:trace contextRef="#ctx0" brushRef="#br0" timeOffset="1061.143">9898 726 2456 0 0,'60'27'3665'0'0,"-50"-20"-3459"0"0,35 26-295 0 0,-2 1 0 0 0,-1 1 0 0 0,-2 3 0 0 0,-2 1 1 0 0,-1 2-1 0 0,5 12 89 0 0,-6 0-2449 0 0,-22-30 1268 0 0</inkml:trace>
  <inkml:trace contextRef="#ctx0" brushRef="#br0" timeOffset="1464.779">10415 911 1700 0 0,'10'6'208'0'0,"-1"0"0"0"0,0 1 0 0 0,0 0 0 0 0,-1 0 0 0 0,0 1 1 0 0,0 0-1 0 0,-1 1 0 0 0,0 0 0 0 0,0 0 0 0 0,-1 0 0 0 0,0 1 0 0 0,-1 0 0 0 0,0 0 0 0 0,1 5-208 0 0,3 33 2849 0 0,-9-46-2415 0 0,0-2-39 0 0,-16 12 618 0 0,16-20-944 0 0,0 0-1 0 0,1 1 0 0 0,0-1 1 0 0,0 0-1 0 0,0 1 0 0 0,1-1 1 0 0,0 1-1 0 0,1-1 1 0 0,0 1-1 0 0,0 0 0 0 0,0 0 1 0 0,1 0-1 0 0,0 1 1 0 0,0-1-1 0 0,1 1 0 0 0,3-3-68 0 0,-1-3 15 0 0,0 1 0 0 0,2 1-1 0 0,-1-1 1 0 0,1 1 0 0 0,1 1-1 0 0,0 0 1 0 0,0 0 0 0 0,1 1-1 0 0,0 0 1 0 0,0 1 0 0 0,1 0-1 0 0,0 1 1 0 0,0 0 0 0 0,0 1-1 0 0,1 1 1 0 0,0 0 0 0 0,0 0-1 0 0,0 1 1 0 0,0 1 0 0 0,3 0-15 0 0,-6 4-105 0 0,0 0 1 0 0,-1 1 0 0 0,1 0 0 0 0,-1 1-1 0 0,0 0 1 0 0,0 1 0 0 0,0-1 0 0 0,-1 2-1 0 0,1-1 1 0 0,-1 1 0 0 0,-1 0 0 0 0,1 1-1 0 0,-1 0 1 0 0,0 0 0 0 0,-1 1 0 0 0,1 0-1 0 0,-1 0 1 0 0,-1 0 0 0 0,0 1 0 0 0,0-1-1 0 0,-1 1 1 0 0,0 1 0 0 0,0-1 0 0 0,-1 0-1 0 0,0 1 1 0 0,-1 0 0 0 0,0 0 0 0 0,0 2 104 0 0,0 26-5359 0 0,-2-37 4225 0 0</inkml:trace>
  <inkml:trace contextRef="#ctx0" brushRef="#br0" timeOffset="-1045.005">6275 679 1588 0 0,'-67'49'3236'0'0,"38"-17"-3109"0"0,0 2 0 0 0,2 2 0 0 0,2 0 1 0 0,1 1-1 0 0,2 2 0 0 0,2 0 0 0 0,1 1 0 0 0,2 1 0 0 0,0 8-127 0 0,5-20-596 0 0,-5-5-1862 0 0,16-24 1376 0 0</inkml:trace>
  <inkml:trace contextRef="#ctx0" brushRef="#br0" timeOffset="-826.367">5848 836 860 0 0,'13'-17'3835'0'0,"10"21"-2228"0"0,-13 0-1613 0 0,258 170-645 0 0,-206-125-2808 0 0,-45-38 2229 0 0</inkml:trace>
  <inkml:trace contextRef="#ctx0" brushRef="#br0" timeOffset="-466.9">6324 887 1036 0 0,'104'-23'3294'0'0,"-96"23"-3230"0"0,-1 1-1 0 0,1-1 1 0 0,-1 2-1 0 0,0-1 0 0 0,1 1 1 0 0,-1 0-1 0 0,0 0 1 0 0,0 1-1 0 0,0-1 0 0 0,0 2 1 0 0,0-1-1 0 0,-1 1 1 0 0,0 0-1 0 0,0 1 0 0 0,0-1 1 0 0,0 1-1 0 0,0 0 1 0 0,-1 1-1 0 0,0-1 0 0 0,0 1 1 0 0,-1 0-1 0 0,1 0 1 0 0,-1 1-1 0 0,-1-1 0 0 0,1 1 1 0 0,-1 0-1 0 0,0 0 1 0 0,-1 0-1 0 0,0 0 0 0 0,0 0 1 0 0,0 1-1 0 0,0 4-63 0 0,-3-3 153 0 0,1 0 0 0 0,-1 0 0 0 0,-1-1-1 0 0,0 1 1 0 0,0 0 0 0 0,0-1 0 0 0,-1 1-1 0 0,-1-1 1 0 0,1 0 0 0 0,-1 0 0 0 0,-1 0-1 0 0,0-1 1 0 0,0 1 0 0 0,0-1 0 0 0,-1 0-1 0 0,-3 3-152 0 0,-33 52 1496 0 0,98-68-2750 0 0,118-54-5018 0 0,-142 47 5075 0 0</inkml:trace>
  <inkml:trace contextRef="#ctx0" brushRef="#br0" timeOffset="-263.397">7083 1161 1652 0 0,'0'8'788'0'0,"-1"-1"-164"0"0,-5 13-84 0 0,-1 5-112 0 0,0-4 88 0 0,2 1-96 0 0,-2 0-32 0 0,1-1-47 0 0,1 3-49 0 0,0-1-32 0 0,-2 0-152 0 0,1-1-12 0 0,1 0-460 0 0,-2-4-236 0 0,0-3-689 0 0,1-5 73 0 0,-1-3 40 0 0</inkml:trace>
  <inkml:trace contextRef="#ctx0" brushRef="#br0" timeOffset="-2068.575">4482 704 1240 0 0,'5'11'4003'0'0,"-32"44"-3617"0"0,14-29 58 0 0,-141 325 66 0 0,76-241-4840 0 0,61-100 3165 0 0</inkml:trace>
  <inkml:trace contextRef="#ctx0" brushRef="#br0" timeOffset="-1836.792">4141 762 1372 0 0,'29'-4'3531'0'0,"21"44"-3340"0"0,-42-32 74 0 0,101 95 411 0 0,99 91 49 0 0,-67-68-4358 0 0,-119-106 2534 0 0</inkml:trace>
  <inkml:trace contextRef="#ctx0" brushRef="#br0" timeOffset="-1618.191">4946 987 1312 0 0,'-10'44'6053'0'0,"1"126"-5246"0"0,44-33-4335 0 0,-29-128 2406 0 0,1-2-60 0 0</inkml:trace>
  <inkml:trace contextRef="#ctx0" brushRef="#br0" timeOffset="-1399.128">5378 1304 2188 0 0,'-8'20'700'0'0,"-1"0"-144"0"0,-4 3 148 0 0,4-1-188 0 0,-7 6-36 0 0,-1-1-83 0 0,1 3 47 0 0,-6-3-168 0 0,-3 3 112 0 0,2-2-136 0 0,-3-1-128 0 0,-3 1-12 0 0,1-1-456 0 0,1-2-212 0 0,-5 0-265 0 0,9-7-511 0 0,2 2 224 0 0,-1-5-24 0 0</inkml:trace>
  <inkml:trace contextRef="#ctx0" brushRef="#br0" timeOffset="-2611.773">2313 621 904 0 0,'18'-13'2162'0'0,"-18"11"-1762"0"0,0 2-70 0 0,0 0-58 0 0,0 0-29 0 0,0 0-22 0 0,0 0 4 0 0,0-4-44 0 0,13-23-39 0 0,-12 26-137 0 0,0 1 0 0 0,-1-1 0 0 0,1 1-1 0 0,0-1 1 0 0,-1 0 0 0 0,1 0 0 0 0,-1 1 0 0 0,1-1 0 0 0,-1 0-1 0 0,1 0 1 0 0,-1 0 0 0 0,1 1 0 0 0,-1-1 0 0 0,0 0-1 0 0,1 0 1 0 0,-1 0 0 0 0,0 0 0 0 0,0 0 0 0 0,0 0 0 0 0,0 0-1 0 0,0 0 1 0 0,0 0 0 0 0,0 0 0 0 0,0 0 0 0 0,0 0 0 0 0,0 0-1 0 0,0 0 1 0 0,-1 1 0 0 0,1-1 0 0 0,0 0 0 0 0,-1 0-1 0 0,1 0 1 0 0,-1 0 0 0 0,1 0 0 0 0,-1 1 0 0 0,1-1 0 0 0,-1 0-1 0 0,1 0 1 0 0,-1 1 0 0 0,0-1 0 0 0,1 0 0 0 0,-1 1 0 0 0,0-1-1 0 0,0 1 1 0 0,0-1-5 0 0,-12-15 64 0 0,11 13-63 0 0,1 1 1 0 0,0 0-1 0 0,-1-1 1 0 0,0 1-1 0 0,1 0 1 0 0,-1 0-1 0 0,0 0 1 0 0,0 0-1 0 0,0 0 0 0 0,0 0 1 0 0,-1 0-1 0 0,1 1 1 0 0,0-1-1 0 0,-1 1 1 0 0,1 0-1 0 0,-1 0 1 0 0,1 0-1 0 0,-1 0 0 0 0,0 0 1 0 0,0 0-1 0 0,1 1 1 0 0,-1-1-1 0 0,0 1 1 0 0,0 0-1 0 0,1 0 1 0 0,-1 0-1 0 0,0 0 0 0 0,0 0 1 0 0,0 1-1 0 0,1-1 1 0 0,-1 1-1 0 0,-1 0-1 0 0,-15 13-25 0 0,-1 0 0 0 0,2 1 0 0 0,0 2 0 0 0,0 0 0 0 0,2 0 0 0 0,0 2-1 0 0,1 0 1 0 0,1 0 0 0 0,1 2 0 0 0,1-1 0 0 0,0 2 0 0 0,2-1 0 0 0,0 2 0 0 0,-3 13 25 0 0,2-11 13 0 0,-67 142-22 0 0,12-20 317 0 0,-6-3 1 0 0,-48 65-309 0 0,47-130 11 0 0,32-96-472 0 0,35 7 420 0 0,-1 0 1 0 0,1-1-1 0 0,1 0 0 0 0,0 0 1 0 0,0 0-1 0 0,1 0 0 0 0,1-1 1 0 0,0 0-1 0 0,0 0 0 0 0,1 0 1 0 0,1 0-1 0 0,0 0 0 0 0,1 0 1 0 0,0 0-1 0 0,1 0 0 0 0,0 0 1 0 0,0 0-1 0 0,2 0 0 0 0,-1 0 1 0 0,2 1-1 0 0,-1-1 0 0 0,2 1 1 0 0,0 0-1 0 0,0 0 0 0 0,2-2 41 0 0,-5 6-2 0 0,1 0 0 0 0,1 1 0 0 0,-1-1 0 0 0,1 1 0 0 0,0-1 0 0 0,1 1 0 0 0,-1 0 0 0 0,1 1 0 0 0,1-1 0 0 0,-1 1 0 0 0,1 0 0 0 0,0 0 0 0 0,0 1 0 0 0,0 0 0 0 0,0 0 0 0 0,1 0 0 0 0,0 1 0 0 0,0 0 0 0 0,0 0 0 0 0,0 0-1 0 0,0 1 1 0 0,0 0 0 0 0,1 1 0 0 0,-1 0 0 0 0,1 0 0 0 0,-1 0 0 0 0,1 1 0 0 0,-1 0 0 0 0,1 1 0 0 0,-1 0 0 0 0,3 0 2 0 0,164 73-195 0 0,-109-31 182 0 0,-47-28 10 0 0,1-1 0 0 0,0-1 0 0 0,1-1 0 0 0,0 0 0 0 0,1-2-1 0 0,0 0 1 0 0,1-2 0 0 0,0 0 0 0 0,0-1 0 0 0,1-2 0 0 0,0 0 0 0 0,22 1 3 0 0,-37-6-70 0 0,0 0 0 0 0,0-1-1 0 0,1 0 1 0 0,-2-1-1 0 0,1 0 1 0 0,0 0 0 0 0,0-1-1 0 0,-1 0 1 0 0,1 0 0 0 0,-1 0-1 0 0,0-1 1 0 0,0 0 0 0 0,0-1-1 0 0,-1 0 1 0 0,1 0-1 0 0,-1 0 1 0 0,0-1 0 0 0,-1 1-1 0 0,1-2 1 0 0,-1 1 0 0 0,0 0-1 0 0,-1-1 1 0 0,0 0-1 0 0,0 0 1 0 0,0 0 0 0 0,-1-1-1 0 0,0 1 1 0 0,0-1 0 0 0,-1 0-1 0 0,0 0 1 0 0,0 0 70 0 0,-44-21-212 0 0,33 27 244 0 0,0 0-1 0 0,-1 1 1 0 0,1 1 0 0 0,-1-1 0 0 0,1 2 0 0 0,-1-1 0 0 0,1 1-1 0 0,-1 1 1 0 0,1 0 0 0 0,0 0 0 0 0,0 1 0 0 0,0 0 0 0 0,0 0-1 0 0,0 1 1 0 0,0 0 0 0 0,1 1 0 0 0,0 0 0 0 0,0 0 0 0 0,0 0-1 0 0,1 1 1 0 0,0 1 0 0 0,0-1 0 0 0,0 1 0 0 0,1 0 0 0 0,0 1-1 0 0,0-1 1 0 0,1 1 0 0 0,0 0 0 0 0,1 1 0 0 0,-1-1-1 0 0,2 1 1 0 0,-1 0 0 0 0,1 0 0 0 0,0 0 0 0 0,1 0 0 0 0,0 1-1 0 0,1-1 1 0 0,0 1 0 0 0,0-1 0 0 0,1 1 0 0 0,0-1 0 0 0,1 2-32 0 0,1-5 28 0 0,1 0 1 0 0,-1-1-1 0 0,1 1 1 0 0,0-1-1 0 0,1 1 0 0 0,-1-1 1 0 0,1 0-1 0 0,0 0 1 0 0,1-1-1 0 0,-1 1 1 0 0,1-1-1 0 0,0 0 1 0 0,0 0-1 0 0,0 0 1 0 0,0-1-1 0 0,1 0 1 0 0,0 0-1 0 0,-1 0 1 0 0,1-1-1 0 0,0 0 1 0 0,0 0-1 0 0,0 0 1 0 0,1-1-1 0 0,-1 0 1 0 0,0 0-1 0 0,0 0 1 0 0,1-1-1 0 0,-1 0 1 0 0,0 0-1 0 0,1-1 1 0 0,-1 0-1 0 0,3-1-28 0 0,140-35-31 0 0,-122 29-16 0 0,-1-1 0 0 0,0-2 0 0 0,0 0-1 0 0,-1-2 1 0 0,-1-1 0 0 0,0-1 0 0 0,-1-1-1 0 0,-1-1 1 0 0,-1 0 0 0 0,0-2-1 0 0,-1-1 1 0 0,-1 0 0 0 0,-1-1 0 0 0,-1-1-1 0 0,0-1 1 0 0,-2-1 0 0 0,7-15 47 0 0,0-5 410 0 0,-2-1 0 0 0,-3 0 1 0 0,-1-1-1 0 0,-2-1 0 0 0,-2-1 0 0 0,-2 0 1 0 0,-3 0-1 0 0,-1-1 0 0 0,-3 0 0 0 0,-2-5-410 0 0,-28 54 442 0 0,19 33-396 0 0,1 1 0 0 0,2-1-1 0 0,1 1 1 0 0,1 0 0 0 0,3 1 0 0 0,0-1 0 0 0,2 0 0 0 0,2 0 0 0 0,1-1 0 0 0,2 1 0 0 0,5 14-46 0 0,-8-24 55 0 0,20 93-99 0 0,22 178-4909 0 0,-46-280 3759 0 0</inkml:trace>
  <inkml:trace contextRef="#ctx0" brushRef="#br0" timeOffset="-2331.205">2893 1094 2028 0 0,'2'-5'1060'0'0,"-4"3"-184"0"0,4 1-132 0 0,-2-3-124 0 0,3 1-167 0 0,3 1-85 0 0,-1-1-88 0 0,20-4-192 0 0,3 1-116 0 0,8 1 4 0 0,5 0-360 0 0,1-2-421 0 0,1 5-559 0 0,0-1 52 0 0,1-4-116 0 0</inkml:trace>
  <inkml:trace contextRef="#ctx0" brushRef="#br0" timeOffset="4148.749">12467 551 1120 0 0,'0'0'407'0'0,"-25"1"1118"0"0,22 3-1486 0 0,-1 0-1 0 0,1 0 1 0 0,0 0 0 0 0,0 0 0 0 0,0 1 0 0 0,1-1 0 0 0,-1 1 0 0 0,1 0 0 0 0,0-1 0 0 0,1 1 0 0 0,-1 0 0 0 0,1 0 0 0 0,0 1 0 0 0,0-1 0 0 0,0 0 0 0 0,1 0-1 0 0,0 0 1 0 0,0 1 0 0 0,0-1 0 0 0,1 0 0 0 0,0 0 0 0 0,0 0 0 0 0,0 0 0 0 0,1 2-39 0 0,-1 25 112 0 0,39 261 1008 0 0,-29 72 1983 0 0,-11-365-3082 0 0,0-1-1 0 0,0 1 1 0 0,0 0 0 0 0,-1-1 0 0 0,1 1 0 0 0,0 0 0 0 0,0 0 0 0 0,-1-1-1 0 0,1 1 1 0 0,0 0 0 0 0,0 0 0 0 0,-1-1 0 0 0,1 1 0 0 0,0 0-1 0 0,-1 0 1 0 0,1 0 0 0 0,0 0 0 0 0,-1-1 0 0 0,1 1 0 0 0,0 0-1 0 0,-1 0 1 0 0,1 0 0 0 0,0 0 0 0 0,-1 0 0 0 0,1 0 0 0 0,-1 0 0 0 0,1 0-1 0 0,0 0 1 0 0,-1 0 0 0 0,1 0 0 0 0,0 0 0 0 0,-1 1 0 0 0,1-1-1 0 0,0 0 1 0 0,-1 0 0 0 0,1 0 0 0 0,0 0 0 0 0,-1 0 0 0 0,1 1-1 0 0,0-1 1 0 0,0 0 0 0 0,-1 0 0 0 0,1 1 0 0 0,0-1 0 0 0,0 0 0 0 0,-1 0-1 0 0,1 1 1 0 0,0-1 0 0 0,0 0 0 0 0,-1 1-21 0 0,6-18 24 0 0,-1 1-1 0 0,2 0 1 0 0,0 0 0 0 0,1 0 0 0 0,1 1-1 0 0,0-1 1 0 0,1 2 0 0 0,1 0 0 0 0,0 0-1 0 0,1 1 1 0 0,0 0 0 0 0,1 0 0 0 0,1 1-1 0 0,0 1 1 0 0,0 1 0 0 0,1-1 0 0 0,0 2-1 0 0,1 0 1 0 0,0 1 0 0 0,0 0 0 0 0,1 2-1 0 0,0-1 1 0 0,0 2 0 0 0,1 0 0 0 0,0 1-1 0 0,-1 1 1 0 0,14-1-24 0 0,-23 4-12 0 0,0 0 0 0 0,-1 0 0 0 0,1 1 0 0 0,0-1-1 0 0,0 2 1 0 0,0-1 0 0 0,-1 1 0 0 0,1 0 0 0 0,-1 0-1 0 0,1 1 1 0 0,-1 0 0 0 0,0 0 0 0 0,0 0 0 0 0,0 1 0 0 0,-1 0-1 0 0,1 0 1 0 0,-1 0 0 0 0,0 1 0 0 0,0 0 0 0 0,0 0-1 0 0,-1 0 1 0 0,0 0 0 0 0,0 1 0 0 0,0 0 0 0 0,0 0 0 0 0,-1 0-1 0 0,0 0 1 0 0,-1 0 0 0 0,1 1 0 0 0,-1-1 0 0 0,0 1 0 0 0,-1-1-1 0 0,0 1 1 0 0,0 0 0 0 0,0 0 0 0 0,-1 0 0 0 0,0 0-1 0 0,0-1 1 0 0,0 1 0 0 0,-1 0 0 0 0,0 0 0 0 0,-1 0 0 0 0,0-1-1 0 0,0 1 1 0 0,-1 2 12 0 0,-8 6 13 0 0,0 0 0 0 0,-1-1-1 0 0,-1 0 1 0 0,0-1 0 0 0,-1-1 0 0 0,-1 0-1 0 0,1 0 1 0 0,-2-2 0 0 0,0 0 0 0 0,0-1-1 0 0,0 0 1 0 0,-1-2 0 0 0,-1 0-1 0 0,1 0 1 0 0,-1-2 0 0 0,0 0 0 0 0,0-1-1 0 0,0-1 1 0 0,-1-1 0 0 0,-16 0-13 0 0,34-1 3 0 0,0-1 0 0 0,0 1 1 0 0,0 0-1 0 0,0-1 0 0 0,0 0 1 0 0,0 1-1 0 0,0-1 0 0 0,0 0 1 0 0,0 1-1 0 0,-1-1 0 0 0,1 0 0 0 0,0 0 1 0 0,0 0-1 0 0,0 0 0 0 0,0 0 1 0 0,0 0-1 0 0,0 0 0 0 0,0 0 0 0 0,-1 0 1 0 0,1-1-1 0 0,0 1 0 0 0,0 0 1 0 0,0-1-1 0 0,0 1 0 0 0,0-1 1 0 0,0 1-1 0 0,0-1 0 0 0,0 0 0 0 0,0 1 1 0 0,1-1-1 0 0,-1 0 0 0 0,0 1 1 0 0,0-1-1 0 0,0 0 0 0 0,1 0 1 0 0,-1 0-1 0 0,1 0 0 0 0,-1 0 0 0 0,0 0 1 0 0,1 0-1 0 0,0 0 0 0 0,-1 0 1 0 0,1 0-1 0 0,-1 0 0 0 0,1 0 0 0 0,0 0 1 0 0,0 0-1 0 0,0 0 0 0 0,0-1 1 0 0,0 1-1 0 0,0 0 0 0 0,0 0 1 0 0,0 0-1 0 0,0 0 0 0 0,0 0 0 0 0,1 0 1 0 0,-1 0-1 0 0,0 0 0 0 0,1-1-3 0 0,44-48 8 0 0,0 23-126 0 0,0 2 1 0 0,2 2-1 0 0,1 3 1 0 0,0 1-1 0 0,2 2 1 0 0,14-1 117 0 0,60-22-479 0 0,-41 12 143 0 0,-35 14 59 0 0,1-3-1 0 0,-2-1 0 0 0,0-3 0 0 0,-2-1 1 0 0,0-3-1 0 0,-1-2 0 0 0,7-8 278 0 0,-46 32-68 0 0,0 0-1 0 0,0-1 1 0 0,-1 0-1 0 0,0 0 1 0 0,0-1-1 0 0,0 1 1 0 0,0-1-1 0 0,0 0 1 0 0,-1 0-1 0 0,0 0 1 0 0,0 0-1 0 0,-1 0 1 0 0,1-1-1 0 0,-1 1 1 0 0,0-1-1 0 0,-1 0 0 0 0,1 0 69 0 0,-5 2-13 0 0,1 1 0 0 0,-1-1 0 0 0,0 1 0 0 0,-1 0 0 0 0,1 0 0 0 0,0 0 0 0 0,-1 0 0 0 0,0 0 0 0 0,1 1 0 0 0,-1 0 0 0 0,0 0 0 0 0,0 0 0 0 0,0 0 0 0 0,-1 0-1 0 0,1 1 1 0 0,0 0 0 0 0,-1 0 0 0 0,1 0 0 0 0,-1 1 0 0 0,1-1 0 0 0,-1 1 0 0 0,1 0 0 0 0,-1 0 0 0 0,1 1 0 0 0,0-1 0 0 0,-1 1 0 0 0,1 0 0 0 0,-1 0 0 0 0,1 1-1 0 0,0-1 14 0 0,-6 0 14 0 0,0-1 0 0 0,0 2 0 0 0,0-1 0 0 0,0 1 0 0 0,1 1 0 0 0,-1 0-1 0 0,1 0 1 0 0,0 1 0 0 0,0 0 0 0 0,0 1 0 0 0,0 0 0 0 0,1 0 0 0 0,0 1-1 0 0,0 0 1 0 0,0 0 0 0 0,1 1 0 0 0,0 0 0 0 0,0 0 0 0 0,1 1 0 0 0,0 0-1 0 0,0 0 1 0 0,1 0 0 0 0,0 1 0 0 0,0-1 0 0 0,1 1 0 0 0,0 1 0 0 0,1-1-1 0 0,-3 9-13 0 0,7-10 9 0 0,0-1-1 0 0,0 0 0 0 0,1 1 0 0 0,0-1 0 0 0,0 0 0 0 0,1 0 0 0 0,0 0 1 0 0,0 0-1 0 0,1 0 0 0 0,0-1 0 0 0,0 0 0 0 0,0 1 0 0 0,1-1 0 0 0,0-1 0 0 0,0 1 1 0 0,0-1-1 0 0,1 0 0 0 0,0 0 0 0 0,0-1 0 0 0,0 1 0 0 0,0-1 0 0 0,1-1 1 0 0,1 2-9 0 0,168 61-292 0 0,111-36-2747 0 0,-242-30 1826 0 0</inkml:trace>
  <inkml:trace contextRef="#ctx0" brushRef="#br0" timeOffset="4787.192">15258 976 1128 0 0,'6'-1'148'0'0,"-1"0"1"0"0,0 0-1 0 0,0-1 0 0 0,0 0 1 0 0,0 1-1 0 0,0-2 0 0 0,-1 1 0 0 0,1-1 1 0 0,-1 1-1 0 0,1-1 0 0 0,-1 0 1 0 0,0-1-1 0 0,0 1 0 0 0,0-1 1 0 0,0 0-1 0 0,-1 0 0 0 0,0 0 0 0 0,1 0 1 0 0,-2 0-1 0 0,1-1 0 0 0,0 1 1 0 0,-1-1-1 0 0,0 0 0 0 0,0 0 0 0 0,0 0 1 0 0,-1 0-1 0 0,0 0 0 0 0,0 0 1 0 0,0-1-1 0 0,0 1 0 0 0,-1-3-148 0 0,-3 0 31 0 0,-1 0 1 0 0,0 0-1 0 0,-1 1 0 0 0,0-1 1 0 0,0 1-1 0 0,-1 1 0 0 0,1-1 0 0 0,-2 1 1 0 0,1 0-1 0 0,-1 0 0 0 0,1 0 0 0 0,-1 1 1 0 0,-1 0-1 0 0,1 1 0 0 0,-1 0 0 0 0,0 0 1 0 0,0 0-1 0 0,0 1 0 0 0,0 1 0 0 0,-1-1 1 0 0,1 1-1 0 0,-1 0 0 0 0,0 1 0 0 0,1 0 1 0 0,-1 1-1 0 0,0-1 0 0 0,-2 2-31 0 0,-12 0 55 0 0,0 0 0 0 0,0 2 0 0 0,0 1 0 0 0,1 1 0 0 0,-1 1 0 0 0,1 0 0 0 0,1 2 0 0 0,-1 1 0 0 0,1 0 0 0 0,1 2 0 0 0,0 0 0 0 0,0 1 0 0 0,1 1-1 0 0,1 1 1 0 0,0 1 0 0 0,1 0 0 0 0,1 1 0 0 0,0 1 0 0 0,1 1 0 0 0,1 0 0 0 0,1 0 0 0 0,0 2 0 0 0,1 0 0 0 0,1 0 0 0 0,2 1 0 0 0,0 0 0 0 0,-3 11-55 0 0,-3 96 440 0 0,16-120-417 0 0,0-1 0 0 0,1 1 0 0 0,1 0 1 0 0,-1-1-1 0 0,1 0 0 0 0,0 0 0 0 0,1 0 0 0 0,0 0 0 0 0,0 0 1 0 0,0 0-1 0 0,1-1 0 0 0,0 0 0 0 0,0 0 0 0 0,1-1 1 0 0,-1 1-1 0 0,1-1 0 0 0,1 0 0 0 0,-1-1 0 0 0,1 1 1 0 0,-1-1-1 0 0,1 0 0 0 0,0-1 0 0 0,1 0 0 0 0,-1 0 1 0 0,0-1-1 0 0,1 0 0 0 0,0 0 0 0 0,-1 0 0 0 0,1-1 0 0 0,0 0 1 0 0,0-1-1 0 0,3 0-23 0 0,1 1-29 0 0,1 0 1 0 0,-1-1-1 0 0,0-1 0 0 0,1 0 1 0 0,-1-1-1 0 0,0 0 1 0 0,0-1-1 0 0,0 0 0 0 0,0-1 1 0 0,-1 0-1 0 0,0-1 1 0 0,1 0-1 0 0,-1 0 0 0 0,-1-2 1 0 0,1 1-1 0 0,-1-1 1 0 0,-1-1-1 0 0,1 0 0 0 0,-1 0 1 0 0,0-1-1 0 0,-1 0 1 0 0,0-1-1 0 0,-1 1 0 0 0,0-1 1 0 0,0-1-1 0 0,-1 0 0 0 0,0 0 1 0 0,-1 0-1 0 0,-1 0 1 0 0,1-1-1 0 0,-2 1 0 0 0,1-4 29 0 0,9-159-1020 0 0,-13 172 1016 0 0,1 0 1 0 0,-1 0 0 0 0,0-1-1 0 0,0 1 1 0 0,-1 0 0 0 0,1 0-1 0 0,0 0 1 0 0,-1 0 0 0 0,1-1-1 0 0,-1 1 1 0 0,1 0-1 0 0,-1 0 1 0 0,0 0 0 0 0,0 0-1 0 0,0 0 1 0 0,0 1 0 0 0,0-1-1 0 0,-1 0 1 0 0,1 0 0 0 0,-1 1-1 0 0,1-1 1 0 0,-1 1 0 0 0,1-1-1 0 0,-1 1 1 0 0,0 0 0 0 0,0-1-1 0 0,1 1 1 0 0,-1 0-1 0 0,0 0 1 0 0,0 1 0 0 0,0-1-1 0 0,0 0 1 0 0,-1 0 0 0 0,1 1-1 0 0,0 0 1 0 0,0-1 0 0 0,-2 1 3 0 0,1 8 7 0 0,-1 0-1 0 0,2 1 1 0 0,-1 0 0 0 0,1-1 0 0 0,0 1 0 0 0,0 0 0 0 0,1 0 0 0 0,1 0 0 0 0,-1 0 0 0 0,2 0-1 0 0,-1 0 1 0 0,1 0 0 0 0,0 0 0 0 0,1-1 0 0 0,0 1 0 0 0,1 0 0 0 0,-1-1 0 0 0,2 1 0 0 0,-1-1-1 0 0,1 0 1 0 0,0 0 0 0 0,1 0 0 0 0,0-1 0 0 0,0 1 0 0 0,1-1 0 0 0,0-1 0 0 0,0 1 0 0 0,0-1-1 0 0,1 0 1 0 0,0 0-7 0 0,10 8-348 0 0,0-1-1 0 0,0 0 1 0 0,2-2-1 0 0,-1 0 1 0 0,1-1-1 0 0,1-1 1 0 0,0-1-1 0 0,0-1 1 0 0,0 0-1 0 0,1-2 1 0 0,0 0-1 0 0,0-1 1 0 0,2-1 348 0 0,20 0-1203 0 0</inkml:trace>
  <inkml:trace contextRef="#ctx0" brushRef="#br0" timeOffset="10945.277">25689 74 1172 0 0,'-4'-4'131'0'0,"-1"1"0"0"0,-1-1 0 0 0,1 1 0 0 0,0 1 0 0 0,-1-1 0 0 0,0 1 0 0 0,1 0 0 0 0,-1 0 0 0 0,0 0 0 0 0,0 1 0 0 0,0 0 0 0 0,0 0 0 0 0,0 0 0 0 0,0 1 0 0 0,0 0 1 0 0,-1 0-1 0 0,1 1 0 0 0,0 0 0 0 0,0 0 0 0 0,0 0 0 0 0,0 1 0 0 0,0 0 0 0 0,1 0 0 0 0,-1 0 0 0 0,1 1 0 0 0,-1-1 0 0 0,1 1 0 0 0,0 1 0 0 0,0-1 0 0 0,0 1 0 0 0,0 0 0 0 0,1 0 0 0 0,-1 0 0 0 0,1 1 0 0 0,0 0 0 0 0,0-1 0 0 0,1 1 0 0 0,0 1 0 0 0,-2 2-131 0 0,-6 12 196 0 0,0 1 1 0 0,1 0-1 0 0,1 0 0 0 0,2 1 0 0 0,0 0 0 0 0,1 0 1 0 0,1 1-1 0 0,1 0 0 0 0,-1 23-196 0 0,5 6 294 0 0,2 0-1 0 0,2 0 0 0 0,3 0 1 0 0,2 0-1 0 0,2-1 1 0 0,9 22-294 0 0,-6-18 254 0 0,48 227 303 0 0,-62-281-575 0 0,-1 1 0 0 0,0-1 0 0 0,0 0 1 0 0,0 0-1 0 0,1 0 0 0 0,-1 0 0 0 0,0 0 1 0 0,0 0-1 0 0,0 0 0 0 0,-1 0 0 0 0,1 0 1 0 0,0 0-1 0 0,0-1 0 0 0,0 1 0 0 0,-1 0 1 0 0,1-1-1 0 0,0 1 0 0 0,-1-1 0 0 0,1 1 1 0 0,0-1-1 0 0,-1 0 0 0 0,1 0 0 0 0,-1 1 0 0 0,1-1 1 0 0,0 0-1 0 0,-1 0 0 0 0,1-1 0 0 0,-1 1 1 0 0,1 0-1 0 0,0 0 0 0 0,-1-1 0 0 0,1 1 1 0 0,-1 0-1 0 0,1-1 0 0 0,0 0 0 0 0,0 1 1 0 0,-1-1-1 0 0,1 0 0 0 0,0 1 0 0 0,0-1 1 0 0,0 0-1 0 0,0 0 0 0 0,0 0 0 0 0,0 0 1 0 0,0 0-1 0 0,0 0 0 0 0,0 0 0 0 0,0-1 1 0 0,0 1-1 0 0,1 0 0 0 0,-1 0 0 0 0,1-1 1 0 0,-1 1-1 0 0,1 0 0 0 0,-1-1 0 0 0,1 1 1 0 0,0-1 17 0 0,-12-14-230 0 0,0-1 1 0 0,2 1-1 0 0,0-2 1 0 0,1 1 0 0 0,1-1-1 0 0,0-1 1 0 0,2 1-1 0 0,0-1 1 0 0,1 0 0 0 0,1-1-1 0 0,0 1 1 0 0,2-1-1 0 0,0 0 1 0 0,1 1 0 0 0,2-20 229 0 0,0 27-3 0 0,0 1 1 0 0,1-1-1 0 0,0 1 1 0 0,1 0 0 0 0,0-1-1 0 0,1 1 1 0 0,0 1-1 0 0,1-1 1 0 0,0 0 0 0 0,1 1-1 0 0,0 0 1 0 0,0 1-1 0 0,1-1 1 0 0,0 1 0 0 0,1 0-1 0 0,0 1 1 0 0,0 0-1 0 0,1 0 1 0 0,0 1 0 0 0,1 0-1 0 0,-1 0 1 0 0,1 1-1 0 0,0 1 1 0 0,1 0 0 0 0,-1 0-1 0 0,1 1 1 0 0,6-2 2 0 0,-4 5 25 0 0,1 0-1 0 0,-1 0 1 0 0,0 1 0 0 0,1 1-1 0 0,-1 0 1 0 0,0 1 0 0 0,1 1 0 0 0,-1 0-1 0 0,0 0 1 0 0,-1 2 0 0 0,1-1-1 0 0,-1 2 1 0 0,0-1 0 0 0,0 2 0 0 0,0 0-1 0 0,-1 0 1 0 0,0 1 0 0 0,-1 0-1 0 0,0 1 1 0 0,0 0 0 0 0,-1 1 0 0 0,0 0-1 0 0,0 0 1 0 0,-1 1 0 0 0,-1 0-1 0 0,1 0 1 0 0,-2 1 0 0 0,0 0 0 0 0,3 9-25 0 0,16 46 838 0 0,-24-66-604 0 0,-10 7 1035 0 0,9-24-1272 0 0,1 0 0 0 0,1 1 1 0 0,0-1-1 0 0,1 1 1 0 0,1-1-1 0 0,0 1 0 0 0,1 0 1 0 0,1 1-1 0 0,5-12 3 0 0,-6 13-34 0 0,4-9-401 0 0,1 0 0 0 0,2 0-1 0 0,0 1 1 0 0,1 0 0 0 0,0 1 0 0 0,2 0-1 0 0,1 1 1 0 0,0 1 0 0 0,1 1 0 0 0,1 0-1 0 0,1 1 1 0 0,0 1 435 0 0,3 3-1288 0 0,-1 6 41 0 0</inkml:trace>
  <inkml:trace contextRef="#ctx0" brushRef="#br0" timeOffset="11843.237">26754 496 848 0 0,'1'-3'82'0'0,"-1"1"-1"0"0,1 0 1 0 0,-1-1-1 0 0,0 1 1 0 0,0 0-1 0 0,0-1 1 0 0,0 1-1 0 0,0 0 1 0 0,-1-1-1 0 0,1 1 1 0 0,-1 0 0 0 0,0-1-1 0 0,1 1 1 0 0,-1 0-1 0 0,0 0 1 0 0,0 0-1 0 0,0 0 1 0 0,-1 0-1 0 0,1 0 1 0 0,0 0-1 0 0,-1 0 1 0 0,0 0 0 0 0,1 0-1 0 0,-1 1 1 0 0,0-1-1 0 0,0 1 1 0 0,0-1-1 0 0,0 1 1 0 0,0 0-1 0 0,0 0 1 0 0,0 0-1 0 0,0 0 1 0 0,0 0-1 0 0,0 0 1 0 0,-1 1 0 0 0,1-1-1 0 0,0 1 1 0 0,-1-1-1 0 0,1 1 1 0 0,0 0-1 0 0,-1 0 1 0 0,1 0-1 0 0,0 0 1 0 0,-1 1-82 0 0,-97 15 635 0 0,85-12-563 0 0,1 1 1 0 0,0 1-1 0 0,0 1 1 0 0,1 0-1 0 0,0 0 0 0 0,0 1 1 0 0,1 1-1 0 0,0 0 0 0 0,0 1 1 0 0,1 0-1 0 0,0 1 1 0 0,1 0-1 0 0,0 1 0 0 0,1 0 1 0 0,1 0-1 0 0,-1 1 0 0 0,2 0 1 0 0,0 0-1 0 0,1 1 0 0 0,0 0 1 0 0,1 0-1 0 0,0 1 1 0 0,1-1-1 0 0,1 2-72 0 0,5-13 26 0 0,0-1-1 0 0,0 0 1 0 0,0 1 0 0 0,1-1-1 0 0,-1 0 1 0 0,1 0-1 0 0,-1-1 1 0 0,1 1 0 0 0,0 0-1 0 0,0-1 1 0 0,0 0 0 0 0,0 0-1 0 0,0 0 1 0 0,0 0 0 0 0,0 0-1 0 0,0 0 1 0 0,0-1 0 0 0,0 1-1 0 0,0-1 1 0 0,0 0 0 0 0,1 0-1 0 0,-1 0 1 0 0,0-1-1 0 0,0 1 1 0 0,0-1 0 0 0,0 0-1 0 0,0 1 1 0 0,2-2-26 0 0,10-1 23 0 0,0-1 0 0 0,0-1 0 0 0,0 0 0 0 0,-1-1 0 0 0,0-1 0 0 0,0 0 0 0 0,0-1 0 0 0,-1 0 0 0 0,0-1 0 0 0,-1-1 0 0 0,0 0 0 0 0,0 0 0 0 0,-1-1 0 0 0,-1-1 0 0 0,0 0 0 0 0,0 0 0 0 0,3-8-23 0 0,57-67-154 0 0,-69 87 143 0 0,5 3-6 0 0,0 0 1 0 0,-1 1-1 0 0,0-1 1 0 0,0 1-1 0 0,0 0 1 0 0,0 1-1 0 0,-1-1 1 0 0,1 1-1 0 0,-1 0 1 0 0,0 0-1 0 0,-1 0 0 0 0,1 0 1 0 0,-1 1-1 0 0,0-1 1 0 0,-1 1-1 0 0,1 0 1 0 0,0 3 16 0 0,49 130 118 0 0,-40-79-108 0 0,-12-59 174 0 0,0-1-8 0 0,0 0-17 0 0,25-77 412 0 0,-13 45-671 0 0,0 0 0 0 0,3 1 1 0 0,0 1-1 0 0,2 0 0 0 0,1 1 0 0 0,1 1 0 0 0,2 1 1 0 0,19-20 99 0 0,-5 84-514 0 0,-22-6 512 0 0,0 0 1 0 0,-2 0-1 0 0,-2 1 0 0 0,-1 0 0 0 0,-1 1 0 0 0,-2 0 0 0 0,-1 0 1 0 0,-2 0-1 0 0,-1 10 2 0 0,-14-50 292 0 0,19-19-301 0 0,2 0-1 0 0,1 0 0 0 0,1 1 0 0 0,1 0 0 0 0,1 1 1 0 0,1 0-1 0 0,2 1 0 0 0,0 0 0 0 0,1 2 0 0 0,1 0 1 0 0,1 0-1 0 0,1 2 0 0 0,21-17 10 0 0,-38 33-3 0 0,-1 2 0 0 0,1-1 0 0 0,0 0 0 0 0,0 0 0 0 0,0 1 0 0 0,1-1 0 0 0,-1 1 0 0 0,0-1 0 0 0,0 1 0 0 0,1 0 0 0 0,-1 0 0 0 0,1 0 0 0 0,-1 0 0 0 0,1 0 0 0 0,0 1 0 0 0,-1-1 0 0 0,1 1 0 0 0,0 0 0 0 0,-1 0 0 0 0,1 0 0 0 0,0 0 0 0 0,-1 0 0 0 0,1 0 0 0 0,-1 1 0 0 0,1-1 0 0 0,0 1 0 0 0,-1 0 0 0 0,1 0 0 0 0,-1 0 0 0 0,1 0 0 0 0,-1 0 0 0 0,0 1 0 0 0,0-1 0 0 0,1 0 0 0 0,-1 1 0 0 0,0 0 0 0 0,0 0 0 0 0,0 0-1 0 0,-1-1 1 0 0,1 2 0 0 0,0-1 0 0 0,-1 0 0 0 0,1 0 0 0 0,-1 0 0 0 0,0 1 0 0 0,0-1 0 0 0,0 1 0 0 0,0-1 0 0 0,0 1 0 0 0,0 1 3 0 0,39 137-95 0 0,-29-22-4578 0 0,-11-107 3410 0 0</inkml:trace>
  <inkml:trace contextRef="#ctx0" brushRef="#br0" timeOffset="8305.733">21269 884 1312 0 0,'-13'-13'3294'0'0,"-1"-46"-2293"0"0,14 42-851 0 0,1 0 1 0 0,0 0 0 0 0,1 0 0 0 0,1 0 0 0 0,0 0-1 0 0,1 0 1 0 0,1 1 0 0 0,1 0 0 0 0,0 0 0 0 0,1 0 0 0 0,1 1-1 0 0,0 0 1 0 0,1 0 0 0 0,8-8-151 0 0,-11 11 6 0 0,0 1-1 0 0,1 0 1 0 0,0 0-1 0 0,0 0 1 0 0,1 1-1 0 0,1 0 1 0 0,0 1 0 0 0,0 0-1 0 0,1 0 1 0 0,0 1-1 0 0,1 0 1 0 0,-1 1-1 0 0,1 0 1 0 0,1 1-1 0 0,-1 0 1 0 0,1 0 0 0 0,0 2-1 0 0,1-1 1 0 0,-1 2-1 0 0,1-1 1 0 0,0 2-1 0 0,0 0 1 0 0,-1 0 0 0 0,1 1-1 0 0,0 1 1 0 0,0 0-1 0 0,1 1 1 0 0,-2 0-1 0 0,1 1 1 0 0,0 1-1 0 0,0 0 1 0 0,-1 0 0 0 0,1 1-1 0 0,-1 1 1 0 0,0 1-6 0 0,-2-1-2 0 0,-2 1 0 0 0,1 1-1 0 0,-1 0 1 0 0,0 0 0 0 0,0 1 0 0 0,-1-1 0 0 0,0 2 0 0 0,0-1 0 0 0,-1 1 0 0 0,0 0 0 0 0,-1 0-1 0 0,0 1 1 0 0,0-1 0 0 0,-1 1 0 0 0,0 0 0 0 0,-1 1 0 0 0,0-1 0 0 0,-1 1 0 0 0,0-1 0 0 0,0 1-1 0 0,-1 0 1 0 0,-1-1 0 0 0,0 1 0 0 0,0 0 0 0 0,-1 0 0 0 0,-1-1 0 0 0,1 1 0 0 0,-2-1-1 0 0,1 1 1 0 0,-2-1 0 0 0,1 0 0 0 0,-1 0 0 0 0,-1 0 0 0 0,0-1 0 0 0,0 1 0 0 0,-1-1 0 0 0,0 0-1 0 0,0-1 1 0 0,-1 1 0 0 0,0-1 0 0 0,-1-1 0 0 0,0 1 2 0 0,-6 4-282 0 0,-19 14-71 0 0,7-19-2651 0 0,23-10 1751 0 0,-3-8 9 0 0</inkml:trace>
  <inkml:trace contextRef="#ctx0" brushRef="#br0" timeOffset="8769.636">22254 464 836 0 0,'-21'4'289'0'0,"0"0"-1"0"0,1 2 1 0 0,-1 0 0 0 0,1 2-1 0 0,0 0 1 0 0,1 1 0 0 0,0 1-1 0 0,0 1 1 0 0,1 0 0 0 0,0 2-1 0 0,1 0 1 0 0,1 1 0 0 0,0 0-1 0 0,1 1 1 0 0,0 1 0 0 0,2 1-1 0 0,0 0 1 0 0,-6 10-289 0 0,17-25 34 0 0,0 0-1 0 0,0 0 1 0 0,0 0 0 0 0,0 1 0 0 0,1-1 0 0 0,-1 0 0 0 0,1 1-1 0 0,-1 0 1 0 0,1-1 0 0 0,0 1 0 0 0,0-1 0 0 0,0 1-1 0 0,1 0 1 0 0,-1 0 0 0 0,1 0 0 0 0,-1 0 0 0 0,1-1-1 0 0,0 1 1 0 0,0 0 0 0 0,0 0 0 0 0,0 0 0 0 0,1 0-1 0 0,-1-1 1 0 0,1 1 0 0 0,0 0 0 0 0,-1 0 0 0 0,1-1-1 0 0,1 1 1 0 0,-1 0 0 0 0,0-1 0 0 0,1 1 0 0 0,-1-1-1 0 0,1 0 1 0 0,0 1 0 0 0,-1-1 0 0 0,1 0 0 0 0,0 0 0 0 0,1 0-1 0 0,-1 0 1 0 0,0 0 0 0 0,0-1 0 0 0,1 1 0 0 0,-1-1-1 0 0,1 0 1 0 0,-1 1 0 0 0,1-1 0 0 0,0 0 0 0 0,0 0-1 0 0,-1-1 1 0 0,1 1 0 0 0,0-1 0 0 0,0 1 0 0 0,0-1-1 0 0,1 0-33 0 0,13-1-12 0 0,0-2 0 0 0,-1 1 0 0 0,1-2-1 0 0,-1 0 1 0 0,1-2 0 0 0,-1 1 0 0 0,-1-2-1 0 0,1 0 1 0 0,-1-1 0 0 0,0 0 0 0 0,-1-1 0 0 0,0-1-1 0 0,0 0 1 0 0,10-11 12 0 0,80-137 8 0 0,-100 151 81 0 0,-1 1 205 0 0,-14 48-194 0 0,12-30-152 0 0,1 1-1 0 0,0-1 0 0 0,0 1 0 0 0,2-1 0 0 0,-1 0 1 0 0,2 0-1 0 0,0 0 0 0 0,0-1 0 0 0,1 1 0 0 0,0-1 1 0 0,1-1-1 0 0,0 1 0 0 0,1-1 0 0 0,0-1 0 0 0,1 2 53 0 0,87 83-4957 0 0,-86-87 3709 0 0</inkml:trace>
  <inkml:trace contextRef="#ctx0" brushRef="#br0" timeOffset="9469.166">22633 501 1184 0 0,'0'34'750'0'0,"-1"13"-37"0"0,1 0 0 0 0,3-1-1 0 0,1 1 1 0 0,3-1 0 0 0,10 36-713 0 0,-16-46 3793 0 0,-4-57-2092 0 0,4-2-1756 0 0,1-1-1 0 0,1 1 0 0 0,1 0 1 0 0,1 1-1 0 0,1-1 0 0 0,1 1 1 0 0,1 0-1 0 0,1 0 1 0 0,1 1-1 0 0,1 1 0 0 0,0-1 1 0 0,2 2-1 0 0,11-15 56 0 0,-22 32-37 0 0,0 0-1 0 0,0 0 1 0 0,0 0 0 0 0,0 0-1 0 0,1 1 1 0 0,-1-1 0 0 0,0 0 0 0 0,1 1-1 0 0,0 0 1 0 0,-1 0 0 0 0,1-1-1 0 0,0 1 1 0 0,-1 1 0 0 0,1-1 0 0 0,0 0-1 0 0,0 1 1 0 0,0-1 0 0 0,0 1-1 0 0,-1 0 1 0 0,1 0 0 0 0,0 0 0 0 0,0 1-1 0 0,0-1 1 0 0,0 0 0 0 0,0 1-1 0 0,-1 0 1 0 0,1 0 0 0 0,0 0 0 0 0,0 0-1 0 0,-1 0 1 0 0,1 1 0 0 0,-1-1-1 0 0,1 1 1 0 0,-1-1 0 0 0,0 1 0 0 0,0 0-1 0 0,1 0 1 0 0,-1 0 0 0 0,0 0-1 0 0,-1 0 1 0 0,1 1 0 0 0,0-1-1 0 0,-1 0 1 0 0,2 3 37 0 0,63 116-296 0 0,-36 9 757 0 0,-30-129-322 0 0,4-43 53 0 0,124-224-1327 0 0,-127 265 1131 0 0,0 1-1 0 0,0 0 0 0 0,0-1 0 0 0,-1 1 0 0 0,1 0 1 0 0,0 0-1 0 0,0 0 0 0 0,0 0 0 0 0,0 0 0 0 0,0 0 1 0 0,0 0-1 0 0,-1 0 0 0 0,1 0 0 0 0,0 0 1 0 0,0 0-1 0 0,0 0 0 0 0,0 1 0 0 0,-1-1 0 0 0,1 0 1 0 0,0 1-1 0 0,0-1 0 0 0,0 0 0 0 0,-1 1 0 0 0,1-1 1 0 0,0 1-1 0 0,-1-1 0 0 0,1 1 0 0 0,0 0 0 0 0,-1-1 1 0 0,1 1-1 0 0,-1 0 0 0 0,1-1 0 0 0,-1 1 1 0 0,1 0-1 0 0,-1 0 0 0 0,1-1 0 0 0,-1 1 0 0 0,0 0 1 0 0,0 0-1 0 0,1 0 0 0 0,-1 0 0 0 0,0-1 0 0 0,0 1 1 0 0,0 0-1 0 0,0 1 5 0 0,1-1 13 0 0,41 108-195 0 0,-39-98 166 0 0,1 0 0 0 0,1 0 0 0 0,0-1 0 0 0,0 1 0 0 0,1-1 0 0 0,0 0 0 0 0,1 0 0 0 0,0-1 0 0 0,1 0 0 0 0,-1 0 0 0 0,2-1 0 0 0,-1 0 0 0 0,1 0 0 0 0,1-1 0 0 0,-1 0 0 0 0,1-1 0 0 0,0 0 0 0 0,1-1 0 0 0,-1 0 0 0 0,1 0 0 0 0,0-1 0 0 0,0-1 0 0 0,1 1 0 0 0,2-1 16 0 0,-1-2-88 0 0,-1-1-1 0 0,1 0 0 0 0,-1 0 0 0 0,1-1 0 0 0,-1-1 1 0 0,1 0-1 0 0,-1-1 0 0 0,0 0 0 0 0,0-1 1 0 0,0 0-1 0 0,0-1 0 0 0,-1 0 0 0 0,0-1 1 0 0,0-1-1 0 0,0 1 0 0 0,-1-2 0 0 0,0 1 1 0 0,0-1-1 0 0,-1-1 0 0 0,0 0 0 0 0,0 0 0 0 0,-1-1 1 0 0,-1 0-1 0 0,0 0 0 0 0,0-1 0 0 0,0 0 1 0 0,-2 0-1 0 0,1 0 0 0 0,-1-2 89 0 0,11-17-119 0 0</inkml:trace>
  <inkml:trace contextRef="#ctx0" brushRef="#br0" timeOffset="10325.062">23791 444 4804 0 0,'4'-7'149'0'0,"-1"-1"0"0"0,1 1-1 0 0,-1-1 1 0 0,-1 1-1 0 0,1-1 1 0 0,-1 0-1 0 0,0 0 1 0 0,-1-1 0 0 0,0 1-1 0 0,0 0 1 0 0,-1 0-1 0 0,0 0 1 0 0,-2-8-149 0 0,1 14 16 0 0,0 1 0 0 0,-1 0 0 0 0,0 0-1 0 0,1 0 1 0 0,-1 0 0 0 0,1 1 0 0 0,-1-1 0 0 0,0 0 0 0 0,0 1 0 0 0,1-1-1 0 0,-1 1 1 0 0,0 0 0 0 0,0-1 0 0 0,0 1 0 0 0,0 0 0 0 0,0 0 0 0 0,1 0-1 0 0,-1 0 1 0 0,0 1 0 0 0,0-1 0 0 0,0 0 0 0 0,1 1 0 0 0,-1-1 0 0 0,0 1-1 0 0,0 0 1 0 0,1 0 0 0 0,-1-1 0 0 0,0 1 0 0 0,1 0 0 0 0,-1 0 0 0 0,1 1-1 0 0,-1-1 1 0 0,1 0 0 0 0,0 0 0 0 0,-1 1 0 0 0,1-1 0 0 0,0 1 0 0 0,0-1 0 0 0,0 1-1 0 0,0-1 1 0 0,0 1 0 0 0,1 0 0 0 0,-1-1 0 0 0,0 1 0 0 0,1 0 0 0 0,-1 0-1 0 0,1-1 1 0 0,-1 1 0 0 0,1 0 0 0 0,0 0 0 0 0,0 0 0 0 0,0 0-16 0 0,-10 27 147 0 0,2 0 1 0 0,0 1-1 0 0,3 1 1 0 0,0-1-1 0 0,2 1 1 0 0,1-1-1 0 0,1 1 0 0 0,3 18-147 0 0,-2-32 95 0 0,63 364 896 0 0,-62-188-582 0 0,-1-192-418 0 0,0 0 0 0 0,0 0 0 0 0,0 0 0 0 0,0 0 0 0 0,0 0 0 0 0,0 0 0 0 0,-1 0 0 0 0,1 0 0 0 0,0 0 0 0 0,-1-1 0 0 0,1 1-1 0 0,-1 0 1 0 0,1 0 0 0 0,-1 0 0 0 0,1 0 0 0 0,-1 0 0 0 0,1-1 0 0 0,-1 1 0 0 0,0 0 0 0 0,1-1 0 0 0,-1 1 0 0 0,0 0 0 0 0,0-1 0 0 0,0 1 0 0 0,0-1 0 0 0,1 1 0 0 0,-1-1 0 0 0,0 1 0 0 0,0-1 0 0 0,0 0 0 0 0,0 1 0 0 0,0-1 0 0 0,0 0 0 0 0,0 0 0 0 0,0 0 0 0 0,0 0 0 0 0,0 0-1 0 0,0 0 1 0 0,0 0 0 0 0,0 0 0 0 0,0 0 0 0 0,0 0 0 0 0,0-1 0 0 0,0 1 0 0 0,0 0 0 0 0,0-1 0 0 0,0 1 0 0 0,0-1 0 0 0,0 1 0 0 0,1-1 0 0 0,-1 1 0 0 0,0-1 0 0 0,0 1 0 0 0,0-1 0 0 0,1 0 0 0 0,-1 0 0 0 0,0 1 0 0 0,1-1 0 0 0,-1 0 0 0 0,1 0 0 0 0,-1 0 0 0 0,1 0-1 0 0,-1 1 1 0 0,1-1 0 0 0,-1 0 0 0 0,1 0 0 0 0,0 0 0 0 0,0 0 0 0 0,0 0 0 0 0,-1-1 9 0 0,-4-11-87 0 0,0 0 0 0 0,1-1 0 0 0,0 0 0 0 0,1 0 0 0 0,0 0 0 0 0,1 0 0 0 0,1 0 0 0 0,0 0 0 0 0,1 0 0 0 0,1 0 0 0 0,1-5 87 0 0,-2-18-138 0 0,1 15 125 0 0,1-1 1 0 0,1 0 0 0 0,0 0-1 0 0,2 1 1 0 0,1 0 0 0 0,1 0-1 0 0,0 0 1 0 0,2 1 0 0 0,0 0-1 0 0,2 1 1 0 0,0 0 0 0 0,1 1-1 0 0,1 0 1 0 0,1 1 0 0 0,1 0-1 0 0,0 1 1 0 0,1 1 0 0 0,1 0-1 0 0,0 1 1 0 0,11-6 12 0 0,77-3 104 0 0,-99 25-82 0 0,-1 0 0 0 0,1 1 0 0 0,-1 0 0 0 0,0 0 0 0 0,1 0 1 0 0,-1 1-1 0 0,0 0 0 0 0,-1 0 0 0 0,1 0 0 0 0,0 1 0 0 0,-1-1 0 0 0,0 1 0 0 0,0 0 0 0 0,0 0 0 0 0,0 1 0 0 0,0-1 0 0 0,-1 1 1 0 0,0 0-1 0 0,0 0 0 0 0,0 0 0 0 0,-1 0 0 0 0,0 0 0 0 0,0 0 0 0 0,0 1 0 0 0,0-1 0 0 0,-1 1 0 0 0,0 0 0 0 0,0-1 0 0 0,-1 1 0 0 0,1 0 1 0 0,-1-1-1 0 0,-1 1 0 0 0,1 0 0 0 0,-1 0 0 0 0,-1 4-22 0 0,-6 3 57 0 0,0 0-1 0 0,-2 0 1 0 0,1-1 0 0 0,-2 0-1 0 0,1-1 1 0 0,-2 0 0 0 0,1-1 0 0 0,-1 0-1 0 0,-1-1 1 0 0,0 0 0 0 0,0-1 0 0 0,-1 0-1 0 0,0-1 1 0 0,0-1 0 0 0,0 0-1 0 0,-1-1 1 0 0,0-1 0 0 0,0 0 0 0 0,-1-1-1 0 0,1 0 1 0 0,0-2 0 0 0,-1 0 0 0 0,0 0-1 0 0,1-1 1 0 0,-3-2-57 0 0,14 2-43 0 0,0 0-1 0 0,0 0 1 0 0,0 0 0 0 0,1-1-1 0 0,-1 0 1 0 0,0 0 0 0 0,0 0 0 0 0,0 0-1 0 0,1-1 1 0 0,-1 1 0 0 0,1-1-1 0 0,-1 0 1 0 0,1 0 0 0 0,-1 0-1 0 0,1-1 1 0 0,0 1 0 0 0,0-1-1 0 0,0 1 1 0 0,1-1 0 0 0,-1 0 0 0 0,1 0-1 0 0,-1-1 1 0 0,1 1 0 0 0,0 0-1 0 0,0-1 1 0 0,1 1 0 0 0,-1-1-1 0 0,1 0 1 0 0,-1 1 0 0 0,1-1-1 0 0,0 0 1 0 0,1 0 0 0 0,-1 0 0 0 0,1 0-1 0 0,-1 0 1 0 0,1 0 0 0 0,0 0-1 0 0,1 1 1 0 0,-1-1 0 0 0,1 0-1 0 0,0 0 1 0 0,0 0 0 0 0,0-2 43 0 0,16-32-310 0 0,1 0-1 0 0,2 2 1 0 0,2 0 0 0 0,1 1-1 0 0,2 1 1 0 0,1 2 0 0 0,1 0-1 0 0,2 2 1 0 0,1 1 0 0 0,1 1 0 0 0,24-15 310 0 0,26-30 122 0 0,123-93 1891 0 0,-193 156-1588 0 0,12-11 598 0 0,-21 32 419 0 0,-20 29-1316 0 0,2 1 0 0 0,2 1 0 0 0,2 0-1 0 0,1 1 1 0 0,3 1 0 0 0,1-1 0 0 0,2 1 0 0 0,3 0 0 0 0,1 10-126 0 0,1-44 25 0 0,0 1 0 0 0,2-1 0 0 0,-1 1 0 0 0,1-1 0 0 0,1 1 0 0 0,-1-1 0 0 0,2 0 0 0 0,0 0 0 0 0,0 0 0 0 0,0-1 0 0 0,1 0 0 0 0,1 1 0 0 0,0-2 0 0 0,0 1 0 0 0,0-1 0 0 0,1 0 0 0 0,1 0 0 0 0,-1-1 0 0 0,1 0 0 0 0,0 0 0 0 0,1-1 0 0 0,0 0-1 0 0,0 0 1 0 0,0-1 0 0 0,0 0 0 0 0,1-1 0 0 0,0 0 0 0 0,0 0 0 0 0,4 0-25 0 0,4-1 5 0 0,0 0 0 0 0,0-1-1 0 0,0-1 1 0 0,0-1 0 0 0,0 0-1 0 0,0-1 1 0 0,0-1 0 0 0,0-1-1 0 0,0-1 1 0 0,0 0-1 0 0,3-3-4 0 0,-14 5-26 0 0,0 0 0 0 0,0-1 0 0 0,0 0-1 0 0,-1-1 1 0 0,1 1 0 0 0,-1-1 0 0 0,0 0 0 0 0,0-1-1 0 0,0 0 1 0 0,-1 0 0 0 0,1 0 0 0 0,-1 0-1 0 0,-1-1 1 0 0,1 0 0 0 0,-1 0 0 0 0,0 0-1 0 0,0 0 1 0 0,-1-1 0 0 0,1 0 0 0 0,-2 1-1 0 0,1-1 1 0 0,-1 0 0 0 0,0-1 0 0 0,0 1-1 0 0,-1 0 1 0 0,0 0 0 0 0,0-1 0 0 0,-1 1-1 0 0,0-1 27 0 0,0 3-15 0 0,-1-1-1 0 0,0 1 0 0 0,0 0 1 0 0,0 0-1 0 0,0 0 0 0 0,-1 0 0 0 0,0 0 1 0 0,0 0-1 0 0,0 1 0 0 0,-1-1 0 0 0,0 1 1 0 0,0-1-1 0 0,0 1 0 0 0,0 0 1 0 0,-1 0-1 0 0,1 0 0 0 0,-1 1 0 0 0,0-1 1 0 0,0 1-1 0 0,0 0 0 0 0,-1 0 1 0 0,1 0-1 0 0,-1 1 0 0 0,0-1 0 0 0,1 1 1 0 0,-1 0-1 0 0,0 1 0 0 0,0-1 1 0 0,0 1-1 0 0,-1 0 0 0 0,1 0 0 0 0,-2 1 16 0 0,-2-2-15 0 0,0 0 0 0 0,0 1 0 0 0,-1 1-1 0 0,1 0 1 0 0,0 0 0 0 0,0 0 0 0 0,0 1-1 0 0,0 1 1 0 0,0 0 0 0 0,0 0 0 0 0,0 0-1 0 0,0 1 1 0 0,1 1 0 0 0,-1-1 0 0 0,1 1-1 0 0,0 1 1 0 0,0 0 0 0 0,-1 1 15 0 0,6-4-13 0 0,0 1-1 0 0,0 0 1 0 0,0 0 0 0 0,1 0 0 0 0,-1 1 0 0 0,1-1-1 0 0,0 1 1 0 0,0-1 0 0 0,0 1 0 0 0,0 0-1 0 0,1-1 1 0 0,-1 1 0 0 0,1 0 0 0 0,0 0-1 0 0,0 0 1 0 0,1 0 0 0 0,-1 0 0 0 0,1 0-1 0 0,0 0 1 0 0,0 1 0 0 0,0-1 0 0 0,1 0-1 0 0,-1 0 1 0 0,1 0 0 0 0,0 0 0 0 0,0 0-1 0 0,0 0 1 0 0,1-1 0 0 0,0 1 0 0 0,-1 0-1 0 0,1 0 1 0 0,0-1 0 0 0,1 0 0 0 0,1 4 13 0 0,102 106-1734 0 0,-102-109 1589 0 0,11 9-463 0 0,1-1 0 0 0,1 0 1 0 0,-1-1-1 0 0,2-1 0 0 0,-1-1 0 0 0,2 0 0 0 0,-1-1 0 0 0,1-1 1 0 0,9 2 607 0 0,15 1-1252 0 0</inkml:trace>
  <inkml:trace contextRef="#ctx0" brushRef="#br0" timeOffset="5361.154">16382 727 1076 0 0,'19'5'161'0'0,"-1"1"0"0"0,1 1 0 0 0,-1 1 1 0 0,-1 0-1 0 0,0 1 0 0 0,0 1 0 0 0,0 0 0 0 0,-1 1 0 0 0,-1 1 0 0 0,0 1 0 0 0,-1 0 1 0 0,0 1-1 0 0,-1 0 0 0 0,-1 1 0 0 0,0 1 0 0 0,-1 0 0 0 0,0 0 0 0 0,-1 1 0 0 0,-2 0 1 0 0,1 1-1 0 0,2 9-161 0 0,-9-22 124 0 0,0 0 0 0 0,-1 0 0 0 0,1 0 0 0 0,-1 0 0 0 0,0 1 0 0 0,-1-1 0 0 0,1 0 0 0 0,-1 0 0 0 0,0 1 0 0 0,0-1 0 0 0,0 0 0 0 0,-1 0 1 0 0,0 1-1 0 0,0-1 0 0 0,0 0 0 0 0,-1 0 0 0 0,0 0 0 0 0,0 0 0 0 0,0 0 0 0 0,0-1 0 0 0,-1 1 0 0 0,0 0 0 0 0,0-1 0 0 0,0 0 0 0 0,0 0 0 0 0,-1 0 0 0 0,1 0 0 0 0,-1-1 0 0 0,0 1 1 0 0,-1-1-1 0 0,1 0 0 0 0,0 0 0 0 0,-1 0 0 0 0,1-1 0 0 0,-1 0 0 0 0,0 1 0 0 0,0-2 0 0 0,0 1 0 0 0,0-1 0 0 0,0 1 0 0 0,-1-1 0 0 0,1-1-124 0 0,3 0 41 0 0,-1 0-1 0 0,1 0 1 0 0,0-1-1 0 0,0 1 0 0 0,0 0 1 0 0,0-1-1 0 0,0 0 1 0 0,0 0-1 0 0,0 0 0 0 0,0 0 1 0 0,0 0-1 0 0,0 0 1 0 0,0 0-1 0 0,0 0 1 0 0,1-1-1 0 0,-1 1 0 0 0,0-1 1 0 0,1 1-1 0 0,-1-1 1 0 0,1 0-1 0 0,0 0 1 0 0,0 1-1 0 0,-1-1 0 0 0,1 0 1 0 0,0 0-1 0 0,1 0 1 0 0,-1 0-1 0 0,0 0 1 0 0,1 0-1 0 0,-1-1 0 0 0,1 1 1 0 0,-1 0-1 0 0,1 0 1 0 0,0 0-1 0 0,0 0 1 0 0,0-1-1 0 0,0 1 0 0 0,1 0 1 0 0,-1 0-1 0 0,0 0 1 0 0,1-1-41 0 0,16-88-41 0 0,-10 74-90 0 0,1 0 1 0 0,1 1-1 0 0,1 0 1 0 0,0 0-1 0 0,1 1 1 0 0,1 0-1 0 0,0 1 1 0 0,0 1-1 0 0,2 0 0 0 0,0 1 1 0 0,0 0-1 0 0,1 1 1 0 0,1 0-1 0 0,10-4 131 0 0,237-99-6109 0 0,-229 103 4915 0 0</inkml:trace>
  <inkml:trace contextRef="#ctx0" brushRef="#br0" timeOffset="6075.253">17707 727 1552 0 0,'-18'-7'121'0'0,"0"1"-1"0"0,0 0 0 0 0,0 2 1 0 0,-1 0-1 0 0,1 1 0 0 0,-1 0 1 0 0,0 2-1 0 0,0 0 0 0 0,1 1 1 0 0,-1 1-1 0 0,0 1 0 0 0,0 1 1 0 0,1 0-1 0 0,-1 1 1 0 0,1 1-1 0 0,0 1 0 0 0,0 1 1 0 0,1 0-1 0 0,0 1 0 0 0,0 1 1 0 0,1 1-1 0 0,0 0 0 0 0,-14 12-120 0 0,16-14 110 0 0,0 1-1 0 0,0 0 1 0 0,1 1-1 0 0,1 0 0 0 0,-1 1 1 0 0,1 0-1 0 0,1 1 1 0 0,0 0-1 0 0,1 1 1 0 0,0 0-1 0 0,1 1 0 0 0,1 0 1 0 0,0 1-1 0 0,1-1 1 0 0,0 1-1 0 0,1 1 0 0 0,1-1 1 0 0,1 1-1 0 0,-2 8-109 0 0,8-19 18 0 0,1 0 0 0 0,-1 0 0 0 0,1 0 1 0 0,0 0-1 0 0,1 0 0 0 0,-1-1 0 0 0,1 1 0 0 0,0-1 0 0 0,0 0 0 0 0,0 0 0 0 0,0 0 0 0 0,1-1 0 0 0,-1 1 0 0 0,1-1 0 0 0,0 0 1 0 0,0 0-1 0 0,0-1 0 0 0,1 0 0 0 0,-1 0 0 0 0,1 0 0 0 0,-1 0 0 0 0,1-1 0 0 0,-1 0 0 0 0,1 0 0 0 0,0-1 0 0 0,0 1 0 0 0,-1-1 0 0 0,1-1 1 0 0,0 1-1 0 0,-1-1 0 0 0,1 0 0 0 0,0 0 0 0 0,-1 0 0 0 0,5-3-18 0 0,7 1-79 0 0,-1-1 1 0 0,0-1-1 0 0,0 0 0 0 0,0-2 0 0 0,-1 1 1 0 0,1-2-1 0 0,-2 0 0 0 0,1-1 0 0 0,-1 0 1 0 0,-1-1-1 0 0,0-1 0 0 0,0 0 0 0 0,-1-1 1 0 0,0 0-1 0 0,-1-1 0 0 0,-1 0 1 0 0,0 0-1 0 0,-1-1 0 0 0,0-1 0 0 0,-1 0 1 0 0,-1 0-1 0 0,0 0 0 0 0,-1-1 0 0 0,4-14 79 0 0,9-36 539 0 0,-10 68-288 0 0,251 274-1686 0 0,-235-246-635 0 0,-19-20 889 0 0</inkml:trace>
  <inkml:trace contextRef="#ctx0" brushRef="#br0" timeOffset="6556.25">17865 741 840 0 0,'26'31'452'0'0,"-1"0"0"0"0,-2 2 0 0 0,-1 1 0 0 0,-2 1 0 0 0,16 37-452 0 0,-32-39 3009 0 0,-15-49 603 0 0,9 0-3566 0 0,1 0 1 0 0,0 0-1 0 0,1 1 0 0 0,1-1 1 0 0,0 0-1 0 0,1 0 0 0 0,1 1 1 0 0,1-1-1 0 0,0 1 0 0 0,1 0 1 0 0,0 0-1 0 0,1 0 0 0 0,1 1 1 0 0,0 0-1 0 0,1 0 0 0 0,1 1 1 0 0,0 0-1 0 0,0 0 0 0 0,2 1 1 0 0,-1 0-1 0 0,2 1 0 0 0,8-7-46 0 0,-15 14-33 0 0,-1 1-1 0 0,1 0 0 0 0,0 0 0 0 0,0 1 1 0 0,0-1-1 0 0,1 1 0 0 0,-1 0 1 0 0,0 0-1 0 0,1 1 0 0 0,-1 0 0 0 0,1 0 1 0 0,0 0-1 0 0,-1 1 0 0 0,1-1 1 0 0,0 1-1 0 0,0 1 0 0 0,-1-1 0 0 0,1 1 1 0 0,-1 0-1 0 0,1 0 0 0 0,0 1 1 0 0,-1-1-1 0 0,0 1 0 0 0,1 1 0 0 0,-1-1 1 0 0,0 1-1 0 0,0-1 0 0 0,-1 2 0 0 0,1-1 1 0 0,0 0-1 0 0,-1 1 0 0 0,0 0 1 0 0,0 0-1 0 0,0 0 0 0 0,0 0 0 0 0,1 4 34 0 0,107 179-286 0 0,-110-178 178 0 0,1 0 0 0 0,0 0 0 0 0,1-1-1 0 0,0 0 1 0 0,0 0 0 0 0,0 0 0 0 0,1 0 0 0 0,1-1 0 0 0,-1 0-1 0 0,1 0 1 0 0,1 0 0 0 0,-1-1 0 0 0,1 1 0 0 0,0-2 0 0 0,0 1-1 0 0,1-1 1 0 0,-1 0 0 0 0,1-1 0 0 0,1 0 0 0 0,-1 0 0 0 0,0 0-1 0 0,1-1 1 0 0,0-1 0 0 0,-1 1 0 0 0,1-1 0 0 0,0-1 0 0 0,0 0-1 0 0,1 0 1 0 0,-1-1 0 0 0,0 0 0 0 0,0 0 0 0 0,0-1 0 0 0,2-1 108 0 0,109-38-1203 0 0,-86 26 763 0 0</inkml:trace>
  <inkml:trace contextRef="#ctx0" brushRef="#br0" timeOffset="6946.113">19017 779 2596 0 0,'16'-65'903'0'0,"-16"63"-790"0"0,-3 0 3 0 0,-4-1-47 0 0,1 0 0 0 0,0 1-1 0 0,-1 0 1 0 0,1 0 0 0 0,-1 0-1 0 0,1 1 1 0 0,-1-1-1 0 0,0 2 1 0 0,0-1 0 0 0,0 1-1 0 0,1 0 1 0 0,-1 0 0 0 0,0 1-1 0 0,0 0 1 0 0,1 0 0 0 0,-1 1-1 0 0,0 0 1 0 0,1 0 0 0 0,-1 0-1 0 0,1 1 1 0 0,0 0-1 0 0,0 0 1 0 0,0 1 0 0 0,1 0-1 0 0,-3 1-68 0 0,-135 115 377 0 0,137-113-323 0 0,0 0 1 0 0,0 0 0 0 0,0 0 0 0 0,1 0-1 0 0,0 1 1 0 0,1 0 0 0 0,0 0 0 0 0,0 0-1 0 0,0 0 1 0 0,1 1 0 0 0,0 0 0 0 0,1-1-1 0 0,0 1 1 0 0,1 0 0 0 0,-1 3-55 0 0,4-8 30 0 0,1 0 0 0 0,-1 0 0 0 0,1 0 0 0 0,0 0 0 0 0,0-1 0 0 0,0 1 1 0 0,0-1-1 0 0,1 0 0 0 0,-1 0 0 0 0,1 0 0 0 0,0 0 0 0 0,0-1 0 0 0,0 0 0 0 0,0 0 0 0 0,0 0 0 0 0,0 0 0 0 0,1 0 0 0 0,-1-1 1 0 0,1 0-1 0 0,-1 0 0 0 0,1 0 0 0 0,-1 0 0 0 0,1-1 0 0 0,0 0 0 0 0,-1 0 0 0 0,1 0 0 0 0,0 0 0 0 0,-1-1 0 0 0,1 0 0 0 0,-1 0 1 0 0,1 0-1 0 0,-1 0 0 0 0,2-2-30 0 0,11-1-66 0 0,-1-2 1 0 0,0 0-1 0 0,-1 0 1 0 0,0-2-1 0 0,0 0 1 0 0,0 0 0 0 0,-1-2-1 0 0,0 1 1 0 0,-1-2-1 0 0,0 0 1 0 0,-1-1-1 0 0,0 0 1 0 0,-1 0-1 0 0,0-1 1 0 0,-1-1-1 0 0,-1 0 1 0 0,0 0 0 0 0,-1-1-1 0 0,0 0 1 0 0,-1-1-1 0 0,3-11 66 0 0,5-16-26 0 0,-2-1 0 0 0,-2-1 0 0 0,-1 0 0 0 0,-3-1 0 0 0,-2 1 1 0 0,-2-1-1 0 0,-2-28 26 0 0,0 55 206 0 0,-1 0 0 0 0,-1-1 1 0 0,0 1-1 0 0,-2 0 1 0 0,0 0-1 0 0,-1 0 1 0 0,-1 0-1 0 0,-1 1 1 0 0,0 0-1 0 0,-2 0 0 0 0,-4-8-206 0 0,12 25 15 0 0,-1 0 0 0 0,1 0 0 0 0,0 0 0 0 0,-1 0 0 0 0,1 0 0 0 0,-1 0 0 0 0,1 0 0 0 0,-1 0 0 0 0,0 1 0 0 0,1-1 0 0 0,-1 0 0 0 0,0 0 0 0 0,0 0 0 0 0,1 1 0 0 0,-1-1 0 0 0,0 0 0 0 0,0 1 0 0 0,0-1 0 0 0,0 1 0 0 0,0-1 0 0 0,0 1 0 0 0,0-1 0 0 0,0 1 0 0 0,0 0 0 0 0,0-1 0 0 0,0 1 0 0 0,0 0 0 0 0,0 0-1 0 0,0 0 1 0 0,0 0 0 0 0,-1 0 0 0 0,1 0 0 0 0,0 0 0 0 0,0 0 0 0 0,0 1 0 0 0,0-1 0 0 0,0 0 0 0 0,0 1 0 0 0,0-1 0 0 0,0 0 0 0 0,0 1 0 0 0,0-1 0 0 0,0 1 0 0 0,0 0 0 0 0,0-1 0 0 0,1 1 0 0 0,-1 0 0 0 0,0-1 0 0 0,0 1 0 0 0,0 0 0 0 0,1 0 0 0 0,-1 0 0 0 0,1 0 0 0 0,-1 0 0 0 0,0 0-15 0 0,-24 61 84 0 0,24-36-139 0 0,1-1 0 0 0,1 1 1 0 0,2-1-1 0 0,0 0 0 0 0,2 0 1 0 0,1 0-1 0 0,1 0 0 0 0,0-1 1 0 0,2 0-1 0 0,1 0 0 0 0,1-1 1 0 0,1-1-1 0 0,1 0 0 0 0,2 1 55 0 0,17 39-920 0 0,49 85-3884 0 0,-66-116 3613 0 0</inkml:trace>
  <inkml:trace contextRef="#ctx0" brushRef="#br0" timeOffset="7858.535">19618 631 1080 0 0,'-84'-13'4022'0'0,"70"17"-3927"0"0,0 2 1 0 0,0 0 0 0 0,1 0-1 0 0,-1 1 1 0 0,1 1 0 0 0,1 0-1 0 0,-1 1 1 0 0,2 1 0 0 0,-1-1-1 0 0,1 2 1 0 0,1 0 0 0 0,0 0-1 0 0,0 1-95 0 0,2-3 85 0 0,0-1-1 0 0,1 2 1 0 0,0-1-1 0 0,1 1 0 0 0,0 0 1 0 0,0 0-1 0 0,1 0 1 0 0,1 1-1 0 0,-1 0 1 0 0,2 0-1 0 0,0 0 0 0 0,0 0 1 0 0,1 1-1 0 0,-1 6-84 0 0,3-16 153 0 0,33 17 476 0 0,-17-27-605 0 0,1-1-1 0 0,-1 0 0 0 0,-1-1 0 0 0,0 0 0 0 0,0-1 0 0 0,-1-1 0 0 0,-1-1 0 0 0,0 0 0 0 0,0 0 0 0 0,-1-1 0 0 0,-1-1 1 0 0,-1 0-1 0 0,0 0 0 0 0,5-11-23 0 0,28-35 98 0 0,-43 60-105 0 0,0 1 1 0 0,1-1-1 0 0,-1 0 1 0 0,0 0-1 0 0,1 0 1 0 0,-1 0-1 0 0,1 1 1 0 0,-1-1-1 0 0,1 0 0 0 0,-1 1 1 0 0,1-1-1 0 0,0 0 1 0 0,-1 1-1 0 0,1-1 1 0 0,0 1-1 0 0,0-1 1 0 0,-1 1-1 0 0,1-1 1 0 0,0 1-1 0 0,0-1 1 0 0,0 1-1 0 0,-1 0 0 0 0,1 0 1 0 0,0-1-1 0 0,0 1 1 0 0,0 0-1 0 0,0 0 1 0 0,0 0-1 0 0,0 0 1 0 0,0 0-1 0 0,0 0 1 0 0,-1 0-1 0 0,1 0 1 0 0,0 0-1 0 0,0 0 1 0 0,0 1-1 0 0,0-1 0 0 0,0 0 1 0 0,0 1-1 0 0,-1-1 1 0 0,1 1-1 0 0,0-1 1 0 0,0 0-1 0 0,-1 1 1 0 0,1 0-1 0 0,0-1 1 0 0,-1 1-1 0 0,1-1 1 0 0,0 1-1 0 0,-1 0 1 0 0,1 0-1 0 0,-1-1 0 0 0,1 1 1 0 0,-1 0-1 0 0,1 0 1 0 0,-1 0-1 0 0,0-1 1 0 0,1 1-1 0 0,-1 0 1 0 0,0 0 6 0 0,2 1 22 0 0,82 140-359 0 0,-52-77 660 0 0,-32-65-193 0 0,0 0-22 0 0,0 0-20 0 0,3-5 24 0 0,148-272-194 0 0,-149 275 63 0 0,-1 0-1 0 0,1 0 1 0 0,-1 0-1 0 0,1 0 1 0 0,0 0-1 0 0,0 1 1 0 0,-1-1-1 0 0,1 1 1 0 0,0 0-1 0 0,1-1 1 0 0,-1 1-1 0 0,0 0 1 0 0,0 0-1 0 0,0 0 1 0 0,1 1-1 0 0,-1-1 1 0 0,0 0-1 0 0,1 1 1 0 0,-1 0-1 0 0,1-1 1 0 0,-1 1-1 0 0,0 0 0 0 0,1 0 1 0 0,-1 1-1 0 0,1-1 1 0 0,-1 0-1 0 0,0 1 1 0 0,1-1-1 0 0,-1 1 1 0 0,0 0-1 0 0,1 0 1 0 0,-1 0-1 0 0,0 0 1 0 0,0 0-1 0 0,0 0 1 0 0,0 1-1 0 0,0-1 1 0 0,0 1-1 0 0,0-1 1 0 0,-1 1-1 0 0,2 1 20 0 0,66 88-39 0 0,-59-74-17 0 0,0-1 98 0 0,-1 0-1 0 0,0 0 1 0 0,-2 1 0 0 0,0 0-1 0 0,0 0 1 0 0,-2 1-1 0 0,0 0 1 0 0,-1 0 0 0 0,1 12-42 0 0,-3-63 17 0 0,2 1 0 0 0,2 0 1 0 0,1 0-1 0 0,1 0 0 0 0,2 1 1 0 0,1 0-1 0 0,1 1 0 0 0,2 0 1 0 0,1 1-1 0 0,9-13-17 0 0,-22 39-4 0 0,0 1 0 0 0,1-1-1 0 0,-1 0 1 0 0,1 1 0 0 0,-1 0 0 0 0,1-1 0 0 0,-1 1-1 0 0,1 0 1 0 0,0 1 0 0 0,0-1 0 0 0,0 0 0 0 0,0 1-1 0 0,1-1 1 0 0,-1 1 0 0 0,0 0 0 0 0,0 0 0 0 0,1 1-1 0 0,-1-1 1 0 0,1 1 0 0 0,-1-1 0 0 0,1 1-1 0 0,-1 0 1 0 0,0 0 0 0 0,1 1 0 0 0,-1-1 0 0 0,1 1-1 0 0,-1-1 1 0 0,0 1 0 0 0,1 0 0 0 0,-1 1 0 0 0,0-1-1 0 0,0 0 1 0 0,0 1 0 0 0,0 0 0 0 0,0 0 0 0 0,0 0-1 0 0,0 0 1 0 0,-1 0 0 0 0,1 0 0 0 0,-1 1-1 0 0,1-1 1 0 0,-1 1 0 0 0,0 0 0 0 0,0-1 0 0 0,0 1-1 0 0,0 0 1 0 0,-1 0 0 0 0,1 1 0 0 0,-1-1 0 0 0,0 0-1 0 0,0 1 5 0 0,114 173-494 0 0,-59-50-4471 0 0,-52-113 3803 0 0</inkml:trace>
  <inkml:trace contextRef="#ctx0" brushRef="#br0" timeOffset="15169.812">28625 24 996 0 0,'-64'-24'1106'0'0,"58"24"-1041"0"0,1 1-1 0 0,-1 0 0 0 0,1 0 1 0 0,0 1-1 0 0,-1-1 0 0 0,1 1 1 0 0,0 0-1 0 0,0 0 1 0 0,0 1-1 0 0,0 0 0 0 0,1-1 1 0 0,-1 2-1 0 0,1-1 0 0 0,-1 0 1 0 0,1 1-1 0 0,0 0 1 0 0,1 0-1 0 0,-1 0 0 0 0,1 0 1 0 0,-3 4-65 0 0,-9 16 241 0 0,1 1 0 0 0,0 1 0 0 0,2 0-1 0 0,1 1 1 0 0,1 0 0 0 0,1 1 0 0 0,2 0 0 0 0,1 0 0 0 0,1 0 0 0 0,1 1 0 0 0,1 0 0 0 0,2-1 0 0 0,1 1 0 0 0,1 0 0 0 0,2 5-241 0 0,19 176 836 0 0,1 131 217 0 0,-23-327-1217 0 0,0 0-1 0 0,-2 1 1 0 0,1-1-1 0 0,-2 0 1 0 0,0 0-1 0 0,0 0 1 0 0,-2-1-1 0 0,1 1 1 0 0,-2-1-1 0 0,-4 9 165 0 0,-52 18-3742 0 0,42-39 2548 0 0</inkml:trace>
  <inkml:trace contextRef="#ctx0" brushRef="#br0" timeOffset="15433.57">28026 794 1908 0 0,'-2'-2'720'0'0,"2"-1"-76"0"0,2 1-224 0 0,3 1-8 0 0,13-9 56 0 0,-1 3-52 0 0,10 0-96 0 0,9-1-103 0 0,-1 1-117 0 0,6 4-12 0 0,-2 0-240 0 0,4-6-297 0 0,-4-1-307 0 0,-2 2 48 0 0,-3-4 48 0 0,0 1-632 0 0</inkml:trace>
  <inkml:trace contextRef="#ctx0" brushRef="#br0" timeOffset="15680.052">28671 501 928 0 0,'-8'2'157'0'0,"0"1"1"0"0,0 0-1 0 0,0 0 0 0 0,0 1 1 0 0,1 0-1 0 0,0 1 1 0 0,0-1-1 0 0,0 2 0 0 0,0-1 1 0 0,1 0-1 0 0,0 1 0 0 0,0 1 1 0 0,0-1-1 0 0,1 1 0 0 0,0-1 1 0 0,0 2-1 0 0,1-1 0 0 0,0 0 1 0 0,0 1-1 0 0,1 0 0 0 0,0 0 1 0 0,0 0-1 0 0,1 0 0 0 0,0 0 1 0 0,0 1-1 0 0,0 7-157 0 0,2-1 59 0 0,0 1 0 0 0,2-1-1 0 0,0 0 1 0 0,0 1 0 0 0,2-1-1 0 0,-1 0 1 0 0,2-1 0 0 0,0 1-1 0 0,1-1 1 0 0,1 0 0 0 0,0 0 0 0 0,0-1-1 0 0,2 0 1 0 0,-1 0 0 0 0,2-1-1 0 0,0 0 1 0 0,0 0 0 0 0,1-1-1 0 0,0-1 1 0 0,1 0 0 0 0,0 0 0 0 0,6 2-59 0 0,45 13-3124 0 0,-46-22 1873 0 0</inkml:trace>
  <inkml:trace contextRef="#ctx0" brushRef="#br0" timeOffset="16114.203">28756 581 1280 0 0,'7'-1'135'0'0,"0"0"-1"0"0,0 1 1 0 0,0 0-1 0 0,-1 0 1 0 0,1 1-1 0 0,0 0 1 0 0,0 0-1 0 0,-1 0 1 0 0,1 1-1 0 0,0 0 1 0 0,-1 0-1 0 0,0 1 1 0 0,1 0-1 0 0,-1 0 1 0 0,0 1-1 0 0,-1-1 1 0 0,1 1-1 0 0,-1 0 1 0 0,1 1-1 0 0,2 3-134 0 0,-4-4 58 0 0,0 0 0 0 0,-1 1 0 0 0,0-1 0 0 0,0 1 0 0 0,0 0 0 0 0,0-1-1 0 0,-1 1 1 0 0,0 1 0 0 0,0-1 0 0 0,0 0 0 0 0,0 0 0 0 0,-1 1 0 0 0,0-1-1 0 0,0 1 1 0 0,-1-1 0 0 0,1 1 0 0 0,-1-1 0 0 0,-1 1 0 0 0,1-1 0 0 0,-1 1-1 0 0,0-1 1 0 0,0 1 0 0 0,0-1 0 0 0,-1 1 0 0 0,0-1 0 0 0,0 0 0 0 0,0 0 0 0 0,0 0-1 0 0,-1 0 1 0 0,0-1 0 0 0,0 1 0 0 0,-1-1 0 0 0,1 1 0 0 0,-1-1 0 0 0,0 0-1 0 0,0 0 1 0 0,0-1 0 0 0,0 1 0 0 0,-1-1 0 0 0,0 0 0 0 0,1 0 0 0 0,-5 1-58 0 0,-116 41 1043 0 0,123-44-1176 0 0,2-1-75 0 0,16-40-2465 0 0,8 24 1537 0 0,3 2-22 0 0</inkml:trace>
  <inkml:trace contextRef="#ctx0" brushRef="#br0" timeOffset="16329.743">28980 674 1532 0 0,'-21'7'476'0'0,"7"3"-48"0"0,3 1-56 0 0,-1 4-48 0 0,8-1 80 0 0,2-1 44 0 0,2-13-64 0 0,0 18 16 0 0,15 21-88 0 0,-1-19-144 0 0,2 0 4 0 0,5 0-31 0 0,8-5-29 0 0,-5 3-353 0 0,5-5-159 0 0,-1-8-292 0 0,-1 0 48 0 0,0 0-848 0 0</inkml:trace>
  <inkml:trace contextRef="#ctx0" brushRef="#br0" timeOffset="16579.739">29373 927 1472 0 0,'-7'25'724'0'0,"-5"-3"-56"0"0,-6-5-84 0 0,-2 1-144 0 0,-3 2 60 0 0,-3-5-176 0 0,-5-2-116 0 0,8-3-112 0 0,-3-5 52 0 0,2 5-8 0 0,7-10-344 0 0,17 0-288 0 0,-36-13-340 0 0,27 5-416 0 0,4-2 20 0 0</inkml:trace>
  <inkml:trace contextRef="#ctx0" brushRef="#br0" timeOffset="17199.288">29643 531 1036 0 0,'11'-19'5032'0'0,"-27"32"-3481"0"0,-25 29-1297 0 0,31-31-153 0 0,1 1 0 0 0,1-1 1 0 0,0 2-1 0 0,0-1 0 0 0,1 1 0 0 0,1 0 0 0 0,0 0 0 0 0,1 1 0 0 0,0 0 0 0 0,1 0 0 0 0,1 0 0 0 0,0 1 0 0 0,1-1 0 0 0,0 1 0 0 0,1-1 0 0 0,1 7-101 0 0,3-13 62 0 0,-1 0-1 0 0,1 0 1 0 0,1 0-1 0 0,0 0 1 0 0,0-1-1 0 0,0 1 1 0 0,1-1-1 0 0,0 0 1 0 0,0 0-1 0 0,1-1 1 0 0,0 0 0 0 0,0 0-1 0 0,1 0 1 0 0,-1-1-1 0 0,1 0 1 0 0,0 0-1 0 0,1 0 1 0 0,-1-1-1 0 0,1 0 1 0 0,0-1-1 0 0,0 0 1 0 0,0 0-1 0 0,0-1 1 0 0,1 0-1 0 0,0 0-61 0 0,0 1-30 0 0,-1-1 0 0 0,1 0-1 0 0,0-1 1 0 0,0 0-1 0 0,-1 0 1 0 0,1-1 0 0 0,0 0-1 0 0,0 0 1 0 0,0-1-1 0 0,0 0 1 0 0,0-1 0 0 0,-1 0-1 0 0,1 0 1 0 0,-1-1-1 0 0,1 0 1 0 0,-1 0 0 0 0,0-1-1 0 0,0 0 1 0 0,-1-1-1 0 0,1 0 1 0 0,-1 0 0 0 0,0 0-1 0 0,0-1 1 0 0,-1 0 0 0 0,1-1-1 0 0,-1 1 1 0 0,-1-1-1 0 0,1 0 1 0 0,-1 0 0 0 0,-1-1-1 0 0,1 0 1 0 0,-1 0-1 0 0,-1 0 1 0 0,1 0 0 0 0,-1 0-1 0 0,-1-1 1 0 0,1 0-1 0 0,-2 1 1 0 0,1-1 0 0 0,-1 0-1 0 0,0-8 31 0 0,-1 6-47 0 0,0-1 0 0 0,-1 1 0 0 0,-1 0 0 0 0,0 0 0 0 0,0-1 0 0 0,-1 1 0 0 0,0 1 0 0 0,-1-1 0 0 0,0 0 0 0 0,-1 1 0 0 0,0 0 0 0 0,-1 0 0 0 0,0 0 0 0 0,-1 1 0 0 0,1 0 0 0 0,-2 0 0 0 0,1 1 0 0 0,-1-1 0 0 0,-1 2 0 0 0,1-1 0 0 0,-1 1 0 0 0,-1 1 0 0 0,1 0 0 0 0,-1 0 0 0 0,0 1 0 0 0,-1 0 0 0 0,1 0 0 0 0,-1 1 0 0 0,0 1 0 0 0,0 0 0 0 0,0 0 0 0 0,0 1 0 0 0,0 1 0 0 0,-1 0 0 0 0,1 0 0 0 0,0 1 0 0 0,-9 1 47 0 0,14 0 1 0 0,1-1 1 0 0,0 1 0 0 0,0 1-1 0 0,-1-1 1 0 0,1 1 0 0 0,0-1-1 0 0,0 1 1 0 0,1 1 0 0 0,-1-1-1 0 0,0 1 1 0 0,1 0 0 0 0,-1 0-1 0 0,1 0 1 0 0,0 1 0 0 0,0-1-1 0 0,0 1 1 0 0,1 0 0 0 0,-1 0-1 0 0,1 0 1 0 0,0 1 0 0 0,0-1-1 0 0,0 1 1 0 0,1-1 0 0 0,0 1-1 0 0,0 0 1 0 0,0 0-1 0 0,0 0 1 0 0,1 1 0 0 0,0-1-1 0 0,0 0 1 0 0,0 0 0 0 0,1 1-1 0 0,-1-1 1 0 0,1 0 0 0 0,1 1-1 0 0,-1-1 1 0 0,1 1-2 0 0,4 5-1 0 0,0-1-1 0 0,1 0 1 0 0,0 0-1 0 0,0-1 1 0 0,1 0-1 0 0,0 0 1 0 0,1-1-1 0 0,0 1 1 0 0,0-2 0 0 0,1 1-1 0 0,-1-1 1 0 0,2-1-1 0 0,-1 1 1 0 0,1-2-1 0 0,0 1 1 0 0,0-1-1 0 0,1-1 1 0 0,-1 0-1 0 0,1 0 1 0 0,0-1 0 0 0,4 0 1 0 0,160 17-4606 0 0,-138-20 3266 0 0</inkml:trace>
  <inkml:trace contextRef="#ctx0" brushRef="#br0" timeOffset="17446.727">30316 281 1624 0 0,'16'4'3892'0'0,"5"63"-3555"0"0,-21-63-113 0 0,6 25 1 0 0,-2-1 0 0 0,-1 1 0 0 0,-1 0 0 0 0,-2 0 0 0 0,-1 0 0 0 0,-1 0 0 0 0,-2 0 0 0 0,0-1 0 0 0,-2 1 0 0 0,-1-1 0 0 0,-10 23-225 0 0,9-30-3 0 0,-1 0 0 0 0,0-1 0 0 0,-2 0 0 0 0,-1-1-1 0 0,0 0 1 0 0,-1-1 0 0 0,-1 0 0 0 0,-1-1 0 0 0,0-1 0 0 0,-2 0-1 0 0,1-1 1 0 0,-2-1 0 0 0,0-1 0 0 0,-12 7 3 0 0,11-8-532 0 0,-1-1 0 0 0,0-1 0 0 0,-1 0 0 0 0,0-2 0 0 0,0-1 0 0 0,-1 0 0 0 0,1-2 0 0 0,-2 0 0 0 0,-7 0 532 0 0,-18-3-1104 0 0</inkml:trace>
  <inkml:trace contextRef="#ctx0" brushRef="#br0" timeOffset="18021.967">29181 566 1896 0 0,'-26'11'2947'0'0,"12"-2"-2833"0"0,1 0 1 0 0,-1 1-1 0 0,2 1 1 0 0,-1 0-1 0 0,2 1 0 0 0,0 1 1 0 0,0-1-1 0 0,1 1 0 0 0,0 1 1 0 0,1 0-1 0 0,1 1 0 0 0,0-1 1 0 0,1 1-1 0 0,1 2-114 0 0,-13 91-4123 0 0,19-108 2826 0 0</inkml:trace>
  <inkml:trace contextRef="#ctx0" brushRef="#br0" timeOffset="20011.887">1218 3049 1404 0 0,'4'-27'1995'0'0,"-3"24"-1944"0"0,1 0 0 0 0,-1 0-1 0 0,1 0 1 0 0,-1 0 0 0 0,0-1 0 0 0,0 1-1 0 0,-1 0 1 0 0,1 0 0 0 0,-1-1 0 0 0,1 1 0 0 0,-1-1-1 0 0,0 1 1 0 0,0 0 0 0 0,-1-1 0 0 0,1 1-1 0 0,-1 0 1 0 0,1-1 0 0 0,-1 1 0 0 0,0 0 0 0 0,0-1-1 0 0,-1 1 1 0 0,1 0 0 0 0,-1 0 0 0 0,1 0 0 0 0,-1 0-1 0 0,0 1 1 0 0,0-1 0 0 0,-1 0 0 0 0,1 1-1 0 0,-2-2-50 0 0,-2-3 68 0 0,0 1 0 0 0,0 0 0 0 0,-1 0-1 0 0,0 1 1 0 0,0 0 0 0 0,-1 0-1 0 0,1 1 1 0 0,-1-1 0 0 0,0 2-1 0 0,0-1 1 0 0,0 1 0 0 0,-1 0 0 0 0,1 1-1 0 0,-1 0 1 0 0,1 0 0 0 0,-1 1-1 0 0,0 0 1 0 0,0 1 0 0 0,1 0-1 0 0,-1 0 1 0 0,0 1 0 0 0,0 0 0 0 0,1 0-1 0 0,-3 2-67 0 0,-10 5 27 0 0,0 0 0 0 0,1 2-1 0 0,1 1 1 0 0,-1 0-1 0 0,2 2 1 0 0,-1 0 0 0 0,2 1-1 0 0,0 0 1 0 0,1 2-1 0 0,0 0 1 0 0,1 1 0 0 0,1 0-1 0 0,1 1 1 0 0,0 1 0 0 0,1 0-1 0 0,1 0 1 0 0,1 1-1 0 0,1 1 1 0 0,1 0 0 0 0,1 0-1 0 0,0 0 1 0 0,2 1 0 0 0,0 0-1 0 0,2 0 1 0 0,0 0-1 0 0,1 1 1 0 0,2-1 0 0 0,0 2-27 0 0,0-19 26 0 0,0 0 1 0 0,1 0-1 0 0,-1 0 1 0 0,1 0-1 0 0,0 0 1 0 0,0 0-1 0 0,1 0 1 0 0,-1 0-1 0 0,1 0 1 0 0,0-1-1 0 0,1 1 1 0 0,-1 0-1 0 0,1-1 1 0 0,0 0-1 0 0,0 0 1 0 0,0 0-1 0 0,0 0 1 0 0,1 0-1 0 0,0-1 1 0 0,-1 1-1 0 0,1-1 1 0 0,1 0-1 0 0,-1 0 1 0 0,0 0-1 0 0,1-1 1 0 0,-1 0-1 0 0,1 0 0 0 0,0 0 1 0 0,0 0-1 0 0,0-1 1 0 0,0 0-1 0 0,0 0 1 0 0,0 0-1 0 0,0 0 1 0 0,0-1-1 0 0,0 0 1 0 0,0 0-1 0 0,5-1-26 0 0,6-4 33 0 0,1-1 0 0 0,-2 0 0 0 0,1-1 0 0 0,-1-1 0 0 0,0 0 0 0 0,0-1 0 0 0,-1-1 0 0 0,0-1 0 0 0,-1 1 0 0 0,0-2 0 0 0,-1 0 0 0 0,-1 0 0 0 0,1-2 0 0 0,-2 1 0 0 0,0-1 0 0 0,-1 0 0 0 0,0-1 0 0 0,-1 0 0 0 0,2-6-33 0 0,15-32 6 0 0,-3-1-1 0 0,-2-2 1 0 0,-2 0-1 0 0,-3-1 0 0 0,-1-6-5 0 0,33-256 976 0 0,-77 468-659 0 0,28-116-292 0 0,1 1 1 0 0,2-1-1 0 0,1 0 1 0 0,1 0-1 0 0,2 0 1 0 0,1 0-1 0 0,7 17-25 0 0,-9-35-6 0 0,1 1-1 0 0,0-1 1 0 0,1 0 0 0 0,1-1-1 0 0,0 0 1 0 0,1 0-1 0 0,1 0 1 0 0,0-1 0 0 0,0 0-1 0 0,2-1 1 0 0,-1 0-1 0 0,2-1 1 0 0,-1 0 0 0 0,2 0-1 0 0,-1-2 1 0 0,1 1-1 0 0,1-2 1 0 0,0 0-1 0 0,0 0 1 0 0,0-1 0 0 0,1-1-1 0 0,0 0 1 0 0,0-2-1 0 0,1 1 1 0 0,-1-2 0 0 0,5 1 6 0 0,-10-2-66 0 0,0 0 0 0 0,0-1 1 0 0,0 0-1 0 0,0 0 1 0 0,0-1-1 0 0,0-1 0 0 0,0 0 1 0 0,0 0-1 0 0,0-1 1 0 0,0 0-1 0 0,0 0 0 0 0,-1-1 1 0 0,1-1-1 0 0,-1 0 0 0 0,0 0 1 0 0,0-1-1 0 0,0 0 1 0 0,-1 0-1 0 0,1-1 0 0 0,-1 0 1 0 0,-1 0-1 0 0,1-1 1 0 0,-1 0-1 0 0,0-1 0 0 0,-1 1 1 0 0,0-1-1 0 0,0 0 1 0 0,0-1-1 0 0,-1 0 0 0 0,-1 1 1 0 0,1-2-1 0 0,-2 1 0 0 0,1 0 1 0 0,-1-1-1 0 0,0 0 1 0 0,-1 1-1 0 0,0-1 0 0 0,-1 0 1 0 0,0 0-1 0 0,-1 0 1 0 0,0 0-1 0 0,0-1 66 0 0,-2 0 81 0 0,0 1-1 0 0,0-1 1 0 0,-1 1 0 0 0,-1-1-1 0 0,0 1 1 0 0,0 0 0 0 0,-1 0-1 0 0,0 1 1 0 0,-1-1 0 0 0,0 1-1 0 0,0 1 1 0 0,-1-1 0 0 0,0 1-1 0 0,0 0 1 0 0,-1 0 0 0 0,0 1-1 0 0,-1 0 1 0 0,0 1 0 0 0,0 0 0 0 0,0 0-1 0 0,-3 0-80 0 0,11 5 26 0 0,-2 4-13 0 0,-1 0-1 0 0,1 0 0 0 0,0 0 1 0 0,0 1-1 0 0,0-1 1 0 0,1 1-1 0 0,-1-1 0 0 0,1 1 1 0 0,-1 0-1 0 0,1 0 1 0 0,1 0-1 0 0,-1 0 1 0 0,1 1-1 0 0,-1-1 0 0 0,1 0 1 0 0,0 1-1 0 0,0-1 1 0 0,1 1-1 0 0,0-1 0 0 0,-1 0 1 0 0,2 1-1 0 0,-1 3-12 0 0,0-7 8 0 0,2 18-88 0 0,0 0 1 0 0,1 0 0 0 0,1-1-1 0 0,1 1 1 0 0,0-1-1 0 0,1 0 1 0 0,2 0-1 0 0,-1-1 1 0 0,2 0 0 0 0,0-1-1 0 0,6 8 80 0 0,20 42-1942 0 0,8-1-1767 0 0,-35-58 2527 0 0</inkml:trace>
  <inkml:trace contextRef="#ctx0" brushRef="#br0" timeOffset="20259.5">1764 2639 1336 0 0,'0'-8'964'0'0,"0"3"-280"0"0,-4-2-264 0 0,3 4-72 0 0,1 3-36 0 0,0 0-208 0 0,0 2-8 0 0,0-1-112 0 0,0 4-88 0 0,0 4 4 0 0,7 9-156 0 0,0 5-180 0 0,0-1-312 0 0,2 5-576 0 0</inkml:trace>
  <inkml:trace contextRef="#ctx0" brushRef="#br0" timeOffset="20552.837">1938 3349 1316 0 0,'26'-46'3605'0'0,"111"-385"-3236"0"0,-132 412-474 0 0,-4 19 93 0 0,-1 1-1 0 0,1-1 1 0 0,-1 1 0 0 0,0-1-1 0 0,1 0 1 0 0,-1 1 0 0 0,1-1-1 0 0,-1 0 1 0 0,1 1 0 0 0,-1-1-1 0 0,1 0 1 0 0,-1 0 0 0 0,1 1 0 0 0,-1-1-1 0 0,1 0 1 0 0,0 0 0 0 0,-1 0-1 0 0,1 0 1 0 0,-1 0 0 0 0,1 1-1 0 0,-1-1 1 0 0,1 0 0 0 0,0-1-1 0 0,-1 1 1 0 0,1 0 0 0 0,-1 0-1 0 0,1 0 1 0 0,-1 0 0 0 0,1 0 0 0 0,0 0-1 0 0,-1-1 1 0 0,1 1 0 0 0,-1 0-1 0 0,1-1 1 0 0,-1 1 0 0 0,1 0-1 0 0,-1-1 1 0 0,0 1 0 0 0,1 0-1 0 0,-1-1 1 0 0,1 1 0 0 0,-1-1-1 0 0,0 1 1 0 0,1-1 0 0 0,-1 1 0 0 0,0-1-1 0 0,1 1 1 0 0,-1-1 0 0 0,0 1-1 0 0,0-1 1 0 0,0 1 0 0 0,0-1-1 0 0,1 0 1 0 0,-1 1 0 0 0,0-1-1 0 0,0 1 1 0 0,0-1 12 0 0,135 222 1395 0 0,-130-215-1341 0 0,0 1 1 0 0,-1 0-1 0 0,0 0 0 0 0,-1 0 1 0 0,1 1-1 0 0,-1-1 1 0 0,-1 1-1 0 0,0 0 0 0 0,0 0 1 0 0,0 0-1 0 0,-1 0 1 0 0,0 0-1 0 0,0 0 0 0 0,-1 0 1 0 0,0 0-1 0 0,-1 0 0 0 0,0 0 1 0 0,0 0-1 0 0,0 0 1 0 0,-1 0-1 0 0,-1 0 0 0 0,1 0 1 0 0,-1-1-1 0 0,0 1 1 0 0,-1-1-1 0 0,0 0 0 0 0,0 0 1 0 0,0 0-1 0 0,-1-1 1 0 0,0 1-1 0 0,-1-1 0 0 0,1 0 1 0 0,-7 5-55 0 0,10-10-135 0 0,-1 1 0 0 0,1 0 0 0 0,0-1 1 0 0,-1 0-1 0 0,1 1 0 0 0,-1-1 0 0 0,0 0 1 0 0,1 0-1 0 0,-1 0 0 0 0,0-1 0 0 0,0 1 0 0 0,0-1 1 0 0,1 1-1 0 0,-1-1 0 0 0,0 0 0 0 0,0 0 1 0 0,0 0-1 0 0,0-1 0 0 0,1 1 0 0 0,-1-1 0 0 0,0 1 1 0 0,0-1-1 0 0,1 0 0 0 0,-1 0 0 0 0,0 0 1 0 0,1-1-1 0 0,-1 1 0 0 0,1 0 0 0 0,-1-1 1 0 0,1 0-1 0 0,0 1 0 0 0,0-1 0 0 0,0 0 0 0 0,0 0 1 0 0,0-1-1 0 0,-1 0 135 0 0,-13-23-1173 0 0</inkml:trace>
  <inkml:trace contextRef="#ctx0" brushRef="#br0" timeOffset="20818.031">2605 2551 1624 0 0,'10'-1'5829'0'0,"-35"29"-4233"0"0,19-17-1447 0 0,0 0 0 0 0,0 0 0 0 0,1 1 0 0 0,0-1 0 0 0,1 1 0 0 0,0 0 0 0 0,1 0 0 0 0,0 1 0 0 0,1-1 0 0 0,1 1 0 0 0,0-1 0 0 0,0 1 0 0 0,1-1 0 0 0,2 11-149 0 0,146 372-563 0 0,-145-389 307 0 0,-1-1 0 0 0,0 1 1 0 0,-1 0-1 0 0,1 0 1 0 0,-1 0-1 0 0,0 0 0 0 0,-1 0 1 0 0,1 0-1 0 0,-1 0 1 0 0,-1 0-1 0 0,1 1 0 0 0,-1-1 1 0 0,0 0-1 0 0,0 0 0 0 0,-1-1 1 0 0,0 1-1 0 0,0 0 1 0 0,0 0-1 0 0,-1-1 0 0 0,1 1 1 0 0,-1-1-1 0 0,-1 0 1 0 0,1 0-1 0 0,-1 0 0 0 0,0 0 1 0 0,0-1-1 0 0,0 1 1 0 0,-1-1-1 0 0,-1 1 256 0 0,-22 9-1227 0 0</inkml:trace>
  <inkml:trace contextRef="#ctx0" brushRef="#br0" timeOffset="21036.75">2153 3094 1292 0 0,'2'-17'5966'0'0,"43"16"-5089"0"0,-42 1-619 0 0,346-1-863 0 0,-208-29-3677 0 0,-117 13 2912 0 0</inkml:trace>
  <inkml:trace contextRef="#ctx0" brushRef="#br0" timeOffset="21426.582">2713 2489 888 0 0,'7'3'168'0'0,"0"0"0"0"0,0 0 0 0 0,0 1 0 0 0,-1 0 0 0 0,0 0 0 0 0,0 0 0 0 0,0 1 0 0 0,0 0 0 0 0,0 0 0 0 0,-1 0 0 0 0,0 1 0 0 0,-1 0 0 0 0,1 0 0 0 0,-1 0 0 0 0,0 0 1 0 0,0 1-169 0 0,-1-3 89 0 0,3 5 150 0 0,0 0 1 0 0,0 1 0 0 0,-1 0 0 0 0,0-1-1 0 0,0 2 1 0 0,-1-1 0 0 0,-1 1-1 0 0,0-1 1 0 0,0 1 0 0 0,-1 0 0 0 0,0 0-1 0 0,-1 0 1 0 0,0 7-240 0 0,-2-15 114 0 0,1 0 0 0 0,-1 0 1 0 0,0 0-1 0 0,0 0 0 0 0,0 0 0 0 0,-1 0 0 0 0,1 0 1 0 0,-1 0-1 0 0,1-1 0 0 0,-1 1 0 0 0,0 0 0 0 0,0-1 1 0 0,0 0-1 0 0,-1 1 0 0 0,1-1 0 0 0,0 0 1 0 0,-1 0-1 0 0,1 0 0 0 0,-1-1 0 0 0,0 1 0 0 0,0 0 1 0 0,0-1-1 0 0,1 0 0 0 0,-1 0 0 0 0,0 0 0 0 0,0 0 1 0 0,-1 0-1 0 0,1-1 0 0 0,0 1 0 0 0,-2-1-114 0 0,2-4 43 0 0,1 0-1 0 0,-1 0 0 0 0,1-1 0 0 0,0 1 1 0 0,0-1-1 0 0,1 1 0 0 0,-1-1 1 0 0,1 0-1 0 0,0 1 0 0 0,0-1 0 0 0,0 0 1 0 0,1 0-1 0 0,0 0 0 0 0,0 0 1 0 0,0 1-1 0 0,1-1 0 0 0,-1 0 0 0 0,1 0 1 0 0,0 0-1 0 0,0 1 0 0 0,2-4-42 0 0,1-6 9 0 0,1 1 0 0 0,0 0-1 0 0,1 0 1 0 0,0 1 0 0 0,1 0-1 0 0,1 0 1 0 0,-1 0 0 0 0,2 1-1 0 0,0 0 1 0 0,0 0 0 0 0,1 1-1 0 0,0 1 1 0 0,1 0 0 0 0,0 0-1 0 0,0 1 1 0 0,1 0 0 0 0,0 1-1 0 0,1 0 1 0 0,-1 1 0 0 0,1 1-1 0 0,1 0 1 0 0,-1 0 0 0 0,0 2-1 0 0,1-1 1 0 0,0 2 0 0 0,6-1-9 0 0,-8 6-44 0 0,0 1 0 0 0,0-1 1 0 0,-1 2-1 0 0,1 0 1 0 0,-1 0-1 0 0,0 1 0 0 0,0 1 1 0 0,-1-1-1 0 0,1 2 0 0 0,-2-1 1 0 0,1 2-1 0 0,-1-1 0 0 0,0 1 1 0 0,-1 0-1 0 0,0 1 0 0 0,-1 0 1 0 0,0 0-1 0 0,0 1 1 0 0,-1 0-1 0 0,0 0 0 0 0,-1 1 1 0 0,0-1-1 0 0,-1 1 0 0 0,-1 0 1 0 0,0 0-1 0 0,0 0 0 0 0,-1 1 1 0 0,-1-1-1 0 0,0 0 1 0 0,0 1-1 0 0,-2 8 44 0 0,1-7-457 0 0,-1-1 0 0 0,-1 1 1 0 0,0-1-1 0 0,-1 0 0 0 0,0 0 0 0 0,-1 0 0 0 0,0 0 1 0 0,-1-1-1 0 0,0 0 0 0 0,-1 0 0 0 0,-1 0 0 0 0,0-1 1 0 0,0 1-1 0 0,-8 6 457 0 0,15-17-48 0 0,-18 24-1070 0 0</inkml:trace>
  <inkml:trace contextRef="#ctx0" brushRef="#br0" timeOffset="25312.172">8810 2449 1164 0 0,'2'-12'4437'0'0,"-4"31"-3218"0"0,-11 232 589 0 0,44-63-1132 0 0,-27-175-608 0 0,0-1-1 0 0,0 0 1 0 0,2 0 0 0 0,-1-1 0 0 0,1 1 0 0 0,1-1 0 0 0,0-1 0 0 0,1 1 0 0 0,0-1 0 0 0,0 0 0 0 0,1-1 0 0 0,0 0 0 0 0,1 0 0 0 0,0-1 0 0 0,0 0 0 0 0,1-1 0 0 0,0-1 0 0 0,0 1 0 0 0,1-1 0 0 0,-1-1 0 0 0,1 0 0 0 0,1-1 0 0 0,-1-1 0 0 0,0 1 0 0 0,1-2 0 0 0,0 0 0 0 0,0 0 0 0 0,0-1 0 0 0,2-1-68 0 0,-6-1-41 0 0,0 1 0 0 0,0-2 0 0 0,0 1 1 0 0,0-2-1 0 0,0 1 0 0 0,-1-1 0 0 0,1 0 0 0 0,-1-1 0 0 0,0 0 0 0 0,0 0 0 0 0,0-1 1 0 0,-1 0-1 0 0,1 0 0 0 0,-1 0 0 0 0,-1-1 0 0 0,1-1 0 0 0,-1 1 0 0 0,0-1 0 0 0,0 0 1 0 0,-1 0-1 0 0,0-1 0 0 0,0 1 0 0 0,0-1 0 0 0,-1 0 0 0 0,-1-1 0 0 0,3-7 41 0 0,2-4-240 0 0,-1-1-1 0 0,-1 0 0 0 0,-1 0 1 0 0,-1-1-1 0 0,0 1 0 0 0,-2-1 0 0 0,-1 0 1 0 0,-1 0-1 0 0,0 1 0 0 0,-2-1 1 0 0,-1-5 240 0 0,-2 0-54 0 0,0 0 1 0 0,-2 0 0 0 0,-2 1-1 0 0,0 0 1 0 0,-1 0 0 0 0,-2 1-1 0 0,0 1 1 0 0,-2 0 0 0 0,-1 1-1 0 0,0 0 1 0 0,-9-7 53 0 0,11 15 113 0 0,-1 1 0 0 0,-1 0 0 0 0,-1 1 1 0 0,0 0-1 0 0,0 1 0 0 0,-1 1 0 0 0,-1 1 0 0 0,0 0 0 0 0,0 2 0 0 0,-1 0 1 0 0,0 1-1 0 0,0 1 0 0 0,-1 0 0 0 0,0 2 0 0 0,0 0 0 0 0,0 1 0 0 0,-10 1-113 0 0,26 2 18 0 0,1 0 0 0 0,0 0 0 0 0,-1 1 0 0 0,1-1-1 0 0,0 1 1 0 0,-1 0 0 0 0,1 0 0 0 0,0 0 0 0 0,0 0-1 0 0,0 1 1 0 0,0-1 0 0 0,0 1 0 0 0,0 0-1 0 0,0 0 1 0 0,0 0 0 0 0,1 0 0 0 0,-1 1 0 0 0,1-1-1 0 0,0 1 1 0 0,-1-1 0 0 0,1 1 0 0 0,0 0 0 0 0,1 0-1 0 0,-1 0 1 0 0,0 0 0 0 0,1 0 0 0 0,0 0-1 0 0,-1 0 1 0 0,1 0 0 0 0,1 1 0 0 0,-1-1 0 0 0,0 0-1 0 0,1 1 1 0 0,0-1 0 0 0,-1 0 0 0 0,1 1 0 0 0,1-1-1 0 0,-1 3-17 0 0,24 117 443 0 0,-5-91-462 0 0,1 0 1 0 0,1-2-1 0 0,1 0 1 0 0,2-1-1 0 0,1-2 1 0 0,2 0-1 0 0,0-2 1 0 0,2-1 0 0 0,0-1-1 0 0,2-2 1 0 0,0 0-1 0 0,32 13 19 0 0,-29-17-784 0 0,1-1 0 0 0,1-2 0 0 0,0-2-1 0 0,1-1 1 0 0,0-1 0 0 0,1-3 0 0 0,-1-1-1 0 0,2-2 1 0 0,2-1 784 0 0,-15-2-1452 0 0</inkml:trace>
  <inkml:trace contextRef="#ctx0" brushRef="#br0" timeOffset="26184.992">11153 2473 1148 0 0,'24'2'8264'0'0,"-5"55"-8152"0"0,-15-39 416 0 0,21 52-329 0 0,22 76 254 0 0,-34-43-3332 0 0,-14-100 2651 0 0,0 0 0 0 0,0 0 0 0 0,0 0 0 0 0,0 0-1 0 0,-1 0 1 0 0,1 0 0 0 0,-1 0 0 0 0,0-1 0 0 0,0 1-1 0 0,0-1 1 0 0,0 1 0 0 0,0-1 0 0 0,0 0 0 0 0,-1 0-1 0 0,1 0 1 0 0,-1 0 0 0 0,1 0 0 0 0,-1 0 0 0 0,0-1-1 0 0,0 0 1 0 0,0 1 0 0 0,0-1 0 0 0,-2 0 228 0 0,-7-1-1241 0 0</inkml:trace>
  <inkml:trace contextRef="#ctx0" brushRef="#br0" timeOffset="26542.218">11132 2679 1004 0 0,'39'-4'3804'0'0,"23"-13"-2712"0"0,-11 2-683 0 0,-28 10-154 0 0,-1-1 1 0 0,0-1-1 0 0,0-2 0 0 0,-1 0 0 0 0,0-1 0 0 0,0-1 1 0 0,-1-1-1 0 0,5-5-255 0 0,-19 13 668 0 0,-7 5-607 0 0,1 0 1 0 0,0-1-1 0 0,0 1 0 0 0,0 0 0 0 0,-1 0 0 0 0,1 0 1 0 0,0 0-1 0 0,0-1 0 0 0,0 1 0 0 0,0 0 0 0 0,0 0 0 0 0,0 0 1 0 0,0 0-1 0 0,1-1 0 0 0,-1 1 0 0 0,0 0 0 0 0,0 0 0 0 0,1 0 1 0 0,-1-1-1 0 0,0 1 0 0 0,1 0 0 0 0,-1-1 0 0 0,1 1 1 0 0,-1 0-1 0 0,1-1 0 0 0,-1 1 0 0 0,1 0 0 0 0,0-1 0 0 0,-1 1 1 0 0,1-1-1 0 0,0 1 0 0 0,-1-1 0 0 0,1 1 0 0 0,0-1 1 0 0,-1 0-1 0 0,1 1 0 0 0,0-1 0 0 0,0 0 0 0 0,0 1 0 0 0,-1-1 1 0 0,1 0-1 0 0,0 0 0 0 0,0 0 0 0 0,0 0 0 0 0,0 0 0 0 0,-1 0 1 0 0,1 0-1 0 0,0 0 0 0 0,0 0 0 0 0,0 0 0 0 0,0-1 1 0 0,-1 1-1 0 0,1 0 0 0 0,0 0 0 0 0,0-1 0 0 0,-1 1 0 0 0,1-1 1 0 0,0 1-1 0 0,0 0 0 0 0,-1-1 0 0 0,1 0-61 0 0,84 355-1298 0 0,-84-348 1013 0 0,-1 0-1 0 0,1 0 1 0 0,-1 0-1 0 0,0 0 1 0 0,0 0-1 0 0,-1 0 1 0 0,0 0-1 0 0,0 0 1 0 0,-1 0-1 0 0,1 0 1 0 0,-1 0 0 0 0,0 0-1 0 0,-1-1 1 0 0,1 1-1 0 0,-1-1 1 0 0,-1 0-1 0 0,1 1 1 0 0,0-2-1 0 0,-1 1 1 0 0,-2 2 285 0 0,-17 1-2326 0 0,21-8 1300 0 0</inkml:trace>
  <inkml:trace contextRef="#ctx0" brushRef="#br0" timeOffset="26851.966">11327 2306 2368 0 0,'-15'18'375'0'0,"0"0"-1"0"0,1 2 1 0 0,1-1-1 0 0,1 2 1 0 0,1 0-1 0 0,1 0 1 0 0,1 1-1 0 0,0 0 1 0 0,2 0-1 0 0,0 1 1 0 0,2 0-1 0 0,0 1 1 0 0,0 14-375 0 0,4-22 102 0 0,1 0 0 0 0,1 0 1 0 0,0 0-1 0 0,1 1 0 0 0,0-1 1 0 0,1 0-1 0 0,1-1 0 0 0,1 1 1 0 0,0-1-1 0 0,1 0 0 0 0,1 0 0 0 0,0 0 1 0 0,5 5-103 0 0,3 0 16 0 0,1 0 0 0 0,1-2 0 0 0,0 0-1 0 0,2-1 1 0 0,0 0 0 0 0,1-2 0 0 0,0 0 0 0 0,1-2 0 0 0,1 0 0 0 0,0-1 0 0 0,1-1 0 0 0,0-2 0 0 0,1 0-1 0 0,0-1 1 0 0,0-1 0 0 0,0-2 0 0 0,1 0 0 0 0,0-2 0 0 0,0 0 0 0 0,0-2 0 0 0,7-1-16 0 0,-24 1-76 0 0,0-1 1 0 0,0 0-1 0 0,0-1 1 0 0,1 0-1 0 0,-1 0 1 0 0,0 0-1 0 0,0-1 0 0 0,-1 0 1 0 0,1-1-1 0 0,0 0 1 0 0,-1 0-1 0 0,1 0 1 0 0,-1-1-1 0 0,0 0 1 0 0,0-1-1 0 0,-1 0 0 0 0,1 0 1 0 0,-1 0-1 0 0,0-1 1 0 0,-1 1-1 0 0,1-1 1 0 0,-1-1-1 0 0,0 1 1 0 0,-1-1-1 0 0,1 0 1 0 0,-1 0-1 0 0,-1 0 0 0 0,1-1 1 0 0,-1 1-1 0 0,-1-1 1 0 0,1 0-1 0 0,0-7 76 0 0,-5-72-874 0 0,-6 51 716 0 0,-3 1-1 0 0,-1 0 1 0 0,-1 1 0 0 0,-2 1-1 0 0,-1 0 1 0 0,-16-23 158 0 0,-5-6-31 0 0</inkml:trace>
  <inkml:trace contextRef="#ctx0" brushRef="#br0" timeOffset="27025.475">11658 2369 4752 0 0,'-43'-40'208'0'0,"4"7"4"0"0,-3 5-28 0 0,2 6 53 0 0,3 5-117 0 0,-4 11-12 0 0,0-1-12 0 0,9 7-284 0 0,16 0-85 0 0,-32 13-123 0 0,22 1-440 0 0,8 2-288 0 0,7 3-140 0 0</inkml:trace>
  <inkml:trace contextRef="#ctx0" brushRef="#br0" timeOffset="25625.352">10332 2426 1480 0 0,'-3'1'105'0'0,"-9"3"183"0"0,1 1 0 0 0,-1 0 0 0 0,1 1 0 0 0,0 0 0 0 0,0 0 0 0 0,0 1 0 0 0,1 1 0 0 0,0 0 0 0 0,1 0 0 0 0,0 1 0 0 0,0 0 0 0 0,1 1 0 0 0,0 0 0 0 0,0 0 0 0 0,1 1-1 0 0,1-1 1 0 0,0 1 0 0 0,0 1 0 0 0,1-1 0 0 0,0 1 0 0 0,1 0 0 0 0,1 0 0 0 0,0 1 0 0 0,0-1 0 0 0,1 5-288 0 0,5-6 17 0 0,1 0 0 0 0,0 0-1 0 0,1 0 1 0 0,0-1 0 0 0,0 0 0 0 0,1 0-1 0 0,1 0 1 0 0,0 0 0 0 0,0-1 0 0 0,1-1-1 0 0,0 1 1 0 0,0-1 0 0 0,1 0 0 0 0,0-1-1 0 0,0 0 1 0 0,1 0 0 0 0,0-1 0 0 0,0-1-1 0 0,0 1 1 0 0,1-2 0 0 0,0 1 0 0 0,0-2-1 0 0,0 1 1 0 0,1-1 0 0 0,-1-1 0 0 0,8 1-17 0 0,151 8-5913 0 0,-131-22 4686 0 0</inkml:trace>
  <inkml:trace contextRef="#ctx0" brushRef="#br0" timeOffset="25904.906">10204 2698 2244 0 0,'-8'10'6529'0'0,"40"-10"-5451"0"0,181-25-1158 0 0,-2-11-4024 0 0,-110 19 1256 0 0,-58 10 1633 0 0</inkml:trace>
  <inkml:trace contextRef="#ctx0" brushRef="#br0" timeOffset="23804.266">4459 2854 1820 0 0,'15'-18'1027'0'0,"-12"18"-646"0"0,53-57 3622 0 0,-55 19-1552 0 0,-11 91-2797 0 0,8-36 345 0 0,1-1 1 0 0,1 1-1 0 0,1-1 0 0 0,0 1 0 0 0,1-1 1 0 0,1 0-1 0 0,1 0 0 0 0,0 0 0 0 0,1 0 1 0 0,0 0-1 0 0,1-1 0 0 0,1 0 0 0 0,1 0 1 0 0,0-1-1 0 0,1 0 0 0 0,0 0 0 0 0,1-1 1 0 0,0-1-1 0 0,1 1 0 0 0,1-2 0 0 0,0 1 1 0 0,1-2-1 0 0,0 0 0 0 0,6 4 1 0 0,-7-11-43 0 0,-1 0 0 0 0,1 0-1 0 0,0-2 1 0 0,0 1 0 0 0,0-1-1 0 0,-1-1 1 0 0,1 0 0 0 0,0-1 0 0 0,0 0-1 0 0,0-1 1 0 0,0-1 0 0 0,0 1 0 0 0,-1-2-1 0 0,0 1 1 0 0,1-2 0 0 0,-2 0-1 0 0,1 0 1 0 0,0-1 0 0 0,-1 0 0 0 0,0 0-1 0 0,0-1 1 0 0,-1-1 0 0 0,0 0-1 0 0,0 0 1 0 0,-1-1 0 0 0,0 0 0 0 0,-1 0-1 0 0,0-1 1 0 0,0 1 0 0 0,-1-2-1 0 0,0 1 1 0 0,-1-1 0 0 0,0 0 0 0 0,0 0-1 0 0,-1 0 1 0 0,0-4 43 0 0,-3 13-21 0 0,0 0 0 0 0,0 0 0 0 0,0 0-1 0 0,0 0 1 0 0,0 0 0 0 0,0 0 0 0 0,-1 0 0 0 0,1 0 0 0 0,-1-1-1 0 0,1 1 1 0 0,-1 0 0 0 0,0 0 0 0 0,0-1 0 0 0,0 1 0 0 0,0 0-1 0 0,-1 0 1 0 0,1 0 0 0 0,0-1 0 0 0,-1 1 0 0 0,0 0 0 0 0,1 0-1 0 0,-1 0 1 0 0,0 0 0 0 0,0 0 0 0 0,0 0 0 0 0,0 0-1 0 0,0 0 1 0 0,-1 0 0 0 0,1 1 0 0 0,-1-1 0 0 0,1 0 0 0 0,-1 1-1 0 0,0-1 1 0 0,1 1 0 0 0,-1 0 0 0 0,0 0 0 0 0,0-1 0 0 0,0 1-1 0 0,0 0 1 0 0,-1 0 21 0 0,-1 2-9 0 0,1 0-1 0 0,0 1 0 0 0,0-1 0 0 0,0 1 1 0 0,0 0-1 0 0,0 0 0 0 0,1 0 1 0 0,-1 0-1 0 0,1 1 0 0 0,-1-1 0 0 0,1 1 1 0 0,0-1-1 0 0,0 1 0 0 0,0 0 1 0 0,0 0-1 0 0,0 0 0 0 0,1 0 1 0 0,-1 0-1 0 0,1 0 0 0 0,0 0 0 0 0,0 0 1 0 0,0 1-1 0 0,0-1 0 0 0,1 0 1 0 0,-1 1-1 0 0,1-1 0 0 0,0 1 0 0 0,0-1 1 0 0,0 0-1 0 0,0 1 0 0 0,1-1 1 0 0,0 2 9 0 0,4 3 12 0 0,0-1 0 0 0,0 0 1 0 0,1-1-1 0 0,1 1 0 0 0,-1-1 1 0 0,1 0-1 0 0,0-1 1 0 0,0 1-1 0 0,0-1 0 0 0,1-1 1 0 0,0 1-1 0 0,0-2 1 0 0,0 1-1 0 0,0-1 0 0 0,1 0 1 0 0,-1 0-1 0 0,1-1 0 0 0,0-1 1 0 0,0 1-1 0 0,0-1 1 0 0,0-1-1 0 0,8 0-12 0 0,195-14-416 0 0,-185 10 330 0 0,-2 3-25 0 0,-1-2 0 0 0,0 0 0 0 0,0-2 1 0 0,0 0-1 0 0,-1-2 0 0 0,0 0 0 0 0,0-2 0 0 0,0 0 0 0 0,-1-2 0 0 0,-1 0 1 0 0,0-2-1 0 0,-1 0 0 0 0,0-1 0 0 0,9-9 111 0 0,-27 21-8 0 0,1-1 0 0 0,-1 1-1 0 0,0 0 1 0 0,0 0 0 0 0,0-1-1 0 0,-1 1 1 0 0,1-1 0 0 0,-1 0 0 0 0,1 0-1 0 0,-1 1 1 0 0,0-1 0 0 0,0 0-1 0 0,0 0 1 0 0,-1 0 0 0 0,1 0 0 0 0,0 0-1 0 0,-1 0 1 0 0,0 0 0 0 0,0 0-1 0 0,0 0 1 0 0,0 0 0 0 0,-1 0 0 0 0,1-1-1 0 0,-1 1 1 0 0,1 0 0 0 0,-1 1-1 0 0,0-1 1 0 0,0 0 0 0 0,-1 0 0 0 0,1 0-1 0 0,0 1 1 0 0,-1-1 0 0 0,0 0-1 0 0,0 1 1 0 0,1 0 0 0 0,-2-1-1 0 0,1 1 1 0 0,0 0 0 0 0,0 0 0 0 0,-1 0-1 0 0,1 0 1 0 0,-1 0 0 0 0,1 1-1 0 0,-1-1 1 0 0,-2 0 8 0 0,-134-49 760 0 0,-6 26 517 0 0,172 4-2033 0 0,267-130-1104 0 0,-276 144 1949 0 0,-1-1-1 0 0,0-1 1 0 0,0 0-1 0 0,0-1 1 0 0,-1-1 0 0 0,-1-1-1 0 0,0 0 1 0 0,0-1-1 0 0,-1 0 1 0 0,-1-1 0 0 0,0-1-1 0 0,-1 0 1 0 0,-1-1-1 0 0,0 0 1 0 0,-1-1 0 0 0,-1 0-1 0 0,6-17-88 0 0,-14 0 1912 0 0,-1 33-1719 0 0,-5-7 223 0 0,-8 8-222 0 0,9 33-146 0 0,1 0 0 0 0,2 1 0 0 0,1-1 0 0 0,2 1 0 0 0,1-1 0 0 0,1 0 0 0 0,6 18-48 0 0,9 95 104 0 0,3 148 918 0 0,22-367-1164 0 0,26-21-469 0 0,-69 93 547 0 0,143 87-233 0 0,-129-78 281 0 0,-1-1 0 0 0,1 0 0 0 0,1-2-1 0 0,-1 1 1 0 0,1-2 0 0 0,0 0 0 0 0,0-1 0 0 0,0-1 0 0 0,1 0 0 0 0,-1-1-1 0 0,0-1 1 0 0,1-1 0 0 0,-1 0 0 0 0,0-1 0 0 0,1-1 0 0 0,-1 0-1 0 0,5-3 17 0 0,-9 5-114 0 0,-1-1-1 0 0,1-1 0 0 0,-1 0 1 0 0,0 0-1 0 0,1-1 0 0 0,-2-1 1 0 0,1 0-1 0 0,0 0 0 0 0,-1-1 1 0 0,0-1-1 0 0,-1 1 0 0 0,1-2 1 0 0,-1 1-1 0 0,0-1 0 0 0,-1 0 1 0 0,0-1-1 0 0,0 0 0 0 0,-1-1 1 0 0,0 1-1 0 0,-1-1 0 0 0,0 0 1 0 0,-1-1-1 0 0,1-2 115 0 0,-8 9-1 0 0,0 0 1 0 0,0-1-1 0 0,-1 1 1 0 0,1 0-1 0 0,-1 1 0 0 0,0-1 1 0 0,-1 0-1 0 0,1 1 1 0 0,0 0-1 0 0,-1 0 1 0 0,0 0-1 0 0,0 0 1 0 0,0 0-1 0 0,0 1 0 0 0,0 0 1 0 0,0 0-1 0 0,0 0 1 0 0,-1 0-1 0 0,1 1 1 0 0,-1-1-1 0 0,0 1 0 0 0,1 0 1 0 0,-1 1-1 0 0,0-1 1 0 0,0 1-1 0 0,1 0 1 0 0,-1 0-1 0 0,0 0 1 0 0,0 1-1 0 0,1 0 0 0 0,-1 0 1 0 0,0 0 0 0 0,-1 0 26 0 0,-1 1 1 0 0,1 0-1 0 0,0 0 0 0 0,-1 0 1 0 0,1 1-1 0 0,0 0 1 0 0,0 0-1 0 0,1 0 0 0 0,-1 1 1 0 0,1 0-1 0 0,-1 0 0 0 0,1 0 1 0 0,1 1-1 0 0,-1-1 1 0 0,1 1-1 0 0,-1 1 0 0 0,1-1 1 0 0,1 0-1 0 0,-1 1 1 0 0,1 0-1 0 0,0 0 0 0 0,0 0 1 0 0,1 0-1 0 0,-1 0 0 0 0,2 1 1 0 0,-1-1-1 0 0,1 1 1 0 0,-1-1-27 0 0,7 7 23 0 0,-1 0 0 0 0,2 0 0 0 0,0-1 0 0 0,0 0 1 0 0,1 0-1 0 0,1-1 0 0 0,0 0 0 0 0,0 0 1 0 0,1 0-1 0 0,0-1 0 0 0,1-1 0 0 0,0 0 0 0 0,1 0 1 0 0,0-1-1 0 0,0 0 0 0 0,0-1 0 0 0,1 0 1 0 0,1-1-1 0 0,-1 0 0 0 0,1-1 0 0 0,0-1 0 0 0,0 0 1 0 0,13 2-24 0 0,135 18-2369 0 0,-127-36 668 0 0,-24 4 486 0 0</inkml:trace>
  <inkml:trace contextRef="#ctx0" brushRef="#br0" timeOffset="24065.944">7073 2816 1336 0 0,'1'-3'170'0'0,"-1"1"-100"0"0,-1 0 1 0 0,1 0-1 0 0,1 0 0 0 0,-1 0 1 0 0,0 0-1 0 0,0 0 1 0 0,1 0-1 0 0,-1 0 1 0 0,1 0-1 0 0,0 0 0 0 0,-1 0 1 0 0,1 0-1 0 0,0 0 1 0 0,0 1-1 0 0,0-1 1 0 0,0 0-1 0 0,1 1 1 0 0,-1-1-1 0 0,0 1 0 0 0,1-1 1 0 0,-1 1-1 0 0,1 0 1 0 0,0-1-1 0 0,-1 1 1 0 0,1 0-1 0 0,0 0 0 0 0,-1 0 1 0 0,1 0-1 0 0,0 0 1 0 0,0 1-1 0 0,0-1 1 0 0,0 1-1 0 0,0-1 1 0 0,0 1-1 0 0,0 0 0 0 0,0-1 1 0 0,0 1-1 0 0,0 0 1 0 0,0 0-1 0 0,0 1 1 0 0,0-1-1 0 0,0 0 0 0 0,0 1 1 0 0,0-1-1 0 0,0 1 1 0 0,0 0-71 0 0,10 6 74 0 0,0 1 0 0 0,-1 0 1 0 0,0 0-1 0 0,-1 2 0 0 0,0-1 1 0 0,0 1-1 0 0,-1 1 0 0 0,0 0 1 0 0,-1 0-1 0 0,0 0 0 0 0,-1 1 1 0 0,-1 1-1 0 0,5 9-74 0 0,8 64 4015 0 0,-19-86-3994 0 0,-1-1 0 0 0,1 1 1 0 0,0-1-1 0 0,0 1 0 0 0,-1 0 0 0 0,1-1 1 0 0,0 1-1 0 0,-1-1 0 0 0,1 1 1 0 0,0-1-1 0 0,-1 1 0 0 0,1 0 0 0 0,0-1 1 0 0,-1 1-1 0 0,1 0 0 0 0,-1 0 0 0 0,1-1 1 0 0,-1 1-1 0 0,1 0 0 0 0,-1 0 0 0 0,1-1 1 0 0,-1 1-1 0 0,1 0 0 0 0,-1 0 0 0 0,1 0 1 0 0,-1 0-1 0 0,1 0 0 0 0,-1 0 0 0 0,1 0 1 0 0,-1 0-1 0 0,1 0 0 0 0,-1 0 1 0 0,0 0-1 0 0,1 0 0 0 0,-1 0 0 0 0,1 1 1 0 0,-1-1-1 0 0,1 0 0 0 0,-1 0 0 0 0,1 1 1 0 0,0-1-1 0 0,-1 0 0 0 0,1 0 0 0 0,-1 1 1 0 0,1-1-1 0 0,0 1 0 0 0,-1-1 0 0 0,1 0 1 0 0,-1 1-1 0 0,1-1 0 0 0,0 1 1 0 0,0-1-1 0 0,-1 0 0 0 0,1 1 0 0 0,0-1 1 0 0,0 1-1 0 0,0-1 0 0 0,-1 1 0 0 0,1-1 1 0 0,0 1-1 0 0,0 0 0 0 0,0-1 0 0 0,0 1 1 0 0,0 0-22 0 0,-2-19-232 0 0,1 0 0 0 0,1 0 1 0 0,1 0-1 0 0,0 0 0 0 0,1 0 1 0 0,1 0-1 0 0,1 1 0 0 0,0-1 0 0 0,2 1 1 0 0,0 0-1 0 0,0 0 0 0 0,2 1 1 0 0,0 0-1 0 0,1 0 0 0 0,0 1 1 0 0,1 0-1 0 0,4-3 232 0 0,-1-3-916 0 0,24-32-1785 0 0,-25 27 1261 0 0</inkml:trace>
  <inkml:trace contextRef="#ctx0" brushRef="#br0" timeOffset="24705.238">7468 2886 1504 0 0,'17'5'3856'0'0,"19"-8"-3118"0"0,7-10-230 0 0,0-1 0 0 0,-1-2 0 0 0,-1-3 0 0 0,-1 0 0 0 0,-1-3 0 0 0,18-13-508 0 0,-54 33 14 0 0,0 1 1 0 0,0 0-1 0 0,0-1 0 0 0,0 1 1 0 0,0-1-1 0 0,-1 0 0 0 0,1 0 0 0 0,-1 0 1 0 0,1 0-1 0 0,-1-1 0 0 0,0 1 1 0 0,0-1-1 0 0,0 1 0 0 0,0-1 0 0 0,0 0 1 0 0,0 0-1 0 0,-1 0 0 0 0,0 0 1 0 0,1 0-1 0 0,-1 0 0 0 0,0 0 0 0 0,0 0 1 0 0,-1 0-1 0 0,1 0 0 0 0,-1-1 1 0 0,1 1-1 0 0,-1 0 0 0 0,0-1 0 0 0,0 1 1 0 0,-1 0-1 0 0,1 0 0 0 0,-1-1 1 0 0,0 0-15 0 0,-9-3 23 0 0,0 1 0 0 0,-1 0 1 0 0,1 1-1 0 0,-1 0 1 0 0,0 0-1 0 0,-1 1 1 0 0,1 1-1 0 0,-1 0 1 0 0,0 1-1 0 0,0 0 1 0 0,1 1-1 0 0,-1 0 0 0 0,0 0 1 0 0,0 2-1 0 0,0-1 1 0 0,0 2-1 0 0,0-1 1 0 0,0 2-1 0 0,0 0 1 0 0,1 0-1 0 0,0 1 0 0 0,-1 0 1 0 0,-4 3-24 0 0,6-5 15 0 0,1 0 0 0 0,0 0 0 0 0,0 1 0 0 0,0 0 0 0 0,1 1 0 0 0,-1 0 0 0 0,1 0 0 0 0,0 1 0 0 0,0 0 0 0 0,0 0 0 0 0,1 1 0 0 0,0 0 0 0 0,0 0 0 0 0,0 0 0 0 0,1 1 0 0 0,0 0 0 0 0,0 1 0 0 0,1-1 0 0 0,0 1 0 0 0,0 0 0 0 0,0 1 1 0 0,1-1-1 0 0,1 1 0 0 0,0-1 0 0 0,0 1 0 0 0,-1 8-15 0 0,6-8-40 0 0,0 0 0 0 0,2-1 1 0 0,-1 1-1 0 0,1-1 0 0 0,0 0 1 0 0,0 1-1 0 0,1-2 0 0 0,0 1 1 0 0,1-1-1 0 0,0 1 0 0 0,0-2 1 0 0,0 1-1 0 0,1-1 0 0 0,0 0 1 0 0,0 0-1 0 0,1 0 1 0 0,0-1-1 0 0,-1-1 0 0 0,2 1 1 0 0,-1-1-1 0 0,5 1 40 0 0,18 10-1026 0 0,1-1 0 0 0,1-2 1 0 0,0-1-1 0 0,1-2 0 0 0,0-1 0 0 0,34 3 1026 0 0,-21-4-1384 0 0</inkml:trace>
  <inkml:trace contextRef="#ctx0" brushRef="#br0" timeOffset="28351.114">12970 2303 1956 0 0,'5'-9'1176'0'0,"-1"4"-236"0"0,-2-1-232 0 0,0-1-224 0 0,-2 4-167 0 0,0 1-17 0 0,0 2-180 0 0,0 0-76 0 0,1 3-4 0 0,-1-1-84 0 0,2 3-44 0 0,0 0-52 0 0,-2 3-136 0 0,11 14-221 0 0,-4-2-287 0 0,-4 5-500 0 0,4 3 20 0 0</inkml:trace>
  <inkml:trace contextRef="#ctx0" brushRef="#br0" timeOffset="33237.317">19884 2184 1956 0 0,'8'-18'3863'0'0,"-4"29"-1943"0"0,0 8-1920 0 0,217 707 3075 0 0,-198-560-3635 0 0,-23-164 445 0 0,0 0 0 0 0,0 1 0 0 0,0-1 0 0 0,0 0 0 0 0,-1 1 0 0 0,1-1-1 0 0,-1 0 1 0 0,1 0 0 0 0,-1 1 0 0 0,0-1 0 0 0,0 0 0 0 0,0 0 0 0 0,0 0 0 0 0,-1 0-1 0 0,1 0 1 0 0,0 0 0 0 0,-1-1 0 0 0,1 1 0 0 0,-1 0 0 0 0,0-1 0 0 0,1 1 0 0 0,-1-1-1 0 0,0 1 1 0 0,0-1 0 0 0,0 0 0 0 0,0 0 0 0 0,0 0 0 0 0,0 0 0 0 0,-1 0 0 0 0,1 0 0 0 0,0-1-1 0 0,0 1 1 0 0,-1-1 0 0 0,1 1 0 0 0,0-1 0 0 0,-1 0 0 0 0,1 0 0 0 0,0 0 0 0 0,0 0-1 0 0,-1-1 1 0 0,1 1 0 0 0,0 0 0 0 0,-1-1 0 0 0,1 0 0 0 0,0 1 0 0 0,0-1 0 0 0,0 0-1 0 0,0 0 1 0 0,0-1 0 0 0,0 1 0 0 0,0 0 0 0 0,0 0 0 0 0,0-1 0 0 0,0 1 0 0 0,1-1-1 0 0,-1 0 1 0 0,1 0 0 0 0,-1 1 0 0 0,1-1 0 0 0,-1 0 0 0 0,1 0 0 0 0,0 0 0 0 0,0 0-1 0 0,0-1 1 0 0,0 1 0 0 0,0-2 115 0 0,-15-22-1252 0 0</inkml:trace>
  <inkml:trace contextRef="#ctx0" brushRef="#br0" timeOffset="33517.922">19991 2459 1556 0 0,'1'-13'172'0'0,"1"0"-1"0"0,0 0 1 0 0,0 0 0 0 0,2 0-1 0 0,-1 0 1 0 0,2 0-1 0 0,0 1 1 0 0,0 0 0 0 0,1 0-1 0 0,0 0 1 0 0,1 1-1 0 0,1 0 1 0 0,0 0 0 0 0,0 1-1 0 0,1 0 1 0 0,0 1-1 0 0,1 0 1 0 0,0 0 0 0 0,0 1-1 0 0,1 0 1 0 0,0 0-1 0 0,0 2 1 0 0,1-1 0 0 0,0 1-1 0 0,0 1 1 0 0,1 0-1 0 0,-1 1 1 0 0,1 0 0 0 0,11-1-172 0 0,-17 7 49 0 0,1 1 0 0 0,-1-1 0 0 0,1 1 1 0 0,-1 1-1 0 0,0-1 0 0 0,0 1 0 0 0,0 0 1 0 0,-1 1-1 0 0,0 0 0 0 0,0 0 0 0 0,0 0 0 0 0,0 1 1 0 0,-1 0-1 0 0,0 0 0 0 0,0 0 0 0 0,0 0 1 0 0,-1 1-1 0 0,0 0 0 0 0,-1 0 0 0 0,1 0 1 0 0,-1 0-1 0 0,0 1 0 0 0,-1-1 0 0 0,0 1 1 0 0,0 0-1 0 0,-1 0 0 0 0,0 1-49 0 0,-1 1 42 0 0,0 0 0 0 0,-1-1 0 0 0,0 1 0 0 0,-1 0 0 0 0,0 0 0 0 0,-1-1 0 0 0,0 1 1 0 0,0-1-1 0 0,-1 0 0 0 0,0 0 0 0 0,-1 0 0 0 0,0-1 0 0 0,0 1 0 0 0,-1-1 0 0 0,0 0 0 0 0,-1-1 0 0 0,1 1 0 0 0,-1-1 0 0 0,-1-1 0 0 0,1 1 0 0 0,-1-1 0 0 0,0-1 0 0 0,-1 1 0 0 0,1-2 1 0 0,-1 1-1 0 0,0-1 0 0 0,0 0 0 0 0,-1-1 0 0 0,1 0 0 0 0,-1 0 0 0 0,0-1 0 0 0,1 0 0 0 0,-1-1 0 0 0,0 0 0 0 0,0-1 0 0 0,-8 0-42 0 0,12 0-85 0 0,4 1-1 0 0,-1 0 1 0 0,0 0-1 0 0,0 0 1 0 0,1-1-1 0 0,-1 1 1 0 0,0-1-1 0 0,0 0 0 0 0,0 0 1 0 0,0 0-1 0 0,0 0 1 0 0,1 0-1 0 0,-1-1 1 0 0,0 1-1 0 0,0-1 1 0 0,0 0-1 0 0,1 0 1 0 0,-1 0-1 0 0,0 0 1 0 0,1 0-1 0 0,-1-1 1 0 0,1 1-1 0 0,0-1 1 0 0,-1 1-1 0 0,1-1 1 0 0,0 0-1 0 0,0 0 1 0 0,0 0-1 0 0,0 0 1 0 0,-1-2 85 0 0,22-29-3963 0 0,-3 18 2587 0 0</inkml:trace>
  <inkml:trace contextRef="#ctx0" brushRef="#br0" timeOffset="33985.421">20782 2346 968 0 0,'2'-3'181'0'0,"-1"0"0"0"0,0 1 0 0 0,1-1 0 0 0,-1 0 0 0 0,0 0-1 0 0,-1 0 1 0 0,1 0 0 0 0,-1 0 0 0 0,1 0 0 0 0,-1 0 0 0 0,0 0 0 0 0,0 0 0 0 0,0-1 0 0 0,-1 1 0 0 0,1 0-1 0 0,-1 0 1 0 0,1 0 0 0 0,-1 0 0 0 0,0 0 0 0 0,0 1 0 0 0,0-1 0 0 0,-1 0 0 0 0,1 0 0 0 0,-1 1 0 0 0,1-1 0 0 0,-2 0-181 0 0,0-1 61 0 0,-1 0 0 0 0,1 1 0 0 0,-1 0 0 0 0,0-1 0 0 0,0 1 0 0 0,0 0 0 0 0,-1 1 0 0 0,1-1 1 0 0,0 1-1 0 0,-1 0 0 0 0,0 0 0 0 0,0 0 0 0 0,0 1 0 0 0,1 0 0 0 0,-1 0 0 0 0,0 0 0 0 0,0 0 1 0 0,-1 1-1 0 0,1 0 0 0 0,0 0 0 0 0,0 0 0 0 0,0 1 0 0 0,0-1 0 0 0,0 1 0 0 0,-1 1-61 0 0,-5 1 59 0 0,0 1 0 0 0,0 0 0 0 0,1 0 0 0 0,-1 1 0 0 0,1 1 0 0 0,0 0-1 0 0,1 0 1 0 0,-1 1 0 0 0,1 0 0 0 0,1 0 0 0 0,-1 1 0 0 0,1 0 0 0 0,1 1 0 0 0,-1 0-1 0 0,2 0 1 0 0,-1 0 0 0 0,1 1 0 0 0,1 0 0 0 0,-1 0 0 0 0,2 1 0 0 0,-1-1-1 0 0,2 1 1 0 0,-1 0 0 0 0,2 0 0 0 0,-1 1 0 0 0,1-1 0 0 0,1 7-59 0 0,1-14 4 0 0,1 0 1 0 0,-1 0-1 0 0,1-1 1 0 0,0 1 0 0 0,1 0-1 0 0,-1-1 1 0 0,1 1-1 0 0,-1-1 1 0 0,1 1-1 0 0,0-1 1 0 0,0 0-1 0 0,1 0 1 0 0,-1 0 0 0 0,1 0-1 0 0,-1 0 1 0 0,1-1-1 0 0,0 1 1 0 0,0-1-1 0 0,0 0 1 0 0,0 1 0 0 0,1-1-1 0 0,-1-1 1 0 0,1 1-1 0 0,-1 0 1 0 0,1-1-1 0 0,-1 0 1 0 0,1 0-1 0 0,0 0 1 0 0,-1 0 0 0 0,1-1-1 0 0,0 1 1 0 0,0-1-1 0 0,0 0 1 0 0,0 0-5 0 0,128-15-425 0 0,-123 10 422 0 0,-1-1 1 0 0,0 0 0 0 0,0 0-1 0 0,0-1 1 0 0,-1 0 0 0 0,0-1-1 0 0,0 1 1 0 0,-1-1-1 0 0,0-1 1 0 0,0 1 0 0 0,-1-1-1 0 0,0 0 1 0 0,-1 0 0 0 0,0 0-1 0 0,0-1 1 0 0,-1 0-1 0 0,0 0 1 0 0,-1 1 0 0 0,1-7 2 0 0,2-2 257 0 0,-5 17-246 0 0,0 0 0 0 0,0 0 1 0 0,0 0-1 0 0,0 0 1 0 0,0 0-1 0 0,0 0 0 0 0,0 0 1 0 0,0 0-1 0 0,0 0 0 0 0,0 0 1 0 0,1 0-1 0 0,-1 0 0 0 0,0 1 1 0 0,1-1-1 0 0,-1 0 0 0 0,0 0 1 0 0,1 0-1 0 0,0 0 0 0 0,-1 0 1 0 0,1 1-1 0 0,-1-1 0 0 0,1 0 1 0 0,0 1-1 0 0,-1-1 0 0 0,1 0 1 0 0,0 1-1 0 0,0-1 0 0 0,0 1 1 0 0,0-1-1 0 0,-1 1 1 0 0,1-1-1 0 0,0 1 0 0 0,0 0 1 0 0,0-1-1 0 0,0 1 0 0 0,0 0 1 0 0,0 0-1 0 0,0 0 0 0 0,0 0 1 0 0,0 0-1 0 0,0 0 0 0 0,0 0 1 0 0,0 0-1 0 0,0 0 0 0 0,0 0 1 0 0,0 0-1 0 0,0 1 0 0 0,0-1 1 0 0,-1 0-1 0 0,1 1 0 0 0,0-1 1 0 0,0 1-1 0 0,0-1 0 0 0,0 1 1 0 0,0-1-1 0 0,-1 1 0 0 0,1-1 1 0 0,0 1-1 0 0,-1 0 1 0 0,1 0-1 0 0,0-1 0 0 0,-1 1-11 0 0,102 68-417 0 0,-39-17-2660 0 0,-52-39 499 0 0,-6-9 1344 0 0</inkml:trace>
  <inkml:trace contextRef="#ctx0" brushRef="#br0" timeOffset="34324.12">21070 2104 1804 0 0,'9'1'159'0'0,"0"1"0"0"0,0 0-1 0 0,0 1 1 0 0,0-1 0 0 0,0 1 0 0 0,-1 1 0 0 0,0 0-1 0 0,0 0 1 0 0,0 1 0 0 0,0 0 0 0 0,0 0-1 0 0,-1 1 1 0 0,0 0 0 0 0,0 0 0 0 0,-1 0-1 0 0,0 1 1 0 0,0 0 0 0 0,0 1 0 0 0,-1-1 0 0 0,0 1-1 0 0,-1 0 1 0 0,0 0 0 0 0,1 2-159 0 0,7 6 355 0 0,0 0 0 0 0,-2 1 0 0 0,0 0 1 0 0,-1 1-1 0 0,0 0 0 0 0,-2 1 0 0 0,0-1 1 0 0,-1 1-1 0 0,-1 1 0 0 0,-1-1 0 0 0,-1 1 0 0 0,0 0 1 0 0,-1 3-356 0 0,-24-29 1132 0 0,20-3-1138 0 0,0-1 0 0 0,0 1 0 0 0,1-1 0 0 0,0 1 1 0 0,1-1-1 0 0,0 1 0 0 0,0-1 0 0 0,1 1 0 0 0,1-1 1 0 0,-1 1-1 0 0,2-1 0 0 0,-1 1 0 0 0,1 0 0 0 0,1 0 0 0 0,-1 0 1 0 0,1 1-1 0 0,1-1 0 0 0,3-4 6 0 0,63-97-1253 0 0,-37 68-2728 0 0,-28 38 1510 0 0,-6 4 1427 0 0</inkml:trace>
  <inkml:trace contextRef="#ctx0" brushRef="#br0" timeOffset="34911.18">21799 2236 2104 0 0,'-3'-2'132'0'0,"0"0"-1"0"0,-1 1 1 0 0,1-1-1 0 0,-1 1 1 0 0,1 0-1 0 0,-1-1 1 0 0,0 2-1 0 0,1-1 0 0 0,-1 0 1 0 0,0 1-1 0 0,0 0 1 0 0,1 0-1 0 0,-1 0 1 0 0,0 0-1 0 0,0 1 1 0 0,1-1-1 0 0,-1 1 1 0 0,0 0-1 0 0,1 0 1 0 0,-1 0-1 0 0,1 1 1 0 0,-1-1-1 0 0,1 1 1 0 0,0 0-1 0 0,-2 1-131 0 0,2-2 29 0 0,-11 4 105 0 0,1 1 0 0 0,-1 0 1 0 0,1 2-1 0 0,0-1 0 0 0,1 2 0 0 0,-1-1 0 0 0,2 2 1 0 0,-1-1-1 0 0,1 2 0 0 0,1-1 0 0 0,0 2 1 0 0,0-1-1 0 0,2 1 0 0 0,-1 1 0 0 0,-2 4-134 0 0,12-14 30 0 0,-1 0 0 0 0,1-1 0 0 0,0 1 0 0 0,0-1 0 0 0,0 1-1 0 0,0-1 1 0 0,0 0 0 0 0,0 1 0 0 0,0-1 0 0 0,1 0 0 0 0,-1 0 0 0 0,1 0-1 0 0,0 0 1 0 0,0 0 0 0 0,0 0 0 0 0,0-1 0 0 0,0 1 0 0 0,0 0-1 0 0,0-1 1 0 0,0 0 0 0 0,0 1 0 0 0,1-1 0 0 0,-1 0 0 0 0,1 0 0 0 0,-1 0-1 0 0,1-1 1 0 0,-1 1 0 0 0,1-1 0 0 0,-1 1 0 0 0,1-1 0 0 0,0 0-1 0 0,-1 0 1 0 0,1 0 0 0 0,-1 0 0 0 0,1 0 0 0 0,0-1 0 0 0,-1 1 0 0 0,1-1-1 0 0,-1 0 1 0 0,1 1 0 0 0,-1-1 0 0 0,1-1-30 0 0,3 2 23 0 0,15-2-52 0 0,-1-2-1 0 0,1 0 0 0 0,-1-1 1 0 0,1-1-1 0 0,-2-1 1 0 0,1-1-1 0 0,-1-1 1 0 0,0 0-1 0 0,-1-1 1 0 0,0-2-1 0 0,0 1 0 0 0,2-5 30 0 0,28-39 599 0 0,-47 55-592 0 0,-1 0-17 0 0,29 62-258 0 0,88 108-3839 0 0,-103-155 2859 0 0,0-4 28 0 0</inkml:trace>
  <inkml:trace contextRef="#ctx0" brushRef="#br0" timeOffset="35828.337">22148 2091 1440 0 0,'12'16'362'0'0,"-1"0"0"0"0,-1 1 0 0 0,0 0 0 0 0,-1 0 1 0 0,-1 1-1 0 0,-1 0 0 0 0,0 1 0 0 0,-1 0 0 0 0,-1 0 0 0 0,-1 5-362 0 0,5 6 277 0 0,12 101 3220 0 0,-21-130-3295 0 0,0-1 31 0 0,0 0-25 0 0,2-3-42 0 0,22-41 81 0 0,-17 26-284 0 0,2 1 0 0 0,0 0 0 0 0,1 1 1 0 0,0 0-1 0 0,2 0 0 0 0,-1 1 1 0 0,2 0-1 0 0,0 1 0 0 0,1 1 1 0 0,0 0-1 0 0,1 1 0 0 0,1 0 1 0 0,11-6 36 0 0,-24 18-20 0 0,-1-1 1 0 0,1 1 0 0 0,0-1 0 0 0,0 1 0 0 0,-1 0 0 0 0,1 0 0 0 0,0 0 0 0 0,0 0 0 0 0,0 1-1 0 0,-1-1 1 0 0,1 1 0 0 0,0-1 0 0 0,-1 1 0 0 0,1 0 0 0 0,0 0 0 0 0,-1 0 0 0 0,1 1 0 0 0,-1-1 0 0 0,0 1-1 0 0,1-1 1 0 0,-1 1 0 0 0,0 0 0 0 0,0 0 0 0 0,0 0 0 0 0,0 0 0 0 0,0 0 0 0 0,0 0 0 0 0,-1 0 0 0 0,1 1-1 0 0,-1-1 1 0 0,0 0 0 0 0,1 1 0 0 0,-1 0 0 0 0,0-1 0 0 0,0 2 19 0 0,26 102-111 0 0,-50-5 140 0 0,23-99 72 0 0,0-2-24 0 0,0 0-5 0 0,0 0 21 0 0,7-3 290 0 0,51-102-203 0 0,38-29-361 0 0,-46 196-41 0 0,-42-47 216 0 0,-5-6-9 0 0,1 0 0 0 0,0-1-1 0 0,0 0 1 0 0,0 1 0 0 0,1-2-1 0 0,0 1 1 0 0,1 0 0 0 0,0-1-1 0 0,0 0 1 0 0,0-1 0 0 0,1 1-1 0 0,0-1 1 0 0,0 0 0 0 0,1-1-1 0 0,0 0 1 0 0,0 0 0 0 0,0-1-1 0 0,0 0 1 0 0,1 0-1 0 0,-1-1 1 0 0,3 1 15 0 0,9 0 7 0 0,0-1 1 0 0,0 0-1 0 0,0-2 0 0 0,0 0 1 0 0,0-1-1 0 0,0-1 0 0 0,1-1 1 0 0,-1-1-1 0 0,-1-1 0 0 0,1-1 1 0 0,-1 0-1 0 0,1-1 0 0 0,-2-2 1 0 0,1 0-1 0 0,-1 0 0 0 0,0-2 1 0 0,-1 0-1 0 0,0-1 0 0 0,0-1 1 0 0,-2 0-1 0 0,1-2 0 0 0,0-1-7 0 0,-15 14 3 0 0,1 0 0 0 0,-1 0 0 0 0,0 0-1 0 0,0 0 1 0 0,1 0 0 0 0,-1 0-1 0 0,0 0 1 0 0,0 0 0 0 0,0-1 0 0 0,0 1-1 0 0,0 0 1 0 0,0-1 0 0 0,-1 1-1 0 0,1-1 1 0 0,0 1 0 0 0,-1-1-1 0 0,1 1 1 0 0,-1-1 0 0 0,0 1 0 0 0,1-1-1 0 0,-1 1 1 0 0,0-1 0 0 0,0 0-1 0 0,0 1 1 0 0,0-1 0 0 0,0 1-1 0 0,0-1 1 0 0,-1 0 0 0 0,1 1 0 0 0,0-1-1 0 0,-1 1 1 0 0,1-1 0 0 0,-1 1-1 0 0,0-1 1 0 0,0 1 0 0 0,1-1 0 0 0,-1 1-1 0 0,0 0 1 0 0,0-1 0 0 0,0 1-1 0 0,0 0 1 0 0,0 0 0 0 0,-1 0-1 0 0,1 0 1 0 0,0 0 0 0 0,0 0 0 0 0,-1 0-1 0 0,1 0 1 0 0,-1 0 0 0 0,0 0-3 0 0,-90-7 210 0 0,80 9-197 0 0,-1 0-1 0 0,1 1 1 0 0,0 1 0 0 0,0 0-1 0 0,1 1 1 0 0,-1 0 0 0 0,1 0-1 0 0,-1 1 1 0 0,2 1 0 0 0,-1 0-1 0 0,0 1 1 0 0,1 0 0 0 0,0 0-1 0 0,1 1 1 0 0,0 0 0 0 0,0 1-1 0 0,1 0 1 0 0,0 0 0 0 0,0 1-1 0 0,1 0 1 0 0,0 0 0 0 0,1 1-1 0 0,0 0 1 0 0,1 0 0 0 0,0 0-1 0 0,-2 9-12 0 0,11-12-28 0 0,-1-1-1 0 0,1 0 0 0 0,0 0 0 0 0,0 0 1 0 0,1 0-1 0 0,0-1 0 0 0,0 0 1 0 0,1 0-1 0 0,0 0 0 0 0,0-1 0 0 0,0 0 1 0 0,0 0-1 0 0,1 0 0 0 0,0-1 1 0 0,0 0-1 0 0,0 0 0 0 0,0-1 0 0 0,1 1 1 0 0,0-2-1 0 0,-1 1 0 0 0,1-1 1 0 0,0-1-1 0 0,0 1 0 0 0,0-1 0 0 0,0-1 1 0 0,0 1-1 0 0,1-1 0 0 0,-1-1 1 0 0,0 1-1 0 0,1-2 29 0 0,88-2-1680 0 0,55-73-3135 0 0,-126 52 3553 0 0</inkml:trace>
  <inkml:trace contextRef="#ctx0" brushRef="#br0" timeOffset="36077.985">23682 1966 1892 0 0,'-9'-89'6816'0'0,"-15"84"-5452"0"0,17 16-1265 0 0,1-1 1 0 0,0 1-1 0 0,1 0 0 0 0,0 1 0 0 0,1-1 1 0 0,1 1-1 0 0,-1 0 0 0 0,2 0 0 0 0,-1 0 0 0 0,2 0 1 0 0,0 0-1 0 0,0 1 0 0 0,1-1 0 0 0,1 0 1 0 0,1 9-100 0 0,-2-4 75 0 0,30 173-342 0 0,-30-186 209 0 0,12 114-1214 0 0,-10-37-2662 0 0,-20-22 1356 0 0,6-43 1291 0 0</inkml:trace>
  <inkml:trace contextRef="#ctx0" brushRef="#br0" timeOffset="36339.846">23376 2239 2832 0 0,'6'-1'924'0'0,"1"-1"-140"0"0,14-8-112 0 0,8 3-71 0 0,1 1-141 0 0,2-3-76 0 0,0 1-104 0 0,5 3-208 0 0,2 0-4 0 0,4 0-600 0 0,-4-5-296 0 0,2 5-477 0 0,0 0 97 0 0,-7-3-32 0 0</inkml:trace>
  <inkml:trace contextRef="#ctx0" brushRef="#br0" timeOffset="36945.412">23819 2293 1060 0 0,'133'28'5155'0'0,"73"-60"-3501"0"0,-201 30-1647 0 0,-1 1 0 0 0,1-1-1 0 0,0 0 1 0 0,-1-1 0 0 0,0 1-1 0 0,1-1 1 0 0,-1 0-1 0 0,0 0 1 0 0,0 0 0 0 0,-1 0-1 0 0,1-1 1 0 0,-1 1 0 0 0,0-1-1 0 0,1 0 1 0 0,-2 0-1 0 0,1 0 1 0 0,0 0 0 0 0,1-5-7 0 0,-4 7-59 0 0,-4-11-24 0 0,-4 7 96 0 0,-1 0 0 0 0,1 1 0 0 0,-1 0 1 0 0,0 0-1 0 0,0 1 0 0 0,0 0 0 0 0,-1 1 0 0 0,1 0 0 0 0,-1 1 0 0 0,0-1 0 0 0,0 2 0 0 0,0 0 0 0 0,0 0 0 0 0,0 0 0 0 0,0 1 0 0 0,0 1 0 0 0,-9 1-13 0 0,12-2 32 0 0,-2 0-2 0 0,-1 1 0 0 0,1 0 0 0 0,0 0 0 0 0,-1 1 0 0 0,1 0 0 0 0,0 1 0 0 0,0 0 0 0 0,0 0 0 0 0,1 1 0 0 0,-1 0 0 0 0,1 0 0 0 0,0 1-1 0 0,0 0 1 0 0,0 1 0 0 0,1 0 0 0 0,-1 0 0 0 0,2 0 0 0 0,-1 1 0 0 0,1 0 0 0 0,0 0 0 0 0,0 1 0 0 0,1 0 0 0 0,0 0 0 0 0,0 0 0 0 0,1 0 0 0 0,0 1 0 0 0,0 0 0 0 0,1 0 0 0 0,1 0 0 0 0,-1 0-30 0 0,2 0 34 0 0,0 1 0 0 0,0-1 0 0 0,1 0 0 0 0,0 1 0 0 0,0-1 0 0 0,1 0 0 0 0,0 0 0 0 0,1 1 0 0 0,0-1 0 0 0,1 0 0 0 0,0-1 0 0 0,0 1 0 0 0,0 0 0 0 0,1-1 0 0 0,1 0 0 0 0,0 0 0 0 0,0 0 0 0 0,0 0 0 0 0,1-1 0 0 0,0 0 0 0 0,0 0 0 0 0,1-1 0 0 0,0 1 0 0 0,0-1 0 0 0,0-1 0 0 0,1 0 0 0 0,0 0 0 0 0,0 0 0 0 0,0-1 0 0 0,1 0 0 0 0,-1-1 0 0 0,1 0 0 0 0,0 0 0 0 0,0 0 0 0 0,0-2 0 0 0,6 2-34 0 0,1-2-143 0 0,0 0 1 0 0,1 0-1 0 0,-1-2 0 0 0,0 0 0 0 0,0-1 0 0 0,0 0 0 0 0,0-2 0 0 0,0 0 1 0 0,-1 0-1 0 0,1-2 0 0 0,-1 0 0 0 0,0 0 0 0 0,-1-1 0 0 0,0-1 0 0 0,0-1 1 0 0,-1 0-1 0 0,0-1 0 0 0,0 0 0 0 0,-1-1 0 0 0,0 0 0 0 0,-1-1 1 0 0,0 0-1 0 0,-1-1 0 0 0,-1 0 0 0 0,0 0 0 0 0,-1-1 0 0 0,3-7 143 0 0,110-185 910 0 0,-119 204-893 0 0,0 0-1 0 0,0 1 1 0 0,0-1 0 0 0,0 1-1 0 0,0 0 1 0 0,1 0-1 0 0,-1 0 1 0 0,0 0-1 0 0,1 0 1 0 0,-1 0 0 0 0,1 0-1 0 0,0 1 1 0 0,-1-1-1 0 0,1 1 1 0 0,-1 0-1 0 0,1 0 1 0 0,0 0 0 0 0,-1 0-1 0 0,1 0 1 0 0,-1 1-1 0 0,1-1 1 0 0,-1 1-1 0 0,1 0 1 0 0,-1 0 0 0 0,1-1-1 0 0,-1 2 1 0 0,1-1-1 0 0,-1 0 1 0 0,0 0-1 0 0,0 1 1 0 0,0-1 0 0 0,0 1-1 0 0,0 0 1 0 0,0-1-1 0 0,0 1 1 0 0,0 0-1 0 0,0 1-16 0 0,61 80 117 0 0,-55-67 48 0 0,52 115-310 0 0,-42-39 2946 0 0,-19-91-2760 0 0,0 0-1 0 0,0 0 0 0 0,-1 0 1 0 0,1 0-1 0 0,0-1 0 0 0,0 1 1 0 0,0 0-1 0 0,-1-1 0 0 0,1 1 1 0 0,0-1-1 0 0,-1 1 0 0 0,1-1 1 0 0,0 0-1 0 0,-1 0 0 0 0,1 1 0 0 0,-1-1 1 0 0,1 0-1 0 0,0 0 0 0 0,-1 0 1 0 0,1-1-1 0 0,0 1 0 0 0,-1 0 1 0 0,1 0-1 0 0,-1-1 0 0 0,1 1 1 0 0,0-1-1 0 0,0 1 0 0 0,-1-1 1 0 0,1 0-1 0 0,0 1 0 0 0,0-1 1 0 0,0 0-1 0 0,0 0 0 0 0,-1 0 1 0 0,1 0-1 0 0,1 0 0 0 0,-1 0 1 0 0,0 0-1 0 0,0 0 0 0 0,0 0 1 0 0,0 0-1 0 0,1 0 0 0 0,-1-1 0 0 0,1 1 1 0 0,-1 0-1 0 0,0-2-40 0 0,-3-4 52 0 0,0-1 1 0 0,0 0-1 0 0,1-1 0 0 0,0 1 0 0 0,1-1 0 0 0,-1 1 1 0 0,2-1-1 0 0,-1 0 0 0 0,1 0 0 0 0,1 0 0 0 0,-1 0 0 0 0,2 1 1 0 0,-1-1-1 0 0,1 0 0 0 0,0 0 0 0 0,1 0 0 0 0,0 1 1 0 0,0-1-1 0 0,1 1 0 0 0,0-1 0 0 0,1 1 0 0 0,0 0 1 0 0,1-1-53 0 0,5-11-280 0 0,0 1 0 0 0,2 0 1 0 0,0 0-1 0 0,1 2 0 0 0,1-1 0 0 0,0 2 1 0 0,1 0-1 0 0,1 0 0 0 0,1 1 280 0 0,89-60-8078 0 0,-98 70 6790 0 0</inkml:trace>
  <inkml:trace contextRef="#ctx0" brushRef="#br0" timeOffset="37209.058">25055 2313 2440 0 0,'14'11'10732'0'0,"-10"-9"-9114"0"0,-34-13-8687 0 0,-92-5 2262 0 0,89 11 3725 0 0</inkml:trace>
  <inkml:trace contextRef="#ctx0" brushRef="#br0" timeOffset="29952.093">14330 2538 1900 0 0,'14'-3'1170'0'0,"-14"3"-1069"0"0,-1 0-1 0 0,1 1 0 0 0,0-1 1 0 0,0 0-1 0 0,0 1 1 0 0,1-1-1 0 0,-1 1 0 0 0,0-1 1 0 0,0 0-1 0 0,0 1 0 0 0,0-1 1 0 0,0 0-1 0 0,0 1 0 0 0,0-1 1 0 0,1 0-1 0 0,-1 1 1 0 0,0-1-1 0 0,0 0 0 0 0,0 1 1 0 0,1-1-1 0 0,-1 0 0 0 0,0 0 1 0 0,0 1-1 0 0,1-1 1 0 0,-1 0-1 0 0,0 0 0 0 0,1 1 1 0 0,-1-1-1 0 0,0 0 0 0 0,1 0 1 0 0,-1 0-1 0 0,0 0 1 0 0,1 0-1 0 0,-1 1 0 0 0,0-1 1 0 0,1 0-1 0 0,-1 0-100 0 0,-1 6-424 0 0,-1 7 507 0 0,0 0 0 0 0,1 1 1 0 0,1-1-1 0 0,0 0 0 0 0,0 1 0 0 0,1-1 0 0 0,1 0 1 0 0,0 0-1 0 0,1 0 0 0 0,0 0 0 0 0,1 0 1 0 0,1-1-1 0 0,0 0 0 0 0,1 0 0 0 0,0 0 1 0 0,0 0-1 0 0,1-1 0 0 0,1 0 0 0 0,0-1 0 0 0,1 1 1 0 0,0-2-1 0 0,0 1 0 0 0,1-1-83 0 0,2 1 70 0 0,-1-1 1 0 0,1 0-1 0 0,0-1 0 0 0,1-1 0 0 0,0 0 0 0 0,0 0 1 0 0,0-2-1 0 0,1 1 0 0 0,0-2 0 0 0,0 0 0 0 0,0 0 1 0 0,1-2-1 0 0,-1 0 0 0 0,1 0 0 0 0,0-1 0 0 0,-1-1 1 0 0,1 0-1 0 0,0-2 0 0 0,-1 1 0 0 0,6-3-70 0 0,-8 1-25 0 0,1 0 1 0 0,-1-1-1 0 0,0-1 0 0 0,0 0 0 0 0,-1-1 0 0 0,1 0 1 0 0,-1-1-1 0 0,0 0 0 0 0,-1 0 0 0 0,0-1 0 0 0,0-1 0 0 0,-1 0 1 0 0,0 0-1 0 0,0-1 0 0 0,-1 0 0 0 0,-1 0 0 0 0,1-1 1 0 0,-2 0-1 0 0,1 0 0 0 0,-2-1 0 0 0,1 0 0 0 0,-2 0 1 0 0,3-6 24 0 0,-1-6-42 0 0,-1-1 0 0 0,-1 1 0 0 0,-1 0 0 0 0,-1-1 0 0 0,-1 0 0 0 0,-1 0 0 0 0,-2 1 0 0 0,0-1 0 0 0,-1 1 0 0 0,-3-8 42 0 0,1 13 60 0 0,-33-54 388 0 0,9 130-267 0 0,54 73-134 0 0,-10-99-383 0 0,0-1 0 0 0,2-1 0 0 0,1 0 0 0 0,1-2 0 0 0,2 0 0 0 0,0-1 0 0 0,2-1 0 0 0,1-2 0 0 0,13 11 336 0 0,25 28-3666 0 0,-46-45 2440 0 0</inkml:trace>
  <inkml:trace contextRef="#ctx0" brushRef="#br0" timeOffset="30400.805">15321 2603 1076 0 0,'11'16'418'0'0,"-1"0"0"0"0,0 1-1 0 0,-1 0 1 0 0,0 1 0 0 0,-2 0-1 0 0,0 1 1 0 0,-1-1 0 0 0,-1 1-1 0 0,-1 0 1 0 0,0 1 0 0 0,-2-1 0 0 0,1 18-418 0 0,-4-35 61 0 0,0-1 1 0 0,1 1 0 0 0,-1-1-1 0 0,0 1 1 0 0,0-1 0 0 0,0 0 0 0 0,0 1-1 0 0,0-1 1 0 0,-1 0 0 0 0,1 0 0 0 0,0 0-1 0 0,-1 0 1 0 0,1 0 0 0 0,0 0-1 0 0,-1 0 1 0 0,1 0 0 0 0,-1 0 0 0 0,0-1-1 0 0,1 1 1 0 0,-1 0 0 0 0,1-1-1 0 0,-1 0 1 0 0,0 1 0 0 0,1-1 0 0 0,-1 0-1 0 0,0 0 1 0 0,0 0 0 0 0,1 0 0 0 0,-1 0-1 0 0,0 0 1 0 0,1 0 0 0 0,-1-1-1 0 0,0 1-61 0 0,-3-5 22 0 0,0 0 0 0 0,0 0 0 0 0,1-1 0 0 0,0 1 0 0 0,0-1 0 0 0,0 0-1 0 0,1 0 1 0 0,0 0 0 0 0,0-1 0 0 0,0 1 0 0 0,1-1 0 0 0,0 0 0 0 0,0 1-1 0 0,1-1 1 0 0,0 0 0 0 0,0 0 0 0 0,0 0 0 0 0,1 0 0 0 0,0 0 0 0 0,1 0-1 0 0,-1 0 1 0 0,1 0 0 0 0,1 1 0 0 0,-1-1 0 0 0,1 0 0 0 0,1 0 0 0 0,-1 1 0 0 0,1 0-1 0 0,0-1 1 0 0,0 1 0 0 0,1 0 0 0 0,0 0 0 0 0,2-3-22 0 0,1-2-48 0 0,-3-1 7 0 0,0 1 0 0 0,1 0 1 0 0,1 1-1 0 0,0-1 0 0 0,0 1 0 0 0,1 0 1 0 0,0 1-1 0 0,1-1 0 0 0,0 2 0 0 0,0-1 1 0 0,1 1-1 0 0,0 0 0 0 0,1 1 1 0 0,-1 0-1 0 0,2 0 0 0 0,-1 1 0 0 0,0 1 1 0 0,1 0-1 0 0,0 0 0 0 0,1 1 0 0 0,-1 0 1 0 0,11-1 40 0 0,-12 8-33 0 0,1 1 0 0 0,-1 0 1 0 0,0 0-1 0 0,0 1 0 0 0,0 1 1 0 0,-1 0-1 0 0,0 0 0 0 0,0 1 0 0 0,0 0 1 0 0,-1 0-1 0 0,0 1 0 0 0,-1 0 1 0 0,0 0-1 0 0,0 1 0 0 0,0 0 1 0 0,-1 1-1 0 0,-1-1 0 0 0,0 1 0 0 0,0 0 1 0 0,0 0-1 0 0,-2 0 0 0 0,3 10 33 0 0,41 204-2156 0 0,-40-207-679 0 0,-5-15 1671 0 0</inkml:trace>
  <inkml:trace contextRef="#ctx0" brushRef="#br0" timeOffset="30679.422">16062 2293 908 0 0,'4'-11'862'0'0,"7"-13"2481"0"0,-9 46-1717 0 0,-3 12-1511 0 0,2 0-1 0 0,1-1 1 0 0,2 1 0 0 0,1-1 0 0 0,1 0 0 0 0,2 0 0 0 0,3 3-115 0 0,6 33 207 0 0,4 14-116 0 0,8 40 219 0 0,-21-37-2888 0 0,-22-74 197 0 0,8-11 1229 0 0</inkml:trace>
  <inkml:trace contextRef="#ctx0" brushRef="#br0" timeOffset="30926.74">16188 2766 1856 0 0,'11'-26'376'0'0,"2"0"-1"0"0,0 1 1 0 0,1 0 0 0 0,2 1-1 0 0,1 1 1 0 0,0 1 0 0 0,2 0-1 0 0,0 1 1 0 0,1 1-1 0 0,1 1 1 0 0,1 1 0 0 0,2 0-376 0 0,-4 1 123 0 0,163-111 522 0 0,-182 127-848 0 0,8 13-991 0 0,-54 34-241 0 0,17-27 931 0 0</inkml:trace>
  <inkml:trace contextRef="#ctx0" brushRef="#br0" timeOffset="31177.107">16282 2569 1468 0 0,'-88'56'1954'0'0,"93"-44"-356"0"0,246 94 1095 0 0,107 68-2881 0 0,-317-162-2849 0 0,-39-12 1818 0 0,-2 0 38 0 0</inkml:trace>
  <inkml:trace contextRef="#ctx0" brushRef="#br0" timeOffset="31531.177">16752 2481 2016 0 0,'5'1'113'0'0,"0"-1"1"0"0,0 1-1 0 0,0 1 0 0 0,-1-1 0 0 0,1 1 1 0 0,0 0-1 0 0,-1 0 0 0 0,1 0 0 0 0,-1 1 1 0 0,0-1-1 0 0,0 1 0 0 0,0 0 0 0 0,0 1 1 0 0,0-1-1 0 0,0 1 0 0 0,-1-1 0 0 0,0 1 1 0 0,0 0-1 0 0,0 0 0 0 0,0 0 0 0 0,-1 1 1 0 0,1-1-1 0 0,0 4-113 0 0,11 11 364 0 0,-5-7-185 0 0,-1 0 1 0 0,-1 0-1 0 0,0 1 1 0 0,-1 0-1 0 0,0 0 0 0 0,-1 1 1 0 0,-1 0-1 0 0,0-1 0 0 0,0 1 1 0 0,-2 1-1 0 0,0-1 0 0 0,0 6-179 0 0,-2-19 39 0 0,0 0-1 0 0,0-1 1 0 0,0 1-1 0 0,0 0 1 0 0,0 0-1 0 0,0 0 1 0 0,0 0 0 0 0,-1-1-1 0 0,1 1 1 0 0,0 0-1 0 0,0 0 1 0 0,-1 0-1 0 0,1-1 1 0 0,-1 1-1 0 0,1 0 1 0 0,-1-1-1 0 0,1 1 1 0 0,-1 0-1 0 0,1-1 1 0 0,-1 1-1 0 0,0-1 1 0 0,1 1-1 0 0,-1-1 1 0 0,0 1 0 0 0,1-1-1 0 0,-1 1 1 0 0,0-1-1 0 0,0 0 1 0 0,0 1-1 0 0,1-1 1 0 0,-1 0-1 0 0,0 0 1 0 0,0 1-1 0 0,0-1 1 0 0,0 0-1 0 0,1 0 1 0 0,-1 0-1 0 0,0 0 1 0 0,0 0-1 0 0,0 0 1 0 0,0 0-1 0 0,1-1 1 0 0,-1 1 0 0 0,0 0-1 0 0,0 0 1 0 0,0-1-1 0 0,1 1 1 0 0,-1 0-1 0 0,0-1 1 0 0,0 1-1 0 0,1-1 1 0 0,-1 1-1 0 0,0-1 1 0 0,1 1-1 0 0,-1-1 1 0 0,0 0-1 0 0,1 1 1 0 0,-1-1-1 0 0,1 0 1 0 0,-1 1-1 0 0,1-1 1 0 0,0 0 0 0 0,-1 1-1 0 0,1-1 1 0 0,0 0-1 0 0,-1 0 1 0 0,1 0-1 0 0,0 0 1 0 0,0 1-1 0 0,0-2-38 0 0,-4-6 37 0 0,2-1 0 0 0,-1 0 1 0 0,2 1-1 0 0,-1-1 0 0 0,1 0 0 0 0,0 0 0 0 0,1 0 0 0 0,0-1 0 0 0,0 1 0 0 0,1 0 0 0 0,0 0 0 0 0,1 0 1 0 0,0 1-1 0 0,0-1 0 0 0,1 0 0 0 0,0 1 0 0 0,3-6-37 0 0,2-5 13 0 0,0 0 0 0 0,1 1 0 0 0,1 1 0 0 0,1 0 0 0 0,1 0 0 0 0,0 1 0 0 0,1 0 0 0 0,0 1 0 0 0,1 0 1 0 0,1 2-1 0 0,1-1 0 0 0,9-5-13 0 0,-21 16-2 0 0,0 1 1 0 0,0-1-1 0 0,0 1 1 0 0,0 0-1 0 0,1 0 1 0 0,-1 1-1 0 0,1-1 1 0 0,-1 1-1 0 0,1 0 1 0 0,-1 0-1 0 0,1 1 1 0 0,-1-1-1 0 0,1 1 1 0 0,0 0-1 0 0,-1 0 1 0 0,1 1-1 0 0,0 0 1 0 0,-1-1-1 0 0,1 1 1 0 0,-1 1-1 0 0,1-1 0 0 0,-1 1 1 0 0,0-1-1 0 0,0 1 1 0 0,1 1-1 0 0,-1-1 1 0 0,0 0-1 0 0,-1 1 1 0 0,1 0-1 0 0,0 0 1 0 0,-1 0-1 0 0,0 0 1 0 0,0 1-1 0 0,0-1 1 0 0,0 1-1 0 0,0 0 1 0 0,0 1 1 0 0,6 10-7 0 0,0 0 1 0 0,-1 0 0 0 0,-1 1-1 0 0,-1 0 1 0 0,0 0-1 0 0,-1 0 1 0 0,0 1 0 0 0,-2 0-1 0 0,1 7 7 0 0,6 110-1007 0 0,-10-44-2841 0 0,0-55 907 0 0,0-26 1841 0 0</inkml:trace>
  <inkml:trace contextRef="#ctx0" brushRef="#br0" timeOffset="32849.057">17902 2426 928 0 0,'-9'-5'239'0'0,"-1"1"0"0"0,1-1 0 0 0,-1 2-1 0 0,0 0 1 0 0,0 0 0 0 0,-1 1 0 0 0,1 0 0 0 0,0 0-1 0 0,-1 1 1 0 0,1 1 0 0 0,-1 0 0 0 0,1 0 0 0 0,-1 1 0 0 0,-7 2-239 0 0,-17-2 309 0 0,18-1-193 0 0,0 1-1 0 0,1 1 1 0 0,-1 0 0 0 0,1 1-1 0 0,0 1 1 0 0,0 1 0 0 0,0 0-1 0 0,0 1 1 0 0,1 1-1 0 0,0 0 1 0 0,0 1 0 0 0,1 0-1 0 0,0 2 1 0 0,0-1 0 0 0,1 2-1 0 0,-9 8-115 0 0,10-6 118 0 0,0 0 1 0 0,0 1-1 0 0,1 0 0 0 0,1 1 0 0 0,1 0 1 0 0,0 1-1 0 0,1 0 0 0 0,0 0 0 0 0,1 1 0 0 0,1 0 1 0 0,1 0-1 0 0,0 0 0 0 0,2 0 0 0 0,-1 1 1 0 0,2 0-1 0 0,1 2-118 0 0,0-15 20 0 0,1-1 0 0 0,1 1 0 0 0,-1-1 0 0 0,0 1 0 0 0,1-1 1 0 0,0 0-1 0 0,0 1 0 0 0,1-1 0 0 0,-1 0 0 0 0,1 0 0 0 0,0 0 0 0 0,0 0 1 0 0,0 0-1 0 0,0 0 0 0 0,1 0 0 0 0,0-1 0 0 0,-1 1 0 0 0,1-1 0 0 0,1 0 1 0 0,-1 0-1 0 0,0 0 0 0 0,1 0 0 0 0,-1-1 0 0 0,1 1 0 0 0,0-1 0 0 0,0 0 1 0 0,0 0-1 0 0,0 0 0 0 0,0-1 0 0 0,1 1 0 0 0,-1-1 0 0 0,0 0 0 0 0,1 0 0 0 0,-1-1 1 0 0,1 1-1 0 0,-1-1 0 0 0,1 0 0 0 0,-1 0 0 0 0,1-1-20 0 0,14-11-12 0 0,-1-1 1 0 0,0 0-1 0 0,-1-2 0 0 0,0 0 1 0 0,-2-1-1 0 0,1-1 0 0 0,-2 0 1 0 0,0-1-1 0 0,-2 0 0 0 0,0-1 0 0 0,-1-1 1 0 0,0 0-1 0 0,-2 0 0 0 0,0-2 12 0 0,51-85-258 0 0,-8 32 165 0 0,-13 83-213 0 0,31 117-74 0 0,-60-99 364 0 0,-8-14 58 0 0,1 1-1 0 0,1-1 0 0 0,0 0 0 0 0,0 0 1 0 0,1-1-1 0 0,1 0 0 0 0,0 1 0 0 0,0-2 1 0 0,1 1-1 0 0,1-1 0 0 0,-1 0 1 0 0,2-1-1 0 0,-1 1 0 0 0,1-2 0 0 0,1 1 1 0 0,0-1-1 0 0,0-1 0 0 0,0 0 0 0 0,1 0 1 0 0,0-1-1 0 0,0 0 0 0 0,1-1 0 0 0,0-1 1 0 0,-1 0-1 0 0,2 0 0 0 0,3 0-41 0 0,-4-7 5 0 0,-1 0 1 0 0,1-1-1 0 0,-1 0 0 0 0,0-1 0 0 0,-1 0 0 0 0,1-1 1 0 0,-1 0-1 0 0,0-1 0 0 0,0 0 0 0 0,-1 0 0 0 0,0-1 0 0 0,0 0 1 0 0,-1-1-1 0 0,0 0 0 0 0,0 0 0 0 0,-1-1 0 0 0,0 0 1 0 0,-1 0-1 0 0,5-11-5 0 0,11-134 81 0 0,-50 90 100 0 0,16 91-295 0 0,8-10 131 0 0,2 0 0 0 0,0 0 0 0 0,1 0 0 0 0,1 1 1 0 0,1-1-1 0 0,0 1 0 0 0,1-1 0 0 0,0 0 0 0 0,1 0 0 0 0,1 0 1 0 0,1-1-1 0 0,0 1 0 0 0,1-1 0 0 0,1 0 0 0 0,0 0 0 0 0,1-1 1 0 0,1 0-1 0 0,0 0 0 0 0,3 1-17 0 0,-8-11 3 0 0,0-1 0 0 0,0 1-1 0 0,1-1 1 0 0,0 0 0 0 0,-1 0 0 0 0,1 0 0 0 0,0-1 0 0 0,1 0 0 0 0,-1 0 0 0 0,0 0-1 0 0,1 0 1 0 0,-1-1 0 0 0,1 0 0 0 0,-1 0 0 0 0,1-1 0 0 0,-1 1 0 0 0,1-1 0 0 0,0 0-1 0 0,-1-1 1 0 0,1 0 0 0 0,-1 1 0 0 0,1-2 0 0 0,0 1-3 0 0,8-9-4 0 0,-1 1 0 0 0,0-2 0 0 0,-1 0 0 0 0,0 0-1 0 0,-1-1 1 0 0,0-1 0 0 0,-1 0 0 0 0,-1 0 0 0 0,0-1 0 0 0,0 0 0 0 0,-2-1 0 0 0,1 0 0 0 0,-2 0 0 0 0,0 0 0 0 0,-1-1 0 0 0,-1 0 0 0 0,0 0-1 0 0,-1 0 1 0 0,-1 0 0 0 0,0-1 0 0 0,-1 1 0 0 0,-1 0 0 0 0,-1-1 0 0 0,0 1 0 0 0,-1-2 4 0 0,3 12-21 0 0,0-1 0 0 0,0 0 0 0 0,1 0 0 0 0,0 1 0 0 0,0-1-1 0 0,1 1 1 0 0,-1-1 0 0 0,2 1 0 0 0,-1 0 0 0 0,1 0 0 0 0,-1 0 0 0 0,2 1 0 0 0,-1-1 0 0 0,0 1 0 0 0,1 0 0 0 0,0 0 0 0 0,0 1 0 0 0,1-1 0 0 0,0 1-1 0 0,3-2 22 0 0,-8 6-62 0 0,7 4 58 0 0,0 1 1 0 0,0-1-1 0 0,-1 2 1 0 0,0-1 0 0 0,0 1-1 0 0,0 0 1 0 0,-1 0-1 0 0,1 1 1 0 0,-2 0-1 0 0,1 0 1 0 0,-1 1-1 0 0,0-1 1 0 0,-1 1-1 0 0,1 0 1 0 0,-2 0-1 0 0,1 1 1 0 0,-1-1 0 0 0,0 1-1 0 0,0 4 4 0 0,-2-11-7 0 0,6 19 73 0 0,-1 1 0 0 0,0 0 1 0 0,-2-1-1 0 0,0 2 0 0 0,-2-1 0 0 0,0 0 0 0 0,-2 0 1 0 0,0 5-67 0 0,0-26 14 0 0,0 0 0 0 0,0 0 0 0 0,0-1 0 0 0,0 1 1 0 0,0 0-1 0 0,0 0 0 0 0,0-1 0 0 0,0 1 1 0 0,-1 0-1 0 0,1 0 0 0 0,0-1 0 0 0,0 1 0 0 0,-1 0 1 0 0,1 0-1 0 0,0-1 0 0 0,-1 1 0 0 0,1 0 1 0 0,0-1-1 0 0,-1 1 0 0 0,1-1 0 0 0,-1 1 0 0 0,0 0 1 0 0,1-1-1 0 0,-1 1 0 0 0,1-1 0 0 0,-1 1 1 0 0,0-1-1 0 0,1 0 0 0 0,-1 1 0 0 0,0-1 0 0 0,1 0 1 0 0,-1 1-1 0 0,0-1 0 0 0,0 0 0 0 0,1 0 1 0 0,-1 0-1 0 0,0 1 0 0 0,0-1 0 0 0,1 0 0 0 0,-1 0 1 0 0,0 0-1 0 0,0 0 0 0 0,0-1 0 0 0,1 1 1 0 0,-1 0-1 0 0,0 0 0 0 0,0 0 0 0 0,1-1 0 0 0,-1 1 1 0 0,0 0-1 0 0,1 0 0 0 0,-1-1 0 0 0,0 1 1 0 0,1-1-1 0 0,-1 1 0 0 0,0-1 0 0 0,1 1 0 0 0,-1-1 1 0 0,1 1-1 0 0,-1-1 0 0 0,1 0 0 0 0,-1 1 1 0 0,1-1-15 0 0,-3-17-4 0 0,0 1 1 0 0,2-1 0 0 0,0 0-1 0 0,1 1 1 0 0,1-1 0 0 0,1 0 0 0 0,0 1-1 0 0,2-1 1 0 0,0 1 0 0 0,0 0-1 0 0,2 0 1 0 0,0 0 0 0 0,1 1-1 0 0,0 0 1 0 0,2 0 0 0 0,0 1 0 0 0,0 0-1 0 0,2 1 1 0 0,-1 0 0 0 0,2 0-1 0 0,1 0 4 0 0,9-18-32 0 0,-19 27 32 0 0,-1 0-11 0 0,1 0 1 0 0,-1 1 0 0 0,1-1-1 0 0,0 1 1 0 0,1-1 0 0 0,-1 1-1 0 0,1 0 1 0 0,0 0 0 0 0,0 0-1 0 0,0 1 1 0 0,0-1 0 0 0,1 1-1 0 0,-1 0 1 0 0,1 1 0 0 0,0-1 0 0 0,0 1-1 0 0,0 0 1 0 0,0 0 0 0 0,0 0-1 0 0,1 1 1 0 0,4-1 10 0 0,-1 7-13 0 0,0 0 1 0 0,-1 2-1 0 0,0-1 0 0 0,0 1 1 0 0,0 0-1 0 0,-1 0 1 0 0,0 1-1 0 0,0 0 0 0 0,-1 0 1 0 0,0 1-1 0 0,-1 0 1 0 0,1 0-1 0 0,-1 2 13 0 0,10 18-240 0 0,-1 1-1 0 0,-2 0 1 0 0,-1 1 0 0 0,-1 0 0 0 0,-2 1 0 0 0,-1 0-1 0 0,1 12 241 0 0,-7 26-4567 0 0,-1-60 3501 0 0</inkml:trace>
  <inkml:trace contextRef="#ctx0" brushRef="#br0" timeOffset="28164.21">12956 2544 1192 0 0,'54'185'5328'0'0,"-6"-40"-5986"0"0,-46-99-2726 0 0,-15-30 2090 0 0</inkml:trace>
  <inkml:trace contextRef="#ctx0" brushRef="#br0" timeOffset="28693.62">13118 2889 868 0 0,'25'-24'2805'0'0,"-6"3"-2610"0"0,2 1 0 0 0,0 1 1 0 0,1 1-1 0 0,1 0 0 0 0,1 2 0 0 0,0 1 0 0 0,1 1 0 0 0,1 0 1 0 0,0 3-1 0 0,1 0 0 0 0,0 1 0 0 0,0 2 0 0 0,1 0 1 0 0,0 2-1 0 0,1 2 0 0 0,2 0-195 0 0,-25 4 19 0 0,1-1 0 0 0,0 2 1 0 0,-1-1-1 0 0,1 1 0 0 0,0 0 0 0 0,-1 0 0 0 0,0 1 1 0 0,1 0-1 0 0,-1 0 0 0 0,0 0 0 0 0,0 1 1 0 0,0 0-1 0 0,0 0 0 0 0,0 1 0 0 0,-1 0 0 0 0,1 0 1 0 0,-1 0-1 0 0,0 0 0 0 0,-1 1 0 0 0,1 0 0 0 0,-1 0 1 0 0,1 0-1 0 0,-2 0 0 0 0,1 1 0 0 0,-1 0 1 0 0,1-1-1 0 0,-1 1 0 0 0,-1 1 0 0 0,1-1 0 0 0,-1 0 1 0 0,-1 1-1 0 0,1-1 0 0 0,-1 1 0 0 0,0-1 0 0 0,0 1 1 0 0,-1-1-1 0 0,0 1 0 0 0,0 0 0 0 0,-1 4-19 0 0,-6 3-33 0 0,-2 0 0 0 0,1-1 0 0 0,-2 0 1 0 0,0-1-1 0 0,0 0 0 0 0,-1-1 0 0 0,0 1 0 0 0,-1-2 0 0 0,0 0 0 0 0,-1-1 0 0 0,0 0 0 0 0,-1 0 0 0 0,0-2 0 0 0,-11 6 33 0 0,-92 6-3871 0 0,103-19 2778 0 0</inkml:trace>
  <inkml:trace contextRef="#ctx0" brushRef="#br0" timeOffset="44266.13">28820 2063 860 0 0,'-8'-6'165'0'0,"-1"2"-1"0"0,1-1 0 0 0,-1 2 1 0 0,0-1-1 0 0,-1 1 1 0 0,1 0-1 0 0,0 1 1 0 0,-1 0-1 0 0,0 1 1 0 0,1-1-1 0 0,-1 2 0 0 0,0 0 1 0 0,0 0-1 0 0,1 1 1 0 0,-1 0-1 0 0,0 0 1 0 0,1 1-1 0 0,-1 0 0 0 0,1 1 1 0 0,0 0-1 0 0,0 1 1 0 0,0 0-1 0 0,0 0 1 0 0,0 1-1 0 0,1 0 1 0 0,0 0-1 0 0,0 1 0 0 0,0 0 1 0 0,1 1-1 0 0,0-1 1 0 0,0 1-1 0 0,1 1 1 0 0,0-1-1 0 0,0 1 1 0 0,1 0-1 0 0,0 1 0 0 0,0-1 1 0 0,1 1-1 0 0,-1 2-164 0 0,-5 14 258 0 0,0-1-1 0 0,2 2 1 0 0,1-1-1 0 0,1 1 0 0 0,2 0 1 0 0,0 0-1 0 0,1 1 1 0 0,2-1-1 0 0,1 1 0 0 0,1-1 1 0 0,1 1-1 0 0,2 3-257 0 0,90 499 940 0 0,-116-442-3191 0 0,-33-66-2582 0 0,36-25 3742 0 0,-13-14 52 0 0</inkml:trace>
  <inkml:trace contextRef="#ctx0" brushRef="#br0" timeOffset="45042.32">28198 2533 2480 0 0,'0'-1'274'0'0,"1"1"0"0"0,-1 0 0 0 0,0-1 0 0 0,0 1 0 0 0,0 0 0 0 0,1-1 0 0 0,-1 1 0 0 0,0-1 0 0 0,0 1 0 0 0,0 0 0 0 0,0-1 0 0 0,0 1 0 0 0,0-1-1 0 0,0 1 1 0 0,0 0 0 0 0,0-1 0 0 0,0 1 0 0 0,0-1 0 0 0,0 1-274 0 0,21 1 90 0 0,247-26 1186 0 0,157-40-1156 0 0,-424 66-121 0 0,-1-1-1 0 0,1 0 1 0 0,0 1 0 0 0,-1-1 0 0 0,1 1-1 0 0,0-1 1 0 0,0 0 0 0 0,-1 0 0 0 0,1 0-1 0 0,0 1 1 0 0,0-1 0 0 0,-1 0 0 0 0,1 0-1 0 0,0 0 1 0 0,0 0 0 0 0,-1 0 0 0 0,1 0-1 0 0,0 0 1 0 0,0-1 0 0 0,0 1 0 0 0,-1 0-1 0 0,1 0 1 0 0,0-1 0 0 0,0 1 0 0 0,-1 0 0 0 0,1-1-1 0 0,0 1 1 0 0,-1-1 0 0 0,1 1 0 0 0,-1 0-1 0 0,1-1 1 0 0,0 0 0 0 0,-1 1 0 0 0,1-1-1 0 0,-1 1 1 0 0,1-1 0 0 0,-1 0 0 0 0,0 1-1 0 0,1-1 1 0 0,-1 0 0 0 0,0 1 0 0 0,1-1-1 0 0,-1 0 1 0 0,0 0 0 0 0,0 1 0 0 0,1-1-1 0 0,-1 0 1 0 0,0 0 0 0 0,0 0 0 0 0,0 1-1 0 0,0-1 1 0 0,0 0 0 0 0,0 0 0 0 0,0 1-1 0 0,-1-1 1 0 0,1 0 0 0 0,0 0 0 0 0,0 1-1 0 0,-1-1 1 0 0,1 0 0 0 0,0 0 0 0 0,-1 1 0 0 0,1-1-1 0 0,-1 0 1 0 0,1 1 0 0 0,0-1 0 0 0,-1 0 1 0 0,-51-17-162 0 0,35 20 165 0 0,1 1 1 0 0,0 1-1 0 0,0 0 0 0 0,0 1 0 0 0,0 0 1 0 0,1 2-1 0 0,-1 0 0 0 0,2 0 1 0 0,-1 1-1 0 0,1 1 0 0 0,0 1 0 0 0,1 0 1 0 0,0 0-1 0 0,1 2 0 0 0,0-1 0 0 0,1 2 1 0 0,0-1-1 0 0,1 1 0 0 0,0 1 0 0 0,1 0 1 0 0,1 0-1 0 0,0 1 0 0 0,1 0 1 0 0,1 0-1 0 0,0 1 0 0 0,1 0 0 0 0,0 0 1 0 0,2 0-1 0 0,-2 11-3 0 0,4-25 19 0 0,0 0 0 0 0,0 0 0 0 0,0 0 0 0 0,0-1 0 0 0,1 1 0 0 0,-1 0 0 0 0,1 0 0 0 0,-1 0 0 0 0,1 0 0 0 0,0 1 0 0 0,-1-1 0 0 0,1 0 0 0 0,0 0 0 0 0,1 0 0 0 0,-1 0 0 0 0,0 0 0 0 0,0 0 0 0 0,1 0 0 0 0,-1 0 0 0 0,1 0 0 0 0,0 0 0 0 0,0 0 0 0 0,0 0 0 0 0,-1-1 0 0 0,2 1 0 0 0,-1 0 0 0 0,0 0 0 0 0,0-1 0 0 0,1 1 0 0 0,-1-1 0 0 0,0 1 0 0 0,1-1 0 0 0,0 1 0 0 0,-1-1 0 0 0,1 0 0 0 0,0 0 0 0 0,-1 0 0 0 0,1 0 0 0 0,0 0 0 0 0,0 0 0 0 0,0-1 0 0 0,0 1 0 0 0,0-1 0 0 0,0 1 0 0 0,0-1 0 0 0,0 0 0 0 0,0 1-19 0 0,12-5 10 0 0,0-1 0 0 0,-1 0 0 0 0,0-1 1 0 0,0 0-1 0 0,0-1 0 0 0,-1-1 1 0 0,0 1-1 0 0,0-2 0 0 0,-1 0 1 0 0,0 0-1 0 0,-1-1 0 0 0,0-1 1 0 0,0 1-1 0 0,-1-2 0 0 0,-1 1 0 0 0,0-1 1 0 0,0 0-1 0 0,-2-1 0 0 0,7-12-10 0 0,45-60-193 0 0,-55 80 174 0 0,1 0 0 0 0,-1 0 0 0 0,1 0 0 0 0,0 0 0 0 0,0 0 0 0 0,0 1 0 0 0,0 0 0 0 0,1 0 0 0 0,0 0 0 0 0,0 0 0 0 0,0 1 0 0 0,0 0 0 0 0,1 0 0 0 0,-1 0 0 0 0,1 0 0 0 0,0 1 0 0 0,0 0 0 0 0,0 1 0 0 0,0-1 0 0 0,0 1 0 0 0,0 0 0 0 0,0 1 0 0 0,0-1 0 0 0,0 1 0 0 0,0 0 0 0 0,0 1 0 0 0,1-1 0 0 0,2 2 19 0 0,6 6 2 0 0,0 1 0 0 0,-1 1 0 0 0,0 0 0 0 0,0 1 0 0 0,-1 0 0 0 0,-1 1 0 0 0,0 0 0 0 0,0 1 0 0 0,-1 1 0 0 0,-1 0 0 0 0,0 0 0 0 0,-1 1 0 0 0,-1 0 0 0 0,0 0 0 0 0,-1 1 0 0 0,-1 0 0 0 0,0 0 0 0 0,-1 1 0 0 0,-1 0 0 0 0,-1 0 0 0 0,0 4-2 0 0,-3-19 43 0 0,-1 1 1 0 0,1 0-1 0 0,-1-1 1 0 0,0 1-1 0 0,0-1 1 0 0,0 1-1 0 0,-1-1 1 0 0,1 0-1 0 0,-1 1 1 0 0,1-1-1 0 0,-1 0 1 0 0,0 0-1 0 0,1 0 1 0 0,-1 0-1 0 0,0-1 1 0 0,0 1-1 0 0,-1 0 1 0 0,1-1-1 0 0,0 1 1 0 0,0-1-1 0 0,-1 0 1 0 0,1 0-1 0 0,-1 0 1 0 0,1 0-1 0 0,-1 0 1 0 0,1 0-1 0 0,-1-1 1 0 0,0 1-1 0 0,1-1 1 0 0,-1 0-1 0 0,0 0 1 0 0,1 0-1 0 0,-1 0 1 0 0,0 0-1 0 0,0-1 1 0 0,1 1-1 0 0,-1-1 1 0 0,1 0-1 0 0,-1 1 1 0 0,1-1-1 0 0,-1 0 1 0 0,1-1-1 0 0,-1 1 1 0 0,1 0-1 0 0,0-1 1 0 0,0 1-1 0 0,0-1 1 0 0,-1 0-1 0 0,2 0 1 0 0,-1 0-1 0 0,0 0 1 0 0,0 0-1 0 0,1 0 1 0 0,-1 0-1 0 0,1 0 1 0 0,-1-1-1 0 0,1 1 1 0 0,0 0-1 0 0,0-1 1 0 0,0 1-1 0 0,0-2-43 0 0,4-8-63 0 0,0 0 1 0 0,0 0-1 0 0,1 1 1 0 0,1-1-1 0 0,0 1 0 0 0,0 0 1 0 0,1 0-1 0 0,0 1 0 0 0,1 0 1 0 0,1 0-1 0 0,-1 0 0 0 0,1 1 1 0 0,1 0-1 0 0,0 1 1 0 0,0 0-1 0 0,1 0 0 0 0,0 1 1 0 0,0 0-1 0 0,0 1 0 0 0,6-2 63 0 0,244-151-7603 0 0,-224 136 6392 0 0</inkml:trace>
  <inkml:trace contextRef="#ctx0" brushRef="#br0" timeOffset="42415.509">25963 2078 1636 0 0,'24'-22'3384'0'0,"-2"3"-2959"0"0,-4-10 2411 0 0,-18 29-2669 0 0,-5 24 239 0 0,22 165-196 0 0,58 159-233 0 0,-73-337-300 0 0,1 0 0 0 0,-2 0 0 0 0,0 0-1 0 0,0 1 1 0 0,-1-1 0 0 0,0 0 0 0 0,-1 1 0 0 0,0-1 0 0 0,-1 0 0 0 0,0 0 0 0 0,-1 0 0 0 0,0 0 0 0 0,0 0 0 0 0,-2-1 0 0 0,1 1-1 0 0,-1-1 1 0 0,-6 8 323 0 0,-8 1-1056 0 0</inkml:trace>
  <inkml:trace contextRef="#ctx0" brushRef="#br0" timeOffset="43316.642">25561 2246 2596 0 0,'-11'-2'679'0'0,"-10"-1"765"0"0,32 0 792 0 0,74 0-1545 0 0,8 2-687 0 0,0-5 0 0 0,-1-3 0 0 0,0-4 0 0 0,-1-4-1 0 0,16-8-3 0 0,-98 23-22 0 0,1-1 0 0 0,-1 0 0 0 0,1 0-1 0 0,-1-1 1 0 0,0 0 0 0 0,0-1 0 0 0,0 0-1 0 0,-1 0 1 0 0,0-1 0 0 0,0 0 0 0 0,0-1-1 0 0,-1 1 1 0 0,0-1 0 0 0,0-1 0 0 0,-1 1-1 0 0,0-1 1 0 0,0 0 0 0 0,-1-1 0 0 0,0 1 0 0 0,0-1-1 0 0,-1 0 1 0 0,0-1 0 0 0,0 1 0 0 0,-1 0-1 0 0,1-10 23 0 0,-4 18-18 0 0,0 1 33 0 0,-12-11 26 0 0,3 152 73 0 0,21 261 554 0 0,-6-224 619 0 0,48-352-1470 0 0,-7 64-399 0 0,-21 130 286 0 0,-9-1 384 0 0,-7-5-94 0 0,2 0-1 0 0,-1-1 1 0 0,2-1 0 0 0,-1 0-1 0 0,2-1 1 0 0,-1 0-1 0 0,2-1 1 0 0,-1 0 0 0 0,1-2-1 0 0,1 1 1 0 0,8 2 6 0 0,188 14 212 0 0,-206-25-262 0 0,1 0 0 0 0,-1 0 1 0 0,1-1-1 0 0,-1 0 1 0 0,0 0-1 0 0,0-1 0 0 0,1 0 1 0 0,-1 0-1 0 0,0 0 0 0 0,-1-1 1 0 0,1 0-1 0 0,0 0 0 0 0,-1 0 1 0 0,0-1-1 0 0,1 0 1 0 0,-1 0-1 0 0,-1 0 0 0 0,1-1 1 0 0,-1 1-1 0 0,1-1 0 0 0,-2 0 1 0 0,1-1-1 0 0,0 1 0 0 0,-1 0 1 0 0,0-1-1 0 0,0 0 0 0 0,-1 0 1 0 0,1 0-1 0 0,-1 0 1 0 0,-1 0-1 0 0,1 0 0 0 0,-1-1 1 0 0,0 1-1 0 0,0 0 0 0 0,-1-1 1 0 0,0 1-1 0 0,0-1 0 0 0,-1 1 1 0 0,1 0-1 0 0,-2-1 0 0 0,1 1 1 0 0,0 0-1 0 0,-1 0 1 0 0,-2-5 49 0 0,-2 4-10 0 0,0 0 1 0 0,0 1 0 0 0,0 0 0 0 0,-1 0 0 0 0,0 1 0 0 0,0 0 0 0 0,0 0-1 0 0,0 1 1 0 0,-1 0 0 0 0,0 0 0 0 0,0 0 0 0 0,0 1 0 0 0,0 0 0 0 0,-1 1-1 0 0,1 0 1 0 0,-1 0 0 0 0,1 1 0 0 0,-1 0 0 0 0,0 1 0 0 0,0 0 0 0 0,1 0-1 0 0,-1 1 1 0 0,0 0 0 0 0,-2 1 9 0 0,-1-2 84 0 0,-113 34 174 0 0,121-32-227 0 0,1-1-1 0 0,-1 1 0 0 0,0 1 1 0 0,1-1-1 0 0,-1 0 1 0 0,1 1-1 0 0,0 0 1 0 0,0-1-1 0 0,0 1 1 0 0,0 0-1 0 0,0 1 1 0 0,1-1-1 0 0,0 1 1 0 0,-1-1-1 0 0,1 1 0 0 0,0-1 1 0 0,1 1-1 0 0,-1 0 1 0 0,1 0-1 0 0,0 0 1 0 0,-1 0-1 0 0,2 0 1 0 0,-1 0-1 0 0,0 0 1 0 0,1 1-1 0 0,0-1 1 0 0,0 0-1 0 0,0 0 0 0 0,1 0 1 0 0,-1 1-1 0 0,1-1-30 0 0,5 11 55 0 0,1 0 0 0 0,0 0-1 0 0,2 0 1 0 0,-1-1 0 0 0,2 0-1 0 0,0-1 1 0 0,0 0 0 0 0,1-1-1 0 0,1 0 1 0 0,0 0 0 0 0,0-1-1 0 0,1-1 1 0 0,1 0 0 0 0,0-1-1 0 0,0-1 1 0 0,1 0 0 0 0,0-1-1 0 0,3 1-54 0 0,186 53-3656 0 0,-178-60 2394 0 0,-10-1 21 0 0</inkml:trace>
  <inkml:trace contextRef="#ctx0" brushRef="#br0" timeOffset="43722.293">27250 2493 1004 0 0,'37'45'1870'0'0,"35"95"619"0"0,-72-139-2058 0 0,0-1 6 0 0,0 0-4 0 0,-3 3-66 0 0,2-2-330 0 0,-1-1 1 0 0,1 1-1 0 0,0 0 1 0 0,0-1 0 0 0,-1 1-1 0 0,1-1 1 0 0,-1 1-1 0 0,1-1 1 0 0,0 0-1 0 0,-1 1 1 0 0,1-1 0 0 0,-1 0-1 0 0,1 0 1 0 0,-1 0-1 0 0,1 0 1 0 0,0 0-1 0 0,-1-1 1 0 0,1 1 0 0 0,-1 0-1 0 0,1-1 1 0 0,0 1-1 0 0,-1-1 1 0 0,1 1-1 0 0,0-1 1 0 0,-1 0 0 0 0,1 1-1 0 0,0-1 1 0 0,0 0-1 0 0,0 0 1 0 0,-1 0-1 0 0,1 0 1 0 0,0 0 0 0 0,0 0-1 0 0,1 0 1 0 0,-1 0-1 0 0,0-1 1 0 0,0 1-1 0 0,0 0 1 0 0,1 0 0 0 0,-1-1-1 0 0,1 1 1 0 0,-1 0-1 0 0,1-1 1 0 0,-1 1-1 0 0,1-1 1 0 0,0 1 0 0 0,0 0-1 0 0,0-1-37 0 0,0-13 40 0 0,0 0 0 0 0,1 0-1 0 0,1 1 1 0 0,0-1 0 0 0,1 0-1 0 0,1 1 1 0 0,0 0 0 0 0,1 0-1 0 0,0 0 1 0 0,2 0 0 0 0,-1 1-1 0 0,1 0 1 0 0,1 0 0 0 0,1 1-1 0 0,0 0 1 0 0,0 0 0 0 0,1 1-1 0 0,0 1 1 0 0,1-1 0 0 0,0 2 0 0 0,5-4-40 0 0,-8 6-13 0 0,1 1 1 0 0,0 0 0 0 0,-1 0 0 0 0,2 1 0 0 0,-1 0-1 0 0,1 0 1 0 0,-1 1 0 0 0,1 0 0 0 0,1 1 0 0 0,-1 0-1 0 0,0 1 1 0 0,1 0 0 0 0,-1 1 0 0 0,2 0 12 0 0,-2 4-6 0 0,0 1-1 0 0,-1 0 1 0 0,0 1 0 0 0,0 0 0 0 0,0 0-1 0 0,0 1 1 0 0,-1 0 0 0 0,0 0-1 0 0,0 1 1 0 0,-1 0 0 0 0,1 1 0 0 0,-2 0-1 0 0,1 0 1 0 0,-1 0 0 0 0,0 1-1 0 0,-1 0 1 0 0,0 0 0 0 0,0 0 0 0 0,-1 1-1 0 0,-1-1 1 0 0,1 1 0 0 0,0 6 6 0 0,16 97-791 0 0,-18-37-5001 0 0,-2-75 4748 0 0</inkml:trace>
  <inkml:trace contextRef="#ctx0" brushRef="#br0" timeOffset="48514.653">2896 4523 1552 0 0,'0'0'100'0'0,"0"1"0"0"0,0-1 0 0 0,0 0 0 0 0,0 1 0 0 0,0-1-1 0 0,0 0 1 0 0,1 1 0 0 0,-1-1 0 0 0,0 1 0 0 0,0-1 0 0 0,0 0 0 0 0,0 1-1 0 0,0-1 1 0 0,0 0 0 0 0,1 1 0 0 0,-1-1 0 0 0,0 0 0 0 0,0 0 0 0 0,0 1 0 0 0,1-1-1 0 0,-1 0 1 0 0,0 1 0 0 0,1-1 0 0 0,-1 0 0 0 0,0 0 0 0 0,0 0 0 0 0,1 1 0 0 0,-1-1-1 0 0,0 0 1 0 0,1 0 0 0 0,-1 0 0 0 0,0 0 0 0 0,1 0 0 0 0,-1 1 0 0 0,1-1 0 0 0,-1 0-1 0 0,0 0 1 0 0,1 0 0 0 0,-1 0 0 0 0,0 0 0 0 0,1 0 0 0 0,-1 0 0 0 0,1 0 0 0 0,-1-1-1 0 0,0 1 1 0 0,1 0 0 0 0,-1 0 0 0 0,0 0 0 0 0,1 0-100 0 0,-2 59 5 0 0,0-39 451 0 0,1-2-302 0 0,-2-4-48 0 0,1 0 0 0 0,0 1 0 0 0,2-1 0 0 0,-1 0-1 0 0,1 0 1 0 0,1 1 0 0 0,1-1 0 0 0,0 0 0 0 0,1 0-1 0 0,0-1 1 0 0,1 1 0 0 0,1-1 0 0 0,0 0 0 0 0,0-1 0 0 0,1 1-1 0 0,1-1 1 0 0,5 6-106 0 0,-2-13 46 0 0,-1 0 1 0 0,1-1-1 0 0,0 0 0 0 0,0-1 1 0 0,0 0-1 0 0,0-1 0 0 0,1 0 0 0 0,-1 0 1 0 0,1-2-1 0 0,-1 1 0 0 0,1-1 0 0 0,-1-1 1 0 0,1 0-1 0 0,-1-1 0 0 0,0 0 0 0 0,1-1 1 0 0,-1 0-1 0 0,0-1 0 0 0,-1 0 1 0 0,5-2-47 0 0,0 0-25 0 0,0-1 1 0 0,0 0-1 0 0,0-2 1 0 0,-1 1-1 0 0,0-2 1 0 0,-1 0-1 0 0,0 0 1 0 0,-1-1-1 0 0,0-1 1 0 0,0 0 0 0 0,-1 0-1 0 0,-1-2 1 0 0,0 1-1 0 0,-1-1 1 0 0,-1 0-1 0 0,0-1 1 0 0,0 0-1 0 0,-2 0 1 0 0,0-1-1 0 0,-1 0 1 0 0,0 0 0 0 0,-1 0-1 0 0,-1 0 1 0 0,-1-1-1 0 0,1-12 25 0 0,-3-55 906 0 0,0 84-906 0 0,1 0 1 0 0,-1 1 0 0 0,0-1 0 0 0,0 1 0 0 0,0-1 0 0 0,0 1 0 0 0,0-1-1 0 0,0 0 1 0 0,0 1 0 0 0,0-1 0 0 0,0 1 0 0 0,0-1 0 0 0,0 1 0 0 0,-1-1-1 0 0,1 0 1 0 0,0 1 0 0 0,0-1 0 0 0,0 1 0 0 0,0-1 0 0 0,-1 0 0 0 0,1 1-1 0 0,0-1 1 0 0,-1 0 0 0 0,1 1 0 0 0,0-1 0 0 0,0 0 0 0 0,-1 1-1 0 0,1-1 1 0 0,0 0 0 0 0,-1 0 0 0 0,1 1 0 0 0,-1-1 0 0 0,1 0 0 0 0,0 0-1 0 0,-1 0 1 0 0,1 0 0 0 0,-1 1 0 0 0,1-1 0 0 0,0 0 0 0 0,-1 0 0 0 0,1 0-1 0 0,-1 0 1 0 0,1 0 0 0 0,-1 0 0 0 0,1 0 0 0 0,-1 0 0 0 0,1 0 0 0 0,0 0-1 0 0,-1 0 1 0 0,1-1 0 0 0,-1 1 0 0 0,1 0 0 0 0,0 0 0 0 0,-1 0 0 0 0,1 0-1 0 0,-1-1 1 0 0,1 1-1 0 0,21 137 24 0 0,100 141-1653 0 0,-81-208-3912 0 0,-38-65 4451 0 0</inkml:trace>
  <inkml:trace contextRef="#ctx0" brushRef="#br0" timeOffset="48979.69">3711 4613 1160 0 0,'14'31'860'0'0,"0"1"0"0"0,-3 0 1 0 0,0 1-1 0 0,-2 1 0 0 0,-2-1 0 0 0,-1 1 0 0 0,-1 1 0 0 0,-2-1 0 0 0,-1 1-860 0 0,-40-23 1330 0 0,31-21-1338 0 0,1 0 1 0 0,1-1-1 0 0,0 1 0 0 0,0-1 1 0 0,1 0-1 0 0,0 0 0 0 0,0-1 1 0 0,1 1-1 0 0,1-1 0 0 0,0 0 0 0 0,0 0 1 0 0,1 0-1 0 0,1 0 0 0 0,0 0 1 0 0,0 1-1 0 0,1-1 0 0 0,0 0 1 0 0,1 0-1 0 0,0 0 0 0 0,1 1 1 0 0,0-1-1 0 0,1 1 0 0 0,0 0 1 0 0,1 0-1 0 0,0 0 0 0 0,0 0 1 0 0,1 1 7 0 0,-4 2-43 0 0,1 0 1 0 0,-1 0-1 0 0,1 1 0 0 0,1-1 1 0 0,-1 1-1 0 0,1 0 1 0 0,0 0-1 0 0,1 0 1 0 0,-1 0-1 0 0,1 1 1 0 0,1-1-1 0 0,-1 1 1 0 0,0 1-1 0 0,1-1 1 0 0,0 1-1 0 0,0 0 1 0 0,1 0-1 0 0,-1 1 0 0 0,1 0 1 0 0,-1 0-1 0 0,1 0 1 0 0,0 1-1 0 0,0 0 1 0 0,3 0 42 0 0,0 5-23 0 0,-1 1-1 0 0,1 0 1 0 0,-1 0 0 0 0,0 0 0 0 0,0 2-1 0 0,-1-1 1 0 0,1 1 0 0 0,-1 0 0 0 0,-1 0 0 0 0,1 1-1 0 0,-1 1 1 0 0,0-1 0 0 0,0 1 0 0 0,-1 0-1 0 0,0 0 1 0 0,-1 1 0 0 0,0-1 0 0 0,0 2 0 0 0,0-1 23 0 0,-1-2-17 0 0,107 211-17 0 0,-111-217-62 0 0,0 0 0 0 0,1 0 1 0 0,-1 1-1 0 0,1-1 0 0 0,0 0 1 0 0,-1 0-1 0 0,1 0 0 0 0,0 0 1 0 0,0 0-1 0 0,0 0 0 0 0,0 0 1 0 0,0 0-1 0 0,0 0 0 0 0,0 0 1 0 0,0 0-1 0 0,0-1 0 0 0,0 1 1 0 0,0 0-1 0 0,1-1 0 0 0,-1 1 1 0 0,0-1-1 0 0,0 0 0 0 0,1 1 1 0 0,-1-1-1 0 0,0 0 0 0 0,1 0 1 0 0,-1 1-1 0 0,0-1 0 0 0,1 0 1 0 0,-1 0-1 0 0,0-1 0 0 0,1 1 0 0 0,-1 0 1 0 0,0 0-1 0 0,0-1 0 0 0,1 1 1 0 0,-1 0-1 0 0,0-1 0 0 0,0 1 1 0 0,1-1-1 0 0,-1 0 0 0 0,0 1 1 0 0,0-1-1 0 0,0 0 0 0 0,0 0 1 0 0,0 0-1 0 0,0 0 0 0 0,0 0 1 0 0,0 0-1 0 0,-1 0 0 0 0,1 0 1 0 0,0 0-1 0 0,0 0 0 0 0,-1 0 1 0 0,1-1-1 0 0,-1 1 96 0 0,17-21-1117 0 0</inkml:trace>
  <inkml:trace contextRef="#ctx0" brushRef="#br0" timeOffset="49441.227">4374 4211 2172 0 0,'-23'-54'4183'0'0,"2"106"-3513"0"0,8 222 190 0 0,37-74-398 0 0,0 3 1255 0 0,36-309-1669 0 0,-52 94-80 0 0,1 1 0 0 0,0 1-1 0 0,0-1 1 0 0,1 2-1 0 0,0-1 1 0 0,1 1 0 0 0,0 1-1 0 0,1 0 1 0 0,-1 1 0 0 0,1 0-1 0 0,1 1 1 0 0,-1 0-1 0 0,1 1 1 0 0,0 0 0 0 0,1 1-1 0 0,-1 0 1 0 0,1 1 0 0 0,1 1 32 0 0,-10 2-7 0 0,0 1 0 0 0,0 0 0 0 0,0 0 0 0 0,0 1 0 0 0,0-1 0 0 0,-1 1 0 0 0,1 0 0 0 0,0 0 0 0 0,-1 0 0 0 0,1 1 0 0 0,-1 0 0 0 0,0 0 0 0 0,0 0 0 0 0,0 0 0 0 0,0 1 0 0 0,-1-1 0 0 0,0 1 0 0 0,1 0 0 0 0,-1 0 0 0 0,0 0 0 0 0,-1 1 0 0 0,1-1 0 0 0,-1 1 0 0 0,0-1 0 0 0,0 1 0 0 0,0 0 0 0 0,-1 0 0 0 0,1 0 0 0 0,-1 0 0 0 0,-1 0 0 0 0,1 0 0 0 0,-1 0 0 0 0,1 0 0 0 0,-1 0 0 0 0,-1 2 7 0 0,-6 5-25 0 0,-1 0 1 0 0,0-1-1 0 0,0 0 1 0 0,-1 0-1 0 0,-1-1 0 0 0,0 0 1 0 0,0 0-1 0 0,-1-1 1 0 0,0-1-1 0 0,-1 0 1 0 0,0 0-1 0 0,0-1 0 0 0,-1-1 1 0 0,1 0-1 0 0,-1-1 1 0 0,-1 0-1 0 0,1-1 1 0 0,-1 0-1 0 0,1-1 0 0 0,-1-1 1 0 0,-2 0 24 0 0,15-1-100 0 0,0-1 0 0 0,0 0 1 0 0,1 0-1 0 0,-1 0 0 0 0,0 0 0 0 0,0 0 1 0 0,0 0-1 0 0,0 0 0 0 0,0 0 1 0 0,0 0-1 0 0,0 0 0 0 0,0-1 0 0 0,1 1 1 0 0,-1 0-1 0 0,0 0 0 0 0,0-1 0 0 0,0 1 1 0 0,0-1-1 0 0,1 1 0 0 0,-1-1 1 0 0,0 1-1 0 0,0-1 0 0 0,1 1 0 0 0,-1-1 1 0 0,0 0-1 0 0,1 1 0 0 0,-1-1 0 0 0,1 0 1 0 0,-1 1-1 0 0,1-1 0 0 0,-1 0 1 0 0,1 0-1 0 0,0 0 0 0 0,-1 0 0 0 0,1 1 1 0 0,0-1-1 0 0,0 0 0 0 0,-1 0 0 0 0,1 0 1 0 0,0 0-1 0 0,0 0 0 0 0,0 0 1 0 0,0 0-1 0 0,0 1 0 0 0,0-1 0 0 0,0 0 1 0 0,1 0-1 0 0,-1 0 0 0 0,0 0 0 0 0,0 0 1 0 0,1 0-1 0 0,-1 1 0 0 0,0-1 1 0 0,1 0-1 0 0,-1 0 0 0 0,1 0 0 0 0,-1 1 1 0 0,1-1-1 0 0,0 0 100 0 0,10-21-1221 0 0</inkml:trace>
  <inkml:trace contextRef="#ctx0" brushRef="#br0" timeOffset="49661.839">4955 4565 1360 0 0,'20'16'5553'0'0,"8"44"-4912"0"0,-13-25-39 0 0,2 20-1091 0 0,-17-53-121 0 0,-30 22-3827 0 0,21-25 3393 0 0</inkml:trace>
  <inkml:trace contextRef="#ctx0" brushRef="#br0" timeOffset="49828.648">4822 4376 2188 0 0,'-6'-35'5503'0'0,"0"4"-4129"0"0,-2 40-7489 0 0,7-5 4901 0 0</inkml:trace>
  <inkml:trace contextRef="#ctx0" brushRef="#br0" timeOffset="50497.972">5499 4686 1048 0 0,'6'-5'308'0'0,"0"-1"0"0"0,-1 0 0 0 0,0 0 0 0 0,-1-1 0 0 0,1 0 0 0 0,-1 1 0 0 0,0-1 0 0 0,-1-1 0 0 0,0 1 0 0 0,0 0 0 0 0,0-1 0 0 0,-1 0 0 0 0,0 1 0 0 0,-1-1 0 0 0,0-1-308 0 0,-54-3 716 0 0,41 16-678 0 0,0 1 0 0 0,1 0 0 0 0,-1 0 0 0 0,1 1 0 0 0,0 1 1 0 0,0 0-1 0 0,1 0 0 0 0,0 1 0 0 0,0 0 0 0 0,1 1 0 0 0,0 0 0 0 0,1 1 0 0 0,0 0 1 0 0,0 0-1 0 0,1 0 0 0 0,0 1 0 0 0,1 0 0 0 0,-5 11-38 0 0,9-18 16 0 0,0 0-1 0 0,0 0 1 0 0,0 0 0 0 0,0 0 0 0 0,1 1-1 0 0,0-1 1 0 0,-1 0 0 0 0,2 0 0 0 0,-1 1-1 0 0,0-1 1 0 0,1 1 0 0 0,0-1-1 0 0,0 1 1 0 0,0-1 0 0 0,1 1 0 0 0,-1-1-1 0 0,1 0 1 0 0,0 1 0 0 0,0-1 0 0 0,1 0-1 0 0,-1 0 1 0 0,1 0 0 0 0,0 0 0 0 0,0 0-1 0 0,0 0 1 0 0,1 0 0 0 0,-1 0-1 0 0,1-1 1 0 0,0 0 0 0 0,0 1 0 0 0,0-1-1 0 0,0 0 1 0 0,1 0 0 0 0,-1-1 0 0 0,1 1-1 0 0,0-1 1 0 0,0 0 0 0 0,0 0 0 0 0,0 0-1 0 0,0 0 1 0 0,0-1 0 0 0,0 1-1 0 0,1-1 1 0 0,-1 0 0 0 0,1-1 0 0 0,-1 1-1 0 0,2-1-15 0 0,5 2-49 0 0,0-2 0 0 0,0 1 0 0 0,0-1 0 0 0,0-1 0 0 0,0 0 0 0 0,0 0 0 0 0,-1-1-1 0 0,1-1 1 0 0,0 0 0 0 0,-1 0 0 0 0,0-1 0 0 0,0 0 0 0 0,0-1 0 0 0,0 0 0 0 0,-1-1 0 0 0,0 0-1 0 0,0 0 1 0 0,0-1 0 0 0,-1 0 0 0 0,0 0 0 0 0,0-1 0 0 0,-1 0 0 0 0,0-1 0 0 0,6-7 49 0 0,-7 3 45 0 0,1 0 1 0 0,-2 0 0 0 0,0 0 0 0 0,0 0 0 0 0,-1-1 0 0 0,-1 0-1 0 0,0 0 1 0 0,-1 0 0 0 0,0 0 0 0 0,-1 0 0 0 0,-1 0 0 0 0,-1-13-46 0 0,0 27 5 0 0,1 0 0 0 0,0 0 0 0 0,0 1 0 0 0,0-1 0 0 0,0 0 0 0 0,-1 0 1 0 0,1 0-1 0 0,0 1 0 0 0,0-1 0 0 0,-1 0 0 0 0,1 0 0 0 0,0 0 0 0 0,0 1 0 0 0,-1-1 1 0 0,1 0-1 0 0,0 0 0 0 0,0 0 0 0 0,-1 0 0 0 0,1 0 0 0 0,0 0 0 0 0,-1 0 0 0 0,1 0 1 0 0,0 0-1 0 0,-1 0 0 0 0,1 0 0 0 0,0 0 0 0 0,0 0 0 0 0,-1 0 0 0 0,1 0 0 0 0,0 0 1 0 0,-1 0-1 0 0,1 0 0 0 0,0 0 0 0 0,-1 0 0 0 0,1 0 0 0 0,0-1 0 0 0,0 1 0 0 0,-1 0 1 0 0,1 0-1 0 0,0 0 0 0 0,0 0 0 0 0,-1-1-5 0 0,7 19 9 0 0,1-1 0 0 0,1 0-1 0 0,0 0 1 0 0,1-1 0 0 0,1 0 0 0 0,0 0-1 0 0,1-1 1 0 0,1-1 0 0 0,9 10-9 0 0,78 62-3555 0 0,-84-75 2635 0 0</inkml:trace>
  <inkml:trace contextRef="#ctx0" brushRef="#br0" timeOffset="50809.456">6111 4268 1836 0 0,'-6'4'133'0'0,"1"0"-1"0"0,-1 1 1 0 0,1-1 0 0 0,0 1-1 0 0,0 0 1 0 0,1 1 0 0 0,-1-1-1 0 0,1 1 1 0 0,0 0 0 0 0,1 0-1 0 0,0 0 1 0 0,0 0 0 0 0,0 1-1 0 0,0 0 1 0 0,1-1-1 0 0,0 1 1 0 0,1 0 0 0 0,-1 0-1 0 0,2 0 1 0 0,-1 0 0 0 0,1 0-1 0 0,-1 0 1 0 0,2 0 0 0 0,-1 0-1 0 0,1 0 1 0 0,0 0 0 0 0,1 0-1 0 0,0-1 1 0 0,0 1-1 0 0,0 0 1 0 0,1-1 0 0 0,0 1-1 0 0,0-1 1 0 0,0 0 0 0 0,1 0-1 0 0,0 0 1 0 0,2 1-133 0 0,12 15 203 0 0,0-1 1 0 0,2-1-1 0 0,0-1 0 0 0,1-1 0 0 0,1-1 1 0 0,1 0-1 0 0,0-2 0 0 0,16 7-203 0 0,14 12 233 0 0,-8-7-10 0 0,-33-21-191 0 0,-1 0 0 0 0,0 1-1 0 0,0 0 1 0 0,-1 0-1 0 0,1 1 1 0 0,-2 0-1 0 0,1 1 1 0 0,-1 0-1 0 0,-1 1 1 0 0,1 0 0 0 0,0 2-32 0 0,-10-10-59 0 0,0 1 0 0 0,0-1 0 0 0,0-1 0 0 0,0 1 0 0 0,-1 0 0 0 0,1 0 0 0 0,-1 0 0 0 0,1-1 0 0 0,-1 1 0 0 0,1-1 0 0 0,-1 1 0 0 0,0-1 0 0 0,0 0 0 0 0,0 1 0 0 0,0-1 0 0 0,0 0 0 0 0,0 0 0 0 0,0 0 0 0 0,0-1 0 0 0,0 1 0 0 0,-1-1 0 0 0,1 1 0 0 0,0-1 0 0 0,0 1 0 0 0,0-1 0 0 0,-1 0 0 0 0,1 0 0 0 0,0 0 0 0 0,-1-1 0 0 0,1 1 0 0 0,0 0 0 0 0,0-1 0 0 0,0 0 0 0 0,-1 1 0 0 0,1-1 0 0 0,-2-1 59 0 0,-98-39-3890 0 0,77 21 2822 0 0</inkml:trace>
  <inkml:trace contextRef="#ctx0" brushRef="#br0" timeOffset="51059.084">6374 4334 1312 0 0,'0'-6'3976'0'0,"-19"15"-2233"0"0,-161 287 700 0 0,88-165-2745 0 0,18-57-3609 0 0,57-64 1715 0 0,11-8 887 0 0</inkml:trace>
  <inkml:trace contextRef="#ctx0" brushRef="#br0" timeOffset="51859.057">6541 4755 936 0 0,'142'-13'3740'0'0,"-101"5"-3391"0"0,0-1 0 0 0,0-3 0 0 0,-2-1 0 0 0,0-2 0 0 0,0-2 0 0 0,-1-1 0 0 0,2-4-349 0 0,-37 21 28 0 0,0 0 1 0 0,0-1-1 0 0,0 0 1 0 0,0 1-1 0 0,0-1 1 0 0,0 0 0 0 0,-1 0-1 0 0,1-1 1 0 0,-1 1-1 0 0,1 0 1 0 0,-1-1-1 0 0,0 1 1 0 0,0-1-1 0 0,0 0 1 0 0,0 0 0 0 0,-1 0-1 0 0,1 0 1 0 0,-1 0-1 0 0,1 0 1 0 0,-1 0-1 0 0,0-1 1 0 0,-1 1-1 0 0,1-3-28 0 0,-6-1 50 0 0,-9-1-4 0 0,-1 0-1 0 0,0 1 0 0 0,0 0 0 0 0,-1 2 0 0 0,0-1 1 0 0,0 2-1 0 0,0 0 0 0 0,-1 1 0 0 0,1 1 1 0 0,-1 0-1 0 0,0 2 0 0 0,1 0 0 0 0,-1 0 0 0 0,0 1 1 0 0,1 2-1 0 0,-1-1 0 0 0,1 2 0 0 0,0 0 0 0 0,0 1 1 0 0,0 1-1 0 0,1 0 0 0 0,-8 5-45 0 0,11-7 31 0 0,1 0-1 0 0,1 2 1 0 0,-1-1 0 0 0,1 1-1 0 0,0 1 1 0 0,0-1 0 0 0,0 2-1 0 0,1-1 1 0 0,0 1-1 0 0,1 1 1 0 0,0 0 0 0 0,0 0-1 0 0,1 0 1 0 0,0 1 0 0 0,1 0-1 0 0,-6 11-30 0 0,12-18 6 0 0,-1 1 1 0 0,1-1-1 0 0,0 0 0 0 0,0 1 0 0 0,0-1 0 0 0,1 0 1 0 0,-1 1-1 0 0,1-1 0 0 0,0 0 0 0 0,0 1 0 0 0,0-1 0 0 0,0 0 1 0 0,0 0-1 0 0,1 0 0 0 0,-1 0 0 0 0,1 0 0 0 0,0 0 1 0 0,0 0-1 0 0,0-1 0 0 0,0 1 0 0 0,0-1 0 0 0,1 1 1 0 0,-1-1-1 0 0,1 0 0 0 0,0 0 0 0 0,-1 0 0 0 0,1 0 1 0 0,2 0-7 0 0,14 7-14 0 0,1 0 0 0 0,0-2 1 0 0,0-1-1 0 0,1 0 0 0 0,0-1 1 0 0,0-1-1 0 0,0-1 0 0 0,0-1 1 0 0,0-1-1 0 0,0-1 0 0 0,1-1 1 0 0,18-3 13 0 0,27 2-227 0 0,264-38-1299 0 0,-321 39 1503 0 0,1-1 1 0 0,0 0 0 0 0,-1-1-1 0 0,0 0 1 0 0,0 0 0 0 0,0-1-1 0 0,0 0 1 0 0,0-1 0 0 0,-1 0 0 0 0,1-1-1 0 0,-2 0 1 0 0,1 0 0 0 0,-1-1-1 0 0,1 0 1 0 0,-2 0 0 0 0,1-1-1 0 0,-1 0 1 0 0,0 0 0 0 0,0-3 22 0 0,-8 7 49 0 0,-1 0 0 0 0,1 0 0 0 0,-1 0 0 0 0,0 1 0 0 0,-1-1 0 0 0,1 0 0 0 0,-1 1 0 0 0,1-1 0 0 0,-1 1 0 0 0,0 0 0 0 0,0 0 1 0 0,-1 0-1 0 0,1 1 0 0 0,0-1 0 0 0,-1 1 0 0 0,0 0 0 0 0,1 0 0 0 0,-1 0 0 0 0,0 0 0 0 0,0 1 0 0 0,0-1 0 0 0,0 1 0 0 0,-1 0 0 0 0,1 0 0 0 0,0 1 1 0 0,0-1-1 0 0,-1 1 0 0 0,1 0 0 0 0,0 0 0 0 0,-4 1-49 0 0,-18-4 135 0 0,1 1-1 0 0,-1 2 1 0 0,0 1 0 0 0,0 0 0 0 0,1 2-1 0 0,-1 1 1 0 0,1 1 0 0 0,0 2 0 0 0,0 0-1 0 0,-13 7-134 0 0,34-14 12 0 0,0 2-1 0 0,0-1 0 0 0,0 0 0 0 0,0 1 1 0 0,0 0-1 0 0,0 0 0 0 0,0 0 0 0 0,1 0 1 0 0,-1 1-1 0 0,1-1 0 0 0,-1 1 1 0 0,1 0-1 0 0,0 0 0 0 0,0 0 0 0 0,0 1 1 0 0,1-1-1 0 0,-1 1 0 0 0,1-1 0 0 0,0 1 1 0 0,0 0-1 0 0,0 0 0 0 0,0 0-11 0 0,2-2-48 0 0,41 18-192 0 0,-21-18 65 0 0,0 0 1 0 0,-1-2 0 0 0,1 0 0 0 0,0-1 0 0 0,0-1 0 0 0,-1-1 0 0 0,1-1 0 0 0,-1 0 0 0 0,0-2-1 0 0,0 0 1 0 0,-1-1 0 0 0,0-1 0 0 0,1-1 174 0 0,-8 3-79 0 0,-1 0 1 0 0,0-1-1 0 0,0 0 0 0 0,0-1 1 0 0,-1 0-1 0 0,0 0 0 0 0,0-1 0 0 0,-1 0 1 0 0,-1-1-1 0 0,1 0 0 0 0,-1 0 1 0 0,-1 0-1 0 0,0-1 0 0 0,-1 0 0 0 0,0 0 1 0 0,0-1-1 0 0,-1 0 0 0 0,-1 1 1 0 0,0-1-1 0 0,-1 0 0 0 0,0 0 1 0 0,0-1-1 0 0,-1-8 79 0 0,0 1 362 0 0,-1-1-1 0 0,-1 0 1 0 0,-1 0 0 0 0,-1 0 0 0 0,0 1 0 0 0,-2-1 0 0 0,0 1-1 0 0,-2 0 1 0 0,0 0 0 0 0,-1 1 0 0 0,-1 0 0 0 0,0 1 0 0 0,-12-17-362 0 0,-16-12 3203 0 0,28 88-2747 0 0,11 4-805 0 0,1 1 0 0 0,2-1 0 0 0,3 0 1 0 0,1-1-1 0 0,8 22 349 0 0,-2-5-1096 0 0,30 226-7496 0 0,-39-250 7457 0 0</inkml:trace>
  <inkml:trace contextRef="#ctx0" brushRef="#br0" timeOffset="46817.704">575 4851 1468 0 0,'0'0'605'0'0,"23"2"928"0"0,-20-1-1428 0 0,1-1 1 0 0,0 0 0 0 0,0 1 0 0 0,0-1 0 0 0,-1-1 0 0 0,1 1-1 0 0,0-1 1 0 0,0 1 0 0 0,-1-1 0 0 0,1 0 0 0 0,0-1-1 0 0,-1 1 1 0 0,1 0 0 0 0,-1-1 0 0 0,0 0 0 0 0,1 0 0 0 0,-1 0-1 0 0,0 0 1 0 0,0-1 0 0 0,0 1 0 0 0,0-1 0 0 0,-1 1 0 0 0,1-1-1 0 0,-1 0 1 0 0,0 0 0 0 0,1 0 0 0 0,-1-1 0 0 0,0-1-106 0 0,2-2 59 0 0,0 0-1 0 0,-1 0 1 0 0,0 0 0 0 0,0 0 0 0 0,-1-1 0 0 0,1 1 0 0 0,-2-1 0 0 0,1 0 0 0 0,-1 0 0 0 0,-1 0 0 0 0,1 1-1 0 0,-1-1 1 0 0,0 0 0 0 0,-1 0 0 0 0,0 0 0 0 0,0 0 0 0 0,-1 1-59 0 0,-2-2 0 0 0,0 0 1 0 0,0 1-1 0 0,-1 0 1 0 0,0 0-1 0 0,0 0 1 0 0,-1 1-1 0 0,0 0 1 0 0,0 0-1 0 0,-1 0 0 0 0,1 1 1 0 0,-2 0-1 0 0,1 0 1 0 0,-1 0-1 0 0,0 1 1 0 0,0 1-1 0 0,0-1 0 0 0,-1 1 1 0 0,1 1-1 0 0,-1-1 1 0 0,0 2-1 0 0,0-1 1 0 0,0 1-1 0 0,0 0 1 0 0,-1 1-1 0 0,1 0 0 0 0,0 1 1 0 0,-1 0-1 0 0,1 0 1 0 0,-1 1-1 0 0,1 0 1 0 0,0 1-1 0 0,0 0 0 0 0,0 0 1 0 0,0 1-1 0 0,-6 2 0 0 0,-2 5-12 0 0,-1 0-1 0 0,1 1 0 0 0,1 0 0 0 0,0 2 0 0 0,1 0 1 0 0,0 0-1 0 0,1 2 0 0 0,1 0 0 0 0,0 0 1 0 0,1 1-1 0 0,1 1 0 0 0,0 0 0 0 0,1 0 0 0 0,1 1 1 0 0,1 0-1 0 0,0 1 0 0 0,1 0 0 0 0,2 0 1 0 0,0 0-1 0 0,0 1 0 0 0,2 0 0 0 0,1-1 0 0 0,0 1 1 0 0,1 14 12 0 0,1-28 12 0 0,1 1 1 0 0,0-1-1 0 0,0 1 1 0 0,0-1-1 0 0,0 1 0 0 0,1-1 1 0 0,0 0-1 0 0,1 0 1 0 0,-1 0-1 0 0,1 0 1 0 0,0 0-1 0 0,1-1 1 0 0,0 0-1 0 0,-1 1 1 0 0,1-1-1 0 0,1 0 1 0 0,-1-1-1 0 0,1 1 1 0 0,0-1-1 0 0,0 0 0 0 0,0 0 1 0 0,1 0-1 0 0,-1-1 1 0 0,1 0-1 0 0,0 0 1 0 0,0 0-1 0 0,0-1 1 0 0,0 0-1 0 0,0 0 1 0 0,1-1-1 0 0,-1 1 1 0 0,0-1-1 0 0,7 0-12 0 0,-3-2-7 0 0,0 0 0 0 0,0-1 0 0 0,-1 0 0 0 0,1-1 0 0 0,-1 0 0 0 0,1 0 0 0 0,-1-1 0 0 0,0 0 0 0 0,0-1 0 0 0,-1 1 0 0 0,0-2 0 0 0,1 1 0 0 0,-2-1-1 0 0,1-1 1 0 0,-1 1 0 0 0,0-1 0 0 0,0-1 0 0 0,-1 1 0 0 0,0-1 0 0 0,0 0 0 0 0,-1 0 0 0 0,4-8 7 0 0,6-11-54 0 0,-1-1-1 0 0,-1 0 0 0 0,-2 0 1 0 0,-1-1-1 0 0,-1-1 0 0 0,4-26 55 0 0,-11 8 127 0 0,-2 47-130 0 0,0 1-1 0 0,0 0 8 0 0,-3 0-87 0 0,6 16 80 0 0,1 0 0 0 0,1-1-1 0 0,1 1 1 0 0,0-1 0 0 0,1 0 0 0 0,1-1-1 0 0,0 0 1 0 0,1 0 0 0 0,0-1 0 0 0,1 0-1 0 0,0 0 1 0 0,4 1 3 0 0,-8-6-3 0 0,115 110-633 0 0,-63-75-3526 0 0,-51-40 2918 0 0</inkml:trace>
  <inkml:trace contextRef="#ctx0" brushRef="#br0" timeOffset="47831.274">898 4710 860 0 0,'16'24'379'0'0,"-2"1"0"0"0,0 0 0 0 0,-2 1 0 0 0,-1 0 0 0 0,-1 1 0 0 0,-1 1 0 0 0,-1 0-1 0 0,-2 0 1 0 0,3 24-379 0 0,1 22 4289 0 0,-27-87-3171 0 0,12-6-1094 0 0,2-1 0 0 0,0 0 0 0 0,1-1 0 0 0,1 1 0 0 0,1 0 0 0 0,1 0 0 0 0,1-1 0 0 0,0 1 0 0 0,2 0 0 0 0,0 0 0 0 0,1 1 0 0 0,1-1 0 0 0,1 1 0 0 0,1 1 1 0 0,0-1-1 0 0,2 1 0 0 0,8-13-24 0 0,-17 29-21 0 0,0 0 0 0 0,1 0 0 0 0,-1 0 0 0 0,1 0 0 0 0,-1 0 0 0 0,1 0 0 0 0,0 1 0 0 0,-1-1 0 0 0,1 1 0 0 0,0-1 0 0 0,0 1 1 0 0,0-1-1 0 0,0 1 0 0 0,1 0 0 0 0,-1 0 0 0 0,0 0 0 0 0,0 0 0 0 0,1 0 0 0 0,-1 1 0 0 0,0-1 0 0 0,1 1 0 0 0,-1 0 0 0 0,1-1 0 0 0,-1 1 1 0 0,0 0-1 0 0,1 0 0 0 0,-1 1 0 0 0,1-1 0 0 0,-1 0 0 0 0,1 1 0 0 0,-1 0 0 0 0,0-1 0 0 0,1 1 0 0 0,-1 0 0 0 0,0 0 0 0 0,0 0 1 0 0,0 0-1 0 0,0 1 0 0 0,0-1 0 0 0,0 1 0 0 0,0-1 0 0 0,0 1 0 0 0,0 0 0 0 0,-1-1 0 0 0,1 1 0 0 0,-1 0 0 0 0,1 0 0 0 0,-1 0 0 0 0,1 3 21 0 0,62 109-185 0 0,-34 42 317 0 0,-30-153-168 0 0,1-1-1 0 0,-1 0 0 0 0,0 0 0 0 0,1 0 0 0 0,0 1 0 0 0,-1-1 1 0 0,1 0-1 0 0,0 0 0 0 0,0 0 0 0 0,0 0 0 0 0,1 0 0 0 0,-1 0 0 0 0,0 0 1 0 0,1-1-1 0 0,-1 1 0 0 0,1 0 0 0 0,0-1 0 0 0,-1 1 0 0 0,1-1 1 0 0,0 1-1 0 0,0-1 0 0 0,0 0 0 0 0,0 0 0 0 0,0 0 0 0 0,0 0 0 0 0,0 0 1 0 0,0-1-1 0 0,1 1 0 0 0,-1 0 0 0 0,0-1 0 0 0,0 0 0 0 0,1 1 0 0 0,-1-1 1 0 0,0 0-1 0 0,0 0 0 0 0,1-1 0 0 0,-1 1 0 0 0,0 0 0 0 0,0-1 1 0 0,1 1-1 0 0,-1-1 0 0 0,0 0 0 0 0,0 1 0 0 0,0-1 0 0 0,0 0 0 0 0,2-2 37 0 0,105-46-774 0 0,-81 31 814 0 0,0-2 0 0 0,-2-1 0 0 0,-1-1 1 0 0,0-1-1 0 0,-2-1 0 0 0,-1-1 0 0 0,0 0 0 0 0,-2-2 0 0 0,6-13-40 0 0,-4-5 1828 0 0,-22 45-1682 0 0,-14 33 318 0 0,10-24-448 0 0,0-1 1 0 0,0 0-1 0 0,0 1 0 0 0,1 0 0 0 0,1 0 1 0 0,0-1-1 0 0,0 2 0 0 0,0-1 1 0 0,1 0-1 0 0,1 0 0 0 0,-1 0 1 0 0,2 1-1 0 0,-1-1 0 0 0,1 0 1 0 0,1 0-1 0 0,-1 0 0 0 0,1 0 1 0 0,1 0-1 0 0,0 0 0 0 0,0-1 1 0 0,1 1-1 0 0,0-1 0 0 0,0 0 1 0 0,1 0-1 0 0,0 0 0 0 0,1-1 1 0 0,0 1-1 0 0,0-1 0 0 0,0-1 1 0 0,1 1-1 0 0,0-1 0 0 0,0 0 1 0 0,0-1-1 0 0,1 0 0 0 0,0 0 1 0 0,0 0-1 0 0,0-1 0 0 0,1 0 1 0 0,0-1-17 0 0,3 0-6 0 0,1-1 1 0 0,0 0 0 0 0,0-1 0 0 0,0-1 0 0 0,0 0 0 0 0,0 0 0 0 0,-1-2-1 0 0,1 1 1 0 0,0-2 0 0 0,0 1 0 0 0,-1-2 0 0 0,0 0 0 0 0,0 0 0 0 0,0-1-1 0 0,0-1 1 0 0,0 0 0 0 0,-1 0 0 0 0,0-1 0 0 0,-1-1 0 0 0,0 0-1 0 0,0 0 1 0 0,0-1 0 0 0,-1 0 0 0 0,0-1 0 0 0,2-3 5 0 0,-6 5 31 0 0,0 1 0 0 0,0-1 1 0 0,0 0-1 0 0,-1 0 0 0 0,-1-1 1 0 0,1 1-1 0 0,-1-1 0 0 0,-1 0 0 0 0,1 0 1 0 0,-1 0-1 0 0,-1 0 0 0 0,0 0 1 0 0,0 0-1 0 0,-1-9-31 0 0,0 17 19 0 0,0 0-1 0 0,0-1 1 0 0,0 1-1 0 0,0 0 1 0 0,0 0 0 0 0,0-1-1 0 0,-1 1 1 0 0,1 0-1 0 0,0 0 1 0 0,-1-1 0 0 0,1 1-1 0 0,-1 0 1 0 0,1 0-1 0 0,-1 0 1 0 0,0 0 0 0 0,1 0-1 0 0,-1 0 1 0 0,0 0 0 0 0,0 0-1 0 0,0 0 1 0 0,1 0-1 0 0,-1 0 1 0 0,0 0 0 0 0,0 0-1 0 0,-1 1 1 0 0,1-1-1 0 0,0 0 1 0 0,0 1 0 0 0,0-1-1 0 0,0 1 1 0 0,0-1-1 0 0,-1 1 1 0 0,1 0 0 0 0,0 0-1 0 0,0-1 1 0 0,-1 1 0 0 0,1 0-1 0 0,0 0 1 0 0,-1 0-1 0 0,1 0 1 0 0,0 0 0 0 0,0 1-1 0 0,-1-1 1 0 0,1 0-1 0 0,0 1 1 0 0,-1-1-19 0 0,-3 32 30 0 0,1 1 0 0 0,2 0-1 0 0,1-1 1 0 0,1 1 0 0 0,2 0 0 0 0,1-1-1 0 0,2 1 1 0 0,1-1 0 0 0,8 23-30 0 0,1 23 85 0 0,-11-59-57 0 0,45 414 340 0 0,-50-415-310 0 0,0-1-1 0 0,-2 1 1 0 0,0-1-1 0 0,-1 0 1 0 0,-1 0-1 0 0,0 0 1 0 0,-1-1-1 0 0,-1 0 1 0 0,0 0-1 0 0,-10 14-57 0 0,14-25 14 0 0,1 0 0 0 0,-1 0-1 0 0,-1-1 1 0 0,1 1 0 0 0,-1 0 0 0 0,0-1 0 0 0,0 0-1 0 0,0 0 1 0 0,-1 0 0 0 0,1-1 0 0 0,-1 1-1 0 0,0-1 1 0 0,0 0 0 0 0,0-1 0 0 0,0 1 0 0 0,0-1-1 0 0,-1 0 1 0 0,1 0 0 0 0,-1 0 0 0 0,0-1-1 0 0,1 0 1 0 0,-1 0 0 0 0,0-1 0 0 0,0 1-1 0 0,1-1 1 0 0,-1-1 0 0 0,0 1 0 0 0,0-1 0 0 0,1 0-1 0 0,-1 0 1 0 0,0 0 0 0 0,1-1 0 0 0,-1 0-1 0 0,1 0 1 0 0,-5-3-14 0 0,-5-2-41 0 0,1-1 1 0 0,0 0-1 0 0,0 0 0 0 0,1-1 0 0 0,1-1 0 0 0,-1-1 0 0 0,2 0 1 0 0,-1 0-1 0 0,2-1 0 0 0,-1 0 0 0 0,2-1 0 0 0,-6-9 41 0 0,0-6-192 0 0,2-1 0 0 0,1-1 0 0 0,1 0 0 0 0,2-1 0 0 0,1 0 0 0 0,1 0 0 0 0,2-1 0 0 0,1 1 0 0 0,1-8 192 0 0,2 24-117 0 0,1 1 0 0 0,1 0-1 0 0,0 0 1 0 0,1 0 0 0 0,0 0 0 0 0,1 0 0 0 0,1 0 0 0 0,0 1-1 0 0,1-1 1 0 0,0 1 0 0 0,1 0 0 0 0,6-8 117 0 0,9-17-858 0 0,2 1 0 0 0,2 1 0 0 0,2 1 0 0 0,1 1-1 0 0,1 2 1 0 0,2 0 0 0 0,1 3 0 0 0,22-16 858 0 0,-17 12-1264 0 0</inkml:trace>
  <inkml:trace contextRef="#ctx0" brushRef="#br0" timeOffset="56131.257">14028 4038 1808 0 0,'1'6'4012'0'0,"-3"28"-3135"0"0,-1-1-365 0 0,0 250 1326 0 0,3-282-1842 0 0,32 263 156 0 0,-27-146-3575 0 0,-22-70 1092 0 0,4-38 1254 0 0</inkml:trace>
  <inkml:trace contextRef="#ctx0" brushRef="#br0" timeOffset="56519.658">13496 4059 3428 0 0,'-11'-6'4657'0'0,"34"-1"-3361"0"0,46-3-929 0 0,-67 10-240 0 0,693-45 3067 0 0,-230 42-3875 0 0,-463 3 113 0 0,7-12-4832 0 0,-25 2 1667 0 0,11 8 2586 0 0</inkml:trace>
  <inkml:trace contextRef="#ctx0" brushRef="#br0" timeOffset="52405.806">8004 4595 1600 0 0,'64'-1'3574'0'0,"24"-9"-2949"0"0,-48 1-395 0 0,0-2 1 0 0,-1-2 0 0 0,0-1 0 0 0,-1-2 0 0 0,-1-2 0 0 0,0-1 0 0 0,-2-2 0 0 0,0-1 0 0 0,2-4-231 0 0,8-42-57 0 0,-78 37-106 0 0,12 28 221 0 0,0 0 1 0 0,0 2 0 0 0,0 0-1 0 0,-1 2 1 0 0,1 0 0 0 0,0 1-1 0 0,0 1 1 0 0,0 1 0 0 0,1 1-1 0 0,-1 1 1 0 0,1 0 0 0 0,0 2-1 0 0,1 0 1 0 0,-14 9-59 0 0,22-13 40 0 0,1 0 0 0 0,0 0 0 0 0,0 1 1 0 0,0 1-1 0 0,0 0 0 0 0,1 0 0 0 0,0 1 0 0 0,0 0 0 0 0,1 0 0 0 0,0 1 1 0 0,0 0-1 0 0,1 1 0 0 0,0 0 0 0 0,1 0 0 0 0,0 0 0 0 0,0 1 0 0 0,0 0 0 0 0,2 0 1 0 0,-1 0-1 0 0,1 1 0 0 0,1-1 0 0 0,0 1 0 0 0,0 0 0 0 0,1 0 0 0 0,0 0 0 0 0,1 0 1 0 0,1 0-1 0 0,0 1 0 0 0,0-1 0 0 0,1 0 0 0 0,0 0 0 0 0,1 0 0 0 0,0 0 1 0 0,1 0-1 0 0,0 0 0 0 0,1-1 0 0 0,1 3-40 0 0,4-1 18 0 0,0-1 1 0 0,1-1-1 0 0,0 1 1 0 0,1-2-1 0 0,0 1 0 0 0,0-2 1 0 0,1 1-1 0 0,0-1 1 0 0,0-1-1 0 0,1-1 0 0 0,0 1 1 0 0,0-2-1 0 0,1 0 1 0 0,0-1-1 0 0,0 0 0 0 0,0-1 1 0 0,12 2-19 0 0,155 10-2769 0 0,-166-17 2438 0 0,-1 1 0 0 0,0-2 0 0 0,0 1 1 0 0,0-2-1 0 0,0 0 0 0 0,0-1 0 0 0,-1 0 1 0 0,0-1-1 0 0,0-1 0 0 0,0 0 0 0 0,0-1 331 0 0,14-8-1164 0 0</inkml:trace>
  <inkml:trace contextRef="#ctx0" brushRef="#br0" timeOffset="52746.651">8726 4770 2016 0 0,'8'-22'3157'0'0,"19"-21"-2660"0"0,-11 18-164 0 0,-7 4-225 0 0,1 2-1 0 0,1-1 1 0 0,1 1-1 0 0,0 1 1 0 0,2 0 0 0 0,0 1-1 0 0,1 0 1 0 0,0 1-1 0 0,2 1 1 0 0,0 0-1 0 0,0 1 1 0 0,1 1-1 0 0,1 1 1 0 0,0 1-1 0 0,1 0 1 0 0,2 0-108 0 0,-14 11 4 0 0,0 0-1 0 0,0 1 1 0 0,0 0 0 0 0,0 0-1 0 0,-1 1 1 0 0,1 0-1 0 0,0 0 1 0 0,-1 0 0 0 0,1 1-1 0 0,-1 0 1 0 0,0 1 0 0 0,0 0-1 0 0,0 0 1 0 0,-1 0 0 0 0,1 1-1 0 0,-1 0 1 0 0,0 0-1 0 0,-1 1 1 0 0,1-1 0 0 0,-1 1-1 0 0,0 1 1 0 0,0-1 0 0 0,-1 1-1 0 0,0-1 1 0 0,0 1-1 0 0,-1 0 1 0 0,1 1 0 0 0,-2-1-1 0 0,1 0 1 0 0,-1 1 0 0 0,0 0-1 0 0,0 0 1 0 0,-1-1 0 0 0,0 1-1 0 0,-1 0 1 0 0,0 0-1 0 0,0 0 1 0 0,-1 6-4 0 0,0-9-45 0 0,0 1 0 0 0,-1 0 1 0 0,1-1-1 0 0,-1 0 0 0 0,0 1 0 0 0,-1-1 0 0 0,1 0 1 0 0,-1 0-1 0 0,0 0 0 0 0,0 0 0 0 0,-1-1 0 0 0,1 1 0 0 0,-1-1 1 0 0,0 0-1 0 0,0 0 0 0 0,-1 0 0 0 0,1-1 0 0 0,-1 1 1 0 0,-3 1 44 0 0,-65 24-4450 0 0,61-29 3169 0 0</inkml:trace>
  <inkml:trace contextRef="#ctx0" brushRef="#br0" timeOffset="53227.914">9606 4009 1652 0 0,'6'-5'3377'0'0,"-24"22"-2028"0"0,12-1-1158 0 0,0 0 0 0 0,1 0 1 0 0,1 0-1 0 0,0 0 0 0 0,1 0 0 0 0,1 1 1 0 0,0 0-1 0 0,1-1 0 0 0,1 1 0 0 0,2 17-191 0 0,-1-7 293 0 0,79 464 1075 0 0,-80-486-1460 0 0,1-1 0 0 0,-1 1 0 0 0,0 0 0 0 0,-1 0 0 0 0,1 0 0 0 0,-1 0 1 0 0,0-1-1 0 0,0 1 0 0 0,0 0 0 0 0,-1 0 0 0 0,0-1 0 0 0,0 1 0 0 0,0-1 0 0 0,0 0 0 0 0,-1 0 0 0 0,1 1 1 0 0,-1-2-1 0 0,0 1 0 0 0,0 0 0 0 0,-1 0 0 0 0,1-1 0 0 0,-1 0 0 0 0,0 0 0 0 0,0 0 0 0 0,0 0 0 0 0,0-1 1 0 0,0 1-1 0 0,0-1 0 0 0,-1 0 0 0 0,1 0 0 0 0,-1-1 0 0 0,0 1 0 0 0,1-1 0 0 0,-1 0 0 0 0,0 0 0 0 0,0-1 0 0 0,0 1 1 0 0,-4-1 91 0 0,0-5-49 0 0,1 1 1 0 0,0-2 0 0 0,0 1 0 0 0,0-1 0 0 0,0 0 0 0 0,1 0 0 0 0,0-1-1 0 0,1 0 1 0 0,-1-1 0 0 0,1 1 0 0 0,1-1 0 0 0,-1 0 0 0 0,1 0-1 0 0,1-1 1 0 0,0 0 0 0 0,0 0 0 0 0,0 0 0 0 0,1 0 0 0 0,1 0 0 0 0,-1-1-1 0 0,2 1 1 0 0,-1-1 0 0 0,1 1 0 0 0,1-1 0 0 0,0 0 0 0 0,0 1-1 0 0,1-4 49 0 0,0 1 74 0 0,1 0-1 0 0,0 1 0 0 0,1-1 0 0 0,0 1 0 0 0,1-1 0 0 0,0 1 0 0 0,1 1 0 0 0,0-1 0 0 0,1 0 0 0 0,0 1 0 0 0,1 0 0 0 0,0 1 0 0 0,0 0 0 0 0,1 0 0 0 0,0 0 0 0 0,1 1 0 0 0,-1 0 0 0 0,2 0 0 0 0,-1 1 0 0 0,4-1-73 0 0,135-43 947 0 0,-138 52-888 0 0,0 2 1 0 0,0-1-1 0 0,0 2 1 0 0,0-1-1 0 0,0 1 0 0 0,-1 1 1 0 0,0-1-1 0 0,0 2 1 0 0,0-1-1 0 0,0 1 0 0 0,-1 1 1 0 0,0-1-1 0 0,0 2 1 0 0,-1-1-1 0 0,0 1 1 0 0,0 0-1 0 0,-1 0 0 0 0,0 1 1 0 0,0-1-1 0 0,2 7-59 0 0,1-2 74 0 0,0 0-1 0 0,-1 1 1 0 0,0-1 0 0 0,-2 1-1 0 0,1 1 1 0 0,-2-1-1 0 0,0 1 1 0 0,-1 0 0 0 0,0 1-1 0 0,-1-1 1 0 0,-1 0-1 0 0,0 1 1 0 0,-1 6-74 0 0,-2-15-73 0 0,0 0 0 0 0,0 0 1 0 0,-1 0-1 0 0,0 0 0 0 0,0-1 0 0 0,-1 1 1 0 0,0-1-1 0 0,0 1 0 0 0,-1-1 0 0 0,0 0 1 0 0,0 0-1 0 0,0 0 0 0 0,0-1 0 0 0,-1 1 1 0 0,0-1-1 0 0,-2 1 73 0 0,4-3-217 0 0,1-1 0 0 0,-1 0 0 0 0,0 0 1 0 0,1 0-1 0 0,-1-1 0 0 0,0 1 0 0 0,0-1 0 0 0,0 0 0 0 0,0 1 1 0 0,-1-1-1 0 0,1-1 0 0 0,0 1 0 0 0,0 0 0 0 0,-1-1 0 0 0,1 1 1 0 0,0-1-1 0 0,-1 0 0 0 0,1 0 0 0 0,0-1 0 0 0,0 1 0 0 0,-1-1 1 0 0,1 1-1 0 0,0-1 0 0 0,-3-1 217 0 0,-24-13-1171 0 0</inkml:trace>
  <inkml:trace contextRef="#ctx0" brushRef="#br0" timeOffset="53477.097">9789 4228 2188 0 0,'4'-5'1244'0'0,"-4"0"-196"0"0,4 1-120 0 0,-4 1-159 0 0,0 1-13 0 0,0-1-168 0 0,0 0-44 0 0,0 3-168 0 0,0-4-172 0 0,0 3-88 0 0,0-1-12 0 0,0 2-632 0 0,3-2-164 0 0,-3 2-648 0 0,0 2 47 0 0,0 0 41 0 0,2-1 60 0 0,-4 3-60 0 0</inkml:trace>
  <inkml:trace contextRef="#ctx0" brushRef="#br0" timeOffset="54288.221">10076 4403 848 0 0,'0'0'227'0'0,"0"-1"0"0"0,0 1 0 0 0,1 0 0 0 0,-1 0 0 0 0,0 0 0 0 0,0-1 0 0 0,1 1 0 0 0,-1 0 0 0 0,0 0 0 0 0,0-1 0 0 0,0 1 0 0 0,0 0 0 0 0,0-1 0 0 0,1 1 0 0 0,-1 0 0 0 0,0-1 0 0 0,0 1 0 0 0,0 0 0 0 0,0 0 0 0 0,0-1 1 0 0,0 1-1 0 0,0-1-227 0 0,14 19 174 0 0,-1 1 0 0 0,-1 0 0 0 0,-1 0 0 0 0,0 1 1 0 0,-1 1-1 0 0,-2 0 0 0 0,0 0 0 0 0,-1 0 1 0 0,-1 1-1 0 0,-1 0 0 0 0,-1 1 0 0 0,-1-1 0 0 0,-1 2-174 0 0,-3-20 71 0 0,0 0 0 0 0,0-1-1 0 0,0 1 1 0 0,0-1 0 0 0,-1 1-1 0 0,1-1 1 0 0,-1 1 0 0 0,0-1-1 0 0,0 0 1 0 0,0 0-1 0 0,0 0 1 0 0,-1 0 0 0 0,1 0-1 0 0,-1-1 1 0 0,0 1 0 0 0,0-1-1 0 0,0 0 1 0 0,0 1 0 0 0,0-1-1 0 0,-1-1 1 0 0,0 2-71 0 0,-7-69 451 0 0,13 34-478 0 0,2 1 1 0 0,1 0-1 0 0,2 0 1 0 0,1 1-1 0 0,1 0 0 0 0,2 0 1 0 0,1 1-1 0 0,1 0 1 0 0,9-12 26 0 0,-21 37-11 0 0,1 1 1 0 0,0-1-1 0 0,0 1 1 0 0,0 0-1 0 0,0 0 0 0 0,0 0 1 0 0,1 0-1 0 0,-1 1 1 0 0,1-1-1 0 0,0 0 0 0 0,-1 1 1 0 0,1 0-1 0 0,1 0 1 0 0,-1 0-1 0 0,0 0 1 0 0,0 0-1 0 0,1 1 0 0 0,-1-1 1 0 0,1 1-1 0 0,-1 0 1 0 0,1 0-1 0 0,-1 0 0 0 0,1 1 1 0 0,0-1-1 0 0,0 1 1 0 0,-1 0-1 0 0,1 0 0 0 0,0 0 1 0 0,0 0-1 0 0,-1 1 1 0 0,1-1-1 0 0,0 1 1 0 0,-1 0-1 0 0,1 0 0 0 0,-1 1 1 0 0,1-1-1 0 0,-1 1 1 0 0,0 0-1 0 0,1-1 0 0 0,-1 1 1 0 0,0 1-1 0 0,0-1 1 0 0,-1 0-1 0 0,1 1 1 0 0,0 0-1 0 0,-1-1 0 0 0,1 1 1 0 0,-1 0-1 0 0,1 2 11 0 0,8 5-14 0 0,0 1 0 0 0,-1 1 0 0 0,0-1-1 0 0,-1 2 1 0 0,-1-1 0 0 0,0 1 0 0 0,0 1 0 0 0,-1-1-1 0 0,-1 1 1 0 0,0 0 0 0 0,-1 1 0 0 0,-1 0 0 0 0,0-1-1 0 0,-1 1 1 0 0,-1 0 0 0 0,0 1 0 0 0,0 11 14 0 0,-3-24 16 0 0,0 0 1 0 0,0 0 0 0 0,0 0-1 0 0,0 0 1 0 0,0 0-1 0 0,0 0 1 0 0,-1 0 0 0 0,1 0-1 0 0,-1 0 1 0 0,0-1-1 0 0,0 1 1 0 0,0 0 0 0 0,0-1-1 0 0,0 0 1 0 0,-1 1-1 0 0,1-1 1 0 0,-1 0 0 0 0,0 0-1 0 0,1-1 1 0 0,-1 1-1 0 0,0-1 1 0 0,0 1 0 0 0,0-1-1 0 0,0 0 1 0 0,0 0-1 0 0,0 0 1 0 0,0 0 0 0 0,-1-1-1 0 0,1 1 1 0 0,-1-1-17 0 0,-14-24 15 0 0,4-96-219 0 0,17 103 144 0 0,1-1 0 0 0,0 1 0 0 0,2 0 0 0 0,0 0 0 0 0,0 1 0 0 0,2 0 0 0 0,0 0 0 0 0,0 1 1 0 0,2 0-1 0 0,0 0 0 0 0,1 1 0 0 0,0 0 0 0 0,1 1 0 0 0,0 1 0 0 0,1-1 0 0 0,5-1 60 0 0,-15 11-26 0 0,1 0 0 0 0,-1 0 0 0 0,1 1 0 0 0,-1 0 0 0 0,1 0 0 0 0,0 0 0 0 0,0 0 0 0 0,0 1 0 0 0,0-1 0 0 0,0 1 0 0 0,0 0 0 0 0,1 0 0 0 0,-1 0 0 0 0,0 1 0 0 0,1 0 0 0 0,-1 0 0 0 0,0 0 0 0 0,0 0 0 0 0,1 0 0 0 0,-1 1 0 0 0,0 0 0 0 0,0 0 0 0 0,1 0 0 0 0,-1 1 0 0 0,0-1 0 0 0,0 1 0 0 0,-1 0 0 0 0,1 0 0 0 0,0 0 0 0 0,-1 0 0 0 0,1 1 0 0 0,-1 0 0 0 0,1 0 0 0 0,-1 0 0 0 0,0 0 0 0 0,-1 0 0 0 0,1 0 0 0 0,0 1 0 0 0,-1-1 0 0 0,1 2 26 0 0,66 162-318 0 0,-31 50 685 0 0,-38-216-447 0 0,14 22-291 0 0,8-21-2972 0 0,10-14 2339 0 0</inkml:trace>
  <inkml:trace contextRef="#ctx0" brushRef="#br0" timeOffset="54939.672">11174 4408 1624 0 0,'-35'-19'2916'0'0,"-39"47"-1733"0"0,68-25-1040 0 0,-8 5-15 0 0,1 0 1 0 0,0 1-1 0 0,1 1 0 0 0,-1 0 1 0 0,2 0-1 0 0,0 1 1 0 0,0 1-1 0 0,1 0 0 0 0,0 0 1 0 0,1 1-1 0 0,1 0 1 0 0,0 1-1 0 0,0-1 0 0 0,2 2 1 0 0,-1-1-1 0 0,2 1 1 0 0,0 0-1 0 0,1 0 0 0 0,1 0 1 0 0,0 1-1 0 0,0 2-128 0 0,6-16-3 0 0,0 1 1 0 0,-1-1-1 0 0,1 0 1 0 0,0 0-1 0 0,0 0 0 0 0,0-1 1 0 0,1 1-1 0 0,-1-1 1 0 0,0 1-1 0 0,1-1 0 0 0,-1 0 1 0 0,1-1-1 0 0,-1 1 0 0 0,1 0 1 0 0,-1-1-1 0 0,1 0 1 0 0,-1 0-1 0 0,1 0 0 0 0,-1 0 1 0 0,1-1-1 0 0,-1 1 0 0 0,1-1 1 0 0,-1 0-1 0 0,1 0 1 0 0,-1 0-1 0 0,0 0 0 0 0,1-1 1 0 0,-1 1-1 0 0,0-1 0 0 0,0 0 3 0 0,10-2-39 0 0,0-1 0 0 0,0 0 0 0 0,-1 0 0 0 0,0-1 0 0 0,0-1-1 0 0,0 0 1 0 0,-1 0 0 0 0,0-2 0 0 0,-1 1 0 0 0,0-1 0 0 0,0 0 0 0 0,-1-1-1 0 0,0-1 1 0 0,-1 1 0 0 0,0-1 0 0 0,0 0 0 0 0,-1-1 0 0 0,-1 0-1 0 0,1-3 40 0 0,-3-14 567 0 0,-1 12 562 0 0,2 28-864 0 0,-3 3-277 0 0,1-1 0 0 0,0 0 0 0 0,1 0 0 0 0,1-1 0 0 0,0 1 0 0 0,1-1 0 0 0,0 0 0 0 0,0 0 0 0 0,2-1 0 0 0,-1 0 0 0 0,1 0 0 0 0,1-1 0 0 0,0 0 0 0 0,0 0 0 0 0,1-1 0 0 0,1 0 0 0 0,-1-1 0 0 0,1 0 0 0 0,1-1 0 0 0,-1 0 0 0 0,1-1 0 0 0,0 0 0 0 0,1-1 0 0 0,-1 0 0 0 0,1-1 0 0 0,0-1 0 0 0,0 0 0 0 0,12 1 12 0 0,-17-4-56 0 0,1-1 1 0 0,-1-1-1 0 0,0 1 0 0 0,0-1 0 0 0,0-1 1 0 0,0 0-1 0 0,-1 0 0 0 0,1 0 1 0 0,-1-1-1 0 0,1 0 0 0 0,-1 0 0 0 0,-1-1 1 0 0,1 0-1 0 0,0 0 0 0 0,-1-1 0 0 0,0 1 1 0 0,-1-1-1 0 0,1-1 0 0 0,-1 1 0 0 0,0-1 1 0 0,-1 0-1 0 0,0 0 0 0 0,0 0 0 0 0,0-1 1 0 0,-1 1-1 0 0,1-3 56 0 0,54-212-677 0 0,-35-134 3189 0 0,-42 225 683 0 0,19 130-3009 0 0,-4-3 80 0 0,-8 9 147 0 0,9 28-362 0 0,0 0 0 0 0,3 1 0 0 0,0-1 0 0 0,3 1 0 0 0,0-1 0 0 0,3 0 1 0 0,6 22-52 0 0,7 69-1010 0 0,-16-100 970 0 0,1-4-755 0 0,0 2 1 0 0,-2-1-1 0 0,0 0 1 0 0,-2 0-1 0 0,0 1 1 0 0,-2-1-1 0 0,0 0 1 0 0,-1 0-1 0 0,-1 0 1 0 0,-1 0-1 0 0,-1 0 1 0 0,-3 5 794 0 0,-2-9-1144 0 0</inkml:trace>
  <inkml:trace contextRef="#ctx0" brushRef="#br0" timeOffset="55608.232">11372 4349 2892 0 0,'-15'-5'2674'0'0,"16"5"-951"0"0,18-2-681 0 0,278-43 453 0 0,262-48-4796 0 0,-484 67 3651 0 0,-156 29 867 0 0,57 3-1102 0 0,0 2 1 0 0,1 0-1 0 0,0 1 0 0 0,0 2 0 0 0,1 0 0 0 0,0 1 1 0 0,1 2-1 0 0,1 0 0 0 0,0 1 0 0 0,0 1 1 0 0,2 0-1 0 0,0 2 0 0 0,1 0 0 0 0,1 1 0 0 0,1 1 1 0 0,0 0-1 0 0,-10 21-115 0 0,25-40 17 0 0,-1 1-1 0 0,1-1 1 0 0,0 1 0 0 0,0-1 0 0 0,0 1-1 0 0,0-1 1 0 0,0 1 0 0 0,0-1-1 0 0,0 1 1 0 0,0-1 0 0 0,1 1 0 0 0,-1-1-1 0 0,1 1 1 0 0,-1-1 0 0 0,1 1-1 0 0,-1-1 1 0 0,1 0 0 0 0,0 1 0 0 0,0-1-1 0 0,0 0 1 0 0,0 0 0 0 0,0 0 0 0 0,0 1-1 0 0,0-1 1 0 0,0 0 0 0 0,0 0-1 0 0,0 0 1 0 0,0-1 0 0 0,1 1 0 0 0,-1 0-1 0 0,0 0 1 0 0,1-1 0 0 0,-1 1-1 0 0,1-1 1 0 0,-1 1 0 0 0,0-1 0 0 0,1 0-1 0 0,-1 1 1 0 0,1-1 0 0 0,-1 0 0 0 0,1 0-1 0 0,-1 0 1 0 0,1 0 0 0 0,-1 0-1 0 0,1 0 1 0 0,-1-1 0 0 0,1 1 0 0 0,-1 0-1 0 0,1-1 1 0 0,-1 1 0 0 0,1-1-1 0 0,-1 0 1 0 0,0 1 0 0 0,1-1 0 0 0,-1 0-1 0 0,0 0 1 0 0,0 0 0 0 0,0 0 0 0 0,1 0-1 0 0,-1 0 1 0 0,0 0 0 0 0,0-1-17 0 0,348-222 68 0 0,-344 223-72 0 0,-1-1 0 0 0,0 1 0 0 0,0 0 0 0 0,1 0 1 0 0,-1 1-1 0 0,0-1 0 0 0,1 1 0 0 0,-1 0 0 0 0,1 0 0 0 0,-1 0 0 0 0,0 1 0 0 0,1-1 0 0 0,-1 1 0 0 0,0 0 0 0 0,1 1 0 0 0,-1-1 0 0 0,0 1 0 0 0,0-1 0 0 0,0 1 0 0 0,0 0 0 0 0,0 1 0 0 0,-1-1 0 0 0,1 1 0 0 0,-1 0 0 0 0,1 0 0 0 0,-1 0 0 0 0,0 0 0 0 0,0 0 0 0 0,0 1 0 0 0,-1-1 0 0 0,1 1 0 0 0,-1 0 0 0 0,0-1 1 0 0,0 1-1 0 0,0 0 0 0 0,-1 1 0 0 0,1-1 0 0 0,-1 0 4 0 0,7 8 26 0 0,0 0 0 0 0,-1 0-1 0 0,0 0 1 0 0,-1 1 0 0 0,-1 0 0 0 0,0 0 0 0 0,0 1 0 0 0,-1-1 0 0 0,-1 1 0 0 0,-1 0 0 0 0,0 0 0 0 0,0 0 0 0 0,-2 0 0 0 0,1 0 0 0 0,-2 0 0 0 0,0 0 0 0 0,-1 0 0 0 0,0 0 0 0 0,-1 0-1 0 0,0 0 1 0 0,-3 3-26 0 0,6-15 26 0 0,-1 0 1 0 0,1 0-1 0 0,-1 0 0 0 0,0-1 0 0 0,0 1 0 0 0,1 0 0 0 0,-1-1 0 0 0,0 1 0 0 0,0-1 0 0 0,-1 1 0 0 0,1-1 0 0 0,0 1 0 0 0,0-1 0 0 0,-1 0 0 0 0,1 1 1 0 0,-1-1-1 0 0,1 0 0 0 0,-1 0 0 0 0,0 0 0 0 0,1 0 0 0 0,-1-1 0 0 0,0 1 0 0 0,1 0 0 0 0,-1-1 0 0 0,0 1 0 0 0,0-1 0 0 0,0 0 0 0 0,0 1 1 0 0,1-1-1 0 0,-1 0 0 0 0,0 0 0 0 0,0 0 0 0 0,0 0 0 0 0,0-1 0 0 0,0 1 0 0 0,1 0 0 0 0,-1-1 0 0 0,0 1 0 0 0,0-1 0 0 0,0 0 0 0 0,1 0 0 0 0,-1 0 1 0 0,0 1-1 0 0,1-1 0 0 0,-1-1 0 0 0,1 1 0 0 0,-1 0 0 0 0,1 0 0 0 0,0-1 0 0 0,-1 1 0 0 0,1 0 0 0 0,0-1 0 0 0,0 1 0 0 0,0-1 0 0 0,0 0 1 0 0,0 1-1 0 0,0-1 0 0 0,1 0 0 0 0,-1 0 0 0 0,0 1 0 0 0,1-1 0 0 0,0 0 0 0 0,-1 0 0 0 0,1 0 0 0 0,0 0 0 0 0,0-1-26 0 0,3-19-177 0 0,1-1-1 0 0,1 1 0 0 0,1 0 1 0 0,1 0-1 0 0,1 1 1 0 0,1 0-1 0 0,1 0 0 0 0,0 1 1 0 0,2 0-1 0 0,0 1 0 0 0,1 0 1 0 0,1 1-1 0 0,1 1 1 0 0,0 0-1 0 0,18-14 178 0 0,108-120-8010 0 0,-125 134 6805 0 0</inkml:trace>
  <inkml:trace contextRef="#ctx0" brushRef="#br0" timeOffset="58932.28">16503 4249 1236 0 0,'0'0'325'0'0,"0"-3"-44"0"0,-1 0-236 0 0,-1-1 0 0 0,1 1 1 0 0,-1-1-1 0 0,1 1 0 0 0,-1-1 1 0 0,0 1-1 0 0,-1 0 1 0 0,1 0-1 0 0,-1 0 0 0 0,1 0 1 0 0,-1 0-1 0 0,0 0 0 0 0,0 1 1 0 0,0 0-1 0 0,0-1 1 0 0,0 1-1 0 0,-1 0 0 0 0,1 1 1 0 0,-1-1-1 0 0,1 0 0 0 0,-1 1 1 0 0,1 0-1 0 0,-1 0 1 0 0,0 0-1 0 0,0 0 0 0 0,0 1 1 0 0,1 0-1 0 0,-1-1 0 0 0,0 1 1 0 0,0 0-1 0 0,0 1 1 0 0,0-1-1 0 0,0 1 0 0 0,1 0 1 0 0,-3 0-46 0 0,-14-2 105 0 0,-1 1 0 0 0,1 1 0 0 0,0 0 0 0 0,0 2 0 0 0,0 0 0 0 0,0 1 0 0 0,0 1 0 0 0,1 1 0 0 0,0 1 0 0 0,0 0 0 0 0,0 2 0 0 0,1 0 0 0 0,0 1 0 0 0,1 1 0 0 0,0 0 0 0 0,1 1 0 0 0,0 1 0 0 0,1 1-1 0 0,0 1-104 0 0,12-11 35 0 0,0-1 0 0 0,1 1-1 0 0,0 0 1 0 0,0 1-1 0 0,0-1 1 0 0,0 0-1 0 0,1 0 1 0 0,-1 1-1 0 0,1-1 1 0 0,0 1-1 0 0,1-1 1 0 0,-1 1-1 0 0,1 0 1 0 0,0-1-1 0 0,0 1 1 0 0,0 0 0 0 0,1-1-1 0 0,-1 1 1 0 0,1-1-1 0 0,0 1 1 0 0,1-1-1 0 0,-1 0 1 0 0,1 1-1 0 0,0-1 1 0 0,0 0-1 0 0,0 0 1 0 0,0 0-1 0 0,1 0 1 0 0,0 0-1 0 0,-1-1 1 0 0,2 1-1 0 0,-1-1 1 0 0,0 0 0 0 0,1 0-1 0 0,-1 0 1 0 0,1 0-1 0 0,0 0 1 0 0,0-1-1 0 0,0 0 1 0 0,0 0-1 0 0,0 0 1 0 0,0 0-1 0 0,1-1 1 0 0,-1 1-1 0 0,1-1 1 0 0,-1 0-1 0 0,1-1 1 0 0,2 1-35 0 0,35 10 54 0 0,0-2-1 0 0,1-2 1 0 0,0-2 0 0 0,0-1-1 0 0,1-2 1 0 0,-1-3 0 0 0,0-1 0 0 0,0-2-1 0 0,0-2 1 0 0,0-2 0 0 0,13-5-54 0 0,-53 13-35 0 0,0 1 1 0 0,1-1 0 0 0,-1 0 0 0 0,0 0-1 0 0,0-1 1 0 0,0 1 0 0 0,1-1-1 0 0,-1 1 1 0 0,0-1 0 0 0,0 0 0 0 0,0 0-1 0 0,0 0 1 0 0,0-1 0 0 0,0 1-1 0 0,0-1 1 0 0,-1 0 0 0 0,1 1 0 0 0,0-1-1 0 0,-1 0 1 0 0,0-1 0 0 0,1 1-1 0 0,-1 0 1 0 0,0-1 0 0 0,0 1-1 0 0,0-1 1 0 0,0 0 0 0 0,-1 1 0 0 0,1-1-1 0 0,-1 0 1 0 0,0 0 0 0 0,0 0-1 0 0,0 0 1 0 0,0 0 0 0 0,0 0 0 0 0,-1-1-1 0 0,1 1 1 0 0,-1 0 0 0 0,0 0-1 0 0,0 0 1 0 0,0-1 0 0 0,0 1 0 0 0,0 0-1 0 0,-1 0 1 0 0,0 0 0 0 0,1 0-1 0 0,-1-1 1 0 0,-1 1 0 0 0,1 0 0 0 0,-2-2 34 0 0,-8-7 14 0 0,-1 1 1 0 0,0 1-1 0 0,-1 0 1 0 0,0 0 0 0 0,0 1-1 0 0,-1 1 1 0 0,0 1 0 0 0,-1 0-1 0 0,0 0 1 0 0,0 2 0 0 0,0 0-1 0 0,-12-2-14 0 0,-22-11 215 0 0,-102-27 517 0 0,150 45-731 0 0,191-2 133 0 0,-94-8-522 0 0,0-3-1 0 0,0-5 1 0 0,-1-4 0 0 0,31-14 388 0 0,-120 33 39 0 0,0 0 1 0 0,-1-1 0 0 0,0 0 0 0 0,1 0 0 0 0,-1 0 0 0 0,0 0 0 0 0,-1-1 0 0 0,1 0 0 0 0,-1 0-1 0 0,0 0 1 0 0,0-1 0 0 0,-1 1 0 0 0,1-1 0 0 0,-1 0 0 0 0,-1 0 0 0 0,1 0 0 0 0,-1 0 0 0 0,0 0-1 0 0,0-1 1 0 0,-1 1 0 0 0,0-1 0 0 0,0 1 0 0 0,0-1 0 0 0,-1 1 0 0 0,0-1 0 0 0,0 0 0 0 0,-1 1 0 0 0,0-1-1 0 0,0 1 1 0 0,0-1 0 0 0,-1 1 0 0 0,0 0 0 0 0,0-1 0 0 0,-1 1 0 0 0,1 0 0 0 0,-2 1 0 0 0,1-1-1 0 0,0 0 1 0 0,-1 1 0 0 0,0 0 0 0 0,0 0 0 0 0,-5-4-40 0 0,-38-46 2572 0 0,46 55-2330 0 0,-21 20 138 0 0,14-7-323 0 0,0 1 0 0 0,2 0 1 0 0,0 0-1 0 0,0 0 0 0 0,1 1 0 0 0,1 0 1 0 0,0 0-1 0 0,2 0 0 0 0,-1 0 1 0 0,2 0-1 0 0,0 1 0 0 0,1-1 0 0 0,0 1 1 0 0,2 6-58 0 0,27 176 186 0 0,-19-141-290 0 0,71 375 161 0 0,-4-153-4521 0 0,-45-206 643 0 0,-23-68 2667 0 0</inkml:trace>
  <inkml:trace contextRef="#ctx0" brushRef="#br0" timeOffset="59538.039">17987 4019 1428 0 0,'16'-20'6861'0'0,"-26"59"-5528"0"0,0-1-1106 0 0,-14 271 904 0 0,23-295-1050 0 0,1 1 0 0 0,1-1 0 0 0,0 1 0 0 0,1-1 0 0 0,0 0 0 0 0,1 0 1 0 0,1 0-1 0 0,0 0 0 0 0,1 0 0 0 0,0-1 0 0 0,1 0 0 0 0,1 0 0 0 0,0 0 1 0 0,0-1-1 0 0,2 0 0 0 0,-1 0 0 0 0,2-1 0 0 0,-1 0 0 0 0,1-1 0 0 0,1 0 0 0 0,0-1 1 0 0,0 0-1 0 0,1-1 0 0 0,0 0 0 0 0,1 0 0 0 0,0-2 0 0 0,0 1 0 0 0,0-2 1 0 0,1 1-82 0 0,-4-5-31 0 0,-1 0 0 0 0,0-1 0 0 0,1 0 0 0 0,-1 0 0 0 0,0-1 0 0 0,1 0 0 0 0,-1 0 0 0 0,0-1 0 0 0,0-1 0 0 0,0 1 0 0 0,0-1 0 0 0,0-1 0 0 0,-1 0 0 0 0,1 0 0 0 0,-1-1 0 0 0,0 0 0 0 0,0 0 0 0 0,-1-1 0 0 0,0 1 0 0 0,0-2 0 0 0,0 1 0 0 0,0-1 0 0 0,-1 0 0 0 0,-1-1 0 0 0,1 1 0 0 0,-1-1 0 0 0,0 0 0 0 0,-1-1 0 0 0,0 1 0 0 0,0-1 0 0 0,-1 1 0 0 0,0-1 0 0 0,0 0 0 0 0,-1-1 0 0 0,0 1 0 0 0,-1 0 0 0 0,0-8 31 0 0,2-2-42 0 0,-1 0-1 0 0,-1 0 0 0 0,-1 0 1 0 0,-1 0-1 0 0,0 0 0 0 0,-1 1 0 0 0,-1-1 1 0 0,-1 0-1 0 0,-1 1 0 0 0,-1 0 1 0 0,0 0-1 0 0,-1 0 0 0 0,-1 1 1 0 0,0 0-1 0 0,-2 1 0 0 0,0 0 0 0 0,0 0 1 0 0,-2 1-1 0 0,0 0 0 0 0,-1 1 1 0 0,0 1-1 0 0,-1 0 0 0 0,0 0 0 0 0,-1 2 1 0 0,0 0-1 0 0,-1 0 0 0 0,-1 2 1 0 0,1 0-1 0 0,-1 1 0 0 0,-1 0 0 0 0,0 2 1 0 0,0 0-1 0 0,0 1 0 0 0,0 0 1 0 0,-11 0 42 0 0,23 3 22 0 0,0 1 0 0 0,-1-1 0 0 0,1 1 0 0 0,-1 0 0 0 0,1 0 0 0 0,-1 1 1 0 0,1 0-1 0 0,-1 0 0 0 0,1 1 0 0 0,-1-1 0 0 0,1 1 0 0 0,0 1 0 0 0,-1-1 0 0 0,1 1 1 0 0,0 0-1 0 0,0 1 0 0 0,0-1 0 0 0,0 1 0 0 0,0 1 0 0 0,1-1 0 0 0,-1 1 0 0 0,1 0 1 0 0,0 0-1 0 0,0 0 0 0 0,1 1 0 0 0,-1-1 0 0 0,1 1 0 0 0,0 0 0 0 0,0 1 0 0 0,0-1 1 0 0,1 1-1 0 0,0 0 0 0 0,0-1 0 0 0,1 1 0 0 0,-1 0 0 0 0,1 1 0 0 0,1-1 0 0 0,-1 3-22 0 0,7 10 38 0 0,0-1 0 0 0,2 0 0 0 0,0 0 0 0 0,1 0 0 0 0,1-1-1 0 0,1 0 1 0 0,0-1 0 0 0,1 0 0 0 0,1-1 0 0 0,1 0 0 0 0,0-1-1 0 0,0 0 1 0 0,1-1 0 0 0,1 0 0 0 0,1-2 0 0 0,9 7-38 0 0,208 124-1967 0 0,-203-128 1018 0 0,0-2-1 0 0,0-2 1 0 0,1 0-1 0 0,0-3 0 0 0,0 0 1 0 0,1-2-1 0 0,19 1 950 0 0,-2-5-1072 0 0</inkml:trace>
  <inkml:trace contextRef="#ctx0" brushRef="#br0" timeOffset="60578.51">20096 4034 1748 0 0,'0'-16'4628'0'0,"-1"34"-3584"0"0,0 37-991 0 0,1-42-14 0 0,-1 8 33 0 0,1 0-1 0 0,1 1 1 0 0,0-1 0 0 0,2 1-1 0 0,0-1 1 0 0,2 0 0 0 0,0-1 0 0 0,1 1-1 0 0,7 14-71 0 0,-11-28 21 0 0,1 1 0 0 0,-1-1 0 0 0,1 0 0 0 0,1-1-1 0 0,-1 1 1 0 0,1-1 0 0 0,0 1 0 0 0,1-1 0 0 0,0 0-1 0 0,-1-1 1 0 0,2 1 0 0 0,-1-1 0 0 0,1 0 0 0 0,0 0 0 0 0,0-1-1 0 0,0 1 1 0 0,0-2 0 0 0,1 1 0 0 0,0-1 0 0 0,0 1-1 0 0,0-2 1 0 0,0 1 0 0 0,0-1 0 0 0,0 0 0 0 0,1-1-1 0 0,-1 0 1 0 0,1 0 0 0 0,-1 0 0 0 0,2-1-21 0 0,-1-3-16 0 0,0 0 0 0 0,-1-1 0 0 0,1 1 0 0 0,0-2 0 0 0,-1 1 0 0 0,0-1 0 0 0,0 0 0 0 0,0 0 0 0 0,-1-1 0 0 0,0 0 0 0 0,0 0 0 0 0,0-1 1 0 0,-1 0-1 0 0,0 0 0 0 0,0 0 0 0 0,-1 0 0 0 0,0-1 0 0 0,0 1 0 0 0,-1-1 0 0 0,0 0 0 0 0,0 0 0 0 0,-1-1 0 0 0,0 1 0 0 0,1-7 16 0 0,6-76 179 0 0,-10 89-181 0 0,1 0 0 0 0,-1 0 0 0 0,0 0 0 0 0,0 0 0 0 0,0 0 0 0 0,0 0 1 0 0,0 0-1 0 0,0 0 0 0 0,-1 1 0 0 0,1-1 0 0 0,0 0 0 0 0,-1 1 0 0 0,0-1 0 0 0,1 1 0 0 0,-1-1 0 0 0,0 1 1 0 0,0 0-1 0 0,0 0 0 0 0,0 0 0 0 0,0 0 0 0 0,0 0 0 0 0,0 0 0 0 0,0 1 0 0 0,0-1 0 0 0,0 0 0 0 0,0 1 1 0 0,0 0-1 0 0,-1-1 0 0 0,1 1 0 0 0,0 0 0 0 0,0 0 0 0 0,0 1 0 0 0,-1-1 0 0 0,1 0 0 0 0,0 1 0 0 0,0-1 1 0 0,0 1-1 0 0,0 0 0 0 0,0-1 0 0 0,0 1 0 0 0,0 0 0 0 0,0 0 0 0 0,0 1 0 0 0,0-1 0 0 0,0 0 1 0 0,1 1-1 0 0,-1-1 0 0 0,0 1 0 0 0,1-1 0 0 0,-1 1 0 0 0,1 0 0 0 0,-1 0 2 0 0,0 2 5 0 0,0 0 0 0 0,1 0-1 0 0,-1 1 1 0 0,1-1 0 0 0,0 0-1 0 0,0 1 1 0 0,0-1 0 0 0,0 1-1 0 0,1-1 1 0 0,0 1 0 0 0,0-1-1 0 0,0 1 1 0 0,1 0 0 0 0,-1-1 0 0 0,1 0-1 0 0,0 1 1 0 0,0-1 0 0 0,1 1-1 0 0,-1-1 1 0 0,1 0 0 0 0,0 0-1 0 0,0 0 1 0 0,0 0 0 0 0,1 0 0 0 0,0 0-1 0 0,-1-1 1 0 0,1 1 0 0 0,0-1-1 0 0,1 0 1 0 0,-1 0 0 0 0,0 0-1 0 0,1 0 1 0 0,0-1 0 0 0,0 1 0 0 0,0-1-1 0 0,0 0 1 0 0,0 0 0 0 0,0 0-1 0 0,0-1 1 0 0,1 1 0 0 0,-1-1-1 0 0,0 0 1 0 0,1-1 0 0 0,-1 1-1 0 0,2-1-4 0 0,28 9-160 0 0,0-2-1 0 0,0-2 0 0 0,0-1 0 0 0,0-2 0 0 0,1-1 0 0 0,-1-2 0 0 0,1-1 0 0 0,-1-1 0 0 0,28-8 161 0 0,-53 9-36 0 0,-3 2 10 0 0,-1 0 1 0 0,1-1-1 0 0,0 0 0 0 0,-1 0 1 0 0,0 0-1 0 0,1-1 1 0 0,-1 0-1 0 0,0 0 1 0 0,1 0-1 0 0,-1 0 1 0 0,0-1-1 0 0,-1 0 0 0 0,1 0 1 0 0,0 0-1 0 0,-1-1 1 0 0,0 0-1 0 0,0 1 1 0 0,0-1-1 0 0,0-1 0 0 0,-1 1 1 0 0,1-1-1 0 0,-1 1 1 0 0,0-1-1 0 0,1-4 26 0 0,-5 4 39 0 0,-1-1 0 0 0,0 1-1 0 0,0-1 1 0 0,-1 1-1 0 0,0 0 1 0 0,0 0 0 0 0,0 0-1 0 0,0 0 1 0 0,-1 1 0 0 0,0-1-1 0 0,0 1 1 0 0,0 0 0 0 0,0 0-1 0 0,-1 0 1 0 0,0 1 0 0 0,0-1-1 0 0,0 1 1 0 0,0 0-1 0 0,0 1 1 0 0,0-1 0 0 0,-1 1-1 0 0,1 0 1 0 0,-5 0-39 0 0,-141-46 1492 0 0,150 47-1443 0 0,1 1 27 0 0,4 0-27 0 0,332-53-506 0 0,-265 42 286 0 0,-19 4-43 0 0,-2-1-1 0 0,1-3 1 0 0,-1-3-1 0 0,-1-1 1 0 0,24-12 214 0 0,-32 0 62 0 0,-46 25 49 0 0,-14-3-33 0 0,0 2 1 0 0,0 0-1 0 0,1 1 0 0 0,-2 1 0 0 0,1 1 0 0 0,0 0 0 0 0,0 2 0 0 0,0 0 1 0 0,1 1-1 0 0,-1 1 0 0 0,-18 6-78 0 0,29-10 39 0 0,-1 1 0 0 0,0 0 0 0 0,0 0 0 0 0,1 1 1 0 0,-1 0-1 0 0,1 0 0 0 0,-1 1 0 0 0,1 0 0 0 0,0 1 0 0 0,0-1 0 0 0,0 2 1 0 0,1-1-1 0 0,-1 1 0 0 0,1 0 0 0 0,0 1 0 0 0,1-1 0 0 0,-1 2 0 0 0,1-1 1 0 0,0 0-1 0 0,1 1 0 0 0,-1 0 0 0 0,2 1 0 0 0,-1-1 0 0 0,1 1 1 0 0,-4 8-40 0 0,11-8-7 0 0,0-1 0 0 0,0 1 0 0 0,1-1 0 0 0,0 0 1 0 0,0 0-1 0 0,1 0 0 0 0,0 0 0 0 0,0-1 1 0 0,1 0-1 0 0,-1 0 0 0 0,1 0 0 0 0,1-1 1 0 0,-1 1-1 0 0,1-2 0 0 0,0 1 0 0 0,0-1 1 0 0,0 0-1 0 0,1 0 0 0 0,-1-1 0 0 0,1 0 1 0 0,0 0-1 0 0,3 0 7 0 0,28 7-707 0 0,0-1 1 0 0,1-2 0 0 0,0-2-1 0 0,0-1 1 0 0,0-2 0 0 0,1-2-1 0 0,0-2 707 0 0,-5 2-1181 0 0,0 0-98 0 0</inkml:trace>
  <inkml:trace contextRef="#ctx0" brushRef="#br0" timeOffset="63627.058">1922 6753 968 0 0,'0'0'345'0'0,"3"3"-7"0"0,87 168 1435 0 0,172 329 1277 0 0,-260-498-3008 0 0,0 0 0 0 0,0 0 0 0 0,1 0 0 0 0,-1 0 0 0 0,0 0 0 0 0,0 0-1 0 0,1-1 1 0 0,-1 1 0 0 0,1-1 0 0 0,0 0 0 0 0,-1 1 0 0 0,1-1 0 0 0,0-1 0 0 0,0 1 0 0 0,0 0 0 0 0,0-1 0 0 0,-1 1 0 0 0,1-1 0 0 0,0 0 0 0 0,0 0 0 0 0,0 0 0 0 0,0 0-1 0 0,0 0 1 0 0,0-1 0 0 0,0 1 0 0 0,0-1 0 0 0,0 0 0 0 0,-1 0 0 0 0,1 0 0 0 0,0 0 0 0 0,-1-1 0 0 0,1 1 0 0 0,-1-1 0 0 0,1 1 0 0 0,-1-1 0 0 0,0 0 0 0 0,1 0 0 0 0,-1 0-1 0 0,0 0 1 0 0,0 0 0 0 0,0-1 0 0 0,-1 1 0 0 0,1-1 0 0 0,-1 1 0 0 0,1-1 0 0 0,-1 1 0 0 0,0-1 0 0 0,0 0 0 0 0,0 0 0 0 0,0-1-42 0 0,34-45 140 0 0,-2-1-1 0 0,-2-2 1 0 0,-2-1 0 0 0,-3-1 0 0 0,-3-2-1 0 0,-1 0 1 0 0,12-57-140 0 0,-26 89 39 0 0,87-328 489 0 0,-85 304-2134 0 0,-10 48 1070 0 0,0 0-137 0 0,2 3-285 0 0,30 50-2705 0 0,-20-29 2523 0 0</inkml:trace>
  <inkml:trace contextRef="#ctx0" brushRef="#br0" timeOffset="64848.484">4929 6278 1564 0 0,'26'18'354'0'0,"-1"2"0"0"0,0 0-1 0 0,-1 2 1 0 0,-2 0 0 0 0,0 2 0 0 0,-1 0-1 0 0,-2 2 1 0 0,0 0 0 0 0,-2 1 0 0 0,-1 0-1 0 0,-1 2 1 0 0,-1 0 0 0 0,-2 0 0 0 0,2 9-354 0 0,6 6 286 0 0,-2 0 1 0 0,-2 1 0 0 0,-1 1-1 0 0,-3 0 1 0 0,-2 1-1 0 0,-2 1 1 0 0,-2-1 0 0 0,-2 1-1 0 0,-2 0 1 0 0,-2 0 0 0 0,-2 0-1 0 0,-9 47-286 0 0,6-68-165 0 0,-2-1 0 0 0,0 1 0 0 0,-2-2 0 0 0,0 1 1 0 0,-2-1-1 0 0,-1-1 0 0 0,-1 0 0 0 0,-1 0 0 0 0,-1-2 0 0 0,-1 1 0 0 0,0-2 0 0 0,-2 0 0 0 0,-11 8 165 0 0,26-25-206 0 0,0-1 0 0 0,0 0 1 0 0,-1 0-1 0 0,1 0 0 0 0,-1 0 0 0 0,0-1 0 0 0,1 1 0 0 0,-1-1 0 0 0,0 0 1 0 0,-1 0-1 0 0,1-1 0 0 0,0 1 0 0 0,0-1 0 0 0,-1 0 0 0 0,1 0 1 0 0,-1 0-1 0 0,1-1 0 0 0,-1 1 0 0 0,1-1 0 0 0,-1 0 0 0 0,1 0 1 0 0,-1-1-1 0 0,1 0 0 0 0,0 1 0 0 0,-1-1 0 0 0,0-1 206 0 0,-28-21-1320 0 0</inkml:trace>
  <inkml:trace contextRef="#ctx0" brushRef="#br0" timeOffset="65473.816">6445 6471 1468 0 0,'-27'-6'3511'0'0,"7"1"-978"0"0,30 6-445 0 0,815 93-79 0 0,-562-39-1854 0 0,-262-54-146 0 0,1-1 0 0 0,-1 1 0 0 0,1-1 0 0 0,-1 1 0 0 0,1-1 0 0 0,-1 1 0 0 0,1 0-1 0 0,-1 0 1 0 0,0 0 0 0 0,1 0 0 0 0,-1 0 0 0 0,0 0 0 0 0,0 0 0 0 0,0 0 0 0 0,0 0 0 0 0,0 1 0 0 0,0-1 0 0 0,0 0 0 0 0,0 1 0 0 0,0-1 0 0 0,-1 1 0 0 0,1-1 0 0 0,0 1 0 0 0,-1-1 0 0 0,1 1 0 0 0,-1-1 0 0 0,0 1 0 0 0,0 0 0 0 0,1-1 0 0 0,-1 1 0 0 0,0-1 0 0 0,0 1 0 0 0,-1 0 0 0 0,1-1 0 0 0,0 1 0 0 0,0-1 0 0 0,-1 1 0 0 0,1-1 0 0 0,-1 1 0 0 0,1 0-1 0 0,-1-1 1 0 0,0 0 0 0 0,0 1 0 0 0,1-1 0 0 0,-1 1 0 0 0,0-1 0 0 0,0 0 0 0 0,-1 0 0 0 0,1 0 0 0 0,0 0 0 0 0,0 1 0 0 0,0-1 0 0 0,-1-1 0 0 0,1 1 0 0 0,0 0 0 0 0,-1 0 0 0 0,1 0 0 0 0,-1-1 0 0 0,1 1 0 0 0,-1-1 0 0 0,1 1 0 0 0,-1-1 0 0 0,0 0 0 0 0,0 1-9 0 0,-383 262 840 0 0,107 14-1081 0 0,115-74-5624 0 0,154-190 2065 0 0,16-16 2556 0 0</inkml:trace>
  <inkml:trace contextRef="#ctx0" brushRef="#br0" timeOffset="65678.63">7834 7060 2172 0 0,'-25'34'1010'0'0,"-2"0"0"0"0,-1-2 0 0 0,-1-1 0 0 0,-2-1-1 0 0,-1-2 1 0 0,-16 11-1010 0 0,-11 11 627 0 0,-80 79-426 0 0,37-34-3189 0 0,48-53 383 0 0,29-26 1367 0 0</inkml:trace>
  <inkml:trace contextRef="#ctx0" brushRef="#br0" timeOffset="64030.906">4093 6836 1036 0 0,'12'-77'8242'0'0,"-13"113"-5425"0"0,20 255-2143 0 0,45 38-3130 0 0,-78-280-4129 0 0,6-52 5367 0 0,-2-10-44 0 0</inkml:trace>
  <inkml:trace contextRef="#ctx0" brushRef="#br0" timeOffset="64278.484">3780 6798 1516 0 0,'-6'-7'1345'0'0,"-1"-12"4382"0"0,30 12-5169 0 0,518-45-347 0 0,-380 44-4244 0 0,-97-1 1563 0 0,-47 6 1340 0 0</inkml:trace>
  <inkml:trace contextRef="#ctx0" brushRef="#br0" timeOffset="64568.364">3657 6371 1556 0 0,'-22'11'321'0'0,"1"0"0"0"0,0 1 1 0 0,0 0-1 0 0,1 2 0 0 0,1 1 0 0 0,0 0 0 0 0,1 2 0 0 0,1 0 0 0 0,1 0 0 0 0,0 2 0 0 0,1 0 1 0 0,1 1-1 0 0,1 0 0 0 0,1 1 0 0 0,0 1 0 0 0,2-1 0 0 0,0 2 0 0 0,2 0 0 0 0,0 0 1 0 0,2 0-1 0 0,1 1 0 0 0,-2 15-321 0 0,6 74 776 0 0,7-73-613 0 0,3-1 1 0 0,1 0 0 0 0,2 0-1 0 0,1-1 1 0 0,2-1 0 0 0,2 0-1 0 0,13 21-163 0 0,15 15-131 0 0,3-2-1 0 0,4-2 1 0 0,2-2-1 0 0,3-3 0 0 0,3-2 1 0 0,3-3-1 0 0,2-2 1 0 0,27 14 131 0 0,-73-56-575 0 0,1-1 1 0 0,0 0 0 0 0,1-2 0 0 0,1 0 0 0 0,0-2 0 0 0,0 0 0 0 0,1-2 0 0 0,0 0 0 0 0,1-2 0 0 0,-1 0 0 0 0,1-2 0 0 0,14 1 574 0 0,-14-4-1241 0 0</inkml:trace>
  <inkml:trace contextRef="#ctx0" brushRef="#br0" timeOffset="61166.737">22347 3613 1652 0 0,'-3'-39'4104'0'0,"4"47"-2385"0"0,0-2-1680 0 0,2 588 3267 0 0,-14-460-2624 0 0,69-221-1380 0 0,-45 63 513 0 0,2 1-1 0 0,0 0 1 0 0,2 1-1 0 0,0 1 0 0 0,1 0 1 0 0,1 2-1 0 0,1 0 1 0 0,18-12 185 0 0,-35 28-25 0 0,1 1 1 0 0,0 0 0 0 0,0 1 0 0 0,-1-1 0 0 0,1 0 0 0 0,0 1 0 0 0,1 0 0 0 0,-1 0 0 0 0,0 1-1 0 0,0-1 1 0 0,0 1 0 0 0,0-1 0 0 0,1 2 0 0 0,-1-1 0 0 0,0 0 0 0 0,0 1 0 0 0,0-1 0 0 0,1 1 0 0 0,-1 0-1 0 0,0 1 1 0 0,0-1 0 0 0,0 1 0 0 0,-1 0 0 0 0,1 0 0 0 0,0 0 0 0 0,-1 0 0 0 0,1 0 0 0 0,-1 1 0 0 0,0 0-1 0 0,0 0 1 0 0,0 0 0 0 0,0 0 0 0 0,0 0 0 0 0,0 0 0 0 0,-1 1 0 0 0,0-1 0 0 0,0 1 0 0 0,0 0-1 0 0,0 0 1 0 0,0 0 0 0 0,-1 0 0 0 0,0 0 0 0 0,0 0 0 0 0,0 0 0 0 0,0 0 0 0 0,0 1 24 0 0,26 70-196 0 0,-26-65 149 0 0,0-1-1 0 0,1 0 0 0 0,0 0 0 0 0,0 0 1 0 0,1-1-1 0 0,0 1 0 0 0,1-1 0 0 0,0 1 1 0 0,0-1-1 0 0,1 0 0 0 0,0 0 0 0 0,0-1 1 0 0,1 0-1 0 0,0 0 0 0 0,0 0 0 0 0,1 0 1 0 0,0-1-1 0 0,0 0 0 0 0,0-1 0 0 0,1 0 1 0 0,-1 0-1 0 0,1 0 0 0 0,1-1 0 0 0,-1 0 1 0 0,1-1-1 0 0,-1 0 0 0 0,1 0 0 0 0,0-1 1 0 0,8 2 47 0 0,113-27-4051 0 0,-92 13 2763 0 0</inkml:trace>
  <inkml:trace contextRef="#ctx0" brushRef="#br0" timeOffset="61604.654">23392 3971 876 0 0,'-10'-5'208'0'0,"-1"0"-1"0"0,0 0 1 0 0,0 1-1 0 0,-1 1 1 0 0,1 0 0 0 0,-1 0-1 0 0,0 1 1 0 0,1 1-1 0 0,-1 0 1 0 0,0 0-1 0 0,0 1 1 0 0,0 1 0 0 0,0 0-1 0 0,0 1 1 0 0,1 0-1 0 0,-1 0 1 0 0,1 2-1 0 0,-1-1 1 0 0,1 1 0 0 0,0 1-1 0 0,0 0 1 0 0,1 1-1 0 0,0 0 1 0 0,-8 6-208 0 0,9-7 106 0 0,0 1 0 0 0,0 0 0 0 0,0 0 0 0 0,1 1 0 0 0,0 1 0 0 0,1-1 0 0 0,0 1 0 0 0,0 0 0 0 0,0 1 0 0 0,1 0 0 0 0,1 0 0 0 0,-1 0 0 0 0,1 1 0 0 0,1-1 0 0 0,0 1 0 0 0,0 0-1 0 0,1 1 1 0 0,0-1 0 0 0,1 0 0 0 0,0 1 0 0 0,0 7-106 0 0,5-12 25 0 0,-1-1 0 0 0,1 1-1 0 0,0 0 1 0 0,0-1 0 0 0,0 0 0 0 0,1 0-1 0 0,0 0 1 0 0,0 0 0 0 0,0 0-1 0 0,1-1 1 0 0,0 0 0 0 0,-1 0-1 0 0,1 0 1 0 0,1 0 0 0 0,-1-1-1 0 0,1 0 1 0 0,-1 0 0 0 0,1 0-1 0 0,0-1 1 0 0,0 0 0 0 0,0 0 0 0 0,0-1-1 0 0,0 1 1 0 0,0-1 0 0 0,0-1-1 0 0,1 1 1 0 0,-1-1 0 0 0,0 0-1 0 0,1 0 1 0 0,-1-1 0 0 0,0 0-1 0 0,0 0 1 0 0,3-1-25 0 0,3 1 0 0 0,0 0-1 0 0,0-1 0 0 0,0 0 1 0 0,-1 0-1 0 0,1-2 0 0 0,-1 1 1 0 0,1-2-1 0 0,-1 1 0 0 0,-1-1 1 0 0,1-1-1 0 0,-1 0 0 0 0,0-1 1 0 0,0 0-1 0 0,0 0 0 0 0,-1-1 1 0 0,0 0-1 0 0,-1 0 1 0 0,0-1-1 0 0,0-1 0 0 0,-1 1 1 0 0,0-1-1 0 0,-1 0 0 0 0,0-1 1 0 0,-1 1-1 0 0,0-1 0 0 0,0 0 1 0 0,-1-1-1 0 0,0 1 0 0 0,-1-1 1 0 0,-1 1-1 0 0,0-1 0 0 0,0-8 1 0 0,-15-39 1409 0 0,15 51-868 0 0,18 21-403 0 0,192 271-1085 0 0,-195-258 373 0 0,1 15-3676 0 0,-18-40 3034 0 0,0-1 129 0 0,-3 0 44 0 0</inkml:trace>
  <inkml:trace contextRef="#ctx0" brushRef="#br0" timeOffset="62429.647">23632 4068 1088 0 0,'2'0'179'0'0,"-1"0"1"0"0,1 0-1 0 0,-1 0 0 0 0,1 0 1 0 0,-1 0-1 0 0,1 0 0 0 0,-1 0 1 0 0,1-1-1 0 0,-1 1 0 0 0,1-1 1 0 0,-1 1-1 0 0,0-1 0 0 0,1 1 1 0 0,-1-1-1 0 0,0 0 0 0 0,1 0 1 0 0,-1 0-1 0 0,0 1 0 0 0,0-1 1 0 0,0 0-1 0 0,0 0 0 0 0,0-1 1 0 0,0 1-1 0 0,0 0 0 0 0,0 0 1 0 0,0 0-1 0 0,0-1 0 0 0,-1 1 1 0 0,1 0-1 0 0,0-1 0 0 0,-1 1 1 0 0,1-1-1 0 0,-1 1 0 0 0,0-1 1 0 0,1 1-1 0 0,-1-1 0 0 0,0 1 1 0 0,0-1-1 0 0,0 1 0 0 0,0-1 1 0 0,0 0-180 0 0,6-27 1097 0 0,-5 28-941 0 0,-1 1-14 0 0,0 0-48 0 0,0 0-23 0 0,0 0-34 0 0,17 4 197 0 0,92 225 199 0 0,-108-227-430 0 0,-1 0 1 0 0,1 0-1 0 0,0-1 0 0 0,0 1 1 0 0,0 0-1 0 0,0-1 1 0 0,1 1-1 0 0,-1 0 0 0 0,0-1 1 0 0,1 0-1 0 0,-1 1 0 0 0,1-1 1 0 0,0 0-1 0 0,-1 0 0 0 0,1 0 1 0 0,0 0-1 0 0,0 0 1 0 0,-1 0-1 0 0,1 0 0 0 0,0 0 1 0 0,0-1-1 0 0,0 1 0 0 0,0-1 1 0 0,0 0-1 0 0,0 1 0 0 0,0-1 1 0 0,0 0-1 0 0,0 0 1 0 0,0 0-1 0 0,0-1 0 0 0,0 1 1 0 0,0 0-1 0 0,0-1 0 0 0,0 1 1 0 0,0-1-1 0 0,0 0 0 0 0,0 1 1 0 0,-1-1-1 0 0,1 0 1 0 0,0 0-1 0 0,0 0 0 0 0,-1-1 1 0 0,1 1-1 0 0,-1 0 0 0 0,1-1 1 0 0,-1 1-1 0 0,1 0 0 0 0,-1-1 1 0 0,0 0-4 0 0,65-87-80 0 0,-60 80 55 0 0,52-88 127 0 0,-34 140-97 0 0,-17-32-24 0 0,0-1 0 0 0,0 0 1 0 0,2 0-1 0 0,-1 0 0 0 0,1-1 1 0 0,0-1-1 0 0,1 1 1 0 0,0-2-1 0 0,0 1 0 0 0,1-1 1 0 0,0-1-1 0 0,0 0 0 0 0,1-1 1 0 0,-1 0-1 0 0,1 0 0 0 0,0-1 1 0 0,1-1-1 0 0,-1 0 1 0 0,0-1-1 0 0,1 0 0 0 0,0-1 1 0 0,4 0 18 0 0,8 0-148 0 0,-1 0 0 0 0,0-2 0 0 0,1 0 0 0 0,-1-2 0 0 0,0-1 0 0 0,0 0 0 0 0,-1-2 0 0 0,11-4 148 0 0,-26 6-39 0 0,-1 1 1 0 0,1-2 0 0 0,-1 1 0 0 0,1-1 0 0 0,-2 0 0 0 0,1 0 0 0 0,0-1-1 0 0,-1 0 1 0 0,0 0 0 0 0,0-1 0 0 0,-1 1 0 0 0,0-1 0 0 0,0-1 0 0 0,-1 1-1 0 0,1-1 1 0 0,-2 1 0 0 0,1-1 0 0 0,-1 0 0 0 0,0 0 0 0 0,-1-1 0 0 0,0 1 0 0 0,0-1-1 0 0,-1 1 1 0 0,0-1 0 0 0,0-6 38 0 0,-3 8 59 0 0,0 0-1 0 0,0 0 1 0 0,0 0-1 0 0,-1 1 1 0 0,0-1 0 0 0,-1 1-1 0 0,1-1 1 0 0,-1 1-1 0 0,-1 0 1 0 0,1 1-1 0 0,-1-1 1 0 0,0 1-1 0 0,0 0 1 0 0,0 0 0 0 0,-1 0-1 0 0,0 1 1 0 0,0 0-1 0 0,0 0 1 0 0,0 0-1 0 0,-1 1 1 0 0,1 0 0 0 0,-1 0-1 0 0,0 1 1 0 0,0 0-1 0 0,0 0 1 0 0,-6-1-59 0 0,-149-13 726 0 0,157 15-712 0 0,0 1 0 0 0,0 0 0 0 0,0 0 0 0 0,0 1 0 0 0,-1 0 0 0 0,1 0 0 0 0,0 0 0 0 0,0 0 0 0 0,0 1 0 0 0,0-1 0 0 0,1 1 0 0 0,-1 1 0 0 0,0-1 0 0 0,1 1 0 0 0,-1-1 0 0 0,1 1 0 0 0,0 1 0 0 0,0-1 0 0 0,0 1 0 0 0,1-1 0 0 0,-1 1 0 0 0,1 0 0 0 0,0 0 0 0 0,0 1 0 0 0,0-1 0 0 0,0 0 0 0 0,1 1 0 0 0,0 0 0 0 0,0 0 1 0 0,0-1-1 0 0,1 1 0 0 0,-1 0 0 0 0,1 1 0 0 0,0-1 0 0 0,1 0 0 0 0,-1 0 0 0 0,1 0 0 0 0,0 0 0 0 0,0 1-14 0 0,8 10-68 0 0,0 0 0 0 0,0 0 0 0 0,2-1 0 0 0,0 0 0 0 0,0-1 0 0 0,2 0 0 0 0,0 0 0 0 0,0-2 0 0 0,1 1 0 0 0,1-2 0 0 0,0 0 0 0 0,0 0-1 0 0,11 5 69 0 0,129 74-3440 0 0,-36-46-261 0 0,-79-38 2399 0 0</inkml:trace>
  <inkml:trace contextRef="#ctx0" brushRef="#br0" timeOffset="67389.7">11148 5716 1960 0 0,'0'0'686'0'0,"0"0"-70"0"0,3-30 3660 0 0,31 19-3694 0 0,-6 397 754 0 0,-24-314-1072 0 0,-4-70-330 0 0,2 26-3470 0 0,-9-28 798 0 0,1-2 1534 0 0</inkml:trace>
  <inkml:trace contextRef="#ctx0" brushRef="#br0" timeOffset="68294.86">10488 6371 2384 0 0,'0'1'113'0'0,"0"-1"0"0"0,0 0-1 0 0,0 1 1 0 0,0-1 0 0 0,0 0 0 0 0,0 1-1 0 0,0-1 1 0 0,0 0 0 0 0,0 1-1 0 0,0-1 1 0 0,0 0 0 0 0,0 1 0 0 0,-1-1-1 0 0,1 0 1 0 0,0 0 0 0 0,0 1 0 0 0,0-1-1 0 0,0 0 1 0 0,-1 0 0 0 0,1 1-1 0 0,0-1 1 0 0,0 0 0 0 0,-1 0 0 0 0,1 0-1 0 0,0 1 1 0 0,0-1 0 0 0,-1 0 0 0 0,1 0-1 0 0,0 0 1 0 0,0 0 0 0 0,-1 1-1 0 0,1-1 1 0 0,-1 0-113 0 0,42 8 1717 0 0,355-18 188 0 0,539-3-869 0 0,-444 11-3905 0 0,-319 2-1948 0 0,-153 0 3405 0 0</inkml:trace>
  <inkml:trace contextRef="#ctx0" brushRef="#br0" timeOffset="75659.732">3897 10250 1112 0 0,'14'-7'218'0'0,"0"-2"1"0"0,-1 0-1 0 0,0 0 0 0 0,-1-1 1 0 0,0-1-1 0 0,0 0 0 0 0,-1 0 1 0 0,-1-1-1 0 0,0-1 0 0 0,0 0 1 0 0,-1 0-1 0 0,-1 0 0 0 0,-1-1 1 0 0,0-1-1 0 0,0 1 0 0 0,-1-1 1 0 0,-1 0-1 0 0,-1-1 0 0 0,0 1 1 0 0,-1-1-1 0 0,-1 0 0 0 0,1-15-218 0 0,-4 27 84 0 0,0-1 1 0 0,0 1-1 0 0,0 0 0 0 0,-1-1 0 0 0,0 1 1 0 0,0 0-1 0 0,0 0 0 0 0,0 0 0 0 0,0 0 0 0 0,-1 1 1 0 0,0-1-1 0 0,0 0 0 0 0,0 1 0 0 0,0 0 0 0 0,0 0 1 0 0,-1 0-1 0 0,0 0 0 0 0,1 1 0 0 0,-1-1 1 0 0,0 1-1 0 0,0 0 0 0 0,0 0 0 0 0,0 0 0 0 0,-1 1 1 0 0,1-1-1 0 0,0 1 0 0 0,-1 0 0 0 0,1 0 1 0 0,-1 1-1 0 0,1-1 0 0 0,-1 1 0 0 0,1 0 0 0 0,-1 0 1 0 0,0 1-1 0 0,-2 0-84 0 0,1 1 29 0 0,0 0 0 0 0,1 0 0 0 0,-1 0 0 0 0,1 1 1 0 0,-1 0-1 0 0,1 0 0 0 0,0 1 0 0 0,1-1 0 0 0,-1 1 0 0 0,0 0 0 0 0,1 0 1 0 0,0 1-1 0 0,0-1 0 0 0,0 1 0 0 0,1 0 0 0 0,-1 0 0 0 0,1 0 0 0 0,1 0 1 0 0,-1 1-1 0 0,1-1 0 0 0,-1 1 0 0 0,1 0 0 0 0,1-1 0 0 0,-1 1 0 0 0,1 0 1 0 0,0 0-1 0 0,1 0 0 0 0,0 0 0 0 0,-1 0 0 0 0,2 0 0 0 0,-1 0 0 0 0,1 2-29 0 0,1 10-3 0 0,0-1 0 0 0,1 1 0 0 0,1-1 0 0 0,0 0 0 0 0,2 0 0 0 0,0 0-1 0 0,0-1 1 0 0,2 0 0 0 0,0 0 0 0 0,1-1 0 0 0,1 1 3 0 0,144 143-1950 0 0,-30-80-2799 0 0,-93-63 3419 0 0</inkml:trace>
  <inkml:trace contextRef="#ctx0" brushRef="#br0" timeOffset="78958.451">8047 9514 1016 0 0,'22'32'558'0'0,"-2"1"-1"0"0,-1 1 0 0 0,-2 1 1 0 0,-1 0-1 0 0,-2 1 1 0 0,-2 1-1 0 0,-1 1 1 0 0,-1-1-1 0 0,-3 1 0 0 0,-1 1 1 0 0,-2-1-1 0 0,-1 1 1 0 0,-2 6-558 0 0,-2-29 123 0 0,0 1 1 0 0,-1-1 0 0 0,-1 0-1 0 0,-1 0 1 0 0,0-1-1 0 0,-1 1 1 0 0,0-1 0 0 0,-2 0-1 0 0,1 0 1 0 0,-2-1-1 0 0,0 0 1 0 0,-1 0-1 0 0,0-1 1 0 0,-1 0 0 0 0,-1 0-1 0 0,0-1 1 0 0,0-1-124 0 0,3-3-291 0 0,-1 0 0 0 0,0-1 0 0 0,0-1 0 0 0,0 0 0 0 0,-1 0 0 0 0,0-1 0 0 0,0 0 1 0 0,-1 0-1 0 0,1-1 0 0 0,-1-1 0 0 0,0 0 0 0 0,0 0 0 0 0,0-1 0 0 0,0-1 0 0 0,0 1 0 0 0,-6-2 291 0 0,-38-27-2835 0 0,37 4 1445 0 0</inkml:trace>
  <inkml:trace contextRef="#ctx0" brushRef="#br0" timeOffset="79223.091">8522 9869 888 0 0,'28'-9'1216'0'0,"-1"-1"-284"0"0,-2-1-112 0 0,5-3-148 0 0,-3 6-4 0 0,5 0-155 0 0,1-4-81 0 0,1 7-176 0 0,-5-2-224 0 0,1 7-4 0 0,-16 0-464 0 0,8 0-181 0 0,2 0-483 0 0,-2 0 60 0 0,-3 0-400 0 0</inkml:trace>
  <inkml:trace contextRef="#ctx0" brushRef="#br0" timeOffset="79484.274">8671 10029 860 0 0,'0'0'122'0'0,"-1"0"0"0"0,1 1 0 0 0,-1-1 0 0 0,1 1 0 0 0,0-1-1 0 0,-1 1 1 0 0,1-1 0 0 0,0 1 0 0 0,0-1 0 0 0,-1 1 0 0 0,1 0 0 0 0,0-1 0 0 0,0 1 0 0 0,0-1-1 0 0,0 1 1 0 0,0 0 0 0 0,-1-1 0 0 0,1 1 0 0 0,0-1 0 0 0,0 1 0 0 0,1 0 0 0 0,-1-1 0 0 0,0 1 0 0 0,0-1-1 0 0,0 1 1 0 0,0 0 0 0 0,0-1 0 0 0,1 1 0 0 0,-1-1 0 0 0,0 1 0 0 0,1-1 0 0 0,-1 1 0 0 0,0-1-1 0 0,1 1 1 0 0,-1-1 0 0 0,0 1 0 0 0,1-1 0 0 0,-1 1 0 0 0,1-1 0 0 0,-1 0 0 0 0,1 1 0 0 0,-1-1 0 0 0,1 0-1 0 0,-1 1 1 0 0,1-1 0 0 0,-1 0 0 0 0,1 0 0 0 0,0 1 0 0 0,-1-1 0 0 0,1 0 0 0 0,-1 0 0 0 0,1 0-1 0 0,0 0 1 0 0,-1 0 0 0 0,1 0 0 0 0,-1 0 0 0 0,1 0 0 0 0,0 0 0 0 0,-1 0 0 0 0,1 0 0 0 0,-1-1 0 0 0,1 1-1 0 0,0 0 1 0 0,0 0-122 0 0,8 1-9 0 0,12 1-517 0 0,0-2 0 0 0,-1 0 0 0 0,1-1 1 0 0,0-2-1 0 0,0 0 0 0 0,-1-1 0 0 0,1-1 0 0 0,-1 0 0 0 0,0-2 0 0 0,1-1 526 0 0,-15 6-253 0 0,31-10-1095 0 0</inkml:trace>
  <inkml:trace contextRef="#ctx0" brushRef="#br0" timeOffset="76083.349">5220 9675 1848 0 0,'13'-11'5781'0'0,"0"35"-4033"0"0,6 57-2370 0 0,-15-66 1217 0 0,89 338 201 0 0,-61-166-3695 0 0,-63-99-1266 0 0,14-68 2875 0 0</inkml:trace>
  <inkml:trace contextRef="#ctx0" brushRef="#br0" timeOffset="76268.579">5122 10494 1552 0 0,'40'-11'984'0'0,"0"3"-1"0"0,0 1 1 0 0,1 2-1 0 0,-1 2 1 0 0,1 1-1 0 0,11 3-983 0 0,131 11-504 0 0,-76-8-3848 0 0,-72-15 3047 0 0</inkml:trace>
  <inkml:trace contextRef="#ctx0" brushRef="#br0" timeOffset="76532.997">5046 9604 1892 0 0,'-7'-19'6432'0'0,"30"1"-4462"0"0,48-8-2090 0 0,-63 24 620 0 0,150-35-1674 0 0,87 14-4857 0 0,-192 21 4654 0 0</inkml:trace>
  <inkml:trace contextRef="#ctx0" brushRef="#br0" timeOffset="77231.935">6273 10240 1392 0 0,'-9'-12'5794'0'0,"-26"29"-3667"0"0,-21 32-2065 0 0,-184 312-800 0 0,173-298-4199 0 0,52-59 3765 0 0</inkml:trace>
  <inkml:trace contextRef="#ctx0" brushRef="#br0" timeOffset="77480.201">5851 10305 2400 0 0,'14'-30'6305'0'0,"20"27"-4167"0"0,40 30-2031 0 0,-68-24 147 0 0,31 16-378 0 0,-1 2-1 0 0,-2 1 0 0 0,0 1 0 0 0,-1 2 1 0 0,-2 2-1 0 0,0 1 0 0 0,0 3 125 0 0,113 135-7961 0 0,-130-150 6671 0 0</inkml:trace>
  <inkml:trace contextRef="#ctx0" brushRef="#br0" timeOffset="77729.61">6607 10509 1732 0 0,'13'-11'6014'0'0,"-3"25"-3618"0"0,5 45-2562 0 0,-9-33 748 0 0,13 207-1025 0 0,-20-182-1647 0 0,1 26-3350 0 0,0-68 4191 0 0</inkml:trace>
  <inkml:trace contextRef="#ctx0" brushRef="#br0" timeOffset="78379.863">7051 9694 1636 0 0,'4'-24'4484'0'0,"-14"42"-2513"0"0,-3 38-1513 0 0,3 1 0 0 0,2 0 0 0 0,3 0 0 0 0,1 57-458 0 0,4-101 39 0 0,0 0 0 0 0,1 0 1 0 0,0 0-1 0 0,1 0 0 0 0,0 0 0 0 0,1 0 0 0 0,1-1 1 0 0,0 1-1 0 0,0-1 0 0 0,1 0 0 0 0,1 0 0 0 0,0-1 1 0 0,1 0-1 0 0,0 0 0 0 0,1 0 0 0 0,0-1 0 0 0,0 0 1 0 0,1 0-1 0 0,0-1 0 0 0,1-1 0 0 0,0 1 0 0 0,1-1 1 0 0,-1-1-1 0 0,1 0 0 0 0,1-1 0 0 0,-1 0 0 0 0,1 0 1 0 0,0-2-1 0 0,1 1 0 0 0,-1-1 0 0 0,1-1 0 0 0,0-1 1 0 0,0 1-1 0 0,5-1-39 0 0,-13-3-22 0 0,1 1 0 0 0,-1-1 0 0 0,1 0-1 0 0,-1 0 1 0 0,0 0 0 0 0,1-1 0 0 0,-1 1 0 0 0,0-2 0 0 0,0 1 0 0 0,0 0 0 0 0,0-1 0 0 0,-1 0 0 0 0,1 0 0 0 0,-1 0 0 0 0,0-1 0 0 0,0 1 0 0 0,0-1 0 0 0,0 0 0 0 0,0 0 0 0 0,-1-1 0 0 0,0 1-1 0 0,0-1 1 0 0,0 1 0 0 0,0-1 0 0 0,-1 0 0 0 0,0 0 0 0 0,0 0 0 0 0,0-1 0 0 0,0-3 22 0 0,20-164-1252 0 0,-26 132 1174 0 0,-2 1 0 0 0,-2 0 0 0 0,-1 0 0 0 0,-2 1 1 0 0,-2 1-1 0 0,-2 0 0 0 0,-1 0 0 0 0,-1 2 0 0 0,-7-7 78 0 0,-65-54 236 0 0,87 95-234 0 0,-1 1 0 0 0,1-1 0 0 0,-1 0-1 0 0,0 0 1 0 0,1 1 0 0 0,-1 0 0 0 0,0 0-1 0 0,0-1 1 0 0,0 2 0 0 0,0-1 0 0 0,0 0-1 0 0,-1 1 1 0 0,1-1 0 0 0,0 1 0 0 0,0 0-1 0 0,0 0 1 0 0,0 0 0 0 0,0 0 0 0 0,-1 1-1 0 0,1-1 1 0 0,0 1 0 0 0,0 0 0 0 0,0 0-1 0 0,0 0 1 0 0,0 0 0 0 0,0 0 0 0 0,1 1-1 0 0,-1 0 1 0 0,0-1 0 0 0,1 1 0 0 0,-1 0-1 0 0,1 0 1 0 0,-1 0 0 0 0,1 0-1 0 0,0 1 1 0 0,0-1 0 0 0,0 1 0 0 0,0-1-1 0 0,1 1-1 0 0,-6 10 1 0 0,2 1-1 0 0,0 0 0 0 0,1 0 0 0 0,0 0 0 0 0,1 0 0 0 0,0 0 0 0 0,1 1 0 0 0,1-1 0 0 0,1 1 0 0 0,0 0 0 0 0,1 9 0 0 0,-1-19 9 0 0,2 13-71 0 0,0 0-1 0 0,2 0 0 0 0,0 0 0 0 0,0-1 1 0 0,2 1-1 0 0,0-1 0 0 0,1-1 0 0 0,1 1 1 0 0,1-1-1 0 0,0 0 0 0 0,1-1 0 0 0,0 0 1 0 0,1-1-1 0 0,1 0 0 0 0,0-1 0 0 0,1 0 1 0 0,1-1-1 0 0,0 0 0 0 0,0-1 0 0 0,1-1 1 0 0,0 0-1 0 0,1-1 0 0 0,0 0 1 0 0,1-2-1 0 0,0 0 0 0 0,10 2 63 0 0,43-6-3793 0 0,-35-20 2492 0 0</inkml:trace>
  <inkml:trace contextRef="#ctx0" brushRef="#br0" timeOffset="78643.838">6538 9649 2656 0 0,'-14'18'278'0'0,"2"1"0"0"0,0 1 0 0 0,1 0 0 0 0,2 1 0 0 0,0 0 0 0 0,0 0 0 0 0,2 1 0 0 0,1 0 0 0 0,1 0 0 0 0,1 1 0 0 0,1 0 0 0 0,0-1-1 0 0,2 1 1 0 0,1 0 0 0 0,1 0 0 0 0,2 17-278 0 0,5-12 139 0 0,1 0-1 0 0,2-1 1 0 0,0 0-1 0 0,2-1 1 0 0,0-1-1 0 0,2 0 1 0 0,1-1-1 0 0,1 0 1 0 0,1-1-1 0 0,9 8-138 0 0,150 127-634 0 0,-152-141-218 0 0,0 0 0 0 0,1-1 1 0 0,1-2-1 0 0,0-1 0 0 0,1-1 1 0 0,24 7 851 0 0,-11-10-1308 0 0</inkml:trace>
  <inkml:trace contextRef="#ctx0" brushRef="#br0" timeOffset="74342.251">1243 9979 1240 0 0,'0'0'411'0'0,"0"0"4"0"0,0 0-31 0 0,0 0 24 0 0,0 0-12 0 0,0 0-14 0 0,0 0-47 0 0,0 0-32 0 0,0 0-67 0 0,0 0-68 0 0,0 0-36 0 0,0 0 34 0 0,0 0-7 0 0,0 0 24 0 0,0 0-35 0 0,0 0-27 0 0,0 3-19 0 0,-43 76 152 0 0,38-55-221 0 0,0 1 0 0 0,2 0 0 0 0,0 0 0 0 0,2 0 0 0 0,1 0 0 0 0,1 0 0 0 0,1 0 0 0 0,3 11-33 0 0,-4-27 44 0 0,2 1 0 0 0,-1-1 0 0 0,1 0 0 0 0,1 0 0 0 0,-1 0 0 0 0,2 0 1 0 0,-1 0-1 0 0,1-1 0 0 0,0 0 0 0 0,1 0 0 0 0,0 0 0 0 0,0-1 0 0 0,1 0 0 0 0,0 0 0 0 0,0 0 0 0 0,1-1 0 0 0,-1 0 0 0 0,1-1 0 0 0,1 0 0 0 0,-1 0 0 0 0,1 0 0 0 0,0-1 0 0 0,2 0-44 0 0,-2 0 33 0 0,1 0 0 0 0,0 0 1 0 0,-1-1-1 0 0,2 0 0 0 0,-1-1 0 0 0,0 0 1 0 0,0 0-1 0 0,1-1 0 0 0,-1-1 0 0 0,1 0 1 0 0,-1 0-1 0 0,0-1 0 0 0,1-1 0 0 0,4 0-33 0 0,-6 0-49 0 0,0-1-1 0 0,-1 1 1 0 0,1-1-1 0 0,-1-1 1 0 0,0 1-1 0 0,0-2 0 0 0,0 1 1 0 0,-1-1-1 0 0,1 0 1 0 0,-1 0-1 0 0,-1-1 1 0 0,1 0-1 0 0,-1 0 1 0 0,0-1-1 0 0,0 0 0 0 0,0 0 1 0 0,-1 0-1 0 0,0-1 1 0 0,-1 1-1 0 0,0-1 1 0 0,0 0-1 0 0,-1-1 0 0 0,0 1 1 0 0,0-1-1 0 0,-1 1 1 0 0,0-1-1 0 0,0-2 50 0 0,-1 8-22 0 0,-1 0-1 0 0,0 0 0 0 0,0 1 0 0 0,-1-1 1 0 0,1 0-1 0 0,0 0 0 0 0,-1 0 0 0 0,0 0 1 0 0,1 0-1 0 0,-1 0 0 0 0,-1 1 1 0 0,1-1-1 0 0,0 0 0 0 0,-1 1 0 0 0,1-1 1 0 0,-1 1-1 0 0,1 0 0 0 0,-1-1 1 0 0,0 1-1 0 0,0 0 0 0 0,0 0 0 0 0,-1 0 1 0 0,1 0-1 0 0,0 1 0 0 0,-1-1 1 0 0,1 0-1 0 0,-1 1 0 0 0,0 0 0 0 0,1 0 1 0 0,-1 0-1 0 0,0 0 0 0 0,0 0 0 0 0,1 0 1 0 0,-1 1-1 0 0,0-1 0 0 0,0 1 1 0 0,0 0-1 0 0,0 0 0 0 0,-1 0 23 0 0,0 1-9 0 0,1-1-1 0 0,-1 1 0 0 0,1 0 1 0 0,-1 1-1 0 0,1-1 1 0 0,0 1-1 0 0,0-1 1 0 0,0 1-1 0 0,0 0 1 0 0,0 0-1 0 0,0 0 0 0 0,0 1 1 0 0,1-1-1 0 0,-1 1 1 0 0,1-1-1 0 0,-1 1 1 0 0,1 0-1 0 0,0 0 1 0 0,0 0-1 0 0,0 0 0 0 0,1 0 1 0 0,-1 1-1 0 0,1-1 1 0 0,0 0-1 0 0,0 1 1 0 0,0-1-1 0 0,0 1 10 0 0,3 1 25 0 0,0 0-1 0 0,1-1 1 0 0,0 1-1 0 0,0-1 0 0 0,0 1 1 0 0,0-1-1 0 0,0 0 1 0 0,1-1-1 0 0,0 1 1 0 0,0 0-1 0 0,0-1 1 0 0,0 0-1 0 0,1 0 1 0 0,-1 0-1 0 0,1-1 1 0 0,-1 1-1 0 0,1-1 1 0 0,0 0-1 0 0,0-1 1 0 0,5 2-25 0 0,25 6 51 0 0,1-2 0 0 0,0-1 0 0 0,0-1 0 0 0,0-3 0 0 0,0 0 0 0 0,1-3 0 0 0,-1-1 0 0 0,0-1 0 0 0,0-2 0 0 0,21-7-51 0 0,-53 13-13 0 0,-1-1 1 0 0,1 0-1 0 0,-1 0 0 0 0,1 0 0 0 0,-1 0 0 0 0,1-1 1 0 0,-1 1-1 0 0,1-1 0 0 0,-1 0 0 0 0,1 0 0 0 0,-1 0 1 0 0,0 0-1 0 0,1-1 0 0 0,-1 1 0 0 0,0-1 0 0 0,0 0 1 0 0,0 0-1 0 0,0 0 0 0 0,0 0 0 0 0,-1-1 0 0 0,1 1 1 0 0,-1-1-1 0 0,1 1 0 0 0,-1-1 0 0 0,0 0 0 0 0,0 0 1 0 0,0 0-1 0 0,-1 0 0 0 0,1 0 0 0 0,-1-1 0 0 0,1 1 1 0 0,-1 0-1 0 0,0-1 0 0 0,0 1 0 0 0,-1-1 0 0 0,1 1 0 0 0,-1-1 1 0 0,0 1-1 0 0,0-1 0 0 0,0 1 0 0 0,0-1 0 0 0,0 0 1 0 0,-1 1-1 0 0,0-1 0 0 0,1 1 0 0 0,-1 0 0 0 0,-1-1 1 0 0,1 1-1 0 0,-2-3 13 0 0,-10-11 67 0 0,-2 2 1 0 0,0-1-1 0 0,-1 2 0 0 0,0 0 1 0 0,-1 1-1 0 0,-1 1 1 0 0,0 0-1 0 0,0 2 0 0 0,-1 0 1 0 0,0 1-1 0 0,-1 0 1 0 0,0 2-1 0 0,-1 1 1 0 0,-11-3-68 0 0,-11-6-89 0 0,42 15 42 0 0,0 0-1 0 0,0 0 0 0 0,0-1 0 0 0,1 1 1 0 0,-1 0-1 0 0,0-1 0 0 0,0 1 0 0 0,0-1 1 0 0,1 1-1 0 0,-1-1 0 0 0,0 1 0 0 0,0-1 1 0 0,1 1-1 0 0,-1-1 0 0 0,1 0 0 0 0,-1 0 1 0 0,0 1-1 0 0,1-1 0 0 0,0 0 0 0 0,-1 0 1 0 0,1 1-1 0 0,-1-1 0 0 0,1 0 0 0 0,0 0 1 0 0,-1 0-1 0 0,1 0 0 0 0,0 1 0 0 0,0-1 1 0 0,0 0-1 0 0,0 0 0 0 0,0 0 0 0 0,0 0 1 0 0,0 0-1 0 0,0 0 0 0 0,0 0 0 0 0,0 0 1 0 0,0 1-1 0 0,1-1 0 0 0,-1 0 0 0 0,0 0 1 0 0,1 0-1 0 0,-1 0 0 0 0,0 1 1 0 0,1-1-1 0 0,-1 0 0 0 0,1 0 0 0 0,-1 1 1 0 0,1-1-1 0 0,0 0 0 0 0,-1 1 0 0 0,1-1 1 0 0,0 0-1 0 0,-1 1 0 0 0,1-1 0 0 0,0 1 1 0 0,0 0-1 0 0,0-1 0 0 0,-1 1 0 0 0,1-1 1 0 0,1 1 47 0 0,49-34-1402 0 0,-21 18 145 0 0</inkml:trace>
  <inkml:trace contextRef="#ctx0" brushRef="#br0" timeOffset="75333.795">2244 9712 1228 0 0,'-57'-78'6414'0'0,"60"116"-5781"0"0,23 200 39 0 0,-7 278 941 0 0,-22-530-1917 0 0,72-158-999 0 0,-66 171 1277 0 0,1-1 0 0 0,-1 1 1 0 0,1 0-1 0 0,-1 0 0 0 0,1 1 0 0 0,-1-1 0 0 0,1 1 1 0 0,0-1-1 0 0,-1 1 0 0 0,1 0 0 0 0,0 1 1 0 0,-1-1-1 0 0,1 1 0 0 0,-1-1 0 0 0,1 1 1 0 0,-1 0-1 0 0,1 0 0 0 0,-1 1 0 0 0,1-1 1 0 0,-1 1-1 0 0,0-1 0 0 0,0 1 0 0 0,0 0 0 0 0,0 0 1 0 0,0 1-1 0 0,0-1 0 0 0,-1 1 0 0 0,1-1 1 0 0,-1 1-1 0 0,0 0 0 0 0,1 0 0 0 0,-1 0 1 0 0,-1 0-1 0 0,1 0 0 0 0,0 0 0 0 0,-1 1 0 0 0,1-1 1 0 0,-1 0-1 0 0,0 1 26 0 0,11 11-105 0 0,-4-4 113 0 0,-1 0-1 0 0,2-1 0 0 0,-1 0 1 0 0,2 0-1 0 0,-1 0 0 0 0,1-2 1 0 0,1 1-1 0 0,-1-1 0 0 0,1-1 0 0 0,1 0 1 0 0,-1 0-1 0 0,1-1 0 0 0,1-1 1 0 0,-1 0-1 0 0,1 0 0 0 0,0-2 1 0 0,0 1-1 0 0,0-2 0 0 0,0 1 1 0 0,0-2-1 0 0,0 0 0 0 0,1-1 0 0 0,-1 0 1 0 0,9-1-8 0 0,-8-1-5 0 0,0-1 0 0 0,0 0 0 0 0,0-1 0 0 0,-1 0 0 0 0,1-1 0 0 0,-1-1 0 0 0,-1 0 0 0 0,1 0 0 0 0,-1-1 0 0 0,0-1 0 0 0,0 0 0 0 0,-1-1 0 0 0,0 0 0 0 0,-1-1 0 0 0,0 0 0 0 0,-1 0 0 0 0,1-1 0 0 0,-2-1 0 0 0,0 1 0 0 0,0-1 0 0 0,-1-1 0 0 0,-1 1 0 0 0,0-1 0 0 0,-1 0 0 0 0,3-10 5 0 0,-5 17 55 0 0,-1-1-1 0 0,0 0 1 0 0,0 0-1 0 0,-1 0 1 0 0,0 0-1 0 0,0 0 1 0 0,0 0-1 0 0,-1-1 1 0 0,0 1 0 0 0,0 0-1 0 0,-1 0 1 0 0,0 0-1 0 0,-1 0 1 0 0,1 0-1 0 0,-1 0 1 0 0,0 0-1 0 0,-1 0 1 0 0,0 1 0 0 0,0-1-1 0 0,0 1 1 0 0,-1 0-1 0 0,0 0 1 0 0,0 0-1 0 0,-1 0 1 0 0,1 1-1 0 0,-1-1 1 0 0,-1 1 0 0 0,1 1-1 0 0,0-1 1 0 0,-1 1-1 0 0,0 0 1 0 0,0 0-1 0 0,-1 0 1 0 0,1 1-1 0 0,-1 0 1 0 0,1 1-1 0 0,-1-1 1 0 0,0 1 0 0 0,-6-1-55 0 0,5 5 22 0 0,0 0 0 0 0,0 0 0 0 0,-1 1 0 0 0,1 0 0 0 0,1 0 0 0 0,-1 1 0 0 0,0 0 0 0 0,1 0 0 0 0,0 1 0 0 0,0 0 0 0 0,0 0 0 0 0,1 0 0 0 0,-1 1 1 0 0,2 0-1 0 0,-1 1 0 0 0,0-1 0 0 0,1 1 0 0 0,0 0 0 0 0,1 0 0 0 0,0 1 0 0 0,0-1 0 0 0,0 1 0 0 0,1 0 0 0 0,0 0 0 0 0,1 0 0 0 0,0 1 0 0 0,0-1 0 0 0,1 0 1 0 0,0 1-1 0 0,0-1 0 0 0,1 6-22 0 0,2-3-55 0 0,1 0 1 0 0,1 0 0 0 0,0 0-1 0 0,1-1 1 0 0,0 1-1 0 0,0-1 1 0 0,1 0 0 0 0,1-1-1 0 0,-1 0 1 0 0,1 0-1 0 0,1 0 1 0 0,0-1 0 0 0,0 0-1 0 0,1 0 1 0 0,0-1 0 0 0,0 0-1 0 0,0-1 1 0 0,1 0-1 0 0,0 0 1 0 0,1-1 0 0 0,-1 0-1 0 0,1-1 1 0 0,0 0 0 0 0,0-1-1 0 0,0 0 1 0 0,0-1-1 0 0,0 0 1 0 0,1-1 0 0 0,-1 0-1 0 0,1-1 1 0 0,-1 0-1 0 0,3-1 55 0 0,-9 1-86 0 0,-1-1 0 0 0,0 1 0 0 0,0-1-1 0 0,0 0 1 0 0,0 0 0 0 0,0 0 0 0 0,0 0 0 0 0,0-1-1 0 0,0 0 1 0 0,-1 1 0 0 0,1-2 0 0 0,0 1-1 0 0,-1 0 1 0 0,0-1 0 0 0,1 1 0 0 0,-1-1-1 0 0,0 0 1 0 0,0 0 0 0 0,-1 0 0 0 0,1-1-1 0 0,-1 1 1 0 0,1 0 0 0 0,-1-1 0 0 0,0 0-1 0 0,-1 0 1 0 0,1 1 0 0 0,0-1 0 0 0,-1 0-1 0 0,0 0 1 0 0,0-1 86 0 0,19-137-1038 0 0,-18 105 1202 0 0,-1 20-42 0 0,0 0 0 0 0,1 1 0 0 0,1-1 0 0 0,0 0 0 0 0,1 1 1 0 0,1 0-1 0 0,1 0 0 0 0,0 0 0 0 0,1 1 0 0 0,0 0 0 0 0,1 0 0 0 0,9-11-122 0 0,-15 24 9 0 0,0 0 0 0 0,0 0-1 0 0,0 0 1 0 0,1 0-1 0 0,-1 0 1 0 0,0 1 0 0 0,1-1-1 0 0,0 0 1 0 0,-1 1-1 0 0,1 0 1 0 0,0 0 0 0 0,0 0-1 0 0,-1 0 1 0 0,1 0 0 0 0,0 0-1 0 0,0 1 1 0 0,0 0-1 0 0,0-1 1 0 0,0 1 0 0 0,0 0-1 0 0,0 0 1 0 0,0 1-1 0 0,0-1 1 0 0,0 1 0 0 0,0-1-1 0 0,0 1 1 0 0,0 0 0 0 0,-1 0-1 0 0,1 0 1 0 0,0 1-1 0 0,-1-1 1 0 0,1 0 0 0 0,0 1-1 0 0,-1 0 1 0 0,0 0 0 0 0,1 0-1 0 0,-1 0 1 0 0,0 0-1 0 0,0 0 1 0 0,0 0-9 0 0,74 104 145 0 0,-60-71 98 0 0,-2 0-1 0 0,-2 1 1 0 0,0 0 0 0 0,-3 1-1 0 0,-1 0 1 0 0,-2 0-1 0 0,-1 1 1 0 0,-2 0-1 0 0,-2 0 1 0 0,-2 23-243 0 0,1-59 273 0 0,-11 5 165 0 0,70-294-3607 0 0,-29 165-1515 0 0,-25 99 3241 0 0</inkml:trace>
  <inkml:trace contextRef="#ctx0" brushRef="#br0" timeOffset="99668.509">27418 8372 1004 0 0,'1'40'7966'0'0,"17"97"-6527"0"0,84 135-1622 0 0,-101-255-3700 0 0,-24-13 1438 0 0,9-19 1231 0 0,1-9 26 0 0</inkml:trace>
  <inkml:trace contextRef="#ctx0" brushRef="#br0" timeOffset="99914.837">27430 8012 1720 0 0,'-10'-27'5593'0'0,"11"38"-4193"0"0,74 120-7685 0 0,-61-105 5061 0 0</inkml:trace>
  <inkml:trace contextRef="#ctx0" brushRef="#br0" timeOffset="100350.039">27681 8765 1248 0 0,'6'10'1215'0'0,"-6"-10"-1140"0"0,1 1 1 0 0,-1 0-1 0 0,0-1 0 0 0,1 1 0 0 0,-1 0 1 0 0,0-1-1 0 0,1 1 0 0 0,-1-1 0 0 0,1 1 1 0 0,-1-1-1 0 0,1 1 0 0 0,-1-1 0 0 0,1 1 1 0 0,-1-1-1 0 0,1 0 0 0 0,0 1 0 0 0,-1-1 1 0 0,1 0-1 0 0,-1 1 0 0 0,1-1 0 0 0,0 0 1 0 0,0 0-1 0 0,-1 0 0 0 0,1 0 0 0 0,0 0 1 0 0,-1 1-1 0 0,1-1 0 0 0,0 0 0 0 0,-1 0 1 0 0,1-1-1 0 0,0 1 0 0 0,-1 0 0 0 0,1 0 1 0 0,0 0-1 0 0,0 0 0 0 0,-1-1 0 0 0,1 1 1 0 0,-1 0-1 0 0,1 0 0 0 0,0-1 0 0 0,-1 1 1 0 0,1-1-1 0 0,-1 1 0 0 0,1-1 0 0 0,-1 1 1 0 0,1 0-1 0 0,-1-1 0 0 0,1 0 0 0 0,-1 1 1 0 0,1-1-1 0 0,-1 1 0 0 0,0-1 0 0 0,1 0 1 0 0,-1 1-1 0 0,0-1 0 0 0,1 1 0 0 0,-1-1 1 0 0,0 0-1 0 0,0 0 0 0 0,0 1 0 0 0,0-1-75 0 0,25-26 125 0 0,-1-2-1 0 0,-1 0 0 0 0,-1-1 1 0 0,-2-1-1 0 0,-2-1 0 0 0,0-1 1 0 0,-2 0-1 0 0,-2-1 0 0 0,-1-1 0 0 0,-2 0 1 0 0,7-35-125 0 0,-4-53-156 0 0,-14 124 153 0 0,0-1 0 0 0,0 1 0 0 0,0-1 0 0 0,0 1 0 0 0,0 0 1 0 0,-1-1-1 0 0,1 1 0 0 0,0-1 0 0 0,0 1 0 0 0,-1-1 0 0 0,1 1 0 0 0,-1-1 1 0 0,1 1-1 0 0,0-1 0 0 0,-1 1 0 0 0,1-1 0 0 0,-1 0 0 0 0,1 1 0 0 0,-1-1 1 0 0,1 0-1 0 0,-1 1 0 0 0,1-1 0 0 0,-1 0 0 0 0,1 1 0 0 0,-1-1 0 0 0,1 0 1 0 0,-1 0-1 0 0,0 0 0 0 0,1 0 0 0 0,-1 0 0 0 0,1 0 0 0 0,-1 0 0 0 0,0 0 1 0 0,1 0-1 0 0,-1 0 0 0 0,0 0 0 0 0,1 0 0 0 0,-1 0 0 0 0,1 0 0 0 0,-1 0 1 0 0,1 0-1 0 0,-1-1 0 0 0,0 1 0 0 0,1 0 0 0 0,-1-1 0 0 0,1 1 0 0 0,-1 0 1 0 0,1-1-1 0 0,-1 1 0 0 0,1 0 0 0 0,0-1 0 0 0,-1 1 0 0 0,1-1 0 0 0,-1 1 1 0 0,1-1-1 0 0,-1 0 3 0 0,6 16 13 0 0,-1-1-1 0 0,2 0 1 0 0,0 0 0 0 0,1 0 0 0 0,0-1 0 0 0,1 0 0 0 0,0 0-1 0 0,1-1 1 0 0,0 0 0 0 0,1 0 0 0 0,1-1 0 0 0,0-1-1 0 0,11 9-12 0 0,27 32 92 0 0,-38-39-93 0 0,8 7 158 0 0,0 0-1 0 0,-1 2 1 0 0,-1 0 0 0 0,-1 1-1 0 0,-1 1 1 0 0,-1 0-1 0 0,-1 1 1 0 0,-1 0 0 0 0,-1 1-1 0 0,-1 1 1 0 0,-2-1 0 0 0,2 9-157 0 0,-10-25-22 0 0,0 0-1 0 0,0 0 1 0 0,-1 0 0 0 0,0 0 0 0 0,0-1 0 0 0,-1 1 0 0 0,-1 0 0 0 0,1-1 0 0 0,-1 1 0 0 0,-1-1 0 0 0,1 0-1 0 0,-2 0 1 0 0,1 0 0 0 0,-1-1 0 0 0,0 1 0 0 0,0-1 0 0 0,-1 0 0 0 0,0-1 0 0 0,0 1 0 0 0,-1-1 0 0 0,0 0 22 0 0,0 0-364 0 0,-1 1 1 0 0,-1-1 0 0 0,1 0-1 0 0,-1-1 1 0 0,0 0 0 0 0,0-1 0 0 0,0 1-1 0 0,-1-2 1 0 0,1 1 0 0 0,-1-1-1 0 0,0-1 1 0 0,0 0 0 0 0,0 0-1 0 0,0-1 1 0 0,0 0 0 0 0,0-1 0 0 0,-1 0-1 0 0,-4-1 364 0 0,-41-11-1354 0 0</inkml:trace>
  <inkml:trace contextRef="#ctx0" brushRef="#br0" timeOffset="104613.794">4802 12044 1316 0 0,'-53'-164'3823'0'0,"50"159"-3740"0"0,1 1-1 0 0,-1-1 1 0 0,-1 1 0 0 0,1-1-1 0 0,0 1 1 0 0,-1 0-1 0 0,0 0 1 0 0,0 1-1 0 0,0-1 1 0 0,-1 1-1 0 0,1 0 1 0 0,-1 0 0 0 0,0 0-1 0 0,0 1 1 0 0,0 0-1 0 0,0 0 1 0 0,0 0-1 0 0,0 0 1 0 0,0 1 0 0 0,-1 0-1 0 0,1 0 1 0 0,-1 0-1 0 0,1 1 1 0 0,0 0-1 0 0,-1 0 1 0 0,1 0-1 0 0,-1 0 1 0 0,1 1 0 0 0,-1 0-1 0 0,1 1 1 0 0,-2-1-83 0 0,-4 5 39 0 0,-1 0 1 0 0,1 1 0 0 0,0 0-1 0 0,1 0 1 0 0,0 1 0 0 0,0 1-1 0 0,0-1 1 0 0,1 2 0 0 0,0-1 0 0 0,1 1-1 0 0,0 1 1 0 0,1-1 0 0 0,0 1-1 0 0,1 1 1 0 0,0-1 0 0 0,1 1-1 0 0,0 0 1 0 0,0 0 0 0 0,2 0-1 0 0,-1 1 1 0 0,2 0 0 0 0,-1-1-1 0 0,2 1 1 0 0,0 0 0 0 0,0 0-1 0 0,2 0 1 0 0,-1 4-40 0 0,0-10-12 0 0,0-1-1 0 0,0 1 1 0 0,1-1-1 0 0,0 1 1 0 0,0 0-1 0 0,0-1 1 0 0,1 1-1 0 0,0-1 0 0 0,0 0 1 0 0,1 0-1 0 0,0 0 1 0 0,0 0-1 0 0,0 0 1 0 0,0 0-1 0 0,1-1 1 0 0,0 1-1 0 0,1-1 1 0 0,-1 0-1 0 0,1-1 1 0 0,0 1-1 0 0,0-1 1 0 0,0 0-1 0 0,0 0 1 0 0,1 0-1 0 0,0-1 1 0 0,0 0-1 0 0,0 0 1 0 0,0 0-1 0 0,0-1 1 0 0,0 0-1 0 0,1 0 1 0 0,-1-1-1 0 0,1 0 0 0 0,0 0 1 0 0,-1 0-1 0 0,4-1 13 0 0,0-1-67 0 0,0-2 0 0 0,0 1 0 0 0,0-1-1 0 0,0 0 1 0 0,0-1 0 0 0,-1-1 0 0 0,0 1-1 0 0,0-1 1 0 0,0-1 0 0 0,-1 1 0 0 0,1-2 0 0 0,-2 1-1 0 0,1-1 1 0 0,0 0 0 0 0,-1-1 0 0 0,-1 1-1 0 0,1-2 1 0 0,-1 1 0 0 0,-1-1 0 0 0,1 1-1 0 0,-2-1 1 0 0,1-1 0 0 0,-1 1 0 0 0,0-1-1 0 0,-1 0 1 0 0,0 1 0 0 0,-1-1 0 0 0,0-1 67 0 0,-1-49 514 0 0,-2 59-501 0 0,0 0 0 0 0,1 0 0 0 0,-1 0 0 0 0,0 0 0 0 0,0 0 0 0 0,1 1 0 0 0,-1-1 0 0 0,0 0 0 0 0,0 0 0 0 0,0 1 1 0 0,0-1-1 0 0,0 0 0 0 0,0 1 0 0 0,0-1 0 0 0,0 1 0 0 0,0-1 0 0 0,0 1 0 0 0,0 0 0 0 0,0-1 0 0 0,-1 1 0 0 0,1 0 0 0 0,0 0 1 0 0,0 0-1 0 0,0 0 0 0 0,0 0 0 0 0,-1 0 0 0 0,1 0 0 0 0,0 0 0 0 0,0 1 0 0 0,0-1 0 0 0,0 0 0 0 0,0 1 0 0 0,0-1 1 0 0,0 0-1 0 0,-1 1 0 0 0,1-1 0 0 0,0 1 0 0 0,0 0 0 0 0,1-1 0 0 0,-1 1 0 0 0,0 0 0 0 0,0 0 0 0 0,0 0 0 0 0,0-1 0 0 0,1 1 1 0 0,-1 0-1 0 0,0 0 0 0 0,1 0-13 0 0,-7 8 32 0 0,0 1 0 0 0,1-1 0 0 0,0 1 0 0 0,1 0 0 0 0,0 1-1 0 0,0-1 1 0 0,1 1 0 0 0,1 0 0 0 0,-1 0 0 0 0,2 0 0 0 0,0 0 0 0 0,0 0 0 0 0,1 1 0 0 0,0-1 0 0 0,1 1 0 0 0,1-1 0 0 0,0 1-32 0 0,-1-8 11 0 0,0 0 0 0 0,1 0-1 0 0,0 0 1 0 0,0 0 0 0 0,0 0-1 0 0,0 0 1 0 0,1 0 0 0 0,-1-1 0 0 0,1 1-1 0 0,0 0 1 0 0,0-1 0 0 0,0 0-1 0 0,1 1 1 0 0,-1-1 0 0 0,1 0 0 0 0,0 0-1 0 0,0 0 1 0 0,0 0 0 0 0,0-1-1 0 0,0 1 1 0 0,1-1 0 0 0,-1 0 0 0 0,1 0-1 0 0,0 0 1 0 0,-1 0 0 0 0,1-1 0 0 0,0 0-1 0 0,0 1 1 0 0,0-1 0 0 0,0-1-1 0 0,0 1 1 0 0,0 0 0 0 0,0-1 0 0 0,0 0-1 0 0,0 0 1 0 0,0 0 0 0 0,1-1-1 0 0,-1 0-10 0 0,10-6-53 0 0,-1-1 0 0 0,0 0-1 0 0,0-2 1 0 0,-1 1-1 0 0,0-1 1 0 0,-1-1-1 0 0,0 0 1 0 0,-1-1 0 0 0,0 0-1 0 0,-1 0 1 0 0,0-1-1 0 0,3-7 54 0 0,37-45-231 0 0,-36 47 167 0 0,1 2-1 0 0,1-1 1 0 0,0 2 0 0 0,1 0 0 0 0,0 1 0 0 0,2 1 0 0 0,-1 0 0 0 0,1 1-1 0 0,1 1 1 0 0,0 1 0 0 0,1 1 0 0 0,0 0 0 0 0,0 2 0 0 0,1 0 0 0 0,0 1-1 0 0,0 1 1 0 0,0 1 0 0 0,1 1 0 0 0,-1 1 0 0 0,3 1 64 0 0,-14 3-2 0 0,-1 0-1 0 0,0 0 1 0 0,0 1 0 0 0,0 0-1 0 0,0 0 1 0 0,0 1 0 0 0,-1 1 0 0 0,1-1-1 0 0,-1 1 1 0 0,0 1 0 0 0,-1-1-1 0 0,1 2 1 0 0,-1-1 0 0 0,0 1 0 0 0,-1-1-1 0 0,0 2 1 0 0,0-1 0 0 0,0 1-1 0 0,-1 0 1 0 0,0 0 0 0 0,-1 1 0 0 0,0-1-1 0 0,0 1 1 0 0,0 0 0 0 0,-1 0-1 0 0,-1 0 1 0 0,0 0 0 0 0,0 1 0 0 0,-1-1-1 0 0,0 1 1 0 0,0-1 0 0 0,-1 1-1 0 0,0-1 1 0 0,-1 1 0 0 0,0-1 0 0 0,-1 1-1 0 0,0-1 1 0 0,0 0 0 0 0,-1 0-1 0 0,0 0 1 0 0,0 0 0 0 0,-1 0 0 0 0,-1-1-1 0 0,-4 8 3 0 0,-48 50-3477 0 0,39-48 1993 0 0</inkml:trace>
  <inkml:trace contextRef="#ctx0" brushRef="#br0" timeOffset="105530.849">6388 11727 1300 0 0,'0'0'766'0'0,"0"0"-28"0"0,3-18 2465 0 0,1 19-3157 0 0,0 1 1 0 0,0 0 0 0 0,0 0 0 0 0,0 1 0 0 0,0-1 0 0 0,-1 1 0 0 0,1 0 0 0 0,-1 0 0 0 0,0 0 0 0 0,0 0 0 0 0,0 0 0 0 0,0 1 0 0 0,0-1 0 0 0,-1 1 0 0 0,0 0 0 0 0,0 0 0 0 0,0 0 0 0 0,0 0-1 0 0,0 0 1 0 0,-1 0 0 0 0,0 1 0 0 0,0-1 0 0 0,0 0 0 0 0,0 1 0 0 0,-1-1 0 0 0,0 0 0 0 0,0 1 0 0 0,0 3-47 0 0,8 26 228 0 0,133 455 135 0 0,-140-487-529 0 0,0 0-1 0 0,0 0 1 0 0,0 1 0 0 0,0-1-1 0 0,-1 0 1 0 0,1 1-1 0 0,-1-1 1 0 0,0 1 0 0 0,1-1-1 0 0,-1 1 1 0 0,0-1-1 0 0,-1 1 1 0 0,1-1 0 0 0,0 0-1 0 0,-1 1 1 0 0,1-1-1 0 0,-1 1 1 0 0,0-1 0 0 0,0 0-1 0 0,0 1 1 0 0,0-1 0 0 0,0 0-1 0 0,0 0 1 0 0,-1 0-1 0 0,1 0 1 0 0,-1 0 0 0 0,1 0-1 0 0,-1 0 1 0 0,0-1-1 0 0,1 1 1 0 0,-1 0 0 0 0,0-1-1 0 0,0 0 1 0 0,-2 1 166 0 0,-8-2-1375 0 0</inkml:trace>
  <inkml:trace contextRef="#ctx0" brushRef="#br0" timeOffset="105779.805">6451 11647 1292 0 0,'25'-41'3724'0'0,"16"-15"-2413"0"0,-24 44-1257 0 0,0 1-1 0 0,1 0 0 0 0,1 1 0 0 0,0 1 1 0 0,0 0-1 0 0,1 2 0 0 0,0 0 1 0 0,0 2-1 0 0,0 0 0 0 0,1 1 0 0 0,0 1 1 0 0,0 1-1 0 0,0 1 0 0 0,19 1-53 0 0,-32-1-238 0 0,1 1-1 0 0,0 0 0 0 0,-1 0 0 0 0,1 1 1 0 0,0 0-1 0 0,-1 1 0 0 0,0-1 0 0 0,1 2 1 0 0,-1-1-1 0 0,0 1 0 0 0,0 1 1 0 0,0-1-1 0 0,0 1 0 0 0,-1 1 0 0 0,0-1 1 0 0,3 3 238 0 0,3 10-1386 0 0</inkml:trace>
  <inkml:trace contextRef="#ctx0" brushRef="#br0" timeOffset="106153.828">6305 11934 1256 0 0,'8'6'3432'0'0,"25"-2"-2722"0"0,255-17 1167 0 0,107-9-4658 0 0,-341 22 2227 0 0,7 0 2943 0 0,-45-10 88 0 0,70 273-1761 0 0,-60-94-3185 0 0,-52-125-1580 0 0,18-42 2681 0 0</inkml:trace>
  <inkml:trace contextRef="#ctx0" brushRef="#br0" timeOffset="106495.277">7162 11740 1496 0 0,'-1'-17'4381'0'0,"3"-30"44"0"0,-2 46-4083 0 0,0 1-52 0 0,0 0-21 0 0,10-17-1648 0 0,42 126-4887 0 0,-42-82 4936 0 0</inkml:trace>
  <inkml:trace contextRef="#ctx0" brushRef="#br0" timeOffset="106837.527">7334 12267 2420 0 0,'103'-170'3555'0'0,"-96"159"-3529"0"0,0 1 1 0 0,2 0 0 0 0,-1 0 0 0 0,1 1 0 0 0,0 0 0 0 0,1 1 0 0 0,0 0 0 0 0,0 0 0 0 0,1 1 0 0 0,0 1-1 0 0,0 0 1 0 0,1 0 0 0 0,0 1 0 0 0,0 0 0 0 0,0 1 0 0 0,0 1 0 0 0,1 0 0 0 0,-1 0 0 0 0,1 1 0 0 0,12 0-27 0 0,-19 4 41 0 0,0 0 0 0 0,1 0 1 0 0,-1 1-1 0 0,0 0 1 0 0,-1 0-1 0 0,1 1 0 0 0,0-1 1 0 0,-1 1-1 0 0,0 0 1 0 0,0 1-1 0 0,0-1 0 0 0,0 1 1 0 0,-1 0-1 0 0,0 0 0 0 0,0 0 1 0 0,0 1-1 0 0,-1 0 1 0 0,1-1-1 0 0,-1 1 0 0 0,-1 0 1 0 0,1 0-1 0 0,-1 1 1 0 0,0-1-1 0 0,-1 1 0 0 0,1-1 1 0 0,-1 1-1 0 0,-1-1 1 0 0,1 1-1 0 0,-1-1 0 0 0,0 1 1 0 0,0 0-1 0 0,-1-1 1 0 0,0 1-1 0 0,0-1 0 0 0,-1 1 1 0 0,0 1-42 0 0,-7 7 88 0 0,0 0 0 0 0,-1-1 0 0 0,0 0 0 0 0,-1 0 0 0 0,0-1 0 0 0,-2 0 0 0 0,1-1 0 0 0,-1-1 0 0 0,-1 0 0 0 0,0-1 0 0 0,-1 0 0 0 0,0-1 0 0 0,0-1 0 0 0,-1 0 0 0 0,0-1 0 0 0,0-1 0 0 0,0 0 0 0 0,-11 1-88 0 0,25-7-135 0 0,-1-1-1 0 0,0 1 1 0 0,1-1 0 0 0,-1 0 0 0 0,0 0-1 0 0,1 0 1 0 0,-1 0 0 0 0,1 0 0 0 0,-1 0-1 0 0,1-1 1 0 0,0 1 0 0 0,-1-1 0 0 0,1 1-1 0 0,0-1 1 0 0,0 0 0 0 0,0 0 0 0 0,1 0-1 0 0,-1 0 1 0 0,0-1 0 0 0,1 1 0 0 0,-1 0 0 0 0,1-1-1 0 0,0 1 1 0 0,0-1 0 0 0,0 1 0 0 0,0-1-1 0 0,0 1 1 0 0,0-1 0 0 0,1 0 0 0 0,-1 1-1 0 0,1-1 1 0 0,0 0 0 0 0,0 0 0 0 0,0 1-1 0 0,0-1 1 0 0,0 0 0 0 0,1 0 0 0 0,-1 1-1 0 0,1-1 1 0 0,-1 0 0 0 0,1 1 0 0 0,0-1-1 0 0,0 1 1 0 0,1-1 0 0 0,-1 1 0 0 0,1-2 135 0 0,16-48-1382 0 0</inkml:trace>
  <inkml:trace contextRef="#ctx0" brushRef="#br0" timeOffset="107816.729">7864 11540 956 0 0,'-13'-33'3769'0'0,"1"46"-1670"0"0,31 311-726 0 0,-4 118 423 0 0,10-483-1937 0 0,81-179-576 0 0,-104 218 699 0 0,-1 0 1 0 0,0 0 0 0 0,0 1-1 0 0,1-1 1 0 0,-1 0-1 0 0,1 1 1 0 0,-1-1-1 0 0,1 1 1 0 0,0-1-1 0 0,-1 1 1 0 0,1 0 0 0 0,0 0-1 0 0,0 0 1 0 0,0 0-1 0 0,0 0 1 0 0,0 0-1 0 0,0 1 1 0 0,0-1 0 0 0,1 0-1 0 0,-1 1 1 0 0,0 0-1 0 0,0 0 1 0 0,0-1-1 0 0,1 1 1 0 0,-1 0-1 0 0,0 1 1 0 0,0-1 0 0 0,0 0-1 0 0,0 1 1 0 0,1-1-1 0 0,-1 1 1 0 0,0 0-1 0 0,0 0 1 0 0,0-1 0 0 0,0 1-1 0 0,0 1 1 0 0,0-1-1 0 0,-1 0 1 0 0,1 0-1 0 0,0 1 1 0 0,-1-1-1 0 0,1 1 1 0 0,0-1 0 0 0,-1 1-1 0 0,1 1 18 0 0,65 83-6 0 0,-65-83-4 0 0,18 31 49 0 0,-17-26-28 0 0,-1 0 0 0 0,2 0-1 0 0,-1-1 1 0 0,1 1 0 0 0,0-1 0 0 0,0 0 0 0 0,1 0 0 0 0,0 0 0 0 0,0-1-1 0 0,1 0 1 0 0,0 0 0 0 0,0 0 0 0 0,0 0 0 0 0,1-1 0 0 0,-1 0 0 0 0,1-1 0 0 0,1 1-1 0 0,-1-1 1 0 0,0-1 0 0 0,1 0 0 0 0,0 0 0 0 0,0 0 0 0 0,0-1 0 0 0,0 0-1 0 0,0 0 1 0 0,1-1 0 0 0,-1 0 0 0 0,0-1 0 0 0,1 0 0 0 0,5 0-11 0 0,-2-3-22 0 0,-1-1 0 0 0,0 0 0 0 0,0 0 0 0 0,-1-1 1 0 0,0 0-1 0 0,1-1 0 0 0,-2-1 0 0 0,1 1 0 0 0,-1-1 0 0 0,0-1 0 0 0,0 0 0 0 0,-1 0 1 0 0,0 0-1 0 0,-1-1 0 0 0,0-1 0 0 0,0 1 0 0 0,-1-1 0 0 0,0 0 0 0 0,0 0 1 0 0,-2-1-1 0 0,1 0 0 0 0,-1 0 0 0 0,-1 0 0 0 0,0 0 0 0 0,0 0 0 0 0,-1-1 1 0 0,0 1-1 0 0,-1-10 22 0 0,-2 15 25 0 0,-1 1 1 0 0,0-1 0 0 0,0 1 0 0 0,-1 0-1 0 0,1-1 1 0 0,-1 1 0 0 0,0 1 0 0 0,0-1-1 0 0,-1 0 1 0 0,1 1 0 0 0,-1 0 0 0 0,0-1-1 0 0,-1 2 1 0 0,1-1 0 0 0,0 0 0 0 0,-1 1-1 0 0,0 0 1 0 0,0 0 0 0 0,0 0-1 0 0,0 1 1 0 0,0-1 0 0 0,-1 1 0 0 0,1 1-1 0 0,-1-1 1 0 0,1 1 0 0 0,-1 0 0 0 0,0 0-1 0 0,0 0 1 0 0,1 1 0 0 0,-1 0 0 0 0,0 0-1 0 0,1 1 1 0 0,-1-1 0 0 0,0 1-1 0 0,-2 1-25 0 0,2 0 8 0 0,0 0 0 0 0,0 1 0 0 0,1 0 0 0 0,-1-1-1 0 0,1 2 1 0 0,0-1 0 0 0,0 0 0 0 0,0 1-1 0 0,0 0 1 0 0,1 0 0 0 0,-1 1 0 0 0,1-1-1 0 0,0 1 1 0 0,1 0 0 0 0,-1 0 0 0 0,1 0-1 0 0,0 1 1 0 0,0-1 0 0 0,1 1 0 0 0,-1 0-1 0 0,1-1 1 0 0,0 1 0 0 0,1 0 0 0 0,0 0-1 0 0,0 0 1 0 0,0 0 0 0 0,0 1 0 0 0,1-1-1 0 0,0 0 1 0 0,1 0 0 0 0,-1 0 0 0 0,1 0-1 0 0,0 0 1 0 0,1 0 0 0 0,-1 0 0 0 0,1 0-1 0 0,0 0 1 0 0,1-1 0 0 0,-1 1 0 0 0,1-1 0 0 0,1 2-8 0 0,5 5-86 0 0,-1-1 0 0 0,2 0 0 0 0,0 0 0 0 0,0-1 0 0 0,1 0 0 0 0,0-1 1 0 0,0 0-1 0 0,1-1 0 0 0,0 0 0 0 0,1-1 0 0 0,0-1 0 0 0,0 0 0 0 0,0 0 1 0 0,1-1-1 0 0,-1-1 0 0 0,1-1 0 0 0,7 2 86 0 0,-10-2-221 0 0,-6-5 148 0 0,0-1 0 0 0,0 0 0 0 0,0 0-1 0 0,0 0 1 0 0,0 0 0 0 0,-1-1 0 0 0,0 0-1 0 0,0 0 1 0 0,0 0 0 0 0,0 0 0 0 0,0-1-1 0 0,-1 0 1 0 0,0 0 0 0 0,0 1 0 0 0,0-2-1 0 0,-1 1 1 0 0,1 0 0 0 0,-1 0 0 0 0,-1-1-1 0 0,1 1 1 0 0,-1-1 0 0 0,1-2 73 0 0,17-56-79 0 0,54-127-225 0 0,-69 183 298 0 0,0 0 0 0 0,1 1 1 0 0,0-1-1 0 0,1 1 0 0 0,-1 0 0 0 0,1 1 0 0 0,0 0 0 0 0,1 0 0 0 0,0 0 0 0 0,0 1 0 0 0,0-1 0 0 0,0 2 1 0 0,1-1-1 0 0,0 1 0 0 0,0 0 0 0 0,0 1 0 0 0,0 0 0 0 0,1 0 0 0 0,-1 1 0 0 0,8-1 6 0 0,-9 4 28 0 0,1 1 0 0 0,-1 1-1 0 0,0-1 1 0 0,0 1 0 0 0,0 0-1 0 0,-1 1 1 0 0,1-1 0 0 0,-1 1-1 0 0,0 1 1 0 0,0-1 0 0 0,0 1-1 0 0,0 0 1 0 0,-1 0 0 0 0,3 4-28 0 0,0 1 152 0 0,-1-1 0 0 0,-1 1 0 0 0,0 0 0 0 0,0 1 0 0 0,-1 0-1 0 0,0 0 1 0 0,-1 0 0 0 0,0 0 0 0 0,0 0 0 0 0,-2 1 0 0 0,1 0 0 0 0,-2-1 0 0 0,1 1 0 0 0,-2 0 0 0 0,1 0 0 0 0,-2 0 0 0 0,1 0 0 0 0,-2 0 0 0 0,0 0 0 0 0,0-1 0 0 0,-1 1 0 0 0,0-1 0 0 0,-1 1 0 0 0,0-1 0 0 0,-1 0 0 0 0,0-1 0 0 0,-1 1 0 0 0,0-1 0 0 0,-1 0 0 0 0,0-1 0 0 0,-6 7-152 0 0,-21 23 1524 0 0,25-78-1533 0 0,11 14-340 0 0,1 1 0 0 0,1 0-1 0 0,1 0 1 0 0,2 1 0 0 0,0 0 0 0 0,1 0-1 0 0,1 0 1 0 0,2 1 0 0 0,0 1 0 0 0,10-16 349 0 0,93-117-5593 0 0,-88 122 4143 0 0</inkml:trace>
  <inkml:trace contextRef="#ctx0" brushRef="#br0" timeOffset="101489.645">1163 11754 1496 0 0,'-4'-24'2274'0'0,"-13"-37"1431"0"0,14 326-2967 0 0,0 10-450 0 0,25 0-2038 0 0,-42-211-1717 0 0,13-61 2387 0 0</inkml:trace>
  <inkml:trace contextRef="#ctx0" brushRef="#br0" timeOffset="101737.162">1163 12142 1060 0 0,'6'-12'384'0'0,"4"-14"54"0"0,1 2 1 0 0,1 0-1 0 0,1 0 1 0 0,1 1-1 0 0,1 0 1 0 0,1 2-1 0 0,1 0 1 0 0,1 0-1 0 0,1 2 1 0 0,8-6-439 0 0,-22 21 45 0 0,7-8-94 0 0,2 0 0 0 0,0 1 0 0 0,0 1 0 0 0,1 0 0 0 0,0 1 0 0 0,0 0 0 0 0,1 2 0 0 0,0 0 0 0 0,1 0 0 0 0,0 1 0 0 0,0 2 0 0 0,12-3 49 0 0,-27 7-634 0 0,5 10-1076 0 0,-12 0 452 0 0</inkml:trace>
  <inkml:trace contextRef="#ctx0" brushRef="#br0" timeOffset="102003.653">1076 12072 1624 0 0,'-12'-25'5605'0'0,"45"17"-3719"0"0,16 41-1651 0 0,-1 1-1 0 0,-2 3 1 0 0,-2 1 0 0 0,-1 3 0 0 0,35 43-235 0 0,30 27-935 0 0,-10-10-4981 0 0,-91-97 4534 0 0</inkml:trace>
  <inkml:trace contextRef="#ctx0" brushRef="#br0" timeOffset="102391.977">1595 11987 1528 0 0,'22'15'336'0'0,"0"2"1"0"0,-2 0-1 0 0,0 1 0 0 0,0 1 0 0 0,-2 1 0 0 0,-1 0 1 0 0,0 2-1 0 0,-2 0 0 0 0,0 0 0 0 0,-1 1 0 0 0,-2 1 1 0 0,0 1-1 0 0,-2-1 0 0 0,0 2 0 0 0,3 16-336 0 0,-3 34 2330 0 0,-10-74-1963 0 0,-19 1 417 0 0,13-23-756 0 0,1 0 0 0 0,1-1 0 0 0,0 1 0 0 0,1-1 0 0 0,2 0 0 0 0,0 0 0 0 0,1 1 0 0 0,1-1 0 0 0,1 0 0 0 0,1 1 0 0 0,1-1 0 0 0,0 1 0 0 0,4-8-28 0 0,0 0-14 0 0,1 0 0 0 0,1 0 0 0 0,1 1 0 0 0,2 0 0 0 0,0 1 0 0 0,2 0 0 0 0,1 1 0 0 0,13-15 14 0 0,-28 38-8 0 0,0 0 0 0 0,0 0 0 0 0,1 0 0 0 0,-1 1 0 0 0,1-1 0 0 0,-1 0 0 0 0,1 1 0 0 0,0-1 0 0 0,0 1-1 0 0,0-1 1 0 0,0 1 0 0 0,0 0 0 0 0,0 0 0 0 0,0 0 0 0 0,0 0 0 0 0,0 0 0 0 0,0 0 0 0 0,1 0 0 0 0,-1 1 0 0 0,0-1 0 0 0,1 1-1 0 0,-1 0 1 0 0,0 0 0 0 0,1 0 0 0 0,-1 0 0 0 0,0 0 0 0 0,1 0 0 0 0,-1 0 0 0 0,0 1 0 0 0,1 0 0 0 0,-1-1 0 0 0,0 1 0 0 0,0 0-1 0 0,1 0 1 0 0,-1 0 0 0 0,0 0 0 0 0,0 0 0 0 0,0 1 0 0 0,0-1 0 0 0,-1 1 0 0 0,1-1 0 0 0,0 1 0 0 0,-1-1 0 0 0,1 1 0 0 0,-1 0 0 0 0,1 0-1 0 0,-1 0 1 0 0,0 0 0 0 0,0 0 0 0 0,1 2 8 0 0,48 111-16 0 0,-15 78-814 0 0,-2-9-4820 0 0,-31-178 4422 0 0</inkml:trace>
  <inkml:trace contextRef="#ctx0" brushRef="#br0" timeOffset="103467.319">2530 11979 1280 0 0,'1'-2'70'0'0,"0"1"0"0"0,1 0 0 0 0,-2-1 0 0 0,1 1 0 0 0,0-1 0 0 0,0 1 0 0 0,0-1 0 0 0,-1 0-1 0 0,1 1 1 0 0,-1-1 0 0 0,1 0 0 0 0,-1 0 0 0 0,0 1 0 0 0,1-1 0 0 0,-1 0 0 0 0,0 0 0 0 0,0 1 0 0 0,0-1 0 0 0,-1 0 0 0 0,1 0 0 0 0,0 1 0 0 0,-1-1-1 0 0,1 0 1 0 0,-1 0 0 0 0,1 1 0 0 0,-1-1 0 0 0,0 1 0 0 0,0-1 0 0 0,0 1 0 0 0,0-1 0 0 0,0 1 0 0 0,0-1 0 0 0,0 1 0 0 0,0 0 0 0 0,-1-1 0 0 0,1 1-1 0 0,0 0 1 0 0,-1 0 0 0 0,1 0 0 0 0,-1 0 0 0 0,1 0 0 0 0,-1 1 0 0 0,0-1 0 0 0,1 0 0 0 0,-1 1 0 0 0,0-1 0 0 0,1 1 0 0 0,-1 0 0 0 0,0-1 0 0 0,0 1-1 0 0,1 0 1 0 0,-1 0 0 0 0,0 0 0 0 0,0 0 0 0 0,1 0 0 0 0,-1 1 0 0 0,0-1 0 0 0,0 0 0 0 0,1 1 0 0 0,-2 0-70 0 0,-11 1 35 0 0,1 0 0 0 0,-1 1 0 0 0,1 1 0 0 0,-1 0 0 0 0,1 1 0 0 0,0 1 0 0 0,1 0 0 0 0,0 0 1 0 0,-1 1-1 0 0,2 1 0 0 0,-1 0 0 0 0,1 0 0 0 0,1 1 0 0 0,0 1 0 0 0,0 0 0 0 0,0 0 0 0 0,1 1 0 0 0,1 0 0 0 0,0 0 0 0 0,1 1 0 0 0,0 0 0 0 0,0 1 1 0 0,2-1-1 0 0,-1 1 0 0 0,2 0 0 0 0,0 1 0 0 0,0-1 0 0 0,1 1-35 0 0,2-13-1 0 0,-1 1 0 0 0,1-1 0 0 0,0 1 0 0 0,0-1-1 0 0,0 1 1 0 0,0 0 0 0 0,0 0 0 0 0,0-1 0 0 0,1 1 0 0 0,-1 0 0 0 0,0 0 0 0 0,1 0 0 0 0,-1 0 0 0 0,1 0-1 0 0,0 0 1 0 0,0 0 0 0 0,0 0 0 0 0,0 0 0 0 0,0 0 0 0 0,0 0 0 0 0,0-1 0 0 0,1 1 0 0 0,-1 0-1 0 0,1 0 1 0 0,-1 0 0 0 0,1 0 0 0 0,0 0 0 0 0,0-1 0 0 0,0 1 0 0 0,0 0 0 0 0,0 0 0 0 0,0-1 0 0 0,0 1-1 0 0,0-1 1 0 0,1 1 0 0 0,-1-1 0 0 0,1 0 0 0 0,-1 1 0 0 0,1-1 0 0 0,-1 0 0 0 0,1 0 0 0 0,0 0 0 0 0,0 0-1 0 0,-1-1 1 0 0,1 1 0 0 0,0 0 0 0 0,0-1 0 0 0,0 1 0 0 0,0-1 0 0 0,0 1 0 0 0,0-1 0 0 0,0 0 0 0 0,0 0-1 0 0,0 0 1 0 0,0 0 0 0 0,-1 0 0 0 0,1-1 0 0 0,0 1 0 0 0,0 0 0 0 0,0-1 0 0 0,0 0 0 0 0,0 1 0 0 0,0-1-1 0 0,-1 0 1 0 0,1 0 0 0 0,0 0 0 0 0,-1 0 0 0 0,1 0 0 0 0,1-2 1 0 0,181-242-239 0 0,-36 159-673 0 0,-146 85 896 0 0,1 0 1 0 0,-1 1-1 0 0,1-1 0 0 0,0 1 0 0 0,-1 0 0 0 0,1 0 0 0 0,0 0 1 0 0,-1 0-1 0 0,1 0 0 0 0,0 1 0 0 0,-1-1 0 0 0,1 1 1 0 0,-1-1-1 0 0,1 1 0 0 0,0 0 0 0 0,-1 0 0 0 0,0 0 1 0 0,1 1-1 0 0,-1-1 0 0 0,0 0 0 0 0,1 1 0 0 0,-1 0 1 0 0,0-1-1 0 0,0 1 0 0 0,-1 0 0 0 0,1 0 0 0 0,0 0 0 0 0,0 0 1 0 0,-1 0-1 0 0,1 1 0 0 0,-1-1 0 0 0,0 0 0 0 0,0 1 1 0 0,0-1-1 0 0,0 1 0 0 0,0-1 0 0 0,0 3 16 0 0,20 112-18 0 0,-19-90-10 0 0,2 156 1021 0 0,-4-178-972 0 0,0-1 1 0 0,0 1-1 0 0,0-1 0 0 0,1 1 1 0 0,-1-1-1 0 0,1 1 0 0 0,0-1 0 0 0,1 0 1 0 0,-1 1-1 0 0,1-1 0 0 0,0 0 0 0 0,0 0 1 0 0,0 0-1 0 0,0 0 0 0 0,1 0 0 0 0,0-1 1 0 0,0 1-1 0 0,0-1 0 0 0,0 1 0 0 0,0-1 1 0 0,1 0-1 0 0,-1-1 0 0 0,1 1 1 0 0,0 0-1 0 0,-1-1 0 0 0,1 0 0 0 0,1 0 1 0 0,-1 0-1 0 0,0-1 0 0 0,0 1 0 0 0,1-1 1 0 0,-1 0-1 0 0,1 0 0 0 0,-1 0 0 0 0,1-1 1 0 0,-1 0-1 0 0,1 0 0 0 0,4 0-21 0 0,0-3 15 0 0,-1-1-1 0 0,1 0 0 0 0,0-1 1 0 0,-1 0-1 0 0,0 0 0 0 0,0 0 1 0 0,0-1-1 0 0,-1-1 0 0 0,0 1 1 0 0,0-1-1 0 0,-1 0 1 0 0,0 0-1 0 0,0-1 0 0 0,0 0 1 0 0,-1 0-1 0 0,-1-1 0 0 0,1 1 1 0 0,-1-1-1 0 0,0 0 0 0 0,-1 0 1 0 0,0 0-1 0 0,-1 0 1 0 0,0-1-1 0 0,0 1 0 0 0,-1-1 1 0 0,0 0-15 0 0,4-60 419 0 0,-5 68-437 0 0,-3-2-23 0 0,-5 9 89 0 0,7 16-64 0 0,0 1 0 0 0,1-1 0 0 0,1 1 0 0 0,2-1 0 0 0,0 0 1 0 0,1 0-1 0 0,0 0 0 0 0,2 0 0 0 0,8 19 16 0 0,-13-36 3 0 0,0 0 1 0 0,1 1-1 0 0,-1-1 1 0 0,1 0-1 0 0,0 0 1 0 0,0 0-1 0 0,0 0 0 0 0,0 0 1 0 0,1-1-1 0 0,0 1 1 0 0,0-1-1 0 0,0 0 0 0 0,0 1 1 0 0,0-1-1 0 0,0-1 1 0 0,1 1-1 0 0,0 0 1 0 0,-1-1-1 0 0,1 0 0 0 0,0 0 1 0 0,0 0-1 0 0,0 0 1 0 0,1 0-1 0 0,-1-1 1 0 0,0 0-1 0 0,0 0 0 0 0,1 0 1 0 0,-1-1-1 0 0,1 1 1 0 0,1-1-4 0 0,7-10-128 0 0,0 0 1 0 0,-2-1 0 0 0,1-1 0 0 0,-1 1-1 0 0,-1-2 1 0 0,0 0 0 0 0,-1 0 0 0 0,0-1-1 0 0,-1 0 1 0 0,-1 0 0 0 0,0-1 0 0 0,-1 0 0 0 0,0 0-1 0 0,-1 0 1 0 0,-1-1 0 0 0,-1 0 0 0 0,0 0-1 0 0,-1 0 1 0 0,0-5 127 0 0,7-13-165 0 0</inkml:trace>
  <inkml:trace contextRef="#ctx0" brushRef="#br0" timeOffset="103820.955">3297 12011 4360 0 0,'0'-6'-9'0'0,"0"1"-1"0"0,1 0 0 0 0,0 1 0 0 0,0-1 0 0 0,0 0 1 0 0,1 0-1 0 0,-1 0 0 0 0,1 1 0 0 0,0-1 1 0 0,1 1-1 0 0,-1-1 0 0 0,1 1 0 0 0,0 0 0 0 0,0 0 1 0 0,0 0-1 0 0,0 0 0 0 0,1 1 0 0 0,0-1 1 0 0,0 1-1 0 0,0 0 0 0 0,0 0 0 0 0,0 0 0 0 0,0 1 1 0 0,1 0-1 0 0,-1-1 0 0 0,1 2 0 0 0,0-1 0 0 0,-1 0 1 0 0,1 1-1 0 0,0 0 0 0 0,0 0 0 0 0,0 0 1 0 0,0 1-1 0 0,0 0 0 0 0,0 0 0 0 0,0 0 0 0 0,0 0 1 0 0,0 1-1 0 0,0 0 0 0 0,0 0 0 0 0,0 0 0 0 0,0 1 1 0 0,3 1 9 0 0,5 10 118 0 0,-1 0 0 0 0,0 1 0 0 0,-1 1 0 0 0,0 0 0 0 0,-1 0 1 0 0,-1 1-1 0 0,0 0 0 0 0,-2 1 0 0 0,0-1 0 0 0,0 2 0 0 0,-2-1 0 0 0,0 1 1 0 0,-1 0-1 0 0,0 0 0 0 0,-2 0 0 0 0,0 0 0 0 0,-1 0 0 0 0,-1 1 0 0 0,-1-1 1 0 0,-1 8-119 0 0,-24 101 1818 0 0,17-160-1396 0 0,10 5-550 0 0,1-1 0 0 0,2 0 0 0 0,0 1 0 0 0,2-1 0 0 0,1 1-1 0 0,1 1 1 0 0,1-1 0 0 0,6-9 128 0 0,-7 19-79 0 0,-1 0-1 0 0,2 0 1 0 0,0 1 0 0 0,2 0 0 0 0,-1 0-1 0 0,2 1 1 0 0,0 1 0 0 0,1 0-1 0 0,1 1 1 0 0,0 0 0 0 0,1 1 0 0 0,5-3 79 0 0,-17 15-15 0 0,0 0 0 0 0,0 0 0 0 0,0 0 1 0 0,0 0-1 0 0,0 1 0 0 0,0-1 1 0 0,0 1-1 0 0,0 0 0 0 0,0 0 1 0 0,0 0-1 0 0,1 0 0 0 0,-1 1 0 0 0,0-1 1 0 0,0 1-1 0 0,0 0 0 0 0,0 0 1 0 0,0 0-1 0 0,0 0 0 0 0,-1 0 0 0 0,1 1 1 0 0,0-1-1 0 0,0 1 0 0 0,-1 0 1 0 0,1 0-1 0 0,-1 0 0 0 0,0 0 1 0 0,0 0-1 0 0,1 0 0 0 0,-1 1 0 0 0,-1-1 1 0 0,1 1-1 0 0,0-1 0 0 0,-1 1 1 0 0,1 0-1 0 0,0 2 15 0 0,48 106-177 0 0,-49-108 182 0 0,32 124-152 0 0,-8-23-2998 0 0,-19-83 1805 0 0</inkml:trace>
  <inkml:trace contextRef="#ctx0" brushRef="#br0" timeOffset="96877.187">24333 8365 1088 0 0,'-9'-65'9282'0'0,"9"65"-8852"0"0,0 0-58 0 0,3 91 1347 0 0,89 383-927 0 0,-79-331-1955 0 0,-14-133 786 0 0,-1 0 0 0 0,0-1 0 0 0,0 1 0 0 0,-1-1 1 0 0,-1 0-1 0 0,0 0 0 0 0,0 0 0 0 0,0 0 0 0 0,-1-1 1 0 0,0 0-1 0 0,-1 0 0 0 0,0 0 0 0 0,0 0 0 0 0,-1-1 0 0 0,0 0 1 0 0,0-1-1 0 0,-1 1 0 0 0,0-1 0 0 0,0-1 0 0 0,0 0 0 0 0,0 0 1 0 0,-1 0-1 0 0,0-1 0 0 0,0 0 0 0 0,0-1 0 0 0,-9 2 377 0 0,-10 2-1454 0 0</inkml:trace>
  <inkml:trace contextRef="#ctx0" brushRef="#br0" timeOffset="97126.924">24068 9172 1856 0 0,'9'-8'6027'0'0,"35"1"-5824"0"0,-38 7 300 0 0,85-10 437 0 0,151-20-682 0 0,-86-7-4220 0 0,-94 10 1174 0 0,-37 12 1499 0 0</inkml:trace>
  <inkml:trace contextRef="#ctx0" brushRef="#br0" timeOffset="97377.112">23974 8212 1556 0 0,'-6'-4'1100'0'0,"1"3"-132"0"0,3-1-152 0 0,0-1-8 0 0,1 1-91 0 0,2 2-165 0 0,5 0-12 0 0,3-2-60 0 0,16 1-172 0 0,7-1-52 0 0,-11 2-124 0 0,11 0-188 0 0,9 0 0 0 0,3 0-536 0 0,52 15-712 0 0,-44-7-49 0 0,5 1 85 0 0,-9-3-96 0 0</inkml:trace>
  <inkml:trace contextRef="#ctx0" brushRef="#br0" timeOffset="97712.419">25088 8743 1324 0 0,'10'15'5172'0'0,"-30"21"-4457"0"0,18-33-415 0 0,-60 95 764 0 0,4 3 0 0 0,5 2 0 0 0,-28 81-1064 0 0,57-136-1124 0 0,9-21-4675 0 0,15-27 4723 0 0</inkml:trace>
  <inkml:trace contextRef="#ctx0" brushRef="#br0" timeOffset="97989.674">24774 8937 2644 0 0,'16'-20'7320'0'0,"3"39"-5122"0"0,-12-5-2188 0 0,162 215 492 0 0,-28-45-5996 0 0,-98-129 1705 0 0,-33-45 2586 0 0</inkml:trace>
  <inkml:trace contextRef="#ctx0" brushRef="#br0" timeOffset="98251.098">25289 9227 3268 0 0,'13'-12'5500'0'0,"-2"31"-3689"0"0,8 50-1831 0 0,-17-59 556 0 0,46 215 303 0 0,-24-75-4659 0 0,-10-119-1499 0 0,-13-31 4212 0 0</inkml:trace>
  <inkml:trace contextRef="#ctx0" brushRef="#br0" timeOffset="98827.362">25800 8575 1612 0 0,'-7'-3'4960'0'0,"-20"71"-3785"0"0,22-55-1025 0 0,1 0 0 0 0,0 1-1 0 0,1 0 1 0 0,0-1-1 0 0,1 1 1 0 0,1 1-1 0 0,0-1 1 0 0,1 0 0 0 0,0 0-1 0 0,1 0 1 0 0,1 0-1 0 0,0 0 1 0 0,1 0 0 0 0,1 0-1 0 0,0-1 1 0 0,0 0-1 0 0,2 1 1 0 0,0-2-1 0 0,0 1 1 0 0,3 3-150 0 0,-3-12-11 0 0,1 1 0 0 0,0-1 0 0 0,1 0 0 0 0,-1-1 0 0 0,0 0 0 0 0,1 0 0 0 0,0 0 0 0 0,0-1 1 0 0,-1-1-1 0 0,1 1 0 0 0,1-1 0 0 0,-1 0 0 0 0,0-1 0 0 0,0 0 0 0 0,0 0 0 0 0,0-1 0 0 0,0 0 0 0 0,0 0 0 0 0,0-1 0 0 0,0 0 0 0 0,0-1 0 0 0,-1 1 0 0 0,1-1 0 0 0,-1-1 0 0 0,0 0 1 0 0,0 0-1 0 0,0 0 0 0 0,0-1 0 0 0,-1 1 0 0 0,1-2 0 0 0,-1 1 0 0 0,-1-1 0 0 0,1 0 0 0 0,-1 0 0 0 0,0 0 0 0 0,0-1 0 0 0,-1 0 0 0 0,0 0 0 0 0,0 0 0 0 0,0 0 0 0 0,-1-1 0 0 0,0 0 1 0 0,-1 1-1 0 0,1-5 11 0 0,2 0-38 0 0,-1 1-1 0 0,0-1 1 0 0,0-1 0 0 0,-1 1 0 0 0,-1 0 0 0 0,0-1 0 0 0,-1 1 0 0 0,0-1 0 0 0,-1 0 0 0 0,0 1 0 0 0,-1-1 0 0 0,-1 0 0 0 0,0 1 0 0 0,0-1 0 0 0,-1 1-1 0 0,-1 0 1 0 0,0 0 0 0 0,-1 0 0 0 0,0 1 0 0 0,-1-1 0 0 0,0 1 0 0 0,-1 1 0 0 0,0-1 0 0 0,0 1 0 0 0,-1 0 0 0 0,-1 1 0 0 0,0 0 0 0 0,0 0 0 0 0,-5-3 38 0 0,6 9 31 0 0,0 1 0 0 0,1 1 1 0 0,-1-1-1 0 0,0 1 1 0 0,0 1-1 0 0,0-1 1 0 0,1 1-1 0 0,-1 1 1 0 0,0-1-1 0 0,0 2 1 0 0,0-1-1 0 0,1 1 0 0 0,-1 0 1 0 0,0 0-1 0 0,1 1 1 0 0,-4 1-32 0 0,4-2 27 0 0,1 0-1 0 0,-1 1 1 0 0,0-1 0 0 0,1 1-1 0 0,-1 1 1 0 0,1-1 0 0 0,0 1 0 0 0,0 0-1 0 0,1 0 1 0 0,-1 1 0 0 0,1 0 0 0 0,0 0-1 0 0,0 0 1 0 0,0 0 0 0 0,1 1-1 0 0,0 0 1 0 0,0 0 0 0 0,0 0 0 0 0,1 0-1 0 0,0 0 1 0 0,0 1 0 0 0,0 0-1 0 0,1 0 1 0 0,0-1 0 0 0,1 1 0 0 0,-1 0-1 0 0,1 0 1 0 0,1 1 0 0 0,-1-1-1 0 0,1 0 1 0 0,1 0 0 0 0,-1 0 0 0 0,1 0-1 0 0,0 0 1 0 0,1 0 0 0 0,-1 0-1 0 0,1 0 1 0 0,1 0 0 0 0,0-1 0 0 0,2 6-27 0 0,2-2-13 0 0,1-1-1 0 0,-1 0 1 0 0,1-1 0 0 0,1 0 0 0 0,0 0 0 0 0,0-1 0 0 0,0 0 0 0 0,1 0 0 0 0,0-1-1 0 0,0-1 1 0 0,0 0 0 0 0,1 0 0 0 0,0-1 0 0 0,0 0 0 0 0,0-1 0 0 0,8 2 13 0 0,110 10-3174 0 0,-29-45-848 0 0,-81 17 2718 0 0</inkml:trace>
  <inkml:trace contextRef="#ctx0" brushRef="#br0" timeOffset="99076.082">25314 8273 1624 0 0,'-13'20'275'0'0,"1"0"-1"0"0,1 0 1 0 0,0 1-1 0 0,2 1 1 0 0,1 0-1 0 0,0 0 1 0 0,2 1-1 0 0,0-1 1 0 0,1 1-1 0 0,2 0 1 0 0,0 1-1 0 0,2-1 1 0 0,0 1-1 0 0,2-1 1 0 0,0 0-1 0 0,2 1 1 0 0,1-1-1 0 0,0 0 1 0 0,2 0 0 0 0,0-1-1 0 0,2 0 1 0 0,0 0-1 0 0,8 12-274 0 0,1-1 19 0 0,1-1 0 0 0,2-1-1 0 0,1-1 1 0 0,1-1 0 0 0,2-1-1 0 0,0-1 1 0 0,2-1 0 0 0,1-1 0 0 0,1-1-1 0 0,1-2 1 0 0,1-1 0 0 0,26 13-19 0 0,-42-27-536 0 0,1 0 1 0 0,1-2-1 0 0,-1 0 1 0 0,1 0-1 0 0,0-1 1 0 0,0-1-1 0 0,0-1 1 0 0,1-1-1 0 0,13 0 536 0 0,2-1-1235 0 0</inkml:trace>
  <inkml:trace contextRef="#ctx0" brushRef="#br0" timeOffset="99342.606">26456 8185 1492 0 0,'21'23'419'0'0,"0"1"-1"0"0,-2 0 1 0 0,0 2 0 0 0,-2 0-1 0 0,-1 1 1 0 0,-1 0 0 0 0,-1 2-1 0 0,-1 0 1 0 0,-2 0 0 0 0,-1 1-1 0 0,-2 0 1 0 0,0 0 0 0 0,-2 1-1 0 0,-2 0 1 0 0,0 1 0 0 0,-3-1-1 0 0,0 18-418 0 0,-3-29 99 0 0,-1 1 0 0 0,-1 0 0 0 0,-1-1 0 0 0,0 1 0 0 0,-2-2 0 0 0,0 1 0 0 0,-1-1 0 0 0,-1 0 0 0 0,-1 0 0 0 0,-1-1 0 0 0,0 0 0 0 0,-1-1-1 0 0,-1-1 1 0 0,-1 0 0 0 0,0 0 0 0 0,-1-2 0 0 0,-1 0 0 0 0,0 0 0 0 0,-1-1-99 0 0,-48 16-2381 0 0,63-30 2217 0 0,0 0-1 0 0,1 0 1 0 0,-1 0-1 0 0,1 0 1 0 0,-1 0-1 0 0,1 0 1 0 0,-1-1-1 0 0,1 1 1 0 0,0 0-1 0 0,0-1 1 0 0,0 1-1 0 0,-1-1 1 0 0,1 1-1 0 0,1-1 1 0 0,-1 0 0 0 0,0 1-1 0 0,0-1 1 0 0,1 0-1 0 0,-1 1 1 0 0,1-1-1 0 0,-1 0 1 0 0,1 0-1 0 0,0 0 1 0 0,-1 0-1 0 0,1 1 1 0 0,0-1-1 0 0,0 0 1 0 0,1 0-1 0 0,-1 0 1 0 0,0 0-1 0 0,1 0 165 0 0,-1 2-80 0 0,0-19-1005 0 0</inkml:trace>
  <inkml:trace contextRef="#ctx0" brushRef="#br0" timeOffset="95448.641">21097 9172 928 0 0,'-20'14'1083'0'0,"20"-12"-558"0"0,0-2-51 0 0,0 0-41 0 0,0 0 50 0 0,0 0 71 0 0,0 0 8 0 0,57-3 707 0 0,-1-41-994 0 0,-2-3 0 0 0,-3-2 0 0 0,-1-2 0 0 0,-3-2 0 0 0,-2-2 0 0 0,-2-3 0 0 0,-3-1 0 0 0,-1-5-275 0 0,-29 49 26 0 0,292-486 144 0 0,-269 474-286 0 0,33 328 71 0 0,-66-300 44 0 0,23 82-120 0 0,-3 0-1 0 0,-4 2 1 0 0,-4 0-1 0 0,1 77 122 0 0,-14-147-272 0 0,-1 0 0 0 0,0 0 0 0 0,0 0 0 0 0,-2 0 0 0 0,0-1 0 0 0,0 1 1 0 0,-1-1-1 0 0,-1-1 0 0 0,-1 1 0 0 0,0-1 0 0 0,0 0 0 0 0,-1 0 0 0 0,-1-1 0 0 0,0 0 0 0 0,-1 0 0 0 0,0-1 0 0 0,-4 2 272 0 0,-23 19-1108 0 0</inkml:trace>
  <inkml:trace contextRef="#ctx0" brushRef="#br0" timeOffset="95694.32">21360 8865 2336 0 0,'126'-48'3588'0'0,"-88"39"-3126"0"0,155-34 437 0 0,148-46-4932 0 0,-294 71 2529 0 0</inkml:trace>
  <inkml:trace contextRef="#ctx0" brushRef="#br0" timeOffset="96112.646">22429 8215 1436 0 0,'-1'-1'82'0'0,"0"0"0"0"0,0 0 0 0 0,0 0 1 0 0,1 0-1 0 0,-1 0 0 0 0,0 1 0 0 0,0-1 0 0 0,0 0 0 0 0,0 0 0 0 0,-1 1 0 0 0,1-1 0 0 0,0 1 1 0 0,0-1-1 0 0,0 1 0 0 0,0-1 0 0 0,-1 1 0 0 0,1 0 0 0 0,0 0 0 0 0,0-1 0 0 0,-1 1 0 0 0,1 0 1 0 0,0 0-1 0 0,0 0 0 0 0,-1 0 0 0 0,1 1 0 0 0,0-1 0 0 0,0 0 0 0 0,-1 0 0 0 0,1 1 0 0 0,0-1 1 0 0,0 1-1 0 0,0-1 0 0 0,0 1 0 0 0,-1-1 0 0 0,1 1 0 0 0,0 0 0 0 0,0 0 0 0 0,0 0 0 0 0,0-1 0 0 0,1 1 1 0 0,-1 0-1 0 0,0 0 0 0 0,0 0 0 0 0,0 0 0 0 0,1 0 0 0 0,-1 1-82 0 0,-12 16 155 0 0,1 0 0 0 0,1 1 0 0 0,1 0 1 0 0,1 0-1 0 0,0 1 0 0 0,1 0 0 0 0,2 1 0 0 0,0 0 0 0 0,1 0 0 0 0,1 0 0 0 0,1 0 1 0 0,1 1-1 0 0,0-1 0 0 0,2 1 0 0 0,1 0 0 0 0,0-1 0 0 0,4 13-155 0 0,-5 18 306 0 0,-1 236 1241 0 0,-3-254 42 0 0,191-191-1573 0 0,-171 147-43 0 0,2 0-1 0 0,-1 2 1 0 0,1 0 0 0 0,1 1 0 0 0,-1 0-1 0 0,1 2 1 0 0,0 0 0 0 0,0 1 0 0 0,1 1 0 0 0,15 0 27 0 0,-32 3 13 0 0,1 0 0 0 0,0 1 0 0 0,0 0 0 0 0,0-1 0 0 0,0 1 0 0 0,-1 0 0 0 0,1 1 0 0 0,-1-1 0 0 0,1 1 0 0 0,-1-1 1 0 0,1 1-1 0 0,-1 0 0 0 0,0 1 0 0 0,0-1 0 0 0,0 0 0 0 0,0 1 0 0 0,0 0 0 0 0,0-1 0 0 0,-1 1 0 0 0,1 0 0 0 0,-1 0 0 0 0,0 1 0 0 0,0-1 0 0 0,0 0 1 0 0,0 1-1 0 0,-1-1 0 0 0,0 1 0 0 0,1 0 0 0 0,-1-1 0 0 0,0 1 0 0 0,-1 0 0 0 0,1 0 0 0 0,-1 0 0 0 0,0 0 0 0 0,1-1 0 0 0,-2 1 0 0 0,1 0 1 0 0,0 0-1 0 0,-1 0 0 0 0,0 0 0 0 0,-1 2-13 0 0,-5 8 18 0 0,-2-1 1 0 0,0-1 0 0 0,-1 0-1 0 0,0 0 1 0 0,0-1-1 0 0,-2 0 1 0 0,1-1 0 0 0,-1 0-1 0 0,-1-1 1 0 0,1 0 0 0 0,-2-1-1 0 0,1-1 1 0 0,-1 0-1 0 0,0-1 1 0 0,0 0 0 0 0,-3 0-19 0 0,42-32-5097 0 0,58-17 2283 0 0,-53 27 1511 0 0</inkml:trace>
  <inkml:trace contextRef="#ctx0" brushRef="#br0" timeOffset="96440.093">23257 8768 2420 0 0,'-12'-1'245'0'0,"-1"1"-1"0"0,1-1 1 0 0,-1 2-1 0 0,1 0 1 0 0,-1 0-1 0 0,1 2 1 0 0,-1-1-1 0 0,1 1 1 0 0,0 1-1 0 0,0 0 1 0 0,1 1-1 0 0,-1 0 1 0 0,1 1-1 0 0,0 0 1 0 0,1 1-1 0 0,-1 0 1 0 0,1 0 0 0 0,1 1-1 0 0,-1 1 1 0 0,1 0-1 0 0,1 0 1 0 0,0 0-1 0 0,0 1 1 0 0,1 1-1 0 0,0-1 1 0 0,0 1-1 0 0,-2 7-244 0 0,11-12 29 0 0,-1 0-1 0 0,1 0 1 0 0,0 0-1 0 0,0 0 1 0 0,1 0-1 0 0,0-1 1 0 0,0 1-1 0 0,0-1 1 0 0,1 1-1 0 0,0-1 1 0 0,0 0-1 0 0,0-1 1 0 0,0 1-1 0 0,1-1 1 0 0,0 0-1 0 0,0 0 1 0 0,0 0-1 0 0,0-1 1 0 0,1 1-1 0 0,-1-1 1 0 0,1-1-1 0 0,0 1 1 0 0,0-1-1 0 0,0 0 1 0 0,0 0-1 0 0,0-1 1 0 0,0 0-1 0 0,0 0 1 0 0,1 0-1 0 0,-1-1 1 0 0,5 0-29 0 0,7 5-10 0 0,0-1 1 0 0,0-1 0 0 0,1 0 0 0 0,-1-2 0 0 0,1 0 0 0 0,0-1 0 0 0,-1 0 0 0 0,1-2 0 0 0,-1 0 0 0 0,1-2 0 0 0,-1 0 0 0 0,0 0 0 0 0,15-7 9 0 0,-31 9-12 0 0,0 0 1 0 0,0 1-1 0 0,0-1 1 0 0,0 0-1 0 0,0 0 1 0 0,0 0-1 0 0,-1-1 1 0 0,1 1 0 0 0,-1 0-1 0 0,1 0 1 0 0,-1-1-1 0 0,0 1 1 0 0,0-1-1 0 0,0 1 1 0 0,0-1-1 0 0,-1 0 1 0 0,1 1 0 0 0,-1-1-1 0 0,0 0 1 0 0,1 1-1 0 0,-1-1 1 0 0,0 0-1 0 0,0 1 1 0 0,-1-1-1 0 0,1 0 1 0 0,-1 1 0 0 0,1-1-1 0 0,-1 0 1 0 0,0 1-1 0 0,0-1 1 0 0,0 1-1 0 0,0-1 1 0 0,0 1-1 0 0,-1 0 1 0 0,1-1 0 0 0,-1 1-1 0 0,0 0 1 0 0,1 0-1 0 0,-1 0 1 0 0,0 0-1 0 0,0 0 12 0 0,-84-82-464 0 0,56 62 183 0 0,23 18-29 0 0,0 0 0 0 0,0 0 0 0 0,0-1 0 0 0,1 1 0 0 0,0-2 0 0 0,0 1 0 0 0,0-1 0 0 0,1 1 0 0 0,0-1 0 0 0,0-1 0 0 0,0 1 0 0 0,1-1 0 0 0,-1 0 0 0 0,2 0 1 0 0,-1 0-1 0 0,1-1 0 0 0,0 1 0 0 0,-1-6 310 0 0,4 11-1282 0 0</inkml:trace>
  <inkml:trace contextRef="#ctx0" brushRef="#br0" timeOffset="108282.702">9912 11815 928 0 0,'-56'-60'3320'0'0,"43"38"-3035"0"0,1 0 1 0 0,1-1 0 0 0,1 0-1 0 0,0 0 1 0 0,2-1-1 0 0,1 0 1 0 0,1-1 0 0 0,1 0-1 0 0,1 0 1 0 0,1 0-1 0 0,2 0 1 0 0,0 0 0 0 0,2-14-286 0 0,-1 36 6 0 0,0 0 1 0 0,0-1-1 0 0,0 1 1 0 0,0 0-1 0 0,0 0 1 0 0,1 0-1 0 0,-1-1 1 0 0,1 1-1 0 0,0 0 1 0 0,0 0-1 0 0,0 0 1 0 0,0 0-1 0 0,1 0 1 0 0,-1 0-1 0 0,1 1 1 0 0,0-1-1 0 0,0 0 1 0 0,0 1-1 0 0,0-1 1 0 0,0 1-1 0 0,0 0 1 0 0,1-1-1 0 0,-1 1 1 0 0,1 0-1 0 0,-1 1 1 0 0,1-1-1 0 0,0 0 1 0 0,0 1-1 0 0,0 0 0 0 0,0-1 1 0 0,0 1-1 0 0,0 0 1 0 0,0 1-1 0 0,0-1 1 0 0,1 0-1 0 0,-1 1 1 0 0,0 0-1 0 0,1 0-6 0 0,8 12 48 0 0,0 1-1 0 0,-1 0 1 0 0,0 1 0 0 0,-1 1-1 0 0,0-1 1 0 0,-2 2-1 0 0,0-1 1 0 0,0 1-1 0 0,-1 0 1 0 0,-1 1-1 0 0,-1 0 1 0 0,-1-1-1 0 0,0 2 1 0 0,-1-1-1 0 0,0 0 1 0 0,-2 1-1 0 0,0-1 1 0 0,-1 9-48 0 0,0 7 210 0 0,-1-1-1 0 0,-1 1 1 0 0,-2-1 0 0 0,-1 1-1 0 0,-2-1 1 0 0,-1-1 0 0 0,-2 1 0 0 0,0-2-1 0 0,-10 17-209 0 0,16-35-34 0 0,-1-1 0 0 0,-1-1 0 0 0,0 1 0 0 0,-1-1 0 0 0,0 0 0 0 0,0 0 0 0 0,-1-1 0 0 0,0 0 0 0 0,-1 0 0 0 0,0-1 0 0 0,0 0 0 0 0,-1-1 0 0 0,0 0 0 0 0,-9 5 34 0 0,-31-32-3909 0 0,30-21 911 0 0,16 17 1607 0 0</inkml:trace>
  <inkml:trace contextRef="#ctx0" brushRef="#br0" timeOffset="108659.423">10159 11872 1240 0 0,'20'152'6175'0'0,"-34"-154"-4733"0"0,10-13-1429 0 0,1 1-1 0 0,1-1 1 0 0,0 0 0 0 0,1 0-1 0 0,1 0 1 0 0,0 0 0 0 0,1 0-1 0 0,1 1 1 0 0,0-1 0 0 0,1 0-1 0 0,1 1 1 0 0,0-1 0 0 0,1 1 0 0 0,0 0-1 0 0,1 0 1 0 0,1 1 0 0 0,0 0-1 0 0,0 0 1 0 0,2 1 0 0 0,0 0-1 0 0,0 0 1 0 0,1 1 0 0 0,0 0 0 0 0,4-2-13 0 0,28-1-419 0 0,-41 14 305 0 0,23 4 2 0 0,-17 4 146 0 0,0 0 0 0 0,-1 0 0 0 0,0 0 0 0 0,-1 1 0 0 0,0 0 0 0 0,0 0 0 0 0,-1 1 0 0 0,0-1 0 0 0,0 1 0 0 0,-1 0 0 0 0,-1 0 0 0 0,1 0 0 0 0,-2 0 0 0 0,1 0 0 0 0,-2 0 0 0 0,1 1 0 0 0,-1 0-34 0 0,36 129-974 0 0,-34-137 752 0 0,0 0 0 0 0,0-1-1 0 0,0 1 1 0 0,1-1 0 0 0,-1 1-1 0 0,1-1 1 0 0,0 0 0 0 0,0 0-1 0 0,0 0 1 0 0,0 0 0 0 0,0-1-1 0 0,0 1 1 0 0,0-1 0 0 0,0 0-1 0 0,1 0 1 0 0,-1 0 0 0 0,0 0-1 0 0,1 0 1 0 0,-1-1 0 0 0,1 0-1 0 0,-1 1 1 0 0,1-1 0 0 0,-1-1-1 0 0,1 1 1 0 0,2-1 222 0 0,16 1-1415 0 0</inkml:trace>
  <inkml:trace contextRef="#ctx0" brushRef="#br0" timeOffset="108921.393">11004 11247 1412 0 0,'-12'8'299'0'0,"0"1"0"0"0,1 0 0 0 0,0 0 0 0 0,1 1 0 0 0,0 1 0 0 0,1 0 0 0 0,0 0 0 0 0,0 1 1 0 0,1 0-1 0 0,1 0 0 0 0,0 1 0 0 0,1 0 0 0 0,0 0 0 0 0,1 0 0 0 0,1 1 0 0 0,0 0 0 0 0,0 0 0 0 0,2 0 0 0 0,-1 0 0 0 0,2 1 0 0 0,0 8-299 0 0,14 322 2096 0 0,15-15-1838 0 0,-61-191-2033 0 0,30-133 1531 0 0,0 0-1 0 0,0-1 1 0 0,0 0 0 0 0,-1 0-1 0 0,0 0 1 0 0,0 0 0 0 0,0-1-1 0 0,-1 1 1 0 0,0-1 0 0 0,1 0-1 0 0,-1-1 1 0 0,-1 1 0 0 0,1-1-1 0 0,0 0 1 0 0,-1 0 0 0 0,0 0-1 0 0,0-1 1 0 0,0 0 0 0 0,0 0-1 0 0,0-1 1 0 0,0 0 0 0 0,0 1 244 0 0,-32-1-1460 0 0</inkml:trace>
  <inkml:trace contextRef="#ctx0" brushRef="#br0" timeOffset="109742.378">10332 11777 1024 0 0,'-23'4'5167'0'0,"82"0"-4380"0"0,563-4-1592 0 0,-548-28 873 0 0,-139 11 729 0 0,56 18-759 0 0,0 1 1 0 0,0-1-1 0 0,0 1 1 0 0,1 1-1 0 0,-1 0 0 0 0,0 0 1 0 0,1 0-1 0 0,0 1 1 0 0,0 0-1 0 0,0 1 1 0 0,0 0-1 0 0,1 0 0 0 0,-1 1 1 0 0,2 0-1 0 0,-1 0 1 0 0,0 1-1 0 0,1-1 0 0 0,1 1 1 0 0,-1 1-1 0 0,1-1 1 0 0,0 1-1 0 0,1 0 1 0 0,-1 0-1 0 0,2 0 0 0 0,-1 1 1 0 0,1-1-1 0 0,0 1 1 0 0,1 0-1 0 0,-1 5-38 0 0,3-12 133 0 0,13 20 139 0 0,70-37-152 0 0,192-159-836 0 0,-269 172 714 0 0,0 0 0 0 0,-1 0 0 0 0,1 0 1 0 0,0 1-1 0 0,0 0 0 0 0,-1 0 0 0 0,1 0 0 0 0,0 1 1 0 0,0-1-1 0 0,0 2 0 0 0,0-1 0 0 0,0 1 0 0 0,0 0 1 0 0,0 0-1 0 0,0 0 0 0 0,0 1 0 0 0,-1 0 0 0 0,1 0 1 0 0,-1 0-1 0 0,1 1 0 0 0,-1 0 0 0 0,0 0 0 0 0,0 0 1 0 0,0 1-1 0 0,-1 0 0 0 0,1 0 0 0 0,-1 0 0 0 0,0 0 1 0 0,0 1-1 0 0,0-1 0 0 0,-1 1 0 0 0,1 0 0 0 0,-1 0 1 0 0,0 0-1 0 0,-1 1 0 0 0,1-1 0 0 0,-1 1 0 0 0,0-1 1 0 0,-1 1-1 0 0,1 0 2 0 0,-1-2 91 0 0,0 0 0 0 0,0 0 0 0 0,-1 0 0 0 0,1-1 0 0 0,-1 1 0 0 0,0 0 1 0 0,0 0-1 0 0,0 0 0 0 0,-1 0 0 0 0,0-1 0 0 0,1 1 0 0 0,-1 0 0 0 0,0 0 0 0 0,-1-1 1 0 0,1 1-1 0 0,-1-1 0 0 0,1 1 0 0 0,-1-1 0 0 0,0 0 0 0 0,0 1 0 0 0,-1-1 0 0 0,1 0 0 0 0,-1 0 1 0 0,1-1-1 0 0,-1 1 0 0 0,0 0 0 0 0,0-1 0 0 0,0 0 0 0 0,0 0 0 0 0,-1 0 0 0 0,1 0 1 0 0,-1 0-1 0 0,1-1 0 0 0,-1 1 0 0 0,1-1 0 0 0,-1 0-91 0 0,3-1 111 0 0,-1-52-371 0 0,11 33-154 0 0,1-1 1 0 0,1 1-1 0 0,1 1 1 0 0,0 0 0 0 0,2 1-1 0 0,0 1 1 0 0,1 0-1 0 0,0 0 1 0 0,1 2-1 0 0,1 0 1 0 0,12-8 413 0 0,54-52-4048 0 0,-64 54 2572 0 0</inkml:trace>
  <inkml:trace contextRef="#ctx0" brushRef="#br0" timeOffset="110391.308">11738 11734 1088 0 0,'16'217'5651'0'0,"-16"-216"-5615"0"0,0-1-1 0 0,1 1 1 0 0,-1 0 0 0 0,0 0 0 0 0,0 0 0 0 0,0-1 0 0 0,0 1 0 0 0,0 0 0 0 0,-1 0 0 0 0,1 0-1 0 0,0-1 1 0 0,0 1 0 0 0,0 0 0 0 0,-1 0 0 0 0,1 0 0 0 0,0-1 0 0 0,-1 1 0 0 0,1 0 0 0 0,-1-1 0 0 0,1 1-1 0 0,-1 0 1 0 0,1-1 0 0 0,-1 1 0 0 0,1-1 0 0 0,-1 1 0 0 0,1 0 0 0 0,-1-1 0 0 0,0 0 0 0 0,1 1-1 0 0,-1-1 1 0 0,0 1 0 0 0,0-1 0 0 0,1 0 0 0 0,-1 1 0 0 0,0-1 0 0 0,0 0 0 0 0,0 0 0 0 0,1 0 0 0 0,-1 0-1 0 0,0 0 1 0 0,0 1 0 0 0,0-1 0 0 0,1-1 0 0 0,-1 1 0 0 0,0 0 0 0 0,0 0 0 0 0,0 0 0 0 0,1 0-1 0 0,-1-1 1 0 0,0 1 0 0 0,0 0 0 0 0,1-1 0 0 0,-1 1 0 0 0,0 0 0 0 0,0-1 0 0 0,1 1 0 0 0,-1-1 0 0 0,0 1-1 0 0,1-1 1 0 0,-1 1 0 0 0,1-1 0 0 0,-1 0 0 0 0,1 1 0 0 0,-1-1 0 0 0,1 0 0 0 0,-1 1 0 0 0,1-1 0 0 0,0-1-36 0 0,0-7-15 0 0,1-1 1 0 0,0 0-1 0 0,1 1 1 0 0,0-1-1 0 0,0 1 1 0 0,1 0-1 0 0,0 0 1 0 0,1 0-1 0 0,0 0 1 0 0,1 0-1 0 0,-1 1 1 0 0,2-1-1 0 0,-1 2 1 0 0,1-1-1 0 0,0 0 1 0 0,1 1-1 0 0,6-5 15 0 0,-3-1-65 0 0,0 1 0 0 0,2 0 0 0 0,-1 1-1 0 0,2 0 1 0 0,-1 1 0 0 0,1 0-1 0 0,1 1 1 0 0,0 1 0 0 0,0 0 0 0 0,1 0-1 0 0,-1 2 1 0 0,2 0 0 0 0,8-2 65 0 0,-18 9-2 0 0,1 0-1 0 0,0 1 1 0 0,-1 0 0 0 0,1 0 0 0 0,-1 0 0 0 0,0 1-1 0 0,0 0 1 0 0,0 0 0 0 0,0 1 0 0 0,0 0 0 0 0,-1 0-1 0 0,0 0 1 0 0,1 0 0 0 0,-2 1 0 0 0,1 0 0 0 0,0 0-1 0 0,-1 0 1 0 0,0 1 0 0 0,0-1 0 0 0,-1 1-1 0 0,1 0 1 0 0,-1 0 0 0 0,-1 0 0 0 0,1 1 0 0 0,-1-1-1 0 0,0 1 1 0 0,0-1 0 0 0,-1 1 0 0 0,0 0 0 0 0,0-1-1 0 0,-1 1 1 0 0,0 0 0 0 0,0 5 2 0 0,0 2 89 0 0,0 0-1 0 0,-1 0 1 0 0,0 0-1 0 0,-2 0 1 0 0,1 0 0 0 0,-2 0-1 0 0,0 0 1 0 0,0-1-1 0 0,-1 0 1 0 0,-1 0 0 0 0,0 0-1 0 0,-1-1 1 0 0,0 0-1 0 0,-1 0 1 0 0,-1 0-89 0 0,-10 1 270 0 0,29-51-508 0 0,-6 26 165 0 0,6-20-107 0 0,1 1-1 0 0,2 0 1 0 0,1 1-1 0 0,1 1 1 0 0,1 0-1 0 0,2 1 1 0 0,1 1-1 0 0,1 1 1 0 0,1 1-1 0 0,2 0 1 0 0,0 2-1 0 0,1 0 1 0 0,15-8 180 0 0,-36 30-14 0 0,1 0 0 0 0,-1 1 0 0 0,1-1 0 0 0,-1 1-1 0 0,1 0 1 0 0,0 0 0 0 0,-1 0 0 0 0,1 1 0 0 0,-1-1 0 0 0,1 1 0 0 0,0 0 0 0 0,-1 0 0 0 0,0 0 0 0 0,1 0 0 0 0,-1 1-1 0 0,0-1 1 0 0,1 1 0 0 0,-1 0 0 0 0,0 0 0 0 0,0 0 0 0 0,-1 1 0 0 0,1-1 0 0 0,0 0 0 0 0,-1 1 0 0 0,1 0-1 0 0,-1 0 1 0 0,0 0 0 0 0,0 0 0 0 0,0 0 0 0 0,0 0 0 0 0,-1 0 0 0 0,1 0 0 0 0,-1 1 0 0 0,0-1 0 0 0,0 1 14 0 0,43 112 121 0 0,-39-96-168 0 0,1-1 1 0 0,1 1 0 0 0,0-2-1 0 0,2 1 1 0 0,0-1 0 0 0,1 0 0 0 0,1-1-1 0 0,9 12 47 0 0,-15-25-129 0 0,0 0 0 0 0,0-1 0 0 0,0 0 1 0 0,1 0-1 0 0,-1 0 0 0 0,1 0 0 0 0,-1-1 0 0 0,1 0 0 0 0,0 0 0 0 0,0-1 0 0 0,0 0 0 0 0,0 0 0 0 0,0 0 0 0 0,0 0 0 0 0,0-1 0 0 0,0 0 0 0 0,0 0 1 0 0,1-1-1 0 0,-1 0 0 0 0,0 0 0 0 0,0 0 0 0 0,0-1 0 0 0,-1 0 0 0 0,1 0 0 0 0,0-1 0 0 0,-1 1 0 0 0,1-1 0 0 0,-1 0 0 0 0,0-1 0 0 0,0 1 0 0 0,0-1 1 0 0,1-1 128 0 0,14-10-578 0 0</inkml:trace>
  <inkml:trace contextRef="#ctx0" brushRef="#br0" timeOffset="110764.764">12865 11787 924 0 0,'1'-2'96'0'0,"0"0"0"0"0,0 0 0 0 0,0 0 0 0 0,0 0 0 0 0,-1 0 0 0 0,1 0 0 0 0,-1 0 0 0 0,1 0 0 0 0,-1 0 0 0 0,0 0 0 0 0,0 0 0 0 0,0-1 0 0 0,0 1 0 0 0,0 0 0 0 0,-1 0 0 0 0,1 0 0 0 0,-1 0 0 0 0,1 0 0 0 0,-1 0 0 0 0,0 0 0 0 0,0 0 0 0 0,1 0-1 0 0,-2 0 1 0 0,1 0 0 0 0,0 0 0 0 0,0 1 0 0 0,0-1 0 0 0,-1 0 0 0 0,1 1 0 0 0,-1-1 0 0 0,1 1 0 0 0,-1-1 0 0 0,0 1 0 0 0,0 0 0 0 0,1 0 0 0 0,-1 0 0 0 0,0 0 0 0 0,0 0 0 0 0,0 0 0 0 0,0 0 0 0 0,0 1 0 0 0,0-1 0 0 0,0 1 0 0 0,-1 0 0 0 0,1-1 0 0 0,0 1 0 0 0,0 0 0 0 0,0 0 0 0 0,0 0 0 0 0,0 0 0 0 0,-1 1 0 0 0,1-1 0 0 0,0 1 0 0 0,0-1 0 0 0,0 1 0 0 0,0 0 0 0 0,0 0 0 0 0,-1 0-96 0 0,-4 1 73 0 0,0 1 0 0 0,0 0-1 0 0,0 1 1 0 0,0-1 0 0 0,1 1 0 0 0,0 0 0 0 0,-1 1 0 0 0,1 0 0 0 0,1-1 0 0 0,-1 2 0 0 0,1-1 0 0 0,0 1 0 0 0,0 0 0 0 0,0 0 0 0 0,1 0 0 0 0,0 1 0 0 0,1-1 0 0 0,-1 1 0 0 0,1 0 0 0 0,0 0 0 0 0,1 0 0 0 0,0 1 0 0 0,0-1 0 0 0,0 1-1 0 0,1-1 1 0 0,0 6-73 0 0,3-10 4 0 0,0 0-1 0 0,1 0 0 0 0,-1 0 0 0 0,1 0 0 0 0,0 0 0 0 0,0-1 1 0 0,0 1-1 0 0,0-1 0 0 0,0 0 0 0 0,0 0 0 0 0,0 0 0 0 0,1-1 0 0 0,-1 1 1 0 0,1-1-1 0 0,0 0 0 0 0,-1 0 0 0 0,1 0 0 0 0,0 0 0 0 0,0 0 1 0 0,-1-1-1 0 0,1 0 0 0 0,0 0 0 0 0,0 0 0 0 0,0 0 0 0 0,-1-1 0 0 0,2 1-3 0 0,6-1 14 0 0,0-1 0 0 0,0 0-1 0 0,0-1 1 0 0,0 0 0 0 0,-1-1-1 0 0,1 0 1 0 0,-1-1 0 0 0,0 0-1 0 0,0 0 1 0 0,0-1 0 0 0,-1 0-1 0 0,0-1 1 0 0,0 0 0 0 0,0-1-1 0 0,-1 1 1 0 0,0-2 0 0 0,-1 1-1 0 0,0-1 1 0 0,0 0 0 0 0,-1 0-1 0 0,0-1 1 0 0,3-8-14 0 0,-28 75 539 0 0,18-51-559 0 0,1-1 0 0 0,-1 0 0 0 0,1 1 0 0 0,1-1 1 0 0,-1 0-1 0 0,1 1 0 0 0,0-1 0 0 0,0 0 0 0 0,0 0 0 0 0,1 0 0 0 0,0 0 1 0 0,0 0-1 0 0,0 0 0 0 0,1 0 0 0 0,-1 0 0 0 0,1-1 0 0 0,0 0 0 0 0,0 1 1 0 0,1-1-1 0 0,-1 0 0 0 0,1-1 0 0 0,0 1 0 0 0,0-1 0 0 0,1 1 0 0 0,-1-1 1 0 0,0 0-1 0 0,1-1 0 0 0,0 1 0 0 0,0-1 0 0 0,0 0 0 0 0,0 0 0 0 0,0-1 1 0 0,0 1-1 0 0,0-1 0 0 0,0 0 0 0 0,1 0 0 0 0,4-1 20 0 0,2-1-156 0 0,0-1 0 0 0,0-1 1 0 0,0 0-1 0 0,0-1 0 0 0,0 0 0 0 0,0-1 0 0 0,-1 0 0 0 0,0 0 0 0 0,0-2 1 0 0,-1 1-1 0 0,1-1 0 0 0,-1-1 0 0 0,-1 0 0 0 0,0 0 0 0 0,0-1 1 0 0,0 0-1 0 0,-1 0 0 0 0,0-1 0 0 0,-1 0 0 0 0,-1-1 0 0 0,1 1 0 0 0,-1-1 1 0 0,-1-1-1 0 0,0 1 0 0 0,-1-1 0 0 0,0 0 0 0 0,-1 0 0 0 0,0-1 156 0 0,15-35-470 0 0</inkml:trace>
  <inkml:trace contextRef="#ctx0" brushRef="#br0" timeOffset="111012.246">13383 11359 2768 0 0,'1'-342'7627'0'0,"-12"374"-6519"0"0,5 26-861 0 0,2-1 0 0 0,3 1 1 0 0,2 0-1 0 0,9 53-247 0 0,14 100-642 0 0,-40-18-4082 0 0,-31-99 580 0 0,26-71 2838 0 0</inkml:trace>
  <inkml:trace contextRef="#ctx0" brushRef="#br0" timeOffset="111328.824">13075 11690 988 0 0,'-11'-16'4799'0'0,"29"0"-3597"0"0,19 0-926 0 0,1 1 1 0 0,0 2 0 0 0,1 2 0 0 0,1 1 0 0 0,0 2 0 0 0,0 2 0 0 0,0 1 0 0 0,20 2-277 0 0,-48 1 54 0 0,0 0 1 0 0,-1 0 0 0 0,1 1-1 0 0,0 1 1 0 0,0 0 0 0 0,0 1 0 0 0,-1 0-1 0 0,1 1 1 0 0,0 0 0 0 0,-1 1 0 0 0,0 0-1 0 0,1 1 1 0 0,-1 0 0 0 0,0 1-1 0 0,-1 0 1 0 0,1 0 0 0 0,-1 1 0 0 0,0 1-1 0 0,-1 0 1 0 0,1 0 0 0 0,-2 1 0 0 0,1 0-1 0 0,-1 0 1 0 0,5 7-55 0 0,3 125 529 0 0,-39-93-3466 0 0,6-57-2152 0 0,12 3 3929 0 0</inkml:trace>
  <inkml:trace contextRef="#ctx0" brushRef="#br0" timeOffset="111578.08">13648 11200 2204 0 0,'0'-5'1168'0'0,"-4"0"-192"0"0,4 0-124 0 0,0 0-195 0 0,-2 2-149 0 0,2 0-216 0 0,-2-2-220 0 0,2 1-12 0 0,-1 3-508 0 0,1-1-120 0 0,-2 2-525 0 0,0 0 57 0 0,-1 2 56 0 0,-1-2-324 0 0</inkml:trace>
  <inkml:trace contextRef="#ctx0" brushRef="#br0" timeOffset="112184.498">13944 11489 1316 0 0,'-12'5'243'0'0,"0"0"0"0"0,0 1 0 0 0,1 0 0 0 0,-1 1 0 0 0,1 0 0 0 0,1 1 0 0 0,-1 0 0 0 0,2 1 0 0 0,-1 0 0 0 0,1 0 0 0 0,0 1 0 0 0,1 0 0 0 0,0 1 0 0 0,1 0 0 0 0,0 0 0 0 0,0 1 0 0 0,2-1 0 0 0,-1 1 0 0 0,1 1 0 0 0,1-1 0 0 0,0 1 0 0 0,1 0 0 0 0,1-1 0 0 0,0 2 0 0 0,-1 11-243 0 0,6-20 27 0 0,-1 0 1 0 0,1 0 0 0 0,0 0-1 0 0,0 0 1 0 0,1 0 0 0 0,-1-1-1 0 0,1 1 1 0 0,0-1-1 0 0,1 0 1 0 0,-1-1 0 0 0,1 1-1 0 0,-1-1 1 0 0,1 1 0 0 0,0-1-1 0 0,0-1 1 0 0,0 1 0 0 0,1-1-1 0 0,-1 0 1 0 0,1 0-1 0 0,-1 0 1 0 0,1-1 0 0 0,0 0-1 0 0,-1 0 1 0 0,1 0 0 0 0,0-1-1 0 0,0 0 1 0 0,-1 0 0 0 0,1 0-1 0 0,0-1 1 0 0,0 0-1 0 0,-1 0 1 0 0,1-1 0 0 0,3 0-28 0 0,15-7-96 0 0,-1 0 0 0 0,0-1 0 0 0,0-1-1 0 0,-1-1 1 0 0,-1-1 0 0 0,0-1 0 0 0,-1-1 0 0 0,0-1 0 0 0,-1 0 0 0 0,-1-2 0 0 0,4-6 96 0 0,24-20-537 0 0,-45 43 524 0 0,-1 1 10 0 0,11 4 107 0 0,-3 3 2 0 0,0 1 1 0 0,-1 0 0 0 0,0 0-1 0 0,0 0 1 0 0,0 1 0 0 0,-1 0 0 0 0,-1 0-1 0 0,0 0 1 0 0,0 1 0 0 0,0 0 0 0 0,-1 0-1 0 0,-1 0 1 0 0,0 0 0 0 0,0 1-1 0 0,-1-1 1 0 0,-1 2-107 0 0,44-76 716 0 0,-34 45-693 0 0,2 0 0 0 0,0 1 0 0 0,1 0 0 0 0,1 2 0 0 0,1 0 1 0 0,0 0-1 0 0,1 1 0 0 0,1 1 0 0 0,0 1 0 0 0,1 1 0 0 0,0 0 1 0 0,1 2-24 0 0,-16 8 2 0 0,1 0 0 0 0,-1 1 0 0 0,1 0 0 0 0,0 0 0 0 0,0 0 0 0 0,-1 1 1 0 0,1 0-1 0 0,0 0 0 0 0,0 0 0 0 0,-1 0 0 0 0,1 1 0 0 0,0-1 0 0 0,0 1 1 0 0,-1 0-1 0 0,1 1 0 0 0,-1-1 0 0 0,1 1 0 0 0,-1 0 0 0 0,1 0 1 0 0,-1 1-1 0 0,0-1 0 0 0,0 1 0 0 0,0 0 0 0 0,-1 0 0 0 0,1 0 0 0 0,-1 0 1 0 0,1 1-1 0 0,-1-1 0 0 0,0 1 0 0 0,0 0 0 0 0,1 3-2 0 0,64 135-767 0 0,-58-31-5153 0 0,-10-100 4511 0 0</inkml:trace>
  <inkml:trace contextRef="#ctx0" brushRef="#br0" timeOffset="116021.278">18444 11104 1496 0 0,'-27'14'3385'0'0,"12"4"-3105"0"0,1 1-1 0 0,0 1 1 0 0,2 0-1 0 0,0 1 1 0 0,2 1 0 0 0,0-1-1 0 0,1 1 1 0 0,2 1-1 0 0,0 0 1 0 0,1 0-1 0 0,1 0 1 0 0,2 1-1 0 0,0-1 1 0 0,1 1 0 0 0,1 0-1 0 0,2 0-279 0 0,0-14 77 0 0,1-1 0 0 0,1 1-1 0 0,0-1 1 0 0,0 0 0 0 0,1 0 0 0 0,0 0-1 0 0,0 0 1 0 0,1 0 0 0 0,0-1-1 0 0,0 0 1 0 0,1 0 0 0 0,1 0 0 0 0,-1-1-1 0 0,1 0 1 0 0,0 0 0 0 0,0-1 0 0 0,1 0-1 0 0,0 0 1 0 0,0-1 0 0 0,1 0-1 0 0,-1 0 1 0 0,1-1 0 0 0,0 0 0 0 0,0 0-1 0 0,4 0-76 0 0,-4 1-23 0 0,0-1 0 0 0,0 0 0 0 0,0-1-1 0 0,0 0 1 0 0,1 0 0 0 0,-1-1 0 0 0,1 0-1 0 0,0 0 1 0 0,0-1 0 0 0,-1-1 0 0 0,1 0-1 0 0,0 0 1 0 0,0-1 0 0 0,0 0 0 0 0,0 0-1 0 0,-1-1 1 0 0,1-1 0 0 0,-1 0 0 0 0,0 0-1 0 0,1-1 1 0 0,-1 0 0 0 0,-1 0 0 0 0,1-1-1 0 0,-1 0 1 0 0,1-1 0 0 0,-2 1 0 0 0,1-2-1 0 0,-1 1 1 0 0,0-1 0 0 0,0 0 0 0 0,0-1 0 0 0,-1 1-1 0 0,0-1 1 0 0,-1-1 0 0 0,0 1 0 0 0,0-1-1 0 0,0-1 24 0 0,-3-15-106 0 0,0 1 0 0 0,-1-1-1 0 0,-2 1 1 0 0,-1-1-1 0 0,0 1 1 0 0,-2-1 0 0 0,-1 1-1 0 0,0 0 1 0 0,-2 1 0 0 0,-1-1-1 0 0,-1 2 1 0 0,-1-1 0 0 0,-1 1-1 0 0,-1 0 1 0 0,0 1 0 0 0,-2 1-1 0 0,0 0 1 0 0,-2 1-1 0 0,-10-10 107 0 0,15 15 69 0 0,0 1-1 0 0,-1 0 0 0 0,-1 1 0 0 0,0 0 0 0 0,-1 1 0 0 0,0 0 0 0 0,0 2 0 0 0,-1-1 0 0 0,0 2 0 0 0,-1 0 0 0 0,0 1 0 0 0,0 0 0 0 0,-1 1 1 0 0,0 1-1 0 0,0 1 0 0 0,0 1 0 0 0,0 0 0 0 0,-14 0-68 0 0,26 3 21 0 0,0 0-1 0 0,0 0 1 0 0,-1 1-1 0 0,1 0 1 0 0,0 0 0 0 0,0 0-1 0 0,0 1 1 0 0,1 0 0 0 0,-1 0-1 0 0,0 0 1 0 0,1 0 0 0 0,-1 1-1 0 0,1 0 1 0 0,0 0-1 0 0,0 0 1 0 0,0 0 0 0 0,0 1-1 0 0,0-1 1 0 0,1 1 0 0 0,-1 0-1 0 0,1 0 1 0 0,0 0-1 0 0,1 1 1 0 0,-1-1 0 0 0,1 1-1 0 0,-1-1 1 0 0,2 1 0 0 0,-1 0-1 0 0,0 0 1 0 0,1 0 0 0 0,0 0-1 0 0,0 0 1 0 0,0 0-1 0 0,1 0 1 0 0,0 0 0 0 0,0 0-1 0 0,0 0 1 0 0,0 1 0 0 0,1-1-1 0 0,1 3-20 0 0,4 8 11 0 0,1-1 0 0 0,1 0 0 0 0,0-1 0 0 0,2 0 0 0 0,-1 0 0 0 0,1-1 0 0 0,1 0 0 0 0,1-1 0 0 0,0 0 0 0 0,0-1 0 0 0,1 0 0 0 0,0-1 0 0 0,1 0 0 0 0,0-1 0 0 0,1-1 0 0 0,0 0-1 0 0,0-1 1 0 0,4 0-11 0 0,29 12-896 0 0,0-1 0 0 0,2-3-1 0 0,0-3 1 0 0,0-1-1 0 0,24 0 897 0 0,32-1-2870 0 0,-59-8 1391 0 0</inkml:trace>
  <inkml:trace contextRef="#ctx0" brushRef="#br0" timeOffset="118715.048">24171 10625 1100 0 0,'-48'41'3606'0'0,"-211"337"554"0"0,141-191-3342 0 0,-40 55-3127 0 0,90-176-1680 0 0,42-55 2499 0 0</inkml:trace>
  <inkml:trace contextRef="#ctx0" brushRef="#br0" timeOffset="119012.479">23348 10719 1588 0 0,'2'-15'1986'0'0,"-2"14"-1916"0"0,-1 1-1 0 0,1-1 1 0 0,-1 1 0 0 0,1-1 0 0 0,0 1-1 0 0,-1-1 1 0 0,1 1 0 0 0,0-1 0 0 0,0 0-1 0 0,-1 1 1 0 0,1-1 0 0 0,0 1 0 0 0,0-1-1 0 0,0 0 1 0 0,0 1 0 0 0,0-1 0 0 0,0 1-1 0 0,0-1 1 0 0,0 0 0 0 0,0 1 0 0 0,0-1-1 0 0,0 1 1 0 0,0-1 0 0 0,0 0 0 0 0,1 1-1 0 0,-1-1 1 0 0,0 1 0 0 0,0-1 0 0 0,1 0-1 0 0,-1 1 1 0 0,0-1 0 0 0,1 1 0 0 0,-1-1 0 0 0,0 1-1 0 0,1-1 1 0 0,-1 1 0 0 0,1 0 0 0 0,-1-1-1 0 0,1 1 1 0 0,-1-1 0 0 0,1 1 0 0 0,-1 0-1 0 0,1 0 1 0 0,-1-1 0 0 0,1 1 0 0 0,-1 0-1 0 0,1 0 1 0 0,0 0 0 0 0,-1-1 0 0 0,1 1-1 0 0,-1 0 1 0 0,1 0 0 0 0,0 0 0 0 0,-1 0-1 0 0,1 0 1 0 0,0 0 0 0 0,-1 0 0 0 0,1 0-1 0 0,-1 1 1 0 0,1-1 0 0 0,0 0 0 0 0,-1 0-1 0 0,1 0 1 0 0,-1 1 0 0 0,1-1 0 0 0,-1 0 0 0 0,1 1-1 0 0,-1-1 1 0 0,1 0 0 0 0,-1 1-70 0 0,231 303 1937 0 0,95 109-3041 0 0,-190-284-4804 0 0,-114-111 4646 0 0</inkml:trace>
  <inkml:trace contextRef="#ctx0" brushRef="#br0" timeOffset="119291.343">24520 11310 2156 0 0,'0'134'6192'0'0,"0"0"-4108"0"0,1 133-2019 0 0,-16-178-2297 0 0,-6-88-3268 0 0,13-16 4251 0 0</inkml:trace>
  <inkml:trace contextRef="#ctx0" brushRef="#br0" timeOffset="119744.246">24751 10942 1616 0 0,'22'-27'10572'0'0,"-13"19"-3572"0"0,-8 8-6694 0 0,-17-1-10351 0 0,-108-7 3484 0 0,31-3 5041 0 0</inkml:trace>
  <inkml:trace contextRef="#ctx0" brushRef="#br0" timeOffset="117437.87">21419 10919 1908 0 0,'-1'0'168'0'0,"1"0"0"0"0,0 0 0 0 0,-1 0 0 0 0,1 0 0 0 0,0 0 0 0 0,-1 0 0 0 0,1 1 0 0 0,0-1 0 0 0,-1 0 0 0 0,1 0 0 0 0,-1 0 0 0 0,1 0 0 0 0,0-1 0 0 0,-1 1 0 0 0,1 0 0 0 0,0 0 0 0 0,-1 0 0 0 0,1 0 0 0 0,-1 0 0 0 0,1 0 0 0 0,0-1 0 0 0,-1 1 0 0 0,1 0 0 0 0,0 0 0 0 0,-1 0 0 0 0,1-1 0 0 0,0 1 0 0 0,0 0 0 0 0,-1 0 0 0 0,1-1 0 0 0,0 1-168 0 0,-2 41 887 0 0,2-40-836 0 0,44 177 1611 0 0,-42-169-1643 0 0,18 65-146 0 0,-3 1 1 0 0,-4 0-1 0 0,-2 1 0 0 0,-2 48 127 0 0,-9-120-217 0 0,-1 0 0 0 0,1 0 1 0 0,-1 0-1 0 0,0 0 0 0 0,-1 0 0 0 0,1 0 0 0 0,0 0 0 0 0,-1 0 1 0 0,0-1-1 0 0,0 1 0 0 0,0-1 0 0 0,0 1 0 0 0,-1-1 0 0 0,1 0 1 0 0,-1 0-1 0 0,0 0 0 0 0,0 0 0 0 0,0-1 0 0 0,0 1 0 0 0,0-1 0 0 0,-1 0 1 0 0,1 1-1 0 0,-1-2 0 0 0,0 1 0 0 0,1 0 0 0 0,-1-1 0 0 0,0 1 1 0 0,0-1-1 0 0,0 0 0 0 0,-4 0 217 0 0,-1-1-1283 0 0</inkml:trace>
  <inkml:trace contextRef="#ctx0" brushRef="#br0" timeOffset="117937.267">21351 11192 1048 0 0,'-8'-9'211'0'0,"1"0"-1"0"0,-1-1 0 0 0,2 0 1 0 0,-1 0-1 0 0,1-1 1 0 0,1 0-1 0 0,0 0 1 0 0,1 0-1 0 0,0 0 0 0 0,0-1 1 0 0,1 0-1 0 0,1 0 1 0 0,0 0-1 0 0,0 0 1 0 0,2 0-1 0 0,-1 0 0 0 0,1 0 1 0 0,1 0-1 0 0,0 0 1 0 0,1 0-1 0 0,0 0 1 0 0,1 1-1 0 0,1-1 0 0 0,-1 0 1 0 0,2 1-1 0 0,-1 0 1 0 0,2 0-1 0 0,-1 0 1 0 0,4-2-211 0 0,0 0 28 0 0,1 1 1 0 0,0 0 0 0 0,1 1-1 0 0,1 0 1 0 0,-1 1 0 0 0,2 0-1 0 0,-1 1 1 0 0,1 1 0 0 0,1 0-1 0 0,0 0 1 0 0,0 1 0 0 0,0 1-1 0 0,1 1 1 0 0,-1 0 0 0 0,1 1-1 0 0,1 0 1 0 0,-1 1 0 0 0,0 1-1 0 0,1 0 1 0 0,8 1-29 0 0,-15 1-3 0 0,0 0 0 0 0,1 1 0 0 0,-1 0 0 0 0,0 0 0 0 0,0 1 1 0 0,0 1-1 0 0,0-1 0 0 0,0 1 0 0 0,-1 1 0 0 0,1-1 0 0 0,-1 2 0 0 0,0-1 0 0 0,0 1 0 0 0,0 0 0 0 0,-1 1 0 0 0,0 0 1 0 0,0 0-1 0 0,0 0 0 0 0,-1 1 0 0 0,0 0 0 0 0,0 0 0 0 0,0 1 0 0 0,-1 0 0 0 0,-1 0 0 0 0,1 0 0 0 0,-1 0 0 0 0,0 1 1 0 0,-1-1-1 0 0,0 1 0 0 0,1 8 3 0 0,-3-9 25 0 0,0 0-1 0 0,-1 0 1 0 0,0 0 0 0 0,-1 0 0 0 0,1 0 0 0 0,-2 0-1 0 0,1 0 1 0 0,-1-1 0 0 0,0 1 0 0 0,-1 0 0 0 0,1-1-1 0 0,-2 0 1 0 0,1 0 0 0 0,-1 0 0 0 0,0 0 0 0 0,0 0-1 0 0,-1-1 1 0 0,0 1 0 0 0,0-1 0 0 0,0-1 0 0 0,-1 1-1 0 0,-4 3-24 0 0,-157 89 1007 0 0,118-74-600 0 0,50-24-388 0 0,-1 0 0 0 0,1 0 0 0 0,0 1 0 0 0,0-1 1 0 0,-1 0-1 0 0,1 0 0 0 0,0 1 0 0 0,-1-1 0 0 0,1 0 0 0 0,0 1 0 0 0,-1-1 0 0 0,1 1 0 0 0,0-1 0 0 0,-1 1 0 0 0,1-1 0 0 0,-1 1 0 0 0,1-1 0 0 0,-1 1 1 0 0,1 0-1 0 0,-1-1 0 0 0,1 1 0 0 0,-1 0 0 0 0,0-1 0 0 0,1 1 0 0 0,-1 0 0 0 0,0 0 0 0 0,0-1 0 0 0,1 1 0 0 0,-1 0 0 0 0,0 0 0 0 0,0-1 0 0 0,0 1 0 0 0,0 0 1 0 0,0 0-1 0 0,0 0 0 0 0,0-1 0 0 0,0 1 0 0 0,0 0 0 0 0,-1 0 0 0 0,1-1 0 0 0,0 1 0 0 0,0 0 0 0 0,-1 0 0 0 0,1-1 0 0 0,0 1 0 0 0,-1 0 0 0 0,1-1 0 0 0,-1 1 1 0 0,1-1-1 0 0,-1 1 0 0 0,1 0 0 0 0,-1-1 0 0 0,1 1 0 0 0,-1-1 0 0 0,0 1 0 0 0,1-1 0 0 0,-1 0 0 0 0,0 1-19 0 0,26 10-5 0 0,101 59-1672 0 0,-4 5 0 0 0,98 79 1677 0 0,-158-119-4214 0 0,-60-34 2909 0 0</inkml:trace>
  <inkml:trace contextRef="#ctx0" brushRef="#br0" timeOffset="118373.922">22062 10895 1240 0 0,'160'441'5530'0'0,"-122"-256"-2395"0"0,-8-229-1280 0 0,226-525-1888 0 0,-170 445-2300 0 0,-6 65-2435 0 0,-61 50 3604 0 0,-7 2-162 0 0</inkml:trace>
  <inkml:trace contextRef="#ctx0" brushRef="#br0" timeOffset="116377.265">19611 10959 1096 0 0,'17'15'4484'0'0,"-5"33"-3817"0"0,-9-34-191 0 0,143 412 1941 0 0,-141-415-2952 0 0,1 1-5176 0 0,-7-20 4393 0 0</inkml:trace>
  <inkml:trace contextRef="#ctx0" brushRef="#br0" timeOffset="117015.213">19851 11017 948 0 0,'19'26'467'0'0,"-2"0"-1"0"0,0 1 1 0 0,-1 1 0 0 0,-2 0-1 0 0,-1 1 1 0 0,-2 1-1 0 0,0 0 1 0 0,-2 1 0 0 0,-1-1-1 0 0,-2 2 1 0 0,-1-1-1 0 0,-1 1 1 0 0,-2-1 0 0 0,-1 10-467 0 0,-35 97 2565 0 0,40-170-2483 0 0,2 0 0 0 0,1 0 0 0 0,2 1 0 0 0,1 0 1 0 0,1 1-1 0 0,2 0 0 0 0,2-1-82 0 0,-16 29 7 0 0,1-2-14 0 0,3-12-41 0 0,1 0 0 0 0,0 1 1 0 0,1 0-1 0 0,1 0 0 0 0,0 0 0 0 0,1 1 0 0 0,1 0 0 0 0,0 1 0 0 0,1 0 0 0 0,0 1 0 0 0,1 0 0 0 0,1 1 0 0 0,0 0 0 0 0,0 1 0 0 0,1 0 0 0 0,0 1 0 0 0,0 1 0 0 0,1 0 0 0 0,1 1 0 0 0,6-2 48 0 0,-13 12-19 0 0,-1 0 0 0 0,1 0 0 0 0,-1 1 0 0 0,0 0-1 0 0,-1 0 1 0 0,1 1 0 0 0,-1 0 0 0 0,0 0 0 0 0,0 1-1 0 0,0 0 1 0 0,-1 0 0 0 0,0 1 0 0 0,0 0 0 0 0,0 0 0 0 0,-1 0-1 0 0,0 1 1 0 0,-1-1 0 0 0,0 1 0 0 0,0 0 0 0 0,-1 1 0 0 0,1-1-1 0 0,-2 0 1 0 0,1 1 0 0 0,-1 0 0 0 0,0 6 19 0 0,28 133-1431 0 0,-24-48-3544 0 0,-6-81 3762 0 0</inkml:trace>
  <inkml:trace contextRef="#ctx0" brushRef="#br0" timeOffset="114766.448">16949 11067 856 0 0,'24'-58'1963'0'0,"-23"55"-1876"0"0,-1-1 1 0 0,0 0 0 0 0,1 1-1 0 0,-1-1 1 0 0,-1 1-1 0 0,1-1 1 0 0,0 0-1 0 0,-1 1 1 0 0,0-1-1 0 0,0 1 1 0 0,0-1-1 0 0,0 1 1 0 0,0-1-1 0 0,-1 1 1 0 0,1 0 0 0 0,-1 0-1 0 0,0 0 1 0 0,0 0-1 0 0,0 0 1 0 0,-1 0-1 0 0,1 0 1 0 0,-1 1-1 0 0,1-1 1 0 0,-1 1-1 0 0,0-1 1 0 0,0 1-1 0 0,-1 0-87 0 0,2 0 45 0 0,-1 0-1 0 0,0 0 0 0 0,1 0 1 0 0,-1 0-1 0 0,0 0 0 0 0,0 1 1 0 0,0-1-1 0 0,0 1 0 0 0,-1 0 0 0 0,1 0 1 0 0,0 0-1 0 0,0 1 0 0 0,-1-1 1 0 0,1 1-1 0 0,-1-1 0 0 0,1 1 0 0 0,0 0 1 0 0,-1 1-1 0 0,1-1 0 0 0,0 0 1 0 0,-1 1-1 0 0,1 0 0 0 0,0 0 0 0 0,0 0 1 0 0,-1 0-1 0 0,1 0 0 0 0,0 1 1 0 0,0-1-1 0 0,0 1 0 0 0,1 0 0 0 0,-1 0 1 0 0,0 0-1 0 0,1 0 0 0 0,-1 1 1 0 0,1-1-1 0 0,0 1 0 0 0,-1 0-44 0 0,-60 112 334 0 0,56-92-197 0 0,2 0 1 0 0,0 0 0 0 0,2 0 0 0 0,0 1 0 0 0,2-1-1 0 0,0 1 1 0 0,2-1 0 0 0,0 1 0 0 0,4 13-138 0 0,30 142 491 0 0,-16-100-409 0 0,-5 2 0 0 0,-2 0 1 0 0,-1 70-83 0 0,-10-143-205 0 0,-1 0 0 0 0,0-1 0 0 0,0 1 0 0 0,0-1 0 0 0,-1 1 0 0 0,0-1 0 0 0,-1 1 0 0 0,0-1 1 0 0,0 1-1 0 0,0-1 0 0 0,-1 0 0 0 0,0 0 0 0 0,-1 0 0 0 0,0-1 0 0 0,1 1 0 0 0,-2-1 0 0 0,1 0 0 0 0,-1 0 0 0 0,0 0 0 0 0,0-1 0 0 0,-1 1 1 0 0,0-1-1 0 0,0-1 0 0 0,0 1 0 0 0,0-1 0 0 0,-1 0 0 0 0,1 0 0 0 0,-1-1 0 0 0,0 0 0 0 0,0 0 0 0 0,-1-1 205 0 0,-26 4-1296 0 0</inkml:trace>
  <inkml:trace contextRef="#ctx0" brushRef="#br0" timeOffset="115370.961">16197 11524 1392 0 0,'-14'-5'4737'0'0,"59"-2"-3921"0"0,569-71 854 0 0,-381 43-1812 0 0,-220 26 114 0 0,-56 16 76 0 0,34-4-42 0 0,0-1 1 0 0,0 1 0 0 0,0 0-1 0 0,0 1 1 0 0,0 0 0 0 0,1 1-1 0 0,0-1 1 0 0,0 2-1 0 0,0-1 1 0 0,1 1 0 0 0,0 0-1 0 0,0 1 1 0 0,0-1 0 0 0,1 1-1 0 0,0 1 1 0 0,0-1 0 0 0,1 1-1 0 0,0 0 1 0 0,0 1-1 0 0,1-1 1 0 0,-3 8-7 0 0,10-12 32 0 0,-1 0-1 0 0,1 0 0 0 0,1 0 1 0 0,-1-1-1 0 0,1 1 0 0 0,-1-1 1 0 0,1 0-1 0 0,0 0 1 0 0,0 0-1 0 0,0 0 0 0 0,0-1 1 0 0,1 0-1 0 0,-1 0 0 0 0,1 0 1 0 0,0 0-1 0 0,-1-1 1 0 0,1 1-1 0 0,0-1 0 0 0,0-1 1 0 0,0 1-1 0 0,-1-1 0 0 0,1 1 1 0 0,0-2-1 0 0,0 1 1 0 0,0 0-1 0 0,0-1 0 0 0,0 0 1 0 0,0 0-1 0 0,-1 0 0 0 0,1-1 1 0 0,0 0-1 0 0,0 0-31 0 0,263-107-487 0 0,-267 108 407 0 0,2 1 86 0 0,0 0 0 0 0,0 0 0 0 0,0 0 0 0 0,0 0-1 0 0,0 1 1 0 0,0-1 0 0 0,-1 1 0 0 0,1-1 0 0 0,0 1 0 0 0,0 0 0 0 0,-1 0 0 0 0,1 1 0 0 0,0-1 0 0 0,-1 0 0 0 0,1 1 0 0 0,-1-1-1 0 0,0 1 1 0 0,0 0 0 0 0,1 0 0 0 0,-1 0 0 0 0,0 0 0 0 0,0 0 0 0 0,-1 1 0 0 0,1-1 0 0 0,0 0 0 0 0,-1 1 0 0 0,0-1 0 0 0,1 1 0 0 0,-1 0-1 0 0,0-1 1 0 0,0 1 0 0 0,-1 0 0 0 0,1 0-6 0 0,2-2 22 0 0,0 0 0 0 0,0-1 0 0 0,1 0 0 0 0,-1 1 0 0 0,0-1 0 0 0,0-1 1 0 0,0 1-1 0 0,0 0 0 0 0,0-1 0 0 0,0 1 0 0 0,0-1 0 0 0,0 0 0 0 0,0 0 0 0 0,0 0 0 0 0,0-1 0 0 0,-1 1 0 0 0,1-1 0 0 0,0 1 0 0 0,-1-1 0 0 0,1 0 0 0 0,-1 0 0 0 0,0 0 0 0 0,1 0 0 0 0,-1-1 0 0 0,0 1 0 0 0,-1 0 0 0 0,1-1 0 0 0,0 0 1 0 0,0 1-23 0 0,15-13-134 0 0,177-109-6150 0 0,-163 106 4834 0 0</inkml:trace>
  <inkml:trace contextRef="#ctx0" brushRef="#br0" timeOffset="196328.338">20912 11879 1036 0 0,'0'0'449'0'0,"5"-24"632"0"0,27-31 1236 0 0,-32 54-1982 0 0,0 1 8 0 0,6-32 1259 0 0,-51 102-676 0 0,-260 553 621 0 0,271-544-821 0 0,65-135-368 0 0,366-653-16 0 0,-333 603-306 0 0,-64 105-34 0 0,0 1 16 0 0,4 5 1 0 0,64 171 319 0 0,-49-107-181 0 0,133 295 323 0 0,-49-146-344 0 0,-86-158-1526 0 0,-17-58 543 0 0,-18-2-3155 0 0,-16-30 1380 0 0,15 6 1371 0 0</inkml:trace>
  <inkml:trace contextRef="#ctx0" brushRef="#br0" timeOffset="72819.972">13464 6930 1280 0 0,'73'182'4098'0'0,"-68"-164"-3826"0"0,0 3-42 0 0,-1 0-1 0 0,-1 1 1 0 0,-1-1 0 0 0,-1 1 0 0 0,-1-1-1 0 0,0 1 1 0 0,-2 0 0 0 0,-1-1-1 0 0,0 0 1 0 0,-2 1 0 0 0,0-1 0 0 0,-2-1-1 0 0,0 1 1 0 0,-1-1-230 0 0,-103 149-557 0 0,-49-45-4437 0 0,121-103 3675 0 0</inkml:trace>
  <inkml:trace contextRef="#ctx0" brushRef="#br0" timeOffset="69522.762">10170 7063 840 0 0,'-4'-23'2917'0'0,"-12"-3"-2501"0"0,16 25-400 0 0,0 1-1 0 0,0-1 1 0 0,0 0-1 0 0,0 1 1 0 0,0-1-1 0 0,0 0 1 0 0,0 1-1 0 0,0-1 1 0 0,0 1 0 0 0,1-1-1 0 0,-1 1 1 0 0,0-1-1 0 0,1 0 1 0 0,-1 1-1 0 0,0-1 1 0 0,1 1-1 0 0,-1-1 1 0 0,0 1-1 0 0,1-1 1 0 0,-1 1 0 0 0,1 0-1 0 0,-1-1 1 0 0,1 1-1 0 0,-1 0 1 0 0,1-1-1 0 0,-1 1 1 0 0,1 0-1 0 0,-1-1 1 0 0,1 1-1 0 0,-1 0 1 0 0,1 0 0 0 0,0 0-1 0 0,-1-1 1 0 0,1 1-1 0 0,-1 0 1 0 0,1 0-1 0 0,0 0 1 0 0,-1 0-1 0 0,1 0 1 0 0,-1 0-1 0 0,1 0 1 0 0,0 1 0 0 0,-1-1-1 0 0,1 0 1 0 0,-1 0-1 0 0,1 0 1 0 0,0 0-1 0 0,-1 1 1 0 0,1-1-1 0 0,-1 0 1 0 0,1 1-1 0 0,-1-1 1 0 0,1 0 0 0 0,-1 1-1 0 0,1-1 1 0 0,-1 1-1 0 0,0-1 1 0 0,1 1-1 0 0,-1-1 1 0 0,1 1-16 0 0,15 14 67 0 0,-1 1-1 0 0,0 0 1 0 0,-1 1 0 0 0,-1 1-1 0 0,0 0 1 0 0,-2 1 0 0 0,0 0-1 0 0,-1 1 1 0 0,-1 0 0 0 0,0 1 0 0 0,-2 0-1 0 0,-1 0 1 0 0,0 0 0 0 0,-2 1-1 0 0,0 0 1 0 0,-1 0 0 0 0,-1 18-67 0 0,5 87 1419 0 0,-7-128-1399 0 0,0 0 0 0 0,0 1 0 0 0,0-1 0 0 0,-1 0 0 0 0,1 1 0 0 0,0-1 0 0 0,0 0 0 0 0,-1 1 0 0 0,1-1 0 0 0,-1 0 1 0 0,1 1-1 0 0,0-1 0 0 0,-1 1 0 0 0,1-1 0 0 0,-1 1 0 0 0,0-1 0 0 0,1 1 0 0 0,-1-1 0 0 0,1 1 0 0 0,-1 0 0 0 0,0-1 0 0 0,1 1 0 0 0,-1 0 0 0 0,0-1 0 0 0,1 1 0 0 0,-1 0 0 0 0,0 0 0 0 0,1 0 0 0 0,-1-1 0 0 0,0 1 0 0 0,0 0 0 0 0,1 0 0 0 0,-1 0 0 0 0,0 0 0 0 0,1 0 0 0 0,-1 1 0 0 0,0-1 0 0 0,0 0 0 0 0,1 0 0 0 0,-1 0 0 0 0,0 1 0 0 0,1-1 0 0 0,-1 0 0 0 0,0 1 0 0 0,1-1 0 0 0,-1 0 0 0 0,1 1 0 0 0,-1-1 0 0 0,0 1 0 0 0,1-1 0 0 0,-1 1 0 0 0,1-1 0 0 0,-1 1 0 0 0,1-1 0 0 0,0 1 0 0 0,-1 0 0 0 0,1-1 0 0 0,0 1 0 0 0,-1 0 0 0 0,1-1 0 0 0,0 1 0 0 0,-1 0-20 0 0,5-24 24 0 0,0 0-1 0 0,1 0 1 0 0,1 0-1 0 0,1 1 1 0 0,1 0-1 0 0,2 0 1 0 0,0 1-1 0 0,1 0 1 0 0,0 1-1 0 0,2 0 1 0 0,1 1-1 0 0,0 0 1 0 0,1 1-1 0 0,1 1 1 0 0,6-5-24 0 0,-10 11 13 0 0,-1-3-25 0 0,1 1 0 0 0,1 0 0 0 0,1 1 1 0 0,-1 0-1 0 0,2 1 0 0 0,0 1 0 0 0,0 0 0 0 0,0 1 1 0 0,1 1-1 0 0,1 0 0 0 0,0 1 0 0 0,16-5 12 0 0,-28 14-4 0 0,-1 0 0 0 0,0 0 1 0 0,0 0-1 0 0,0 1 0 0 0,-1 0 0 0 0,1-1 0 0 0,0 1 0 0 0,-1 0 0 0 0,0 1 0 0 0,0-1 0 0 0,0 0 1 0 0,0 1-1 0 0,0 0 0 0 0,-1 0 0 0 0,1 0 0 0 0,-1 0 0 0 0,0 0 0 0 0,0 0 0 0 0,-1 0 1 0 0,1 1-1 0 0,-1-1 0 0 0,0 1 0 0 0,0-1 0 0 0,-1 1 0 0 0,1 1 4 0 0,-1-4 2 0 0,10 44-383 0 0,-3 1-1 0 0,-2-1 0 0 0,-2 1 0 0 0,-2 0 0 0 0,-5 41 382 0 0,2 10-3130 0 0,2-76 1846 0 0,0-3 6 0 0</inkml:trace>
  <inkml:trace contextRef="#ctx0" brushRef="#br0" timeOffset="70085.572">11349 6973 1192 0 0,'-14'16'6022'0'0,"6"62"-5352"0"0,8-78-638 0 0,75 513 1464 0 0,-102-419-3038 0 0,-40-24-3867 0 0,54-64 4160 0 0</inkml:trace>
  <inkml:trace contextRef="#ctx0" brushRef="#br0" timeOffset="70301.754">11087 7747 1240 0 0,'52'0'4861'0'0,"42"0"-1715"0"0,120-14-3837 0 0,-67-12-5223 0 0,-136 19 4792 0 0</inkml:trace>
  <inkml:trace contextRef="#ctx0" brushRef="#br0" timeOffset="70613.848">11190 6875 1648 0 0,'-8'-23'4688'0'0,"26"2"-3384"0"0,-8 15-1233 0 0,0 0 0 0 0,0 1 0 0 0,1 0 0 0 0,0 1 0 0 0,0 0 0 0 0,0 0 0 0 0,0 1 0 0 0,0 1 0 0 0,1 0-1 0 0,-1 0 1 0 0,1 1 0 0 0,0 1 0 0 0,7 0-71 0 0,148 37-3582 0 0,-117-7 1311 0 0,-31-14 1150 0 0</inkml:trace>
  <inkml:trace contextRef="#ctx0" brushRef="#br0" timeOffset="70968.873">11903 7440 1412 0 0,'-4'10'3125'0'0,"-17"21"-2660"0"0,16-24-116 0 0,-207 371 1771 0 0,182-345-6450 0 0,21-32 3109 0 0</inkml:trace>
  <inkml:trace contextRef="#ctx0" brushRef="#br0" timeOffset="71262.037">11610 7525 1312 0 0,'18'-46'9566'0'0,"14"57"-8285"0"0,-4 12-1244 0 0,-1 2-1 0 0,-1 1 1 0 0,-1 0-1 0 0,-1 2 1 0 0,-2 1-1 0 0,-1 1 1 0 0,14 25-37 0 0,66 132-7560 0 0,-97-178 6434 0 0,1-4-163 0 0</inkml:trace>
  <inkml:trace contextRef="#ctx0" brushRef="#br0" timeOffset="71510.015">12215 7798 1708 0 0,'16'8'5359'0'0,"-6"39"-4241"0"0,-10-44-900 0 0,8 44 75 0 0,10 78 769 0 0,-14-37-3992 0 0,-23-39-1029 0 0,12-44 2722 0 0</inkml:trace>
  <inkml:trace contextRef="#ctx0" brushRef="#br0" timeOffset="72320.09">12551 7005 1468 0 0,'-1'0'101'0'0,"1"0"-1"0"0,0 0 0 0 0,-1 0 1 0 0,1 1-1 0 0,0-1 1 0 0,-1 0-1 0 0,1 0 0 0 0,0 0 1 0 0,-1 0-1 0 0,1 0 1 0 0,0 0-1 0 0,-1 0 0 0 0,1 0 1 0 0,0 0-1 0 0,-1 0 1 0 0,1 0-1 0 0,0 0 1 0 0,-1 0-1 0 0,1-1 0 0 0,0 1 1 0 0,-1 0-1 0 0,1 0 1 0 0,0 0-1 0 0,-1 0 0 0 0,1-1 1 0 0,0 1-1 0 0,-1 0 1 0 0,1 0-1 0 0,0 0 0 0 0,0-1 1 0 0,-1 1-1 0 0,1 0 1 0 0,0 0-1 0 0,0-1 1 0 0,0 1-1 0 0,-1 0 0 0 0,1-1 1 0 0,0 1-1 0 0,0 0 1 0 0,0-1-1 0 0,0 1 0 0 0,0 0 1 0 0,0-1-1 0 0,0 1 1 0 0,0 0-1 0 0,0-1 0 0 0,0 1 1 0 0,0 0-1 0 0,0-1 1 0 0,0 1-1 0 0,0 0 1 0 0,0-1-1 0 0,0 1 0 0 0,0 0 1 0 0,0-1-1 0 0,0 1 1 0 0,0 0-1 0 0,1-1-100 0 0,-11 14 158 0 0,2 0 0 0 0,0 0-1 0 0,0 1 1 0 0,2 0 0 0 0,-1 0 0 0 0,2 1 0 0 0,0 0-1 0 0,1 0 1 0 0,0 0 0 0 0,1 0 0 0 0,1 1 0 0 0,0-1 0 0 0,1 13-158 0 0,2-14 130 0 0,0 1 0 0 0,0-1 1 0 0,2 0-1 0 0,0 0 1 0 0,1 0-1 0 0,0 0 1 0 0,1-1-1 0 0,0 1 1 0 0,1-1-1 0 0,0-1 1 0 0,2 1-1 0 0,0 0-130 0 0,-5-7 43 0 0,1-1 0 0 0,0 0 0 0 0,0 0-1 0 0,0 0 1 0 0,1 0 0 0 0,-1-1 0 0 0,1 0 0 0 0,0 0-1 0 0,1 0 1 0 0,-1 0 0 0 0,1-1 0 0 0,-1 0 0 0 0,1 0 0 0 0,0-1-1 0 0,0 0 1 0 0,0 0 0 0 0,0 0 0 0 0,1 0 0 0 0,-1-1-1 0 0,0 0 1 0 0,1-1 0 0 0,-1 1 0 0 0,1-1 0 0 0,-1 0-1 0 0,0-1 1 0 0,1 0 0 0 0,-1 0 0 0 0,5-1-43 0 0,-3 0-52 0 0,0-1 0 0 0,0 0 0 0 0,0 0 1 0 0,0-1-1 0 0,0 0 0 0 0,-1 0 0 0 0,0-1 1 0 0,0 0-1 0 0,0-1 0 0 0,0 1 0 0 0,-1-1 1 0 0,0 0-1 0 0,0-1 0 0 0,0 1 0 0 0,-1-1 1 0 0,0 0-1 0 0,-1-1 0 0 0,1 1 0 0 0,-1-1 1 0 0,-1 0-1 0 0,0 0 0 0 0,0 0 0 0 0,0 0 0 0 0,-1-1 1 0 0,0 1-1 0 0,-1-1 0 0 0,0 1 0 0 0,0-1 1 0 0,-1 0-1 0 0,0 1 0 0 0,0-1 0 0 0,-1 0 1 0 0,-1-5 51 0 0,-2-2-20 0 0,0 0 0 0 0,0 1 0 0 0,-2 0 0 0 0,0 0 1 0 0,-1 0-1 0 0,0 1 0 0 0,-1 0 0 0 0,0 0 0 0 0,-2 1 1 0 0,1 0-1 0 0,-2 1 0 0 0,1 0 0 0 0,-2 0 0 0 0,1 2 0 0 0,-2-1 1 0 0,1 1-1 0 0,-2 1 0 0 0,1 0 0 0 0,-1 1 0 0 0,0 0 1 0 0,-1 2-1 0 0,0-1 0 0 0,0 2 0 0 0,0 0 0 0 0,0 0 1 0 0,-1 2-1 0 0,0 0 0 0 0,-2 1 20 0 0,14 2 9 0 0,0 0 1 0 0,0 1-1 0 0,0 0 0 0 0,0 0 1 0 0,0 1-1 0 0,0-1 1 0 0,1 1-1 0 0,-1-1 0 0 0,0 1 1 0 0,1 0-1 0 0,-1 1 1 0 0,1-1-1 0 0,0 1 0 0 0,0-1 1 0 0,0 1-1 0 0,0 0 0 0 0,0 0 1 0 0,0 0-1 0 0,1 1 1 0 0,0-1-1 0 0,-1 0 0 0 0,1 1 1 0 0,1 0-1 0 0,-1-1 1 0 0,0 1-1 0 0,1 0 0 0 0,0 0 1 0 0,0 0-1 0 0,0 0 0 0 0,0 0 1 0 0,1 0-1 0 0,-1 0 1 0 0,1 0-1 0 0,0 0 0 0 0,1 1 1 0 0,-1-1-1 0 0,1 0 1 0 0,0 3-10 0 0,6 12 49 0 0,2-1-1 0 0,0 0 1 0 0,0 0 0 0 0,2-1 0 0 0,0 0 0 0 0,1-1 0 0 0,1 0 0 0 0,0-1 0 0 0,1 0 0 0 0,1-1 0 0 0,0-1 0 0 0,1 0 0 0 0,15 9-49 0 0,146 80-2429 0 0,-95-76-1994 0 0,-79-25 3044 0 0,-3-1 224 0 0</inkml:trace>
  <inkml:trace contextRef="#ctx0" brushRef="#br0" timeOffset="72586.975">12158 6803 1556 0 0,'-11'12'266'0'0,"1"0"0"0"0,1 1 0 0 0,0 0 0 0 0,1 0 0 0 0,1 1-1 0 0,0 0 1 0 0,0 0 0 0 0,2 1 0 0 0,0 0 0 0 0,0 0 0 0 0,1 0 0 0 0,1 0-1 0 0,1 1 1 0 0,0-1 0 0 0,1 1 0 0 0,1 0 0 0 0,0-1 0 0 0,1 1 0 0 0,1-1 0 0 0,0 1-1 0 0,1-1 1 0 0,2 3-266 0 0,9 17 111 0 0,2-1 0 0 0,1 0 1 0 0,2-1-1 0 0,1-1 0 0 0,1-1 0 0 0,2-1 0 0 0,1-1 0 0 0,2-2 0 0 0,0 0 0 0 0,2-1 0 0 0,1-2 0 0 0,1-1 0 0 0,0-1 0 0 0,15 6-111 0 0,-29-15-568 0 0,1-1 0 0 0,0-1 0 0 0,1-1-1 0 0,0 0 1 0 0,1-1 0 0 0,0-1 0 0 0,1-1 0 0 0,-1-1-1 0 0,1-1 1 0 0,18 3 568 0 0,4-6-1270 0 0</inkml:trace>
  <inkml:trace contextRef="#ctx0" brushRef="#br0" timeOffset="81142.302">11567 8652 1448 0 0,'-45'35'455'0'0,"1"1"0"0"0,2 3-1 0 0,2 1 1 0 0,1 3 0 0 0,2 1 0 0 0,2 1-1 0 0,2 2 1 0 0,3 1 0 0 0,1 2 0 0 0,3 0-1 0 0,1 2 1 0 0,4 1 0 0 0,1 1 0 0 0,3 0-1 0 0,0 8-454 0 0,8-12 145 0 0,2 0 0 0 0,2 1 0 0 0,3 0 0 0 0,1 0 0 0 0,3 0-1 0 0,2-1 1 0 0,2 1 0 0 0,2-1 0 0 0,3 0 0 0 0,2-1-1 0 0,2 0 1 0 0,2-1 0 0 0,2-1 0 0 0,2-1 0 0 0,2-1 0 0 0,2 0-1 0 0,8 7-144 0 0,-9-17-302 0 0,2-1 0 0 0,1-1 0 0 0,2-2 0 0 0,0-1 0 0 0,2-1 0 0 0,2-1 0 0 0,0-2 0 0 0,2-2 0 0 0,1-1 0 0 0,0-1 0 0 0,2-3 0 0 0,0 0 0 0 0,24 6 302 0 0,-29-15-688 0 0,0-2-1 0 0,1-1 0 0 0,0-1 0 0 0,0-2 1 0 0,0-1-1 0 0,17-2 689 0 0,-4-1-1329 0 0</inkml:trace>
  <inkml:trace contextRef="#ctx0" brushRef="#br0" timeOffset="79853.567">9772 9238 1192 0 0,'17'40'3508'0'0,"-5"6"-2777"0"0,-1 1 0 0 0,-2 1 0 0 0,-2 0 0 0 0,-3 0 0 0 0,-1 0 0 0 0,-3 1 0 0 0,-4 30-731 0 0,3 12 720 0 0,-19 122 280 0 0,17-203-932 0 0,1 0 0 0 0,1 0-1 0 0,-1-1 1 0 0,2 1 0 0 0,-1 0 0 0 0,2 0 0 0 0,-1 0 0 0 0,1 0-1 0 0,1 0 1 0 0,0 0 0 0 0,0 0 0 0 0,1-1 0 0 0,0 1-1 0 0,0-1 1 0 0,1 0 0 0 0,1 0 0 0 0,0 0 0 0 0,0 0-1 0 0,0-1 1 0 0,1 0 0 0 0,0 0 0 0 0,1-1 0 0 0,0 1-1 0 0,0-2 1 0 0,0 1 0 0 0,1-1 0 0 0,5 4-68 0 0,15-4-241 0 0,0 0-1 0 0,1-2 1 0 0,-1-1 0 0 0,1-2 0 0 0,0 0 0 0 0,0-2-1 0 0,-1-1 1 0 0,1-2 0 0 0,-1 0 0 0 0,1-2 0 0 0,-1-1-1 0 0,-1-2 1 0 0,18-7 241 0 0,-40 15-176 0 0,5-1-215 0 0,0 0 0 0 0,1-1 0 0 0,-1 0 0 0 0,-1 0 0 0 0,1-1 0 0 0,0 0 0 0 0,-1-1 0 0 0,0 0 0 0 0,0-1 0 0 0,-1 1 0 0 0,1-2 0 0 0,-1 1 0 0 0,0-1 0 0 0,-1-1 0 0 0,0 1 0 0 0,0-1 0 0 0,2-4 391 0 0,-5-3-1273 0 0</inkml:trace>
  <inkml:trace contextRef="#ctx0" brushRef="#br0" timeOffset="80130.267">9818 9734 1260 0 0,'-10'-6'2105'0'0,"21"2"3624"0"0,235-8-2683 0 0,-120 2-2986 0 0,54-15-3724 0 0,-165 14 2065 0 0,-11 7-2935 0 0,-4 4 4529 0 0,0 0-1177 0 0</inkml:trace>
  <inkml:trace contextRef="#ctx0" brushRef="#br0" timeOffset="80393.338">9852 9275 888 0 0,'-9'2'1559'0'0,"3"0"4168"0"0,52-6-3896 0 0,272 7-1194 0 0,-1 13-5317 0 0,-247-12 1998 0 0,-47-4 1418 0 0</inkml:trace>
  <inkml:trace contextRef="#ctx0" brushRef="#br0" timeOffset="81813.715">12627 9030 1508 0 0,'-11'5'282'0'0,"1"0"-1"0"0,0 1 1 0 0,0 0 0 0 0,0 1-1 0 0,0 0 1 0 0,1 0-1 0 0,0 1 1 0 0,1 0 0 0 0,0 1-1 0 0,0 0 1 0 0,1 0 0 0 0,0 0-1 0 0,1 1 1 0 0,0 0-1 0 0,0 1 1 0 0,1-1 0 0 0,0 1-1 0 0,1 0-281 0 0,0-5 89 0 0,1 0-1 0 0,-1 0 1 0 0,1 1-1 0 0,1-1 0 0 0,-1 1 1 0 0,1-1-1 0 0,0 1 1 0 0,0 0-1 0 0,1 0 0 0 0,0 0 1 0 0,0-1-1 0 0,1 1 1 0 0,0 0-1 0 0,0 0 1 0 0,1 0-1 0 0,0 0 0 0 0,0 0 1 0 0,0 0-1 0 0,1 0 1 0 0,0-1-1 0 0,0 1 1 0 0,1-1-1 0 0,0 1 0 0 0,0-1 1 0 0,0 0-1 0 0,1 0 1 0 0,0 0-1 0 0,0-1 1 0 0,0 1-1 0 0,1-1 0 0 0,0 0 1 0 0,0 0-1 0 0,0-1 1 0 0,1 0-1 0 0,-1 1 0 0 0,1-2 1 0 0,5 3-89 0 0,4 0 74 0 0,0-1-1 0 0,1 0 1 0 0,0-2 0 0 0,-1 0 0 0 0,1 0 0 0 0,0-2-1 0 0,1 0 1 0 0,-1-1 0 0 0,0 0 0 0 0,0-1-1 0 0,0-1 1 0 0,0-1 0 0 0,0 0 0 0 0,-1-1-1 0 0,2-1-73 0 0,-9 3-1 0 0,0-1-1 0 0,0 0 1 0 0,0 0-1 0 0,0-1 1 0 0,0 1-1 0 0,-1-2 1 0 0,0 1-1 0 0,1-1 1 0 0,-2 0-1 0 0,1-1 1 0 0,-1 0-1 0 0,0 0 1 0 0,0 0-1 0 0,0-1 0 0 0,-1 0 1 0 0,0 0-1 0 0,-1 0 1 0 0,1 0-1 0 0,-1-1 1 0 0,-1 0-1 0 0,1 0 1 0 0,-2 0-1 0 0,1 0 1 0 0,-1 0-1 0 0,0 0 1 0 0,0-1-1 0 0,-1 1 1 0 0,0-1-1 0 0,-1-2 2 0 0,-4-9-35 0 0,-1 0-1 0 0,0 0 1 0 0,-2 1-1 0 0,0 0 1 0 0,-1 0-1 0 0,-1 1 1 0 0,0 0-1 0 0,-2 0 1 0 0,0 1-1 0 0,-1 1 1 0 0,-1 0-1 0 0,0 0 1 0 0,-1 1 0 0 0,0 1-1 0 0,-2 1 1 0 0,1 0-1 0 0,-2 1 1 0 0,0 0-1 0 0,0 2 1 0 0,-1 0-1 0 0,-13-5 36 0 0,-8-1-56 0 0,0 2 0 0 0,-1 1 0 0 0,0 3 0 0 0,-1 1 0 0 0,0 2 0 0 0,-1 1 0 0 0,1 3 0 0 0,-20 1 56 0 0,54 2-137 0 0,-1-1 0 0 0,1 1 0 0 0,0 1 0 0 0,0-1 0 0 0,0 1 0 0 0,0 1 0 0 0,0-1 0 0 0,0 1 0 0 0,1 0 0 0 0,-1 1 0 0 0,0 0 0 0 0,1 0 0 0 0,0 0 0 0 0,-1 1 0 0 0,2 0 0 0 0,-1 0 0 0 0,0 0 0 0 0,1 1 0 0 0,-1 0 1 0 0,2 0-1 0 0,-1 0 0 0 0,-3 5 137 0 0,21 54-2709 0 0,0-39 1917 0 0</inkml:trace>
  <inkml:trace contextRef="#ctx0" brushRef="#br0" timeOffset="82119.13">12085 9912 2064 0 0,'137'-12'6162'0'0,"86"-34"-4989"0"0,-66 11-653 0 0,451-80-3767 0 0,-543 96 478 0 0,-64 18 1946 0 0</inkml:trace>
  <inkml:trace contextRef="#ctx0" brushRef="#br0" timeOffset="82649.419">12575 10120 2380 0 0,'-4'-4'198'0'0,"0"-1"0"0"0,-1 1-1 0 0,1 0 1 0 0,-1 0 0 0 0,0 1 0 0 0,-1 0-1 0 0,1-1 1 0 0,-1 2 0 0 0,1-1-1 0 0,-1 1 1 0 0,0-1 0 0 0,0 2 0 0 0,0-1-1 0 0,0 1 1 0 0,0 0 0 0 0,0 0 0 0 0,0 0-1 0 0,0 1 1 0 0,-1 0 0 0 0,1 0-1 0 0,0 1 1 0 0,0 0 0 0 0,0 0 0 0 0,0 0-1 0 0,-4 2-197 0 0,-36 8 434 0 0,0 2 1 0 0,1 2-1 0 0,1 2 0 0 0,0 2 0 0 0,1 1 0 0 0,1 3 0 0 0,-8 8-434 0 0,41-26 82 0 0,1 1 0 0 0,0 0 0 0 0,1 0 0 0 0,-1 1 0 0 0,1 0 0 0 0,1 0 0 0 0,-1 1 0 0 0,1 0 0 0 0,0 0 0 0 0,1 0 0 0 0,0 1 0 0 0,0 0 0 0 0,1 0 0 0 0,0 0 0 0 0,1 0 0 0 0,0 1 0 0 0,1-1 0 0 0,-1 4-82 0 0,5-7 26 0 0,1 0 0 0 0,0 0 1 0 0,0-1-1 0 0,0 1 0 0 0,1-1 1 0 0,0 1-1 0 0,0-1 0 0 0,0 0 1 0 0,1-1-1 0 0,0 1 0 0 0,0-1 0 0 0,0 0 1 0 0,0 0-1 0 0,1 0 0 0 0,-1-1 1 0 0,1 0-1 0 0,0 0 0 0 0,0 0 1 0 0,0-1-1 0 0,0 0 0 0 0,1 0 1 0 0,-1-1-1 0 0,0 1 0 0 0,1-1 1 0 0,-1-1-1 0 0,1 1 0 0 0,-1-1 0 0 0,7-1-26 0 0,10 4-1 0 0,-1-1-1 0 0,1 0 0 0 0,-1-2 0 0 0,1-1 1 0 0,0-1-1 0 0,-1-1 0 0 0,0 0 0 0 0,0-2 1 0 0,0-1-1 0 0,0 0 0 0 0,7-5 2 0 0,-20 8-54 0 0,-1 0-1 0 0,1 0 0 0 0,-1-1 1 0 0,0 0-1 0 0,-1-1 0 0 0,1 1 1 0 0,-1-2-1 0 0,0 1 0 0 0,0-1 1 0 0,0 0-1 0 0,-1 0 1 0 0,0-1-1 0 0,0 1 0 0 0,-1-2 1 0 0,0 1-1 0 0,0 0 0 0 0,0-1 1 0 0,-1 0-1 0 0,0 0 1 0 0,-1 0-1 0 0,0-1 0 0 0,0 1 1 0 0,-1-1-1 0 0,0 0 0 0 0,0 1 1 0 0,-1-1-1 0 0,-1 0 0 0 0,1 0 1 0 0,-1 0-1 0 0,0 0 1 0 0,-1 0-1 0 0,0 0 0 0 0,-1 1 1 0 0,0-3 54 0 0,-5-9-115 0 0,0 1 1 0 0,-1 0 0 0 0,-1 0-1 0 0,-1 1 1 0 0,0 0 0 0 0,-2 1-1 0 0,0 0 1 0 0,0 1 0 0 0,-2 0-1 0 0,0 1 1 0 0,-1 0 0 0 0,0 2 0 0 0,-1 0 114 0 0,-13-8-157 0 0,0 1 1 0 0,-1 2 0 0 0,-2 1-1 0 0,1 2 1 0 0,-2 1 0 0 0,0 1-1 0 0,-10-1 157 0 0,-78-3-3257 0 0,119 17 1994 0 0,-4 2 46 0 0</inkml:trace>
  <inkml:trace contextRef="#ctx0" brushRef="#br0" timeOffset="83378.862">12876 9992 2664 0 0,'39'-7'9388'0'0,"-45"41"-9304"0"0,-40 266 22 0 0,46-294-97 0 0,0 0 1 0 0,1 0-1 0 0,-1 0 1 0 0,1-1-1 0 0,0 1 0 0 0,0 0 1 0 0,1 0-1 0 0,0-1 1 0 0,0 1-1 0 0,0-1 1 0 0,0 0-1 0 0,1 1 1 0 0,0-1-1 0 0,0 0 1 0 0,1 0-1 0 0,-1-1 0 0 0,1 1 1 0 0,0-1-1 0 0,0 0 1 0 0,1 0-1 0 0,-1 0 1 0 0,1-1-1 0 0,0 1 1 0 0,0-1-1 0 0,0 0 0 0 0,0-1 1 0 0,0 1-1 0 0,1-1 1 0 0,-1 0-1 0 0,1 0 1 0 0,0-1-1 0 0,-1 1 1 0 0,1-1-1 0 0,0-1 0 0 0,3 1-9 0 0,0-1-26 0 0,-1-1 0 0 0,1 0 0 0 0,0-1 0 0 0,0 1 0 0 0,-1-2 0 0 0,1 1 0 0 0,-1-1 0 0 0,0 0 0 0 0,0-1 0 0 0,0 0 0 0 0,0-1 0 0 0,0 1 0 0 0,-1-1 0 0 0,0-1 0 0 0,0 1 0 0 0,0-1 0 0 0,-1 0 0 0 0,0-1 0 0 0,0 0 0 0 0,-1 0 0 0 0,0 0 0 0 0,0 0 0 0 0,0-1 0 0 0,-1 0 0 0 0,0 0 0 0 0,-1 0 0 0 0,0 0 0 0 0,0-1 0 0 0,0 1 0 0 0,-1-1 0 0 0,0-4 26 0 0,2-3-75 0 0,0-1-1 0 0,-1 1 0 0 0,-1-1 0 0 0,-1 0 1 0 0,0 0-1 0 0,-1 0 0 0 0,-1 1 0 0 0,0-1 0 0 0,-1 0 1 0 0,-1 1-1 0 0,-1-1 0 0 0,0 1 0 0 0,-1 0 1 0 0,-1 0-1 0 0,0 0 0 0 0,-2 1 0 0 0,1 0 0 0 0,-2 1 1 0 0,0-1-1 0 0,0 2 0 0 0,-2-1 0 0 0,1 1 1 0 0,-2 1-1 0 0,0 0 0 0 0,0 1 0 0 0,-9-6 76 0 0,4 7 59 0 0,-1 1 1 0 0,0 1-1 0 0,-1 1 0 0 0,0 0 0 0 0,0 2 0 0 0,-1 0 0 0 0,0 1 1 0 0,0 1-1 0 0,0 0 0 0 0,0 2 0 0 0,0 1 0 0 0,-6 0-59 0 0,22 0 16 0 0,1-1-1 0 0,-1 1 0 0 0,0 0 0 0 0,0 0 0 0 0,1 1 1 0 0,-1-1-1 0 0,0 1 0 0 0,1 0 0 0 0,-1 0 0 0 0,1 0 1 0 0,-1 0-1 0 0,1 1 0 0 0,-1-1 0 0 0,1 1 0 0 0,0 0 1 0 0,0 0-1 0 0,0 0 0 0 0,0 0 0 0 0,0 1 1 0 0,0-1-1 0 0,1 1 0 0 0,-1 0 0 0 0,1-1 0 0 0,0 1 1 0 0,-1 0-1 0 0,1 1 0 0 0,1-1 0 0 0,-1 0 0 0 0,0 0 1 0 0,1 1-1 0 0,0-1 0 0 0,0 1 0 0 0,0-1 0 0 0,0 1 1 0 0,0 0-1 0 0,1-1 0 0 0,0 1 0 0 0,-1 0 1 0 0,1 0-1 0 0,1-1 0 0 0,-1 1 0 0 0,0 0 0 0 0,1 0-15 0 0,4 8 28 0 0,1 0-1 0 0,-1 0 1 0 0,2-1-1 0 0,0 0 1 0 0,0 0-1 0 0,1 0 1 0 0,1-1-1 0 0,-1 0 1 0 0,2-1-1 0 0,-1 0 1 0 0,1 0-1 0 0,1-1 1 0 0,-1 0 0 0 0,1-1-1 0 0,1 0 1 0 0,-1-1-1 0 0,12 4-27 0 0,224 69-1227 0 0,-226-75 576 0 0,0 0 0 0 0,0-1 0 0 0,0-1 0 0 0,1-1 0 0 0,-1-1 0 0 0,0 0 0 0 0,1-2 0 0 0,-1-1 0 0 0,0 0 0 0 0,0-2 1 0 0,0 0-1 0 0,2-2 651 0 0,12-9-1242 0 0</inkml:trace>
  <inkml:trace contextRef="#ctx0" brushRef="#br0" timeOffset="83751.306">13628 8787 976 0 0,'9'41'2931'0'0,"5"109"-950"0"0,53 343 368 0 0,-31-396-3365 0 0,16-58-2485 0 0,-38-37 2637 0 0</inkml:trace>
  <inkml:trace contextRef="#ctx0" brushRef="#br0" timeOffset="84528.428">14172 9378 2336 0 0,'-34'-9'3776'0'0,"-28"40"-2676"0"0,58-29-902 0 0,-3 1-83 0 0,0 1 0 0 0,0 0 0 0 0,0 0 0 0 0,0 1 0 0 0,1-1 0 0 0,0 1 0 0 0,0 1 0 0 0,0-1 0 0 0,0 1 0 0 0,1 0 0 0 0,0 1 0 0 0,1-1 0 0 0,-1 1 0 0 0,1 0 0 0 0,0 0 0 0 0,1 0 0 0 0,0 0 0 0 0,0 1 0 0 0,0-1 0 0 0,1 1 0 0 0,0 0 0 0 0,1 0 0 0 0,0 0 0 0 0,-1 5-115 0 0,5-8 26 0 0,0 1 0 0 0,0-1 0 0 0,0 0 0 0 0,0 1 0 0 0,1-1 0 0 0,0-1 1 0 0,0 1-1 0 0,0 0 0 0 0,0-1 0 0 0,1 0 0 0 0,0 0 0 0 0,0-1 0 0 0,0 1 0 0 0,0-1 0 0 0,1 0 0 0 0,-1 0 0 0 0,1-1 0 0 0,-1 1 0 0 0,1-1 0 0 0,0-1 0 0 0,4 2-26 0 0,-27-45 39 0 0,15 35-70 0 0,1-1 0 0 0,0 0-1 0 0,0 0 1 0 0,0 0 0 0 0,1 0-1 0 0,0-1 1 0 0,1 1 0 0 0,0 0-1 0 0,0 0 1 0 0,1 0 0 0 0,0 1 0 0 0,0-1-1 0 0,0 0 1 0 0,1 1 0 0 0,1-1-1 0 0,-1 1 1 0 0,1 0 0 0 0,0 0-1 0 0,1 0 1 0 0,0 1 0 0 0,0 0-1 0 0,0 0 1 0 0,1 0 0 0 0,-1 0-1 0 0,2 1 1 0 0,-1 0 0 0 0,0 0 0 0 0,1 1-1 0 0,0-1 1 0 0,0 1 31 0 0,4-5-183 0 0,0 1 0 0 0,1 0 0 0 0,-1 0 0 0 0,2 1 0 0 0,-1 1 0 0 0,1 0 0 0 0,0 0 0 0 0,0 1 0 0 0,0 1 0 0 0,1 0 0 0 0,0 1 0 0 0,11-1 183 0 0,-30 43 252 0 0,-83 92 550 0 0,87-130-797 0 0,0 1 0 0 0,0-1 0 0 0,0 1 0 0 0,0 0-1 0 0,0 0 1 0 0,0 0 0 0 0,0-1 0 0 0,1 1 0 0 0,-1 0-1 0 0,1 0 1 0 0,-1 0 0 0 0,1 0 0 0 0,0 0 0 0 0,0 0-1 0 0,0 0 1 0 0,0 0 0 0 0,0 0 0 0 0,0 0 0 0 0,0 0-1 0 0,1 0 1 0 0,-1 0 0 0 0,1 0 0 0 0,-1 0 0 0 0,1 0-1 0 0,0-1 1 0 0,0 1 0 0 0,0 0 0 0 0,0 0 0 0 0,0-1-1 0 0,0 1 1 0 0,0-1 0 0 0,0 1 0 0 0,1-1 0 0 0,-1 1-1 0 0,1-1 1 0 0,-1 0 0 0 0,1 1 0 0 0,0-1 0 0 0,-1 0-1 0 0,1 0 1 0 0,0 0 0 0 0,0-1 0 0 0,0 1 0 0 0,-1 0-1 0 0,1-1 1 0 0,0 1 0 0 0,0-1 0 0 0,0 0 0 0 0,0 1-1 0 0,0-1 1 0 0,0 0 0 0 0,2 0-5 0 0,97-12-802 0 0,-94 10 743 0 0,-2 0 0 0 0,1 0 1 0 0,0-1-1 0 0,0 0 0 0 0,-1 0 1 0 0,1 0-1 0 0,-1-1 0 0 0,0 0 1 0 0,0 0-1 0 0,-1 0 0 0 0,1-1 1 0 0,-1 1-1 0 0,0-1 0 0 0,0 0 1 0 0,0 0-1 0 0,-1-1 0 0 0,1 1 1 0 0,-1-1-1 0 0,-1 1 0 0 0,1-1 1 0 0,-1 0-1 0 0,0 0 0 0 0,0 0 1 0 0,-1-1-1 0 0,0 1 0 0 0,0 0 1 0 0,0 0-1 0 0,-1-1 59 0 0,-43-41 1297 0 0,71 108-870 0 0,-3-14-287 0 0,-2 1-1 0 0,-1 1 1 0 0,-3 0-1 0 0,-2 2 1 0 0,-2 0-1 0 0,-3 1 1 0 0,-1 0 0 0 0,-3 1-1 0 0,1 42-139 0 0,-10-80 70 0 0,0 1-1 0 0,0-1 1 0 0,-1 1-1 0 0,-1-1 1 0 0,-1 0 0 0 0,0 0-1 0 0,-1 0 1 0 0,0 0-1 0 0,-1-1 1 0 0,0 0-1 0 0,-1 0 1 0 0,-1 0 0 0 0,0-1-1 0 0,-1 0 1 0 0,0-1-1 0 0,-1 0 1 0 0,0 0-1 0 0,0-1 1 0 0,-2 0 0 0 0,1-1-1 0 0,-1-1 1 0 0,0 0-1 0 0,0 0 1 0 0,-1-1-1 0 0,0 0 1 0 0,-1-2 0 0 0,0 1-1 0 0,1-2 1 0 0,-8 2-70 0 0,12-3-95 0 0,0-1 0 0 0,0-1 0 0 0,0 1 0 0 0,0-1 0 0 0,-1-1 0 0 0,1 0 0 0 0,0 0 0 0 0,0-1 0 0 0,-1 0 0 0 0,1 0 0 0 0,0-1-1 0 0,0-1 1 0 0,0 1 0 0 0,1-1 0 0 0,-1-1 0 0 0,1 0 0 0 0,0 0 0 0 0,-1 0 0 0 0,2-1 0 0 0,-1 0 0 0 0,1-1 0 0 0,-1 0 0 0 0,2 0 0 0 0,-1-1 0 0 0,1 1 0 0 0,0-1 0 0 0,0-1 0 0 0,0 1 0 0 0,1-1 0 0 0,1 0 0 0 0,-1 0 0 0 0,1 0 0 0 0,-2-7 95 0 0,-25-193-4968 0 0,31 164 3570 0 0</inkml:trace>
  <inkml:trace contextRef="#ctx0" brushRef="#br0" timeOffset="84915.511">15369 8765 1240 0 0,'-12'1'273'0'0,"0"0"0"0"0,0 1 1 0 0,0 1-1 0 0,1 0 0 0 0,-1 0 0 0 0,1 1 0 0 0,0 0 0 0 0,0 1 0 0 0,0 1 1 0 0,1 0-1 0 0,0 0 0 0 0,0 1 0 0 0,0 0 0 0 0,1 0 0 0 0,0 1 0 0 0,1 0 1 0 0,0 1-1 0 0,-4 4-273 0 0,-115 182 2377 0 0,109-146-2046 0 0,2 0 0 0 0,2 0 0 0 0,3 1 0 0 0,1 1-1 0 0,3 0 1 0 0,2 0 0 0 0,3 1 0 0 0,1-1 0 0 0,3 1 0 0 0,3 12-331 0 0,-2 67-611 0 0,-18-52-466 0 0,13-77 882 0 0,-1 0 0 0 0,0 1 1 0 0,0-1-1 0 0,0-1 0 0 0,0 1 1 0 0,0 0-1 0 0,0-1 0 0 0,0 0 0 0 0,0 1 1 0 0,-1-1-1 0 0,1 0 0 0 0,0-1 0 0 0,-1 1 1 0 0,1-1-1 0 0,-1 1 0 0 0,1-1 0 0 0,-1 0 1 0 0,1 0-1 0 0,-1-1 0 0 0,1 1 0 0 0,0-1 1 0 0,-1 0-1 0 0,1 0 0 0 0,0 0 0 0 0,-1 0 1 0 0,1 0-1 0 0,0-1 0 0 0,0 1 1 0 0,0-1-1 0 0,0 0 0 0 0,0 0 0 0 0,0 0 1 0 0,1 0-1 0 0,-1-1 0 0 0,1 1 0 0 0,-2-2 195 0 0,4 4-26 0 0,-26-18-1380 0 0</inkml:trace>
  <inkml:trace contextRef="#ctx0" brushRef="#br0" timeOffset="85165.744">14606 9412 1120 0 0,'51'-25'6282'0'0,"48"11"-5757"0"0,-50 9-77 0 0,349-51-5750 0 0,-339 46 4037 0 0</inkml:trace>
  <inkml:trace contextRef="#ctx0" brushRef="#br0" timeOffset="85350.098">15731 8987 1324 0 0,'-25'16'635'0'0,"0"1"-1"0"0,1 2 0 0 0,1 0 1 0 0,1 2-1 0 0,1 0 1 0 0,0 1-1 0 0,2 1 0 0 0,1 1 1 0 0,-6 11-635 0 0,18-24 112 0 0,-1 0-1 0 0,2 0 1 0 0,0 0-1 0 0,0 1 1 0 0,1-1 0 0 0,1 1-1 0 0,-1 0 1 0 0,2 1-1 0 0,0-1 1 0 0,1 0 0 0 0,0 1-1 0 0,0-1 1 0 0,2 1-1 0 0,-1-1 1 0 0,2 0 0 0 0,-1 1-1 0 0,2-1 1 0 0,0 0-1 0 0,0 0 1 0 0,1 0 0 0 0,0 0-1 0 0,1-1 1 0 0,6 11-112 0 0,-5-12-74 0 0,0-1 0 0 0,0 0 0 0 0,1 0 0 0 0,0 0 0 0 0,1-1 1 0 0,-1 0-1 0 0,2 0 0 0 0,-1-1 0 0 0,1 0 0 0 0,0 0 0 0 0,0-1 0 0 0,1 0 0 0 0,0-1 0 0 0,1 0 74 0 0,-4-2-243 0 0,0-1-1 0 0,0 1 0 0 0,0-1 0 0 0,0-1 1 0 0,1 1-1 0 0,-1-1 0 0 0,1 0 0 0 0,-1-1 1 0 0,1 0-1 0 0,-1 0 0 0 0,1-1 0 0 0,-1 0 1 0 0,1 0-1 0 0,-1-1 0 0 0,0 0 0 0 0,0 0 1 0 0,0 0-1 0 0,0-1 0 0 0,0 0 0 0 0,0-1 1 0 0,1-1 243 0 0,16-12-1288 0 0</inkml:trace>
  <inkml:trace contextRef="#ctx0" brushRef="#br0" timeOffset="85751.085">15918 9052 1636 0 0,'6'3'155'0'0,"0"0"-1"0"0,0 0 0 0 0,-1 1 1 0 0,1 0-1 0 0,-1 0 1 0 0,0 0-1 0 0,0 1 1 0 0,0 0-1 0 0,-1 0 0 0 0,1 0 1 0 0,-1 0-1 0 0,-1 1 1 0 0,1 0-1 0 0,-1-1 1 0 0,0 1-1 0 0,0 1 0 0 0,0-1 1 0 0,-1 0-1 0 0,0 1 1 0 0,0-1-1 0 0,-1 1 1 0 0,0-1-1 0 0,0 1 0 0 0,-1 0 1 0 0,1-1-1 0 0,-1 1 1 0 0,-1 0-1 0 0,1 0 1 0 0,-1-1-155 0 0,-4 7 236 0 0,-1-2 1 0 0,0 1 0 0 0,0 0 0 0 0,-1-1 0 0 0,-1-1 0 0 0,1 1-1 0 0,-2-1 1 0 0,0 0 0 0 0,0-1 0 0 0,0 0 0 0 0,-1 0 0 0 0,-1-1 0 0 0,1-1-1 0 0,-1 0 1 0 0,-1 0 0 0 0,1-1 0 0 0,-7 3-237 0 0,-24 12 435 0 0,90-67-1775 0 0,176-120-3405 0 0,-194 147 4458 0 0</inkml:trace>
  <inkml:trace contextRef="#ctx0" brushRef="#br0" timeOffset="85908.951">16178 9127 4360 0 0,'57'-45'1987'0'0,"-90"60"-141"0"0,23-10-1728 0 0,0 0 0 0 0,0 1-1 0 0,1 0 1 0 0,0 1 0 0 0,0 0 0 0 0,0 0 0 0 0,1 1 0 0 0,0 0 0 0 0,0 0 0 0 0,1 1-1 0 0,0 0 1 0 0,1 0 0 0 0,0 1 0 0 0,0 0 0 0 0,1 0 0 0 0,1 0 0 0 0,-1 1 0 0 0,2-1 0 0 0,-1 1-1 0 0,2 0 1 0 0,-2 7-118 0 0,7-10-25 0 0,0-1-1 0 0,1 1 1 0 0,-1-1-1 0 0,2 0 0 0 0,-1 0 1 0 0,1-1-1 0 0,0 1 1 0 0,0-1-1 0 0,1 0 0 0 0,0 0 1 0 0,0-1-1 0 0,0 0 1 0 0,0 0-1 0 0,1 0 0 0 0,0-1 1 0 0,0 0-1 0 0,0 0 1 0 0,1-1-1 0 0,-1 0 0 0 0,1 0 1 0 0,0-1-1 0 0,0 0 1 0 0,3 1 25 0 0,184 17-6478 0 0,-181-20 5120 0 0</inkml:trace>
  <inkml:trace contextRef="#ctx0" brushRef="#br0" timeOffset="86096.124">16579 9430 984 0 0,'0'10'369'0'0,"-1"1"0"0"0,-1-1 0 0 0,1 0 0 0 0,-2 0 0 0 0,1-1 0 0 0,-1 1 0 0 0,-1 0 0 0 0,0-1 0 0 0,0 0 0 0 0,-1 0 0 0 0,0 0 0 0 0,-1 0 0 0 0,0-1 0 0 0,0 0 0 0 0,0 0 0 0 0,-4 2-369 0 0,-109 87 1325 0 0,20-73-4366 0 0,93-29 2405 0 0,-11-21-533 0 0,8-3-110 0 0</inkml:trace>
  <inkml:trace contextRef="#ctx0" brushRef="#br0" timeOffset="86595.143">16812 9027 1088 0 0,'-50'67'6378'0'0,"41"-48"-6112"0"0,1-1-1 0 0,1 1 1 0 0,1 0 0 0 0,0 1 0 0 0,1 0-1 0 0,1 0 1 0 0,2 0 0 0 0,-1 0 0 0 0,2 15-266 0 0,2-27 14 0 0,0 0-1 0 0,0 0 1 0 0,1 0 0 0 0,0 0 0 0 0,1 0 0 0 0,0 0 0 0 0,0-1 0 0 0,0 1 0 0 0,1-1 0 0 0,0 0 0 0 0,1 0 0 0 0,0 0 0 0 0,0-1 0 0 0,0 0 0 0 0,1 0-1 0 0,-1 0 1 0 0,2 0 0 0 0,-1-1 0 0 0,0 0 0 0 0,1-1 0 0 0,0 1 0 0 0,0-1 0 0 0,1 0 0 0 0,-1-1 0 0 0,1 0 0 0 0,-1 0 0 0 0,1-1 0 0 0,0 0 0 0 0,0 0 0 0 0,0-1-1 0 0,1 0 1 0 0,-1 0 0 0 0,0-1 0 0 0,0 0 0 0 0,0 0 0 0 0,1-1 0 0 0,-1 0 0 0 0,0 0 0 0 0,0-1 0 0 0,0 0 0 0 0,0-1 0 0 0,-1 0 0 0 0,1 0 0 0 0,-1-1 0 0 0,0 1-1 0 0,1-2 1 0 0,-2 1 0 0 0,3-2-14 0 0,2-2-84 0 0,1 0-1 0 0,-1-1 1 0 0,-1-1 0 0 0,0 1-1 0 0,0-2 1 0 0,-1 1-1 0 0,-1-1 1 0 0,1-1-1 0 0,-2 1 1 0 0,1-1 0 0 0,-2-1-1 0 0,0 1 1 0 0,0-1-1 0 0,-1 0 1 0 0,-1-1-1 0 0,0 1 1 0 0,-1-1 0 0 0,0 1-1 0 0,-1-1 1 0 0,-1 0-1 0 0,0 0 1 0 0,-1-11 84 0 0,-1 18 4 0 0,0 0 0 0 0,-1 0 0 0 0,1 1 0 0 0,-1-1 0 0 0,-1 0 0 0 0,1 1 0 0 0,-1-1 0 0 0,0 1 0 0 0,-1 0 1 0 0,1 0-1 0 0,-1 0 0 0 0,-1 1 0 0 0,1-1 0 0 0,-1 1 0 0 0,0 0 0 0 0,0 0 0 0 0,0 1 0 0 0,-1-1 0 0 0,1 1 0 0 0,-1 0 0 0 0,0 1 0 0 0,0 0 0 0 0,-1 0 1 0 0,1 0-1 0 0,-1 0 0 0 0,1 1 0 0 0,-1 0 0 0 0,0 1 0 0 0,0-1 0 0 0,0 2 0 0 0,0-1 0 0 0,0 0 0 0 0,0 1 0 0 0,0 1 0 0 0,0-1 0 0 0,-6 2-4 0 0,-114 48 99 0 0,122-46-88 0 0,0-1 0 0 0,1 1 0 0 0,-1 0 0 0 0,1 0-1 0 0,0 0 1 0 0,0 0 0 0 0,0 1 0 0 0,1 0 0 0 0,-1-1 0 0 0,1 1-1 0 0,1 1 1 0 0,-1-1 0 0 0,1 0 0 0 0,-1 1 0 0 0,1-1 0 0 0,1 1 0 0 0,-1 0-1 0 0,1-1 1 0 0,0 1 0 0 0,1 0 0 0 0,-1 0 0 0 0,1 0 0 0 0,0 0-1 0 0,0 0 1 0 0,1 0 0 0 0,0-1 0 0 0,0 1 0 0 0,0 0 0 0 0,1 0-1 0 0,0-1 1 0 0,0 1 0 0 0,0-1 0 0 0,1 0 0 0 0,0 1 0 0 0,0-1 0 0 0,0-1-1 0 0,0 1 1 0 0,1 0 0 0 0,0-1 0 0 0,0 1 0 0 0,0-1 0 0 0,1 0-1 0 0,-1-1 1 0 0,1 1 0 0 0,0-1 0 0 0,0 0 0 0 0,0 0 0 0 0,0 0 0 0 0,6 1-11 0 0,107 32-1426 0 0,-28-40-2267 0 0,-34-12 2395 0 0,-18 1 29 0 0</inkml:trace>
  <inkml:trace contextRef="#ctx0" brushRef="#br0" timeOffset="86886.316">17435 8713 1588 0 0,'13'2'2772'0'0,"25"41"-1832"0"0,-12-4-560 0 0,-2 2-1 0 0,-2 1 1 0 0,-1 0 0 0 0,-2 2-1 0 0,-3 0 1 0 0,-1 1 0 0 0,-2 1-1 0 0,-2 0 1 0 0,-2 1 0 0 0,-3 0 0 0 0,-1 0-1 0 0,-2 43-379 0 0,-3-67 77 0 0,-1 1 0 0 0,-1-1 0 0 0,-2 0-1 0 0,0 0 1 0 0,-1-1 0 0 0,-1 1 0 0 0,-2-1-1 0 0,-2 4-76 0 0,3-4-131 0 0,-1-1-1 0 0,-1 0 1 0 0,-1-1-1 0 0,-1 0 0 0 0,0 0 1 0 0,-2-1-1 0 0,0-1 1 0 0,-2 0 131 0 0,11-13-274 0 0,-1 0 0 0 0,1 0 0 0 0,-1-1 0 0 0,0 0 1 0 0,-1 0-1 0 0,1 0 0 0 0,-1 0 0 0 0,0-1 0 0 0,1 0 1 0 0,-2 0-1 0 0,1-1 0 0 0,0 0 0 0 0,0 0 0 0 0,-1 0 0 0 0,1-1 1 0 0,-1 0-1 0 0,1 0 0 0 0,-3 0 274 0 0,-11-5-1357 0 0,-12-15-91 0 0</inkml:trace>
  <inkml:trace contextRef="#ctx0" brushRef="#br0" timeOffset="87351.953">18025 8072 1180 0 0,'19'-18'3572'0'0,"29"34"-2585"0"0,-21 3-776 0 0,-1 1 1 0 0,-1 1 0 0 0,-1 1 0 0 0,-1 2 0 0 0,-1 0 0 0 0,-2 1 0 0 0,0 1 0 0 0,-1 1 0 0 0,-2 1 0 0 0,-1 0-1 0 0,3 9-211 0 0,17 29 271 0 0,-4 1 0 0 0,-2 1-1 0 0,-3 1 1 0 0,-3 2-1 0 0,-4 0 1 0 0,-2 2 0 0 0,-4 0-1 0 0,-3 0 1 0 0,-2 14-271 0 0,-11-19 359 0 0,-4-25-215 0 0,-1 0 1 0 0,-3 0-1 0 0,-1-1 0 0 0,-2-1 0 0 0,-2 0 0 0 0,-2-1 0 0 0,-1 0 1 0 0,-2-2-1 0 0,-13 18-144 0 0,20-39-76 0 0,0 0 1 0 0,-2-1 0 0 0,1 0 0 0 0,-2-1-1 0 0,0-1 1 0 0,-1 0 0 0 0,0-2-1 0 0,-10 6 76 0 0,-96 19-3308 0 0,117-38 3084 0 0,-1-1-1 0 0,1 1 0 0 0,0-1 0 0 0,-1-1 0 0 0,1 1 0 0 0,0-1 0 0 0,0 0 0 0 0,1 0 0 0 0,-1-1 0 0 0,1 1 1 0 0,0-1-1 0 0,0-1 0 0 0,0 1 0 0 0,0-1 0 0 0,1 0 0 0 0,-1 0 0 0 0,1 0 0 0 0,1 0 0 0 0,-1-1 0 0 0,1 0 1 0 0,0 1-1 0 0,0-1 0 0 0,1 0 0 0 0,-1-1 0 0 0,1-1 225 0 0,-15-39-1225 0 0</inkml:trace>
  <inkml:trace contextRef="#ctx0" brushRef="#br0" timeOffset="87829.929">18761 7630 1404 0 0,'8'-7'259'0'0,"0"0"0"0"0,0 1-1 0 0,1 0 1 0 0,-1 0 0 0 0,2 1-1 0 0,-1 0 1 0 0,0 1 0 0 0,1-1-1 0 0,0 2 1 0 0,0 0 0 0 0,0 0-1 0 0,0 1 1 0 0,1 0 0 0 0,-1 1-1 0 0,1 0 1 0 0,-1 0 0 0 0,1 1-259 0 0,-5 1 53 0 0,0-1-1 0 0,-1 1 1 0 0,1 0-1 0 0,0 0 1 0 0,-1 1 0 0 0,1 0-1 0 0,-1 0 1 0 0,1 0 0 0 0,-1 0-1 0 0,0 1 1 0 0,0 0 0 0 0,0 0-1 0 0,0 1 1 0 0,-1-1 0 0 0,1 1-1 0 0,-1 0 1 0 0,0 0 0 0 0,0 0-1 0 0,0 1 1 0 0,-1-1-1 0 0,0 1 1 0 0,0 0 0 0 0,0 0-1 0 0,0 0 1 0 0,-1 1 0 0 0,1-1-1 0 0,-1 1 1 0 0,-1-1 0 0 0,1 3-53 0 0,27 170 1140 0 0,-28-167-1058 0 0,0 7 65 0 0,-1 1 0 0 0,0-1 0 0 0,-2 0 0 0 0,0 0-1 0 0,0 0 1 0 0,-2 0 0 0 0,-1 0 0 0 0,0-1 0 0 0,-1 1-147 0 0,1-2 154 0 0,-104 263 2993 0 0,112-272-2909 0 0,7-1-324 0 0,-1 0 1 0 0,1-1-1 0 0,0-1 0 0 0,0 0 0 0 0,1 0 1 0 0,-1-1-1 0 0,1 0 0 0 0,0-1 1 0 0,0 0-1 0 0,-1 0 0 0 0,1-2 1 0 0,1 1-1 0 0,-1-1 0 0 0,0-1 1 0 0,0 0-1 0 0,0 0 0 0 0,-1-1 1 0 0,1-1-1 0 0,0 0 0 0 0,-1 0 1 0 0,3-2 85 0 0,35-4-901 0 0,300-63-6241 0 0,-280 56 5844 0 0</inkml:trace>
  <inkml:trace contextRef="#ctx0" brushRef="#br0" timeOffset="94436.84">19973 9153 2200 0 0,'0'0'676'0'0,"0"0"-116"0"0,0 0-46 0 0,0 0-15 0 0,0 0-12 0 0,0 0-3 0 0,0 0-59 0 0,0 0-33 0 0,0 0-76 0 0,0 0-7 0 0,0 0-16 0 0,0 0-41 0 0,0 0-11 0 0,0 0-41 0 0,0 0-41 0 0,16-2 1627 0 0,-16 0-1770 0 0,0 0 0 0 0,0 0-1 0 0,0 1 1 0 0,0-1 0 0 0,-1 0 0 0 0,1 1 0 0 0,-1-1 0 0 0,1 0 0 0 0,-1 1-1 0 0,0-1 1 0 0,1 0 0 0 0,-1 1 0 0 0,0-1 0 0 0,0 1 0 0 0,0 0-1 0 0,0-1 1 0 0,-1 1 0 0 0,1 0 0 0 0,0 0 0 0 0,-1-1 0 0 0,1 1 0 0 0,0 0-1 0 0,-1 0 1 0 0,1 0 0 0 0,-1 1 0 0 0,1-1 0 0 0,-1 0 0 0 0,0 1-1 0 0,1-1 1 0 0,-1 1 0 0 0,0-1 0 0 0,0 1 0 0 0,1 0 0 0 0,-1 0 0 0 0,0-1-1 0 0,0 1 1 0 0,1 1 0 0 0,-1-1 0 0 0,0 0 0 0 0,1 0 0 0 0,-1 1 0 0 0,0-1-1 0 0,0 1 1 0 0,1-1 0 0 0,-2 1-16 0 0,-11-1 40 0 0,20-20-27 0 0,49 4 220 0 0,-129 1-974 0 0,73 15-5 0 0,8-1-3892 0 0,22-7 2702 0 0,-6-2 673 0 0</inkml:trace>
  <inkml:trace contextRef="#ctx0" brushRef="#br0" timeOffset="116626.767">19742 10692 1196 0 0,'11'-64'6959'0'0,"22"101"-12543"0"0,-23-20 4197 0 0</inkml:trace>
  <inkml:trace contextRef="#ctx0" brushRef="#br0" timeOffset="197658.389">19996 10340 1436 0 0,'45'-51'1296'0'0,"-20"-62"-29"0"0,-25 106-1194 0 0,-3-7 31 0 0,0-1-1 0 0,-1 1 0 0 0,-1 0 1 0 0,0 1-1 0 0,-1-1 0 0 0,-1 1 0 0 0,0 0 1 0 0,0 0-1 0 0,-1 1 0 0 0,-1 0 1 0 0,0 1-1 0 0,-1 0 0 0 0,-6-7-103 0 0,13 16 16 0 0,0-1-1 0 0,0 1 1 0 0,0 0-1 0 0,-1 0 1 0 0,1 1-1 0 0,0-1 1 0 0,-1 0-1 0 0,1 1 1 0 0,-1 0-1 0 0,0 0 1 0 0,1 0-1 0 0,-1 0 1 0 0,0 1-1 0 0,1 0 1 0 0,-1-1-1 0 0,0 1 1 0 0,0 0-1 0 0,0 1 1 0 0,1-1-1 0 0,-1 1 1 0 0,0 0-1 0 0,1 0 1 0 0,-1 0-1 0 0,1 0 1 0 0,-1 0-1 0 0,1 1 1 0 0,-1 0-1 0 0,1-1 1 0 0,0 1-1 0 0,0 1 1 0 0,0-1-1 0 0,0 0 1 0 0,0 1-1 0 0,0-1 1 0 0,1 1-1 0 0,-3 3-15 0 0,-80 112 117 0 0,81-111-102 0 0,0-1 0 0 0,1 1 0 0 0,-1-1 0 0 0,2 1 1 0 0,-1 0-1 0 0,1 1 0 0 0,0-1 0 0 0,0 0 0 0 0,1 0 0 0 0,0 1 0 0 0,0-1 1 0 0,1 1-1 0 0,0-1 0 0 0,0 1 0 0 0,1-1 0 0 0,0 0 0 0 0,0 1 0 0 0,1-1 0 0 0,0 0 1 0 0,0 0-1 0 0,1 0 0 0 0,0 0 0 0 0,0 0 0 0 0,0 0 0 0 0,1-1 0 0 0,0 0 1 0 0,0 0-1 0 0,1 0 0 0 0,0 0 0 0 0,0 0 0 0 0,0-1 0 0 0,0 0 0 0 0,1 0 1 0 0,0-1-1 0 0,0 0 0 0 0,0 0 0 0 0,6 3-15 0 0,-7-5 8 0 0,-1 0 0 0 0,0 0 1 0 0,1 0-1 0 0,-1 0 0 0 0,1-1 0 0 0,-1 0 0 0 0,1 0 1 0 0,-1 0-1 0 0,1-1 0 0 0,0 0 0 0 0,-1 0 1 0 0,1 0-1 0 0,0 0 0 0 0,0-1 0 0 0,-1 1 0 0 0,1-1 1 0 0,-1 0-1 0 0,1-1 0 0 0,-1 1 0 0 0,1-1 0 0 0,-1 0 1 0 0,0 0-1 0 0,0 0 0 0 0,0-1 0 0 0,0 1 1 0 0,0-1-1 0 0,0 0 0 0 0,-1 0 0 0 0,1 0 0 0 0,-1-1 1 0 0,0 1-1 0 0,0-1 0 0 0,2-3-8 0 0,60-144 267 0 0,-65 150-243 0 0,0 1-81 0 0,0 0 51 0 0,0-2-11 0 0,0-2-1 0 0,-14 20 50 0 0,25 93 113 0 0,-1-78-256 0 0,80 162-3189 0 0,-78-179 1976 0 0,0-5 8 0 0</inkml:trace>
  <inkml:trace contextRef="#ctx0" brushRef="#br0" timeOffset="198284.18">20238 10505 1268 0 0,'67'-66'3062'0'0,"-46"42"-2824"0"0,-7 9-141 0 0,0-1-1 0 0,-1 0 1 0 0,0-1 0 0 0,-2 0 0 0 0,0-1 0 0 0,-1 0 0 0 0,0-1-1 0 0,5-16-96 0 0,17-168 609 0 0,-32 200-605 0 0,0-1 0 0 0,-1 1-1 0 0,0 0 1 0 0,0 0-1 0 0,0 0 1 0 0,0-1 0 0 0,0 1-1 0 0,0 0 1 0 0,-1 1 0 0 0,0-1-1 0 0,1 0 1 0 0,-1 0 0 0 0,0 1-1 0 0,0-1 1 0 0,-1 1 0 0 0,1-1-1 0 0,0 1 1 0 0,-1 0 0 0 0,1 0-1 0 0,-1 0 1 0 0,0 1 0 0 0,0-1-1 0 0,0 0 1 0 0,0 1 0 0 0,0 0-1 0 0,0 0 1 0 0,0 0 0 0 0,0 0-1 0 0,-2 0-3 0 0,3 1-58 0 0,-20 2-68 0 0,21 1 119 0 0,1 0 1 0 0,-1-1-1 0 0,0 1 0 0 0,1 0 1 0 0,-1 0-1 0 0,1 0 0 0 0,0 0 0 0 0,0 0 1 0 0,0 0-1 0 0,1 0 0 0 0,-1 0 0 0 0,1 0 1 0 0,-1 0-1 0 0,1 0 0 0 0,0 0 1 0 0,0 0-1 0 0,0 0 0 0 0,1-1 0 0 0,-1 1 1 0 0,1-1-1 0 0,-1 1 0 0 0,1-1 0 0 0,0 1 1 0 0,0-1-1 0 0,0 0 0 0 0,0 0 0 0 0,0 0 1 0 0,1 0-1 0 0,-1 0 0 0 0,1 0 1 0 0,-1-1-1 0 0,1 1 0 0 0,0-1 0 0 0,-1 0 1 0 0,1 0-1 0 0,0 1 7 0 0,2 2 15 0 0,56 43-84 0 0,-48-39 103 0 0,-1 0-1 0 0,1 1 0 0 0,-2 0 0 0 0,1 1 1 0 0,-2 0-1 0 0,1 0 0 0 0,-1 2 0 0 0,-1-1 0 0 0,0 1 1 0 0,0 0-1 0 0,-2 1 0 0 0,1 0 0 0 0,-2 1 1 0 0,3 6-34 0 0,-8-15 6 0 0,-1 0 0 0 0,0 0 0 0 0,0 0 0 0 0,-1 0 0 0 0,0 0 0 0 0,0 1 0 0 0,0-1 0 0 0,0 0 0 0 0,-1 0 0 0 0,1-1 0 0 0,-1 1 0 0 0,-1 0 0 0 0,1-1 0 0 0,-1 1 0 0 0,1-1 0 0 0,-1 1 0 0 0,-1-1 0 0 0,1 0 0 0 0,0-1 0 0 0,-3 3-6 0 0,-71 50-651 0 0,38-48-2348 0 0,33-8 1542 0 0</inkml:trace>
  <inkml:trace contextRef="#ctx0" brushRef="#br0" timeOffset="198546.336">20784 10134 1380 0 0,'-15'-1'2118'0'0,"14"1"-2050"0"0,0-1 0 0 0,0 1 0 0 0,0 0 0 0 0,0 0-1 0 0,0-1 1 0 0,1 1 0 0 0,-1 0 0 0 0,0 0 0 0 0,0 0-1 0 0,0 0 1 0 0,0 0 0 0 0,0 0 0 0 0,0 0 0 0 0,0 1-1 0 0,0-1 1 0 0,0 0 0 0 0,0 0 0 0 0,0 1 0 0 0,0-1-1 0 0,1 1 1 0 0,-1-1 0 0 0,0 1 0 0 0,0-1 0 0 0,0 1-1 0 0,1-1 1 0 0,-1 1 0 0 0,0 0 0 0 0,1-1 0 0 0,-1 1 0 0 0,0 0-1 0 0,1 0 1 0 0,-1-1 0 0 0,1 1 0 0 0,-1 0 0 0 0,1 0-1 0 0,0 0 1 0 0,-1 0 0 0 0,1 0 0 0 0,0 0 0 0 0,-1 0-1 0 0,1-1 1 0 0,0 1 0 0 0,0 0 0 0 0,0 0 0 0 0,0 0-1 0 0,0 0 1 0 0,0 0 0 0 0,0 0 0 0 0,0 0 0 0 0,1 0-1 0 0,-1 0 1 0 0,0 0 0 0 0,0 0 0 0 0,1 0 0 0 0,-1 0-1 0 0,1-1 1 0 0,-1 1 0 0 0,1 0 0 0 0,-1 0 0 0 0,1 0-1 0 0,-1-1 1 0 0,1 1 0 0 0,0 0-68 0 0,54 138 748 0 0,-53-135-1161 0 0,4 14 551 0 0,-10-9-4727 0 0,-12 2 3083 0 0</inkml:trace>
  <inkml:trace contextRef="#ctx0" brushRef="#br0" timeOffset="198794.753">20660 9785 1644 0 0,'0'-10'856'0'0,"0"2"-252"0"0,0 1 64 0 0,0-1-124 0 0,0 5-152 0 0,0-1-48 0 0,0-1-220 0 0,0 4-68 0 0,1 1-4 0 0,1 0-368 0 0,0 0-172 0 0,-2 1-244 0 0,5 4 52 0 0,-1-1 36 0 0,-1-1-684 0 0</inkml:trace>
  <inkml:trace contextRef="#ctx0" brushRef="#br0" timeOffset="200220.171">20859 10190 1120 0 0,'13'19'431'0'0,"-1"-1"0"0"0,-1 2-1 0 0,-1 0 1 0 0,0 0 0 0 0,-2 1 0 0 0,0 0 0 0 0,-1 0-1 0 0,-1 1 1 0 0,-1 0 0 0 0,-1 4-431 0 0,11-4 2539 0 0,-2-78-1561 0 0,-7 30-1011 0 0,67-200 493 0 0,-73 224-458 0 0,1 1-1 0 0,0 0 0 0 0,-1-1 1 0 0,1 1-1 0 0,0 0 1 0 0,0-1-1 0 0,0 1 0 0 0,0 0 1 0 0,0 0-1 0 0,0 0 1 0 0,0 0-1 0 0,0 0 0 0 0,0 0 1 0 0,0 0-1 0 0,1 1 1 0 0,-1-1-1 0 0,0 0 0 0 0,1 1 1 0 0,-1-1-1 0 0,0 1 1 0 0,1-1-1 0 0,-1 1 0 0 0,1-1 1 0 0,-1 1-1 0 0,0 0 1 0 0,1 0-1 0 0,-1 0 0 0 0,1 0 1 0 0,-1 0-1 0 0,1 0 1 0 0,-1 0-1 0 0,1 1 0 0 0,-1-1 1 0 0,1 0-1 0 0,-1 1 1 0 0,0-1-1 0 0,1 1 0 0 0,-1-1 1 0 0,0 1-1 0 0,1 0 1 0 0,-1 0-1 0 0,0-1 0 0 0,0 1 1 0 0,0 0-1 0 0,1 0 1 0 0,-1 0-1 0 0,0 0 0 0 0,-1 1 1 0 0,1-1-1 0 0,0 0 1 0 0,0 0-1 0 0,0 1 0 0 0,-1-1 1 0 0,1 0-1 0 0,0 1 1 0 0,-1-1-1 0 0,1 0 0 0 0,-1 1 1 0 0,0-1-1 0 0,0 1 1 0 0,1-1-1 0 0,-1 1 0 0 0,0-1 1 0 0,0 2-2 0 0,5 4-4 0 0,26 45-108 0 0,-29-45 95 0 0,0-1-1 0 0,1 1 1 0 0,-1-1 0 0 0,2 0-1 0 0,-1 0 1 0 0,1 0 0 0 0,0-1-1 0 0,0 1 1 0 0,0-1 0 0 0,1 0-1 0 0,-1 0 1 0 0,1-1 0 0 0,1 1-1 0 0,-1-1 1 0 0,1 0 0 0 0,-1 0-1 0 0,1-1 1 0 0,0 0 0 0 0,0 0-1 0 0,1 0 1 0 0,-1-1 0 0 0,1 0-1 0 0,2 1 18 0 0,11-3-127 0 0,-1 0 0 0 0,1-1 0 0 0,-1-1 0 0 0,0-1 0 0 0,0 0 0 0 0,0-2 0 0 0,0 0-1 0 0,0-1 1 0 0,-1-1 0 0 0,0-1 0 0 0,-1 0 0 0 0,1-1 0 0 0,10-9 127 0 0,29-52 42 0 0,-57 69-156 0 0,0 1 12 0 0,-40-9 150 0 0,18 14-55 0 0,1 0 0 0 0,1 2 0 0 0,-1 0 1 0 0,1 1-1 0 0,1 1 0 0 0,0 1 0 0 0,0 1 0 0 0,1 1 1 0 0,0 0-1 0 0,1 1 0 0 0,0 1 0 0 0,1 0 1 0 0,-1 3 6 0 0,18-17 2 0 0,0 0 1 0 0,0 0-1 0 0,-1 0 1 0 0,1 0-1 0 0,0 0 1 0 0,0 1-1 0 0,-1-1 1 0 0,1 0-1 0 0,0 1 1 0 0,-1-1-1 0 0,1 0 1 0 0,0 1-1 0 0,-1-1 1 0 0,1 1-1 0 0,-1-1 1 0 0,1 1-1 0 0,-1-1 1 0 0,1 1-1 0 0,-1-1 1 0 0,1 1-1 0 0,-1-1 1 0 0,1 1-1 0 0,-1 0 1 0 0,0-1-1 0 0,1 1 1 0 0,-1 0-1 0 0,0 0 1 0 0,1-1-1 0 0,-1 1 1 0 0,0 0-1 0 0,0-1 1 0 0,0 1-1 0 0,0 0 1 0 0,0 0-1 0 0,0-1 1 0 0,0 1-1 0 0,0 0 1 0 0,0 0-1 0 0,0-1 1 0 0,0 1-1 0 0,-1 0 1 0 0,1 0-1 0 0,0-1 1 0 0,0 1-1 0 0,-1 0 1 0 0,1-1-1 0 0,0 1 1 0 0,-1 0-1 0 0,1-1 1 0 0,-1 1-1 0 0,1-1 1 0 0,-1 1 0 0 0,1 0-1 0 0,-1-1 1 0 0,1 1-1 0 0,-1-1 1 0 0,0 0-1 0 0,1 1 1 0 0,-1-1-1 0 0,0 1-2 0 0,65-15 57 0 0,-48 8-66 0 0,100-64 87 0 0,-113 70-65 0 0,0 1-1 0 0,0-1 0 0 0,0 0 0 0 0,0 1 1 0 0,0 0-1 0 0,0-1 0 0 0,0 1 0 0 0,-1 1 0 0 0,1-1 1 0 0,0 0-1 0 0,-1 0 0 0 0,1 1 0 0 0,-1 0 1 0 0,1-1-1 0 0,-1 1 0 0 0,0 0 0 0 0,0 0 1 0 0,0 0-1 0 0,0 1 0 0 0,0-1 0 0 0,0 0 1 0 0,0 1-1 0 0,-1-1 0 0 0,1 1 0 0 0,-1 0 1 0 0,0-1-1 0 0,0 1 0 0 0,0 0 0 0 0,0 0 0 0 0,0 0 1 0 0,-1-1-1 0 0,1 1 0 0 0,-1 0 0 0 0,0 0 1 0 0,0 2-13 0 0,6 6 39 0 0,1 4-29 0 0,-1 0-1 0 0,0 0 1 0 0,0 1 0 0 0,-2 0 0 0 0,0-1 0 0 0,0 2 0 0 0,-2-1 0 0 0,0 0-1 0 0,0 17-9 0 0,-4-28 26 0 0,1-1-1 0 0,0 1 0 0 0,-1-1 1 0 0,0 1-1 0 0,0-1 1 0 0,0 1-1 0 0,0-1 0 0 0,-1 0 1 0 0,0 0-1 0 0,0 0 0 0 0,0 0 1 0 0,0-1-1 0 0,0 1 0 0 0,-1-1 1 0 0,0 0-1 0 0,0 0 0 0 0,0 0 1 0 0,0-1-1 0 0,0 1 0 0 0,0-1 1 0 0,0 0-1 0 0,-1 0 1 0 0,0 0-1 0 0,1-1 0 0 0,-1 0 1 0 0,0 1-1 0 0,1-2 0 0 0,-1 1 1 0 0,0-1-1 0 0,0 1 0 0 0,0-1 1 0 0,0 0-1 0 0,1-1 0 0 0,-1 1 1 0 0,-4-2-26 0 0,3-1-15 0 0,1 0 0 0 0,0 0 0 0 0,0-1 0 0 0,0 0 0 0 0,0 1 0 0 0,1-2 0 0 0,-1 1 0 0 0,1 0 0 0 0,0-1 0 0 0,0 0 0 0 0,1 0 0 0 0,0 0 0 0 0,-1 0 0 0 0,2-1 0 0 0,-1 1 0 0 0,1-1 0 0 0,0 0 0 0 0,0 0 0 0 0,0 0 0 0 0,1 0 0 0 0,0 0 0 0 0,0 0 0 0 0,0 0 0 0 0,1 0 0 0 0,0 0-1 0 0,0 0 1 0 0,1 0 0 0 0,-1 0 0 0 0,1 0 0 0 0,1-3 15 0 0,64-183-993 0 0,116-53-248 0 0,-73 111 881 0 0,-36-2 1875 0 0,-73 135-1365 0 0,0 1-4 0 0,0 0-24 0 0,-3-11 296 0 0,2 10-412 0 0,0 0-1 0 0,0 0 1 0 0,1 0-1 0 0,-1 0 0 0 0,0 1 1 0 0,0-1-1 0 0,0 0 1 0 0,0 0-1 0 0,0 1 0 0 0,0-1 1 0 0,0 1-1 0 0,0-1 1 0 0,0 1-1 0 0,-1-1 0 0 0,1 1 1 0 0,0 0-1 0 0,0 0 1 0 0,0-1-1 0 0,0 1 0 0 0,-1 0 1 0 0,1 0-1 0 0,0 0 1 0 0,0 0-1 0 0,0 0 0 0 0,-1 1 1 0 0,1-1-1 0 0,0 0 1 0 0,0 0-1 0 0,0 1 0 0 0,0-1 1 0 0,0 1-1 0 0,0-1 1 0 0,-1 1-1 0 0,1-1 0 0 0,0 1 1 0 0,0 0-1 0 0,1 0 1 0 0,-1-1-1 0 0,0 1 0 0 0,0 0 1 0 0,0 0-1 0 0,0 0 1 0 0,1 0-1 0 0,-1 0 0 0 0,0 0 1 0 0,1 0-1 0 0,-1 0 1 0 0,1 0-1 0 0,-1 0 0 0 0,1 0 1 0 0,0 1-1 0 0,-1 0-5 0 0,-4 17 39 0 0,0 1 0 0 0,1-1 0 0 0,0 1 0 0 0,2 1 0 0 0,1-1 0 0 0,0 0 0 0 0,2 0 0 0 0,0 0 0 0 0,1 0 0 0 0,1 0-1 0 0,1 0 1 0 0,1 0 0 0 0,0-1 0 0 0,2 0 0 0 0,0 0 0 0 0,1 0 0 0 0,1-1 0 0 0,1 0 0 0 0,0-1 0 0 0,1 0 0 0 0,1-1 0 0 0,9 10-39 0 0,-12-14 22 0 0,0 0 0 0 0,1 0 0 0 0,1-1 0 0 0,0-1 1 0 0,0 1-1 0 0,1-2 0 0 0,0 0 0 0 0,1 0 0 0 0,0-1 0 0 0,0 0 0 0 0,1-2 0 0 0,0 1 1 0 0,0-2-1 0 0,0 0 0 0 0,1 0 0 0 0,0-1 0 0 0,0-1 0 0 0,0-1 0 0 0,0 0 1 0 0,0-1-1 0 0,0 0 0 0 0,1-2 0 0 0,-1 1 0 0 0,0-2 0 0 0,0 0 0 0 0,0-1 0 0 0,0 0 1 0 0,0-2-1 0 0,-1 1 0 0 0,5-4-22 0 0,-15 6-8 0 0,-1-1 0 0 0,1-1 0 0 0,-1 1 0 0 0,0 0 0 0 0,0-1 0 0 0,0 0 0 0 0,-1 1 0 0 0,1-1 0 0 0,-1 0 0 0 0,0-1 0 0 0,0 1 0 0 0,-1 0 0 0 0,1 0 0 0 0,-1-1 0 0 0,0 1 0 0 0,0-1 0 0 0,0 1 0 0 0,-1-1 0 0 0,1 1 0 0 0,-1-1 0 0 0,0 0 0 0 0,0 1 0 0 0,-1-1 0 0 0,0 1 0 0 0,1-1 0 0 0,-1 1 1 0 0,-1-1-1 0 0,1 1 0 0 0,-1 0 0 0 0,0-1 0 0 0,0 1 0 0 0,0 0 0 0 0,0 0 0 0 0,-1 0 0 0 0,1 1 0 0 0,-1-1 0 0 0,0 1 0 0 0,-1-1 0 0 0,1 1 0 0 0,0 0 0 0 0,-1 0 0 0 0,0 0 0 0 0,1 1 0 0 0,-1-1 0 0 0,0 1 0 0 0,0 0 0 0 0,-1 0 0 0 0,1 0 0 0 0,0 1 0 0 0,-1 0 0 0 0,1-1 0 0 0,-1 2 0 0 0,1-1 0 0 0,-1 0 0 0 0,1 1 0 0 0,-1 0 0 0 0,0 0 8 0 0,-1 1 12 0 0,-1 0 0 0 0,0 1-1 0 0,0 0 1 0 0,1 0 0 0 0,0 1 0 0 0,-1 0 0 0 0,1 0-1 0 0,0 0 1 0 0,0 1 0 0 0,0 0 0 0 0,1 0-1 0 0,0 1 1 0 0,-1-1 0 0 0,2 1 0 0 0,-1 0-1 0 0,0 0 1 0 0,1 1 0 0 0,0-1 0 0 0,0 1-1 0 0,1 0 1 0 0,-1 0 0 0 0,1 0 0 0 0,1 1 0 0 0,-1-1-1 0 0,1 1 1 0 0,0-1 0 0 0,1 1 0 0 0,-1 3-12 0 0,5-4-12 0 0,0 1 0 0 0,0-1 0 0 0,0 0 1 0 0,1 0-1 0 0,0 0 0 0 0,0 0 0 0 0,0 0 1 0 0,1-1-1 0 0,0 0 0 0 0,0 0 1 0 0,1 0-1 0 0,-1-1 0 0 0,1 0 0 0 0,0 0 1 0 0,0 0-1 0 0,0-1 0 0 0,0 1 0 0 0,1-2 1 0 0,0 1-1 0 0,-1-1 0 0 0,1 0 1 0 0,4 1 11 0 0,-6-1-46 0 0,24 7-874 0 0,1-1 0 0 0,0-1 0 0 0,0-2 0 0 0,1-1 0 0 0,-1-1 0 0 0,1-2 0 0 0,14-1 920 0 0,-14 0-1248 0 0</inkml:trace>
  <inkml:trace contextRef="#ctx0" brushRef="#br0" timeOffset="264371.172">16453 5985 1060 0 0,'-115'20'2376'0'0,"29"-20"290"0"0,138-8-1760 0 0,385-27 95 0 0,2463-45 446 0 0,-1774 78-1503 0 0,-1069-12-431 0 0,-56 14 246 0 0,-13 15-5150 0 0,8-13 4286 0 0</inkml:trace>
  <inkml:trace contextRef="#ctx0" brushRef="#br0" timeOffset="264730.282">21737 5785 1784 0 0,'-3'-2'133'0'0,"0"1"-1"0"0,0 0 1 0 0,0 0 0 0 0,0 0-1 0 0,0 0 1 0 0,-1 1-1 0 0,1 0 1 0 0,0-1-1 0 0,0 1 1 0 0,-1 0 0 0 0,1 0-1 0 0,0 1 1 0 0,0-1-1 0 0,-1 1 1 0 0,1-1 0 0 0,0 1-1 0 0,0 0 1 0 0,0 0-1 0 0,0 1 1 0 0,0-1 0 0 0,0 0-1 0 0,0 1 1 0 0,0 0-1 0 0,1 0 1 0 0,-1 0-133 0 0,1-1 90 0 0,-31 20 167 0 0,2 1 0 0 0,1 2 0 0 0,0 1 0 0 0,2 1 0 0 0,1 1 0 0 0,1 1 0 0 0,2 2 0 0 0,1 1 0 0 0,1 0 0 0 0,1 2 0 0 0,2 0-1 0 0,-11 29-256 0 0,-43 60-53 0 0,70-116-248 0 0,0 0-1 0 0,-1-1 0 0 0,1 1 0 0 0,-1-1 1 0 0,-1 0-1 0 0,1 0 0 0 0,-1 0 1 0 0,1-1-1 0 0,-1 0 0 0 0,-1 0 0 0 0,1 0 1 0 0,0 0-1 0 0,-1-1 0 0 0,0 0 0 0 0,0 0 1 0 0,0-1-1 0 0,0 1 0 0 0,-2-1 302 0 0,5-1-1156 0 0</inkml:trace>
  <inkml:trace contextRef="#ctx0" brushRef="#br0" timeOffset="264993.561">21214 5896 1756 0 0,'9'-17'1525'0'0,"-9"16"-1451"0"0,0 0 0 0 0,0 0-1 0 0,0 0 1 0 0,0 1-1 0 0,0-1 1 0 0,0 0 0 0 0,0 0-1 0 0,1 0 1 0 0,-1 0 0 0 0,0 0-1 0 0,1 0 1 0 0,-1 0-1 0 0,1 0 1 0 0,-1 1 0 0 0,1-1-1 0 0,0 0 1 0 0,-1 0-1 0 0,1 1 1 0 0,0-1 0 0 0,-1 0-1 0 0,1 1 1 0 0,0-1 0 0 0,0 1-1 0 0,-1-1 1 0 0,1 1-1 0 0,0-1 1 0 0,0 1 0 0 0,0 0-1 0 0,0-1 1 0 0,0 1 0 0 0,0 0-1 0 0,0-1 1 0 0,0 1-1 0 0,-1 0 1 0 0,1 0 0 0 0,0 0-1 0 0,0 0 1 0 0,0 0 0 0 0,0 0-1 0 0,0 0 1 0 0,0 1-1 0 0,0-1 1 0 0,0 0 0 0 0,0 0-1 0 0,0 1 1 0 0,0-1 0 0 0,0 1-1 0 0,-1-1 1 0 0,1 0-1 0 0,0 1 1 0 0,0 0 0 0 0,0-1-1 0 0,-1 1 1 0 0,1-1 0 0 0,0 1-1 0 0,-1 0 1 0 0,1 0-1 0 0,0-1 1 0 0,-1 1 0 0 0,1 0-1 0 0,-1 0 1 0 0,0 0-1 0 0,1 0 1 0 0,-1-1 0 0 0,1 2-74 0 0,292 268 1822 0 0,-246-191-2484 0 0,-45-76 486 0 0,-1 0 0 0 0,0 0 0 0 0,0 0 0 0 0,0 1 0 0 0,-1-1 0 0 0,1 0 1 0 0,-1 1-1 0 0,1-1 0 0 0,-1 1 0 0 0,0-1 0 0 0,-1 0 0 0 0,1 1 0 0 0,-1-1 0 0 0,1 1 0 0 0,-1-1 0 0 0,0 0 0 0 0,0 0 0 0 0,0 1 0 0 0,-1-1 0 0 0,1 0 0 0 0,-1 0 1 0 0,0 0-1 0 0,1 0 0 0 0,-1-1 0 0 0,-1 1 0 0 0,1 0 0 0 0,0-1 0 0 0,-1 0 0 0 0,1 1 0 0 0,-1-1 0 0 0,0 0 0 0 0,1 0 0 0 0,-1 0 0 0 0,0-1 0 0 0,0 1 0 0 0,0-1 1 0 0,-1 0-1 0 0,-1 1 176 0 0,-23 7-1282 0 0</inkml:trace>
  <inkml:trace contextRef="#ctx0" brushRef="#br0" timeOffset="265241.701">21136 6048 1316 0 0,'131'-78'5647'0'0,"102"37"-2499"0"0,-222 40-3011 0 0,100-6 173 0 0,23-2-1714 0 0,-7-19-3937 0 0,-108 20 4103 0 0,-1-2 91 0 0</inkml:trace>
  <inkml:trace contextRef="#ctx0" brushRef="#br0" timeOffset="265599.323">21333 5658 1708 0 0,'-20'6'251'0'0,"-1"1"-1"0"0,0 1 1 0 0,1 1-1 0 0,1 1 1 0 0,0 0 0 0 0,0 2-1 0 0,1 0 1 0 0,0 1-1 0 0,1 1 1 0 0,1 0 0 0 0,0 1-1 0 0,1 1 1 0 0,1 1-1 0 0,0 0 1 0 0,1 0-1 0 0,1 2 1 0 0,1-1 0 0 0,0 2-1 0 0,2-1 1 0 0,0 1-1 0 0,1 1 1 0 0,1-1-1 0 0,1 1 1 0 0,-1 8-251 0 0,7-16 84 0 0,1-1-1 0 0,0 0 1 0 0,0 0 0 0 0,1 0-1 0 0,1 0 1 0 0,0 0-1 0 0,0 0 1 0 0,1 0 0 0 0,1-1-1 0 0,0 0 1 0 0,0 0-1 0 0,1 0 1 0 0,1-1 0 0 0,0 1-1 0 0,0-2 1 0 0,1 1 0 0 0,0-1-1 0 0,1 0 1 0 0,0-1-1 0 0,0 0 1 0 0,7 4-84 0 0,8 7 102 0 0,1-2 0 0 0,1-1 0 0 0,1-2 1 0 0,0 0-1 0 0,1-2 0 0 0,0 0 0 0 0,1-3 0 0 0,3 1-102 0 0,7 1 90 0 0,2-1 0 0 0,-1-2-1 0 0,1-2 1 0 0,0-2 0 0 0,1-1 0 0 0,-1-2 0 0 0,1-2 0 0 0,5-3-90 0 0,-13 1 10 0 0,0-1 0 0 0,-1-2 0 0 0,0-1 0 0 0,-1-1 1 0 0,1-2-1 0 0,-2-1 0 0 0,1-2 0 0 0,-2-1 0 0 0,0-2 1 0 0,9-6-11 0 0,-28 15-15 0 0,-1-1 0 0 0,0 0 1 0 0,0 0-1 0 0,-1-1 0 0 0,0 0 1 0 0,-1-1-1 0 0,0 0 1 0 0,0 0-1 0 0,-1-1 0 0 0,-1 0 1 0 0,1 0-1 0 0,-2-1 0 0 0,0 1 1 0 0,0-1-1 0 0,-1 0 0 0 0,0-1 1 0 0,-1 1-1 0 0,-1 0 1 0 0,0-1-1 0 0,-1 0 0 0 0,0 0 1 0 0,-1 1-1 0 0,0-1 0 0 0,-1 0 1 0 0,0 0 14 0 0,-5-9-2 0 0,0 0 1 0 0,-2 0-1 0 0,0 1 1 0 0,-1 1 0 0 0,-2-1-1 0 0,0 1 1 0 0,-1 1-1 0 0,0 0 1 0 0,-2 1 0 0 0,-15-16 1 0 0,4 9-82 0 0,-1 2 0 0 0,-1 1 1 0 0,-1 1-1 0 0,-1 1 0 0 0,-1 2 1 0 0,0 1-1 0 0,-2 1 0 0 0,1 2 1 0 0,-2 1-1 0 0,0 1 0 0 0,0 2 1 0 0,-1 1-1 0 0,-1 2 1 0 0,1 2-1 0 0,-7 0 82 0 0,37 5-249 0 0,0-1 0 0 0,0 1 0 0 0,0 1 0 0 0,0-1 0 0 0,0 0 0 0 0,0 1 0 0 0,0 0 0 0 0,0 0 0 0 0,0 0 0 0 0,1 1 0 0 0,-1-1 0 0 0,0 1 0 0 0,1 0 0 0 0,-1 0 0 0 0,1 0 0 0 0,-1 0 0 0 0,1 1 0 0 0,0 0 0 0 0,0-1 0 0 0,0 1 0 0 0,1 0 0 0 0,-1 0 0 0 0,1 0 0 0 0,-1 1 0 0 0,1-1 1 0 0,0 1-1 0 0,0-1 0 0 0,0 2 249 0 0,-1 8-1204 0 0</inkml:trace>
  <inkml:trace contextRef="#ctx0" brushRef="#br0" timeOffset="266983.132">489 13184 1008 0 0,'3'-3'491'0'0,"39"-64"2570"0"0,-49 244-1274 0 0,24 92-1078 0 0,7-135-427 0 0,-16-71-1561 0 0,-8-61 339 0 0,-16 11-1645 0 0,7-11 1059 0 0</inkml:trace>
  <inkml:trace contextRef="#ctx0" brushRef="#br0" timeOffset="267917.536">0 13119 1004 0 0,'37'-11'1972'0'0,"29"-4"-1524"0"0,1 3 0 0 0,0 3 0 0 0,1 4 0 0 0,-1 2 0 0 0,33 4-448 0 0,37-3 536 0 0,37 1-113 0 0,-107-27 541 0 0,-67 28-1012 0 0,0 0 54 0 0,0 0 26 0 0,2 27 63 0 0,11 372-82 0 0,-8-146 513 0 0,-5-252-508 0 0,3 3 231 0 0,69-207-191 0 0,-71 202-68 0 0,1 0 1 0 0,-1 1-1 0 0,1-1 0 0 0,-1 1 1 0 0,1-1-1 0 0,-1 1 0 0 0,1-1 1 0 0,-1 1-1 0 0,1 0 0 0 0,-1 0 1 0 0,1 0-1 0 0,0 0 0 0 0,-1 0 1 0 0,1 0-1 0 0,-1 0 0 0 0,1 1 1 0 0,-1-1-1 0 0,1 0 0 0 0,-1 1 0 0 0,1-1 1 0 0,-1 1-1 0 0,1 0 0 0 0,-1-1 1 0 0,1 1-1 0 0,-1 0 0 0 0,0 0 1 0 0,0 0-1 0 0,1 0 0 0 0,-1 0 1 0 0,0 0-1 0 0,0 0 0 0 0,0 1 1 0 0,0-1-1 0 0,0 0 0 0 0,0 1 1 0 0,-1-1-1 0 0,1 0 0 0 0,0 1 1 0 0,-1-1-1 0 0,1 2 10 0 0,6 5 5 0 0,7 6 4 0 0,-1 0 1 0 0,2-1-1 0 0,0-1 1 0 0,0 0-1 0 0,1-1 0 0 0,1-1 1 0 0,-1-1-1 0 0,2 0 0 0 0,-1-1 1 0 0,1-1-1 0 0,0 0 1 0 0,1-1-1 0 0,0-1 0 0 0,0-1 1 0 0,0-1-1 0 0,0-1 0 0 0,19 0-9 0 0,-18-2 13 0 0,0-1-1 0 0,0-1 1 0 0,-1-1 0 0 0,1-1-1 0 0,-1-1 1 0 0,0 0-1 0 0,0-2 1 0 0,-1 0-1 0 0,1-1 1 0 0,1-2-13 0 0,-13 7-20 0 0,0 0 1 0 0,0-1-1 0 0,-1 0 1 0 0,0 0 0 0 0,0 0-1 0 0,0-1 1 0 0,0 0-1 0 0,-1 0 1 0 0,0 0 0 0 0,0-1-1 0 0,0 0 1 0 0,-1 0-1 0 0,1 0 1 0 0,-2 0-1 0 0,1-1 1 0 0,-1 1 0 0 0,0-1-1 0 0,0 0 1 0 0,0 0-1 0 0,-1 0 1 0 0,0-1-1 0 0,-1 1 1 0 0,0-2 19 0 0,-1 6-4 0 0,-1 1 1 0 0,0-1-1 0 0,0 0 0 0 0,0 1 1 0 0,0-1-1 0 0,-1 0 0 0 0,1 1 0 0 0,-1 0 1 0 0,1-1-1 0 0,-1 1 0 0 0,0 0 1 0 0,0 0-1 0 0,0 0 0 0 0,0 0 0 0 0,-1 0 1 0 0,1 0-1 0 0,0 1 0 0 0,-1-1 1 0 0,1 1-1 0 0,-1-1 0 0 0,1 1 1 0 0,-1 0-1 0 0,0 0 0 0 0,1 0 0 0 0,-1 1 1 0 0,0-1-1 0 0,0 1 0 0 0,0-1 1 0 0,0 1-1 0 0,0 0 0 0 0,1 0 1 0 0,-2 0 3 0 0,-109 2 42 0 0,92 1 6 0 0,1 1-1 0 0,-1 0 1 0 0,1 2-1 0 0,0 0 1 0 0,0 1-1 0 0,1 1 1 0 0,0 1-1 0 0,0 1 1 0 0,1 0-1 0 0,0 2 1 0 0,1 0 0 0 0,0 1-1 0 0,-11 11-47 0 0,26-22 10 0 0,1 0 0 0 0,0-1 1 0 0,-1 1-1 0 0,1 0 0 0 0,0 0 0 0 0,0 0 0 0 0,0 0 1 0 0,0 0-1 0 0,1 0 0 0 0,-1 0 0 0 0,0 1 0 0 0,1-1 1 0 0,0 0-1 0 0,-1 0 0 0 0,1 0 0 0 0,0 1 0 0 0,0-1 1 0 0,0 0-1 0 0,0 0 0 0 0,1 1 0 0 0,-1-1 0 0 0,1 0 1 0 0,-1 0-1 0 0,1 0 0 0 0,0 0 0 0 0,0 0 0 0 0,-1 0 1 0 0,2 0-1 0 0,-1 0 0 0 0,0 0 0 0 0,0 0 0 0 0,1 0 1 0 0,-1-1-1 0 0,1 1 0 0 0,-1 0 0 0 0,1-1 0 0 0,-1 1 1 0 0,1-1-1 0 0,0 0 0 0 0,0 0 0 0 0,1 1-10 0 0,87 45 29 0 0,179 16-5013 0 0,-224-59 3775 0 0</inkml:trace>
  <inkml:trace contextRef="#ctx0" brushRef="#br0" timeOffset="268427.576">2288 13227 2148 0 0,'-9'19'3337'0'0,"32"221"-1005"0"0,-11-198-2114 0 0,1-1-1 0 0,2 0 0 0 0,2 0 0 0 0,2-2 0 0 0,16 24-217 0 0,-29-57-586 0 0,-2-8-4510 0 0,-7-3 3875 0 0</inkml:trace>
  <inkml:trace contextRef="#ctx0" brushRef="#br0" timeOffset="268893.705">2198 13259 908 0 0,'-3'-9'117'0'0,"1"0"-1"0"0,1-1 1 0 0,-1 1 0 0 0,1-1-1 0 0,1 1 1 0 0,0 0 0 0 0,0-1-1 0 0,1 1 1 0 0,0-1 0 0 0,1 1-1 0 0,0 0 1 0 0,0-1 0 0 0,1 1-1 0 0,1 1 1 0 0,-1-1 0 0 0,1 0-1 0 0,0 1 1 0 0,1 0 0 0 0,0 0-1 0 0,1 0 1 0 0,-1 0 0 0 0,1 1-1 0 0,1 0 1 0 0,0 0 0 0 0,0 1-1 0 0,0 0 1 0 0,0 0 0 0 0,1 0-1 0 0,0 1 1 0 0,0 1 0 0 0,1-1-1 0 0,-1 1 1 0 0,1 1 0 0 0,0-1-1 0 0,0 1 1 0 0,0 1 0 0 0,0 0-1 0 0,1 0 1 0 0,-1 1 0 0 0,0 0-1 0 0,4 1-116 0 0,-1 2 18 0 0,0 0 0 0 0,0 1 0 0 0,0 1-1 0 0,0 0 1 0 0,-1 1 0 0 0,1 0 0 0 0,-1 1-1 0 0,-1 0 1 0 0,1 0 0 0 0,-1 1 0 0 0,0 1 0 0 0,0 0-1 0 0,-1 0 1 0 0,0 1 0 0 0,-1 0 0 0 0,0 0-1 0 0,0 1 1 0 0,-1 0 0 0 0,0 1 0 0 0,-1-1 0 0 0,0 1-1 0 0,0 0 1 0 0,-2 1 0 0 0,1 0 0 0 0,-1-1-1 0 0,-1 1 1 0 0,0 0 0 0 0,-1 1 0 0 0,0-1 0 0 0,-1 6-18 0 0,-4-2 75 0 0,-1 0 0 0 0,0 0 0 0 0,-1-1 0 0 0,-1 0 0 0 0,-1 0 0 0 0,0 0 0 0 0,-1-1 0 0 0,0 0 0 0 0,-1 0 0 0 0,-1-1 0 0 0,0 0 1 0 0,-1-1-1 0 0,0 0 0 0 0,-1-1 0 0 0,0 0 0 0 0,-1-1 0 0 0,0 0 0 0 0,0-1 0 0 0,-1-1 0 0 0,0 0 0 0 0,-1-1 0 0 0,0 0 0 0 0,0-1 0 0 0,-1-1 1 0 0,1 0-1 0 0,-1-1 0 0 0,0-1 0 0 0,-15 1-75 0 0,31-4 30 0 0,0-1-1 0 0,1 1 1 0 0,-1 0 0 0 0,0-1 0 0 0,0 1 0 0 0,1 0-1 0 0,-1-1 1 0 0,0 1 0 0 0,0-1 0 0 0,0 1 0 0 0,0 0-1 0 0,0-1 1 0 0,1 1 0 0 0,-1-1 0 0 0,0 1 0 0 0,0-1 0 0 0,0 1-1 0 0,0-1 1 0 0,0 1 0 0 0,0-1 0 0 0,0 1 0 0 0,0 0-1 0 0,-1-1 1 0 0,1 1-30 0 0,56 0-87 0 0,0 2 0 0 0,-1 3-1 0 0,1 2 1 0 0,-1 3 0 0 0,-1 2-1 0 0,0 3 1 0 0,47 19 87 0 0,-98-33-16 0 0,45 21-1150 0 0,-18-3-2435 0 0,-26-15 2281 0 0</inkml:trace>
  <inkml:trace contextRef="#ctx0" brushRef="#br0" timeOffset="269218.68">3032 13261 1392 0 0,'-6'52'3126'0'0,"44"190"-1305"0"0,-62-164-5008 0 0,14-67 1891 0 0</inkml:trace>
  <inkml:trace contextRef="#ctx0" brushRef="#br0" timeOffset="269651.926">2895 13474 1100 0 0,'103'-34'2080'0'0,"195"-14"-1502"0"0,-293 47-491 0 0,0-1-1 0 0,1 1 0 0 0,-1-1 0 0 0,0 0 0 0 0,0-1 0 0 0,-1 1 1 0 0,1-1-1 0 0,-1 0 0 0 0,1 0 0 0 0,-1 0 0 0 0,0-1 0 0 0,0 0 1 0 0,0 1-1 0 0,0-2 0 0 0,-1 1 0 0 0,0 0 0 0 0,0-1 0 0 0,0 1 1 0 0,0-1-1 0 0,-1 0 0 0 0,1 0 0 0 0,-1 0 0 0 0,-1 0 1 0 0,1 0-1 0 0,-1 0 0 0 0,1 0 0 0 0,-2-1 0 0 0,1 1 0 0 0,-1-1 1 0 0,1 1-1 0 0,-1 0 0 0 0,-1-1-86 0 0,1-49 2161 0 0,0 55-2153 0 0,0 1-1 0 0,0-1 0 0 0,0 0 0 0 0,0 1 0 0 0,0-1 0 0 0,0 1 1 0 0,0-1-1 0 0,0 1 0 0 0,0-1 0 0 0,0 0 0 0 0,0 1 0 0 0,0-1 1 0 0,-1 1-1 0 0,1-1 0 0 0,0 0 0 0 0,0 1 0 0 0,0-1 0 0 0,-1 1 1 0 0,1-1-1 0 0,0 0 0 0 0,-1 1 0 0 0,1-1 0 0 0,0 0 0 0 0,-1 0 1 0 0,1 1-1 0 0,0-1 0 0 0,-1 0 0 0 0,1 0 0 0 0,-1 0 0 0 0,1 1 1 0 0,0-1-1 0 0,-1 0 0 0 0,1 0 0 0 0,-1 0 0 0 0,1 0 0 0 0,-1 0 0 0 0,1 0 1 0 0,0 0-1 0 0,-1 0 0 0 0,1 0 0 0 0,-1 0 0 0 0,1 0 0 0 0,-1 0 1 0 0,1 0-1 0 0,0 0 0 0 0,-1 0 0 0 0,1 0 0 0 0,-1 0 0 0 0,1-1 1 0 0,0 1-1 0 0,-1 0 0 0 0,1 0 0 0 0,-1-1 0 0 0,1 1 0 0 0,0 0 1 0 0,-1 0-1 0 0,1-1 0 0 0,0 1 0 0 0,-1 0 0 0 0,1-1 0 0 0,0 1 1 0 0,0 0-1 0 0,0-1 0 0 0,-1 1 0 0 0,1-1 0 0 0,0 1 0 0 0,0 0 1 0 0,0-1-1 0 0,0 1 0 0 0,-1-1-7 0 0,1 31 94 0 0,1-1 1 0 0,2 0 0 0 0,0 0-1 0 0,2 0 1 0 0,1 0-1 0 0,2-1 1 0 0,0 0-1 0 0,4 4-94 0 0,10 43-26 0 0,-7-29-283 0 0,0 2-4362 0 0,-14-47 3184 0 0,-1-1 9 0 0</inkml:trace>
  <inkml:trace contextRef="#ctx0" brushRef="#br0" timeOffset="269963.254">3846 13136 1448 0 0,'-16'2'354'0'0,"1"1"0"0"0,-1 0 0 0 0,1 1 1 0 0,0 1-1 0 0,1 1 0 0 0,-1 0 0 0 0,1 1 0 0 0,0 0 0 0 0,0 1 0 0 0,1 1 0 0 0,0 0 1 0 0,1 1-1 0 0,0 0 0 0 0,0 0 0 0 0,-7 12-354 0 0,18-17 61 0 0,0 1-1 0 0,1 0 1 0 0,0-1 0 0 0,0 1 0 0 0,1 0-1 0 0,-1 0 1 0 0,1-1 0 0 0,0 1 0 0 0,1-1 0 0 0,0 1-1 0 0,-1-1 1 0 0,2 1 0 0 0,-1-1 0 0 0,1 0-1 0 0,-1 0 1 0 0,2 0 0 0 0,-1-1 0 0 0,0 1-1 0 0,1-1 1 0 0,0 1 0 0 0,0-1 0 0 0,0 0-1 0 0,0-1 1 0 0,1 1 0 0 0,0-1 0 0 0,-1 0-1 0 0,1 0 1 0 0,0 0 0 0 0,1-1 0 0 0,-1 1-1 0 0,0-1 1 0 0,6 1-61 0 0,218 120 806 0 0,-228-123-798 0 0,1 0 0 0 0,0 1 0 0 0,-1-1 0 0 0,1 1 0 0 0,-1-1 0 0 0,1 1 0 0 0,-1 0 0 0 0,1-1 1 0 0,-1 1-1 0 0,1 0 0 0 0,-1 0 0 0 0,1 0 0 0 0,-1 0 0 0 0,0 0 0 0 0,0 0 0 0 0,0 0 1 0 0,0 1-1 0 0,0-1 0 0 0,0 0 0 0 0,0 1 0 0 0,0-1 0 0 0,0 1 0 0 0,0-1 0 0 0,-1 1 1 0 0,1-1-1 0 0,-1 1 0 0 0,1-1 0 0 0,-1 1 0 0 0,1 0 0 0 0,-1-1 0 0 0,0 1 0 0 0,0 0 0 0 0,0-1 1 0 0,0 1-1 0 0,0 0 0 0 0,0-1 0 0 0,-1 1 0 0 0,1 0 0 0 0,0-1 0 0 0,-1 1 0 0 0,1-1 1 0 0,-1 1-1 0 0,0-1 0 0 0,0 1 0 0 0,1-1 0 0 0,-1 1 0 0 0,0-1 0 0 0,0 0 0 0 0,0 1 1 0 0,0-1-1 0 0,-1 0 0 0 0,1 0 0 0 0,0 0 0 0 0,0 0 0 0 0,-1 0 0 0 0,0 1-8 0 0,-138 16-888 0 0,133-18 622 0 0,0-1 1 0 0,0 0-1 0 0,0 0 0 0 0,0-1 0 0 0,1 1 1 0 0,-1-2-1 0 0,1 1 0 0 0,-1-1 0 0 0,1 0 1 0 0,0 0-1 0 0,0-1 0 0 0,0 1 0 0 0,1-1 1 0 0,-1-1-1 0 0,1 1 0 0 0,0-1 0 0 0,0 0 1 0 0,0 0-1 0 0,1 0 0 0 0,0-1 0 0 0,0 0 1 0 0,-2-3 265 0 0,1-15-1334 0 0</inkml:trace>
  <inkml:trace contextRef="#ctx0" brushRef="#br0" timeOffset="270752.799">5050 13291 888 0 0,'2'-1'74'0'0,"0"1"0"0"0,-1 0 1 0 0,1-1-1 0 0,0 1 0 0 0,0-1 0 0 0,0 0 0 0 0,0 0 0 0 0,0 1 1 0 0,-1-1-1 0 0,1 0 0 0 0,0-1 0 0 0,-1 1 0 0 0,1 0 0 0 0,0 0 1 0 0,-1-1-1 0 0,0 1 0 0 0,1-1 0 0 0,-1 1 0 0 0,0-1 0 0 0,0 0 1 0 0,0 1-1 0 0,0-1 0 0 0,0 0 0 0 0,0 0 0 0 0,0 0 1 0 0,-1 1-1 0 0,1-1 0 0 0,-1 0 0 0 0,1 0 0 0 0,-1 0 0 0 0,0 0 1 0 0,0 0-1 0 0,0 0 0 0 0,0 0 0 0 0,0 0 0 0 0,0 0 0 0 0,0 0 1 0 0,-1 0-1 0 0,1 0 0 0 0,-1 0 0 0 0,0 0 0 0 0,1 0 0 0 0,-1 0 1 0 0,0 1-1 0 0,0-1 0 0 0,0 0 0 0 0,0 0 0 0 0,0 1 0 0 0,-1-1 1 0 0,1 1-1 0 0,0-1 0 0 0,-1 1 0 0 0,1 0 0 0 0,-1-1 0 0 0,0 1 1 0 0,1 0-1 0 0,-1 0 0 0 0,0 0 0 0 0,1 0 0 0 0,-1 0 0 0 0,-1 0-74 0 0,-8-3 55 0 0,0 0-1 0 0,0 0 1 0 0,0 1-1 0 0,-1 0 1 0 0,1 0-1 0 0,-1 2 1 0 0,0 0-1 0 0,0 0 1 0 0,0 1-1 0 0,1 0 1 0 0,-1 1-1 0 0,0 0 1 0 0,0 1-1 0 0,1 0 1 0 0,-1 1-1 0 0,1 1 1 0 0,0-1-1 0 0,0 2 0 0 0,0 0 1 0 0,-3 2-55 0 0,-1-3 58 0 0,1 1 1 0 0,0 1 0 0 0,0 0-1 0 0,1 1 1 0 0,0 1-1 0 0,0 0 1 0 0,1 1-1 0 0,0 0 1 0 0,0 1-1 0 0,1 0 1 0 0,0 1 0 0 0,1 0-1 0 0,0 1 1 0 0,1 0-1 0 0,0 0 1 0 0,1 1-1 0 0,-2 4-58 0 0,39 15 207 0 0,112-15 64 0 0,46-69-747 0 0,-58-26 36 0 0,-128 77 455 0 0,0 1 0 0 0,-1-1 0 0 0,1 0 0 0 0,-1 1 0 0 0,1-1 0 0 0,0 0 0 0 0,-1 0 0 0 0,1 0 0 0 0,-1 1 0 0 0,0-1 0 0 0,1 0 0 0 0,-1 0 0 0 0,0 0 0 0 0,1 0 0 0 0,-1 0 0 0 0,0 0 0 0 0,0 0 0 0 0,0 0 0 0 0,0 0 0 0 0,0 0 0 0 0,0 0 0 0 0,0 0 0 0 0,0 1 0 0 0,0-1 0 0 0,0 0 0 0 0,-1 0 0 0 0,1 0 0 0 0,0 0 0 0 0,-1 0 0 0 0,1 0 0 0 0,-1 0 0 0 0,1 0 0 0 0,-1 1 0 0 0,1-1 0 0 0,-1 0 0 0 0,1 0 0 0 0,-1 1 0 0 0,0-1 0 0 0,1 0 0 0 0,-1 1 0 0 0,0-1 0 0 0,0 1 0 0 0,1-1 0 0 0,-1 1 0 0 0,0-1 0 0 0,0 1-15 0 0,-20 29 458 0 0,5 25-165 0 0,2 0 0 0 0,2 0 0 0 0,3 1 0 0 0,3 1 0 0 0,1-1 0 0 0,4 1 0 0 0,1 0 0 0 0,4 4-293 0 0,-3 30 48 0 0,-1-89-255 0 0,0 6-422 0 0,0-8 549 0 0,1 1 1 0 0,-1 0-1 0 0,0 0 1 0 0,0 0-1 0 0,0-1 1 0 0,1 1 0 0 0,-1 0-1 0 0,0 0 1 0 0,1 0-1 0 0,-1 0 1 0 0,0 0 0 0 0,0-1-1 0 0,1 1 1 0 0,-1 0-1 0 0,0 0 1 0 0,1 0 0 0 0,-1 0-1 0 0,0 0 1 0 0,1 0-1 0 0,-1 0 1 0 0,0 0-1 0 0,0 0 1 0 0,1 0 0 0 0,-1 0-1 0 0,0 0 1 0 0,1 0-1 0 0,-1 0 1 0 0,0 1 0 0 0,1-1-1 0 0,-1 0 1 0 0,0 0-1 0 0,0 0 80 0 0,43-88-4424 0 0,-26 60 3119 0 0</inkml:trace>
  <inkml:trace contextRef="#ctx0" brushRef="#br0" timeOffset="271160.093">5281 13402 1248 0 0,'101'-243'4249'0'0,"-97"235"-2709"0"0,-13 33-942 0 0,5 126 899 0 0,3-145-1478 0 0,1-1 1 0 0,0 1 0 0 0,0-1-1 0 0,0 0 1 0 0,0 1 0 0 0,1-1-1 0 0,0 1 1 0 0,0-1 0 0 0,1 0-1 0 0,-1 0 1 0 0,1 0 0 0 0,0 0 0 0 0,0 0-1 0 0,1 0 1 0 0,0 0 0 0 0,0-1-1 0 0,0 1 1 0 0,0-1 0 0 0,0 0-1 0 0,1 0 1 0 0,0 0 0 0 0,0 0 0 0 0,0-1-1 0 0,0 1 1 0 0,1-1 0 0 0,-1 0-1 0 0,1-1 1 0 0,0 1 0 0 0,0-1-1 0 0,0 0 1 0 0,0 0 0 0 0,0 0 0 0 0,0-1-1 0 0,1 0 1 0 0,-1 0 0 0 0,0 0-1 0 0,1 0 1 0 0,-1-1 0 0 0,1 0-1 0 0,-1 0 1 0 0,1-1 0 0 0,-1 0 0 0 0,0 1-1 0 0,2-2-19 0 0,9-4-38 0 0,0 0-1 0 0,0-2 1 0 0,-1 0-1 0 0,0-1 1 0 0,0 0-1 0 0,-1-1 1 0 0,0 0-1 0 0,-1-2 1 0 0,0 1-1 0 0,-1-1 1 0 0,0-1-1 0 0,-1-1 1 0 0,-1 1-1 0 0,0-2 1 0 0,0 1-1 0 0,-2-1 1 0 0,0-1-1 0 0,-1 1 1 0 0,0-1-1 0 0,-1-1 1 0 0,-1 1-1 0 0,0-1 1 0 0,-1-2 38 0 0,-4 20 20 0 0,-1 0 0 0 0,1 0 0 0 0,0-1 0 0 0,-1 1-1 0 0,1 0 1 0 0,0 0 0 0 0,-1-1 0 0 0,1 1 0 0 0,-1 0 0 0 0,0-1 0 0 0,1 1 0 0 0,-1 0 0 0 0,1-1 0 0 0,-1 1 0 0 0,0-1 0 0 0,1 1 0 0 0,-1-1-1 0 0,0 1 1 0 0,0-1 0 0 0,1 0 0 0 0,-1 1 0 0 0,0-1 0 0 0,0 0 0 0 0,0 0 0 0 0,0 1 0 0 0,1-1 0 0 0,-1 0 0 0 0,0 0 0 0 0,0 0 0 0 0,0 0-1 0 0,0 0 1 0 0,0 0 0 0 0,1 0 0 0 0,-1 0 0 0 0,0-1 0 0 0,0 1 0 0 0,0 0 0 0 0,1 0 0 0 0,-1-1 0 0 0,0 1 0 0 0,0 0 0 0 0,0-1-1 0 0,1 1 1 0 0,-1-1 0 0 0,0 1 0 0 0,1-1 0 0 0,-1 0 0 0 0,0 1 0 0 0,1-1 0 0 0,-1 0-20 0 0,-2 12 1 0 0,0 0 0 0 0,1 0 0 0 0,1 0-1 0 0,-1 0 1 0 0,2 0 0 0 0,0 0 0 0 0,0 0 0 0 0,1 1 0 0 0,0-1 0 0 0,1 0 0 0 0,0 0-1 0 0,1-1 1 0 0,0 1 0 0 0,1 0 0 0 0,0-1 0 0 0,1 0 0 0 0,0 0 0 0 0,0 0 0 0 0,1 0-1 0 0,0-1 1 0 0,1 0 0 0 0,0 0 0 0 0,1-1 0 0 0,0 0 0 0 0,0 0 0 0 0,0-1 0 0 0,1 0-1 0 0,0-1 1 0 0,2 1-1 0 0,80 39-2716 0 0,-21-36-2230 0 0,-53-10 3422 0 0</inkml:trace>
  <inkml:trace contextRef="#ctx0" brushRef="#br0" timeOffset="271562.177">6367 13219 1228 0 0,'-4'-3'121'0'0,"1"1"1"0"0,-1-1-1 0 0,0 1 0 0 0,0 0 1 0 0,0 0-1 0 0,0 0 0 0 0,0 1 1 0 0,-1-1-1 0 0,1 1 0 0 0,0 0 1 0 0,-1 0-1 0 0,1 1 1 0 0,-1-1-1 0 0,1 1 0 0 0,-1 0 1 0 0,1 0-1 0 0,0 1 0 0 0,-1-1 1 0 0,1 1-1 0 0,-1 0 0 0 0,1 0 1 0 0,0 0-1 0 0,-1 1 0 0 0,1-1 1 0 0,0 1-1 0 0,0 0 0 0 0,0 1 1 0 0,0-1-1 0 0,0 1-121 0 0,-104 81 1605 0 0,35 16-642 0 0,72-98-950 0 0,1-1-1 0 0,0 1 1 0 0,-1-1 0 0 0,1 1 0 0 0,0-1 0 0 0,0 1 0 0 0,0-1-1 0 0,0 1 1 0 0,0-1 0 0 0,0 1 0 0 0,0-1 0 0 0,0 1 0 0 0,1-1-1 0 0,-1 1 1 0 0,1-1 0 0 0,-1 1 0 0 0,1-1 0 0 0,-1 0 0 0 0,1 1 0 0 0,0-1-1 0 0,0 0 1 0 0,0 0 0 0 0,-1 1 0 0 0,1-1 0 0 0,0 0 0 0 0,1 0-1 0 0,-1 0 1 0 0,0 0 0 0 0,0 0 0 0 0,0 0 0 0 0,1-1 0 0 0,-1 1 0 0 0,0 0-1 0 0,1 0 1 0 0,-1-1 0 0 0,0 1 0 0 0,1-1 0 0 0,-1 0 0 0 0,1 1-1 0 0,-1-1 1 0 0,1 0 0 0 0,-1 0 0 0 0,1 0 0 0 0,-1 0 0 0 0,1 0 0 0 0,-1 0-1 0 0,1 0 1 0 0,-1 0 0 0 0,1-1 0 0 0,-1 1 0 0 0,1-1 0 0 0,0 1-13 0 0,74-17-20 0 0,-63 12 44 0 0,0-1 0 0 0,-1-1 0 0 0,0 0 0 0 0,-1 0-1 0 0,1-1 1 0 0,-1-1 0 0 0,-1 0 0 0 0,0 0 0 0 0,0-1 0 0 0,-1-1-1 0 0,0 0 1 0 0,-1 0 0 0 0,0 0 0 0 0,3-6-24 0 0,-11 18 15 0 0,0 0 1 0 0,1-1 0 0 0,-1 1-1 0 0,1 0 1 0 0,-1 0 0 0 0,1-1-1 0 0,-1 1 1 0 0,1 0-1 0 0,0-1 1 0 0,-1 1 0 0 0,1 0-1 0 0,0-1 1 0 0,-1 1 0 0 0,1-1-1 0 0,0 1 1 0 0,0-1 0 0 0,0 0-1 0 0,-1 1 1 0 0,1-1-1 0 0,0 0 1 0 0,0 1 0 0 0,0-1-1 0 0,0 0 1 0 0,0 0 0 0 0,0 0-1 0 0,0 0 1 0 0,-1 0 0 0 0,1 0-1 0 0,0 0 1 0 0,0 0-1 0 0,0 0 1 0 0,0 0 0 0 0,0-1-1 0 0,0 1 1 0 0,0 0 0 0 0,-1-1-1 0 0,1 1 1 0 0,0 0 0 0 0,0-1-1 0 0,0 1 1 0 0,-1-1-1 0 0,1 1 1 0 0,0-1 0 0 0,-1 0-1 0 0,1 1 1 0 0,0-1 0 0 0,-1 0-1 0 0,1 1 1 0 0,-1-1 0 0 0,1 0-1 0 0,-1 0 1 0 0,1 1-1 0 0,-1-1 1 0 0,0 0 0 0 0,1 0-1 0 0,-1 0 1 0 0,0 0 0 0 0,0 0-1 0 0,1 0 1 0 0,-1 1 0 0 0,0-1-1 0 0,0-1-15 0 0,44 56-1184 0 0,-7-34-2805 0 0,-36-20 3268 0 0</inkml:trace>
  <inkml:trace contextRef="#ctx0" brushRef="#br0" timeOffset="271994.607">6568 13196 1196 0 0,'7'9'456'0'0,"0"1"1"0"0,0-1-1 0 0,-1 2 0 0 0,0-1 0 0 0,-1 1 1 0 0,0 0-1 0 0,-1 0 0 0 0,0 0 0 0 0,0 0 1 0 0,-2 1-1 0 0,1-1 0 0 0,-1 1 1 0 0,-1 0-1 0 0,0 0 0 0 0,-1 5-456 0 0,-8-16 787 0 0,100-180-913 0 0,-45 112-350 0 0,3 113-60 0 0,92 235 202 0 0,-57-142-3523 0 0,-77-129 2563 0 0</inkml:trace>
  <inkml:trace contextRef="#ctx0" brushRef="#br0" timeOffset="272459.328">7089 12972 1076 0 0,'63'97'1831'0'0,"-46"-58"-1379"0"0,-2 1 0 0 0,-1 0 0 0 0,-2 1 0 0 0,-3 1 0 0 0,0 0 0 0 0,-3 0 0 0 0,-2 0 0 0 0,0 27-452 0 0,-50 48 1432 0 0,46-117-1423 0 0,1-1 1 0 0,-1 0 0 0 0,0 1-1 0 0,0-1 1 0 0,0 0-1 0 0,0 1 1 0 0,0-1 0 0 0,-1 0-1 0 0,1 1 1 0 0,0-1-1 0 0,0 0 1 0 0,0 1-1 0 0,0-1 1 0 0,-1 1 0 0 0,1-1-1 0 0,0 0 1 0 0,-1 1-1 0 0,1-1 1 0 0,0 1 0 0 0,-1-1-1 0 0,1 1 1 0 0,-1-1-1 0 0,1 1 1 0 0,-1-1 0 0 0,1 1-1 0 0,-1-1 1 0 0,1 1-1 0 0,-1 0 1 0 0,1-1 0 0 0,-1 1-1 0 0,0 0 1 0 0,1 0-1 0 0,-1-1 1 0 0,0 1 0 0 0,1 0-1 0 0,-1 0 1 0 0,1 0-1 0 0,-1 0 1 0 0,0 0 0 0 0,1 0-1 0 0,-1 0 1 0 0,0 0-1 0 0,1 0 1 0 0,-1 0 0 0 0,0 0-1 0 0,1 0 1 0 0,-1 0-1 0 0,0 1 1 0 0,1-1 0 0 0,-1 0-1 0 0,1 0 1 0 0,-1 1-1 0 0,0-1 1 0 0,1 1 0 0 0,-1-1-1 0 0,1 0 1 0 0,-1 1-1 0 0,1-1 1 0 0,-1 1 0 0 0,1-1-1 0 0,-1 1 1 0 0,1-1-1 0 0,0 1 1 0 0,-1-1 0 0 0,1 1-1 0 0,0 0 1 0 0,-1-1-1 0 0,1 1 1 0 0,0-1 0 0 0,0 1-10 0 0,-5-53-139 0 0,7 40 111 0 0,0 0 1 0 0,1-1-1 0 0,1 1 0 0 0,0 1 0 0 0,1-1 0 0 0,0 1 1 0 0,1-1-1 0 0,0 1 0 0 0,1 1 0 0 0,0-1 1 0 0,0 1-1 0 0,1 1 0 0 0,1-1 0 0 0,-1 1 0 0 0,2 1 1 0 0,-1 0-1 0 0,1 0 0 0 0,0 1 0 0 0,1 0 1 0 0,0 0-1 0 0,0 1 0 0 0,0 1 0 0 0,1 0 0 0 0,11-3 28 0 0,-15 8 13 0 0,0 1 0 0 0,0 0 0 0 0,0 0 0 0 0,0 0 0 0 0,0 1 0 0 0,0 1-1 0 0,-1-1 1 0 0,1 1 0 0 0,-1 1 0 0 0,0-1 0 0 0,0 1 0 0 0,0 0-1 0 0,0 1 1 0 0,-1 0 0 0 0,1 0 0 0 0,-1 0 0 0 0,0 1 0 0 0,-1 0 0 0 0,0 0-1 0 0,0 0 1 0 0,0 1 0 0 0,0-1 0 0 0,-1 1 0 0 0,-1 0 0 0 0,1 1 0 0 0,-1-1-1 0 0,0 1 1 0 0,0-1 0 0 0,-1 1 0 0 0,0 0 0 0 0,-1 0 0 0 0,0 0 0 0 0,0 0-1 0 0,0 0 1 0 0,-1 0 0 0 0,0 0 0 0 0,-1 0 0 0 0,0 0 0 0 0,0 0 0 0 0,-1 0-1 0 0,0 0 1 0 0,0-1 0 0 0,-2 3-13 0 0,-28 54-202 0 0,-8-44-4268 0 0,31-19 2980 0 0</inkml:trace>
  <inkml:trace contextRef="#ctx0" brushRef="#br0" timeOffset="272722.38">7407 12947 1724 0 0,'0'-6'1104'0'0,"0"-1"-140"0"0,0 2-140 0 0,-2 2-168 0 0,2-2-99 0 0,2 0-169 0 0,-2 3-108 0 0,0-1-128 0 0,0 1-24 0 0,2 2-556 0 0,0-2-168 0 0,1 1-401 0 0,1 1-275 0 0,1 0 40 0 0</inkml:trace>
  <inkml:trace contextRef="#ctx0" brushRef="#br0" timeOffset="272986.276">7873 12762 988 0 0,'2'31'3444'0'0,"103"639"-398"0"0,-85-598-3441 0 0,-19-71 122 0 0,24-16-314 0 0,110-106-792 0 0,-117 107 1327 0 0</inkml:trace>
  <inkml:trace contextRef="#ctx0" brushRef="#br0" timeOffset="273282.433">8209 13357 4812 0 0,'1'-1'40'0'0,"-1"0"0"0"0,1 0-1 0 0,0 0 1 0 0,0 0-1 0 0,0 0 1 0 0,0 1-1 0 0,0-1 1 0 0,0 0-1 0 0,0 0 1 0 0,0 1-1 0 0,0-1 1 0 0,0 0-1 0 0,0 1 1 0 0,0-1-1 0 0,0 1 1 0 0,1-1 0 0 0,-1 1-1 0 0,0 0 1 0 0,0 0-1 0 0,1-1 1 0 0,-1 1-1 0 0,0 0 1 0 0,0 0-1 0 0,1 0 1 0 0,-1 0-1 0 0,0 1 1 0 0,1-1-1 0 0,-1 0 1 0 0,0 0 0 0 0,0 1-1 0 0,0-1 1 0 0,1 1-1 0 0,-1-1 1 0 0,0 1-1 0 0,0-1 1 0 0,0 1-1 0 0,0 0 1 0 0,0 0-1 0 0,0-1 1 0 0,0 1-1 0 0,0 0 1 0 0,0 0 0 0 0,0 0-1 0 0,-1 0 1 0 0,1 0-1 0 0,0 0 1 0 0,-1 0-1 0 0,1 0 1 0 0,0 1-1 0 0,-1-1 1 0 0,1 0-1 0 0,-1 0 1 0 0,0 0-1 0 0,1 1 1 0 0,-1-1-1 0 0,0 0 1 0 0,0 0 0 0 0,0 1-1 0 0,0-1 1 0 0,0 0-1 0 0,0 1 1 0 0,0-1-1 0 0,0 0 1 0 0,-1 0-1 0 0,1 1 1 0 0,0-1-40 0 0,3 10 42 0 0,-2-6-27 0 0,1 0 1 0 0,-1 0-1 0 0,1 0 1 0 0,1 0-1 0 0,-1 0 1 0 0,0 0-1 0 0,1-1 1 0 0,0 1-1 0 0,0-1 1 0 0,1 0-1 0 0,-1 0 1 0 0,1 0-1 0 0,0 0 0 0 0,0-1 1 0 0,0 1-1 0 0,1-1 1 0 0,-1 0-1 0 0,1 0 1 0 0,-1-1-1 0 0,1 1 1 0 0,0-1-1 0 0,0 0 1 0 0,0 0-1 0 0,0-1 1 0 0,1 0-1 0 0,-1 1 0 0 0,0-2 1 0 0,1 1-1 0 0,-1-1 1 0 0,0 0-1 0 0,1 0 1 0 0,-1 0-1 0 0,0-1 1 0 0,1 1-1 0 0,-1-2 1 0 0,0 1-1 0 0,5-2-15 0 0,3-3 77 0 0,-1 0 0 0 0,0-1 0 0 0,0-1 1 0 0,-1 0-1 0 0,0 0 0 0 0,0-1 0 0 0,-1-1 0 0 0,0 0 0 0 0,-1 0 0 0 0,0-1 1 0 0,-1 0-1 0 0,0 0 0 0 0,0-1 0 0 0,-2 0 0 0 0,1 0 0 0 0,2-8-77 0 0,-9 20 28 0 0,0 0-1 0 0,0 1 1 0 0,0-1 0 0 0,0 1-1 0 0,0-1 1 0 0,0 0 0 0 0,0 1-1 0 0,0-1 1 0 0,0 0-1 0 0,0 1 1 0 0,1-1 0 0 0,-1 0-1 0 0,0 1 1 0 0,0-1 0 0 0,0 0-1 0 0,1 1 1 0 0,-1-1-1 0 0,0 0 1 0 0,0 0 0 0 0,1 1-1 0 0,-1-1 1 0 0,0 0 0 0 0,1 0-1 0 0,-1 0 1 0 0,0 1-1 0 0,1-1 1 0 0,-1 0 0 0 0,0 0-1 0 0,1 0 1 0 0,-1 0 0 0 0,0 0-1 0 0,1 0 1 0 0,-1 1-1 0 0,1-1 1 0 0,-1 0 0 0 0,0 0-1 0 0,1 0 1 0 0,-1 0-1 0 0,0 0 1 0 0,1-1 0 0 0,-1 1-1 0 0,0 0 1 0 0,1 0 0 0 0,-1 0-1 0 0,1 0 1 0 0,-1 0-1 0 0,0 0 1 0 0,1-1 0 0 0,-1 1-1 0 0,0 0 1 0 0,0 0 0 0 0,1 0-1 0 0,-1-1 1 0 0,0 1-1 0 0,1 0 1 0 0,-1-1-28 0 0,5 59-59 0 0,-4-32 208 0 0,8 159 12 0 0,-9-177-352 0 0,-1 0 1 0 0,-1 1-1 0 0,0-1 0 0 0,0 0 0 0 0,0 0 0 0 0,-1 0 0 0 0,0 0 0 0 0,0 0 0 0 0,-1-1 1 0 0,0 1-1 0 0,-1-1 0 0 0,1 0 0 0 0,-2 0 0 0 0,1-1 0 0 0,0 0 0 0 0,-1 1 0 0 0,-1-2 1 0 0,1 1-1 0 0,-1-1 0 0 0,1 0 0 0 0,-1 0 0 0 0,-1-1 0 0 0,1 0 0 0 0,-1 0 0 0 0,1-1 1 0 0,-1 0-1 0 0,0 0 0 0 0,-1-1 0 0 0,1 0 0 0 0,0-1 0 0 0,-2 1 191 0 0,-69 5-2470 0 0,55-7 1261 0 0</inkml:trace>
  <inkml:trace contextRef="#ctx0" brushRef="#br0" timeOffset="273531.226">7754 13091 1616 0 0,'2'-5'1192'0'0,"-1"0"-196"0"0,5-2-124 0 0,-3 2-144 0 0,11-8-51 0 0,1 1-97 0 0,4 2-172 0 0,3 3-152 0 0,2 2-264 0 0,-8 5-8 0 0,8 0-444 0 0,4 0-336 0 0,0 0-621 0 0,36 17 61 0 0,-37-9 28 0 0</inkml:trace>
  <inkml:trace contextRef="#ctx0" brushRef="#br0" timeOffset="273780.797">6811 13216 1868 0 0,'-1'1'1196'0'0,"1"-1"-196"0"0,0 2-168 0 0,1-2-83 0 0,5-5-85 0 0,10-5-68 0 0,7-2-52 0 0,9-4-148 0 0,0 4-180 0 0,3-1-248 0 0,8 3-4 0 0,5-4-524 0 0,-3-1-476 0 0,11 4-373 0 0,1 2 81 0 0,0-1 52 0 0,-5 0-192 0 0</inkml:trace>
  <inkml:trace contextRef="#ctx0" brushRef="#br0" timeOffset="274616.398">9656 13204 1036 0 0,'-26'0'392'0'0,"0"2"1"0"0,0 1-1 0 0,0 0 0 0 0,1 2 0 0 0,-1 1 1 0 0,1 1-1 0 0,1 2 0 0 0,-1 0 0 0 0,1 1 1 0 0,1 1-1 0 0,0 2 0 0 0,-15 11-392 0 0,-14 31 945 0 0,99-34-466 0 0,202-7-1360 0 0,-119-40 185 0 0,-131 26 689 0 0,1 0 0 0 0,-1 0 0 0 0,1 0 0 0 0,-1 0 0 0 0,1 0 0 0 0,-1 0 0 0 0,1 0 0 0 0,-1-1 0 0 0,1 1 0 0 0,-1 0 0 0 0,1 0 0 0 0,0 0 0 0 0,-1-1 0 0 0,1 1 0 0 0,-1 0 0 0 0,1-1 0 0 0,0 1 0 0 0,-1 0 0 0 0,1-1 0 0 0,-1 1 0 0 0,1 0 0 0 0,0-1 0 0 0,0 1 0 0 0,-1-1 0 0 0,1 1 0 0 0,0-1 0 0 0,0 1 0 0 0,-1 0 0 0 0,1-1 0 0 0,0 1 0 0 0,0-1 0 0 0,0 1 0 0 0,0-1 0 0 0,0 1 0 0 0,0-1 0 0 0,0 1 0 0 0,0-1 0 0 0,0 1 0 0 0,0-1 0 0 0,0 1 0 0 0,0-1 0 0 0,0 1 0 0 0,0-1 0 0 0,0 1 0 0 0,1-1 0 0 0,-1 1 0 0 0,0-1 0 0 0,0 1 0 0 0,1-1 0 0 0,-1 1 0 0 0,0-1 0 0 0,0 1 0 0 0,1 0 0 0 0,-1-1 1 0 0,1 1-1 0 0,-1-1 7 0 0,-47-11 117 0 0,-127-13 771 0 0,173 25-885 0 0,0 0 0 0 0,0 0 0 0 0,0 0 0 0 0,0 0 1 0 0,0-1-1 0 0,0 1 0 0 0,0 0 0 0 0,0-1 0 0 0,1 1 0 0 0,-1-1 0 0 0,0 1 0 0 0,0-1 1 0 0,0 0-1 0 0,0 1 0 0 0,1-1 0 0 0,-1 0 0 0 0,0 1 0 0 0,0-1 0 0 0,1 0 0 0 0,-1 0 0 0 0,1 0 1 0 0,-1 0-1 0 0,1 1 0 0 0,-1-1 0 0 0,1 0 0 0 0,-1 0 0 0 0,1 0 0 0 0,0 0 0 0 0,0 0 1 0 0,-1 0-1 0 0,1 0 0 0 0,0 0 0 0 0,0 0 0 0 0,0 0 0 0 0,0 0 0 0 0,0 0 0 0 0,0 0 1 0 0,0-1-1 0 0,1 1 0 0 0,-1 0 0 0 0,0 0 0 0 0,0 1 0 0 0,1-1 0 0 0,-1 0 0 0 0,1 0 1 0 0,-1 0-1 0 0,1 0 0 0 0,-1 0 0 0 0,1 0 0 0 0,0 0 0 0 0,-1 1 0 0 0,1-1 0 0 0,0 0 1 0 0,0 1-1 0 0,-1-1 0 0 0,1 0 0 0 0,1 0-3 0 0,48-41-463 0 0,82-41-209 0 0,-106 72 503 0 0,-1-2 1 0 0,0-1-1 0 0,-1 0 1 0 0,0-2 0 0 0,-2-1-1 0 0,0-1 1 0 0,0-1 0 0 0,-2 0-1 0 0,0-2 1 0 0,-2 0 0 0 0,0-1-1 0 0,-2-1 1 0 0,0-1 0 0 0,-1 0-1 0 0,-2-1 1 0 0,2-6 168 0 0,-13 26 299 0 0,0-1 0 0 0,-1 0 0 0 0,1 0 1 0 0,-2 0-1 0 0,1 0 0 0 0,0 0 0 0 0,-1 0 0 0 0,0 0 1 0 0,-1 0-1 0 0,1 0 0 0 0,-1 0 0 0 0,0 0 0 0 0,-1 0 1 0 0,1 1-1 0 0,-1-1 0 0 0,0 0 0 0 0,-1 1 0 0 0,1-1 1 0 0,-1 1-1 0 0,-3-4-299 0 0,6 8 44 0 0,-1 0 1 0 0,0 0-1 0 0,1 0 0 0 0,-1 1 1 0 0,0-1-1 0 0,0 0 1 0 0,1 1-1 0 0,-1-1 0 0 0,0 1 1 0 0,0-1-1 0 0,0 1 1 0 0,0-1-1 0 0,0 1 0 0 0,0-1 1 0 0,0 1-1 0 0,0 0 1 0 0,0 0-1 0 0,0-1 0 0 0,0 1 1 0 0,0 0-1 0 0,0 0 1 0 0,0 0-1 0 0,0 0 1 0 0,0 0-1 0 0,0 0 0 0 0,0 1 1 0 0,0-1-1 0 0,0 0 1 0 0,0 0-1 0 0,0 1 0 0 0,0-1 1 0 0,1 0-1 0 0,-1 1 1 0 0,0-1-1 0 0,0 1 0 0 0,0 0 1 0 0,0-1-1 0 0,0 1 1 0 0,1 0-1 0 0,-1-1 0 0 0,0 1 1 0 0,1 0-1 0 0,-1 0 1 0 0,0-1-1 0 0,1 1 0 0 0,-1 0 1 0 0,1 0-1 0 0,-1 0 1 0 0,1 0-1 0 0,0 0 0 0 0,-1 0 1 0 0,1 0-1 0 0,0 0 1 0 0,0 0-1 0 0,0 0 1 0 0,0 0-1 0 0,-1 0 0 0 0,1 0 1 0 0,1 0-45 0 0,-16 66 215 0 0,11 7-291 0 0,3-1 1 0 0,4 1 0 0 0,3-1-1 0 0,3 0 1 0 0,3 0 0 0 0,3-1-1 0 0,8 14 76 0 0,-20-70-642 0 0,2 0-1 0 0,-1-1 0 0 0,2 1 0 0 0,0-1 1 0 0,1 0-1 0 0,1-1 0 0 0,0 0 1 0 0,1 0-1 0 0,0 0 0 0 0,1-1 0 0 0,1 0 643 0 0,1-5-1452 0 0,-2-5-22 0 0</inkml:trace>
  <inkml:trace contextRef="#ctx0" brushRef="#br0" timeOffset="274877.796">10869 12866 1016 0 0,'-12'13'360'0'0,"0"0"0"0"0,1 1 0 0 0,1 0 0 0 0,1 1 0 0 0,0 0 0 0 0,0 1 0 0 0,2 0 0 0 0,0 0 0 0 0,1 1 0 0 0,0-1 0 0 0,2 2 0 0 0,0-1-1 0 0,1 0 1 0 0,0 1 0 0 0,1 5-360 0 0,-5 170-2369 0 0,7-173 1648 0 0,0-11-588 0 0</inkml:trace>
  <inkml:trace contextRef="#ctx0" brushRef="#br0" timeOffset="275127.236">10588 12971 1468 0 0,'34'-9'5738'0'0,"32"54"-5264"0"0,-52-35 2 0 0,147 144 542 0 0,-74-37-4967 0 0,-83-103 1048 0 0,-4-14 1581 0 0</inkml:trace>
  <inkml:trace contextRef="#ctx0" brushRef="#br0" timeOffset="275329.447">10661 13151 848 0 0,'6'-13'6404'0'0,"12"4"-3760"0"0,50-5-2652 0 0,-62 13 548 0 0,68-3-995 0 0,61-14-6977 0 0,-124 13 6095 0 0</inkml:trace>
  <inkml:trace contextRef="#ctx0" brushRef="#br0" timeOffset="275905.344">10686 12781 1616 0 0,'-15'1'210'0'0,"1"1"0"0"0,-1 0 0 0 0,1 1 0 0 0,0 1 0 0 0,0 0 0 0 0,1 1 0 0 0,-1 1 0 0 0,1 0 0 0 0,0 0 0 0 0,1 2 0 0 0,-1-1 0 0 0,1 2 0 0 0,1 0 0 0 0,0 0 0 0 0,0 1 0 0 0,1 0 0 0 0,0 0 0 0 0,0 2 0 0 0,2-1 0 0 0,-1 1 0 0 0,1 0-1 0 0,1 1 1 0 0,0 0 0 0 0,1 0 0 0 0,1 0 0 0 0,0 1 0 0 0,-2 7-210 0 0,6 86 1116 0 0,7-91-1039 0 0,1 0 0 0 0,0-1 1 0 0,2 1-1 0 0,-1-2 0 0 0,2 1 0 0 0,0-1 1 0 0,1-1-1 0 0,0 0 0 0 0,1 0 0 0 0,1-1 1 0 0,-1-1-1 0 0,2 0 0 0 0,0-1 0 0 0,0 0 1 0 0,1-1-1 0 0,1-1-77 0 0,14 6 3 0 0,2-1 1 0 0,-1-2-1 0 0,2-2 1 0 0,-1 0-1 0 0,1-2 1 0 0,1-2-1 0 0,-1-1 1 0 0,1-1-1 0 0,-1-2 1 0 0,6-2-4 0 0,-30 1-33 0 0,-1 1 1 0 0,0-2 0 0 0,0 1 0 0 0,0-1 0 0 0,0-1 0 0 0,0 1 0 0 0,0-2 0 0 0,0 1 0 0 0,0-1 0 0 0,-1 0-1 0 0,1 0 1 0 0,-1-1 0 0 0,0 0 0 0 0,0 0 0 0 0,0-1 0 0 0,-1 0 0 0 0,1 0 0 0 0,-1 0 0 0 0,0-1 0 0 0,-1 0-1 0 0,0 0 1 0 0,0-1 0 0 0,0 1 0 0 0,0-1 0 0 0,-1 0 0 0 0,0-1 0 0 0,-1 1 0 0 0,0 0 0 0 0,0-1-1 0 0,0 0 1 0 0,-1 0 0 0 0,0 0 0 0 0,-1 0 0 0 0,0 0 0 0 0,0 0 0 0 0,0 0 0 0 0,-1 0 0 0 0,-1-1 0 0 0,1 1-1 0 0,-2-6 33 0 0,-5-4 10 0 0,0 0-1 0 0,-1 0 1 0 0,0 1-1 0 0,-2 0 0 0 0,0 1 1 0 0,0 0-1 0 0,-2 1 1 0 0,0 0-1 0 0,-1 0 0 0 0,0 1 1 0 0,-1 1-1 0 0,-1 1 1 0 0,0 0-1 0 0,0 0 0 0 0,-1 2 1 0 0,-1 0-1 0 0,0 1 1 0 0,0 1-1 0 0,-1 0 0 0 0,0 1 1 0 0,-12-2-10 0 0,-200-57-397 0 0,129 58-4620 0 0,99 8 3602 0 0</inkml:trace>
  <inkml:trace contextRef="#ctx0" brushRef="#br0" timeOffset="279987.259">16130 12931 1644 0 0,'-10'2'183'0'0,"1"1"0"0"0,0 1 0 0 0,0-1 0 0 0,0 1 0 0 0,1 1 0 0 0,-1 0 0 0 0,1 0 0 0 0,0 1 0 0 0,1 0 0 0 0,-1 0 0 0 0,1 1 0 0 0,1-1 0 0 0,-1 2 0 0 0,1-1-1 0 0,0 1 1 0 0,1 0 0 0 0,0 0 0 0 0,0 0 0 0 0,0 1 0 0 0,1 0 0 0 0,1 0 0 0 0,0 0 0 0 0,0 0 0 0 0,0 0 0 0 0,1 1 0 0 0,1-1 0 0 0,-1 1 0 0 0,2 0 0 0 0,-1-1 0 0 0,1 1 0 0 0,1 0 0 0 0,0 2-183 0 0,-1-6 30 0 0,0-1 1 0 0,0 1 0 0 0,1 0-1 0 0,-1-1 1 0 0,1 1 0 0 0,1 0-1 0 0,-1-1 1 0 0,1 0 0 0 0,0 1-1 0 0,0-1 1 0 0,0 0 0 0 0,1 0-1 0 0,0 0 1 0 0,0 0 0 0 0,0 0-1 0 0,1-1 1 0 0,-1 0-1 0 0,1 1 1 0 0,0-1 0 0 0,1 0-1 0 0,-1-1 1 0 0,0 1 0 0 0,1-1-1 0 0,0 0 1 0 0,0 0 0 0 0,0-1-1 0 0,0 1 1 0 0,0-1 0 0 0,1 0-1 0 0,-1 0 1 0 0,1-1 0 0 0,-1 0-1 0 0,1 0 1 0 0,-1 0 0 0 0,1-1-1 0 0,0 1 1 0 0,0-1 0 0 0,-1-1-1 0 0,1 1 1 0 0,0-1 0 0 0,-1 0-1 0 0,1 0 1 0 0,-1-1-1 0 0,1 1 1 0 0,-1-1-31 0 0,2-3-2 0 0,1 1-1 0 0,-1-2 0 0 0,0 1 1 0 0,-1-1-1 0 0,1 0 1 0 0,-1 0-1 0 0,0 0 0 0 0,-1-1 1 0 0,0 0-1 0 0,0 0 1 0 0,0-1-1 0 0,-1 1 0 0 0,0-1 1 0 0,0 0-1 0 0,-1 0 1 0 0,0 0-1 0 0,-1-1 0 0 0,0 1 1 0 0,0 0-1 0 0,0-1 1 0 0,-1 0-1 0 0,-1 1 0 0 0,1-1 1 0 0,-2-4 2 0 0,10-43 540 0 0,23 80-610 0 0,24 125 192 0 0,-54-148-111 0 0,0 1 0 0 0,0-1 1 0 0,0 0-1 0 0,1 0 0 0 0,-1 0 1 0 0,0 0-1 0 0,1-1 0 0 0,-1 1 1 0 0,1 0-1 0 0,-1-1 0 0 0,1 0 1 0 0,-1 0-1 0 0,1 0 0 0 0,-1 0 1 0 0,1 0-1 0 0,-1 0 0 0 0,1 0 1 0 0,-1-1-1 0 0,0 0 1 0 0,1 1-1 0 0,-1-1 0 0 0,1 0 1 0 0,-1 0-1 0 0,0 0 0 0 0,0 0 1 0 0,0-1-1 0 0,1 1 0 0 0,-1 0 1 0 0,0-1-1 0 0,-1 0 0 0 0,1 1 1 0 0,0-1-1 0 0,0 0 0 0 0,-1 0 1 0 0,1 0-1 0 0,-1 0 0 0 0,0 0 1 0 0,1 0-1 0 0,-1-1 1 0 0,0 1-1 0 0,0 0 0 0 0,-1-1 1 0 0,1 1-1 0 0,0-2-11 0 0,12-11 52 0 0,10-8 19 0 0,-10 7-62 0 0,2 0 1 0 0,0 0-1 0 0,0 2 0 0 0,1 0 0 0 0,1 0 1 0 0,0 2-1 0 0,1 0 0 0 0,0 1 0 0 0,1 1 1 0 0,1 1-1 0 0,-1 0 0 0 0,1 2 0 0 0,13-4-9 0 0,-26 13-21 0 0,1 0 0 0 0,-1 0-1 0 0,0 0 1 0 0,0 1-1 0 0,0 0 1 0 0,0 1 0 0 0,0-1-1 0 0,0 1 1 0 0,-1 1 0 0 0,0-1-1 0 0,0 1 1 0 0,0 0 0 0 0,-1 0-1 0 0,1 1 1 0 0,-1 0 0 0 0,-1 0-1 0 0,1 0 1 0 0,-1 0-1 0 0,0 1 1 0 0,0 0 0 0 0,-1-1-1 0 0,0 1 1 0 0,0 1 0 0 0,-1-1-1 0 0,0 0 1 0 0,0 1 0 0 0,0-1-1 0 0,-1 4 22 0 0,2-2-420 0 0,-1 1 1 0 0,0 0-1 0 0,-1 0 0 0 0,0 0 0 0 0,0 0 1 0 0,-1 0-1 0 0,-1 0 0 0 0,0 0 0 0 0,0 0 1 0 0,-1 0-1 0 0,0-1 0 0 0,0 1 0 0 0,-1 0 1 0 0,-1-1-1 0 0,0 0 0 0 0,-3 7 420 0 0,-4 3-1200 0 0</inkml:trace>
  <inkml:trace contextRef="#ctx0" brushRef="#br0" timeOffset="276267.153">11653 13002 1312 0 0,'8'-12'3826'0'0,"4"18"903"0"0,22 145-3543 0 0,-3-15-3318 0 0,-30-126 1287 0 0,3 7-4001 0 0,-9-20 3528 0 0</inkml:trace>
  <inkml:trace contextRef="#ctx0" brushRef="#br0" timeOffset="276513.689">11743 12792 1448 0 0,'2'-6'1088'0'0,"-2"1"-192"0"0,2 0-176 0 0,-2 1-72 0 0,-2-1-288 0 0,4 2-132 0 0,0 0-123 0 0,-2 1-5 0 0,0 2-16 0 0,2 0-4 0 0,-2 0-449 0 0,3 2-231 0 0,-3 1-452 0 0,4 2-276 0 0,-3 2 124 0 0</inkml:trace>
  <inkml:trace contextRef="#ctx0" brushRef="#br0" timeOffset="276746.964">11905 13299 1920 0 0,'54'-55'2740'0'0,"-42"42"-2574"0"0,0 1 0 0 0,1 0 0 0 0,0 1-1 0 0,1 1 1 0 0,0 0 0 0 0,0 0 0 0 0,1 2-1 0 0,1 0 1 0 0,-1 0 0 0 0,1 2 0 0 0,1 0-1 0 0,-1 1 1 0 0,1 0 0 0 0,0 1 0 0 0,0 1-1 0 0,0 1 1 0 0,12 0-166 0 0,-21 3 23 0 0,-1 0 1 0 0,1 1-1 0 0,0 0 0 0 0,0 0 1 0 0,-1 0-1 0 0,1 1 1 0 0,-1 1-1 0 0,0-1 0 0 0,0 1 1 0 0,0 0-1 0 0,-1 1 0 0 0,1-1 1 0 0,-1 1-1 0 0,0 1 0 0 0,0-1 1 0 0,-1 1-1 0 0,0 0 0 0 0,0 0 1 0 0,0 1-1 0 0,0-1 0 0 0,-1 1 1 0 0,-1 0-1 0 0,1 0 1 0 0,-1 0-1 0 0,0 1 0 0 0,0-1 1 0 0,-1 1-1 0 0,0 0 0 0 0,-1 0 1 0 0,0 0-1 0 0,0-1 0 0 0,0 1 1 0 0,-1 0-1 0 0,-1 5-23 0 0,0-7-14 0 0,-1 1 1 0 0,0-1-1 0 0,0 0 0 0 0,0 0 1 0 0,-1-1-1 0 0,0 1 1 0 0,0-1-1 0 0,0 1 0 0 0,-1-1 1 0 0,0 0-1 0 0,0 0 0 0 0,0 0 1 0 0,-1-1-1 0 0,0 0 0 0 0,1 0 1 0 0,-1 0-1 0 0,-1 0 0 0 0,1-1 1 0 0,-1 1-1 0 0,1-1 0 0 0,-1-1 1 0 0,0 1-1 0 0,-6 1 14 0 0,-90 21-3981 0 0,86-28 2694 0 0,-11-8 25 0 0</inkml:trace>
  <inkml:trace contextRef="#ctx0" brushRef="#br0" timeOffset="277212.135">12723 12717 924 0 0,'23'12'6656'0'0,"2"55"-6737"0"0,-24-62 451 0 0,100 477 546 0 0,-100-477-1278 0 0,5 28-191 0 0,-9-14-4119 0 0,-2-13 3394 0 0</inkml:trace>
  <inkml:trace contextRef="#ctx0" brushRef="#br0" timeOffset="277528.269">13246 12832 1240 0 0,'-94'-2'4150'0'0,"75"3"-3853"0"0,1 1 0 0 0,0 0 0 0 0,1 1 1 0 0,-1 1-1 0 0,0 1 0 0 0,1 1 0 0 0,0 0 0 0 0,0 1 0 0 0,1 1 1 0 0,0 1-1 0 0,-11 7-297 0 0,24-14 41 0 0,0 0 0 0 0,1 0 0 0 0,-1 0 1 0 0,1 0-1 0 0,0 0 0 0 0,0 0 0 0 0,0 1 0 0 0,0-1 1 0 0,0 1-1 0 0,0-1 0 0 0,1 1 0 0 0,-1 0 0 0 0,1 0 0 0 0,0 0 1 0 0,-1 0-1 0 0,1 0 0 0 0,1 0 0 0 0,-1 0 0 0 0,0 0 1 0 0,1 0-1 0 0,0 0 0 0 0,-1 0 0 0 0,1 1 0 0 0,1-1 1 0 0,-1 0-1 0 0,0 0 0 0 0,1 0 0 0 0,-1 0 0 0 0,1 0 1 0 0,0 0-1 0 0,0 0 0 0 0,0 0 0 0 0,1 0 0 0 0,-1 0 1 0 0,1 0-1 0 0,-1-1 0 0 0,1 1 0 0 0,0-1 0 0 0,0 1 1 0 0,0-1-1 0 0,0 0 0 0 0,1 1 0 0 0,-1-1 0 0 0,1 0 0 0 0,-1-1 1 0 0,1 1-42 0 0,127 83 141 0 0,16-33-2420 0 0,-45-30-2953 0 0,-87-20 3984 0 0</inkml:trace>
  <inkml:trace contextRef="#ctx0" brushRef="#br0" timeOffset="278011.031">13424 12907 1212 0 0,'55'58'3675'0'0,"-45"-40"-3192"0"0,-1 1 0 0 0,0 1 0 0 0,-1 0 0 0 0,-1 0 0 0 0,-1 0 0 0 0,-1 1 0 0 0,-1 0 0 0 0,-1 0 0 0 0,0 0 0 0 0,-2 0 0 0 0,-1 18-483 0 0,-10-49 873 0 0,13-10-918 0 0,0-1 1 0 0,2 1-1 0 0,0 0 0 0 0,1 0 0 0 0,1 1 1 0 0,1 0-1 0 0,1 0 0 0 0,0 0 1 0 0,1 1-1 0 0,1 1 0 0 0,1 0 0 0 0,1 0 1 0 0,0 1-1 0 0,1 1 0 0 0,0 0 1 0 0,5-3 44 0 0,-14 17-29 0 0,0 1 1 0 0,0-1-1 0 0,-1 1 1 0 0,1-1-1 0 0,0 1 1 0 0,0 1-1 0 0,0-1 1 0 0,-1 1-1 0 0,1 0 1 0 0,0 0-1 0 0,-1 0 1 0 0,1 1-1 0 0,0-1 1 0 0,-1 1 0 0 0,0 0-1 0 0,1 0 1 0 0,-1 1-1 0 0,0-1 1 0 0,0 1-1 0 0,0 0 1 0 0,-1 0-1 0 0,1 1 1 0 0,-1-1-1 0 0,0 1 1 0 0,0-1-1 0 0,0 1 1 0 0,0 0-1 0 0,0 0 1 0 0,-1 0-1 0 0,0 1 1 0 0,0-1 0 0 0,0 0-1 0 0,0 1 1 0 0,-1 0-1 0 0,0-1 1 0 0,0 1-1 0 0,0 1 29 0 0,48 166-298 0 0,-22-68-4074 0 0,-24-97 3039 0 0,0-3 40 0 0</inkml:trace>
  <inkml:trace contextRef="#ctx0" brushRef="#br0" timeOffset="279256.492">14236 12861 1152 0 0,'-3'-3'190'0'0,"1"0"0"0"0,-1 1 0 0 0,0 0-1 0 0,0 0 1 0 0,0 0 0 0 0,0 0 0 0 0,0 0 0 0 0,-1 0 0 0 0,1 1-1 0 0,-1-1 1 0 0,1 1 0 0 0,-1 0 0 0 0,1 0 0 0 0,-1 1 0 0 0,1-1-1 0 0,-1 1 1 0 0,0 0 0 0 0,1 0 0 0 0,-1 0 0 0 0,0 0 0 0 0,0 0-1 0 0,1 1 1 0 0,-1 0 0 0 0,1 0 0 0 0,-4 1-190 0 0,-6 1 67 0 0,1 1-1 0 0,-1 1 1 0 0,1 0-1 0 0,0 0 1 0 0,1 1 0 0 0,-1 1-1 0 0,1 0 1 0 0,0 1 0 0 0,1 0-1 0 0,0 0 1 0 0,0 1 0 0 0,1 1-1 0 0,0-1 1 0 0,0 2 0 0 0,1-1-1 0 0,1 1 1 0 0,0 0-1 0 0,0 0 1 0 0,1 1 0 0 0,1 0-1 0 0,0 0 1 0 0,0 1 0 0 0,1-1-1 0 0,1 1 1 0 0,-1 7-67 0 0,4-19 72 0 0,0-1-8 0 0,16 21-35 0 0,-10-20-31 0 0,0 0 0 0 0,0 0 0 0 0,1 0 0 0 0,-1-1 0 0 0,1 0 0 0 0,-1 0 0 0 0,0 0 0 0 0,1-1 0 0 0,-1 0 0 0 0,0-1 0 0 0,0 1 0 0 0,1-1 0 0 0,-1 0 0 0 0,0-1 0 0 0,-1 1 0 0 0,1-1 0 0 0,0 0 0 0 0,-1-1 0 0 0,0 0 0 0 0,0 1 0 0 0,0-1 0 0 0,0-1 0 0 0,0 1 0 0 0,-1-1 0 0 0,0 0 0 0 0,2-2 2 0 0,16-12 15 0 0,15-13-80 0 0,70-39-357 0 0,-103 74 411 0 0,0 0 0 0 0,0 1-1 0 0,0-1 1 0 0,-1 1 0 0 0,1-1 0 0 0,-1 1 0 0 0,0 0 0 0 0,0 1 0 0 0,-1-1 0 0 0,1 0 0 0 0,-1 1 0 0 0,0-1 0 0 0,0 1 0 0 0,0 0 0 0 0,-1 0 0 0 0,0 0 0 0 0,0-1-1 0 0,0 1 1 0 0,0 0 0 0 0,-1 2 11 0 0,1-3 1 0 0,54 162 336 0 0,-52-160-325 0 0,0 0 0 0 0,0 0 0 0 0,1-1 0 0 0,0 0 0 0 0,0 1-1 0 0,0-1 1 0 0,1 0 0 0 0,-1-1 0 0 0,1 1 0 0 0,1-1 0 0 0,-1 0 0 0 0,0-1 0 0 0,1 1 0 0 0,0-1 0 0 0,0 0 0 0 0,0 0 0 0 0,0-1 0 0 0,0 1 0 0 0,0-2 0 0 0,1 1 0 0 0,-1-1 0 0 0,1 1-1 0 0,0-2 1 0 0,-1 1 0 0 0,1-1-12 0 0,0-1-6 0 0,1 0-1 0 0,-1 0 0 0 0,0-1 0 0 0,0 1 0 0 0,0-2 1 0 0,0 1-1 0 0,0-1 0 0 0,0 0 0 0 0,0-1 0 0 0,-1 1 0 0 0,0-1 1 0 0,0-1-1 0 0,0 1 0 0 0,0-1 0 0 0,-1 0 0 0 0,0 0 1 0 0,0-1-1 0 0,0 1 0 0 0,0-1 0 0 0,-1 0 0 0 0,0 0 1 0 0,0-1-1 0 0,-1 1 0 0 0,0-1 0 0 0,0 0 0 0 0,-1 0 0 0 0,1 0 1 0 0,0-7 6 0 0,-1-90 234 0 0,-2 102-256 0 0,0 2-62 0 0,-4-2 43 0 0,-2 5-189 0 0,8 15 129 0 0,53 263-9 0 0,-34-315 104 0 0,5-32-53 0 0,74-141-168 0 0,-95 199 227 0 0,1 0 1 0 0,0 1-1 0 0,0 0 1 0 0,0-1 0 0 0,1 2-1 0 0,0-1 1 0 0,1 1-1 0 0,-1 0 1 0 0,1 1 0 0 0,0 0-1 0 0,1 0 1 0 0,-1 1-1 0 0,1 0 1 0 0,0 0 0 0 0,0 1-1 0 0,0 0 1 0 0,0 1-1 0 0,0 0 1 0 0,1 0 0 0 0,-1 1-1 0 0,9 0 0 0 0,-9 3-8 0 0,-1 1-1 0 0,0 0 0 0 0,1 0 1 0 0,-1 1-1 0 0,-1 0 1 0 0,1 1-1 0 0,-1-1 0 0 0,1 1 1 0 0,-1 1-1 0 0,-1 0 1 0 0,1 0-1 0 0,-1 0 0 0 0,0 0 1 0 0,0 1-1 0 0,-1 0 1 0 0,0 1-1 0 0,0-1 0 0 0,-1 1 1 0 0,0 0-1 0 0,0 0 1 0 0,-1 0-1 0 0,0 0 0 0 0,0 1 1 0 0,-1-1-1 0 0,0 1 1 0 0,-1 0-1 0 0,0-1 0 0 0,0 1 1 0 0,-1 0-1 0 0,0 0 1 0 0,-1 6 8 0 0,-22 84 480 0 0,62-217 535 0 0,-33 102-993 0 0,0 1 0 0 0,1 0 0 0 0,1 0 0 0 0,0 1 0 0 0,1 0 0 0 0,0 1 0 0 0,1-1 0 0 0,1 2 0 0 0,0-1 0 0 0,1 2 0 0 0,0 0 0 0 0,0 0 0 0 0,1 1 0 0 0,1 0 0 0 0,0 1-1 0 0,0 1 1 0 0,13-6-22 0 0,33 66-198 0 0,-49-27 0 0 0,-1 0 0 0 0,-1 1-1 0 0,-2 0 1 0 0,0 0-1 0 0,-2 1 1 0 0,0 0-1 0 0,-2 0 1 0 0,-1 1 198 0 0,7 41-2072 0 0,-4-46 876 0 0,1-1 28 0 0</inkml:trace>
  <inkml:trace contextRef="#ctx0" brushRef="#br0" timeOffset="281481.277">17827 12779 888 0 0,'0'0'457'0'0,"18"-3"1153"0"0,33-44 519 0 0,-91 21-676 0 0,37 25-1421 0 0,-18 0 19 0 0,0 0-1 0 0,1 1 1 0 0,-1 1-1 0 0,0 1 1 0 0,0 1-1 0 0,1 1 1 0 0,-1 0-1 0 0,1 2 1 0 0,0 0-1 0 0,0 2 1 0 0,1 0-1 0 0,0 1 0 0 0,1 1 1 0 0,0 0-1 0 0,0 2 1 0 0,1 0-1 0 0,1 1 1 0 0,0 0-1 0 0,0 1 1 0 0,2 1-1 0 0,0 1 1 0 0,0 0-1 0 0,2 1 1 0 0,0 0-1 0 0,1 1 1 0 0,0 0-1 0 0,2 0 1 0 0,0 1-1 0 0,1 1 1 0 0,1 0-1 0 0,-2 13-50 0 0,8-23-5 0 0,1 1 0 0 0,0 0-1 0 0,0-1 1 0 0,1 1 0 0 0,1 0 0 0 0,0-1-1 0 0,0 1 1 0 0,1-1 0 0 0,1 0 0 0 0,-1 0-1 0 0,2 0 1 0 0,-1 0 0 0 0,1-1 0 0 0,1 0-1 0 0,0 0 1 0 0,0 0 0 0 0,1-1 0 0 0,0 0-1 0 0,0 0 1 0 0,1 0 0 0 0,0-1 0 0 0,0-1-1 0 0,0 1 1 0 0,1-1 0 0 0,0-1 0 0 0,1 1-1 0 0,-1-2 1 0 0,1 1 0 0 0,0-1 0 0 0,0-1-1 0 0,0 0 1 0 0,1 0 0 0 0,-1-1 0 0 0,1 0-1 0 0,-1-1 1 0 0,1 0 0 0 0,0-1 0 0 0,-1 0-1 0 0,1 0 1 0 0,0-2 5 0 0,76 0-2738 0 0,28-24 46 0 0,-72 10 1434 0 0</inkml:trace>
  <inkml:trace contextRef="#ctx0" brushRef="#br0" timeOffset="281995.799">18263 12861 956 0 0,'6'-25'4935'0'0,"-2"41"-3189"0"0,-5 33-1560 0 0,3 0-1 0 0,1 0 1 0 0,3-1-1 0 0,1 0 0 0 0,3 0 1 0 0,2 0-1 0 0,1-1 1 0 0,9 14-186 0 0,20 81 461 0 0,-22-27-1500 0 0,-20-114 284 0 0,-3 2-298 0 0,-23 11-2934 0 0,19-17 2691 0 0</inkml:trace>
  <inkml:trace contextRef="#ctx0" brushRef="#br0" timeOffset="282556.73">18368 13027 1416 0 0,'-43'-54'3922'0'0,"11"-97"-1554"0"0,33 144-2337 0 0,0 1 0 0 0,0-1 0 0 0,1 1 0 0 0,0-1-1 0 0,0 1 1 0 0,1 0 0 0 0,-1-1 0 0 0,1 1 0 0 0,0 0 0 0 0,1 1 0 0 0,0-1-1 0 0,0 1 1 0 0,0 0 0 0 0,0 0 0 0 0,1 0 0 0 0,0 0 0 0 0,0 1 0 0 0,0-1 0 0 0,1 1-1 0 0,-1 1 1 0 0,1-1 0 0 0,0 1 0 0 0,0 0 0 0 0,0 0 0 0 0,0 1 0 0 0,1 0 0 0 0,-1 0-1 0 0,1 0 1 0 0,-1 1 0 0 0,1 0 0 0 0,0 0 0 0 0,-1 1 0 0 0,5 0-31 0 0,-2 3-4 0 0,0 0 0 0 0,-1 1 0 0 0,0 0 0 0 0,0 0 0 0 0,0 1 0 0 0,0 0 0 0 0,-1 0 0 0 0,0 1-1 0 0,0 0 1 0 0,0 0 0 0 0,-1 1 0 0 0,0-1 0 0 0,0 1 0 0 0,-1 1 0 0 0,1-1 0 0 0,-2 1 0 0 0,1 0 0 0 0,-1 0 0 0 0,0 1 0 0 0,-1-1 0 0 0,0 1 0 0 0,0-1 0 0 0,-1 1 0 0 0,0 0 0 0 0,0 6 4 0 0,0 4-20 0 0,0 0 1 0 0,-1 0-1 0 0,-1 0 1 0 0,0 0-1 0 0,-2 1 1 0 0,0-2-1 0 0,-1 1 1 0 0,-1 0-1 0 0,-1-1 1 0 0,-1 1-1 0 0,0-1 0 0 0,-2 1 20 0 0,-116 204 788 0 0,197-211 3 0 0,-41-5-929 0 0,-1 1 1 0 0,-1 2 0 0 0,1 0 0 0 0,-2 2-1 0 0,0 2 1 0 0,0 0 0 0 0,-1 2-1 0 0,19 15 138 0 0,70 36-3321 0 0,-83-52 1266 0 0,-22-11 802 0 0</inkml:trace>
  <inkml:trace contextRef="#ctx0" brushRef="#br0" timeOffset="283083.213">19010 12816 1932 0 0,'19'63'3467'0'0,"-18"-54"-3204"0"0,2 63 661 0 0,-2-1 0 0 0,-4 0 1 0 0,-3 0-1 0 0,-10 48-924 0 0,1 17 1922 0 0,17-131-1877 0 0,1-1 0 0 0,0 0 0 0 0,0 0 0 0 0,0 0 0 0 0,0 0 0 0 0,1-1 0 0 0,0 1 0 0 0,0-1 0 0 0,-1 0 0 0 0,2 0 0 0 0,-1 0-1 0 0,0-1 1 0 0,1 1 0 0 0,-1-1 0 0 0,1 0 0 0 0,0 0 0 0 0,-1-1 0 0 0,1 1 0 0 0,0-1 0 0 0,0 0 0 0 0,0-1 0 0 0,0 1 0 0 0,0-1 0 0 0,0 0 0 0 0,0 0 0 0 0,0-1 0 0 0,0 1 0 0 0,3-2-45 0 0,6 3 69 0 0,283 1-1080 0 0,-262-72-7719 0 0,-27 48 7526 0 0</inkml:trace>
  <inkml:trace contextRef="#ctx0" brushRef="#br0" timeOffset="283546.102">19628 12859 1712 0 0,'12'-15'4750'0'0,"-12"34"-3307"0"0,-1 7-1295 0 0,6 51 213 0 0,4 0 0 0 0,4 0 0 0 0,2-1 0 0 0,26 73-361 0 0,-26-90-2870 0 0,-50-52-475 0 0,29-12 2063 0 0</inkml:trace>
  <inkml:trace contextRef="#ctx0" brushRef="#br0" timeOffset="284167.089">19596 12904 1324 0 0,'-13'-32'5788'0'0,"0"3"-4237"0"0,13 28-1415 0 0,3-20 100 0 0,2 14-227 0 0,0 0 0 0 0,0 0 0 0 0,1 1-1 0 0,0-1 1 0 0,1 1 0 0 0,-1 0-1 0 0,1 1 1 0 0,0 0 0 0 0,0 0 0 0 0,1 0-1 0 0,0 1 1 0 0,0 0 0 0 0,0 1-1 0 0,0 0 1 0 0,0 0 0 0 0,0 0-1 0 0,1 1 1 0 0,0 1 0 0 0,-1-1 0 0 0,5 1-9 0 0,-6 4 0 0 0,-1 0 0 0 0,1 0 1 0 0,-1 1-1 0 0,0-1 0 0 0,0 2 1 0 0,0-1-1 0 0,-1 0 1 0 0,1 1-1 0 0,-1 0 0 0 0,0 1 1 0 0,-1-1-1 0 0,1 1 1 0 0,-1 0-1 0 0,0 0 0 0 0,-1 0 1 0 0,1 1-1 0 0,-1-1 0 0 0,0 1 1 0 0,-1-1-1 0 0,0 1 1 0 0,0 0-1 0 0,0 0 0 0 0,-1 0 1 0 0,0 1-1 0 0,0-1 1 0 0,-1 0-1 0 0,0 0 0 0 0,0 0 1 0 0,-1 1-1 0 0,1-1 1 0 0,-3 6-1 0 0,-37 199-155 0 0,33-187 123 0 0,6-23 29 0 0,1 1 1 0 0,0-1-1 0 0,-1 1 1 0 0,1 0-1 0 0,0-1 1 0 0,0 1-1 0 0,0 0 1 0 0,1-1-1 0 0,-1 1 1 0 0,1 0-1 0 0,-1-1 0 0 0,1 1 1 0 0,0-1-1 0 0,0 1 1 0 0,0-1-1 0 0,0 1 1 0 0,0-1-1 0 0,1 0 1 0 0,-1 0-1 0 0,1 1 1 0 0,0-1-1 0 0,-1 0 1 0 0,1 0-1 0 0,0-1 1 0 0,0 1-1 0 0,0 0 0 0 0,0-1 1 0 0,1 1-1 0 0,-1-1 1 0 0,0 0-1 0 0,1 1 1 0 0,-1-1-1 0 0,1 0 1 0 0,-1-1-1 0 0,1 1 1 0 0,-1 0-1 0 0,1-1 1 0 0,0 1-1 0 0,-1-1 1 0 0,1 0-1 0 0,0 0 1 0 0,-1 0-1 0 0,1 0 0 0 0,0 0 1 0 0,-1-1-1 0 0,1 1 1 0 0,-1-1-1 0 0,1 0 1 0 0,0 0 2 0 0,19 2-27 0 0,113 19-256 0 0,-131-19 299 0 0,0 0 0 0 0,0 0 0 0 0,0 1 0 0 0,0 0 0 0 0,0 0 0 0 0,0 0 0 0 0,-1 0 1 0 0,1 1-1 0 0,-1-1 0 0 0,0 1 0 0 0,0 0 0 0 0,0 0 0 0 0,0 0 0 0 0,0 0 0 0 0,-1 1 1 0 0,1-1-1 0 0,-1 1 0 0 0,0 0 0 0 0,0-1 0 0 0,0 1 0 0 0,0 0 0 0 0,-1 0 0 0 0,0 0 1 0 0,0 0-1 0 0,0 1 0 0 0,0-1 0 0 0,0 0 0 0 0,-1 0 0 0 0,0 4-16 0 0,-1-1 58 0 0,0-1 1 0 0,0 1-1 0 0,-1 0 0 0 0,0-1 0 0 0,0 0 0 0 0,0 1 0 0 0,-1-1 1 0 0,0 0-1 0 0,0 0 0 0 0,-1 0 0 0 0,0-1 0 0 0,0 1 1 0 0,0-1-1 0 0,0 0 0 0 0,-1 0 0 0 0,0 0 0 0 0,0-1 0 0 0,0 1 1 0 0,-1-1-1 0 0,0-1 0 0 0,1 1 0 0 0,-1-1 0 0 0,-3 1-58 0 0,-150 54 525 0 0,106-54-1522 0 0,52-4 898 0 0,0 1 0 0 0,0-1 0 0 0,0 0 0 0 0,0 0 0 0 0,0-1 0 0 0,0 1 0 0 0,1 0 0 0 0,-1 0 1 0 0,0 0-1 0 0,0-1 0 0 0,0 1 0 0 0,0 0 0 0 0,0-1 0 0 0,0 1 0 0 0,1-1 0 0 0,-1 1 0 0 0,0-1 0 0 0,0 1 0 0 0,1-1 0 0 0,-1 1 0 0 0,0-1 0 0 0,1 0 0 0 0,-1 1 0 0 0,0-1 1 0 0,1 0-1 0 0,-1 0 0 0 0,1 0 0 0 0,0 1 0 0 0,-1-1 0 0 0,1 0 0 0 0,-1 0 0 0 0,1 0 0 0 0,0 0 0 0 0,0 0 0 0 0,0 0 0 0 0,-1 0 0 0 0,1 0 0 0 0,0 1 0 0 0,0-1 0 0 0,0 0 1 0 0,0 0-1 0 0,1 0 0 0 0,-1 0 0 0 0,0 0 0 0 0,0 0 0 0 0,1 0 0 0 0,-1 0 0 0 0,0 0 0 0 0,1 1 0 0 0,-1-1 0 0 0,1 0 0 0 0,-1 0 0 0 0,1 0 0 0 0,-1 1 0 0 0,1-1 99 0 0,14-22-1301 0 0,5-2 54 0 0</inkml:trace>
  <inkml:trace contextRef="#ctx0" brushRef="#br0" timeOffset="287720.086">20964 12836 1008 0 0,'0'0'333'0'0,"0"0"-120"0"0,0 0-60 0 0,0 0 15 0 0,0 0-33 0 0,0 0-62 0 0,0 0 55 0 0,0 0 72 0 0,-1-5-11 0 0,1 4-166 0 0,0 0 0 0 0,-1 0-1 0 0,1 0 1 0 0,-1 0 0 0 0,1 0 0 0 0,-1 0-1 0 0,0 0 1 0 0,1 0 0 0 0,-1 1 0 0 0,0-1-1 0 0,0 0 1 0 0,1 0 0 0 0,-1 0 0 0 0,0 1-1 0 0,0-1 1 0 0,0 1 0 0 0,0-1 0 0 0,0 1-1 0 0,0-1 1 0 0,0 1 0 0 0,0-1 0 0 0,0 1-1 0 0,0 0 1 0 0,0-1 0 0 0,0 1 0 0 0,-1 0-1 0 0,1 0 1 0 0,0 0 0 0 0,0 0 0 0 0,0 0-1 0 0,0 0 1 0 0,0 0 0 0 0,0 1 0 0 0,0-1-1 0 0,-1 0 1 0 0,1 0 0 0 0,0 1 0 0 0,0-1-1 0 0,0 1 1 0 0,0-1 0 0 0,0 1 0 0 0,0-1-1 0 0,1 1 1 0 0,-1 0 0 0 0,0 0 0 0 0,0-1-1 0 0,0 1 1 0 0,0 0 0 0 0,1 0 0 0 0,-1 0-1 0 0,0 0 1 0 0,1 0 0 0 0,-1 0 0 0 0,1 0-1 0 0,-1 0 1 0 0,1 0 0 0 0,0 0 0 0 0,-1 0-23 0 0,-7 6 78 0 0,0 0 0 0 0,0 0 0 0 0,1 1 0 0 0,0-1 0 0 0,0 2 0 0 0,1-1 0 0 0,0 1-1 0 0,1 0 1 0 0,0 0 0 0 0,0 1 0 0 0,1-1 0 0 0,0 1 0 0 0,0 0 0 0 0,1 1 0 0 0,1-1 0 0 0,0 0 0 0 0,0 1 0 0 0,1-1 0 0 0,0 1 0 0 0,1-1 0 0 0,0 1 0 0 0,1-1 0 0 0,1 11-78 0 0,4 14 265 0 0,0-1 0 0 0,3 1 0 0 0,0-1 0 0 0,3-1 0 0 0,0 0 0 0 0,10 15-265 0 0,1 1 223 0 0,-14-35-216 0 0,-2 1-1 0 0,0 1 0 0 0,0-1 0 0 0,-2 1 1 0 0,1 0-1 0 0,-2 0 0 0 0,-1 1 0 0 0,0-1 0 0 0,-1 1 1 0 0,0 6-7 0 0,-2-20-143 0 0,-1 0 0 0 0,0 0 0 0 0,0 0 0 0 0,0 0 0 0 0,0 0 1 0 0,0 0-1 0 0,-1 0 0 0 0,1-1 0 0 0,-1 1 0 0 0,1-1 0 0 0,-1 1 0 0 0,0-1 0 0 0,0 1 1 0 0,0-1-1 0 0,-1 0 0 0 0,1 0 0 0 0,0 0 0 0 0,-1 0 0 0 0,0-1 0 0 0,1 1 1 0 0,-1-1-1 0 0,0 1 0 0 0,0-1 0 0 0,1 0 0 0 0,-1 0 0 0 0,0 0 0 0 0,0-1 1 0 0,0 1-1 0 0,-1-1 143 0 0,-16 3-1450 0 0</inkml:trace>
  <inkml:trace contextRef="#ctx0" brushRef="#br0" timeOffset="288547.284">20482 13154 984 0 0,'-9'-2'4133'0'0,"45"0"-3390"0"0,-35 2-752 0 0,398-57 1631 0 0,15 25-3322 0 0,-385 23 1412 0 0,-42 3 64 0 0,-34 2 237 0 0,46 4 59 0 0,-31 3 142 0 0,20 3-207 0 0,0 1 0 0 0,1 0 1 0 0,0 1-1 0 0,0 1 0 0 0,1 0 1 0 0,0 0-1 0 0,1 1 0 0 0,0 0 1 0 0,0 1-1 0 0,1 0 0 0 0,0 0 0 0 0,1 0 1 0 0,0 1-1 0 0,1 0 0 0 0,1 1 1 0 0,0-1-1 0 0,0 1 0 0 0,-2 12-7 0 0,8-26 31 0 0,-1 1 0 0 0,1-1-1 0 0,0 1 1 0 0,-1-1 0 0 0,1 1 0 0 0,0 0 0 0 0,-1-1-1 0 0,1 1 1 0 0,0 0 0 0 0,-1-1 0 0 0,1 1-1 0 0,0 0 1 0 0,0 0 0 0 0,-1 0 0 0 0,1 0-1 0 0,0 0 1 0 0,0 0 0 0 0,0 0 0 0 0,-1 0 0 0 0,1 0-1 0 0,0 0 1 0 0,0 0 0 0 0,-1 0 0 0 0,1 0-1 0 0,0 1 1 0 0,-1-1 0 0 0,1 0 0 0 0,0 1-1 0 0,0-1 1 0 0,-1 0 0 0 0,1 1 0 0 0,-1-1-1 0 0,1 1 1 0 0,0-1 0 0 0,-1 1 0 0 0,1-1 0 0 0,-1 1-1 0 0,1-1 1 0 0,-1 1 0 0 0,1 0 0 0 0,-1-1-1 0 0,0 1 1 0 0,1 0 0 0 0,-1-1 0 0 0,0 1-1 0 0,1 0 1 0 0,-1 0 0 0 0,0-1 0 0 0,0 1 0 0 0,0 0-1 0 0,0 0 1 0 0,0-1 0 0 0,0 1 0 0 0,0 0-1 0 0,0 0-30 0 0,106-83 582 0 0,-93 69-559 0 0,1 0-1 0 0,1 1 1 0 0,0 1-1 0 0,0 0 1 0 0,1 1-1 0 0,1 1 1 0 0,-1 0-1 0 0,1 1 1 0 0,1 1-1 0 0,10-3-22 0 0,-21 10 39 0 0,1 1-1 0 0,-1 0 1 0 0,0 1 0 0 0,1-1-1 0 0,-1 1 1 0 0,0 1 0 0 0,0-1-1 0 0,0 1 1 0 0,-1 0 0 0 0,1 1-1 0 0,-1 0 1 0 0,1 0 0 0 0,-1 0-1 0 0,0 1 1 0 0,-1 0 0 0 0,1 0-1 0 0,-1 0 1 0 0,0 0 0 0 0,0 1-1 0 0,-1 0 1 0 0,0 0 0 0 0,0 1-1 0 0,0-1 1 0 0,-1 1 0 0 0,1 0-1 0 0,-2 0 1 0 0,1 0 0 0 0,-1 0 0 0 0,0 0-1 0 0,-1 0 1 0 0,1 1 0 0 0,-1-1-1 0 0,-1 0 1 0 0,0 4-39 0 0,1-25 29 0 0,1 0 0 0 0,0 0 0 0 0,0-1 0 0 0,2 2 0 0 0,-1-1 0 0 0,2 0 0 0 0,0 1 0 0 0,0 0 0 0 0,2 0 0 0 0,-1 0 1 0 0,2 1-1 0 0,0 0 0 0 0,0 0 0 0 0,4-3-29 0 0,5-5-875 0 0,1 0 1 0 0,1 2 0 0 0,0 0 0 0 0,2 1-1 0 0,0 1 1 0 0,0 1 0 0 0,12-5 874 0 0,-9 5-1468 0 0</inkml:trace>
  <inkml:trace contextRef="#ctx0" brushRef="#br0" timeOffset="289438.475">22155 12754 1404 0 0,'0'0'516'0'0,"0"0"-86"0"0,0 0-146 0 0,0 0-16 0 0,0 0-22 0 0,0 0-26 0 0,7-1-32 0 0,-3 0-165 0 0,0 1 1 0 0,0 0 0 0 0,0 0-1 0 0,0 0 1 0 0,0 1-1 0 0,-1 0 1 0 0,1-1 0 0 0,0 1-1 0 0,0 1 1 0 0,0-1 0 0 0,-1 0-1 0 0,1 1 1 0 0,-1 0-1 0 0,1 0 1 0 0,-1 0 0 0 0,0 0-1 0 0,0 0 1 0 0,0 1 0 0 0,0 0-1 0 0,0-1 1 0 0,0 1-1 0 0,-1 0 1 0 0,1 0 0 0 0,-1 0-1 0 0,1 2-23 0 0,153 238 1522 0 0,-121-185 954 0 0,-22-79-1874 0 0,165-299 42 0 0,-156 243-947 0 0,-22 75 65 0 0,-2-12-1530 0 0,2 14 1760 0 0,-11-11-721 0 0,-2 4-2826 0 0,11 6 2286 0 0</inkml:trace>
  <inkml:trace contextRef="#ctx0" brushRef="#br0" timeOffset="289982.266">23012 12761 848 0 0,'-18'1'222'0'0,"-1"0"-1"0"0,1 2 1 0 0,1 0-1 0 0,-1 2 1 0 0,0 0 0 0 0,1 0-1 0 0,0 2 1 0 0,0 0 0 0 0,1 1-1 0 0,0 0 1 0 0,0 2-1 0 0,1 0 1 0 0,0 0 0 0 0,1 2-1 0 0,0 0 1 0 0,-4 5-222 0 0,16-15 30 0 0,0-1 1 0 0,1 1 0 0 0,-1 0-1 0 0,1 0 1 0 0,0 0 0 0 0,0 0-1 0 0,0 0 1 0 0,0 0 0 0 0,0 0-1 0 0,0 0 1 0 0,0 0 0 0 0,1 0-1 0 0,-1 0 1 0 0,1 1 0 0 0,-1-1-1 0 0,1 0 1 0 0,0 1 0 0 0,0-1-1 0 0,0 0 1 0 0,0 0-1 0 0,0 1 1 0 0,1-1 0 0 0,-1 0-1 0 0,1 0 1 0 0,-1 1 0 0 0,1-1-1 0 0,0 0 1 0 0,0 0 0 0 0,0 0-1 0 0,0 0 1 0 0,0 0 0 0 0,1 0-1 0 0,-1 0 1 0 0,0 0 0 0 0,1-1-1 0 0,-1 1 1 0 0,1-1 0 0 0,0 1-1 0 0,0-1 1 0 0,-1 1 0 0 0,1-1-1 0 0,0 0 1 0 0,0 0 0 0 0,0 0-1 0 0,1 0 1 0 0,-1 0 0 0 0,0 0-31 0 0,107 21 544 0 0,-98-22-539 0 0,0 0 1 0 0,0-1-1 0 0,0 0 0 0 0,0 0 0 0 0,-1-1 1 0 0,1-1-1 0 0,0 0 0 0 0,-1 0 0 0 0,0-1 1 0 0,1 0-1 0 0,-2-1 0 0 0,1 0 0 0 0,1-1-5 0 0,3-90 1388 0 0,-15 78-1213 0 0,2 16-176 0 0,1 1 0 0 0,-1-1 0 0 0,1 0 0 0 0,0 1 0 0 0,0-1-1 0 0,-1 1 1 0 0,1-1 0 0 0,0 1 0 0 0,0 0 0 0 0,0 0 0 0 0,1 0 0 0 0,-1 0 0 0 0,0 0 0 0 0,0 1-1 0 0,0-1 1 0 0,1 0 0 0 0,-1 1 0 0 0,0 0 0 0 0,1 0 0 0 0,-1-1 0 0 0,0 1 0 0 0,1 1 0 0 0,-1-1 0 0 0,0 0-1 0 0,0 0 1 0 0,1 1 0 0 0,-1 0 0 0 0,0-1 1 0 0,7 1-46 0 0,7 3-175 0 0,-1 1 1 0 0,1 1 0 0 0,-1 0 0 0 0,0 1 0 0 0,-1 1-1 0 0,0 0 1 0 0,0 1 0 0 0,0 1 0 0 0,-1 0-1 0 0,-1 1 1 0 0,0 0 0 0 0,1 2 220 0 0,11 16-2247 0 0,-19-16 1012 0 0</inkml:trace>
  <inkml:trace contextRef="#ctx0" brushRef="#br0" timeOffset="290341.389">23412 12829 836 0 0,'7'10'304'0'0,"-1"0"1"0"0,0 0-1 0 0,0 1 0 0 0,-1-1 1 0 0,-1 1-1 0 0,0 1 0 0 0,0-1 1 0 0,-1 0-1 0 0,0 1 0 0 0,-1 0 1 0 0,0 0-1 0 0,-1-1 0 0 0,-1 2-304 0 0,0-14 51 0 0,0 0-1 0 0,-1 0 0 0 0,1 0 0 0 0,0 0 0 0 0,-1 0 0 0 0,1 0 0 0 0,-1 0 0 0 0,1 0 0 0 0,-1 0 1 0 0,0 0-1 0 0,1 0 0 0 0,-1 1 0 0 0,0-1 0 0 0,1 0 0 0 0,-1 0 0 0 0,0 1 0 0 0,0-1 0 0 0,0 0 1 0 0,0 1-1 0 0,0-1 0 0 0,0 1 0 0 0,0-1 0 0 0,0 1 0 0 0,0 0 0 0 0,0-1 0 0 0,0 1 1 0 0,0 0-1 0 0,0 0 0 0 0,0 0 0 0 0,0 0 0 0 0,0 0 0 0 0,0 0 0 0 0,0 0 0 0 0,0 0 0 0 0,0 0 1 0 0,-1 0-1 0 0,1 0 0 0 0,0 1 0 0 0,0-1 0 0 0,0 0 0 0 0,0 1 0 0 0,0-1 0 0 0,0 1 0 0 0,1-1 1 0 0,-1 1-1 0 0,0 0 0 0 0,0-1 0 0 0,0 1 0 0 0,0 0 0 0 0,1 0 0 0 0,-1-1 0 0 0,0 1 0 0 0,1 0 1 0 0,-1 0-1 0 0,0 0 0 0 0,1 0 0 0 0,-1 0 0 0 0,1 0 0 0 0,0 0 0 0 0,-1 0 0 0 0,1 0 1 0 0,0 0-1 0 0,-1 0 0 0 0,1 0 0 0 0,0 0 0 0 0,0 0 0 0 0,0 1-50 0 0,5-21-94 0 0,1 0-1 0 0,1 1 1 0 0,0 0 0 0 0,1 0-1 0 0,1 1 1 0 0,1 0 0 0 0,0 0-1 0 0,2 1 1 0 0,0 1-1 0 0,0 0 1 0 0,1 0 0 0 0,1 1-1 0 0,1 1 1 0 0,-1 0 0 0 0,17-9 94 0 0,12-15-2901 0 0,-37 32 1739 0 0</inkml:trace>
  <inkml:trace contextRef="#ctx0" brushRef="#br0" timeOffset="290595.965">23782 12729 1520 0 0,'17'31'623'0'0,"-1"1"0"0"0,-1 1 0 0 0,-2 0-1 0 0,-1 0 1 0 0,-2 2 0 0 0,-1-1 0 0 0,-2 1 0 0 0,0 10-623 0 0,-10-25-3661 0 0,-15-14 2339 0 0</inkml:trace>
  <inkml:trace contextRef="#ctx0" brushRef="#br0" timeOffset="290765.537">23705 12577 1312 0 0,'2'-3'912'0'0,"0"0"-148"0"0,0-1-148 0 0,-2 3-156 0 0,0-3-196 0 0,3 3-72 0 0,-1 1-12 0 0,0 1-360 0 0,3 1-248 0 0,0 0-544 0 0,2-1 40 0 0</inkml:trace>
  <inkml:trace contextRef="#ctx0" brushRef="#br0" timeOffset="291170.989">24176 12744 1372 0 0,'-13'0'196'0'0,"-1"1"1"0"0,1 1-1 0 0,0 0 0 0 0,-1 1 0 0 0,1 0 1 0 0,0 1-1 0 0,0 0 0 0 0,1 1 1 0 0,0 1-1 0 0,-1 0 0 0 0,2 0 0 0 0,-1 2 1 0 0,1-1-1 0 0,0 1 0 0 0,1 1 0 0 0,-1 0 1 0 0,2 0-1 0 0,-1 1 0 0 0,2 0 0 0 0,-1 1 1 0 0,1 0-1 0 0,1 0 0 0 0,0 1 1 0 0,0 0-1 0 0,2 0 0 0 0,-1 0 0 0 0,1 1 1 0 0,1 0-1 0 0,0 0 0 0 0,1 0 0 0 0,1 0 1 0 0,0 1-197 0 0,2-11 14 0 0,0-1 1 0 0,0 0 0 0 0,1 1-1 0 0,-1-1 1 0 0,1 0 0 0 0,0 1-1 0 0,-1-1 1 0 0,1 0-1 0 0,0 0 1 0 0,0 0 0 0 0,1 0-1 0 0,-1 0 1 0 0,0 0 0 0 0,1 0-1 0 0,-1 0 1 0 0,1 0 0 0 0,0 0-1 0 0,-1-1 1 0 0,1 1-1 0 0,0-1 1 0 0,0 1 0 0 0,0-1-1 0 0,0 0 1 0 0,0 0 0 0 0,1 0-1 0 0,-1 0 1 0 0,0 0 0 0 0,0 0-1 0 0,1-1 1 0 0,-1 1-1 0 0,0-1 1 0 0,1 0 0 0 0,-1 1-1 0 0,1-1 1 0 0,-1 0 0 0 0,0 0-1 0 0,3-1-14 0 0,81-14 149 0 0,-77 9-135 0 0,0 0-1 0 0,-1-1 0 0 0,0 0 1 0 0,0-1-1 0 0,0 0 0 0 0,-1 0 0 0 0,-1 0 1 0 0,1-1-1 0 0,-1 0 0 0 0,-1 0 1 0 0,1 0-1 0 0,-2-1 0 0 0,1 0 0 0 0,-1 0 1 0 0,-1 0-1 0 0,0-1 0 0 0,0 1 1 0 0,-1-1-1 0 0,0 0 0 0 0,-1 1 0 0 0,0-1 1 0 0,-1 0-1 0 0,0 0 0 0 0,-1 1 1 0 0,0-1-1 0 0,-2-5-13 0 0,3 15 34 0 0,17-16-126 0 0,109 134-64 0 0,-111-99-169 0 0,0 2 0 0 0,-1 0 0 0 0,-1 0 0 0 0,-1 1-1 0 0,-1 1 1 0 0,-1 0 0 0 0,-1 0 0 0 0,-1 1 0 0 0,-1 2 325 0 0,-6-23-847 0 0,-1-2-265 0 0,0 0-38 0 0</inkml:trace>
  <inkml:trace contextRef="#ctx0" brushRef="#br0" timeOffset="291641.875">24427 12809 1280 0 0,'4'0'81'0'0,"0"0"-1"0"0,-1 0 1 0 0,1 1 0 0 0,0 0-1 0 0,0-1 1 0 0,-1 1 0 0 0,1 1-1 0 0,0-1 1 0 0,-1 0 0 0 0,1 1-1 0 0,-1 0 1 0 0,0 0-1 0 0,0 0 1 0 0,1 0 0 0 0,-1 0-1 0 0,0 1 1 0 0,-1-1 0 0 0,1 1-1 0 0,0 0 1 0 0,-1 0 0 0 0,0 0-1 0 0,1 0 1 0 0,-1 0 0 0 0,0 0-1 0 0,-1 1 1 0 0,1-1-1 0 0,-1 1 1 0 0,1-1 0 0 0,-1 1-1 0 0,0-1 1 0 0,0 1 0 0 0,0 3-81 0 0,1-3 193 0 0,-1 4 38 0 0,1-1 1 0 0,-1 1-1 0 0,-1 0 1 0 0,0-1 0 0 0,0 1-1 0 0,0 0 1 0 0,-1-1-1 0 0,0 1 1 0 0,0 0-1 0 0,-1-1 1 0 0,0 1-1 0 0,-1-1 1 0 0,1 0 0 0 0,-1 0-1 0 0,-1 0 1 0 0,1 0-1 0 0,-1 0 1 0 0,0-1-1 0 0,-5 6-231 0 0,157-222 1381 0 0,-89 139-1691 0 0,-59 71 246 0 0,0 0 40 0 0,0 0 46 0 0,0 0 3 0 0,30 38-190 0 0,-29-34 160 0 0,2 5-96 0 0,0-1 0 0 0,1 0 1 0 0,-1 0-1 0 0,2 0 1 0 0,-1 0-1 0 0,1-1 1 0 0,0 1-1 0 0,0-1 0 0 0,1 0 1 0 0,0-1-1 0 0,1 0 1 0 0,-1 0-1 0 0,1 0 1 0 0,0 0-1 0 0,0-1 0 0 0,1-1 1 0 0,0 1-1 0 0,0-1 1 0 0,0 0-1 0 0,0-1 1 0 0,0 0-1 0 0,2 0 101 0 0,69-12-3844 0 0,-51 0 2536 0 0</inkml:trace>
  <inkml:trace contextRef="#ctx0" brushRef="#br0" timeOffset="292044.079">25209 12724 868 0 0,'3'-10'656'0'0,"6"-26"1955"0"0,-33 42-1170 0 0,18-2-1386 0 0,1 1 1 0 0,-1 0 0 0 0,1 0-1 0 0,-1 0 1 0 0,1 1-1 0 0,1 0 1 0 0,-1 0 0 0 0,1 0-1 0 0,0 1 1 0 0,1-1-1 0 0,-1 1 1 0 0,1 0 0 0 0,1 0-1 0 0,-1 0 1 0 0,1 0-1 0 0,0 0 1 0 0,1 0 0 0 0,0 1-1 0 0,0-1 1 0 0,0 1-1 0 0,1-1 1 0 0,0 1 0 0 0,1-1-1 0 0,-1 1 1 0 0,2-1-1 0 0,-1 0 1 0 0,1 1 0 0 0,0-1-1 0 0,0 0 1 0 0,1 0 0 0 0,0 0-1 0 0,0-1 1 0 0,1 1-1 0 0,0-1 1 0 0,0 1 0 0 0,0-1-1 0 0,1-1 1 0 0,0 1-1 0 0,0 0 1 0 0,0-1 0 0 0,1 0-1 0 0,0-1 1 0 0,2 2-56 0 0,8 2 39 0 0,0-1 0 0 0,1-1 0 0 0,-1 0 0 0 0,1-2 0 0 0,1 0 0 0 0,-1-1 0 0 0,0 0 0 0 0,1-1-1 0 0,-1-1 1 0 0,1-1 0 0 0,3-1-39 0 0,1-1 5 0 0,1 0 0 0 0,-1-1-1 0 0,0-2 1 0 0,0 0-1 0 0,0-2 1 0 0,-1 0 0 0 0,0-1-1 0 0,0-1 1 0 0,-1-1-1 0 0,0-1 1 0 0,7-6-5 0 0,-20 13 13 0 0,-2-1 0 0 0,1 0-1 0 0,0 0 1 0 0,-1 0 0 0 0,0 0 0 0 0,0-1 0 0 0,-1 0-1 0 0,1 0 1 0 0,-1 0 0 0 0,-1 0 0 0 0,1-1 0 0 0,-1 0-1 0 0,0 0 1 0 0,-1 1 0 0 0,1-2 0 0 0,-1 1-1 0 0,0-7-12 0 0,-2 11 19 0 0,-1 0-1 0 0,0-1 0 0 0,0 1 0 0 0,0 0 1 0 0,-1 0-1 0 0,1 0 0 0 0,-1 0 0 0 0,0 0 1 0 0,0 0-1 0 0,0 0 0 0 0,0 1 0 0 0,0-1 1 0 0,0 1-1 0 0,-1-1 0 0 0,1 1 0 0 0,-1 0 0 0 0,0 0 1 0 0,0 0-1 0 0,1 1 0 0 0,-1-1 0 0 0,0 0 1 0 0,-1 1-1 0 0,1 0 0 0 0,0 0 0 0 0,0 0 1 0 0,-1 0-1 0 0,1 0 0 0 0,0 1 0 0 0,-1 0 0 0 0,0-1-18 0 0,-105-9 392 0 0,104 9-378 0 0,0 0 0 0 0,0 0 0 0 0,0 0 0 0 0,-1 1 0 0 0,1-1 0 0 0,0 2 1 0 0,0-1-1 0 0,0 0 0 0 0,0 1 0 0 0,0 0 0 0 0,0 0 0 0 0,0 0 0 0 0,0 1 1 0 0,0 0-1 0 0,0 0 0 0 0,1 0 0 0 0,-1 0 0 0 0,1 1 0 0 0,0 0 0 0 0,-1 0 1 0 0,1 0-1 0 0,0 0 0 0 0,1 1 0 0 0,-1-1 0 0 0,1 1 0 0 0,-1 0 0 0 0,1 0 1 0 0,0 1-1 0 0,1-1 0 0 0,-1 0 0 0 0,1 1 0 0 0,-1 0 0 0 0,0 3-14 0 0,8 2 7 0 0,-1 0 0 0 0,1 0-1 0 0,1-1 1 0 0,0 0 0 0 0,0 0-1 0 0,1 0 1 0 0,0-1 0 0 0,0 1 0 0 0,1-2-1 0 0,0 1 1 0 0,1-1 0 0 0,-1-1-1 0 0,1 1 1 0 0,1-1 0 0 0,-1-1 0 0 0,1 0-1 0 0,0 0 1 0 0,5 1-7 0 0,110 47-1369 0 0,75-23-4934 0 0,-169-30 4842 0 0</inkml:trace>
  <inkml:trace contextRef="#ctx0" brushRef="#br0" timeOffset="292695.41">26500 12709 904 0 0,'-51'-9'4302'0'0,"-82"51"-2000"0"0,123-36-2092 0 0,-47 48 1056 0 0,61-49-1256 0 0,-1-1 0 0 0,1 0 0 0 0,0 0 0 0 0,0 0 0 0 0,0 0 0 0 0,0-1 0 0 0,1 1 1 0 0,-1-1-1 0 0,1 0 0 0 0,0 0 0 0 0,0-1 0 0 0,0 0 0 0 0,0 0 0 0 0,0 0 0 0 0,1 0 0 0 0,-1-1 0 0 0,0 0 0 0 0,1 0 0 0 0,0 0 0 0 0,-1-1 0 0 0,1 1 0 0 0,-1-1 0 0 0,1-1 0 0 0,3 0-10 0 0,-3 2-1 0 0,17 1-26 0 0,0-1 0 0 0,0-1 1 0 0,0-1-1 0 0,0-1 1 0 0,0-2-1 0 0,0 0 1 0 0,0-1-1 0 0,-1-1 1 0 0,0-1-1 0 0,0-1 0 0 0,8-4 27 0 0,-30 11 9 0 0,1 1 0 0 0,0 0 0 0 0,0 0-1 0 0,0-1 1 0 0,0 1 0 0 0,-1 0 0 0 0,1-1-1 0 0,0 1 1 0 0,0-1 0 0 0,-1 1-1 0 0,1-1 1 0 0,0 0 0 0 0,-1 1 0 0 0,1-1-1 0 0,0 0 1 0 0,-1 1 0 0 0,1-1-1 0 0,-1 0 1 0 0,1 0 0 0 0,-1 1 0 0 0,0-1-1 0 0,1 0 1 0 0,-1 0 0 0 0,0 0-1 0 0,1 0 1 0 0,-1 1 0 0 0,0-1 0 0 0,0 0-1 0 0,0 0 1 0 0,0 0 0 0 0,0 0-1 0 0,0 0 1 0 0,0 0 0 0 0,0 0 0 0 0,0 1-1 0 0,0-1 1 0 0,-1 0 0 0 0,1 0 0 0 0,0 0-1 0 0,0 0 1 0 0,-1 1 0 0 0,1-1-1 0 0,-1 0 1 0 0,1 0 0 0 0,-1 0 0 0 0,1 1-1 0 0,-1-1 1 0 0,1 0 0 0 0,-1 1-1 0 0,0-1 1 0 0,1 1 0 0 0,-1-1 0 0 0,0 0-1 0 0,1 1 1 0 0,-1 0 0 0 0,0-1-1 0 0,0 1 1 0 0,0-1 0 0 0,0 1 0 0 0,1 0-1 0 0,-1 0 1 0 0,0-1 0 0 0,0 1-9 0 0,-56-23 433 0 0,-129 7 399 0 0,185 16-848 0 0,1 0-31 0 0,-1 4-168 0 0,157-17-510 0 0,-101 3 585 0 0,-38 10 56 0 0,0 0 0 0 0,0-2 0 0 0,0 0 1 0 0,-1-1-1 0 0,1 0 0 0 0,0-2 0 0 0,-1 0 0 0 0,0 0 0 0 0,0-2 1 0 0,-1 0-1 0 0,0-1 0 0 0,0 0 0 0 0,0-1 0 0 0,-1-1 0 0 0,-1 0 1 0 0,0-1-1 0 0,0-1 0 0 0,-1 0 0 0 0,0 0 0 0 0,-1-1 0 0 0,-1 0 1 0 0,0-1-1 0 0,3-7 84 0 0,-12 18 109 0 0,0 1 0 0 0,0 0 0 0 0,-1-1 1 0 0,1 1-1 0 0,-1 0 0 0 0,0-1 0 0 0,1 1 1 0 0,-1-1-1 0 0,0 1 0 0 0,0-1 0 0 0,-1 1 0 0 0,1-1 1 0 0,0 1-1 0 0,-1-1 0 0 0,0 1 0 0 0,1 0 1 0 0,-1-1-1 0 0,0 1 0 0 0,0 0 0 0 0,0 0 0 0 0,-1 0 1 0 0,1 0-1 0 0,0 0 0 0 0,-1 0 0 0 0,0 0 1 0 0,1 0-1 0 0,-1 0 0 0 0,-1-1-109 0 0,-5-6 561 0 0,9 10-527 0 0,-1-1 0 0 0,0 1 0 0 0,0-1-1 0 0,1 1 1 0 0,-1-1 0 0 0,0 1 0 0 0,0-1-1 0 0,0 1 1 0 0,0-1 0 0 0,0 1 0 0 0,0 0-1 0 0,0-1 1 0 0,0 1 0 0 0,0-1 0 0 0,0 1-1 0 0,0-1 1 0 0,0 1 0 0 0,0-1 0 0 0,0 1-1 0 0,-1-1 1 0 0,1 1 0 0 0,0-1 0 0 0,0 1-1 0 0,-1-1 1 0 0,1 1 0 0 0,0-1 0 0 0,-1 0 0 0 0,1 1-1 0 0,0-1 1 0 0,-1 1 0 0 0,1-1 0 0 0,0 0-1 0 0,-1 1 1 0 0,1-1 0 0 0,-1 0 0 0 0,1 0-1 0 0,-1 1 1 0 0,1-1 0 0 0,-1 0 0 0 0,1 0-1 0 0,-1 0 1 0 0,1 1 0 0 0,-1-1 0 0 0,1 0-1 0 0,-1 0 1 0 0,1 0 0 0 0,-1 0 0 0 0,1 0-1 0 0,-1 0 1 0 0,1 0 0 0 0,-1 0 0 0 0,1 0-1 0 0,-1-1 1 0 0,1 1 0 0 0,-1 0 0 0 0,1 0-1 0 0,-1 0 1 0 0,1 0 0 0 0,-1-1 0 0 0,1 1-1 0 0,-1 0 1 0 0,1-1 0 0 0,-1 1 0 0 0,1 0-1 0 0,0-1 1 0 0,-1 1 0 0 0,1 0 0 0 0,-1-1-1 0 0,1 1-33 0 0,-1 39 524 0 0,23 114 399 0 0,-15-123-903 0 0,-2 0 1 0 0,-1 0-1 0 0,-1 0 1 0 0,-1 1 0 0 0,-2-1-1 0 0,-3 27-20 0 0,-40 110-1646 0 0,38-157 1502 0 0,-33 65-2666 0 0,-24-27-3365 0 0,58-47 4825 0 0,-7-1 26 0 0</inkml:trace>
  <inkml:trace contextRef="#ctx0" brushRef="#br0" timeOffset="293163.73">27659 12372 1404 0 0,'-5'19'3463'0'0,"3"18"-2529"0"0,4 7-338 0 0,2 0 0 0 0,2 0 0 0 0,1-1 0 0 0,3 0 0 0 0,11 32-596 0 0,16 149-1685 0 0,-67-190-2245 0 0,21-31 2696 0 0</inkml:trace>
  <inkml:trace contextRef="#ctx0" brushRef="#br0" timeOffset="293598.47">27325 12554 1588 0 0,'-37'-2'4250'0'0,"26"0"-1809"0"0,29-1-1132 0 0,671-37 1454 0 0,-684 40-3038 0 0,21-5 518 0 0,-29-6-6269 0 0,2 11 4655 0 0,1 0-5 0 0,0 0 45 0 0,0 0 112 0 0</inkml:trace>
  <inkml:trace contextRef="#ctx0" brushRef="#br0" timeOffset="293830.955">28004 12691 1796 0 0,'10'23'6621'0'0,"-7"-4"-4189"0"0,-13-5-3857 0 0,-17-7-3522 0 0,6-7 3773 0 0,9 0 83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7:5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1556 0 0,'15'12'4324'0'0,"32"-6"-3569"0"0,-46-6-524 0 0,126 2 1565 0 0,0-5 0 0 0,124-20-1796 0 0,-151 12 414 0 0,2 2-376 0 0,181-23-464 0 0,-99-5-2595 0 0,-90-11-967 0 0,-70 26 2785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7:5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2008 0 0,'2'0'824'0'0,"1"0"-36"0"0,1 0-72 0 0,-3 0-100 0 0,3-2-35 0 0,-2 4-153 0 0,-2-2 52 0 0,3 1-128 0 0,1 1 0 0 0,-2 5-48 0 0,1-4-208 0 0,-1 4-124 0 0,9 9 0 0 0,-4 3-660 0 0,-2-1-600 0 0,-3-1-25 0 0,-2-17-7 0 0,0 11 104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7:5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0 988 0 0,'0'7'1148'0'0,"0"-2"-244"0"0,0 0-88 0 0,0 0-88 0 0,2-4-100 0 0,-1 3-139 0 0,3 1-141 0 0,-2-2-140 0 0,-1 0-172 0 0,3 4 0 0 0,0-4-364 0 0,1 2-433 0 0,0-3-535 0 0,1 1 68 0 0,-3 1 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7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0 1664 0 0,'-55'70'3922'0'0,"-41"143"-2459"0"0,-84 359-405 0 0,178-566-1346 0 0,0 0 1 0 0,0 1 0 0 0,0-1-1 0 0,-1 0 1 0 0,1 0 0 0 0,-2 0-1 0 0,1-1 1 0 0,-1 1 0 0 0,1-1 0 0 0,-1 1-1 0 0,-1-1 1 0 0,1-1 0 0 0,-1 1-1 0 0,0-1 1 0 0,0 1 0 0 0,0-1-1 0 0,-1-1 1 0 0,-2 2 287 0 0,-7-3-1167 0 0</inkml:trace>
  <inkml:trace contextRef="#ctx0" brushRef="#br0" timeOffset="247.118">0 265 1424 0 0,'11'-43'7494'0'0,"20"44"-6337"0"0,52 39-788 0 0,-1 3 0 0 0,-2 3 0 0 0,-2 5 1 0 0,13 14-370 0 0,178 110-6212 0 0,-206-145 3780 0 0,-37-21 1280 0 0</inkml:trace>
  <inkml:trace contextRef="#ctx0" brushRef="#br0" timeOffset="603.104">1026 254 1044 0 0,'21'32'2620'0'0,"77"190"-124"0"0,-11-98-1463 0 0,-84-124-1022 0 0,-1 1 0 0 0,1-1 0 0 0,0 0 0 0 0,-1 0 0 0 0,1 0 0 0 0,0 0 0 0 0,-1 0-1 0 0,1 0 1 0 0,-1-1 0 0 0,1 1 0 0 0,0-1 0 0 0,-1 0 0 0 0,1 0 0 0 0,-1 0 0 0 0,0 0 0 0 0,1 0-1 0 0,-1 0 1 0 0,0-1 0 0 0,0 1 0 0 0,1-1 0 0 0,-1 0 0 0 0,-1 1 0 0 0,1-1 0 0 0,0 0 0 0 0,0 0-1 0 0,-1 0 1 0 0,1 0 0 0 0,-1-1 0 0 0,1 1 0 0 0,-1 0 0 0 0,1-2-11 0 0,2-1 34 0 0,92-148 126 0 0,-88 133-173 0 0,1 0-1 0 0,1 1 1 0 0,1 0-1 0 0,1 1 1 0 0,0 1-1 0 0,2 0 1 0 0,0 0-1 0 0,0 1 1 0 0,2 1-1 0 0,0 1 1 0 0,0 0-1 0 0,1 1 1 0 0,15-8 13 0 0,-28 20-17 0 0,-1-1-1 0 0,1 2 1 0 0,0-1-1 0 0,0 0 1 0 0,0 1-1 0 0,0 0 1 0 0,0-1-1 0 0,-1 2 1 0 0,1-1-1 0 0,0 0 1 0 0,0 1 0 0 0,0 0-1 0 0,0 0 1 0 0,0 0-1 0 0,-1 0 1 0 0,1 0-1 0 0,-1 1 1 0 0,1 0-1 0 0,-1 0 1 0 0,1 0-1 0 0,-1 0 1 0 0,0 0-1 0 0,0 1 1 0 0,0-1 0 0 0,0 1-1 0 0,0 0 1 0 0,-1 0-1 0 0,1 0 1 0 0,-1 0-1 0 0,0 0 1 0 0,0 1 17 0 0,62 111-1751 0 0,-36-51-333 0 0,-18-31 934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7:5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52 860 0 0,'0'0'575'0'0,"-3"-22"752"0"0,-4 18-1280 0 0,0 0 0 0 0,0 1 0 0 0,-1-1 0 0 0,1 1 0 0 0,-1 1 0 0 0,1-1 0 0 0,-1 1 0 0 0,0 1 1 0 0,0-1-1 0 0,0 1 0 0 0,0 1 0 0 0,0 0 0 0 0,0 0 0 0 0,0 0 0 0 0,0 1 0 0 0,0 0 0 0 0,0 1 0 0 0,0-1 0 0 0,0 2 0 0 0,1-1 0 0 0,-1 1 0 0 0,1 0 0 0 0,0 1 0 0 0,-1 0 0 0 0,1 0 0 0 0,-1 1-47 0 0,-14 12 102 0 0,1 0 0 0 0,0 1-1 0 0,1 1 1 0 0,2 1 0 0 0,0 1 0 0 0,1 1-1 0 0,1 0 1 0 0,0 1 0 0 0,2 1 0 0 0,1 0-1 0 0,1 1 1 0 0,1 0 0 0 0,2 1-1 0 0,0 0 1 0 0,1 1-102 0 0,-13 27 337 0 0,-184 492 1682 0 0,204-541-2002 0 0,-1 0 0 0 0,0 0 0 0 0,-1 0 0 0 0,1-1 0 0 0,-1 1 0 0 0,0-1 0 0 0,0 0 0 0 0,0 0 0 0 0,-1 0 0 0 0,1 0 0 0 0,-1 0 0 0 0,0-1 0 0 0,0 0 0 0 0,0 0 0 0 0,-1 0 0 0 0,1 0 0 0 0,-1 0 0 0 0,1-1 0 0 0,-1 0 0 0 0,-2 0-17 0 0,2-3-26 0 0,1-1 0 0 0,-1 0-1 0 0,1 0 1 0 0,-1-1 0 0 0,1 1-1 0 0,0-1 1 0 0,0 0 0 0 0,0 0-1 0 0,0 0 1 0 0,0-1 0 0 0,1 1-1 0 0,-1-1 1 0 0,1 0-1 0 0,0 0 1 0 0,0 0 0 0 0,1-1-1 0 0,-1 1 1 0 0,1 0 0 0 0,0-1-1 0 0,0 0 1 0 0,0-1 26 0 0,0-5-13 0 0,0 0 1 0 0,1 0-1 0 0,0-1 0 0 0,1 1 1 0 0,0 0-1 0 0,1 0 0 0 0,0 0 0 0 0,1 0 1 0 0,0 0-1 0 0,1 0 0 0 0,0 0 1 0 0,0 1-1 0 0,2-1 0 0 0,-1 1 1 0 0,1 0-1 0 0,0 0 0 0 0,1 1 0 0 0,0-1 1 0 0,1 1-1 0 0,0 1 0 0 0,0-1 1 0 0,1 1-1 0 0,0 0 0 0 0,1 1 0 0 0,-1 0 1 0 0,1 0-1 0 0,1 1 0 0 0,-1 0 1 0 0,1 1-1 0 0,0 0 0 0 0,0 1 1 0 0,1-1-1 0 0,-1 2 0 0 0,1 0 0 0 0,0 0 1 0 0,0 1-1 0 0,0 0 0 0 0,0 1 1 0 0,11 0 12 0 0,-5 4-4 0 0,0 1 0 0 0,1 1-1 0 0,-2 0 1 0 0,1 1 0 0 0,-1 1 0 0 0,1 1 0 0 0,-2 0 0 0 0,1 1 0 0 0,-1 1 0 0 0,-1 0 0 0 0,0 1 0 0 0,7 7 4 0 0,44 28-5 0 0,-1-1 81 0 0,-56-37-82 0 0,0 1 0 0 0,1-2-1 0 0,-1 1 1 0 0,1-2 0 0 0,1 1 0 0 0,-1-1 0 0 0,1 0-1 0 0,1-1 1 0 0,-1 0 0 0 0,0-1 0 0 0,1 0 0 0 0,0-1-1 0 0,0 0 1 0 0,0 0 0 0 0,1-1 0 0 0,-1-1 0 0 0,0 0-1 0 0,1 0 1 0 0,-1-1 0 0 0,1-1 0 0 0,-1 0 0 0 0,0 0-1 0 0,1-1 1 0 0,-1-1 0 0 0,1 0 6 0 0,-4-1-109 0 0,0-1 0 0 0,0 1 0 0 0,0-1 0 0 0,-1 0 0 0 0,1-1 1 0 0,-2 0-1 0 0,1 0 0 0 0,0 0 0 0 0,-1-1 0 0 0,-1 0 0 0 0,1 0 0 0 0,-1-1 0 0 0,0 1 0 0 0,0-1 0 0 0,-1 0 0 0 0,0-1 0 0 0,2-7 109 0 0,-7 13-39 0 0,0 0 0 0 0,0 0 0 0 0,0 0-1 0 0,0 0 1 0 0,-1 0 0 0 0,1 0 0 0 0,-1 1-1 0 0,0-1 1 0 0,0 0 0 0 0,0 1-1 0 0,0-1 1 0 0,0 1 0 0 0,0 0 0 0 0,-1 0-1 0 0,1 0 1 0 0,-1 0 0 0 0,1 0-1 0 0,-1 0 1 0 0,0 1 0 0 0,0-1 0 0 0,0 1-1 0 0,0 0 1 0 0,0 0 0 0 0,0 0-1 0 0,0 0 1 0 0,0 0 0 0 0,0 1 0 0 0,-1-1-1 0 0,1 1 1 0 0,0 0 0 0 0,0 0 0 0 0,0 0-1 0 0,-1 1 1 0 0,1-1 0 0 0,-3 1 39 0 0,-9 0 16 0 0,1 1 1 0 0,-1 0-1 0 0,1 1 1 0 0,0 0 0 0 0,0 1-1 0 0,0 1 1 0 0,0 0-1 0 0,1 1 1 0 0,0 0-1 0 0,0 1 1 0 0,0 1 0 0 0,1 0-1 0 0,0 1 1 0 0,1 0-1 0 0,0 0 1 0 0,0 2-1 0 0,1-1 1 0 0,0 1-1 0 0,1 0 1 0 0,-2 5-17 0 0,9-14 19 0 0,0 0-1 0 0,1 1 1 0 0,-1-1-1 0 0,0 1 1 0 0,1-1-1 0 0,0 1 1 0 0,0 0-1 0 0,0 0 1 0 0,0 0-1 0 0,0-1 1 0 0,0 1-1 0 0,1 0 1 0 0,0 0-1 0 0,-1 0 1 0 0,1 0-1 0 0,0 0 1 0 0,0 0-1 0 0,1 0 1 0 0,-1 0-1 0 0,1 0 1 0 0,-1 0-1 0 0,1 0 1 0 0,0-1-1 0 0,0 1 1 0 0,0 0-1 0 0,0 0 1 0 0,1-1-1 0 0,-1 1 1 0 0,1-1-1 0 0,-1 1 1 0 0,1-1-1 0 0,0 0 1 0 0,0 1-1 0 0,0-1 1 0 0,0 0-1 0 0,1 0 1 0 0,-1-1-1 0 0,1 1 1 0 0,-1 0-1 0 0,1-1 1 0 0,-1 1-1 0 0,1-1 1 0 0,0 0-1 0 0,0 0 0 0 0,1 0-18 0 0,136 20 452 0 0,-109-24-410 0 0,-1-2 1 0 0,1-1-1 0 0,-1-2 0 0 0,0 0 0 0 0,0-2 1 0 0,16-9-43 0 0,-21 9 34 0 0,-7 4-23 0 0,0-1 0 0 0,0-1 0 0 0,-1 0 0 0 0,0-1 0 0 0,-1-1 0 0 0,0-1 0 0 0,-1-1 0 0 0,0 0 0 0 0,0 0 0 0 0,-1-2 1 0 0,-1 0-1 0 0,-1 0 0 0 0,0-1 0 0 0,0-1 0 0 0,-2 0 0 0 0,0 0 0 0 0,-1-1 0 0 0,0 0 0 0 0,-2-1 0 0 0,0 0 1 0 0,-1 0-1 0 0,0 0 0 0 0,-2-1 0 0 0,0 0 0 0 0,0-16-11 0 0,0 9 264 0 0,-1-1 1 0 0,-1 0-1 0 0,-2 0 1 0 0,-1 0 0 0 0,-1 0-1 0 0,-1 1 1 0 0,-1-1-1 0 0,-1 1 1 0 0,-2 0-1 0 0,-1 0 1 0 0,0 0-1 0 0,-9-14-264 0 0,17 41 26 0 0,0 0 0 0 0,0 1 1 0 0,0-1-1 0 0,0 0 0 0 0,0 0 0 0 0,0 0 0 0 0,-1 1 0 0 0,1-1 0 0 0,0 0 0 0 0,-1 0 0 0 0,1 0 1 0 0,-1 0-1 0 0,1 0 0 0 0,-1 0 0 0 0,1 0 0 0 0,-1 0 0 0 0,0 0 0 0 0,0 0 0 0 0,1 0 0 0 0,-1 0 1 0 0,0 0-1 0 0,0 0 0 0 0,0 0 0 0 0,0-1 0 0 0,0 1 0 0 0,0-1 0 0 0,0 1 0 0 0,0 0 1 0 0,0-1-1 0 0,-1 0 0 0 0,1 1 0 0 0,0-1 0 0 0,0 0 0 0 0,0 1 0 0 0,-1-1 0 0 0,1 0 0 0 0,0 0 1 0 0,0 0-1 0 0,0 0 0 0 0,-1 0 0 0 0,1 0 0 0 0,0-1 0 0 0,0 1 0 0 0,0 0 0 0 0,-1 0 0 0 0,1-1 1 0 0,0 1-1 0 0,0-1 0 0 0,0 1 0 0 0,0-1 0 0 0,0 0 0 0 0,0 1 0 0 0,0-1 0 0 0,0 0 1 0 0,0 0-1 0 0,0 0 0 0 0,0 1 0 0 0,1-1 0 0 0,-2-1-26 0 0,-1 37 11 0 0,1 0 0 0 0,2 0-1 0 0,2 0 1 0 0,0 0 0 0 0,3-1 0 0 0,1 1 0 0 0,1-1-1 0 0,2 0 1 0 0,1-1 0 0 0,2 0 0 0 0,1 0 0 0 0,7 9-11 0 0,47 150-2049 0 0,-57-99-1957 0 0,-13-78 2746 0 0,-12 6 70 0 0</inkml:trace>
  <inkml:trace contextRef="#ctx0" brushRef="#br0" timeOffset="204.457">1217 672 2132 0 0,'19'-15'872'0'0,"4"0"-228"0"0,6 0-60 0 0,1 4 4 0 0,4-1-344 0 0,1 5-28 0 0,3 2-344 0 0,4 0-272 0 0,-6-5-344 0 0,5 4-556 0 0,-2 1 168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7:5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75 1556 0 0,'0'0'319'0'0,"0"0"64"0"0,0 0-27 0 0,0 0-41 0 0,0 0-41 0 0,0 0-24 0 0,4-24 1838 0 0,20-10-1180 0 0,-18 27-202 0 0,-4 9-216 0 0,-1 13-468 0 0,-1 298-94 0 0,-18-98 162 0 0,11 20 282 0 0,29-135-116 0 0,-20-96-219 0 0,1 1 0 0 0,0-1-1 0 0,-1 0 1 0 0,1 0-1 0 0,1 0 1 0 0,-1-1 0 0 0,1 1-1 0 0,-1-1 1 0 0,1 0-1 0 0,0 0 1 0 0,0 0 0 0 0,0 0-1 0 0,1-1 1 0 0,-1 0-1 0 0,1 1 1 0 0,-1-2 0 0 0,1 1-1 0 0,0 0 1 0 0,-1-1-1 0 0,1 0 1 0 0,0 0 0 0 0,0-1-1 0 0,0 1 1 0 0,0-1-1 0 0,0 0 1 0 0,3 0-37 0 0,129-20 187 0 0,-133 19-187 0 0,164-58-1881 0 0,-142 31-1930 0 0,-26 28 3155 0 0</inkml:trace>
  <inkml:trace contextRef="#ctx0" brushRef="#br0" timeOffset="251.158">75 642 1964 0 0,'-18'-6'3688'0'0,"49"10"-2533"0"0,-7-1-1015 0 0,272-2 828 0 0,-72-26-2014 0 0,-165-1-2697 0 0,-58 18 2517 0 0</inkml:trace>
  <inkml:trace contextRef="#ctx0" brushRef="#br0" timeOffset="500.502">1 75 1532 0 0,'37'-20'3238'0'0,"-31"18"-3008"0"0,54-13 212 0 0,1 3 1 0 0,0 2-1 0 0,1 3 0 0 0,33 2-442 0 0,134 1-3159 0 0,-198 4 2153 0 0,1 0-266 0 0</inkml:trace>
  <inkml:trace contextRef="#ctx0" brushRef="#br0" timeOffset="827.697">1235 169 1204 0 0,'-3'26'387'0'0,"-2"-1"0"0"0,0 1 0 0 0,-1-1 0 0 0,-2 0-1 0 0,0 0 1 0 0,-2-1 0 0 0,-1 0 0 0 0,-13 21-387 0 0,0 6 385 0 0,-137 325 1122 0 0,120-324-4584 0 0,32-51 1835 0 0</inkml:trace>
  <inkml:trace contextRef="#ctx0" brushRef="#br0" timeOffset="1108.174">671 305 1060 0 0,'1'0'245'0'0,"-1"0"1"0"0,1 0-1 0 0,-1 0 1 0 0,1-1-1 0 0,-1 1 0 0 0,1 0 1 0 0,-1-1-1 0 0,1 1 0 0 0,-1 0 1 0 0,0-1-1 0 0,1 1 0 0 0,-1 0 1 0 0,1-1-1 0 0,-1 1 0 0 0,0-1 1 0 0,1 1-1 0 0,-1-1 1 0 0,0 1-1 0 0,0-1 0 0 0,1 1 1 0 0,-1-1-1 0 0,0 1 0 0 0,0-1 1 0 0,0 0-1 0 0,0 1 0 0 0,0-1-245 0 0,50 44 462 0 0,1-2 0 0 0,2-3-1 0 0,1-2 1 0 0,22 9-462 0 0,-26-15 233 0 0,18 11-22 0 0,-28-19-445 0 0,0 1-1 0 0,-2 3 1 0 0,-1 1 0 0 0,-1 1-1 0 0,-1 2 1 0 0,13 18 234 0 0,-45-45-148 0 0,0 0-1 0 0,0 1 0 0 0,0-1 1 0 0,-1 1-1 0 0,1 0 1 0 0,-1 0-1 0 0,0 0 1 0 0,0 0-1 0 0,-1 0 0 0 0,1 1 1 0 0,-1-1-1 0 0,0 1 1 0 0,0-1-1 0 0,-1 0 1 0 0,1 1-1 0 0,-1-1 1 0 0,0 1-1 0 0,0-1 0 0 0,0 1 1 0 0,-1-1-1 0 0,1 1 1 0 0,-1-1-1 0 0,0 1 1 0 0,-1-1-1 0 0,1 0 0 0 0,-1 1 1 0 0,0-1-1 0 0,0 0 1 0 0,0 0-1 0 0,0-1 1 0 0,-1 1-1 0 0,0 0 1 0 0,1-1-1 0 0,-2 1 149 0 0,-23 20-1261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0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1892 0 0,'10'-14'1693'0'0,"-10"15"-1575"0"0,0-1 0 0 0,0 1 1 0 0,1-1-1 0 0,-1 1 0 0 0,0-1 1 0 0,1 0-1 0 0,-1 1 0 0 0,1-1 1 0 0,-1 1-1 0 0,0-1 0 0 0,1 0 1 0 0,-1 0-1 0 0,1 1 0 0 0,-1-1 1 0 0,1 0-1 0 0,-1 0 0 0 0,1 1 1 0 0,-1-1-1 0 0,1 0 0 0 0,-1 0 1 0 0,1 0-1 0 0,-1 0 0 0 0,1 0 1 0 0,0 0-1 0 0,-1 0 0 0 0,1 0 1 0 0,-1 0-1 0 0,1 0 0 0 0,-1 0 1 0 0,1 0-1 0 0,-1 0 0 0 0,1 0 1 0 0,-1-1-1 0 0,1 1 0 0 0,-1 0 1 0 0,1 0-1 0 0,-1-1 0 0 0,1 1 1 0 0,-1 0-1 0 0,1-1 0 0 0,-1 1 1 0 0,0 0-1 0 0,1-1 0 0 0,-1 1 1 0 0,1 0-1 0 0,-1-1-118 0 0,12 199 837 0 0,86 229-402 0 0,-97-420-477 0 0,12 143-1237 0 0,-14-145 1096 0 0,0-1 1 0 0,0 0-1 0 0,-1 0 0 0 0,1 1 1 0 0,-1-1-1 0 0,0 0 1 0 0,0 0-1 0 0,0 0 1 0 0,0-1-1 0 0,-1 1 1 0 0,0-1-1 0 0,1 1 1 0 0,-1-1-1 0 0,-1 0 0 0 0,1 0 1 0 0,0 0-1 0 0,-1 0 1 0 0,1-1-1 0 0,-1 1 1 0 0,0-1-1 0 0,-1 0 183 0 0,-39 6-2349 0 0,27-7 1265 0 0</inkml:trace>
  <inkml:trace contextRef="#ctx0" brushRef="#br0" timeOffset="264.006">42 542 1468 0 0,'3'-5'147'0'0,"0"0"0"0"0,1 0 0 0 0,0 0-1 0 0,0 0 1 0 0,0 0 0 0 0,0 1 0 0 0,1 0 0 0 0,0 0-1 0 0,0 0 1 0 0,0 0 0 0 0,0 1 0 0 0,1 0 0 0 0,-1 0-1 0 0,1 1 1 0 0,0-1 0 0 0,0 1 0 0 0,0 0 0 0 0,0 1 0 0 0,0-1-1 0 0,0 1 1 0 0,0 1 0 0 0,0-1 0 0 0,1 1 0 0 0,-1 0-1 0 0,1 0-146 0 0,153 30 1058 0 0,-155-29-1034 0 0,0 1 0 0 0,1 0-1 0 0,-1-1 1 0 0,0 2 0 0 0,0-1 0 0 0,-1 0 0 0 0,1 1 0 0 0,0 0 0 0 0,-1 0-1 0 0,0 1 1 0 0,1-1 0 0 0,-2 1 0 0 0,1 0 0 0 0,0 0 0 0 0,-1 0-1 0 0,1 0 1 0 0,-1 1 0 0 0,0-1 0 0 0,-1 1 0 0 0,1 0 0 0 0,-1 0 0 0 0,0 0-1 0 0,0 0 1 0 0,0 0 0 0 0,-1 0 0 0 0,0 1 0 0 0,0-1 0 0 0,0 0-1 0 0,-1 1 1 0 0,0-1 0 0 0,0 1 0 0 0,0-1 0 0 0,-1 0 0 0 0,0 4-24 0 0,-7 6-22 0 0,0-1 0 0 0,-1 0 0 0 0,-1 0 0 0 0,0 0 1 0 0,-1-2-1 0 0,0 1 0 0 0,-1-1 0 0 0,0-1 0 0 0,-1 0 1 0 0,0-1-1 0 0,-1 0 0 0 0,0-1 0 0 0,-1-1 1 0 0,0 0-1 0 0,-14 5 22 0 0,-151 40-3667 0 0,155-52 2510 0 0</inkml:trace>
  <inkml:trace contextRef="#ctx0" brushRef="#br0" timeOffset="544.671">575 1 1128 0 0,'26'5'180'0'0,"-1"1"0"0"0,0 1 0 0 0,-1 2 0 0 0,0 0 0 0 0,0 2 0 0 0,0 0 0 0 0,-2 2 0 0 0,0 1 0 0 0,0 0 0 0 0,-1 2-1 0 0,-1 0 1 0 0,0 1 0 0 0,-2 1 0 0 0,0 1 0 0 0,-1 1 0 0 0,0 0 0 0 0,-2 1 0 0 0,-1 1 0 0 0,0 0 0 0 0,-2 1 0 0 0,0 0 0 0 0,-2 1 0 0 0,-1 0 0 0 0,0 1 0 0 0,-2 0 0 0 0,-1 0 0 0 0,-1 1 0 0 0,1 16-180 0 0,-10 12 364 0 0,-4-27-269 0 0,-1 0 1 0 0,0-1-1 0 0,-2 0 1 0 0,-1 0 0 0 0,-2-1-1 0 0,0-1 1 0 0,-1 0-1 0 0,-2-1 1 0 0,0-1 0 0 0,-19 19-96 0 0,-13 6-823 0 0,-1-2 0 0 0,-3-3-1 0 0,-1-1 1 0 0,-2-3 0 0 0,-2-3 0 0 0,-14 4 823 0 0,12-12-1472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7:5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2 138 1372 0 0,'10'7'4620'0'0,"-7"37"-3897"0"0,-1-8-281 0 0,99 394 514 0 0,-100-427-1141 0 0,0 0 0 0 0,1-1 0 0 0,-1 1 0 0 0,-1 0 0 0 0,1-1 0 0 0,0 1 1 0 0,-1 0-1 0 0,1 0 0 0 0,-1 0 0 0 0,0 0 0 0 0,0-1 0 0 0,0 1 0 0 0,0 0 0 0 0,0 0 0 0 0,-1 0 0 0 0,1 0 1 0 0,-1 0-1 0 0,0-1 0 0 0,0 1 0 0 0,0 0 0 0 0,0-1 0 0 0,0 1 0 0 0,-1-1 0 0 0,1 1 0 0 0,-1-1 1 0 0,0 1-1 0 0,1-1 0 0 0,-1 0 0 0 0,-2 2 185 0 0,-10-3-1219 0 0</inkml:trace>
  <inkml:trace contextRef="#ctx0" brushRef="#br0" timeOffset="577.121">40 209 1316 0 0,'-30'-18'3995'0'0,"20"-42"-2210"0"0,13 52-1769 0 0,-1 1 1 0 0,1 0-1 0 0,1-1 0 0 0,0 1 1 0 0,0 0-1 0 0,0 1 0 0 0,1-1 1 0 0,-1 1-1 0 0,2 0 0 0 0,-1 0 1 0 0,1 0-1 0 0,0 1 0 0 0,0 0 1 0 0,0 0-1 0 0,1 0 0 0 0,-1 1 1 0 0,1 0-1 0 0,0 1 0 0 0,1-1 1 0 0,-1 1-1 0 0,1 1 1 0 0,-1-1-1 0 0,1 1 0 0 0,0 1 1 0 0,0-1-1 0 0,0 1 0 0 0,-1 1 1 0 0,1-1-1 0 0,0 1 0 0 0,0 1 1 0 0,0-1-1 0 0,0 2 0 0 0,0-1 1 0 0,0 1-1 0 0,0 0 0 0 0,-1 0 1 0 0,1 1-1 0 0,-1 0 0 0 0,0 1 1 0 0,0-1-1 0 0,7 6-16 0 0,-6-1-7 0 0,-1 1 1 0 0,1 0-1 0 0,-2 0 0 0 0,1 1 0 0 0,-1 0 1 0 0,-1 1-1 0 0,1-1 0 0 0,-2 1 0 0 0,0 0 1 0 0,0 0-1 0 0,-1 0 0 0 0,0 0 0 0 0,-1 1 1 0 0,0-1-1 0 0,-1 1 0 0 0,0 0 0 0 0,-1-1 1 0 0,-1 1-1 0 0,1 0 0 0 0,-2-1 0 0 0,0 1 1 0 0,0-1-1 0 0,-1 1 0 0 0,-2 4 7 0 0,-26 89 242 0 0,30-104-203 0 0,1-1-33 0 0,0 0 42 0 0,0 0-7 0 0,71 22-133 0 0,-64-22 100 0 0,-1 1 0 0 0,1 0 0 0 0,0 0 0 0 0,-1 1-1 0 0,1-1 1 0 0,-1 1 0 0 0,1 1 0 0 0,-1-1 0 0 0,0 1 0 0 0,0 1 0 0 0,0-1 0 0 0,0 1 0 0 0,-1 0-1 0 0,0 0 1 0 0,1 0 0 0 0,-2 1 0 0 0,1 0 0 0 0,0 0 0 0 0,-1 0 0 0 0,0 0 0 0 0,0 1 0 0 0,0 0-1 0 0,-1 0 1 0 0,0 0 0 0 0,0 0 0 0 0,-1 0 0 0 0,1 0 0 0 0,-1 1 0 0 0,-1-1 0 0 0,1 1 0 0 0,-1 0-1 0 0,0-1 1 0 0,-1 1 0 0 0,1 0 0 0 0,-2 0 0 0 0,1 0 0 0 0,-1-1 0 0 0,1 1 0 0 0,-2 0 0 0 0,1-1-1 0 0,-1 1 1 0 0,0-1 0 0 0,0 1 0 0 0,-1-1 0 0 0,0 0 0 0 0,0 0 0 0 0,-1 0-8 0 0,-6 6-36 0 0,-1-2 0 0 0,-1 0 1 0 0,1 0-1 0 0,-2-1 0 0 0,1 0 1 0 0,-1-1-1 0 0,0 0 0 0 0,-1-1 1 0 0,0-1-1 0 0,0 0 0 0 0,0-1 0 0 0,-1-1 1 0 0,0 0-1 0 0,0-1 0 0 0,0 0 1 0 0,0-1-1 0 0,-3-1 36 0 0,15-3-142 0 0,-1 0-1 0 0,1 0 1 0 0,0 0 0 0 0,-1 0-1 0 0,1 0 1 0 0,0-1 0 0 0,0 0 0 0 0,1 1-1 0 0,-1-1 1 0 0,0 0 0 0 0,1-1-1 0 0,0 1 1 0 0,0 0 0 0 0,0-1-1 0 0,0 1 1 0 0,0-1 0 0 0,1 1-1 0 0,-1-1 1 0 0,1 0 0 0 0,0 0-1 0 0,0 1 1 0 0,1-1 0 0 0,-1 0 0 0 0,1 0-1 0 0,0 0 1 0 0,0 0 0 0 0,0 0-1 0 0,0 0 1 0 0,1-2 142 0 0,-1-11-1033 0 0</inkml:trace>
  <inkml:trace contextRef="#ctx0" brushRef="#br0" timeOffset="826.934">761 261 2076 0 0,'3'44'5291'0'0,"22"74"-4512"0"0,-3-59-785 0 0,12 41-4096 0 0,-34-98 2689 0 0,0-2-8 0 0</inkml:trace>
  <inkml:trace contextRef="#ctx0" brushRef="#br0" timeOffset="1057.429">706 68 2172 0 0,'0'-4'1236'0'0,"4"1"-188"0"0,-4 0-200 0 0,2 1-91 0 0,-1-1-145 0 0,1-2-184 0 0,-2 1-280 0 0,4 1-272 0 0,-4 0 8 0 0,3-1-308 0 0,1 4-52 0 0,-2-1-325 0 0,1 1 65 0 0,2 1 56 0 0,-1 3 52 0 0,0-1-840 0 0</inkml:trace>
  <inkml:trace contextRef="#ctx0" brushRef="#br0" timeOffset="1351.993">985 428 1060 0 0,'13'23'528'0'0,"-2"0"0"0"0,-1 1 0 0 0,-1 0 0 0 0,-1 1 0 0 0,-1 0-1 0 0,-1 0 1 0 0,-1 1 0 0 0,0 13-528 0 0,-5-24 205 0 0,2 17 2016 0 0,-1-45-708 0 0,0-5-1500 0 0,0-1 0 0 0,1 1 0 0 0,1 0 0 0 0,1 0 0 0 0,1 0 0 0 0,1 0 0 0 0,0 1 0 0 0,1 0 0 0 0,0 0 0 0 0,2 1 1 0 0,0 0-1 0 0,1 0 0 0 0,0 1 0 0 0,1 0 0 0 0,1 1 0 0 0,1 0 0 0 0,0 1 0 0 0,0 1 0 0 0,1 0 0 0 0,1 1 0 0 0,0 0 0 0 0,15-8-13 0 0,-24 17-13 0 0,0 1 0 0 0,0 0 1 0 0,0 0-1 0 0,0 0 0 0 0,1 0 1 0 0,-1 1-1 0 0,0 0 0 0 0,0 1 1 0 0,0-1-1 0 0,0 1 0 0 0,0 0 0 0 0,0 1 1 0 0,0-1-1 0 0,0 1 0 0 0,0 1 1 0 0,-1-1-1 0 0,1 1 0 0 0,-1 0 0 0 0,0 0 1 0 0,1 0-1 0 0,-1 1 0 0 0,-1-1 1 0 0,1 1-1 0 0,-1 1 0 0 0,1-1 1 0 0,-1 1-1 0 0,0-1 0 0 0,-1 1 0 0 0,1 0 1 0 0,-1 1-1 0 0,3 4 13 0 0,3 4-378 0 0,-1 1-1 0 0,0 0 1 0 0,-1 1-1 0 0,-1-1 1 0 0,0 1 0 0 0,-1 0-1 0 0,-1 1 1 0 0,-1-1-1 0 0,0 1 1 0 0,-1 0-1 0 0,0 3 379 0 0,-6 9-2272 0 0,-14 0 1192 0 0</inkml:trace>
  <inkml:trace contextRef="#ctx0" brushRef="#br0" timeOffset="7065.161">2077 53 1120 0 0,'-10'7'80'0'0,"-20"13"210"0"0,2 2 0 0 0,0 0 0 0 0,2 2 0 0 0,0 1 0 0 0,2 1 0 0 0,0 1 0 0 0,-18 30-290 0 0,30-40 117 0 0,1 0 1 0 0,0 1-1 0 0,2 1 0 0 0,0-1 1 0 0,1 2-1 0 0,1-1 1 0 0,0 1-1 0 0,2 0 1 0 0,0 0-1 0 0,1 0 1 0 0,2 1-1 0 0,0 0 1 0 0,1-1-1 0 0,1 1 1 0 0,0 0-1 0 0,2 0 1 0 0,1-1-1 0 0,0 1 0 0 0,1-1 1 0 0,2 0-1 0 0,0 0 1 0 0,1-1-1 0 0,1 1 1 0 0,0-1-1 0 0,2-1 1 0 0,0 0-1 0 0,1 0 1 0 0,12 13-118 0 0,-6-13-342 0 0,0-1 1 0 0,1 0 0 0 0,1-1 0 0 0,1-2-1 0 0,0 1 1 0 0,1-2 0 0 0,0-1 0 0 0,1-1-1 0 0,1-1 1 0 0,0 0 0 0 0,0-2 0 0 0,20 4 341 0 0,7-2-1296 0 0</inkml:trace>
  <inkml:trace contextRef="#ctx0" brushRef="#br0" timeOffset="8369.441">2209 331 848 0 0,'-2'-24'1706'0'0,"2"24"-1691"0"0,1 1 1 0 0,0 0-1 0 0,0 0 1 0 0,-1 0-1 0 0,1 0 1 0 0,0-1-1 0 0,0 1 1 0 0,0 0 0 0 0,0-1-1 0 0,0 1 1 0 0,0-1-1 0 0,0 1 1 0 0,0-1-1 0 0,0 1 1 0 0,0-1-1 0 0,0 0 1 0 0,0 1 0 0 0,0-1-1 0 0,0 0 1 0 0,1 0-1 0 0,-1 0 1 0 0,0 0-1 0 0,0 0 1 0 0,0 0-1 0 0,0 0 1 0 0,0 0 0 0 0,0-1-1 0 0,0 1 1 0 0,1 0-1 0 0,-1-1 1 0 0,0 1-1 0 0,0-1 1 0 0,0 1 0 0 0,0-1-1 0 0,0 1 1 0 0,0-1-1 0 0,-1 0 1 0 0,1 1-1 0 0,0-1 1 0 0,0 0-1 0 0,0 0 1 0 0,-1 1 0 0 0,1-1-1 0 0,0 0 1 0 0,-1 0-1 0 0,1 0 1 0 0,-1 0-1 0 0,1 0 1 0 0,-1 0-1 0 0,1 0 1 0 0,-1 0 0 0 0,0 0-1 0 0,1-1 1 0 0,-1 1-1 0 0,0 0 1 0 0,0 0-1 0 0,0 0 1 0 0,0 0-1 0 0,0 0 1 0 0,0 0 0 0 0,0-1-1 0 0,0 1 1 0 0,-1 0-1 0 0,1 0 1 0 0,0 0-1 0 0,-1 0 1 0 0,1 0-1 0 0,0 0 1 0 0,-1 0-16 0 0,19 15 40 0 0,0 0 1 0 0,-1 1-1 0 0,-1 2 1 0 0,0-1-1 0 0,-2 2 0 0 0,0 0 1 0 0,0 0-1 0 0,-2 1 1 0 0,0 1-1 0 0,2 8-40 0 0,66 158 2372 0 0,-109-240-314 0 0,9-143-1297 0 0,21 179-736 0 0,1 1-1 0 0,1-1 0 0 0,1 1 1 0 0,1 0-1 0 0,0 0 0 0 0,1 0 1 0 0,0 1-1 0 0,2 0 1 0 0,0 0-1 0 0,1 1 0 0 0,0 0 1 0 0,1 1-1 0 0,1 0 0 0 0,0 0 1 0 0,1 1-1 0 0,0 0 1 0 0,1 1-1 0 0,3-1-24 0 0,-12 11-5 0 0,0 1 1 0 0,0-1-1 0 0,0 1 0 0 0,0 0 1 0 0,1 0-1 0 0,-1 0 1 0 0,0 1-1 0 0,0 0 0 0 0,1-1 1 0 0,-1 2-1 0 0,0-1 1 0 0,0 0-1 0 0,1 1 0 0 0,-1 0 1 0 0,0 0-1 0 0,0 0 0 0 0,0 0 1 0 0,0 1-1 0 0,0-1 1 0 0,0 1-1 0 0,0 0 0 0 0,-1 1 1 0 0,1-1-1 0 0,-1 0 1 0 0,1 1-1 0 0,-1 0 0 0 0,0 0 1 0 0,0 0-1 0 0,0 0 0 0 0,1 2 5 0 0,77 108-102 0 0,-69-90 113 0 0,0 1 0 0 0,-2 0 1 0 0,-1 1-1 0 0,-1 1 1 0 0,-1-1-1 0 0,-2 1 0 0 0,0 0 1 0 0,-1 0-1 0 0,-2 1 1 0 0,-1 23-12 0 0,-1-49 94 0 0,-1 7 46 0 0,-2-16-17 0 0,2-18-117 0 0,0 0 0 0 0,2 1 1 0 0,1-1-1 0 0,1 1 0 0 0,1-1 0 0 0,1 1 1 0 0,1 0-1 0 0,1 0 0 0 0,2 1 0 0 0,0 0 1 0 0,2 1-1 0 0,0 0 0 0 0,1 0 0 0 0,2 1 1 0 0,0 1-1 0 0,17-19-6 0 0,-29 36-13 0 0,0 1 0 0 0,0-1 0 0 0,0 1 0 0 0,0 0 0 0 0,1 0 0 0 0,-1-1 0 0 0,1 2 0 0 0,-1-1 0 0 0,1 0 0 0 0,0 0-1 0 0,1 1 1 0 0,-1 0 0 0 0,0 0 0 0 0,0 0 0 0 0,1 0 0 0 0,0 0 0 0 0,-1 1 0 0 0,1-1 0 0 0,0 1 0 0 0,-1 0 0 0 0,1 0 0 0 0,0 0 0 0 0,0 1 0 0 0,0-1 0 0 0,0 1 0 0 0,0 0 0 0 0,4 1 13 0 0,6 11-5 0 0,-1 1 0 0 0,-1 0 0 0 0,0 1 1 0 0,0 1-1 0 0,-1 0 0 0 0,-1 0 0 0 0,-1 1 0 0 0,0 0 1 0 0,-1 1-1 0 0,-1 0 0 0 0,0 0 0 0 0,-2 0 0 0 0,0 1 0 0 0,0 0 1 0 0,-2 0-1 0 0,0 8 5 0 0,22 65-491 0 0,-9-28-691 0 0,-1-1-3913 0 0,-13-54 3617 0 0</inkml:trace>
  <inkml:trace contextRef="#ctx0" brushRef="#br0" timeOffset="8631.504">3752 561 1100 0 0,'4'11'187'0'0,"0"0"-1"0"0,0 1 1 0 0,-1-1 0 0 0,-1 1-1 0 0,0 0 1 0 0,-1 0-1 0 0,0-1 1 0 0,0 1 0 0 0,-2 0-1 0 0,1 0 1 0 0,-1 0-1 0 0,-1 0 1 0 0,0 0 0 0 0,-1-1-1 0 0,0 1 1 0 0,-1-1-1 0 0,0 0 1 0 0,-1 0 0 0 0,0 0-1 0 0,-2 2-186 0 0,-147 188 364 0 0,93-156-2621 0 0,53-43 1126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435 117 1580 0 0,'-55'-55'2985'0'0,"-70"35"-1518"0"0,112 21-1408 0 0,0 0 1 0 0,0 0-1 0 0,1 1 1 0 0,-1 1-1 0 0,0 0 0 0 0,1 1 1 0 0,0 1-1 0 0,0-1 1 0 0,0 2-1 0 0,0 0 1 0 0,1 0-1 0 0,0 1 0 0 0,0 0 1 0 0,1 1-1 0 0,0 0 1 0 0,0 1-1 0 0,1 0 1 0 0,0 1-1 0 0,1-1 0 0 0,0 2 1 0 0,0-1-1 0 0,-5 12-59 0 0,13-15-36 0 0,1 0 0 0 0,-1 0-1 0 0,1 0 1 0 0,1-1 0 0 0,-1 1 0 0 0,1 0-1 0 0,1 0 1 0 0,-1-1 0 0 0,1 0-1 0 0,0 1 1 0 0,0-1 0 0 0,1 0 0 0 0,0 0-1 0 0,0-1 1 0 0,0 1 0 0 0,1-1-1 0 0,0 0 1 0 0,0 0 0 0 0,0 0 0 0 0,0-1-1 0 0,1 0 1 0 0,0 0 0 0 0,0 0-1 0 0,0-1 1 0 0,0 0 0 0 0,1 0 0 0 0,-1 0-1 0 0,1-1 1 0 0,-1 0 0 0 0,1-1-1 0 0,0 1 1 0 0,0-1 0 0 0,4 0 36 0 0,-10-1-68 0 0,12-2-133 0 0,-5-3 225 0 0,0-1-1 0 0,-1 0 0 0 0,0 1 0 0 0,0-2 1 0 0,-1 1-1 0 0,1-1 0 0 0,-2 0 1 0 0,1-1-1 0 0,-1 1 0 0 0,0-1 1 0 0,0 0-1 0 0,-1 0 0 0 0,0-1 1 0 0,0 1-1 0 0,-1-1 0 0 0,-1 0 0 0 0,1 0 1 0 0,-1 0-1 0 0,-1 0 0 0 0,1-3-23 0 0,-2 10-10 0 0,19-40 349 0 0,4 82-268 0 0,73 133-122 0 0,-37-112-2933 0 0,-50-54 1688 0 0</inkml:trace>
  <inkml:trace contextRef="#ctx0" brushRef="#br0" timeOffset="344.587">693 119 1088 0 0,'12'11'297'0'0,"-1"1"-1"0"0,0 0 0 0 0,-1 1 1 0 0,0 0-1 0 0,-1 0 1 0 0,-1 1-1 0 0,0 1 0 0 0,0-1 1 0 0,-2 1-1 0 0,0 0 1 0 0,-1 1-1 0 0,0-1 0 0 0,-1 1 1 0 0,-1 0-1 0 0,0 0 1 0 0,-1 7-297 0 0,-3-19 134 0 0,0 1 0 0 0,0-1 0 0 0,-1 0 0 0 0,0 0 1 0 0,0 1-1 0 0,0-1 0 0 0,0-1 0 0 0,0 1 0 0 0,-1 0 0 0 0,0 0 1 0 0,0-1-1 0 0,0 0 0 0 0,0 1 0 0 0,0-1 0 0 0,-1 0 1 0 0,1-1-1 0 0,-1 1 0 0 0,0-1 0 0 0,1 1 0 0 0,-1-1 1 0 0,-1 0-1 0 0,-2 0-134 0 0,6-1 260 0 0,-2-5-51 0 0,0-2-204 0 0,-1 1 1 0 0,1-1 0 0 0,0 0-1 0 0,0 1 1 0 0,1-1-1 0 0,0-1 1 0 0,0 1 0 0 0,0 0-1 0 0,1 0 1 0 0,0-1 0 0 0,0 1-1 0 0,1-1 1 0 0,-1 1 0 0 0,2-1-1 0 0,-1 1 1 0 0,1-1 0 0 0,-1 1-1 0 0,2 0 1 0 0,-1-1 0 0 0,1 1-1 0 0,0 0 1 0 0,0 0 0 0 0,3-4-6 0 0,79-147-1679 0 0,-60 120 815 0 0,20-46-3107 0 0,-37 71 2623 0 0</inkml:trace>
  <inkml:trace contextRef="#ctx0" brushRef="#br0" timeOffset="813.035">1027 254 1172 0 0,'15'-2'245'0'0,"0"0"0"0"0,0-1 1 0 0,-1 0-1 0 0,1-1 0 0 0,-1-1 0 0 0,0-1 0 0 0,0 0 0 0 0,-1 0 0 0 0,0-1 1 0 0,0-1-1 0 0,-1-1 0 0 0,1 1 0 0 0,-2-2 0 0 0,1 0 0 0 0,-2 0 0 0 0,8-9-245 0 0,-17 18 26 0 0,0 0-1 0 0,0 0 1 0 0,-1 0-1 0 0,1 0 1 0 0,0 0-1 0 0,0 0 1 0 0,-1 0-1 0 0,1 0 1 0 0,-1 0-1 0 0,1-1 1 0 0,-1 1-1 0 0,1 0 1 0 0,-1-1-1 0 0,0 1 1 0 0,0 0-1 0 0,1 0 1 0 0,-1-1-1 0 0,0 1 1 0 0,0 0-1 0 0,0-1 1 0 0,-1 1-1 0 0,1 0 1 0 0,0-1-1 0 0,0 1 1 0 0,-1 0-1 0 0,1 0 1 0 0,-1-1-1 0 0,1 1 0 0 0,-1 0 1 0 0,1 0-1 0 0,-1 0 1 0 0,0 0-1 0 0,0 0 1 0 0,1 0-1 0 0,-1 0 1 0 0,0 0-1 0 0,0 0 1 0 0,0 0-1 0 0,0 0 1 0 0,0 0-1 0 0,0 1 1 0 0,0-1-1 0 0,-1 0 1 0 0,1 1-1 0 0,0-1 1 0 0,0 1-1 0 0,0-1 1 0 0,-1 1-1 0 0,1 0 1 0 0,0-1-1 0 0,-1 1-25 0 0,-71-15 806 0 0,66 15-765 0 0,-1 0 1 0 0,1 0-1 0 0,-1 1 0 0 0,1 0 0 0 0,-1 0 1 0 0,1 1-1 0 0,-1 0 0 0 0,1 1 0 0 0,0-1 1 0 0,0 1-1 0 0,0 1 0 0 0,0-1 1 0 0,1 1-1 0 0,0 0 0 0 0,-1 1 0 0 0,1-1 1 0 0,1 1-1 0 0,-1 1 0 0 0,1-1 0 0 0,0 1 1 0 0,0 0-1 0 0,0 0 0 0 0,1 0 1 0 0,0 0-1 0 0,0 1 0 0 0,1 0 0 0 0,0 0 1 0 0,0 0-1 0 0,0 0 0 0 0,1 0 0 0 0,-1 5-41 0 0,7-3 18 0 0,-1 0 0 0 0,1-1 0 0 0,1 1-1 0 0,-1-1 1 0 0,2 0 0 0 0,-1 0 0 0 0,1-1-1 0 0,0 0 1 0 0,0 0 0 0 0,1 0 0 0 0,0-1-1 0 0,0 0 1 0 0,1 0 0 0 0,-1-1 0 0 0,1 0-1 0 0,1 0 1 0 0,-1-1 0 0 0,7 3-18 0 0,14 5-739 0 0,0 0 0 0 0,1-2-1 0 0,1-1 1 0 0,0-2 0 0 0,0-1 0 0 0,0-1 0 0 0,0-1 0 0 0,10-2 739 0 0,4 1-1354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1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1280 0 0,'0'0'481'0'0,"0"0"-133"0"0,0 0-71 0 0,0 0-7 0 0,18 3 454 0 0,22 81-198 0 0,-40-72-452 0 0,-1 0-1 0 0,0 0 0 0 0,-1 0 0 0 0,0-1 1 0 0,0 1-1 0 0,-2 0 0 0 0,1-1 0 0 0,-1 0 1 0 0,-1 0-1 0 0,0 0 0 0 0,-1 0 0 0 0,-5 8-73 0 0,-62 65-2184 0 0,47-68 1067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1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1228 0 0,'0'0'634'0'0,"3"-16"435"0"0,16 7-291 0 0,34-42 711 0 0,-45 53-1466 0 0,0-1 1 0 0,0 1 0 0 0,-1 1-1 0 0,0-1 1 0 0,1 1 0 0 0,-1 0-1 0 0,0 1 1 0 0,0 0-1 0 0,-1 0 1 0 0,1 0 0 0 0,-1 1-1 0 0,0 0 1 0 0,0 0 0 0 0,0 1-1 0 0,-1-1 1 0 0,0 1 0 0 0,0 1-1 0 0,0-1 1 0 0,-1 1-1 0 0,0-1 1 0 0,0 1 0 0 0,-1 0-1 0 0,0 1 1 0 0,1 1-24 0 0,-3-7 8 0 0,22 37 227 0 0,-1 2 1 0 0,-1 1-1 0 0,-3 0 1 0 0,-2 1-1 0 0,-1 1 1 0 0,-2 0-1 0 0,5 39-235 0 0,-15-59 1690 0 0,-3-24-1454 0 0,-4-54 455 0 0,4 54-691 0 0,-1-28 71 0 0,1-1 0 0 0,1 1 1 0 0,2 0-1 0 0,0 0 0 0 0,3 0 0 0 0,0 0 0 0 0,4-10-71 0 0,-2 15 39 0 0,-7 15-42 0 0,1 0 0 0 0,-1 0 1 0 0,1 0-1 0 0,1 0 0 0 0,-1 0 0 0 0,1 0 1 0 0,1 0-1 0 0,-1 1 0 0 0,1 0 0 0 0,1 0 1 0 0,-1 0-1 0 0,1 0 0 0 0,1 1 0 0 0,-1 0 0 0 0,1 0 1 0 0,0 0-1 0 0,0 0 0 0 0,1 1 0 0 0,-1 0 1 0 0,1 1-1 0 0,0 0 0 0 0,1 0 0 0 0,-1 0 1 0 0,1 1-1 0 0,0 0 0 0 0,0 0 3 0 0,2 7-16 0 0,0 1 1 0 0,0 1-1 0 0,0 0 1 0 0,0 0-1 0 0,-1 1 1 0 0,0 0-1 0 0,0 0 1 0 0,-1 1-1 0 0,0 0 1 0 0,0 1-1 0 0,-1 0 0 0 0,0 0 1 0 0,-1 0-1 0 0,0 1 1 0 0,0 0-1 0 0,-1 0 1 0 0,0 0-1 0 0,-1 1 1 0 0,2 6 15 0 0,42 138-75 0 0,-10-347 262 0 0,-30 165-201 0 0,1 1 0 0 0,1-1 1 0 0,2 1-1 0 0,0 1 0 0 0,2 0 1 0 0,0 1-1 0 0,2 1 1 0 0,1 0-1 0 0,0 1 0 0 0,2 1 1 0 0,7-5 13 0 0,-24 23-12 0 0,1 2 1 0 0,0-1 0 0 0,0 0-1 0 0,0 1 1 0 0,0-1 0 0 0,1 1 0 0 0,-1 0-1 0 0,0 0 1 0 0,1 0 0 0 0,-1 0 0 0 0,0 1-1 0 0,1-1 1 0 0,-1 1 0 0 0,1 0-1 0 0,-1 0 1 0 0,1 0 0 0 0,-1 1 0 0 0,0-1-1 0 0,1 1 1 0 0,-1 0 0 0 0,0 0-1 0 0,1 0 1 0 0,-1 0 0 0 0,0 0 0 0 0,0 1-1 0 0,0-1 1 0 0,0 1 0 0 0,0 0-1 0 0,0 0 1 0 0,0 0 0 0 0,-1 0 0 0 0,1 1-1 0 0,-1-1 1 0 0,1 2 11 0 0,75 101-17 0 0,-68-89-14 0 0,101 227-1552 0 0,-68-134-3613 0 0,-40-102 3961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1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2 144 924 0 0,'-2'17'4715'0'0,"7"68"-3645"0"0,-1-62-892 0 0,2 0 0 0 0,1 0 0 0 0,0-1 0 0 0,2 0 0 0 0,0 0 0 0 0,2-1 0 0 0,0 0 0 0 0,2-1 0 0 0,9 13-178 0 0,-15-25 82 0 0,-1 0-1 0 0,1 0 1 0 0,1-1-1 0 0,-1 0 0 0 0,1 0 1 0 0,0-1-1 0 0,1 0 1 0 0,0 0-1 0 0,-1-1 1 0 0,2 0-1 0 0,-1-1 0 0 0,1 0 1 0 0,-1 0-1 0 0,1-1 1 0 0,0-1-1 0 0,0 1 1 0 0,0-1-1 0 0,1-1 0 0 0,-1 0 1 0 0,0-1-1 0 0,1 0 1 0 0,-1 0-1 0 0,0-1 1 0 0,7-1-82 0 0,-3-1 35 0 0,0-1 0 0 0,0 1 0 0 0,-1-2 0 0 0,1 0 0 0 0,-1-1 0 0 0,0 0 0 0 0,-1-1 0 0 0,1 0 0 0 0,-1-1 0 0 0,-1-1 0 0 0,1 0 1 0 0,-2 0-1 0 0,1-1 0 0 0,-1 0 0 0 0,-1-1 0 0 0,0 0 0 0 0,0-1 0 0 0,-1 0 0 0 0,-1 0 0 0 0,0 0 0 0 0,0-1 0 0 0,-1 0 0 0 0,-1-1 1 0 0,-1 1-1 0 0,1-1 0 0 0,-2-1-35 0 0,22-91 268 0 0,-13 260-409 0 0,59 13-1157 0 0,-11-66-3951 0 0,-54-91 4005 0 0,-2-1-30 0 0</inkml:trace>
  <inkml:trace contextRef="#ctx0" brushRef="#br0" timeOffset="414.6">891 232 1972 0 0,'34'7'3346'0'0,"-4"67"-2933"0"0,-28-66-122 0 0,28 179 1136 0 0,-30-181-1360 0 0,0-1 0 0 0,0 0 0 0 0,0 1 0 0 0,-1-1 0 0 0,0 0 0 0 0,0 0-1 0 0,0 1 1 0 0,-1-1 0 0 0,0 0 0 0 0,0 0 0 0 0,0 0 0 0 0,0-1 0 0 0,-1 1-1 0 0,0 0 1 0 0,0-1 0 0 0,0 0 0 0 0,-1 0 0 0 0,1 0 0 0 0,-1 0 0 0 0,0 0 0 0 0,0-1-1 0 0,0 1 1 0 0,-1-1 0 0 0,-4 2-67 0 0,5-7 41 0 0,1 0-1 0 0,-1-1 0 0 0,0 1 1 0 0,1-1-1 0 0,-1 0 0 0 0,1 0 1 0 0,0 0-1 0 0,0-1 0 0 0,0 1 1 0 0,0-1-1 0 0,1 0 0 0 0,-1 1 1 0 0,1-1-1 0 0,0 0 0 0 0,0 0 1 0 0,0-1-1 0 0,1 1 0 0 0,-1 0 1 0 0,1-1-1 0 0,0 1 0 0 0,1 0 1 0 0,-1-1-41 0 0,-2-9 18 0 0,1-1 0 0 0,0 1 0 0 0,1 0-1 0 0,0-1 1 0 0,1 1 0 0 0,1 0 0 0 0,0-1 0 0 0,1 1 0 0 0,1 0 0 0 0,0 0 0 0 0,1 0 0 0 0,0 0 0 0 0,1 0 0 0 0,1 1 0 0 0,0 0 0 0 0,1 0 0 0 0,0 1 0 0 0,1 0 0 0 0,0 0 0 0 0,1 1 0 0 0,0 0 0 0 0,1 0 0 0 0,0 1 0 0 0,1 0 0 0 0,11-7-18 0 0,-18 15-7 0 0,-1 0 0 0 0,1 1 1 0 0,0-1-1 0 0,0 1 0 0 0,0 0 0 0 0,0 0 0 0 0,0 0 0 0 0,0 1 1 0 0,0 0-1 0 0,0-1 0 0 0,0 2 0 0 0,0-1 0 0 0,0 0 1 0 0,0 1-1 0 0,0-1 0 0 0,0 1 0 0 0,0 0 0 0 0,0 1 0 0 0,-1-1 1 0 0,1 1-1 0 0,0-1 0 0 0,-1 1 0 0 0,1 0 0 0 0,-1 1 1 0 0,1-1-1 0 0,-1 0 0 0 0,0 1 0 0 0,0 0 0 0 0,0 0 1 0 0,0 0-1 0 0,-1 0 0 0 0,1 0 7 0 0,78 113-50 0 0,-77-110 45 0 0,64 194-899 0 0,-64-126-2741 0 0,-16-63 1173 0 0,6-11 1207 0 0</inkml:trace>
  <inkml:trace contextRef="#ctx0" brushRef="#br0" timeOffset="663.932">1489 109 1944 0 0,'44'-73'7517'0'0,"-47"107"-6140"0"0,-1 180-347 0 0,37-25-924 0 0,-13-68-3461 0 0,-23-138-2663 0 0,3 6 4733 0 0</inkml:trace>
  <inkml:trace contextRef="#ctx0" brushRef="#br0" timeOffset="896.881">1887 154 1392 0 0,'5'-12'3552'0'0,"-41"23"-2361"0"0,6-1-859 0 0,0 3-1 0 0,1 0 1 0 0,1 2 0 0 0,0 1-1 0 0,1 1 1 0 0,1 1 0 0 0,0 2-1 0 0,2 0 1 0 0,0 2 0 0 0,-11 14-332 0 0,32-33 22 0 0,-1 1 1 0 0,1-1 0 0 0,1 0-1 0 0,-1 1 1 0 0,1 0 0 0 0,-1 0-1 0 0,1 0 1 0 0,0 0 0 0 0,0 0-1 0 0,1 0 1 0 0,-1 0 0 0 0,1 0-1 0 0,0 1 1 0 0,0-1 0 0 0,1 1-1 0 0,-1-1 1 0 0,1 1 0 0 0,0-1-1 0 0,0 1 1 0 0,0-1 0 0 0,1 0-1 0 0,-1 1 1 0 0,1-1 0 0 0,0 1-1 0 0,1-1 1 0 0,-1 0 0 0 0,1 0-1 0 0,0 0 1 0 0,0 0 0 0 0,0 0-1 0 0,0 0 1 0 0,1 0 0 0 0,-1-1-1 0 0,1 1 1 0 0,0-1 0 0 0,0 1-1 0 0,1-1 1 0 0,-1 0 0 0 0,0-1-1 0 0,1 1 1 0 0,0-1 0 0 0,1 1-23 0 0,13 6-242 0 0,1-2 0 0 0,0-1 0 0 0,0 0 0 0 0,0-1 0 0 0,1-1 0 0 0,-1-1 0 0 0,1-1 0 0 0,0 0 0 0 0,0-2 0 0 0,0 0 0 0 0,12-3 242 0 0,8 3-2091 0 0,40-17-602 0 0,-56 7 1503 0 0</inkml:trace>
  <inkml:trace contextRef="#ctx0" brushRef="#br0" timeOffset="1315.984">2077 152 1768 0 0,'4'0'150'0'0,"1"-1"0"0"0,-1 1-1 0 0,0 0 1 0 0,1 0 0 0 0,-1 0-1 0 0,0 1 1 0 0,1-1 0 0 0,-1 1-1 0 0,0 0 1 0 0,0 0 0 0 0,1 1-1 0 0,-1-1 1 0 0,0 1 0 0 0,0 0-1 0 0,-1 0 1 0 0,1 0 0 0 0,0 1-1 0 0,-1-1 1 0 0,1 1 0 0 0,-1 0-1 0 0,0 0 1 0 0,0 0 0 0 0,0 0-1 0 0,0 1 1 0 0,-1-1 0 0 0,1 1 0 0 0,-1-1-1 0 0,0 1 1 0 0,2 3-150 0 0,49 123 940 0 0,-35-1 276 0 0,-18-124-1136 0 0,0 0-1 0 0,-1 0 1 0 0,0-1-1 0 0,0 1 1 0 0,0 0-1 0 0,-1 0 1 0 0,1-1-1 0 0,-1 1 1 0 0,0-1-1 0 0,-1 1 1 0 0,1-1-1 0 0,-1 0 1 0 0,1 0-1 0 0,-1 0 1 0 0,-1 0-1 0 0,1 0 1 0 0,0-1-1 0 0,-1 0 1 0 0,0 1-1 0 0,0-1 1 0 0,0-1-1 0 0,0 1 1 0 0,-4 1-80 0 0,6-3 280 0 0,-22-39 351 0 0,25 21-582 0 0,1 0-1 0 0,1 1 1 0 0,0-1-1 0 0,2 1 1 0 0,0 0 0 0 0,0 0-1 0 0,2 0 1 0 0,0 1-1 0 0,0 0 1 0 0,2 0 0 0 0,0 1-1 0 0,0 0 1 0 0,1 1-1 0 0,1 0 1 0 0,0 0 0 0 0,1 1-1 0 0,1 1 1 0 0,2-2-49 0 0,116-61 99 0 0,-125 75-113 0 0,0 0 0 0 0,-1 0 0 0 0,1 0 0 0 0,-1 1 0 0 0,0 0 1 0 0,0 0-1 0 0,1 1 0 0 0,-1-1 0 0 0,-1 1 0 0 0,1 0 0 0 0,0 0 0 0 0,-1 1 0 0 0,1 0 0 0 0,-1-1 0 0 0,0 1 0 0 0,0 1 0 0 0,-1-1 0 0 0,1 0 1 0 0,-1 1-1 0 0,0 0 0 0 0,0 0 0 0 0,-1 0 0 0 0,1 0 0 0 0,-1 0 0 0 0,0 1 0 0 0,-1-1 0 0 0,1 0 0 0 0,-1 1 0 0 0,0 0 0 0 0,0-1 0 0 0,-1 1 0 0 0,0-1 1 0 0,0 1-1 0 0,0 0 0 0 0,-1 4 14 0 0,1 154-5104 0 0,-17-111 1182 0 0,14-50 2804 0 0</inkml:trace>
  <inkml:trace contextRef="#ctx0" brushRef="#br0" timeOffset="2609.21">3334 177 888 0 0,'-185'37'5146'0'0,"160"-26"-5032"0"0,-1 0 1 0 0,2 2-1 0 0,-1 1 1 0 0,2 1-1 0 0,0 1 1 0 0,1 1-1 0 0,0 1 1 0 0,2 1-1 0 0,0 1 1 0 0,1 1-1 0 0,1 0 1 0 0,1 1-1 0 0,1 1 1 0 0,1 1-1 0 0,-2 7-114 0 0,16-30 15 0 0,0 0 0 0 0,1 0 0 0 0,-1 0 0 0 0,0 0 0 0 0,1 0 1 0 0,-1 1-1 0 0,1-1 0 0 0,0 0 0 0 0,-1 0 0 0 0,1 1 0 0 0,0-1 0 0 0,0 0 0 0 0,0 0 0 0 0,0 1 0 0 0,0-1 0 0 0,0 0 0 0 0,0 0 0 0 0,0 1 0 0 0,0-1 0 0 0,1 0 0 0 0,-1 0 0 0 0,1 0 0 0 0,-1 1 0 0 0,0-1 0 0 0,1 0 0 0 0,0 0 0 0 0,-1 0 0 0 0,1 0 0 0 0,0 0 0 0 0,0 0 0 0 0,-1 0 0 0 0,1 0 0 0 0,0 0 0 0 0,0 0 0 0 0,0 0 0 0 0,0-1 0 0 0,0 1 0 0 0,0 0 0 0 0,0-1 0 0 0,1 1 0 0 0,-1-1 0 0 0,0 1 0 0 0,0-1 0 0 0,0 1 0 0 0,1-1 0 0 0,-1 0 0 0 0,0 0 0 0 0,0 0 0 0 0,1 1 0 0 0,-1-1 0 0 0,0 0 1 0 0,0-1-1 0 0,1 1 0 0 0,-1 0 0 0 0,0 0 0 0 0,0 0 0 0 0,1-1 0 0 0,-1 1 0 0 0,0-1 0 0 0,0 1-15 0 0,74-15 242 0 0,-59 6-234 0 0,0-1 1 0 0,0 0 0 0 0,-1-1-1 0 0,0-1 1 0 0,-1-1 0 0 0,0 0-1 0 0,-1-1 1 0 0,-1 0 0 0 0,0-1-1 0 0,-1 0 1 0 0,0-1 0 0 0,-2 0-1 0 0,5-9-8 0 0,30-43-156 0 0,-43 66 147 0 0,4-6-22 0 0,0-1 1 0 0,0 1-1 0 0,1 0 0 0 0,0 0 0 0 0,1 1 0 0 0,0 0 0 0 0,0 0 0 0 0,0 0 1 0 0,1 1-1 0 0,0 0 0 0 0,0 0 0 0 0,1 1 0 0 0,-1 0 0 0 0,1 1 0 0 0,1 0 31 0 0,-5 6-5 0 0,0 1-1 0 0,0 0 0 0 0,-1 0 0 0 0,1 0 0 0 0,-1 1 0 0 0,0-1 0 0 0,0 1 0 0 0,0 0 0 0 0,-1 1 0 0 0,1-1 0 0 0,-1 0 0 0 0,0 1 0 0 0,0 0 1 0 0,-1 0-1 0 0,1 0 0 0 0,-1 0 0 0 0,0 0 0 0 0,-1 0 0 0 0,1 1 0 0 0,-1-1 0 0 0,0 0 0 0 0,0 1 0 0 0,0 4 6 0 0,1-2-10 0 0,41 153 0 0 0,-43-156 30 0 0,0-1 0 0 0,1 1 0 0 0,-1 0 0 0 0,1 0-1 0 0,1-1 1 0 0,-1 1 0 0 0,1-1 0 0 0,-1 1 0 0 0,1-1-1 0 0,0 0 1 0 0,1 1 0 0 0,-1-1 0 0 0,1 0-1 0 0,0-1 1 0 0,0 1 0 0 0,0 0 0 0 0,0-1 0 0 0,1 0-1 0 0,0 1 1 0 0,-1-1 0 0 0,1-1 0 0 0,0 1 0 0 0,0-1-1 0 0,1 1 1 0 0,-1-1 0 0 0,0 0 0 0 0,1-1 0 0 0,-1 1-1 0 0,1-1 1 0 0,0 0 0 0 0,-1 0 0 0 0,1 0 0 0 0,0-1-1 0 0,0 1 1 0 0,-1-1 0 0 0,1 0 0 0 0,0-1-1 0 0,4 0-19 0 0,1-3-8 0 0,1 0 0 0 0,-1 0 0 0 0,0-1 0 0 0,0-1 0 0 0,-1 1 0 0 0,1-2 0 0 0,-1 1 0 0 0,-1-1 0 0 0,1-1 0 0 0,-1 1 0 0 0,-1-1 0 0 0,1-1 0 0 0,-1 0 0 0 0,-1 0 0 0 0,1 0 0 0 0,-2 0 0 0 0,1-1 0 0 0,-1 0 0 0 0,-1-1 0 0 0,0 1 0 0 0,1-6 8 0 0,10-54 135 0 0,-15 69-110 0 0,0-38-681 0 0,12 5 153 0 0,-12 80 574 0 0,-1-28 3 0 0,1 0 1 0 0,0 1-1 0 0,1-1 0 0 0,1 1 0 0 0,1-1 0 0 0,1 0 0 0 0,0 0 0 0 0,1 0 0 0 0,1-1 0 0 0,1 1 1 0 0,0-2-1 0 0,1 1 0 0 0,1-1-74 0 0,-6-14 50 0 0,1-1 0 0 0,-1 0 1 0 0,1-1-1 0 0,-1 1 0 0 0,1 0 1 0 0,-1-1-1 0 0,1 0 0 0 0,-1 0 0 0 0,1 0 1 0 0,-1 0-1 0 0,1-1 0 0 0,-1 1 1 0 0,1-1-1 0 0,-1 0 0 0 0,0 0 1 0 0,1 0-1 0 0,-1-1 0 0 0,0 1 0 0 0,0-1 1 0 0,0 0-1 0 0,0 1 0 0 0,0-1 1 0 0,0-1-1 0 0,0 1 0 0 0,-1 0 1 0 0,1-1-1 0 0,-1 1 0 0 0,1-1 0 0 0,-1 0 1 0 0,0 0-1 0 0,0 0 0 0 0,-1 0 1 0 0,1 0-1 0 0,1-3-50 0 0,7-8 36 0 0,-1 0-1 0 0,0-1 1 0 0,-1 0 0 0 0,0 0-1 0 0,-1-1 1 0 0,-1 0-1 0 0,-1-1 1 0 0,0 1 0 0 0,-1-1-1 0 0,-1 0 1 0 0,0 0 0 0 0,-2 0-1 0 0,0 0 1 0 0,0 0 0 0 0,-2-10-36 0 0,-1 13-35 0 0,0 0 0 0 0,-1 0 0 0 0,0 1 1 0 0,-1-1-1 0 0,-1 1 0 0 0,0 0 0 0 0,-1 0 0 0 0,0 0 1 0 0,-1 1-1 0 0,0 0 0 0 0,-1 0 0 0 0,-4-3 35 0 0,-46-32-4158 0 0,52 46 64 0 0,6 1 2744 0 0</inkml:trace>
  <inkml:trace contextRef="#ctx0" brushRef="#br0" timeOffset="3029.208">4095 241 1372 0 0,'19'68'1039'0'0,"-6"-26"-355"0"0,-1 2 0 0 0,-3-1-1 0 0,-1 2 1 0 0,-3-1-1 0 0,0 22-683 0 0,-5-57 185 0 0,-22 51 1478 0 0,-3-109-411 0 0,24 32-1204 0 0,0 0 0 0 0,2 0 0 0 0,0 0 0 0 0,0 0 0 0 0,2 0-1 0 0,0 0 1 0 0,1 1 0 0 0,1-1 0 0 0,0 1 0 0 0,1 0 0 0 0,1 1 0 0 0,0-1 0 0 0,1 1 0 0 0,1 1 0 0 0,1-1 0 0 0,0 2 0 0 0,0-1 0 0 0,1 1 0 0 0,1 1 0 0 0,4-4-48 0 0,-11 11 16 0 0,0 0 1 0 0,1 1 0 0 0,-1 0 0 0 0,1 0 0 0 0,0 0 0 0 0,0 0-1 0 0,0 1 1 0 0,0 0 0 0 0,1 0 0 0 0,-1 1 0 0 0,1-1-1 0 0,0 2 1 0 0,0-1 0 0 0,-1 1 0 0 0,1 0 0 0 0,0 0 0 0 0,4 1-17 0 0,62 64 152 0 0,-49-34-247 0 0,-2 1-1 0 0,-2 1 1 0 0,-1 1 0 0 0,-1 1 0 0 0,-2 1 0 0 0,-1 0 0 0 0,-2 1 0 0 0,7 31 95 0 0,-11-29-685 0 0,2 10-859 0 0,-8-14-2571 0 0,-3-25 2870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1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 0 0,'0'9'3357'0'0,"0"27"-2799"0"0,0-4-228 0 0,20 204 800 0 0,98 527 1060 0 0,-117-759-2197 0 0,1 3-123 0 0,0 1 0 0 0,-1 0 1 0 0,1 0-1 0 0,-1 0 0 0 0,-1-1 0 0 0,0 1 1 0 0,0 0-1 0 0,-1 0 0 0 0,1 0 0 0 0,-2 0 1 0 0,1 0-1 0 0,-1-1 0 0 0,0 1 0 0 0,-1 0 1 0 0,0-1-1 0 0,0 0 0 0 0,0 0 0 0 0,-1 0 1 0 0,-4 5 129 0 0,-42-25-3925 0 0,33-4 2689 0 0</inkml:trace>
  <inkml:trace contextRef="#ctx0" brushRef="#br0" timeOffset="261.397">427 245 1164 0 0,'13'-2'170'0'0,"-1"0"0"0"0,1 1-1 0 0,-1 0 1 0 0,1 1 0 0 0,0 1-1 0 0,-1 0 1 0 0,1 0 0 0 0,-1 2 0 0 0,1-1-1 0 0,-1 1 1 0 0,0 1 0 0 0,0 0 0 0 0,0 1-1 0 0,-1 0 1 0 0,0 1 0 0 0,0 0-1 0 0,0 1 1 0 0,-1 0 0 0 0,0 1 0 0 0,0 0-1 0 0,0 0 1 0 0,-2 1 0 0 0,6 6-170 0 0,-12-7 59 0 0,-1 0 0 0 0,0 0 0 0 0,0 0 0 0 0,-1 0 0 0 0,0 0-1 0 0,0 0 1 0 0,-1 0 0 0 0,0 0 0 0 0,0 0 0 0 0,-1-1 0 0 0,0 1 0 0 0,0 0 0 0 0,-1-1 0 0 0,0 1 0 0 0,0-1 0 0 0,-1 0 0 0 0,0 0 0 0 0,0 0 0 0 0,-1 0 0 0 0,0-1 0 0 0,0 0 0 0 0,0 0-1 0 0,-1 0 1 0 0,0-1 0 0 0,0 1 0 0 0,0-1 0 0 0,-7 3-59 0 0,-4 8-182 0 0,-1 0 0 0 0,0-1 0 0 0,-1-1 0 0 0,-1-1 0 0 0,0-1 0 0 0,0 0-1 0 0,-2-2 1 0 0,1 0 0 0 0,-1-2 0 0 0,0 0 0 0 0,-1-2 0 0 0,0 0 0 0 0,-4-1 182 0 0,2-7-1238 0 0,-14-16-48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1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0 904 0 0,'18'13'4368'0'0,"-16"75"-3873"0"0,-3-65-107 0 0,3 77-136 0 0,4-1 0 0 0,5 1 0 0 0,4-2 0 0 0,15 46-252 0 0,-5-28-1837 0 0,-23-113-249 0 0,-2-3 790 0 0</inkml:trace>
  <inkml:trace contextRef="#ctx0" brushRef="#br0" timeOffset="249.597">431 177 1372 0 0,'-36'4'2799'0'0,"15"5"-2583"0"0,1 1-1 0 0,0 1 1 0 0,0 1-1 0 0,1 0 0 0 0,1 2 1 0 0,0 0-1 0 0,1 1 1 0 0,1 0-1 0 0,0 1 1 0 0,1 1-1 0 0,1 1 1 0 0,0 0-1 0 0,1 1 1 0 0,2 0-1 0 0,-4 9-215 0 0,12-24 18 0 0,1-1 0 0 0,0 1 0 0 0,0 0 0 0 0,0 1 0 0 0,0-1 0 0 0,1 0 0 0 0,-1 0 0 0 0,1 1 0 0 0,0-1 0 0 0,1 1 0 0 0,-1-1 0 0 0,1 1 0 0 0,0-1 0 0 0,0 1 0 0 0,0-1 0 0 0,1 1 0 0 0,-1-1 0 0 0,1 1 0 0 0,0-1 0 0 0,0 0 0 0 0,1 1 0 0 0,0-1 0 0 0,-1 0 0 0 0,1 0 0 0 0,0 0 0 0 0,1 0 0 0 0,-1 0 0 0 0,1-1 0 0 0,0 1 0 0 0,0-1 0 0 0,0 1 0 0 0,0-1 0 0 0,1 0 0 0 0,-1 0 0 0 0,1-1 0 0 0,-1 1 0 0 0,1-1 0 0 0,0 0 0 0 0,0 0 0 0 0,0 0 0 0 0,1 0 0 0 0,-1-1 0 0 0,0 1 0 0 0,1-1 0 0 0,0 0-18 0 0,16 3-616 0 0,1 0-1 0 0,0-1 1 0 0,0-1-1 0 0,-1-2 1 0 0,1 0-1 0 0,0-1 0 0 0,0-1 1 0 0,0-1-1 0 0,13-4 617 0 0,-7 1-1284 0 0</inkml:trace>
  <inkml:trace contextRef="#ctx0" brushRef="#br0" timeOffset="685.1">584 179 1468 0 0,'6'2'162'0'0,"-1"1"0"0"0,1 0 0 0 0,-1 0 0 0 0,0 0 0 0 0,0 1 0 0 0,0 0 0 0 0,0 0-1 0 0,0 0 1 0 0,-1 0 0 0 0,0 1 0 0 0,0 0 0 0 0,0 0 0 0 0,0 0 0 0 0,-1 0 0 0 0,0 1 0 0 0,0-1 0 0 0,-1 1 0 0 0,3 5-162 0 0,-1-4 205 0 0,11 25 38 0 0,-2 0 0 0 0,0 1 0 0 0,-3 0-1 0 0,0 1 1 0 0,-2 0 0 0 0,-2 0 0 0 0,-1 0-1 0 0,-2 1 1 0 0,-1 0 0 0 0,-2 3-243 0 0,-18 7 1009 0 0,-6-88 56 0 0,22 20-1046 0 0,1-1 0 0 0,1 1-1 0 0,1-1 1 0 0,1 1 0 0 0,1 0 0 0 0,1 0 0 0 0,1 0-1 0 0,1 0 1 0 0,1 1 0 0 0,1 0 0 0 0,1 0-1 0 0,1 1 1 0 0,0 0 0 0 0,2 1 0 0 0,0 0 0 0 0,2 1-1 0 0,0 0 1 0 0,1 1 0 0 0,9-7-19 0 0,-22 22-10 0 0,1 1 0 0 0,-1-1 0 0 0,1 1 1 0 0,0 0-1 0 0,0 0 0 0 0,0 0 0 0 0,0 0 0 0 0,0 0 1 0 0,0 1-1 0 0,0-1 0 0 0,1 1 0 0 0,-1 0 0 0 0,0 0 0 0 0,1 0 1 0 0,-1 0-1 0 0,1 1 0 0 0,-1 0 0 0 0,1-1 0 0 0,-1 1 1 0 0,1 0-1 0 0,0 1 0 0 0,-1-1 0 0 0,1 1 0 0 0,-1-1 0 0 0,0 1 1 0 0,1 0-1 0 0,-1 0 0 0 0,1 1 0 0 0,-1-1 0 0 0,0 1 1 0 0,0 0-1 0 0,0-1 0 0 0,0 1 0 0 0,0 1 0 0 0,0-1 0 0 0,-1 0 1 0 0,1 1-1 0 0,-1-1 0 0 0,1 1 0 0 0,-1 1 10 0 0,6 4-40 0 0,-1 1 0 0 0,0 0-1 0 0,0 1 1 0 0,-1-1-1 0 0,-1 1 1 0 0,1 0 0 0 0,-2 1-1 0 0,1 0 1 0 0,-1-1 0 0 0,-1 1-1 0 0,0 0 1 0 0,-1 2 40 0 0,2 14-482 0 0,5 41 271 0 0,-7-17-5174 0 0,-2-43 4129 0 0</inkml:trace>
  <inkml:trace contextRef="#ctx0" brushRef="#br0" timeOffset="1808.131">1587 270 1224 0 0,'-145'32'3187'0'0,"126"-24"-3094"0"0,1 1 1 0 0,1 1-1 0 0,-1 1 1 0 0,2 1-1 0 0,0 0 0 0 0,0 1 1 0 0,1 0-1 0 0,1 1 1 0 0,0 1-1 0 0,1 1 1 0 0,0 0-1 0 0,2 0 1 0 0,0 1-1 0 0,0 1 0 0 0,2-1 1 0 0,-4 12-94 0 0,12-27 31 0 0,-1-1 0 0 0,1 1 1 0 0,0-1-1 0 0,0 1 0 0 0,0-1 0 0 0,1 1 1 0 0,-1 0-1 0 0,0-1 0 0 0,1 1 0 0 0,-1 0 0 0 0,1 0 1 0 0,-1 0-1 0 0,1 0 0 0 0,0-1 0 0 0,0 1 1 0 0,0 0-1 0 0,0 0 0 0 0,0 0 0 0 0,0 0 1 0 0,0 0-1 0 0,1-1 0 0 0,-1 1 0 0 0,1 0 0 0 0,-1 0 1 0 0,1 0-1 0 0,0-1 0 0 0,0 1 0 0 0,0 0 1 0 0,0-1-1 0 0,0 1 0 0 0,0-1 0 0 0,0 1 1 0 0,0-1-1 0 0,0 0 0 0 0,1 1 0 0 0,-1-1 1 0 0,1 0-1 0 0,-1 0 0 0 0,1 0 0 0 0,-1 0 0 0 0,1 0 1 0 0,0 0-1 0 0,-1 0 0 0 0,1-1 0 0 0,0 1 1 0 0,0-1-1 0 0,0 1 0 0 0,-1-1 0 0 0,1 0 1 0 0,0 1-1 0 0,0-1 0 0 0,0 0-31 0 0,14-5 61 0 0,-1-1-1 0 0,1 0 0 0 0,-1-1 1 0 0,0-1-1 0 0,-1 0 1 0 0,0-1-1 0 0,0 0 1 0 0,-1-1-1 0 0,-1-1 1 0 0,1 0-1 0 0,-1-1 1 0 0,-1 0-1 0 0,-1-1 1 0 0,1 0-1 0 0,-2 0 1 0 0,0-1-1 0 0,-1-1 1 0 0,0 1-1 0 0,-1-1 1 0 0,0 0-1 0 0,-2-1 1 0 0,2-4-61 0 0,-7 18 7 0 0,1 0 0 0 0,0 0-1 0 0,-1 0 1 0 0,1 0 0 0 0,0 0 0 0 0,1 0 0 0 0,-1 0 0 0 0,0 0 0 0 0,0 1-1 0 0,1-1 1 0 0,-1 1 0 0 0,1-1 0 0 0,0 1 0 0 0,-1-1 0 0 0,1 1 0 0 0,0 0 0 0 0,0 0-1 0 0,0 0 1 0 0,-1 0 0 0 0,1 0 0 0 0,0 0 0 0 0,1 0 0 0 0,-1 1 0 0 0,0-1-1 0 0,0 1 1 0 0,0-1 0 0 0,0 1 0 0 0,0 0 0 0 0,0 0 0 0 0,1 0 0 0 0,-1 0 0 0 0,0 0-1 0 0,0 1 1 0 0,0-1 0 0 0,0 1 0 0 0,0-1 0 0 0,0 1 0 0 0,0 0 0 0 0,0-1-1 0 0,0 1 1 0 0,0 0 0 0 0,0 1 0 0 0,0-1 0 0 0,0 0 0 0 0,-1 0 0 0 0,1 1 0 0 0,0-1-1 0 0,-1 1 1 0 0,1 0 0 0 0,-1-1-7 0 0,71 90-70 0 0,-15 44-77 0 0,-55-135 152 0 0,0 1 0 0 0,-1 0 0 0 0,1-1 0 0 0,-1 1-1 0 0,1-1 1 0 0,0 1 0 0 0,-1-1 0 0 0,1 0-1 0 0,0 0 1 0 0,0 0 0 0 0,-1 0 0 0 0,1 0 0 0 0,0 0-1 0 0,-1 0 1 0 0,1 0 0 0 0,0-1 0 0 0,-1 1-1 0 0,1-1 1 0 0,0 1 0 0 0,-1-1 0 0 0,1 0 0 0 0,-1 1-1 0 0,1-1 1 0 0,-1 0 0 0 0,1 0 0 0 0,-1 0-1 0 0,0 0 1 0 0,1 0 0 0 0,-1-1 0 0 0,0 1-1 0 0,0 0 1 0 0,0-1 0 0 0,0 1 0 0 0,0 0 0 0 0,0-1-1 0 0,0 1 1 0 0,-1-1 0 0 0,1 0 0 0 0,0 1-1 0 0,-1-1 1 0 0,1 0 0 0 0,-1 1 0 0 0,0-1 0 0 0,1 0-1 0 0,-1 1 1 0 0,0-1 0 0 0,0 0 0 0 0,0 1-1 0 0,0-1 1 0 0,-1 0-5 0 0,43-129-121 0 0,-42 131 168 0 0,0 0-49 0 0,12-15-600 0 0,-9 35 550 0 0,2-1-1 0 0,0 1 1 0 0,1-1 0 0 0,0 0-1 0 0,2 0 1 0 0,0-1 0 0 0,1 0-1 0 0,1-1 1 0 0,1 0-1 0 0,0 0 1 0 0,2 0 52 0 0,-10-16 9 0 0,1 0-1 0 0,-1-1 0 0 0,0 0 1 0 0,0 1-1 0 0,1-1 1 0 0,-1 0-1 0 0,0 0 1 0 0,0-1-1 0 0,1 1 1 0 0,-1-1-1 0 0,0 1 1 0 0,0-1-1 0 0,0 0 1 0 0,0 0-1 0 0,0-1 1 0 0,0 1-1 0 0,0 0 0 0 0,0-1 1 0 0,0 0-1 0 0,0 0 1 0 0,-1 0-1 0 0,1 0 1 0 0,-1 0-1 0 0,0 0 1 0 0,1-1-1 0 0,-1 1 1 0 0,0-1-1 0 0,-1 0 1 0 0,1 1-1 0 0,0-1 0 0 0,-1 0 1 0 0,1 0-1 0 0,-1 0 1 0 0,0 0-1 0 0,0 0 1 0 0,0 0-1 0 0,0-3-8 0 0,1 2-18 0 0,11-16-1 0 0,-2 0-1 0 0,-1 0 0 0 0,0-1 0 0 0,-2-1 1 0 0,0 0-1 0 0,-1 0 0 0 0,-2 0 0 0 0,0-1 20 0 0,-5 23-4 0 0,1 0 0 0 0,-1 1-1 0 0,0-1 1 0 0,1 0 0 0 0,-1 1-1 0 0,0-1 1 0 0,1 0-1 0 0,-1 1 1 0 0,1-1 0 0 0,-1 0-1 0 0,0 0 1 0 0,1 1-1 0 0,-1-1 1 0 0,1 0 0 0 0,-1 0-1 0 0,1 0 1 0 0,-1 0 0 0 0,1 0-1 0 0,-1 1 1 0 0,1-1-1 0 0,-1 0 1 0 0,1 0 0 0 0,-1 0-1 0 0,0 0 1 0 0,1 0 0 0 0,-1 0-1 0 0,1-1 1 0 0,-1 1-1 0 0,1 0 1 0 0,-1 0 0 0 0,1 0-1 0 0,-1 0 1 0 0,1-1 0 0 0,-1 1-1 0 0,0 0 1 0 0,1 0-1 0 0,-1-1 1 0 0,1 1 0 0 0,-1 0-1 0 0,0-1 1 0 0,1 1 0 0 0,-1 0-1 0 0,0-1 1 0 0,1 1-1 0 0,-1 0 1 0 0,0-1 0 0 0,0 1-1 0 0,1-1 1 0 0,-1 1-1 0 0,0-1 1 0 0,0 1 0 0 0,0 0-1 0 0,0-1 1 0 0,0 1 0 0 0,0-1-1 0 0,1 1 1 0 0,-1-1-1 0 0,0 1 1 0 0,0-1 0 0 0,0 1-1 0 0,-1-1 1 0 0,1 1 0 0 0,0-1-1 0 0,0 1 1 0 0,0-1-1 0 0,0 0 5 0 0,23 39-61 0 0,-20-32 7 0 0,77 190 210 0 0,-59-318 1672 0 0,-19 109-1807 0 0,0 0 1 0 0,1 1-1 0 0,1-1 1 0 0,0 0-1 0 0,0 1 1 0 0,1 0-1 0 0,1 0 1 0 0,0 0-1 0 0,0 1 0 0 0,1 0 1 0 0,1 0-1 0 0,0 0 1 0 0,0 1-1 0 0,1 1 1 0 0,0-1-1 0 0,2 1-21 0 0,-5 8 2 0 0,0 1-1 0 0,1 0 0 0 0,-1 0 0 0 0,0 0 1 0 0,1 1-1 0 0,-1 0 0 0 0,0 0 0 0 0,0 1 1 0 0,0 0-1 0 0,0 0 0 0 0,0 0 1 0 0,0 1-1 0 0,0 0 0 0 0,-1 0 0 0 0,1 0 1 0 0,-1 1-1 0 0,0-1 0 0 0,0 1 1 0 0,0 1-1 0 0,-1-1 0 0 0,1 1 0 0 0,-1 0 1 0 0,0-1-1 0 0,-1 2 0 0 0,4 4-1 0 0,1 1-80 0 0,-1 1 0 0 0,0 1-1 0 0,0 0 1 0 0,-1 0 0 0 0,-1 0-1 0 0,0 0 1 0 0,-1 1 0 0 0,0 0-1 0 0,-1 0 1 0 0,-1 0-1 0 0,0 0 1 0 0,-1 0 0 0 0,0 8 80 0 0,1 65-6256 0 0,-2-86 5044 0 0</inkml:trace>
  <inkml:trace contextRef="#ctx0" brushRef="#br0" timeOffset="2056.194">2900 675 1172 0 0,'-8'37'644'0'0,"0"0"-408"0"0,-2-4-156 0 0,-4 0-256 0 0,-6-6-312 0 0,-3 8 24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2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54 1356 0 0,'-3'-18'1720'0'0,"-31"-17"-230"0"0,21 136 91 0 0,15-38-1428 0 0,4 0-1 0 0,2-1 1 0 0,2 0-1 0 0,13 37-152 0 0,56 178 395 0 0,-50-190-448 0 0,-4 2 0 0 0,-4 0-1 0 0,-3 2 1 0 0,0 43 53 0 0,-36-44-2275 0 0,5-74 1407 0 0,2-14-360 0 0</inkml:trace>
  <inkml:trace contextRef="#ctx0" brushRef="#br0" timeOffset="310.116">207 529 1612 0 0,'0'-9'155'0'0,"1"-1"1"0"0,0 1-1 0 0,1-1 0 0 0,0 1 1 0 0,0 0-1 0 0,1 0 0 0 0,0 0 1 0 0,1 0-1 0 0,0 0 0 0 0,0 1 1 0 0,1-1-1 0 0,0 1 0 0 0,0 0 1 0 0,1 1-1 0 0,0-1 0 0 0,0 1 1 0 0,1 0-1 0 0,0 1 0 0 0,0 0 1 0 0,1 0-1 0 0,-1 0 0 0 0,1 1 1 0 0,0 0-1 0 0,1 1 0 0 0,0 0 1 0 0,-1 0-1 0 0,1 0 0 0 0,0 2 1 0 0,9-3-156 0 0,-11 5 6 0 0,0 0 0 0 0,-1 0 0 0 0,1 1 0 0 0,0 0 0 0 0,0 0 0 0 0,-1 1 0 0 0,1 0 0 0 0,-1 0 1 0 0,1 0-1 0 0,-1 1 0 0 0,0 0 0 0 0,0 0 0 0 0,0 1 0 0 0,0-1 0 0 0,-1 1 0 0 0,1 1 0 0 0,-1-1 1 0 0,0 1-1 0 0,0 0 0 0 0,-1 0 0 0 0,1 0 0 0 0,-1 0 0 0 0,0 1 0 0 0,-1 0 0 0 0,1 0 0 0 0,-1 0 1 0 0,-1 0-1 0 0,1 1 0 0 0,-1-1 0 0 0,0 1 0 0 0,0-1 0 0 0,-1 1 0 0 0,0 0 0 0 0,0-1 0 0 0,0 1 1 0 0,-1 1-7 0 0,-4 1-1 0 0,0 0 1 0 0,-1 0 0 0 0,0 0 0 0 0,0-1 0 0 0,-1 0 0 0 0,0 0 0 0 0,-1 0 0 0 0,0-1-1 0 0,0 0 1 0 0,0 0 0 0 0,-1-1 0 0 0,0 0 0 0 0,0 0 0 0 0,-1-1 0 0 0,1 0 0 0 0,-1 0-1 0 0,0-1 1 0 0,0 0 0 0 0,-1-1 0 0 0,1 0 0 0 0,-1-1 0 0 0,0 0 0 0 0,0 0 0 0 0,0-1-1 0 0,0 0 1 0 0,0 0 0 0 0,-9-2 0 0 0,14 2-116 0 0,0 1 0 0 0,1-1-1 0 0,-1-1 1 0 0,0 1 0 0 0,0-1 0 0 0,1 1-1 0 0,-1-1 1 0 0,0-1 0 0 0,0 1 0 0 0,1-1-1 0 0,-1 0 1 0 0,0 0 0 0 0,1 0 0 0 0,-1 0-1 0 0,1-1 1 0 0,-1 0 0 0 0,1 0 0 0 0,0 0-1 0 0,0 0 1 0 0,0-1 0 0 0,0 0 0 0 0,0 0-1 0 0,0 0 1 0 0,1 0 0 0 0,-1 0 0 0 0,1-1-1 0 0,0 0 1 0 0,0 1 0 0 0,0-1 0 0 0,1 0-1 0 0,0-1 1 0 0,-1 1 0 0 0,1 0-1 0 0,1-1 1 0 0,-2-3 116 0 0,2-4-1408 0 0</inkml:trace>
  <inkml:trace contextRef="#ctx0" brushRef="#br0" timeOffset="839.682">771 283 840 0 0,'-15'9'174'0'0,"1"1"-1"0"0,1 1 1 0 0,0 0-1 0 0,0 0 1 0 0,1 2-1 0 0,0-1 1 0 0,1 2-1 0 0,1-1 1 0 0,0 1-1 0 0,1 1 1 0 0,1 0-1 0 0,0 0 1 0 0,1 1-1 0 0,0 0 1 0 0,1 0-1 0 0,1 0 1 0 0,-1 9-174 0 0,5-21 52 0 0,0-1 0 0 0,1 0 0 0 0,-1 0-1 0 0,1 0 1 0 0,0 0 0 0 0,0 0 0 0 0,0 0 0 0 0,0 0 0 0 0,0 0 0 0 0,1 1 0 0 0,-1-1 0 0 0,1 0 0 0 0,0 0 0 0 0,0 0 0 0 0,0 0 0 0 0,0-1 0 0 0,1 1 0 0 0,-1 0 0 0 0,1 0 0 0 0,0-1 0 0 0,-1 1 0 0 0,1-1 0 0 0,0 1 0 0 0,1-1-1 0 0,-1 0 1 0 0,0 0 0 0 0,1 0 0 0 0,-1 0 0 0 0,1 0 0 0 0,-1-1 0 0 0,1 1 0 0 0,0-1 0 0 0,0 1 0 0 0,0-1 0 0 0,0 0 0 0 0,0 0 0 0 0,0-1 0 0 0,0 1 0 0 0,0-1 0 0 0,0 1 0 0 0,0-1 0 0 0,0 0 0 0 0,0 0 0 0 0,1 0 0 0 0,-1 0-1 0 0,0-1 1 0 0,0 0 0 0 0,0 1 0 0 0,0-1 0 0 0,0 0 0 0 0,2-1-52 0 0,7-2 27 0 0,0-1 1 0 0,0 0-1 0 0,0-1 0 0 0,-1 0 0 0 0,0-1 0 0 0,0 0 0 0 0,-1 0 0 0 0,0-1 0 0 0,0-1 1 0 0,-1 0-1 0 0,0 0 0 0 0,0-1 0 0 0,-1 0 0 0 0,0 0 0 0 0,-1-1 0 0 0,0 0 0 0 0,-1 0 1 0 0,0-1-1 0 0,3-11-27 0 0,0 24-226 0 0,85 83 300 0 0,34 27-4119 0 0,-114-102 2747 0 0</inkml:trace>
  <inkml:trace contextRef="#ctx0" brushRef="#br0" timeOffset="1148.615">1172 218 1008 0 0,'21'32'449'0'0,"-1"0"1"0"0,-2 2-1 0 0,-2 1 0 0 0,-1 0 0 0 0,-1 0 0 0 0,-3 2 1 0 0,0-1-1 0 0,-3 1 0 0 0,4 31-449 0 0,-13-68 152 0 0,0-1 1 0 0,1 1-1 0 0,-1 0 0 0 0,1 0 1 0 0,-1-1-1 0 0,0 1 0 0 0,1 0 1 0 0,-1 0-1 0 0,0 0 0 0 0,1 0 1 0 0,-1 0-1 0 0,0 0 0 0 0,0 0 1 0 0,1 0-1 0 0,-1 0 0 0 0,0 0 1 0 0,1 0-1 0 0,-1 0 0 0 0,0 1 1 0 0,1-1-1 0 0,-1 0-152 0 0,1-23 48 0 0,2 0 1 0 0,0 0-1 0 0,2 0 1 0 0,0 0-1 0 0,2 0 0 0 0,0 1 1 0 0,2 0-1 0 0,0 0 1 0 0,2 1-1 0 0,0 0 0 0 0,2-1-48 0 0,94-133-5477 0 0,-102 149 4136 0 0</inkml:trace>
  <inkml:trace contextRef="#ctx0" brushRef="#br0" timeOffset="1663.133">1821 283 860 0 0,'-12'1'125'0'0,"1"0"-1"0"0,-1 1 1 0 0,0 1-1 0 0,0 0 1 0 0,1 1-1 0 0,0 0 1 0 0,0 0-1 0 0,0 1 1 0 0,0 1-1 0 0,1 0 1 0 0,0 0-1 0 0,0 1 1 0 0,0 0-1 0 0,1 1 1 0 0,0 0-1 0 0,1 1 1 0 0,-1 0-1 0 0,2 0 1 0 0,-1 0-1 0 0,2 1 1 0 0,-1 0-1 0 0,1 1 1 0 0,0-1-1 0 0,1 1 1 0 0,1 0-1 0 0,0 1 1 0 0,0-1-125 0 0,3-8 48 0 0,0 0 1 0 0,0 0-1 0 0,1 0 1 0 0,-1-1-1 0 0,1 1 0 0 0,0 0 1 0 0,0 0-1 0 0,0 0 1 0 0,0 0-1 0 0,0 0 1 0 0,1 0-1 0 0,-1-1 1 0 0,1 1-1 0 0,0 0 1 0 0,-1 0-1 0 0,1-1 0 0 0,1 1 1 0 0,-1 0-1 0 0,0-1 1 0 0,1 1-1 0 0,-1-1 1 0 0,1 0-1 0 0,0 1 1 0 0,0-1-1 0 0,0 0 0 0 0,0 0 1 0 0,0 0-1 0 0,0 0 1 0 0,0-1-1 0 0,1 1 1 0 0,-1 0-1 0 0,1-1 1 0 0,-1 0-1 0 0,1 1 1 0 0,-1-1-1 0 0,1 0 0 0 0,0-1 1 0 0,0 1-1 0 0,0 0 1 0 0,-1-1-1 0 0,1 0 1 0 0,0 1-1 0 0,0-1 1 0 0,0 0-1 0 0,0 0 1 0 0,0-1-1 0 0,0 1 0 0 0,-1-1 1 0 0,1 1-1 0 0,0-1 1 0 0,0 0-1 0 0,-1 0 1 0 0,1 0-1 0 0,0 0 1 0 0,-1-1-1 0 0,1 1 0 0 0,-1-1 1 0 0,0 1-1 0 0,1-1 1 0 0,-1 0-1 0 0,0 0 1 0 0,0 0-1 0 0,0 0 1 0 0,0 0-1 0 0,-1-1 1 0 0,1 1-1 0 0,0-1-48 0 0,5-5 25 0 0,0 0 0 0 0,0-1 0 0 0,-1 1 0 0 0,0-1 0 0 0,0-1-1 0 0,-1 1 1 0 0,0-1 0 0 0,-1 0 0 0 0,0 0 0 0 0,0-1 0 0 0,-1 1 0 0 0,-1-1 0 0 0,0 1 0 0 0,0-1 0 0 0,-1-8-25 0 0,8-26 76 0 0,-8 44-79 0 0,0 0-1 0 0,0 1 1 0 0,0-1-1 0 0,0 0 1 0 0,0 1-1 0 0,0-1 1 0 0,0 1-1 0 0,0-1 1 0 0,0 1-1 0 0,0-1 1 0 0,0 1-1 0 0,1 0 1 0 0,-1 0-1 0 0,0 0 1 0 0,0-1-1 0 0,0 1 1 0 0,1 0-1 0 0,-1 0 1 0 0,0 0-1 0 0,0 1 1 0 0,0-1-1 0 0,1 0 1 0 0,-1 0-1 0 0,0 1 1 0 0,0-1-1 0 0,0 1 1 0 0,0-1-1 0 0,0 1 1 0 0,0-1-1 0 0,0 1 1 0 0,0 0-1 0 0,0-1 1 0 0,0 1-1 0 0,0 0 1 0 0,0 0-1 0 0,0 0 1 0 0,0 0-1 0 0,-1 0 1 0 0,1 0-1 0 0,0 0 1 0 0,-1 0-1 0 0,1 0 1 0 0,-1 0-1 0 0,1 1 4 0 0,9 6 30 0 0,93 77-361 0 0,-46-19-4147 0 0,-56-64 3169 0 0</inkml:trace>
  <inkml:trace contextRef="#ctx0" brushRef="#br0" timeOffset="2700.789">2037 234 1184 0 0,'0'1'61'0'0,"0"-1"0"0"0,0 0-1 0 0,1 0 1 0 0,-1 0 0 0 0,0 1 0 0 0,0-1 0 0 0,1 0-1 0 0,-1 0 1 0 0,0 0 0 0 0,1 0 0 0 0,-1 0 0 0 0,0 0-1 0 0,1 0 1 0 0,-1 1 0 0 0,0-1 0 0 0,1 0-1 0 0,-1 0 1 0 0,0 0 0 0 0,1 0 0 0 0,-1 0 0 0 0,0-1-1 0 0,1 1 1 0 0,-1 0 0 0 0,0 0 0 0 0,1 0 0 0 0,-1 0-1 0 0,0 0 1 0 0,1 0 0 0 0,-1 0 0 0 0,0-1-1 0 0,0 1 1 0 0,1 0 0 0 0,-1 0 0 0 0,0 0 0 0 0,0-1-1 0 0,1 1 1 0 0,-1 0 0 0 0,0 0 0 0 0,0-1 0 0 0,1 1-61 0 0,12 37 272 0 0,32 224 1286 0 0,-41-200-395 0 0,-4-60-1045 0 0,0-1-28 0 0,0 0 49 0 0,0 0 94 0 0,5 13 717 0 0,72-153-506 0 0,-37 92-1637 0 0,-39 48 1104 0 0,-1 0 39 0 0,9 2-40 0 0,-3 3 63 0 0,1 1 0 0 0,-1 1 0 0 0,0-1 0 0 0,-1 1 0 0 0,1 0 0 0 0,-1 1 0 0 0,-1-1 0 0 0,1 1 0 0 0,-1 0 0 0 0,-1 0 0 0 0,1 0 0 0 0,-1 0 0 0 0,-1 1 0 0 0,1 3 27 0 0,34-30-192 0 0,43-90-792 0 0,-80 108 832 0 0,3 7 111 0 0,0 0-1 0 0,1 0 1 0 0,0-1 0 0 0,-1 1-1 0 0,2-1 1 0 0,-1 0 0 0 0,1 0-1 0 0,0 0 1 0 0,0 0 0 0 0,1-1-1 0 0,0 0 1 0 0,0 0 0 0 0,0-1-1 0 0,0 0 1 0 0,1 0 0 0 0,0 0-1 0 0,0-1 1 0 0,0 0 0 0 0,0 0-1 0 0,0 0 1 0 0,0-1 0 0 0,1-1-1 0 0,-1 1 1 0 0,1-1 0 0 0,-1 0-1 0 0,6-1 42 0 0,58 2 358 0 0,-72-2-368 0 0,1 0-1 0 0,-1-1 0 0 0,0 1 1 0 0,1 0-1 0 0,0-1 1 0 0,-1 1-1 0 0,1-1 0 0 0,-1 1 1 0 0,1-1-1 0 0,-1 1 0 0 0,1-1 1 0 0,0 1-1 0 0,-1-1 0 0 0,1 0 1 0 0,0 1-1 0 0,0-1 0 0 0,-1 1 1 0 0,1-1-1 0 0,0 0 0 0 0,0 1 1 0 0,0-1-1 0 0,0 0 0 0 0,0 1 1 0 0,0-1-1 0 0,0 0 0 0 0,0 1 1 0 0,0-1-1 0 0,0 1 0 0 0,0-1 1 0 0,0 0-1 0 0,0 1 1 0 0,1-1-1 0 0,-1 0 0 0 0,0 1 1 0 0,0-1-1 0 0,1 1 0 0 0,-1-1 1 0 0,0 1-1 0 0,1-1 0 0 0,-1 1 1 0 0,1-1-1 0 0,-1 1 0 0 0,1-1 1 0 0,-1 1-1 0 0,1-1 0 0 0,-1 1 11 0 0,-18 4-4 0 0,1 1 0 0 0,-1 0-1 0 0,1 2 1 0 0,0 0 0 0 0,1 1 0 0 0,0 0-1 0 0,0 2 1 0 0,1 0 0 0 0,0 0-1 0 0,0 1 1 0 0,1 1 0 0 0,1 1-1 0 0,0 0 1 0 0,1 0 0 0 0,0 2-1 0 0,1-1 1 0 0,-6 11 4 0 0,17-24 0 0 0,-1 1 0 0 0,0-1 0 0 0,0 1-1 0 0,0-1 1 0 0,1 1 0 0 0,-1-1 0 0 0,1 1 0 0 0,-1-1 0 0 0,1 1-1 0 0,0 0 1 0 0,0-1 0 0 0,-1 1 0 0 0,1 0 0 0 0,0-1 0 0 0,0 1-1 0 0,1-1 1 0 0,-1 1 0 0 0,0 0 0 0 0,0-1 0 0 0,1 1 0 0 0,-1-1-1 0 0,1 1 1 0 0,0-1 0 0 0,-1 1 0 0 0,1-1 0 0 0,0 1 0 0 0,0-1-1 0 0,0 1 1 0 0,0-1 0 0 0,0 0 0 0 0,0 0 0 0 0,0 0 0 0 0,0 1-1 0 0,1-1 1 0 0,-1 0 0 0 0,0 0 0 0 0,1-1 0 0 0,-1 1 0 0 0,1 0-1 0 0,-1 0 1 0 0,1-1 0 0 0,-1 1 0 0 0,1-1 0 0 0,-1 1 0 0 0,1-1-1 0 0,-1 0 1 0 0,1 1 0 0 0,0-1 0 0 0,87 7 30 0 0,-79-7-79 0 0,10-2 39 0 0,1-2 0 0 0,-1 0 0 0 0,-1-1 0 0 0,1-1 0 0 0,-1-1-1 0 0,0 0 1 0 0,0-2 0 0 0,-1 0 0 0 0,0-1 0 0 0,-1-1 0 0 0,0 0-1 0 0,-1-1 1 0 0,0-1 0 0 0,-1-1 0 0 0,0 0 0 0 0,-2-1 0 0 0,1-1-1 0 0,-2 0 1 0 0,0 0 0 0 0,10-19 10 0 0,-10 8 193 0 0,-1 0 1 0 0,-2-1-1 0 0,0 0 0 0 0,-2-1 1 0 0,-1 0-1 0 0,-1 0 0 0 0,-2 0 1 0 0,0-1-1 0 0,-3 1 1 0 0,-1-15-194 0 0,1 37 111 0 0,-1 0 0 0 0,-1 1 0 0 0,1-1 0 0 0,-1 1 0 0 0,0-1 0 0 0,-1 1 0 0 0,1 0 0 0 0,-1 0 0 0 0,-1 0 0 0 0,1 0 0 0 0,-1 0 0 0 0,0 1 0 0 0,0-1 0 0 0,0 1 0 0 0,-1 0 0 0 0,0 1 0 0 0,0-1 0 0 0,-1 0-111 0 0,-11 8 658 0 0,11 11-634 0 0,1 0 0 0 0,0 0 0 0 0,1 1 0 0 0,0 0 0 0 0,1 0 0 0 0,1 0 0 0 0,0 0 0 0 0,1 0 0 0 0,1 1 0 0 0,0-1 0 0 0,1 0 0 0 0,1 0 0 0 0,0 1-1 0 0,1-2 1 0 0,1 1 0 0 0,1 0 0 0 0,-1-1 0 0 0,2 1 0 0 0,4 6-24 0 0,25 65-308 0 0,15 82-4680 0 0,-53-152 3810 0 0,-12 11-46 0 0</inkml:trace>
  <inkml:trace contextRef="#ctx0" brushRef="#br0" timeOffset="2887.187">2648 506 1128 0 0,'6'-5'1144'0'0,"8"-7"-292"0"0,-2 4-96 0 0,6-2-52 0 0,2-2-108 0 0,-3 2-123 0 0,3 0-17 0 0,1 4-144 0 0,2-3-240 0 0,2 6-4 0 0,0 0-504 0 0,-7-1-285 0 0,-2 3-615 0 0,-16 1 52 0 0,11 0-120 0 0</inkml:trace>
  <inkml:trace contextRef="#ctx0" brushRef="#br0" timeOffset="3401.17">3084 529 1076 0 0,'3'-1'111'0'0,"0"0"0"0"0,-1-1 0 0 0,1 0 0 0 0,0 1-1 0 0,-1-1 1 0 0,1 0 0 0 0,-1 0 0 0 0,1-1 0 0 0,-1 1 0 0 0,0 0 0 0 0,0-1-1 0 0,0 1 1 0 0,0-1 0 0 0,-1 0 0 0 0,1 0 0 0 0,-1 1 0 0 0,0-1 0 0 0,1 0 0 0 0,-1 0-1 0 0,-1 0 1 0 0,1-1 0 0 0,0 1 0 0 0,-1 0 0 0 0,1 0 0 0 0,-1 0 0 0 0,0 0-1 0 0,0-1 1 0 0,0 1 0 0 0,-1 0 0 0 0,1 0 0 0 0,-1 0 0 0 0,0-3-111 0 0,-2 3 13 0 0,0 0 1 0 0,0 1-1 0 0,0-1 0 0 0,0 1 1 0 0,0 0-1 0 0,0 0 1 0 0,-1 0-1 0 0,1 0 0 0 0,-1 0 1 0 0,1 1-1 0 0,-1 0 1 0 0,1 0-1 0 0,-1 0 0 0 0,0 0 1 0 0,0 0-1 0 0,0 1 1 0 0,1-1-1 0 0,-1 1 0 0 0,0 0 1 0 0,0 0-1 0 0,0 1 1 0 0,0-1-1 0 0,1 1 0 0 0,-1 0 1 0 0,0 0-1 0 0,0 0 1 0 0,1 1-1 0 0,-1-1 0 0 0,1 1 1 0 0,-1 0-1 0 0,1 0 1 0 0,0 0-1 0 0,0 0 0 0 0,0 0 1 0 0,0 1-1 0 0,0-1 1 0 0,0 1-1 0 0,1 0 1 0 0,-1 0-1 0 0,0 1-13 0 0,-5 4 43 0 0,0 0 1 0 0,1 0-1 0 0,0 1 1 0 0,1-1-1 0 0,0 1 0 0 0,0 1 1 0 0,0-1-1 0 0,2 1 1 0 0,-1 0-1 0 0,1 1 1 0 0,0-1-1 0 0,1 0 0 0 0,1 1 1 0 0,-1 2-44 0 0,2-8 52 0 0,1 0 0 0 0,-1 0-1 0 0,1 0 1 0 0,0 0 0 0 0,0 0 0 0 0,1 0 0 0 0,-1 0 0 0 0,1 0-1 0 0,0 0 1 0 0,0 0 0 0 0,1-1 0 0 0,0 1 0 0 0,-1 0 0 0 0,2-1-1 0 0,-1 1 1 0 0,0-1 0 0 0,1 0 0 0 0,0 0 0 0 0,0 0 0 0 0,0 0-1 0 0,0 0 1 0 0,1-1 0 0 0,0 0 0 0 0,-1 1 0 0 0,1-1 0 0 0,0 0-1 0 0,1-1 1 0 0,-1 1 0 0 0,0-1 0 0 0,1 0 0 0 0,-1 0 0 0 0,1 0 0 0 0,0-1-1 0 0,0 0 1 0 0,0 1 0 0 0,4-1-52 0 0,2-1 63 0 0,1-2 0 0 0,0 1 0 0 0,-1-1 0 0 0,1-1 0 0 0,-1 0 0 0 0,0 0 0 0 0,0-1 1 0 0,0-1-1 0 0,-1 0 0 0 0,1 0 0 0 0,-1-1 0 0 0,0 0 0 0 0,-1-1 0 0 0,1 0 0 0 0,-1-1 0 0 0,-1 1 0 0 0,0-2 0 0 0,0 1 0 0 0,0-1 0 0 0,-1-1 0 0 0,0 1 0 0 0,0-3-63 0 0,-6 11 2 0 0,-1-1 0 0 0,1 1 0 0 0,-1 0-1 0 0,1 0 1 0 0,-1 0 0 0 0,1 0-1 0 0,0 0 1 0 0,-1 1 0 0 0,1-1-1 0 0,0 0 1 0 0,0 0 0 0 0,-1 0-1 0 0,1 1 1 0 0,0-1 0 0 0,0 0-1 0 0,0 1 1 0 0,0-1 0 0 0,0 1-1 0 0,0-1 1 0 0,0 1 0 0 0,0-1 0 0 0,1 1-1 0 0,-1 0 1 0 0,0-1 0 0 0,0 1-1 0 0,0 0 1 0 0,0 0 0 0 0,0 0-1 0 0,1 0 1 0 0,-1 0 0 0 0,0 0-1 0 0,0 0 1 0 0,0 1 0 0 0,0-1-1 0 0,0 0 1 0 0,0 1 0 0 0,1-1 0 0 0,-1 0-1 0 0,0 1 1 0 0,0 0 0 0 0,0-1-1 0 0,0 1 1 0 0,0-1 0 0 0,-1 1-1 0 0,1 0 1 0 0,0 0 0 0 0,0 0-1 0 0,0-1 1 0 0,-1 1-2 0 0,22 62-49 0 0,-14 17-856 0 0,-5-110-4185 0 0,4 8 3774 0 0</inkml:trace>
  <inkml:trace contextRef="#ctx0" brushRef="#br0" timeOffset="3587.962">3471 483 1672 0 0,'20'-15'2791'0'0,"8"-6"2497"0"0,-21 4-5009 0 0,-16 12-7049 0 0,6 3 5638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3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202 348 1944 0 0,'-114'99'5455'0'0,"109"-93"-5239"0"0,-3 0-38 0 0,1 0 0 0 0,0 1 1 0 0,0-1-1 0 0,1 2 0 0 0,0-1 0 0 0,0 1 1 0 0,1 0-1 0 0,0 0 0 0 0,0 0 0 0 0,1 1 0 0 0,0-1 1 0 0,0 1-1 0 0,1 0 0 0 0,0 1 0 0 0,1-1-178 0 0,6-5 206 0 0,11 3-221 0 0,0-2 1 0 0,0 0-1 0 0,0-1 0 0 0,1-1 0 0 0,-1 0 0 0 0,1-1 0 0 0,0 0 0 0 0,0-1 0 0 0,-1-1 0 0 0,1-1 1 0 0,0 0-1 0 0,0-1 0 0 0,-1-1 0 0 0,1 0 0 0 0,-1-1 0 0 0,0-1 0 0 0,0 0 0 0 0,0-1 0 0 0,-1-1 0 0 0,0 0 1 0 0,11-8 14 0 0,-20 13-47 0 0,0 0 1 0 0,-1-1-1 0 0,0 1 1 0 0,1-1-1 0 0,-1 0 1 0 0,0 0-1 0 0,0 0 1 0 0,-1-1-1 0 0,1 1 0 0 0,-1-1 1 0 0,0 0-1 0 0,0 0 1 0 0,0 0-1 0 0,0 0 1 0 0,0 0-1 0 0,-1-1 1 0 0,0 1-1 0 0,0-1 1 0 0,0 0-1 0 0,-1 0 1 0 0,1-2 46 0 0,-25-11-98 0 0,9 14 134 0 0,0 2 0 0 0,0 0 0 0 0,0 0 1 0 0,0 1-1 0 0,-1 1 0 0 0,1 1 0 0 0,0 0 0 0 0,0 0 0 0 0,0 2 1 0 0,0 0-1 0 0,0 0 0 0 0,-3 2-36 0 0,-111 31 319 0 0,146-28-471 0 0,251-78-859 0 0,-241 60 908 0 0,0-1 1 0 0,-1-2-1 0 0,-1 0 1 0 0,0-2-1 0 0,-1-1 1 0 0,-1-1-1 0 0,0-1 1 0 0,-1-1-1 0 0,2-4 103 0 0,-16 13 172 0 0,0 0-1 0 0,0-1 0 0 0,-1 0 0 0 0,0 0 1 0 0,-1-1-1 0 0,0 0 0 0 0,-1 0 1 0 0,0-1-1 0 0,-1 0 0 0 0,-1 0 0 0 0,0 0 1 0 0,0 0-1 0 0,0-7-171 0 0,-14-85 4008 0 0,10 105-3960 0 0,-1 1 0 0 0,1-1 0 0 0,0 0 0 0 0,0 1 0 0 0,-1-1 0 0 0,1 0-1 0 0,0 1 1 0 0,-1-1 0 0 0,1 0 0 0 0,-1 1 0 0 0,1-1 0 0 0,0 0 0 0 0,-1 0 0 0 0,1 1-1 0 0,-1-1 1 0 0,1 0 0 0 0,-1 0 0 0 0,1 0 0 0 0,-1 0 0 0 0,1 0 0 0 0,-1 0-1 0 0,1 0 1 0 0,0 1 0 0 0,-1-1 0 0 0,1-1 0 0 0,-1 1 0 0 0,1 0 0 0 0,-1 0 0 0 0,1 0-1 0 0,-1 0 1 0 0,1 0 0 0 0,-1 0 0 0 0,1 0 0 0 0,-1-1 0 0 0,1 1 0 0 0,0 0 0 0 0,-1 0-1 0 0,1-1 1 0 0,-1 1 0 0 0,1 0 0 0 0,0-1 0 0 0,-1 1 0 0 0,1 0 0 0 0,0-1 0 0 0,-1 1-1 0 0,1 0 1 0 0,0-1-48 0 0,-3 15-32 0 0,-5 25 161 0 0,1 0 1 0 0,3 0-1 0 0,0 1 1 0 0,3 0-1 0 0,1 0 0 0 0,2-1 1 0 0,3 4-130 0 0,72 390-2350 0 0,-38-237-1507 0 0,-8-83-1826 0 0,-30-106 3259 0 0,-1-7 1265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4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12 2036 0 0,'23'-5'2008'0'0,"-6"3"-355"0"0,-4 2-233 0 0,-1-3-328 0 0,-12 3-268 0 0,0 0-256 0 0,0 0-292 0 0,0 0-476 0 0,13-2 16 0 0,-20 6-876 0 0,-11 6-452 0 0,-7-2 96 0 0,0 2 103 0 0,-5 2 49 0 0,-4-1 72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330 501 1240 0 0,'-13'2'321'0'0,"1"0"0"0"0,-1-1-1 0 0,0-1 1 0 0,0 0 0 0 0,1-1 0 0 0,-1 0 0 0 0,0-1-1 0 0,1 0 1 0 0,-1-1 0 0 0,1 0 0 0 0,0-1-1 0 0,0 0 1 0 0,0-1 0 0 0,-2-2-321 0 0,4 2 98 0 0,1-1-1 0 0,-1-1 1 0 0,1 0 0 0 0,0 0-1 0 0,0-1 1 0 0,1 0 0 0 0,0 0-1 0 0,1-1 1 0 0,0 0-1 0 0,0 0 1 0 0,1-1 0 0 0,0 0-1 0 0,0 0 1 0 0,1 0 0 0 0,1-1-1 0 0,0 0 1 0 0,0 0 0 0 0,1 0-1 0 0,0 0 1 0 0,1 0-1 0 0,1-1 1 0 0,0 1 0 0 0,0-6-98 0 0,0 5 41 0 0,1 0 0 0 0,0 1 0 0 0,1-1 0 0 0,0 0 0 0 0,1 0 0 0 0,1 0 0 0 0,-1 1 0 0 0,2-1 0 0 0,0 1 0 0 0,0 0 0 0 0,4-5-41 0 0,-5 9 14 0 0,1 0 0 0 0,0 1-1 0 0,0-1 1 0 0,0 1 0 0 0,1 0 0 0 0,0 0-1 0 0,1 1 1 0 0,-1 0 0 0 0,1 0 0 0 0,0 0-1 0 0,0 1 1 0 0,0-1 0 0 0,1 1 0 0 0,-1 1-1 0 0,1-1 1 0 0,0 1 0 0 0,0 1 0 0 0,1-1-1 0 0,-1 1 1 0 0,0 0 0 0 0,1 1 0 0 0,-1 0-1 0 0,1 0 1 0 0,0 0 0 0 0,-1 1 0 0 0,1 1-1 0 0,-1-1 1 0 0,1 1 0 0 0,-1 0 0 0 0,1 1-1 0 0,-1-1 1 0 0,1 2 0 0 0,-1-1 0 0 0,0 1-1 0 0,0 0 1 0 0,0 0 0 0 0,-1 1 0 0 0,1 0-1 0 0,-1 0 1 0 0,0 1 0 0 0,0 0 0 0 0,0 0 0 0 0,2 3-15 0 0,11 12 88 0 0,-1 2-1 0 0,-2 0 0 0 0,0 1 0 0 0,-1 0 0 0 0,-2 1 0 0 0,0 1 0 0 0,-1 0 0 0 0,-2 0 0 0 0,-1 1 0 0 0,0 1 0 0 0,-2-1 1 0 0,-2 1-1 0 0,0 1 0 0 0,-2-1 0 0 0,0 1 0 0 0,-2-1 0 0 0,-2 24-86 0 0,0-36 79 0 0,-1 1 1 0 0,0-1-1 0 0,0 0 0 0 0,-2-1 0 0 0,0 1 1 0 0,-1 0-1 0 0,0-1 0 0 0,-1 0 0 0 0,0 0 1 0 0,-1-1-1 0 0,-9 12-79 0 0,11-16-53 0 0,0-1-1 0 0,-1 0 1 0 0,-1 0 0 0 0,1 0-1 0 0,-1-1 1 0 0,0 0-1 0 0,-1 0 1 0 0,1-1 0 0 0,-2 0-1 0 0,1 0 1 0 0,0-1 0 0 0,-1 0-1 0 0,0 0 1 0 0,0-1-1 0 0,-1-1 1 0 0,1 1 0 0 0,-1-1-1 0 0,0-1 1 0 0,1 0 0 0 0,-11 1 53 0 0,15-4-229 0 0,0 1 1 0 0,0-1 0 0 0,0 0-1 0 0,-1 0 1 0 0,1 0 0 0 0,1-1 0 0 0,-1 0-1 0 0,0 0 1 0 0,0 0 0 0 0,1-1-1 0 0,-1 0 1 0 0,1 1 0 0 0,0-1-1 0 0,-1-1 1 0 0,2 1 0 0 0,-1-1-1 0 0,0 1 1 0 0,1-1 0 0 0,-1 0 0 0 0,1-1-1 0 0,0 1 1 0 0,1 0 0 0 0,-1-1-1 0 0,1 0 1 0 0,0 1 0 0 0,0-1-1 0 0,0 0 1 0 0,1 0 0 0 0,-1 0 0 0 0,1 0-1 0 0,0-1 229 0 0,1-9-1146 0 0</inkml:trace>
  <inkml:trace contextRef="#ctx0" brushRef="#br0" timeOffset="1403.459">703 631 1676 0 0,'6'153'6131'0'0,"-6"-151"-5719"0"0,-8-12 806 0 0,7-8-1161 0 0,0-1 0 0 0,2 1 0 0 0,0-1 1 0 0,1 1-1 0 0,1 0 0 0 0,1-1 0 0 0,0 1 0 0 0,1 0 0 0 0,1 1 1 0 0,1 0-1 0 0,0 0 0 0 0,1 0 0 0 0,1 1 0 0 0,5-6-57 0 0,10-27 86 0 0,-22 43-73 0 0,0-1-1 0 0,1 1 1 0 0,0 0 0 0 0,0 1 0 0 0,0-1-1 0 0,1 0 1 0 0,0 1 0 0 0,0 0 0 0 0,0 0-1 0 0,1 0 1 0 0,-1 0 0 0 0,1 1 0 0 0,0 0-1 0 0,1 0 1 0 0,-1 0 0 0 0,1 0-1 0 0,0 1 1 0 0,0 0 0 0 0,3-1-13 0 0,-3 7 3 0 0,0 1 1 0 0,1-1-1 0 0,-1 1 0 0 0,-1 1 1 0 0,1-1-1 0 0,-1 1 1 0 0,0 0-1 0 0,0 0 0 0 0,0 0 1 0 0,0 1-1 0 0,-1 0 0 0 0,0 0 1 0 0,0 0-1 0 0,-1 0 1 0 0,0 0-1 0 0,0 1 0 0 0,0 0 1 0 0,-1-1-1 0 0,2 7-3 0 0,1 0-10 0 0,58 158 15 0 0,-62-164-43 0 0,1 0 1 0 0,1 0-1 0 0,-1 0 1 0 0,1-1-1 0 0,0 1 1 0 0,1-1 0 0 0,0 1-1 0 0,0-1 1 0 0,0 0-1 0 0,0 0 1 0 0,1-1-1 0 0,0 0 1 0 0,0 0 0 0 0,1 0-1 0 0,0 0 1 0 0,0-1-1 0 0,0 0 1 0 0,0 0-1 0 0,0 0 1 0 0,1-1-1 0 0,-1 0 1 0 0,1 0 0 0 0,0-1-1 0 0,0 0 1 0 0,0 0-1 0 0,0 0 1 0 0,1-1-1 0 0,-1 0 1 0 0,0-1 0 0 0,1 0-1 0 0,-1 0 1 0 0,0 0-1 0 0,6-2 38 0 0,4-3-45 0 0,0-1 0 0 0,-1 0 1 0 0,0-1-1 0 0,0-1 0 0 0,0-1 0 0 0,-1 0 0 0 0,-1-1 0 0 0,0-1 1 0 0,0 0-1 0 0,-1 0 0 0 0,0-2 0 0 0,-1 0 0 0 0,-1 0 0 0 0,0-1 0 0 0,0 0 1 0 0,-2-1-1 0 0,0 0 0 0 0,0 0 0 0 0,-2-1 0 0 0,0 0 0 0 0,0-1 0 0 0,-2 0 1 0 0,0 1-1 0 0,-1-2 0 0 0,-1 1 0 0 0,1-6 45 0 0,-6 16 42 0 0,-1 0 1 0 0,1 0-1 0 0,-1 0 0 0 0,-1 0 0 0 0,1 1 0 0 0,-1 0 1 0 0,0-1-1 0 0,-1 1 0 0 0,1 1 0 0 0,-1-1 1 0 0,0 1-1 0 0,-1-1 0 0 0,1 2 0 0 0,-1-1 1 0 0,0 0-1 0 0,0 1 0 0 0,0 0 0 0 0,-1 1 0 0 0,0 0 1 0 0,1 0-1 0 0,-1 0 0 0 0,0 0 0 0 0,0 1 1 0 0,-1 1-1 0 0,1-1 0 0 0,0 1 0 0 0,-1 0 1 0 0,1 1-1 0 0,0-1 0 0 0,-1 2 0 0 0,1-1 1 0 0,-1 1-1 0 0,1 0 0 0 0,0 0 0 0 0,-1 1-42 0 0,-3-1 33 0 0,0 1 1 0 0,1 0-1 0 0,-1 1 0 0 0,0 0 0 0 0,1 0 1 0 0,0 1-1 0 0,0 1 0 0 0,0 0 0 0 0,0 0 1 0 0,1 1-1 0 0,0 0 0 0 0,0 0 0 0 0,1 1 1 0 0,-1 0-1 0 0,1 1 0 0 0,1 0 0 0 0,0 0 1 0 0,0 0-1 0 0,0 1 0 0 0,1 0 0 0 0,1 1 1 0 0,-1-1-1 0 0,1 1 0 0 0,1 0 0 0 0,0 0 0 0 0,1 1 1 0 0,0-1-1 0 0,0 2-33 0 0,5-1 15 0 0,1-1-1 0 0,0 0 1 0 0,0 0 0 0 0,1-1 0 0 0,1 1-1 0 0,0-1 1 0 0,0 0 0 0 0,1 0 0 0 0,0 0-1 0 0,0-1 1 0 0,1 0 0 0 0,0 0 0 0 0,1-1-1 0 0,-1 0 1 0 0,1 0 0 0 0,1-1 0 0 0,-1 0-1 0 0,1 0 1 0 0,0-1 0 0 0,1 0-1 0 0,-1-1 1 0 0,1 0 0 0 0,0 0 0 0 0,0-1-1 0 0,0 0 1 0 0,0-1 0 0 0,1 0 0 0 0,-1-1-1 0 0,10 0-14 0 0,55 7-523 0 0,1-4 0 0 0,-1-3 0 0 0,1-3 0 0 0,-1-4 0 0 0,57-12 523 0 0,-84 11-198 0 0,-1-3 0 0 0,0-1-1 0 0,-1-3 1 0 0,-1-1-1 0 0,0-3 1 0 0,-1-1 0 0 0,3-5 198 0 0,-45 23 16 0 0,40-47 671 0 0,-70 34-252 0 0,12 10-329 0 0,0 1 1 0 0,0 0 0 0 0,0 1 0 0 0,0 1-1 0 0,0 0 1 0 0,0 2 0 0 0,-1-1-1 0 0,1 2 1 0 0,0 0 0 0 0,0 1 0 0 0,1 1-1 0 0,-1 0 1 0 0,-9 5-107 0 0,-6-1 78 0 0,-184 63 557 0 0,175-32-538 0 0,44-33-77 0 0,7-2-23 0 0,0 0 1 0 0,0 0 0 0 0,1-1 0 0 0,0 0 0 0 0,-1-1-1 0 0,1 0 1 0 0,0-1 0 0 0,0 0 0 0 0,0-1 0 0 0,0-1-1 0 0,0 0 1 0 0,0 0 0 0 0,0-1 0 0 0,0-1 0 0 0,-1 0-1 0 0,1 0 1 0 0,9-5 2 0 0,-10 5-20 0 0,8-1 87 0 0,1-1-1 0 0,-1 0 1 0 0,-1-2 0 0 0,1 0 0 0 0,-1-1 0 0 0,0-1 0 0 0,-1 0 0 0 0,0-2 0 0 0,-1 0 0 0 0,0 0 0 0 0,0-2 0 0 0,-2 0 0 0 0,1-1 0 0 0,-2 0 0 0 0,13-16-67 0 0,-60 99 904 0 0,24-7-748 0 0,2 1 1 0 0,2 0 0 0 0,4 1-1 0 0,2-1 1 0 0,3 1-157 0 0,-1 52 128 0 0,16 115-209 0 0,-21-198-170 0 0,3-37-1481 0 0,49-266-2323 0 0,28 0 4159 0 0,-9 33 1809 0 0,-37 88 392 0 0,-25 276-1357 0 0,-7-119-941 0 0,0 0 1 0 0,1 1-1 0 0,0-1 0 0 0,0 0 1 0 0,1 0-1 0 0,0 1 1 0 0,1-1-1 0 0,0 0 1 0 0,0 0-1 0 0,1 0 0 0 0,0-1 1 0 0,0 1-1 0 0,0-1 1 0 0,1 1-1 0 0,1-1 0 0 0,-1 0 1 0 0,1-1-1 0 0,0 1 1 0 0,0-1-1 0 0,1 0 1 0 0,0 0-1 0 0,0-1 0 0 0,1 1 1 0 0,-1-1-1 0 0,1-1 1 0 0,0 1-1 0 0,0-1 0 0 0,1-1 1 0 0,-1 1-1 0 0,1-1 1 0 0,0 0-1 0 0,1-1-7 0 0,7-1-40 0 0,0-2 0 0 0,-1 0 0 0 0,1 0-1 0 0,0-2 1 0 0,0 0 0 0 0,-1-1 0 0 0,0 0 0 0 0,0-1-1 0 0,0-1 1 0 0,0 0 0 0 0,-1-1 0 0 0,0-1 0 0 0,0 0-1 0 0,3-4 41 0 0,1-1-141 0 0,0-1 0 0 0,-1 0 0 0 0,-1-1 0 0 0,0-1 0 0 0,-2 0 0 0 0,1-1 0 0 0,-2-1 0 0 0,0 0 0 0 0,-2-1 0 0 0,5-9 141 0 0,-15 27-9 0 0,0 0-1 0 0,0 0 0 0 0,0 0 1 0 0,0 0-1 0 0,0-1 0 0 0,0 1 0 0 0,0 0 1 0 0,-1-1-1 0 0,1 1 0 0 0,0 0 1 0 0,-1-1-1 0 0,1 1 0 0 0,-1-1 1 0 0,1 1-1 0 0,-1-1 0 0 0,0 1 0 0 0,1-1 1 0 0,-1 1-1 0 0,0-1 0 0 0,0 1 1 0 0,0-1-1 0 0,-1 0 0 0 0,1 1 1 0 0,0-1-1 0 0,0 1 0 0 0,-1-1 1 0 0,1 1-1 0 0,-1-1 0 0 0,1 1 0 0 0,-1 0 1 0 0,0-1-1 0 0,0 1 0 0 0,1 0 1 0 0,-1-1-1 0 0,0 1 0 0 0,0 0 1 0 0,0 0-1 0 0,0 0 0 0 0,-1 0 1 0 0,1 0-1 0 0,0 0 0 0 0,0 0 0 0 0,-1 0 1 0 0,1 0-1 0 0,0 1 0 0 0,-1-1 10 0 0,-69 11-197 0 0,65-7 190 0 0,0-1 1 0 0,0 1-1 0 0,1 0 0 0 0,0 0 1 0 0,-1 0-1 0 0,1 1 0 0 0,0 0 1 0 0,0 0-1 0 0,1 0 0 0 0,0 0 1 0 0,-1 1-1 0 0,1 0 0 0 0,1 0 1 0 0,-1 0-1 0 0,1 0 0 0 0,0 1 1 0 0,0-1-1 0 0,0 1 0 0 0,1 0 1 0 0,0-1-1 0 0,0 1 1 0 0,0 0-1 0 0,1 1 0 0 0,0-1 1 0 0,0 0-1 0 0,1 0 0 0 0,-1 0 1 0 0,2 1-1 0 0,-1-1 0 0 0,0 0 1 0 0,1 0-1 0 0,0 0 0 0 0,1 0 1 0 0,-1 0-1 0 0,1 0 0 0 0,1 0 1 0 0,-1 0-1 0 0,1 0 0 0 0,0-1 1 0 0,0 1-1 0 0,0-1 0 0 0,1 0 1 0 0,0 0-1 0 0,0 0 0 0 0,0-1 1 0 0,0 1-1 0 0,1-1 0 0 0,0 0 1 0 0,0-1-1 0 0,0 1 1 0 0,0-1-1 0 0,1 0 0 0 0,1 1 7 0 0,182 19-1714 0 0,-160-23 993 0 0,-11-1 334 0 0,0-1 0 0 0,0-1 0 0 0,-1 0 1 0 0,1-2-1 0 0,-1 0 0 0 0,0 0 0 0 0,0-2 1 0 0,0 0-1 0 0,-1-1 0 0 0,0-1 0 0 0,3-3 387 0 0,14-7-1016 0 0</inkml:trace>
  <inkml:trace contextRef="#ctx0" brushRef="#br0" timeOffset="2060.66">3449 449 1164 0 0,'-3'-2'89'0'0,"0"1"-1"0"0,0-1 0 0 0,0 1 1 0 0,0 0-1 0 0,-1 0 1 0 0,1 0-1 0 0,0 0 0 0 0,0 0 1 0 0,-1 1-1 0 0,1 0 1 0 0,0-1-1 0 0,-1 1 1 0 0,1 0-1 0 0,0 1 0 0 0,-1-1 1 0 0,1 1-1 0 0,0-1 1 0 0,0 1-1 0 0,-1 0 0 0 0,1 0 1 0 0,0 0-1 0 0,0 1 1 0 0,0-1-1 0 0,0 1 1 0 0,0 0-1 0 0,1-1 0 0 0,-1 1 1 0 0,0 0-1 0 0,1 1 1 0 0,-1-1-1 0 0,1 1-88 0 0,-10 3 277 0 0,-2 1-29 0 0,0 1 1 0 0,1 0 0 0 0,0 1 0 0 0,0 0-1 0 0,1 0 1 0 0,0 2 0 0 0,1 0 0 0 0,0 0-1 0 0,1 0 1 0 0,0 2 0 0 0,1-1 0 0 0,0 1-1 0 0,1 0 1 0 0,-2 6-249 0 0,9-18 217 0 0,27 22 137 0 0,-18-20-311 0 0,0-1 0 0 0,-1 0 0 0 0,1-1 0 0 0,0 0 0 0 0,0 0 1 0 0,0-1-1 0 0,1 0 0 0 0,-1 0 0 0 0,0-1 0 0 0,0 0 0 0 0,-1 0 0 0 0,1-1 1 0 0,0 0-1 0 0,0-1 0 0 0,-1 1 0 0 0,1-2 0 0 0,2-1-43 0 0,2 2 15 0 0,0-2-1 0 0,-1 1 1 0 0,0-1-1 0 0,0-1 1 0 0,0 0-1 0 0,-1-1 1 0 0,0 0-1 0 0,0-1 1 0 0,-1 0-1 0 0,1 0 1 0 0,-2-1-1 0 0,1 0 1 0 0,-1 0 0 0 0,1-4-15 0 0,-43 45 262 0 0,32-28-268 0 0,1 0 1 0 0,0 0 0 0 0,0 0 0 0 0,0 0-1 0 0,0 1 1 0 0,1-1 0 0 0,0 0 0 0 0,0 0-1 0 0,0 0 1 0 0,0 1 0 0 0,1-1 0 0 0,-1 0-1 0 0,1 0 1 0 0,0 0 0 0 0,0 0 0 0 0,1 0-1 0 0,-1 0 1 0 0,1 0 0 0 0,0 0 0 0 0,0 0-1 0 0,0-1 1 0 0,0 1 0 0 0,1-1 0 0 0,-1 0-1 0 0,1 1 1 0 0,0-1 0 0 0,0 0 0 0 0,0-1-1 0 0,1 1 1 0 0,-1-1 0 0 0,1 1 0 0 0,-1-1-1 0 0,1 0 1 0 0,0 0 0 0 0,0 0 0 0 0,0-1-1 0 0,0 0 1 0 0,0 1 0 0 0,0-1 0 0 0,0-1-1 0 0,0 1 1 0 0,0-1 0 0 0,0 1 0 0 0,1-1-1 0 0,-1 0 1 0 0,2-1 5 0 0,11 0-82 0 0,0-1 0 0 0,0-1 1 0 0,-1 0-1 0 0,1-1 0 0 0,-1-1 0 0 0,0-1 0 0 0,0 0 0 0 0,0-1 0 0 0,-1-1 0 0 0,0 0 1 0 0,-1-1-1 0 0,0-1 0 0 0,0 0 0 0 0,-1-1 0 0 0,0 0 0 0 0,-1-1 0 0 0,-1 0 0 0 0,0-1 0 0 0,0-1 1 0 0,-1 1-1 0 0,-1-2 0 0 0,0 1 0 0 0,-1-1 0 0 0,-1-1 0 0 0,0 1 0 0 0,-1-1 0 0 0,-1 0 1 0 0,0-1-1 0 0,-1 1 0 0 0,-1-1 0 0 0,0-7 82 0 0,11-82 1906 0 0,-14 105-1706 0 0,-17-6 95 0 0,11 11-262 0 0,0-1-1 0 0,0 2 0 0 0,1-1 0 0 0,-1 0 0 0 0,1 1 0 0 0,0 0 0 0 0,1 0 0 0 0,-1 1 0 0 0,1-1 1 0 0,0 1-1 0 0,0 0 0 0 0,1 0 0 0 0,0 0 0 0 0,0 1 0 0 0,0-1 0 0 0,1 1 0 0 0,0-1 0 0 0,0 1 1 0 0,0 1-33 0 0,-2 6 49 0 0,-1-2-3 0 0,0 1 0 0 0,1-1 0 0 0,1 1 0 0 0,0 0-1 0 0,1 0 1 0 0,1 0 0 0 0,0 1 0 0 0,0-1 0 0 0,1 0-1 0 0,1 0 1 0 0,0 1 0 0 0,3 9-46 0 0,-2-11 18 0 0,1-1 1 0 0,1 0-1 0 0,0 0 1 0 0,0 0-1 0 0,1 0 1 0 0,1 0-1 0 0,0-1 1 0 0,0 0-1 0 0,1 0 1 0 0,0-1-1 0 0,0 0 1 0 0,1 0-1 0 0,1-1 1 0 0,-1 0-1 0 0,1 0 1 0 0,1-1-1 0 0,-1 0 1 0 0,1-1-1 0 0,0 0 1 0 0,1 0-1 0 0,0-1 1 0 0,0-1-1 0 0,0 0 1 0 0,0 0-1 0 0,0-1 1 0 0,1 0-1 0 0,-1-1 1 0 0,1-1-1 0 0,2 1-18 0 0,-6-2-22 0 0,1 1-1 0 0,-1-1 1 0 0,1-1-1 0 0,-1 0 1 0 0,1 0-1 0 0,-1 0 1 0 0,0-1 0 0 0,0 0-1 0 0,0-1 1 0 0,0 0-1 0 0,0 0 1 0 0,0-1-1 0 0,-1 0 1 0 0,0 0 0 0 0,0-1-1 0 0,0 0 1 0 0,0 0-1 0 0,-1 0 1 0 0,1-1 0 0 0,-1 0-1 0 0,-1 0 1 0 0,1-1-1 0 0,-1 0 1 0 0,-1 0-1 0 0,1 0 1 0 0,-1 0 0 0 0,0-1-1 0 0,-1 1 1 0 0,1-1-1 0 0,0-5 23 0 0,-3 12 50 0 0,-1-1 0 0 0,0 1 0 0 0,1 0-1 0 0,-1 0 1 0 0,0 0 0 0 0,0-1 0 0 0,0 1-1 0 0,0 0 1 0 0,0 0 0 0 0,0-1 0 0 0,0 1-1 0 0,0 0 1 0 0,-1 0 0 0 0,1 0 0 0 0,0-1-1 0 0,-1 1 1 0 0,1 0 0 0 0,-1 0 0 0 0,1 0-1 0 0,-1 0 1 0 0,1 0 0 0 0,-1 0 0 0 0,0 0 0 0 0,0 0-1 0 0,1 0 1 0 0,-1 0 0 0 0,0 0 0 0 0,0 0-1 0 0,0 0 1 0 0,0 1 0 0 0,0-1 0 0 0,0 0-1 0 0,0 1 1 0 0,0-1 0 0 0,-1 1 0 0 0,1-1-1 0 0,0 1 1 0 0,0 0 0 0 0,0-1 0 0 0,0 1-1 0 0,-2 0-49 0 0,2 19-889 0 0,5-17-7271 0 0,-5-5 6885 0 0</inkml:trace>
  <inkml:trace contextRef="#ctx0" brushRef="#br0" timeOffset="2323.846">4197 368 2016 0 0,'-2'-9'1484'0'0,"-1"1"-160"0"0,1 1-243 0 0,2 2-89 0 0,-2 0-300 0 0,0 0-252 0 0,-1 0-240 0 0,3-1-20 0 0,-4-1-828 0 0,2 0-336 0 0,2-1-453 0 0,0 8 89 0 0,0 0 56 0 0,0-10-8 0 0</inkml:trace>
  <inkml:trace contextRef="#ctx0" brushRef="#br0" timeOffset="2509.093">4581 174 1388 0 0,'5'160'5022'0'0,"24"42"-3201"0"0,5-49-670 0 0,5 64-2918 0 0,-69-189-2248 0 0,8-31 2759 0 0</inkml:trace>
  <inkml:trace contextRef="#ctx0" brushRef="#br0" timeOffset="2987.103">4380 594 3216 0 0,'27'-26'3837'0'0,"31"-3"-3035"0"0,-36 19-282 0 0,242-90 607 0 0,-263 100-1132 0 0,1 0 1 0 0,-1 0 0 0 0,0 0-1 0 0,1 0 1 0 0,-1 0 0 0 0,1 0-1 0 0,-1 0 1 0 0,0 0 0 0 0,1 1 0 0 0,-1-1-1 0 0,1 0 1 0 0,-1 1 0 0 0,0-1-1 0 0,0 1 1 0 0,1 0 0 0 0,-1-1-1 0 0,0 1 1 0 0,0 0 0 0 0,0 0 0 0 0,1 0-1 0 0,-1 0 1 0 0,0-1 0 0 0,0 2-1 0 0,-1-1 1 0 0,1 0 0 0 0,0 0-1 0 0,0 0 1 0 0,0 0 0 0 0,-1 0-1 0 0,1 1 1 0 0,-1-1 0 0 0,1 0 0 0 0,-1 1-1 0 0,1-1 1 0 0,-1 0 0 0 0,0 1-1 0 0,1-1 1 0 0,-1 1 0 0 0,0-1-1 0 0,0 0 1 0 0,0 1 0 0 0,0-1 0 0 0,-1 1-1 0 0,1-1 1 0 0,0 0 0 0 0,0 1-1 0 0,-1-1 1 0 0,1 0 0 0 0,-1 1-1 0 0,1-1 1 0 0,-1 0 0 0 0,0 1 0 0 0,1-1-1 0 0,-1 0 1 0 0,0 0 0 0 0,0 0-1 0 0,0 0 1 0 0,0 1 4 0 0,0 1-6 0 0,0-2-20 0 0,5 28-49 0 0,7-20 31 0 0,0-1 0 0 0,1 0 1 0 0,0-1-1 0 0,0 0 0 0 0,1-1 0 0 0,0 0 1 0 0,0-1-1 0 0,0-1 0 0 0,1 0 1 0 0,0-1-1 0 0,0 0 0 0 0,-1-1 0 0 0,1 0 1 0 0,1-1-1 0 0,-1-1 0 0 0,0 0 0 0 0,0-1 1 0 0,0-1-1 0 0,0 0 44 0 0,10 2-109 0 0,167-39 685 0 0,-190 39-298 0 0,-1 0 3 0 0,0 0-46 0 0,0 0-42 0 0,16 17 376 0 0,-20 35 62 0 0,5-13-419 0 0,-2 0 1 0 0,-1-1 0 0 0,-3 1 0 0 0,-1 0-1 0 0,-10 35-212 0 0,-49 38-1176 0 0,58-106 833 0 0,0 1 0 0 0,-1-1 0 0 0,0-1 0 0 0,1 0 0 0 0,-2 0 0 0 0,1 0 1 0 0,-1-1-1 0 0,1-1 0 0 0,-1 1 0 0 0,0-1 0 0 0,0-1 0 0 0,-1 0 0 0 0,-5 1 343 0 0,-100-18-3559 0 0,83-5 2457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4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20 1280 0 0,'-10'-4'270'0'0,"1"1"-1"0"0,-1 0 1 0 0,-1 0-1 0 0,1 1 1 0 0,0 0-1 0 0,-1 1 1 0 0,1 0-1 0 0,-1 0 1 0 0,1 1-1 0 0,-1 1 1 0 0,1 0-1 0 0,0 0 1 0 0,-1 1-1 0 0,1 0 1 0 0,0 1-1 0 0,0 0 1 0 0,0 1-1 0 0,0 0 1 0 0,1 0-1 0 0,-1 1 1 0 0,0 1-270 0 0,-14 9 370 0 0,1 0 0 0 0,1 2 0 0 0,0 0 0 0 0,1 1 0 0 0,1 2 0 0 0,1 0 0 0 0,-8 11-370 0 0,18-20 120 0 0,0 0 1 0 0,1 1 0 0 0,0-1 0 0 0,0 1-1 0 0,2 1 1 0 0,-1 0 0 0 0,2 0-1 0 0,0 0 1 0 0,0 0 0 0 0,1 1 0 0 0,1-1-1 0 0,0 1 1 0 0,1 0 0 0 0,0 0 0 0 0,1 1-1 0 0,1-1 1 0 0,0 0 0 0 0,1 0 0 0 0,1 0-1 0 0,0 1-120 0 0,4 5 63 0 0,0-1 0 0 0,2 0-1 0 0,0 0 1 0 0,1-1-1 0 0,1 0 1 0 0,0-1 0 0 0,2 0-1 0 0,0-1 1 0 0,0 0-1 0 0,2-1 1 0 0,0 0 0 0 0,0-1-1 0 0,2-1 1 0 0,-1 0-1 0 0,2-1 1 0 0,13 7-63 0 0,-8-6-301 0 0,1-1-1 0 0,0-1 1 0 0,1-1 0 0 0,0-1 0 0 0,1-1-1 0 0,-1-2 1 0 0,1 0 0 0 0,19 1 301 0 0,-26-5-564 0 0,-1 0 1 0 0,0-1-1 0 0,0-1 0 0 0,1-1 1 0 0,-1 0-1 0 0,0-1 1 0 0,0-1-1 0 0,0-1 1 0 0,0 0-1 0 0,0-1 1 0 0,-1-1-1 0 0,0-1 1 0 0,15-8 563 0 0,2-6-1278 0 0</inkml:trace>
  <inkml:trace contextRef="#ctx0" brushRef="#br0" timeOffset="267.09">284 529 1956 0 0,'1'0'193'0'0,"-1"1"-1"0"0,0-1 1 0 0,0 1-1 0 0,1-1 0 0 0,-1 1 1 0 0,0-1-1 0 0,0 1 1 0 0,0-1-1 0 0,0 1 1 0 0,0-1-1 0 0,0 1 1 0 0,0-1-1 0 0,0 1 1 0 0,0-1-1 0 0,0 1 1 0 0,0-1-1 0 0,0 1 0 0 0,0-1 1 0 0,0 0-1 0 0,-1 1 1 0 0,1-1-1 0 0,0 1 1 0 0,0-1-1 0 0,0 1 1 0 0,-1-1-1 0 0,1 1 1 0 0,0-1-1 0 0,-1 0 1 0 0,1 1-1 0 0,0-1 1 0 0,-1 0-1 0 0,1 1 0 0 0,0-1 1 0 0,-1 0-1 0 0,1 1 1 0 0,-1-1-1 0 0,1 0 1 0 0,-1 0-1 0 0,1 1 1 0 0,0-1-1 0 0,-1 0 1 0 0,0 0-193 0 0,244-9 196 0 0,107-52-7523 0 0,-301 47 5922 0 0</inkml:trace>
  <inkml:trace contextRef="#ctx0" brushRef="#br0" timeOffset="761.602">1342 319 1184 0 0,'2'22'4061'0'0,"-5"26"-3205"0"0,3-1 1 0 0,2 0-1 0 0,1 0 1 0 0,3 0-1 0 0,8 30-856 0 0,37 240 2057 0 0,-51-314-2068 0 0,0 0 0 0 0,0 0 0 0 0,0 0 0 0 0,0 0 0 0 0,-1 0 0 0 0,1 0-1 0 0,-1 0 1 0 0,0 0 0 0 0,0 0 0 0 0,0 0 0 0 0,0 0 0 0 0,-1-1-1 0 0,1 1 1 0 0,-1 0 0 0 0,1-1 0 0 0,-1 1 0 0 0,0-1 0 0 0,0 0 0 0 0,0 1-1 0 0,0-1 1 0 0,-1 0 0 0 0,1 0 0 0 0,0 0 0 0 0,-1-1 0 0 0,0 1 0 0 0,1-1-1 0 0,-1 1 1 0 0,0-1 0 0 0,0 0 0 0 0,0 0 0 0 0,0 0 0 0 0,0 0 0 0 0,0-1-1 0 0,0 1 1 0 0,0-1 0 0 0,0 1 0 0 0,0-1 0 0 0,0 0 0 0 0,0-1-1 0 0,0 1 1 0 0,0 0 0 0 0,0-1 0 0 0,0 0 0 0 0,0 0 0 0 0,0 1 0 0 0,0-2-1 0 0,0 1 1 0 0,1 0 0 0 0,-1-1 0 0 0,-2-1 11 0 0,-6-7-72 0 0,1-2 0 0 0,0 1-1 0 0,1-2 1 0 0,0 1 0 0 0,1-1 0 0 0,0 0-1 0 0,1-1 1 0 0,0 0 0 0 0,1 0 0 0 0,1 0-1 0 0,0-1 1 0 0,1 0 0 0 0,1 0 0 0 0,0 0-1 0 0,1 0 1 0 0,1 0 0 0 0,0-1 0 0 0,1 1-1 0 0,1 0 1 0 0,2-12 72 0 0,-3 0 9 0 0,2 0-1 0 0,1 0 1 0 0,1 0-1 0 0,1 0 1 0 0,1 1-1 0 0,2 0 0 0 0,0 1 1 0 0,2-1-1 0 0,1 1 1 0 0,11-18-9 0 0,-16 28 23 0 0,1 1-1 0 0,1 0 1 0 0,0 0 0 0 0,1 1-1 0 0,1 0 1 0 0,0 1 0 0 0,0 0-1 0 0,1 0 1 0 0,1 1 0 0 0,0 1 0 0 0,0 0-1 0 0,1 0 1 0 0,0 1 0 0 0,1 1-1 0 0,0 0 1 0 0,0 1 0 0 0,1 1-1 0 0,0 0 1 0 0,0 1 0 0 0,0 1 0 0 0,9-2-23 0 0,-22 7-4 0 0,1 0 1 0 0,-1-1 0 0 0,0 1 0 0 0,1 0 0 0 0,-1 1 0 0 0,0-1 0 0 0,0 0 0 0 0,0 1 0 0 0,0-1 0 0 0,0 1 0 0 0,0 0-1 0 0,0-1 1 0 0,0 1 0 0 0,-1 0 0 0 0,1 0 0 0 0,-1 0 0 0 0,1 1 0 0 0,-1-1 0 0 0,0 0 0 0 0,0 0 0 0 0,0 1-1 0 0,0-1 1 0 0,0 0 0 0 0,0 1 0 0 0,-1-1 0 0 0,1 1 0 0 0,-1-1 0 0 0,0 1 0 0 0,0 0 0 0 0,0-1 0 0 0,0 1-1 0 0,0-1 1 0 0,0 1 0 0 0,-1-1 0 0 0,1 1 0 0 0,-1-1 0 0 0,0 1 0 0 0,0-1 0 0 0,1 0 0 0 0,-2 1 0 0 0,1-1-1 0 0,0 0 1 0 0,0 0 0 0 0,-1 0 0 0 0,1 1 0 0 0,-1-2 0 0 0,0 1 0 0 0,-1 1 3 0 0,-11 19 84 0 0,0 0 0 0 0,-2-2 0 0 0,-1 0 0 0 0,-1-1 0 0 0,0 0 0 0 0,-1-1 0 0 0,-1-2 0 0 0,-1 0 0 0 0,0-1 0 0 0,-1-1 0 0 0,0-1 0 0 0,-2 0-84 0 0,-22 15 373 0 0,45-27-364 0 0,0-1-1 0 0,0 1 1 0 0,0 0-1 0 0,0-1 1 0 0,1 1-1 0 0,-1 0 1 0 0,0-1-1 0 0,0 1 0 0 0,1 0 1 0 0,-1 0-1 0 0,0-1 1 0 0,1 1-1 0 0,-1 0 1 0 0,1 0-1 0 0,-1 0 1 0 0,1 0-1 0 0,-1 0 1 0 0,1 0-1 0 0,0 0 1 0 0,-1 0-1 0 0,1 0 0 0 0,0 0 1 0 0,0 0-1 0 0,0 0 1 0 0,0 0-1 0 0,0 0 1 0 0,0 0-1 0 0,0 0 1 0 0,0 0-1 0 0,0 1 1 0 0,0-1-1 0 0,1 0 1 0 0,-1 0-1 0 0,0 0 0 0 0,1 0 1 0 0,-1-1-1 0 0,1 1 1 0 0,-1 0-1 0 0,1 0 1 0 0,-1 0-1 0 0,1 0 1 0 0,0 0-1 0 0,-1 0 1 0 0,1-1-1 0 0,0 1 0 0 0,0 0 1 0 0,0-1-1 0 0,0 1 1 0 0,-1-1-1 0 0,1 1 1 0 0,0-1-1 0 0,0 1 1 0 0,0-1-1 0 0,0 1 1 0 0,0-1-1 0 0,0 0 1 0 0,0 0-1 0 0,0 1 0 0 0,0-1 1 0 0,1 0-9 0 0,75 30 83 0 0,-67-27-47 0 0,51 17-78 0 0,312 118-5051 0 0,-232-75 1132 0 0,-98-45 2730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5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5 964 0 0,'-12'0'2164'0'0,"-15"11"-994"0"0,9 4-1011 0 0,1 1 1 0 0,1 0-1 0 0,0 1 0 0 0,1 0 0 0 0,1 1 0 0 0,1 1 0 0 0,1 0 0 0 0,0 1 0 0 0,2 1 0 0 0,0-1 0 0 0,1 2 0 0 0,1-1 0 0 0,1 1 0 0 0,-1 10-159 0 0,-93 188-1982 0 0,90-207 869 0 0,0-6-77 0 0</inkml:trace>
  <inkml:trace contextRef="#ctx0" brushRef="#br0" timeOffset="278.047">8 43 1016 0 0,'-3'-17'2525'0'0,"3"17"-2456"0"0,-1-1 0 0 0,1 1-1 0 0,-1-1 1 0 0,1 1 0 0 0,0-1 0 0 0,-1 1-1 0 0,1-1 1 0 0,0 1 0 0 0,-1-1 0 0 0,1 0-1 0 0,0 1 1 0 0,0-1 0 0 0,0 0 0 0 0,-1 1 0 0 0,1-1-1 0 0,0 1 1 0 0,0-1 0 0 0,0 0 0 0 0,0 1-1 0 0,0-1 1 0 0,0 0 0 0 0,1 1 0 0 0,-1-1-1 0 0,0 0 1 0 0,0 1 0 0 0,0-1 0 0 0,0 1 0 0 0,1-1-1 0 0,-1 0 1 0 0,0 1 0 0 0,1-1 0 0 0,-1 1-1 0 0,0-1 1 0 0,1 1 0 0 0,-1-1 0 0 0,1 1-1 0 0,-1-1 1 0 0,1 1 0 0 0,-1 0 0 0 0,1-1 0 0 0,-1 1-1 0 0,1-1 1 0 0,-1 1 0 0 0,1 0 0 0 0,0 0-1 0 0,-1-1 1 0 0,1 1 0 0 0,-1 0 0 0 0,1 0-1 0 0,0 0 1 0 0,-1 0 0 0 0,1 0 0 0 0,0 0 0 0 0,-1 0-1 0 0,1 0 1 0 0,0 0 0 0 0,-1 0 0 0 0,1 0-1 0 0,-1 0 1 0 0,1 0 0 0 0,0 0 0 0 0,-1 1-1 0 0,1-1 1 0 0,0 0 0 0 0,-1 0 0 0 0,1 1 0 0 0,-1-1-1 0 0,1 0 1 0 0,-1 1-69 0 0,29 7 165 0 0,-1 2 0 0 0,0 1 0 0 0,-1 2 0 0 0,0 0 0 0 0,-1 2 0 0 0,-1 1-1 0 0,0 0 1 0 0,-1 2 0 0 0,-1 1 0 0 0,0 1 0 0 0,1 4-165 0 0,122 168-3988 0 0,-128-149 1364 0 0,-13-27 1388 0 0</inkml:trace>
  <inkml:trace contextRef="#ctx0" brushRef="#br0" timeOffset="636.656">897 500 1520 0 0,'-7'20'544'0'0,"-4"3"36"0"0,2 0-68 0 0,-3-3 12 0 0,-4 0-120 0 0,-2 2 0 0 0,0-4-72 0 0,1-3-164 0 0,-3-1 100 0 0,9-4-92 0 0,-3 1-27 0 0,2 3-225 0 0,3-8-133 0 0,-2-4-407 0 0,11-2-424 0 0,0 0-244 0 0,0 0-64 0 0</inkml:trace>
  <inkml:trace contextRef="#ctx0" brushRef="#br0" timeOffset="934.031">1144 103 1388 0 0,'44'35'2559'0'0,"147"188"-2632"0"0,-175-211-1923 0 0,-9-9 966 0 0</inkml:trace>
  <inkml:trace contextRef="#ctx0" brushRef="#br0" timeOffset="1185.397">1573 63 1372 0 0,'-11'-2'2885'0'0,"-23"25"-1753"0"0,34-22-1013 0 0,-31 31 470 0 0,1 2 0 0 0,3 1 0 0 0,0 1 0 0 0,3 1 0 0 0,1 1 0 0 0,-10 24-589 0 0,-28 43 450 0 0,9-8-837 0 0,30-30-3975 0 0,21-65 2985 0 0,1-2 23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3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77 1664 0 0,'31'204'4090'0'0,"8"-13"-2962"0"0,-20-111-1081 0 0,-3 0 0 0 0,-4 1-1 0 0,-3 1 1 0 0,-4 8-47 0 0,-5-82-211 0 0,-1-1 0 0 0,0 1 0 0 0,0-1 0 0 0,-1 1 0 0 0,0-1 0 0 0,-1 0 0 0 0,1 0 0 0 0,-1 0 0 0 0,0 0 0 0 0,-1 0 0 0 0,0-1 0 0 0,0 1 0 0 0,-1-1 0 0 0,1 0 0 0 0,-1-1 0 0 0,0 1 0 0 0,-1-1 0 0 0,1 0 0 0 0,-3 1 211 0 0,-21 6-1244 0 0</inkml:trace>
  <inkml:trace contextRef="#ctx0" brushRef="#br0" timeOffset="247.746">13 651 1900 0 0,'-12'-13'1424'0'0,"12"13"-1366"0"0,1 0 0 0 0,-1 0 0 0 0,1 0-1 0 0,-1 0 1 0 0,1 0 0 0 0,-1 0-1 0 0,1 0 1 0 0,-1-1 0 0 0,1 1 0 0 0,-1 0-1 0 0,1 0 1 0 0,-1 0 0 0 0,0-1 0 0 0,1 1-1 0 0,-1 0 1 0 0,1-1 0 0 0,-1 1-1 0 0,0 0 1 0 0,1-1 0 0 0,-1 1 0 0 0,0-1-1 0 0,0 1 1 0 0,1-1 0 0 0,-1 1-1 0 0,0 0 1 0 0,0-1 0 0 0,1 1 0 0 0,-1-1-1 0 0,0 1 1 0 0,0-1 0 0 0,0 1-1 0 0,0-1 1 0 0,0 1 0 0 0,0-1 0 0 0,0 1-1 0 0,0-1 1 0 0,0 1 0 0 0,0-1-1 0 0,0 1 1 0 0,0-1 0 0 0,0 1 0 0 0,0-1-1 0 0,0 1 1 0 0,-1-1 0 0 0,1 1-1 0 0,0-1 1 0 0,0 1 0 0 0,-1-1 0 0 0,1 1-1 0 0,0-1 1 0 0,-1 1 0 0 0,1 0-1 0 0,0-1 1 0 0,-1 1 0 0 0,1 0 0 0 0,0-1-1 0 0,-1 1 1 0 0,1 0 0 0 0,-1-1-1 0 0,1 1 1 0 0,-1 0 0 0 0,1 0 0 0 0,-1 0-58 0 0,415-35 326 0 0,-397 35-411 0 0,0-1 0 0 0,0 0 0 0 0,0-1 1 0 0,0-1-1 0 0,0-1 0 0 0,0-1 0 0 0,-1 0 1 0 0,0-1-1 0 0,0 0 0 0 0,0-2 0 0 0,-1 0 1 0 0,0 0-1 0 0,-1-1 0 0 0,1-1 0 0 0,-2-1 1 0 0,0 0-1 0 0,0-1 0 0 0,-1 0 0 0 0,0 0 1 0 0,-1-2-1 0 0,-1 1 0 0 0,0-1 1 0 0,-1-1-1 0 0,0 0 0 0 0,-1 0 0 0 0,-1-1 1 0 0,0 0-1 0 0,3-12 85 0 0,-5-6-131 0 0,-3 0 12 0 0</inkml:trace>
  <inkml:trace contextRef="#ctx0" brushRef="#br0" timeOffset="775.184">809 166 4756 0 0,'-1'-12'238'0'0,"-2"0"-1"0"0,1 0 0 0 0,-1 0 0 0 0,-1 1 0 0 0,0-1 0 0 0,-1 1 0 0 0,0 0 0 0 0,0 0 0 0 0,-1 1 0 0 0,-1-1 0 0 0,0 2 0 0 0,0-1 0 0 0,-1 1 0 0 0,-3-3-237 0 0,11 12 82 0 0,-3 5-66 0 0,-14 140 687 0 0,17-111-558 0 0,25 170 295 0 0,43 336 745 0 0,-61-383-834 0 0,-3-190-725 0 0,2-1-1 0 0,1 1 1 0 0,2 1 0 0 0,1-1 0 0 0,2 1-1 0 0,1 1 1 0 0,1 0 0 0 0,2 1 0 0 0,16-23 374 0 0,-30 50-25 0 0,0 0 1 0 0,0 0 0 0 0,1 0 0 0 0,-1 1 0 0 0,1-1-1 0 0,0 1 1 0 0,-1 0 0 0 0,1 0 0 0 0,0 0 0 0 0,0 0-1 0 0,1 0 1 0 0,-1 1 0 0 0,0-1 0 0 0,0 1 0 0 0,1 0-1 0 0,-1 0 1 0 0,1 0 0 0 0,-1 0 0 0 0,1 1 0 0 0,-1 0-1 0 0,1-1 1 0 0,0 1 0 0 0,-1 0 0 0 0,1 1 0 0 0,-1-1-1 0 0,1 1 1 0 0,-1-1 0 0 0,1 1 0 0 0,-1 0 0 0 0,1 1-1 0 0,-1-1 1 0 0,0 0 0 0 0,0 1 0 0 0,0 0-1 0 0,1 0 1 0 0,0 1 24 0 0,73 48-3 0 0,-58-37 23 0 0,0 0 0 0 0,0-2-1 0 0,1 0 1 0 0,1-1 0 0 0,0-1 0 0 0,0-1-1 0 0,1-1 1 0 0,0 0 0 0 0,1-2-1 0 0,12 1-19 0 0,-17-4 22 0 0,1-1-1 0 0,0-1 0 0 0,-1 0 0 0 0,1-2 0 0 0,0 0 1 0 0,0-1-1 0 0,-1-1 0 0 0,1-1 0 0 0,-1 0 1 0 0,0-1-1 0 0,0-1 0 0 0,5-4-21 0 0,-9 4-35 0 0,0-1-1 0 0,-1-1 1 0 0,0 0-1 0 0,-1 0 1 0 0,1-1-1 0 0,-2-1 1 0 0,1 0-1 0 0,-1-1 1 0 0,-1 0-1 0 0,0-1 1 0 0,2-3 35 0 0,-9 10-33 0 0,0 0 0 0 0,0 0 0 0 0,0-1 1 0 0,0 1-1 0 0,-1-1 0 0 0,0 1 0 0 0,0-1 0 0 0,-1 0 1 0 0,0 0-1 0 0,0 0 0 0 0,0 0 0 0 0,-1 0 0 0 0,1 0 1 0 0,-1 0-1 0 0,-1 0 0 0 0,1 0 0 0 0,-1 0 0 0 0,0 0 1 0 0,-1 0-1 0 0,1 1 0 0 0,-1-1 0 0 0,0 0 0 0 0,-1 1 1 0 0,1-1-1 0 0,-1 1 0 0 0,0 0 0 0 0,-1 0 0 0 0,1 0 1 0 0,-1 0-1 0 0,0 0 33 0 0,-6-4 64 0 0,1 1 1 0 0,-2 0-1 0 0,1 0 1 0 0,-1 1-1 0 0,0 0 1 0 0,0 1-1 0 0,-1 1 1 0 0,0-1-1 0 0,0 2 0 0 0,0 0 1 0 0,-1 0-1 0 0,0 1 1 0 0,1 1-1 0 0,-1 0 1 0 0,0 1-1 0 0,0 0 1 0 0,0 1-1 0 0,0 0 1 0 0,0 1-1 0 0,0 1 0 0 0,1 0 1 0 0,-1 0-1 0 0,0 1 1 0 0,1 1-1 0 0,0 0 1 0 0,0 1-1 0 0,0 1 1 0 0,0-1-1 0 0,1 2 1 0 0,0 0-1 0 0,0 0 0 0 0,1 1 1 0 0,0 0-1 0 0,-2 2-64 0 0,8-5 37 0 0,0 0 0 0 0,1 0 0 0 0,-1 0 0 0 0,1 0 0 0 0,0 0 0 0 0,1 1 0 0 0,-1-1 0 0 0,1 1-1 0 0,0 0 1 0 0,1-1 0 0 0,-1 1 0 0 0,1 0 0 0 0,0 0 0 0 0,1 0 0 0 0,-1 0 0 0 0,1 0 0 0 0,0 0-1 0 0,1 0 1 0 0,0 0 0 0 0,0 0 0 0 0,0 0 0 0 0,0 0 0 0 0,1 0 0 0 0,0-1 0 0 0,0 1 0 0 0,1 0 0 0 0,2 4-37 0 0,105 133 13 0 0,-83-119-589 0 0,1-1 1 0 0,2-1-1 0 0,0-1 1 0 0,1-2-1 0 0,1-1 1 0 0,1-2-1 0 0,0-1 1 0 0,1-1-1 0 0,1-2 1 0 0,16 2 575 0 0,0-3-1238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3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2116 0 0,'4'-25'2228'0'0,"14"-12"-1069"0"0,-18 37-830 0 0,-4 13 433 0 0,-1 19-627 0 0,3 0-1 0 0,0 1 1 0 0,2-1-1 0 0,2 0 1 0 0,0 1 0 0 0,3-1-1 0 0,0 0 1 0 0,2 0 0 0 0,2-1-1 0 0,0 0 1 0 0,2-1-1 0 0,2 0 1 0 0,12 23-135 0 0,-21-43 47 0 0,1-1 0 0 0,-1 0 0 0 0,1 0 0 0 0,1 0 0 0 0,0-1-1 0 0,0 0 1 0 0,0 0 0 0 0,1 0 0 0 0,1-1 0 0 0,-1 0 0 0 0,1 0 0 0 0,0-1 0 0 0,0 0-1 0 0,1 0 1 0 0,0-1 0 0 0,0 0 0 0 0,0-1 0 0 0,1 0 0 0 0,-1 0 0 0 0,1-1 0 0 0,0 0 0 0 0,7 0-47 0 0,-9-5 19 0 0,0-1 0 0 0,0 0 0 0 0,0 0 0 0 0,-1-1 0 0 0,1 0 0 0 0,-1-1 0 0 0,0 1 0 0 0,0-1 0 0 0,-1-1 0 0 0,1 1 0 0 0,-1-1 0 0 0,0 0 0 0 0,-1-1 0 0 0,0 1 0 0 0,0-1 0 0 0,0 0 0 0 0,0 0 0 0 0,-1-1 0 0 0,-1 1 0 0 0,1-1 0 0 0,-1 0 0 0 0,-1 0 0 0 0,1 0 0 0 0,-1-1-19 0 0,13-47 186 0 0,-2 0 1 0 0,-2-1-1 0 0,-3 0 0 0 0,-3 0 0 0 0,-2-1 1 0 0,-3-21-187 0 0,-22-4 512 0 0,10 126-319 0 0,28 190-204 0 0,4-128-297 0 0,38 103-1488 0 0,-47-186 1347 0 0,-9-16 133 0 0,0 1-1 0 0,1-1 1 0 0,0 0-1 0 0,0 0 1 0 0,0 0-1 0 0,1 0 1 0 0,0 0-1 0 0,0-1 0 0 0,0 0 1 0 0,1 0-1 0 0,0 0 1 0 0,0 0-1 0 0,0-1 1 0 0,1 0-1 0 0,-1 0 1 0 0,1 0-1 0 0,0-1 1 0 0,0 0-1 0 0,2 1 317 0 0,-6-4-1245 0 0</inkml:trace>
  <inkml:trace contextRef="#ctx0" brushRef="#br0" timeOffset="250.334">877 234 888 0 0,'-3'-1'96'0'0,"0"0"-1"0"0,0 0 1 0 0,0 1 0 0 0,-1-1-1 0 0,1 1 1 0 0,0 0 0 0 0,0 0-1 0 0,0 0 1 0 0,0 0 0 0 0,0 1-1 0 0,-1-1 1 0 0,1 1 0 0 0,0 0-1 0 0,0 0 1 0 0,0 0 0 0 0,0 0-1 0 0,1 1 1 0 0,-1-1 0 0 0,0 1-1 0 0,0-1 1 0 0,1 1 0 0 0,-1 0-1 0 0,1 0 1 0 0,0 0 0 0 0,-1 0-1 0 0,1 1 1 0 0,0-1 0 0 0,0 1-1 0 0,0-1 1 0 0,1 1 0 0 0,-1 0-1 0 0,1-1 1 0 0,-1 1 0 0 0,1 0-1 0 0,0 0 1 0 0,0 0 0 0 0,0 0-1 0 0,1 0 1 0 0,-1 0 0 0 0,1 0-1 0 0,-1 1 1 0 0,1-1 0 0 0,0 0-1 0 0,0 0 1 0 0,1 0 0 0 0,-1 0-1 0 0,1 0 1 0 0,-1 1-96 0 0,195 298 3618 0 0,-192-296-3587 0 0,-1 0 0 0 0,1 0 0 0 0,-1 0 0 0 0,-1 1-1 0 0,1-1 1 0 0,-1 0 0 0 0,0 1 0 0 0,-1-1 0 0 0,0 1 0 0 0,0-1-1 0 0,0 1 1 0 0,0-1 0 0 0,-1 1 0 0 0,0-1 0 0 0,-1 1 0 0 0,1-1-1 0 0,-1 0 1 0 0,-1 0 0 0 0,1 0 0 0 0,-1 0 0 0 0,0 0 0 0 0,0-1 0 0 0,-1 1-1 0 0,1-1 1 0 0,-1 0 0 0 0,-1 0 0 0 0,1 0 0 0 0,-1 1-31 0 0,-1-1-228 0 0,0 1 0 0 0,-1-1 0 0 0,0 0 0 0 0,1-1 0 0 0,-2 0 0 0 0,1 0 0 0 0,0 0 0 0 0,-1-1 0 0 0,1 0 0 0 0,-1 0 0 0 0,0-1 0 0 0,0 0 0 0 0,0-1 0 0 0,-4 1 228 0 0,9-2-140 0 0,1 0 1 0 0,-1-1 0 0 0,1 1-1 0 0,-1-1 1 0 0,1 1-1 0 0,0-1 1 0 0,-1 0-1 0 0,1 0 1 0 0,0 0-1 0 0,0 0 1 0 0,0 0-1 0 0,0 0 1 0 0,0-1-1 0 0,0 1 1 0 0,0-1 0 0 0,0 0-1 0 0,0 1 1 0 0,1-1-1 0 0,-1 0 1 0 0,1 0-1 0 0,-1 0 1 0 0,1 0-1 0 0,0 0 1 0 0,0 0-1 0 0,0 0 1 0 0,0-1-1 0 0,0 1 1 0 0,0-1 139 0 0,-8-24-1217 0 0</inkml:trace>
  <inkml:trace contextRef="#ctx0" brushRef="#br0" timeOffset="469.017">1238 316 1756 0 0,'13'-3'1032'0'0,"-2"14"5490"0"0,-18 8-5970 0 0,3-5-422 0 0,1 1 0 0 0,1 0 0 0 0,0 0 0 0 0,1 0 0 0 0,1 0 0 0 0,0 0 0 0 0,1 0 0 0 0,0 0 0 0 0,2 0 0 0 0,-1 0 0 0 0,2-1 0 0 0,0 1 0 0 0,1-1 0 0 0,5 12-130 0 0,62 159-3237 0 0,-72-184 3083 0 0,7 30-1554 0 0,-11-23-2197 0 0,-14-3 2587 0 0</inkml:trace>
  <inkml:trace contextRef="#ctx0" brushRef="#br0" timeOffset="717.549">1099 57 2408 0 0,'0'-10'1460'0'0,"-2"0"-184"0"0,2 4-235 0 0,0 1-141 0 0,-2 0-180 0 0,2 0-136 0 0,0 1-280 0 0,0-1-112 0 0,-1 4-304 0 0,1-1 8 0 0,0-1-84 0 0,3 3 12 0 0,3 1-396 0 0,-5 1-460 0 0,6 0-413 0 0,9 9 201 0 0,-1-6 76 0 0,-3 0-144 0 0</inkml:trace>
  <inkml:trace contextRef="#ctx0" brushRef="#br0" timeOffset="1557.525">1510 447 1440 0 0,'50'221'4304'0'0,"-50"-219"-4163"0"0,1-1-30 0 0,-1 1 1 0 0,1 0-1 0 0,0-1 0 0 0,-1 1 0 0 0,0 0 0 0 0,1 0 0 0 0,-1 0 0 0 0,0-1 0 0 0,0 1 0 0 0,0 0 0 0 0,0 0 0 0 0,0 0 0 0 0,0 0 0 0 0,0-1 0 0 0,-1 1 0 0 0,1 0 0 0 0,-1 0 1 0 0,1 0-1 0 0,-1-1 0 0 0,0 1 0 0 0,0 0 0 0 0,0-1 0 0 0,0 1 0 0 0,0-1 0 0 0,0 1 0 0 0,0-1 0 0 0,0 0 0 0 0,-1 1 0 0 0,1-1 0 0 0,0 0 0 0 0,-1 0 0 0 0,1 0 0 0 0,-1 0 1 0 0,0 1-112 0 0,0-81 567 0 0,7 56-679 0 0,1 1 1 0 0,0-1-1 0 0,2 1 0 0 0,1 1 1 0 0,1 0-1 0 0,1 0 1 0 0,0 1-1 0 0,2 0 0 0 0,0 1 1 0 0,1 0-1 0 0,1 1 0 0 0,1 1 1 0 0,0 1-1 0 0,17-13 112 0 0,42 0-707 0 0,-72 32 709 0 0,0-1-1 0 0,0 1 0 0 0,0 0 0 0 0,-1 0 0 0 0,1 0 0 0 0,-1 0 0 0 0,0 1 0 0 0,0-1 1 0 0,0 1-1 0 0,0-1 0 0 0,-1 1 0 0 0,1-1 0 0 0,-1 1 0 0 0,0 0 0 0 0,0 0 1 0 0,0 0-1 0 0,-1 0 0 0 0,1 0 0 0 0,-1 0 0 0 0,0 1-1 0 0,2 69 330 0 0,13 84-260 0 0,-14-154-75 0 0,1 1-1 0 0,-1-1 1 0 0,1 0-1 0 0,0 0 1 0 0,0 0 0 0 0,1 0-1 0 0,-1 0 1 0 0,1 0-1 0 0,0 0 1 0 0,0-1 0 0 0,0 0-1 0 0,0 1 1 0 0,0-1-1 0 0,1 0 1 0 0,0 0 0 0 0,0-1-1 0 0,-1 1 1 0 0,1-1-1 0 0,1 0 1 0 0,-1 0 0 0 0,0 0-1 0 0,0-1 1 0 0,1 1-1 0 0,-1-1 1 0 0,1 0 0 0 0,-1-1-1 0 0,1 1 1 0 0,0-1-1 0 0,-1 1 1 0 0,5-2 5 0 0,11 2-58 0 0,0-2-1 0 0,0 0 1 0 0,0-1 0 0 0,0-1-1 0 0,0-1 1 0 0,0-1 0 0 0,-1 0-1 0 0,0-2 1 0 0,0 0 0 0 0,0-1 0 0 0,-1-1-1 0 0,0-1 1 0 0,-1 0 0 0 0,0-1-1 0 0,-1-1 1 0 0,0-1 0 0 0,-1 0-1 0 0,0-1 1 0 0,-1-1 0 0 0,-1 0-1 0 0,0-1 1 0 0,-1 0 0 0 0,4-9 58 0 0,-15 23 16 0 0,0 0 0 0 0,0 0 0 0 0,0 0 0 0 0,0 0 0 0 0,-1-1 0 0 0,1 1 1 0 0,-1 0-1 0 0,1-1 0 0 0,-1 1 0 0 0,0 0 0 0 0,0-1 0 0 0,0 1 0 0 0,0 0 0 0 0,0-1 1 0 0,-1 1-1 0 0,1 0 0 0 0,-1-1 0 0 0,1 1 0 0 0,-1 0 0 0 0,0 0 0 0 0,0-1 1 0 0,0 1-1 0 0,0 0 0 0 0,0 0 0 0 0,0 0 0 0 0,-1 0 0 0 0,1 0 0 0 0,-1 1 0 0 0,0-1 1 0 0,1 0-1 0 0,-1 1 0 0 0,0-1 0 0 0,0 1 0 0 0,0-1 0 0 0,0 1 0 0 0,0 0 1 0 0,0 0-1 0 0,0 0 0 0 0,0 0 0 0 0,-1 0 0 0 0,1 1-16 0 0,-109-6 355 0 0,98 9-326 0 0,0-1 0 0 0,1 2-1 0 0,-1-1 1 0 0,1 2 0 0 0,0 0-1 0 0,0 0 1 0 0,1 1 0 0 0,-1 0-1 0 0,1 1 1 0 0,1 0 0 0 0,-1 1-1 0 0,1 0 1 0 0,1 1 0 0 0,0 0-1 0 0,0 1 1 0 0,0 0 0 0 0,1 0-1 0 0,1 0 1 0 0,0 1 0 0 0,0 0-1 0 0,1 1 1 0 0,1-1 0 0 0,0 1-1 0 0,0 1 1 0 0,-2 10-29 0 0,11-15 52 0 0,9-2-52 0 0,0 0 0 0 0,0 0 1 0 0,1-1-1 0 0,0-1 0 0 0,-1 0 0 0 0,1-1 0 0 0,0-1 0 0 0,1 0 0 0 0,-1-1 0 0 0,0 0 1 0 0,0-1-1 0 0,1-1 0 0 0,-1 0 0 0 0,0-1 0 0 0,0-1 0 0 0,0 0 0 0 0,0-1 0 0 0,0 0 1 0 0,-1-1-1 0 0,0 0 0 0 0,5-4 0 0 0,-6 7 16 0 0,0-1 0 0 0,0-1 0 0 0,0 1-1 0 0,-1-2 1 0 0,1 0 0 0 0,-1 0 0 0 0,-1-1 0 0 0,1 0 0 0 0,-1-1 0 0 0,0 0 0 0 0,0-1 0 0 0,-1 0 0 0 0,0 0-1 0 0,-1-1 1 0 0,1 0 0 0 0,-2-1 0 0 0,1 1 0 0 0,-1-2 0 0 0,-1 1 0 0 0,0-1 0 0 0,4-10-16 0 0,-10 20 127 0 0,0 1-45 0 0,0 0 29 0 0,-19-9 269 0 0,12 132-217 0 0,69 261-68 0 0,-56-342-82 0 0,1-8 16 0 0,-2 0 0 0 0,-2 1-1 0 0,-1 0 1 0 0,-2-1 0 0 0,-1 1-1 0 0,-3 18-28 0 0,-58 148 592 0 0,58-192-531 0 0,-1-1 0 0 0,0 1 0 0 0,0-1 1 0 0,0 0-1 0 0,-1 0 0 0 0,0-1 0 0 0,-1 0 0 0 0,0 0 0 0 0,0 0 0 0 0,0-1 0 0 0,-1 0 1 0 0,0 0-1 0 0,0-1 0 0 0,0 0 0 0 0,-1 0 0 0 0,1-1 0 0 0,-1-1 0 0 0,0 1 1 0 0,-1-1-1 0 0,1-1 0 0 0,-9 2-61 0 0,11-3 11 0 0,0-1 0 0 0,0-1 0 0 0,0 1 0 0 0,0-1 0 0 0,0 0 0 0 0,0-1 0 0 0,1 0 0 0 0,-1 0 0 0 0,0 0 0 0 0,1-1 0 0 0,0 0 0 0 0,-1 0 0 0 0,1-1 0 0 0,1 1 1 0 0,-1-1-1 0 0,0-1 0 0 0,1 1 0 0 0,0-1 0 0 0,0 0 0 0 0,0 0 0 0 0,1 0 0 0 0,0-1 0 0 0,0 1 0 0 0,0-1 0 0 0,0 0 0 0 0,0-2-11 0 0,-58-171-939 0 0,57 137 230 0 0,2 0 0 0 0,2 0 0 0 0,1 0 0 0 0,3 0-1 0 0,1 0 1 0 0,7-28 709 0 0,-3 37-688 0 0,2 1 0 0 0,2 0 0 0 0,0 0 0 0 0,2 1 0 0 0,2 1 0 0 0,16-25 688 0 0,12-19-1289 0 0</inkml:trace>
  <inkml:trace contextRef="#ctx0" brushRef="#br0" timeOffset="2055.363">1044 321 944 0 0,'-28'-5'4114'0'0,"-36"84"-2474"0"0,-62 240 631 0 0,87-202-2079 0 0,-15 64-911 0 0,-8 22-4491 0 0,51-167 4018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3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9 876 0 0,'1'-1'92'0'0,"-1"1"0"0"0,1-1-1 0 0,0 0 1 0 0,0 0 0 0 0,0 1 0 0 0,0-1 0 0 0,0 0-1 0 0,0 1 1 0 0,0-1 0 0 0,0 1 0 0 0,0 0-1 0 0,0-1 1 0 0,0 1 0 0 0,0 0 0 0 0,0 0 0 0 0,0-1-1 0 0,1 1 1 0 0,-1 0 0 0 0,0 0 0 0 0,0 0 0 0 0,0 0-1 0 0,0 0 1 0 0,0 1 0 0 0,0-1 0 0 0,0 0-1 0 0,1 1 1 0 0,-1-1 0 0 0,0 0 0 0 0,0 1 0 0 0,0-1-1 0 0,0 1 1 0 0,0-1 0 0 0,0 1 0 0 0,-1 0-1 0 0,1 0 1 0 0,0-1 0 0 0,0 1 0 0 0,0 0 0 0 0,-1 0-1 0 0,1 0 1 0 0,0 0 0 0 0,-1 0 0 0 0,1-1 0 0 0,0 1-1 0 0,-1 1 1 0 0,0-1 0 0 0,1 0 0 0 0,-1 0-1 0 0,0 0 1 0 0,1 0 0 0 0,-1 0 0 0 0,0 0 0 0 0,0 0-1 0 0,0 0 1 0 0,0 0 0 0 0,0 1 0 0 0,0-1-1 0 0,0 0 1 0 0,0 0 0 0 0,0 0 0 0 0,-1 0 0 0 0,1 0-1 0 0,0 0 1 0 0,-1 0 0 0 0,0 1-92 0 0,18 312 3489 0 0,80 277-2461 0 0,-97-588-1026 0 0,2 6-342 0 0,-1-1 1 0 0,0 0-1 0 0,0 1 0 0 0,0-1 0 0 0,-1 1 0 0 0,-1-1 1 0 0,1 0-1 0 0,-2 1 0 0 0,1-1 0 0 0,-1 0 0 0 0,0 0 1 0 0,0 0-1 0 0,-1 0 0 0 0,-1 0 0 0 0,1 0 0 0 0,-1-1 1 0 0,-3 5 339 0 0,-12-7-2541 0 0,12-8 1277 0 0</inkml:trace>
  <inkml:trace contextRef="#ctx0" brushRef="#br0" timeOffset="264.511">123 334 1544 0 0,'9'-13'301'0'0,"0"1"0"0"0,1 0 0 0 0,0 0 0 0 0,1 1-1 0 0,0 0 1 0 0,1 1 0 0 0,0 0 0 0 0,1 1 0 0 0,0 1 0 0 0,0 0 0 0 0,1 0-1 0 0,0 2 1 0 0,0-1 0 0 0,0 2 0 0 0,1 0 0 0 0,0 1 0 0 0,0 0 0 0 0,0 1-1 0 0,0 1 1 0 0,1 0 0 0 0,-1 1 0 0 0,1 1 0 0 0,-1 0 0 0 0,8 2-301 0 0,-9 1 90 0 0,0 0 0 0 0,-1 1-1 0 0,0 0 1 0 0,0 1 0 0 0,0 0 0 0 0,-1 1 0 0 0,0 1 0 0 0,0 0 0 0 0,0 1-1 0 0,-1 0 1 0 0,0 0 0 0 0,0 1 0 0 0,-1 1 0 0 0,-1 0 0 0 0,1 0 0 0 0,-2 1-1 0 0,1 0 1 0 0,-1 0 0 0 0,-1 1 0 0 0,0 0 0 0 0,-1 0 0 0 0,0 1 0 0 0,-1 0-1 0 0,-1 0 1 0 0,0 0 0 0 0,0 1 0 0 0,-1 0-90 0 0,-5-5-8 0 0,1 0 0 0 0,-2 0 1 0 0,1 0-1 0 0,-1 0 0 0 0,0 0 0 0 0,-1 0 0 0 0,0-1 0 0 0,0 0 1 0 0,-1 0-1 0 0,0 0 0 0 0,-1 0 0 0 0,0-1 0 0 0,0 0 0 0 0,0 0 1 0 0,-1-1-1 0 0,0 1 0 0 0,0-2 0 0 0,0 1 0 0 0,-1-1 1 0 0,0 0-1 0 0,-2 0 8 0 0,-8 7-446 0 0,-1-1-1 0 0,-1-1 1 0 0,0-1 0 0 0,0 0 0 0 0,-1-2 0 0 0,0 0 0 0 0,0-2-1 0 0,-18 3 447 0 0,-100-24-4020 0 0,93-5 2739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3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4 140 1520 0 0,'-2'79'4446'0'0,"1"56"-1610"0"0,1-116-2808 0 0,0-1 0 0 0,1 1 0 0 0,2-1 0 0 0,-1 0 0 0 0,2 1 0 0 0,0-1 1 0 0,2-1-1 0 0,0 1 0 0 0,0-1 0 0 0,2 0 0 0 0,0 0 0 0 0,1-1 0 0 0,1 0 0 0 0,0-1 0 0 0,12 13-28 0 0,-19-26-136 0 0,1 0 0 0 0,0-1 0 0 0,-1 1 0 0 0,1-1 0 0 0,0 0 0 0 0,0 0 0 0 0,0-1 0 0 0,0 1 0 0 0,0-1 0 0 0,0 0 0 0 0,0 0 0 0 0,0 0 0 0 0,0 0 0 0 0,0-1 0 0 0,0 0 0 0 0,0 0 0 0 0,0 0 0 0 0,0 0 0 0 0,0 0 0 0 0,-1-1 0 0 0,1 0 0 0 0,0 0 0 0 0,-1 0 0 0 0,1 0 0 0 0,-1 0 0 0 0,0-1 0 0 0,0 1 0 0 0,0-1 0 0 0,0 0 0 0 0,0 0 0 0 0,-1 0 0 0 0,1 0 0 0 0,-1-1 0 0 0,0 1 0 0 0,0-1 0 0 0,0 1 0 0 0,0-1 1 0 0,-1 0-1 0 0,0 1 0 0 0,1-1 0 0 0,-1 0 0 0 0,0 0 0 0 0,-1 0 0 0 0,1 0 0 0 0,-1-2 136 0 0,11-21-1272 0 0</inkml:trace>
  <inkml:trace contextRef="#ctx0" brushRef="#br0" timeOffset="202.587">348 259 944 0 0,'8'-20'1401'0'0,"-1"4"2293"0"0,-6 38-1570 0 0,-1 9-1984 0 0,-1 0 0 0 0,-1 0 0 0 0,-2 0 0 0 0,-1-1 0 0 0,-2 1 1 0 0,0-1-1 0 0,-3 0 0 0 0,0-1 0 0 0,-2 0 0 0 0,-14 25-140 0 0,-15-8-825 0 0,20-37-2036 0 0,20-9 1530 0 0,-1-3 61 0 0,-9-9 33 0 0</inkml:trace>
  <inkml:trace contextRef="#ctx0" brushRef="#br0" timeOffset="450.645">651 172 1004 0 0,'-37'132'4698'0'0,"34"-122"-4566"0"0,2 0 1 0 0,-1 0-1 0 0,1 0 1 0 0,1 0-1 0 0,0 0 1 0 0,0 0-1 0 0,1 0 1 0 0,0 1-1 0 0,1-1 1 0 0,0 0-1 0 0,1-1 1 0 0,0 1-1 0 0,0 0 1 0 0,1-1-1 0 0,0 0 1 0 0,1 0-1 0 0,0 0 1 0 0,0 0-1 0 0,1-1 1 0 0,0 0-1 0 0,1 0 1 0 0,0 0-1 0 0,0-1 1 0 0,0 0-1 0 0,1 0 1 0 0,0-1-1 0 0,0 0 1 0 0,1-1-1 0 0,0 0 1 0 0,1 0-133 0 0,114 26 61 0 0,-118-30-288 0 0,-1 0-1 0 0,1-1 1 0 0,0 0 0 0 0,0 0 0 0 0,0 0 0 0 0,-1-1 0 0 0,1 1-1 0 0,0-1 1 0 0,-1-1 0 0 0,1 1 0 0 0,0-1 0 0 0,-1 0 0 0 0,0 0-1 0 0,1-1 1 0 0,-1 1 0 0 0,0-1 0 0 0,0 0 0 0 0,-1-1 0 0 0,1 1-1 0 0,0-1 228 0 0,5-18-2559 0 0,-10 20 1316 0 0</inkml:trace>
  <inkml:trace contextRef="#ctx0" brushRef="#br0" timeOffset="668.034">615 282 1744 0 0,'43'17'5419'0'0,"42"-15"-4105"0"0,-54-3-473 0 0,-2-1-975 0 0,0-1 0 0 0,0-1 0 0 0,0-1 0 0 0,-1-2 0 0 0,1-1 0 0 0,-2-1-1 0 0,3-3 135 0 0,22-21-5251 0 0,-52 31 4007 0 0</inkml:trace>
  <inkml:trace contextRef="#ctx0" brushRef="#br0" timeOffset="932.329">610 105 1472 0 0,'0'0'542'0'0,"0"0"0"0"0,0-1-1 0 0,-1 1 1 0 0,1 0 0 0 0,0 0 0 0 0,0-1-1 0 0,0 1 1 0 0,0 0 0 0 0,0-1-1 0 0,-1 1 1 0 0,1 0 0 0 0,0 0 0 0 0,0 0-1 0 0,0-1 1 0 0,-1 1 0 0 0,1 0 0 0 0,0 0-542 0 0,135-40-332 0 0,193-15-6591 0 0,-269 49 5652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29 312 1652 0 0,'0'1'91'0'0,"0"-1"0"0"0,0 1 0 0 0,0 0 1 0 0,0-1-1 0 0,1 1 0 0 0,-1 0 0 0 0,0-1 0 0 0,0 1 0 0 0,-1 0 0 0 0,1-1 0 0 0,0 1 0 0 0,0-1 0 0 0,0 1 1 0 0,0 0-1 0 0,-1-1 0 0 0,1 1 0 0 0,0-1 0 0 0,0 1 0 0 0,-1 0 0 0 0,1-1 0 0 0,0 1 0 0 0,-1-1 0 0 0,1 1 0 0 0,-1-1 1 0 0,1 1-1 0 0,-1-1 0 0 0,1 0 0 0 0,-1 1 0 0 0,1-1 0 0 0,-1 0 0 0 0,1 1 0 0 0,-1-1 0 0 0,1 0 0 0 0,-1 1 1 0 0,0-1-1 0 0,1 0 0 0 0,-1 0 0 0 0,0 0 0 0 0,1 0 0 0 0,-1 0 0 0 0,1 0 0 0 0,-1 0 0 0 0,0 0 0 0 0,1 0 1 0 0,-1 0-1 0 0,0 0 0 0 0,1 0 0 0 0,-1 0 0 0 0,0 0 0 0 0,1 0 0 0 0,-1-1 0 0 0,1 1 0 0 0,-1 0 0 0 0,1 0 1 0 0,-1-1-1 0 0,0 1 0 0 0,1-1 0 0 0,-1 1 0 0 0,1 0 0 0 0,-1-1 0 0 0,1 1 0 0 0,0-1 0 0 0,-1 1 0 0 0,1-1 1 0 0,-1 1-1 0 0,1-1 0 0 0,0 1 0 0 0,0-1 0 0 0,-1 0 0 0 0,1 1-91 0 0,6 61 588 0 0,-4-44-507 0 0,1 1-1 0 0,1-1 1 0 0,1 0 0 0 0,0-1 0 0 0,1 1-1 0 0,1-1 1 0 0,1 0 0 0 0,0-1 0 0 0,1 0-1 0 0,0 0 1 0 0,1-1 0 0 0,1 0 0 0 0,0 0 0 0 0,1-2-1 0 0,1 1 1 0 0,0-1 0 0 0,0-1 0 0 0,1-1-1 0 0,1 0 1 0 0,-1 0 0 0 0,2-2 0 0 0,-1 0-1 0 0,1 0 1 0 0,0-2 0 0 0,1 0 0 0 0,0-1-1 0 0,0 0 1 0 0,0-2 0 0 0,10 2-81 0 0,-15-7-1 0 0,-2 0 1 0 0,1 0-1 0 0,0-1 0 0 0,0 0 1 0 0,-1 0-1 0 0,1-2 0 0 0,-1 1 0 0 0,0-1 1 0 0,-1-1-1 0 0,1 0 0 0 0,-1 0 1 0 0,0-1-1 0 0,-1 0 0 0 0,1 0 1 0 0,-1-1-1 0 0,-1 0 0 0 0,0 0 1 0 0,0-1-1 0 0,0 0 0 0 0,-1 0 1 0 0,-1-1-1 0 0,1 0 0 0 0,-2 0 0 0 0,1 0 1 0 0,-1 0-1 0 0,-1-1 0 0 0,0 0 1 0 0,0 0-1 0 0,-1 1 0 0 0,0-11 1 0 0,-1-4-112 0 0,-2 0-1 0 0,-1 0 0 0 0,-1 0 1 0 0,0 0-1 0 0,-2 1 0 0 0,-1-1 0 0 0,-2 1 1 0 0,0 1-1 0 0,-1-1 0 0 0,-1 1 1 0 0,-1 1-1 0 0,-1 0 0 0 0,-1 1 0 0 0,-1 0 1 0 0,-1 1-1 0 0,-1 0 0 0 0,-1 1 1 0 0,0 1-1 0 0,-1 1 0 0 0,-1 1 0 0 0,-2-1 113 0 0,-13-4-5637 0 0,33 21 4423 0 0</inkml:trace>
  <inkml:trace contextRef="#ctx0" brushRef="#br0" timeOffset="296.34">772 209 1256 0 0,'21'16'4923'0'0,"0"41"-4235"0"0,-8-20-280 0 0,84 189 652 0 0,-96-222-917 0 0,0-4-233 0 0,0 1 0 0 0,0-1 0 0 0,0 1 0 0 0,0 0 0 0 0,0-1 0 0 0,-1 1 0 0 0,1 0 0 0 0,0-1 0 0 0,-1 1 0 0 0,1 0-1 0 0,-1 0 1 0 0,1 0 0 0 0,0-1 0 0 0,-1 1 0 0 0,0 0 0 0 0,1 0 0 0 0,-1 0 0 0 0,0 0 0 0 0,1 0 0 0 0,-1 0 0 0 0,0 0 0 0 0,0 0 0 0 0,0 0 0 0 0,0 0 0 0 0,0 0 0 0 0,0 0 0 0 0,0 0 0 0 0,0 0 0 0 0,0 0 0 0 0,0 0 0 0 0,-1 0 0 0 0,1 0 0 0 0,0 0 0 0 0,-1 0 0 0 0,1 0-1 0 0,0 0 1 0 0,-1 0 0 0 0,1-1 0 0 0,-1 1 0 0 0,0 0 0 0 0,1 0 0 0 0,-1 0 0 0 0,0-1 0 0 0,1 1 0 0 0,-1 0 0 0 0,0-1 0 0 0,0 1 0 0 0,0-1 0 0 0,0 1 0 0 0,1-1 0 0 0,-1 1 0 0 0,0-1 0 0 0,0 0 0 0 0,0 1 0 0 0,0-1 0 0 0,0 0 0 0 0,0 0 0 0 0,0 1 90 0 0,-8-3-1084 0 0</inkml:trace>
  <inkml:trace contextRef="#ctx0" brushRef="#br0" timeOffset="698.527">829 216 2104 0 0,'-1'-2'87'0'0,"0"0"0"0"0,1-1 0 0 0,-1 1 0 0 0,1 0-1 0 0,-1 0 1 0 0,1 0 0 0 0,0 0 0 0 0,0 0 0 0 0,0-1 0 0 0,0 1 0 0 0,0 0-1 0 0,0 0 1 0 0,1 0 0 0 0,-1 0 0 0 0,1 0 0 0 0,-1 0 0 0 0,1-1-1 0 0,0 1 1 0 0,0 0 0 0 0,0 1 0 0 0,0-1 0 0 0,0 0 0 0 0,0 0 0 0 0,0 0-1 0 0,1 1 1 0 0,-1-1 0 0 0,1 0 0 0 0,-1 1 0 0 0,1 0 0 0 0,0-1 0 0 0,0 1-1 0 0,-1 0 1 0 0,1 0 0 0 0,0 0 0 0 0,0 0 0 0 0,0 0 0 0 0,0 0-1 0 0,0 1 1 0 0,0-1 0 0 0,0 1 0 0 0,1-1 0 0 0,-1 1 0 0 0,0 0 0 0 0,0 0-1 0 0,0 0 1 0 0,0 0 0 0 0,1 0 0 0 0,-1 0 0 0 0,0 0 0 0 0,0 1 0 0 0,0-1-1 0 0,0 1 1 0 0,0 0 0 0 0,0 0 0 0 0,0 0 0 0 0,0 0 0 0 0,0 0-87 0 0,17 17 134 0 0,-2 1 1 0 0,0 0 0 0 0,-1 2-1 0 0,-1 0 1 0 0,-1 0 0 0 0,-1 1-1 0 0,-1 1 1 0 0,-1 0 0 0 0,-1 1-1 0 0,1 4-134 0 0,23-45 702 0 0,132-246-557 0 0,-134 222 202 0 0,-31 41-398 0 0,-1 0 59 0 0,5 4-35 0 0,28 30-80 0 0,-1 2 0 0 0,-1 1 1 0 0,-3 1-1 0 0,-1 2 0 0 0,21 42 107 0 0,-25-45-432 0 0,35 93-4780 0 0,-55-107 4021 0 0</inkml:trace>
  <inkml:trace contextRef="#ctx0" brushRef="#br0" timeOffset="1007.576">1661 174 1400 0 0,'73'64'2349'0'0,"165"200"1311"0"0,-134-166-3796 0 0,-103-97-662 0 0,3-6-485 0 0,27-35-1368 0 0,-23 18 1382 0 0</inkml:trace>
  <inkml:trace contextRef="#ctx0" brushRef="#br0" timeOffset="1209.732">2230 101 1272 0 0,'1'37'3491'0'0,"-65"198"46"0"0,-39-15-3514 0 0,78-191-1540 0 0,1-20-2441 0 0,24-9 2734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2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60 324 1580 0 0,'14'-17'1654'0'0,"9"-22"44"0"0,-11 9 749 0 0,-8 38-863 0 0,11 217-1304 0 0,0-124-114 0 0,5-1 0 0 0,5-1 1 0 0,24 64-167 0 0,-8-8-2822 0 0,-64-150-1029 0 0,4-17 2650 0 0</inkml:trace>
  <inkml:trace contextRef="#ctx0" brushRef="#br0" timeOffset="281.045">1 224 1892 0 0,'5'-14'363'0'0,"1"1"0"0"0,0 0 0 0 0,1 1-1 0 0,0-1 1 0 0,1 1 0 0 0,0 0 0 0 0,1 1 0 0 0,0 0 0 0 0,1 1-1 0 0,1-1 1 0 0,-1 2 0 0 0,1 0 0 0 0,8-5-363 0 0,-6 6 44 0 0,0 0-1 0 0,1 1 1 0 0,-1 1 0 0 0,2 0 0 0 0,-1 0-1 0 0,1 2 1 0 0,0 0 0 0 0,0 0 0 0 0,0 2-1 0 0,0 0 1 0 0,0 0 0 0 0,12 2-44 0 0,48 21-1071 0 0,-16 48-2079 0 0,-54-44 1913 0 0</inkml:trace>
  <inkml:trace contextRef="#ctx0" brushRef="#br0" timeOffset="546.436">44 647 1856 0 0,'70'4'4285'0'0,"253"-78"-1635"0"0,13 41-3486 0 0,-325 33 701 0 0,-9-1 111 0 0,0 0 0 0 0,0 0-1 0 0,0 1 1 0 0,0-1 0 0 0,0 1 0 0 0,0-1-1 0 0,0 1 1 0 0,0 0 0 0 0,1 0 0 0 0,-1 0 0 0 0,0 0-1 0 0,0 0 1 0 0,0 1 0 0 0,0-1 0 0 0,0 1 0 0 0,0-1-1 0 0,0 1 1 0 0,0 0 0 0 0,0-1 0 0 0,0 1-1 0 0,0 0 1 0 0,0 0 0 0 0,0 1 0 0 0,-1-1 0 0 0,1 0-1 0 0,0 1 1 0 0,-1-1 0 0 0,1 1 0 0 0,-1-1-1 0 0,0 1 1 0 0,1 0 0 0 0,-1-1 0 0 0,0 1 0 0 0,0 0-1 0 0,0 0 1 0 0,0 0 0 0 0,0 1 24 0 0,-51 40 3430 0 0,50-42-3288 0 0,0-1-12 0 0,4 10 98 0 0,32 39-217 0 0,-27-38-367 0 0,1 0 0 0 0,-2 0 0 0 0,0 1 0 0 0,0 0 0 0 0,-1 1 0 0 0,-1-1 0 0 0,0 1 0 0 0,0 1 0 0 0,-2-1 0 0 0,4 13 356 0 0,-6 13-3983 0 0,-17-24 2765 0 0</inkml:trace>
  <inkml:trace contextRef="#ctx0" brushRef="#br0" timeOffset="811.114">888 277 3096 0 0,'14'-56'5441'0'0,"-5"41"-6408"0"0,2 10-4150 0 0,-6 5 3860 0 0</inkml:trace>
  <inkml:trace contextRef="#ctx0" brushRef="#br0" timeOffset="1485.469">1197 512 848 0 0,'61'215'3882'0'0,"-56"-185"-3129"0"0,-1-4 974 0 0,-2-39 749 0 0,47-179-2006 0 0,-48 190-493 0 0,-1 1-1 0 0,0 0 1 0 0,1-1-1 0 0,-1 1 1 0 0,1 0 0 0 0,-1 0-1 0 0,1-1 1 0 0,-1 1-1 0 0,1 0 1 0 0,0 0-1 0 0,0 0 1 0 0,-1 0-1 0 0,1 0 1 0 0,0 0-1 0 0,0 0 1 0 0,0 0 0 0 0,0 0-1 0 0,1 0 1 0 0,-1 0-1 0 0,0 1 1 0 0,0-1-1 0 0,0 1 1 0 0,1-1-1 0 0,-1 0 1 0 0,0 1-1 0 0,0 0 1 0 0,1-1 0 0 0,-1 1-1 0 0,0 0 1 0 0,1 0-1 0 0,-1 0 1 0 0,1 0-1 0 0,-1 0 1 0 0,0 0-1 0 0,1 0 1 0 0,-1 0-1 0 0,0 0 1 0 0,1 1 0 0 0,-1-1-1 0 0,0 1 1 0 0,1-1-1 0 0,-1 1 1 0 0,0-1-1 0 0,0 1 1 0 0,0 0-1 0 0,1-1 1 0 0,-1 1 0 0 0,0 0-1 0 0,0 0 1 0 0,0 0-1 0 0,0 0 1 0 0,0 0-1 0 0,-1 0 1 0 0,1 0-1 0 0,0 0 1 0 0,0 0-1 0 0,-1 1 1 0 0,1-1 0 0 0,-1 0-1 0 0,1 0 1 0 0,-1 1-1 0 0,1 0 24 0 0,50 57-417 0 0,-45-49 404 0 0,-1-1 1 0 0,1-1-1 0 0,1 1 1 0 0,0-1-1 0 0,0-1 1 0 0,1 1-1 0 0,-1-1 1 0 0,2 0-1 0 0,-1-1 1 0 0,1 0 0 0 0,0 0-1 0 0,0-1 1 0 0,0 0-1 0 0,1-1 1 0 0,0 0-1 0 0,0 0 1 0 0,0-1-1 0 0,0 0 1 0 0,1-1-1 0 0,2 0 13 0 0,6-2-66 0 0,0-1-1 0 0,0-1 0 0 0,0-1 1 0 0,0-1-1 0 0,0-1 0 0 0,-1 0 0 0 0,0-1 1 0 0,0-1-1 0 0,0-1 0 0 0,-1 0 0 0 0,0-2 1 0 0,-1 0-1 0 0,10-7 67 0 0,-25 16 12 0 0,0 1 1 0 0,0 0-1 0 0,0-1 0 0 0,1 1 0 0 0,-1-1 1 0 0,0 0-1 0 0,0 1 0 0 0,0-1 0 0 0,-1 0 1 0 0,1 1-1 0 0,0-1 0 0 0,0 0 0 0 0,0 0 1 0 0,0 0-1 0 0,-1 0 0 0 0,1 0 0 0 0,-1 0 1 0 0,1 0-1 0 0,0 0 0 0 0,-1 0 0 0 0,1 0 1 0 0,-1 0-1 0 0,0 0 0 0 0,1 0 0 0 0,-1 0 1 0 0,0 0-1 0 0,0-1 0 0 0,0 1 0 0 0,0 0 1 0 0,0 0-1 0 0,0 0 0 0 0,0 0 1 0 0,0-1-1 0 0,0 1 0 0 0,-1 0 0 0 0,1 0 1 0 0,0 0-1 0 0,-1 0 0 0 0,1 0 0 0 0,-1 0 1 0 0,1 0-1 0 0,-1 0 0 0 0,1 0 0 0 0,-1 0 1 0 0,0 0-1 0 0,0 0 0 0 0,1 0 0 0 0,-1 0 1 0 0,0 1-1 0 0,0-1 0 0 0,0 0 0 0 0,0 0 1 0 0,0 1-1 0 0,0-1 0 0 0,0 1 0 0 0,0-1 1 0 0,0 1-1 0 0,0-1 0 0 0,0 1 0 0 0,0 0 1 0 0,0-1-1 0 0,-1 1 0 0 0,1 0 0 0 0,0 0 1 0 0,0 0-1 0 0,0 0 0 0 0,-1 0-12 0 0,-88-5 493 0 0,81 9-474 0 0,0-1 0 0 0,0 2 1 0 0,1-1-1 0 0,-1 1 0 0 0,1 0 0 0 0,1 1 0 0 0,-1 0 0 0 0,1 0 0 0 0,0 0 0 0 0,0 1 1 0 0,1 0-1 0 0,0 1 0 0 0,-2 3-19 0 0,6-9 6 0 0,0 0-1 0 0,0 1 1 0 0,1-1-1 0 0,-1 1 1 0 0,1 0 0 0 0,0 0-1 0 0,0-1 1 0 0,0 1 0 0 0,0 0-1 0 0,0 0 1 0 0,1 0 0 0 0,-1 0-1 0 0,1 0 1 0 0,0 0 0 0 0,0 0-1 0 0,0 0 1 0 0,0 0 0 0 0,0 0-1 0 0,1 0 1 0 0,-1 0 0 0 0,1 0-1 0 0,0 0 1 0 0,0 0-1 0 0,0 0 1 0 0,0-1 0 0 0,1 1-1 0 0,-1 0 1 0 0,1-1 0 0 0,-1 1-1 0 0,1-1 1 0 0,0 0 0 0 0,0 1-1 0 0,0-1 1 0 0,0 0 0 0 0,1 0-1 0 0,-1 0 1 0 0,0 0 0 0 0,1-1-1 0 0,-1 1 1 0 0,1-1 0 0 0,0 1-1 0 0,0-1 1 0 0,-1 0-1 0 0,3 0-5 0 0,6 4-12 0 0,1-1-1 0 0,-1-1 0 0 0,0 0 1 0 0,1-1-1 0 0,0 0 0 0 0,-1 0 1 0 0,1-1-1 0 0,0-1 0 0 0,0 0 1 0 0,0-1-1 0 0,-1 0 0 0 0,1-1 1 0 0,0 0-1 0 0,-1-1 0 0 0,1 0 0 0 0,-1-1 1 0 0,0 0-1 0 0,0 0 0 0 0,0-2 1 0 0,-1 1-1 0 0,0-1 0 0 0,0-1 1 0 0,0 0-1 0 0,-1 0 0 0 0,0-1 1 0 0,0 0-1 0 0,-1 0 0 0 0,0-1 1 0 0,-1 0-1 0 0,0-1 0 0 0,0 0 0 0 0,-1 0 1 0 0,0 0-1 0 0,-1-1 0 0 0,3-7 13 0 0,18-200-574 0 0,-64 14 1233 0 0,34 186-438 0 0,0 1 0 0 0,-2 0 0 0 0,0 0 0 0 0,-1 1 0 0 0,0 0 0 0 0,-2 0 0 0 0,0 0 0 0 0,0 1 1 0 0,-2 1-1 0 0,0-1 0 0 0,0 2 0 0 0,-1 0 0 0 0,-11-9-221 0 0,22 23 14 0 0,-1 0 1 0 0,1-1-1 0 0,-1 1 1 0 0,1 0-1 0 0,-1 0 1 0 0,1 1-1 0 0,0-1 1 0 0,-1 0-1 0 0,1 0 1 0 0,0 1 0 0 0,0-1-1 0 0,0 0 1 0 0,0 1-1 0 0,0-1 1 0 0,0 1-1 0 0,1 0 1 0 0,-1-1-1 0 0,0 1 1 0 0,1 0-1 0 0,-1-1 1 0 0,1 1-1 0 0,0 0 1 0 0,-1-1-1 0 0,1 1 1 0 0,0 0-1 0 0,0 0 1 0 0,0-1 0 0 0,0 1-1 0 0,0 0 1 0 0,1 0-1 0 0,-1-1 1 0 0,1 1-1 0 0,-1 0 1 0 0,1 0-1 0 0,-1-1 1 0 0,1 1-1 0 0,0-1 1 0 0,0 1-1 0 0,0-1 1 0 0,0 1-1 0 0,0-1 1 0 0,0 1-1 0 0,1 0-14 0 0,87 288-1720 0 0,13 63-5470 0 0,-93-304 5982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1:4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1 607 1196 0 0,'17'4'269'0'0,"1"0"-1"0"0,-1 1 1 0 0,0 1-1 0 0,-1 1 1 0 0,1 0-1 0 0,-1 1 1 0 0,-1 1 0 0 0,0 0-1 0 0,0 1 1 0 0,-1 0-1 0 0,0 2 1 0 0,0-1-1 0 0,-2 2 1 0 0,1 0 0 0 0,-2 0-1 0 0,0 1 1 0 0,0 1-1 0 0,-1 0 1 0 0,-1 0-1 0 0,-1 1 1 0 0,4 8-269 0 0,4 13 359 0 0,-2 0-1 0 0,-1 1 1 0 0,-2 1-1 0 0,-2 0 1 0 0,-1 0-1 0 0,-2 1 1 0 0,-2-1-1 0 0,-2 1 1 0 0,-1 8-359 0 0,-3-16 122 0 0,-1 0 0 0 0,-1-1-1 0 0,-2 1 1 0 0,-1-1 0 0 0,-1 0 0 0 0,-2-1 0 0 0,-1 0-1 0 0,-1 0 1 0 0,-2-1 0 0 0,-1-1 0 0 0,-1-1 0 0 0,-1 0 0 0 0,-1-1-1 0 0,-22 23-121 0 0,-47 2-3950 0 0,60-74 983 0 0,16-2 1535 0 0,1-5-11 0 0</inkml:trace>
  <inkml:trace contextRef="#ctx0" brushRef="#br0" timeOffset="541.597">319 141 868 0 0,'28'-76'4030'0'0,"-20"69"-3863"0"0,1 1 0 0 0,-1-1 0 0 0,1 1 0 0 0,0 1 0 0 0,1-1 0 0 0,-1 2 0 0 0,1-1 0 0 0,0 1 0 0 0,0 1 0 0 0,0 0 0 0 0,1 0 0 0 0,-1 1 0 0 0,1 0 0 0 0,0 1 0 0 0,-1 1 0 0 0,1-1 0 0 0,1 2-167 0 0,-6-1 34 0 0,-1 1 1 0 0,0 0-1 0 0,1 0 1 0 0,-1 0-1 0 0,0 1 0 0 0,0 0 1 0 0,0 0-1 0 0,0 1 1 0 0,0-1-1 0 0,0 1 1 0 0,-1 0-1 0 0,1 0 1 0 0,-1 0-1 0 0,0 1 0 0 0,0 0 1 0 0,0 0-1 0 0,0 0 1 0 0,-1 0-1 0 0,1 0 1 0 0,-1 1-1 0 0,0-1 1 0 0,-1 1-1 0 0,1 0 1 0 0,-1 0-1 0 0,0 0 0 0 0,0 0 1 0 0,0 3-35 0 0,3 6 93 0 0,-1 0 0 0 0,0 0 0 0 0,-1 0 0 0 0,-1 1 0 0 0,0-1 0 0 0,-1 1 0 0 0,-1-1 0 0 0,0 1 0 0 0,-1-1 0 0 0,-2 13-93 0 0,-83 176 1749 0 0,25-89 131 0 0,60-113-1605 0 0,7 2-109 0 0,18 2-216 0 0,-1 0 0 0 0,1-2 1 0 0,0-1-1 0 0,0-1 0 0 0,0 0 1 0 0,0-2-1 0 0,0-1 0 0 0,0-1 1 0 0,0-1-1 0 0,-1-1 0 0 0,1-1 1 0 0,0-2 49 0 0,260-80-8417 0 0,-264 76 7234 0 0,-5 1-28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1:4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0 1452 0 0,'-28'11'297'0'0,"2"0"0"0"0,0 2-1 0 0,0 1 1 0 0,1 1 0 0 0,1 1-1 0 0,0 1 1 0 0,2 1 0 0 0,0 1 0 0 0,1 1-1 0 0,1 1 1 0 0,0 1 0 0 0,2 1 0 0 0,1 0-1 0 0,0 1 1 0 0,2 1 0 0 0,1 1-1 0 0,1 0 1 0 0,1 0 0 0 0,2 1 0 0 0,0 1-1 0 0,2 0 1 0 0,1 0 0 0 0,1 0-1 0 0,1 5-296 0 0,5 65 507 0 0,7-73-571 0 0,0 0 0 0 0,2-1 0 0 0,0 1 0 0 0,2-2 0 0 0,0 1 1 0 0,2-2-1 0 0,0 1 0 0 0,2-2 0 0 0,1 0 0 0 0,0-1 0 0 0,5 4 64 0 0,-3-5-670 0 0,0-2-1 0 0,2 0 1 0 0,0-1-1 0 0,0-1 1 0 0,2-1 0 0 0,-1 0-1 0 0,15 5 671 0 0,9 0-1428 0 0</inkml:trace>
  <inkml:trace contextRef="#ctx0" brushRef="#br0" timeOffset="418.18">1225 134 1324 0 0,'-15'4'306'0'0,"-1"0"0"0"0,1 1 0 0 0,0 1 0 0 0,1 1 0 0 0,-1 0 0 0 0,2 0 0 0 0,-1 2 0 0 0,1 0 0 0 0,0 0 0 0 0,0 1 0 0 0,2 1 0 0 0,-1 0 0 0 0,1 0 0 0 0,1 1 0 0 0,0 1 0 0 0,0 0 0 0 0,2 0 0 0 0,-1 1 0 0 0,-3 9-306 0 0,-2-3 306 0 0,-267 394 1475 0 0,278-409-2082 0 0,-1 0 0 0 0,1-1 0 0 0,-1 1 0 0 0,0-1 0 0 0,-1 0-1 0 0,1 0 1 0 0,-1-1 0 0 0,1 1 0 0 0,-1-1 0 0 0,0 0 0 0 0,-1 0 0 0 0,1-1 0 0 0,0 1 0 0 0,-1-1 0 0 0,1 0 0 0 0,-1-1 0 0 0,0 0 0 0 0,0 1 0 0 0,1-2 0 0 0,-3 1 301 0 0,-4-1-1272 0 0</inkml:trace>
  <inkml:trace contextRef="#ctx0" brushRef="#br0" timeOffset="698.098">510 339 928 0 0,'14'-28'5844'0'0,"34"38"-3956"0"0,-44-8-1871 0 0,348 188 2645 0 0,-131-38-8228 0 0,-210-144 4930 0 0,8 4-1847 0 0,-16-10 1385 0 0</inkml:trace>
  <inkml:trace contextRef="#ctx0" brushRef="#br0" timeOffset="961.598">1236 435 1260 0 0,'12'-6'6876'0'0,"87"-24"-5352"0"0,164-17-2021 0 0,-192 36-2478 0 0,-44 2 371 0 0,-23 4 1312 0 0</inkml:trace>
  <inkml:trace contextRef="#ctx0" brushRef="#br0" timeOffset="1722.858">1822 152 1576 0 0,'16'28'498'0'0,"-1"1"0"0"0,-2 0 1 0 0,-1 1-1 0 0,-1 1 0 0 0,-2 0 0 0 0,-1 0 0 0 0,-1 1 0 0 0,-2 0 1 0 0,-1 0-1 0 0,-2 0 0 0 0,0 14-498 0 0,-50 76 2600 0 0,53-159-1478 0 0,5 3-1035 0 0,2 0-1 0 0,1 0 0 0 0,2 1 0 0 0,1 1 0 0 0,2 1 1 0 0,1 0-1 0 0,1 2 0 0 0,1 0 0 0 0,11-9-86 0 0,-30 35-25 0 0,-1 1-1 0 0,1 1 0 0 0,0-1 0 0 0,0 0 0 0 0,0 0 0 0 0,0 1 1 0 0,0-1-1 0 0,0 1 0 0 0,1 0 0 0 0,-1-1 0 0 0,0 1 1 0 0,1 0-1 0 0,-1 1 0 0 0,1-1 0 0 0,-1 0 0 0 0,1 1 0 0 0,0-1 1 0 0,-1 1-1 0 0,1 0 0 0 0,-1 0 0 0 0,1 0 0 0 0,0 0 0 0 0,-1 0 1 0 0,1 0-1 0 0,-1 1 0 0 0,1 0 0 0 0,-1-1 0 0 0,1 1 1 0 0,-1 0-1 0 0,1 0 0 0 0,-1 0 0 0 0,1 0 0 0 0,-1 1 0 0 0,0-1 1 0 0,0 1-1 0 0,0-1 0 0 0,0 1 0 0 0,0 0 0 0 0,0 0 1 0 0,0 0-1 0 0,-1 0 0 0 0,2 1 26 0 0,64 95-488 0 0,-28 74-72 0 0,-40-213 373 0 0,5 15 84 0 0,1 1 0 0 0,1 0 0 0 0,1 0 0 0 0,1 1 0 0 0,1 0 0 0 0,1 0 0 0 0,1 1 0 0 0,1 0 0 0 0,1 1 0 0 0,11-13 103 0 0,-22 33-40 0 0,0 0 0 0 0,0 0 1 0 0,1 0-1 0 0,-1 0 0 0 0,1 1 0 0 0,-1-1 1 0 0,1 1-1 0 0,0 0 0 0 0,0-1 0 0 0,-1 1 1 0 0,1 1-1 0 0,0-1 0 0 0,0 0 0 0 0,0 1 1 0 0,0-1-1 0 0,0 1 0 0 0,0 0 0 0 0,0 0 1 0 0,0 0-1 0 0,0 1 0 0 0,0-1 1 0 0,0 1-1 0 0,0-1 0 0 0,0 1 0 0 0,0 0 1 0 0,-1 0-1 0 0,1 0 0 0 0,0 1 0 0 0,0-1 1 0 0,-1 0-1 0 0,1 1 0 0 0,-1 0 0 0 0,1 0 40 0 0,79 67-486 0 0,-72-54 429 0 0,0 0 1 0 0,-1 0 0 0 0,-1 1-1 0 0,-1 1 1 0 0,0-1 0 0 0,-1 1-1 0 0,0 0 1 0 0,-2 1 0 0 0,0-1-1 0 0,-1 1 1 0 0,0 0 0 0 0,-2-1-1 0 0,0 1 1 0 0,-1 0 0 0 0,-3 18 56 0 0,-16 53-2150 0 0,19-83 1146 0 0</inkml:trace>
  <inkml:trace contextRef="#ctx0" brushRef="#br0" timeOffset="2081.811">2862 100 1636 0 0,'-6'40'3692'0'0,"31"197"-725"0"0,-9-159-2294 0 0,30 129 564 0 0,20 167 231 0 0,-64-350-1493 0 0,-1-17-104 0 0,0 0 0 0 0,0 0-1 0 0,0 0 1 0 0,-1 0 0 0 0,0 1 0 0 0,0-1 0 0 0,-1 0 0 0 0,0 0-1 0 0,0 0 1 0 0,0 0 0 0 0,-1 0 0 0 0,-1 0 0 0 0,1 0 0 0 0,-1-1 0 0 0,0 1-1 0 0,0-1 1 0 0,-4 5 129 0 0,-25-10-6508 0 0,26-6 5096 0 0</inkml:trace>
  <inkml:trace contextRef="#ctx0" brushRef="#br0" timeOffset="2517.395">2864 309 1016 0 0,'2'-6'178'0'0,"1"0"-1"0"0,0 0 1 0 0,0 1-1 0 0,0-1 1 0 0,0 1 0 0 0,1 0-1 0 0,0 0 1 0 0,0 0-1 0 0,0 0 1 0 0,1 1 0 0 0,-1 0-1 0 0,1 0 1 0 0,0 0-1 0 0,0 0 1 0 0,1 1 0 0 0,-1 0-1 0 0,1 0 1 0 0,0 0-1 0 0,0 1 1 0 0,-1 0 0 0 0,1 0-1 0 0,4 0-177 0 0,-1 1 77 0 0,0 0-1 0 0,0 0 1 0 0,0 1-1 0 0,0 0 1 0 0,0 1-1 0 0,0 0 1 0 0,0 1-1 0 0,0-1 1 0 0,0 2-1 0 0,0-1 1 0 0,0 1-1 0 0,-1 1 1 0 0,0-1-1 0 0,0 2 1 0 0,0-1-1 0 0,0 1 1 0 0,0 0-1 0 0,-1 0 1 0 0,0 1-1 0 0,0 0 1 0 0,-1 1-1 0 0,1-1 1 0 0,2 6-77 0 0,-2-5 45 0 0,-1 1 1 0 0,0 0 0 0 0,-1 0 0 0 0,0 1-1 0 0,0-1 1 0 0,0 1 0 0 0,-1 1 0 0 0,-1-1-1 0 0,0 0 1 0 0,0 1 0 0 0,-1-1 0 0 0,0 1-1 0 0,0 0 1 0 0,-1 0 0 0 0,0 0 0 0 0,-1 0-1 0 0,0 0 1 0 0,-1 0 0 0 0,0 0 0 0 0,-1 0-1 0 0,0-1 1 0 0,0 1 0 0 0,-1-1 0 0 0,0 1-1 0 0,-1-1 1 0 0,0 0 0 0 0,0 0 0 0 0,-1 0-1 0 0,0-1 1 0 0,-1 1 0 0 0,0-1 0 0 0,0-1-1 0 0,-1 1 1 0 0,-1 1-46 0 0,-1 1-135 0 0,-1 0 0 0 0,1 0-1 0 0,-1-1 1 0 0,-1-1 0 0 0,0 0-1 0 0,0 0 1 0 0,0-1 0 0 0,-1-1-1 0 0,0 0 1 0 0,0 0 0 0 0,-1-1 0 0 0,-4 1 135 0 0,14-6-1315 0 0,-15-20-1252 0 0,13 6 1446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48:4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90 739 836 0 0,'-29'1'4515'0'0,"42"8"-1098"0"0,323 2-1721 0 0,-28-3-6422 0 0,-264 8 1886 0 0,-42-8 1438 0 0</inkml:trace>
  <inkml:trace contextRef="#ctx0" brushRef="#br0" timeOffset="204.272">29 1177 1700 0 0,'-1'0'88'0'0,"1"-1"0"0"0,-1 1 0 0 0,0 0 0 0 0,0 0 0 0 0,0 0 0 0 0,0-1 0 0 0,0 1 0 0 0,0 0 0 0 0,0 0 0 0 0,0 1-1 0 0,0-1 1 0 0,0 0 0 0 0,1 0 0 0 0,-1 0 0 0 0,0 1 0 0 0,0-1 0 0 0,0 0 0 0 0,0 1 0 0 0,0-1 0 0 0,1 0 0 0 0,-1 1 0 0 0,0 0 0 0 0,0-1 0 0 0,1 1 0 0 0,-1-1 0 0 0,0 1 0 0 0,1 0-1 0 0,-1-1 1 0 0,0 1 0 0 0,1 0 0 0 0,-1 0 0 0 0,1-1 0 0 0,0 1 0 0 0,-1 0 0 0 0,1 0 0 0 0,-1 0 0 0 0,1 0 0 0 0,0 0 0 0 0,0-1 0 0 0,0 1 0 0 0,-1 0 0 0 0,1 0 0 0 0,0 0-1 0 0,0 0 1 0 0,0 0 0 0 0,0 0 0 0 0,1 0 0 0 0,-1 0 0 0 0,0 0 0 0 0,0 0 0 0 0,0-1 0 0 0,1 1 0 0 0,-1 0 0 0 0,0 0 0 0 0,1 0 0 0 0,-1 0 0 0 0,1-1 0 0 0,-1 1 0 0 0,1 0 0 0 0,-1 0-1 0 0,1-1 1 0 0,0 1 0 0 0,-1 0 0 0 0,1-1 0 0 0,0 1 0 0 0,0-1 0 0 0,-1 1 0 0 0,1-1-88 0 0,39 5 636 0 0,1-2-1 0 0,-1-1 1 0 0,1-2 0 0 0,-1-2-1 0 0,39-8-635 0 0,207-47-413 0 0,-251 50-491 0 0,0-1 0 0 0,-1-2 0 0 0,0-1 1 0 0,-1-2-1 0 0,0-2 0 0 0,-1 0 0 0 0,-1-3 0 0 0,25-17 904 0 0,-28 11-1202 0 0</inkml:trace>
  <inkml:trace contextRef="#ctx0" brushRef="#br0" timeOffset="409.299">739 370 1452 0 0,'10'0'203'0'0,"0"1"0"0"0,-1 0 1 0 0,1 1-1 0 0,0 0 0 0 0,-1 0 0 0 0,1 1 0 0 0,-1 0 0 0 0,1 1 0 0 0,-1 0 0 0 0,0 0 1 0 0,-1 1-1 0 0,1 0 0 0 0,-1 1 0 0 0,0 0 0 0 0,0 0 0 0 0,-1 1 0 0 0,0 0 1 0 0,0 0-1 0 0,-1 0 0 0 0,1 1 0 0 0,-2 0 0 0 0,2 2-203 0 0,8 13 328 0 0,0 0 0 0 0,-2 1 1 0 0,0 0-1 0 0,-2 1 0 0 0,-1 1 0 0 0,-1 0 0 0 0,3 15-328 0 0,-5-8 169 0 0,-1 0 0 0 0,-2 1 0 0 0,-1 0 0 0 0,-2-1 0 0 0,-1 1 0 0 0,-2 0 0 0 0,-1 0 0 0 0,-2 0 0 0 0,-1-1 0 0 0,-2 0 0 0 0,-1 0 0 0 0,-4 6-169 0 0,-84 191-1006 0 0,71-179-332 0 0,-3-2 1 0 0,-3-2 0 0 0,-1 0-1 0 0,-2-3 1 0 0,-26 26 1337 0 0,25-35-1205 0 0</inkml:trace>
  <inkml:trace contextRef="#ctx0" brushRef="#br0" timeOffset="16853.688">5260 810 1436 0 0,'21'143'5550'0'0,"55"95"-4969"0"0,-61-192-89 0 0,-15-46-492 0 0,18 47-3 0 0,-2 1 0 0 0,-2 0 0 0 0,-3 1 0 0 0,-1 0 0 0 0,-3 1 0 0 0,1 35 3 0 0,-8-80-175 0 0,0 0 0 0 0,0 0 0 0 0,-1-1-1 0 0,0 1 1 0 0,1 0 0 0 0,-1 0 0 0 0,-1-1 0 0 0,1 1-1 0 0,-1-1 1 0 0,0 1 0 0 0,0-1 0 0 0,0 1-1 0 0,0-1 1 0 0,-1 0 0 0 0,0 0 0 0 0,0 0-1 0 0,0-1 1 0 0,0 1 0 0 0,0-1 0 0 0,-1 1-1 0 0,0-1 1 0 0,1 0 0 0 0,-1-1 0 0 0,0 1 0 0 0,-1 0-1 0 0,1-1 1 0 0,0 0 0 0 0,-1 0 0 0 0,0 0 175 0 0,-14-1-1176 0 0</inkml:trace>
  <inkml:trace contextRef="#ctx0" brushRef="#br0" timeOffset="17116.948">5491 952 1128 0 0,'151'-35'2110'0'0,"-142"36"-2030"0"0,0 1-1 0 0,0-1 1 0 0,0 1 0 0 0,0 1 0 0 0,-1-1 0 0 0,1 1 0 0 0,-1 1 0 0 0,0 0-1 0 0,0 0 1 0 0,0 1 0 0 0,0 0 0 0 0,-1 0 0 0 0,0 0 0 0 0,0 1 0 0 0,0 0 0 0 0,-1 1-1 0 0,0-1 1 0 0,0 1 0 0 0,-1 1 0 0 0,0-1 0 0 0,0 1 0 0 0,0-1 0 0 0,-1 1 0 0 0,-1 1-1 0 0,1-1 1 0 0,-1 1 0 0 0,0-1 0 0 0,-1 1 0 0 0,0 0 0 0 0,-1 0 0 0 0,0 0 0 0 0,0 0-1 0 0,-1 0 1 0 0,0 0 0 0 0,-1 8-80 0 0,-8 3-19 0 0,0-2 0 0 0,-2 0 0 0 0,0 0 0 0 0,-1-1 0 0 0,0 0 0 0 0,-1-1 0 0 0,-2 0 0 0 0,1-1 0 0 0,-2-1 0 0 0,1 0 0 0 0,-2-1 0 0 0,0-1 0 0 0,-1-1 0 0 0,0 0 0 0 0,0-1-1 0 0,-1-1 1 0 0,0-1 0 0 0,-1-1 0 0 0,0-1 0 0 0,0 0 0 0 0,-1-1 0 0 0,1-1 0 0 0,-6-1 19 0 0,18-2-152 0 0,0 0 0 0 0,0 0 0 0 0,0-1-1 0 0,0 0 1 0 0,0 0 0 0 0,0-1 0 0 0,1 0 0 0 0,-1-1 0 0 0,0 1-1 0 0,0-2 1 0 0,1 1 0 0 0,-1-1 0 0 0,1 0 0 0 0,0 0-1 0 0,-1-1 1 0 0,2 0 0 0 0,-1 0 0 0 0,0-1 0 0 0,1 0 0 0 0,0 0 152 0 0,-23-25-672 0 0</inkml:trace>
  <inkml:trace contextRef="#ctx0" brushRef="#br0" timeOffset="17349.615">6016 585 1180 0 0,'23'9'235'0'0,"0"0"1"0"0,0 1-1 0 0,0 2 0 0 0,-2 0 0 0 0,1 2 0 0 0,-2 0 1 0 0,0 1-1 0 0,0 1 0 0 0,-2 1 0 0 0,0 0 0 0 0,-1 2 1 0 0,0 0-1 0 0,-2 1 0 0 0,0 0 0 0 0,-2 1 1 0 0,0 1-1 0 0,-1 0 0 0 0,-2 1 0 0 0,2 5-235 0 0,-1-9 93 0 0,0 0 0 0 0,-1 0 0 0 0,-2 1 0 0 0,0 1 0 0 0,-1-1 0 0 0,-1 1-1 0 0,0 1 1 0 0,-2-1 0 0 0,-1 1 0 0 0,-1-1 0 0 0,0 1 0 0 0,-2 0 0 0 0,0 0 0 0 0,-2 0 0 0 0,0-1 0 0 0,-1 1-1 0 0,-2-1 1 0 0,0 0 0 0 0,-1 0 0 0 0,-1 0 0 0 0,-1-1 0 0 0,-1 0 0 0 0,-1 0 0 0 0,-6 9-93 0 0,-110 109-714 0 0,114-128 341 0 0,-1-1-1 0 0,0 0 0 0 0,-1-1 0 0 0,1-1 1 0 0,-2 0-1 0 0,1-1 0 0 0,-1 0 0 0 0,1-1 1 0 0,-2-1-1 0 0,1 0 0 0 0,-1-1 374 0 0,-31 0-1258 0 0</inkml:trace>
  <inkml:trace contextRef="#ctx0" brushRef="#br0" timeOffset="15717.189">3836 755 928 0 0,'-27'18'261'0'0,"1"1"1"0"0,1 1-1 0 0,1 2 1 0 0,1 0-1 0 0,1 1 0 0 0,1 2 1 0 0,1 0-1 0 0,1 1 1 0 0,1 0-1 0 0,1 2 0 0 0,2 0 1 0 0,1 1-1 0 0,1 1 1 0 0,2 0-1 0 0,0 0 0 0 0,2 1 1 0 0,2 0-1 0 0,1 1 1 0 0,-2 28-262 0 0,9-47 50 0 0,0 0 0 0 0,1-1 0 0 0,0 1 0 0 0,1 0 0 0 0,1-1 0 0 0,0 1 0 0 0,0-1 0 0 0,1 0 0 0 0,1-1 1 0 0,0 1-1 0 0,1-1 0 0 0,0 0 0 0 0,1-1 0 0 0,0 1 0 0 0,0-2 0 0 0,1 1 0 0 0,0-1 0 0 0,1-1 1 0 0,0 1-1 0 0,0-2 0 0 0,1 1 0 0 0,0-1 0 0 0,0-1 0 0 0,3 1-50 0 0,3 1-377 0 0,0 0 0 0 0,1 0 0 0 0,0-2 0 0 0,1 0 0 0 0,-1-1 0 0 0,1-1 0 0 0,0-1 0 0 0,0 0 0 0 0,0-2 0 0 0,3 0 377 0 0,12-5-1173 0 0,22-15-53 0 0</inkml:trace>
  <inkml:trace contextRef="#ctx0" brushRef="#br0" timeOffset="16295.276">3884 854 1236 0 0,'13'-2'206'0'0,"0"0"-1"0"0,0 1 1 0 0,0 1-1 0 0,0 0 0 0 0,0 1 1 0 0,-1 0-1 0 0,1 1 1 0 0,0 1-1 0 0,0 0 1 0 0,-1 1-1 0 0,0 0 1 0 0,1 0-1 0 0,-2 2 1 0 0,1-1-1 0 0,0 2 1 0 0,-1-1-1 0 0,2 3-205 0 0,-5-2 53 0 0,0 0 0 0 0,0 1 0 0 0,-1-1 0 0 0,0 2 0 0 0,0-1 0 0 0,-1 1 0 0 0,0 0 0 0 0,0 0 0 0 0,-1 1 0 0 0,0-1 1 0 0,-1 1-1 0 0,0 0 0 0 0,-1 0 0 0 0,0 1 0 0 0,-1-1 0 0 0,0 1 0 0 0,0 0 0 0 0,-1-1 0 0 0,0 1 0 0 0,-1 0 0 0 0,0 0 0 0 0,-1-1 0 0 0,0 1 0 0 0,-1 0 0 0 0,0-1 0 0 0,-1 1 0 0 0,0-1 0 0 0,-1 0 0 0 0,0 0 0 0 0,0 0 0 0 0,-1 0 0 0 0,0-1 0 0 0,-1 0 0 0 0,0 0 0 0 0,0 0 1 0 0,-1-1-1 0 0,0 0 0 0 0,-6 5-53 0 0,-6 4 209 0 0,0-1 1 0 0,-1-1 0 0 0,-1-1 0 0 0,-1 0 0 0 0,0-2-1 0 0,-1 0 1 0 0,0-2 0 0 0,0-1 0 0 0,-24 7-210 0 0,45-16 159 0 0,-7-41 31 0 0,23 19-237 0 0,0 2-1 0 0,2 0 0 0 0,1 0 1 0 0,0 2-1 0 0,1 0 1 0 0,1 1-1 0 0,1 1 1 0 0,0 0-1 0 0,21-11 48 0 0,260-168-1480 0 0,-263 161 1050 0 0,-74 49-195 0 0,22-11 652 0 0,1 2 0 0 0,0 0 0 0 0,0 0 0 0 0,1 2 0 0 0,0-1 0 0 0,0 1-1 0 0,1 1 1 0 0,0 0 0 0 0,1 1 0 0 0,-1 0 0 0 0,2 1 0 0 0,0-1 0 0 0,0 2 0 0 0,1-1-1 0 0,0 1 1 0 0,1 1 0 0 0,0-1 0 0 0,1 1 0 0 0,1 1 0 0 0,0-1 0 0 0,1 1 0 0 0,-2 6-27 0 0,9-12-38 0 0,0-1 0 0 0,1 0 0 0 0,-1 0 1 0 0,1 0-1 0 0,1-1 0 0 0,-1 1 0 0 0,1-1 0 0 0,0 0 1 0 0,1 0-1 0 0,-1-1 0 0 0,1 0 0 0 0,0 0 1 0 0,1 0-1 0 0,-1 0 0 0 0,1-1 0 0 0,0 0 1 0 0,0-1-1 0 0,0 0 0 0 0,0 0 0 0 0,1 0 1 0 0,-1-1-1 0 0,1 0 0 0 0,0 0 0 0 0,-1-1 0 0 0,1 0 1 0 0,0 0-1 0 0,0-1 0 0 0,5 0 38 0 0,91 0-3396 0 0,-43-16 2127 0 0</inkml:trace>
  <inkml:trace contextRef="#ctx0" brushRef="#br0" timeOffset="16526.929">4842 1042 1048 0 0,'22'60'2571'0'0,"-16"-44"-2488"0"0,0 1 1 0 0,-1 0-1 0 0,0 1 1 0 0,-2-1-1 0 0,0 1 1 0 0,-1 0-1 0 0,0 0 1 0 0,-2 0-1 0 0,0-1 1 0 0,-1 1-1 0 0,-1 0 0 0 0,0 0 1 0 0,-2-1-1 0 0,0 1 1 0 0,-1-1-1 0 0,0 0 1 0 0,-2 0-1 0 0,0-1 1 0 0,-1 1-1 0 0,0-2 0 0 0,-1 1 1 0 0,-1-1-1 0 0,-1-1 1 0 0,-6 8-84 0 0,-60 11-2460 0 0,70-36 1368 0 0,-14-13-90 0 0</inkml:trace>
  <inkml:trace contextRef="#ctx0" brushRef="#br0" timeOffset="15063.628">3210 480 1228 0 0,'0'0'322'0'0,"0"0"-18"0"0,0 0 17 0 0,-3-22 389 0 0,0 17-625 0 0,0 0 0 0 0,-1 1 0 0 0,1 0 1 0 0,-1 0-1 0 0,0 0 0 0 0,0 0 0 0 0,-1 0 0 0 0,1 1 0 0 0,-1 0 1 0 0,1 0-1 0 0,-1 0 0 0 0,0 0 0 0 0,0 1 0 0 0,0 0 0 0 0,0 0 0 0 0,-1 0 1 0 0,1 1-1 0 0,-1 0 0 0 0,1 0 0 0 0,-1 0 0 0 0,1 0 0 0 0,-1 1 1 0 0,1 0-1 0 0,-1 0 0 0 0,1 1 0 0 0,-1 0 0 0 0,1 0 0 0 0,-1 0 0 0 0,-2 1-85 0 0,-9 7 129 0 0,1 0 0 0 0,0 1-1 0 0,0 1 1 0 0,1 0 0 0 0,1 2-1 0 0,0-1 1 0 0,1 2 0 0 0,0-1-1 0 0,1 2 1 0 0,0 0 0 0 0,1 0-1 0 0,1 1 1 0 0,1 0 0 0 0,0 1-1 0 0,1 0 1 0 0,1 0 0 0 0,0 1-1 0 0,2 0 1 0 0,0 0 0 0 0,1 1-1 0 0,0-1 1 0 0,2 1 0 0 0,0 0-1 0 0,1-1 1 0 0,1 1-1 0 0,1 6-128 0 0,18 234 860 0 0,179 412 386 0 0,-194-662-1302 0 0,-1 0 0 0 0,0 0-1 0 0,0 0 1 0 0,-1 1 0 0 0,0-1 0 0 0,0 1 0 0 0,-1-1 0 0 0,-1 1-1 0 0,0-1 1 0 0,0 1 0 0 0,0-1 0 0 0,-1 1 0 0 0,-1-1-1 0 0,0 1 1 0 0,0-1 0 0 0,-1 0 0 0 0,0 0 0 0 0,0 0-1 0 0,-1 0 1 0 0,0 0 0 0 0,-1-1 0 0 0,0 0 0 0 0,0 0 0 0 0,-1 0-1 0 0,0-1 1 0 0,0 1 0 0 0,-1-1 0 0 0,0-1 0 0 0,0 0-1 0 0,0 0 1 0 0,-1 0 0 0 0,0-1 0 0 0,0 0 0 0 0,-1 0 0 0 0,1-1-1 0 0,-1 0 1 0 0,0 0 0 0 0,0-1 0 0 0,0-1 0 0 0,-1 1-1 0 0,-6 0 57 0 0,5-5-357 0 0,0 0 0 0 0,0 0 0 0 0,0-1 0 0 0,1-1-1 0 0,-1 0 1 0 0,1 0 0 0 0,0-1 0 0 0,0 0-1 0 0,1-1 1 0 0,-1 0 0 0 0,1 0 0 0 0,0-1-1 0 0,1 0 1 0 0,0-1 0 0 0,-4-3 357 0 0,-18-21-1159 0 0</inkml:trace>
  <inkml:trace contextRef="#ctx0" brushRef="#br0" timeOffset="15297.459">2285 1292 1756 0 0,'-5'-2'756'0'0,"2"2"-60"0"0,1 0-100 0 0,2-1-168 0 0,3-1 68 0 0,6 0-112 0 0,23-4-27 0 0,7-4-33 0 0,2 0-60 0 0,7 0 0 0 0,7 0-28 0 0,2-2-240 0 0,4 2 4 0 0,1-3-528 0 0,-2 4-425 0 0,1-1 61 0 0,-4-3-540 0 0,-6 1-4 0 0</inkml:trace>
  <inkml:trace contextRef="#ctx0" brushRef="#br0" timeOffset="25214.637">13577 800 1240 0 0,'24'-12'4788'0'0,"-4"41"-3175"0"0,-16-19-1628 0 0,130 380 1474 0 0,-115-261-5114 0 0,-34-96 1099 0 0,9-25 1358 0 0</inkml:trace>
  <inkml:trace contextRef="#ctx0" brushRef="#br0" timeOffset="25465.641">14137 997 1468 0 0,'4'-2'4368'0'0,"22"-4"-2851"0"0,182-26-679 0 0,0-19-6339 0 0,-172 40 4179 0 0</inkml:trace>
  <inkml:trace contextRef="#ctx0" brushRef="#br0" timeOffset="25712.82">14930 639 1908 0 0,'-9'-17'4984'0'0,"-10"47"-3581"0"0,14 15-1157 0 0,2-1 0 0 0,2 1 0 0 0,2 0 0 0 0,1-1-1 0 0,3 1 1 0 0,1-1 0 0 0,3 0 0 0 0,2 3-246 0 0,22 158-560 0 0,-32-197 545 0 0,1-2-301 0 0,-1-1 1 0 0,0 1 0 0 0,0-1 0 0 0,-1 1-1 0 0,0-1 1 0 0,0 1 0 0 0,0-1 0 0 0,0 1-1 0 0,-1-1 1 0 0,0 1 0 0 0,0-1 0 0 0,0 1-1 0 0,-1-1 1 0 0,0 0 0 0 0,0 0-1 0 0,0 0 1 0 0,-1 0 0 0 0,0 0 0 0 0,0 0-1 0 0,0-1 1 0 0,0 1 0 0 0,-2 1 315 0 0,-3-2-1279 0 0</inkml:trace>
  <inkml:trace contextRef="#ctx0" brushRef="#br0" timeOffset="25959.771">15006 785 1356 0 0,'2'-4'113'0'0,"0"0"-1"0"0,1-1 1 0 0,-1 1-1 0 0,1 0 1 0 0,0 1-1 0 0,0-1 1 0 0,0 0-1 0 0,0 1 1 0 0,0-1-1 0 0,1 1 1 0 0,0 0-1 0 0,0 1 1 0 0,0-1-1 0 0,0 0 1 0 0,0 1-1 0 0,0 0 1 0 0,0 0-1 0 0,1 0 1 0 0,-1 1-1 0 0,1-1 1 0 0,0 1-1 0 0,-1 0 1 0 0,1 1-1 0 0,0-1 1 0 0,-1 1-1 0 0,1 0 1 0 0,0 0-1 0 0,0 0 1 0 0,-1 1-1 0 0,1-1 1 0 0,0 1-1 0 0,-1 0 1 0 0,1 1-1 0 0,-1-1 1 0 0,1 1-1 0 0,-1 0 1 0 0,1 0-1 0 0,-1 0 1 0 0,0 1-1 0 0,0-1 1 0 0,0 1-1 0 0,-1 0 1 0 0,1 0-1 0 0,-1 0 1 0 0,1 1-1 0 0,-1-1 1 0 0,0 1-1 0 0,0 0 1 0 0,1 2-113 0 0,-3-1 36 0 0,0 1 0 0 0,0-1 0 0 0,0 0 0 0 0,0 0 1 0 0,-1 0-1 0 0,0 0 0 0 0,0 0 0 0 0,-1 1 1 0 0,1-1-1 0 0,-1 0 0 0 0,0 0 0 0 0,0 0 0 0 0,-1 0 1 0 0,0 0-1 0 0,0 0 0 0 0,0-1 0 0 0,0 1 1 0 0,-1-1-1 0 0,1 1 0 0 0,-1-1 0 0 0,0 0 0 0 0,-1 0 1 0 0,1 0-1 0 0,-1 0 0 0 0,1-1 0 0 0,-1 1 0 0 0,0-1 1 0 0,-1 0-1 0 0,1 0 0 0 0,-3 1-36 0 0,-147 70-370 0 0,149-72 128 0 0,0 0 0 0 0,0-1-1 0 0,0 1 1 0 0,0-1 0 0 0,0 0-1 0 0,0 0 1 0 0,0-1-1 0 0,-1 1 1 0 0,1-1 0 0 0,0 0-1 0 0,0-1 1 0 0,0 1 0 0 0,-1-1-1 0 0,1 0 1 0 0,0-1-1 0 0,0 1 1 0 0,0-1 0 0 0,1 0-1 0 0,-1 0 1 0 0,0 0 0 0 0,-3-3 242 0 0,3-9-1428 0 0</inkml:trace>
  <inkml:trace contextRef="#ctx0" brushRef="#br0" timeOffset="26211.298">15632 473 1008 0 0,'2'-1'119'0'0,"0"1"0"0"0,-1-1 0 0 0,1 0-1 0 0,0 0 1 0 0,0 1 0 0 0,0-1 0 0 0,-1 1 0 0 0,1-1-1 0 0,0 1 1 0 0,0 0 0 0 0,0 0 0 0 0,0-1 0 0 0,0 2 0 0 0,0-1-1 0 0,0 0 1 0 0,0 0 0 0 0,0 0 0 0 0,0 1 0 0 0,-1-1-1 0 0,1 1 1 0 0,0 0 0 0 0,0 0 0 0 0,0-1 0 0 0,-1 1 0 0 0,1 0-1 0 0,-1 0 1 0 0,1 1 0 0 0,0-1 0 0 0,-1 0 0 0 0,0 0-1 0 0,1 1 1 0 0,-1-1 0 0 0,0 1 0 0 0,0-1 0 0 0,0 1-1 0 0,0-1 1 0 0,0 1 0 0 0,0 0 0 0 0,0 0 0 0 0,0-1 0 0 0,-1 1-1 0 0,1 0 1 0 0,-1 0 0 0 0,1 0 0 0 0,-1 0 0 0 0,0 0-1 0 0,0 0 1 0 0,0 1-119 0 0,20 47 353 0 0,-3 1-1 0 0,-2 1 1 0 0,-3 0-1 0 0,-2 1 1 0 0,-2 0-1 0 0,-2 0 1 0 0,-2 49-353 0 0,-35 46 395 0 0,22-125-400 0 0,-1-1-1 0 0,-1 0 1 0 0,-1-1-1 0 0,-1 0 1 0 0,-1-1-1 0 0,0 0 1 0 0,-2-1-1 0 0,0-1 1 0 0,-1 0 0 0 0,-1-1-1 0 0,-1-1 1 0 0,0-1-1 0 0,-1-1 1 0 0,-1 0-1 0 0,0-2 1 0 0,0 0-1 0 0,-17 5 6 0 0,-6 2-595 0 0,-2-2-1 0 0,0-1 0 0 0,-1-3 1 0 0,-1-2-1 0 0,0-2 1 0 0,0-2-1 0 0,-1-3 0 0 0,-3-1 596 0 0,-22-5-1150 0 0,-60-10 52 0 0</inkml:trace>
  <inkml:trace contextRef="#ctx0" brushRef="#br0" timeOffset="26518.459">13396 632 2240 0 0,'-12'17'247'0'0,"1"1"1"0"0,1 0-1 0 0,0 0 0 0 0,1 1 0 0 0,2 1 1 0 0,0-1-1 0 0,1 1 0 0 0,0 1 0 0 0,2-1 1 0 0,1 1-1 0 0,0-1 0 0 0,2 1 0 0 0,0 0 0 0 0,1 0 1 0 0,1 0-1 0 0,1 2-247 0 0,6 20 151 0 0,2-1-1 0 0,1-1 1 0 0,2 1-1 0 0,2-2 1 0 0,1 0 0 0 0,3-1-1 0 0,1 0 1 0 0,2-2 0 0 0,1-1-1 0 0,2 0 1 0 0,1-2 0 0 0,11 9-151 0 0,-3-5-584 0 0,1-2 1 0 0,1-2-1 0 0,2-1 0 0 0,2-3 1 0 0,1 0-1 0 0,36 18 584 0 0,-10-14-1281 0 0,1-9 16 0 0</inkml:trace>
  <inkml:trace contextRef="#ctx0" brushRef="#br0" timeOffset="27525.71">15807 230 876 0 0,'4'-19'1252'0'0,"-5"18"-1199"0"0,1 0 0 0 0,0-1-1 0 0,0 1 1 0 0,0 0 0 0 0,0-1-1 0 0,0 1 1 0 0,0-1 0 0 0,0 1-1 0 0,0 0 1 0 0,0-1 0 0 0,1 1-1 0 0,-1 0 1 0 0,0-1 0 0 0,1 1-1 0 0,-1 0 1 0 0,1 0 0 0 0,0-1-1 0 0,-1 1 1 0 0,1 0 0 0 0,0 0-1 0 0,0 0 1 0 0,0 0 0 0 0,0 0-1 0 0,0 0 1 0 0,0 0 0 0 0,0 0-1 0 0,0 0 1 0 0,0 0 0 0 0,0 1-1 0 0,0-1 1 0 0,1 0 0 0 0,-1 1-1 0 0,0-1 1 0 0,0 1 0 0 0,1-1-1 0 0,-1 1 1 0 0,0 0 0 0 0,1 0-1 0 0,-1-1 1 0 0,0 1 0 0 0,1 0-1 0 0,-1 0 1 0 0,1 0 0 0 0,-1 0-1 0 0,0 1 1 0 0,1-1 0 0 0,0 0-53 0 0,18 12 77 0 0,0 1 0 0 0,-1 0 1 0 0,-1 1-1 0 0,0 2 0 0 0,0-1 1 0 0,-2 2-1 0 0,0 0 0 0 0,-1 1 1 0 0,-1 1-1 0 0,0 0 0 0 0,-2 1 1 0 0,0 0-1 0 0,2 7-77 0 0,29 111 1519 0 0,-43-137-1506 0 0,0 0 1 0 0,0 0-1 0 0,0-1 0 0 0,0 1 1 0 0,0 0-1 0 0,0 0 0 0 0,0 0 1 0 0,-1-1-1 0 0,1 1 0 0 0,0 0 1 0 0,-1 0-1 0 0,1-1 0 0 0,0 1 1 0 0,-1 0-1 0 0,1-1 0 0 0,-1 1 1 0 0,1 0-1 0 0,-1-1 0 0 0,0 1 1 0 0,1-1-1 0 0,-1 1 0 0 0,0-1 1 0 0,1 1-1 0 0,-1-1 0 0 0,0 0 1 0 0,1 1-1 0 0,-1-1 0 0 0,0 0 1 0 0,0 1-1 0 0,1-1 0 0 0,-1 0 1 0 0,0 0-1 0 0,0 0 0 0 0,0 0 1 0 0,1 0-1 0 0,-1 0 0 0 0,0 0 1 0 0,0 0-1 0 0,0 0 0 0 0,1 0 1 0 0,-1 0-1 0 0,0 0 0 0 0,0 0 1 0 0,0-1-1 0 0,1 1 0 0 0,-1 0 1 0 0,0-1-1 0 0,0 1 0 0 0,1 0 1 0 0,-1-1-1 0 0,0 1 0 0 0,1-1 1 0 0,-1 1-1 0 0,1-1 0 0 0,-1 0 1 0 0,1 1-1 0 0,-1-1 0 0 0,1 0 1 0 0,-1 1-1 0 0,0-1-13 0 0,-40-37 331 0 0,36 24-303 0 0,1 0 0 0 0,1 0-1 0 0,0 0 1 0 0,1-1 0 0 0,0 1-1 0 0,1-1 1 0 0,1 1 0 0 0,0-1-1 0 0,1 1 1 0 0,0-1 0 0 0,2 1-1 0 0,-1-1 1 0 0,2 1-1 0 0,0 0 1 0 0,2-2-28 0 0,-3 5-13 0 0,0 0 1 0 0,1 0-1 0 0,0 1 0 0 0,1 0 0 0 0,0 0 0 0 0,1 0 0 0 0,0 1 1 0 0,0-1-1 0 0,1 1 0 0 0,1 1 0 0 0,-1 0 0 0 0,1 0 1 0 0,1 0-1 0 0,-1 1 0 0 0,1 0 0 0 0,0 1 0 0 0,1-1 0 0 0,0 2 1 0 0,0 0-1 0 0,0 0 0 0 0,0 1 0 0 0,1 0 0 0 0,10-2 13 0 0,-8 10-24 0 0,-1 0-1 0 0,1 1 1 0 0,-1 1-1 0 0,1 0 1 0 0,-2 1-1 0 0,1 0 1 0 0,-1 1-1 0 0,0 0 0 0 0,0 1 1 0 0,-1 0-1 0 0,-1 0 1 0 0,1 1-1 0 0,-1 0 1 0 0,-1 1-1 0 0,0 0 1 0 0,-1 1-1 0 0,0-1 0 0 0,0 1 1 0 0,-2 1-1 0 0,1-1 1 0 0,-2 1-1 0 0,1 0 1 0 0,-2 0-1 0 0,3 13 25 0 0,-5-24 21 0 0,0 1-1 0 0,-1-1 1 0 0,1 1 0 0 0,-1-1-1 0 0,1 1 1 0 0,-1-1 0 0 0,0 1-1 0 0,0 0 1 0 0,0-1 0 0 0,0 1-1 0 0,0-1 1 0 0,0 1 0 0 0,-1-1-1 0 0,1 1 1 0 0,-1-1 0 0 0,0 1-1 0 0,0-1 1 0 0,0 0 0 0 0,0 1-1 0 0,0-1 1 0 0,-1 0 0 0 0,1 0-1 0 0,0 1 1 0 0,-1-1 0 0 0,0-1-1 0 0,0 1 1 0 0,1 0 0 0 0,-1 0-1 0 0,-2 1-20 0 0,2-4 17 0 0,0 0 1 0 0,0 0-1 0 0,0 0 0 0 0,1 0 0 0 0,-1 0 0 0 0,0 0 0 0 0,0 0 0 0 0,1-1 0 0 0,-1 1 0 0 0,1-1 0 0 0,-1 1 0 0 0,1-1 0 0 0,0 0 0 0 0,0 1 0 0 0,0-1 0 0 0,0 0 0 0 0,0 0 0 0 0,0 0 1 0 0,0 0-1 0 0,0 0 0 0 0,1 0 0 0 0,-1 0 0 0 0,1 0 0 0 0,0 0 0 0 0,-1 0 0 0 0,1 0 0 0 0,0 0 0 0 0,0 0 0 0 0,0-2-17 0 0,0 3 9 0 0,-1-16-12 0 0,1 1 1 0 0,1-1-1 0 0,0 1 1 0 0,1-1 0 0 0,1 1-1 0 0,0-1 1 0 0,1 1-1 0 0,1 0 1 0 0,0 1-1 0 0,2-1 1 0 0,-1 1-1 0 0,2 0 1 0 0,0 1 0 0 0,1 0-1 0 0,0 0 1 0 0,1 1-1 0 0,1 0 1 0 0,3-2 2 0 0,-11 11-22 0 0,0 1 0 0 0,0 0-1 0 0,0 0 1 0 0,1 0 0 0 0,0 0 0 0 0,-1 0 0 0 0,1 1 0 0 0,0 0-1 0 0,0 0 1 0 0,0 0 0 0 0,1 0 0 0 0,-1 1 0 0 0,0-1 0 0 0,1 1 0 0 0,-1 0-1 0 0,1 0 1 0 0,-1 1 0 0 0,1 0 0 0 0,-1-1 0 0 0,1 2 0 0 0,0-1 0 0 0,-1 0-1 0 0,1 1 1 0 0,-1 0 0 0 0,1 0 0 0 0,-1 0 0 0 0,0 0 0 0 0,1 1-1 0 0,-1 0 1 0 0,0 0 0 0 0,0 0 0 0 0,0 0 0 0 0,0 1 0 0 0,0 0 22 0 0,7 4-30 0 0,-1 1 1 0 0,0-1-1 0 0,0 2 1 0 0,-1 0-1 0 0,0 0 1 0 0,-1 0-1 0 0,0 1 1 0 0,0 0-1 0 0,-1 1 1 0 0,-1 0-1 0 0,5 10 30 0 0,34 163-699 0 0,-42-101-3566 0 0,-3-74 3034 0 0</inkml:trace>
  <inkml:trace contextRef="#ctx0" brushRef="#br0" timeOffset="27804.177">17039 235 1896 0 0,'-7'1'5449'0'0,"42"-1"-5163"0"0,188-43-5599 0 0,-186 33 4063 0 0</inkml:trace>
  <inkml:trace contextRef="#ctx0" brushRef="#br0" timeOffset="28265.631">17632 0 1008 0 0,'8'2'103'0'0,"-2"0"0"0"0,1 0 1 0 0,0 1-1 0 0,0 0 0 0 0,-1 0 0 0 0,1 1 0 0 0,-1 0 0 0 0,0 0 1 0 0,0 0-1 0 0,-1 1 0 0 0,1 0 0 0 0,-1 0 0 0 0,0 0 0 0 0,0 1 1 0 0,-1-1-1 0 0,0 1 0 0 0,0 0 0 0 0,0 1 0 0 0,0-1 0 0 0,-1 1 1 0 0,0-1-1 0 0,-1 1 0 0 0,0 0 0 0 0,0 0 0 0 0,0 0 1 0 0,-1 0-1 0 0,0 1-103 0 0,-5 4 165 0 0,-1-1-1 0 0,0 1 1 0 0,-1-1 0 0 0,-1 0 0 0 0,1 0 0 0 0,-2-1 0 0 0,1 0 0 0 0,-2 0-1 0 0,1 0 1 0 0,-1-1 0 0 0,-1-1 0 0 0,0 0 0 0 0,0 0 0 0 0,0-1 0 0 0,-1 0 0 0 0,0 0-1 0 0,0-2 1 0 0,-2 2-165 0 0,-49 24 1140 0 0,87-59-400 0 0,394-268-1054 0 0,-502 336 702 0 0,79-38-374 0 0,-1 0 0 0 0,0 1 0 0 0,0 0 0 0 0,1-1 0 0 0,0 1-1 0 0,-1 1 1 0 0,1-1 0 0 0,0 1 0 0 0,1 0 0 0 0,-1-1 0 0 0,1 2 0 0 0,0-1 0 0 0,0 0 0 0 0,0 1 0 0 0,0-1 0 0 0,1 1 0 0 0,-1 0 0 0 0,1 0 0 0 0,1 0 0 0 0,-1 0 0 0 0,1 0 0 0 0,0 0 0 0 0,0 0 0 0 0,0 1-1 0 0,1-1 1 0 0,-1 0 0 0 0,1 1 0 0 0,1-1 0 0 0,-1 0 0 0 0,1 1 0 0 0,0-1 0 0 0,0 0 0 0 0,0 0 0 0 0,1 0 0 0 0,0 0 0 0 0,0 0 0 0 0,0 0-14 0 0,7 6-82 0 0,1-1 0 0 0,-1 0-1 0 0,2-1 1 0 0,-1 0 0 0 0,1 0 0 0 0,0-1 0 0 0,1-1 0 0 0,0 0-1 0 0,0-1 1 0 0,1 0 0 0 0,0-1 0 0 0,11 4 82 0 0,163 29-4636 0 0,-141-34 3399 0 0</inkml:trace>
  <inkml:trace contextRef="#ctx0" brushRef="#br0" timeOffset="24194.897">11753 540 1088 0 0,'9'-26'4027'0'0,"-2"40"-1983"0"0,9 159-1054 0 0,98 278 149 0 0,-109-435-1121 0 0,9 26-150 0 0,-2 0 0 0 0,-1 0 1 0 0,-3 1-1 0 0,-1 1 0 0 0,0 36 132 0 0,-7-77-182 0 0,0 1 1 0 0,0-1-1 0 0,-1 1 0 0 0,1-1 0 0 0,-1 1 0 0 0,1-1 0 0 0,-1 1 0 0 0,0-1 0 0 0,-1 0 0 0 0,1 0 0 0 0,0 1 0 0 0,-1-1 0 0 0,0 0 0 0 0,0 0 0 0 0,0 0 0 0 0,0-1 0 0 0,0 1 0 0 0,-1 0 0 0 0,1-1 0 0 0,-1 1 0 0 0,1-1 0 0 0,-1 0 0 0 0,0 0 0 0 0,0 0 0 0 0,0 0 0 0 0,0-1 0 0 0,0 1 0 0 0,0-1 0 0 0,-1 0 0 0 0,1 0 0 0 0,0 0 0 0 0,-3 0 182 0 0,-6-1-1136 0 0</inkml:trace>
  <inkml:trace contextRef="#ctx0" brushRef="#br0" timeOffset="24458.309">11861 804 1448 0 0,'7'-9'144'0'0,"0"1"-1"0"0,0 0 1 0 0,1 0-1 0 0,0 1 1 0 0,0 0-1 0 0,0 0 1 0 0,1 1-1 0 0,0 0 1 0 0,1 1 0 0 0,-1 0-1 0 0,1 0 1 0 0,0 1-1 0 0,0 1 1 0 0,0-1-1 0 0,1 2 1 0 0,-1-1-1 0 0,1 1 1 0 0,-1 1-1 0 0,1 0 1 0 0,0 0-1 0 0,0 1 1 0 0,-1 1-1 0 0,1 0 1 0 0,0 0 0 0 0,-1 1-1 0 0,1 0 1 0 0,-1 1-1 0 0,5 2-143 0 0,-8 0 64 0 0,0 1 0 0 0,0 0 0 0 0,0 1 0 0 0,-1-1 0 0 0,0 1 0 0 0,0 0 0 0 0,-1 1 0 0 0,0-1 1 0 0,0 1-1 0 0,-1 0 0 0 0,0 0 0 0 0,0 1 0 0 0,-1-1 0 0 0,0 1 0 0 0,-1 0 0 0 0,1 0 0 0 0,-2 0 0 0 0,1 0 0 0 0,-2 0 0 0 0,1 0 0 0 0,-1 0 0 0 0,0 0 0 0 0,-1 0 0 0 0,0 0 0 0 0,0 0 0 0 0,-1 0 0 0 0,0 0 0 0 0,-1 0 0 0 0,0 0 0 0 0,0-1 0 0 0,-1 0 0 0 0,0 1 0 0 0,-1-1 0 0 0,1-1 0 0 0,-2 1 1 0 0,1-1-1 0 0,-1 0 0 0 0,0 0 0 0 0,0 0 0 0 0,-1-1 0 0 0,0 0 0 0 0,0 0 0 0 0,0-1-64 0 0,1 2-143 0 0,0 0 1 0 0,-1 0-1 0 0,1 0 0 0 0,-1-1 1 0 0,0 0-1 0 0,-1 0 1 0 0,0-1-1 0 0,1 0 1 0 0,-2 0-1 0 0,1-1 0 0 0,0 0 1 0 0,-1 0-1 0 0,0-1 1 0 0,0-1-1 0 0,0 1 1 0 0,0-1-1 0 0,0-1 0 0 0,-1 0 1 0 0,1 0-1 0 0,0 0 1 0 0,-1-1-1 0 0,1-1 1 0 0,0 0-1 0 0,-1 0 0 0 0,1-1 1 0 0,0 0-1 0 0,0 0 1 0 0,0-1-1 0 0,0 0 0 0 0,1-1 1 0 0,-1 0-1 0 0,-3-3 143 0 0,-13-18-902 0 0</inkml:trace>
  <inkml:trace contextRef="#ctx0" brushRef="#br0" timeOffset="24887.498">12201 78 1568 0 0,'80'41'2146'0'0,"-64"-26"-2003"0"0,1 0-1 0 0,-2 2 1 0 0,0 0-1 0 0,-1 0 1 0 0,-1 2-1 0 0,-1 0 1 0 0,0 0-1 0 0,-1 1 0 0 0,-2 0 1 0 0,0 1-1 0 0,-1 0 1 0 0,-1 0-1 0 0,0 1 1 0 0,-2 0-1 0 0,2 16-142 0 0,-8-24 109 0 0,0-1 0 0 0,-1 1 0 0 0,0-1-1 0 0,-1 0 1 0 0,-1 0 0 0 0,0 0 0 0 0,-1 0 0 0 0,0-1-1 0 0,-1 1 1 0 0,0-1 0 0 0,-1-1 0 0 0,0 1 0 0 0,-1-1-1 0 0,0-1 1 0 0,-1 1 0 0 0,-9 8-109 0 0,-30 23 931 0 0,47-41-776 0 0,4-49 61 0 0,16 8-195 0 0,2 0-1 0 0,1 1 1 0 0,3 1-1 0 0,1 2 1 0 0,1 0 0 0 0,22-20-21 0 0,21-30-105 0 0,-19 19-60 0 0,-87 87 173 0 0,30-16-8 0 0,0 0 1 0 0,0 1-1 0 0,1 0 0 0 0,0 0 1 0 0,0 1-1 0 0,1-1 0 0 0,-1 1 1 0 0,1 0-1 0 0,0 0 0 0 0,1 1 1 0 0,-1-1-1 0 0,1 1 0 0 0,1 0 1 0 0,-1-1-1 0 0,1 1 0 0 0,0 0 1 0 0,1 1-1 0 0,-1-1 0 0 0,2 0 1 0 0,-1 0-1 0 0,1 0 0 0 0,0 1 1 0 0,0-1-1 0 0,1 0 0 0 0,1 6 0 0 0,4 3-85 0 0,2 0-1 0 0,0 0 1 0 0,1-1-1 0 0,0 0 1 0 0,1-1-1 0 0,1 0 0 0 0,0 0 1 0 0,1-1-1 0 0,0-1 1 0 0,1 0-1 0 0,6 4 86 0 0,169 108-4489 0 0,-137-98 3207 0 0</inkml:trace>
  <inkml:trace contextRef="#ctx0" brushRef="#br0" timeOffset="17769.493">7281 872 1120 0 0,'74'-4'3702'0'0,"34"-13"-2411"0"0,8 0-711 0 0,2 1-502 0 0,112-7-4431 0 0,-223 23 3139 0 0</inkml:trace>
  <inkml:trace contextRef="#ctx0" brushRef="#br0" timeOffset="18018.093">7225 1124 904 0 0,'-9'8'1308'0'0,"5"-1"-296"0"0,9-4-236 0 0,3-3 0 0 0,4 2-136 0 0,16-1-63 0 0,10 1-105 0 0,1-2-28 0 0,-14 0-24 0 0,10 0-184 0 0,8 0-228 0 0,5 0-148 0 0,4 0 16 0 0,1 0-604 0 0,2 0-505 0 0,0 0 53 0 0,54-17-52 0 0,-60 12 40 0 0</inkml:trace>
  <inkml:trace contextRef="#ctx0" brushRef="#br0" timeOffset="22410.052">9031 485 936 0 0,'50'-40'1162'0'0,"-3"50"-609"0"0,-31 4-459 0 0,0 1 0 0 0,-1 1 1 0 0,-1 0-1 0 0,0 1 0 0 0,-1 1 1 0 0,-1 0-1 0 0,-1 0 0 0 0,0 1 0 0 0,-2 1 1 0 0,0 0-1 0 0,-1 0 0 0 0,-1 1 1 0 0,-1 0-1 0 0,-1 0 0 0 0,-1 0 0 0 0,0 1 1 0 0,-2 0-95 0 0,9 111 2197 0 0,-11-131-1893 0 0,-14-8 612 0 0,10-38-802 0 0,2 0 0 0 0,1 0 1 0 0,3 0-1 0 0,1 0 0 0 0,3 0 0 0 0,1 1 1 0 0,2-1-1 0 0,2 2 0 0 0,2 0 1 0 0,2 0-1 0 0,2 1 0 0 0,5-6-114 0 0,30-37 104 0 0,-51 83-80 0 0,8 10-51 0 0,-1-1 0 0 0,0 1 0 0 0,0 0 1 0 0,-1 0-1 0 0,-1 1 0 0 0,1 0 1 0 0,-2 0-1 0 0,1 1 0 0 0,-1-1 0 0 0,-1 1 1 0 0,0 0-1 0 0,0 1 0 0 0,-1-1 1 0 0,-1 1-1 0 0,0-1 0 0 0,-1 1 0 0 0,1 5 27 0 0,18 269 279 0 0,-18-323-266 0 0,2 1 0 0 0,1 0-1 0 0,2 0 1 0 0,2 1 0 0 0,1 0 0 0 0,2 0-1 0 0,1 1 1 0 0,1 1 0 0 0,2 0-1 0 0,2 1 1 0 0,1 0-13 0 0,15 10-89 0 0,-32 22 79 0 0,4 3 6 0 0,16 16-20 0 0,-1 0 1 0 0,0 2-1 0 0,-1 0 1 0 0,-2 1-1 0 0,0 0 1 0 0,-1 2-1 0 0,-2 0 1 0 0,0 1-1 0 0,-2 1 1 0 0,0 0-1 0 0,-2 0 1 0 0,-1 1-1 0 0,1 8 24 0 0,-6-23-282 0 0,-1 0-1 0 0,0 0 0 0 0,-1 0 0 0 0,0 0 0 0 0,-1 0 0 0 0,0 0 0 0 0,-1 1 0 0 0,-1-1 1 0 0,0 1-1 0 0,0-1 0 0 0,-1 0 0 0 0,-1 1 0 0 0,0-1 0 0 0,-1 0 0 0 0,0 0 0 0 0,0 0 1 0 0,-2 0-1 0 0,1-1 0 0 0,-2 1 0 0 0,1-1 0 0 0,-2-1 0 0 0,-5 9 283 0 0,-14 18-1318 0 0</inkml:trace>
  <inkml:trace contextRef="#ctx0" brushRef="#br0" timeOffset="22842.746">9324 1359 948 0 0,'4'-8'176'0'0,"0"1"1"0"0,1 0-1 0 0,-1 0 0 0 0,1 0 1 0 0,1 1-1 0 0,-1 0 0 0 0,1 0 1 0 0,0 0-1 0 0,0 1 0 0 0,1 0 1 0 0,0 0-1 0 0,0 0 0 0 0,0 1 1 0 0,0 0-1 0 0,1 1 0 0 0,-1-1 1 0 0,1 2-1 0 0,0-1 0 0 0,0 1 1 0 0,0 0-1 0 0,0 0 1 0 0,0 1-1 0 0,1 0 0 0 0,-1 1 1 0 0,0 0-1 0 0,1 0 0 0 0,-1 1-176 0 0,0 0 51 0 0,0 0 0 0 0,-1 0 1 0 0,1 1-1 0 0,-1 0 0 0 0,1 0 0 0 0,-1 0 0 0 0,0 1 0 0 0,0 1 0 0 0,0-1 0 0 0,0 1 0 0 0,0 0 1 0 0,-1 1-1 0 0,0-1 0 0 0,0 1 0 0 0,0 1 0 0 0,0-1 0 0 0,-1 1 0 0 0,0 0 0 0 0,0 0 1 0 0,-1 0-1 0 0,1 1 0 0 0,-2 0 0 0 0,1-1 0 0 0,-1 1 0 0 0,0 1 0 0 0,0-1 0 0 0,-1 0 0 0 0,1 1 1 0 0,-2 0-1 0 0,1-1 0 0 0,-1 1 0 0 0,-1 0 0 0 0,1-1 0 0 0,-1 1 0 0 0,0 0 0 0 0,-2 7-51 0 0,-8 6 104 0 0,0 1 1 0 0,-1-2-1 0 0,-2 1 0 0 0,0-2 0 0 0,-1 0 0 0 0,-1 0 0 0 0,0-2 0 0 0,-2 1 0 0 0,0-2 0 0 0,-1-1 0 0 0,0 0 0 0 0,-1-1 1 0 0,-1-1-1 0 0,0-1 0 0 0,-1 0 0 0 0,0-2-104 0 0,21-11-40 0 0,0 1 1 0 0,0-1-1 0 0,0 0 0 0 0,0 0 1 0 0,0 1-1 0 0,0-1 0 0 0,0 0 1 0 0,-1 1-1 0 0,1-1 0 0 0,0 0 1 0 0,0 0-1 0 0,-1 1 0 0 0,1-1 1 0 0,0 0-1 0 0,-1 1 1 0 0,1-1-1 0 0,0 0 0 0 0,-1 1 1 0 0,1-1-1 0 0,-1 1 0 0 0,1-1 1 0 0,-1 1-1 0 0,0-1 0 0 0,1 1 1 0 0,-1-1-1 0 0,1 1 0 0 0,-1 0 1 0 0,0-1-1 0 0,1 1 1 0 0,-1 0-1 0 0,0-1 0 0 0,0 1 1 0 0,1 0-1 0 0,-1 0 0 0 0,0 0 1 0 0,0 0-1 0 0,1 0 0 0 0,-1 0 1 0 0,0 0-1 0 0,0 0 0 0 0,1 0 1 0 0,-1 0-1 0 0,0 0 1 0 0,1 0-1 0 0,-1 0 0 0 0,0 0 1 0 0,0 1-1 0 0,1-1 0 0 0,-1 0 1 0 0,0 1-1 0 0,1-1 0 0 0,-1 0 1 0 0,0 1-1 0 0,1-1 0 0 0,-1 1 1 0 0,1-1-1 0 0,-1 1 40 0 0,37-58-3013 0 0,-12 27 1736 0 0,5-3 12 0 0</inkml:trace>
  <inkml:trace contextRef="#ctx0" brushRef="#br0" timeOffset="23061.886">9721 1284 1360 0 0,'-23'21'508'0'0,"1"3"-76"0"0,3 1 36 0 0,5 3-140 0 0,1 2-44 0 0,4 2-60 0 0,4-2-24 0 0,3 1-32 0 0,2-14 0 0 0,14 28-24 0 0,4-18 72 0 0,3-2-40 0 0,3-2-16 0 0,2-5-352 0 0,8-1-116 0 0,3-5-668 0 0,4-7-208 0 0,-19-5 56 0 0</inkml:trace>
  <inkml:trace contextRef="#ctx0" brushRef="#br0" timeOffset="23369.163">10654 312 996 0 0,'23'20'287'0'0,"-1"0"0"0"0,-1 2 1 0 0,-1 1-1 0 0,-1 0 0 0 0,-1 1 0 0 0,-1 1 0 0 0,-1 1 1 0 0,-1 0-1 0 0,-2 1 0 0 0,-1 1 0 0 0,0 0 0 0 0,-3 1 1 0 0,0 0-1 0 0,-2 0 0 0 0,0 0 0 0 0,-1 15-287 0 0,3-5 228 0 0,-1 1 0 0 0,-3 0 0 0 0,-1 0-1 0 0,-1 0 1 0 0,-3 0 0 0 0,-4 35-228 0 0,0-33 113 0 0,-2 0 0 0 0,-2 0 0 0 0,-2-1 0 0 0,-2 0 0 0 0,-2-1 0 0 0,-1 0 1 0 0,-2-1-1 0 0,-1-1 0 0 0,-2 0 0 0 0,-2-2 0 0 0,-2-1 0 0 0,-1 0 0 0 0,-23 24-113 0 0,23-33-246 0 0,0-1 0 0 0,-2-1 1 0 0,0-2-1 0 0,-2 0 0 0 0,0-2 0 0 0,-1-1 0 0 0,-2-2 0 0 0,1 0 0 0 0,-2-3 1 0 0,0 0-1 0 0,-1-2 0 0 0,0-2 0 0 0,0-1 0 0 0,-1-2 0 0 0,0-1 0 0 0,-4-1 246 0 0,-14-8-1183 0 0,-39-15-24 0 0</inkml:trace>
  <inkml:trace contextRef="#ctx0" brushRef="#br0" timeOffset="23665.666">8366 387 988 0 0,'-23'15'252'0'0,"0"1"0"0"0,1 1 0 0 0,1 1 0 0 0,1 1 0 0 0,0 1 0 0 0,2 1 0 0 0,0 0 1 0 0,2 2-1 0 0,0 0 0 0 0,1 0 0 0 0,2 1 0 0 0,0 1 0 0 0,2 1 0 0 0,0-1 0 0 0,2 2 0 0 0,1-1 0 0 0,1 1 0 0 0,1 0 0 0 0,1 11-252 0 0,2 100 684 0 0,10-97-513 0 0,2-1-1 0 0,1-1 0 0 0,3 0 1 0 0,1 0-1 0 0,1-2 0 0 0,10 14-170 0 0,11 11 121 0 0,3-2-1 0 0,3-2 1 0 0,2-1-1 0 0,3-3 0 0 0,2-2 1 0 0,2-2-1 0 0,2-2 1 0 0,13 5-121 0 0,296 192-2637 0 0,-191-159 54 0 0,-87-54 1420 0 0</inkml:trace>
  <inkml:trace contextRef="#ctx0" brushRef="#br0" timeOffset="33429.863">6817 3252 1324 0 0,'8'3'3876'0'0,"30"5"-2864"0"0,205 1 1474 0 0,65 8-5918 0 0,-268-7 985 0 0,-35-3 1252 0 0</inkml:trace>
  <inkml:trace contextRef="#ctx0" brushRef="#br0" timeOffset="33599.591">6835 3532 1360 0 0,'6'0'964'0'0,"2"2"-184"0"0,1-2-12 0 0,22 2-152 0 0,-14-2-112 0 0,12 0-35 0 0,8 0-5 0 0,6 0-116 0 0,-2 0-116 0 0,3 0-36 0 0,2 0-20 0 0,52-15-560 0 0,-46 8-204 0 0,-4 5-733 0 0,0 1 25 0 0,-6-4 36 0 0,1-2 112 0 0</inkml:trace>
  <inkml:trace contextRef="#ctx0" brushRef="#br0" timeOffset="34475.243">8160 2832 1008 0 0,'3'-14'768'0'0,"53"2"1526"0"0,-25 75-1336 0 0,33 402 2527 0 0,-61-455-3511 0 0,1-1 0 0 0,1 1 0 0 0,0 0 0 0 0,0-1-1 0 0,0 0 1 0 0,1-1 0 0 0,1 1 0 0 0,0-1-1 0 0,0 0 1 0 0,0 0 0 0 0,1-1 0 0 0,0 0-1 0 0,0-1 1 0 0,1 0 0 0 0,0 0 0 0 0,0-1-1 0 0,0 0 1 0 0,1 0 0 0 0,4 1 26 0 0,-8-4-225 0 0,-1-1 0 0 0,1 0 1 0 0,-1 0-1 0 0,1 0 0 0 0,-1 0 0 0 0,1-1 0 0 0,-1 0 0 0 0,1 0 0 0 0,0-1 1 0 0,-1 1-1 0 0,1-1 0 0 0,-1 0 0 0 0,1-1 0 0 0,-1 0 0 0 0,0 1 1 0 0,1-2-1 0 0,-1 1 0 0 0,0 0 0 0 0,0-1 0 0 0,-1 0 0 0 0,1 0 1 0 0,-1-1-1 0 0,1 1 0 0 0,1-4 225 0 0,10-8-1227 0 0</inkml:trace>
  <inkml:trace contextRef="#ctx0" brushRef="#br0" timeOffset="34968.688">8540 3166 1484 0 0,'19'17'2156'0'0,"-1"2"-1802"0"0,0 1 0 0 0,-1 0 0 0 0,-1 2 0 0 0,-1 0 0 0 0,-1 0 0 0 0,-1 1 0 0 0,-1 1 0 0 0,-1 1 0 0 0,-1-1 0 0 0,-1 1 0 0 0,5 25-354 0 0,-14-51 52 0 0,-1 0 0 0 0,0 1 0 0 0,1-1-1 0 0,-1 1 1 0 0,0-1 0 0 0,0 1 0 0 0,1-1 0 0 0,-1 1 0 0 0,0-1 0 0 0,0 1 0 0 0,0 0-1 0 0,1 0 1 0 0,-1-1 0 0 0,0 1 0 0 0,0 0 0 0 0,0 0 0 0 0,0 0 0 0 0,0 0-1 0 0,0 0 1 0 0,1 0 0 0 0,-1 0 0 0 0,0 0 0 0 0,0 0 0 0 0,0 0 0 0 0,0 1 0 0 0,0-1-1 0 0,0 0 1 0 0,1 1 0 0 0,-1-1 0 0 0,0 0 0 0 0,0 1 0 0 0,1-1 0 0 0,-1 1-1 0 0,0 0 1 0 0,0-1 0 0 0,1 1 0 0 0,-1-1 0 0 0,1 1 0 0 0,-1 0 0 0 0,0-1 0 0 0,1 1-1 0 0,-1 0 1 0 0,1 0 0 0 0,0-1 0 0 0,-1 1 0 0 0,1 0 0 0 0,0 0 0 0 0,-1 0-1 0 0,1 0 1 0 0,0 0 0 0 0,0-1 0 0 0,0 1 0 0 0,0 0 0 0 0,0 0 0 0 0,0 0 0 0 0,0 0-1 0 0,0 0 1 0 0,0 0-52 0 0,-5-12 26 0 0,0-1-1 0 0,0 0 0 0 0,2 0 1 0 0,-1-1-1 0 0,1 1 0 0 0,1 0 1 0 0,1-1-1 0 0,-1 0 0 0 0,2 0 1 0 0,0 1-1 0 0,0-1 0 0 0,2-1-25 0 0,-2-11 10 0 0,0 9-21 0 0,1 0 0 0 0,1 0 0 0 0,0 0 0 0 0,1 0 1 0 0,1 0-1 0 0,0 1 0 0 0,1-1 0 0 0,1 1 0 0 0,0 1 1 0 0,1-1-1 0 0,1 1 0 0 0,0 0 0 0 0,1 1 0 0 0,0 0 1 0 0,1 0-1 0 0,1 1 0 0 0,0 0 0 0 0,0 1 0 0 0,2 0 1 0 0,-1 1-1 0 0,1 0 0 0 0,0 1 0 0 0,1 1 0 0 0,6-3 11 0 0,-13 10-17 0 0,0 0 0 0 0,1 0 0 0 0,-1 1 0 0 0,1 0 0 0 0,-1 1-1 0 0,0 0 1 0 0,1 0 0 0 0,-1 0 0 0 0,0 1 0 0 0,0 0 0 0 0,0 0 0 0 0,0 1-1 0 0,0 0 1 0 0,0 0 0 0 0,-1 1 0 0 0,1-1 0 0 0,-1 2 0 0 0,0-1-1 0 0,0 1 1 0 0,-1-1 0 0 0,1 1 0 0 0,-1 1 0 0 0,0-1 0 0 0,-1 1 0 0 0,1 0-1 0 0,-1 0 1 0 0,0 1 0 0 0,2 3 17 0 0,78 198-1066 0 0,-58-66-1717 0 0,-18-93-562 0 0,-6-40 2247 0 0</inkml:trace>
  <inkml:trace contextRef="#ctx0" brushRef="#br0" timeOffset="37321.702">11396 2527 1060 0 0,'28'32'425'0'0,"0"1"0"0"0,-2 1 0 0 0,-2 2-1 0 0,-1 0 1 0 0,-2 2 0 0 0,-1 0 0 0 0,-2 1 0 0 0,-2 1 0 0 0,-2 0-1 0 0,-1 1 1 0 0,-2 1 0 0 0,-2 0 0 0 0,-2 0 0 0 0,-2 1 0 0 0,0 37-425 0 0,-9-46 111 0 0,-2 1-1 0 0,-1-1 1 0 0,-2 0 0 0 0,-1 0 0 0 0,-2-1 0 0 0,-1-1 0 0 0,-2 0 0 0 0,0-1-1 0 0,-3 0 1 0 0,0-2 0 0 0,-2 0 0 0 0,-1-1 0 0 0,-1-1 0 0 0,-2-1 0 0 0,0-1-1 0 0,-2-1 1 0 0,-1-1 0 0 0,-6 2-111 0 0,26-17-243 0 0,0-1-1 0 0,0 0 0 0 0,-1-1 1 0 0,0 0-1 0 0,-1 0 0 0 0,1 0 1 0 0,-1-1-1 0 0,0-1 0 0 0,-1 0 1 0 0,1 0-1 0 0,-1 0 1 0 0,-5 0 243 0 0,13-4-114 0 0,0-1 1 0 0,0 1 0 0 0,-1 0 0 0 0,1-1 0 0 0,1 0 0 0 0,-1 0-1 0 0,0 1 1 0 0,0-1 0 0 0,0 0 0 0 0,0-1 0 0 0,1 1 0 0 0,-1 0-1 0 0,0 0 1 0 0,1-1 0 0 0,-1 1 0 0 0,1-1 0 0 0,-1 1 0 0 0,1-1-1 0 0,0 0 1 0 0,0 1 0 0 0,0-1 0 0 0,0 0 0 0 0,0 0-1 0 0,0 0 1 0 0,0 0 0 0 0,1 0 0 0 0,-1 0 0 0 0,1 0 0 0 0,-1 0-1 0 0,1 0 1 0 0,0-2 113 0 0,-6-26-1060 0 0</inkml:trace>
  <inkml:trace contextRef="#ctx0" brushRef="#br0" timeOffset="35668.85">9749 2612 1048 0 0,'-9'-1'154'0'0,"0"1"-1"0"0,0 0 1 0 0,0 0-1 0 0,0 1 0 0 0,0 0 1 0 0,0 1-1 0 0,0 0 1 0 0,0 0-1 0 0,0 1 1 0 0,1 0-1 0 0,-1 1 1 0 0,1 0-1 0 0,0 0 1 0 0,0 0-1 0 0,0 1 1 0 0,1 0-1 0 0,0 1 1 0 0,0 0-1 0 0,0 0 1 0 0,1 1-1 0 0,-1-1 1 0 0,2 1-1 0 0,-1 0 1 0 0,1 1-1 0 0,0 0 0 0 0,0 1-153 0 0,-10 16 263 0 0,2 0 0 0 0,1 1 0 0 0,1 0 0 0 0,1 1 0 0 0,1 1 0 0 0,2-1 0 0 0,-4 23-263 0 0,8-20 152 0 0,0 0-1 0 0,2-1 1 0 0,1 1 0 0 0,2 0 0 0 0,1-1 0 0 0,1 1 0 0 0,2 0-152 0 0,1 0 87 0 0,1 0 0 0 0,2-1-1 0 0,1 0 1 0 0,2-1 0 0 0,0 0-1 0 0,2-1 1 0 0,1-1 0 0 0,1 0 0 0 0,1-1-1 0 0,1-1 1 0 0,2-1 0 0 0,17 16-87 0 0,186 127-2367 0 0,-91-126-1380 0 0,-111-39 2602 0 0</inkml:trace>
  <inkml:trace contextRef="#ctx0" brushRef="#br0" timeOffset="36432.871">10096 2682 1236 0 0,'110'118'2410'0'0,"-97"-101"-2078"0"0,-1 0 0 0 0,0 1-1 0 0,-2 0 1 0 0,0 1-1 0 0,-1 0 1 0 0,-1 0 0 0 0,-1 1-1 0 0,0 0 1 0 0,-2 1 0 0 0,0-1-1 0 0,-1 1 1 0 0,-2 0-1 0 0,1 6-331 0 0,-25-45 766 0 0,17-1-727 0 0,1 0 0 0 0,0 0 0 0 0,2-1 0 0 0,0 1 0 0 0,1-1 0 0 0,0 1 1 0 0,2-1-1 0 0,1 1 0 0 0,0-1 0 0 0,1 1 0 0 0,1 0 0 0 0,1 0 0 0 0,1 0 0 0 0,1 1 1 0 0,7-17-40 0 0,-11 29-29 0 0,-3 1-10 0 0,2 0 1 0 0,-1 0 0 0 0,0 0-1 0 0,1 1 1 0 0,0-1-1 0 0,0 0 1 0 0,0 1-1 0 0,1-1 1 0 0,-1 1 0 0 0,1 0-1 0 0,0 0 1 0 0,1 0-1 0 0,-1 0 1 0 0,1 1-1 0 0,-1-1 1 0 0,1 1 0 0 0,0 0-1 0 0,0 0 1 0 0,0 0-1 0 0,1 1 1 0 0,-1-1-1 0 0,2 0 39 0 0,1 7-31 0 0,0 0 0 0 0,-1 0-1 0 0,0 1 1 0 0,0-1-1 0 0,0 1 1 0 0,-1 0-1 0 0,1 1 1 0 0,-1 0-1 0 0,-1-1 1 0 0,1 2-1 0 0,-1-1 1 0 0,0 0 0 0 0,0 1-1 0 0,-1 0 1 0 0,0 0-1 0 0,0 0 1 0 0,1 5 31 0 0,13 196 628 0 0,-17-208-613 0 0,0 0 0 0 0,0 0 0 0 0,0-1-1 0 0,0 1 1 0 0,0 0 0 0 0,-1 0-1 0 0,1-1 1 0 0,0 1 0 0 0,0 0 0 0 0,0 0-1 0 0,-1-1 1 0 0,1 1 0 0 0,0 0 0 0 0,0 0-1 0 0,-1 0 1 0 0,1 0 0 0 0,0-1-1 0 0,0 1 1 0 0,-1 0 0 0 0,1 0 0 0 0,0 0-1 0 0,0 0 1 0 0,-1 0 0 0 0,1 0-1 0 0,0 0 1 0 0,-1 0 0 0 0,1 0 0 0 0,0 0-1 0 0,-1 0 1 0 0,1 0 0 0 0,0 0-1 0 0,0 0 1 0 0,-1 0 0 0 0,1 0 0 0 0,0 0-1 0 0,-1 0 1 0 0,1 0 0 0 0,0 0-15 0 0,11-32 65 0 0,1 0 0 0 0,2 0 0 0 0,1 1 0 0 0,2 1 0 0 0,1 1 0 0 0,1 0 0 0 0,2 1 0 0 0,9-9-65 0 0,13 11-371 0 0,-42 26 269 0 0,5 3-28 0 0,5 1 18 0 0,0 1-1 0 0,0 0 0 0 0,-1 1 1 0 0,1 0-1 0 0,-1 1 1 0 0,-1 0-1 0 0,1 0 0 0 0,-1 1 1 0 0,-1 1-1 0 0,1-1 1 0 0,-1 1-1 0 0,-1 1 0 0 0,0-1 1 0 0,0 1-1 0 0,-1 1 1 0 0,0-1-1 0 0,-1 1 0 0 0,0 0 1 0 0,-1 0-1 0 0,0 0 1 0 0,-1 1-1 0 0,0-1 0 0 0,0 1 1 0 0,-2 0-1 0 0,1 10 113 0 0,-5 39-2534 0 0,-14-15 1305 0 0</inkml:trace>
  <inkml:trace contextRef="#ctx0" brushRef="#br0" timeOffset="36828.783">10323 3341 1948 0 0,'3'-4'152'0'0,"0"1"1"0"0,0 0-1 0 0,-1 0 0 0 0,2 0 0 0 0,-1 0 1 0 0,0 1-1 0 0,1-1 0 0 0,-1 1 0 0 0,1 0 1 0 0,-1 0-1 0 0,1 0 0 0 0,0 1 0 0 0,0-1 1 0 0,0 1-1 0 0,0 0 0 0 0,0 0 0 0 0,0 0 1 0 0,1 1-1 0 0,-1-1 0 0 0,0 1 0 0 0,0 0 1 0 0,0 0-1 0 0,4 1-152 0 0,-2-1 55 0 0,0 0 1 0 0,0 1-1 0 0,0-1 0 0 0,0 1 1 0 0,0 0-1 0 0,0 1 0 0 0,0 0 1 0 0,-1-1-1 0 0,1 2 1 0 0,0-1-1 0 0,-1 1 0 0 0,0 0 1 0 0,1 0-1 0 0,-1 0 0 0 0,0 1 1 0 0,-1 0-1 0 0,1 0 1 0 0,-1 0-1 0 0,0 0 0 0 0,0 1 1 0 0,0 0-1 0 0,0-1 0 0 0,-1 1 1 0 0,0 1-1 0 0,0-1 1 0 0,0 0-1 0 0,-1 1 0 0 0,1 0 1 0 0,-1-1-1 0 0,-1 1 1 0 0,1 0-1 0 0,-1 0 0 0 0,0 0 1 0 0,-1 0-1 0 0,1 2-55 0 0,-3-1 68 0 0,-1 0-1 0 0,0 0 1 0 0,0-1-1 0 0,-1 1 1 0 0,1-1-1 0 0,-1 0 1 0 0,-1 0 0 0 0,1 0-1 0 0,-1 0 1 0 0,0-1-1 0 0,0 1 1 0 0,-1-1-1 0 0,0-1 1 0 0,1 1 0 0 0,-2-1-1 0 0,1 0 1 0 0,0 0-1 0 0,-1-1 1 0 0,0 0-1 0 0,0 0 1 0 0,-2 0-68 0 0,-36 24 331 0 0,45-27-370 0 0,0-1 0 0 0,1 0 0 0 0,-1 1 0 0 0,0-1 0 0 0,0 0 0 0 0,0 1 0 0 0,0-1 0 0 0,0 0 0 0 0,0 1 0 0 0,-1-1 0 0 0,1 1 0 0 0,0-1 1 0 0,0 0-1 0 0,0 1 0 0 0,-1-1 0 0 0,1 1 0 0 0,0-1 0 0 0,0 0 0 0 0,-1 1 0 0 0,1-1 0 0 0,-1 1 0 0 0,1-1 0 0 0,0 1 0 0 0,-1-1 0 0 0,1 1 1 0 0,-1 0-1 0 0,1-1 0 0 0,-1 1 0 0 0,0 0 0 0 0,1-1 0 0 0,-1 1 0 0 0,1 0 0 0 0,-1-1 0 0 0,1 1 0 0 0,-1 0 0 0 0,0 0 0 0 0,0 0 39 0 0,117-101-4715 0 0,-88 82 3613 0 0</inkml:trace>
  <inkml:trace contextRef="#ctx0" brushRef="#br0" timeOffset="37026.698">10706 3262 1256 0 0,'-6'0'127'0'0,"0"0"0"0"0,0 0 0 0 0,0 1-1 0 0,0-1 1 0 0,0 2 0 0 0,0-1 0 0 0,0 0 0 0 0,0 1-1 0 0,0 0 1 0 0,1 1 0 0 0,-1-1 0 0 0,1 1 0 0 0,0 0 0 0 0,0 0-1 0 0,0 1 1 0 0,0-1 0 0 0,0 1 0 0 0,1 0 0 0 0,-1 1-1 0 0,1-1 1 0 0,0 1 0 0 0,1-1 0 0 0,-1 1 0 0 0,1 1 0 0 0,0-1-1 0 0,0 0 1 0 0,1 1 0 0 0,-1-1 0 0 0,1 1 0 0 0,0 0-1 0 0,1 0 1 0 0,-1-1 0 0 0,1 1 0 0 0,0 6-127 0 0,2-6 32 0 0,0 1-1 0 0,0-1 1 0 0,0 0 0 0 0,1 0-1 0 0,0 0 1 0 0,0 0 0 0 0,1 0 0 0 0,0-1-1 0 0,0 1 1 0 0,0-1 0 0 0,1 0 0 0 0,-1 1-1 0 0,1-2 1 0 0,0 1 0 0 0,1 0-1 0 0,-1-1 1 0 0,1 0 0 0 0,0 0 0 0 0,0 0-1 0 0,0-1 1 0 0,0 1 0 0 0,1-1 0 0 0,0 0-1 0 0,-1-1 1 0 0,1 0 0 0 0,0 1 0 0 0,4-1-32 0 0,105 20-2412 0 0,-91-25 1513 0 0,17-9-159 0 0</inkml:trace>
  <inkml:trace contextRef="#ctx0" brushRef="#br0" timeOffset="46223.265">24776 1557 2292 0 0,'-5'-4'803'0'0,"4"3"-693"0"0,1 0 0 0 0,-1 0 0 0 0,1 0 0 0 0,-1 0-1 0 0,0 0 1 0 0,1 0 0 0 0,-1 0 0 0 0,0 0-1 0 0,0 0 1 0 0,0 0 0 0 0,0 0 0 0 0,1 0 0 0 0,-1 1-1 0 0,0-1 1 0 0,0 0 0 0 0,-1 1 0 0 0,1-1 0 0 0,0 1-1 0 0,0-1 1 0 0,0 1 0 0 0,0-1 0 0 0,0 1-1 0 0,-1 0 1 0 0,1 0 0 0 0,0-1 0 0 0,0 1 0 0 0,0 0-1 0 0,-1 0 1 0 0,1 0 0 0 0,0 0 0 0 0,0 0 0 0 0,-1 1-1 0 0,1-1 1 0 0,0 0 0 0 0,0 1 0 0 0,0-1-1 0 0,0 0 1 0 0,0 1 0 0 0,-1 0 0 0 0,1-1 0 0 0,0 1-1 0 0,0 0 1 0 0,0-1 0 0 0,0 1 0 0 0,0 0-1 0 0,1 0 1 0 0,-1 0 0 0 0,0 0 0 0 0,0 0 0 0 0,1 0-1 0 0,-1 0 1 0 0,0 0 0 0 0,1 0 0 0 0,-1 0 0 0 0,1 0-1 0 0,-1 0 1 0 0,1 0 0 0 0,0 0 0 0 0,-1 1-1 0 0,1-1 1 0 0,0 0 0 0 0,0 0 0 0 0,0 1 0 0 0,0-1-110 0 0,55 321 1776 0 0,-16-148-1348 0 0,-11 151-1724 0 0,-27-316 969 0 0,-1-1 0 0 0,0 0 0 0 0,-1 1 0 0 0,1-1 0 0 0,-2 0 0 0 0,1 0 0 0 0,-1 1 0 0 0,-1-1 0 0 0,1 0 0 0 0,-1-1 0 0 0,-1 1 0 0 0,1 0 1 0 0,-1-1-1 0 0,-5 6 327 0 0,-12-8-3751 0 0,17-10 2685 0 0</inkml:trace>
  <inkml:trace contextRef="#ctx0" brushRef="#br0" timeOffset="46484.54">24806 1852 1484 0 0,'8'-8'206'0'0,"-1"1"-1"0"0,1 0 1 0 0,1 1 0 0 0,-1-1-1 0 0,1 2 1 0 0,0-1 0 0 0,1 1-1 0 0,-1 1 1 0 0,1-1 0 0 0,0 2-1 0 0,0-1 1 0 0,0 1-1 0 0,0 1 1 0 0,1 0 0 0 0,-1 0-1 0 0,1 1 1 0 0,-1 1 0 0 0,1 0-1 0 0,0 0 1 0 0,-1 1 0 0 0,1 0-206 0 0,0-2 76 0 0,0 1 1 0 0,0 0 0 0 0,0 1-1 0 0,0 0 1 0 0,0 1 0 0 0,0 0-1 0 0,0 1 1 0 0,-1 0 0 0 0,1 1-1 0 0,-1 0 1 0 0,0 0 0 0 0,0 1-1 0 0,0 1 1 0 0,-1 0 0 0 0,0 0-1 0 0,0 0 1 0 0,0 1 0 0 0,-1 1-1 0 0,0-1 1 0 0,0 1 0 0 0,-1 1-1 0 0,0-1 1 0 0,-1 1 0 0 0,0 1-1 0 0,0-1 1 0 0,-1 1 0 0 0,1 1-77 0 0,-9-3-51 0 0,1 0 0 0 0,-2-1 0 0 0,1 1 0 0 0,-1-1 1 0 0,0 0-1 0 0,0 0 0 0 0,-1 0 0 0 0,0-1 0 0 0,0 0 1 0 0,-1 0-1 0 0,1 0 0 0 0,-2 0 0 0 0,1-1 0 0 0,0 0 1 0 0,-1 0-1 0 0,0-1 0 0 0,0 0 0 0 0,0 0 0 0 0,-1 0 1 0 0,1-1-1 0 0,-1 0 0 0 0,0-1 0 0 0,0 0 0 0 0,0 0 0 0 0,0-1 1 0 0,0 0-1 0 0,0 0 0 0 0,0 0 0 0 0,-6-2 51 0 0,-61 0-3795 0 0,38-21 2551 0 0</inkml:trace>
  <inkml:trace contextRef="#ctx0" brushRef="#br0" timeOffset="46717.282">25573 1272 1796 0 0,'9'-1'253'0'0,"0"1"0"0"0,-1 0 0 0 0,1 1 0 0 0,0-1 1 0 0,0 2-1 0 0,0-1 0 0 0,0 1 0 0 0,-1 1 0 0 0,1 0 0 0 0,-1 0 0 0 0,0 0 0 0 0,0 1 0 0 0,0 0 0 0 0,0 1 0 0 0,0 0 0 0 0,-1 0 1 0 0,4 4-254 0 0,7 7 251 0 0,-1 0 0 0 0,0 1 0 0 0,-1 1 0 0 0,-1 1 0 0 0,-1 0 0 0 0,-1 1 0 0 0,0 0 0 0 0,-2 1 0 0 0,9 22-251 0 0,-10-21 129 0 0,-2 0 1 0 0,0 0-1 0 0,-1 1 0 0 0,-1 0 0 0 0,-2 1 0 0 0,0-1 1 0 0,-1 1-1 0 0,-2 0 0 0 0,0 0 0 0 0,-2 0 1 0 0,-2 21-130 0 0,-1-17 5 0 0,-2 1 0 0 0,0-1 1 0 0,-2-1-1 0 0,-1 1 0 0 0,-1-1 1 0 0,-1-1-1 0 0,-1 0 0 0 0,-2 0 1 0 0,0-2-1 0 0,-2 1 0 0 0,-1-2 1 0 0,-1 0-1 0 0,-10 9-5 0 0,3-10-603 0 0,-1-2 1 0 0,0 0-1 0 0,-2-2 1 0 0,0-1-1 0 0,-2-1 0 0 0,1-2 1 0 0,-2 0-1 0 0,0-3 0 0 0,0 0 1 0 0,-1-2-1 0 0,-18 2 603 0 0,-15-2-1156 0 0</inkml:trace>
  <inkml:trace contextRef="#ctx0" brushRef="#br0" timeOffset="45695.032">23738 1729 928 0 0,'15'-15'4887'0'0,"-25"32"-2619"0"0,2 7-2103 0 0,2 0 0 0 0,1 0-1 0 0,1 1 1 0 0,2-1 0 0 0,0 1-1 0 0,1 0 1 0 0,1 0-1 0 0,2-1 1 0 0,0 1 0 0 0,2 0-1 0 0,1-1 1 0 0,5 17-165 0 0,10 87-356 0 0,-19-122 303 0 0,2 36-1615 0 0,-8-19-2682 0 0,-5-11 3242 0 0</inkml:trace>
  <inkml:trace contextRef="#ctx0" brushRef="#br0" timeOffset="45945.077">23964 1985 2940 0 0,'26'-13'5719'0'0,"28"3"-5184"0"0,-15 4-514 0 0,229-66-5787 0 0,-220 55 4545 0 0</inkml:trace>
  <inkml:trace contextRef="#ctx0" brushRef="#br0" timeOffset="44559.804">21958 1764 2092 0 0,'0'-2'66'0'0,"0"1"-1"0"0,0 0 1 0 0,0-1 0 0 0,0 1-1 0 0,1 0 1 0 0,-1-1-1 0 0,0 1 1 0 0,1 0 0 0 0,-1 0-1 0 0,1-1 1 0 0,-1 1-1 0 0,1 0 1 0 0,0 0 0 0 0,-1 0-1 0 0,1 0 1 0 0,0-1-1 0 0,0 1 1 0 0,0 0 0 0 0,0 0-1 0 0,0 1 1 0 0,0-1-1 0 0,0 0 1 0 0,0 0 0 0 0,0 0-1 0 0,0 1 1 0 0,0-1-1 0 0,1 1 1 0 0,-1-1 0 0 0,0 1-1 0 0,0-1 1 0 0,1 1-1 0 0,-1 0 1 0 0,0-1 0 0 0,1 1-1 0 0,-1 0 1 0 0,0 0-1 0 0,1 0 1 0 0,-1 0 0 0 0,0 0-1 0 0,1 0 1 0 0,-1 1-1 0 0,0-1 1 0 0,1 0 0 0 0,-1 1-1 0 0,0-1 1 0 0,0 1-1 0 0,1-1 1 0 0,-1 1 0 0 0,0 0-1 0 0,0-1 1 0 0,0 1-1 0 0,0 0 1 0 0,0 0 0 0 0,0 0-1 0 0,0 0 1 0 0,0 0-1 0 0,0 0 1 0 0,0 0 0 0 0,0 0-1 0 0,-1 0 1 0 0,1 0-1 0 0,0 0 1 0 0,-1 1 0 0 0,1-1-66 0 0,8 16 127 0 0,-1 1 1 0 0,0 0 0 0 0,-1 1-1 0 0,-1-1 1 0 0,-1 1 0 0 0,0 0-1 0 0,-1 1 1 0 0,-2-1 0 0 0,0 1 0 0 0,-1-1-1 0 0,0 1 1 0 0,-2-1 0 0 0,-2 13-128 0 0,3 0 227 0 0,0 272 811 0 0,13-260-1575 0 0,-13-43 441 0 0,1 0 0 0 0,0 0 0 0 0,0-1 0 0 0,0 1 0 0 0,0 0 0 0 0,-1 0 0 0 0,1-1 0 0 0,0 1 0 0 0,0 0 0 0 0,0-1 0 0 0,0 1 0 0 0,0-1 0 0 0,1 0 0 0 0,-1 1 0 0 0,0-1 0 0 0,0 0 0 0 0,0 1 0 0 0,0-1 0 0 0,0 0 0 0 0,0 0 0 0 0,1 0 0 0 0,-1 0 0 0 0,0 0 0 0 0,0 0 0 0 0,0-1 0 0 0,0 1 0 0 0,0 0 0 0 0,1 0 0 0 0,-1-1 0 0 0,0 1 0 0 0,0-1 0 0 0,0 1 0 0 0,0-1 0 0 0,0 1 0 0 0,0-1 0 0 0,0 0 0 0 0,-1 0 0 0 0,1 1 0 0 0,0-1 0 0 0,0 0 0 0 0,0 0 0 0 0,-1 0 0 0 0,1 0 0 0 0,0 0 0 0 0,-1 0 0 0 0,1 0 0 0 0,-1 0 0 0 0,1 0 0 0 0,-1 0 0 0 0,0 0 0 0 0,1 0 0 0 0,-1 0 0 0 0,0-1 96 0 0,9-15-1247 0 0</inkml:trace>
  <inkml:trace contextRef="#ctx0" brushRef="#br0" timeOffset="44967.181">22271 2095 1520 0 0,'34'208'3621'0'0,"-27"-192"-1750"0"0,-5-36-261 0 0,0-7-1517 0 0,4 1-53 0 0,1 0-1 0 0,2 1 0 0 0,0 0 0 0 0,1 0 0 0 0,1 1 1 0 0,2 1-1 0 0,0 0 0 0 0,2 1 0 0 0,0 0 0 0 0,1 1 0 0 0,2 1 1 0 0,0 0-1 0 0,3 0-39 0 0,-20 18-4 0 0,1 1 0 0 0,0-1 0 0 0,0 1 1 0 0,0 0-1 0 0,0 0 0 0 0,0 0 0 0 0,0 0 0 0 0,1 0 1 0 0,-1 0-1 0 0,0 1 0 0 0,0-1 0 0 0,1 1 0 0 0,-1 0 1 0 0,0-1-1 0 0,1 1 0 0 0,-1 0 0 0 0,0 0 0 0 0,1 0 1 0 0,-1 1-1 0 0,0-1 0 0 0,1 1 0 0 0,-1-1 0 0 0,0 1 1 0 0,1 0-1 0 0,-1 0 0 0 0,0 0 0 0 0,0 0 1 0 0,0 0-1 0 0,0 0 0 0 0,0 0 0 0 0,0 1 0 0 0,0-1 1 0 0,-1 1-1 0 0,1-1 0 0 0,0 1 0 0 0,-1 0 0 0 0,1 0 1 0 0,-1 1 3 0 0,53 76-143 0 0,-54-78 141 0 0,17 37-195 0 0,-2 0-1 0 0,-1 1 1 0 0,-3 1 0 0 0,0 0-1 0 0,-3 0 1 0 0,-2 1 0 0 0,1 28 197 0 0,-6-43-999 0 0,-1-23-2204 0 0,0-3 3196 0 0,0 0-1143 0 0</inkml:trace>
  <inkml:trace contextRef="#ctx0" brushRef="#br0" timeOffset="45213.766">23144 1612 2420 0 0,'-16'13'253'0'0,"1"1"1"0"0,0 1-1 0 0,1 0 0 0 0,1 1 0 0 0,0 0 0 0 0,1 1 0 0 0,1 0 1 0 0,1 1-1 0 0,0 0 0 0 0,1 1 0 0 0,1 0 0 0 0,1 0 0 0 0,1 1 1 0 0,0 0-1 0 0,2 0 0 0 0,0 1 0 0 0,1-1 0 0 0,1 1 0 0 0,1-1 1 0 0,1 1-1 0 0,1 4-253 0 0,1-2 90 0 0,1-1 0 0 0,1 0 0 0 0,0 1 0 0 0,2-2 0 0 0,1 1 0 0 0,0-1 0 0 0,2 0 0 0 0,0 0 0 0 0,1-1 0 0 0,2 0 0 0 0,0-1 0 0 0,0-1 0 0 0,2 0 0 0 0,0 0 0 0 0,15 12-90 0 0,-10-10-504 0 0,2 0-1 0 0,0-2 1 0 0,1 0 0 0 0,1-2-1 0 0,0 0 1 0 0,2-2 0 0 0,25 12 504 0 0,14-8-2504 0 0,-48-17 1415 0 0</inkml:trace>
  <inkml:trace contextRef="#ctx0" brushRef="#br0" timeOffset="41228.369">16571 2629 896 0 0,'0'0'1150'0'0,"0"0"-161"0"0,0 0-139 0 0,0 0-109 0 0,0 0-62 0 0,0 0-31 0 0,15-7 500 0 0,317-50 1158 0 0,-225 39-2203 0 0,199-39-973 0 0,-109-1-3350 0 0,-162 44 2898 0 0,-10-2 108 0 0</inkml:trace>
  <inkml:trace contextRef="#ctx0" brushRef="#br0" timeOffset="41479.251">16976 2214 1912 0 0,'0'-1'89'0'0,"-1"1"-1"0"0,0 0 0 0 0,0-1 1 0 0,0 1-1 0 0,0 0 1 0 0,0 0-1 0 0,0 0 1 0 0,0 0-1 0 0,0 0 1 0 0,1 0-1 0 0,-1 0 0 0 0,0 0 1 0 0,0 0-1 0 0,0 0 1 0 0,0 0-1 0 0,0 1 1 0 0,0-1-1 0 0,0 0 0 0 0,0 1 1 0 0,1-1-1 0 0,-1 0 1 0 0,0 1-1 0 0,0-1 1 0 0,0 1-1 0 0,1 0 0 0 0,-1-1 1 0 0,0 1-1 0 0,1-1 1 0 0,-1 1-1 0 0,1 0 1 0 0,-1 0-1 0 0,0-1 1 0 0,1 1-1 0 0,0 0 0 0 0,-1 0 1 0 0,1 0-1 0 0,-1 0 1 0 0,1-1-1 0 0,0 1 1 0 0,0 0-1 0 0,-1 0 0 0 0,1 0 1 0 0,0 0-1 0 0,0 0 1 0 0,0 0-1 0 0,0 0 1 0 0,0 0-1 0 0,0 0 0 0 0,0 0 1 0 0,1-1-1 0 0,-1 1 1 0 0,0 0-1 0 0,0 0 1 0 0,1 0-1 0 0,-1 0 0 0 0,0 0 1 0 0,1-1-1 0 0,-1 1 1 0 0,1 0-1 0 0,-1 0 1 0 0,1 0-89 0 0,118 278 1696 0 0,2 4-4355 0 0,-98-157-1185 0 0,-21-92 2660 0 0</inkml:trace>
  <inkml:trace contextRef="#ctx0" brushRef="#br0" timeOffset="42291.264">18187 2224 1332 0 0,'46'36'4035'0'0,"65"104"-2836"0"0,-108-136-1097 0 0,4 4-20 0 0,2 4 65 0 0,1-1-1 0 0,-2 1 1 0 0,1 0-1 0 0,-2 1 1 0 0,0 0-1 0 0,0 0 1 0 0,-1 1 0 0 0,-1 0-1 0 0,0 0 1 0 0,-1 0-1 0 0,0 0 1 0 0,-2 1 0 0 0,1 0-1 0 0,-2 1-146 0 0,-1-15 27 0 0,-1 1-1 0 0,1-1 0 0 0,-1 0 1 0 0,0 1-1 0 0,1-1 0 0 0,-1 0 1 0 0,0 0-1 0 0,0 0 1 0 0,0 0-1 0 0,0 0 0 0 0,0 0 1 0 0,0 0-1 0 0,-1 0 1 0 0,1 0-1 0 0,0 0 0 0 0,0 0 1 0 0,-1-1-1 0 0,1 1 1 0 0,0-1-1 0 0,-1 1 0 0 0,1-1 1 0 0,0 1-1 0 0,-1-1 1 0 0,1 0-1 0 0,-1 1 0 0 0,1-1 1 0 0,-1 0-1 0 0,1 0 1 0 0,-1 0-1 0 0,1 0 0 0 0,0-1 1 0 0,-1 1-1 0 0,1 0 0 0 0,-1-1 1 0 0,1 1-1 0 0,-1-1 1 0 0,1 1-1 0 0,0-1 0 0 0,0 1 1 0 0,-1-1-1 0 0,0-1-26 0 0,-2-3 12 0 0,0-2 0 0 0,0 1-1 0 0,1 0 1 0 0,-1-1 0 0 0,1 1 0 0 0,1-1-1 0 0,-1 0 1 0 0,1 0 0 0 0,1 0-1 0 0,-1 0 1 0 0,1-1 0 0 0,0 1 0 0 0,1 0-1 0 0,0 0 1 0 0,0-1 0 0 0,0 1-1 0 0,2-5-11 0 0,-2 5-7 0 0,4-13-8 0 0,1 0 1 0 0,0 0 0 0 0,2 1 0 0 0,0 0 0 0 0,2 0 0 0 0,0 1 0 0 0,1 0 0 0 0,0 1 0 0 0,1 0 0 0 0,2 0 0 0 0,-1 1-1 0 0,2 1 1 0 0,0 0 0 0 0,14-10 14 0 0,-24 19-30 0 0,1 1-1 0 0,0 0 0 0 0,0 1 1 0 0,1-1-1 0 0,-1 1 1 0 0,1 0-1 0 0,0 1 0 0 0,0-1 1 0 0,0 1-1 0 0,0 0 0 0 0,1 1 1 0 0,-1-1-1 0 0,1 1 1 0 0,0 1-1 0 0,-1-1 0 0 0,1 1 1 0 0,0 0-1 0 0,0 1 0 0 0,0-1 1 0 0,0 2-1 0 0,0-1 1 0 0,0 1-1 0 0,0 0 0 0 0,-1 0 1 0 0,1 0-1 0 0,0 1 1 0 0,-1 1-1 0 0,1-1 0 0 0,-1 1 1 0 0,1 0-1 0 0,-1 0 0 0 0,0 1 1 0 0,0-1-1 0 0,-1 1 1 0 0,1 1-1 0 0,-1-1 0 0 0,0 1 1 0 0,0 0-1 0 0,0 0 31 0 0,4 6-18 0 0,0 1 0 0 0,-1 0-1 0 0,0 0 1 0 0,-1 0 0 0 0,0 1 0 0 0,-1 0-1 0 0,-1 0 1 0 0,0 1 0 0 0,0-1 0 0 0,-2 1-1 0 0,0 0 1 0 0,0 0 0 0 0,-1 1 0 0 0,-1-1-1 0 0,0 0 1 0 0,-2 12 18 0 0,-26 64 1103 0 0,23-124-37 0 0,10 7-1074 0 0,1 0 1 0 0,1 0-1 0 0,1 1 1 0 0,2 0-1 0 0,0 1 1 0 0,2 0-1 0 0,1 0 1 0 0,1 2-1 0 0,1 0 1 0 0,0 0-1 0 0,2 2 1 0 0,1 0-1 0 0,12-9 8 0 0,-27 25-16 0 0,1 1 0 0 0,0 1 0 0 0,-1-1 1 0 0,2 1-1 0 0,-1-1 0 0 0,0 1 0 0 0,1 1 0 0 0,-1-1 0 0 0,1 1 0 0 0,0 0 1 0 0,-1 0-1 0 0,1 1 0 0 0,0 0 0 0 0,0 0 0 0 0,0 0 0 0 0,0 1 0 0 0,1 0 1 0 0,-1 0-1 0 0,0 0 0 0 0,0 1 0 0 0,0 0 0 0 0,0 0 0 0 0,0 0 0 0 0,0 1 1 0 0,-1 0-1 0 0,1 0 0 0 0,0 1 0 0 0,-1-1 0 0 0,0 1 0 0 0,1 0 0 0 0,-1 1 1 0 0,0-1-1 0 0,-1 1 0 0 0,1 0 0 0 0,-1 0 0 0 0,1 1 0 0 0,-1-1 0 0 0,-1 1 1 0 0,1 0-1 0 0,-1 0 0 0 0,0 0 0 0 0,0 1 0 0 0,0-1 0 0 0,0 1 0 0 0,-1-1 1 0 0,1 5 15 0 0,8 26-47 0 0,-1 0 1 0 0,-2 0-1 0 0,-2 0 1 0 0,-1 1-1 0 0,-1 0 1 0 0,-3 0-1 0 0,-1 0 1 0 0,-1 1 46 0 0,-15 38-2014 0 0,-2-54-1722 0 0,12-20 2410 0 0,1-2 140 0 0</inkml:trace>
  <inkml:trace contextRef="#ctx0" brushRef="#br0" timeOffset="43922.363">17947 2189 1540 0 0,'0'0'13'0'0,"-9"8"188"0"0,1 1-1 0 0,0 0 0 0 0,0 0 1 0 0,1 0-1 0 0,0 1 0 0 0,1 0 1 0 0,0 0-1 0 0,1 1 0 0 0,0 0 1 0 0,0 0-1 0 0,1 0 0 0 0,1 0 1 0 0,0 1-1 0 0,0 0 0 0 0,1-1 1 0 0,1 1-1 0 0,0 0 0 0 0,0 0 1 0 0,2 5-201 0 0,4 3 132 0 0,1 0 0 0 0,2 0-1 0 0,0-1 1 0 0,1 0 0 0 0,0-1 0 0 0,2 0 0 0 0,0 0 0 0 0,1-1 0 0 0,1 0-1 0 0,0-1 1 0 0,1-1 0 0 0,1 0 0 0 0,1-1 0 0 0,8 5-132 0 0,258 161 369 0 0,-200-140-1703 0 0,1-3 1 0 0,1-4 0 0 0,80 19 1333 0 0,-87-33-1267 0 0</inkml:trace>
  <inkml:trace contextRef="#ctx0" brushRef="#br0" timeOffset="42603.549">19620 2295 1796 0 0,'8'4'5756'0'0,"45"-1"-4405"0"0,178-36-399 0 0,-85-19-4905 0 0,-104 23 1361 0 0,-28 15 1374 0 0</inkml:trace>
  <inkml:trace contextRef="#ctx0" brushRef="#br0" timeOffset="43254.091">20098 1992 1912 0 0,'9'-3'148'0'0,"-1"0"0"0"0,1 0 0 0 0,0 1 1 0 0,-1 0-1 0 0,1 1 0 0 0,0 0 0 0 0,0 1 0 0 0,0-1 0 0 0,0 2 0 0 0,0-1 0 0 0,0 1 0 0 0,0 0 0 0 0,0 1 1 0 0,-1 0-1 0 0,1 1 0 0 0,0 0 0 0 0,-1 0 0 0 0,0 1 0 0 0,0 0 0 0 0,0 0 0 0 0,0 1 0 0 0,-1 0 0 0 0,0 0 1 0 0,0 0-1 0 0,0 1 0 0 0,0 1 0 0 0,-1-1 0 0 0,0 1 0 0 0,-1 0 0 0 0,1 0 0 0 0,-1 1 0 0 0,1 2-148 0 0,-1-1 86 0 0,0 1-1 0 0,-1-1 1 0 0,-1 1-1 0 0,1 0 1 0 0,-2 0-1 0 0,1 0 1 0 0,-1 0-1 0 0,-1 1 1 0 0,0-1 0 0 0,0 0-1 0 0,-1 1 1 0 0,0-1-1 0 0,-1 0 1 0 0,0 1-1 0 0,-1-1 1 0 0,0 0-1 0 0,-1 0 1 0 0,0 0-1 0 0,0 0 1 0 0,-1 0-1 0 0,0-1 1 0 0,-1 0-1 0 0,0 0 1 0 0,-1 0-1 0 0,1 0 1 0 0,-2-1-1 0 0,1 0 1 0 0,-1 0 0 0 0,-5 4-86 0 0,-38 36 1392 0 0,68-78-1104 0 0,260-265-461 0 0,-279 280 63 0 0,-27 35 155 0 0,23-16-44 0 0,1 1 1 0 0,1-1 0 0 0,-1 1 0 0 0,1 0 0 0 0,-1 0 0 0 0,2 0 0 0 0,-1 1-1 0 0,0-1 1 0 0,1 1 0 0 0,0-1 0 0 0,0 1 0 0 0,1 0 0 0 0,0 0 0 0 0,0 0-1 0 0,0 0 1 0 0,0 0 0 0 0,1 0 0 0 0,0 0 0 0 0,1 0 0 0 0,-1 0-1 0 0,1 0 1 0 0,1 3-2 0 0,3 1-206 0 0,1 0 1 0 0,0 0-1 0 0,1-1 0 0 0,0 1 0 0 0,1-1 0 0 0,-1-1 0 0 0,2 0 0 0 0,-1 0 0 0 0,1 0 1 0 0,0-1-1 0 0,1 0 0 0 0,0-1 0 0 0,0 0 0 0 0,0-1 0 0 0,1 0 0 0 0,0 0 1 0 0,0-1-1 0 0,0-1 0 0 0,0 0 0 0 0,0 0 0 0 0,1-1 0 0 0,-1-1 0 0 0,1 0 0 0 0,0 0 1 0 0,-1-1-1 0 0,1-1 0 0 0,4 0 206 0 0,60-17-2552 0 0,-44 4 1136 0 0</inkml:trace>
  <inkml:trace contextRef="#ctx0" brushRef="#br0" timeOffset="43517.027">21265 1662 968 0 0,'49'3'3152'0'0,"31"97"-1279"0"0,-73-78-1674 0 0,0 1 1 0 0,-2-1-1 0 0,0 1 1 0 0,-2 1-1 0 0,0-1 1 0 0,-2 0-1 0 0,-1 1 1 0 0,0-1-1 0 0,-2 1 0 0 0,-1-1 1 0 0,0 0-1 0 0,-2 0 1 0 0,-1 0-1 0 0,-5 14-199 0 0,0-4-50 0 0,-1-1-1 0 0,-1 0 0 0 0,-2-1 0 0 0,-1-1 0 0 0,-2 0 0 0 0,0-1 1 0 0,-2-1-1 0 0,-1-1 0 0 0,-2-1 0 0 0,0 0 0 0 0,-2-2 1 0 0,0-1-1 0 0,-2-1 0 0 0,0-1 0 0 0,-2-2 0 0 0,0 0 0 0 0,-1-2 1 0 0,-1-2-1 0 0,0 0 0 0 0,-1-2 0 0 0,-10 1 51 0 0,-5 2-1030 0 0,-1-2 0 0 0,-1-2 0 0 0,0-3 0 0 0,0-1 0 0 0,-43 0 1030 0 0,7-7-1176 0 0</inkml:trace>
  <inkml:trace contextRef="#ctx0" brushRef="#br0" timeOffset="40345.005">15271 2399 1452 0 0,'6'-24'3872'0'0,"-9"52"-2023"0"0,-4 26-1188 0 0,18 158 769 0 0,101 368-592 0 0,-111-572-1065 0 0,-1-1 1 0 0,1 0-1 0 0,-1 0 0 0 0,-1 1 1 0 0,1-1-1 0 0,-1 0 1 0 0,-1 0-1 0 0,1 0 1 0 0,-1 0-1 0 0,0 0 1 0 0,-1 0-1 0 0,1 0 1 0 0,-2-1-1 0 0,1 1 0 0 0,0-1 1 0 0,-1 0-1 0 0,-1 0 1 0 0,1 0-1 0 0,-1-1 1 0 0,1 1-1 0 0,-2-1 1 0 0,1 0-1 0 0,-1-1 227 0 0,-4 2-1291 0 0,9-5 27 0 0</inkml:trace>
  <inkml:trace contextRef="#ctx0" brushRef="#br0" timeOffset="40560.279">15378 2787 1724 0 0,'19'-13'310'0'0,"1"0"1"0"0,0 1-1 0 0,0 1 0 0 0,1 2 1 0 0,0 0-1 0 0,1 0 0 0 0,0 2 0 0 0,1 1 1 0 0,-1 1-1 0 0,1 1 0 0 0,0 1 1 0 0,0 0-1 0 0,9 2-310 0 0,-23 1 73 0 0,0 0 0 0 0,0 0 1 0 0,0 1-1 0 0,0 0 0 0 0,0 0 1 0 0,0 1-1 0 0,-1 1 0 0 0,1-1 1 0 0,0 1-1 0 0,-1 1 0 0 0,0 0 0 0 0,0 0 1 0 0,0 0-1 0 0,-1 1 0 0 0,1 0 1 0 0,-1 1-1 0 0,5 4-73 0 0,-9-7 46 0 0,-1 0 0 0 0,1 1 0 0 0,-1-1 1 0 0,0 0-1 0 0,0 1 0 0 0,0-1 0 0 0,-1 1 0 0 0,1 0 0 0 0,-1-1 1 0 0,0 1-1 0 0,0 0 0 0 0,0 0 0 0 0,-1 0 0 0 0,1 0 1 0 0,-1 0-1 0 0,0-1 0 0 0,0 1 0 0 0,-1 0 0 0 0,1 0 0 0 0,-1 0 1 0 0,1 0-1 0 0,-1 0 0 0 0,-1 0 0 0 0,1-1 0 0 0,0 1 0 0 0,-1 0 1 0 0,0-1-1 0 0,0 0 0 0 0,0 1 0 0 0,0-1 0 0 0,0 0 0 0 0,-1 0 1 0 0,0 1-47 0 0,-99 90 365 0 0,100-93-364 0 0,-20 15-402 0 0,-1 0 0 0 0,0-2-1 0 0,-1-1 1 0 0,0 0 0 0 0,-1-2 0 0 0,0-1-1 0 0,-1-1 1 0 0,0-1 0 0 0,-1-2 0 0 0,1 0-1 0 0,-1-2 1 0 0,-7 0 401 0 0,4-7-1188 0 0,-15-12-3 0 0</inkml:trace>
  <inkml:trace contextRef="#ctx0" brushRef="#br0" timeOffset="39659.874">14283 2489 2204 0 0,'108'383'4899'0'0,"-97"-355"-4988"0"0,16 30-473 0 0,2-34-3059 0 0,-25-24 2378 0 0</inkml:trace>
  <inkml:trace contextRef="#ctx0" brushRef="#br0" timeOffset="40049.965">14594 2742 896 0 0,'9'8'264'0'0,"-1"1"-1"0"0,0 0 1 0 0,0 1-1 0 0,-1-1 1 0 0,0 1-1 0 0,0 1 1 0 0,-1-1-1 0 0,-1 1 1 0 0,0 0-1 0 0,0 1 1 0 0,-1-1-1 0 0,-1 1 1 0 0,0-1-1 0 0,0 1 1 0 0,-1 0-1 0 0,-1 0 1 0 0,0 1 0 0 0,-1-1-1 0 0,0 0 1 0 0,-1 10-264 0 0,1-18 91 0 0,-1-1 1 0 0,1 1 0 0 0,0 0 0 0 0,-1 0 0 0 0,0-1 0 0 0,0 1-1 0 0,0 0 1 0 0,-1-1 0 0 0,1 1 0 0 0,-1-1 0 0 0,0 1 0 0 0,1-1 0 0 0,-2 0-1 0 0,1 0 1 0 0,0 0 0 0 0,-1 0 0 0 0,1 0 0 0 0,-1-1 0 0 0,0 1-1 0 0,0-1 1 0 0,0 1 0 0 0,0-1 0 0 0,0 0 0 0 0,0 0 0 0 0,-1-1-1 0 0,1 1 1 0 0,-1-1 0 0 0,-2 2-92 0 0,5-3 249 0 0,-9-3 206 0 0,6-3-434 0 0,1 1 1 0 0,0-1-1 0 0,0 0 1 0 0,0-1-1 0 0,1 1 1 0 0,0 0 0 0 0,0-1-1 0 0,0 1 1 0 0,1-1-1 0 0,0 0 1 0 0,0 1 0 0 0,1-1-1 0 0,0 0 1 0 0,0 0-1 0 0,1 1 1 0 0,-1-1 0 0 0,2 0-1 0 0,-1 1 1 0 0,1-1-1 0 0,0 1 1 0 0,0-1 0 0 0,0 1-1 0 0,1 0 1 0 0,0 0-1 0 0,0 0 1 0 0,4-4-22 0 0,-1-3-32 0 0,1 1 0 0 0,0 0 0 0 0,1 0 0 0 0,1 1 0 0 0,0 0 0 0 0,0 0 0 0 0,1 1 0 0 0,0 0 0 0 0,1 1 0 0 0,0 0 0 0 0,0 1 1 0 0,1 0-1 0 0,9-4 32 0 0,-17 11-23 0 0,0 0 0 0 0,0 0 0 0 0,1 0 0 0 0,-1 1 0 0 0,1-1 0 0 0,-1 1 0 0 0,0 0 0 0 0,1 0 0 0 0,-1 1 0 0 0,1-1 0 0 0,-1 1 1 0 0,0 0-1 0 0,1 0 0 0 0,-1 1 0 0 0,0-1 0 0 0,0 1 0 0 0,0 0 0 0 0,0 0 0 0 0,0 0 0 0 0,0 1 0 0 0,-1-1 0 0 0,1 1 1 0 0,-1 0-1 0 0,0 0 0 0 0,0 0 0 0 0,0 0 0 0 0,0 1 0 0 0,0-1 0 0 0,-1 1 0 0 0,2 1 23 0 0,60 122-305 0 0,-50-5-291 0 0,-14-70-3583 0 0,0-51 3036 0 0,0-1-30 0 0</inkml:trace>
  <inkml:trace contextRef="#ctx0" brushRef="#br0" timeOffset="39103.741">13230 2637 1236 0 0,'17'-3'186'0'0,"0"0"0"0"0,0 1 0 0 0,0 1-1 0 0,0 1 1 0 0,0 0 0 0 0,0 1 0 0 0,-1 1 0 0 0,1 0 0 0 0,0 1-1 0 0,-1 1 1 0 0,1 1 0 0 0,-1 0 0 0 0,0 2 0 0 0,-1-1 0 0 0,1 2-1 0 0,-2 0 1 0 0,1 1 0 0 0,5 4-186 0 0,-13-8 87 0 0,-1 1 0 0 0,0-1 1 0 0,0 1-1 0 0,-1 0 0 0 0,0 1 0 0 0,0-1 0 0 0,0 1 0 0 0,-1 0 0 0 0,0 0 1 0 0,0 1-1 0 0,-1-1 0 0 0,0 1 0 0 0,0-1 0 0 0,-1 1 0 0 0,0 0 1 0 0,0 0-1 0 0,0 0 0 0 0,-2 1 0 0 0,1-1 0 0 0,-1 0 0 0 0,0 0 0 0 0,0 0 1 0 0,-1 1-1 0 0,0-1 0 0 0,-1 3-87 0 0,-9 8 126 0 0,-1 0 0 0 0,-1-1 1 0 0,0 0-1 0 0,-1-1 0 0 0,-1 0 1 0 0,-1-1-1 0 0,0-1 0 0 0,-1-1 0 0 0,-1 0 1 0 0,0-1-1 0 0,-1-1 0 0 0,0-1 0 0 0,-1 0 1 0 0,0-2-1 0 0,0 0 0 0 0,-1-1 1 0 0,0-1-1 0 0,-10 1-126 0 0,31-8-37 0 0,-1 1 0 0 0,0 0-1 0 0,0 0 1 0 0,1 0 0 0 0,-1-1 0 0 0,0 1 0 0 0,0 0 0 0 0,0-1 0 0 0,0 1 0 0 0,0 0-1 0 0,0-1 1 0 0,0 0 0 0 0,0 1 0 0 0,0-1 0 0 0,0 1 0 0 0,0-1 0 0 0,-1 0 0 0 0,1 0-1 0 0,0 0 1 0 0,0 0 0 0 0,0 0 0 0 0,0 0 0 0 0,0 0 0 0 0,0 0 0 0 0,-1 0-1 0 0,1 0 1 0 0,0-1 0 0 0,0 1 0 0 0,0 0 0 0 0,0-1 0 0 0,0 1 0 0 0,0-1 0 0 0,0 1-1 0 0,0-1 1 0 0,0 0 0 0 0,0 1 0 0 0,0-1 0 0 0,1 0 0 0 0,-1 0 0 0 0,0 1 0 0 0,0-1-1 0 0,1 0 1 0 0,-1 0 0 0 0,0 0 0 0 0,1 0 0 0 0,-1 0 0 0 0,1 0 0 0 0,-1 0 0 0 0,1 0-1 0 0,0 0 1 0 0,-1 0 0 0 0,1 0 0 0 0,0 0 0 0 0,0-1 0 0 0,0 1 0 0 0,-1 0 0 0 0,1 0-1 0 0,0 0 1 0 0,1 0 0 0 0,-1 0 0 0 0,0 0 0 0 0,0-1 0 0 0,0 1 0 0 0,1 0-1 0 0,-1 0 1 0 0,1 0 0 0 0,-1 0 0 0 0,1 0 0 0 0,-1 0 37 0 0,47-69-3099 0 0,-16 41 1899 0 0</inkml:trace>
  <inkml:trace contextRef="#ctx0" brushRef="#br0" timeOffset="39366.835">13803 2609 2148 0 0,'-10'0'183'0'0,"1"1"0"0"0,0 0-1 0 0,-1 1 1 0 0,1 0 0 0 0,0 0-1 0 0,0 1 1 0 0,0 0 0 0 0,0 1 0 0 0,1 0-1 0 0,-1 0 1 0 0,1 1 0 0 0,0 0 0 0 0,0 0-1 0 0,1 1 1 0 0,0 0 0 0 0,0 0-1 0 0,0 1 1 0 0,0 0 0 0 0,1 0 0 0 0,0 2-183 0 0,-1 1 102 0 0,0 1 0 0 0,1 0 1 0 0,0 0-1 0 0,1 1 1 0 0,1 0-1 0 0,0 0 0 0 0,0 0 1 0 0,1 0-1 0 0,0 0 1 0 0,1 1-1 0 0,1-1 1 0 0,0 1-1 0 0,1 4-102 0 0,3-4-11 0 0,1 0 0 0 0,1 0 0 0 0,0 0 1 0 0,1-1-1 0 0,0 0 0 0 0,1 0 0 0 0,0-1 0 0 0,1 0 0 0 0,1 0 0 0 0,-1 0 1 0 0,1-1-1 0 0,1-1 0 0 0,0 1 0 0 0,1-2 0 0 0,-1 1 0 0 0,2-2 0 0 0,-1 1 0 0 0,1-2 1 0 0,0 1-1 0 0,0-2 0 0 0,1 1 0 0 0,0-2 0 0 0,-1 0 0 0 0,14 3 11 0 0,104 12-3531 0 0,-105-19 2389 0 0</inkml:trace>
  <inkml:trace contextRef="#ctx0" brushRef="#br0" timeOffset="38393.219">11982 2985 2196 0 0,'-15'0'1227'0'0,"12"3"2285"0"0,10-1-3443 0 0,-1-1-1 0 0,0 1 0 0 0,1-2 1 0 0,-1 1-1 0 0,1-1 0 0 0,-1 0 1 0 0,1 0-1 0 0,-1 0 0 0 0,1-1 1 0 0,-1 0-1 0 0,0-1 0 0 0,1 1 1 0 0,-1-1-1 0 0,0 0 0 0 0,0-1 1 0 0,5-2-69 0 0,23-5 206 0 0,329-55 707 0 0,-117 33-3368 0 0,-181 24 808 0 0,7-5-1105 0 0,-49 6 1306 0 0</inkml:trace>
  <inkml:trace contextRef="#ctx0" brushRef="#br0" timeOffset="38669.569">12372 2637 1452 0 0,'-2'0'93'0'0,"1"-1"1"0"0,-1 1-1 0 0,1 0 0 0 0,-1-1 1 0 0,1 1-1 0 0,-1 0 0 0 0,1 0 1 0 0,-1 0-1 0 0,1 0 0 0 0,0 0 0 0 0,-1 1 1 0 0,1-1-1 0 0,-1 0 0 0 0,1 1 1 0 0,-1-1-1 0 0,1 1 0 0 0,0-1 1 0 0,-1 1-1 0 0,1 0 0 0 0,0-1 0 0 0,-1 1 1 0 0,1 0-1 0 0,0 0 0 0 0,0 0 1 0 0,0 0-1 0 0,0 0 0 0 0,0 0 1 0 0,0 0-1 0 0,0 1 0 0 0,0-1 1 0 0,0 0-1 0 0,1 0 0 0 0,-1 1 0 0 0,0-1 1 0 0,1 0-1 0 0,-1 1 0 0 0,1-1 1 0 0,0 1-1 0 0,-1-1 0 0 0,1 1 1 0 0,0-1-1 0 0,0 1 0 0 0,0-1 0 0 0,0 1 1 0 0,0-1-1 0 0,0 1 0 0 0,0-1 1 0 0,1 0-1 0 0,-1 1 0 0 0,0-1 1 0 0,1 1-1 0 0,-1-1 0 0 0,1 1 0 0 0,0-1 1 0 0,-1 0-1 0 0,2 1-93 0 0,21 84 438 0 0,-22-85-416 0 0,135 384 1436 0 0,-113-257-2399 0 0,-15 0-3532 0 0,-8-112 3224 0 0</inkml:trace>
  <inkml:trace contextRef="#ctx0" brushRef="#br0" timeOffset="72132.507">6757 5878 1108 0 0,'41'1'3190'0'0,"186"-14"-838"0"0,-9-3-1724 0 0,-80 15-4221 0 0,-111 4 2311 0 0,5 9 43 0 0</inkml:trace>
  <inkml:trace contextRef="#ctx0" brushRef="#br0" timeOffset="72381.71">6874 6208 1652 0 0,'31'8'756'0'0,"4"0"-76"0"0,8-4-104 0 0,-22-4 16 0 0,15 0-192 0 0,6 0 64 0 0,6 0-168 0 0,6 0-27 0 0,3 0-554 0 0,-2 0-527 0 0,0 0-504 0 0,0 0 40 0 0</inkml:trace>
  <inkml:trace contextRef="#ctx0" brushRef="#br0" timeOffset="32652.626">5303 3217 1100 0 0,'-7'-20'4764'0'0,"-17"46"-3199"0"0,17-6-1469 0 0,1 1-1 0 0,1 0 1 0 0,0 0-1 0 0,2 0 0 0 0,0 0 1 0 0,2 0-1 0 0,0 1 1 0 0,1-1-1 0 0,2 0 0 0 0,0 1 1 0 0,1-1-1 0 0,1 0 1 0 0,1 0-1 0 0,0-1 0 0 0,2 1 1 0 0,1-1-1 0 0,0-1 1 0 0,1 0-1 0 0,2 0 0 0 0,-1 0 1 0 0,14 15-96 0 0,12 108-2256 0 0,-77-99-1717 0 0,22-40 2845 0 0</inkml:trace>
  <inkml:trace contextRef="#ctx0" brushRef="#br0" timeOffset="32902.212">5395 3259 1884 0 0,'12'0'137'0'0,"0"1"-1"0"0,-1 0 1 0 0,1 0-1 0 0,-1 1 1 0 0,1 1-1 0 0,-1 0 1 0 0,0 1 0 0 0,0 0-1 0 0,0 0 1 0 0,0 1-1 0 0,-1 1 1 0 0,0 0-1 0 0,0 0 1 0 0,0 1-1 0 0,-1 0 1 0 0,0 1 0 0 0,0 0-1 0 0,-1 0 1 0 0,0 1-1 0 0,-1 0 1 0 0,0 0-1 0 0,0 1 1 0 0,-1 0-1 0 0,0 0 1 0 0,-1 0-1 0 0,0 1 1 0 0,0 0 0 0 0,-1 0-1 0 0,-1 0 1 0 0,0 1-1 0 0,1 8-136 0 0,-6-10-31 0 0,0-1 1 0 0,-1 0-1 0 0,0 0 0 0 0,-1 0 0 0 0,0-1 1 0 0,0 1-1 0 0,-1-1 0 0 0,0 0 0 0 0,0 0 0 0 0,-1-1 1 0 0,0 1-1 0 0,0-1 0 0 0,-1-1 0 0 0,0 1 0 0 0,0-1 1 0 0,-1 0-1 0 0,1-1 0 0 0,-1 0 0 0 0,-1 0 1 0 0,1-1-1 0 0,0 1 0 0 0,-1-2 0 0 0,0 0 0 0 0,0 0 1 0 0,0 0-1 0 0,-1-1 0 0 0,1 0 0 0 0,0-1 0 0 0,-9 0 31 0 0,-51-19-2325 0 0,44 1 1018 0 0</inkml:trace>
  <inkml:trace contextRef="#ctx0" brushRef="#br0" timeOffset="33134.355">5838 2912 1140 0 0,'7'1'129'0'0,"0"0"0"0"0,0 0 0 0 0,0 1 0 0 0,0 0 0 0 0,-1 0 1 0 0,1 0-1 0 0,0 1 0 0 0,-1 0 0 0 0,0 1 0 0 0,0-1 0 0 0,0 1 0 0 0,0 0 0 0 0,0 1 0 0 0,-1-1 0 0 0,0 1 0 0 0,0 0 0 0 0,0 1 0 0 0,0-1 1 0 0,-1 1-1 0 0,0 0 0 0 0,0 0 0 0 0,-1 0 0 0 0,0 0 0 0 0,0 1 0 0 0,2 6-129 0 0,39 180 1674 0 0,-41-163-1426 0 0,-2 1 0 0 0,0-1 0 0 0,-2 0 0 0 0,-2 1 1 0 0,0-1-1 0 0,-2 0 0 0 0,-8 24-248 0 0,3-21-69 0 0,-2-1-1 0 0,-2 0 1 0 0,0-1-1 0 0,-2 0 1 0 0,-2-1 0 0 0,-1-1-1 0 0,-1-1 1 0 0,-1 0-1 0 0,-1-2 1 0 0,-2-1 0 0 0,-1 0 69 0 0,-46 24-3901 0 0,56-47 2655 0 0</inkml:trace>
  <inkml:trace contextRef="#ctx0" brushRef="#br0" timeOffset="31176.658">3553 2940 1224 0 0,'-3'-3'124'0'0,"0"-1"0"0"0,-1 1-1 0 0,1 0 1 0 0,-1 0 0 0 0,0 0 0 0 0,1 0-1 0 0,-1 1 1 0 0,-1-1 0 0 0,1 1-1 0 0,0 0 1 0 0,0 1 0 0 0,-1-1 0 0 0,1 1-1 0 0,-1-1 1 0 0,0 1 0 0 0,1 1 0 0 0,-1-1-1 0 0,0 1 1 0 0,0 0 0 0 0,1 0 0 0 0,-1 0-1 0 0,0 0 1 0 0,1 1 0 0 0,-6 1-124 0 0,0 3 99 0 0,1 0 0 0 0,0 1-1 0 0,-1 0 1 0 0,2 1 0 0 0,-1 0 0 0 0,1 0 0 0 0,0 1 0 0 0,1 0 0 0 0,-1 0 0 0 0,2 1 0 0 0,-1 0 0 0 0,1 0 0 0 0,0 0-1 0 0,1 1 1 0 0,0 0 0 0 0,1 0 0 0 0,0 0 0 0 0,1 1 0 0 0,0-1 0 0 0,0 4-99 0 0,-27 221 1510 0 0,33-195-1220 0 0,2 0-1 0 0,2-1 1 0 0,1 0 0 0 0,2-1-1 0 0,2 0 1 0 0,1 0 0 0 0,12 22-290 0 0,46 160 149 0 0,-68-213-347 0 0,0 0-1 0 0,-1 0 1 0 0,0 0 0 0 0,0 0-1 0 0,0 0 1 0 0,-1 1 0 0 0,0-1-1 0 0,-1 0 1 0 0,1 1 0 0 0,-1-1-1 0 0,-1 1 1 0 0,0-1 0 0 0,0 0-1 0 0,0 1 1 0 0,-1-1 0 0 0,0 0-1 0 0,0 0 1 0 0,-1 0 0 0 0,1 0-1 0 0,-2 0 1 0 0,1-1 0 0 0,-1 1-1 0 0,0-1 1 0 0,0 0 0 0 0,-1 0-1 0 0,0-1 1 0 0,0 1 0 0 0,0-1-1 0 0,-1 0 1 0 0,1 0 0 0 0,-1-1-1 0 0,0 0 1 0 0,-1 0 0 0 0,1 0-1 0 0,-1-1 1 0 0,-4 2 198 0 0,-20-4-1203 0 0</inkml:trace>
  <inkml:trace contextRef="#ctx0" brushRef="#br0" timeOffset="31426.117">3105 3547 1356 0 0,'20'-15'748'0'0,"1"2"-68"0"0,6 0-144 0 0,1 1-68 0 0,4 2-136 0 0,0 0 68 0 0,2 3-124 0 0,3 4-32 0 0,6-4 64 0 0,-4 4-131 0 0,7-2-137 0 0,0 2-4 0 0,-3-1-333 0 0,3-1-147 0 0,-5 0-148 0 0,0 2-612 0 0,5-5-52 0 0</inkml:trace>
  <inkml:trace contextRef="#ctx0" brushRef="#br0" timeOffset="31677.361">4019 3149 1336 0 0,'-14'15'251'0'0,"0"2"1"0"0,1-1-1 0 0,1 2 0 0 0,1-1 1 0 0,0 2-1 0 0,2-1 0 0 0,0 2 1 0 0,1-1-1 0 0,1 1 0 0 0,0 0 1 0 0,2 0-1 0 0,0 1 0 0 0,2 0 0 0 0,-2 14-251 0 0,8 91 770 0 0,5-93-716 0 0,1-1 0 0 0,2 0 0 0 0,1-1 0 0 0,2 0 0 0 0,1-1-1 0 0,1 0 1 0 0,1-1 0 0 0,2-1 0 0 0,1-1 0 0 0,21 22-54 0 0,97 54-3781 0 0,-108-90 2559 0 0</inkml:trace>
  <inkml:trace contextRef="#ctx0" brushRef="#br0" timeOffset="32001.624">4239 3336 888 0 0,'7'1'102'0'0,"0"0"0"0"0,0 1 0 0 0,0 0 1 0 0,-1 1-1 0 0,1-1 0 0 0,-1 1 0 0 0,0 0 0 0 0,1 1 0 0 0,-2 0 0 0 0,1 0 1 0 0,0 0-1 0 0,-1 1 0 0 0,0-1 0 0 0,0 1 0 0 0,0 1 0 0 0,0-1 0 0 0,-1 0 1 0 0,0 1-1 0 0,0 0 0 0 0,-1 0 0 0 0,1 0 0 0 0,-1 1 0 0 0,-1-1 0 0 0,1 1 1 0 0,-1 0-1 0 0,0-1 0 0 0,-1 1 0 0 0,0 0 0 0 0,0 0 0 0 0,0 0 0 0 0,-1 4-102 0 0,-4-1 174 0 0,-1 0-1 0 0,-1 0 0 0 0,0-1 1 0 0,0 1-1 0 0,0-1 0 0 0,-2-1 1 0 0,1 1-1 0 0,-1-1 1 0 0,0-1-1 0 0,0 1 0 0 0,-1-1 1 0 0,0-1-1 0 0,0 0 0 0 0,-1 0 1 0 0,0-1-1 0 0,0 0 0 0 0,0 0 1 0 0,-10 2-174 0 0,4-5 295 0 0,18-39-526 0 0,10 17 59 0 0,1 0-1 0 0,1 1 1 0 0,1 1-1 0 0,0 0 1 0 0,2 1-1 0 0,0 0 1 0 0,0 2-1 0 0,2 0 1 0 0,0 1-1 0 0,0 1 1 0 0,1 1-1 0 0,8-3 173 0 0,7-8-351 0 0,-4 3 100 0 0,-1 2 16 0 0</inkml:trace>
  <inkml:trace contextRef="#ctx0" brushRef="#br0" timeOffset="32172.814">4616 3264 4256 0 0,'-58'14'1148'0'0,"44"-8"-1065"0"0,1 0 0 0 0,0 1 0 0 0,0 0-1 0 0,1 1 1 0 0,0 0 0 0 0,0 1 0 0 0,1 1 0 0 0,0 0 0 0 0,1 0 0 0 0,0 1 0 0 0,1 0 0 0 0,0 1 0 0 0,1 0 0 0 0,0 0 0 0 0,0 1-1 0 0,2 0 1 0 0,-1 0 0 0 0,2 1 0 0 0,0-1 0 0 0,1 1 0 0 0,0 1 0 0 0,0 4-83 0 0,4-14 13 0 0,0 0-1 0 0,1 0 1 0 0,0 0 0 0 0,0 0 0 0 0,0 0-1 0 0,1 0 1 0 0,-1-1 0 0 0,1 1 0 0 0,0 0-1 0 0,0-1 1 0 0,1 0 0 0 0,0 1 0 0 0,-1-1-1 0 0,1 0 1 0 0,1 0 0 0 0,-1-1 0 0 0,1 1-1 0 0,-1-1 1 0 0,1 0 0 0 0,0 0 0 0 0,0 0-1 0 0,0 0 1 0 0,1 0 0 0 0,-1-1 0 0 0,0 0-1 0 0,1 0 1 0 0,0 0 0 0 0,3 0-13 0 0,148 27-1979 0 0,-129-26 935 0 0,7 0-184 0 0,-16-2 58 0 0</inkml:trace>
  <inkml:trace contextRef="#ctx0" brushRef="#br0" timeOffset="32359.849">4931 3681 1140 0 0,'4'21'728'0'0,"-4"-2"-104"0"0,-2 4-44 0 0,2-10-48 0 0,-16 29-108 0 0,3-12 92 0 0,-3-3-116 0 0,-7 1-172 0 0,0-5-12 0 0,-4-1-15 0 0,3 0-89 0 0,-3-11-20 0 0,2 1-196 0 0,5-4-321 0 0,20-8-351 0 0,-14 0-576 0 0,-11-15 20 0 0</inkml:trace>
  <inkml:trace contextRef="#ctx0" brushRef="#br0" timeOffset="29701.397">1894 3191 1360 0 0,'3'-15'1176'0'0,"12"-1"-839"0"0,-15 13-161 0 0,0 3-11 0 0,0 0 25 0 0,5 6 24 0 0,2 8-93 0 0,-2 1-1 0 0,0 0 0 0 0,0 0 0 0 0,-2 0 0 0 0,0 1 0 0 0,-1-1 1 0 0,0 1-1 0 0,-1 0 0 0 0,-1-1 0 0 0,0 1 0 0 0,-1 0 1 0 0,-1-1-1 0 0,-1 1 0 0 0,0-1 0 0 0,-1 1 0 0 0,-3 5-120 0 0,-1 32 222 0 0,-39 382 1755 0 0,47-428-1973 0 0,1-1 0 0 0,0 0 0 0 0,0 1 0 0 0,0-1 0 0 0,1 0 0 0 0,0 0 0 0 0,0 0 0 0 0,1 0 0 0 0,-1 0 0 0 0,1 0 0 0 0,1-1 0 0 0,-1 1 0 0 0,1-1 0 0 0,0 0 0 0 0,0 0 0 0 0,1 0-4 0 0,-3-3-112 0 0,0 0 0 0 0,1 0 0 0 0,-1 0-1 0 0,0-1 1 0 0,1 1 0 0 0,-1-1-1 0 0,1 0 1 0 0,0 0 0 0 0,-1 0 0 0 0,1 0-1 0 0,0 0 1 0 0,-1 0 0 0 0,1-1-1 0 0,0 0 1 0 0,0 1 0 0 0,0-1 0 0 0,0 0-1 0 0,0 0 1 0 0,-1-1 0 0 0,1 1 0 0 0,0 0-1 0 0,0-1 1 0 0,0 0 0 0 0,-1 0-1 0 0,1 1 1 0 0,0-2 112 0 0,32-16-859 0 0,-8 2 37 0 0</inkml:trace>
  <inkml:trace contextRef="#ctx0" brushRef="#br0" timeOffset="29978.676">2275 3754 1336 0 0,'-52'2'2276'0'0,"40"2"-2166"0"0,0 1 0 0 0,1 1 1 0 0,0-1-1 0 0,0 2 1 0 0,0-1-1 0 0,1 1 0 0 0,0 1 1 0 0,0 0-1 0 0,1 1 0 0 0,0 0 1 0 0,0 0-1 0 0,1 0 1 0 0,0 1-1 0 0,1 1 0 0 0,0-1 1 0 0,1 1-1 0 0,0 0 0 0 0,1 1 1 0 0,0 0-1 0 0,0-1 1 0 0,2 1-1 0 0,-1 3-110 0 0,4-11 15 0 0,1 0-1 0 0,-1-1 1 0 0,1 1 0 0 0,0-1 0 0 0,1 0-1 0 0,-1 1 1 0 0,1-1 0 0 0,-1 0-1 0 0,1 0 1 0 0,0 0 0 0 0,0 0 0 0 0,0 0-1 0 0,1 0 1 0 0,-1 0 0 0 0,1-1 0 0 0,-1 1-1 0 0,1-1 1 0 0,0 0 0 0 0,0 0 0 0 0,0 0-1 0 0,0 0 1 0 0,0 0 0 0 0,1-1 0 0 0,-1 1-1 0 0,0-1 1 0 0,1 0 0 0 0,-1 0-1 0 0,1 0 1 0 0,-1-1 0 0 0,4 1-15 0 0,16 1-14 0 0,0-1 1 0 0,0-1-1 0 0,0-1 0 0 0,-1-1 1 0 0,1-1-1 0 0,0-1 1 0 0,-1-1-1 0 0,0-1 0 0 0,9-4 14 0 0,50-30-2180 0 0,-85 26 167 0 0,-17-5 803 0 0</inkml:trace>
  <inkml:trace contextRef="#ctx0" brushRef="#br0" timeOffset="30521.723">2168 3824 1060 0 0,'-2'-1'77'0'0,"-1"-1"-9"0"0,0 0-1 0 0,0 0 1 0 0,0 0 0 0 0,0 0 0 0 0,0-1 0 0 0,1 1-1 0 0,-1-1 1 0 0,0 1 0 0 0,1-1 0 0 0,0 0 0 0 0,0 0-1 0 0,0 0 1 0 0,0 0 0 0 0,0-1 0 0 0,1 1 0 0 0,-1 0-1 0 0,1-1 1 0 0,0 1 0 0 0,0-1 0 0 0,0 1 0 0 0,1-1-1 0 0,-1 0 1 0 0,1 1 0 0 0,0-1 0 0 0,0 1 0 0 0,0-1 0 0 0,0 0-1 0 0,1 1 1 0 0,-1-1 0 0 0,1 0-68 0 0,13-13 63 0 0,1 2-1 0 0,1-1 1 0 0,0 2 0 0 0,1 0-1 0 0,1 1 1 0 0,0 1 0 0 0,1 0 0 0 0,0 1-1 0 0,0 2 1 0 0,1 0 0 0 0,0 1-1 0 0,1 0 1 0 0,0 2 0 0 0,0 1 0 0 0,1 0-1 0 0,-1 2 1 0 0,1 0 0 0 0,0 2-1 0 0,0 0 1 0 0,3 2-63 0 0,-23-2 5 0 0,1 1-1 0 0,-1-1 0 0 0,0 1 1 0 0,1 0-1 0 0,-1 0 1 0 0,0 0-1 0 0,0 0 1 0 0,1 1-1 0 0,-1-1 1 0 0,0 1-1 0 0,0-1 1 0 0,0 1-1 0 0,1 0 1 0 0,-1 0-1 0 0,0 0 1 0 0,0 0-1 0 0,0 0 1 0 0,0 0-1 0 0,-1 0 1 0 0,1 1-1 0 0,0-1 1 0 0,0 1-1 0 0,-1-1 0 0 0,1 1 1 0 0,-1 0-1 0 0,1-1 1 0 0,-1 1-1 0 0,0 0 1 0 0,0 0-1 0 0,0 0 1 0 0,0 0-1 0 0,0 0 1 0 0,0 1-1 0 0,0-1 1 0 0,-1 0-1 0 0,1 0 1 0 0,-1 0-1 0 0,0 1 1 0 0,1-1-1 0 0,-1 0 1 0 0,0 1-1 0 0,0-1 0 0 0,-1 0 1 0 0,1 0-1 0 0,0 1 1 0 0,-1-1-1 0 0,1 0 1 0 0,-1 0-1 0 0,0 0 1 0 0,0 0-1 0 0,0 0 1 0 0,0 1-5 0 0,-105 167 336 0 0,106-169-334 0 0,0 0 1 0 0,0 0-1 0 0,0 0 1 0 0,0 0-1 0 0,0 0 0 0 0,0 0 1 0 0,0 0-1 0 0,0 0 1 0 0,0 0-1 0 0,1 0 1 0 0,-1 0-1 0 0,0 0 0 0 0,1 0 1 0 0,-1 0-1 0 0,1 0 1 0 0,-1-1-1 0 0,1 1 1 0 0,-1 0-1 0 0,1 0 0 0 0,0 0 1 0 0,-1-1-1 0 0,1 1 1 0 0,0 0-1 0 0,0-1 1 0 0,-1 1-1 0 0,1-1 0 0 0,0 1 1 0 0,0-1-1 0 0,0 1 1 0 0,0-1-1 0 0,0 0 1 0 0,0 1-1 0 0,0-1 0 0 0,0 0 1 0 0,0 0-1 0 0,0 1 1 0 0,0-1-1 0 0,-1 0 1 0 0,1 0-1 0 0,0 0 0 0 0,0 0 1 0 0,0 0-1 0 0,0-1 1 0 0,0 1-1 0 0,0 0 1 0 0,0 0-1 0 0,0-1 0 0 0,0 1 1 0 0,0 0-1 0 0,0-1 1 0 0,0 1-1 0 0,0-1 1 0 0,-1 1-1 0 0,1-1 0 0 0,0 0 1 0 0,0 1-1 0 0,-1-1-2 0 0,62-19 121 0 0,-14 3-373 0 0,-40 15 163 0 0,1 0 0 0 0,0-1-1 0 0,-1 0 1 0 0,0 0 0 0 0,1-1 0 0 0,-1 0 0 0 0,-1 0 0 0 0,1-1-1 0 0,-1 0 1 0 0,0 0 0 0 0,0-1 0 0 0,0 0 0 0 0,5-6 89 0 0,-13 8 12 0 0,1 0 0 0 0,0 0 0 0 0,-1 1 0 0 0,0-1 0 0 0,0 0 0 0 0,0 0-1 0 0,-1 1 1 0 0,1-1 0 0 0,-1 1 0 0 0,0-1 0 0 0,0 1 0 0 0,0-1 0 0 0,0 1 0 0 0,0 0 0 0 0,-1 0 0 0 0,0 0 0 0 0,1 1 0 0 0,-1-1 0 0 0,0 0 0 0 0,0 1 0 0 0,-1 0 0 0 0,1 0 0 0 0,0 0 0 0 0,-1 0 0 0 0,-2-1-12 0 0,-2-3 383 0 0,-13 1 1428 0 0,35 40-1372 0 0,-5-13-352 0 0,18 60 349 0 0,-4 0 0 0 0,-4 1 0 0 0,-3 1 0 0 0,-4 1 0 0 0,-3 0 0 0 0,-4 26-436 0 0,-5-88 166 0 0,0 1 0 0 0,-2-1 1 0 0,-1 1-1 0 0,-1-1 0 0 0,-1 0 0 0 0,-1 0 0 0 0,0-1 1 0 0,-2 0-1 0 0,-1 0 0 0 0,-1-1 0 0 0,0 0 1 0 0,-2 0-1 0 0,0-1 0 0 0,-2-1 0 0 0,0 0 0 0 0,-1-1 1 0 0,0-1-1 0 0,-2 0 0 0 0,-11 9-166 0 0,25-24-7 0 0,0 0 1 0 0,0-1-1 0 0,0 1 0 0 0,-1-1 0 0 0,1 0 1 0 0,0 0-1 0 0,0 0 0 0 0,-1 0 0 0 0,1 0 0 0 0,0-1 1 0 0,-1 1-1 0 0,1-1 0 0 0,-1 0 0 0 0,1 0 1 0 0,-1-1-1 0 0,1 1 0 0 0,0-1 0 0 0,-1 1 1 0 0,1-1-1 0 0,0 0 0 0 0,-1 0 0 0 0,1-1 0 0 0,0 1 1 0 0,0-1-1 0 0,0 0 0 0 0,0 1 0 0 0,0-1 1 0 0,1 0-1 0 0,-1-1 0 0 0,1 1 0 0 0,-1 0 1 0 0,1-1-1 0 0,0 1 0 0 0,-1-1 0 0 0,1 0 0 0 0,1 0 1 0 0,-1 0-1 0 0,0 0 0 0 0,1 0 0 0 0,-1 0 1 0 0,1 0-1 0 0,0-1 0 0 0,0 1 0 0 0,1 0 0 0 0,-1-1 1 0 0,1 1-1 0 0,-1 0 0 0 0,1-1 0 0 0,0 1 1 0 0,0-1-1 0 0,0 1 0 0 0,1-2 7 0 0,-2-24-633 0 0,1 0 0 0 0,1 0 0 0 0,2 1 0 0 0,1-1-1 0 0,1 1 1 0 0,1 0 0 0 0,2 0 0 0 0,1 0 0 0 0,1 1 0 0 0,1 1-1 0 0,13-22 634 0 0,43-80-2625 0 0,-30 69 1400 0 0</inkml:trace>
  <inkml:trace contextRef="#ctx0" brushRef="#br0" timeOffset="64554.149">2173 5471 1468 0 0,'-1'-3'51'0'0,"0"0"0"0"0,-1 0-1 0 0,1 0 1 0 0,-1 0 0 0 0,0 1 0 0 0,0-1-1 0 0,0 0 1 0 0,-1 1 0 0 0,1 0-1 0 0,0-1 1 0 0,-1 1 0 0 0,0 0 0 0 0,1 0-1 0 0,-1 1 1 0 0,0-1 0 0 0,0 1 0 0 0,0-1-1 0 0,0 1 1 0 0,0 0 0 0 0,0 0-1 0 0,-1 0 1 0 0,1 0 0 0 0,0 1 0 0 0,0-1-1 0 0,-1 1 1 0 0,1 0 0 0 0,0 0 0 0 0,-1 0-1 0 0,1 1 1 0 0,0-1 0 0 0,0 1-1 0 0,-1-1 1 0 0,1 1 0 0 0,0 0 0 0 0,0 0-1 0 0,0 1 1 0 0,0-1 0 0 0,0 1 0 0 0,0-1-1 0 0,0 1 1 0 0,1 0 0 0 0,-1 0-1 0 0,1 0 1 0 0,-1 1 0 0 0,1-1 0 0 0,-2 3-51 0 0,-6 3 117 0 0,0 0 1 0 0,0 1-1 0 0,1 1 1 0 0,1-1 0 0 0,0 1-1 0 0,0 1 1 0 0,1 0-1 0 0,0 0 1 0 0,0 0-1 0 0,2 1 1 0 0,-1 0 0 0 0,2 0-1 0 0,-1 0 1 0 0,2 0-1 0 0,0 1 1 0 0,0 0-1 0 0,1 0 1 0 0,1-1 0 0 0,0 1-1 0 0,0 2-117 0 0,2-10 46 0 0,0 0 1 0 0,0 0-1 0 0,0 0 0 0 0,0 0 0 0 0,1 0 0 0 0,0 0 0 0 0,0-1 0 0 0,0 1 0 0 0,1-1 1 0 0,0 1-1 0 0,0-1 0 0 0,0 0 0 0 0,0 0 0 0 0,0 0 0 0 0,1 0 0 0 0,0-1 1 0 0,0 1-1 0 0,0-1 0 0 0,0 0 0 0 0,0 0 0 0 0,0-1 0 0 0,1 1 0 0 0,0-1 1 0 0,-1 0-1 0 0,1 0 0 0 0,0 0 0 0 0,2 0-46 0 0,154 17 989 0 0,57-84-447 0 0,-208 60-524 0 0,0 0 0 0 0,-1 0 0 0 0,1-1 0 0 0,-1-1 0 0 0,0 1 0 0 0,-1-2 1 0 0,0 1-1 0 0,0-1 0 0 0,0 0 0 0 0,-1-1 0 0 0,0 1 0 0 0,-1-2 0 0 0,0 1 0 0 0,-1-1 1 0 0,0 1-1 0 0,0-1 0 0 0,-1-1 0 0 0,0 1 0 0 0,-1-1 0 0 0,1-2-18 0 0,-3 2-17 0 0,-1 0 0 0 0,1 0-1 0 0,-2 0 1 0 0,0 0 0 0 0,0 0-1 0 0,-1 0 1 0 0,-1 0 0 0 0,1 1 0 0 0,-2-1-1 0 0,1 1 1 0 0,-2-1 0 0 0,1 1-1 0 0,-1 1 1 0 0,-1-1 0 0 0,0 1 0 0 0,0 0-1 0 0,-1 0 1 0 0,0 1 0 0 0,0-1-1 0 0,-1 2 1 0 0,0-1 0 0 0,-6-3 17 0 0,-212-134-185 0 0,185 126 101 0 0,0 3 0 0 0,-1 1 0 0 0,-1 2 0 0 0,0 1-1 0 0,0 3 1 0 0,-1 2 0 0 0,-1 1 0 0 0,1 2-1 0 0,-4 3 85 0 0,-19 24-2439 0 0,68-9-124 0 0,14-3 1316 0 0</inkml:trace>
  <inkml:trace contextRef="#ctx0" brushRef="#br0" timeOffset="64910.513">1388 6214 1416 0 0,'0'0'111'0'0,"1"0"1"0"0,-1 0-1 0 0,1 0 0 0 0,-1 0 0 0 0,1 0 1 0 0,-1 0-1 0 0,1 0 0 0 0,-1 0 0 0 0,1 1 1 0 0,-1-1-1 0 0,1 0 0 0 0,-1 0 0 0 0,0 0 1 0 0,1 1-1 0 0,-1-1 0 0 0,1 0 0 0 0,-1 0 1 0 0,1 1-1 0 0,-1-1 0 0 0,0 0 0 0 0,1 1 1 0 0,-1-1-1 0 0,0 0 0 0 0,1 1 0 0 0,-1-1 1 0 0,0 1-1 0 0,0-1 0 0 0,1 1 0 0 0,-1-1 1 0 0,0 0-1 0 0,0 1 0 0 0,0-1 0 0 0,1 1 1 0 0,-1-1-1 0 0,0 1 0 0 0,0-1 0 0 0,0 1 1 0 0,0-1-1 0 0,0 1 0 0 0,0-1 0 0 0,0 1 1 0 0,0-1-1 0 0,0 1 0 0 0,0-1 0 0 0,-1 1 1 0 0,1-1-1 0 0,0 1 0 0 0,0-1 0 0 0,0 1 1 0 0,-1-1-1 0 0,1 1-111 0 0,54 8 488 0 0,263-18 1479 0 0,623-75-3357 0 0,-827 94-3331 0 0,-106 0 3527 0 0</inkml:trace>
  <inkml:trace contextRef="#ctx0" brushRef="#br0" timeOffset="67081.715">2833 5082 1544 0 0,'6'-29'4067'0'0,"31"146"-3461"0"0,-34-95-541 0 0,10 303 1366 0 0,17-210-1777 0 0,-29-114 213 0 0,0 1 0 0 0,0-1 0 0 0,1 0-1 0 0,-1 1 1 0 0,0-1 0 0 0,1 0 0 0 0,-1 0 0 0 0,0 0 0 0 0,1 0 0 0 0,-1 0 0 0 0,1-1 0 0 0,0 1 0 0 0,-1 0 0 0 0,1-1 0 0 0,0 1 0 0 0,-1-1 0 0 0,1 0 0 0 0,0 1 0 0 0,0-1 0 0 0,-1 0 0 0 0,1 0-1 0 0,0 0 1 0 0,0 0 0 0 0,-1 0 0 0 0,1-1 0 0 0,0 1 0 0 0,0 0 0 0 0,-1-1 0 0 0,1 1 0 0 0,0-1 0 0 0,-1 0 0 0 0,2 0 133 0 0,33-10-1241 0 0</inkml:trace>
  <inkml:trace contextRef="#ctx0" brushRef="#br0" timeOffset="67918.668">3212 5457 1004 0 0,'-130'-31'3853'0'0,"130"31"-3865"0"0,0 0 21 0 0,0 0 73 0 0,0 0 4 0 0,-18 17-25 0 0,8-3 39 0 0,0 2 0 0 0,1-1-1 0 0,1 1 1 0 0,0 0 0 0 0,2 1 0 0 0,-1 0-1 0 0,2 0 1 0 0,0 0 0 0 0,2 1 0 0 0,-1 0 0 0 0,1 9-100 0 0,3-26 7 0 0,0 1 0 0 0,0-1 0 0 0,0 1 0 0 0,0 0 0 0 0,0-1 0 0 0,0 1 1 0 0,0-1-1 0 0,1 1 0 0 0,-1 0 0 0 0,1-1 0 0 0,-1 1 0 0 0,1-1 0 0 0,0 1 0 0 0,-1-1 1 0 0,1 1-1 0 0,0-1 0 0 0,0 0 0 0 0,0 1 0 0 0,0-1 0 0 0,0 0 0 0 0,0 0 1 0 0,0 0-1 0 0,1 0 0 0 0,-1 0 0 0 0,0 0 0 0 0,1 0 0 0 0,-1 0 0 0 0,0 0 0 0 0,1-1 1 0 0,-1 1-1 0 0,1 0 0 0 0,-1-1 0 0 0,1 1 0 0 0,0-1 0 0 0,-1 0 0 0 0,1 0 1 0 0,-1 1-1 0 0,1-1 0 0 0,0 0 0 0 0,-1 0 0 0 0,1-1 0 0 0,0 1 0 0 0,-1 0 0 0 0,1-1-7 0 0,83-16-233 0 0,-73 13 175 0 0,-7 3-28 0 0,0 0-1 0 0,0 0 1 0 0,0-1 0 0 0,-1 0-1 0 0,1 0 1 0 0,-1 0-1 0 0,0 0 1 0 0,1-1 0 0 0,-1 0-1 0 0,0 0 1 0 0,0 0-1 0 0,-1 0 1 0 0,1 0-1 0 0,-1-1 1 0 0,1 0 0 0 0,-1 0-1 0 0,0 0 1 0 0,-1 0-1 0 0,1 0 1 0 0,-1 0 0 0 0,1-1-1 0 0,-1 1 1 0 0,-1-1-1 0 0,1 0 1 0 0,-1 1 0 0 0,1-1-1 0 0,-2 0 1 0 0,1-2 86 0 0,-75-68 1214 0 0,74 74-1067 0 0,3-3-56 0 0,10-8-94 0 0,1 2 1 0 0,0-1-1 0 0,0 2 1 0 0,1 0-1 0 0,0 1 1 0 0,1 0-1 0 0,0 1 1 0 0,0 1-1 0 0,0 1 1 0 0,1 0-1 0 0,0 1 1 0 0,0 0-1 0 0,0 2 1 0 0,0 0-1 0 0,0 1 1 0 0,14 1 2 0 0,-27 0-11 0 0,-1 1 0 0 0,0-1 1 0 0,0 1-1 0 0,0-1 0 0 0,0 1 0 0 0,0 0 1 0 0,0 0-1 0 0,0 0 0 0 0,-1 1 0 0 0,1-1 1 0 0,0 1-1 0 0,0-1 0 0 0,-1 1 0 0 0,1 0 1 0 0,-1 0-1 0 0,0 0 0 0 0,1 0 0 0 0,-1 1 1 0 0,0-1-1 0 0,0 0 0 0 0,-1 1 0 0 0,1 0 1 0 0,0-1-1 0 0,-1 1 0 0 0,0 0 0 0 0,0 0 1 0 0,1 0-1 0 0,-2 0 0 0 0,1 0 1 0 0,0 0-1 0 0,-1 0 0 0 0,1 0 0 0 0,-1 0 1 0 0,0 0-1 0 0,0 0 0 0 0,0 0 0 0 0,0 0 1 0 0,-1 1-1 0 0,1-1 0 0 0,-1 0 0 0 0,0 0 1 0 0,1 0-1 0 0,-2 0 0 0 0,0 2 11 0 0,-85 162 663 0 0,159-199 72 0 0,17-42-787 0 0,-93 214 516 0 0,50 202-4 0 0,-45-336-394 0 0,-1 1 0 0 0,0 0-1 0 0,0 0 1 0 0,0 0 0 0 0,-1 0-1 0 0,1 0 1 0 0,-2 0 0 0 0,1 0 0 0 0,-1-1-1 0 0,0 1 1 0 0,-1 0 0 0 0,1-1-1 0 0,-1 0 1 0 0,-1 0 0 0 0,1 0-1 0 0,-1 0 1 0 0,0 0 0 0 0,0-1-1 0 0,-1 1 1 0 0,1-1 0 0 0,-1 0 0 0 0,-1-1-1 0 0,1 1 1 0 0,0-1 0 0 0,-1 0-1 0 0,0 0 1 0 0,0-1 0 0 0,0 0-1 0 0,-1 0 1 0 0,1 0 0 0 0,-1-1-1 0 0,1 0 1 0 0,-1 0 0 0 0,-2 0-66 0 0,0-1-14 0 0,0-1 0 0 0,0 0 1 0 0,0 0-1 0 0,0-1 0 0 0,0 0 0 0 0,1-1 1 0 0,-1 0-1 0 0,0 0 0 0 0,1-1 0 0 0,-1 0 1 0 0,1-1-1 0 0,0 1 0 0 0,0-1 0 0 0,0-1 1 0 0,1 0-1 0 0,-1 0 0 0 0,1 0 0 0 0,1-1 1 0 0,-1 0-1 0 0,1-1 0 0 0,0 1 1 0 0,0-1-1 0 0,0 0 0 0 0,1 0 0 0 0,1-1 1 0 0,-1 0-1 0 0,1 0 0 0 0,0 0 0 0 0,1 0 1 0 0,0-1-1 0 0,0 1 0 0 0,1-1 0 0 0,0 1 1 0 0,0-1-1 0 0,1 0 0 0 0,0-7 14 0 0,0 1-415 0 0,1 0 1 0 0,1-1-1 0 0,1 1 0 0 0,0 0 0 0 0,0 0 0 0 0,2 0 1 0 0,0 0-1 0 0,1 0 0 0 0,0 1 0 0 0,1 0 0 0 0,0 0 1 0 0,1 0-1 0 0,1 1 0 0 0,7-10 415 0 0,16-22-1157 0 0</inkml:trace>
  <inkml:trace contextRef="#ctx0" brushRef="#br0" timeOffset="68293.778">4181 5051 1360 0 0,'-52'-12'3763'0'0,"44"15"-3623"0"0,0 1-1 0 0,0 0 1 0 0,0 0 0 0 0,0 1-1 0 0,1 0 1 0 0,0 1 0 0 0,0-1 0 0 0,0 1-1 0 0,1 1 1 0 0,0-1 0 0 0,0 1-1 0 0,0 0 1 0 0,1 0 0 0 0,-4 8-140 0 0,-4 14 231 0 0,1 1 0 0 0,1 0 0 0 0,2 1 0 0 0,1 0 0 0 0,1 0 0 0 0,2 1 0 0 0,1 0 0 0 0,2-1 0 0 0,1 1 1 0 0,1 9-232 0 0,52 241 819 0 0,-16-177-950 0 0,4 42-3994 0 0,-56-122 1423 0 0,6-20 1439 0 0</inkml:trace>
  <inkml:trace contextRef="#ctx0" brushRef="#br0" timeOffset="68679.706">3765 5568 1616 0 0,'-6'0'944'0'0,"3"0"-204"0"0,-1 1-20 0 0,2 1-176 0 0,2-2-12 0 0,4 0 29 0 0,5 0-53 0 0,18-3-120 0 0,-10 3-120 0 0,40-12-120 0 0,-19 2-212 0 0,11 1 8 0 0,-2-2-712 0 0,2-1 55 0 0,1-3 73 0 0,-4 3-668 0 0,-1-4 60 0 0,-4-4-76 0 0</inkml:trace>
  <inkml:trace contextRef="#ctx0" brushRef="#br0" timeOffset="68927.462">4305 5354 1504 0 0,'-7'9'127'0'0,"0"0"1"0"0,1 0-1 0 0,0 0 0 0 0,0 1 1 0 0,1 0-1 0 0,0 0 0 0 0,1 1 1 0 0,0-1-1 0 0,1 1 0 0 0,0 0 0 0 0,1 0 1 0 0,0 0-1 0 0,0 0 0 0 0,2 0 1 0 0,-1 0-1 0 0,1 1 0 0 0,1-1 1 0 0,0 0-1 0 0,0 0 0 0 0,1 0 0 0 0,1 0 1 0 0,0 0-1 0 0,0 0 0 0 0,1-1 1 0 0,0 1-1 0 0,1-1 0 0 0,0 0 1 0 0,1-1-1 0 0,0 1 0 0 0,0-1 0 0 0,4 3-127 0 0,83 69-172 0 0,-17-51-2708 0 0,-57-26 1634 0 0</inkml:trace>
  <inkml:trace contextRef="#ctx0" brushRef="#br0" timeOffset="69295.996">4597 5447 1088 0 0,'16'64'4450'0'0,"-16"-63"-4027"0"0,0-1-15 0 0,-3 11 295 0 0,-40 40 1754 0 0,43-51-2657 0 0,0 0-54 0 0,2-25-5669 0 0,-1 17 4683 0 0</inkml:trace>
  <inkml:trace contextRef="#ctx0" brushRef="#br0" timeOffset="69698.864">4584 5219 1768 0 0,'62'25'4766'0'0,"-47"-13"-4662"0"0,0 1 0 0 0,0 1 1 0 0,-2 0-1 0 0,0 1 0 0 0,0 1 0 0 0,-2 0 1 0 0,0 0-1 0 0,7 15-104 0 0,-14-22 64 0 0,0 1 0 0 0,-1 0 1 0 0,0 0-1 0 0,0 0 0 0 0,-1 1 0 0 0,-1-1 0 0 0,0 0 0 0 0,0 1 1 0 0,-1-1-1 0 0,0 1 0 0 0,-1-1 0 0 0,0 1 0 0 0,-1-1 0 0 0,0 0 1 0 0,0 0-1 0 0,-1 0 0 0 0,-1 0 0 0 0,0 0 0 0 0,0 0 1 0 0,0-1-1 0 0,-2 0 0 0 0,1 0 0 0 0,-1 0 0 0 0,0-1 0 0 0,-1 0 1 0 0,0 0-1 0 0,0 0 0 0 0,-1-1 0 0 0,1 0 0 0 0,-2-1 1 0 0,-6 5-65 0 0,-67 35 497 0 0,78-73-1363 0 0,124-146-4857 0 0,-90 141 4521 0 0</inkml:trace>
  <inkml:trace contextRef="#ctx0" brushRef="#br0" timeOffset="69951.569">4981 5282 1048 0 0,'-7'0'293'0'0,"-1"-1"0"0"0,1 1 1 0 0,0 0-1 0 0,0 0 0 0 0,0 1 0 0 0,0 0 0 0 0,0 0 0 0 0,0 1 0 0 0,0 0 1 0 0,0 0-1 0 0,0 0 0 0 0,0 1 0 0 0,1 0 0 0 0,0 1 0 0 0,-1-1 1 0 0,-4 5-294 0 0,5-6 47 0 0,0 1 1 0 0,1 0-1 0 0,-1 0 1 0 0,1 0 0 0 0,0 1-1 0 0,0 0 1 0 0,0 0 0 0 0,0 0-1 0 0,0 0 1 0 0,1 1 0 0 0,0 0-1 0 0,0 0 1 0 0,0 0 0 0 0,1 0-1 0 0,0 0 1 0 0,0 1 0 0 0,0 0-1 0 0,0-1 1 0 0,1 1 0 0 0,0 0-1 0 0,1 0 1 0 0,-1 1 0 0 0,1-1-1 0 0,0 0 1 0 0,0 0 0 0 0,1 1-1 0 0,0-1 1 0 0,0 0 0 0 0,1 1-1 0 0,-1-1 1 0 0,1 0 0 0 0,1 0-1 0 0,-1 0 1 0 0,1 0 0 0 0,0 0-1 0 0,0 0 1 0 0,1 0-1 0 0,0 0 1 0 0,0-1 0 0 0,0 1-1 0 0,1-1 1 0 0,0 0 0 0 0,0 0-1 0 0,0 0 1 0 0,0-1 0 0 0,3 2-48 0 0,7 3-441 0 0,0-1 1 0 0,0-1-1 0 0,1 0 1 0 0,0-1-1 0 0,0-1 0 0 0,1 0 1 0 0,-1-1-1 0 0,1-1 1 0 0,0 0-1 0 0,0-1 1 0 0,0-1-1 0 0,7 0 441 0 0,4-1-1308 0 0</inkml:trace>
  <inkml:trace contextRef="#ctx0" brushRef="#br0" timeOffset="70117.505">5175 5599 1196 0 0,'5'5'138'0'0,"0"1"0"0"0,-1-1 0 0 0,1 1 0 0 0,-1 0 0 0 0,0 0 0 0 0,-1 1 0 0 0,0-1 0 0 0,0 1 0 0 0,0-1 0 0 0,0 1 0 0 0,-1 0 0 0 0,0 0 0 0 0,-1 0 0 0 0,0 0 0 0 0,0 1 0 0 0,0-1 0 0 0,-1 0 0 0 0,0 0 0 0 0,0 1 0 0 0,-1-1 0 0 0,0 0 0 0 0,0 0 0 0 0,-1 0 0 0 0,0 0 0 0 0,0 0 0 0 0,-1 0 0 0 0,0 0 0 0 0,0-1 0 0 0,0 1 0 0 0,-1-1 0 0 0,0 0 1 0 0,0 0-1 0 0,0 0 0 0 0,-1-1 0 0 0,0 0 0 0 0,0 1 0 0 0,-1-2 0 0 0,1 1 0 0 0,-1-1 0 0 0,-3 2-138 0 0,1 1 42 0 0,0-1 1 0 0,-1 0 0 0 0,0 0-1 0 0,0-1 1 0 0,-1 0 0 0 0,0-1-1 0 0,1 0 1 0 0,-1 0 0 0 0,-1-1-1 0 0,1-1 1 0 0,0 0 0 0 0,-1 0-1 0 0,1-1 1 0 0,-9 1-43 0 0,16-3-143 0 0,-1 0-1 0 0,1 0 1 0 0,0 0-1 0 0,-1 0 1 0 0,1 0-1 0 0,0-1 1 0 0,-1 0-1 0 0,1 1 1 0 0,0-1-1 0 0,0 0 1 0 0,0 0-1 0 0,1-1 1 0 0,-1 1-1 0 0,1-1 1 0 0,-1 1-1 0 0,1-1 1 0 0,0 0-1 0 0,0 0 1 0 0,0 0 0 0 0,0 0-1 0 0,0 0 1 0 0,1 0-1 0 0,-1-1 1 0 0,1 1-1 0 0,0 0 1 0 0,-1-4 143 0 0,-4-20-1260 0 0</inkml:trace>
  <inkml:trace contextRef="#ctx0" brushRef="#br0" timeOffset="70347.703">5516 5147 2584 0 0,'9'-46'6362'0'0,"-20"73"-4614"0"0,11 18-1570 0 0,2 0 0 0 0,2 0 0 0 0,2 0 0 0 0,2 0 0 0 0,10 32-178 0 0,16 98-1129 0 0,-33-169 1402 0 0,0-4-502 0 0,0 0-1 0 0,0 0 1 0 0,-1 1-1 0 0,1-1 1 0 0,-1 0-1 0 0,1 0 0 0 0,-1 1 1 0 0,0-1-1 0 0,0 0 1 0 0,0 1-1 0 0,0-1 1 0 0,-1 1-1 0 0,1-1 1 0 0,-1 0-1 0 0,1 0 0 0 0,-1 1 1 0 0,0-1-1 0 0,0 0 1 0 0,0 0-1 0 0,0 0 1 0 0,0 0-1 0 0,0 0 0 0 0,0 0 1 0 0,-1 0-1 0 0,1 0 1 0 0,-1 0-1 0 0,0-1 1 0 0,1 1-1 0 0,-1-1 0 0 0,0 1 1 0 0,0-1-1 0 0,-1 1 230 0 0,-5 0-1178 0 0</inkml:trace>
  <inkml:trace contextRef="#ctx0" brushRef="#br0" timeOffset="70595.238">5665 5184 2136 0 0,'7'-3'94'0'0,"0"1"0"0"0,-1-1 1 0 0,1 2-1 0 0,0-1 0 0 0,0 1 0 0 0,0-1 0 0 0,1 2 0 0 0,-1-1 0 0 0,0 1 1 0 0,0 0-1 0 0,0 1 0 0 0,0 0 0 0 0,0 0 0 0 0,0 0 0 0 0,0 1 0 0 0,0 0 0 0 0,0 1 1 0 0,0-1-1 0 0,-1 1 0 0 0,1 0 0 0 0,-1 1 0 0 0,0 0 0 0 0,0 0 0 0 0,0 0 0 0 0,-1 0 1 0 0,1 1-1 0 0,-1 0 0 0 0,0 0 0 0 0,-1 1 0 0 0,1-1 0 0 0,-1 1 0 0 0,0 0 1 0 0,0 0-1 0 0,-1 1 0 0 0,0-1 0 0 0,0 1 0 0 0,0 0 0 0 0,1 5-94 0 0,-4-3-25 0 0,1 1 0 0 0,-1-1 0 0 0,-1 0 0 0 0,0 1 0 0 0,0-1 0 0 0,-1 0 0 0 0,0 0 0 0 0,0 0 0 0 0,-1 0 0 0 0,0 0 0 0 0,-1 0 0 0 0,0-1 0 0 0,0 0 0 0 0,-1 1 0 0 0,0-2 0 0 0,-1 1 0 0 0,1-1 0 0 0,-1 1 0 0 0,-1-2 0 0 0,1 1 1 0 0,-1-1-1 0 0,-1 0 0 0 0,1 0 0 0 0,-1-1 0 0 0,0 0 0 0 0,0 0 0 0 0,0-1 0 0 0,-1 0 0 0 0,1 0 0 0 0,-1-1 0 0 0,0-1 0 0 0,0 1 0 0 0,0-1 0 0 0,0-1 0 0 0,-1 1 0 0 0,1-2 0 0 0,0 1 0 0 0,-8-2 25 0 0,-54-2-1732 0 0,26-15 572 0 0</inkml:trace>
  <inkml:trace contextRef="#ctx0" brushRef="#br0" timeOffset="70845.745">6092 4812 848 0 0,'15'3'212'0'0,"-1"1"1"0"0,1 0-1 0 0,-1 1 1 0 0,0 0-1 0 0,0 1 1 0 0,0 1-1 0 0,-1 0 0 0 0,0 1 1 0 0,-1 0-1 0 0,1 1 1 0 0,-2 1-1 0 0,1 0 0 0 0,-1 0 1 0 0,-1 1-1 0 0,0 0 1 0 0,0 1-1 0 0,-2 0 0 0 0,1 1 1 0 0,-1 0-1 0 0,-1 0 1 0 0,0 0-1 0 0,-1 1 0 0 0,-1 0 1 0 0,0 0-1 0 0,-1 1 1 0 0,3 14-213 0 0,10 137 1306 0 0,-23-131-1177 0 0,-2-1 0 0 0,0 0 0 0 0,-3-1 0 0 0,-1 0 0 0 0,-1-1 1 0 0,-2 0-1 0 0,-1-1 0 0 0,-1-1 0 0 0,-1 0 0 0 0,-20 21-129 0 0,29-39 59 0 0,-1 4-493 0 0,-1 0 0 0 0,0-1-1 0 0,-1-1 1 0 0,-1 0-1 0 0,-1 0 1 0 0,1-1 0 0 0,-2-1-1 0 0,0-1 1 0 0,0 0 0 0 0,-1 0-1 0 0,-1-2 1 0 0,1 0-1 0 0,-1-1 1 0 0,-1-1 0 0 0,-9 3 434 0 0,-4-7-1232 0 0</inkml:trace>
  <inkml:trace contextRef="#ctx0" brushRef="#br0" timeOffset="71729.345">2541 6079 948 0 0,'-3'0'504'0'0,"-84"31"2423"0"0,131-21-2184 0 0,189 6 659 0 0,204-14-1402 0 0,-212-4 373 0 0,12 0-76 0 0,374-29 294 0 0,1025-81 591 0 0,-1319 87-769 0 0,-292 22-807 0 0,-15 3-5659 0 0,-9 0 4916 0 0</inkml:trace>
  <inkml:trace contextRef="#ctx0" brushRef="#br0" timeOffset="65670.111">1647 6998 1392 0 0,'-6'-5'187'0'0,"0"1"0"0"0,0 0-1 0 0,0 0 1 0 0,-1 0 0 0 0,1 1-1 0 0,-1 0 1 0 0,0 0 0 0 0,0 1-1 0 0,0 0 1 0 0,-1 0 0 0 0,1 1-1 0 0,0 0 1 0 0,-1 0 0 0 0,1 0-1 0 0,-1 1 1 0 0,1 1 0 0 0,0-1 0 0 0,-1 1-1 0 0,1 0 1 0 0,0 1 0 0 0,-1-1-1 0 0,1 1 1 0 0,0 1 0 0 0,0 0-1 0 0,-1 0-186 0 0,-164 103 1596 0 0,166-101-1528 0 0,0-1-1 0 0,1 1 0 0 0,-1 0 1 0 0,1 1-1 0 0,0 0 1 0 0,1 0-1 0 0,-1 0 0 0 0,1 0 1 0 0,0 0-1 0 0,1 1 0 0 0,-1 0 1 0 0,1 0-1 0 0,1 0 1 0 0,-1 0-1 0 0,1 0 0 0 0,0 0 1 0 0,1 1-1 0 0,0-1 0 0 0,0 1 1 0 0,1-1-1 0 0,-1 1 0 0 0,2-1 1 0 0,-1 1-1 0 0,1-1-67 0 0,3 0 55 0 0,0 0 1 0 0,0 0-1 0 0,0 0 0 0 0,1 0 0 0 0,0-1 0 0 0,0 0 0 0 0,1 0 1 0 0,0-1-1 0 0,0 1 0 0 0,0-1 0 0 0,0-1 0 0 0,1 1 1 0 0,0-1-1 0 0,0 0 0 0 0,0-1 0 0 0,1 1 0 0 0,-1-1 0 0 0,1-1 1 0 0,-1 0-1 0 0,1 0 0 0 0,0 0 0 0 0,0-1 0 0 0,0 0 1 0 0,0 0-1 0 0,0-1 0 0 0,2-1-55 0 0,10 2 39 0 0,0-2 0 0 0,0 0 0 0 0,0-1 0 0 0,0-1 0 0 0,0-1 0 0 0,0-1 0 0 0,-1 0 0 0 0,0-2 0 0 0,0 0 0 0 0,6-4-39 0 0,-15 6-60 0 0,0-1 1 0 0,-1 1-1 0 0,1-1 0 0 0,-1-1 1 0 0,-1 0-1 0 0,1 0 0 0 0,-1-1 1 0 0,0 0-1 0 0,-1 0 1 0 0,0-1-1 0 0,0 0 0 0 0,-1 0 1 0 0,0 0-1 0 0,-1-1 0 0 0,0 0 1 0 0,0 0-1 0 0,-1 0 0 0 0,-1-1 1 0 0,1 0-1 0 0,-2 1 0 0 0,1-1 1 0 0,-2 0-1 0 0,1 0 0 0 0,-2 0 1 0 0,1 0-1 0 0,-1-1 0 0 0,-1 1 1 0 0,0 0-1 0 0,-1 0 1 0 0,0-1 59 0 0,-7-17-100 0 0,0 0 0 0 0,-2 1 1 0 0,-1 0-1 0 0,-1 1 0 0 0,-2 1 1 0 0,0 0-1 0 0,-2 1 0 0 0,-1 0 1 0 0,-1 2-1 0 0,0 0 0 0 0,-2 1 1 0 0,-1 1-1 0 0,0 1 0 0 0,-2 1 1 0 0,0 1-1 0 0,-1 1 0 0 0,-1 2 1 0 0,0 0-1 0 0,-1 2 0 0 0,-1 0 1 0 0,0 2-1 0 0,-1 2 0 0 0,1 0 1 0 0,-2 2-1 0 0,-19-2 100 0 0,47 8-85 0 0,-1 0-1 0 0,1 1 1 0 0,-1 0-1 0 0,1-1 1 0 0,-1 1 0 0 0,1 0-1 0 0,-1 0 1 0 0,1 1-1 0 0,-1-1 1 0 0,1 0 0 0 0,-1 1-1 0 0,1 0 1 0 0,-1-1-1 0 0,1 1 1 0 0,0 0 0 0 0,-1 0-1 0 0,1 0 1 0 0,0 1 0 0 0,0-1-1 0 0,0 0 1 0 0,0 1-1 0 0,0 0 1 0 0,0-1 0 0 0,0 1-1 0 0,0 0 1 0 0,-1 2 85 0 0,3 4-1222 0 0,5-1-72 0 0</inkml:trace>
  <inkml:trace contextRef="#ctx0" brushRef="#br0" timeOffset="66045.103">1910 6779 1236 0 0,'-9'2'3567'0'0,"1"66"-2595"0"0,24 125 442 0 0,13-70-1384 0 0,-6 1 0 0 0,-5 2 0 0 0,-6 0 0 0 0,-4 34-30 0 0,-7-159-97 0 0,-1 1 1 0 0,0-1-1 0 0,0 1 0 0 0,0-1 1 0 0,1 0-1 0 0,-1 1 1 0 0,-1-1-1 0 0,1 1 1 0 0,0-1-1 0 0,0 0 1 0 0,0 1-1 0 0,-1-1 0 0 0,1 1 1 0 0,-1-1-1 0 0,1 0 1 0 0,-1 0-1 0 0,1 1 1 0 0,-1-1-1 0 0,0 0 1 0 0,0 0-1 0 0,1 0 0 0 0,-1 0 1 0 0,0 0-1 0 0,0 0 1 0 0,0 0-1 0 0,0 0 1 0 0,-1 0-1 0 0,1 0 1 0 0,0 0-1 0 0,0-1 0 0 0,0 1 1 0 0,-1 0-1 0 0,1-1 1 0 0,0 1-1 0 0,-1-1 1 0 0,1 1-1 0 0,0-1 1 0 0,-1 0-1 0 0,1 0 1 0 0,0 0-1 0 0,-1 0 0 0 0,1 0 1 0 0,-1 0-1 0 0,0 0 97 0 0,-2-4-1360 0 0</inkml:trace>
  <inkml:trace contextRef="#ctx0" brushRef="#br0" timeOffset="66262.287">1923 7239 1180 0 0,'6'-18'522'0'0,"-3"0"-222"0"0,2 0-1 0 0,0 0 0 0 0,1 0 1 0 0,0 1-1 0 0,2 0 1 0 0,0 1-1 0 0,1-1 1 0 0,0 1-1 0 0,2 1 1 0 0,0 0-1 0 0,0 1 0 0 0,1 0 1 0 0,1 0-1 0 0,0 1 1 0 0,1 1-1 0 0,9-5-299 0 0,-17 14 48 0 0,1 1 0 0 0,0 0 0 0 0,0 1 0 0 0,-1 0-1 0 0,1 0 1 0 0,0 1 0 0 0,0-1 0 0 0,0 1 0 0 0,0 1 0 0 0,0-1 0 0 0,0 1-1 0 0,0 1 1 0 0,0-1 0 0 0,0 1 0 0 0,-1 0 0 0 0,1 1 0 0 0,-1 0-1 0 0,1 0 1 0 0,-1 0 0 0 0,0 1 0 0 0,0-1 0 0 0,0 2 0 0 0,-1-1-1 0 0,0 0 1 0 0,1 1 0 0 0,-2 0 0 0 0,1 0 0 0 0,0 1 0 0 0,-1-1 0 0 0,0 1-1 0 0,-1 0 1 0 0,1 0 0 0 0,-1 1 0 0 0,0-1 0 0 0,0 1 0 0 0,-1-1-1 0 0,0 1 1 0 0,0 0 0 0 0,-1-1 0 0 0,0 1 0 0 0,0 2-48 0 0,-4 0 45 0 0,0 0 0 0 0,-1 0 0 0 0,0-1 0 0 0,-1 1 0 0 0,0-1 1 0 0,0 0-1 0 0,-1 0 0 0 0,0-1 0 0 0,0 0 0 0 0,-1 0 0 0 0,0 0 0 0 0,0-1 1 0 0,0 0-1 0 0,-1 0 0 0 0,0-1 0 0 0,0 0 0 0 0,-1 0 0 0 0,1-1 0 0 0,-1 0 1 0 0,0 0-1 0 0,0-1 0 0 0,0-1 0 0 0,-1 1 0 0 0,-2-1-45 0 0,5 1-210 0 0,-1 0 0 0 0,0-1 0 0 0,0 0-1 0 0,0 0 1 0 0,0 0 0 0 0,0-1 0 0 0,0-1-1 0 0,0 1 1 0 0,-1-1 0 0 0,1-1 0 0 0,0 0-1 0 0,0 0 1 0 0,0 0 0 0 0,0-1 0 0 0,0 0-1 0 0,0-1 1 0 0,0 1 0 0 0,1-2 0 0 0,-1 1 0 0 0,1-1-1 0 0,0 0 1 0 0,0 0 0 0 0,1-1 0 0 0,-1 0-1 0 0,1-1 1 0 0,0 1 0 0 0,0-1 0 0 0,0 0-1 0 0,1 0 1 0 0,0-1 0 0 0,1 0 0 0 0,-1 0-1 0 0,1 0 1 0 0,-2-5 210 0 0,-6-24-1134 0 0</inkml:trace>
  <inkml:trace contextRef="#ctx0" brushRef="#br0" timeOffset="74278.659">9397 5663 1016 0 0,'-5'5'674'0'0,"5"-5"-611"0"0,1 0 0 0 0,-1 0 0 0 0,1 0 1 0 0,-1 0-1 0 0,1 0 0 0 0,-1-1 0 0 0,1 1 1 0 0,-1 0-1 0 0,1 0 0 0 0,-1 0 1 0 0,1 0-1 0 0,-1 1 0 0 0,1-1 0 0 0,-1 0 1 0 0,1 0-1 0 0,-1 0 0 0 0,1 0 0 0 0,-1 0 1 0 0,1 1-1 0 0,-1-1 0 0 0,0 0 1 0 0,1 0-1 0 0,-1 1 0 0 0,1-1 0 0 0,-1 0 1 0 0,0 1-1 0 0,1-1 0 0 0,-1 0 0 0 0,0 1 1 0 0,1-1-1 0 0,-1 1 0 0 0,0-1 1 0 0,1 1-1 0 0,-1-1 0 0 0,0 0 0 0 0,0 1 1 0 0,0-1-1 0 0,0 1 0 0 0,1-1 0 0 0,-1 1 1 0 0,0-1-1 0 0,0 1 0 0 0,0-1 0 0 0,0 1 1 0 0,0-1-1 0 0,0 1 0 0 0,0-1 1 0 0,0 1-1 0 0,0-1 0 0 0,0 1 0 0 0,-1-1 1 0 0,1 1-1 0 0,0-1 0 0 0,0 1 0 0 0,0-1 1 0 0,-1 1-1 0 0,1-1 0 0 0,0 0 1 0 0,0 1-1 0 0,-1-1 0 0 0,1 1 0 0 0,0-1 1 0 0,-1 0-1 0 0,1 1 0 0 0,-1-1 0 0 0,1 0 1 0 0,0 1-1 0 0,-1-1 0 0 0,1 0-63 0 0,261 17 3365 0 0,-178-19-2703 0 0,258-23 303 0 0,-300 23-978 0 0,298-19-1128 0 0,-116-1-3305 0 0,-150 10 1647 0 0,-49 6 1431 0 0</inkml:trace>
  <inkml:trace contextRef="#ctx0" brushRef="#br0" timeOffset="74667.469">10014 5881 948 0 0,'-33'44'4635'0'0,"26"52"-3228"0"0,8-72-761 0 0,35 181 677 0 0,2-43-756 0 0,-14-70-658 0 0,-3 0 1 0 0,-5 0-1 0 0,-4 2 0 0 0,-3 37 91 0 0,-38-130-4569 0 0,18-15 3291 0 0,2-7 38 0 0</inkml:trace>
  <inkml:trace contextRef="#ctx0" brushRef="#br0" timeOffset="74912.504">10130 6273 1664 0 0,'10'-18'292'0'0,"1"0"-1"0"0,1 1 0 0 0,1 0 1 0 0,0 1-1 0 0,1 1 1 0 0,1 0-1 0 0,1 1 0 0 0,0 1 1 0 0,8-6-292 0 0,-18 15 32 0 0,0 0 0 0 0,0 0 1 0 0,-1 1-1 0 0,2 0 0 0 0,-1 0 1 0 0,0 1-1 0 0,1-1 0 0 0,-1 1 0 0 0,1 1 1 0 0,0-1-1 0 0,-1 1 0 0 0,1 0 0 0 0,0 1 1 0 0,0 0-1 0 0,0 0 0 0 0,0 0 1 0 0,0 1-1 0 0,-1 0 0 0 0,1 0 0 0 0,0 1 1 0 0,-1-1-1 0 0,1 2 0 0 0,-1-1 0 0 0,1 1 1 0 0,-1 0-1 0 0,0 0 0 0 0,0 0 1 0 0,0 1-1 0 0,-1 0 0 0 0,3 2-32 0 0,-3-2 76 0 0,0 0-1 0 0,0 0 1 0 0,-1 1 0 0 0,0-1-1 0 0,1 1 1 0 0,-1 0 0 0 0,-1 0-1 0 0,1 1 1 0 0,-1-1-1 0 0,0 1 1 0 0,0-1 0 0 0,0 1-1 0 0,-1 0 1 0 0,0 0 0 0 0,0 0-1 0 0,-1 1 1 0 0,0-1 0 0 0,0 0-1 0 0,0 0 1 0 0,-1 1-1 0 0,0-1 1 0 0,0 1 0 0 0,0-1-1 0 0,-1 0 1 0 0,0 1 0 0 0,0-1-1 0 0,-1 0 1 0 0,1 0 0 0 0,-2 0-1 0 0,1 0 1 0 0,0 0-1 0 0,-1 0 1 0 0,0-1 0 0 0,-1 1-1 0 0,1-1 1 0 0,-1 0 0 0 0,0 0-1 0 0,0 0 1 0 0,-1-1-1 0 0,1 1 1 0 0,-2-1-76 0 0,-7 7 55 0 0,-1 0 1 0 0,-1-1-1 0 0,0-1 0 0 0,0 0 0 0 0,-1-1 1 0 0,0-1-1 0 0,0 0 0 0 0,-1-2 0 0 0,0 0 1 0 0,0 0-1 0 0,0-2 0 0 0,0 0 0 0 0,-1-1 1 0 0,1 0-1 0 0,-10-2-55 0 0,23 0-156 0 0,0 0 1 0 0,0-1-1 0 0,0 1 0 0 0,0-1 1 0 0,0 0-1 0 0,0 0 0 0 0,0-1 1 0 0,0 1-1 0 0,1-1 0 0 0,-1 0 1 0 0,0 0-1 0 0,1 0 0 0 0,0 0 1 0 0,-1 0-1 0 0,1-1 0 0 0,0 0 1 0 0,0 0-1 0 0,0 0 0 0 0,1 0 1 0 0,-1 0-1 0 0,1 0 0 0 0,-1-1 1 0 0,1 1-1 0 0,0-1 0 0 0,1 1 1 0 0,-1-1-1 0 0,0 0 1 0 0,1 0-1 0 0,0 0 0 0 0,0 0 1 0 0,0 0-1 0 0,1 0 0 0 0,-1 0 1 0 0,1 0-1 0 0,0 0 0 0 0,0 0 1 0 0,1-2 155 0 0,-1-13-1254 0 0</inkml:trace>
  <inkml:trace contextRef="#ctx0" brushRef="#br0" timeOffset="73686.927">9490 4819 976 0 0,'0'-6'122'0'0,"1"1"0"0"0,0-1 1 0 0,0 1-1 0 0,1-1 0 0 0,-1 1 0 0 0,1-1 0 0 0,1 1 1 0 0,-1 0-1 0 0,1 0 0 0 0,-1 0 0 0 0,2 0 0 0 0,-1 0 1 0 0,0 1-1 0 0,1 0 0 0 0,0-1 0 0 0,0 1 0 0 0,0 1 1 0 0,1-1-1 0 0,-1 1 0 0 0,1-1 0 0 0,0 1 0 0 0,-1 0 0 0 0,2 1 1 0 0,-1-1-1 0 0,0 1 0 0 0,0 0 0 0 0,1 1 0 0 0,1-1-122 0 0,160-25 1259 0 0,-158 28-1232 0 0,0 1 0 0 0,-1 0 1 0 0,0 0-1 0 0,1 0 0 0 0,-1 1 1 0 0,0 1-1 0 0,0-1 0 0 0,-1 1 1 0 0,1 1-1 0 0,-1-1 0 0 0,0 1 1 0 0,0 1-1 0 0,0-1 0 0 0,-1 1 1 0 0,0 0-1 0 0,0 1 0 0 0,0-1 1 0 0,-1 1-1 0 0,0 0 0 0 0,0 1 1 0 0,-1-1-1 0 0,0 1 0 0 0,0 0 1 0 0,-1 0-1 0 0,0 0 0 0 0,-1 0 0 0 0,1 1 1 0 0,-1-1-1 0 0,-1 1 0 0 0,0-1 1 0 0,0 1-1 0 0,-1-1 0 0 0,0 1 1 0 0,0 0-1 0 0,-1-1 0 0 0,0 1 1 0 0,-1 0-1 0 0,1-1 0 0 0,-2 0 1 0 0,1 1-1 0 0,-1-1 0 0 0,-2 3-27 0 0,-5 10 92 0 0,-1 0-1 0 0,-1-1 1 0 0,-1 0-1 0 0,-1-1 0 0 0,-1 0 1 0 0,0-2-1 0 0,-1 1 1 0 0,-1-2-1 0 0,-1 0 1 0 0,0-1-1 0 0,-1-1 1 0 0,0-1-1 0 0,-2 0-91 0 0,-17 16 131 0 0,-49 17-609 0 0,93-76-2868 0 0,9 10 2103 0 0,2-5 23 0 0</inkml:trace>
  <inkml:trace contextRef="#ctx0" brushRef="#br0" timeOffset="73968.505">10231 4676 1492 0 0,'-11'5'210'0'0,"0"1"0"0"0,1 1 0 0 0,-1 0 0 0 0,1 1-1 0 0,1-1 1 0 0,0 2 0 0 0,0-1 0 0 0,0 2 0 0 0,1-1 0 0 0,1 1 0 0 0,-1 0 0 0 0,2 0-1 0 0,-1 1 1 0 0,1 0 0 0 0,1 0 0 0 0,0 1 0 0 0,1-1 0 0 0,0 1 0 0 0,1 0-1 0 0,0 0 1 0 0,1 0 0 0 0,-1 9-210 0 0,7-11 71 0 0,1-1 0 0 0,0 0 0 0 0,1 0 0 0 0,-1 0 0 0 0,2-1 0 0 0,-1 0 0 0 0,1 0 0 0 0,1 0 0 0 0,-1-1 0 0 0,1 0 0 0 0,0-1 0 0 0,1 0 0 0 0,0 0 0 0 0,0 0 0 0 0,0-1 0 0 0,0-1 0 0 0,1 0 0 0 0,0 0 0 0 0,0-1 0 0 0,0 0 0 0 0,0 0 0 0 0,10 0-71 0 0,31 10-944 0 0,1-3-1 0 0,1-1 1 0 0,0-4-1 0 0,0-1 0 0 0,21-3 945 0 0,-48-1-1236 0 0</inkml:trace>
  <inkml:trace contextRef="#ctx0" brushRef="#br0" timeOffset="77387.695">11303 5616 2148 0 0,'-32'4'3139'0'0,"9"17"-2534"0"0,21-18-457 0 0,50 2 2671 0 0,164-38-1712 0 0,-24 7-1699 0 0,0 8-1 0 0,58 7 593 0 0,-238 16-657 0 0,-2-1-458 0 0,-2-5-3003 0 0,-1 0 2771 0 0</inkml:trace>
  <inkml:trace contextRef="#ctx0" brushRef="#br0" timeOffset="79977.043">13278 5593 876 0 0,'5'-3'3874'0'0,"59"-4"-2483"0"0,1956-236 3928 0 0,-1407 164-5271 0 0,-413 65-2250 0 0,-199 15 2141 0 0,-1 0 0 0 0,1-1 0 0 0,-1 1 0 0 0,1 0 0 0 0,-1-1 0 0 0,1 1 0 0 0,-1 0 0 0 0,1-1 0 0 0,-1 1 0 0 0,0 0 0 0 0,1 0 0 0 0,-1-1 0 0 0,0 1 0 0 0,0 0 0 0 0,1 0 0 0 0,-1 0 0 0 0,0 0 0 0 0,0 0 0 0 0,0-1 0 0 0,0 1 0 0 0,0 0 0 0 0,0 0 0 0 0,0 0 0 0 0,0 0 0 0 0,-1-1 0 0 0,1 1 0 0 0,0 0 0 0 0,-1 0 0 0 0,1 0 0 0 0,0-1 0 0 0,-1 1 0 0 0,1 0 0 0 0,-1 0 1 0 0,1-1-1 0 0,-1 1 0 0 0,1 0 0 0 0,-1-1 0 0 0,1 1 0 0 0,-1-1 0 0 0,0 1 0 0 0,1-1 0 0 0,-1 1 0 0 0,0-1 0 0 0,1 1 0 0 0,-1-1 0 0 0,0 0 0 0 0,0 1 0 0 0,0-1 0 0 0,1 0 0 0 0,-1 0 0 0 0,0 1 0 0 0,0-1 0 0 0,0 0 0 0 0,0 0 0 0 0,1 0 0 0 0,-1 0 0 0 0,0 0 0 0 0,0 0 0 0 0,0 0 0 0 0,0-1 0 0 0,1 1 0 0 0,-1 0 0 0 0,0 0 0 0 0,0-1 0 0 0,0 1 0 0 0,1 0 0 0 0,-2-1 61 0 0,-61 23-2420 0 0,26-12 1264 0 0</inkml:trace>
  <inkml:trace contextRef="#ctx0" brushRef="#br0" timeOffset="80446.198">13990 5871 1516 0 0,'-4'-7'4594'0'0,"17"34"-3742"0"0,79 316 673 0 0,-89-318-1725 0 0,0 6-235 0 0,-2-10-2697 0 0,-3-17 1834 0 0,-8 7 4 0 0</inkml:trace>
  <inkml:trace contextRef="#ctx0" brushRef="#br0" timeOffset="80693.681">14219 6023 1972 0 0,'12'-2'5751'0'0,"26"2"-5430"0"0,-24 0 405 0 0,52 0-107 0 0,218-5 159 0 0,-91-17-5074 0 0,-113 4 1576 0 0,-45 6 1413 0 0</inkml:trace>
  <inkml:trace contextRef="#ctx0" brushRef="#br0" timeOffset="80988.09">15316 5626 1056 0 0,'14'-6'7047'0'0,"-14"26"-6374"0"0,15 209 527 0 0,20 43-538 0 0,-19 48-2176 0 0,-36-259-2126 0 0,9-61 1095 0 0,5-4 1258 0 0</inkml:trace>
  <inkml:trace contextRef="#ctx0" brushRef="#br0" timeOffset="81282.442">15421 5981 1164 0 0,'24'-88'4128'0'0,"-18"79"-4013"0"0,0 0 0 0 0,1 0 0 0 0,0 0 0 0 0,0 1 0 0 0,1 1-1 0 0,0-1 1 0 0,1 1 0 0 0,-1 0 0 0 0,1 1 0 0 0,1 0-1 0 0,-1 1 1 0 0,1 0 0 0 0,0 0 0 0 0,0 1 0 0 0,0 0-1 0 0,1 1 1 0 0,-1 0 0 0 0,1 1 0 0 0,0 0 0 0 0,0 0-1 0 0,0 1 1 0 0,0 1 0 0 0,0 0 0 0 0,0 0 0 0 0,0 1-1 0 0,0 1 1 0 0,-1 0 0 0 0,1 0 0 0 0,0 1 0 0 0,-1 0 0 0 0,1 1-1 0 0,-1 0 1 0 0,0 1 0 0 0,-1 0 0 0 0,1 0 0 0 0,-1 1-1 0 0,0 1 1 0 0,0-1 0 0 0,-1 1 0 0 0,0 1 0 0 0,6 6-115 0 0,-11-10 26 0 0,-1 0-1 0 0,0 0 1 0 0,0 0 0 0 0,0 0 0 0 0,-1 0 0 0 0,1 0 0 0 0,-1 1 0 0 0,0-1 0 0 0,0 1 0 0 0,0-1 0 0 0,-1 1 0 0 0,0-1 0 0 0,0 1 0 0 0,0-1 0 0 0,0 1 0 0 0,-1-1 0 0 0,0 0 0 0 0,1 1 0 0 0,-2-1 0 0 0,1 1 0 0 0,0-1-1 0 0,-1 0 1 0 0,0 0 0 0 0,0 0 0 0 0,0 0 0 0 0,-1 0 0 0 0,1 0 0 0 0,-1-1 0 0 0,0 1 0 0 0,0-1 0 0 0,0 0 0 0 0,-3 3-26 0 0,-124 78-564 0 0,124-81 248 0 0,1 0-1 0 0,-1-1 1 0 0,0 0 0 0 0,0 0 0 0 0,0 0 0 0 0,-1-1 0 0 0,1 1 0 0 0,0-2 0 0 0,-1 1 0 0 0,1-1 0 0 0,0 0 0 0 0,-1 0 0 0 0,1 0 0 0 0,0-1 0 0 0,-1 0 0 0 0,1-1 0 0 0,0 1 0 0 0,0-1 0 0 0,0 0-1 0 0,0-1 1 0 0,0 1 0 0 0,1-1 0 0 0,-1-1 0 0 0,-3-1 316 0 0,-6-12-1212 0 0</inkml:trace>
  <inkml:trace contextRef="#ctx0" brushRef="#br0" timeOffset="78443.643">13333 4751 1060 0 0,'0'0'339'0'0,"0"0"-115"0"0,0 0-21 0 0,0 0 21 0 0,7 3-34 0 0,6 7 45 0 0,0 1 0 0 0,0 0-1 0 0,-1 1 1 0 0,0 0 0 0 0,-1 1 0 0 0,-1 0-1 0 0,0 0 1 0 0,-1 1 0 0 0,0 1-1 0 0,-1-1 1 0 0,-1 1 0 0 0,0 1 0 0 0,-1-1-1 0 0,-1 1 1 0 0,0 1 0 0 0,-1-1-1 0 0,-1 0 1 0 0,-1 1 0 0 0,0 0 0 0 0,-1-1-1 0 0,-1 5-234 0 0,0-22 36 0 0,0 0-1 0 0,0 0 0 0 0,0 0 1 0 0,-1 0-1 0 0,1 0 1 0 0,0 0-1 0 0,-1 0 0 0 0,1-1 1 0 0,-1 1-1 0 0,0 0 0 0 0,1 0 1 0 0,-1 1-1 0 0,0-1 0 0 0,1 0 1 0 0,-1 0-1 0 0,0 0 1 0 0,0 0-1 0 0,0 1 0 0 0,0-1 1 0 0,0 0-1 0 0,0 1 0 0 0,0-1 1 0 0,0 1-1 0 0,0-1 0 0 0,0 1 1 0 0,0-1-1 0 0,0 1 1 0 0,0 0-1 0 0,0 0 0 0 0,0-1 1 0 0,0 1-1 0 0,-1 0 0 0 0,1 0 1 0 0,0 0-1 0 0,0 0 0 0 0,0 0 1 0 0,0 0-1 0 0,0 1 1 0 0,-1-1-1 0 0,1 0 0 0 0,0 1 1 0 0,0-1-1 0 0,0 0 0 0 0,0 1 1 0 0,0 0-1 0 0,0-1 0 0 0,0 1 1 0 0,0-1-1 0 0,0 1 1 0 0,0 0-1 0 0,0 0 0 0 0,1-1 1 0 0,-1 1-1 0 0,0 0 0 0 0,1 0 1 0 0,-1 0-1 0 0,0 0 1 0 0,1 0-1 0 0,-1 0 0 0 0,1 0 1 0 0,-1 0-1 0 0,1 0 0 0 0,0 0 1 0 0,-1 1-1 0 0,1-1 0 0 0,0 0 1 0 0,0 0-1 0 0,0 0 1 0 0,0 1-36 0 0,-1-22-8 0 0,0 0 0 0 0,2 0 1 0 0,1 0-1 0 0,0 0 1 0 0,1 1-1 0 0,1-1 1 0 0,1 1-1 0 0,1 0 0 0 0,1 0 1 0 0,0 1-1 0 0,1 0 1 0 0,1 0-1 0 0,1 1 0 0 0,1 0 1 0 0,0 1-1 0 0,1 0 1 0 0,0 0-1 0 0,2 2 1 0 0,0-1-1 0 0,0 2 0 0 0,1 0 1 0 0,13-8 7 0 0,-26 19-26 0 0,2-2-27 0 0,0 1 0 0 0,0-1 0 0 0,0 1 0 0 0,0 0 1 0 0,1 0-1 0 0,-1 1 0 0 0,1-1 0 0 0,0 1 0 0 0,-1 0 1 0 0,1 0-1 0 0,0 0 0 0 0,0 1 0 0 0,1 0 0 0 0,-1 0 0 0 0,0 0 1 0 0,0 1-1 0 0,1-1 0 0 0,-1 1 0 0 0,0 1 0 0 0,0-1 0 0 0,2 1 53 0 0,5 5-35 0 0,0 1-1 0 0,-1 1 0 0 0,0 0 0 0 0,0 0 1 0 0,-1 1-1 0 0,0 1 0 0 0,0-1 0 0 0,-1 2 0 0 0,-1-1 1 0 0,0 1-1 0 0,0 0 0 0 0,-1 1 0 0 0,-1 0 0 0 0,1 0 1 0 0,-2 0-1 0 0,0 1 0 0 0,-1 0 0 0 0,0 0 1 0 0,0 0-1 0 0,-2 0 0 0 0,0 1 0 0 0,0-1 0 0 0,-1 1 1 0 0,-1 0-1 0 0,0-1 0 0 0,-1 1 0 0 0,-1 2 36 0 0,-36 63 672 0 0,33-108-476 0 0,14-3-228 0 0,0 1 1 0 0,2 0-1 0 0,2 1 1 0 0,0 0-1 0 0,2 1 1 0 0,2 1-1 0 0,0 0 0 0 0,2 1 1 0 0,0 1-1 0 0,2 1 1 0 0,1 1-1 0 0,1 1 1 0 0,10-7 31 0 0,-28 26-16 0 0,0-1 0 0 0,0 1 0 0 0,0 1 0 0 0,1-1 0 0 0,0 1 0 0 0,0 0 0 0 0,0 0 0 0 0,0 1 0 0 0,0-1 0 0 0,0 1 0 0 0,1 1 0 0 0,-1-1 0 0 0,1 1 0 0 0,-1 0 0 0 0,1 1 0 0 0,-1 0 0 0 0,1 0 0 0 0,0 0 0 0 0,-1 0 0 0 0,1 1 0 0 0,0 1 16 0 0,3 5-8 0 0,0 1 1 0 0,-1 0-1 0 0,1 1 0 0 0,-1 0 1 0 0,-1 1-1 0 0,0 0 1 0 0,0 0-1 0 0,-1 0 1 0 0,-1 1-1 0 0,1 0 0 0 0,-2 1 1 0 0,0-1-1 0 0,0 1 1 0 0,-1 0-1 0 0,0 0 1 0 0,-1 1-1 0 0,0-1 0 0 0,-1 1 1 0 0,-1-1-1 0 0,0 1 1 0 0,-1 0-1 0 0,0-1 1 0 0,-1 1-1 0 0,0 0 0 0 0,-2 7 8 0 0,9 76-980 0 0,-6-94 23 0 0,0 7-1473 0 0,0-8 1156 0 0</inkml:trace>
  <inkml:trace contextRef="#ctx0" brushRef="#br0" timeOffset="78814.922">14569 4784 968 0 0,'0'0'1102'0'0,"11"-2"3499"0"0,46-10-3674 0 0,303-41 1364 0 0,-281 40-1884 0 0,-77 13-463 0 0,-34 9-1948 0 0,8-12-2428 0 0,21 0 3204 0 0,-1 0-80 0 0</inkml:trace>
  <inkml:trace contextRef="#ctx0" brushRef="#br0" timeOffset="79358.645">15255 4472 1332 0 0,'9'1'155'0'0,"-1"1"0"0"0,1-1 0 0 0,-1 2 0 0 0,0-1 0 0 0,0 1 0 0 0,0 0 0 0 0,0 0 0 0 0,-1 1 0 0 0,1 0 0 0 0,-1 1 0 0 0,0 0-1 0 0,0 0 1 0 0,-1 0 0 0 0,1 1 0 0 0,-1 0 0 0 0,0 0 0 0 0,-1 0 0 0 0,0 1 0 0 0,0 0 0 0 0,0 0 0 0 0,-1 0 0 0 0,0 1 0 0 0,0-1 0 0 0,0 1 0 0 0,-1 0 0 0 0,-1 0 0 0 0,1 0 0 0 0,-2 1 0 0 0,1-1 0 0 0,-1 1-1 0 0,0-1 1 0 0,0 0 0 0 0,-1 1 0 0 0,0-1 0 0 0,-1 4-155 0 0,-9 4 210 0 0,0-1-1 0 0,-1-1 0 0 0,-1 0 1 0 0,0 0-1 0 0,-1-1 1 0 0,0-1-1 0 0,-1 0 0 0 0,0-1 1 0 0,-1 0-1 0 0,0-1 1 0 0,-1-1-1 0 0,0-1 0 0 0,-1 0 1 0 0,1-1-1 0 0,-1 0 1 0 0,-16 3-210 0 0,39-30 303 0 0,22-12-351 0 0,0 1 0 0 0,2 1 0 0 0,1 2 0 0 0,2 1 1 0 0,0 2-1 0 0,2 1 0 0 0,0 2 0 0 0,2 1 0 0 0,0 2 0 0 0,4 0 48 0 0,36-22-6 0 0,54-32 173 0 0,-130 72-92 0 0,-14 1-30 0 0,1 0-1 0 0,-1 2 1 0 0,0-1 0 0 0,0 2-1 0 0,1 0 1 0 0,-1 0-1 0 0,1 1 1 0 0,0 0 0 0 0,0 1-1 0 0,1 1 1 0 0,-1 0-1 0 0,1 0 1 0 0,0 1-1 0 0,1 1 1 0 0,0 0 0 0 0,0 0-1 0 0,0 1 1 0 0,1 0-1 0 0,1 0 1 0 0,-1 1 0 0 0,2 1-1 0 0,-1-1 1 0 0,1 2-45 0 0,8-5-3 0 0,-1 0-1 0 0,1 0 1 0 0,0 1 0 0 0,1-1 0 0 0,0 0 0 0 0,0 0 0 0 0,1 0 0 0 0,-1 0-1 0 0,1-1 1 0 0,1 1 0 0 0,-1-1 0 0 0,1 0 0 0 0,1 0 0 0 0,-1 0 0 0 0,1 0-1 0 0,0-1 1 0 0,0 0 0 0 0,0 0 0 0 0,1 0 0 0 0,0 0 0 0 0,0-1 0 0 0,0 0-1 0 0,0-1 1 0 0,1 1 0 0 0,-1-1 0 0 0,1 0 0 0 0,0-1 0 0 0,0 0 0 0 0,0 0-1 0 0,0 0 1 0 0,3 0 3 0 0,47 14-1248 0 0,1-1-1 0 0,0-4 0 0 0,1-2 0 0 0,0-2 0 0 0,33-2 1249 0 0,-59-2-908 0 0,8-2-391 0 0,-15 0 4 0 0</inkml:trace>
  <inkml:trace contextRef="#ctx0" brushRef="#br0" timeOffset="87235.168">1757 8583 1240 0 0,'5'-26'2351'0'0,"16"4"-2054"0"0,-12 6 676 0 0,-5 24-658 0 0,-68 313 463 0 0,31-177-171 0 0,-36 236 749 0 0,61-291-476 0 0,11-86-829 0 0,-1 1-1 0 0,1-1 1 0 0,0 0-1 0 0,-1 0 1 0 0,1 0-1 0 0,1 0 1 0 0,-1 0-1 0 0,0-1 1 0 0,1 1-1 0 0,-1-1 1 0 0,1 0-1 0 0,0 0 1 0 0,0 0-1 0 0,0-1 1 0 0,0 1-1 0 0,0-1 1 0 0,0 0-1 0 0,0 0 1 0 0,0-1-1 0 0,0 1 1 0 0,1-1-1 0 0,-1 0 1 0 0,0 0-1 0 0,0 0 1 0 0,1 0-1 0 0,-1-1 1 0 0,0 0-1 0 0,1 0-50 0 0,-3 1 27 0 0,407-62 1072 0 0,-95 27-3991 0 0,-328 39-3209 0 0,-10-3 4845 0 0</inkml:trace>
  <inkml:trace contextRef="#ctx0" brushRef="#br0" timeOffset="87564.416">1752 9021 1048 0 0,'14'-8'5120'0'0,"124"-12"-3994"0"0,373-25-41 0 0,-512 46-1315 0 0,1-1 1 0 0,0 1 0 0 0,0 0-1 0 0,0-1 1 0 0,0 1 0 0 0,0 0 0 0 0,0-1-1 0 0,0 1 1 0 0,0-1 0 0 0,0 1-1 0 0,0 0 1 0 0,0-1 0 0 0,1 1-1 0 0,-1 0 1 0 0,0-1 0 0 0,0 1-1 0 0,0-1 1 0 0,1 1 0 0 0,-1-1-1 0 0,0 1 230 0 0,-20-1-1255 0 0,5 0-42 0 0</inkml:trace>
  <inkml:trace contextRef="#ctx0" brushRef="#br0" timeOffset="87829.189">1562 8461 1008 0 0,'3'-9'2828'0'0,"39"-15"-1739"0"0,15 3-636 0 0,1 3 0 0 0,1 2 1 0 0,1 2-1 0 0,0 4 0 0 0,1 2 0 0 0,37 1-453 0 0,214-1-4446 0 0,-276 8 2980 0 0</inkml:trace>
  <inkml:trace contextRef="#ctx0" brushRef="#br0" timeOffset="88297.091">3509 8064 1228 0 0,'-46'35'487'0'0,"1"1"-1"0"0,2 3 0 0 0,2 1 1 0 0,2 2-1 0 0,1 1 1 0 0,3 3-1 0 0,1 0 0 0 0,2 2 1 0 0,3 2-1 0 0,2 1 1 0 0,2 0-1 0 0,2 2 0 0 0,2 3-486 0 0,5-15 276 0 0,2 0-1 0 0,1 1 1 0 0,2 1-1 0 0,3 0 1 0 0,1 0 0 0 0,2 1-1 0 0,1 0 1 0 0,3 1-276 0 0,34 160 677 0 0,-22-171-653 0 0,1-1 0 0 0,1 0 1 0 0,2-1-1 0 0,1-1 0 0 0,2 0 0 0 0,1-1 1 0 0,1-1-1 0 0,1-1 0 0 0,2-1 0 0 0,0-1 1 0 0,2-1-1 0 0,1-1 0 0 0,12 8-24 0 0,-10-11-501 0 0,1 0-1 0 0,1-2 1 0 0,1-1-1 0 0,0-2 1 0 0,1-1-1 0 0,1-1 1 0 0,0-2 0 0 0,7 1 501 0 0,91 8-3127 0 0,-67-21 1597 0 0</inkml:trace>
  <inkml:trace contextRef="#ctx0" brushRef="#br0" timeOffset="89472.549">4476 7894 1132 0 0,'0'0'473'0'0,"0"0"-52"0"0,-7-1-59 0 0,1 0-263 0 0,-1 1 1 0 0,0 0 0 0 0,0 1-1 0 0,1 0 1 0 0,-1 0 0 0 0,0 0 0 0 0,1 1-1 0 0,-1 0 1 0 0,1 1 0 0 0,0-1 0 0 0,-1 1-1 0 0,1 0 1 0 0,1 0 0 0 0,-1 1-1 0 0,0 0 1 0 0,1 0 0 0 0,0 0 0 0 0,0 1-1 0 0,-4 4-99 0 0,1-4 125 0 0,1 1-1 0 0,0 1 0 0 0,0-1 0 0 0,1 1 0 0 0,-1 1 0 0 0,2-1 0 0 0,-1 1 0 0 0,1 0 0 0 0,0 0 1 0 0,0 0-1 0 0,1 1 0 0 0,1 0 0 0 0,-1 0 0 0 0,1 0 0 0 0,1 0 0 0 0,-1 0 0 0 0,2 1 0 0 0,-1-1 1 0 0,1 9-125 0 0,4-10 73 0 0,1-1 1 0 0,0 1-1 0 0,0-1 1 0 0,1 0-1 0 0,0-1 1 0 0,0 1-1 0 0,1-1 1 0 0,0 0-1 0 0,0 0 1 0 0,0-1-1 0 0,0 0 1 0 0,1 0 0 0 0,0 0-1 0 0,0-1 1 0 0,1 0-1 0 0,-1 0 1 0 0,1-1-1 0 0,0 0 1 0 0,-1 0-1 0 0,1-1 1 0 0,1 0-1 0 0,-1-1 1 0 0,0 1-1 0 0,0-1 1 0 0,1-1-1 0 0,-1 0 1 0 0,0 0-1 0 0,4-1-73 0 0,12 2 95 0 0,0 0-1 0 0,0-2 0 0 0,0-1 0 0 0,0-1 1 0 0,0-1-1 0 0,-1 0 0 0 0,1-2 0 0 0,-1-1 1 0 0,-1-1-1 0 0,1-1 0 0 0,-2-1 0 0 0,18-10-94 0 0,-34 17-9 0 0,1 0-1 0 0,-1-1 0 0 0,0 1 1 0 0,0-1-1 0 0,0 0 0 0 0,-1-1 1 0 0,1 1-1 0 0,-1-1 0 0 0,0 0 1 0 0,0 0-1 0 0,-1 0 0 0 0,1 0 1 0 0,-1-1-1 0 0,0 0 0 0 0,-1 1 1 0 0,0-1-1 0 0,1 0 0 0 0,-2 0 1 0 0,1 0-1 0 0,-1-1 0 0 0,0 1 1 0 0,0 0-1 0 0,-1 0 0 0 0,1-1 1 0 0,-1 1-1 0 0,-1 0 0 0 0,1 0 1 0 0,-1-1-1 0 0,-1 1 1 0 0,1 0-1 0 0,-1-2 10 0 0,-14-20-66 0 0,-1 1 1 0 0,-1 0-1 0 0,-1 1 1 0 0,-1 1 0 0 0,-2 1-1 0 0,0 0 1 0 0,-1 2-1 0 0,-2 1 1 0 0,0 1-1 0 0,-1 1 1 0 0,-1 1-1 0 0,0 2 1 0 0,-2 0-1 0 0,0 2 1 0 0,0 1-1 0 0,-1 2 1 0 0,-1 1-1 0 0,0 1 1 0 0,0 1-1 0 0,-24-2 66 0 0,47 9-13 0 0,-5-2-179 0 0,-1 0 0 0 0,0 1 0 0 0,0 0 0 0 0,0 1 0 0 0,0 0 0 0 0,0 2 0 0 0,0-1 0 0 0,0 2 0 0 0,0 0 0 0 0,0 0 0 0 0,1 2 1 0 0,-14 4 191 0 0,16 7-2415 0 0,14-8 1225 0 0</inkml:trace>
  <inkml:trace contextRef="#ctx0" brushRef="#br0" timeOffset="89781.328">3699 8891 2204 0 0,'51'2'3437'0'0,"256"-50"-1222"0"0,598-92-1852 0 0,-845 136-923 0 0,79-22-3659 0 0,-136 26 3019 0 0</inkml:trace>
  <inkml:trace contextRef="#ctx0" brushRef="#br0" timeOffset="90372.323">4264 9251 1756 0 0,'-15'-3'200'0'0,"0"1"1"0"0,0 1-1 0 0,0 0 0 0 0,-1 0 1 0 0,1 2-1 0 0,0 0 0 0 0,-1 1 1 0 0,1 0-1 0 0,0 1 0 0 0,0 1 1 0 0,1 0-1 0 0,-1 1 0 0 0,1 1 1 0 0,0 0-1 0 0,0 1 0 0 0,1 0 0 0 0,0 1 1 0 0,0 1-1 0 0,1 0 0 0 0,0 0 1 0 0,0 2-1 0 0,1-1 0 0 0,1 1 1 0 0,0 1-1 0 0,0 0 0 0 0,1 0 1 0 0,1 1-1 0 0,0 0 0 0 0,0 1 1 0 0,2 0-1 0 0,-1 0 0 0 0,2 0 0 0 0,0 0 1 0 0,-2 11-201 0 0,9-17 63 0 0,-1 0-1 0 0,1-1 1 0 0,1 0 0 0 0,-1 1 0 0 0,1-1 0 0 0,0 0-1 0 0,1 0 1 0 0,0 0 0 0 0,0-1 0 0 0,0 1 0 0 0,1-1 0 0 0,0 0-1 0 0,0 0 1 0 0,1-1 0 0 0,0 0 0 0 0,-1 0 0 0 0,2 0-1 0 0,-1 0 1 0 0,1-1 0 0 0,-1 0 0 0 0,1-1 0 0 0,0 1-1 0 0,0-1 1 0 0,1-1 0 0 0,-1 1 0 0 0,1-1 0 0 0,-1 0-1 0 0,1-1 1 0 0,0 0 0 0 0,-1 0 0 0 0,1-1 0 0 0,0 0 0 0 0,0 0-1 0 0,3-1-62 0 0,2 2 13 0 0,1 0 0 0 0,0-1 0 0 0,-1 0 0 0 0,1-1 0 0 0,-1 0 0 0 0,1-1-1 0 0,-1-1 1 0 0,0 0 0 0 0,0-1 0 0 0,0 0 0 0 0,0-1 0 0 0,-1-1 0 0 0,1 0 0 0 0,-2 0-1 0 0,1-1 1 0 0,6-6-13 0 0,-12 8-64 0 0,0-1 0 0 0,-1 1-1 0 0,1-1 1 0 0,-1 0-1 0 0,-1-1 1 0 0,1 1 0 0 0,-1-1-1 0 0,0 0 1 0 0,-1 0 0 0 0,0 0-1 0 0,0-1 1 0 0,0 1-1 0 0,-1-1 1 0 0,0 0 0 0 0,0 1-1 0 0,-1-1 1 0 0,0 0 0 0 0,-1 0-1 0 0,0 0 1 0 0,0 0-1 0 0,0 0 1 0 0,-1 0 0 0 0,0 0-1 0 0,-1 1 1 0 0,0-3 64 0 0,-13-21-212 0 0,-2 1 1 0 0,-1 0 0 0 0,-1 1-1 0 0,-1 1 1 0 0,-1 0-1 0 0,-2 2 1 0 0,-1 1-1 0 0,-1 1 1 0 0,-1 0-1 0 0,0 3 1 0 0,-2 0-1 0 0,-1 1 1 0 0,0 2 0 0 0,-14-6 211 0 0,-224-109-1337 0 0,255 131-668 0 0,11 2 704 0 0</inkml:trace>
  <inkml:trace contextRef="#ctx0" brushRef="#br0" timeOffset="90713.542">4638 9025 1160 0 0,'17'-10'6681'0'0,"-6"29"-5666"0"0,89 591 791 0 0,-93-491-4085 0 0,-8-118 2183 0 0,1-1 1 0 0,0 1-1 0 0,-1 0 0 0 0,1 0 1 0 0,-1-1-1 0 0,1 1 0 0 0,-1-1 1 0 0,1 1-1 0 0,-1-1 1 0 0,0 1-1 0 0,1-1 0 0 0,-1 1 1 0 0,0-1-1 0 0,1 1 0 0 0,-1-1 1 0 0,0 0-1 0 0,1 1 1 0 0,-1-1-1 0 0,0 0 0 0 0,0 0 1 0 0,0 1-1 0 0,1-1 0 0 0,-1 0 1 0 0,0 0-1 0 0,0 0 0 0 0,1 0 1 0 0,-1 0-1 0 0,0 0 1 0 0,0 0-1 0 0,0 0 0 0 0,1-1 1 0 0,-1 1-1 0 0,0 0 0 0 0,0 0 1 0 0,1-1-1 0 0,-1 1 1 0 0,0 0-1 0 0,0-1 0 0 0,1 1 1 0 0,-1-1-1 0 0,0 1 0 0 0,1-1 1 0 0,-1 1-1 0 0,1-1 1 0 0,-1 1-1 0 0,1-1 0 0 0,-1 0 1 0 0,1 1-1 0 0,-1-1 0 0 0,1 0 1 0 0,-1 1-1 0 0,1-1 1 0 0,0 0-1 0 0,-1 0 96 0 0,-14-15-1387 0 0</inkml:trace>
  <inkml:trace contextRef="#ctx0" brushRef="#br0" timeOffset="90961.543">4689 9191 1348 0 0,'6'-12'189'0'0,"1"1"0"0"0,0-1 0 0 0,1 1 0 0 0,0 0-1 0 0,1 1 1 0 0,0 0 0 0 0,0 0 0 0 0,1 1 0 0 0,0 0 0 0 0,1 1 0 0 0,0 0 0 0 0,0 1-1 0 0,1 0 1 0 0,0 1 0 0 0,0 0 0 0 0,1 1 0 0 0,-1 0 0 0 0,1 1 0 0 0,0 0-1 0 0,0 1 1 0 0,1 1 0 0 0,10-1-189 0 0,-17 4 44 0 0,0-1-1 0 0,0 2 1 0 0,0-1-1 0 0,0 1 1 0 0,0 0-1 0 0,0 1 1 0 0,-1-1-1 0 0,1 1 1 0 0,-1 1-1 0 0,1-1 1 0 0,-1 1 0 0 0,-1 0-1 0 0,1 0 1 0 0,0 1-1 0 0,-1 0 1 0 0,0 0-1 0 0,0 0 1 0 0,0 1-1 0 0,-1-1 1 0 0,0 1-1 0 0,0 0 1 0 0,0 0-1 0 0,-1 1 1 0 0,0-1-1 0 0,0 1 1 0 0,-1 0 0 0 0,1-1-1 0 0,-2 1 1 0 0,1 0-1 0 0,-1 0 1 0 0,0 2-44 0 0,-4 0 45 0 0,0 0 0 0 0,-1 1 0 0 0,-1-1 1 0 0,1-1-1 0 0,-1 1 0 0 0,-1-1 1 0 0,0 0-1 0 0,0 0 0 0 0,0 0 0 0 0,-1-1 1 0 0,0 0-1 0 0,-1-1 0 0 0,1 1 1 0 0,-1-1-1 0 0,0-1 0 0 0,-1 0 0 0 0,0 0 1 0 0,1 0-1 0 0,-2-1 0 0 0,1 0 1 0 0,0-1-1 0 0,-1 0 0 0 0,1-1 0 0 0,-7 1-45 0 0,12-2-167 0 0,-1 0 0 0 0,1 0 0 0 0,0 0 0 0 0,-1-1-1 0 0,1 0 1 0 0,-1 1 0 0 0,1-2 0 0 0,-1 1-1 0 0,1-1 1 0 0,0 1 0 0 0,-1-1 0 0 0,1 0 0 0 0,0-1-1 0 0,0 1 1 0 0,-1-1 0 0 0,1 0 0 0 0,0 0 0 0 0,1 0-1 0 0,-1 0 1 0 0,0-1 0 0 0,1 0 0 0 0,-1 1-1 0 0,1-1 1 0 0,0-1 0 0 0,-2 0 167 0 0,-4-15-1503 0 0</inkml:trace>
  <inkml:trace contextRef="#ctx0" brushRef="#br0" timeOffset="91472.376">5431 8098 1636 0 0,'0'-1'47'0'0,"0"1"0"0"0,0-1 0 0 0,0 0 0 0 0,0 1 0 0 0,0-1 0 0 0,0 0-1 0 0,0 1 1 0 0,1-1 0 0 0,-1 1 0 0 0,0-1 0 0 0,1 0 0 0 0,-1 1 0 0 0,0-1 0 0 0,1 1 0 0 0,-1-1-1 0 0,0 1 1 0 0,1-1 0 0 0,-1 1 0 0 0,1 0 0 0 0,-1-1 0 0 0,1 1 0 0 0,-1-1 0 0 0,1 1 0 0 0,0 0 0 0 0,-1-1-1 0 0,1 1 1 0 0,-1 0 0 0 0,1 0 0 0 0,-1 0 0 0 0,1-1 0 0 0,0 1 0 0 0,-1 0 0 0 0,1 0 0 0 0,0 0-1 0 0,-1 0 1 0 0,1 0 0 0 0,0 0 0 0 0,-1 0 0 0 0,1 0 0 0 0,-1 0 0 0 0,1 1 0 0 0,0-1 0 0 0,-1 0-1 0 0,1 0 1 0 0,0 0 0 0 0,-1 1 0 0 0,1-1 0 0 0,-1 0 0 0 0,1 1 0 0 0,-1-1 0 0 0,1 1 0 0 0,-1-1 0 0 0,1 0-1 0 0,-1 1 1 0 0,1-1 0 0 0,-1 1 0 0 0,0-1 0 0 0,1 1 0 0 0,-1-1 0 0 0,0 1 0 0 0,1 0 0 0 0,-1-1-1 0 0,0 1 1 0 0,0-1 0 0 0,1 1 0 0 0,-1 0 0 0 0,0-1 0 0 0,0 1 0 0 0,0 0-47 0 0,34 39 603 0 0,-14 5-349 0 0,-3 1-1 0 0,-2 1 1 0 0,-2 0-1 0 0,-2 1 1 0 0,-2 0-1 0 0,-2 1 1 0 0,-2 0-1 0 0,-3 0 1 0 0,-1 0-1 0 0,-3 0 1 0 0,-2 6-254 0 0,3 31-171 0 0,0-85 85 0 0,1 0-1 0 0,-1 0 1 0 0,0 0 0 0 0,1 0 0 0 0,-1 1 0 0 0,1-1 0 0 0,0 0 0 0 0,-1 0 0 0 0,1 0-1 0 0,0 1 1 0 0,0-1 0 0 0,0 0 0 0 0,-1 0 0 0 0,1 0 0 0 0,0 1 0 0 0,1-1-1 0 0,-1 0 1 0 0,0 0 0 0 0,0 1 0 0 0,1-1 0 0 0,-1 0 0 0 0,0 0 0 0 0,1 0-1 0 0,-1 0 1 0 0,1 1 0 0 0,-1-1 0 0 0,1 0 0 0 0,0 0 0 0 0,0 0 0 0 0,-1 0-1 0 0,1 0 1 0 0,0 0 0 0 0,0-1 0 0 0,0 1 0 0 0,0 0 0 0 0,0 0 0 0 0,0-1 0 0 0,0 1-1 0 0,0 0 1 0 0,0-1 0 0 0,0 1 0 0 0,1-1 0 0 0,-1 0 0 0 0,0 1 0 0 0,0-1-1 0 0,0 0 1 0 0,1 0 0 0 0,-1 0 0 0 0,0 1 0 0 0,0-1 0 0 0,1 0 0 0 0,-1-1-1 0 0,0 1 1 0 0,0 0 0 0 0,1 0 0 0 0,-1-1 0 0 0,0 1 0 0 0,0 0 0 0 0,0-1 0 0 0,0 1-1 0 0,1-1 1 0 0,-1 1 0 0 0,0-1 0 0 0,0 0 0 0 0,0 0 0 0 0,0 1 0 0 0,0-2 86 0 0,24-9-1442 0 0</inkml:trace>
  <inkml:trace contextRef="#ctx0" brushRef="#br0" timeOffset="91783.864">6007 8486 904 0 0,'-10'-4'278'0'0,"1"0"0"0"0,-1 1 0 0 0,1 0 0 0 0,-1 1 0 0 0,0 0 0 0 0,0 0 0 0 0,0 1 0 0 0,0 0 0 0 0,0 1 0 0 0,-1 0 0 0 0,1 0 0 0 0,0 1 0 0 0,0 1 0 0 0,-9 2-278 0 0,7 0 71 0 0,0 0 1 0 0,0 0-1 0 0,1 1 1 0 0,0 1-1 0 0,0 0 1 0 0,0 1-1 0 0,1 0 1 0 0,-1 0-1 0 0,2 1 1 0 0,-1 0-1 0 0,1 1 1 0 0,1 0-1 0 0,-1 1 1 0 0,1 0-1 0 0,1 0 1 0 0,0 0-1 0 0,1 1 0 0 0,0 0 1 0 0,0 0-1 0 0,1 1 1 0 0,1 0-1 0 0,0-1 1 0 0,0 1-1 0 0,1 1 1 0 0,1-1-1 0 0,0 0 1 0 0,1 1-1 0 0,0 3-71 0 0,3-11 14 0 0,0 0-1 0 0,1-1 0 0 0,0 1 1 0 0,0-1-1 0 0,0 1 1 0 0,0-1-1 0 0,1 0 0 0 0,0 0 1 0 0,-1-1-1 0 0,2 1 1 0 0,-1-1-1 0 0,0 0 0 0 0,0 0 1 0 0,1 0-1 0 0,0-1 1 0 0,0 1-1 0 0,-1-1 0 0 0,1 0 1 0 0,0-1-1 0 0,1 1 0 0 0,-1-1 1 0 0,0 0-1 0 0,0 0 1 0 0,1 0-1 0 0,-1-1 0 0 0,0 0 1 0 0,1 0-1 0 0,-1-1 1 0 0,0 1-1 0 0,1-1 0 0 0,-1 0 1 0 0,0 0-1 0 0,0-1 1 0 0,0 0-1 0 0,0 0 0 0 0,0 0 1 0 0,2-2-14 0 0,2 2-164 0 0,0-1 1 0 0,-1-1-1 0 0,1 0 1 0 0,-1 0-1 0 0,0-1 1 0 0,0 0-1 0 0,-1 0 1 0 0,1-1-1 0 0,-1 1 1 0 0,0-2-1 0 0,-1 1 1 0 0,1-1-1 0 0,-1 0 1 0 0,-1 0-1 0 0,1-1 1 0 0,-1 0-1 0 0,-1 0 1 0 0,0 0-1 0 0,3-7 164 0 0,1-11-454 0 0</inkml:trace>
  <inkml:trace contextRef="#ctx0" brushRef="#br0" timeOffset="92265.363">5921 8516 2796 0 0,'-15'-16'166'0'0,"13"16"-145"0"0,1-1 0 0 0,0 1 0 0 0,-1-1 0 0 0,1 1 0 0 0,0-1 0 0 0,0 1 0 0 0,-1-1 1 0 0,1 0-1 0 0,0 0 0 0 0,0 0 0 0 0,0 1 0 0 0,0-1 0 0 0,0 0 0 0 0,0 0 0 0 0,0 0 1 0 0,0-1-1 0 0,1 1 0 0 0,-1 0 0 0 0,0 0 0 0 0,1 0 0 0 0,-1-1 0 0 0,0 1 0 0 0,1 0 1 0 0,0-1-1 0 0,-1 1 0 0 0,1 0 0 0 0,0-1 0 0 0,0 1 0 0 0,-1 0 0 0 0,1-1 0 0 0,0 1 0 0 0,0 0 1 0 0,1-1-1 0 0,-1 1 0 0 0,0-1 0 0 0,0 1 0 0 0,1 0 0 0 0,-1-1 0 0 0,1 1 0 0 0,-1 0 1 0 0,1 0-1 0 0,-1-1 0 0 0,1 1 0 0 0,0 0 0 0 0,0 0 0 0 0,-1 0 0 0 0,1 0 0 0 0,0 0 1 0 0,0 0-1 0 0,0 0 0 0 0,0 0 0 0 0,0 0 0 0 0,1 0 0 0 0,-1 1 0 0 0,0-1 0 0 0,0 0 1 0 0,1 1-1 0 0,-1-1 0 0 0,0 1 0 0 0,0-1 0 0 0,1 1 0 0 0,-1 0 0 0 0,0-1 0 0 0,1 1 1 0 0,-1 0-1 0 0,1 0 0 0 0,-1 0 0 0 0,0 0 0 0 0,1 0-21 0 0,238-52-1001 0 0,-238 53 1016 0 0,1 0-1 0 0,-1 1 0 0 0,1 0 0 0 0,-1 0 1 0 0,0 0-1 0 0,0 0 0 0 0,0 0 0 0 0,0 0 0 0 0,0 0 1 0 0,0 0-1 0 0,-1 1 0 0 0,1-1 0 0 0,-1 1 1 0 0,1 0-1 0 0,-1-1 0 0 0,0 1 0 0 0,0 0 1 0 0,0 0-1 0 0,-1-1 0 0 0,1 1 0 0 0,-1 0 1 0 0,1 0-1 0 0,-1 0 0 0 0,0 0 0 0 0,0 0 1 0 0,0 0-1 0 0,-1 0 0 0 0,1-1 0 0 0,-1 1 0 0 0,1 0 1 0 0,-1 0-1 0 0,0 0 0 0 0,0 0 0 0 0,0-1 1 0 0,-1 1-1 0 0,1-1 0 0 0,0 1 0 0 0,-1-1 1 0 0,0 1-1 0 0,0-1 0 0 0,0 0 0 0 0,-1 1-14 0 0,-141 224 2248 0 0,144-227-2240 0 0,1-1-1 0 0,-1 1 1 0 0,0-1-1 0 0,1 1 1 0 0,-1 0 0 0 0,1-1-1 0 0,-1 1 1 0 0,1 0 0 0 0,-1-1-1 0 0,1 1 1 0 0,0 0-1 0 0,-1 0 1 0 0,1 0 0 0 0,-1-1-1 0 0,1 1 1 0 0,-1 0-1 0 0,1 0 1 0 0,0 0 0 0 0,-1 0-1 0 0,1 0 1 0 0,-1 0 0 0 0,1 0-1 0 0,0 0 1 0 0,-1 0-1 0 0,1 0 1 0 0,-1 1 0 0 0,1-1-1 0 0,-1 0 1 0 0,1 0 0 0 0,-1 0-1 0 0,1 1 1 0 0,-1-1-1 0 0,1 0 1 0 0,-1 1 0 0 0,1-1-1 0 0,-1 0 1 0 0,1 1 0 0 0,-1-1-1 0 0,1 1 1 0 0,-1-1-1 0 0,0 1 1 0 0,1-1 0 0 0,-1 1-1 0 0,0-1 1 0 0,1 1 0 0 0,-1-1-1 0 0,0 1 1 0 0,0-1-1 0 0,0 1 1 0 0,1-1 0 0 0,-1 1-1 0 0,0 0 1 0 0,0-1-1 0 0,0 1 1 0 0,0-1 0 0 0,0 1-1 0 0,0 0 1 0 0,0-1 0 0 0,0 1-1 0 0,0-1 1 0 0,0 1-1 0 0,-1-1 1 0 0,1 1 0 0 0,0 0-1 0 0,0-1 1 0 0,0 1 0 0 0,-1-1-1 0 0,1 1 1 0 0,-1-1-8 0 0,49-17-121 0 0,-37 12 110 0 0,-1 1 0 0 0,1-1-1 0 0,-1-1 1 0 0,0 0 0 0 0,0 0-1 0 0,-1-1 1 0 0,1 0 0 0 0,-2-1 0 0 0,1 0-1 0 0,-1-1 1 0 0,0 1 0 0 0,-1-1-1 0 0,0-1 1 0 0,0 1 0 0 0,-1-1 0 0 0,-1-1-1 0 0,0 1 1 0 0,1-4 11 0 0,-5 13 133 0 0,0-10 678 0 0,-1 11-804 0 0,1 0 1 0 0,-1 0-1 0 0,0 0 1 0 0,0 0 0 0 0,1 0-1 0 0,-1 0 1 0 0,0 0-1 0 0,1 0 1 0 0,-1 0-1 0 0,0 0 1 0 0,0 0-1 0 0,1 0 1 0 0,-1 0-1 0 0,0 0 1 0 0,1 0-1 0 0,-1 0 1 0 0,0 0 0 0 0,0 0-1 0 0,1-1 1 0 0,-1 1-1 0 0,0 0 1 0 0,0 0-1 0 0,1 0 1 0 0,-1-1-1 0 0,0 1 1 0 0,0 0-1 0 0,0 0-7 0 0,59 151 177 0 0,-42-115-15 0 0,-1 2 1 0 0,-2 0 0 0 0,-1 1-1 0 0,-3 0 1 0 0,-1 1 0 0 0,-1 0-1 0 0,-3 0 1 0 0,-1 6-163 0 0,-6-34 68 0 0,-2 1 0 0 0,0-1 0 0 0,0 0 0 0 0,-1 0 0 0 0,-1 0 0 0 0,0-1 0 0 0,0 1 0 0 0,-1-1 0 0 0,-1-1 0 0 0,1 0 0 0 0,-2 0 1 0 0,1 0-1 0 0,-2-1 0 0 0,1 0 0 0 0,-1-1 0 0 0,0 0 0 0 0,-1-1 0 0 0,0 0 0 0 0,0 0 0 0 0,-1-2 0 0 0,1 1 0 0 0,-1-1 0 0 0,0-1 0 0 0,-1 0 0 0 0,1-1 0 0 0,-1 0 0 0 0,-2 0-68 0 0,2 0-99 0 0,0-1 0 0 0,1 0 0 0 0,-1 0-1 0 0,0-2 1 0 0,0 1 0 0 0,0-2 0 0 0,0 0-1 0 0,0 0 1 0 0,1-1 0 0 0,-1-1 0 0 0,-3-1 99 0 0,11 2-208 0 0,-1 0 0 0 0,1 0 0 0 0,-1 0 0 0 0,1-1 0 0 0,0 0 0 0 0,0 0 0 0 0,0-1 0 0 0,0 1 0 0 0,1-1 1 0 0,-1 0-1 0 0,1 0 0 0 0,0-1 0 0 0,0 1 0 0 0,1-1 0 0 0,-1 0 0 0 0,1 0 0 0 0,0 0 0 0 0,1 0 0 0 0,-1-1 1 0 0,1 1-1 0 0,0-1 0 0 0,0 1 0 0 0,1-1 0 0 0,-1 0 0 0 0,1-5 208 0 0,-2-28-1400 0 0,2 11 5 0 0</inkml:trace>
  <inkml:trace contextRef="#ctx0" brushRef="#br0" timeOffset="93199.804">6755 7929 1392 0 0,'-32'-2'1308'0'0,"30"2"-1261"0"0,0-1 1 0 0,-1 0-1 0 0,1 1 1 0 0,0 0-1 0 0,0-1 1 0 0,0 1-1 0 0,0 0 1 0 0,0 0-1 0 0,0 0 1 0 0,-1 0-1 0 0,1 1 1 0 0,0-1-1 0 0,0 1 1 0 0,0-1-1 0 0,0 1 1 0 0,0 0-1 0 0,0-1 1 0 0,0 1-1 0 0,0 0 1 0 0,0 1-1 0 0,0-1 1 0 0,1 0-1 0 0,-1 0 1 0 0,0 1 0 0 0,1-1-1 0 0,-1 1 1 0 0,1-1-1 0 0,0 1 1 0 0,-1 0-1 0 0,1-1 1 0 0,0 1-1 0 0,0 0 1 0 0,0 0-1 0 0,0 0 1 0 0,0 0-1 0 0,0 0 1 0 0,0 2-48 0 0,-3 15 273 0 0,0 1 0 0 0,2 0 1 0 0,0 0-1 0 0,1 0 1 0 0,0 0-1 0 0,2 0 0 0 0,1 0 1 0 0,0-1-1 0 0,1 1 0 0 0,4 9-273 0 0,125 562 2152 0 0,-130-586-2287 0 0,0 1 0 0 0,0-1 1 0 0,-1 1-1 0 0,1-1 0 0 0,-1 1 0 0 0,0-1 0 0 0,-1 1 1 0 0,0 0-1 0 0,0 0 0 0 0,0-1 0 0 0,0 1 1 0 0,-1 0-1 0 0,0-1 0 0 0,0 1 0 0 0,-1 0 0 0 0,1-1 1 0 0,-1 0-1 0 0,0 1 0 0 0,-1-1 0 0 0,1 0 0 0 0,-1 0 1 0 0,0 0-1 0 0,0 0 0 0 0,-1-1 0 0 0,1 1 1 0 0,-1-1-1 0 0,0 0 0 0 0,-1 0 0 0 0,1 0 0 0 0,0-1 1 0 0,-1 1-1 0 0,0-1 0 0 0,0 0 0 0 0,0-1 1 0 0,0 1-1 0 0,0-1 0 0 0,-1 0 0 0 0,1 0 0 0 0,-1-1 1 0 0,-1 1 134 0 0,-9-2-1336 0 0</inkml:trace>
  <inkml:trace contextRef="#ctx0" brushRef="#br0" timeOffset="93388.834">6586 8438 2372 0 0,'30'-15'600'0'0,"-1"3"-60"0"0,3 4-8 0 0,2-2-44 0 0,5 3-104 0 0,2 1-52 0 0,1 1-172 0 0,-2-2-7 0 0,0-1-434 0 0,7-4-211 0 0,-5 0-556 0 0,1 2 60 0 0,1-1 28 0 0</inkml:trace>
  <inkml:trace contextRef="#ctx0" brushRef="#br0" timeOffset="93593.376">7527 7909 1300 0 0,'-16'6'284'0'0,"1"1"0"0"0,0 0 0 0 0,1 0-1 0 0,-1 2 1 0 0,2 0 0 0 0,-1 0 0 0 0,1 1 0 0 0,1 1 0 0 0,-1 0-1 0 0,2 1 1 0 0,0 0 0 0 0,0 1 0 0 0,1 0 0 0 0,1 0 0 0 0,0 1-1 0 0,1 1 1 0 0,0-1 0 0 0,2 1 0 0 0,-1 0 0 0 0,2 1 0 0 0,-3 10-284 0 0,6-4 78 0 0,1 1 1 0 0,0-1-1 0 0,2 1 0 0 0,1-1 1 0 0,0 1-1 0 0,2-1 1 0 0,1 0-1 0 0,0 0 1 0 0,2-1-1 0 0,0 0 0 0 0,2 0 1 0 0,0 0-1 0 0,1-1 1 0 0,1-1-1 0 0,1 0 1 0 0,1 0-79 0 0,3 5-467 0 0,2 0 1 0 0,0-2 0 0 0,2 0 0 0 0,0-1-1 0 0,1-1 1 0 0,1-1 0 0 0,18 11 466 0 0,32 5-2717 0 0,-38-24 1226 0 0</inkml:trace>
  <inkml:trace contextRef="#ctx0" brushRef="#br0" timeOffset="94010.479">7626 8069 1360 0 0,'5'-2'103'0'0,"-1"1"-1"0"0,0-1 1 0 0,1 1-1 0 0,0-1 1 0 0,-1 1-1 0 0,1 1 0 0 0,0-1 1 0 0,-1 0-1 0 0,1 1 1 0 0,0 0-1 0 0,0 0 1 0 0,-1 1-1 0 0,1-1 1 0 0,0 1-1 0 0,-1 0 1 0 0,1 1-1 0 0,-1-1 1 0 0,1 1-1 0 0,-1-1 1 0 0,1 1-1 0 0,-1 1 1 0 0,0-1-1 0 0,0 1 1 0 0,0-1-1 0 0,0 1 1 0 0,-1 0-1 0 0,3 2-102 0 0,1 2 116 0 0,1 1-1 0 0,-1 0 1 0 0,0 0-1 0 0,-1 0 1 0 0,0 1-1 0 0,0 0 0 0 0,-1 0 1 0 0,0 0-1 0 0,-1 1 1 0 0,0-1-1 0 0,0 1 1 0 0,-1 0-1 0 0,0 0 1 0 0,-1 1-1 0 0,0-1 1 0 0,-1 0-1 0 0,0 1 1 0 0,0-1-1 0 0,-1 1 1 0 0,-1-1-1 0 0,0 1 1 0 0,0-1-1 0 0,-1 1 1 0 0,0-1-1 0 0,-1 0 1 0 0,0 0-1 0 0,-2 2-115 0 0,-4 10 259 0 0,-2-1-1 0 0,0-1 0 0 0,-1 0 0 0 0,-1 0 1 0 0,-1-1-1 0 0,-1-1 0 0 0,0 0 0 0 0,-1-1 1 0 0,-1-1-1 0 0,-1-1 0 0 0,-13 9-258 0 0,31-24-15 0 0,1-1-1 0 0,-1 1 0 0 0,0-1 1 0 0,0 0-1 0 0,0 1 0 0 0,0-1 1 0 0,0 1-1 0 0,-1-1 0 0 0,1 1 1 0 0,0-1-1 0 0,0 1 0 0 0,0-1 1 0 0,0 1-1 0 0,-1-1 0 0 0,1 1 1 0 0,0-1-1 0 0,0 1 0 0 0,-1-1 1 0 0,1 1-1 0 0,0-1 1 0 0,-1 1-1 0 0,1-1 0 0 0,-1 1 1 0 0,1 0-1 0 0,-1-1 0 0 0,1 1 1 0 0,0 0-1 0 0,-1-1 0 0 0,1 1 1 0 0,-1 0-1 0 0,1 0 0 0 0,-1-1 1 0 0,1 1-1 0 0,-1 0 0 0 0,0 0 1 0 0,1 0-1 0 0,-1 0 0 0 0,1 0 1 0 0,-1 0-1 0 0,1 0 0 0 0,-1 0 1 0 0,1 0-1 0 0,-1 0 0 0 0,0 0 1 0 0,1 0-1 0 0,-1 0 0 0 0,1 0 1 0 0,-1 0-1 0 0,1 1 1 0 0,-1-1-1 0 0,1 0 0 0 0,-1 0 1 0 0,1 1-1 0 0,-1-1 0 0 0,1 0 1 0 0,-1 1-1 0 0,1-1 0 0 0,0 1 1 0 0,-1-1-1 0 0,1 0 0 0 0,-1 1 1 0 0,1-1-1 0 0,0 1 0 0 0,0-1 1 0 0,-1 1-1 0 0,1 0 16 0 0,12-45-1874 0 0,48-40-2227 0 0,-32 53 2599 0 0</inkml:trace>
  <inkml:trace contextRef="#ctx0" brushRef="#br0" timeOffset="94244.521">8064 8113 1632 0 0,'-116'39'4680'0'0,"108"-34"-4575"0"0,1 1 1 0 0,0 0-1 0 0,0 0 1 0 0,1 0 0 0 0,-1 1-1 0 0,2 1 1 0 0,-1-1-1 0 0,1 1 1 0 0,0-1-1 0 0,0 1 1 0 0,1 1-1 0 0,0-1 1 0 0,1 1-1 0 0,0-1 1 0 0,0 1-1 0 0,1 0 1 0 0,0 0-1 0 0,-1 6-105 0 0,6 3-44 0 0,0 0-1 0 0,1 0 1 0 0,1 0-1 0 0,1-1 0 0 0,0 1 1 0 0,1-1-1 0 0,1-1 1 0 0,1 1-1 0 0,0-2 0 0 0,1 1 1 0 0,1-1-1 0 0,0-1 1 0 0,1 0-1 0 0,1 0 1 0 0,0-1-1 0 0,0-1 0 0 0,8 5 45 0 0,24 8-4396 0 0,-45-24 3259 0 0</inkml:trace>
  <inkml:trace contextRef="#ctx0" brushRef="#br0" timeOffset="94539.368">8193 8581 1616 0 0,'4'9'220'0'0,"-2"0"-1"0"0,1 0 1 0 0,-1 0-1 0 0,-1 0 1 0 0,0 0-1 0 0,0 1 1 0 0,0-1-1 0 0,-1 0 1 0 0,-1 1-1 0 0,0-1 1 0 0,0 0-1 0 0,-1 0 0 0 0,0 1 1 0 0,0-2-1 0 0,-1 1 1 0 0,0 0-1 0 0,-1 0 1 0 0,0-1-1 0 0,0 0 1 0 0,-3 4-220 0 0,-1 1 155 0 0,-1-1 0 0 0,-1 0 0 0 0,0 0 1 0 0,0-1-1 0 0,-1 0 0 0 0,-1-1 0 0 0,1 0 1 0 0,-2-1-1 0 0,1 0 0 0 0,-1-1 0 0 0,-1 0 0 0 0,0-1 1 0 0,0-1-1 0 0,-14 5-155 0 0,-12-44-2637 0 0,31-14-151 0 0,9 30 1406 0 0</inkml:trace>
  <inkml:trace contextRef="#ctx0" brushRef="#br0" timeOffset="94789.774">8441 8064 1508 0 0,'6'-27'4320'0'0,"-7"44"-1470"0"0,-3 215-1353 0 0,28 2-1281 0 0,-24-209-380 0 0,1-1-445 0 0,-1 1-1 0 0,-1 0 1 0 0,-1-1-1 0 0,-1 0 1 0 0,-1 1-1 0 0,-2-1 1 0 0,-5 16 609 0 0,-12-13-2778 0 0,9-24 1439 0 0</inkml:trace>
  <inkml:trace contextRef="#ctx0" brushRef="#br0" timeOffset="95068.485">8569 8186 1288 0 0,'3'2'154'0'0,"1"0"-1"0"0,-1 0 0 0 0,1 0 1 0 0,-1 0-1 0 0,0 1 1 0 0,0 0-1 0 0,0-1 0 0 0,0 1 1 0 0,0 0-1 0 0,0 0 1 0 0,-1 1-1 0 0,0-1 1 0 0,0 1-1 0 0,0-1 0 0 0,0 1 1 0 0,0-1-1 0 0,-1 1 1 0 0,1 0-1 0 0,-1 0 0 0 0,0 0 1 0 0,0 0-1 0 0,0 0 1 0 0,-1 0-1 0 0,0 0 0 0 0,0 0 1 0 0,0 0-1 0 0,0 0 1 0 0,0 0-1 0 0,-1 0 1 0 0,0 2-154 0 0,-4 6 51 0 0,0 0 0 0 0,-1 0 1 0 0,-1-1-1 0 0,1 0 1 0 0,-2 0-1 0 0,0 0 1 0 0,0-1-1 0 0,-1-1 0 0 0,0 1 1 0 0,-1-1-1 0 0,1-1 1 0 0,-2 0-1 0 0,1 0 1 0 0,-1-1-1 0 0,-1 0 0 0 0,1-1 1 0 0,-1 0-1 0 0,0-1 1 0 0,0-1-1 0 0,-1 1 1 0 0,1-2-1 0 0,-7 1-51 0 0,-24-26-3876 0 0,35 3 2610 0 0</inkml:trace>
  <inkml:trace contextRef="#ctx0" brushRef="#br0" timeOffset="95333.62">8832 7886 956 0 0,'19'16'305'0'0,"-1"0"0"0"0,0 1 0 0 0,-2 1 0 0 0,0 1 0 0 0,0 0 0 0 0,-2 1 0 0 0,-1 1 0 0 0,0 0 0 0 0,-2 1 0 0 0,0 0 0 0 0,-1 1 0 0 0,-2 0 0 0 0,0 0 0 0 0,-2 1 1 0 0,0 0-1 0 0,-2 0 0 0 0,0 0 0 0 0,-2 1 0 0 0,0-1 0 0 0,-2 9-305 0 0,0-10 155 0 0,0 0 0 0 0,-1 0 1 0 0,-1 0-1 0 0,-1 0 1 0 0,-2 0-1 0 0,0 0 1 0 0,-1-1-1 0 0,-1 0 0 0 0,-1 0 1 0 0,-11 19-156 0 0,2-4-151 0 0,-2-2 1 0 0,-2 0 0 0 0,-1-1-1 0 0,-1-2 1 0 0,-2 0-1 0 0,-1-1 1 0 0,-4 1 150 0 0,-45 13-2364 0 0,45-62 390 0 0,18-5 690 0 0</inkml:trace>
  <inkml:trace contextRef="#ctx0" brushRef="#br0" timeOffset="95827.802">9173 7486 860 0 0,'9'-4'165'0'0,"1"1"0"0"0,-1 0 1 0 0,1 0-1 0 0,0 1 0 0 0,0 0 0 0 0,-1 1 0 0 0,1 0 0 0 0,0 1 1 0 0,0 0-1 0 0,0 0 0 0 0,0 1 0 0 0,0 0 0 0 0,0 1 1 0 0,0 0-1 0 0,0 1 0 0 0,-1 0 0 0 0,0 0 0 0 0,1 1 0 0 0,-1 0 1 0 0,0 1-1 0 0,5 4-165 0 0,165 134 1042 0 0,-174-138-997 0 0,26 24 175 0 0,-1 2 1 0 0,-1 1-1 0 0,-2 1 1 0 0,-1 2-1 0 0,-2 0 1 0 0,-1 2-1 0 0,-2 0 1 0 0,-2 1-1 0 0,-1 2 1 0 0,-2-1-1 0 0,-2 2 1 0 0,-2 0-1 0 0,-1 1 1 0 0,-2 0-1 0 0,-2 5-220 0 0,-4 102 1015 0 0,-10-113-805 0 0,-2 0 0 0 0,-1 0 0 0 0,-2-1 0 0 0,-1-1 0 0 0,-2 0 1 0 0,-1-1-1 0 0,-2 0 0 0 0,-1-2 0 0 0,-3 2-210 0 0,-6 3-12 0 0,-3-1 1 0 0,-1-1-1 0 0,-1-2 0 0 0,-2-1 0 0 0,-1-1 1 0 0,-1-3-1 0 0,-1 0 0 0 0,-2-3 0 0 0,0-1 1 0 0,-2-2-1 0 0,0-2 0 0 0,-1-2 0 0 0,-9 1 12 0 0,-48-1-2949 0 0,96-17 2782 0 0,0 0 0 0 0,0 0 0 0 0,-1-1-1 0 0,1 0 1 0 0,0 0 0 0 0,0 0 0 0 0,0 0-1 0 0,0 0 1 0 0,0-1 0 0 0,0 0 0 0 0,0 0-1 0 0,1 0 1 0 0,-1 0 0 0 0,1-1 0 0 0,-1 1-1 0 0,1-1 1 0 0,0 0 0 0 0,0 0 0 0 0,0 0-1 0 0,0 0 1 0 0,1-1 0 0 0,-1 1 0 0 0,1-1 0 0 0,0 1-1 0 0,0-1 1 0 0,0 0 0 0 0,1 0 0 0 0,-1 0-1 0 0,1 0 1 0 0,0 0 0 0 0,0 0 0 0 0,0 0-1 0 0,0-3 168 0 0,0-15-1260 0 0</inkml:trace>
  <inkml:trace contextRef="#ctx0" brushRef="#br0" timeOffset="96508.957">9989 7224 1216 0 0,'13'-10'240'0'0,"1"-1"-1"0"0,0 2 1 0 0,0 0-1 0 0,1 1 1 0 0,0 0 0 0 0,1 1-1 0 0,0 1 1 0 0,0 0-1 0 0,0 1 1 0 0,1 1-1 0 0,-1 1 1 0 0,1 0 0 0 0,0 1-1 0 0,0 1 1 0 0,6 0-240 0 0,-16 2 35 0 0,1 1-1 0 0,-1 0 1 0 0,1 0 0 0 0,-1 0-1 0 0,0 1 1 0 0,0 1 0 0 0,0-1 0 0 0,0 1-1 0 0,-1 0 1 0 0,1 0 0 0 0,-1 1 0 0 0,0 0-1 0 0,0 0 1 0 0,-1 0 0 0 0,1 1-1 0 0,-1 0 1 0 0,-1 0 0 0 0,1 0 0 0 0,-1 0-1 0 0,0 1 1 0 0,0 0 0 0 0,-1 0 0 0 0,0 0-1 0 0,0 0 1 0 0,-1 0 0 0 0,0 1-1 0 0,0-1 1 0 0,0 1 0 0 0,-1 0 0 0 0,0-1-1 0 0,-1 1 1 0 0,0 0 0 0 0,0-1 0 0 0,-1 2-35 0 0,0 74 567 0 0,-6-49-209 0 0,-3 0 0 0 0,0 0-1 0 0,-2-1 1 0 0,-2 0 0 0 0,0-1 0 0 0,-15 21-358 0 0,-80 124 2145 0 0,109-174-2119 0 0,1 0 0 0 0,0 1 0 0 0,0-1 1 0 0,0 0-1 0 0,0 0 0 0 0,1 0 0 0 0,-1 0 1 0 0,1 0-1 0 0,0 0 0 0 0,0 0 0 0 0,0-1 1 0 0,0 1-1 0 0,0-1 0 0 0,1 1 0 0 0,-1-1 0 0 0,1 0 1 0 0,-1 0-1 0 0,1 0 0 0 0,0 0 0 0 0,0 0 1 0 0,0-1-1 0 0,0 1 0 0 0,0-1 0 0 0,0 0 1 0 0,0 0-1 0 0,0 0 0 0 0,1 0 0 0 0,-1-1 1 0 0,0 1-1 0 0,1-1 0 0 0,-1 0 0 0 0,0 0 0 0 0,1 0 1 0 0,-1 0-1 0 0,0-1 0 0 0,1 1 0 0 0,2-2-26 0 0,124 3-706 0 0,342-85-7540 0 0,-403 67 6970 0 0</inkml:trace>
  <inkml:trace contextRef="#ctx0" brushRef="#br0" timeOffset="99431.907">11422 8228 1060 0 0,'-3'0'790'0'0,"-76"-37"4726"0"0,433 5-3633 0 0,85 11-2575 0 0,-422 20 306 0 0,-1 1-1 0 0,0 0 1 0 0,0 1-1 0 0,0 1 1 0 0,0 1-1 0 0,0 0 1 0 0,0 1-1 0 0,-1 1 0 0 0,14 5 387 0 0,6 20-2644 0 0,-33-15 1318 0 0</inkml:trace>
  <inkml:trace contextRef="#ctx0" brushRef="#br0" timeOffset="99678.969">11634 8621 1496 0 0,'296'-29'5433'0'0,"-65"12"-4859"0"0,182-27-5371 0 0,-354 31 3331 0 0</inkml:trace>
  <inkml:trace contextRef="#ctx0" brushRef="#br0" timeOffset="101272.306">15776 7229 1404 0 0,'-11'-3'198'0'0,"0"0"1"0"0,-1 1-1 0 0,1 0 0 0 0,-1 1 0 0 0,0 0 0 0 0,0 0 1 0 0,1 2-1 0 0,-1-1 0 0 0,0 2 0 0 0,1-1 0 0 0,-1 2 1 0 0,1-1-1 0 0,0 1 0 0 0,-1 1 0 0 0,1 0 0 0 0,1 1 1 0 0,-1 0-1 0 0,1 1 0 0 0,0 0 0 0 0,0 0 1 0 0,0 1-1 0 0,1 0 0 0 0,0 1 0 0 0,1 0 0 0 0,0 1 1 0 0,0-1-1 0 0,0 2 0 0 0,-4 6-198 0 0,2 15 314 0 0,1 0 1 0 0,2 0-1 0 0,1 0 0 0 0,1 1 1 0 0,1-1-1 0 0,2 1 0 0 0,2 0 1 0 0,1 0-1 0 0,2 12-314 0 0,-2 37 357 0 0,22 284 441 0 0,-44 19-184 0 0,-40-14 463 0 0,51-239-633 0 0,10-126-407 0 0,0-1 0 0 0,1 1 1 0 0,-1 0-1 0 0,1-1 0 0 0,0 1 0 0 0,0-1 0 0 0,1 1 0 0 0,0-1 0 0 0,-1 0 0 0 0,1 1 1 0 0,0-1-1 0 0,1 0 0 0 0,-1 0 0 0 0,1-1 0 0 0,0 1 0 0 0,0 0 0 0 0,0-1 0 0 0,0 0 1 0 0,1 0-1 0 0,-1 0 0 0 0,1 0 0 0 0,0 0 0 0 0,0-1 0 0 0,0 1 0 0 0,0-1 0 0 0,0 0 0 0 0,1 0 1 0 0,-1-1-1 0 0,0 0 0 0 0,5 2-37 0 0,145 12 108 0 0,-129-14-266 0 0,59-3-1696 0 0,0-3 0 0 0,-1-3 0 0 0,61-16 1854 0 0,133-58-5753 0 0,-213 55 4595 0 0</inkml:trace>
  <inkml:trace contextRef="#ctx0" brushRef="#br0" timeOffset="101831.674">17151 7051 948 0 0,'-8'-2'3770'0'0,"-27"47"-2366"0"0,-9 41-632 0 0,5 1 0 0 0,3 2 0 0 0,3 2-1 0 0,3 10-771 0 0,-55 147-662 0 0,84-244 406 0 0,0-1 0 0 0,-1 1 1 0 0,1-1-1 0 0,-1 0 0 0 0,0 1 1 0 0,1-1-1 0 0,-2 0 0 0 0,1 0 1 0 0,0 0-1 0 0,-1 0 0 0 0,1-1 1 0 0,-1 1-1 0 0,0-1 1 0 0,1 1-1 0 0,-1-1 0 0 0,-1 0 1 0 0,1 0-1 0 0,0 0 0 0 0,0-1 1 0 0,-1 1-1 0 0,1-1 0 0 0,-1 0 1 0 0,1 0-1 0 0,-4 1 256 0 0,5-2-1283 0 0</inkml:trace>
  <inkml:trace contextRef="#ctx0" brushRef="#br0" timeOffset="102158.629">16582 7171 1676 0 0,'2'-4'1507'0'0,"10"3"2315"0"0,0 9-3594 0 0,200 136 4273 0 0,139 127-4501 0 0,-175-109-479 0 0,-101-90-2202 0 0,-86-74-2760 0 0,1-3 4168 0 0</inkml:trace>
  <inkml:trace contextRef="#ctx0" brushRef="#br0" timeOffset="102919.955">16407 8123 1360 0 0,'-3'0'774'0'0,"-32"5"262"0"0,35-5-809 0 0,0 0 0 0 0,0 0 1 0 0,0 1-1 0 0,0-1 0 0 0,0 0 1 0 0,0 0-1 0 0,0 1 0 0 0,0-1 1 0 0,0 0-1 0 0,0 1 0 0 0,0-1 0 0 0,0 0 1 0 0,0 0-1 0 0,0 1 0 0 0,0-1 1 0 0,0 0-228 0 0,323-13 2462 0 0,695-47-3904 0 0,-1004 61 1103 0 0,6-2-56 0 0,-8-2-3250 0 0,-9 1 2509 0 0</inkml:trace>
  <inkml:trace contextRef="#ctx0" brushRef="#br0" timeOffset="103354.59">16879 8456 1944 0 0,'3'-38'4571'0'0,"6"63"-2945"0"0,79 329 461 0 0,-53-265-1745 0 0,-20-53-323 0 0,-1 0 0 0 0,-1 0 0 0 0,-2 1 0 0 0,-2 0 0 0 0,-1 1 0 0 0,-2 0 0 0 0,0 17-19 0 0,-7-53-124 0 0,1 0 0 0 0,0 1 0 0 0,-1-1 0 0 0,1 1 0 0 0,-1-1 0 0 0,0 0-1 0 0,1 1 1 0 0,-1-1 0 0 0,0 0 0 0 0,-1 0 0 0 0,1 0 0 0 0,0 0 0 0 0,-1 0 0 0 0,1 0 0 0 0,-1 0 0 0 0,1 0 0 0 0,-1 0 0 0 0,0-1-1 0 0,0 1 1 0 0,0-1 0 0 0,0 1 0 0 0,0-1 0 0 0,0 0 0 0 0,0 0 0 0 0,0 0 0 0 0,0 0 0 0 0,-1 0 0 0 0,1 0 0 0 0,0-1 0 0 0,-1 1 0 0 0,1-1-1 0 0,-1 0 1 0 0,1 1 0 0 0,-1-1 0 0 0,1 0 0 0 0,0 0 0 0 0,-1-1 0 0 0,1 1 0 0 0,-1 0 0 0 0,1-1 0 0 0,0 0 0 0 0,-1 1 0 0 0,1-1 0 0 0,0 0-1 0 0,0 0 1 0 0,-1 0 0 0 0,1-1 0 0 0,0 1 0 0 0,0 0 0 0 0,-1-2 124 0 0,-21-11-1265 0 0,0-5 83 0 0</inkml:trace>
  <inkml:trace contextRef="#ctx0" brushRef="#br0" timeOffset="103601.307">17039 8571 1492 0 0,'4'-2'53'0'0,"2"-1"40"0"0,1-1 0 0 0,0 1 0 0 0,0 1 0 0 0,0-1-1 0 0,0 1 1 0 0,1 0 0 0 0,-1 1 0 0 0,1-1 0 0 0,-1 1 0 0 0,1 1 0 0 0,-1 0-1 0 0,1 0 1 0 0,-1 0 0 0 0,1 1 0 0 0,-1 0 0 0 0,2 1-93 0 0,1 2 93 0 0,0 0-1 0 0,0 1 1 0 0,-1 0 0 0 0,1 0-1 0 0,-1 1 1 0 0,-1 1-1 0 0,1-1 1 0 0,-1 2 0 0 0,0-1-1 0 0,-1 1 1 0 0,1 0 0 0 0,-1 0-1 0 0,-1 1 1 0 0,4 7-93 0 0,-7-12 93 0 0,0 1-1 0 0,0 0 1 0 0,-1 0-1 0 0,1 0 1 0 0,-1 0 0 0 0,-1 0-1 0 0,1 0 1 0 0,-1 0 0 0 0,0 1-1 0 0,0-1 1 0 0,0 1-1 0 0,-1-1 1 0 0,0 0 0 0 0,0 1-1 0 0,0-1 1 0 0,-1 1 0 0 0,1-1-1 0 0,-1 0 1 0 0,-1 1-1 0 0,1-1 1 0 0,-1 0 0 0 0,0 0-1 0 0,0 0 1 0 0,0 0 0 0 0,-1 0-1 0 0,0 0 1 0 0,0-1-1 0 0,0 1 1 0 0,0-1 0 0 0,-1 0-1 0 0,-1 1-92 0 0,-4 3 42 0 0,0-1 0 0 0,0 0-1 0 0,-1 0 1 0 0,-1-1 0 0 0,1-1 0 0 0,-1 1-1 0 0,0-2 1 0 0,0 1 0 0 0,0-2-1 0 0,0 1 1 0 0,-1-2 0 0 0,0 1 0 0 0,1-2-1 0 0,-1 1 1 0 0,0-2 0 0 0,0 1-1 0 0,0-2 1 0 0,-1 0-42 0 0,-46-23-1611 0 0,42-16-2197 0 0,17 26 2365 0 0</inkml:trace>
  <inkml:trace contextRef="#ctx0" brushRef="#br0" timeOffset="100189.143">13751 7489 1452 0 0,'-5'-19'2253'0'0,"5"26"-883"0"0,0-4-1372 0 0,-37 1051 6454 0 0,36-1047-6411 0 0,2 0 0 0 0,-1 0 0 0 0,1 0-1 0 0,0 0 1 0 0,0 0 0 0 0,1-1 0 0 0,0 1 0 0 0,0 0 0 0 0,0-1 0 0 0,1 0-1 0 0,0 1 1 0 0,0-1 0 0 0,1 0 0 0 0,0-1 0 0 0,0 1 0 0 0,0-1-1 0 0,1 1 1 0 0,-1-1 0 0 0,1-1 0 0 0,0 1 0 0 0,1-1 0 0 0,-1 1 0 0 0,1-2-1 0 0,0 1 1 0 0,0-1 0 0 0,0 1 0 0 0,1-2 0 0 0,-1 1 0 0 0,1-1-1 0 0,-1 0 1 0 0,1 0 0 0 0,0-1 0 0 0,0 0 0 0 0,1 0-41 0 0,24 2-33 0 0,1-1 0 0 0,0-1 0 0 0,-1-2 0 0 0,1-2 1 0 0,0-1-1 0 0,-1-1 0 0 0,28-9 33 0 0,-19 5-503 0 0,84-28-1480 0 0,-55-8-2465 0 0,-57 24 1768 0 0,-13 19 1414 0 0</inkml:trace>
  <inkml:trace contextRef="#ctx0" brushRef="#br0" timeOffset="100469.914">13662 8128 1240 0 0,'15'-9'4875'0'0,"30"0"-4449"0"0,-32 7 144 0 0,504-58 2716 0 0,-363 48-4401 0 0,-65-8-3241 0 0,-92 11 1697 0 0,-18-4 1320 0 0</inkml:trace>
  <inkml:trace contextRef="#ctx0" brushRef="#br0" timeOffset="100731.69">13717 7649 916 0 0,'-4'-14'5506'0'0,"66"-22"-4063"0"0,6 14-1330 0 0,0 3 0 0 0,2 3 0 0 0,0 3 0 0 0,1 4 1 0 0,16 1-114 0 0,159-26-4997 0 0,-187 22 3691 0 0</inkml:trace>
  <inkml:trace contextRef="#ctx0" brushRef="#br0" timeOffset="109044.476">23263 6581 1280 0 0,'8'-7'233'0'0,"1"1"0"0"0,0 0 0 0 0,0 1-1 0 0,1-1 1 0 0,-1 2 0 0 0,1-1 0 0 0,0 2 0 0 0,0-1 0 0 0,0 1 0 0 0,1 1-1 0 0,-1 0 1 0 0,1 0 0 0 0,7 0-233 0 0,-11 5 66 0 0,0-1 0 0 0,0 1 0 0 0,0 1 0 0 0,-1-1 0 0 0,1 1 0 0 0,-1 0-1 0 0,0 1 1 0 0,0-1 0 0 0,0 1 0 0 0,-1 0 0 0 0,0 1 0 0 0,0-1 0 0 0,0 1 0 0 0,0 0 0 0 0,-1 0 0 0 0,0 1 0 0 0,-1-1 0 0 0,1 1-1 0 0,-1 0 1 0 0,0 0 0 0 0,-1 0 0 0 0,0 0 0 0 0,0 1 0 0 0,-1-1 0 0 0,1 0 0 0 0,-1 1 0 0 0,-1-1 0 0 0,0 1 0 0 0,0 1-66 0 0,48 758 4438 0 0,6-389-3033 0 0,-20-170-91 0 0,-10 1-1 0 0,-4 122-1313 0 0,-19-316 83 0 0,-1-1 0 0 0,0 1 0 0 0,0 0 1 0 0,-2 0-1 0 0,0-1 0 0 0,0 1 0 0 0,-2-1 1 0 0,0 0-1 0 0,0 0 0 0 0,-1 0 0 0 0,-1 0 0 0 0,0-1 1 0 0,-1 0-1 0 0,-1 0 0 0 0,0 0 0 0 0,0-1 1 0 0,-1-1-1 0 0,-1 1 0 0 0,0-2 0 0 0,0 1 1 0 0,-1-1-1 0 0,-1-1 0 0 0,1 0 0 0 0,-9 4-83 0 0,11-15-365 0 0,2-2 98 0 0,1 0 1 0 0,0 0-1 0 0,0-1 1 0 0,0 0-1 0 0,0 0 1 0 0,1 0-1 0 0,-1-1 1 0 0,1 1-1 0 0,1-1 0 0 0,-1-1 1 0 0,1 1-1 0 0,0-1 1 0 0,1 1-1 0 0,0-1 1 0 0,0 0-1 0 0,0 0 1 0 0,1-1-1 0 0,-1 1 1 0 0,2 0-1 0 0,-1-1 0 0 0,1 1 1 0 0,1-2 266 0 0,-3-36-1446 0 0,2 0 0 0 0,2-1 1 0 0,2 1-1 0 0,2 0 0 0 0,5-15 1446 0 0,3-14-1332 0 0</inkml:trace>
  <inkml:trace contextRef="#ctx0" brushRef="#br0" timeOffset="109590.074">23693 5988 1036 0 0,'5'-9'248'0'0,"-1"0"1"0"0,1 0-1 0 0,0 1 0 0 0,1-1 0 0 0,0 1 1 0 0,1 1-1 0 0,-1-1 0 0 0,1 1 0 0 0,1 1 1 0 0,-1-1-1 0 0,1 1 0 0 0,0 0 0 0 0,1 1 1 0 0,0 0-1 0 0,-1 0 0 0 0,1 1 0 0 0,1 0 1 0 0,3 0-249 0 0,101-12 1268 0 0,-108 16-1240 0 0,0 1 1 0 0,-1 0-1 0 0,1 0 1 0 0,0 0-1 0 0,-1 1 1 0 0,1 0-1 0 0,-1 0 1 0 0,1 0-1 0 0,-1 1 1 0 0,0 0-1 0 0,0 0 1 0 0,0 0-1 0 0,0 1 1 0 0,-1-1 0 0 0,0 1-1 0 0,1 0 1 0 0,-1 0-1 0 0,-1 1 1 0 0,1-1-1 0 0,0 1 1 0 0,-1 0-1 0 0,0 0 1 0 0,0 0-1 0 0,-1 0 1 0 0,0 1-1 0 0,1-1 1 0 0,-2 1-1 0 0,2 3-28 0 0,2 7 124 0 0,-1 1 0 0 0,0 0 0 0 0,-1 0 0 0 0,-1 0-1 0 0,0 1 1 0 0,-2-1 0 0 0,0 0 0 0 0,-1 1-1 0 0,-2 13-123 0 0,-89 260 2231 0 0,90-288-2198 0 0,0-1 0 0 0,0 1-1 0 0,0 0 1 0 0,1 0 0 0 0,0 0 0 0 0,-1-1-1 0 0,1 1 1 0 0,0 1 0 0 0,0-1 0 0 0,0 0-1 0 0,1 0 1 0 0,-1 0 0 0 0,1 0-1 0 0,0 0 1 0 0,0 1 0 0 0,0-1 0 0 0,0 0-1 0 0,0 0 1 0 0,1 0 0 0 0,-1 0-1 0 0,1 1 1 0 0,0-1 0 0 0,0 0 0 0 0,0 0-1 0 0,1 0 1 0 0,-1-1 0 0 0,1 1-1 0 0,-1 0 1 0 0,1 0 0 0 0,0-1 0 0 0,0 1-1 0 0,0-1 1 0 0,0 0 0 0 0,1 1-1 0 0,-1-1 1 0 0,1 0 0 0 0,-1 0 0 0 0,1-1-1 0 0,0 1 1 0 0,-1 0 0 0 0,3 0-33 0 0,36 4-67 0 0,0-2 0 0 0,0-2 0 0 0,0-2 1 0 0,0-1-1 0 0,0-2 0 0 0,0-2 0 0 0,0-2 1 0 0,-1-1-1 0 0,10-6 67 0 0,10 2-648 0 0,-18 5-672 0 0,0-1 1 0 0,-1-3-1 0 0,0-1 0 0 0,-1-2 1 0 0,0-2-1 0 0,28-17 1320 0 0,-35 13-1287 0 0</inkml:trace>
  <inkml:trace contextRef="#ctx0" brushRef="#br0" timeOffset="107404.751">20897 8385 1612 0 0,'-5'-15'3318'0'0,"10"28"-2057"0"0,9 28-687 0 0,101 421 846 0 0,-113-454-1874 0 0,3 20-324 0 0,-6-11-3833 0 0,-1-13 3285 0 0</inkml:trace>
  <inkml:trace contextRef="#ctx0" brushRef="#br0" timeOffset="107668.091">21124 8580 1088 0 0,'-4'1'1455'0'0,"-5"5"2887"0"0,28-2-2278 0 0,91 7-512 0 0,92 7-921 0 0,3-10-3735 0 0,-187-9 2530 0 0,0 0-1 0 0,-1-1 1 0 0,1-1-1 0 0,0-1 1 0 0,-1-1 0 0 0,0 0-1 0 0,0-1 1 0 0,0-1-1 0 0,1-1 575 0 0,10-7-1466 0 0</inkml:trace>
  <inkml:trace contextRef="#ctx0" brushRef="#br0" timeOffset="107948.551">22148 8175 1604 0 0,'7'126'5582'0'0,"18"60"-4711"0"0,-17-135-207 0 0,50 417 135 0 0,-77-398-2232 0 0,-18-46-3466 0 0,26-26 3603 0 0</inkml:trace>
  <inkml:trace contextRef="#ctx0" brushRef="#br0" timeOffset="108216.761">22164 8585 1676 0 0,'9'-12'296'0'0,"1"2"-1"0"0,0-1 0 0 0,1 1 1 0 0,-1 1-1 0 0,2 0 0 0 0,-1 0 1 0 0,2 1-1 0 0,-1 1 0 0 0,1 0 1 0 0,0 1-1 0 0,0 0 0 0 0,0 1 1 0 0,1 0-1 0 0,0 1 1 0 0,4 0-296 0 0,-10 2 58 0 0,0 1 0 0 0,0 0 1 0 0,0 0-1 0 0,0 1 1 0 0,1 0-1 0 0,-1 0 1 0 0,0 1-1 0 0,0 0 1 0 0,0 0-1 0 0,0 1 1 0 0,0 0-1 0 0,-1 1 0 0 0,1-1 1 0 0,0 2-1 0 0,-1-1 1 0 0,0 1-1 0 0,0 0 1 0 0,0 0-1 0 0,0 1 1 0 0,-1 0-1 0 0,0 0 1 0 0,0 1-1 0 0,0-1 1 0 0,0 1-1 0 0,-1 1 0 0 0,0-1 1 0 0,0 1-1 0 0,-1 0-58 0 0,-1-2 44 0 0,0 0-1 0 0,0 1 0 0 0,-1-1 0 0 0,0 1 1 0 0,0-1-1 0 0,0 1 0 0 0,-1 0 0 0 0,0 0 1 0 0,0-1-1 0 0,0 1 0 0 0,-1 0 1 0 0,0 0-1 0 0,0 0 0 0 0,0 0 0 0 0,-1 0 1 0 0,0 0-1 0 0,0 0 0 0 0,-1-1 0 0 0,1 1 1 0 0,-1 0-1 0 0,0-1 0 0 0,-1 1 0 0 0,1-1 1 0 0,-1 0-1 0 0,0 0 0 0 0,-1 0 1 0 0,1 0-1 0 0,-1-1 0 0 0,0 1 0 0 0,0-1 1 0 0,0 0-1 0 0,-1 0 0 0 0,1 0 0 0 0,-1-1 1 0 0,0 1-1 0 0,-4 1-43 0 0,-6 5-211 0 0,0 0 0 0 0,-1-1-1 0 0,0-1 1 0 0,0 0 0 0 0,-1-1 0 0 0,0-1 0 0 0,-1-1 0 0 0,1 0-1 0 0,-1-1 1 0 0,0-1 0 0 0,-10 0 211 0 0,25-2-158 0 0,0-1 0 0 0,-1 0 0 0 0,1 0 0 0 0,0-1 0 0 0,0 1 0 0 0,0-1 0 0 0,0 1 0 0 0,-1-1 0 0 0,1 0 0 0 0,0 0 0 0 0,0-1 0 0 0,0 1 0 0 0,1 0 0 0 0,-1-1 0 0 0,0 0 0 0 0,0 0 0 0 0,1 0 0 0 0,-1 0 0 0 0,1 0 0 0 0,0 0 0 0 0,0-1 0 0 0,-1 1 0 0 0,2-1 0 0 0,-1 1 0 0 0,-1-3 158 0 0,-8-21-1316 0 0</inkml:trace>
  <inkml:trace contextRef="#ctx0" brushRef="#br0" timeOffset="104205.981">18477 7988 1944 0 0,'-17'2'6420'0'0,"499"-38"-3716"0"0,-212 25-4212 0 0,-258 11-796 0 0,-23 1-1804 0 0,6-1 2892 0 0</inkml:trace>
  <inkml:trace contextRef="#ctx0" brushRef="#br0" timeOffset="105525.818">19569 7098 1060 0 0,'-18'-48'2570'0'0,"61"45"-1444"0"0,-31 11-1043 0 0,1 1 0 0 0,-2 1 0 0 0,1 0-1 0 0,-1 1 1 0 0,-1 0 0 0 0,0 0-1 0 0,0 1 1 0 0,-1 0 0 0 0,-1 1 0 0 0,0 0-1 0 0,-1 0 1 0 0,0 1 0 0 0,-1 0-1 0 0,0 0 1 0 0,-2 1 0 0 0,4 12-83 0 0,19 187 1675 0 0,-54-100-88 0 0,35-140-1385 0 0,0 0-1 0 0,1 1 1 0 0,2 0-1 0 0,0 0 1 0 0,2 1-1 0 0,0 1 1 0 0,5-4-202 0 0,-1-2 107 0 0,115-142-431 0 0,-60 133-546 0 0,-66 42 850 0 0,6 11-5 0 0,-2 1 1 0 0,0 0 0 0 0,-1 1 0 0 0,0 0-1 0 0,-2 0 1 0 0,0 0 0 0 0,0 1 0 0 0,-2 0-1 0 0,0 1 1 0 0,-2-1 0 0 0,0 1 0 0 0,0 0-1 0 0,-2 0 1 0 0,-1 0 0 0 0,0 0 0 0 0,-1-1-1 0 0,-3 14 25 0 0,4-6 69 0 0,-3-31 151 0 0,20-38-243 0 0,1 1 1 0 0,2 1-1 0 0,2 0 0 0 0,2 2 0 0 0,1 0 0 0 0,2 2 0 0 0,2 1 1 0 0,1 1-1 0 0,22-19 23 0 0,-50 53-5 0 0,0-1 1 0 0,0 0-1 0 0,0 1 0 0 0,0-1 1 0 0,0 1-1 0 0,0 0 0 0 0,0 0 1 0 0,0 0-1 0 0,1 0 0 0 0,-1 0 1 0 0,0 0-1 0 0,1 0 0 0 0,-1 1 1 0 0,1-1-1 0 0,-1 1 1 0 0,1 0-1 0 0,-1 0 0 0 0,0 0 1 0 0,1 0-1 0 0,-1 0 0 0 0,1 0 1 0 0,-1 1-1 0 0,1-1 0 0 0,-1 1 1 0 0,1-1-1 0 0,-1 1 0 0 0,0 0 1 0 0,0 0-1 0 0,1 0 1 0 0,-1 1-1 0 0,0-1 0 0 0,0 0 1 0 0,0 1-1 0 0,0-1 0 0 0,0 1 1 0 0,-1 0-1 0 0,1 0 0 0 0,0-1 1 0 0,-1 1-1 0 0,1 0 0 0 0,-1 1 1 0 0,0-1-1 0 0,0 0 1 0 0,0 0-1 0 0,1 3 5 0 0,49 109-25 0 0,13 215-406 0 0,-45-241-5691 0 0,-18-83 4884 0 0</inkml:trace>
  <inkml:trace contextRef="#ctx0" brushRef="#br0" timeOffset="105804.214">20959 7319 1440 0 0,'108'-59'6499'0'0,"81"19"-5692"0"0,-182 39-695 0 0,334-51-6481 0 0,-300 43 5128 0 0</inkml:trace>
  <inkml:trace contextRef="#ctx0" brushRef="#br0" timeOffset="106129.762">22692 6853 984 0 0,'-49'5'4306'0'0,"-49"79"-2361"0"0,-36 203-159 0 0,128-271-1695 0 0,3-3-590 0 0,0-1 1 0 0,-1 0-1 0 0,-1 0 1 0 0,0 0-1 0 0,-1 0 0 0 0,0-1 1 0 0,0 0-1 0 0,-2 0 1 0 0,1-1-1 0 0,-1 0 1 0 0,-1 0-1 0 0,-8 8 499 0 0,2-9-1261 0 0</inkml:trace>
  <inkml:trace contextRef="#ctx0" brushRef="#br0" timeOffset="106409.863">22187 6929 1088 0 0,'20'-27'7516'0'0,"17"30"-5888"0"0,-5 7-1604 0 0,-1 2 1 0 0,-1 0 0 0 0,1 2 0 0 0,-2 2 0 0 0,0 0 0 0 0,-1 2 0 0 0,-1 1 0 0 0,0 1 0 0 0,-2 2 0 0 0,0 0-1 0 0,-2 2 1 0 0,0 0 0 0 0,-2 2 0 0 0,-1 0 0 0 0,0 2-25 0 0,-14-20-349 0 0,-1 0-1 0 0,1 1 1 0 0,-2 0-1 0 0,1 0 1 0 0,-1 0-1 0 0,-1 0 1 0 0,1 1 0 0 0,-2-1-1 0 0,1 1 1 0 0,-1 0-1 0 0,-1 0 1 0 0,0 0 0 0 0,0 1 349 0 0,-42 41-1992 0 0,22-43 1417 0 0</inkml:trace>
  <inkml:trace contextRef="#ctx0" brushRef="#br0" timeOffset="106957.088">20182 7988 2512 0 0,'-15'11'3672'0'0,"41"-11"-1865"0"0,2-1-1346 0 0,402-56 1741 0 0,791-55-446 0 0,-414 39-3654 0 0,-786 72 1419 0 0,42-11-3689 0 0,-62 12 2878 0 0,-5-1 25 0 0,-14-2-113 0 0</inkml:trace>
  <inkml:trace contextRef="#ctx0" brushRef="#br0" timeOffset="116560.004">8723 11103 1576 0 0,'0'0'671'0'0,"0"0"10"0"0,0 0-11 0 0,16-5 520 0 0,117-5 194 0 0,324-16 145 0 0,-271 26-5379 0 0,-165 2 2513 0 0,-3 7-117 0 0</inkml:trace>
  <inkml:trace contextRef="#ctx0" brushRef="#br0" timeOffset="116747.119">8698 11353 1324 0 0,'6'0'772'0'0,"4"2"-100"0"0,15 0 60 0 0,-9-2-100 0 0,11 0-60 0 0,7 0-96 0 0,8 0-35 0 0,3 0-41 0 0,3 0-40 0 0,59-15-60 0 0,-45 13-192 0 0,2 0-204 0 0,3 2 16 0 0,4 0-580 0 0,-8-1-513 0 0,-31 1 77 0 0,14 0-260 0 0</inkml:trace>
  <inkml:trace contextRef="#ctx0" brushRef="#br0" timeOffset="118697.218">10546 10470 1228 0 0,'-6'-22'2719'0'0,"-6"68"-2092"0"0,7-21-583 0 0,-14 64 552 0 0,5 0-1 0 0,3 1 1 0 0,5 0-1 0 0,3 6-595 0 0,2 117 1494 0 0,1-207-1435 0 0,-1 0 0 0 0,1 0 0 0 0,1 0 0 0 0,-1 1 0 0 0,1-1-1 0 0,0 0 1 0 0,0-1 0 0 0,1 1 0 0 0,-1 0 0 0 0,1 0 0 0 0,1-1 0 0 0,-1 1 0 0 0,1-1 0 0 0,0 1 0 0 0,0-1-1 0 0,1 0 1 0 0,-1 0 0 0 0,1-1 0 0 0,0 1 0 0 0,0-1 0 0 0,1 0 0 0 0,0 0 0 0 0,-1 0 0 0 0,1-1-1 0 0,0 1 1 0 0,1-1 0 0 0,-1-1 0 0 0,0 1 0 0 0,1-1 0 0 0,0 1 0 0 0,-1-2 0 0 0,1 1 0 0 0,6 0-59 0 0,40 2-48 0 0,1-2 1 0 0,0-3 0 0 0,-1-2 0 0 0,1-2 0 0 0,-1-3-1 0 0,41-11 48 0 0,13-1-1485 0 0,-22-6-4868 0 0,-79 21 4897 0 0</inkml:trace>
  <inkml:trace contextRef="#ctx0" brushRef="#br0" timeOffset="118948.032">10587 11082 1448 0 0,'13'-8'3727'0'0,"87"-15"-2611"0"0,1 5 0 0 0,1 4 0 0 0,23 3-1116 0 0,-77 6-164 0 0,105-18-3672 0 0,-141 14 2466 0 0,-9 0-3 0 0</inkml:trace>
  <inkml:trace contextRef="#ctx0" brushRef="#br0" timeOffset="119195.892">10531 10458 1768 0 0,'2'-9'3236'0'0,"25"-3"-2493"0"0,-24 11-589 0 0,49-14 21 0 0,1 3 0 0 0,0 2 1 0 0,0 3-1 0 0,1 2 1 0 0,0 2-1 0 0,1 2 0 0 0,15 4-175 0 0,-11-3-1089 0 0,45 3-1526 0 0,-17 11 1191 0 0</inkml:trace>
  <inkml:trace contextRef="#ctx0" brushRef="#br0" timeOffset="120660.214">12192 10083 896 0 0,'-5'0'51'0'0,"-1"0"0"0"0,1 0-1 0 0,0 1 1 0 0,-1 0 0 0 0,1 0-1 0 0,0 0 1 0 0,0 1 0 0 0,0-1 0 0 0,0 1-1 0 0,0 0 1 0 0,0 1 0 0 0,0-1 0 0 0,1 1-1 0 0,-1 0 1 0 0,1 0 0 0 0,0 1 0 0 0,-1-1-1 0 0,2 1 1 0 0,-1 0 0 0 0,0 0-1 0 0,1 0 1 0 0,0 0 0 0 0,0 1 0 0 0,0-1-1 0 0,0 1 1 0 0,1 0 0 0 0,0 0 0 0 0,0 0-1 0 0,0 0 1 0 0,1 0 0 0 0,-1 0 0 0 0,1 3-51 0 0,-12 33 239 0 0,2 1 1 0 0,2 0 0 0 0,2 1-1 0 0,2 0 1 0 0,1 0-1 0 0,2 0 1 0 0,4 35-240 0 0,-5 64 713 0 0,-56 288 1012 0 0,35-299-1039 0 0,5 1 0 0 0,7 0 0 0 0,5 6-686 0 0,7-129 44 0 0,0 0-1 0 0,1 0 1 0 0,0 0 0 0 0,1 0 0 0 0,0 0 0 0 0,0-1-1 0 0,1 1 1 0 0,0 0 0 0 0,0-1 0 0 0,1 0-1 0 0,0 0 1 0 0,1 0 0 0 0,0 0 0 0 0,0-1 0 0 0,1 1-1 0 0,0-2 1 0 0,0 1 0 0 0,0 0 0 0 0,1-1 0 0 0,0 0-1 0 0,0-1 1 0 0,1 0 0 0 0,-1 0 0 0 0,1 0 0 0 0,0-1-1 0 0,1 0 1 0 0,-1-1 0 0 0,0 0 0 0 0,1 0-1 0 0,0-1 1 0 0,5 1-44 0 0,74 11-660 0 0,0-5 0 0 0,0-3 0 0 0,84-6 660 0 0,-106 0-1421 0 0,195-25-2598 0 0,-193 17 2613 0 0</inkml:trace>
  <inkml:trace contextRef="#ctx0" brushRef="#br0" timeOffset="124145.136">13177 11555 1044 0 0,'0'0'456'0'0,"0"0"-151"0"0,0 0 31 0 0,0 0-59 0 0,0 0 5 0 0,0 0-26 0 0,0 0-18 0 0,0 0-32 0 0,17-3 216 0 0,764-65 1279 0 0,283-1-667 0 0,59 8-1100 0 0,-272 14 524 0 0,455-60 1982 0 0,-1213 87-2735 0 0,-92 20-322 0 0,-1 0-304 0 0,0 0-332 0 0,-15-1-1550 0 0,3 4 1411 0 0</inkml:trace>
  <inkml:trace contextRef="#ctx0" brushRef="#br0" timeOffset="125327.117">13735 11623 928 0 0,'0'0'421'0'0,"0"0"-35"0"0,0 0-48 0 0,4-2-44 0 0,48-52 3853 0 0,-60 102-2835 0 0,-15 276-773 0 0,23-293-425 0 0,32 128 332 0 0,25-7-1209 0 0,-60-152-4299 0 0,3-1 3798 0 0</inkml:trace>
  <inkml:trace contextRef="#ctx0" brushRef="#br0" timeOffset="125605.65">13931 11840 1088 0 0,'10'-5'140'0'0,"0"1"-1"0"0,0 0 1 0 0,0 0-1 0 0,1 1 1 0 0,0 1-1 0 0,-1 0 1 0 0,1 0-1 0 0,0 1 1 0 0,0 0-1 0 0,0 1 1 0 0,0 0-1 0 0,0 1 1 0 0,0 0-1 0 0,0 1 1 0 0,-1 0-1 0 0,1 1 1 0 0,0 0-1 0 0,-1 1 1 0 0,0 0-1 0 0,0 0 1 0 0,0 1-1 0 0,0 0 1 0 0,-1 1-1 0 0,4 3-139 0 0,-12-8 17 0 0,0 1 0 0 0,1-1-1 0 0,-1 1 1 0 0,0-1 0 0 0,0 1-1 0 0,1 0 1 0 0,-1 0 0 0 0,-1-1-1 0 0,1 1 1 0 0,0 0 0 0 0,0 0-1 0 0,-1 0 1 0 0,1 0 0 0 0,-1 0-1 0 0,1 0 1 0 0,-1 0 0 0 0,0 0-1 0 0,0 0 1 0 0,0 0 0 0 0,0 0-1 0 0,0 0 1 0 0,-1 0 0 0 0,1 0-1 0 0,-1 0 1 0 0,1 0 0 0 0,-1 0-1 0 0,1 0 1 0 0,-1 0 0 0 0,0 0 0 0 0,0 0-1 0 0,0-1 1 0 0,0 1 0 0 0,0 0-1 0 0,-1-1 1 0 0,1 1 0 0 0,0-1-1 0 0,-1 1 1 0 0,1-1 0 0 0,-1 0-1 0 0,0 1 1 0 0,1-1-17 0 0,-73 52 252 0 0,51-40-501 0 0,-1-2 0 0 0,-1-1 0 0 0,0 0 0 0 0,0-2 0 0 0,-1-1 0 0 0,0-1 0 0 0,-1-1 0 0 0,-24 1 249 0 0,35-5-1000 0 0</inkml:trace>
  <inkml:trace contextRef="#ctx0" brushRef="#br0" timeOffset="125944.972">14688 11655 1160 0 0,'-18'8'246'0'0,"0"1"1"0"0,0 0-1 0 0,1 2 0 0 0,0 0 0 0 0,1 1 1 0 0,0 0-1 0 0,1 1 0 0 0,1 1 0 0 0,0 0 1 0 0,1 1-1 0 0,0 1 0 0 0,1 0 1 0 0,1 1-1 0 0,0 0 0 0 0,2 0 0 0 0,0 1 1 0 0,0 1-1 0 0,2-1 0 0 0,1 1 0 0 0,0 1 1 0 0,1-1-1 0 0,-2 18-246 0 0,9-30-18 0 0,-1-1 1 0 0,1 1-1 0 0,1-1 1 0 0,-1 1-1 0 0,1-1 1 0 0,0 0-1 0 0,1 0 0 0 0,-1 0 1 0 0,1-1-1 0 0,0 1 1 0 0,1-1-1 0 0,-1 0 1 0 0,1 0-1 0 0,0 0 0 0 0,0-1 1 0 0,1 0-1 0 0,-1 0 1 0 0,1 0-1 0 0,0 0 1 0 0,0-1-1 0 0,0 0 0 0 0,1-1 1 0 0,-1 1-1 0 0,1-1 1 0 0,1 0 17 0 0,104 29-3132 0 0,-87-29 1693 0 0</inkml:trace>
  <inkml:trace contextRef="#ctx0" brushRef="#br0" timeOffset="126633.512">15060 11755 1604 0 0,'24'-53'6779'0'0,"-13"11"-4598"0"0,-14 26-1943 0 0,4 39-390 0 0,12 257 30 0 0,35-47-1481 0 0,-74-234-4374 0 0,16-11 4621 0 0</inkml:trace>
  <inkml:trace contextRef="#ctx0" brushRef="#br0" timeOffset="126916.29">15245 11802 968 0 0,'115'-7'6266'0'0,"53"-20"-6832"0"0,-141 22 569 0 0,97-33-3710 0 0,-101 26 2443 0 0</inkml:trace>
  <inkml:trace contextRef="#ctx0" brushRef="#br0" timeOffset="127177.097">16036 11503 1268 0 0,'20'-9'4847'0'0,"-9"35"-2990"0"0,-8-14-1807 0 0,97 514 1098 0 0,-112-440-3917 0 0,-12-64-1064 0 0,15-20 2501 0 0</inkml:trace>
  <inkml:trace contextRef="#ctx0" brushRef="#br0" timeOffset="127472.317">16134 11798 1492 0 0,'1'-5'137'0'0,"1"-1"0"0"0,-1 0 1 0 0,2 1-1 0 0,-1-1 0 0 0,0 1 0 0 0,1 0 0 0 0,0 0 1 0 0,0 0-1 0 0,1 0 0 0 0,-1 1 0 0 0,1-1 0 0 0,0 1 0 0 0,1 0 1 0 0,-1 0-1 0 0,0 0 0 0 0,1 1 0 0 0,0-1 0 0 0,0 1 1 0 0,0 0-1 0 0,0 1 0 0 0,1-1 0 0 0,-1 1 0 0 0,1 0 0 0 0,-1 0 1 0 0,1 1-1 0 0,0 0 0 0 0,0 0 0 0 0,5 0-137 0 0,-8 2 24 0 0,0 0 0 0 0,1 0 0 0 0,-1 0 0 0 0,0 1-1 0 0,0 0 1 0 0,0-1 0 0 0,0 1 0 0 0,0 0 0 0 0,-1 0 0 0 0,1 1 0 0 0,0-1-1 0 0,-1 1 1 0 0,0-1 0 0 0,1 1 0 0 0,-1 0 0 0 0,0 0 0 0 0,-1 0 0 0 0,1 0 0 0 0,0 0-1 0 0,-1 0 1 0 0,0 0 0 0 0,0 0 0 0 0,0 1 0 0 0,0-1 0 0 0,0 1 0 0 0,-1-1-1 0 0,1 0 1 0 0,-1 1 0 0 0,0-1 0 0 0,0 1 0 0 0,0-1 0 0 0,-1 1 0 0 0,1-1-1 0 0,-1 1 1 0 0,1-1 0 0 0,-1 0 0 0 0,-1 1 0 0 0,1-1-24 0 0,-4 8 11 0 0,-1 0 0 0 0,-1 0 0 0 0,1 0 1 0 0,-2-1-1 0 0,0 0 0 0 0,0-1 0 0 0,0 0 0 0 0,-1 0 0 0 0,-1 0 0 0 0,1-1 1 0 0,-10 5-12 0 0,-45 7-2582 0 0,60-22 1703 0 0,-8-11-291 0 0</inkml:trace>
  <inkml:trace contextRef="#ctx0" brushRef="#br0" timeOffset="127765.18">16710 11542 1128 0 0,'10'10'219'0'0,"-1"0"0"0"0,0 1-1 0 0,0 0 1 0 0,-1 1 0 0 0,0 0-1 0 0,-1 0 1 0 0,-1 1 0 0 0,0-1 0 0 0,0 1-1 0 0,-1 1 1 0 0,-1-1 0 0 0,0 1-1 0 0,-1 0 1 0 0,-1 0 0 0 0,0 0 0 0 0,-1 0-1 0 0,0 0 1 0 0,-1 0 0 0 0,-1 1-219 0 0,-2 1 155 0 0,-2 1 1 0 0,0-1-1 0 0,0-1 1 0 0,-2 1-1 0 0,0-1 1 0 0,-1 0-1 0 0,0 0 0 0 0,-1-1 1 0 0,0 0-1 0 0,-2-1 1 0 0,1 0-1 0 0,-2-1 1 0 0,0 0-1 0 0,0 0 1 0 0,-1-2-1 0 0,0 1 0 0 0,-1-2 1 0 0,0 0-1 0 0,-1 0 1 0 0,-5 1-156 0 0,-159 77-436 0 0,50-63-2941 0 0,99-28 2355 0 0,-21-16-332 0 0</inkml:trace>
  <inkml:trace contextRef="#ctx0" brushRef="#br0" timeOffset="162445.607">14214 10536 1008 0 0,'0'0'230'0'0,"0"0"-11"0"0,-3-3-11 0 0,0 2-111 0 0,1-1-1 0 0,-1 0 1 0 0,1 0-1 0 0,0-1 0 0 0,0 1 1 0 0,0 0-1 0 0,0-1 0 0 0,1 1 1 0 0,-1-1-1 0 0,1 0 1 0 0,-1 1-1 0 0,1-1 0 0 0,0 0 1 0 0,0 0-1 0 0,0 0 0 0 0,0 0 1 0 0,1 0-1 0 0,-1 0 0 0 0,1 0 1 0 0,0 0-1 0 0,0 0 1 0 0,0 0-1 0 0,0 0 0 0 0,0 0 1 0 0,1 0-1 0 0,0-2-96 0 0,-1 4 353 0 0,0 1-59 0 0,0 0 59 0 0,2-32 2224 0 0,-3 32-2549 0 0,1 0 1 0 0,-1 0-1 0 0,1 0 0 0 0,-1 0 1 0 0,1 0-1 0 0,-1 0 0 0 0,1 0 1 0 0,-1 0-1 0 0,1 0 0 0 0,-1 0 1 0 0,1-1-1 0 0,-1 1 1 0 0,1 0-1 0 0,-1 0 0 0 0,1 0 1 0 0,-1-1-1 0 0,1 1 0 0 0,-1 0 1 0 0,1-1-1 0 0,-1 1 0 0 0,1 0 1 0 0,0-1-1 0 0,-1 1 0 0 0,1 0 1 0 0,0-1-1 0 0,-1 1 0 0 0,1-1 1 0 0,0 1-1 0 0,0-1 0 0 0,-1 1 1 0 0,1-1-1 0 0,0 1 0 0 0,0-1 1 0 0,0 1-1 0 0,0-1 0 0 0,0 1 1 0 0,-1-1-1 0 0,1 1 0 0 0,0-1 1 0 0,0 1-29 0 0,-49 33-74 0 0,-166 220 27 0 0,-123 201 111 0 0,330-440-385 0 0,-18 22-261 0 0,5-25-3947 0 0,21-11 3096 0 0</inkml:trace>
  <inkml:trace contextRef="#ctx0" brushRef="#br0" timeOffset="162784.694">13486 10548 1600 0 0,'0'-11'1127'0'0,"1"11"-1051"0"0,-1 1-1 0 0,1-1 1 0 0,-1 1-1 0 0,1-1 1 0 0,0 0 0 0 0,-1 1-1 0 0,1-1 1 0 0,-1 0 0 0 0,1 0-1 0 0,0 1 1 0 0,-1-1-1 0 0,1 0 1 0 0,0 0 0 0 0,-1 0-1 0 0,1 0 1 0 0,0 0 0 0 0,-1 0-1 0 0,1 0 1 0 0,0 0-1 0 0,0 0 1 0 0,-1 0 0 0 0,1 0-1 0 0,0-1 1 0 0,-1 1-1 0 0,1 0 1 0 0,-1 0 0 0 0,1-1-1 0 0,0 1 1 0 0,-1 0 0 0 0,1-1-1 0 0,-1 1 1 0 0,1-1-1 0 0,-1 1 1 0 0,1 0 0 0 0,-1-1-1 0 0,1 0 1 0 0,-1 1-1 0 0,1-1 1 0 0,-1 1 0 0 0,0-1-1 0 0,1 1 1 0 0,-1-1 0 0 0,0 0-1 0 0,1 1 1 0 0,-1-1-1 0 0,0 0 1 0 0,0 1 0 0 0,0-1-1 0 0,0 0 1 0 0,1 1 0 0 0,-1-1-1 0 0,0 0 1 0 0,0 1-1 0 0,0-1 1 0 0,-1 0-76 0 0,334 314 2485 0 0,81-9-1006 0 0,-387-277-2015 0 0,-26-26-4740 0 0,-6-13 2569 0 0,4 3 1320 0 0</inkml:trace>
  <inkml:trace contextRef="#ctx0" brushRef="#br0" timeOffset="163095.406">14402 10913 1732 0 0,'24'-1'4034'0'0,"42"-3"-3315"0"0,449-38 1599 0 0,-253 23-1461 0 0,-247 15-2443 0 0,-17-2-3043 0 0,2 2 3320 0 0</inkml:trace>
  <inkml:trace contextRef="#ctx0" brushRef="#br0" timeOffset="163858.838">15503 10428 1428 0 0,'8'-8'2702'0'0,"31"40"-2068"0"0,-21-10-545 0 0,0 1 0 0 0,-2 1 0 0 0,0 1 0 0 0,-1 0 0 0 0,-2 0 0 0 0,-1 1 0 0 0,-1 1 0 0 0,-1 0 0 0 0,-1 1 0 0 0,-2 0-1 0 0,0 0 1 0 0,-2 1 0 0 0,-2-1 0 0 0,1 24-89 0 0,-4-44 103 0 0,0-1 0 0 0,-1 1 0 0 0,0-1 0 0 0,-1 1 0 0 0,1-1 0 0 0,-1 0 0 0 0,-1 0 0 0 0,1 0 0 0 0,-1 0 0 0 0,0 0-1 0 0,-1-1 1 0 0,0 1 0 0 0,0-1 0 0 0,0 0 0 0 0,-1 0 0 0 0,0 0 0 0 0,0-1 0 0 0,0 1 0 0 0,-1-1 0 0 0,0-1 0 0 0,-2 3-103 0 0,-1-31 1035 0 0,69-135-571 0 0,-47 134-439 0 0,1 1 0 0 0,2 1 1 0 0,0 1-1 0 0,1 0 0 0 0,1 1 0 0 0,1 0 0 0 0,1 2 0 0 0,1 0 0 0 0,1 2 0 0 0,0 0 1 0 0,1 1-1 0 0,0 2 0 0 0,2 0 0 0 0,0 1 0 0 0,0 2 0 0 0,13-4-25 0 0,-33 14-20 0 0,0 0 0 0 0,0 0 0 0 0,0 0 0 0 0,0 1-1 0 0,0 0 1 0 0,0 0 0 0 0,0 0 0 0 0,0 0 0 0 0,0 1 0 0 0,0 0-1 0 0,0 0 1 0 0,0 0 0 0 0,0 1 0 0 0,0-1 0 0 0,-1 1 0 0 0,1 0 0 0 0,-1 1-1 0 0,1-1 1 0 0,-1 1 0 0 0,0 0 0 0 0,0 0 0 0 0,0 0 0 0 0,0 1-1 0 0,0-1 1 0 0,-1 1 0 0 0,0 0 0 0 0,0 0 0 0 0,0 0 0 0 0,0 0-1 0 0,0 1 1 0 0,-1-1 0 0 0,0 1 0 0 0,0-1 0 0 0,0 1 0 0 0,0 4 20 0 0,33 186-399 0 0,-50-52 213 0 0,3-102 98 0 0,6-18 184 0 0,8-38-42 0 0,14-54-50 0 0,2 2 1 0 0,4 0-1 0 0,2 2 0 0 0,3 1 1 0 0,3 0-1 0 0,3 3 0 0 0,5-5-4 0 0,-34 60 3 0 0,-1 1-1 0 0,1 0 1 0 0,0 0-1 0 0,0 0 1 0 0,1 1-1 0 0,0-1 1 0 0,-1 1-1 0 0,2 0 1 0 0,-1 0-1 0 0,0 1 1 0 0,1-1-1 0 0,-1 1 1 0 0,1 0-1 0 0,0 1 1 0 0,0 0-1 0 0,0 0 1 0 0,1 0-1 0 0,-1 0 1 0 0,0 1-1 0 0,1 0 1 0 0,0 0-3 0 0,3 6-2 0 0,-1 0-1 0 0,0 1 1 0 0,0 0 0 0 0,0 0 0 0 0,-1 1 0 0 0,0 0 0 0 0,0 0 0 0 0,0 1-1 0 0,-1 0 1 0 0,0 0 0 0 0,-1 1 0 0 0,0 0 0 0 0,0 0 0 0 0,-1 0-1 0 0,-1 1 1 0 0,4 7 2 0 0,-3-7-7 0 0,88 250-487 0 0,-65-159-439 0 0,-21-66 182 0 0,6 15-3575 0 0,-9-45 2793 0 0</inkml:trace>
  <inkml:trace contextRef="#ctx0" brushRef="#br0" timeOffset="164216.284">17357 10158 1736 0 0,'88'-128'6401'0'0,"-88"129"-6353"0"0,0-1 0 0 0,0 1 0 0 0,0-1 0 0 0,0 1 0 0 0,0-1 0 0 0,0 1 0 0 0,0-1 0 0 0,0 1 0 0 0,0-1 0 0 0,0 1 0 0 0,0-1 0 0 0,0 1 0 0 0,0-1 0 0 0,1 1 0 0 0,-1-1 0 0 0,0 1 0 0 0,0-1 0 0 0,0 1 0 0 0,1-1 0 0 0,-1 0 0 0 0,0 1-1 0 0,1-1 1 0 0,-1 1 0 0 0,0-1 0 0 0,1 0 0 0 0,-1 1 0 0 0,1-1 0 0 0,-1 0 0 0 0,0 1 0 0 0,1-1 0 0 0,-1 0 0 0 0,1 0 0 0 0,-1 1 0 0 0,1-1 0 0 0,-1 0 0 0 0,1 0 0 0 0,-1 0 0 0 0,1 0 0 0 0,-1 1 0 0 0,1-1 0 0 0,-1 0 0 0 0,1 0 0 0 0,-1 0 0 0 0,1 0 0 0 0,-1 0-1 0 0,1-1 1 0 0,-1 1 0 0 0,1 0 0 0 0,-1 0 0 0 0,1 0 0 0 0,-1 0 0 0 0,1 0 0 0 0,-1-1 0 0 0,1 1 0 0 0,-1 0 0 0 0,1-1 0 0 0,-1 1 0 0 0,1 0 0 0 0,-1 0 0 0 0,0-1 0 0 0,1 1 0 0 0,-1-1 0 0 0,0 1 0 0 0,1 0 0 0 0,-1-1 0 0 0,0 0-48 0 0,4 65-11 0 0,-4-42 271 0 0,67 433 853 0 0,-57-379-949 0 0,-3-39-354 0 0,-2 2-1 0 0,-2-1 1 0 0,-1 0 0 0 0,-2 1-1 0 0,-1-1 1 0 0,-2 0-1 0 0,-4 12 191 0 0,4-36-172 0 0,2-7-124 0 0,0 0 1 0 0,0 0-1 0 0,0 0 1 0 0,-1 0-1 0 0,0 0 0 0 0,-1-1 1 0 0,1 1-1 0 0,-1-1 1 0 0,-1 1-1 0 0,1-1 0 0 0,-1 0 1 0 0,0 0-1 0 0,0-1 1 0 0,-1 1-1 0 0,1-1 0 0 0,-1 0 1 0 0,-1 0-1 0 0,-4 3 296 0 0,9-7-1403 0 0,-1-3-64 0 0,-10-11 126 0 0</inkml:trace>
  <inkml:trace contextRef="#ctx0" brushRef="#br0" timeOffset="164462.559">17657 10290 1048 0 0,'9'-7'184'0'0,"-1"1"0"0"0,1 0 0 0 0,1 0 0 0 0,-1 1 0 0 0,1 0 0 0 0,-1 1 0 0 0,1 0 0 0 0,1 0 0 0 0,-1 1 0 0 0,0 0 0 0 0,1 1 0 0 0,0 1-1 0 0,-1-1 1 0 0,1 2 0 0 0,0-1 0 0 0,0 2 0 0 0,-1-1 0 0 0,1 1 0 0 0,0 1 0 0 0,-1 0 0 0 0,1 1 0 0 0,-1 0 0 0 0,0 0 0 0 0,0 1 0 0 0,0 0 0 0 0,0 1 0 0 0,-1 0 0 0 0,1 1 0 0 0,-1 0 0 0 0,-1 0 0 0 0,5 4-184 0 0,-11-7 37 0 0,1-1 0 0 0,-1 1 0 0 0,-1 0 0 0 0,1-1 1 0 0,0 1-1 0 0,-1 0 0 0 0,1 0 0 0 0,-1 0 1 0 0,0 1-1 0 0,0-1 0 0 0,0 0 0 0 0,0 0 0 0 0,-1 0 1 0 0,1 1-1 0 0,-1-1 0 0 0,0 0 0 0 0,0 1 0 0 0,0-1 1 0 0,-1 0-1 0 0,1 1 0 0 0,-1-1 0 0 0,1 0 1 0 0,-1 0-1 0 0,0 0 0 0 0,0 1 0 0 0,-1-1 0 0 0,1 0 1 0 0,-1 0-1 0 0,1-1 0 0 0,-1 1 0 0 0,0 0 0 0 0,0-1 1 0 0,0 1-1 0 0,0-1 0 0 0,-1 1 0 0 0,0 0-37 0 0,-99 74 343 0 0,75-65-988 0 0,-1-1 0 0 0,-1-1 0 0 0,1-1 0 0 0,-1-2 0 0 0,-1-1 1 0 0,1-1-1 0 0,-1-2 0 0 0,0-1 0 0 0,-15-1 645 0 0,14-1-1273 0 0</inkml:trace>
  <inkml:trace contextRef="#ctx0" brushRef="#br0" timeOffset="122034.742">18934 9788 1368 0 0,'-1'0'40'0'0,"0"0"0"0"0,1 0 0 0 0,-1 0 0 0 0,0 0 0 0 0,0-1 0 0 0,1 1 0 0 0,-1 0-1 0 0,0 0 1 0 0,0-1 0 0 0,1 1 0 0 0,-1 0 0 0 0,0-1 0 0 0,1 1 0 0 0,-1 0 0 0 0,1-1 0 0 0,-1 1 0 0 0,0-1 0 0 0,1 0 0 0 0,-1 1-1 0 0,1-1 1 0 0,-1 1 0 0 0,1-1 0 0 0,0 0 0 0 0,-1 1 0 0 0,1-1 0 0 0,0 0 0 0 0,-1 1 0 0 0,1-1 0 0 0,0 0 0 0 0,0 0 0 0 0,0 1-1 0 0,-1-1 1 0 0,1 0 0 0 0,0 0 0 0 0,0 1 0 0 0,0-1 0 0 0,0 0 0 0 0,0 0 0 0 0,0 1 0 0 0,1-1 0 0 0,-1 0 0 0 0,0 0 0 0 0,0 1-1 0 0,1-1 1 0 0,-1 0 0 0 0,0 1 0 0 0,1-1 0 0 0,-1 0 0 0 0,0 1 0 0 0,1-1 0 0 0,-1 0 0 0 0,1 1 0 0 0,-1-1 0 0 0,1 1 0 0 0,-1-1-1 0 0,1 1 1 0 0,0-1 0 0 0,-1 1 0 0 0,1-1 0 0 0,0 1 0 0 0,-1 0 0 0 0,1-1 0 0 0,0 1 0 0 0,-1 0 0 0 0,1 0 0 0 0,0-1 0 0 0,0 1-1 0 0,-1 0 1 0 0,2 0-40 0 0,93-13 578 0 0,175-4 348 0 0,-266 17-924 0 0,-1-1 1 0 0,1 1-1 0 0,0 0 1 0 0,-1 0-1 0 0,1 1 1 0 0,-1-1-1 0 0,1 1 1 0 0,-1-1-1 0 0,1 1 1 0 0,-1 0-1 0 0,0 1 1 0 0,1-1-1 0 0,-1 0 1 0 0,0 1-1 0 0,0 0 1 0 0,0 0-1 0 0,0 0 1 0 0,0 0-1 0 0,0 0 1 0 0,-1 1-1 0 0,1-1 1 0 0,-1 1-1 0 0,0-1 1 0 0,1 1-1 0 0,-1 0 1 0 0,0 0-1 0 0,-1 0 1 0 0,1 0-1 0 0,-1 1 1 0 0,1-1-1 0 0,-1 0 1 0 0,0 1-1 0 0,0-1 1 0 0,0 4-3 0 0,-10 217 1214 0 0,5 31 192 0 0,62 182 43 0 0,-32-295-966 0 0,1 111 968 0 0,-29-242-1405 0 0,0-1 1 0 0,-1 0 0 0 0,0 0 0 0 0,0 0-1 0 0,-1 0 1 0 0,0-1 0 0 0,-1 0 0 0 0,0 0-1 0 0,0 0 1 0 0,-1 0 0 0 0,0-1 0 0 0,-1 0-1 0 0,0 0 1 0 0,0 0 0 0 0,0-1-1 0 0,-1 0 1 0 0,0-1 0 0 0,-1 0 0 0 0,0 0-1 0 0,0-1 1 0 0,0 0 0 0 0,0 0 0 0 0,-1-1-1 0 0,1 0 1 0 0,-1-1 0 0 0,0 0 0 0 0,0-1-1 0 0,-1 0 1 0 0,1 0 0 0 0,0-1-1 0 0,-1 0 1 0 0,1-1 0 0 0,-5-1-47 0 0,12 1-140 0 0,0 0 0 0 0,-1 0 0 0 0,1-1 0 0 0,-1 1 0 0 0,1-1 0 0 0,0 0 1 0 0,-1 0-1 0 0,1 0 0 0 0,0-1 0 0 0,0 1 0 0 0,0-1 0 0 0,0 1 0 0 0,0-1 0 0 0,0 0 0 0 0,0 0 0 0 0,1-1 1 0 0,-1 1-1 0 0,1 0 0 0 0,-1-1 0 0 0,1 1 0 0 0,0-1 0 0 0,0 0 0 0 0,0 0 0 0 0,0 0 0 0 0,1 0 0 0 0,-1 0 1 0 0,1 0-1 0 0,0-1 0 0 0,0 1 0 0 0,0 0 0 0 0,0-1 0 0 0,1 1 0 0 0,-1 0 0 0 0,1-1 0 0 0,0 1 0 0 0,0-1 0 0 0,0 1 1 0 0,0-1-1 0 0,1 1 0 0 0,-1-1 140 0 0,28-138-5220 0 0,-12 98 3952 0 0</inkml:trace>
  <inkml:trace contextRef="#ctx0" brushRef="#br0" timeOffset="122593.826">19645 9303 1088 0 0,'11'-6'320'0'0,"-1"0"0"0"0,2 1 0 0 0,-1 0 0 0 0,0 1 0 0 0,1 0 0 0 0,0 1 0 0 0,0 0 0 0 0,0 1 0 0 0,0 1 0 0 0,0 0 0 0 0,5 0-320 0 0,-9-1 46 0 0,0 1-1 0 0,0 0 1 0 0,0 1-1 0 0,0-1 0 0 0,0 1 1 0 0,0 1-1 0 0,0 0 1 0 0,0 0-1 0 0,0 1 1 0 0,0-1-1 0 0,-1 2 0 0 0,1-1 1 0 0,-1 1-1 0 0,1 0 1 0 0,-1 1-1 0 0,0 0 0 0 0,0 0 1 0 0,0 0-1 0 0,-1 1 1 0 0,0 0-1 0 0,0 0 0 0 0,0 1 1 0 0,0-1-1 0 0,-1 1 1 0 0,0 1-1 0 0,0-1 0 0 0,-1 1 1 0 0,1 0-1 0 0,-2 0 1 0 0,1 0-1 0 0,-1 0 0 0 0,0 0 1 0 0,0 1-1 0 0,-1 0 1 0 0,0 0-1 0 0,0-1 1 0 0,-1 1-1 0 0,0 1-45 0 0,-1 9 169 0 0,-1 1 1 0 0,-1-1-1 0 0,0 1 1 0 0,-1-1-1 0 0,-1 0 1 0 0,-1 0-1 0 0,-1-1 1 0 0,0 0-1 0 0,-1 0 1 0 0,-1 0-1 0 0,0 0 1 0 0,-2-1-1 0 0,0-1 0 0 0,0 0 1 0 0,-1 0-1 0 0,-1-1 1 0 0,-9 7-170 0 0,20-20 16 0 0,0 0 0 0 0,0-1-1 0 0,0 1 1 0 0,0 0 0 0 0,0-1 0 0 0,1 1 0 0 0,-1 0 0 0 0,0 0 0 0 0,0 0 0 0 0,0 0 0 0 0,1 0-1 0 0,-1 0 1 0 0,0 0 0 0 0,1 0 0 0 0,-1 0 0 0 0,1 0 0 0 0,-1 0 0 0 0,1 0 0 0 0,0 0 0 0 0,-1 0-1 0 0,1 0 1 0 0,0 1 0 0 0,0-1 0 0 0,0 0 0 0 0,0 0 0 0 0,0 0 0 0 0,0 1 0 0 0,0-1-1 0 0,0 0 1 0 0,1 0 0 0 0,-1 0 0 0 0,0 0 0 0 0,1 1 0 0 0,-1-1 0 0 0,0 0 0 0 0,1 0 0 0 0,0 0-1 0 0,-1 0 1 0 0,1 0 0 0 0,0 0 0 0 0,-1 0 0 0 0,1 0 0 0 0,0-1 0 0 0,0 1 0 0 0,0 0-1 0 0,0 0 1 0 0,0-1 0 0 0,0 1 0 0 0,0 0 0 0 0,0-1 0 0 0,0 1 0 0 0,0-1 0 0 0,0 1 0 0 0,0-1-1 0 0,0 0 1 0 0,0 1 0 0 0,1-1 0 0 0,-1 0-16 0 0,79 7-140 0 0,-73-7 70 0 0,311-12-3447 0 0,-187-1 594 0 0,-75 10 1433 0 0</inkml:trace>
  <inkml:trace contextRef="#ctx0" brushRef="#br0" timeOffset="168388.368">20280 10450 1140 0 0,'0'0'783'0'0,"0"0"-98"0"0,0 0-77 0 0,0 0-43 0 0,0 0-5 0 0,0 0-3 0 0,0 0-44 0 0,2-6-77 0 0,3 2-353 0 0,1-1 1 0 0,0 1 0 0 0,0 0 0 0 0,0 0 0 0 0,0 1 0 0 0,0 0 0 0 0,1 0 0 0 0,-1 0 0 0 0,1 1 0 0 0,0 0 0 0 0,0 0 0 0 0,0 1 0 0 0,0 0 0 0 0,0 0 0 0 0,0 0 0 0 0,0 1 0 0 0,0 0-1 0 0,0 1 1 0 0,0 0 0 0 0,4 0-84 0 0,21-2 208 0 0,356-16-832 0 0,-387 17 546 0 0,0 0 0 0 0,0-1 0 0 0,0 1-1 0 0,0 0 1 0 0,0 0 0 0 0,1 0 0 0 0,-1 0-1 0 0,0 0 1 0 0,0 0 0 0 0,0 0 0 0 0,0 0-1 0 0,0 0 1 0 0,0 0 0 0 0,0 0 0 0 0,0 1-1 0 0,0-1 1 0 0,0 0 0 0 0,0 1 0 0 0,0-1-1 0 0,0 1 1 0 0,0-1 0 0 0,0 1 0 0 0,0 0-1 0 0,0-1 1 0 0,-1 1 0 0 0,1 0 0 0 0,0-1-1 0 0,0 1 1 0 0,-1 0 0 0 0,1 0 0 0 0,0 0-1 0 0,-1 0 1 0 0,1 0 0 0 0,-1 0 0 0 0,1 0-1 0 0,-1 0 1 0 0,0 0 0 0 0,1 0 0 0 0,-1 0-1 0 0,0 0 1 0 0,0 0 0 0 0,0 0 0 0 0,1 0-1 0 0,-1 0 1 0 0,0 0 0 0 0,-1 0 0 0 0,1 0 0 0 0,0 0-1 0 0,0 1 1 0 0,0-1 0 0 0,-1 0 0 0 0,1 0-1 0 0,0 0 79 0 0,-16 10-926 0 0</inkml:trace>
  <inkml:trace contextRef="#ctx0" brushRef="#br0" timeOffset="168651.443">20250 10792 1688 0 0,'34'15'4119'0'0,"33"-13"-3363"0"0,-39-3-64 0 0,188-13 18 0 0,102-5-6345 0 0,-272 16 4253 0 0</inkml:trace>
  <inkml:trace contextRef="#ctx0" brushRef="#br0" timeOffset="169976.992">22365 9621 976 0 0,'0'0'655'0'0,"4"-23"976"0"0,26-38 1624 0 0,-30 60-3131 0 0,0 1-2 0 0,0 0-16 0 0,0 0-20 0 0,0 0-10 0 0,0 0-51 0 0,0 0 17 0 0,0 0 68 0 0,0 0-11 0 0,0-10-64 0 0,0 19-34 0 0,4 54 315 0 0,2 0 0 0 0,4 0 1 0 0,2-1-1 0 0,19 57-316 0 0,-10-35 317 0 0,-14-52-194 0 0,-7-31-318 0 0,1 1 0 0 0,0 0 0 0 0,-1 0 0 0 0,0 0 1 0 0,1 0-1 0 0,-1 0 0 0 0,0 0 0 0 0,0 1 0 0 0,0-1 0 0 0,0 0 0 0 0,-1 0 1 0 0,1 0-1 0 0,0 0 0 0 0,-1 0 0 0 0,1 0 0 0 0,-1-1 0 0 0,0 1 0 0 0,0 0 1 0 0,0 0-1 0 0,0 0 0 0 0,0 0 0 0 0,0-1 0 0 0,0 1 0 0 0,0-1 1 0 0,-1 1-1 0 0,1-1 0 0 0,-1 1 0 0 0,1-1 0 0 0,-1 0 0 0 0,-1 2 195 0 0,-7-3-1194 0 0</inkml:trace>
  <inkml:trace contextRef="#ctx0" brushRef="#br0" timeOffset="170286.689">21636 10263 1856 0 0,'299'-48'8303'0'0,"243"-5"-8303"0"0,304 31-3521 0 0,-831 25-87 0 0,-21-5 2298 0 0</inkml:trace>
  <inkml:trace contextRef="#ctx0" brushRef="#br0" timeOffset="171047.717">21731 10772 1236 0 0,'3'-50'7005'0'0,"-10"219"-5656"0"0,9-89-1137 0 0,3 1 0 0 0,3-1 0 0 0,4 0 0 0 0,4-1 0 0 0,3 0 0 0 0,14 32-212 0 0,6 7-508 0 0,-39-137-6202 0 0,-1 12 5346 0 0</inkml:trace>
  <inkml:trace contextRef="#ctx0" brushRef="#br0" timeOffset="171562.849">21739 11123 1008 0 0,'6'-10'185'0'0,"0"0"1"0"0,1 1-1 0 0,0-1 0 0 0,1 1 0 0 0,0 1 0 0 0,0-1 1 0 0,0 1-1 0 0,1 1 0 0 0,1-1 0 0 0,-1 2 1 0 0,1-1-1 0 0,0 1 0 0 0,0 1 0 0 0,1 0 1 0 0,0 0-1 0 0,0 1 0 0 0,0 1 0 0 0,0 0 0 0 0,1 0 1 0 0,-1 1-1 0 0,1 0 0 0 0,2 1-185 0 0,-9 1 36 0 0,1 1 0 0 0,-1-1-1 0 0,0 1 1 0 0,0 0 0 0 0,1 0 0 0 0,-1 1-1 0 0,0 0 1 0 0,0-1 0 0 0,0 2 0 0 0,-1-1-1 0 0,1 0 1 0 0,0 1 0 0 0,-1 0 0 0 0,0 0-1 0 0,1 1 1 0 0,-1-1 0 0 0,-1 1 0 0 0,1 0-1 0 0,0 0 1 0 0,-1 0 0 0 0,0 0 0 0 0,0 1-1 0 0,0-1 1 0 0,-1 1 0 0 0,1 0-1 0 0,-1-1 1 0 0,0 1 0 0 0,0 0 0 0 0,-1 1-1 0 0,0-1 1 0 0,0 0 0 0 0,0 0 0 0 0,0 0-1 0 0,-1 1 1 0 0,0-1 0 0 0,0 5-36 0 0,-11 4 15 0 0,0 0 1 0 0,0-1-1 0 0,-1-1 0 0 0,-1 0 0 0 0,0 0 1 0 0,-1-2-1 0 0,0 1 0 0 0,-1-2 1 0 0,0 0-1 0 0,0-1 0 0 0,-1 0 1 0 0,0-1-1 0 0,0-1 0 0 0,-1-1 0 0 0,1 0 1 0 0,-1-1-1 0 0,-1-1 0 0 0,1 0 1 0 0,0-1-1 0 0,-1-1 0 0 0,0-1-15 0 0,15 0-146 0 0,0 0-1 0 0,0 0 0 0 0,0 0 0 0 0,0 0 0 0 0,0 0 1 0 0,0-1-1 0 0,0 1 0 0 0,0-1 0 0 0,0 0 1 0 0,0 0-1 0 0,1 0 0 0 0,-1-1 0 0 0,0 1 1 0 0,1 0-1 0 0,-1-1 0 0 0,1 0 0 0 0,-1 0 1 0 0,1 1-1 0 0,0-1 0 0 0,0-1 0 0 0,0 1 0 0 0,0 0 1 0 0,0 0-1 0 0,0-2 147 0 0,-7-15-1437 0 0</inkml:trace>
  <inkml:trace contextRef="#ctx0" brushRef="#br0" timeOffset="172121.837">21983 10581 1088 0 0,'6'-7'227'0'0,"0"0"1"0"0,1 0-1 0 0,0 1 0 0 0,0-1 0 0 0,1 2 0 0 0,0-1 1 0 0,0 1-1 0 0,0 0 0 0 0,0 0 0 0 0,1 1 0 0 0,0 0 1 0 0,0 1-1 0 0,0 0 0 0 0,0 1 0 0 0,0-1 0 0 0,1 2 1 0 0,-1-1-1 0 0,4 1-227 0 0,-7 4 33 0 0,-1-1 1 0 0,1 1-1 0 0,-1 1 1 0 0,0-1 0 0 0,0 1-1 0 0,0 0 1 0 0,-1 0-1 0 0,1 0 1 0 0,-1 0-1 0 0,0 1 1 0 0,0 0-1 0 0,-1 0 1 0 0,1 0-1 0 0,-1 0 1 0 0,0 1 0 0 0,-1-1-1 0 0,1 1 1 0 0,-1 0-1 0 0,0 0 1 0 0,0-1-1 0 0,-1 1 1 0 0,0 0-1 0 0,0 1 1 0 0,0-1-1 0 0,-1 0 1 0 0,0 0 0 0 0,0 0-1 0 0,0 0 1 0 0,-1 0-1 0 0,0 0 1 0 0,0 0-1 0 0,-2 4-33 0 0,-8 25 235 0 0,-2-1-1 0 0,-2 0 0 0 0,-1-1 0 0 0,-1-1 1 0 0,-2 0-1 0 0,-1-2 0 0 0,-1 0 0 0 0,-4 1-234 0 0,5-2 178 0 0,19-29-179 0 0,1 1 0 0 0,-1 0 1 0 0,1 0-1 0 0,0-1 0 0 0,-1 1 0 0 0,1 0 1 0 0,0 0-1 0 0,0-1 0 0 0,0 1 0 0 0,0 0 1 0 0,0 0-1 0 0,-1 0 0 0 0,1-1 0 0 0,0 1 1 0 0,1 0-1 0 0,-1 0 0 0 0,0 0 0 0 0,0-1 1 0 0,0 1-1 0 0,0 0 0 0 0,1 0 1 0 0,-1-1-1 0 0,0 1 0 0 0,1 0 0 0 0,-1 0 1 0 0,0-1-1 0 0,1 1 0 0 0,-1 0 0 0 0,1-1 1 0 0,-1 1-1 0 0,1-1 0 0 0,0 1 0 0 0,-1-1 1 0 0,1 1-1 0 0,0-1 0 0 0,-1 1 0 0 0,1-1 1 0 0,0 1-1 0 0,-1-1 0 0 0,1 0 1 0 0,0 1-1 0 0,0-1 0 0 0,-1 0 0 0 0,1 0 1 0 0,0 0-1 0 0,0 0 0 0 0,0 1 0 0 0,-1-1 1 0 0,1 0-1 0 0,0 0 0 0 0,0 0 0 0 0,0-1 1 0 0,-1 1-1 0 0,1 0 0 0 0,0 0 0 0 0,0 0 1 0 0,-1-1-1 0 0,1 1 0 0 0,0 0 1 0 0,0-1-1 0 0,-1 1 0 0 0,1 0 0 0 0,0-1 1 0 0,-1 1-1 0 0,1-1 0 0 0,0 1 0 0 0,-1-1 1 0 0,1 0-1 0 0,-1 1 1 0 0,66-16-953 0 0,102-59-2925 0 0,-118 53 3029 0 0</inkml:trace>
  <inkml:trace contextRef="#ctx0" brushRef="#br0" timeOffset="172355.341">22826 10601 2128 0 0,'-14'18'195'0'0,"1"1"1"0"0,1 0-1 0 0,0 0 0 0 0,2 1 1 0 0,0 0-1 0 0,2 1 0 0 0,0 0 1 0 0,1 1-1 0 0,1 0 0 0 0,1 0 0 0 0,1 0 1 0 0,1 0-1 0 0,1 1 0 0 0,1-1 1 0 0,1 1-1 0 0,1-1 0 0 0,1 1 1 0 0,0-1-1 0 0,2 0 0 0 0,1 0 0 0 0,1 0 1 0 0,1-1-1 0 0,0 1 0 0 0,2-1 1 0 0,5 9-196 0 0,-8-21-277 0 0,-1-1 0 0 0,1-1 0 0 0,1 1 0 0 0,-1-1 1 0 0,1 0-1 0 0,1 0 0 0 0,-1-1 0 0 0,1 0 0 0 0,0 0 1 0 0,0-1-1 0 0,1 0 0 0 0,0-1 0 0 0,0 1 0 0 0,0-2 0 0 0,0 1 1 0 0,0-1-1 0 0,4 0 277 0 0,1-2-1429 0 0</inkml:trace>
  <inkml:trace contextRef="#ctx0" brushRef="#br0" timeOffset="172695.206">23226 10768 1440 0 0,'13'4'5726'0'0,"-14"141"-4428"0"0,45 62-1140 0 0,-42-198-272 0 0,13 38-1277 0 0,-1-21-2778 0 0,-9-22 2649 0 0</inkml:trace>
  <inkml:trace contextRef="#ctx0" brushRef="#br0" timeOffset="172977.891">23361 11032 1772 0 0,'10'-7'4733'0'0,"35"-13"-3431"0"0,104-25 163 0 0,-116 38-2241 0 0,-1-1 0 0 0,-1-2 0 0 0,0-1 0 0 0,0-2 0 0 0,-1-1 0 0 0,-1-1 0 0 0,15-10 776 0 0,-29 13-1072 0 0</inkml:trace>
  <inkml:trace contextRef="#ctx0" brushRef="#br0" timeOffset="173301.823">24047 10600 1884 0 0,'1'0'443'0'0,"-1"0"-1"0"0,1 0 1 0 0,-1 0-1 0 0,0 1 1 0 0,1-1-1 0 0,-1 0 0 0 0,1 0 1 0 0,-1 0-1 0 0,1 0 1 0 0,-1 0-1 0 0,1 0 1 0 0,-1 0-1 0 0,1 0 1 0 0,-1-1-443 0 0,0 20 213 0 0,-1 47 285 0 0,3 1 0 0 0,2-1 1 0 0,4 0-1 0 0,11 46-498 0 0,-18-109-31 0 0,31 160 677 0 0,-27-92-3478 0 0,-35-51-2472 0 0,24-21 3952 0 0</inkml:trace>
  <inkml:trace contextRef="#ctx0" brushRef="#br0" timeOffset="173625.92">24044 10818 1552 0 0,'2'-8'236'0'0,"1"0"0"0"0,0 0 0 0 0,0 0 0 0 0,1 0 0 0 0,0 0 0 0 0,0 1 0 0 0,1 0 1 0 0,0 0-1 0 0,0 0 0 0 0,1 0 0 0 0,0 1 0 0 0,0 0 0 0 0,0 0 0 0 0,1 1 0 0 0,0 0 0 0 0,0 0 0 0 0,0 0 0 0 0,1 1 0 0 0,-1 0 0 0 0,1 1 0 0 0,0-1 0 0 0,0 1 0 0 0,1 1 0 0 0,7-2-236 0 0,-12 5 22 0 0,0 1-1 0 0,-1-1 0 0 0,1 1 0 0 0,0-1 1 0 0,0 1-1 0 0,-1 0 0 0 0,1 1 0 0 0,-1-1 1 0 0,0 1-1 0 0,0-1 0 0 0,0 1 0 0 0,0 0 1 0 0,0 0-1 0 0,0 0 0 0 0,-1 1 1 0 0,0-1-1 0 0,1 1 0 0 0,-1-1 0 0 0,0 1 1 0 0,-1 0-1 0 0,1-1 0 0 0,-1 1 0 0 0,0 0 1 0 0,0 0-1 0 0,0 0 0 0 0,0 0 0 0 0,-1 1 1 0 0,1-1-1 0 0,-1 0 0 0 0,0 0 0 0 0,0 0 1 0 0,-1 0-1 0 0,1 0 0 0 0,-1 0 0 0 0,0 0 1 0 0,-1 2-22 0 0,-4 7-45 0 0,0-2 0 0 0,0 1 0 0 0,-2 0 0 0 0,1-1 0 0 0,-1-1 0 0 0,-1 1 0 0 0,0-1 0 0 0,0-1 0 0 0,-1 0-1 0 0,-1 0 1 0 0,1-1 0 0 0,-1 0 0 0 0,-1-1 0 0 0,1 0 0 0 0,-1-1 0 0 0,0 0 0 0 0,-8 2 45 0 0,-52-1-4735 0 0,62-7 3393 0 0</inkml:trace>
  <inkml:trace contextRef="#ctx0" brushRef="#br0" timeOffset="173964.24">24332 10568 1316 0 0,'13'6'150'0'0,"-1"1"0"0"0,0 0-1 0 0,0 0 1 0 0,0 1 0 0 0,-1 1-1 0 0,0 0 1 0 0,0 0 0 0 0,-1 1 0 0 0,-1 1-1 0 0,1 0 1 0 0,-2 0 0 0 0,0 0 0 0 0,0 1-1 0 0,-1 1 1 0 0,0-1 0 0 0,-1 1-1 0 0,-1 0 1 0 0,0 0 0 0 0,0 1 0 0 0,-2 0-1 0 0,0-1 1 0 0,0 1 0 0 0,-1 3-150 0 0,3-1 185 0 0,-1 0 1 0 0,-1 0 0 0 0,-1 0-1 0 0,0 1 1 0 0,-1-1 0 0 0,-1 1-1 0 0,0-1 1 0 0,-1 0 0 0 0,-1 1-1 0 0,-1-1 1 0 0,0 0 0 0 0,-1 0-1 0 0,0 0 1 0 0,-2-1 0 0 0,0 1-1 0 0,0-1 1 0 0,-2 0 0 0 0,0-1-1 0 0,-6 9-185 0 0,1-5 82 0 0,-1-1-1 0 0,0 0 0 0 0,-1 0 0 0 0,-1-2 0 0 0,-1 0 0 0 0,0-1 1 0 0,-1 0-1 0 0,-3 0-81 0 0,20-13-121 0 0,-1 1-1 0 0,1-1 1 0 0,-1 0 0 0 0,1 0-1 0 0,-1 0 1 0 0,1 0 0 0 0,-1 0-1 0 0,0-1 1 0 0,0 1 0 0 0,1 0-1 0 0,-1-1 1 0 0,0 1 0 0 0,0-1 0 0 0,0 0-1 0 0,0 0 1 0 0,0 1 0 0 0,1-1-1 0 0,-1 0 1 0 0,0-1 0 0 0,0 1-1 0 0,0 0 1 0 0,0 0 0 0 0,0-1 0 0 0,1 1-1 0 0,-1-1 1 0 0,0 0 0 0 0,0 0-1 0 0,1 1 1 0 0,-1-1 0 0 0,0 0-1 0 0,1 0 1 0 0,-1 0 0 0 0,1-1 0 0 0,-1 1-1 0 0,1 0 1 0 0,0-1 0 0 0,-1 1-1 0 0,1 0 1 0 0,0-1 0 0 0,0 0-1 0 0,0 1 1 0 0,0-1 0 0 0,0 0 0 0 0,1 1-1 0 0,-1-1 1 0 0,0 0 0 0 0,1 0 121 0 0,-5-21-1456 0 0</inkml:trace>
  <inkml:trace contextRef="#ctx0" brushRef="#br0" timeOffset="174382.377">24623 10400 1632 0 0,'15'-8'365'0'0,"0"0"0"0"0,1 1 0 0 0,0 1 1 0 0,0 0-1 0 0,0 1 0 0 0,0 1 0 0 0,1 1 0 0 0,0 0 0 0 0,0 1 0 0 0,15 1-365 0 0,-26 2 58 0 0,0 1 0 0 0,0-1 1 0 0,0 2-1 0 0,0-1 0 0 0,0 0 0 0 0,-1 1 0 0 0,1 0 0 0 0,-1 1 1 0 0,0-1-1 0 0,0 1 0 0 0,0 0 0 0 0,0 0 0 0 0,-1 1 0 0 0,1-1 1 0 0,-1 1-1 0 0,0 0 0 0 0,-1 0 0 0 0,1 0 0 0 0,-1 1 0 0 0,0-1 1 0 0,0 1-1 0 0,-1 0 0 0 0,1 0 0 0 0,-2 0 0 0 0,1 0 0 0 0,0 0 1 0 0,-1 0-1 0 0,0 0 0 0 0,-1 1 0 0 0,1-1 0 0 0,-1 0 0 0 0,-1 1 1 0 0,1-1-1 0 0,-1 0 0 0 0,0 0 0 0 0,0 1 0 0 0,-1-1 0 0 0,-1 4-58 0 0,-107 178 2333 0 0,109-187-2325 0 0,1 0 0 0 0,-1-1 0 0 0,1 1 0 0 0,0 0 0 0 0,-1 0 1 0 0,1 0-1 0 0,0 0 0 0 0,0 0 0 0 0,-1 0 0 0 0,1 0 0 0 0,0 0 1 0 0,0 0-1 0 0,0 0 0 0 0,0 0 0 0 0,0 0 0 0 0,1 0 0 0 0,-1 0 1 0 0,0-1-1 0 0,0 1 0 0 0,1 0 0 0 0,-1 0 0 0 0,0 0 0 0 0,1 0 1 0 0,-1 0-1 0 0,1 0 0 0 0,-1-1 0 0 0,1 1 0 0 0,-1 0 1 0 0,1 0-1 0 0,0-1 0 0 0,-1 1 0 0 0,1 0 0 0 0,0-1 0 0 0,0 1 1 0 0,-1-1-1 0 0,1 1 0 0 0,0-1 0 0 0,0 1 0 0 0,0-1 0 0 0,0 0 1 0 0,0 1-1 0 0,0-1 0 0 0,0 0 0 0 0,0 0 0 0 0,-1 1 0 0 0,1-1 1 0 0,0 0-1 0 0,0 0 0 0 0,0 0 0 0 0,0 0 0 0 0,0 0 0 0 0,0-1 1 0 0,0 1-1 0 0,0 0 0 0 0,0 0 0 0 0,0-1 0 0 0,0 1 0 0 0,0 0 1 0 0,-1-1-1 0 0,1 1 0 0 0,0-1 0 0 0,0 1 0 0 0,0-1 0 0 0,0 0-8 0 0,72-11-673 0 0,-71 12 679 0 0,266-82-7267 0 0,-233 69 5901 0 0</inkml:trace>
  <inkml:trace contextRef="#ctx0" brushRef="#br0" timeOffset="175069.465">22975 10158 1324 0 0,'0'0'106'0'0,"1"0"-1"0"0,-1-1 1 0 0,0 1 0 0 0,1 0-1 0 0,-1-1 1 0 0,0 1 0 0 0,0 0-1 0 0,0-1 1 0 0,1 1 0 0 0,-1 0-1 0 0,0-1 1 0 0,0 1 0 0 0,0 0-1 0 0,0-1 1 0 0,0 1-1 0 0,0-1 1 0 0,1 1 0 0 0,-1 0-1 0 0,0-1 1 0 0,0 1 0 0 0,0 0-1 0 0,0-1 1 0 0,0 1 0 0 0,-1-1-1 0 0,1 1 1 0 0,0 0 0 0 0,0-1-1 0 0,0 1 1 0 0,0-1-1 0 0,0 1 1 0 0,0 0 0 0 0,-1-1-1 0 0,1 1 1 0 0,0 0 0 0 0,0-1-1 0 0,-1 1 1 0 0,1 0 0 0 0,0 0-1 0 0,0-1 1 0 0,-1 1 0 0 0,1 0-1 0 0,-1-1-105 0 0,47-9 526 0 0,285-29 1382 0 0,2 15-1 0 0,71 15-1907 0 0,36-4 376 0 0,-230 10-430 0 0,-188-8-391 0 0,-24-5-6224 0 0,1 13 5475 0 0</inkml:trace>
  <inkml:trace contextRef="#ctx0" brushRef="#br0" timeOffset="175861.564">25185 9306 1652 0 0,'13'-8'1246'0'0,"-13"7"-1210"0"0,0 0 1 0 0,1 0-1 0 0,-1 1 1 0 0,1-1 0 0 0,-1 0-1 0 0,1 1 1 0 0,-1-1-1 0 0,1 1 1 0 0,-1-1-1 0 0,1 1 1 0 0,0-1-1 0 0,-1 1 1 0 0,1-1-1 0 0,0 1 1 0 0,-1-1-1 0 0,1 1 1 0 0,0 0-1 0 0,0 0 1 0 0,-1-1-1 0 0,1 1 1 0 0,0 0-1 0 0,0 0 1 0 0,0 0-1 0 0,-1 0 1 0 0,1 0-1 0 0,0 0 1 0 0,0 0-1 0 0,0 0 1 0 0,-1 0-1 0 0,1 0 1 0 0,0 0-1 0 0,0 0 1 0 0,-1 1-1 0 0,1-1 1 0 0,0 0-1 0 0,0 1 1 0 0,-1-1-1 0 0,1 0 1 0 0,0 1-1 0 0,-1-1 1 0 0,1 1-1 0 0,0-1 1 0 0,-1 1-1 0 0,1-1 1 0 0,-1 1-1 0 0,1 0 1 0 0,-1-1-1 0 0,1 1 1 0 0,-1 0-1 0 0,1-1 1 0 0,-1 1-1 0 0,0 0 1 0 0,1 0-1 0 0,-1-1 1 0 0,0 1-1 0 0,0 0 1 0 0,1 0-1 0 0,-1-1 1 0 0,0 1-1 0 0,0 0 1 0 0,0 0-1 0 0,0 0 1 0 0,0-1-1 0 0,0 1 1 0 0,0 0-1 0 0,-1 0 1 0 0,1 0-1 0 0,0 0-36 0 0,5 286 1767 0 0,-5 218 1427 0 0,-1-499-3155 0 0,0-1 1 0 0,1 1-1 0 0,0 0 0 0 0,0 0 1 0 0,1 0-1 0 0,-1-1 0 0 0,1 1 1 0 0,1 0-1 0 0,-1 0 0 0 0,1-1 1 0 0,0 1-1 0 0,0-1 0 0 0,1 0 1 0 0,-1 0-1 0 0,1 1 0 0 0,0-2 1 0 0,1 1-1 0 0,-1 0 0 0 0,1-1 1 0 0,0 1-1 0 0,0-1 0 0 0,0 0 1 0 0,1 0-1 0 0,-1-1 0 0 0,1 0 1 0 0,0 1-1 0 0,0-1 0 0 0,0-1 1 0 0,0 1-1 0 0,1-1 0 0 0,-1 0 1 0 0,1 0-1 0 0,-1-1 0 0 0,1 1 1 0 0,1-1-40 0 0,42 5-128 0 0,-1-2-1 0 0,1-2 1 0 0,0-2 0 0 0,0-3 0 0 0,-1-1 0 0 0,1-3-1 0 0,-1-2 1 0 0,32-10 128 0 0,-69 17-305 0 0,29-9-1669 0 0,-27-8-3567 0 0,-13 18 4273 0 0</inkml:trace>
  <inkml:trace contextRef="#ctx0" brushRef="#br0" timeOffset="176127.044">25148 9885 1004 0 0,'68'-11'3678'0'0,"-24"2"-3146"0"0,601-69 1925 0 0,-597 59-4821 0 0,-68 8 579 0 0,-1 2 507 0 0</inkml:trace>
  <inkml:trace contextRef="#ctx0" brushRef="#br0" timeOffset="176376.211">25178 9238 2216 0 0,'4'-7'816'0'0,"1"1"-60"0"0,13-8-48 0 0,7 1-108 0 0,8 0-23 0 0,1 1-97 0 0,9 0-40 0 0,1 1-40 0 0,6 1-24 0 0,9 3-160 0 0,5-1-328 0 0,3 1 8 0 0,1 0-636 0 0,-1 2-589 0 0,-3 0 73 0 0,-1 0-64 0 0,-5 2 8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2:0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592 736 1540 0 0,'-3'-2'112'0'0,"0"0"0"0"0,0 0 0 0 0,0 1-1 0 0,0 0 1 0 0,0-1 0 0 0,-1 1 0 0 0,1 0 0 0 0,0 1 0 0 0,-1-1-1 0 0,1 0 1 0 0,-1 1 0 0 0,1 0 0 0 0,-1 0 0 0 0,1 0 0 0 0,-1 0-1 0 0,1 1 1 0 0,-1-1 0 0 0,1 1 0 0 0,0 0 0 0 0,-1 0-1 0 0,1 0 1 0 0,0 0 0 0 0,0 1 0 0 0,0-1 0 0 0,0 1 0 0 0,0 0-1 0 0,0 0 1 0 0,0 0 0 0 0,-1 1-112 0 0,-14 10 192 0 0,1 0 1 0 0,0 1-1 0 0,1 1 1 0 0,1 1-1 0 0,1 0 0 0 0,0 0 1 0 0,1 2-1 0 0,0-1 0 0 0,2 2 1 0 0,0 0-1 0 0,1 0 1 0 0,1 1-1 0 0,1 0 0 0 0,0 0 1 0 0,0 7-193 0 0,-3 16 279 0 0,2 1 1 0 0,1 0-1 0 0,3 1 1 0 0,1 0 0 0 0,2-1-1 0 0,3 18-279 0 0,49 186 657 0 0,2 26-2192 0 0,-53-270 1359 0 0,1-1 0 0 0,-1 1 0 0 0,1-1 0 0 0,-1 0 0 0 0,0 1 0 0 0,-1-1 0 0 0,1 0 0 0 0,0 1-1 0 0,-1-1 1 0 0,0 0 0 0 0,0 0 0 0 0,0 0 0 0 0,0-1 0 0 0,0 1 0 0 0,-1 0 0 0 0,1-1 0 0 0,-1 1 0 0 0,1-1 0 0 0,-1 0 0 0 0,0 0 0 0 0,0 0-1 0 0,0 0 1 0 0,0-1 0 0 0,0 1 0 0 0,-1-1 0 0 0,1 0 0 0 0,0 0 0 0 0,-1 0 0 0 0,1 0 0 0 0,-1 0 0 0 0,1-1 0 0 0,-1 1 0 0 0,1-1 0 0 0,-2 0 176 0 0,-11 0-1226 0 0</inkml:trace>
  <inkml:trace contextRef="#ctx0" brushRef="#br0" timeOffset="387.637">20 1356 860 0 0,'-6'0'1064'0'0,"1"-2"-300"0"0,0 2-92 0 0,1 0 28 0 0,4 0-128 0 0,7 0-52 0 0,-1 0-147 0 0,24-3 19 0 0,-11 3-16 0 0,42-19-16 0 0,-8 9-224 0 0,8-6-200 0 0,6-3 8 0 0,8 4-244 0 0,0-5-328 0 0,-1-1-553 0 0,3-1-87 0 0,-1-3 44 0 0</inkml:trace>
  <inkml:trace contextRef="#ctx0" brushRef="#br0" timeOffset="635.979">974 894 1484 0 0,'-16'8'152'0'0,"0"1"1"0"0,1 1-1 0 0,-1 1 1 0 0,2 0-1 0 0,0 0 0 0 0,0 2 1 0 0,1-1-1 0 0,0 2 0 0 0,1 0 1 0 0,1 0-1 0 0,0 1 0 0 0,1 1 1 0 0,1-1-1 0 0,0 2 0 0 0,2-1 1 0 0,-1 1-1 0 0,2 0 0 0 0,0 1 1 0 0,1-1-1 0 0,1 1 0 0 0,1 0 1 0 0,0 0-1 0 0,2 1 0 0 0,0-1 1 0 0,0 0-1 0 0,2 1 1 0 0,0-1-1 0 0,2 2-152 0 0,4 8-37 0 0,0 0 0 0 0,3-1 0 0 0,0 0 0 0 0,1-1 0 0 0,2 0 0 0 0,0-1 0 0 0,7 7 37 0 0,98 84-3322 0 0,-81-98 2029 0 0</inkml:trace>
  <inkml:trace contextRef="#ctx0" brushRef="#br0" timeOffset="1041.532">1305 1001 1128 0 0,'3'17'249'0'0,"-1"0"0"0"0,0 0 0 0 0,-2 1 0 0 0,0-1 0 0 0,-1 0 0 0 0,-1 0 0 0 0,0 1 0 0 0,-1-1 1 0 0,-1-1-1 0 0,-1 1 0 0 0,0 0 0 0 0,-1-1 0 0 0,-1 0 0 0 0,0-1 0 0 0,-5 8-249 0 0,-32 38 2322 0 0,47-77-1842 0 0,37-43-696 0 0,3 2-1 0 0,3 2 1 0 0,1 1 0 0 0,10-3 216 0 0,13-6-834 0 0,-86 77 863 0 0,0 0 0 0 0,0 0 1 0 0,2 2-1 0 0,0 0 1 0 0,0 0-1 0 0,2 2 1 0 0,0-1-1 0 0,1 1 1 0 0,1 1-1 0 0,1 0 1 0 0,0 1-1 0 0,1 0 0 0 0,2 0 1 0 0,0 0-1 0 0,1 1 1 0 0,0 0-1 0 0,2 5-29 0 0,3-23-38 0 0,0 1-1 0 0,1-1 1 0 0,0 1-1 0 0,0-1 1 0 0,0 0-1 0 0,0 0 1 0 0,0 1-1 0 0,0-1 1 0 0,1 0-1 0 0,0 0 1 0 0,0 0-1 0 0,0 0 1 0 0,0-1-1 0 0,0 1 1 0 0,0-1-1 0 0,1 1 0 0 0,-1-1 1 0 0,1 0-1 0 0,-1 1 1 0 0,1-1-1 0 0,0-1 1 0 0,0 1-1 0 0,0 0 1 0 0,0-1-1 0 0,0 1 1 0 0,1-1-1 0 0,-1 0 1 0 0,0 0-1 0 0,1-1 1 0 0,-1 1-1 0 0,0 0 1 0 0,1-1-1 0 0,-1 0 1 0 0,1 0-1 0 0,-1 0 1 0 0,1 0 38 0 0,115-11-2682 0 0,-78 0 1711 0 0</inkml:trace>
  <inkml:trace contextRef="#ctx0" brushRef="#br0" timeOffset="1305.601">1927 1199 1016 0 0,'0'1'82'0'0,"0"-1"0"0"0,0 1-1 0 0,0 0 1 0 0,0-1 0 0 0,0 1 0 0 0,0 0 0 0 0,0-1-1 0 0,0 1 1 0 0,0 0 0 0 0,0-1 0 0 0,0 1-1 0 0,0 0 1 0 0,0-1 0 0 0,0 1 0 0 0,1 0 0 0 0,-1-1-1 0 0,0 1 1 0 0,0-1 0 0 0,1 1 0 0 0,-1 0 0 0 0,0-1-1 0 0,1 1 1 0 0,-1-1 0 0 0,1 1 0 0 0,-1-1-1 0 0,1 1 1 0 0,-1-1 0 0 0,1 0 0 0 0,-1 1 0 0 0,1-1-1 0 0,-1 0 1 0 0,1 1 0 0 0,0-1 0 0 0,-1 0-1 0 0,1 1 1 0 0,-1-1 0 0 0,1 0 0 0 0,0 0 0 0 0,-1 0-1 0 0,1 0 1 0 0,0 0 0 0 0,-1 0 0 0 0,1 0 0 0 0,0 0-1 0 0,0 0-81 0 0,-14 27 154 0 0,-102 264 824 0 0,114-288-1078 0 0,0 0 0 0 0,0 0 1 0 0,-1 0-1 0 0,1 0 0 0 0,-1 0 1 0 0,0 0-1 0 0,0 0 0 0 0,0 0 0 0 0,0-1 1 0 0,-1 1-1 0 0,1-1 0 0 0,-1 0 1 0 0,1 0-1 0 0,-1 0 0 0 0,0 0 0 0 0,0 0 1 0 0,0 0-1 0 0,0-1 0 0 0,0 1 1 0 0,0-1-1 0 0,0 0 0 0 0,0 0 0 0 0,-1 0 1 0 0,1 0-1 0 0,0-1 0 0 0,-1 0 1 0 0,1 1-1 0 0,0-1 0 0 0,-1 0 0 0 0,1 0 1 0 0,-1-1-1 0 0,1 1 0 0 0,0-1 1 0 0,-2 0 99 0 0,-30-17-1022 0 0</inkml:trace>
  <inkml:trace contextRef="#ctx0" brushRef="#br0" timeOffset="1490.822">2249 691 1016 0 0,'9'-6'474'0'0,"-9"5"-404"0"0,0 0-1 0 0,0 0 1 0 0,0 0 0 0 0,0 0 0 0 0,0 0-1 0 0,1 0 1 0 0,-1 0 0 0 0,0 0-1 0 0,1 0 1 0 0,-1 0 0 0 0,1 0-1 0 0,-1 0 1 0 0,1 0 0 0 0,0 1-1 0 0,-1-1 1 0 0,1 0 0 0 0,0 0 0 0 0,-1 1-1 0 0,1-1 1 0 0,0 0 0 0 0,0 1-1 0 0,0-1 1 0 0,-1 1 0 0 0,1-1-1 0 0,0 1 1 0 0,0-1 0 0 0,0 1-1 0 0,0 0 1 0 0,0-1 0 0 0,0 1 0 0 0,0 0-1 0 0,0 0 1 0 0,0 0 0 0 0,0 0-1 0 0,0 0 1 0 0,0 0 0 0 0,0 0-1 0 0,0 0 1 0 0,0 0 0 0 0,0 0-1 0 0,0 0 1 0 0,0 1 0 0 0,0-1 0 0 0,0 0-1 0 0,0 1 1 0 0,0-1 0 0 0,0 1-1 0 0,0-1 1 0 0,0 1 0 0 0,-1 0-1 0 0,1-1 1 0 0,0 1 0 0 0,0 0-1 0 0,-1-1 1 0 0,1 1 0 0 0,0 0 0 0 0,-1 0-1 0 0,1 0 1 0 0,-1 0 0 0 0,1-1-1 0 0,-1 1 1 0 0,1 0 0 0 0,-1 0-1 0 0,0 0 1 0 0,1 0 0 0 0,-1 0 0 0 0,0 0-1 0 0,0 0 1 0 0,0 0 0 0 0,0 1-70 0 0,-79 253 2702 0 0,71-193-2568 0 0,2 0 1 0 0,4 1-1 0 0,2-1 1 0 0,3 1 0 0 0,7 34-135 0 0,5 86-2981 0 0,-15-180 2818 0 0,0 1 0 0 0,0 0 0 0 0,-1-1 0 0 0,1 1 0 0 0,-1-1 0 0 0,0 1 0 0 0,0-1 0 0 0,0 1 0 0 0,0-1 0 0 0,-1 0 0 0 0,1 0 0 0 0,-1 0 0 0 0,0 1 0 0 0,0-1 0 0 0,0-1 0 0 0,0 1 0 0 0,0 0 0 0 0,-1 0 0 0 0,1-1 0 0 0,-1 0 0 0 0,0 1 0 0 0,1-1 0 0 0,-4 1 163 0 0,-13 5-1158 0 0</inkml:trace>
  <inkml:trace contextRef="#ctx0" brushRef="#br0" timeOffset="1677.325">2299 902 1404 0 0,'8'-3'128'0'0,"0"0"-1"0"0,0 1 0 0 0,0 0 1 0 0,1 0-1 0 0,-1 1 1 0 0,0-1-1 0 0,1 2 1 0 0,0 0-1 0 0,-1 0 1 0 0,1 0-1 0 0,-1 1 1 0 0,0 0-1 0 0,1 1 0 0 0,-1-1 1 0 0,0 2-1 0 0,0-1 1 0 0,0 1-1 0 0,0 1 1 0 0,0-1-1 0 0,-1 1 1 0 0,1 1-1 0 0,-1-1 1 0 0,0 1-1 0 0,0 0 0 0 0,-1 1 1 0 0,0 0-1 0 0,0 0 1 0 0,0 0-1 0 0,-1 1 1 0 0,1 0-1 0 0,-2 0 1 0 0,1 0-1 0 0,-1 0 1 0 0,0 1-1 0 0,-1 0 0 0 0,1-1 1 0 0,-1 1-128 0 0,-6 5 42 0 0,0-1 0 0 0,-1-1 0 0 0,0 1 0 0 0,0-1 0 0 0,-1 1 0 0 0,-1-1 0 0 0,0-1 0 0 0,0 1 0 0 0,-1-1 0 0 0,-1 0 0 0 0,0 0 0 0 0,0-1 0 0 0,-1 0 0 0 0,0-1 0 0 0,0 0 0 0 0,-1 0 0 0 0,0-1 0 0 0,0 0 0 0 0,-7 3-42 0 0,-2 1-301 0 0,0 0 0 0 0,-1-2 0 0 0,0 0 0 0 0,0-1 0 0 0,-1-1 0 0 0,0 0 0 0 0,0-2 0 0 0,-1-1 0 0 0,1 0 0 0 0,-11-1 301 0 0,1-5-766 0 0,-18-9-532 0 0</inkml:trace>
  <inkml:trace contextRef="#ctx0" brushRef="#br0" timeOffset="1926.46">2598 607 964 0 0,'10'-2'1433'0'0,"24"15"1322"0"0,-8 16-2553 0 0,-1 1-1 0 0,-2 1 1 0 0,-2 1 0 0 0,0 1 0 0 0,-2 1-1 0 0,-2 1 1 0 0,-1 0 0 0 0,9 32-202 0 0,-18-43 37 0 0,0 1 1 0 0,-2-1 0 0 0,0 1-1 0 0,-2 0 1 0 0,-1 0-1 0 0,0 1 1 0 0,-2-1-1 0 0,-1 0 1 0 0,-2 0-1 0 0,0 0 1 0 0,-1 0-1 0 0,-2 0 1 0 0,-7 21-38 0 0,6-26-235 0 0,-1 0 1 0 0,-1-1-1 0 0,0 0 0 0 0,-2 0 1 0 0,0-1-1 0 0,-1 0 0 0 0,-1-1 1 0 0,-1-1-1 0 0,0 0 1 0 0,-1 0-1 0 0,-1-2 0 0 0,0 0 1 0 0,-1-1-1 0 0,0 0 0 0 0,-1-2 1 0 0,-18 10 234 0 0,-16 2-824 0 0</inkml:trace>
  <inkml:trace contextRef="#ctx0" brushRef="#br0" timeOffset="2364.163">3524 107 1860 0 0,'18'11'265'0'0,"0"0"1"0"0,0 0-1 0 0,-2 2 0 0 0,1 0 0 0 0,-2 1 1 0 0,1 1-1 0 0,-2 0 0 0 0,0 1 0 0 0,-1 0 0 0 0,-1 1 1 0 0,0 1-1 0 0,-2 0 0 0 0,0 0 0 0 0,-1 1 1 0 0,5 15-266 0 0,23 40 421 0 0,-4 2 1 0 0,-3 1-1 0 0,-3 1 1 0 0,-4 2-1 0 0,-4 0 1 0 0,-3 1-1 0 0,-3 1 1 0 0,-1 49-422 0 0,-14-54 423 0 0,-5-29-266 0 0,-2-1 0 0 0,-2 0 0 0 0,-2-1 1 0 0,-2 0-1 0 0,-2-1 0 0 0,-1-1 0 0 0,-3 0 1 0 0,-3 0-158 0 0,2-8 2 0 0,-2-2 1 0 0,-1-1 0 0 0,-2 0 0 0 0,-1-2 0 0 0,-1-1-1 0 0,-2-2 1 0 0,-1-1 0 0 0,-1-1 0 0 0,-1-2 0 0 0,-1-1-1 0 0,-11 3-2 0 0,40-21-218 0 0,-1-1 0 0 0,0 0 0 0 0,0-1 0 0 0,-1 1-1 0 0,1-1 1 0 0,-1-1 0 0 0,0 0 0 0 0,1 0 0 0 0,-1 0-1 0 0,0-1 1 0 0,0 0 0 0 0,0-1 0 0 0,0 0 0 0 0,0 0-1 0 0,0 0 1 0 0,0-1 0 0 0,0 0 0 0 0,0-1 0 0 0,0 0-1 0 0,1 0 1 0 0,-1-1 0 0 0,0 0 0 0 0,1 0 0 0 0,0-1-1 0 0,0 1 1 0 0,0-2 0 0 0,0 1 0 0 0,1-1 0 0 0,0 0-1 0 0,0 0 1 0 0,0-1 0 0 0,0 0 0 0 0,1 0 0 0 0,0 0-1 0 0,0 0 1 0 0,1-1 0 0 0,0 0 0 0 0,-2-4 218 0 0,-18-45-1383 0 0</inkml:trace>
  <inkml:trace contextRef="#ctx0" brushRef="#br0" timeOffset="2736.697">4249 62 988 0 0,'2'-4'111'0'0,"0"1"0"0"0,0-1 0 0 0,0 0 0 0 0,0 1 0 0 0,0-1 0 0 0,1 1 0 0 0,-1 0 0 0 0,1 0 0 0 0,0 0 0 0 0,0 0 0 0 0,0 0 0 0 0,1 0 0 0 0,-1 1 0 0 0,1 0 0 0 0,-1 0 0 0 0,1 0 0 0 0,0 0 0 0 0,-1 0 0 0 0,1 1 0 0 0,0-1 0 0 0,0 1 0 0 0,0 0 0 0 0,1 1 0 0 0,-1-1 0 0 0,0 1 0 0 0,0-1 0 0 0,0 1 0 0 0,0 0 0 0 0,1 1 0 0 0,-1-1 0 0 0,0 1 0 0 0,0 0 0 0 0,0 0 0 0 0,0 0 0 0 0,0 1 0 0 0,0-1 0 0 0,0 1 0 0 0,2 1-111 0 0,4 3 93 0 0,0 0 0 0 0,0 1 1 0 0,-1 0-1 0 0,1 0 0 0 0,-2 1 1 0 0,1 0-1 0 0,-1 1 0 0 0,-1 0 0 0 0,1 0 1 0 0,-2 0-1 0 0,1 1 0 0 0,-1 0 1 0 0,2 6-94 0 0,-3-3 127 0 0,-1 0 1 0 0,0 1 0 0 0,-1-1 0 0 0,-1 1 0 0 0,0-1-1 0 0,0 1 1 0 0,-2 0 0 0 0,0 0 0 0 0,0-1 0 0 0,-1 1 0 0 0,-1 0-1 0 0,0-1 1 0 0,-1 1 0 0 0,-1-1 0 0 0,-3 8-128 0 0,-7 46 637 0 0,15-64-615 0 0,0 1 1 0 0,0-1-1 0 0,0 0 1 0 0,0 0-1 0 0,1 1 0 0 0,0-1 1 0 0,-1-1-1 0 0,1 1 1 0 0,0 0-1 0 0,0 0 0 0 0,1-1 1 0 0,-1 1-1 0 0,1-1 1 0 0,-1 1-1 0 0,1-1 1 0 0,0 0-1 0 0,-1 0 0 0 0,1 0 1 0 0,0-1-1 0 0,0 1 1 0 0,1-1-1 0 0,-1 0 1 0 0,0 1-1 0 0,0-1 0 0 0,1-1 1 0 0,-1 1-1 0 0,0 0 1 0 0,1-1-1 0 0,-1 0 1 0 0,1 0-1 0 0,-1 0 0 0 0,1 0 1 0 0,-1 0-1 0 0,0-1 1 0 0,1 1-1 0 0,-1-1 0 0 0,0 0 1 0 0,1 0-1 0 0,-1 0 1 0 0,2-2-23 0 0,13 3-20 0 0,313-50-4454 0 0,-223 31 1814 0 0,-59 15 1224 0 0</inkml:trace>
  <inkml:trace contextRef="#ctx0" brushRef="#br0" timeOffset="2987.092">4689 1062 888 0 0,'1'10'1152'0'0,"5"-6"-96"0"0,10 7-180 0 0,5-2-144 0 0,4-1-36 0 0,12-3-155 0 0,2-3-61 0 0,8 1 20 0 0,-26-3-120 0 0,13 0-168 0 0,8 0-196 0 0,54-17 0 0 0,-48 16-432 0 0,-1-6-416 0 0,-7 2-549 0 0,-2-2 85 0 0,-8 4 44 0 0,-12 3-16 0 0</inkml:trace>
  <inkml:trace contextRef="#ctx0" brushRef="#br0" timeOffset="3172.139">4721 1411 2120 0 0,'19'10'988'0'0,"2"-2"-108"0"0,17-3-144 0 0,-4 0-100 0 0,6-2-139 0 0,5-1-241 0 0,-2 1-32 0 0,6-1-396 0 0,-24-2-204 0 0,13 0-233 0 0,6 0 57 0 0,2 0 36 0 0,52-20 44 0 0,-46 12-968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0:3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1172 0 0,'9'3'3835'0'0,"36"22"-3154"0"0,-43-24-470 0 0,403 216 418 0 0,-400-215-1010 0 0,6 2 133 0 0,-2-3-3235 0 0,0-1 2143 0 0</inkml:trace>
  <inkml:trace contextRef="#ctx0" brushRef="#br0" timeOffset="266.241">742 0 936 0 0,'-22'12'3264'0'0,"-109"178"401"0"0,107-152-3484 0 0,1 0 0 0 0,2 2 0 0 0,2 1 0 0 0,1 0 0 0 0,2 1 0 0 0,3 1 0 0 0,0 3-181 0 0,12-33-2960 0 0,1-7-744 0 0,0 1 2376 0 0</inkml:trace>
  <inkml:trace contextRef="#ctx0" brushRef="#br0" timeOffset="792.343">889 243 888 0 0,'11'31'772'0'0,"-10"-23"-576"0"0,1 0 0 0 0,0 0 0 0 0,0-1 0 0 0,1 1 0 0 0,0-1 1 0 0,0 0-1 0 0,0 0 0 0 0,1 0 0 0 0,1 0 0 0 0,-1-1 0 0 0,1 1 0 0 0,0-1 0 0 0,0 0 0 0 0,1-1 0 0 0,-1 1 0 0 0,1-1 0 0 0,1 0 1 0 0,-1-1-1 0 0,1 0 0 0 0,0 0 0 0 0,-1 0 0 0 0,7 2-196 0 0,2-4 104 0 0,0-1 0 0 0,0-1 0 0 0,0 0 0 0 0,0-1 0 0 0,0 0 0 0 0,0-1 0 0 0,-1-1-1 0 0,1-1 1 0 0,-1 0 0 0 0,1 0 0 0 0,-1-2 0 0 0,0 0 0 0 0,-1 0 0 0 0,0-1 0 0 0,0-1 0 0 0,4-3-104 0 0,-14 10 18 0 0,275-198 186 0 0,-275 198-208 0 0,-1 0 1 0 0,1 0-1 0 0,-1 0 1 0 0,1 0-1 0 0,0 0 1 0 0,-1 1-1 0 0,1-1 1 0 0,0 1-1 0 0,0 0 1 0 0,-1 0-1 0 0,1 0 1 0 0,0 0-1 0 0,-1 0 1 0 0,1 1-1 0 0,0-1 0 0 0,-1 1 1 0 0,1 0-1 0 0,0 0 1 0 0,-1 0-1 0 0,1 0 1 0 0,-1 0-1 0 0,1 0 1 0 0,-1 1-1 0 0,0-1 1 0 0,0 1-1 0 0,0 0 1 0 0,1 0-1 0 0,-1-1 1 0 0,-1 1-1 0 0,1 1 1 0 0,0-1-1 0 0,-1 0 1 0 0,1 0-1 0 0,-1 0 1 0 0,1 1-1 0 0,-1-1 1 0 0,0 1-1 0 0,0-1 1 0 0,0 1-1 0 0,0 0 1 0 0,-1-1-1 0 0,1 1 1 0 0,-1 0-1 0 0,1 1 4 0 0,16 129-85 0 0,-17-31-3926 0 0,0-92 2599 0 0</inkml:trace>
  <inkml:trace contextRef="#ctx0" brushRef="#br0" timeOffset="28091.523">518 487 904 0 0,'0'0'195'0'0,"0"0"11"0"0,0 0 56 0 0,0 0 3 0 0,0 0-94 0 0,0 0-5 0 0,0 0 19 0 0,0 0-43 0 0,0 0 78 0 0,0 0 5 0 0,0 0-66 0 0,0 0 26 0 0,0 0-5 0 0,0 0-17 0 0,0 0-7 0 0,0 0-28 0 0,0 0-34 0 0,0 0 56 0 0,0 0 0 0 0,0 0-18 0 0,0 0-12 0 0,0 0-9 0 0,0 0 14 0 0,0 0-4 0 0,0 0-10 0 0,0 0-14 0 0,0 0-10 0 0,0 0-20 0 0,0 0-32 0 0,0 0-2 0 0,0 0 33 0 0,0 0 3 0 0,0 0-7 0 0,0 0-13 0 0,0 0-23 0 0,0 0-50 0 0,-1 3-7 0 0,-76 97 274 0 0,-41 55-175 0 0,111-144 114 0 0,5-7-2543 0 0,2-4 939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2:0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 1380 0 0,'12'-13'3222'0'0,"-14"52"-2664"0"0,1-27-513 0 0,-9 229 523 0 0,-9 251-1202 0 0,37-451-1303 0 0,-11-33 679 0 0</inkml:trace>
  <inkml:trace contextRef="#ctx0" brushRef="#br0" timeOffset="715.288">537 497 1060 0 0,'-86'23'2491'0'0,"71"-17"-2389"0"0,1 1 0 0 0,1 1 0 0 0,-1 0 0 0 0,1 1 0 0 0,1 0 1 0 0,0 1-1 0 0,0 1 0 0 0,1 0 0 0 0,0 0 0 0 0,1 1 0 0 0,0 0 0 0 0,1 1 0 0 0,1 0 0 0 0,0 1 0 0 0,0-1 1 0 0,2 1-1 0 0,-1 1 0 0 0,2 0 0 0 0,0-1 0 0 0,1 1 0 0 0,0 1 0 0 0,1-1 0 0 0,1 2-102 0 0,3-14 22 0 0,-1 1 0 0 0,1 0 0 0 0,0-1 0 0 0,0 1 1 0 0,0-1-1 0 0,0 0 0 0 0,1 1 0 0 0,0-1 0 0 0,-1 0 0 0 0,1 0 0 0 0,1 0 0 0 0,-1 0 0 0 0,0 0 0 0 0,1 0 0 0 0,-1 0 0 0 0,1-1 0 0 0,0 0 0 0 0,-1 1 0 0 0,1-1 0 0 0,1 0 0 0 0,-1 0 1 0 0,0-1-1 0 0,0 1 0 0 0,1-1 0 0 0,-1 1 0 0 0,1-1 0 0 0,-1 0 0 0 0,1 0 0 0 0,-1-1 0 0 0,4 1-22 0 0,117 11-189 0 0,-123-12 165 0 0,0 0 1 0 0,0 0-1 0 0,0 0 0 0 0,0-1 1 0 0,0 1-1 0 0,-1 0 0 0 0,1-1 1 0 0,0 1-1 0 0,0 0 0 0 0,0-1 1 0 0,0 0-1 0 0,0 1 0 0 0,0-1 1 0 0,-1 1-1 0 0,1-1 0 0 0,0 0 1 0 0,-1 1-1 0 0,1-1 0 0 0,0 0 1 0 0,-1 0-1 0 0,1 0 0 0 0,-1 1 1 0 0,1-1-1 0 0,-1 0 0 0 0,1 0 1 0 0,-1 0-1 0 0,0 0 1 0 0,1 0-1 0 0,-1 0 0 0 0,0 0 1 0 0,0 0-1 0 0,0 0 0 0 0,0 0 1 0 0,0 0-1 0 0,0 0 0 0 0,0 0 1 0 0,0 0-1 0 0,0 0 0 0 0,0 0 1 0 0,-1 0-1 0 0,1 0 0 0 0,0 0 1 0 0,-1 0-1 0 0,1 1 0 0 0,0-1 1 0 0,-1 0-1 0 0,1 0 0 0 0,-1 0 1 0 0,0 0-1 0 0,1 1 0 0 0,-1-2 24 0 0,-30-57-604 0 0,27 52 561 0 0,-1 2 49 0 0,1-1 0 0 0,-1 0 0 0 0,1 0 0 0 0,1 0 0 0 0,-1-1 0 0 0,1 1 0 0 0,0-1 0 0 0,1 0 0 0 0,-1 1 0 0 0,1-1 0 0 0,1-1 0 0 0,-1 1 0 0 0,1 0 0 0 0,1 0 0 0 0,-1 0 0 0 0,1-1 0 0 0,0 1 0 0 0,1 0 0 0 0,0 0 0 0 0,0 0 0 0 0,0 0 0 0 0,1 0-1 0 0,0 0 1 0 0,1 0 0 0 0,-1 0 0 0 0,1 0 0 0 0,1 1 0 0 0,-1 0 0 0 0,1-1 0 0 0,0 1 0 0 0,0 1 0 0 0,5-5-6 0 0,0 0 37 0 0,0 1 0 0 0,1 1 0 0 0,0-1 0 0 0,1 2 0 0 0,-1-1 0 0 0,2 1 0 0 0,-1 1 0 0 0,1 0 0 0 0,0 1 1 0 0,0 0-1 0 0,0 1 0 0 0,1 0 0 0 0,-1 1 0 0 0,1 0 0 0 0,0 1 0 0 0,0 1 0 0 0,0 0 0 0 0,3 0-37 0 0,-12 2-2 0 0,1-1 1 0 0,-1 0 0 0 0,1 1-1 0 0,-1 0 1 0 0,0 0 0 0 0,1 0-1 0 0,-1 1 1 0 0,0-1 0 0 0,0 1-1 0 0,0 0 1 0 0,0 0 0 0 0,0 1-1 0 0,0-1 1 0 0,0 1 0 0 0,-1 0-1 0 0,1 0 1 0 0,-1 0 0 0 0,0 0-1 0 0,0 0 1 0 0,0 1 0 0 0,0 0-1 0 0,-1-1 1 0 0,0 1 0 0 0,1 0-1 0 0,-1 0 1 0 0,-1 0 0 0 0,1 1-1 0 0,0-1 1 0 0,-1 0 0 0 0,0 1-1 0 0,0-1 1 0 0,-1 1 0 0 0,1-1-1 0 0,-1 1 1 0 0,0-1 0 0 0,0 5 1 0 0,-28 161 119 0 0,-38-31 147 0 0,123-191-543 0 0,85-132-108 0 0,-141 183 386 0 0,0 0 0 0 0,0 0-1 0 0,1 0 1 0 0,-1 0 0 0 0,0 0-1 0 0,0 0 1 0 0,0 0 0 0 0,-1-1-1 0 0,1 1 1 0 0,0 0 0 0 0,0-1 0 0 0,-1 1-1 0 0,1-1 1 0 0,-1 1 0 0 0,1-1-1 0 0,-1 1 1 0 0,0-1 0 0 0,1 1 0 0 0,-1-1-1 0 0,0 1 1 0 0,0-1 0 0 0,0 1-1 0 0,0-1 1 0 0,0 1 0 0 0,-1-1-1 0 0,1 1 1 0 0,0-1 0 0 0,-1 1 0 0 0,1-1-1 0 0,-1 1 1 0 0,1-1 0 0 0,-1 1-1 0 0,0 0 1 0 0,0-1 0 0 0,0 1-1 0 0,1 0 1 0 0,-1 0 0 0 0,0 0 0 0 0,-1-1-1 0 0,1 1 1 0 0,0 0 0 0 0,0 0-1 0 0,0 0 1 0 0,-1 1 0 0 0,1-1 0 0 0,0 0-1 0 0,-1 0 1 0 0,1 1 0 0 0,0-1-1 0 0,-1 1 1 0 0,1-1 0 0 0,-1 1-1 0 0,-1-1 0 0 0,-3 69-27 0 0,60 135 112 0 0,-36-148 30 0 0,-2 0 0 0 0,-2 1 0 0 0,-4 0 0 0 0,-1 1 0 0 0,-1 37-115 0 0,-8-83 55 0 0,-1 0 0 0 0,0 0 0 0 0,-1 1-1 0 0,0-1 1 0 0,0 0 0 0 0,-2-1 0 0 0,1 1 0 0 0,-1-1 0 0 0,-1 1-1 0 0,0-1 1 0 0,0 0 0 0 0,-1-1 0 0 0,-2 4-55 0 0,0-1 48 0 0,-1 1 0 0 0,-1-2 0 0 0,0 1 0 0 0,0-1 0 0 0,-1-1 0 0 0,0 0 0 0 0,-1 0 0 0 0,0-1 0 0 0,0-1 0 0 0,-1 0 0 0 0,0 0 0 0 0,-1-1 0 0 0,0-1 0 0 0,0-1 0 0 0,0 0-1 0 0,0 0 1 0 0,-1-2 0 0 0,0 0 0 0 0,0 0 0 0 0,0-1 0 0 0,-7-1-48 0 0,12-2-189 0 0,-1 0 0 0 0,0-1 0 0 0,1-1 1 0 0,-1 1-1 0 0,1-2 0 0 0,0 1 0 0 0,0-1 0 0 0,0-1 0 0 0,0 0 0 0 0,1 0 0 0 0,0-1 0 0 0,0 0 0 0 0,0-1 0 0 0,1 0 0 0 0,0 0 0 0 0,1-1 0 0 0,-1 1 0 0 0,1-2 0 0 0,1 1 0 0 0,-1-1 0 0 0,2 0 0 0 0,-1-1 0 0 0,1 1 0 0 0,-3-9 189 0 0,-18-42-1254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2:0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746 168 1908 0 0,'-11'-2'152'0'0,"0"1"0"0"0,0 0 0 0 0,-1 0-1 0 0,1 1 1 0 0,0 1 0 0 0,-1 0 0 0 0,1 0-1 0 0,0 1 1 0 0,0 0 0 0 0,0 1 0 0 0,0 1 0 0 0,1 0-1 0 0,-1 0 1 0 0,1 1 0 0 0,0 0 0 0 0,0 0 0 0 0,1 1-1 0 0,-1 1 1 0 0,1 0 0 0 0,1 0 0 0 0,-1 1-1 0 0,1 0 1 0 0,1 0 0 0 0,-1 1 0 0 0,2-1 0 0 0,-4 6-152 0 0,7-10 65 0 0,-42 42 181 0 0,3 3-1 0 0,1 1 1 0 0,3 2 0 0 0,3 2 0 0 0,1 1-1 0 0,3 2 1 0 0,3 0 0 0 0,2 3 0 0 0,3 0-1 0 0,-14 57-245 0 0,12-32 109 0 0,4 2-1 0 0,4 1 1 0 0,4 0-1 0 0,3 1 1 0 0,5 0-1 0 0,3 0 0 0 0,4 0 1 0 0,8 37-109 0 0,-5-80-364 0 0,1 0 1 0 0,3 0 0 0 0,2-1-1 0 0,2 0 1 0 0,2-1-1 0 0,1 0 1 0 0,3-1 0 0 0,1-2-1 0 0,3 0 1 0 0,1-1-1 0 0,1-1 1 0 0,3-1-1 0 0,8 7 364 0 0,28 11-1186 0 0,5-14 12 0 0</inkml:trace>
  <inkml:trace contextRef="#ctx0" brushRef="#br0" timeOffset="526.754">1648 432 1468 0 0,'-13'5'185'0'0,"1"0"0"0"0,0 1 0 0 0,0 0 0 0 0,1 1 0 0 0,0 0 0 0 0,0 1 0 0 0,1 0 0 0 0,0 1-1 0 0,0 0 1 0 0,1 1 0 0 0,0 0 0 0 0,1 0 0 0 0,-4 6-185 0 0,6-9 96 0 0,-4 6 58 0 0,1-1 0 0 0,0 1 0 0 0,1 1-1 0 0,0 0 1 0 0,1 0 0 0 0,0 0-1 0 0,1 1 1 0 0,1 0 0 0 0,1 0 0 0 0,0 0-1 0 0,1 1 1 0 0,0-1 0 0 0,1 1 0 0 0,1 4-154 0 0,1-17 37 0 0,1 0 0 0 0,-1 1 1 0 0,1-1-1 0 0,0 0 1 0 0,0 0-1 0 0,0 1 1 0 0,0-1-1 0 0,1 0 1 0 0,-1 0-1 0 0,1 0 1 0 0,0 0-1 0 0,0-1 1 0 0,0 1-1 0 0,0 0 1 0 0,0-1-1 0 0,1 1 1 0 0,-1-1-1 0 0,1 0 0 0 0,-1 0 1 0 0,1 0-1 0 0,0 0 1 0 0,0-1-1 0 0,0 1 1 0 0,0-1-1 0 0,0 1 1 0 0,0-1-1 0 0,1 0 1 0 0,-1 0-1 0 0,0-1 1 0 0,1 1-1 0 0,-1-1 1 0 0,0 1-1 0 0,1-1 0 0 0,-1 0 1 0 0,0 0-1 0 0,3-1-37 0 0,114-11 639 0 0,-97 7-613 0 0,0-1 0 0 0,-1-1 0 0 0,0-1-1 0 0,0-1 1 0 0,-1-1 0 0 0,0 0 0 0 0,-1-2 0 0 0,0 0 0 0 0,-1-2-1 0 0,0 0 1 0 0,-1-1 0 0 0,-1-1 0 0 0,0 0 0 0 0,-1-1 0 0 0,-1-1 0 0 0,-1-1-1 0 0,0 0 1 0 0,-2 0 0 0 0,0-1 0 0 0,-1-1 0 0 0,-1 0 0 0 0,-1-1-1 0 0,-1 0 1 0 0,-1 0 0 0 0,0-1 0 0 0,-2 1 0 0 0,-1-1 0 0 0,-1-1-1 0 0,0-4-25 0 0,-4 17-13 0 0,1 1 0 0 0,-1-1 0 0 0,-1 0 0 0 0,0 1 0 0 0,-1-1-1 0 0,1 1 1 0 0,-2 0 0 0 0,0 0 0 0 0,0 0 0 0 0,-1 0-1 0 0,0 0 1 0 0,0 1 0 0 0,-1 0 0 0 0,-7-7 13 0 0,-5-3-67 0 0,-2 2 0 0 0,0 0 0 0 0,0 1 0 0 0,-2 1 0 0 0,1 2 0 0 0,-2 0 0 0 0,0 1 0 0 0,-1 1 0 0 0,0 1 0 0 0,0 1 0 0 0,-1 1 0 0 0,0 2 0 0 0,0 0 0 0 0,-1 2 0 0 0,0 0 0 0 0,1 2 0 0 0,-1 1 0 0 0,0 1 0 0 0,0 1 0 0 0,-10 3 67 0 0,-104 27-1979 0 0,85 6-425 0 0,31-17 1210 0 0</inkml:trace>
  <inkml:trace contextRef="#ctx0" brushRef="#br0" timeOffset="824.741">892 1213 1400 0 0,'102'18'2990'0'0,"-75"-19"-2363"0"0,194-27 681 0 0,367-69-760 0 0,-281 45-4042 0 0,-235 41 2347 0 0</inkml:trace>
  <inkml:trace contextRef="#ctx0" brushRef="#br0" timeOffset="1505.183">1118 1704 1532 0 0,'-22'3'278'0'0,"0"0"0"0"0,0 2 0 0 0,0 1 0 0 0,1 1 0 0 0,0 1-1 0 0,0 0 1 0 0,1 2 0 0 0,0 0 0 0 0,1 1 0 0 0,0 2 0 0 0,1-1 0 0 0,0 2 0 0 0,1 0 0 0 0,1 2-1 0 0,0-1 1 0 0,1 2 0 0 0,1 0 0 0 0,0 1 0 0 0,-6 11-278 0 0,17-25 49 0 0,-1-1-1 0 0,0 1 1 0 0,1 1 0 0 0,0-1 0 0 0,0 0-1 0 0,0 1 1 0 0,1-1 0 0 0,-1 1 0 0 0,1 0-1 0 0,0 0 1 0 0,0 0 0 0 0,1 0 0 0 0,-1 0-1 0 0,1 0 1 0 0,1 1 0 0 0,-1-1-1 0 0,1 0 1 0 0,-1 1 0 0 0,2-1 0 0 0,-1 0-1 0 0,0 0 1 0 0,1 1 0 0 0,0-1 0 0 0,0 0-1 0 0,1 0 1 0 0,0 0 0 0 0,0 0 0 0 0,0 0-1 0 0,0 0 1 0 0,1-1 0 0 0,-1 1-1 0 0,1-1 1 0 0,0 1 0 0 0,1-1 0 0 0,-1 0-1 0 0,1 0 1 0 0,0-1 0 0 0,0 1 0 0 0,0-1-1 0 0,0 0 1 0 0,0 0 0 0 0,4 2-49 0 0,8-2 83 0 0,0-1 1 0 0,1 0 0 0 0,-1-2-1 0 0,0 0 1 0 0,0-1 0 0 0,0 0-1 0 0,0-1 1 0 0,0-1 0 0 0,0 0-1 0 0,0-2 1 0 0,4-1-84 0 0,-8 4-27 0 0,0 0 1 0 0,0-1 0 0 0,0-1-1 0 0,0 0 1 0 0,-1 0-1 0 0,1-1 1 0 0,-1-1-1 0 0,0 0 1 0 0,-1 0 0 0 0,0-1-1 0 0,0 0 1 0 0,0-1-1 0 0,-1 0 1 0 0,0 0-1 0 0,0-1 1 0 0,-1-1 0 0 0,-1 1-1 0 0,1-1 1 0 0,-1 0-1 0 0,-1-1 1 0 0,0 0 0 0 0,-1 0-1 0 0,0 0 1 0 0,0-1-1 0 0,-1 1 1 0 0,-1-1-1 0 0,0 0 1 0 0,0 0 0 0 0,-2 0-1 0 0,1-1 1 0 0,-1 1-1 0 0,-1 0 1 0 0,-1-8 26 0 0,-10-11-206 0 0,-2 1 1 0 0,-1 0-1 0 0,-1 1 1 0 0,-2 1-1 0 0,-1 0 1 0 0,-1 2-1 0 0,-1 0 1 0 0,-1 1-1 0 0,-2 1 1 0 0,0 1-1 0 0,-1 1 0 0 0,-2 1 1 0 0,0 1-1 0 0,-1 1 1 0 0,-1 2-1 0 0,0 0 1 0 0,-2 2-1 0 0,1 2 1 0 0,-10-3 205 0 0,2 2-1466 0 0,29 10 774 0 0</inkml:trace>
  <inkml:trace contextRef="#ctx0" brushRef="#br0" timeOffset="1877.598">1496 1614 1948 0 0,'2'11'4127'0'0,"-3"36"-3528"0"0,0-20-268 0 0,19 189 375 0 0,6-116-416 0 0,-9-43-355 0 0,-2 1 0 0 0,-3 0 0 0 0,-2 1 0 0 0,-1 37 65 0 0,-7-90-231 0 0,0 0 0 0 0,0 0 0 0 0,-1 0 0 0 0,0-1 0 0 0,0 1 0 0 0,0 0 0 0 0,0 0 0 0 0,-1-1 0 0 0,0 1 0 0 0,0-1 0 0 0,-1 0 0 0 0,0 1 0 0 0,1-1 0 0 0,-2 0 0 0 0,1 0 0 0 0,-1-1 0 0 0,1 1 0 0 0,-1-1 0 0 0,0 0 0 0 0,-1 0 0 0 0,1 0 0 0 0,-1 0 0 0 0,-2 1 231 0 0,-10-2-1172 0 0</inkml:trace>
  <inkml:trace contextRef="#ctx0" brushRef="#br0" timeOffset="2081.356">1575 1755 1404 0 0,'10'-9'145'0'0,"2"1"-1"0"0,-1 0 1 0 0,1 1-1 0 0,0 0 1 0 0,1 1 0 0 0,-1 0-1 0 0,1 1 1 0 0,0 0-1 0 0,1 1 1 0 0,-1 1 0 0 0,1 0-1 0 0,0 1 1 0 0,-1 0-1 0 0,1 1 1 0 0,0 1-1 0 0,0 0 1 0 0,0 0 0 0 0,0 2-1 0 0,0 0 1 0 0,-1 0-1 0 0,1 2 1 0 0,-1-1 0 0 0,1 2-1 0 0,-1 0 1 0 0,-1 0-1 0 0,1 1 1 0 0,-1 1-1 0 0,1 0-144 0 0,-9-2 35 0 0,0-1-1 0 0,0 1 0 0 0,0 0 1 0 0,-1-1-1 0 0,1 2 0 0 0,-1-1 1 0 0,-1 0-1 0 0,1 1 0 0 0,-1-1 1 0 0,0 1-1 0 0,0-1 0 0 0,-1 1 1 0 0,1 0-1 0 0,-1 0 0 0 0,-1 0 0 0 0,1 0 1 0 0,-1 0-1 0 0,0 0 0 0 0,0 0 1 0 0,-1 0-1 0 0,1 0 0 0 0,-1 0 1 0 0,-1 0-1 0 0,1-1 0 0 0,-1 1 1 0 0,0 0-1 0 0,-1-1 0 0 0,1 1 0 0 0,-1-1 1 0 0,0 0-1 0 0,0 0 0 0 0,-1 0 1 0 0,1 0-1 0 0,-1 0-34 0 0,-10 13-53 0 0,0-1 0 0 0,0 0-1 0 0,-2 0 1 0 0,0-2 0 0 0,-1 0 0 0 0,0-1-1 0 0,-1-1 1 0 0,-12 7 53 0 0,13-10-401 0 0,-1 0 0 0 0,0-1 1 0 0,-1-1-1 0 0,0 0 0 0 0,0-2 0 0 0,0 0 0 0 0,-1-2 0 0 0,0 0 0 0 0,0-1 0 0 0,-4 0 401 0 0,4-3-1084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2:0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189 238 1844 0 0,'0'0'456'0'0,"0"0"-22"0"0,0 0 52 0 0,0 0 20 0 0,0 0-62 0 0,0 0-105 0 0,0 0-34 0 0,0 0 4 0 0,0 0-37 0 0,0 0-126 0 0,0 0-21 0 0,-23 5 398 0 0,11 9-462 0 0,1 2 1 0 0,1-1-1 0 0,0 2 1 0 0,2-1 0 0 0,0 1-1 0 0,0 0 1 0 0,1 1-1 0 0,2 0 1 0 0,0 0 0 0 0,0 0-1 0 0,2 1 1 0 0,0-1 0 0 0,1 1-1 0 0,1 4-61 0 0,-5 18 93 0 0,-20 117 1078 0 0,7 0 0 0 0,3 139-1171 0 0,16-285 57 0 0,1 0 0 0 0,1 0 1 0 0,0 0-1 0 0,1-1 0 0 0,0 1 1 0 0,0-1-1 0 0,2 0 0 0 0,-1 1 1 0 0,1-2-1 0 0,1 1 0 0 0,0-1 1 0 0,0 0-1 0 0,3 2-57 0 0,-1-5 45 0 0,1-1 1 0 0,0 0-1 0 0,1 0 0 0 0,0-1 1 0 0,-1 0-1 0 0,2-1 0 0 0,-1 0 1 0 0,0-1-1 0 0,1 0 0 0 0,-1-1 0 0 0,1 0 1 0 0,0 0-1 0 0,0-1 0 0 0,0-1 1 0 0,0 0-1 0 0,0 0 0 0 0,0-1 1 0 0,8-2-46 0 0,4 3 41 0 0,295-55-1024 0 0,-237 35 224 0 0,-66 16 394 0 0,55-17-1033 0 0,-38-5-2529 0 0,-31 24 2755 0 0</inkml:trace>
  <inkml:trace contextRef="#ctx0" brushRef="#br0" timeOffset="263.996">141 825 2104 0 0,'1'0'99'0'0,"-1"-1"0"0"0,0 1 0 0 0,1 0 0 0 0,-1-1 0 0 0,0 1 0 0 0,1 0 0 0 0,-1-1 0 0 0,0 1 0 0 0,0-1 0 0 0,1 1 0 0 0,-1-1-1 0 0,0 1 1 0 0,0-1 0 0 0,0 1 0 0 0,0-1 0 0 0,1 1 0 0 0,-1-1 0 0 0,0 1 0 0 0,0-1 0 0 0,0 1 0 0 0,0-1 0 0 0,0 1 0 0 0,-1-1 0 0 0,1 1 0 0 0,0-1 0 0 0,0 1 0 0 0,0-1 0 0 0,0 1-1 0 0,0-1 1 0 0,-1 1 0 0 0,1-1 0 0 0,0 1 0 0 0,0-1 0 0 0,-1 1 0 0 0,1 0 0 0 0,0-1 0 0 0,-1 1 0 0 0,1 0 0 0 0,0-1 0 0 0,-1 1 0 0 0,1 0 0 0 0,-1-1 0 0 0,1 1 0 0 0,-1 0 0 0 0,1-1-1 0 0,0 1 1 0 0,-1 0 0 0 0,1 0 0 0 0,-1 0-99 0 0,53-14 697 0 0,-52 14-697 0 0,204-34 1001 0 0,37-8-1524 0 0,-86 2-2801 0 0,-131 31 2079 0 0,-9 1 115 0 0</inkml:trace>
  <inkml:trace contextRef="#ctx0" brushRef="#br0" timeOffset="529.61">70 167 2228 0 0,'4'-9'956'0'0,"5"-4"-152"0"0,7-4-148 0 0,5 2-52 0 0,6 4-99 0 0,6-3-93 0 0,3 3 48 0 0,5-1-72 0 0,7 2-140 0 0,9 0-212 0 0,3 0-180 0 0,13 8 4 0 0,5-4-376 0 0,9 1-240 0 0,-1 0 75 0 0,-3 0 45 0 0,4-2 56 0 0,2 2-844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2:1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209 188 916 0 0,'0'0'639'0'0,"-6"-12"2432"0"0,57 135-2567 0 0,13 1-181 0 0,5-2 0 0 0,6-4 0 0 0,69 83-323 0 0,-53-102 1473 0 0,-82-100-1112 0 0,14-14-237 0 0,0-1-1 0 0,-1-1 0 0 0,-1-1 0 0 0,0-1 0 0 0,-2-1 1 0 0,0-1-1 0 0,-1 0 0 0 0,-1-1 0 0 0,-1-1 0 0 0,-1-1 1 0 0,6-14-124 0 0,17-19 147 0 0,335-466 485 0 0,-312 430-1544 0 0,-38 133-1351 0 0,46 62-2200 0 0,-48-81 3181 0 0</inkml:trace>
  <inkml:trace contextRef="#ctx0" brushRef="#br0" timeOffset="2673.309">2559 201 976 0 0,'0'0'696'0'0,"0"0"-119"0"0,0 0-62 0 0,5-23 1190 0 0,21-4-1199 0 0,-28 26-475 0 0,0 0-1 0 0,0 1 1 0 0,0-1-1 0 0,1 0 1 0 0,-1 1-1 0 0,0-1 1 0 0,0 1 0 0 0,0 0-1 0 0,0 0 1 0 0,0 0-1 0 0,0 0 1 0 0,0 0-1 0 0,0 0 1 0 0,0 0-1 0 0,0 1 1 0 0,1-1 0 0 0,-1 1-1 0 0,0-1 1 0 0,0 1-1 0 0,0 0 1 0 0,1-1-1 0 0,-1 1 1 0 0,0 0-1 0 0,1 0 1 0 0,-1 0 0 0 0,0 1-1 0 0,1-1 1 0 0,0 0-1 0 0,-1 1 1 0 0,1-1-1 0 0,0 0 1 0 0,-1 1-1 0 0,1 0-30 0 0,-4 1 68 0 0,-19 18 23 0 0,0 1 0 0 0,2 1 0 0 0,0 1 0 0 0,2 1 0 0 0,0 1 0 0 0,2 1-1 0 0,1 0 1 0 0,1 1 0 0 0,2 1 0 0 0,0 1 0 0 0,-3 14-91 0 0,-6 4 87 0 0,-89 234-570 0 0,54-217-3391 0 0,45-62 2693 0 0</inkml:trace>
  <inkml:trace contextRef="#ctx0" brushRef="#br0" timeOffset="2921.582">1978 308 968 0 0,'11'-28'4133'0'0,"30"53"-2688"0"0,-29-15-1396 0 0,338 281 1079 0 0,-340-283-1480 0 0,1 1-1 0 0,-1 0 1 0 0,0 1-1 0 0,-1 0 1 0 0,0 0-1 0 0,-1 1 1 0 0,0 0-1 0 0,-1 1 1 0 0,0-1-1 0 0,5 12 353 0 0,-11-18-1157 0 0,-1 4 28 0 0</inkml:trace>
  <inkml:trace contextRef="#ctx0" brushRef="#br0" timeOffset="3156.158">1661 321 1036 0 0,'-24'40'508'0'0,"4"3"52"0"0,4 4-64 0 0,9 5-104 0 0,3 1-40 0 0,4-26-48 0 0,15 54-12 0 0,2-26-40 0 0,10-1-20 0 0,3 1-48 0 0,8-4-12 0 0,4 1 36 0 0,4-5-20 0 0,6-1-460 0 0,0-7-68 0 0,3-9-316 0 0,0-4-520 0 0,-2-4 20 0 0</inkml:trace>
  <inkml:trace contextRef="#ctx0" brushRef="#br0" timeOffset="3372.596">3119 1 1316 0 0,'10'2'145'0'0,"-1"1"0"0"0,1 0 0 0 0,-1 0 0 0 0,0 1 0 0 0,0 0 1 0 0,-1 0-1 0 0,1 1 0 0 0,-1 1 0 0 0,0-1 0 0 0,0 1 0 0 0,-1 0 0 0 0,0 1 0 0 0,0 0 0 0 0,0 0 0 0 0,-1 1 0 0 0,0 0 0 0 0,0 0 0 0 0,-1 0 0 0 0,0 0 0 0 0,-1 1 0 0 0,0 0 1 0 0,0 0-1 0 0,2 7-145 0 0,3 14 199 0 0,-1 0 1 0 0,-2 1-1 0 0,-1 0 1 0 0,-1 0-1 0 0,-1 0 1 0 0,-2 31-200 0 0,-2-41 7 0 0,0 0-1 0 0,-1-1 1 0 0,-1 0 0 0 0,-1 1-1 0 0,0-1 1 0 0,-2-1 0 0 0,0 1-1 0 0,-2-1 1 0 0,-1 3-7 0 0,2-4-13 0 0,-2 4-273 0 0,-2-1-1 0 0,0 0 0 0 0,-2-1 1 0 0,0-1-1 0 0,-1 0 1 0 0,-1-1-1 0 0,0 0 1 0 0,-2-1-1 0 0,0-1 0 0 0,-1 0 1 0 0,-3 1 286 0 0,-42 30-1157 0 0</inkml:trace>
  <inkml:trace contextRef="#ctx0" brushRef="#br0" timeOffset="3760.998">1 1805 1988 0 0,'53'0'2513'0'0,"263"-46"-278"0"0,1654-275 470 0 0,-1110 185-6727 0 0,-732 107 1484 0 0,-86 19 1317 0 0</inkml:trace>
  <inkml:trace contextRef="#ctx0" brushRef="#br0" timeOffset="4223.289">577 2236 996 0 0,'-15'-22'3845'0'0,"9"52"-2677"0"0,6-26-1206 0 0,-2 54 357 0 0,3 0 0 0 0,3 0 0 0 0,2 0 0 0 0,3 0 0 0 0,2-1 1 0 0,3-1-1 0 0,2 0 0 0 0,3-1 0 0 0,1 0 0 0 0,4-2 1 0 0,10 15-320 0 0,-28-54-83 0 0,0 1 1 0 0,0-1 0 0 0,-2 1-1 0 0,0 1 1 0 0,0-1 0 0 0,-2 0-1 0 0,0 1 1 0 0,-1 0 0 0 0,0-1-1 0 0,-1 1 1 0 0,-1-1 0 0 0,0 1-1 0 0,-1 0 1 0 0,-1-1 0 0 0,-3 9 82 0 0,5-22-171 0 0,0 0 1 0 0,0 1-1 0 0,0-1 1 0 0,0 0-1 0 0,0 0 1 0 0,-1-1-1 0 0,1 1 1 0 0,-1 0 0 0 0,1 0-1 0 0,-1-1 1 0 0,0 1-1 0 0,0-1 1 0 0,0 1-1 0 0,0-1 1 0 0,0 0-1 0 0,0 0 1 0 0,0 1-1 0 0,0-2 1 0 0,0 1-1 0 0,0 0 1 0 0,-1 0-1 0 0,1-1 1 0 0,0 1 0 0 0,-1-1-1 0 0,1 0 1 0 0,0 1-1 0 0,-1-1 1 0 0,-1-1 170 0 0,-14 1-1202 0 0</inkml:trace>
  <inkml:trace contextRef="#ctx0" brushRef="#br0" timeOffset="4487.167">709 2333 1440 0 0,'6'-5'115'0'0,"1"1"0"0"0,0-1 0 0 0,0 1 0 0 0,0 1 0 0 0,0 0 0 0 0,1 0-1 0 0,-1 0 1 0 0,1 1 0 0 0,0 0 0 0 0,0 0 0 0 0,0 1 0 0 0,0 0 0 0 0,0 0 0 0 0,0 1 0 0 0,0 0 0 0 0,0 1-1 0 0,0 0 1 0 0,0 0 0 0 0,0 0 0 0 0,0 1 0 0 0,0 0 0 0 0,0 1 0 0 0,-1 0 0 0 0,1 0 0 0 0,-1 1 0 0 0,0 0-1 0 0,0 0 1 0 0,0 0 0 0 0,-1 1 0 0 0,5 4-115 0 0,0-2 106 0 0,-1 0 0 0 0,0 1 0 0 0,-1 0 0 0 0,1 1 0 0 0,-2 0 0 0 0,1 1 0 0 0,-1 0 0 0 0,-1 0 0 0 0,1 0 0 0 0,-2 1-1 0 0,0 0 1 0 0,0 1 0 0 0,-1-1 0 0 0,0 1 0 0 0,-1 0 0 0 0,0 0 0 0 0,-1 1 0 0 0,-1-1 0 0 0,0 1 0 0 0,0 0-106 0 0,-4-4 31 0 0,0-1 1 0 0,-1 1-1 0 0,0-1 0 0 0,-1 1 1 0 0,1-1-1 0 0,-1 0 0 0 0,-1 0 0 0 0,0 0 1 0 0,0-1-1 0 0,0 0 0 0 0,-1 0 1 0 0,0 0-1 0 0,-1-1 0 0 0,1 0 1 0 0,-1 0-1 0 0,0 0 0 0 0,-1-1 1 0 0,1 0-1 0 0,-1 0 0 0 0,0-1 1 0 0,0 0-1 0 0,-1-1 0 0 0,1 0 1 0 0,-1 0-1 0 0,1-1 0 0 0,-1 0 0 0 0,0 0 1 0 0,0-1-1 0 0,0 0 0 0 0,0 0 1 0 0,0-1-1 0 0,-5-1-31 0 0,8 1-192 0 0,0-1 0 0 0,-1 0 0 0 0,1 0 0 0 0,0-1-1 0 0,0 0 1 0 0,0 0 0 0 0,0 0 0 0 0,1-1 0 0 0,-1 1 0 0 0,1-1 0 0 0,-1-1 0 0 0,1 1 0 0 0,0-1-1 0 0,0 0 1 0 0,1 0 0 0 0,-1 0 0 0 0,1-1 0 0 0,0 0 0 0 0,0 0 0 0 0,0 0 0 0 0,1 0-1 0 0,-1 0 1 0 0,1-1 0 0 0,1 1 0 0 0,-1-1 0 0 0,0-1 192 0 0,-10-29-1165 0 0</inkml:trace>
  <inkml:trace contextRef="#ctx0" brushRef="#br0" timeOffset="4796.099">1023 1915 1184 0 0,'5'-4'132'0'0,"0"0"-15"0"0,-1 0 1 0 0,1 0 0 0 0,0 0 0 0 0,0 1 0 0 0,1 0 0 0 0,-1 0 0 0 0,1 0 0 0 0,-1 1 0 0 0,1 0 0 0 0,0 0 0 0 0,0 0 0 0 0,0 1 0 0 0,0 0 0 0 0,0 0 0 0 0,0 1 0 0 0,0-1 0 0 0,0 1-1 0 0,1 0 1 0 0,-1 1 0 0 0,4 0-118 0 0,-1 1 85 0 0,0-1-1 0 0,-1 1 1 0 0,1 1-1 0 0,-1-1 1 0 0,0 2-1 0 0,1-1 0 0 0,-1 1 1 0 0,-1 0-1 0 0,1 1 1 0 0,-1-1-1 0 0,1 2 1 0 0,-2-1-1 0 0,1 1 1 0 0,0 0-1 0 0,-1 0 0 0 0,0 1 1 0 0,-1 0-1 0 0,1 0 1 0 0,-1 0-1 0 0,-1 1 1 0 0,1-1-1 0 0,-1 1 0 0 0,-1 0 1 0 0,0 0-1 0 0,0 1 1 0 0,0-1-1 0 0,-1 1 1 0 0,0-1-1 0 0,-1 1 1 0 0,0 0-1 0 0,0 0 0 0 0,-1 0 1 0 0,0-1-1 0 0,0 1 1 0 0,-1 0-1 0 0,0 0 1 0 0,-1 0-1 0 0,0-1 1 0 0,0 1-1 0 0,-4 6-84 0 0,-84 125 1966 0 0,127-135-2169 0 0,212-77-5620 0 0,-207 55 4699 0 0</inkml:trace>
  <inkml:trace contextRef="#ctx0" brushRef="#br0" timeOffset="5044.706">1797 2193 968 0 0,'-9'9'326'0'0,"-4"1"-71"0"0,0 1-1 0 0,1 1 1 0 0,1 0 0 0 0,0 0 0 0 0,1 1 0 0 0,0 1-1 0 0,1-1 1 0 0,1 2 0 0 0,0-1 0 0 0,0 1 0 0 0,2 0-1 0 0,0 1 1 0 0,1-1 0 0 0,0 1 0 0 0,1 0-1 0 0,1 1-254 0 0,3-1 96 0 0,0 0 0 0 0,1 0-1 0 0,0 0 1 0 0,2-1 0 0 0,0 1-1 0 0,0 0 1 0 0,2-1 0 0 0,0 0-1 0 0,1 0 1 0 0,0 0 0 0 0,1 0-1 0 0,1-1 1 0 0,0-1 0 0 0,1 1-1 0 0,0-1 1 0 0,1-1 0 0 0,6 6-96 0 0,-4-5-463 0 0,0 0 1 0 0,1-1-1 0 0,1-1 1 0 0,0 0-1 0 0,1-1 1 0 0,0 0 0 0 0,0-2-1 0 0,1 1 1 0 0,0-2-1 0 0,2 0 463 0 0,4-1-1212 0 0</inkml:trace>
  <inkml:trace contextRef="#ctx0" brushRef="#br0" timeOffset="5290.294">2255 2220 1392 0 0,'0'0'139'0'0,"0"1"0"0"0,1-1-1 0 0,-1 1 1 0 0,0-1 0 0 0,0 1 0 0 0,0-1-1 0 0,1 1 1 0 0,-1-1 0 0 0,0 0 0 0 0,0 1-1 0 0,1-1 1 0 0,-1 1 0 0 0,0-1 0 0 0,1 1-1 0 0,-1-1 1 0 0,0 0 0 0 0,1 1 0 0 0,-1-1-1 0 0,1 0 1 0 0,-1 0 0 0 0,1 1 0 0 0,-1-1-1 0 0,1 0 1 0 0,-1 0 0 0 0,1 1 0 0 0,-1-1 0 0 0,1 0-1 0 0,-1 0 1 0 0,1 0 0 0 0,-1 0 0 0 0,1 0-1 0 0,-1 0 1 0 0,1 0 0 0 0,-1 0 0 0 0,1 0-1 0 0,-1 0 1 0 0,1 0 0 0 0,0 0-139 0 0,-3 22-28 0 0,14 144 757 0 0,1 148-1082 0 0,-40-235-4194 0 0,19-74 3277 0 0</inkml:trace>
  <inkml:trace contextRef="#ctx0" brushRef="#br0" timeOffset="5514.174">2367 2438 1416 0 0,'-1'2'856'0'0,"1"-2"-124"0"0,-4 0 36 0 0,4 0-124 0 0,4 0-48 0 0,-1 0-15 0 0,6-2-129 0 0,16-1-44 0 0,3-1 24 0 0,4-1-84 0 0,4 2-220 0 0,5-2-260 0 0,0 0 8 0 0,-8-7-656 0 0,10 7-557 0 0,-2-1 85 0 0,-4-4-212 0 0</inkml:trace>
  <inkml:trace contextRef="#ctx0" brushRef="#br0" timeOffset="5789.888">3135 2015 1160 0 0,'-26'-5'4167'0'0,"-2"57"-3186"0"0,23-21-788 0 0,2-1 0 0 0,0 1 0 0 0,3 0 0 0 0,0 0-1 0 0,2 0 1 0 0,1-1 0 0 0,1 1 0 0 0,2-1 0 0 0,2 2-193 0 0,15 125 152 0 0,-23-143-175 0 0,3-4-203 0 0,-2 0 1 0 0,0 0-1 0 0,0 0 1 0 0,-1 0-1 0 0,0-1 1 0 0,0 1 0 0 0,-1 0-1 0 0,0 0 1 0 0,-1 0-1 0 0,0-1 1 0 0,-1 1-1 0 0,0-1 1 0 0,-1 1-1 0 0,1-1 1 0 0,-2 0-1 0 0,1-1 1 0 0,-1 1-1 0 0,-1-1 1 0 0,-3 5 225 0 0,-3-2-1245 0 0</inkml:trace>
  <inkml:trace contextRef="#ctx0" brushRef="#br0" timeOffset="6084.146">3070 2185 1860 0 0,'2'-4'137'0'0,"0"0"0"0"0,1 0 0 0 0,-1 1 0 0 0,1-1 0 0 0,0 1 0 0 0,0 0 0 0 0,0-1 0 0 0,1 2 0 0 0,-1-1 0 0 0,1 0 0 0 0,0 1 0 0 0,0-1 0 0 0,0 1 0 0 0,0 0 0 0 0,0 1-1 0 0,0-1 1 0 0,0 1 0 0 0,0-1 0 0 0,1 1 0 0 0,-1 0 0 0 0,2 1-137 0 0,-4-1 48 0 0,32 17 390 0 0,-27-13-383 0 0,0 1-1 0 0,-1 1 1 0 0,1-1 0 0 0,-1 1-1 0 0,0 0 1 0 0,0 1 0 0 0,-1-1 0 0 0,1 1-1 0 0,-1 0 1 0 0,0 1 0 0 0,-1-1 0 0 0,0 1-1 0 0,0 0 1 0 0,0 0 0 0 0,-1 0-1 0 0,0 1 1 0 0,0-1 0 0 0,-1 1 0 0 0,0-1-1 0 0,0 1 1 0 0,-1 0 0 0 0,0 0 0 0 0,-1 0-1 0 0,1 0-54 0 0,-5 2 34 0 0,0 0-1 0 0,-1 0 1 0 0,0 0-1 0 0,-1-1 0 0 0,0 0 1 0 0,0 0-1 0 0,-1-1 1 0 0,0 1-1 0 0,-1-1 1 0 0,1-1-1 0 0,-2 0 0 0 0,1 0 1 0 0,-1 0-1 0 0,0-1 1 0 0,0 0-1 0 0,0-1 1 0 0,-1 0-1 0 0,0-1 0 0 0,0 0 1 0 0,-1 0-1 0 0,-8 1-33 0 0,16-3 14 0 0,-9 2-275 0 0,0 1 0 0 0,1-1 0 0 0,-1-1 0 0 0,-1 0 0 0 0,1-1 1 0 0,0 0-1 0 0,-1-1 0 0 0,1 0 0 0 0,-1-1 0 0 0,1 0 0 0 0,-1-1 1 0 0,1-1-1 0 0,-2 0 261 0 0,-23-19-1076 0 0</inkml:trace>
  <inkml:trace contextRef="#ctx0" brushRef="#br0" timeOffset="6379.395">3480 2008 1936 0 0,'22'22'1890'0'0,"-2"0"-1603"0"0,-1 0 0 0 0,-2 1 0 0 0,0 1 0 0 0,-1 0 0 0 0,-1 2 0 0 0,-2 0 0 0 0,0 0 0 0 0,-2 1 0 0 0,-1 0 0 0 0,-1 1-1 0 0,-2 0 1 0 0,0 4-287 0 0,-7-16 82 0 0,-2 0-1 0 0,0 1 0 0 0,-1-1 0 0 0,0 0 0 0 0,-1-1 1 0 0,-1 1-1 0 0,-1-1 0 0 0,0 0 0 0 0,-1 0 0 0 0,-1-1 1 0 0,0 1-1 0 0,0-2 0 0 0,-2 1 0 0 0,-1 0-81 0 0,-141 137-99 0 0,27-94-2940 0 0,88-60 526 0 0,7-16 1314 0 0</inkml:trace>
  <inkml:trace contextRef="#ctx0" brushRef="#br0" timeOffset="6737.049">3720 1750 1932 0 0,'42'-54'2808'0'0,"48"11"-239"0"0,-84 45-2501 0 0,0 1 0 0 0,-1-1 0 0 0,1 1 0 0 0,-1 0 0 0 0,0 1 0 0 0,0-1 0 0 0,0 1 0 0 0,0 0 0 0 0,-1 0 0 0 0,0 1 0 0 0,0-1 0 0 0,0 1 0 0 0,0 0 0 0 0,0 0 0 0 0,-1 0 0 0 0,0 0 0 0 0,0 1-1 0 0,-1-1 1 0 0,1 1 0 0 0,-1 0 0 0 0,-1 0 0 0 0,1 0 0 0 0,-1 0 0 0 0,0 0 0 0 0,0 1-68 0 0,1 11 145 0 0,-1 0 0 0 0,-1 1-1 0 0,-1-1 1 0 0,-1 0 0 0 0,0 0 0 0 0,-1 0 0 0 0,-1-1-1 0 0,-1 1 1 0 0,0-1 0 0 0,-1 0 0 0 0,-1 0-1 0 0,-1 0 1 0 0,0-1 0 0 0,-1 0 0 0 0,-7 8-145 0 0,-12 40 594 0 0,46-57-518 0 0,92-30-1163 0 0,-74 8 624 0 0,230-133-6357 0 0,-214 110 5680 0 0</inkml:trace>
  <inkml:trace contextRef="#ctx0" brushRef="#br0" timeOffset="6997.662">4631 1104 2212 0 0,'1'-1'4697'0'0,"12"-5"-3734"0"0,43-4-323 0 0,153-24 620 0 0,-65 25-5438 0 0,-125 17 1641 0 0,-31 1 1272 0 0</inkml:trace>
  <inkml:trace contextRef="#ctx0" brushRef="#br0" timeOffset="7261.438">4433 1416 1416 0 0,'9'3'976'0'0,"16"6"-104"0"0,5-6-164 0 0,4-3-116 0 0,2 2-60 0 0,-17-2-63 0 0,11 0 7 0 0,4 0-148 0 0,3 0-316 0 0,3 0-44 0 0,-1 0 4 0 0,-4 0-676 0 0,31-14-629 0 0,-39 13 73 0 0,-4-3 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2:3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1028 0 0,'34'50'3557'0'0,"31"112"-2662"0"0,-61-152-692 0 0,9 28-5 0 0,-2 1 0 0 0,-1 0 0 0 0,-2 0 0 0 0,-2 1 0 0 0,-1 0 0 0 0,-1 21-198 0 0,-4-51 67 0 0,-1-1 0 0 0,0 0 0 0 0,0 1 0 0 0,-1-1 0 0 0,0 0-1 0 0,0 0 1 0 0,-1 0 0 0 0,-1 0 0 0 0,1 0 0 0 0,-1-1 0 0 0,-1 1 0 0 0,0-1-1 0 0,0 0 1 0 0,0-1 0 0 0,-1 1 0 0 0,0-1 0 0 0,-1 0 0 0 0,1-1 0 0 0,-1 1 0 0 0,-1-1-1 0 0,1-1 1 0 0,-1 1 0 0 0,0-1 0 0 0,0-1 0 0 0,0 0 0 0 0,-1 0 0 0 0,0 0-1 0 0,0-1 1 0 0,0 0 0 0 0,0-1 0 0 0,0 0 0 0 0,-6 0-67 0 0,12-2 13 0 0,0 0 0 0 0,0 0 0 0 0,0 0 0 0 0,-1-1 0 0 0,1 1 0 0 0,0-1 0 0 0,0 0 0 0 0,0 0 0 0 0,0 0 0 0 0,1-1 0 0 0,-1 1 1 0 0,0-1-1 0 0,0 1 0 0 0,1-1 0 0 0,-1 0 0 0 0,1 0 0 0 0,-1 0 0 0 0,1 0 0 0 0,0-1 0 0 0,0 1 0 0 0,0-1 0 0 0,0 1 0 0 0,1-1 0 0 0,-1 1 0 0 0,0-1 0 0 0,1 0 0 0 0,0 0 0 0 0,0 0 1 0 0,0 0-1 0 0,0 0 0 0 0,0 0 0 0 0,1 0 0 0 0,-1 0 0 0 0,1 0 0 0 0,0-1 0 0 0,0 1 0 0 0,0 0 0 0 0,0 0 0 0 0,1 0 0 0 0,-1-2-13 0 0,28-128 211 0 0,-17 105-211 0 0,2 1 1 0 0,0 1-1 0 0,2 0 1 0 0,1 1-1 0 0,1 0 1 0 0,1 1-1 0 0,1 1 1 0 0,1 1 0 0 0,1 1-1 0 0,1 1 1 0 0,1 1-1 0 0,0 0 1 0 0,1 2-1 0 0,1 1 1 0 0,1 1-1 0 0,1 1 1 0 0,-1 1 0 0 0,17-4-1 0 0,-37 15-1 0 0,0 0 1 0 0,1 1 0 0 0,-1 0 0 0 0,1 0-1 0 0,0 1 1 0 0,-1 0 0 0 0,1 0 0 0 0,-1 0 0 0 0,1 1-1 0 0,-1 0 1 0 0,1 0 0 0 0,-1 1 0 0 0,1 0 0 0 0,-1 0-1 0 0,0 0 1 0 0,0 1 0 0 0,0 0 0 0 0,0 0-1 0 0,-1 1 1 0 0,1-1 0 0 0,-1 1 0 0 0,0 0 0 0 0,0 1-1 0 0,0-1 1 0 0,0 1 0 0 0,-1 0 0 0 0,0 0 0 0 0,0 0-1 0 0,0 1 1 0 0,-1-1 0 0 0,0 1 0 0 0,0 0-1 0 0,0 0 1 0 0,-1 0 0 0 0,0 1 0 0 0,0-1 0 0 0,0 4 0 0 0,5 12-7 0 0,-1 2 1 0 0,-2-1 0 0 0,0 1 0 0 0,-2-1 0 0 0,-1 1-1 0 0,0 0 1 0 0,-2 0 0 0 0,0 0 0 0 0,-2-1 0 0 0,-1 1-1 0 0,-1-1 1 0 0,-1 0 0 0 0,0 0 0 0 0,-7 12 6 0 0,0 0 308 0 0,7-26 130 0 0,8-27-89 0 0,6-16-333 0 0,2 0-1 0 0,1 0 1 0 0,2 2 0 0 0,1-1-1 0 0,1 1 1 0 0,2 1-1 0 0,1 1 1 0 0,2 1-1 0 0,1 0 1 0 0,1 2 0 0 0,1 0-1 0 0,1 2 1 0 0,1 0-1 0 0,2 2 1 0 0,0 0-1 0 0,1 3 1 0 0,2 0 0 0 0,0 1-1 0 0,1 2 1 0 0,19-7-16 0 0,-43 21-10 0 0,1 0 1 0 0,0 0 0 0 0,-1 1 0 0 0,1-1 0 0 0,0 2 0 0 0,0-1-1 0 0,0 2 1 0 0,0-1 0 0 0,0 1 0 0 0,1 0 0 0 0,-1 0-1 0 0,0 1 1 0 0,0 0 0 0 0,0 1 0 0 0,0-1 0 0 0,0 2 0 0 0,-1-1-1 0 0,1 1 1 0 0,-1 0 0 0 0,1 1 0 0 0,-1-1 0 0 0,0 2-1 0 0,0-1 1 0 0,-1 1 0 0 0,1 0 0 0 0,-1 0 0 0 0,0 1 0 0 0,-1-1-1 0 0,1 1 1 0 0,-1 1 0 0 0,1 1 9 0 0,12 22-238 0 0,-1 1-1 0 0,-2 1 1 0 0,-1 0-1 0 0,-1 1 1 0 0,-2 0 0 0 0,-2 1-1 0 0,-1 0 1 0 0,-1 0 0 0 0,-2 1-1 0 0,-1 0 1 0 0,-2 30 238 0 0,-2-54-336 0 0,-1 0 1 0 0,0-1 0 0 0,-1 1-1 0 0,0-1 1 0 0,-1 0-1 0 0,0 0 1 0 0,0 0-1 0 0,-1 0 1 0 0,0 0 0 0 0,-1-1-1 0 0,0 0 1 0 0,-1 0-1 0 0,0 0 1 0 0,0 0 0 0 0,-1-1 335 0 0,-20 23-1152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2:3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2688 0 0,'0'1'72'0'0,"0"0"1"0"0,0 0-1 0 0,0 0 0 0 0,1 0 0 0 0,-1 0 1 0 0,0 0-1 0 0,1 0 0 0 0,-1 0 0 0 0,1 0 1 0 0,-1 0-1 0 0,1 0 0 0 0,-1 0 0 0 0,1 0 0 0 0,0 0 1 0 0,-1 0-1 0 0,1 0 0 0 0,0-1 0 0 0,0 1 1 0 0,-1 0-1 0 0,1-1 0 0 0,0 1 0 0 0,0 0 1 0 0,0-1-1 0 0,0 1 0 0 0,0-1 0 0 0,0 0 0 0 0,0 1 1 0 0,0-1-1 0 0,0 0 0 0 0,0 1 0 0 0,0-1 1 0 0,0 0-1 0 0,0 0 0 0 0,0 0 0 0 0,1 0 1 0 0,-1 0-1 0 0,0 0 0 0 0,0 0 0 0 0,0 0 0 0 0,0-1 1 0 0,0 1-1 0 0,0 0 0 0 0,0-1 0 0 0,0 1 1 0 0,0-1-73 0 0,3 1 88 0 0,331-12 2868 0 0,708-94-607 0 0,-183 31-4290 0 0,-749 61-551 0 0,-111 17-1498 0 0,-21 0 2885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2:3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1360 0 0,'4'-47'5868'0'0,"1"73"-4087"0"0,55 229-1061 0 0,-25-142-535 0 0,-21-59-160 0 0,71 354 200 0 0,-82-384-392 0 0,-1-20 0 0 0,-1 0-1 0 0,1 0 0 0 0,-1 0 1 0 0,0 1-1 0 0,0-1 0 0 0,0 0 1 0 0,-1 0-1 0 0,0 1 1 0 0,1-1-1 0 0,-1 1 0 0 0,-1-1 1 0 0,1 0-1 0 0,-1 1 0 0 0,0-1 1 0 0,0 0-1 0 0,0 1 0 0 0,0-1 1 0 0,-1 0-1 0 0,1 0 0 0 0,-1 0 1 0 0,0 0-1 0 0,-1-1 0 0 0,1 1 1 0 0,-1 0-1 0 0,1-1 1 0 0,-1 0-1 0 0,0 1 0 0 0,0-1 1 0 0,-1 0-1 0 0,1-1 0 0 0,0 1 1 0 0,-1 0-1 0 0,0-1 0 0 0,0 0 1 0 0,-1 1 167 0 0,-6-2-1239 0 0,9-1 36 0 0</inkml:trace>
  <inkml:trace contextRef="#ctx0" brushRef="#br0" timeOffset="310.023">178 529 964 0 0,'7'-4'127'0'0,"0"1"0"0"0,0 0 0 0 0,0 1 1 0 0,0 0-1 0 0,0 0 0 0 0,0 0 0 0 0,1 1 0 0 0,-1 0 0 0 0,1 0 0 0 0,-1 1 0 0 0,1 0 0 0 0,-1 0 0 0 0,1 1 1 0 0,-1 0-1 0 0,0 0 0 0 0,1 1 0 0 0,-1 0 0 0 0,0 0 0 0 0,0 1 0 0 0,0 0 0 0 0,0 0 0 0 0,0 0 1 0 0,-1 1-1 0 0,0 0 0 0 0,1 0 0 0 0,-2 1 0 0 0,1 0 0 0 0,2 2-127 0 0,-8-3 68 0 0,1 0-1 0 0,-1 0 0 0 0,1 0 1 0 0,-1 0-1 0 0,0 0 1 0 0,-1 0-1 0 0,1 0 1 0 0,-1 0-1 0 0,0 0 1 0 0,0 0-1 0 0,0 0 1 0 0,0 0-1 0 0,-1 0 1 0 0,1 0-1 0 0,-1-1 0 0 0,0 1 1 0 0,0-1-1 0 0,0 1 1 0 0,-1-1-1 0 0,1 0 1 0 0,-1 0-1 0 0,0 0 1 0 0,0 0-1 0 0,0 0 1 0 0,0-1-1 0 0,-1 1 1 0 0,1-1-1 0 0,-1 0 0 0 0,1 0 1 0 0,-1 0-1 0 0,0-1 1 0 0,1 1-1 0 0,-2-1-67 0 0,-238 88 706 0 0,242-88-788 0 0,1-1 0 0 0,-1 0 1 0 0,0 1-1 0 0,0-1 1 0 0,0 0-1 0 0,0 1 0 0 0,0-1 1 0 0,0 0-1 0 0,0 0 1 0 0,-1 0-1 0 0,1 0 0 0 0,0 0 1 0 0,0 0-1 0 0,0 0 1 0 0,0-1-1 0 0,0 1 0 0 0,0 0 1 0 0,0 0-1 0 0,0-1 0 0 0,0 1 1 0 0,1-1-1 0 0,-1 1 1 0 0,0-1-1 0 0,0 1 0 0 0,0-1 1 0 0,0 1-1 0 0,0-1 1 0 0,1 0-1 0 0,-1 1 0 0 0,0-1 1 0 0,1 0-1 0 0,-1 0 1 0 0,0 0-1 0 0,1 0 0 0 0,-1 0 1 0 0,1 1-1 0 0,-1-1 1 0 0,1 0-1 0 0,0 0 0 0 0,-1 0 1 0 0,1 0-1 0 0,0 0 0 0 0,0 0 1 0 0,0 0-1 0 0,0 0 1 0 0,0 0-1 0 0,0 0 0 0 0,0 0 1 0 0,0-1-1 0 0,0 1 1 0 0,0 0-1 0 0,0 0 82 0 0,15-17-1159 0 0</inkml:trace>
  <inkml:trace contextRef="#ctx0" brushRef="#br0" timeOffset="684.722">888 79 2172 0 0,'-18'11'225'0'0,"1"0"-1"0"0,1 2 1 0 0,0 0-1 0 0,1 0 1 0 0,0 2-1 0 0,2 0 1 0 0,-1 0-1 0 0,2 1 1 0 0,0 1 0 0 0,1 0-1 0 0,0 1 1 0 0,2 0-1 0 0,0 0 1 0 0,1 1-1 0 0,1 0 1 0 0,0 0-1 0 0,2 1 1 0 0,0 0-1 0 0,2 0 1 0 0,0 0-1 0 0,1 1 1 0 0,1-1-1 0 0,1 1 1 0 0,0-1 0 0 0,2 0-1 0 0,1 6-224 0 0,3 6 64 0 0,2 1-1 0 0,1-1 1 0 0,2-1 0 0 0,1 0-1 0 0,1 0 1 0 0,2-1 0 0 0,12 18-64 0 0,-20-36-285 0 0,1 0 0 0 0,0-1 0 0 0,1 1-1 0 0,0-2 1 0 0,1 1 0 0 0,0-1 0 0 0,0-1 0 0 0,1 0 0 0 0,1 0 0 0 0,-1-1 0 0 0,1-1 0 0 0,1 0 0 0 0,-1 0 0 0 0,1-1 0 0 0,0-1 0 0 0,1 0 0 0 0,-1-1 0 0 0,1 0 0 0 0,13 1 285 0 0,11-3-1328 0 0</inkml:trace>
  <inkml:trace contextRef="#ctx0" brushRef="#br0" timeOffset="1011.614">1272 299 1696 0 0,'10'3'4700'0'0,"5"179"-2214"0"0,6-94-2265 0 0,14 49-261 0 0,0-51-5160 0 0,-34-85 3899 0 0,-1-1-33 0 0</inkml:trace>
  <inkml:trace contextRef="#ctx0" brushRef="#br0" timeOffset="1259.468">1554 454 1976 0 0,'10'3'4739'0'0,"18"-6"-4470"0"0,-24 3 119 0 0,291-56-702 0 0,-158 4-4113 0 0,-109 33 3168 0 0</inkml:trace>
  <inkml:trace contextRef="#ctx0" brushRef="#br0" timeOffset="1505.998">2207 164 1392 0 0,'0'22'1515'0'0,"7"176"1787"0"0,12-84-2533 0 0,29 328-535 0 0,-47-440-368 0 0,-1 0 0 0 0,0-1 0 0 0,0 1-1 0 0,0 0 1 0 0,0 0 0 0 0,0 0 0 0 0,-1-1 0 0 0,1 1 0 0 0,0 0 0 0 0,-1 0 0 0 0,1-1 0 0 0,-1 1-1 0 0,0 0 1 0 0,0-1 0 0 0,1 1 0 0 0,-1-1 0 0 0,0 1 0 0 0,0-1 0 0 0,0 1 0 0 0,-1-1-1 0 0,1 0 1 0 0,0 1 0 0 0,-1-1 0 0 0,1 0 0 0 0,0 0 0 0 0,-1 0 0 0 0,1 0 0 0 0,-1 0-1 0 0,0 0 1 0 0,1 0 0 0 0,-1-1 0 0 0,0 1 0 0 0,1-1 0 0 0,-1 1 0 0 0,0-1 0 0 0,0 0 134 0 0,-7-2-1244 0 0</inkml:trace>
  <inkml:trace contextRef="#ctx0" brushRef="#br0" timeOffset="1769.55">2182 539 1280 0 0,'4'-7'225'0'0,"0"-1"1"0"0,1 1-1 0 0,0 0 0 0 0,1 1 0 0 0,-1 0 1 0 0,1-1-1 0 0,0 2 0 0 0,1-1 0 0 0,-1 1 0 0 0,1 0 1 0 0,0 0-1 0 0,0 1 0 0 0,1 0 0 0 0,0 0 1 0 0,-1 1-1 0 0,1 0 0 0 0,0 0 0 0 0,0 1 1 0 0,1 0-1 0 0,-1 0 0 0 0,0 1 0 0 0,1 0 1 0 0,-1 0-1 0 0,9 2-225 0 0,4-2 160 0 0,0 2 1 0 0,1 0-1 0 0,-1 2 0 0 0,0 0 1 0 0,-1 1-1 0 0,1 1 1 0 0,-1 1-1 0 0,0 1 0 0 0,9 5-160 0 0,-25-11 14 0 0,-1-1-1 0 0,0 1 1 0 0,1 0-1 0 0,-1 0 1 0 0,0 0-1 0 0,0 1 1 0 0,0-1-1 0 0,0 1 1 0 0,0-1-1 0 0,-1 1 1 0 0,1 0-1 0 0,0 0 1 0 0,-1 0-1 0 0,1 1 1 0 0,-1-1-1 0 0,0 0 0 0 0,0 1 1 0 0,0 0-1 0 0,0-1 1 0 0,0 1-1 0 0,0 0 1 0 0,-1 0-1 0 0,1 0 1 0 0,-1 0-1 0 0,0 1 1 0 0,0-1-1 0 0,0 0 1 0 0,-1 0-1 0 0,1 0 1 0 0,-1 1-1 0 0,1-1 1 0 0,-1 0-1 0 0,0 1 1 0 0,-1-1-1 0 0,1 0 0 0 0,0 1 1 0 0,-1-1-1 0 0,0 0 1 0 0,0 0-1 0 0,0 1 1 0 0,0-1-1 0 0,0 0 1 0 0,-1 0-1 0 0,1 0 1 0 0,-1 0-1 0 0,0-1 1 0 0,0 1-1 0 0,0 0-13 0 0,-7 5-46 0 0,0-1 0 0 0,-1 0 0 0 0,0-1 1 0 0,0 0-1 0 0,-1 0 0 0 0,0-1 0 0 0,0-1 0 0 0,0 0 0 0 0,0 0 0 0 0,-1-1 0 0 0,1 0 0 0 0,-2-1 46 0 0,-90 7-3582 0 0,82-13 2287 0 0,-14-16 39 0 0</inkml:trace>
  <inkml:trace contextRef="#ctx0" brushRef="#br0" timeOffset="2033.668">2939 1 1804 0 0,'12'6'234'0'0,"-1"0"0"0"0,0 1-1 0 0,-1 1 1 0 0,1 0 0 0 0,-2 0 0 0 0,1 1-1 0 0,-1 1 1 0 0,0-1 0 0 0,-1 1 0 0 0,0 1-1 0 0,-1-1 1 0 0,0 2 0 0 0,-1-1-1 0 0,3 6-233 0 0,5 6 203 0 0,-1 0 0 0 0,-1 0 0 0 0,-1 1 0 0 0,-2 1 0 0 0,0 0 0 0 0,-1 0 0 0 0,-2 0 0 0 0,0 1 0 0 0,-2 0 0 0 0,-1 0 0 0 0,-1 1 0 0 0,-1-1-1 0 0,-1 0 1 0 0,-1 1 0 0 0,-2-1 0 0 0,-1 0 0 0 0,-2 9-203 0 0,0-13 13 0 0,-1 0 0 0 0,-1-1-1 0 0,-1 0 1 0 0,-1 0 0 0 0,-1-1-1 0 0,0 0 1 0 0,-2-1 0 0 0,0 0-1 0 0,-1-1 1 0 0,-1-1 0 0 0,0 0 0 0 0,-1-1-1 0 0,-15 11-12 0 0,8-9-630 0 0,-1-2-1 0 0,0 0 1 0 0,-1-1-1 0 0,0-2 1 0 0,-1-1 0 0 0,-1 0-1 0 0,0-2 1 0 0,0-2-1 0 0,-1 0 1 0 0,-17 2 630 0 0,-10-3-1235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2:2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22 612 996 0 0,'0'0'563'0'0,"0"0"-8"0"0,-4-24 544 0 0,-13-1-586 0 0,81 43 459 0 0,-25 13-902 0 0,-1 2 0 0 0,-2 1 0 0 0,-1 2 0 0 0,-2 2 0 0 0,-2 1 0 0 0,-1 1-1 0 0,-2 1 1 0 0,-2 2 0 0 0,2 8-70 0 0,-18-33 169 0 0,-1 0 0 0 0,-1 1 0 0 0,0 0-1 0 0,-1 1 1 0 0,-1 0 0 0 0,-1 0 0 0 0,-1 0 0 0 0,-1 0-1 0 0,0 1 1 0 0,-2-1 0 0 0,0 10-169 0 0,-1-29 23 0 0,1 1 0 0 0,-1-1 0 0 0,1 0 0 0 0,-1 1 0 0 0,0-1-1 0 0,0 1 1 0 0,1-1 0 0 0,-1 1 0 0 0,0-1 0 0 0,0 1 0 0 0,-1-1 0 0 0,1 1 0 0 0,0-1 0 0 0,0 1 0 0 0,-1-1 0 0 0,1 0-1 0 0,-1 1 1 0 0,1-1 0 0 0,-1 1 0 0 0,1-1 0 0 0,-1 0 0 0 0,0 0 0 0 0,0 1 0 0 0,0-1 0 0 0,0 0 0 0 0,0 0-1 0 0,0 0 1 0 0,0 0 0 0 0,0 0 0 0 0,0 0 0 0 0,0 0 0 0 0,0 0 0 0 0,-1 0 0 0 0,1-1 0 0 0,0 1 0 0 0,-1-1 0 0 0,1 1-1 0 0,-1-1 1 0 0,1 1 0 0 0,0-1 0 0 0,-1 0 0 0 0,1 1 0 0 0,-1-1 0 0 0,1 0 0 0 0,-1 0 0 0 0,1 0 0 0 0,-1 0 0 0 0,1 0-1 0 0,-1-1 1 0 0,1 1 0 0 0,-1 0 0 0 0,1-1 0 0 0,0 1 0 0 0,-1-1 0 0 0,1 0 0 0 0,-1 1 0 0 0,1-1 0 0 0,0 0-1 0 0,0 0 1 0 0,0 1 0 0 0,-1-1 0 0 0,1 0 0 0 0,0 0 0 0 0,0 0 0 0 0,0-1 0 0 0,0 1 0 0 0,0 0 0 0 0,1 0 0 0 0,-1-1-1 0 0,0 1-22 0 0,-5-18 12 0 0,1 0-1 0 0,1 0 0 0 0,1-1 0 0 0,1 1 0 0 0,0-1 0 0 0,2 0 1 0 0,0 1-1 0 0,1-1 0 0 0,1 1 0 0 0,1-1 0 0 0,0 1 0 0 0,2 0 1 0 0,0 0-1 0 0,1 0 0 0 0,1 1 0 0 0,1-1 0 0 0,0 2 0 0 0,2-1 0 0 0,4-5-11 0 0,-7 8-26 0 0,0 1-1 0 0,1 0 0 0 0,1 0 1 0 0,0 1-1 0 0,1 0 0 0 0,1 0 1 0 0,0 1-1 0 0,0 1 0 0 0,1 0 0 0 0,1 0 1 0 0,0 1-1 0 0,0 1 0 0 0,1 0 1 0 0,0 1-1 0 0,0 1 0 0 0,1 0 1 0 0,0 1-1 0 0,0 0 0 0 0,1 1 0 0 0,-1 1 1 0 0,9-1 26 0 0,-13 9-14 0 0,1 0-1 0 0,-1 1 1 0 0,0 1 0 0 0,0 0 0 0 0,0 0 0 0 0,-1 1 0 0 0,0 0 0 0 0,-1 1-1 0 0,1 0 1 0 0,-1 0 0 0 0,-1 1 0 0 0,0 1 0 0 0,0-1 0 0 0,-1 1 0 0 0,0 0-1 0 0,0 1 1 0 0,-1 0 0 0 0,-1 0 0 0 0,0 0 0 0 0,0 0 0 0 0,-1 1-1 0 0,-1 0 1 0 0,0 0 0 0 0,0 0 0 0 0,-1 0 0 0 0,-1 0 0 0 0,0 4 14 0 0,11 151 420 0 0,8-196 136 0 0,0-28-530 0 0,2 1-1 0 0,3 2 0 0 0,2 0 0 0 0,2 2 1 0 0,3 1-1 0 0,16-18-25 0 0,-45 65-35 0 0,0 0 0 0 0,0 0 0 0 0,0 1 0 0 0,1-1 0 0 0,0 1 0 0 0,-1-1 0 0 0,1 1 0 0 0,1 0 0 0 0,-1 1 0 0 0,0-1 0 0 0,1 1 0 0 0,-1 0 0 0 0,1 0 1 0 0,-1 0-1 0 0,1 0 0 0 0,0 1 0 0 0,0 0 0 0 0,0 0 0 0 0,0 0 0 0 0,0 1 0 0 0,0 0 0 0 0,0 0 0 0 0,0 0 0 0 0,0 0 0 0 0,0 1 0 0 0,5 1 35 0 0,9 9-77 0 0,0 1 0 0 0,0 1 1 0 0,-1 0-1 0 0,0 2 0 0 0,-1 0 0 0 0,-1 1 0 0 0,-1 1 0 0 0,0 0 0 0 0,-1 1 1 0 0,-1 0-1 0 0,-1 1 0 0 0,0 1 0 0 0,-1 0 0 0 0,-2 0 0 0 0,0 1 1 0 0,-1 1-1 0 0,-1-1 0 0 0,-1 1 0 0 0,1 7 77 0 0,25 168-4030 0 0,-30-182 2888 0 0</inkml:trace>
  <inkml:trace contextRef="#ctx0" brushRef="#br0" timeOffset="389.939">2086 392 1256 0 0,'9'-20'3771'0'0,"-9"21"-3590"0"0,0-1 0 0 0,1 0 0 0 0,-1 1 0 0 0,1-1 0 0 0,-1 0 0 0 0,0 1 0 0 0,1-1 0 0 0,-1 0 0 0 0,1 0 0 0 0,-1 0 0 0 0,0 1 0 0 0,1-1 0 0 0,-1 0 0 0 0,1 0 0 0 0,-1 0 0 0 0,1 0-1 0 0,-1 0 1 0 0,1 0 0 0 0,-1 0 0 0 0,0 0 0 0 0,1 0 0 0 0,-1 0 0 0 0,1 0 0 0 0,-1 0 0 0 0,1 0 0 0 0,-1 0 0 0 0,1-1-181 0 0,18 204 391 0 0,83 268-69 0 0,-47-198-1303 0 0,-54-273 847 0 0,0 1 0 0 0,-1 0 1 0 0,1-1-1 0 0,-1 1 0 0 0,0 0 0 0 0,1 0 1 0 0,-1-1-1 0 0,1 1 0 0 0,-1 0 1 0 0,0 0-1 0 0,0 0 0 0 0,1-1 0 0 0,-1 1 1 0 0,0 0-1 0 0,0 0 0 0 0,0 0 0 0 0,0 0 1 0 0,0-1-1 0 0,0 1 0 0 0,0 0 0 0 0,0 0 1 0 0,0 0-1 0 0,-1 0 0 0 0,1-1 0 0 0,0 1 1 0 0,0 0-1 0 0,-1 0 0 0 0,1 0 1 0 0,0-1-1 0 0,-1 1 0 0 0,1 0 0 0 0,-1 0 1 0 0,1-1-1 0 0,-1 1 0 0 0,0-1 0 0 0,1 1 1 0 0,-1 0-1 0 0,1-1 0 0 0,-1 1 0 0 0,0-1 1 0 0,0 1-1 0 0,1-1 0 0 0,-1 0 1 0 0,0 1-1 0 0,0-1 0 0 0,1 0 0 0 0,-1 1 1 0 0,0-1-1 0 0,0 0 0 0 0,0 0 0 0 0,0 0 1 0 0,1 0-1 0 0,-2 0 134 0 0,-7-18-1245 0 0</inkml:trace>
  <inkml:trace contextRef="#ctx0" brushRef="#br0" timeOffset="641.506">2320 546 1324 0 0,'6'-4'143'0'0,"0"0"-1"0"0,-1 0 1 0 0,1 1-1 0 0,1 0 0 0 0,-1 0 1 0 0,0 1-1 0 0,1 0 1 0 0,-1 0-1 0 0,1 0 1 0 0,0 1-1 0 0,-1 0 1 0 0,1 0-1 0 0,0 1 1 0 0,0 0-1 0 0,0 0 1 0 0,-1 0-1 0 0,1 1 1 0 0,0 0-1 0 0,0 1-142 0 0,-2 0 64 0 0,0 0 1 0 0,0 0-1 0 0,0 0 1 0 0,-1 1-1 0 0,1 0 0 0 0,-1 0 1 0 0,1 0-1 0 0,-1 0 0 0 0,0 1 1 0 0,-1 0-1 0 0,1 0 0 0 0,0 0 1 0 0,-1 0-1 0 0,0 0 1 0 0,0 1-1 0 0,-1-1 0 0 0,1 1 1 0 0,-1 0-1 0 0,0 0 0 0 0,0 0 1 0 0,0 0-1 0 0,-1 0 1 0 0,0 0-1 0 0,0 1 0 0 0,0-1 1 0 0,0 0-1 0 0,-1 1 0 0 0,0-1 1 0 0,0 0-1 0 0,-1 1 1 0 0,0 2-65 0 0,-12 13 44 0 0,-1-2 0 0 0,-1 0 0 0 0,-1 0 1 0 0,0-2-1 0 0,-1 0 0 0 0,-1 0 1 0 0,-1-2-1 0 0,0-1 0 0 0,-1 0 0 0 0,0-1 1 0 0,-1-1-1 0 0,-1-1 0 0 0,0-1 1 0 0,-22 7-45 0 0,-18 0-1709 0 0,60-25-845 0 0,5 0 1250 0 0</inkml:trace>
  <inkml:trace contextRef="#ctx0" brushRef="#br0" timeOffset="892.786">3298 274 1132 0 0,'-12'-1'273'0'0,"0"1"0"0"0,0 1 0 0 0,1 0-1 0 0,-1 0 1 0 0,0 2 0 0 0,0-1 0 0 0,1 1 0 0 0,-1 1-1 0 0,1 0 1 0 0,0 0 0 0 0,0 1 0 0 0,1 1 0 0 0,-1 0-1 0 0,1 0 1 0 0,0 1 0 0 0,1 0 0 0 0,-5 6-273 0 0,0 0 134 0 0,1 0 0 0 0,0 1 0 0 0,1 0 0 0 0,0 2 1 0 0,2-1-1 0 0,0 1 0 0 0,0 0 0 0 0,2 1 0 0 0,0 0 0 0 0,1 1 0 0 0,0 0 1 0 0,2 0-1 0 0,0 0 0 0 0,1 1 0 0 0,1-1 0 0 0,-1 9-134 0 0,4-7 53 0 0,0-1 0 0 0,1 0-1 0 0,1 0 1 0 0,1 0 0 0 0,0-1-1 0 0,2 1 1 0 0,0-1 0 0 0,1 0 0 0 0,1 0-1 0 0,0 0 1 0 0,8 11-53 0 0,-6-10-173 0 0,0-1 0 0 0,2 1 0 0 0,0-2 0 0 0,1 1 1 0 0,0-2-1 0 0,2 1 0 0 0,0-2 0 0 0,12 11 173 0 0,90 34-4316 0 0,-98-58 3063 0 0</inkml:trace>
  <inkml:trace contextRef="#ctx0" brushRef="#br0" timeOffset="1205.811">3739 397 1652 0 0,'14'9'4477'0'0,"-9"35"-3764"0"0,-5-31-431 0 0,47 379-375 0 0,-50-327-3543 0 0,-10-36 2357 0 0</inkml:trace>
  <inkml:trace contextRef="#ctx0" brushRef="#br0" timeOffset="1454.16">4047 569 2396 0 0,'0'2'752'0'0,"2"-2"-88"0"0,1 0-32 0 0,2 0 12 0 0,6 0-143 0 0,19-2-57 0 0,-10 2 8 0 0,12 0-32 0 0,44-12-140 0 0,-29 6-148 0 0,4-4-284 0 0,4 3 20 0 0,-3-5-884 0 0,5-3 79 0 0,-6 2-543 0 0,4-5 36 0 0</inkml:trace>
  <inkml:trace contextRef="#ctx0" brushRef="#br0" timeOffset="1686.966">4987 206 1372 0 0,'-39'24'3428'0'0,"16"96"-1867"0"0,26-89-1327 0 0,1 1 1 0 0,1-1-1 0 0,2 0 0 0 0,1 0 0 0 0,1-1 1 0 0,2 0-1 0 0,10 20-234 0 0,43 157-262 0 0,-62-198 17 0 0,-1 0-1 0 0,1 0 1 0 0,-1 0 0 0 0,-1 1 0 0 0,0-1 0 0 0,0 0 0 0 0,-1 0 0 0 0,0 0 0 0 0,0 1 0 0 0,-1-1 0 0 0,0 0-1 0 0,-1-1 1 0 0,0 1 0 0 0,-1 0 0 0 0,1-1 0 0 0,-5 7 245 0 0,-8 5-1129 0 0</inkml:trace>
  <inkml:trace contextRef="#ctx0" brushRef="#br0" timeOffset="1953.041">5003 514 2756 0 0,'4'-6'203'0'0,"0"0"-1"0"0,1 0 0 0 0,0 0 1 0 0,0 1-1 0 0,0 0 0 0 0,0 0 1 0 0,1 0-1 0 0,0 1 0 0 0,0-1 1 0 0,0 1-1 0 0,0 1 0 0 0,1-1 1 0 0,-1 1-1 0 0,1 1 1 0 0,0-1-1 0 0,0 1 0 0 0,0 0 1 0 0,0 0-1 0 0,0 1 0 0 0,1 0 1 0 0,-1 0-1 0 0,0 1 0 0 0,1 0 1 0 0,2 1-203 0 0,-4 0 27 0 0,0 1 0 0 0,0 0 1 0 0,-1 1-1 0 0,1-1 0 0 0,-1 1 1 0 0,0 0-1 0 0,0 1 0 0 0,0-1 1 0 0,0 1-1 0 0,0 0 0 0 0,-1 0 1 0 0,0 0-1 0 0,0 1 0 0 0,0-1 0 0 0,0 1 1 0 0,-1 0-1 0 0,0 0 0 0 0,0 1 1 0 0,0-1-1 0 0,0 1 0 0 0,-1-1 1 0 0,0 1-1 0 0,0 0 0 0 0,-1 0 1 0 0,1-1-1 0 0,-1 1 0 0 0,-1 0 1 0 0,1 1-1 0 0,-1-1 0 0 0,0 0 1 0 0,0 0-1 0 0,-1 0 0 0 0,0 0 1 0 0,0 0-1 0 0,0 0 0 0 0,-1-1 1 0 0,0 1-1 0 0,0 0 0 0 0,0 0 0 0 0,-1 0-27 0 0,-4 4-67 0 0,1 0-1 0 0,-2-1 0 0 0,1 1 1 0 0,-1-2-1 0 0,-1 1 0 0 0,1-1 0 0 0,-1 0 1 0 0,-1-1-1 0 0,0 0 0 0 0,0 0 0 0 0,0-1 1 0 0,-1 0-1 0 0,1-1 0 0 0,-6 1 68 0 0,-97 18-4543 0 0,110-24 3285 0 0</inkml:trace>
  <inkml:trace contextRef="#ctx0" brushRef="#br0" timeOffset="2167.207">5642 1 1196 0 0,'6'3'130'0'0,"1"0"1"0"0,-1 0-1 0 0,0 1 0 0 0,0 0 1 0 0,0 1-1 0 0,0-1 0 0 0,-1 1 1 0 0,0 0-1 0 0,0 1 0 0 0,0-1 0 0 0,-1 1 1 0 0,1 0-1 0 0,-1 0 0 0 0,-1 0 1 0 0,1 0-1 0 0,-1 1 0 0 0,0 0 0 0 0,-1-1 1 0 0,0 1-1 0 0,0 0 0 0 0,0 0 1 0 0,-1 0-1 0 0,0 1 0 0 0,0-1 1 0 0,0 6-131 0 0,0-6 113 0 0,6 27 93 0 0,-1-1-1 0 0,-2 1 1 0 0,-1 0 0 0 0,-2 0-1 0 0,-2 0 1 0 0,0 0-1 0 0,-3 0 1 0 0,-1 0 0 0 0,-1 0-1 0 0,-2-1 1 0 0,-1 0-1 0 0,-1-1 1 0 0,-15 29-206 0 0,16-41-325 0 0,-1-1 0 0 0,-1 0 1 0 0,-1 0-1 0 0,-1-2 0 0 0,0 1 1 0 0,-1-2-1 0 0,-1 0 0 0 0,0 0 0 0 0,-1-2 1 0 0,-1 0-1 0 0,0-1 0 0 0,-1 0 0 0 0,-1-2 1 0 0,-8 5 324 0 0,-34 11-1226 0 0</inkml:trace>
  <inkml:trace contextRef="#ctx0" brushRef="#br0" timeOffset="2847.482">230 2064 1428 0 0,'-20'-3'2759'0'0,"48"-3"-1471"0"0,-16 3-1392 0 0,623-82 2564 0 0,-484 70-2213 0 0,365-36 281 0 0,536-38 212 0 0,111-23-158 0 0,445-90-1609 0 0,-1499 187-2906 0 0,-108 14 2702 0 0,-7 2-32 0 0,-27 0-7 0 0</inkml:trace>
  <inkml:trace contextRef="#ctx0" brushRef="#br0" timeOffset="3378.562">1200 2573 888 0 0,'-25'-18'5014'0'0,"20"57"-3996"0"0,6-8-892 0 0,2 0 0 0 0,1-1 1 0 0,1 1-1 0 0,2-1 0 0 0,1 0 0 0 0,1 0 0 0 0,3 3-126 0 0,55 142 485 0 0,49 179-528 0 0,-114-348-199 0 0,0 0 0 0 0,-1 0 0 0 0,0 0 0 0 0,0 0 0 0 0,0 0 0 0 0,-1 0 0 0 0,0 0 0 0 0,0 0 0 0 0,0 0 0 0 0,-1 1 0 0 0,0-1-1 0 0,0-1 1 0 0,-1 1 0 0 0,0 0 0 0 0,0 0 0 0 0,0 0 0 0 0,-1-1 0 0 0,1 1 0 0 0,-3 1 242 0 0,-8-2-1130 0 0</inkml:trace>
  <inkml:trace contextRef="#ctx0" brushRef="#br0" timeOffset="3610.659">1618 2751 1528 0 0,'8'-3'100'0'0,"0"1"0"0"0,1 0 1 0 0,-1 1-1 0 0,0-1 0 0 0,1 1 0 0 0,-1 1 0 0 0,1 0 1 0 0,-1 0-1 0 0,0 1 0 0 0,1 0 0 0 0,-1 0 0 0 0,0 1 0 0 0,1 0 1 0 0,-1 0-1 0 0,0 1 0 0 0,0 0 0 0 0,-1 1 0 0 0,1 0 0 0 0,-1 0 1 0 0,0 0-1 0 0,0 1 0 0 0,0 0 0 0 0,0 1 0 0 0,-1-1 0 0 0,0 1 1 0 0,0 0-1 0 0,-1 1 0 0 0,0-1 0 0 0,0 1 0 0 0,0 0 0 0 0,-1 1 1 0 0,0-1-1 0 0,0 1 0 0 0,-1-1 0 0 0,0 1 0 0 0,0 0 0 0 0,-1 0 1 0 0,0 1-1 0 0,0-1 0 0 0,-1 0 0 0 0,0 5-100 0 0,-7 3 50 0 0,0 0 0 0 0,-1-1 0 0 0,0 1-1 0 0,-1-1 1 0 0,-1-1 0 0 0,-1 1 0 0 0,0-2 0 0 0,0 1 0 0 0,-2-1-1 0 0,1-1 1 0 0,-2 0 0 0 0,0-1 0 0 0,0 0 0 0 0,-1-1-1 0 0,0 0 1 0 0,-1-2 0 0 0,1 1 0 0 0,-2-2 0 0 0,1 0-1 0 0,-1-1 1 0 0,-7 2-50 0 0,-109 29-1979 0 0,83-61-458 0 0,40 6 1284 0 0</inkml:trace>
  <inkml:trace contextRef="#ctx0" brushRef="#br0" timeOffset="3845.277">2450 2431 1708 0 0,'-14'2'286'0'0,"0"1"0"0"0,-1 1 0 0 0,2 0 1 0 0,-1 1-1 0 0,0 0 0 0 0,1 1 0 0 0,0 1 0 0 0,0 0 0 0 0,1 0 0 0 0,0 2 0 0 0,0-1 0 0 0,1 1 1 0 0,0 1-1 0 0,1 0 0 0 0,-3 3-286 0 0,-1 5 152 0 0,0 0 1 0 0,1 0 0 0 0,1 1 0 0 0,1 1-1 0 0,1 0 1 0 0,0 0 0 0 0,2 1 0 0 0,0 0-1 0 0,2 1 1 0 0,0 0 0 0 0,1 0 0 0 0,1 0-1 0 0,1 0 1 0 0,1 9-153 0 0,4-8-9 0 0,1-1 0 0 0,2 0-1 0 0,0 0 1 0 0,1 0 0 0 0,1 0 0 0 0,0-1-1 0 0,2 0 1 0 0,1-1 0 0 0,1 0-1 0 0,0-1 1 0 0,1 0 0 0 0,1-1 0 0 0,1 0-1 0 0,1-1 1 0 0,0 0 0 0 0,1-1 0 0 0,1-1-1 0 0,16 11 10 0 0,-21-16-400 0 0,1-1 1 0 0,0 0-1 0 0,0-1 0 0 0,0 0 0 0 0,1-1 0 0 0,1-1 0 0 0,-1 0 0 0 0,1-1 0 0 0,0 0 0 0 0,0-1 0 0 0,6 0 400 0 0,23 0-1252 0 0</inkml:trace>
  <inkml:trace contextRef="#ctx0" brushRef="#br0" timeOffset="4475.184">2752 2568 1956 0 0,'10'3'5115'0'0,"3"14"-2474"0"0,97 553-1880 0 0,-86-447-4390 0 0,-23-119 2706 0 0,0-5-2343 0 0,0-7 1851 0 0</inkml:trace>
  <inkml:trace contextRef="#ctx0" brushRef="#br0" timeOffset="5160.507">2891 2883 1260 0 0,'0'0'1112'0'0,"0"0"-116"0"0,0 0-106 0 0,5 24 3071 0 0,119-41-2956 0 0,-48 4-1063 0 0,167-39-6551 0 0,-205 43 5320 0 0</inkml:trace>
  <inkml:trace contextRef="#ctx0" brushRef="#br0" timeOffset="5614.198">3721 2541 976 0 0,'8'-7'2603'0'0,"9"-11"6746"0"0,-13 10-10569 0 0,-4 8 892 0 0,0 0-27 0 0,0 0-26 0 0,-23-10-7644 0 0,19 8 6946 0 0</inkml:trace>
  <inkml:trace contextRef="#ctx0" brushRef="#br0" timeOffset="5958.653">3657 2428 836 0 0,'-13'-6'5276'0'0,"5"45"-5106"0"0,7-32 244 0 0,-2 34-168 0 0,3-1 1 0 0,1 0-1 0 0,2 1 0 0 0,1-1 1 0 0,3-1-1 0 0,1 1 0 0 0,2-1 1 0 0,12 31-247 0 0,-9-22 233 0 0,2 6-314 0 0,-2 0 1 0 0,-3 1-1 0 0,-2 0 0 0 0,-2 0 1 0 0,-3 5 80 0 0,-2-58-136 0 0,-1 0 0 0 0,1 0 0 0 0,-1 0 0 0 0,0 0 0 0 0,1 0 0 0 0,-1 1 0 0 0,0-1 0 0 0,0 0 0 0 0,-1 0 0 0 0,1 0-1 0 0,0 0 1 0 0,-1 0 0 0 0,1 0 0 0 0,-1 0 0 0 0,0 0 0 0 0,1 0 0 0 0,-1 0 0 0 0,0-1 0 0 0,0 1 0 0 0,0 0 0 0 0,-1 0 0 0 0,1-1 0 0 0,0 1 0 0 0,-1-1 0 0 0,1 1 0 0 0,-1-1 0 0 0,1 1 0 0 0,-1-1 0 0 0,1 0 0 0 0,-1 0 0 0 0,0 0 0 0 0,0 0 0 0 0,0 0 0 0 0,0 0 0 0 0,0-1 0 0 0,0 1 0 0 0,0 0 0 0 0,0-1 0 0 0,0 0 0 0 0,0 1 0 0 0,0-1 0 0 0,0 0 0 0 0,-1 0 136 0 0,-14-8-1312 0 0</inkml:trace>
  <inkml:trace contextRef="#ctx0" brushRef="#br0" timeOffset="6193.651">3819 2556 964 0 0,'13'-4'233'0'0,"-1"0"1"0"0,1 1-1 0 0,0 1 0 0 0,0 0 1 0 0,0 1-1 0 0,0 0 0 0 0,0 1 1 0 0,0 1-1 0 0,0 0 1 0 0,0 1-1 0 0,0 0 0 0 0,0 0 1 0 0,2 2-234 0 0,-10-2 79 0 0,1 0 1 0 0,0 0 0 0 0,-1 0 0 0 0,1 1 0 0 0,-1-1 0 0 0,1 2 0 0 0,-1-1 0 0 0,0 0 0 0 0,-1 1 0 0 0,1 0 0 0 0,0 0 0 0 0,-1 0 0 0 0,0 1 0 0 0,0-1 0 0 0,-1 1 0 0 0,1 0 0 0 0,-1 0 0 0 0,0 0 0 0 0,0 1 0 0 0,0-1 0 0 0,-1 1 0 0 0,0 0 0 0 0,0-1 0 0 0,-1 1 0 0 0,1 0 0 0 0,-1 0 0 0 0,-1 0 0 0 0,1 0 0 0 0,-1 0 0 0 0,0 1-80 0 0,-5 6 48 0 0,0-1 0 0 0,-1 0 0 0 0,0 0 0 0 0,-1-1 0 0 0,-1 0 0 0 0,0 0 0 0 0,0-1 1 0 0,-1 0-1 0 0,0 0 0 0 0,-1-1 0 0 0,0 0 0 0 0,0-1 0 0 0,-1 0 0 0 0,0-1 0 0 0,0 0 1 0 0,-1 0-1 0 0,0-2 0 0 0,0 1 0 0 0,-1-1 0 0 0,1-1 0 0 0,-1 0 0 0 0,-5 0-48 0 0,5 1-339 0 0,0 0 1 0 0,0-1-1 0 0,0 0 0 0 0,-1-1 0 0 0,0 0 0 0 0,0-2 0 0 0,1 1 0 0 0,-1-2 0 0 0,0 0 0 0 0,0 0 0 0 0,0-1 0 0 0,-5-2 339 0 0,-23-11-1200 0 0</inkml:trace>
  <inkml:trace contextRef="#ctx0" brushRef="#br0" timeOffset="6749.082">4331 2318 2324 0 0,'8'-1'181'0'0,"1"0"-1"0"0,-1 1 0 0 0,0 0 1 0 0,0 0-1 0 0,1 1 0 0 0,-1 0 1 0 0,0 1-1 0 0,0 0 0 0 0,0 0 1 0 0,0 1-1 0 0,-1 0 1 0 0,1 0-1 0 0,-1 1 0 0 0,0 0 1 0 0,1 0-1 0 0,-2 0 0 0 0,1 1 1 0 0,0 0-1 0 0,-1 1 0 0 0,0-1 1 0 0,-1 1-1 0 0,1 0 1 0 0,-1 1-1 0 0,0-1 0 0 0,3 7-180 0 0,6 8 143 0 0,-1 1-1 0 0,-1 1 0 0 0,-1 0 1 0 0,-1 1-1 0 0,-1 0 0 0 0,-2 0 1 0 0,0 1-1 0 0,-1 0 1 0 0,-2 0-1 0 0,0 0 0 0 0,-2 0 1 0 0,0 1-1 0 0,-2 0 0 0 0,-1-1 1 0 0,-1 1-1 0 0,-2-1 0 0 0,0 0 1 0 0,-1 0-1 0 0,-2 0 0 0 0,0-1 1 0 0,-2 0-1 0 0,0 0 1 0 0,-2-1-1 0 0,-1 0 0 0 0,0-1 1 0 0,-2 0-1 0 0,-1-1 0 0 0,0-1 1 0 0,-1 0-1 0 0,-2-1 0 0 0,-13 12-142 0 0,-131 78-1696 0 0,138-97 955 0 0,-1-1 0 0 0,-1-1 0 0 0,0-2 0 0 0,0 0 0 0 0,-1-2 0 0 0,0-1 0 0 0,0-1 1 0 0,0-1-1 0 0,-22-1 741 0 0,7-2-1186 0 0</inkml:trace>
  <inkml:trace contextRef="#ctx0" brushRef="#br0" timeOffset="7184.358">651 2649 1192 0 0,'-15'16'207'0'0,"1"0"1"0"0,0 1-1 0 0,1 0 0 0 0,1 1 1 0 0,1 1-1 0 0,0 0 0 0 0,1 0 1 0 0,2 1-1 0 0,0 0 0 0 0,1 0 1 0 0,0 1-1 0 0,2 0 0 0 0,1 0 1 0 0,0 1-1 0 0,2-1 0 0 0,0 1 1 0 0,2 0-1 0 0,0-1 0 0 0,2 3-207 0 0,6 16 178 0 0,1 0 1 0 0,3 0-1 0 0,1-1 0 0 0,2 0 0 0 0,1-2 1 0 0,3 1-179 0 0,14 18 20 0 0,2-1 1 0 0,3-2 0 0 0,2-2 0 0 0,2-2 0 0 0,2-1 0 0 0,2-2-1 0 0,2-3 1 0 0,46 32-21 0 0,-28-28-922 0 0,1-3-1 0 0,2-3 1 0 0,2-3-1 0 0,24 6 923 0 0,-2-6-1073 0 0</inkml:trace>
  <inkml:trace contextRef="#ctx0" brushRef="#br0" timeOffset="7745.744">5021 2176 1316 0 0,'64'31'3076'0'0,"-56"-23"-2734"0"0,31 31 49 0 0,-3 2 0 0 0,-1 1 0 0 0,-1 2 0 0 0,-3 1 1 0 0,-2 2-1 0 0,-2 0 0 0 0,-2 2 0 0 0,-2 1 0 0 0,-3 1 0 0 0,3 13-391 0 0,-12-30 260 0 0,-2 0-1 0 0,-1 1 1 0 0,-2 0-1 0 0,-1 0 1 0 0,-2 1-1 0 0,-2 28-259 0 0,-35 103 533 0 0,24-140-476 0 0,-1 0-1 0 0,-2-1 1 0 0,0-1-1 0 0,-2 0 1 0 0,0-1-1 0 0,-2-1 1 0 0,0 0-1 0 0,-2-1 1 0 0,0-1-1 0 0,-2-1 1 0 0,0-1-1 0 0,-1 0 1 0 0,-1-2-1 0 0,-16 9-56 0 0,-67 7-1909 0 0,101-35 1701 0 0,0 1 0 0 0,0-1 0 0 0,0-1 1 0 0,1 1-1 0 0,-1 0 0 0 0,1-1 0 0 0,0 0 0 0 0,0 0 1 0 0,0 0-1 0 0,0-1 0 0 0,0 1 0 0 0,1-1 0 0 0,-1 0 0 0 0,1 0 1 0 0,0 0-1 0 0,0-1 0 0 0,1 1 0 0 0,-1-1 0 0 0,1 1 1 0 0,0-1-1 0 0,0 0 0 0 0,1 0 0 0 0,-1 0 0 0 0,1 0 0 0 0,0 0 1 0 0,1 0-1 0 0,-1 0 0 0 0,1 0 0 0 0,0 0 0 0 0,0 0 1 0 0,0-1-1 0 0,1 1 0 0 0,0-2 208 0 0,-1-18-1239 0 0</inkml:trace>
  <inkml:trace contextRef="#ctx0" brushRef="#br0" timeOffset="8103.459">5505 1882 836 0 0,'4'-3'113'0'0,"1"0"0"0"0,0 1-1 0 0,0-1 1 0 0,0 1 0 0 0,0 0 0 0 0,0 0 0 0 0,0 1-1 0 0,0-1 1 0 0,1 1 0 0 0,-1 0 0 0 0,1 0-1 0 0,-1 1 1 0 0,1 0 0 0 0,-1 0 0 0 0,1 0 0 0 0,-1 1-1 0 0,1 0 1 0 0,-1 0 0 0 0,0 0 0 0 0,1 0-1 0 0,-1 1 1 0 0,0 0 0 0 0,0 0 0 0 0,0 0 0 0 0,0 1-1 0 0,0 0 1 0 0,-1 0 0 0 0,1 0 0 0 0,-1 0-1 0 0,0 1 1 0 0,0 0 0 0 0,0 0 0 0 0,0 0 0 0 0,-1 0-1 0 0,0 0 1 0 0,1 1 0 0 0,-2 0 0 0 0,1-1-1 0 0,0 3-112 0 0,1 10 182 0 0,-1 0 0 0 0,0 1 0 0 0,-1-1 0 0 0,-2 1 0 0 0,1 0 0 0 0,-2-1-1 0 0,0 1 1 0 0,-2 0 0 0 0,0-1 0 0 0,0 0 0 0 0,-2 0 0 0 0,0 0-1 0 0,-1 0 1 0 0,0-1 0 0 0,-2 0 0 0 0,0 0 0 0 0,-1 0 0 0 0,0-1-1 0 0,-10 11-181 0 0,18-26 9 0 0,1 0 0 0 0,-1 1 0 0 0,0-1 0 0 0,1 0 0 0 0,-1 0 0 0 0,1 1 0 0 0,-1-1 0 0 0,1 0 0 0 0,-1 1 0 0 0,1-1 0 0 0,-1 1 0 0 0,1-1 0 0 0,-1 1 0 0 0,1-1 0 0 0,-1 1 0 0 0,1-1 0 0 0,-1 1 0 0 0,1-1 0 0 0,0 1 0 0 0,0 0 0 0 0,-1-1 0 0 0,1 1 0 0 0,0 0 1 0 0,0-1-1 0 0,-1 1 0 0 0,1-1 0 0 0,0 1 0 0 0,0 0 0 0 0,0-1 0 0 0,0 1 0 0 0,0 0 0 0 0,0-1 0 0 0,0 1 0 0 0,0 0 0 0 0,1-1 0 0 0,-1 1 0 0 0,0 0 0 0 0,0-1 0 0 0,0 1 0 0 0,1 0 0 0 0,-1-1 0 0 0,0 1 0 0 0,1-1 0 0 0,-1 1 0 0 0,0-1 0 0 0,1 1 0 0 0,-1 0 0 0 0,1-1 0 0 0,-1 0 0 0 0,1 1 0 0 0,-1-1 0 0 0,1 1 0 0 0,-1-1 0 0 0,1 0 0 0 0,0 1 0 0 0,-1-1 0 0 0,1 0 0 0 0,-1 1 0 0 0,1-1 0 0 0,0 0 0 0 0,-1 0 0 0 0,1 0 0 0 0,0 0 0 0 0,-1 0 0 0 0,1 0 0 0 0,0 0 0 0 0,-1 0 0 0 0,1 0 0 0 0,0 0-9 0 0,53-16-372 0 0,-38 10 246 0 0,305-118-6079 0 0,-263 99 5021 0 0</inkml:trace>
  <inkml:trace contextRef="#ctx0" brushRef="#br0" timeOffset="8384.06">6461 1592 1848 0 0,'-2'2'908'0'0,"6"-4"-44"0"0,0 2-176 0 0,4-1-76 0 0,16-4-63 0 0,6-2-33 0 0,5 4-72 0 0,10-4-76 0 0,-3 2-232 0 0,3-2-148 0 0,1 6 0 0 0,2-1-608 0 0,-5-1-669 0 0,-8 1-51 0 0,-15 0 4 0 0,-20 2-20 0 0</inkml:trace>
  <inkml:trace contextRef="#ctx0" brushRef="#br0" timeOffset="8541.436">6360 1922 1184 0 0,'37'10'884'0'0,"2"0"-248"0"0,0-5-48 0 0,6 2-140 0 0,-1-4-84 0 0,4-1-44 0 0,-21-2-500 0 0,12 0-184 0 0,9 0-492 0 0,61-13-460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3:1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589 156 848 0 0,'-1'-8'120'0'0,"-1"1"1"0"0,1-1-1 0 0,-1 1 0 0 0,-1 0 1 0 0,1 0-1 0 0,-1 0 0 0 0,0 0 1 0 0,-1 1-1 0 0,0-1 0 0 0,0 1 1 0 0,0 0-1 0 0,0 0 0 0 0,-1 0 1 0 0,0 1-1 0 0,-1-1 0 0 0,1 1 1 0 0,-1 1-1 0 0,0-1 0 0 0,0 1 0 0 0,0 0 1 0 0,-1 0-1 0 0,0 1 0 0 0,1-1 1 0 0,-1 2-1 0 0,0-1 0 0 0,0 1 1 0 0,-1 0-1 0 0,1 0 0 0 0,0 1 1 0 0,-1 0-1 0 0,1 0 0 0 0,-8 1-120 0 0,-1 0 155 0 0,0 1 0 0 0,0 0 1 0 0,0 1-1 0 0,0 1 0 0 0,1 0 0 0 0,-1 1 0 0 0,1 1 0 0 0,0 0 0 0 0,0 1 0 0 0,0 1 0 0 0,1 1 0 0 0,0 0 0 0 0,0 0 0 0 0,-12 11-155 0 0,11-6 161 0 0,-1 2-1 0 0,2 0 1 0 0,0 1-1 0 0,0 0 1 0 0,2 1-1 0 0,0 0 1 0 0,1 1-1 0 0,1 0 1 0 0,0 1-1 0 0,2 0 1 0 0,0 1-1 0 0,1-1 1 0 0,1 1-1 0 0,1 1 1 0 0,0-1-1 0 0,2 1 1 0 0,1 0-1 0 0,0 0 1 0 0,1 1-161 0 0,3-13 29 0 0,1-1 0 0 0,-1 1 0 0 0,1-1 0 0 0,1 1 0 0 0,-1-1 0 0 0,2 0 0 0 0,-1 0 1 0 0,1-1-1 0 0,0 0 0 0 0,0 1 0 0 0,1-1 0 0 0,0-1 0 0 0,1 1 0 0 0,-1-1 0 0 0,1-1 0 0 0,0 1 0 0 0,0-1 0 0 0,1 0 0 0 0,0-1 0 0 0,0 1 1 0 0,0-2-1 0 0,0 1 0 0 0,1-1 0 0 0,-1 0 0 0 0,1-1 0 0 0,0 0 0 0 0,-1 0 0 0 0,1-1 0 0 0,0 0 0 0 0,0-1 0 0 0,7 0-29 0 0,-4-1-68 0 0,-1 0-1 0 0,1-1 1 0 0,-1 0-1 0 0,0-1 1 0 0,0 0-1 0 0,0-1 1 0 0,-1 0-1 0 0,1 0 1 0 0,-1-1 0 0 0,0-1-1 0 0,0 0 1 0 0,0 0-1 0 0,-1-1 1 0 0,0 0-1 0 0,-1-1 1 0 0,1 0-1 0 0,-1 0 1 0 0,-1 0-1 0 0,0-1 1 0 0,0-1-1 0 0,-1 1 1 0 0,0-1-1 0 0,0 0 1 0 0,-1 0-1 0 0,0-1 1 0 0,-1 1-1 0 0,-1-1 1 0 0,1 0-1 0 0,-2 0 1 0 0,1 0-1 0 0,-2-1 1 0 0,1 1-1 0 0,-1 0 1 0 0,-1-1-1 0 0,-1-7 69 0 0,-8-134 110 0 0,-5 141-47 0 0,23 47-29 0 0,4-11-162 0 0,0 0 0 0 0,2 0 0 0 0,1-2 0 0 0,1 0 0 0 0,0 0 0 0 0,2-2 0 0 0,0 0 0 0 0,19 13 128 0 0,52 59-4287 0 0,-75-75 3048 0 0</inkml:trace>
  <inkml:trace contextRef="#ctx0" brushRef="#br0" timeOffset="418.05">848 1 2064 0 0,'22'110'3632'0'0,"33"149"-1398"0"0,-52-195 1234 0 0,-11-104-2549 0 0,9 20-889 0 0,1 1 0 0 0,1-1 0 0 0,1 1-1 0 0,0 0 1 0 0,2 0 0 0 0,0 0 0 0 0,1 1 0 0 0,1-1 0 0 0,1 2-1 0 0,1-1 1 0 0,0 2 0 0 0,1-1 0 0 0,0 1 0 0 0,2 1 0 0 0,0 0 0 0 0,3-2-30 0 0,-13 14-6 0 0,1 0 0 0 0,-1 0 1 0 0,0 0-1 0 0,1 1 0 0 0,-1-1 1 0 0,1 1-1 0 0,0 0 0 0 0,0 0 1 0 0,0 0-1 0 0,0 1 1 0 0,0-1-1 0 0,0 1 0 0 0,1 0 1 0 0,-1 0-1 0 0,0 1 0 0 0,1-1 1 0 0,-1 1-1 0 0,0 0 1 0 0,1 0-1 0 0,-1 0 0 0 0,0 1 1 0 0,1 0-1 0 0,-1-1 0 0 0,0 2 1 0 0,0-1-1 0 0,0 0 0 0 0,1 1 1 0 0,-1 0-1 0 0,-1 0 1 0 0,1 0-1 0 0,0 0 0 0 0,0 0 1 0 0,-1 1-1 0 0,0 0 0 0 0,1 0 1 0 0,1 2 5 0 0,102 128-50 0 0,-39 28-1008 0 0,-54-44-2967 0 0,-14-113 3812 0 0,0 0 0 0 0,0 0 0 0 0,-1 0 0 0 0,0 0 0 0 0,0 0 0 0 0,0-1 0 0 0,0 1 0 0 0,0 0 1 0 0,-1 0-1 0 0,0-1 0 0 0,0 1 0 0 0,0-1 0 0 0,0 0 0 0 0,0 1 0 0 0,-1-1 0 0 0,1 0 0 0 0,-1 0 1 0 0,0-1-1 0 0,0 1 0 0 0,0 0 0 0 0,0-1 0 0 0,-2 1 213 0 0,-5 3-1087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3:1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24137 3102 1528 0 0,'-1'-25'1002'0'0,"1"23"-962"0"0,0-1 0 0 0,-1 1 0 0 0,0-1 0 0 0,1 1 0 0 0,-1 0 0 0 0,0-1 0 0 0,0 1 0 0 0,0 0 0 0 0,0 0 0 0 0,-1 0 0 0 0,1 0 0 0 0,0 0 0 0 0,-1 0 0 0 0,0 0 0 0 0,1 0 0 0 0,-1 1 0 0 0,0-1 0 0 0,0 1 0 0 0,0-1 0 0 0,0 1 0 0 0,0 0 0 0 0,0-1 0 0 0,0 1 0 0 0,-1 0 0 0 0,1 1 0 0 0,0-1 0 0 0,-1 0 0 0 0,1 1 0 0 0,0-1 0 0 0,-1 1 0 0 0,1 0 0 0 0,-1-1 0 0 0,1 1 0 0 0,-1 0 0 0 0,1 1 0 0 0,-1-1-40 0 0,-8-1 113 0 0,0 1 1 0 0,1 0-1 0 0,-1 1 1 0 0,0 0 0 0 0,0 1-1 0 0,0 0 1 0 0,1 1-1 0 0,-1 0 1 0 0,1 1-1 0 0,0 0 1 0 0,0 0-1 0 0,0 1 1 0 0,0 0 0 0 0,1 1-1 0 0,0 0 1 0 0,0 0-1 0 0,0 1 1 0 0,1 1-1 0 0,0-1 1 0 0,1 1 0 0 0,0 0-1 0 0,0 1 1 0 0,0 0-1 0 0,-1 3-113 0 0,6-9 37 0 0,0 0-1 0 0,0 1 1 0 0,1-1 0 0 0,-1 0-1 0 0,1 1 1 0 0,0-1-1 0 0,0 1 1 0 0,0-1-1 0 0,0 1 1 0 0,0 0 0 0 0,1-1-1 0 0,0 1 1 0 0,0 0-1 0 0,0 0 1 0 0,0-1-1 0 0,0 1 1 0 0,1 0 0 0 0,-1-1-1 0 0,1 1 1 0 0,0 0-1 0 0,0-1 1 0 0,1 1 0 0 0,-1-1-1 0 0,1 0 1 0 0,0 1-1 0 0,0-1 1 0 0,0 0-1 0 0,0 0 1 0 0,0 0 0 0 0,0 0-1 0 0,1-1 1 0 0,0 1-1 0 0,-1-1 1 0 0,1 1-1 0 0,0-1 1 0 0,0 0 0 0 0,3 1-37 0 0,132 46 458 0 0,105-37-517 0 0,-213-14-53 0 0,0-2-1 0 0,-1-1 1 0 0,0-1-1 0 0,0-2 1 0 0,-1-1-1 0 0,0-1 1 0 0,0-1-1 0 0,-1-1 1 0 0,0-2 112 0 0,-25 12-77 0 0,1 0 1 0 0,-1 0-1 0 0,1 0 1 0 0,-1 0-1 0 0,0 0 1 0 0,0 0-1 0 0,0 0 0 0 0,0-1 1 0 0,0 1-1 0 0,0-1 1 0 0,-1 0-1 0 0,1 1 1 0 0,-1-1-1 0 0,1 0 0 0 0,-1 0 1 0 0,0 0-1 0 0,-1 0 1 0 0,1 0-1 0 0,0 0 1 0 0,-1 0-1 0 0,0 0 0 0 0,1 0 1 0 0,-1-1-1 0 0,0 1 1 0 0,-1 0-1 0 0,1 0 1 0 0,-1 0-1 0 0,1 0 0 0 0,-1 0 1 0 0,0 0-1 0 0,0 0 1 0 0,0 0-1 0 0,0 0 1 0 0,-1 0-1 0 0,1 1 0 0 0,-1-1 1 0 0,0 1-1 0 0,0-1 1 0 0,0 1-1 0 0,-1-2 77 0 0,-21-20-365 0 0</inkml:trace>
  <inkml:trace contextRef="#ctx0" brushRef="#br0" timeOffset="371.225">24299 3026 3548 0 0,'-183'-28'572'0'0,"171"29"57"0"0,26 5-406 0 0,29 5-45 0 0,50-6-115 0 0,0-4 0 0 0,0-5-1 0 0,0-3 1 0 0,32-9-63 0 0,-124 16-2 0 0,53-5-236 0 0,0-2-1 0 0,-1-2 0 0 0,0-2 0 0 0,0-3 0 0 0,-1-2 0 0 0,-1-3 0 0 0,10-6 239 0 0,-51 19 4 0 0,0-1 0 0 0,-1 0 1 0 0,1-1-1 0 0,-1 0 0 0 0,-1 0 0 0 0,1-1 0 0 0,-2 0 1 0 0,1 0-1 0 0,-1-1 0 0 0,0 0 0 0 0,-1-1 0 0 0,-1 1 1 0 0,1-1-1 0 0,-2 0 0 0 0,1 0 0 0 0,-2-1 1 0 0,1 1-1 0 0,-2-1 0 0 0,1 0 0 0 0,-2 0 0 0 0,1 0 1 0 0,-2 0-1 0 0,0 0 0 0 0,0 0 0 0 0,-1 0 0 0 0,-1-5-4 0 0,1 7 157 0 0,0 1 0 0 0,0 0 0 0 0,-1 0 0 0 0,-1-1-1 0 0,1 1 1 0 0,-1 1 0 0 0,-1-1 0 0 0,0 0 0 0 0,0 1 0 0 0,0 0-1 0 0,-1 0 1 0 0,-1 0 0 0 0,1 0 0 0 0,-1 1 0 0 0,-1 0 0 0 0,1 0-1 0 0,-1 1 1 0 0,0 0 0 0 0,0 0 0 0 0,-1 1 0 0 0,0-1-1 0 0,0 2 1 0 0,0-1 0 0 0,-1 1 0 0 0,1 0 0 0 0,-1 1 0 0 0,0 0-1 0 0,-8-1-156 0 0,8 8 65 0 0,-1 2 0 0 0,0-1 0 0 0,1 1-1 0 0,0 0 1 0 0,1 1 0 0 0,-1 0 0 0 0,1 0 0 0 0,1 1-1 0 0,-1 0 1 0 0,1 1 0 0 0,1-1 0 0 0,-1 1-1 0 0,2 1 1 0 0,-1-1 0 0 0,1 1 0 0 0,1 0-1 0 0,0 0 1 0 0,0 0 0 0 0,1 1 0 0 0,0-1-1 0 0,1 1 1 0 0,-1 2-65 0 0,-11 59 193 0 0,2 1-1 0 0,4 0 1 0 0,3 1 0 0 0,3-1-1 0 0,5 39-192 0 0,-2-4 255 0 0,24 199 135 0 0,-20-241-372 0 0,14 198-388 0 0,1-91-2738 0 0,-8-146 430 0 0,2-47 332 0 0,-4-3 1206 0 0</inkml:trace>
  <inkml:trace contextRef="#ctx0" brushRef="#br0" timeOffset="-34963.129">0 1784 1100 0 0,'17'0'1138'0'0,"-14"0"-146"0"0,-3 0-69 0 0,0 0-60 0 0,22-4 1952 0 0,15-14-510 0 0,40 7-3347 0 0,-29 5-115 0 0,111-27-4113 0 0,-125 26 4055 0 0</inkml:trace>
  <inkml:trace contextRef="#ctx0" brushRef="#br0" timeOffset="-34682.409">774 1762 1540 0 0,'47'15'7774'0'0,"-56"-49"-10853"0"0,-43-32-303 0 0,29 43 2261 0 0</inkml:trace>
  <inkml:trace contextRef="#ctx0" brushRef="#br0" timeOffset="-34435.968">377 1194 2036 0 0,'-5'-9'1180'0'0,"2"3"-232"0"0,-3 2-152 0 0,6-1-207 0 0,-3 0-337 0 0,-1 0-156 0 0,2 2-8 0 0,-1 1-733 0 0,3-1-615 0 0,-2 0 56 0 0,-2-1 16 0 0</inkml:trace>
  <inkml:trace contextRef="#ctx0" brushRef="#br0" timeOffset="-34250.316">1986 637 1280 0 0,'-9'12'5032'0'0,"-40"123"-4221"0"0,33 87 422 0 0,40-16-570 0 0,20-10-105 0 0,-29-142-643 0 0,-2 1 0 0 0,-3 0-1 0 0,-2 1 1 0 0,0 40 85 0 0,-8-88-287 0 0,0 0 0 0 0,-1-1 0 0 0,0 1 0 0 0,-1-1-1 0 0,0 1 1 0 0,0-1 0 0 0,0 0 0 0 0,-1 0 0 0 0,0 0-1 0 0,0 0 1 0 0,-1 0 0 0 0,0-1 0 0 0,0 0 0 0 0,-1 1 0 0 0,0-1-1 0 0,0-1 1 0 0,0 1 0 0 0,0-1 0 0 0,-1 0 0 0 0,0 0 0 0 0,-6 3 287 0 0,-20 6-1150 0 0</inkml:trace>
  <inkml:trace contextRef="#ctx0" brushRef="#br0" timeOffset="-33986.384">1362 1865 2616 0 0,'10'-3'3157'0'0,"26"-1"-2396"0"0,-36 4-634 0 0,387-20 3077 0 0,-146 10-3283 0 0,-1-13-3731 0 0,-160 5 1204 0 0,-53 5 1460 0 0</inkml:trace>
  <inkml:trace contextRef="#ctx0" brushRef="#br0" timeOffset="-33738.564">1698 615 3520 0 0,'4'-14'3040'0'0,"34"-14"-1920"0"0,2 13-894 0 0,0 1 1 0 0,1 3-1 0 0,0 1 0 0 0,1 2 0 0 0,0 1 1 0 0,0 3-1 0 0,1 1 0 0 0,2 3-226 0 0,13-3-1129 0 0,1 3 0 0 0,-1 3-1 0 0,-1 2 1 0 0,1 2 0 0 0,3 4 1129 0 0,-23-1-1270 0 0,-5 3 12 0 0</inkml:trace>
  <inkml:trace contextRef="#ctx0" brushRef="#br0" timeOffset="-33428.518">2792 1310 1268 0 0,'-299'598'6058'0'0,"288"-568"-6015"0"0,5-11-306 0 0,-1 0 1 0 0,-1 0-1 0 0,0-1 1 0 0,-2 0-1 0 0,0-1 1 0 0,-1 0 0 0 0,0-1-1 0 0,-12 13 263 0 0,-19-9-2650 0 0,24-18 1291 0 0</inkml:trace>
  <inkml:trace contextRef="#ctx0" brushRef="#br0" timeOffset="-33149.06">2177 1645 1504 0 0,'60'-6'7246'0'0,"46"59"-6991"0"0,-92-43 322 0 0,319 209 799 0 0,-123-53-7111 0 0,-164-134 3234 0 0,-31-24 1307 0 0</inkml:trace>
  <inkml:trace contextRef="#ctx0" brushRef="#br0" timeOffset="-28433.091">5562 952 1344 0 0,'42'0'3671'0'0,"-40"0"-3449"0"0,293-47 2338 0 0,-196 31-2345 0 0,215-41-3671 0 0,-274 47 2203 0 0,-5-2 6 0 0</inkml:trace>
  <inkml:trace contextRef="#ctx0" brushRef="#br0" timeOffset="-28165.967">5706 1109 2272 0 0,'9'6'860'0'0,"10"3"-112"0"0,8-1-80 0 0,3 2-84 0 0,9-3-83 0 0,2-1-49 0 0,11 3-76 0 0,-1-3-32 0 0,6-2-228 0 0,4-1-172 0 0,-1-1-4 0 0,2-1-552 0 0,-7-1 52 0 0,-26 0-849 0 0,10 0 49 0 0,4 0 276 0 0</inkml:trace>
  <inkml:trace contextRef="#ctx0" brushRef="#br0" timeOffset="-29374.053">4067 927 2420 0 0,'11'-19'5881'0'0,"-11"30"-3556"0"0,-3 15-2363 0 0,20 215 656 0 0,79 276-117 0 0,-82-375-1682 0 0,-13-82-2497 0 0,-24-41-169 0 0,16-23 2642 0 0</inkml:trace>
  <inkml:trace contextRef="#ctx0" brushRef="#br0" timeOffset="-29113.264">4127 1279 1540 0 0,'1'-7'149'0'0,"1"0"0"0"0,0 0 0 0 0,0 0 0 0 0,1 0 0 0 0,-1 1 0 0 0,1 0 0 0 0,1-1 0 0 0,-1 1 0 0 0,1 0 0 0 0,0 0 0 0 0,1 1 0 0 0,-1-1 0 0 0,1 1 0 0 0,0 0-1 0 0,1 0 1 0 0,-1 1 0 0 0,1 0 0 0 0,0 0 0 0 0,0 0 0 0 0,0 0 0 0 0,0 1 0 0 0,1 0 0 0 0,-1 1 0 0 0,1-1 0 0 0,0 1 0 0 0,0 0 0 0 0,0 1 0 0 0,0 0 0 0 0,0 0 0 0 0,0 0 0 0 0,0 1 0 0 0,0 0 0 0 0,0 0 0 0 0,0 1 0 0 0,0 0 0 0 0,0 0 0 0 0,0 1 0 0 0,0 0-1 0 0,0 0 1 0 0,-1 1 0 0 0,1-1-149 0 0,1 2 36 0 0,0 1 0 0 0,0-1-1 0 0,0 2 1 0 0,-1-1-1 0 0,0 1 1 0 0,0 0-1 0 0,0 0 1 0 0,-1 0 0 0 0,0 1-1 0 0,0 0 1 0 0,0 1-1 0 0,-1-1 1 0 0,0 1-1 0 0,-1 0 1 0 0,0 0 0 0 0,0 1-1 0 0,-1-1 1 0 0,0 1-1 0 0,0 0 1 0 0,-1-1-1 0 0,0 1 1 0 0,-1 0 0 0 0,1 1-1 0 0,-2-1 1 0 0,0 0-1 0 0,0 0 1 0 0,0 0-1 0 0,-1 0 1 0 0,0 0 0 0 0,-1 0-1 0 0,0 0 1 0 0,-1 0-1 0 0,0 0 1 0 0,0-1-1 0 0,-1 1 1 0 0,0-1 0 0 0,0 0-1 0 0,-1 0 1 0 0,0 0-1 0 0,0-1 1 0 0,-1 0-1 0 0,0 0 1 0 0,0 0 0 0 0,-1-1-1 0 0,-2 3-35 0 0,-2-2-208 0 0,0 0-1 0 0,-1 0 1 0 0,0-1 0 0 0,0 0-1 0 0,0-1 1 0 0,0 0 0 0 0,-1-1-1 0 0,0-1 1 0 0,0 0-1 0 0,0-1 1 0 0,-9 1 208 0 0,18-3-175 0 0,0 0 1 0 0,0 0-1 0 0,0-1 1 0 0,0 0 0 0 0,0 0-1 0 0,0 0 1 0 0,0 0-1 0 0,0 0 1 0 0,1-1-1 0 0,-1 0 1 0 0,1 1-1 0 0,-1-2 1 0 0,1 1-1 0 0,0 0 1 0 0,-1 0-1 0 0,1-1 1 0 0,0 0-1 0 0,1 0 1 0 0,-1 0-1 0 0,0 0 1 0 0,1 0 174 0 0,-15-20-1164 0 0</inkml:trace>
  <inkml:trace contextRef="#ctx0" brushRef="#br0" timeOffset="-28851.011">4588 710 1984 0 0,'9'-5'217'0'0,"1"0"-1"0"0,0 1 1 0 0,1 0-1 0 0,-1 0 1 0 0,1 1-1 0 0,0 0 1 0 0,0 1-1 0 0,0 1 1 0 0,0 0-1 0 0,0 0 1 0 0,0 1-1 0 0,0 0 1 0 0,0 1-1 0 0,0 0 1 0 0,4 1-217 0 0,12 10 151 0 0,0 2 0 0 0,-1 0 0 0 0,-1 1 0 0 0,0 2 0 0 0,-1 0 0 0 0,-1 2 0 0 0,-1 1 0 0 0,0 0 0 0 0,-2 2 0 0 0,0 0 0 0 0,-2 1 0 0 0,0 1 0 0 0,-2 1 0 0 0,0 0 0 0 0,-2 1 0 0 0,-1 1 0 0 0,-1 0 0 0 0,-1 1 0 0 0,-2 0 0 0 0,0 1 0 0 0,-2-1 0 0 0,-2 2 0 0 0,0-1 0 0 0,-2 1 0 0 0,0 24-151 0 0,-31 98 475 0 0,13-118-436 0 0,-1-2 1 0 0,-2 0 0 0 0,0-1 0 0 0,-3 0-1 0 0,0-2 1 0 0,-2 0 0 0 0,-1-2 0 0 0,-1-1-1 0 0,-1 0 1 0 0,-2-2 0 0 0,0-1 0 0 0,-1-2 0 0 0,-2-1-1 0 0,0-1 1 0 0,-1-1 0 0 0,0-2 0 0 0,-10 2-40 0 0,-69 16-3450 0 0,108-35 3325 0 0,1 1 0 0 0,-1-1 0 0 0,0 0 0 0 0,0 0 0 0 0,1 0 0 0 0,-1 0-1 0 0,0-1 1 0 0,1 1 0 0 0,-1-1 0 0 0,1 1 0 0 0,0-1 0 0 0,0 0 0 0 0,-1 0 0 0 0,1 0 0 0 0,0 0 0 0 0,1-1 0 0 0,-1 1 0 0 0,0 0 0 0 0,1-1 0 0 0,-1 1 0 0 0,1-1 0 0 0,0 0-1 0 0,0 1 1 0 0,0-1 0 0 0,0 0 0 0 0,0 0 0 0 0,0 1 0 0 0,1-1 0 0 0,0 0 0 0 0,-1 0 0 0 0,1-2 125 0 0,-1-19-1219 0 0</inkml:trace>
  <inkml:trace contextRef="#ctx0" brushRef="#br0" timeOffset="-32881.735">3396 1710 1272 0 0,'20'18'7735'0'0,"-18"62"-7042"0"0,-2-60 37 0 0,43 251-516 0 0,-1 4-8152 0 0,-40-255 6624 0 0</inkml:trace>
  <inkml:trace contextRef="#ctx0" brushRef="#br0" timeOffset="-30413.01">3446 1799 1280 0 0,'0'0'441'0'0,"0"0"-19"0"0,0 0-95 0 0,0 0-79 0 0,0 0-62 0 0,-19 27 1122 0 0,22-24-1201 0 0,0 0-1 0 0,1-1 1 0 0,-1 1-1 0 0,1-1 1 0 0,-1 1-1 0 0,1-1 1 0 0,0 0-1 0 0,0-1 1 0 0,0 1-1 0 0,0-1 0 0 0,0 1 1 0 0,0-1-1 0 0,1 0 1 0 0,-1-1-1 0 0,0 1 1 0 0,0-1-1 0 0,1 0 1 0 0,-1 0-1 0 0,0 0 1 0 0,1 0-1 0 0,-1-1 0 0 0,0 0 1 0 0,0 0-1 0 0,1 0-106 0 0,6 0 128 0 0,39 1 152 0 0,-48 0-254 0 0,5-11-52 0 0,-58 29-55 0 0,31-12 99 0 0,1 0 0 0 0,-1 2-1 0 0,1 0 1 0 0,0 1 0 0 0,1 1 0 0 0,0 0 0 0 0,1 2-1 0 0,0 0 1 0 0,1 1 0 0 0,0 0-18 0 0,15-12 18 0 0,0 0 1 0 0,0 0-1 0 0,0 0 0 0 0,1 0 1 0 0,-1 0-1 0 0,0 0 0 0 0,0 0 1 0 0,1 0-1 0 0,-1 0 0 0 0,1 0 1 0 0,-1 0-1 0 0,1 1 1 0 0,0-1-1 0 0,-1 0 0 0 0,1 0 1 0 0,0 1-1 0 0,0-1 0 0 0,0 0 1 0 0,0 0-1 0 0,0 1 0 0 0,0-1 1 0 0,0 0-1 0 0,0 0 0 0 0,0 0 1 0 0,1 1-1 0 0,-1-1 0 0 0,0 0 1 0 0,1 0-1 0 0,-1 0 0 0 0,1 0 1 0 0,0 1-1 0 0,-1-1 0 0 0,1 0 1 0 0,0 0-1 0 0,-1 0 0 0 0,1 0 1 0 0,0-1-1 0 0,0 1 1 0 0,0 0-1 0 0,0 0 0 0 0,0 0 1 0 0,0-1-1 0 0,0 1 0 0 0,0 0 1 0 0,0-1-1 0 0,0 1 0 0 0,1-1 1 0 0,-1 0-1 0 0,0 1 0 0 0,0-1 1 0 0,0 0-1 0 0,1 1 0 0 0,-1-1 1 0 0,0 0-1 0 0,0 0 0 0 0,1 0 1 0 0,-1 0-1 0 0,0-1 0 0 0,0 1 1 0 0,1 0-1 0 0,-1 0 1 0 0,0-1-1 0 0,0 1 0 0 0,1-1-18 0 0,9 4-29 0 0,143 39 366 0 0,-153-39-337 0 0,1-1-1 0 0,-1 0 1 0 0,0 1-1 0 0,0-1 0 0 0,0 1 1 0 0,0-1-1 0 0,0 1 1 0 0,-1 0-1 0 0,1-1 1 0 0,-1 1-1 0 0,1 0 1 0 0,-1-1-1 0 0,0 1 1 0 0,0 0-1 0 0,0 0 1 0 0,-1-1-1 0 0,1 1 1 0 0,-1 0-1 0 0,1-1 0 0 0,-1 1 1 0 0,0-1-1 0 0,0 1 1 0 0,0-1-1 0 0,0 1 1 0 0,-1-1-1 0 0,1 1 1 0 0,-1-1-1 0 0,1 0 1 0 0,-1 0-1 0 0,0 0 1 0 0,0 0-1 0 0,0 0 1 0 0,0 0 0 0 0,-5 10 21 0 0,-68 95 979 0 0,120-114-329 0 0,41-24-976 0 0,-125 39-6251 0 0,32-11 5328 0 0</inkml:trace>
  <inkml:trace contextRef="#ctx0" brushRef="#br0" timeOffset="-29824.755">3659 825 1688 0 0,'-12'2'3395'0'0,"-42"25"-2459"0"0,27-7-716 0 0,1 1 0 0 0,1 2 1 0 0,0 0-1 0 0,2 2 1 0 0,1 0-1 0 0,1 2 0 0 0,2 0 1 0 0,0 1-1 0 0,2 1 1 0 0,1 1-1 0 0,1 1 0 0 0,2 0 1 0 0,1 0-1 0 0,1 1 0 0 0,2 1 1 0 0,1 1-221 0 0,4-16 20 0 0,1-1-1 0 0,1 1 1 0 0,1-1 0 0 0,0 1 0 0 0,1 0 0 0 0,1-1-1 0 0,1 1 1 0 0,0-1 0 0 0,1 1 0 0 0,1-1-1 0 0,1 0 1 0 0,0 0 0 0 0,2 0 0 0 0,-1-1-1 0 0,2 0 1 0 0,0 0 0 0 0,1-1 0 0 0,1 0 0 0 0,0-1-1 0 0,10 11-19 0 0,-10-15-367 0 0,0-1-1 0 0,0 0 0 0 0,1-1 0 0 0,0 0 0 0 0,0-1 1 0 0,1 0-1 0 0,0-1 0 0 0,0 0 0 0 0,0-1 1 0 0,1 0-1 0 0,0-1 0 0 0,0 0 0 0 0,0-1 0 0 0,0-1 1 0 0,1 0-1 0 0,-1-1 0 0 0,1 0 0 0 0,0-1 368 0 0,16 0-1240 0 0</inkml:trace>
  <inkml:trace contextRef="#ctx0" brushRef="#br0" timeOffset="-26811.841">7665 64 1472 0 0,'62'-62'2467'0'0,"-55"63"-2394"0"0,0 0 1 0 0,0 0-1 0 0,-1 1 0 0 0,1-1 1 0 0,0 1-1 0 0,-1 1 0 0 0,1-1 1 0 0,-1 1-1 0 0,0 0 0 0 0,0 1 1 0 0,0 0-1 0 0,-1 0 0 0 0,1 0 1 0 0,-1 0-1 0 0,0 1 0 0 0,0 0 1 0 0,0 0-1 0 0,-1 0 0 0 0,1 1 1 0 0,-1-1-1 0 0,-1 1 0 0 0,1 0 1 0 0,0 2-74 0 0,-1-4 57 0 0,26 35 126 0 0,-2 0-1 0 0,-1 2 1 0 0,-3 1-1 0 0,-1 1 1 0 0,-2 1-1 0 0,-2 1 1 0 0,-2 1-1 0 0,-2 0-182 0 0,-13 15 1336 0 0,-27-99-730 0 0,21 20-574 0 0,1 0-1 0 0,0 0 1 0 0,1-1-1 0 0,1 1 1 0 0,1-1-1 0 0,1 1 0 0 0,0-1 1 0 0,2 0-1 0 0,0 1 1 0 0,1-1-1 0 0,0 1 0 0 0,2 0 1 0 0,0 0-1 0 0,1 0 1 0 0,1 1-1 0 0,1 0 1 0 0,4-8-32 0 0,-7 14-5 0 0,-1 0 0 0 0,2 0 0 0 0,0 1 0 0 0,0 0 0 0 0,0 0 0 0 0,2 0 0 0 0,-1 1 1 0 0,1 0-1 0 0,0 0 0 0 0,1 1 0 0 0,0 0 0 0 0,0 0 0 0 0,1 1 0 0 0,0 1 1 0 0,0-1-1 0 0,1 2 0 0 0,0-1 0 0 0,0 2 0 0 0,0-1 0 0 0,8-1 5 0 0,-11 10-9 0 0,0 0 1 0 0,0 0-1 0 0,0 1 0 0 0,0-1 0 0 0,-1 2 1 0 0,0-1-1 0 0,0 1 0 0 0,0 0 0 0 0,-1 1 0 0 0,0 0 1 0 0,0 0-1 0 0,-1 0 0 0 0,0 0 0 0 0,0 1 1 0 0,-1 0-1 0 0,0 0 0 0 0,0 0 0 0 0,-1 0 1 0 0,0 1-1 0 0,0 0 0 0 0,-1-1 0 0 0,0 1 0 0 0,0 0 1 0 0,-1 0-1 0 0,0 6 9 0 0,0-8-13 0 0,34 227-252 0 0,-28-266 350 0 0,2 0 1 0 0,1 1 0 0 0,2 0-1 0 0,1 0 1 0 0,2 1 0 0 0,0 1-1 0 0,16-20-85 0 0,-25 40 17 0 0,-2 0-24 0 0,1 0 1 0 0,1 0-1 0 0,-1 1 0 0 0,1-1 1 0 0,1 1-1 0 0,0 1 0 0 0,0-1 1 0 0,0 1-1 0 0,1 0 0 0 0,0 1 1 0 0,0 0-1 0 0,1 0 0 0 0,0 1 1 0 0,0 0-1 0 0,0 0 0 0 0,1 1 1 0 0,-1 0-1 0 0,1 1 0 0 0,0 0 1 0 0,7-1 6 0 0,0 8-20 0 0,0 1-1 0 0,0 1 1 0 0,0 0 0 0 0,-1 1 0 0 0,0 1 0 0 0,-1 1 0 0 0,0 0 0 0 0,0 1 0 0 0,-1 0 0 0 0,0 1 0 0 0,-1 1 0 0 0,0 0 0 0 0,-1 1 0 0 0,0 0 0 0 0,-1 1 0 0 0,-1 0 0 0 0,0 1 0 0 0,0 0 0 0 0,-2 0 0 0 0,0 1 0 0 0,-1 0 0 0 0,3 11 20 0 0,-2-9-391 0 0,0 1 1 0 0,-1 1 0 0 0,-1 0-1 0 0,-1-1 1 0 0,-1 2 0 0 0,-1-1-1 0 0,0 0 1 0 0,-1 15 390 0 0,-24 34-2382 0 0,2-37 1228 0 0</inkml:trace>
  <inkml:trace contextRef="#ctx0" brushRef="#br0" timeOffset="-20962.772">11514 770 2848 0 0,'40'12'7961'0'0,"-29"-13"-9115"0"0,-7-7-4233 0 0,-4 5 4188 0 0,-1 2 30 0 0</inkml:trace>
  <inkml:trace contextRef="#ctx0" brushRef="#br0" timeOffset="-26531.03">7359 1029 2756 0 0,'41'10'3287'0'0,"477"-40"-43"0"0,559-80-3310 0 0,-633 71-6209 0 0,-401 34 4989 0 0</inkml:trace>
  <inkml:trace contextRef="#ctx0" brushRef="#br0" timeOffset="-21224.478">9470 832 2632 0 0,'-13'-8'3428'0'0,"40"1"-2104"0"0,338 20 497 0 0,80-12-2935 0 0,-237-2-2416 0 0,-142-1 2269 0 0,29-12 41 0 0</inkml:trace>
  <inkml:trace contextRef="#ctx0" brushRef="#br0" timeOffset="-25688.459">7208 1692 1452 0 0,'3'-17'2636'0'0,"40"-29"419"0"0,-50 58-2916 0 0,0 0 0 0 0,1 0 1 0 0,0 1-1 0 0,1-1 0 0 0,1 1 1 0 0,0 0-1 0 0,0 1 0 0 0,1-1 1 0 0,1 1-1 0 0,0 7-139 0 0,-7 251 399 0 0,75 113-1139 0 0,-66-376 446 0 0,0 0-1 0 0,0 1 0 0 0,-1-1 1 0 0,0 0-1 0 0,0 0 1 0 0,-1 0-1 0 0,-1-1 0 0 0,1 1 1 0 0,-1 0-1 0 0,-1-1 0 0 0,1 0 1 0 0,-2 1-1 0 0,1-1 0 0 0,-1-1 1 0 0,0 1 294 0 0,-13 11-1201 0 0,-3-7 18 0 0</inkml:trace>
  <inkml:trace contextRef="#ctx0" brushRef="#br0" timeOffset="-25441.204">7477 1892 1332 0 0,'8'-2'121'0'0,"1"-1"0"0"0,0 2 0 0 0,-1-1 0 0 0,1 1-1 0 0,0 0 1 0 0,0 1 0 0 0,0 0 0 0 0,0 1 0 0 0,0 0 0 0 0,0 0-1 0 0,-1 1 1 0 0,1 0 0 0 0,0 0 0 0 0,-1 1 0 0 0,1 0 0 0 0,-1 1 0 0 0,0 0-1 0 0,0 0 1 0 0,-1 1 0 0 0,1-1 0 0 0,-1 2 0 0 0,0-1 0 0 0,0 1 0 0 0,-1 0-1 0 0,1 1 1 0 0,-1-1 0 0 0,-1 1 0 0 0,0 0 0 0 0,0 1 0 0 0,0-1-1 0 0,2 5-120 0 0,-8-5 73 0 0,1-1 0 0 0,-1 1 0 0 0,0-1 0 0 0,-1 0-1 0 0,0 1 1 0 0,0-1 0 0 0,0 0 0 0 0,0 0-1 0 0,-1 0 1 0 0,0-1 0 0 0,-1 1 0 0 0,1-1 0 0 0,-1 1-1 0 0,0-1 1 0 0,0 0 0 0 0,-1 0 0 0 0,1-1-1 0 0,-1 1 1 0 0,0-1 0 0 0,0 0 0 0 0,-4 1-73 0 0,6-2 58 0 0,-22 16-3 0 0,-1-1 1 0 0,-2-2-1 0 0,1 0 1 0 0,-2-2-1 0 0,0-1 1 0 0,-29 9-56 0 0,14-29-3925 0 0,45-4 2724 0 0</inkml:trace>
  <inkml:trace contextRef="#ctx0" brushRef="#br0" timeOffset="-24963.259">8376 1559 888 0 0,'-2'-3'108'0'0,"0"-1"-1"0"0,0 1 0 0 0,0 0 1 0 0,-1 1-1 0 0,1-1 1 0 0,-1 0-1 0 0,0 1 1 0 0,1 0-1 0 0,-1-1 1 0 0,-1 1-1 0 0,1 0 0 0 0,0 1 1 0 0,0-1-1 0 0,-1 0 1 0 0,1 1-1 0 0,-1 0 1 0 0,1 0-1 0 0,-1 0 0 0 0,1 0 1 0 0,-1 0-1 0 0,0 1 1 0 0,1 0-1 0 0,-1 0 1 0 0,0 0-1 0 0,0 0 1 0 0,1 0-1 0 0,-3 1-107 0 0,-10 3 173 0 0,0 1 1 0 0,0 0-1 0 0,1 2 1 0 0,-1 0-1 0 0,1 0 1 0 0,1 1-1 0 0,-1 1 0 0 0,1 0 1 0 0,1 2-1 0 0,0-1 1 0 0,0 1-1 0 0,1 1 0 0 0,1 0 1 0 0,0 1-1 0 0,0 0 1 0 0,1 1-1 0 0,1 0 1 0 0,0 0-1 0 0,0 3-173 0 0,-1-1 96 0 0,0 0 0 0 0,1 0 0 0 0,0 1-1 0 0,1 0 1 0 0,1 1 0 0 0,1 0 0 0 0,1 0 0 0 0,0 0 0 0 0,1 1-1 0 0,1 0 1 0 0,1-1 0 0 0,1 1 0 0 0,0 0 0 0 0,1 0 0 0 0,1 0-1 0 0,3 15-95 0 0,2-9-26 0 0,0-1 0 0 0,2 1-1 0 0,0-1 1 0 0,2 0-1 0 0,1-1 1 0 0,0 0 0 0 0,2-1-1 0 0,0 0 1 0 0,2-1-1 0 0,0-1 1 0 0,2 0 0 0 0,0-1-1 0 0,18 16 27 0 0,127 63-4784 0 0,-127-88 3566 0 0</inkml:trace>
  <inkml:trace contextRef="#ctx0" brushRef="#br0" timeOffset="-23139.425">8497 1779 2052 0 0,'9'0'-179'0'0,"15"0"6169"0"0,-21 0-5857 0 0,-3 0-10 0 0,5 3-65 0 0,40 96 312 0 0,-10 100-712 0 0,-74-141-5285 0 0,32-56 4485 0 0</inkml:trace>
  <inkml:trace contextRef="#ctx0" brushRef="#br0" timeOffset="-22829.105">8791 1912 1336 0 0,'7'-3'5611'0'0,"16"1"-5096"0"0,-15 2-121 0 0,84-11 588 0 0,155-22-1089 0 0,-7-28-5923 0 0,-205 48 4745 0 0</inkml:trace>
  <inkml:trace contextRef="#ctx0" brushRef="#br0" timeOffset="-22579.347">9663 1545 1108 0 0,'-48'19'4462'0'0,"11"64"-3319"0"0,31-53-950 0 0,2 1-1 0 0,1 0 1 0 0,1 0-1 0 0,2 0 0 0 0,1 0 1 0 0,2 0-1 0 0,0 0 1 0 0,3 0-1 0 0,0-1 1 0 0,2 0-1 0 0,2 2-192 0 0,0 7 83 0 0,6 19-514 0 0,-2 0-1 0 0,-3 1 1 0 0,-2 1-1 0 0,0 47 432 0 0,-9-102-195 0 0,0 0-1 0 0,0-1 1 0 0,0 1-1 0 0,0-1 1 0 0,-1 1-1 0 0,0 0 0 0 0,0-1 1 0 0,0 1-1 0 0,0-1 1 0 0,-1 0-1 0 0,1 1 1 0 0,-1-1-1 0 0,-1 0 1 0 0,1 0-1 0 0,0 0 1 0 0,-1 0-1 0 0,0-1 0 0 0,0 1 1 0 0,0-1-1 0 0,-1 1 196 0 0,-11 10-1288 0 0</inkml:trace>
  <inkml:trace contextRef="#ctx0" brushRef="#br0" timeOffset="-22282.917">9671 1890 2600 0 0,'96'-24'5300'0'0,"-81"25"-5193"0"0,0 1-1 0 0,0 0 1 0 0,0 1 0 0 0,-1 0 0 0 0,1 1-1 0 0,-1 1 1 0 0,0 0 0 0 0,0 1 0 0 0,-1 1-1 0 0,1 0 1 0 0,-1 1 0 0 0,-1 0-1 0 0,0 1 1 0 0,0 0 0 0 0,-1 1 0 0 0,1 1-107 0 0,-9-9-5 0 0,-1 0 1 0 0,1 0 0 0 0,-1 1 0 0 0,0-1 0 0 0,0 1 0 0 0,0 0-1 0 0,0 0 1 0 0,-1 0 0 0 0,1-1 0 0 0,-1 2 0 0 0,1-1-1 0 0,-1 0 1 0 0,0 0 0 0 0,0 0 0 0 0,0 0 0 0 0,-1 1 0 0 0,1-1-1 0 0,-1 0 1 0 0,0 1 0 0 0,0-1 0 0 0,0 0 0 0 0,0 1 0 0 0,-1-1-1 0 0,1 0 1 0 0,-1 1 0 0 0,0-1 0 0 0,0 0 0 0 0,0 0 0 0 0,0 0-1 0 0,-1 0 1 0 0,1 0 0 0 0,-1 0 0 0 0,0 0 0 0 0,1 0 0 0 0,-1-1-1 0 0,-1 1 1 0 0,1-1 0 0 0,0 1 0 0 0,-1-1 0 0 0,1 0 0 0 0,-1 0-1 0 0,0 1 5 0 0,-131 64-863 0 0,113-61 361 0 0,-1-1 0 0 0,0-1 0 0 0,0-1 0 0 0,0-1 0 0 0,-1-1 0 0 0,1 0 0 0 0,0-2 0 0 0,0-1 0 0 0,0-1 0 0 0,0 0 0 0 0,-5-3 502 0 0,-9-9-1223 0 0</inkml:trace>
  <inkml:trace contextRef="#ctx0" brushRef="#br0" timeOffset="-22003.896">10165 1382 1664 0 0,'9'-1'201'0'0,"0"0"-1"0"0,1 0 1 0 0,-1 1 0 0 0,0 0-1 0 0,1 1 1 0 0,-1 0 0 0 0,0 0-1 0 0,0 1 1 0 0,0 0 0 0 0,0 1-1 0 0,0 0 1 0 0,0 0 0 0 0,-1 1-1 0 0,1 0 1 0 0,-1 0 0 0 0,0 1-1 0 0,0 0 1 0 0,-1 1 0 0 0,0 0-1 0 0,0 0 1 0 0,0 0-1 0 0,0 1 1 0 0,-1 0 0 0 0,3 4-201 0 0,10 13 216 0 0,-1 1 0 0 0,-1 1 1 0 0,-1 0-1 0 0,-1 1 0 0 0,-1 1 0 0 0,8 25-216 0 0,-16-39 84 0 0,0 0 0 0 0,-1 0 0 0 0,-1 1 0 0 0,0 0 0 0 0,-1 0 0 0 0,-1 0 0 0 0,0 0 0 0 0,-1 0 0 0 0,0 1 0 0 0,-2-1 0 0 0,0 0 0 0 0,0 0 0 0 0,-2 6-84 0 0,-3 4 14 0 0,-1 0 1 0 0,-1-1 0 0 0,-1 0-1 0 0,-1 0 1 0 0,-2-1 0 0 0,0 0-1 0 0,-1-1 1 0 0,-1-1 0 0 0,-1 0-1 0 0,-1 0 1 0 0,-1-2-1 0 0,0 0 1 0 0,-2-1 0 0 0,0-1-1 0 0,-1-1 1 0 0,0 0 0 0 0,-2-2-1 0 0,1 0 1 0 0,-2-1 0 0 0,0-2-1 0 0,-15 6-14 0 0,18-9-606 0 0,-1 0 0 0 0,0-2 0 0 0,0 0 0 0 0,0-1-1 0 0,-1-1 1 0 0,0-1 0 0 0,0-1 0 0 0,-5-1 606 0 0,-12-6-1233 0 0,-27-20 47 0 0</inkml:trace>
  <inkml:trace contextRef="#ctx0" brushRef="#br0" timeOffset="-3636.467">20091 2744 1008 0 0,'4'-59'6467'0'0,"-4"58"-5619"0"0,0-7 551 0 0,1-16-2610 0 0,19 32-3952 0 0,-18-4 3951 0 0</inkml:trace>
  <inkml:trace contextRef="#ctx0" brushRef="#br0" timeOffset="-4907.783">17200 3099 1428 0 0,'104'-11'1067'0'0,"-68"25"-848"0"0,-1 2 1 0 0,-1 2-1 0 0,0 1 1 0 0,-2 2-1 0 0,0 1 1 0 0,-1 1-1 0 0,-2 2 1 0 0,27 28-220 0 0,30 22 347 0 0,270 244 3920 0 0,-354-319-4211 0 0,0-1-1 0 0,1 1 1 0 0,-1-1 0 0 0,0 0 0 0 0,0 0 0 0 0,0 0 0 0 0,0 0-1 0 0,0 0 1 0 0,0 0 0 0 0,0 0 0 0 0,0-1 0 0 0,-1 1 0 0 0,1-1-1 0 0,0 0 1 0 0,-1 1 0 0 0,1-1 0 0 0,-1 0 0 0 0,0 0 0 0 0,1 0-1 0 0,-1 0 1 0 0,0 0 0 0 0,0 0 0 0 0,-1 0 0 0 0,1 0-1 0 0,0 0 1 0 0,-1 0 0 0 0,1-1 0 0 0,-1 1 0 0 0,1 0 0 0 0,-1-1-1 0 0,0 1 1 0 0,0 0 0 0 0,0 0 0 0 0,-1-1 0 0 0,1 1 0 0 0,0 0-1 0 0,-1 0 1 0 0,0-1 0 0 0,0 0-56 0 0,2-7 150 0 0,8-48-219 0 0,1 1-1 0 0,3 0 1 0 0,3 1-1 0 0,2 1 1 0 0,3 0-1 0 0,1 2 1 0 0,4 0-1 0 0,1 1 1 0 0,27-36 69 0 0,40-1-2603 0 0,-14 62-2249 0 0,-78 26 3660 0 0</inkml:trace>
  <inkml:trace contextRef="#ctx0" brushRef="#br0" timeOffset="-4335.924">19111 3177 1132 0 0,'-6'-7'121'0'0,"0"0"1"0"0,-1 1-1 0 0,0 0 0 0 0,0 0 1 0 0,-1 0-1 0 0,1 1 0 0 0,-1 0 0 0 0,0 1 1 0 0,-1-1-1 0 0,1 1 0 0 0,-1 1 1 0 0,0 0-1 0 0,0 0 0 0 0,0 1 0 0 0,0 0 1 0 0,0 1-1 0 0,0-1 0 0 0,0 2 1 0 0,-1 0-1 0 0,1 0 0 0 0,0 0 1 0 0,-1 1-1 0 0,1 0 0 0 0,0 1 0 0 0,-7 2-121 0 0,-10 4 203 0 0,1 2 1 0 0,-1 0-1 0 0,1 1 0 0 0,1 2 0 0 0,0 1 0 0 0,1 0 0 0 0,1 2 0 0 0,0 1 0 0 0,1 0 0 0 0,1 2 0 0 0,0 0 0 0 0,2 1 0 0 0,0 1 0 0 0,1 1 1 0 0,2 0-1 0 0,0 1 0 0 0,1 1 0 0 0,1 0 0 0 0,2 1 0 0 0,0 0 0 0 0,2 1 0 0 0,1 0-203 0 0,6-21 27 0 0,1 1-1 0 0,1 0 0 0 0,-1-1 1 0 0,1 1-1 0 0,0-1 1 0 0,0 1-1 0 0,1 0 1 0 0,0-1-1 0 0,-1 1 0 0 0,2-1 1 0 0,-1 1-1 0 0,1-1 1 0 0,0 0-1 0 0,0 1 1 0 0,0-1-1 0 0,1 0 0 0 0,0-1 1 0 0,0 1-1 0 0,0 0 1 0 0,1-1-1 0 0,-1 1 0 0 0,1-1 1 0 0,0 0-1 0 0,0-1 1 0 0,1 1-1 0 0,-1-1 1 0 0,1 1-1 0 0,-1-1 0 0 0,1-1 1 0 0,0 1-1 0 0,0-1 1 0 0,1 0-1 0 0,-1 0 1 0 0,0 0-1 0 0,1-1 0 0 0,-1 1 1 0 0,1-1-1 0 0,-1-1 1 0 0,1 1-1 0 0,-1-1-26 0 0,16 3-16 0 0,0-1 0 0 0,-1-1 0 0 0,1-1 0 0 0,-1-1 0 0 0,1-1 0 0 0,-1-1 0 0 0,1 0 0 0 0,-1-2 0 0 0,0 0 0 0 0,0-1 16 0 0,-7-2-54 0 0,-1 0 0 0 0,0-1 0 0 0,-1 0 0 0 0,0-1 0 0 0,-1 0 0 0 0,0 0 0 0 0,0-1 0 0 0,-1-1 0 0 0,-1 0 0 0 0,0 0 0 0 0,0 0 0 0 0,-1-1 0 0 0,-1 0 0 0 0,0-1 0 0 0,-1 1 0 0 0,0-1 0 0 0,-1 0 0 0 0,-1 0 0 0 0,0-1 0 0 0,-1 1 0 0 0,-1-1 0 0 0,0 1 0 0 0,0-1 0 0 0,-2 1 0 0 0,0-1 0 0 0,-1 1 0 0 0,-2-12 54 0 0,-44-167 882 0 0,50 192-876 0 0,0 1 0 0 0,0-1-1 0 0,0 0 1 0 0,0 1 0 0 0,0 0-1 0 0,0-1 1 0 0,0 1 0 0 0,0 0 0 0 0,0 0-1 0 0,0 0 1 0 0,0 0 0 0 0,0 0-1 0 0,0 1 1 0 0,0-1 0 0 0,0 1-1 0 0,0-1 1 0 0,0 1 0 0 0,-1 0-1 0 0,1 0 1 0 0,0 0 0 0 0,0 0-1 0 0,0 0 1 0 0,-1 0 0 0 0,1 0-1 0 0,-1 0 1 0 0,1 1 0 0 0,-1-1-1 0 0,1 0 1 0 0,-1 1 0 0 0,1 1-6 0 0,1-2 16 0 0,28 24-216 0 0,0 2 0 0 0,-2 1 1 0 0,0 1-1 0 0,-2 1 1 0 0,-2 1-1 0 0,-1 1 1 0 0,19 34 199 0 0,28 61-4135 0 0,-59-101 2975 0 0</inkml:trace>
  <inkml:trace contextRef="#ctx0" brushRef="#br0" timeOffset="-3886.271">19341 3011 1700 0 0,'12'3'182'0'0,"0"1"-1"0"0,0 0 1 0 0,0 1-1 0 0,-1 0 1 0 0,1 1-1 0 0,-1 0 1 0 0,-1 1 0 0 0,1 0-1 0 0,-1 1 1 0 0,0 0-1 0 0,-1 1 1 0 0,0-1-1 0 0,3 5-181 0 0,16 13 250 0 0,-1 1 0 0 0,-1 1 0 0 0,-1 1 0 0 0,-2 1 0 0 0,-1 2 1 0 0,-2 0-1 0 0,-1 1 0 0 0,-1 1 0 0 0,-2 0 0 0 0,-1 1 0 0 0,-2 1 0 0 0,0 4-250 0 0,-11-35 81 0 0,0 0 0 0 0,0 0 1 0 0,-1 0-1 0 0,0 0 0 0 0,0 1 1 0 0,0-1-1 0 0,0 0 0 0 0,-1 0 1 0 0,0 1-1 0 0,0-1 0 0 0,0 0 1 0 0,-1 1-1 0 0,0-1 0 0 0,0 0 1 0 0,0 0-1 0 0,0 0 0 0 0,-1 0 1 0 0,0 0-1 0 0,0 0 0 0 0,0 0 1 0 0,-1 0-1 0 0,0-1 0 0 0,0 1 1 0 0,0-1-1 0 0,0 0 1 0 0,-1 0-1 0 0,1 0 0 0 0,-1 0 1 0 0,0-1-1 0 0,0 0 0 0 0,-1 1 1 0 0,1-1-1 0 0,-1-1 0 0 0,0 1-81 0 0,2-4 32 0 0,-1 0-1 0 0,0-1 1 0 0,1 1-1 0 0,0-1 1 0 0,-1 0-1 0 0,1 0 1 0 0,0 0-1 0 0,0 0 0 0 0,0-1 1 0 0,0 1-1 0 0,0-1 1 0 0,1 0-1 0 0,-1 1 1 0 0,1-1-1 0 0,0 0 1 0 0,-1-1-1 0 0,2 1 1 0 0,-1 0-1 0 0,0-1 1 0 0,1 1-1 0 0,-1-1 1 0 0,1 1-1 0 0,0-1 1 0 0,0 0-1 0 0,0 1 0 0 0,1-1 1 0 0,-1 0-1 0 0,1 0 1 0 0,0 0-1 0 0,0 0-31 0 0,-1-17-11 0 0,1-1 1 0 0,1 1-1 0 0,0-1 0 0 0,2 1 0 0 0,0 0 0 0 0,2 0 0 0 0,0 0 0 0 0,1 1 0 0 0,1 0 1 0 0,1 0-1 0 0,1 0 0 0 0,1 1 0 0 0,1 1 0 0 0,0-1 0 0 0,1 2 0 0 0,1 0 0 0 0,0 0 0 0 0,2 1 1 0 0,0 1-1 0 0,0 0 0 0 0,2 1 0 0 0,0 1 0 0 0,0 1 0 0 0,1 0 0 0 0,3-1 11 0 0,-10 10-3 0 0,0-1-1 0 0,0 1 1 0 0,0 1 0 0 0,0 0-1 0 0,1 0 1 0 0,-1 1-1 0 0,0 1 1 0 0,1 0 0 0 0,-1 0-1 0 0,1 1 1 0 0,-1 1-1 0 0,0 0 1 0 0,0 0 0 0 0,1 1-1 0 0,-2 0 1 0 0,1 1-1 0 0,0 1 1 0 0,-1 0-1 0 0,0 0 1 0 0,0 1 0 0 0,0 0-1 0 0,-1 0 1 0 0,0 1-1 0 0,0 1 1 0 0,0-1 0 0 0,-1 1-1 0 0,-1 1 1 0 0,1-1-1 0 0,-1 2 1 0 0,-1-1-1 0 0,0 1 1 0 0,0-1 0 0 0,-1 2-1 0 0,0-1 1 0 0,0 1-1 0 0,-1-1 1 0 0,-1 1 0 0 0,0 0-1 0 0,-1 0 1 0 0,0 1-1 0 0,0-1 1 0 0,-1 11 3 0 0,2 130-466 0 0,-3-151 461 0 0,-1 3-183 0 0,0-1 0 0 0,1 0 0 0 0,-1 1 0 0 0,-1-1 0 0 0,1 0 0 0 0,0 1 1 0 0,-1-1-1 0 0,0 0 0 0 0,1 0 0 0 0,-1 0 0 0 0,0-1 0 0 0,-1 1 0 0 0,1 0 0 0 0,0-1 0 0 0,-1 1 0 0 0,0-1 0 0 0,1 0 0 0 0,-1 0 0 0 0,0 0 0 0 0,0 0 1 0 0,0-1-1 0 0,0 1 0 0 0,0-1 0 0 0,-1 1 0 0 0,1-1 0 0 0,0 0 0 0 0,-1-1 0 0 0,1 1 0 0 0,-1 0 0 0 0,1-1 0 0 0,-1 0 0 0 0,1 0 0 0 0,-2 0 188 0 0,-27-17-1172 0 0,0-3 42 0 0</inkml:trace>
  <inkml:trace contextRef="#ctx0" brushRef="#br0" timeOffset="-3078.276">20896 3216 1616 0 0,'1'-2'54'0'0,"-1"0"0"0"0,1 0 0 0 0,-1 0 0 0 0,0 0 0 0 0,0 1 0 0 0,0-1 0 0 0,0 0 0 0 0,0 0 0 0 0,0 0 0 0 0,0 0 0 0 0,-1 0 0 0 0,1 1-1 0 0,-1-1 1 0 0,1 0 0 0 0,-1 0 0 0 0,0 1 0 0 0,0-1 0 0 0,0 0 0 0 0,0 1 0 0 0,0-1 0 0 0,0 1 0 0 0,0-1 0 0 0,0 1 0 0 0,-1 0 0 0 0,1-1 0 0 0,0 1 0 0 0,-1 0 0 0 0,1 0 0 0 0,-1 0 0 0 0,1 0-1 0 0,-1 0 1 0 0,0 0 0 0 0,0 0 0 0 0,1 1 0 0 0,-1-1 0 0 0,0 1 0 0 0,0-1 0 0 0,1 1 0 0 0,-1 0 0 0 0,-1-1-54 0 0,-74-10 918 0 0,58 14-785 0 0,1 0 1 0 0,-1 2 0 0 0,1 0-1 0 0,0 0 1 0 0,1 2 0 0 0,-1 0-1 0 0,1 2 1 0 0,1-1 0 0 0,-1 2-1 0 0,1 0 1 0 0,1 1-1 0 0,0 1 1 0 0,1 0 0 0 0,0 1-1 0 0,1 0 1 0 0,0 1 0 0 0,1 1-1 0 0,-9 15-133 0 0,18-27 38 0 0,0 1 1 0 0,0-1-1 0 0,1 1 0 0 0,-1 0 0 0 0,1 0 0 0 0,0 0 0 0 0,0 1 0 0 0,1-1 0 0 0,-1 0 0 0 0,1 1 1 0 0,0-1-1 0 0,0 1 0 0 0,1-1 0 0 0,-1 1 0 0 0,1-1 0 0 0,0 1 0 0 0,0 0 0 0 0,0-1 0 0 0,1 1 1 0 0,0-1-1 0 0,-1 1 0 0 0,2-1 0 0 0,-1 1 0 0 0,0-1 0 0 0,1 0 0 0 0,0 0 0 0 0,0 0 1 0 0,0 0-1 0 0,1 0 0 0 0,-1 0 0 0 0,1 0 0 0 0,0-1 0 0 0,0 1 0 0 0,0-1 0 0 0,1 0 0 0 0,-1 0 1 0 0,1 0-1 0 0,-1 0 0 0 0,1-1 0 0 0,0 1 0 0 0,0-1 0 0 0,0 0 0 0 0,1 0 0 0 0,-1-1 0 0 0,0 1 1 0 0,1-1-1 0 0,-1 0 0 0 0,2 0-38 0 0,8 3-16 0 0,1 0 0 0 0,0-2 0 0 0,0 0 0 0 0,0 0 1 0 0,0-1-1 0 0,1-1 0 0 0,-1-1 0 0 0,0 0 0 0 0,0-1 0 0 0,0 0 1 0 0,0-1-1 0 0,0-1 0 0 0,-1 0 0 0 0,1-2 0 0 0,-1 1 0 0 0,6-5 16 0 0,-10 1-4 0 0,-2 0-1 0 0,1-1 0 0 0,-2 0 1 0 0,1 0-1 0 0,-1-1 0 0 0,-1 0 1 0 0,0 0-1 0 0,0 0 0 0 0,-1-1 1 0 0,-1 0-1 0 0,0 0 0 0 0,0 0 1 0 0,-1-1-1 0 0,-1 1 0 0 0,0-1 1 0 0,-1 1-1 0 0,0-1 0 0 0,-1 0 1 0 0,0 1-1 0 0,-1-1 0 0 0,-1 0 1 0 0,0-1 4 0 0,2-4 316 0 0,2 16-313 0 0,0 1 0 0 0,0 0 1 0 0,0 0-1 0 0,0 1 0 0 0,1-1 1 0 0,-1 0-1 0 0,0 1 0 0 0,1-1 1 0 0,-1 1-1 0 0,0 0 0 0 0,1 0 0 0 0,-1 0 1 0 0,0 0-1 0 0,1 0 0 0 0,-1 0 1 0 0,0 1-1 0 0,1-1 0 0 0,-1 1 1 0 0,0 0-1 0 0,0 0 0 0 0,1 0 0 0 0,-1 0 1 0 0,0 0-1 0 0,0 0 0 0 0,0 0 1 0 0,1 2-4 0 0,0-2-10 0 0,17 7-29 0 0,0 1-1 0 0,-1 2 0 0 0,0 0 0 0 0,0 0 0 0 0,-1 2 0 0 0,-1 1 0 0 0,0 0 0 0 0,15 16 40 0 0,49 88-5061 0 0,-75-104 3898 0 0</inkml:trace>
  <inkml:trace contextRef="#ctx0" brushRef="#br0" timeOffset="-2581.75">21284 3047 1588 0 0,'0'0'40'0'0,"0"-1"0"0"0,0 1 0 0 0,0-1-1 0 0,0 0 1 0 0,1 1 0 0 0,-1-1 0 0 0,0 1-1 0 0,0-1 1 0 0,0 1 0 0 0,1-1 0 0 0,-1 1 0 0 0,0-1-1 0 0,1 1 1 0 0,-1 0 0 0 0,0-1 0 0 0,1 1 0 0 0,-1-1-1 0 0,1 1 1 0 0,-1 0 0 0 0,1-1 0 0 0,-1 1 0 0 0,1 0-1 0 0,-1-1 1 0 0,1 1 0 0 0,-1 0 0 0 0,1 0 0 0 0,-1 0-1 0 0,1-1 1 0 0,-1 1 0 0 0,1 0 0 0 0,-1 0 0 0 0,1 0-1 0 0,0 0 1 0 0,-1 0 0 0 0,1 0 0 0 0,-1 0-1 0 0,1 0 1 0 0,-1 0 0 0 0,1 0 0 0 0,0 1 0 0 0,-1-1-1 0 0,1 0 1 0 0,-1 0 0 0 0,1 0 0 0 0,-1 1 0 0 0,1-1-1 0 0,-1 0 1 0 0,1 1 0 0 0,-1-1 0 0 0,0 0 0 0 0,1 1-1 0 0,-1-1 1 0 0,1 0 0 0 0,-1 1 0 0 0,0-1 0 0 0,1 1-1 0 0,-1-1 1 0 0,0 1 0 0 0,1-1 0 0 0,-1 1 0 0 0,0-1-1 0 0,0 1 1 0 0,0-1 0 0 0,1 1 0 0 0,-1-1-1 0 0,0 1 1 0 0,0 0 0 0 0,0-1 0 0 0,0 1-40 0 0,31 33 416 0 0,-31-34-386 0 0,11 15 136 0 0,0-1 0 0 0,-1 1 0 0 0,-1 1 0 0 0,-1 0 0 0 0,0 0-1 0 0,-1 1 1 0 0,0 0 0 0 0,-2 0 0 0 0,0 1 0 0 0,-1-1 0 0 0,-1 1-166 0 0,-2-16 105 0 0,0 1-1 0 0,-1-1 0 0 0,1 1 1 0 0,-1-1-1 0 0,1 1 0 0 0,-1-1 1 0 0,0 1-1 0 0,0-1 0 0 0,-1 1 1 0 0,1-1-1 0 0,0 0 0 0 0,-1 1 0 0 0,1-1 1 0 0,-1 1-1 0 0,0-1 0 0 0,0 0 1 0 0,0 1-1 0 0,0-1 0 0 0,0 0 1 0 0,0 0-1 0 0,-1 0 0 0 0,1 0 1 0 0,-1 0-1 0 0,1 0 0 0 0,-1 0 1 0 0,0-1-1 0 0,0 1 0 0 0,0 0 1 0 0,0-1-1 0 0,0 0 0 0 0,0 1 1 0 0,0-1-1 0 0,0 0 0 0 0,-2 0-104 0 0,2-3 38 0 0,1-1 0 0 0,-1 1 0 0 0,1-1 0 0 0,0 0 0 0 0,-1 0 0 0 0,1 0 0 0 0,0 1 0 0 0,1-1 0 0 0,-1 0 0 0 0,0 0 0 0 0,1 0 0 0 0,0 0 0 0 0,0 0 0 0 0,0-1 0 0 0,0 1-1 0 0,0 0 1 0 0,0 0 0 0 0,1 0 0 0 0,0 0 0 0 0,-1 0 0 0 0,1 1 0 0 0,0-1 0 0 0,1 0 0 0 0,-1 0 0 0 0,1-1-38 0 0,11-28-42 0 0,2 0 1 0 0,1 0-1 0 0,1 2 0 0 0,1 0 1 0 0,2 2-1 0 0,1 0 1 0 0,2 1-1 0 0,0 1 0 0 0,20-17 42 0 0,-41 40-16 0 0,1 0 0 0 0,-1 1-1 0 0,1-1 1 0 0,0 1 0 0 0,0-1-1 0 0,0 1 1 0 0,0 0 0 0 0,0 0-1 0 0,0 1 1 0 0,0-1 0 0 0,1 0-1 0 0,-1 1 1 0 0,1 0 0 0 0,-1 0-1 0 0,1 0 1 0 0,0 0 0 0 0,-1 1-1 0 0,1-1 1 0 0,0 1 0 0 0,-1 0-1 0 0,1 0 1 0 0,0 0 0 0 0,-1 1-1 0 0,1-1 1 0 0,0 1-1 0 0,-1 0 1 0 0,1 0 0 0 0,-1 0-1 0 0,1 0 1 0 0,-1 1 0 0 0,0 0-1 0 0,1-1 1 0 0,-1 1 0 0 0,0 0-1 0 0,0 1 17 0 0,71 110 30 0 0,-54-60-18 0 0,-10-22 37 0 0,1 0-1 0 0,2-1 1 0 0,1-1-1 0 0,1 0 1 0 0,1-1-1 0 0,15 18-48 0 0,65 36-1565 0 0,-89-78 1206 0 0,0-1 1 0 0,0 0 0 0 0,0-1-1 0 0,1 0 1 0 0,-1 0 0 0 0,1 0 0 0 0,-1-1-1 0 0,1 0 1 0 0,0-1 0 0 0,-1 0-1 0 0,1 0 1 0 0,0 0 0 0 0,0-1 0 0 0,-1 0-1 0 0,1-1 1 0 0,1 0 358 0 0,42-16-1225 0 0</inkml:trace>
  <inkml:trace contextRef="#ctx0" brushRef="#br0" timeOffset="-2176.053">22603 3064 1724 0 0,'19'-58'3718'0'0,"-20"56"-3153"0"0,-28-18 1360 0 0,17 21-1820 0 0,-1 1 1 0 0,1 1-1 0 0,0 0 1 0 0,-1 0-1 0 0,1 1 0 0 0,1 1 1 0 0,-1 0-1 0 0,1 0 0 0 0,-1 1 1 0 0,1 1-1 0 0,1 0 0 0 0,0 0 1 0 0,0 1-1 0 0,0 0 1 0 0,1 1-1 0 0,0 0 0 0 0,1 1 1 0 0,0-1-1 0 0,0 2 0 0 0,1-1 1 0 0,0 1-1 0 0,1 0 0 0 0,1 0 1 0 0,-1 1-1 0 0,2 0 1 0 0,0 0-1 0 0,0 0 0 0 0,1 0 1 0 0,-2 12-106 0 0,6-12 33 0 0,0-1-1 0 0,0 0 1 0 0,1 1 0 0 0,0-1 0 0 0,1 0 0 0 0,1 0 0 0 0,-1 0 0 0 0,2-1 0 0 0,-1 1 0 0 0,1-1 0 0 0,1 0-1 0 0,0-1 1 0 0,1 1 0 0 0,-1-1 0 0 0,2 0 0 0 0,-1-1 0 0 0,1 0 0 0 0,1 0 0 0 0,-1-1 0 0 0,1 1 0 0 0,1-2-1 0 0,-1 0 1 0 0,1 0 0 0 0,0 0 0 0 0,0-2 0 0 0,1 1 0 0 0,0-1 0 0 0,-1-1 0 0 0,1 0 0 0 0,0 0 0 0 0,1-1-1 0 0,2 0-32 0 0,15 6-88 0 0,1-2 0 0 0,0 0 0 0 0,0-2-1 0 0,0-2 1 0 0,1-1 0 0 0,-1-1 0 0 0,0-1-1 0 0,0-2 1 0 0,1-1 0 0 0,-2-1-1 0 0,1-2 1 0 0,-1-1 0 0 0,0-1 0 0 0,0-1-1 0 0,6-5 89 0 0,-26 10-58 0 0,-1 0 0 0 0,0-1 0 0 0,0 0 0 0 0,0 0 0 0 0,0-1 0 0 0,-1 0 0 0 0,0 0 0 0 0,-1 0 0 0 0,1-1 0 0 0,-2 0 0 0 0,1-1-1 0 0,-1 1 1 0 0,0-1 0 0 0,-1 0 0 0 0,0 0 0 0 0,0-1 0 0 0,-1 1 0 0 0,0-1 0 0 0,-1 0 0 0 0,0 1 0 0 0,0-4 58 0 0,-5 6 48 0 0,1 1 0 0 0,-1 0 0 0 0,0-1 0 0 0,0 1 0 0 0,-1 0 0 0 0,0 1 0 0 0,0-1-1 0 0,0 1 1 0 0,-1-1 0 0 0,1 1 0 0 0,-1 1 0 0 0,-1-1 0 0 0,1 1 0 0 0,-1 0 0 0 0,1 0 0 0 0,-1 0 0 0 0,0 1 0 0 0,0 0 0 0 0,-1 0 0 0 0,1 1 0 0 0,-1-1 0 0 0,1 2 0 0 0,-1-1 0 0 0,0 1 0 0 0,-6-1-48 0 0,-99-10 1028 0 0,111 13-1024 0 0,0 1 0 0 0,-1 0 0 0 0,1 0-1 0 0,0 1 1 0 0,1-1 0 0 0,-1 0 0 0 0,0 0-1 0 0,1 0 1 0 0,-1 0 0 0 0,1 1-1 0 0,-1-1 1 0 0,1 0 0 0 0,0 0 0 0 0,0 1-1 0 0,0-1 1 0 0,0 0 0 0 0,1 1 0 0 0,-1-1-1 0 0,1 0 1 0 0,-1 0 0 0 0,1 0-1 0 0,0 1 1 0 0,0-1 0 0 0,0 0 0 0 0,0 0-1 0 0,0 0 1 0 0,0 0 0 0 0,0 0 0 0 0,1-1-1 0 0,-1 1 1 0 0,1 0 0 0 0,0 0-4 0 0,11 12-203 0 0,1 0 0 0 0,0 0 0 0 0,1-2 0 0 0,1 0 0 0 0,0 0 0 0 0,0-2 0 0 0,1 0 0 0 0,1-1 0 0 0,4 2 203 0 0,23 13-1560 0 0,119 51-3647 0 0,-128-63 4037 0 0</inkml:trace>
  <inkml:trace contextRef="#ctx0" brushRef="#br0" timeOffset="-19282.532">628 3959 876 0 0,'53'-78'5667'0'0,"-53"78"-5603"0"0,0 1 0 0 0,0-1 0 0 0,1 1 0 0 0,-1-1 1 0 0,0 1-1 0 0,0-1 0 0 0,1 1 0 0 0,-1-1 0 0 0,0 1 1 0 0,0-1-1 0 0,1 0 0 0 0,-1 1 0 0 0,0-1 0 0 0,1 1 0 0 0,-1-1 1 0 0,1 0-1 0 0,-1 1 0 0 0,1-1 0 0 0,-1 0 0 0 0,0 0 1 0 0,1 1-1 0 0,-1-1 0 0 0,1 0 0 0 0,-1 0 0 0 0,1 0 1 0 0,-1 1-1 0 0,1-1 0 0 0,0 0 0 0 0,-1 0 0 0 0,1 0 1 0 0,-1 0-1 0 0,1 0 0 0 0,-1 0 0 0 0,1 0 0 0 0,-1 0 1 0 0,1 0-1 0 0,-1-1 0 0 0,1 1 0 0 0,-1 0 0 0 0,1 0 0 0 0,-1 0 1 0 0,1-1-1 0 0,-1 1 0 0 0,1 0 0 0 0,-1 0 0 0 0,1-1 1 0 0,-1 1-1 0 0,0 0 0 0 0,1-1 0 0 0,-1 1 0 0 0,0-1 1 0 0,1 1-1 0 0,-1 0 0 0 0,0-1-64 0 0,3 61-199 0 0,-3-56 339 0 0,13 254 190 0 0,10 56-29 0 0,-23-312-355 0 0,1 1-1 0 0,-1 0 1 0 0,0-1-1 0 0,0 1 1 0 0,0 0-1 0 0,0 0 1 0 0,-1-1-1 0 0,1 1 1 0 0,-1-1 0 0 0,0 1-1 0 0,1 0 1 0 0,-1-1-1 0 0,0 1 1 0 0,0-1-1 0 0,-1 0 1 0 0,1 1-1 0 0,0-1 1 0 0,-1 0 0 0 0,0 0-1 0 0,1 0 1 0 0,-1 0-1 0 0,0 0 1 0 0,0 0-1 0 0,0 0 1 0 0,0-1-1 0 0,-1 1 1 0 0,1-1 0 0 0,0 1-1 0 0,-1-1 1 0 0,1 0-1 0 0,-1 0 1 0 0,1 0-1 0 0,-1 0 1 0 0,1 0-1 0 0,-1-1 1 0 0,0 1 0 0 0,1-1-1 0 0,-1 0 1 0 0,0 0-1 0 0,1 0 1 0 0,-2 0 54 0 0,-72-96-5293 0 0,63 59 4061 0 0</inkml:trace>
  <inkml:trace contextRef="#ctx0" brushRef="#br0" timeOffset="-19080.665">594 3892 988 0 0,'1'-4'124'0'0,"0"-1"1"0"0,1 1-1 0 0,-1 0 0 0 0,1-1 1 0 0,0 1-1 0 0,0 0 0 0 0,0 0 1 0 0,1 0-1 0 0,-1 0 0 0 0,1 1 1 0 0,0-1-1 0 0,0 1 0 0 0,0-1 1 0 0,1 1-1 0 0,-1 0 0 0 0,1 1 0 0 0,0-1 1 0 0,0 0-1 0 0,0 1 0 0 0,0 0 1 0 0,0 0-1 0 0,0 0 0 0 0,0 1 1 0 0,1-1-1 0 0,-1 1 0 0 0,1 0 1 0 0,-1 0-1 0 0,1 0 0 0 0,-1 1 1 0 0,1 0-1 0 0,0 0 0 0 0,-1 0 1 0 0,1 0-1 0 0,-1 1 0 0 0,1 0 1 0 0,-1 0-1 0 0,3 1-124 0 0,44 22 391 0 0,-3 2 0 0 0,0 3 0 0 0,-1 2 0 0 0,-2 2 0 0 0,-2 1-1 0 0,3 6-390 0 0,24 17 259 0 0,217 183-1504 0 0,-257-197-1471 0 0,-31-42 1552 0 0,-7-2-71 0 0</inkml:trace>
  <inkml:trace contextRef="#ctx0" brushRef="#br0" timeOffset="-18864.484">1384 3669 1944 0 0,'-12'29'4578'0'0,"-8"19"-4144"0"0,12-13-255 0 0,2-1 0 0 0,1 1 1 0 0,2 0-1 0 0,2 0 0 0 0,1 0 1 0 0,1 1-1 0 0,2-1 0 0 0,2 0 0 0 0,1-1-179 0 0,52 191-3590 0 0,-47-198 1287 0 0,-8-18 1191 0 0</inkml:trace>
  <inkml:trace contextRef="#ctx0" brushRef="#br0" timeOffset="-18054.611">1924 4059 1060 0 0,'-12'2'174'0'0,"-1"1"1"0"0,1 0-1 0 0,-1 1 0 0 0,1 0 1 0 0,0 1-1 0 0,1 0 0 0 0,-1 1 1 0 0,1 0-1 0 0,0 1 0 0 0,1 0 1 0 0,-1 1-1 0 0,1 0 0 0 0,1 0 1 0 0,0 1-1 0 0,0 1 0 0 0,1 0 1 0 0,0 0-1 0 0,0 0 0 0 0,1 1 1 0 0,1 0-1 0 0,0 0 0 0 0,0 1 1 0 0,1-1-1 0 0,1 1 0 0 0,-2 6-174 0 0,5-15 36 0 0,0-1 0 0 0,0 1-1 0 0,0 0 1 0 0,1-1-1 0 0,-1 1 1 0 0,1 0 0 0 0,0-1-1 0 0,0 1 1 0 0,0 0-1 0 0,0-1 1 0 0,0 1 0 0 0,0 0-1 0 0,1-1 1 0 0,-1 1-1 0 0,1 0 1 0 0,0-1 0 0 0,0 1-1 0 0,0-1 1 0 0,0 1-1 0 0,0-1 1 0 0,0 0 0 0 0,1 1-1 0 0,-1-1 1 0 0,1 0-1 0 0,0 0 1 0 0,-1 0 0 0 0,1 0-1 0 0,0 0 1 0 0,0 0-1 0 0,1-1 1 0 0,-1 1 0 0 0,0-1-1 0 0,0 1 1 0 0,1-1-1 0 0,-1 0 1 0 0,1 0 0 0 0,-1 0-1 0 0,1 0 1 0 0,-1 0-1 0 0,1-1 1 0 0,0 1 0 0 0,-1-1-1 0 0,1 0 1 0 0,0 1-1 0 0,-1-1 1 0 0,1-1-36 0 0,-1 1 7 0 0,9-3 111 0 0,5-7-120 0 0,-1-2 1 0 0,0 0-1 0 0,-1-1 0 0 0,0 0 0 0 0,-1-1 0 0 0,0-1 0 0 0,-2 0 0 0 0,0 0 0 0 0,0-2 0 0 0,7-14 2 0 0,-6 11-188 0 0,-10 20 153 0 0,0 0 0 0 0,0 1 0 0 0,0-1 0 0 0,0 1 0 0 0,0-1 0 0 0,-1 1 0 0 0,1-1 0 0 0,0 1 0 0 0,0 0-1 0 0,0 0 1 0 0,-1 0 0 0 0,1 0 0 0 0,-1 0 0 0 0,1 0 0 0 0,-1 1 0 0 0,1-1 0 0 0,-1 0 0 0 0,1 1 0 0 0,-1-1 0 0 0,0 1 0 0 0,0 0 0 0 0,0-1 0 0 0,0 1 0 0 0,0 0 0 0 0,0-1 0 0 0,-1 1 0 0 0,1 0 0 0 0,0 0 0 0 0,-1 0 0 0 0,0 0-1 0 0,1 0 1 0 0,-1 0 0 0 0,0 0 0 0 0,0-1 0 0 0,0 1 0 0 0,0 0 0 0 0,0 0 35 0 0,65 191-402 0 0,-60-189 454 0 0,0 0 0 0 0,0 0 0 0 0,0 0 0 0 0,1-1 0 0 0,-1 0 0 0 0,1 0 0 0 0,0-1 0 0 0,-1 1 0 0 0,1-1 0 0 0,0-1-1 0 0,1 1 1 0 0,-1-1 0 0 0,0 0 0 0 0,0 0 0 0 0,1-1 0 0 0,-1 0 0 0 0,0 0 0 0 0,0 0 0 0 0,1-1 0 0 0,-1 0 0 0 0,0 0 0 0 0,0 0 0 0 0,0-1 0 0 0,0 0 0 0 0,0 0-1 0 0,0-1 1 0 0,0 0 0 0 0,-1 0 0 0 0,1 0 0 0 0,-1-1 0 0 0,2-1-52 0 0,6 0 62 0 0,-7 2-63 0 0,-1 0 0 0 0,0-1-1 0 0,0 0 1 0 0,0 0-1 0 0,0 0 1 0 0,0 0 0 0 0,-1-1-1 0 0,1 1 1 0 0,-1-1 0 0 0,-1-1-1 0 0,1 1 1 0 0,-1 0 0 0 0,0-1-1 0 0,0 1 1 0 0,0-1-1 0 0,-1 0 1 0 0,0 0 0 0 0,0 0-1 0 0,0 0 1 0 0,-1-1 0 0 0,0-1 1 0 0,-1 7 99 0 0,-2-24 88 0 0,6 27-155 0 0,9 12-15 0 0,1 0-1 0 0,1 0 0 0 0,0-2 1 0 0,0 0-1 0 0,2 0 0 0 0,-1-2 1 0 0,1 0-1 0 0,1-1 0 0 0,0 0 1 0 0,0-2-1 0 0,0 0 1 0 0,1-1-1 0 0,0-1 0 0 0,0-1 1 0 0,1 0-1 0 0,-1-1 0 0 0,1-2 1 0 0,0 0-1 0 0,0-1 0 0 0,-1-1 1 0 0,16-2-17 0 0,-31 3 0 0 0,-1 1 0 0 0,1-1 0 0 0,-1 0 0 0 0,0 0 1 0 0,1-1-1 0 0,-1 1 0 0 0,1-1 0 0 0,-1 1 0 0 0,1-1 0 0 0,-1 0 1 0 0,0-1-1 0 0,0 1 0 0 0,1 0 0 0 0,-1-1 0 0 0,0 0 0 0 0,0 0 1 0 0,0 0-1 0 0,-1 0 0 0 0,1 0 0 0 0,0 0 0 0 0,-1-1 0 0 0,0 1 1 0 0,1-1-1 0 0,-1 0 0 0 0,0 0 0 0 0,0 1 0 0 0,0-1 0 0 0,-1-1 1 0 0,1 1-1 0 0,-1 0 0 0 0,0 0 0 0 0,0-1 0 0 0,0 1 0 0 0,0 0 1 0 0,0-1-1 0 0,-1 1 0 0 0,0-1 0 0 0,1 1 0 0 0,-1-1 0 0 0,-1 1 1 0 0,1-1-1 0 0,0 1 0 0 0,-1 0 0 0 0,0-2 0 0 0,-11-17-74 0 0,-1 0 0 0 0,-2 1 1 0 0,0 0-1 0 0,-1 1 0 0 0,-1 1 0 0 0,0 1 0 0 0,-2 0 1 0 0,0 1-1 0 0,-1 1 0 0 0,-1 1 0 0 0,0 1 0 0 0,-1 0 1 0 0,-15-5 73 0 0,-95-72-3335 0 0,109 72 2017 0 0</inkml:trace>
  <inkml:trace contextRef="#ctx0" brushRef="#br0" timeOffset="-12211.549">7455 3562 848 0 0,'-14'-1'204'0'0,"0"0"1"0"0,0 0-1 0 0,-1 1 0 0 0,1 1 1 0 0,0 1-1 0 0,0 0 0 0 0,0 1 0 0 0,0 0 1 0 0,0 1-1 0 0,0 0 0 0 0,1 1 1 0 0,0 1-1 0 0,0 0 0 0 0,0 1 0 0 0,1 0 1 0 0,0 1-1 0 0,1 1 0 0 0,-1 0 1 0 0,2 0-1 0 0,-1 1 0 0 0,1 0 1 0 0,1 1-1 0 0,0 0 0 0 0,0 0 0 0 0,1 1 1 0 0,1 0-1 0 0,0 1 0 0 0,0 0 1 0 0,1 0-1 0 0,1 0 0 0 0,0 0 0 0 0,1 1 1 0 0,1 0-1 0 0,-1 4-204 0 0,5-8 45 0 0,1-1 0 0 0,0 0 0 0 0,0 0 0 0 0,1 0 0 0 0,0 0 0 0 0,0-1 1 0 0,1 1-1 0 0,0-1 0 0 0,1 0 0 0 0,-1 0 0 0 0,2 0 0 0 0,-1 0 0 0 0,1-1 0 0 0,0 0 0 0 0,1 0 0 0 0,0-1 0 0 0,0 0 0 0 0,0 0 0 0 0,0-1 0 0 0,1 1 1 0 0,3 0-46 0 0,185 77-1539 0 0,-64-74-2101 0 0,-97-9 2434 0 0</inkml:trace>
  <inkml:trace contextRef="#ctx0" brushRef="#br0" timeOffset="-11515.249">8097 3539 1956 0 0,'13'-6'4443'0'0,"3"14"-1751"0"0,53 143-2114 0 0,-33-77-143 0 0,-2 3 1 0 0,-4 1 0 0 0,16 68-436 0 0,-45-146 14 0 0,0 1 1 0 0,0 0-1 0 0,0 0 1 0 0,0 0-1 0 0,-1 0 1 0 0,1 0 0 0 0,0 0-1 0 0,0 0 1 0 0,-1 0-1 0 0,1 0 1 0 0,-1 0-1 0 0,1 0 1 0 0,-1 0 0 0 0,1 1-1 0 0,-1-1 1 0 0,0 0-1 0 0,1 0 1 0 0,-1 0-1 0 0,0 1 1 0 0,0-1-1 0 0,0 0 1 0 0,0 0 0 0 0,0 1-1 0 0,0-1 1 0 0,0 0-1 0 0,-1 0 1 0 0,1 1-1 0 0,0-1 1 0 0,-1 0-1 0 0,1 0 1 0 0,-1 0 0 0 0,1 0-1 0 0,-1 0 1 0 0,0 1-1 0 0,1-1 1 0 0,-1 0-1 0 0,0 0 1 0 0,0-1 0 0 0,0 1-1 0 0,1 0 1 0 0,-1 0-1 0 0,0 0 1 0 0,0 0-1 0 0,0-1 1 0 0,0 1-1 0 0,-1-1 1 0 0,1 1 0 0 0,0 0-1 0 0,0-1 1 0 0,0 0-1 0 0,0 1 1 0 0,-1-1-1 0 0,1 0 1 0 0,0 0-1 0 0,0 1 1 0 0,-1-1 0 0 0,1 0-1 0 0,0 0 1 0 0,0 0-1 0 0,-1-1 1 0 0,1 1-1 0 0,0 0 1 0 0,0 0 0 0 0,0-1-1 0 0,-1 1 1 0 0,1-1-1 0 0,0 1 1 0 0,-1-1-15 0 0,-11-14-41 0 0,1 0 0 0 0,0-1 1 0 0,1-1-1 0 0,1 1 0 0 0,0-2 1 0 0,2 1-1 0 0,0-1 0 0 0,0-1 1 0 0,2 1-1 0 0,0-1 0 0 0,2 0 1 0 0,0-1-1 0 0,1 1 0 0 0,1-1 1 0 0,0 1-1 0 0,2-1 0 0 0,0 0 1 0 0,2 0-1 0 0,2-13 41 0 0,25-126-202 0 0,-15 115 157 0 0,-10 25 45 0 0,1 0 0 0 0,1 0 0 0 0,1 1 0 0 0,0 0 0 0 0,2 0 0 0 0,0 0 0 0 0,1 1 0 0 0,1 1 0 0 0,0-1 0 0 0,1 2-1 0 0,1 0 1 0 0,0 0 0 0 0,1 1 0 0 0,0 1 0 0 0,2 0 0 0 0,-1 1 0 0 0,1 1 0 0 0,1 1 0 0 0,0 0 0 0 0,1 1 0 0 0,0 0 0 0 0,0 2-1 0 0,0 0 1 0 0,1 1 0 0 0,17-2 0 0 0,-30 9 4 0 0,1 1-1 0 0,-1 0 0 0 0,0 0 0 0 0,-1 1 0 0 0,1 0 0 0 0,0 0 1 0 0,-1 0-1 0 0,1 0 0 0 0,-1 1 0 0 0,0 0 0 0 0,0 0 0 0 0,-1 1 1 0 0,1-1-1 0 0,-1 1 0 0 0,0 0 0 0 0,0 0 0 0 0,-1 1 0 0 0,1-1 1 0 0,-1 1-1 0 0,0-1 0 0 0,-1 1 0 0 0,0 0 0 0 0,1 0 0 0 0,-2 0 1 0 0,1 1-1 0 0,-1-1 0 0 0,0 0 0 0 0,0 0 0 0 0,-1 1 0 0 0,0-1 1 0 0,0 1-1 0 0,0-1 0 0 0,-1 0 0 0 0,0 1 0 0 0,0-1 1 0 0,0 0-1 0 0,-3 5-3 0 0,-4 8 62 0 0,-1 0-1 0 0,0 0 1 0 0,-2-1 0 0 0,0 0 0 0 0,-1-1 0 0 0,-1 0 0 0 0,-1-1 0 0 0,0-1 0 0 0,-1 0-1 0 0,-2 0-61 0 0,-197 140 1779 0 0,268-151-1059 0 0,-8-3-1064 0 0,0 2 0 0 0,0 2 0 0 0,-1 2 0 0 0,0 2 0 0 0,0 2 1 0 0,-1 2-1 0 0,8 5 344 0 0,178 95-7986 0 0,-203-96 6740 0 0,-5-4 10 0 0</inkml:trace>
  <inkml:trace contextRef="#ctx0" brushRef="#br0" timeOffset="-10320.305">9219 3627 1532 0 0,'-18'0'780'0'0,"15"0"-125"0"0,3 0-110 0 0,-22 0 1211 0 0,15 0 161 0 0,46 2-959 0 0,398-26-4026 0 0,-316 3 379 0 0,-65 9 1247 0 0</inkml:trace>
  <inkml:trace contextRef="#ctx0" brushRef="#br0" timeOffset="-14052.936">3604 3917 1240 0 0,'0'0'499'0'0,"0"0"97"0"0,0 0-25 0 0,0 0-95 0 0,0 0-102 0 0,5-4 24 0 0,33-34 2643 0 0,46 376-2603 0 0,-33-164-216 0 0,-49-170-181 0 0,0 1 0 0 0,1-1 0 0 0,-1 1 1 0 0,-1 0-1 0 0,1 0 0 0 0,-1 0 0 0 0,0 0 0 0 0,0 0 1 0 0,0 0-1 0 0,-1 0 0 0 0,0 0 0 0 0,0 1 1 0 0,0-1-1 0 0,0 0 0 0 0,-1 0 0 0 0,0 0 0 0 0,0 0 1 0 0,-1 0-1 0 0,1 0 0 0 0,-1 0 0 0 0,0-1 1 0 0,0 1-1 0 0,-1 0 0 0 0,1-1 0 0 0,-1 0 0 0 0,0 1 1 0 0,0-1-1 0 0,0 0 0 0 0,-1-1 0 0 0,0 1 0 0 0,1 0 1 0 0,-1-1-1 0 0,0 0 0 0 0,-1 0 0 0 0,1 0 1 0 0,0-1-1 0 0,-1 1 0 0 0,0-1 0 0 0,-3 1-41 0 0,3-4 35 0 0,0-1 0 0 0,1 1 0 0 0,-1-1 0 0 0,0 0 1 0 0,1-1-1 0 0,-1 1 0 0 0,1-1 0 0 0,-1 0 0 0 0,1 0 0 0 0,0 0 0 0 0,0 0 0 0 0,1-1 0 0 0,-1 1 0 0 0,1-1 0 0 0,0 0 0 0 0,0 0 0 0 0,0-1 0 0 0,0 1 0 0 0,1 0 1 0 0,-1-1-1 0 0,1 0 0 0 0,0 1 0 0 0,1-1 0 0 0,-1 0 0 0 0,1 0 0 0 0,0 0 0 0 0,0-3-35 0 0,-6-34 77 0 0,2-1 0 0 0,1 0 0 0 0,3-1 0 0 0,1 1 0 0 0,3 0 0 0 0,1 0 0 0 0,2 0 0 0 0,2 1 0 0 0,2 0 0 0 0,3-5-77 0 0,-3 1 20 0 0,2-1 1 0 0,2 2-1 0 0,2 0 1 0 0,2 0-1 0 0,2 2 0 0 0,1 0 1 0 0,3 2-1 0 0,1 0 0 0 0,2 2 1 0 0,2 1-1 0 0,2 1 1 0 0,1 2-1 0 0,1 1 0 0 0,10-6-20 0 0,-34 34-45 0 0,0-1 0 0 0,1 1 0 0 0,0 0-1 0 0,0 1 1 0 0,1 0 0 0 0,0 1 0 0 0,-1 0 0 0 0,1 1-1 0 0,1 0 1 0 0,-1 1 0 0 0,0 0 0 0 0,1 1-1 0 0,10-1 46 0 0,-18 3-81 0 0,1-1 1 0 0,0 1-1 0 0,-1 0 0 0 0,1 0 0 0 0,-1 1 0 0 0,1 0 0 0 0,-1-1 0 0 0,0 1 0 0 0,0 1 0 0 0,0-1 1 0 0,0 0-1 0 0,0 1 0 0 0,0 0 0 0 0,-1 0 0 0 0,1 0 0 0 0,-1 1 0 0 0,0-1 0 0 0,0 1 0 0 0,0-1 1 0 0,0 1-1 0 0,-1 0 0 0 0,1 0 0 0 0,-1 1 0 0 0,0-1 0 0 0,-1 0 0 0 0,1 1 0 0 0,0 3 81 0 0,22 132-4856 0 0,-28-106 3610 0 0,-17 25 12 0 0</inkml:trace>
  <inkml:trace contextRef="#ctx0" brushRef="#br0" timeOffset="-13600.586">3732 4124 848 0 0,'-16'7'4282'0'0,"19"-13"-1334"0"0,22-10-2781 0 0,1 2 1 0 0,0 0-1 0 0,1 2 1 0 0,1 1-1 0 0,0 1 1 0 0,0 1-1 0 0,1 2 0 0 0,0 1 1 0 0,0 1-1 0 0,1 1 1 0 0,6 1-168 0 0,-27 4 11 0 0,-1 0 1 0 0,1 1 0 0 0,-1 0 0 0 0,0 0 0 0 0,0 1 0 0 0,0 0-1 0 0,0 0 1 0 0,0 1 0 0 0,-1 0 0 0 0,1 0 0 0 0,-1 1-1 0 0,0 0 1 0 0,-1 0 0 0 0,1 1 0 0 0,-1 0 0 0 0,0 0 0 0 0,0 0-1 0 0,-1 1 1 0 0,0 0 0 0 0,0 0 0 0 0,0 0 0 0 0,-1 0 0 0 0,0 1-1 0 0,-1 0 1 0 0,0 0 0 0 0,0 0 0 0 0,0 0 0 0 0,-1 0 0 0 0,-1 1-1 0 0,1-1 1 0 0,-1 0 0 0 0,-1 1 0 0 0,1 0 0 0 0,-1-1 0 0 0,-1 1-1 0 0,0-1 1 0 0,0 0 0 0 0,-1 1 0 0 0,0-1 0 0 0,0 0-1 0 0,-1 1 1 0 0,-2 5-12 0 0,1-6 30 0 0,2-1 12 0 0,0 0 0 0 0,-1 0 0 0 0,0 0 0 0 0,0-1 0 0 0,-1 1 0 0 0,0-1 0 0 0,0 0 0 0 0,0 0 0 0 0,-1 0 0 0 0,0 0 0 0 0,0-1 0 0 0,0 0 0 0 0,-1 0 0 0 0,0-1 0 0 0,0 1-42 0 0,5-5 161 0 0,1 0-36 0 0,-2-5-2 0 0,2-13-106 0 0,1 0 0 0 0,1-1 0 0 0,0 1 0 0 0,1 0 0 0 0,1 1 0 0 0,1-1 0 0 0,0 1 0 0 0,1-1 0 0 0,1 1 0 0 0,1 1 0 0 0,1 0 1 0 0,0 0-1 0 0,0 1 0 0 0,2 0 0 0 0,0 0 0 0 0,1 1 0 0 0,0 1 0 0 0,9-8-17 0 0,115-114-1089 0 0,-24 77-3044 0 0,-74 54 168 0 0,-29 4 2760 0 0</inkml:trace>
  <inkml:trace contextRef="#ctx0" brushRef="#br0" timeOffset="-12632.319">5105 3996 1256 0 0,'-11'-5'141'0'0,"-1"1"1"0"0,0 0-1 0 0,1 1 0 0 0,-1 0 1 0 0,0 1-1 0 0,0 1 0 0 0,0 0 1 0 0,-1 0-1 0 0,1 1 0 0 0,0 1 0 0 0,0 0 1 0 0,0 0-1 0 0,0 2 0 0 0,0-1 1 0 0,0 1-1 0 0,0 1 0 0 0,1 0 1 0 0,0 1-1 0 0,0 0 0 0 0,0 1 0 0 0,0 0 1 0 0,1 0-1 0 0,0 1 0 0 0,0 1 1 0 0,1 0-1 0 0,0 0 0 0 0,0 1 1 0 0,1 0-1 0 0,0 0 0 0 0,-1 3-141 0 0,2-1 120 0 0,1 1-1 0 0,0 0 1 0 0,1 0-1 0 0,0 0 1 0 0,1 1-1 0 0,1-1 1 0 0,-1 1 0 0 0,2 0-1 0 0,0 0 1 0 0,1 1-1 0 0,0-1 1 0 0,1 0-1 0 0,0 2-119 0 0,1-10 43 0 0,1 1-1 0 0,0 0 1 0 0,0 0-1 0 0,0-1 1 0 0,1 1-1 0 0,0-1 0 0 0,0 0 1 0 0,0 0-1 0 0,1 0 1 0 0,-1 0-1 0 0,1 0 1 0 0,0-1-1 0 0,1 1 1 0 0,-1-1-1 0 0,1-1 1 0 0,0 1-1 0 0,0 0 0 0 0,0-1 1 0 0,0 0-1 0 0,0 0 1 0 0,1-1-1 0 0,-1 0 1 0 0,1 0-1 0 0,0 0 1 0 0,0 0-1 0 0,0-1 1 0 0,0 0-1 0 0,0 0 1 0 0,0-1-1 0 0,0 1 0 0 0,0-2 1 0 0,0 1-1 0 0,0 0 1 0 0,5-2-43 0 0,5-7 29 0 0,-1 0 0 0 0,1-1 0 0 0,-1-1 0 0 0,-1 0 0 0 0,0-1 1 0 0,-1 0-1 0 0,0-1 0 0 0,-1-1 0 0 0,-1 0 0 0 0,0 0 0 0 0,0-1 0 0 0,-2-1 0 0 0,0 0 1 0 0,-1 0-1 0 0,0-1 0 0 0,-1 0 0 0 0,-1 0 0 0 0,-1 0 0 0 0,-1-1 0 0 0,1-6-29 0 0,13-25 90 0 0,33-69-333 0 0,-38 119-128 0 0,3 17 324 0 0,0 0 1 0 0,-1 0 0 0 0,-1 2-1 0 0,0 0 1 0 0,-2 0 0 0 0,0 1-1 0 0,-2 0 1 0 0,0 1 0 0 0,-1 1-1 0 0,-2-1 1 0 0,0 1 0 0 0,-1 1-1 0 0,-1-1 1 0 0,0 16 46 0 0,2 100 937 0 0,6-180-530 0 0,68-210-40 0 0,-47 148-824 0 0,-33 102 419 0 0,1 1 0 0 0,0-1 0 0 0,0 1 0 0 0,0 0 0 0 0,0-1 0 0 0,0 1 0 0 0,1 0 0 0 0,-1 0 0 0 0,0 0 0 0 0,0 0 0 0 0,0 1 0 0 0,0-1 0 0 0,0 1 0 0 0,0-1 0 0 0,0 1 0 0 0,-1 0 0 0 0,1-1 0 0 0,0 1 0 0 0,0 0 0 0 0,0 0 0 0 0,-1 1 0 0 0,1-1 0 0 0,0 0 0 0 0,-1 0 0 0 0,1 1 0 0 0,-1-1 0 0 0,0 1 0 0 0,1-1 0 0 0,-1 1 0 0 0,0 0 0 0 0,0-1 0 0 0,0 1 0 0 0,0 0 0 0 0,0 0 0 0 0,-1 0 0 0 0,1 0 0 0 0,0 0 0 0 0,-1 0 38 0 0,1-1-26 0 0,47 160-758 0 0,-46-161 785 0 0,1 0 0 0 0,-1-1 0 0 0,0 1 0 0 0,1 0 0 0 0,-1-1 0 0 0,0 1 0 0 0,1-1 1 0 0,-1 0-1 0 0,0 0 0 0 0,0 0 0 0 0,0 0 0 0 0,0 0 0 0 0,0 0 0 0 0,0-1 0 0 0,0 1 0 0 0,0-1 0 0 0,0 1 0 0 0,0-1 0 0 0,-1 0 0 0 0,1 0 0 0 0,-1 0 0 0 0,1 0 1 0 0,-1 0-1 0 0,0 0 0 0 0,0 0 0 0 0,0 0 0 0 0,0 0 0 0 0,0 0 0 0 0,0-1-1 0 0,0 1-8 0 0,29-37 83 0 0,-10 10-85 0 0,2 1 1 0 0,0 1 0 0 0,2 1 0 0 0,1 1 0 0 0,2 1 0 0 0,13-9 9 0 0,98-34-227 0 0,-133 66 218 0 0,0 0 1 0 0,0 1-1 0 0,0-1 1 0 0,1 1-1 0 0,-1 1 1 0 0,0-1-1 0 0,0 1 1 0 0,0-1-1 0 0,0 1 1 0 0,0 1-1 0 0,0-1 1 0 0,0 1-1 0 0,0 0 1 0 0,-1 0-1 0 0,1 0 1 0 0,-1 1-1 0 0,1 0 1 0 0,-1 0-1 0 0,0 0 0 0 0,0 0 1 0 0,0 0-1 0 0,-1 1 1 0 0,1 0-1 0 0,-1 0 1 0 0,0 0-1 0 0,0 0 1 0 0,0 0-1 0 0,2 4 9 0 0,5 12-131 0 0,-1 1 1 0 0,-1 0-1 0 0,0 0 0 0 0,-2 1 0 0 0,0 0 1 0 0,-2 0-1 0 0,0 0 0 0 0,-1 11 131 0 0,12 52-2261 0 0,-7-53 1105 0 0</inkml:trace>
  <inkml:trace contextRef="#ctx0" brushRef="#br0" timeOffset="-9111.578">10531 3451 1004 0 0,'0'0'616'0'0,"0"0"-54"0"0,0 0-20 0 0,-8 4-140 0 0,-26 12 4 0 0,-23-24 358 0 0,47 3-701 0 0,-1 0 0 0 0,1-1 0 0 0,0 0 0 0 0,1-1 0 0 0,0 0 0 0 0,0 0 0 0 0,0-1 0 0 0,1-1 1 0 0,0 1-1 0 0,0-1 0 0 0,1 0 0 0 0,1-1 0 0 0,-1 0 0 0 0,2 0 0 0 0,-1 0 0 0 0,1-1 0 0 0,1 1 0 0 0,0-1 0 0 0,0-1 1 0 0,1 1-1 0 0,1 0 0 0 0,0-1 0 0 0,0 1 0 0 0,1-1 0 0 0,1 1 0 0 0,0-1 0 0 0,0 0 0 0 0,1 1 0 0 0,1-1 0 0 0,0 1 1 0 0,0-1-1 0 0,1 1 0 0 0,1 0 0 0 0,0 0 0 0 0,0 0 0 0 0,1 1 0 0 0,0-1 0 0 0,1 1 0 0 0,1 0 0 0 0,-1 1 0 0 0,1 0 1 0 0,1 0-1 0 0,4-5-63 0 0,-8 11 6 0 0,0-1 0 0 0,1 1 0 0 0,-1-1 1 0 0,0 1-1 0 0,1 0 0 0 0,0 1 0 0 0,0-1 1 0 0,0 1-1 0 0,0 0 0 0 0,0 0 0 0 0,0 1 1 0 0,1-1-1 0 0,-1 1 0 0 0,0 0 0 0 0,1 1 1 0 0,-1-1-1 0 0,1 1 0 0 0,-1 0 0 0 0,1 1 1 0 0,-1-1-1 0 0,1 1 0 0 0,-1 0 0 0 0,0 0 1 0 0,1 1-1 0 0,-1-1 0 0 0,0 1 0 0 0,0 1 1 0 0,0-1-1 0 0,0 1 0 0 0,-1-1 0 0 0,1 1 1 0 0,0 1-1 0 0,-1-1 0 0 0,0 1 0 0 0,0-1 1 0 0,3 4-7 0 0,9 10-6 0 0,-1 0 0 0 0,0 1 0 0 0,-1 1 0 0 0,-1 0 0 0 0,0 1 0 0 0,-2 0 0 0 0,0 1 0 0 0,1 6 6 0 0,6 14 113 0 0,-2 0 0 0 0,-1 2-1 0 0,-3 0 1 0 0,-1 0 0 0 0,-2 1 0 0 0,-2 1-1 0 0,-2-1 1 0 0,-1 28-113 0 0,-4-57 51 0 0,-2 0 0 0 0,0 0 0 0 0,0 0 0 0 0,-2-1 0 0 0,0 1 0 0 0,0-1 0 0 0,-1 0-1 0 0,-1 0 1 0 0,-1-1 0 0 0,0 0 0 0 0,0 0 0 0 0,-1 0 0 0 0,-1-1 0 0 0,0 0 0 0 0,-1-1 0 0 0,0 0 0 0 0,0 0 0 0 0,-2-1 0 0 0,1-1-1 0 0,-1 0 1 0 0,0 0 0 0 0,-1-1 0 0 0,0-1 0 0 0,0 0 0 0 0,-1-1 0 0 0,0 0 0 0 0,0-1 0 0 0,0-1 0 0 0,0 0 0 0 0,-1-1 0 0 0,0 0 0 0 0,-1-1-51 0 0,10-2-167 0 0,1 0 0 0 0,0-1 0 0 0,0 1 0 0 0,0-1 0 0 0,0 0 0 0 0,0-1 0 0 0,0 1 0 0 0,0-1 0 0 0,1 0 0 0 0,-1 0 0 0 0,0 0 0 0 0,1-1 0 0 0,-1 1 0 0 0,1-1 0 0 0,0 0 0 0 0,0 0 1 0 0,0-1-1 0 0,1 1 0 0 0,-1-1 0 0 0,1 0 0 0 0,0 0 0 0 0,0 0 0 0 0,0-1 0 0 0,0 1 0 0 0,1-1 0 0 0,0 1 0 0 0,-1-1 0 0 0,2 0 0 0 0,-1 0 0 0 0,1 1 0 0 0,0-1 0 0 0,0 0 0 0 0,0-1 1 0 0,0 1-1 0 0,1 0 0 0 0,0 0 0 0 0,0 0 0 0 0,1 0 0 0 0,-1 0 0 0 0,1 0 0 0 0,0 0 167 0 0,14-40-1197 0 0</inkml:trace>
  <inkml:trace contextRef="#ctx0" brushRef="#br0" timeOffset="-8646.133">10858 3612 964 0 0,'104'158'2346'0'0,"-67"-93"737"0"0,-67-151 147 0 0,29 60-3152 0 0,2 1 1 0 0,1-1-1 0 0,1 1 1 0 0,1 0-1 0 0,1 0 0 0 0,2 0 1 0 0,0 1-1 0 0,4-8-78 0 0,-9 24-11 0 0,0 1-1 0 0,1-1 0 0 0,-1 0 1 0 0,1 1-1 0 0,1-1 0 0 0,0 1 1 0 0,0 0-1 0 0,0 0 0 0 0,1 1 1 0 0,0-1-1 0 0,0 1 0 0 0,0 0 1 0 0,1 1-1 0 0,0-1 0 0 0,0 1 1 0 0,1 0-1 0 0,-1 1 1 0 0,1-1-1 0 0,0 1 0 0 0,0 0 1 0 0,1 1-1 0 0,-1 0 0 0 0,1 0 1 0 0,0 1-1 0 0,0 0 12 0 0,2 4-32 0 0,0 1 0 0 0,-1 0 0 0 0,0 1 1 0 0,0 0-1 0 0,0 0 0 0 0,0 1 0 0 0,-1 0 0 0 0,0 1 1 0 0,0 0-1 0 0,0 0 0 0 0,-1 1 0 0 0,0 0 0 0 0,0 0 1 0 0,2 4 31 0 0,5 7-18 0 0,0 0-1 0 0,-1 1 1 0 0,-2 0 0 0 0,0 1 0 0 0,-1 1 0 0 0,-1-1 0 0 0,0 2 0 0 0,-2-1 0 0 0,-1 1 0 0 0,0 1 18 0 0,29 80-33 0 0,-33-98 20 0 0,1 0 1 0 0,0-1-1 0 0,0 1 1 0 0,0-1 0 0 0,1 0-1 0 0,-1 0 1 0 0,1 0 0 0 0,0 0-1 0 0,0-1 1 0 0,0 0 0 0 0,1 1-1 0 0,-1-2 1 0 0,1 1 0 0 0,-1 0-1 0 0,1-1 1 0 0,0 0 0 0 0,0 0-1 0 0,0 0 1 0 0,1-1 0 0 0,-1 0-1 0 0,0 0 1 0 0,0 0-1 0 0,1 0 1 0 0,-1-1 0 0 0,0 0-1 0 0,1 0 1 0 0,-1-1 0 0 0,2 0 12 0 0,151-30-1031 0 0,-126 20 667 0 0,-1-1-1 0 0,0-1 1 0 0,0-2-1 0 0,-1-1 0 0 0,-1-1 1 0 0,-1-1-1 0 0,-1-2 0 0 0,0-1 1 0 0,22-23 364 0 0,-25 17-246 0 0</inkml:trace>
  <inkml:trace contextRef="#ctx0" brushRef="#br0" timeOffset="-8384.379">12078 3341 3444 0 0,'-9'-9'59'0'0,"0"2"0"0"0,-1-1-1 0 0,0 1 1 0 0,0 1 0 0 0,0 0-1 0 0,-1 0 1 0 0,0 1-1 0 0,0 0 1 0 0,0 1 0 0 0,-1 0-1 0 0,1 1 1 0 0,-1 0 0 0 0,0 1-1 0 0,0 1 1 0 0,0-1 0 0 0,0 2-1 0 0,0 0 1 0 0,0 0 0 0 0,0 1-1 0 0,0 1 1 0 0,0 0 0 0 0,0 0-1 0 0,1 1 1 0 0,-1 1-1 0 0,-4 2-58 0 0,8-3 42 0 0,-1 0-1 0 0,1 1 1 0 0,0 0-1 0 0,0 1 1 0 0,1 0-1 0 0,-1 0 1 0 0,1 1-1 0 0,0-1 1 0 0,0 2-1 0 0,1-1 0 0 0,0 1 1 0 0,0 0-1 0 0,1 0 1 0 0,-1 0-1 0 0,1 1 1 0 0,1 0-1 0 0,0 0 1 0 0,0 0-1 0 0,1 0 1 0 0,-1 1-1 0 0,2 0 1 0 0,-1 2-42 0 0,4-3 40 0 0,2 1 0 0 0,-1-1 1 0 0,1 0-1 0 0,0 0 0 0 0,0 0 1 0 0,1-1-1 0 0,0 1 0 0 0,1-1 1 0 0,0 0-1 0 0,0 0 0 0 0,0-1 1 0 0,1 1-1 0 0,0-1 0 0 0,0 0 1 0 0,0-1-1 0 0,1 0 0 0 0,0 0 1 0 0,0 0-1 0 0,0-1 1 0 0,1 0-1 0 0,-1 0 0 0 0,1-1 1 0 0,0 0-1 0 0,0 0 0 0 0,0-1 1 0 0,1 0-1 0 0,7 1-40 0 0,41 10-16 0 0,0-2 0 0 0,1-3 0 0 0,0-3-1 0 0,0-2 1 0 0,0-2 0 0 0,6-4 16 0 0,12 3-470 0 0,197-36-992 0 0,-82-18-1383 0 0,-134 34 1643 0 0</inkml:trace>
  <inkml:trace contextRef="#ctx0" brushRef="#br0" timeOffset="-7997.375">12832 3242 1256 0 0,'-25'5'246'0'0,"0"1"1"0"0,1 1-1 0 0,0 2 0 0 0,0 0 0 0 0,1 1 0 0 0,0 1 1 0 0,1 2-1 0 0,0 0 0 0 0,1 1 0 0 0,0 1 0 0 0,1 1 1 0 0,1 1-1 0 0,1 0 0 0 0,-14 18-246 0 0,30-33 15 0 0,0 0 1 0 0,0-1-1 0 0,0 1 0 0 0,1 1 0 0 0,-1-1 1 0 0,0 0-1 0 0,1 0 0 0 0,-1 1 0 0 0,1-1 1 0 0,0 0-1 0 0,0 1 0 0 0,0 0 0 0 0,0-1 0 0 0,1 1 1 0 0,-1-1-1 0 0,0 1 0 0 0,1 0 0 0 0,0-1 1 0 0,0 1-1 0 0,0 0 0 0 0,0 0 0 0 0,0-1 1 0 0,0 1-1 0 0,1 0 0 0 0,-1-1 0 0 0,1 1 1 0 0,0 0-1 0 0,0-1 0 0 0,0 1 0 0 0,0-1 1 0 0,0 1-1 0 0,1-1 0 0 0,-1 0 0 0 0,1 0 1 0 0,-1 1-1 0 0,1-1 0 0 0,0 0 0 0 0,0 0 1 0 0,0 0-1 0 0,0-1 0 0 0,0 1 0 0 0,0 0 0 0 0,1-1 1 0 0,-1 0-1 0 0,0 1 0 0 0,1-1 0 0 0,-1 0 1 0 0,1 0-1 0 0,-1 0 0 0 0,3 0-15 0 0,15 4-110 0 0,0-1 1 0 0,0-1-1 0 0,1-1 0 0 0,-1-1 1 0 0,1 0-1 0 0,-1-2 0 0 0,1 0 1 0 0,-1-1-1 0 0,1-1 0 0 0,-1-1 1 0 0,0-1-1 0 0,3-2 110 0 0,9 0-154 0 0,-15 5 107 0 0,-1-1-1 0 0,1-1 1 0 0,-1-1 0 0 0,0-1-1 0 0,0 0 1 0 0,-1-1 0 0 0,0 0-1 0 0,0-1 1 0 0,-1-1 0 0 0,0 0-1 0 0,0-1 1 0 0,-1-1 0 0 0,0 0-1 0 0,-1-1 1 0 0,0 0 0 0 0,-1 0-1 0 0,-1-2 1 0 0,0 1 0 0 0,0-1-1 0 0,-1-1 1 0 0,5-12 47 0 0,-13 24 92 0 0,-1-1 1 0 0,1 1-1 0 0,-1-1 0 0 0,0 1 1 0 0,0-1-1 0 0,0 0 1 0 0,-1 1-1 0 0,1-1 0 0 0,-1 1 1 0 0,0-1-1 0 0,1 1 0 0 0,-2 0 1 0 0,1-1-1 0 0,0 1 0 0 0,-1 0 1 0 0,1 0-1 0 0,-1 0 1 0 0,0 0-1 0 0,0 0 0 0 0,0 0 1 0 0,-1 0-1 0 0,1 1 0 0 0,-1-1 1 0 0,1 1-1 0 0,-1 0 1 0 0,0 0-1 0 0,0 0 0 0 0,0 0 1 0 0,0 0-1 0 0,0 0 0 0 0,0 1 1 0 0,-1 0-1 0 0,1-1 0 0 0,0 1 1 0 0,-1 1-1 0 0,1-1 1 0 0,-3 0-93 0 0,0 5 39 0 0,-1 0 1 0 0,1 0 0 0 0,0 1 0 0 0,1-1 0 0 0,-1 1-1 0 0,1 1 1 0 0,0-1 0 0 0,1 1 0 0 0,-1 0 0 0 0,1 0 0 0 0,0 0-1 0 0,0 1 1 0 0,1-1 0 0 0,0 1 0 0 0,0 0 0 0 0,1 0-1 0 0,-1 0 1 0 0,1 0 0 0 0,1 0 0 0 0,0 1 0 0 0,-1 2-40 0 0,-12 63 326 0 0,3 1 0 0 0,3 0 0 0 0,3 0 0 0 0,3 0 0 0 0,6 33-326 0 0,-3 0 265 0 0,-1 239-63 0 0,39-498-3875 0 0,-16 53 1256 0 0,-9 47 1251 0 0</inkml:trace>
  <inkml:trace contextRef="#ctx0" brushRef="#br0" timeOffset="-7580.03">13063 3749 1520 0 0,'93'-308'1944'0'0,"-26"108"423"0"0,-58 280-1455 0 0,12 130-488 0 0,-19-203-399 0 0,0 0 0 0 0,1-1 0 0 0,-1 1 1 0 0,1-1-1 0 0,0 1 0 0 0,1-1 0 0 0,0 0 1 0 0,0-1-1 0 0,0 1 0 0 0,1 0 1 0 0,-1-1-1 0 0,1 0 0 0 0,1 0 0 0 0,-1-1 1 0 0,1 1-1 0 0,-1-1 0 0 0,1 0 0 0 0,1-1 1 0 0,-1 0-1 0 0,0 0 0 0 0,1 0 0 0 0,-1 0 1 0 0,1-1-1 0 0,0 0 0 0 0,0-1 1 0 0,0 1-1 0 0,0-1 0 0 0,3-1-25 0 0,13 0-41 0 0,0-2 0 0 0,-1-1 0 0 0,1-1-1 0 0,-1-1 1 0 0,0 0 0 0 0,0-2 0 0 0,0-1 0 0 0,-1 0-1 0 0,-1-2 1 0 0,1 0 0 0 0,-1-1 0 0 0,-1-2 0 0 0,0 1 0 0 0,-1-2-1 0 0,-1-1 1 0 0,0 0 0 0 0,0-1 0 0 0,-2-1 0 0 0,0 0-1 0 0,-1-1 1 0 0,0-2 41 0 0,-12 18 24 0 0,0 0 0 0 0,0 1-1 0 0,0-1 1 0 0,-1 0-1 0 0,1 0 1 0 0,-1 0 0 0 0,1-1-1 0 0,-1 1 1 0 0,0 0 0 0 0,0-1-1 0 0,0 1 1 0 0,0 0-1 0 0,0-1 1 0 0,-1 1 0 0 0,1-1-1 0 0,-1 1 1 0 0,1-1 0 0 0,-1 1-1 0 0,0-1 1 0 0,0 0-1 0 0,0 1 1 0 0,0-1 0 0 0,-1 1-1 0 0,1-1 1 0 0,-1 1 0 0 0,1-1-1 0 0,-1 1 1 0 0,0-1-1 0 0,0 1 1 0 0,0 0 0 0 0,0-1-1 0 0,0 1 1 0 0,-1 0 0 0 0,1 0-1 0 0,-1 0 1 0 0,0 0-1 0 0,1 0 1 0 0,-1 0 0 0 0,0 0-1 0 0,0 1 1 0 0,0-1 0 0 0,0 1-1 0 0,0-1 1 0 0,-1 1-1 0 0,1 0 1 0 0,-1 0-24 0 0,-2 3 11 0 0,0 0 0 0 0,0 1 1 0 0,0 0-1 0 0,0 1 0 0 0,1-1 0 0 0,-1 1 0 0 0,1-1 1 0 0,0 2-1 0 0,0-1 0 0 0,0 0 0 0 0,1 1 0 0 0,-1-1 1 0 0,1 1-1 0 0,0 0 0 0 0,1 0 0 0 0,-1 0 0 0 0,1 1 1 0 0,0-1-1 0 0,0 0 0 0 0,0 1 0 0 0,1 0 0 0 0,0-1 1 0 0,0 1-1 0 0,1 0 0 0 0,-1-1 0 0 0,1 1 0 0 0,0 0 1 0 0,1 0-1 0 0,0 0-11 0 0,2 5-72 0 0,1-1 0 0 0,0 1 1 0 0,1-1-1 0 0,0 0 1 0 0,1 0-1 0 0,0-1 0 0 0,0 0 1 0 0,1 0-1 0 0,1 0 0 0 0,-1-1 1 0 0,1 0-1 0 0,1 0 0 0 0,-1-1 1 0 0,1 0-1 0 0,0-1 0 0 0,1 0 1 0 0,0 0-1 0 0,0-1 0 0 0,0 0 1 0 0,0-1-1 0 0,1 0 1 0 0,0 0-1 0 0,0-1 0 0 0,0-1 1 0 0,0 0-1 0 0,11 0 72 0 0,139 10-4026 0 0,-130-12 2786 0 0</inkml:trace>
  <inkml:trace contextRef="#ctx0" brushRef="#br0" timeOffset="-6848.798">14514 3467 976 0 0,'-1'-3'117'0'0,"0"1"0"0"0,0-1-1 0 0,1 0 1 0 0,-2 0 0 0 0,1 1-1 0 0,0-1 1 0 0,-1 0 0 0 0,1 1-1 0 0,-1-1 1 0 0,0 1 0 0 0,1 0 0 0 0,-1-1-1 0 0,0 1 1 0 0,-1 0 0 0 0,1 0-1 0 0,0 1 1 0 0,0-1 0 0 0,-1 0 0 0 0,1 1-1 0 0,-1-1 1 0 0,0 1 0 0 0,1 0-1 0 0,-1 0 1 0 0,0 0 0 0 0,0 0-1 0 0,0 0 1 0 0,0 1 0 0 0,1-1 0 0 0,-1 1-1 0 0,0 0 1 0 0,0 0 0 0 0,0 0-1 0 0,0 0 1 0 0,0 0 0 0 0,0 1 0 0 0,0 0-1 0 0,0-1 1 0 0,0 1 0 0 0,1 0-1 0 0,-1 0 1 0 0,0 0 0 0 0,1 1-1 0 0,-1-1 1 0 0,0 1 0 0 0,1-1 0 0 0,-1 1-117 0 0,-8 2 128 0 0,1 0 1 0 0,-1 1 0 0 0,1 0 0 0 0,0 1 0 0 0,0 0-1 0 0,1 0 1 0 0,0 1 0 0 0,0 0 0 0 0,0 1 0 0 0,1 0 0 0 0,0 0-1 0 0,1 1 1 0 0,-1 0 0 0 0,2 0 0 0 0,-6 9-129 0 0,13-16 5 0 0,0 0 0 0 0,0-1 0 0 0,0 1 0 0 0,0 0 0 0 0,0-1 0 0 0,0 1-1 0 0,0-1 1 0 0,0 1 0 0 0,1-1 0 0 0,-1 0 0 0 0,0 0 0 0 0,1 1 0 0 0,0-1 0 0 0,-1 0 0 0 0,1 0 0 0 0,-1 0 0 0 0,1-1 0 0 0,0 1 0 0 0,0 0 0 0 0,-1-1 0 0 0,1 1 0 0 0,0-1 0 0 0,0 1 0 0 0,0-1 0 0 0,0 0 0 0 0,0 0 0 0 0,-1 0 0 0 0,1 0 0 0 0,0 0 0 0 0,0 0 0 0 0,0 0-1 0 0,0-1 1 0 0,0 1 0 0 0,-1-1 0 0 0,1 1 0 0 0,0-1 0 0 0,0 0 0 0 0,-1 0 0 0 0,1 0 0 0 0,0 0 0 0 0,0 0-5 0 0,25-5-163 0 0,0-1 0 0 0,-1-1-1 0 0,0-2 1 0 0,-1 0 0 0 0,0-2 0 0 0,0 0-1 0 0,16-12 164 0 0,-120 134 652 0 0,80-109-637 0 0,0 1-1 0 0,0 0 0 0 0,1-1 1 0 0,-1 1-1 0 0,0-1 0 0 0,0 1 0 0 0,1-1 1 0 0,-1 0-1 0 0,1 1 0 0 0,-1-1 1 0 0,1 0-1 0 0,0 0 0 0 0,0 0 0 0 0,-1 0 1 0 0,1-1-1 0 0,0 1 0 0 0,0 0 1 0 0,0-1-1 0 0,0 1 0 0 0,0-1 0 0 0,-1 0 1 0 0,1 1-1 0 0,0-1 0 0 0,0 0 1 0 0,0 0-1 0 0,0 0 0 0 0,0-1 1 0 0,0 1-1 0 0,0 0 0 0 0,0-1 0 0 0,0 1 1 0 0,2-2-15 0 0,-4 2 12 0 0,182-67 17 0 0,-159 55-2 0 0,1 1-29 0 0,0-2 0 0 0,0 0 0 0 0,-1-2 0 0 0,-1 0 0 0 0,0-2 1 0 0,-1 0-1 0 0,-1-2 0 0 0,-1 0 0 0 0,0-1 0 0 0,-2-1 0 0 0,0 0 0 0 0,-1-1 0 0 0,-2-1 0 0 0,0-1 1 0 0,-1 0-1 0 0,-2-1 0 0 0,0 0 0 0 0,-2 0 0 0 0,-1-1 0 0 0,0-1 0 0 0,-2 1 0 0 0,2-25 2 0 0,-7 49 21 0 0,0-1-1 0 0,0 1 1 0 0,0-1-1 0 0,0 1 0 0 0,0 0 1 0 0,0-1-1 0 0,-1 0 1 0 0,1 1-1 0 0,-1-1 0 0 0,0 1 1 0 0,0-1-1 0 0,0 0 0 0 0,0 1 1 0 0,0-1-1 0 0,0 1 1 0 0,-1-1-1 0 0,1 1 0 0 0,-1-1 1 0 0,0 1-1 0 0,0-1 1 0 0,0 1-1 0 0,0-1 0 0 0,0 1 1 0 0,0 0-1 0 0,-1-1 0 0 0,1 1 1 0 0,-1 0-1 0 0,1 0 1 0 0,-1 0-1 0 0,0 0 0 0 0,0 1 1 0 0,0-1-1 0 0,0 0 1 0 0,0 1-1 0 0,0-1 0 0 0,0 1 1 0 0,-1 0-1 0 0,1 0 1 0 0,-1 0-1 0 0,1 0 0 0 0,0 0 1 0 0,-1 0-1 0 0,0 1 0 0 0,1-1 1 0 0,-1 1-1 0 0,1 0 1 0 0,-1 0-1 0 0,0 0 0 0 0,1 0 1 0 0,-1 0-1 0 0,1 0 1 0 0,-2 1-21 0 0,-6 5 28 0 0,0-1 1 0 0,0 2-1 0 0,1 0 1 0 0,0 0 0 0 0,1 0-1 0 0,-1 1 1 0 0,1 0-1 0 0,1 1 1 0 0,0 0-1 0 0,0 0 1 0 0,1 0 0 0 0,0 1-1 0 0,0 0 1 0 0,1 0-1 0 0,0 1 1 0 0,1 0 0 0 0,0-1-1 0 0,1 1 1 0 0,1 0-1 0 0,-1 1 1 0 0,2-1 0 0 0,-1 0-1 0 0,1 1 1 0 0,1-1-1 0 0,0 0 1 0 0,1 1 0 0 0,0-1-1 0 0,1 1 1 0 0,0-1-1 0 0,1 0 1 0 0,0 0 0 0 0,1 0-1 0 0,0-1 1 0 0,1 1-1 0 0,0-1 1 0 0,2 3-29 0 0,2 5-11 0 0,1 0-1 0 0,1-1 1 0 0,0 0-1 0 0,1 0 1 0 0,1-1-1 0 0,1-1 1 0 0,0-1 0 0 0,1 0-1 0 0,0 0 1 0 0,1-2-1 0 0,1 0 1 0 0,0 0-1 0 0,1-2 1 0 0,0 0 0 0 0,0-1-1 0 0,1-1 1 0 0,0-1-1 0 0,0-1 1 0 0,1 0 0 0 0,0-1-1 0 0,0-2 1 0 0,0 0-1 0 0,20 1 12 0 0,-31-6-4 0 0,0-1 1 0 0,-1 0-1 0 0,1 0 0 0 0,-1 0 0 0 0,0-1 0 0 0,0 0 1 0 0,0-1-1 0 0,-1 0 0 0 0,0 0 0 0 0,0-1 0 0 0,0 0 1 0 0,0 0-1 0 0,-1 0 0 0 0,0-1 0 0 0,0 0 0 0 0,-1 0 1 0 0,0 0-1 0 0,0-1 0 0 0,-1 0 0 0 0,0 0 0 0 0,2-4 4 0 0,9-19 1217 0 0,-16 45-2834 0 0,-10 7-4824 0 0,8-20 5386 0 0</inkml:trace>
  <inkml:trace contextRef="#ctx0" brushRef="#br0" timeOffset="-6600.583">15452 3051 3828 0 0,'-1'-10'1232'0'0,"-3"1"-91"0"0,4 3-109 0 0,-2-3-128 0 0,0 3-184 0 0,2-1-180 0 0,-1-1-112 0 0,1 3-204 0 0,0-2-164 0 0,-4 0-256 0 0,1 2-188 0 0,3 0 48 0 0,0-1-732 0 0,-2 2-444 0 0,2 1 155 0 0,0 0 121 0 0,0 1 32 0 0,-2-3-132 0 0</inkml:trace>
  <inkml:trace contextRef="#ctx0" brushRef="#br0" timeOffset="-6366.776">15662 2857 1160 0 0,'12'16'3329'0'0,"-4"32"-2669"0"0,-6-38-338 0 0,153 446 2736 0 0,-134-356-5480 0 0,-40-76-103 0 0,7-19 1339 0 0</inkml:trace>
  <inkml:trace contextRef="#ctx0" brushRef="#br0" timeOffset="-5851.887">15548 3286 2724 0 0,'92'-60'3469'0'0,"-37"41"-2944"0"0,1 2 0 0 0,1 3 1 0 0,0 2-1 0 0,47-3-525 0 0,12-3 289 0 0,-65 15-255 0 0,-50 2 10 0 0,-1 1 16 0 0,8 32 197 0 0,-32 65 91 0 0,28-91-331 0 0,0 1 0 0 0,0-1 0 0 0,1 0 1 0 0,0-1-1 0 0,0 1 0 0 0,0-1 0 0 0,1 0 0 0 0,0 0 0 0 0,0 0 0 0 0,0-1 0 0 0,0 0 0 0 0,1 0 0 0 0,0-1 0 0 0,0 1 0 0 0,0-1 0 0 0,0-1 1 0 0,0 0-1 0 0,0 0 0 0 0,1 0 0 0 0,-1-1 0 0 0,1 0 0 0 0,-1 0 0 0 0,1-1 0 0 0,-1 0 0 0 0,1 0 0 0 0,3-2-17 0 0,162-21-310 0 0,-147 16 254 0 0,-13 4 38 0 0,1-1-1 0 0,-1 0 1 0 0,0-1-1 0 0,-1 0 1 0 0,1-1-1 0 0,-1-1 1 0 0,0 0-1 0 0,-1 0 1 0 0,1-2-1 0 0,-1 1 1 0 0,-1-1-1 0 0,0-1 1 0 0,0 1-1 0 0,-1-2 1 0 0,0 0-1 0 0,-1 0 1 0 0,0 0-1 0 0,0-2 19 0 0,41-87 2318 0 0,-49 99-2199 0 0,0 1 1 0 0,0 42 156 0 0,0 107 53 0 0,2-109-307 0 0,-2 1 0 0 0,-1-1 0 0 0,-2 0 0 0 0,-2 1 0 0 0,-1-2 1 0 0,-2 1-1 0 0,-2-1 0 0 0,-8 18-22 0 0,6-28-81 0 0,-2-2 1 0 0,0 1-1 0 0,-2-2 0 0 0,-1 0 1 0 0,-1-1-1 0 0,-1-1 1 0 0,-1-1-1 0 0,-1 0 0 0 0,-1-2 1 0 0,-1 0-1 0 0,-1-2 1 0 0,0 0-1 0 0,-27 14 81 0 0,29-21-594 0 0,0 0 0 0 0,-1-1 0 0 0,0-2 0 0 0,-1 0 0 0 0,0-1 0 0 0,-1-2 0 0 0,1-1 0 0 0,-1 0 0 0 0,0-2 0 0 0,0-1 0 0 0,-6-1 594 0 0,-21-5-1135 0 0,-43-20-6 0 0</inkml:trace>
  <inkml:trace contextRef="#ctx0" brushRef="#br0" timeOffset="2714.537">719 5266 1268 0 0,'0'0'469'0'0,"0"0"-38"0"0,0 0-45 0 0,-4-3-40 0 0,-37-27 820 0 0,22 55-856 0 0,10 2-115 0 0,1 0-1 0 0,1 0 1 0 0,2 1 0 0 0,0 0 0 0 0,2 0 0 0 0,1 0 0 0 0,2 0 0 0 0,1 19-195 0 0,-1-40 51 0 0,2 18 69 0 0,0 0 1 0 0,2 0-1 0 0,1 0 0 0 0,0 0 0 0 0,2-1 1 0 0,1 0-1 0 0,1 0 0 0 0,1-1 1 0 0,1 0-1 0 0,1-1 0 0 0,1 0 1 0 0,1-1-1 0 0,10 11-120 0 0,-17-24 4 0 0,0-1 0 0 0,1 0 0 0 0,0 0 1 0 0,0-1-1 0 0,1 0 0 0 0,-1-1 0 0 0,1 0 0 0 0,0 0 0 0 0,1-1 1 0 0,-1 0-1 0 0,1 0 0 0 0,0-1 0 0 0,0-1 0 0 0,0 0 0 0 0,0 0 0 0 0,0-1 1 0 0,0 0-1 0 0,6 0-4 0 0,-7-4-50 0 0,0 0 1 0 0,1-1-1 0 0,-1 0 1 0 0,-1 0-1 0 0,1-1 1 0 0,-1 0-1 0 0,0-1 1 0 0,0 0-1 0 0,0 0 1 0 0,-1 0-1 0 0,0-1 1 0 0,0 0-1 0 0,-1-1 1 0 0,0 1-1 0 0,0-1 1 0 0,-1-1-1 0 0,0 1 1 0 0,0-1 0 0 0,-1 1-1 0 0,0-1 1 0 0,0-1-1 0 0,-1 1 1 0 0,0-3 49 0 0,2-9-29 0 0,0 0 1 0 0,-2-1-1 0 0,-1 0 1 0 0,0 1-1 0 0,-2-1 1 0 0,0 0-1 0 0,-2 0 1 0 0,0 0 0 0 0,-1 1-1 0 0,-2-1 1 0 0,0 1-1 0 0,-1 0 1 0 0,-1 0-1 0 0,-1 1 1 0 0,-1 0-1 0 0,0 0 1 0 0,-2 1 0 0 0,-1 0 28 0 0,12 20 5 0 0,0 0 0 0 0,0-1 1 0 0,0 1-1 0 0,0 0 1 0 0,0-1-1 0 0,0 1 1 0 0,0 0-1 0 0,-1 0 1 0 0,1-1-1 0 0,0 1 1 0 0,-1 0-1 0 0,1-1 1 0 0,0 1-1 0 0,-1-1 0 0 0,1 1 1 0 0,-1 0-1 0 0,1-1 1 0 0,-1 1-1 0 0,1-1 1 0 0,-1 1-1 0 0,1-1 1 0 0,-1 0-1 0 0,0 1 1 0 0,1-1-1 0 0,-1 0 0 0 0,0 1 1 0 0,1-1-1 0 0,-1 0 1 0 0,0 0-1 0 0,1 1 1 0 0,-1-1-1 0 0,0 0 1 0 0,0 0-1 0 0,1 0 1 0 0,-1 0-1 0 0,0 0 1 0 0,1 0-1 0 0,-1 0 0 0 0,0 0 1 0 0,0 0-1 0 0,1 0 1 0 0,-1-1-1 0 0,0 1 1 0 0,1 0-1 0 0,-1 0 1 0 0,0-1-1 0 0,1 1 1 0 0,-1 0-1 0 0,0-1 1 0 0,1 1-1 0 0,-1-1 0 0 0,1 1 1 0 0,-1-1-1 0 0,1 1 1 0 0,-1-1-1 0 0,1 1 1 0 0,-1-1-1 0 0,1 1 1 0 0,-1-1-1 0 0,1 0 1 0 0,0 1-1 0 0,-1-1 0 0 0,1 0 1 0 0,0 1-1 0 0,0-1 1 0 0,-1 0-1 0 0,1 0-5 0 0,-9 63 121 0 0,13-38-172 0 0,2 0 0 0 0,0-1 0 0 0,2 1 0 0 0,0-1 0 0 0,2-1 1 0 0,1 0-1 0 0,0 0 0 0 0,1-1 0 0 0,5 4 51 0 0,121 165-3762 0 0,-117-165 2409 0 0</inkml:trace>
  <inkml:trace contextRef="#ctx0" brushRef="#br0" timeOffset="3165.018">1304 5581 1004 0 0,'19'79'932'0'0,"-1"-16"232"0"0,-3 1 0 0 0,-3 1 0 0 0,-3 0 0 0 0,-1 45-1164 0 0,-8-109 482 0 0,-7-5 583 0 0,2-31-1040 0 0,1-1 0 0 0,2 0 1 0 0,2 1-1 0 0,1-1 0 0 0,1 0 0 0 0,3 1 1 0 0,0-1-1 0 0,3 1 0 0 0,1 1 1 0 0,1 0-1 0 0,2 0 0 0 0,1 1 0 0 0,4-5-25 0 0,-16 34-39 0 0,0 1-1 0 0,0 0 0 0 0,0-1 0 0 0,0 1 0 0 0,1 0 1 0 0,0 0-1 0 0,-1 0 0 0 0,1 0 0 0 0,0 0 0 0 0,0 0 1 0 0,1 1-1 0 0,-1-1 0 0 0,0 1 0 0 0,1-1 0 0 0,0 1 1 0 0,0 0-1 0 0,-1 0 0 0 0,1 0 0 0 0,0 0 0 0 0,1 1 1 0 0,-1-1-1 0 0,0 1 0 0 0,0 0 0 0 0,1 0 0 0 0,-1 0 1 0 0,0 0-1 0 0,1 0 0 0 0,-1 1 0 0 0,1 0 0 0 0,2-1 40 0 0,12 11-46 0 0,-2 1-1 0 0,1 0 0 0 0,-2 1 0 0 0,0 0 0 0 0,0 1 1 0 0,-1 1-1 0 0,-1 0 0 0 0,0 1 0 0 0,-1 1 0 0 0,0 0 1 0 0,-2 0-1 0 0,0 1 0 0 0,0 1 0 0 0,-2 0 0 0 0,5 13 47 0 0,22 33-41 0 0,62 82-1599 0 0,-80-136-31 0 0,-16-9 348 0 0</inkml:trace>
  <inkml:trace contextRef="#ctx0" brushRef="#br0" timeOffset="3615.112">2084 5034 1044 0 0,'-7'-21'2431'0'0,"8"58"-1520"0"0,0-8-755 0 0,33 239 698 0 0,17 215 1086 0 0,-29-506-1059 0 0,-11 3-877 0 0,1 0 0 0 0,0 2 0 0 0,1-1 0 0 0,1 2 1 0 0,1-1-1 0 0,0 2 0 0 0,1 0 0 0 0,1 1 0 0 0,1 1 0 0 0,0 0 1 0 0,1 2-1 0 0,0 0 0 0 0,0 1 0 0 0,2 1 0 0 0,-1 0 0 0 0,1 2 1 0 0,0 0-1 0 0,1 2 0 0 0,0 0 0 0 0,7 0-4 0 0,-23 7 26 0 0,0-1 0 0 0,-1 1 0 0 0,1 0 1 0 0,0 1-1 0 0,-1-1 0 0 0,1 1 0 0 0,-1 0 0 0 0,1 0 0 0 0,-1 1 0 0 0,0 0 1 0 0,0 0-1 0 0,0 0 0 0 0,-1 0 0 0 0,1 1 0 0 0,-1 0 0 0 0,1 0 0 0 0,-1 0 0 0 0,0 0 1 0 0,-1 1-1 0 0,1-1 0 0 0,-1 1 0 0 0,0 0 0 0 0,0 0 0 0 0,-1 0 0 0 0,1 0 0 0 0,-1 1 1 0 0,0-1-1 0 0,0 1 0 0 0,-1 0 0 0 0,0-1 0 0 0,0 1 0 0 0,0 0 0 0 0,-1-1 0 0 0,0 1 1 0 0,0 0-1 0 0,0 0 0 0 0,-1 3-26 0 0,-9 6 29 0 0,-1 1 1 0 0,0-2-1 0 0,-1 0 0 0 0,0 0 1 0 0,-1-1-1 0 0,-1 0 0 0 0,0-1 1 0 0,-1-1-1 0 0,0 0 0 0 0,0-1 1 0 0,-1-1-1 0 0,-1 0 0 0 0,1-1 1 0 0,-1-1-1 0 0,-1-1 0 0 0,1 0 1 0 0,-1-1-1 0 0,0-1 0 0 0,-1-1 1 0 0,1-1-1 0 0,-14 1-29 0 0,30-3-140 0 0,-1 0 1 0 0,1 0-1 0 0,-1 0 1 0 0,1-1-1 0 0,-1 1 0 0 0,1-1 1 0 0,-1 1-1 0 0,1-1 1 0 0,-1 0-1 0 0,1 0 0 0 0,0 0 1 0 0,0 0-1 0 0,-1 0 1 0 0,1-1-1 0 0,0 1 0 0 0,0-1 1 0 0,0 1-1 0 0,0-1 1 0 0,0 0-1 0 0,1 0 0 0 0,-1 0 1 0 0,1 0-1 0 0,-1 0 1 0 0,1 0-1 0 0,-1 0 0 0 0,1 0 1 0 0,0-1-1 0 0,0 1 1 0 0,0 0-1 0 0,1-1 0 0 0,-1 1 1 0 0,0-1-1 0 0,1 1 1 0 0,0-1-1 0 0,-1 1 0 0 0,1-1 1 0 0,0 1-1 0 0,0-1 1 0 0,0 1-1 0 0,1-1 0 0 0,-1 1 1 0 0,1-1-1 0 0,-1 1 1 0 0,1-1-1 0 0,0 1 0 0 0,0 0 1 0 0,0-1-1 0 0,0 1 1 0 0,0 0-1 0 0,1 0 0 0 0,-1 0 1 0 0,1 0-1 0 0,1-2 140 0 0,16-24-1516 0 0</inkml:trace>
  <inkml:trace contextRef="#ctx0" brushRef="#br0" timeOffset="3800.937">2914 5484 1068 0 0,'-8'73'4972'0'0,"-1"4"-3646"0"0,27 21-427 0 0,-5-47-1986 0 0,-7 7-3333 0 0,-6-50 3074 0 0</inkml:trace>
  <inkml:trace contextRef="#ctx0" brushRef="#br0" timeOffset="4066.857">2788 5266 1108 0 0,'-5'-23'1496'0'0,"5"3"-196"0"0,-2 6-276 0 0,2 14-79 0 0,0-13-149 0 0,0 1-68 0 0,0 2-272 0 0,0 0-272 0 0,0 2-200 0 0,0 8 0 0 0,27-28-736 0 0,-13 19-576 0 0,2 3 87 0 0,2 2-159 0 0,0 3 28 0 0</inkml:trace>
  <inkml:trace contextRef="#ctx0" brushRef="#br0" timeOffset="4535.622">3668 5443 1016 0 0,'-7'-9'164'0'0,"0"0"-1"0"0,-1 1 1 0 0,0 1-1 0 0,-1-1 1 0 0,0 1 0 0 0,0 1-1 0 0,0 0 1 0 0,-1 0-1 0 0,0 1 1 0 0,0 0-1 0 0,0 0 1 0 0,-1 1 0 0 0,0 1-1 0 0,0 0 1 0 0,1 0-1 0 0,-2 1 1 0 0,1 0-1 0 0,0 1 1 0 0,0 1 0 0 0,0-1-1 0 0,-1 2 1 0 0,1 0-1 0 0,0 0 1 0 0,0 1 0 0 0,0 0-1 0 0,0 1 1 0 0,0 0-1 0 0,0 1 1 0 0,1 0-1 0 0,0 1 1 0 0,0 0 0 0 0,0 0-1 0 0,0 1 1 0 0,1 1-1 0 0,0-1 1 0 0,0 1-1 0 0,1 1 1 0 0,-4 3-164 0 0,4-5 44 0 0,-1 0-1 0 0,1 1 1 0 0,0 0-1 0 0,1 0 1 0 0,-1 1-1 0 0,2 0 1 0 0,-1 0 0 0 0,1 1-1 0 0,0-1 1 0 0,1 1-1 0 0,0 1 1 0 0,0-1 0 0 0,1 1-1 0 0,0-1 1 0 0,1 1-1 0 0,0 1 1 0 0,0-1-1 0 0,1 0 1 0 0,1 0-44 0 0,3-4 9 0 0,1-1-1 0 0,0 0 0 0 0,0 1 1 0 0,1-2-1 0 0,-1 1 1 0 0,1 0-1 0 0,0-1 1 0 0,0 1-1 0 0,1-1 0 0 0,-1 0 1 0 0,1-1-1 0 0,0 1 1 0 0,0-1-1 0 0,0 0 1 0 0,1 0-1 0 0,-1-1 1 0 0,1 1-1 0 0,-1-1 0 0 0,1 0 1 0 0,0-1-1 0 0,0 0 1 0 0,-1 0-1 0 0,1 0 1 0 0,0 0-1 0 0,0-1 0 0 0,0 0 1 0 0,0 0-1 0 0,0-1 1 0 0,1 1-9 0 0,8-1-45 0 0,0 0 0 0 0,-1 0 0 0 0,1-1 1 0 0,0-1-1 0 0,0-1 0 0 0,-1 0 0 0 0,0 0 0 0 0,0-2 1 0 0,0 0-1 0 0,-1 0 0 0 0,5-4 45 0 0,-12 5 44 0 0,0 0 0 0 0,0-1 0 0 0,0 0-1 0 0,0 0 1 0 0,-1 0 0 0 0,0-1 0 0 0,-1 0 0 0 0,1 0 0 0 0,-1 0 0 0 0,-1 0-1 0 0,1 0 1 0 0,-1-1 0 0 0,-1 0 0 0 0,1 0 0 0 0,-1 0 0 0 0,-1 0 0 0 0,1 0 0 0 0,-1 0-1 0 0,-1 0 1 0 0,1 0 0 0 0,-1 0 0 0 0,-1-1 0 0 0,0 1-44 0 0,25 24 345 0 0,150 161-1216 0 0,-27-112-3448 0 0,-123-63 3097 0 0,-2-1-64 0 0</inkml:trace>
  <inkml:trace contextRef="#ctx0" brushRef="#br0" timeOffset="4813.631">4058 5204 1256 0 0,'-4'5'163'0'0,"1"0"0"0"0,-1 1-1 0 0,1-1 1 0 0,0 1 0 0 0,1 0 0 0 0,0 0 0 0 0,0 0-1 0 0,0 0 1 0 0,0 0 0 0 0,1 0 0 0 0,0 0-1 0 0,1 0 1 0 0,-1 1 0 0 0,1-1 0 0 0,0 0 0 0 0,1 0-1 0 0,-1 1 1 0 0,1-1 0 0 0,1 0 0 0 0,-1 0-1 0 0,1 0 1 0 0,0 0 0 0 0,0 0 0 0 0,1 0-1 0 0,0-1 1 0 0,0 1 0 0 0,0-1 0 0 0,4 5-163 0 0,120 142 1560 0 0,-114-139-1376 0 0,-3-5-104 0 0,0 1 0 0 0,0 0 0 0 0,-1 1 0 0 0,-1 0 0 0 0,0 1-1 0 0,0-1 1 0 0,-1 2 0 0 0,0-1 0 0 0,-1 1 0 0 0,-1 0 0 0 0,1 0 0 0 0,-2 0 0 0 0,0 1 0 0 0,0 1-80 0 0,-5-8-31 0 0,0 0 1 0 0,0 1 0 0 0,0-1-1 0 0,-1 0 1 0 0,0 0 0 0 0,0 0 0 0 0,-1 0-1 0 0,0 0 1 0 0,0 0 0 0 0,0-1-1 0 0,0 1 1 0 0,-1-1 0 0 0,0 0-1 0 0,0 0 1 0 0,-1 0 0 0 0,1-1-1 0 0,-1 0 1 0 0,0 0 0 0 0,0 0-1 0 0,-1 0 1 0 0,1-1 0 0 0,-1 0-1 0 0,1 0 1 0 0,-1 0 0 0 0,0-1-1 0 0,0 1 1 0 0,0-2 0 0 0,-1 1-1 0 0,1-1 1 0 0,0 0 0 0 0,-1 0-1 0 0,1 0 1 0 0,-1-1 0 0 0,1 0-1 0 0,-2-1 31 0 0,1 0-244 0 0,1 0 0 0 0,0-1 0 0 0,0 1 0 0 0,0-2 0 0 0,0 1 0 0 0,0-1 0 0 0,0 1 0 0 0,1-1 0 0 0,0-1-1 0 0,-1 1 1 0 0,1-1 0 0 0,0 0 0 0 0,1 0 0 0 0,-1-1 0 0 0,1 0 0 0 0,-1 1 0 0 0,2-1 0 0 0,-1-1 0 0 0,-2-2 244 0 0,-12-18-1186 0 0</inkml:trace>
  <inkml:trace contextRef="#ctx0" brushRef="#br0" timeOffset="5062.255">4257 5259 1120 0 0,'-6'2'3510'0'0,"-31"27"-2417"0"0,13-2-699 0 0,0 1 1 0 0,2 1 0 0 0,1 1 0 0 0,2 1 0 0 0,1 1 0 0 0,-4 12-395 0 0,-22 35 169 0 0,21-36-352 0 0,-39 51-4455 0 0,55-88 3498 0 0</inkml:trace>
  <inkml:trace contextRef="#ctx0" brushRef="#br0" timeOffset="5652.472">4570 5634 1884 0 0,'167'-39'2064'0'0,"-119"30"-1787"0"0,0-1 1 0 0,-1-3 0 0 0,0-1-1 0 0,-1-3 1 0 0,-1-1 0 0 0,-1-3-1 0 0,10-7-277 0 0,-10-24 284 0 0,-44 50-236 0 0,-4-3-10 0 0,-14-3-4 0 0,1 0 1 0 0,-1 2-1 0 0,0 0 1 0 0,-1 0-1 0 0,1 2 1 0 0,-1 0 0 0 0,0 2-1 0 0,0 0 1 0 0,0 0-1 0 0,0 2 1 0 0,-1 1 0 0 0,1 0-1 0 0,0 1 1 0 0,0 1-1 0 0,-16 5-34 0 0,7-5 63 0 0,0 2 0 0 0,1 0 0 0 0,-1 2 0 0 0,2 0-1 0 0,-1 2 1 0 0,1 2 0 0 0,0 0 0 0 0,1 1 0 0 0,0 2 0 0 0,1 0 0 0 0,1 2-1 0 0,-5 5-62 0 0,25-19 13 0 0,0 1 0 0 0,0-1-1 0 0,0 1 1 0 0,0 0-1 0 0,1 0 1 0 0,-1 1-1 0 0,1-1 1 0 0,0 0 0 0 0,0 1-1 0 0,0-1 1 0 0,1 1-1 0 0,-1 0 1 0 0,1 0-1 0 0,0-1 1 0 0,0 1 0 0 0,0 0-1 0 0,0 0 1 0 0,1 0-1 0 0,0 0 1 0 0,0 0-1 0 0,0 0 1 0 0,0 0 0 0 0,0 0-1 0 0,1 0 1 0 0,0 0-1 0 0,0 0 1 0 0,0 0-1 0 0,0 0 1 0 0,0-1 0 0 0,1 1-1 0 0,0 0 1 0 0,0-1-1 0 0,0 1 1 0 0,0-1-1 0 0,0 0 1 0 0,1 0 0 0 0,-1 0-1 0 0,1 0 1 0 0,0 0-1 0 0,0 0 1 0 0,0-1-1 0 0,0 0 1 0 0,4 3-13 0 0,15 6 17 0 0,0 0 0 0 0,1-1-1 0 0,0-2 1 0 0,0 0 0 0 0,1-1 0 0 0,0-2-1 0 0,0 0 1 0 0,0-2 0 0 0,1-1-1 0 0,20 0-16 0 0,-19 0-30 0 0,421 13-1838 0 0,-291-45 1381 0 0,-53-22 461 0 0,-102 51 179 0 0,-1 1 9 0 0,-22-20 127 0 0,4 19-201 0 0,-1 0 0 0 0,1 1-1 0 0,-1 2 1 0 0,1 0 0 0 0,-1 0 0 0 0,1 2 0 0 0,0 0-1 0 0,0 1 1 0 0,0 1 0 0 0,1 1 0 0 0,0 0 0 0 0,0 1-1 0 0,1 1 1 0 0,0 1 0 0 0,1 0 0 0 0,-1 1 0 0 0,-7 8-88 0 0,21-18-2 0 0,-1 1 1 0 0,1-1 0 0 0,0 0 0 0 0,0 1-1 0 0,0-1 1 0 0,0 1 0 0 0,0-1 0 0 0,1 1-1 0 0,-1 0 1 0 0,0 0 0 0 0,1 0-1 0 0,-1 0 1 0 0,1 0 0 0 0,0 0 0 0 0,0 0-1 0 0,0 0 1 0 0,0 1 0 0 0,0-1 0 0 0,0 0-1 0 0,0 1 1 0 0,1-1 0 0 0,-1 1-1 0 0,1-1 1 0 0,0 1 0 0 0,0-1 0 0 0,0 1-1 0 0,0-1 1 0 0,0 1 0 0 0,0-1-1 0 0,1 0 1 0 0,-1 1 0 0 0,1-1 0 0 0,0 1-1 0 0,-1-1 1 0 0,1 0 0 0 0,0 1 0 0 0,1-1-1 0 0,-1 0 1 0 0,0 0 0 0 0,1 0-1 0 0,-1 0 1 0 0,1 0 0 0 0,-1 0 0 0 0,1 0-1 0 0,0-1 1 0 0,0 1 0 0 0,0-1 0 0 0,0 1-1 0 0,0-1 1 0 0,0 0 0 0 0,0 1-1 0 0,0-1 1 0 0,1 0 0 0 0,-1-1 0 0 0,0 1-1 0 0,1 0 1 0 0,1 0 1 0 0,12 1-152 0 0,-1 0 0 0 0,1-1 0 0 0,0-1 0 0 0,0-1 0 0 0,-1 0 0 0 0,1 0 0 0 0,0-2 0 0 0,-1 0 0 0 0,1-1 0 0 0,-1 0 0 0 0,0-2 0 0 0,-1 1 0 0 0,1-2 0 0 0,-1 0 0 0 0,0 0 0 0 0,3-4 152 0 0,54-34-2132 0 0,-39 19 930 0 0</inkml:trace>
  <inkml:trace contextRef="#ctx0" brushRef="#br0" timeOffset="5825.207">5654 5293 1856 0 0,'-76'-220'5715'0'0,"22"130"-2060"0"0,53 90-3422 0 0,-8 15 110 0 0,6 4-452 0 0,1 0-1 0 0,0 0 1 0 0,2 1 0 0 0,0-1 0 0 0,1 0 0 0 0,1 1-1 0 0,0-1 1 0 0,2 0 0 0 0,3 12 109 0 0,101 387-8020 0 0,-99-374 6701 0 0</inkml:trace>
  <inkml:trace contextRef="#ctx0" brushRef="#br0" timeOffset="6493.484">6641 5451 1440 0 0,'14'0'4075'0'0,"47"-17"-3143"0"0,-36 10-800 0 0,-1-1 0 0 0,0 0 0 0 0,-1-2 0 0 0,1-1 0 0 0,-2-1 0 0 0,0-1 0 0 0,0 0 0 0 0,-2-2 0 0 0,0-1 0 0 0,0 0 0 0 0,-1-2 0 0 0,-1 0 0 0 0,-1 0 0 0 0,6-11-132 0 0,-21 26 3 0 0,0-1 1 0 0,0 0-1 0 0,0 1 1 0 0,0-1-1 0 0,-1 0 1 0 0,1 0-1 0 0,-1 0 1 0 0,0 0-1 0 0,-1 0 1 0 0,1 0-1 0 0,-1-1 1 0 0,1 1-1 0 0,-1 0 1 0 0,0 0-1 0 0,-1 0 1 0 0,1 0-1 0 0,-1 0 1 0 0,0 0-1 0 0,0 0 1 0 0,0 0-1 0 0,0 0 1 0 0,-1 0-1 0 0,0 0 1 0 0,1 0-1 0 0,-1 1 1 0 0,-1-1-1 0 0,1 1 1 0 0,0-1-1 0 0,-1 1 1 0 0,0 0-1 0 0,0 0 1 0 0,0 0-1 0 0,0 0 1 0 0,0 1-1 0 0,-1-1 1 0 0,1 1-1 0 0,-1 0 1 0 0,1 0-1 0 0,-1 0 1 0 0,0 1-1 0 0,0-1 1 0 0,0 1-1 0 0,0 0 1 0 0,0 0-1 0 0,0 0 1 0 0,0 0-1 0 0,0 1 1 0 0,0 0-4 0 0,-17-1 44 0 0,1 1 0 0 0,0 0 0 0 0,-1 2 0 0 0,1 0 0 0 0,0 2 0 0 0,0 0 0 0 0,1 1 0 0 0,-1 1 0 0 0,1 1 0 0 0,0 0 0 0 0,0 2 0 0 0,1 0 0 0 0,1 1 0 0 0,-1 1 0 0 0,2 0 0 0 0,-1 2 0 0 0,2 0 0 0 0,-1 0 0 0 0,2 1 0 0 0,0 1 0 0 0,1 1 0 0 0,0 0 0 0 0,2 0 0 0 0,-1 1 0 0 0,2 1 0 0 0,1 0 0 0 0,0 0 0 0 0,1 1 0 0 0,-4 14-44 0 0,11-24 32 0 0,1-1-1 0 0,0 0 1 0 0,0 0-1 0 0,1 0 1 0 0,-1 0 0 0 0,2 0-1 0 0,0 0 1 0 0,0 0 0 0 0,0 0-1 0 0,1 0 1 0 0,0 0-1 0 0,0-1 1 0 0,1 0 0 0 0,0 0-1 0 0,0 0 1 0 0,1 0 0 0 0,0 0-1 0 0,0-1 1 0 0,0 0-1 0 0,1 0 1 0 0,0 0 0 0 0,0-1-1 0 0,1 0 1 0 0,-1 0-1 0 0,1-1 1 0 0,0 0 0 0 0,0 0-1 0 0,1 0 1 0 0,-1-1 0 0 0,1 0-1 0 0,0-1 1 0 0,0 1-1 0 0,0-2 1 0 0,0 1 0 0 0,0-1-1 0 0,0 0 1 0 0,0-1 0 0 0,0 0-1 0 0,0 0 1 0 0,1 0-1 0 0,-1-1 1 0 0,0-1 0 0 0,0 1-1 0 0,4-3-31 0 0,18-8-70 0 0,0-2-1 0 0,-1-1 1 0 0,-1-1-1 0 0,-1-1 0 0 0,0-2 1 0 0,-1 0-1 0 0,-1-2 1 0 0,-1-1-1 0 0,-1-1 0 0 0,-1-1 1 0 0,2-4 70 0 0,-3 6-20 0 0,-17 18 15 0 0,4-7-57 0 0,2-1 0 0 0,-1 2 0 0 0,2-1-1 0 0,-1 2 1 0 0,1-1 0 0 0,1 1-1 0 0,0 1 1 0 0,0 0 0 0 0,0 1-1 0 0,1 0 1 0 0,0 1 0 0 0,1 0-1 0 0,-1 1 1 0 0,1 1 0 0 0,0 0-1 0 0,0 1 1 0 0,4 0 62 0 0,-7 5-13 0 0,1 1 0 0 0,0 0-1 0 0,-1 1 1 0 0,1 0 0 0 0,-1 1 0 0 0,0 0 0 0 0,-1 0-1 0 0,1 1 1 0 0,-1 1 0 0 0,0 0 0 0 0,-1 0-1 0 0,1 1 1 0 0,-2 0 0 0 0,1 1 0 0 0,-1 0 0 0 0,0 0-1 0 0,-1 1 1 0 0,0 0 0 0 0,-1 0 0 0 0,0 1-1 0 0,0-1 1 0 0,-1 1 0 0 0,-1 0 0 0 0,0 1-1 0 0,0-1 1 0 0,-1 1 0 0 0,0 0 0 0 0,-1 0 0 0 0,-1 0-1 0 0,0 0 1 0 0,0 0 0 0 0,-1 0 13 0 0,-2-1-91 0 0,0-1 1 0 0,0 0-1 0 0,-1 1 1 0 0,0-1 0 0 0,0 0-1 0 0,-1-1 1 0 0,-1 1-1 0 0,0-1 1 0 0,0 0-1 0 0,-1 0 1 0 0,0 0-1 0 0,-2 2 91 0 0,-4-14-4321 0 0,12-3 3065 0 0</inkml:trace>
  <inkml:trace contextRef="#ctx0" brushRef="#br0" timeOffset="6914.542">7887 4831 2008 0 0,'-19'148'2620'0'0,"32"159"-1062"0"0,-23-106-826 0 0,2-154-523 0 0,4-20-6 0 0,-2 0 0 0 0,-1-1 1 0 0,-1 1-1 0 0,-1-1 0 0 0,-1-1 0 0 0,-2 0 0 0 0,-13 23-203 0 0,14-107 117 0 0,15 33-134 0 0,2 1-1 0 0,0-1 1 0 0,2 2 0 0 0,1-1-1 0 0,1 1 1 0 0,0 1 0 0 0,2-1-1 0 0,1 2 1 0 0,1 0 0 0 0,1 0-1 0 0,1 2 1 0 0,0 0 0 0 0,2 1-1 0 0,0 0 1 0 0,1 1 0 0 0,1 2-1 0 0,1 0 1 0 0,0 1 0 0 0,9-4 17 0 0,-22 17 18 0 0,-1 1 0 0 0,1 0 0 0 0,-1 1 0 0 0,1 0 0 0 0,0 0 0 0 0,-1 0 0 0 0,1 1 0 0 0,-1 1 0 0 0,0-1 0 0 0,1 1 0 0 0,-1 0 0 0 0,0 1 0 0 0,0-1 0 0 0,0 1 0 0 0,0 1 0 0 0,0-1 0 0 0,-1 1 0 0 0,0 1 0 0 0,0-1 0 0 0,0 1 0 0 0,0 0 0 0 0,-1 0 0 0 0,0 1 0 0 0,0-1 0 0 0,0 1 0 0 0,0 1 0 0 0,-1-1 0 0 0,0 0 0 0 0,-1 1 0 0 0,1 0 0 0 0,-1 0 0 0 0,-1 0 0 0 0,1 0 0 0 0,-1 0 0 0 0,-1 1 0 0 0,1-1 0 0 0,-1 1 0 0 0,0-1 0 0 0,-1 1 0 0 0,0-1 0 0 0,0 1 0 0 0,-1 4-17 0 0,1-6-32 0 0,0 0 1 0 0,-1 0-1 0 0,1-1 1 0 0,-1 1 0 0 0,-1-1-1 0 0,1 1 1 0 0,-1-1 0 0 0,0 1-1 0 0,0-1 1 0 0,0 0-1 0 0,-1 0 1 0 0,0 0 0 0 0,0 0-1 0 0,0 0 1 0 0,0-1 0 0 0,-1 1-1 0 0,0-1 1 0 0,-4 4 30 0 0,-62 17-3671 0 0,53-29 2260 0 0,-8-14 110 0 0</inkml:trace>
  <inkml:trace contextRef="#ctx0" brushRef="#br0" timeOffset="7160.998">8197 5118 2772 0 0,'1'-9'1560'0'0,"5"1"-219"0"0,-4 3-141 0 0,-1-2-240 0 0,1 4-132 0 0,0-2-292 0 0,-2 2-224 0 0,0-2-256 0 0,2 1-236 0 0,-1 1 16 0 0,-2-2-804 0 0,1 2 76 0 0,0-1-648 0 0,1 1 99 0 0,-1 3 77 0 0,0 0 128 0 0</inkml:trace>
  <inkml:trace contextRef="#ctx0" brushRef="#br0" timeOffset="8387.295">8246 5181 1280 0 0,'32'36'689'0'0,"-3"2"1"0"0,-1 1-1 0 0,-2 1 0 0 0,-2 1 0 0 0,-1 1 0 0 0,-2 1 1 0 0,6 22-690 0 0,-2 9 2710 0 0,4-115-2494 0 0,-13 10-254 0 0,1 0 0 0 0,2 1 0 0 0,1 1 0 0 0,1 1 0 0 0,1 1 0 0 0,22-19 38 0 0,-25 29-112 0 0,-16 13 65 0 0,1 0 0 0 0,-1-1 1 0 0,1 1-1 0 0,1 1 0 0 0,-1-1 1 0 0,0 1-1 0 0,1-1 1 0 0,0 1-1 0 0,0 1 0 0 0,0-1 1 0 0,0 1-1 0 0,0 0 0 0 0,0 0 1 0 0,1 0-1 0 0,-1 1 0 0 0,0-1 1 0 0,1 1-1 0 0,0 1 1 0 0,-1-1-1 0 0,1 1 0 0 0,-1 0 1 0 0,1 0-1 0 0,0 1 0 0 0,-1 0 1 0 0,5 1 46 0 0,0 1-23 0 0,-1 0 0 0 0,1 1 0 0 0,-1 1 0 0 0,0-1 0 0 0,0 2 0 0 0,-1-1 1 0 0,0 1-1 0 0,0 0 0 0 0,0 1 0 0 0,0 0 0 0 0,-1 0 0 0 0,-1 1 0 0 0,1-1 0 0 0,-1 2 0 0 0,0-1 1 0 0,-1 1-1 0 0,0-1 0 0 0,0 2 0 0 0,2 5 23 0 0,-6-9 73 0 0,-1 0-1 0 0,1-1 1 0 0,-1 1 0 0 0,-1 0 0 0 0,1 0-1 0 0,-1-1 1 0 0,1 1 0 0 0,-2 0-1 0 0,1-1 1 0 0,-1 1 0 0 0,0-1 0 0 0,0 1-1 0 0,0-1 1 0 0,-1 0 0 0 0,1 0-1 0 0,-1 0 1 0 0,-1 0 0 0 0,1 0 0 0 0,-1-1-1 0 0,1 0 1 0 0,-1 1 0 0 0,-1-1 0 0 0,1-1-1 0 0,0 1 1 0 0,-1-1 0 0 0,0 1-1 0 0,0-1 1 0 0,0-1 0 0 0,-3 2-73 0 0,2-53 118 0 0,14 27-276 0 0,0 1 1 0 0,2 0 0 0 0,0 0-1 0 0,1 1 1 0 0,1 1-1 0 0,1 0 1 0 0,1 1-1 0 0,0 0 1 0 0,1 1-1 0 0,1 1 1 0 0,1 0-1 0 0,0 1 1 0 0,1 1 0 0 0,1 0-1 0 0,0 2 1 0 0,1 0-1 0 0,0 1 1 0 0,0 1-1 0 0,1 1 1 0 0,6 0 157 0 0,-22 8-14 0 0,1 0-1 0 0,-1 1 1 0 0,1 0 0 0 0,-1 0 0 0 0,1 1 0 0 0,-1 0-1 0 0,1 0 1 0 0,-1 0 0 0 0,0 0 0 0 0,1 1 0 0 0,-1 0-1 0 0,0 0 1 0 0,0 0 0 0 0,0 1 0 0 0,-1 0-1 0 0,1 0 1 0 0,0 0 0 0 0,-1 0 0 0 0,0 1 0 0 0,0-1-1 0 0,0 1 1 0 0,0 0 0 0 0,-1 1 0 0 0,1-1-1 0 0,-1 1 1 0 0,0-1 0 0 0,1 3 14 0 0,57 138 361 0 0,-56-123-298 0 0,-6-17-46 0 0,1 1 1 0 0,0-1-1 0 0,1 0 1 0 0,-1 1 0 0 0,1-1-1 0 0,0 1 1 0 0,1-1 0 0 0,-1 0-1 0 0,1 0 1 0 0,0 0-1 0 0,0 0 1 0 0,1 0 0 0 0,-1 0-1 0 0,1 0 1 0 0,0-1-1 0 0,1 0 1 0 0,-1 1 0 0 0,1-1-1 0 0,-1 0 1 0 0,1-1 0 0 0,1 1-1 0 0,-1-1 1 0 0,0 1-1 0 0,1-1 1 0 0,-1-1 0 0 0,1 1-1 0 0,0-1 1 0 0,0 0 0 0 0,0 0-1 0 0,0 0 1 0 0,1 0-1 0 0,-1-1 1 0 0,0 0 0 0 0,3 0-18 0 0,16-6-182 0 0,0-1 0 0 0,-1-1 1 0 0,1-2-1 0 0,-2 0 0 0 0,1-1 0 0 0,-1-1 1 0 0,-1-1-1 0 0,0-1 0 0 0,0-1 1 0 0,-2-1-1 0 0,0 0 0 0 0,0-2 0 0 0,-2 0 1 0 0,0-1-1 0 0,0-1 182 0 0,15-33 731 0 0,-32 51-571 0 0,0 1 38 0 0,0 0 27 0 0,-41 4 423 0 0,24 6-500 0 0,0 1-1 0 0,0 1 0 0 0,1 0 0 0 0,1 1 1 0 0,0 1-1 0 0,1 0 0 0 0,1 1 0 0 0,0 1 1 0 0,1 0-1 0 0,-9 15-147 0 0,15-9 280 0 0,6-20-173 0 0,47 3-69 0 0,-17-12-169 0 0,-1-2 0 0 0,0-2 1 0 0,0 0-1 0 0,-1-2 0 0 0,0-1 1 0 0,-1-2-1 0 0,4-3 131 0 0,-23 14 36 0 0,6-2 656 0 0,-16 8-667 0 0,1 0-1 0 0,-1 0 1 0 0,1-1 0 0 0,-1 1 0 0 0,1 0-1 0 0,0 0 1 0 0,-1 0 0 0 0,1 1 0 0 0,0-1 0 0 0,0 0-1 0 0,0 0 1 0 0,0 1 0 0 0,0-1 0 0 0,0 0 0 0 0,0 1-1 0 0,0-1 1 0 0,0 1 0 0 0,1-1 0 0 0,-1 1 0 0 0,1 0-1 0 0,-1-1 1 0 0,1 1 0 0 0,0 0 0 0 0,0-1-1 0 0,-1 1 1 0 0,1 0 0 0 0,0-1 0 0 0,0 1 0 0 0,1 0-1 0 0,-1-1 1 0 0,0 1 0 0 0,0 0 0 0 0,1-1 0 0 0,-1 1-1 0 0,1-1 1 0 0,0 1 0 0 0,-1-1 0 0 0,1 1-1 0 0,0-1 1 0 0,0 1 0 0 0,0-1 0 0 0,0 0-25 0 0,11 1-46 0 0,0 0 0 0 0,0-2 0 0 0,0 1 0 0 0,1-2 0 0 0,-1 1 0 0 0,0-2 0 0 0,0 1 0 0 0,0-2 0 0 0,0 0 0 0 0,0 0 0 0 0,-1-1 1 0 0,0 0-1 0 0,1-1 0 0 0,-1-1 0 0 0,-1 0 0 0 0,1 0 0 0 0,-1-1 0 0 0,0 0 0 0 0,-1-1 0 0 0,0 0 0 0 0,7-7 46 0 0,7-8 29 0 0,-1-2 0 0 0,-1-1 0 0 0,-2 0 0 0 0,0-2 0 0 0,-2 0-1 0 0,-1-1 1 0 0,-1 0 0 0 0,-1-2 0 0 0,-2 1 0 0 0,-1-2 0 0 0,-2 1 0 0 0,-1-1 0 0 0,-1-1 0 0 0,-2 0-1 0 0,-1 1 1 0 0,-1-1 0 0 0,-2 0 0 0 0,-3-18-29 0 0,3 45 87 0 0,-2-1 0 0 0,1 1 1 0 0,0-1-1 0 0,-1 1 0 0 0,-1 0 0 0 0,1-1 0 0 0,-1 1 1 0 0,0 0-1 0 0,0 0 0 0 0,-1 0 0 0 0,1 0 0 0 0,-1 0 1 0 0,-1 1-1 0 0,1-1 0 0 0,-1 1 0 0 0,0 0 0 0 0,0 0 1 0 0,-1 0-1 0 0,1 1 0 0 0,-1 0 0 0 0,0-1 0 0 0,0 2 0 0 0,0-1 1 0 0,-1 0-1 0 0,0 1 0 0 0,1 0 0 0 0,-1 1 0 0 0,0-1 1 0 0,0 1-1 0 0,0 0 0 0 0,-3 0-87 0 0,4 5 39 0 0,1 0 1 0 0,-1 0-1 0 0,0 0 0 0 0,1 1 0 0 0,0 0 1 0 0,0 0-1 0 0,0 0 0 0 0,0 0 0 0 0,1 1 1 0 0,-1-1-1 0 0,1 1 0 0 0,0 0 1 0 0,1 0-1 0 0,-1 0 0 0 0,1 0 0 0 0,0 0 1 0 0,0 1-1 0 0,0-1 0 0 0,1 1 0 0 0,0-1 1 0 0,0 6-40 0 0,-2 16 90 0 0,2 1 0 0 0,1-1 0 0 0,1 0 1 0 0,1 1-1 0 0,1-1 0 0 0,2 0 0 0 0,1-1 1 0 0,1 1-1 0 0,1-1 0 0 0,1-1 0 0 0,5 8-90 0 0,-2 0-663 0 0,-1 0-1 0 0,-1 1 1 0 0,-2 0-1 0 0,-1 1 1 0 0,-2 0-1 0 0,1 24 664 0 0,-6-50-368 0 0,0 1-1 0 0,0-1 0 0 0,-1 1 1 0 0,0-1-1 0 0,-1 1 0 0 0,0-1 0 0 0,0 0 1 0 0,-1 0-1 0 0,0 0 0 0 0,-1 0 0 0 0,0 0 1 0 0,0-1-1 0 0,-1 0 0 0 0,0 0 0 0 0,-5 7 369 0 0,-15 7-1254 0 0</inkml:trace>
  <inkml:trace contextRef="#ctx0" brushRef="#br0" timeOffset="9104.722">9688 5194 1792 0 0,'13'8'3597'0'0,"28"-7"-2816"0"0,-29-1-300 0 0,296-45 1633 0 0,560-46-942 0 0,-715 72-1195 0 0,-152 19 49 0 0,-21 3 49 0 0,-27 15 39 0 0,0 2-1 0 0,2 1 1 0 0,1 3 0 0 0,0 1 0 0 0,2 3 0 0 0,-36 30-114 0 0,51-15 86 0 0,26-42-95 0 0,29 15 86 0 0,5-21-105 0 0,0-2-1 0 0,0-1 0 0 0,-1-1 1 0 0,-1-2-1 0 0,0-1 0 0 0,0-1 1 0 0,-1-2-1 0 0,-1-1 0 0 0,0-1 1 0 0,-2-2-1 0 0,0-1 0 0 0,24-22 29 0 0,-50 41-6 0 0,0 0-1 0 0,1-1 1 0 0,-1 1-1 0 0,1 0 1 0 0,-1-1-1 0 0,1 1 0 0 0,0 0 1 0 0,-1 0-1 0 0,1 1 1 0 0,0-1-1 0 0,0 0 1 0 0,0 0-1 0 0,-1 1 1 0 0,1-1-1 0 0,0 1 1 0 0,0 0-1 0 0,0-1 1 0 0,0 1-1 0 0,0 0 0 0 0,0 0 1 0 0,0 0-1 0 0,0 1 1 0 0,0-1-1 0 0,0 0 1 0 0,0 1-1 0 0,0-1 1 0 0,0 1-1 0 0,-1 0 1 0 0,1 0-1 0 0,0-1 0 0 0,0 1 1 0 0,-1 0-1 0 0,1 0 1 0 0,0 1-1 0 0,-1-1 1 0 0,1 0-1 0 0,-1 1 1 0 0,0-1-1 0 0,1 0 1 0 0,-1 1-1 0 0,0 0 0 0 0,0-1 1 0 0,0 1-1 0 0,0 0 1 0 0,0-1-1 0 0,0 1 1 0 0,0 0-1 0 0,-1 0 1 0 0,1 0-1 0 0,-1 0 1 0 0,1 0-1 0 0,-1 0 0 0 0,0 0 1 0 0,0 1 6 0 0,49 212-29 0 0,-48-216 62 0 0,-1 1 1 0 0,1 0 0 0 0,0-1 0 0 0,-1 1 0 0 0,1 0 0 0 0,-1-1 0 0 0,1 1 0 0 0,-1 0-1 0 0,1 0 1 0 0,0-1 0 0 0,-1 1 0 0 0,1 0 0 0 0,0 0 0 0 0,-1 0 0 0 0,1 0-1 0 0,0 0 1 0 0,-1 0 0 0 0,1 0 0 0 0,0 0 0 0 0,-1 0 0 0 0,1 1 0 0 0,-1-1 0 0 0,1 0-1 0 0,0 0 1 0 0,-1 0 0 0 0,1 1 0 0 0,0-1 0 0 0,-1 0 0 0 0,1 1 0 0 0,-1-1 0 0 0,1 0-1 0 0,-1 1 1 0 0,1-1 0 0 0,-1 1 0 0 0,1-1 0 0 0,-1 1 0 0 0,0-1 0 0 0,1 1-1 0 0,-1-1 1 0 0,0 1 0 0 0,1-1 0 0 0,-1 1 0 0 0,0 0-34 0 0,7-12-17 0 0,14-19 10 0 0,2 0-1 0 0,1 1 1 0 0,2 2-1 0 0,0 1 1 0 0,2 1-1 0 0,6-4 8 0 0,99-99-5861 0 0,-117 101 3160 0 0,-15 17 1355 0 0</inkml:trace>
  <inkml:trace contextRef="#ctx0" brushRef="#br0" timeOffset="9972.346">12874 4736 1532 0 0,'22'-26'2661'0'0,"-12"9"-2250"0"0,15-25 4485 0 0,-23 92-3244 0 0,2 21-1471 0 0,4 0 0 0 0,2-1 0 0 0,3 0 0 0 0,4-1 0 0 0,20 55-181 0 0,-18-60 39 0 0,14 116-1619 0 0,-33-175 1367 0 0,0-1 0 0 0,-1 1 0 0 0,1 0 0 0 0,-1 0 1 0 0,0-1-1 0 0,0 1 0 0 0,0 0 0 0 0,-1-1 0 0 0,1 1 1 0 0,-1-1-1 0 0,0 0 0 0 0,-1 1 0 0 0,1-1 0 0 0,-1 0 1 0 0,1-1-1 0 0,-1 1 0 0 0,-1 0 0 0 0,1-1 0 0 0,0 1 0 0 0,-1-1 1 0 0,0 0-1 0 0,1 0 0 0 0,-1-1 0 0 0,0 1 0 0 0,-1-1 1 0 0,1 0-1 0 0,0 0 0 0 0,-1 0 0 0 0,1 0 0 0 0,-1-1 1 0 0,1 0-1 0 0,-1 0 0 0 0,-1 0 213 0 0,-19 3-1253 0 0</inkml:trace>
  <inkml:trace contextRef="#ctx0" brushRef="#br0" timeOffset="10282.783">12460 4874 3056 0 0,'-15'-10'1418'0'0,"-2"-11"4687"0"0,47 12-4885 0 0,200-21 955 0 0,221-1-2175 0 0,-310 24-421 0 0,-70 1 43 0 0,39-2-3313 0 0,-108 8 2244 0 0,-2 0-33 0 0,0 0 17 0 0,9-1-1311 0 0,3-9 1390 0 0</inkml:trace>
  <inkml:trace contextRef="#ctx0" brushRef="#br0" timeOffset="11061.237">14939 4881 1720 0 0,'-14'-6'381'0'0,"0"0"0"0"0,0 1 0 0 0,0 1 0 0 0,-1 0-1 0 0,1 1 1 0 0,-1 0 0 0 0,0 1 0 0 0,1 1 0 0 0,-1 1 0 0 0,0 0 0 0 0,0 1-1 0 0,0 0 1 0 0,-12 3-381 0 0,14-1 127 0 0,0 0-1 0 0,0 1 1 0 0,1 0-1 0 0,-1 1 1 0 0,1 0-1 0 0,0 1 1 0 0,1 1 0 0 0,-1 0-1 0 0,1 0 1 0 0,1 1-1 0 0,-1 0 1 0 0,1 1-1 0 0,1 0 1 0 0,0 1-1 0 0,0 0 1 0 0,0 0-1 0 0,2 1 1 0 0,-1 0-1 0 0,1 0 1 0 0,1 1-1 0 0,0 0 1 0 0,1 0-1 0 0,0 0 1 0 0,1 1 0 0 0,0 0-1 0 0,1-1 1 0 0,0 2-127 0 0,4-7 25 0 0,0-1 0 0 0,0 1 1 0 0,0-1-1 0 0,1 1 1 0 0,0-1-1 0 0,0 0 1 0 0,0 0-1 0 0,1 0 0 0 0,0 0 1 0 0,0 0-1 0 0,1-1 1 0 0,0 1-1 0 0,0-1 1 0 0,0 0-1 0 0,0 0 0 0 0,1-1 1 0 0,0 1-1 0 0,0-1 1 0 0,0 0-1 0 0,0 0 1 0 0,1 0-1 0 0,-1-1 0 0 0,1 0 1 0 0,0 0-1 0 0,3 1-25 0 0,163 44 142 0 0,-134-43-220 0 0,1-1 0 0 0,-1-2 1 0 0,1-2-1 0 0,0-1 0 0 0,-1-2 0 0 0,1-2 1 0 0,-1-1-1 0 0,18-7 78 0 0,-52 13-18 0 0,0 0 1 0 0,0-1 0 0 0,0 1-1 0 0,0-1 1 0 0,0 0-1 0 0,0-1 1 0 0,0 1-1 0 0,0 0 1 0 0,-1-1-1 0 0,1 0 1 0 0,0 0 0 0 0,-1 0-1 0 0,0-1 1 0 0,1 1-1 0 0,-1-1 1 0 0,0 1-1 0 0,0-1 1 0 0,-1 0-1 0 0,1 0 1 0 0,0-1 0 0 0,-1 1-1 0 0,0 0 1 0 0,0-1-1 0 0,0 0 1 0 0,0 1-1 0 0,-1-1 1 0 0,1 0-1 0 0,-1 0 1 0 0,0 0 0 0 0,0 0-1 0 0,0 0 1 0 0,-1 0-1 0 0,1 0 1 0 0,-1 0-1 0 0,0 0 1 0 0,0-1 17 0 0,-5-3 9 0 0,-1 0 0 0 0,0 0 0 0 0,0 0 0 0 0,-1 1 0 0 0,1 0 0 0 0,-2 0-1 0 0,1 0 1 0 0,-1 1 0 0 0,0 0 0 0 0,0 1 0 0 0,0 0 0 0 0,-1 0 0 0 0,0 1 0 0 0,0 0 0 0 0,0 0 0 0 0,-1 1 0 0 0,1 1 0 0 0,-1-1 0 0 0,-2 1-9 0 0,-198-20 465 0 0,59 51-231 0 0,151-29-236 0 0,1 0 0 0 0,0 0 0 0 0,-1 0 0 0 0,1 0 1 0 0,-1 0-1 0 0,1 0 0 0 0,0 0 0 0 0,-1 1 1 0 0,1-1-1 0 0,-1 0 0 0 0,1 0 0 0 0,-1 1 0 0 0,1-1 1 0 0,-1 0-1 0 0,1 1 0 0 0,-1-1 0 0 0,1 1 1 0 0,-1-1-1 0 0,1 0 0 0 0,-1 1 0 0 0,0-1 0 0 0,1 1 1 0 0,-1-1-1 0 0,0 1 0 0 0,1 0 0 0 0,-1-1 1 0 0,0 1-1 0 0,0-1 0 0 0,1 1 0 0 0,-1-1 0 0 0,0 1 1 0 0,0 0-1 0 0,0-1 0 0 0,0 1 0 0 0,0 0 0 0 0,0-1 1 0 0,0 1-1 0 0,0-1 0 0 0,0 1 0 0 0,0 0 1 0 0,0-1-1 0 0,-1 1 0 0 0,1-1 0 0 0,0 1 0 0 0,0 0 1 0 0,-1-1-1 0 0,1 1 0 0 0,0-1 0 0 0,0 1 1 0 0,-1-1-1 0 0,1 1 0 0 0,-1-1 0 0 0,1 1 0 0 0,0-1 1 0 0,-1 0-1 0 0,1 1 0 0 0,-1-1 0 0 0,1 1 0 0 0,-1-1 1 0 0,1 0-1 0 0,-1 0 0 0 0,0 1 0 0 0,1-1 1 0 0,-1 0-1 0 0,1 0 0 0 0,-1 0 0 0 0,0 1 2 0 0,51 13-118 0 0,14-11-65 0 0,-1-3 0 0 0,1-3 0 0 0,0-3 0 0 0,-1-2 1 0 0,2-4 182 0 0,-49 12-77 0 0,1 0 0 0 0,-1-2 1 0 0,1 0-1 0 0,-1-1 1 0 0,0 0-1 0 0,0-2 0 0 0,0 0 1 0 0,-1 0-1 0 0,0-2 1 0 0,0 1-1 0 0,0-2 0 0 0,-1 0 1 0 0,0-1-1 0 0,0-1 1 0 0,-1 0-1 0 0,0 0 0 0 0,-1-1 1 0 0,-1-1-1 0 0,1 0 1 0 0,-2-1-1 0 0,0 0 0 0 0,0 0 1 0 0,-1-1-1 0 0,-1-1 1 0 0,0 1-1 0 0,-1-1 0 0 0,3-12 77 0 0,-6 6 186 0 0,-2 0-1 0 0,0-1 1 0 0,-2 1-1 0 0,0-1 1 0 0,-1 0-1 0 0,-1 1 1 0 0,-1 0-1 0 0,-2-1 1 0 0,1 1-1 0 0,-2 1 1 0 0,-1-1-1 0 0,-1 1 1 0 0,0 0-1 0 0,-2 1 0 0 0,0 0 1 0 0,-1 0-1 0 0,-1 1 1 0 0,0 1-1 0 0,-2 0 1 0 0,0 0-1 0 0,-12-10-185 0 0,-3 7 1652 0 0,25 50-1573 0 0,2 2 0 0 0,2-1 0 0 0,0 0 0 0 0,2 0 0 0 0,2 0 0 0 0,4 21-79 0 0,69 518 611 0 0,8 50-3562 0 0,-85-614 2632 0 0,1 0 0 0 0,0 0-1 0 0,0-1 1 0 0,0 1 0 0 0,0 0 0 0 0,1 0-1 0 0,0-1 1 0 0,0 1 0 0 0,1-1-1 0 0,0 1 1 0 0,0-1 0 0 0,0 0 0 0 0,0 0-1 0 0,1-1 1 0 0,-1 1 0 0 0,1-1-1 0 0,1 1 1 0 0,1 0 319 0 0,14-9-2585 0 0,12-22 1377 0 0</inkml:trace>
  <inkml:trace contextRef="#ctx0" brushRef="#br0" timeOffset="11433.743">16836 4646 1428 0 0,'-22'-51'6603'0'0,"15"83"-4324"0"0,55 305 65 0 0,-19-188-1843 0 0,34 152 242 0 0,-3-11-3483 0 0,-61-290 2526 0 0,0-1-1 0 0,1 1 0 0 0,-1 0 1 0 0,0 0-1 0 0,1 0 1 0 0,-1-1-1 0 0,0 1 0 0 0,0 0 1 0 0,1 0-1 0 0,-1 0 1 0 0,0 0-1 0 0,0 0 0 0 0,0 1 1 0 0,1-1-1 0 0,-1 0 0 0 0,0 0 1 0 0,1 0-1 0 0,-1 1 1 0 0,0-1-1 0 0,0 0 0 0 0,1 1 1 0 0,-1-1-1 0 0,1 0 0 0 0,-1 1 1 0 0,0-1-1 0 0,1 1 1 0 0,-1-1-1 0 0,1 1 0 0 0,-1-1 1 0 0,1 1-1 0 0,-1 0 1 0 0,1-1-1 0 0,-1 1 0 0 0,1 0 1 0 0,0-1-1 0 0,-1 1 0 0 0,1 0 1 0 0,0-1-1 0 0,0 1 1 0 0,-1 0 214 0 0,-7-21-1174 0 0</inkml:trace>
  <inkml:trace contextRef="#ctx0" brushRef="#br0" timeOffset="11668.694">17028 4941 888 0 0,'7'-18'326'0'0,"2"0"-1"0"0,0 0 1 0 0,2 1-1 0 0,-1 0 1 0 0,2 1-1 0 0,0 1 1 0 0,1-1-1 0 0,1 2 1 0 0,0 0-1 0 0,1 1 1 0 0,0 0-1 0 0,1 1 1 0 0,1 1-1 0 0,0 1 1 0 0,0 0-1 0 0,1 1 1 0 0,0 1-1 0 0,14-5-325 0 0,47 31 491 0 0,-70-14-402 0 0,1 0 0 0 0,0 1 0 0 0,-1 0 0 0 0,0 0 0 0 0,0 1 0 0 0,-1 0 0 0 0,0 1 0 0 0,0 0 0 0 0,0 0 1 0 0,-1 0-1 0 0,0 1 0 0 0,0 0 0 0 0,-1 1 0 0 0,0 0 0 0 0,0 0 0 0 0,-1 0 0 0 0,-1 0 0 0 0,1 1 0 0 0,-1 0 0 0 0,-1 0 0 0 0,0 0 0 0 0,0 0 0 0 0,-1 0 0 0 0,-1 1 0 0 0,1-1 0 0 0,-2 1 0 0 0,1-1 0 0 0,-2 1 0 0 0,1-1 1 0 0,-1 1-1 0 0,-1-1 0 0 0,0 1 0 0 0,0-1 0 0 0,-1 0 0 0 0,-1 0 0 0 0,1 0 0 0 0,-2 0 0 0 0,1-1 0 0 0,-3 4-89 0 0,-1-3 7 0 0,0 0-1 0 0,-1-1 1 0 0,0 0-1 0 0,-1 0 1 0 0,0-1-1 0 0,0 0 1 0 0,0-1-1 0 0,-1 0 1 0 0,0 0-1 0 0,-1-1 1 0 0,0-1-1 0 0,1 0 1 0 0,-2-1-1 0 0,1 0 1 0 0,0 0-1 0 0,-1-2 1 0 0,0 1-1 0 0,1-2 1 0 0,-5 1-7 0 0,12-4-225 0 0,-1 1 0 0 0,1 0 0 0 0,0-1 0 0 0,0 0 0 0 0,1 0 0 0 0,-1-1 0 0 0,0 1 0 0 0,1-1 0 0 0,-1 0 0 0 0,1-1 1 0 0,0 1-1 0 0,0 0 0 0 0,0-1 0 0 0,1 0 0 0 0,-1 0 0 0 0,1 0 0 0 0,0-1 0 0 0,0 1 0 0 0,0-1 0 0 0,1 1 0 0 0,0-1 0 0 0,0 0 0 0 0,0 0 0 0 0,0 0 0 0 0,1 0 0 0 0,0 0 0 0 0,0-1 0 0 0,0 1 0 0 0,0 0 0 0 0,1 0 1 0 0,0-1-1 0 0,0 1 0 0 0,1-3 225 0 0,-1-14-1056 0 0</inkml:trace>
  <inkml:trace contextRef="#ctx0" brushRef="#br0" timeOffset="12433.043">18651 5391 2120 0 0,'8'-23'3811'0'0,"23"-26"-2888"0"0,-6 9-459 0 0,139-319 24 0 0,43-74-1591 0 0,-205 429 1099 0 0,-1 1 0 0 0,1-1 0 0 0,0 0 0 0 0,0 1 0 0 0,0-1 0 0 0,0 1-1 0 0,0 0 1 0 0,1 0 0 0 0,0 0 0 0 0,-1 0 0 0 0,1 0 0 0 0,0 0 0 0 0,0 1 0 0 0,1-1 0 0 0,-1 1-1 0 0,1 0 1 0 0,-1 0 0 0 0,1 0 0 0 0,-1 1 0 0 0,1-1 0 0 0,0 1 0 0 0,0 0 0 0 0,0 0 0 0 0,0 0-1 0 0,0 1 1 0 0,0-1 0 0 0,0 1 0 0 0,0 0 0 0 0,0 0 0 0 0,0 0 0 0 0,0 1 0 0 0,0-1-1 0 0,0 1 1 0 0,0 0 0 0 0,0 0 0 0 0,-1 0 0 0 0,1 1 0 0 0,0 0 0 0 0,0-1 0 0 0,-1 1 0 0 0,0 0-1 0 0,1 1 1 0 0,-1-1 0 0 0,0 1 0 0 0,0-1 0 0 0,0 1 0 0 0,0 0 0 0 0,0 0 0 0 0,-1 0 0 0 0,0 0-1 0 0,1 1 1 0 0,-1 0 4 0 0,8 15 191 0 0,-1 0-1 0 0,-1 0 1 0 0,-1 1-1 0 0,0 1 1 0 0,-2-1-1 0 0,0 1 1 0 0,-1 0-1 0 0,-1 0 1 0 0,-1 0-1 0 0,-1 1 1 0 0,-1-1-1 0 0,-2 10-190 0 0,0-15 16 0 0,-1 0-1 0 0,0 0 1 0 0,-1-1-1 0 0,-1 1 1 0 0,0-1-1 0 0,-1 0 1 0 0,-1 0-1 0 0,-1-1 1 0 0,0 1-1 0 0,0-2 1 0 0,-1 1-1 0 0,-1-1 1 0 0,0-1-1 0 0,-1 0 1 0 0,-1 0-1 0 0,0-1 1 0 0,0-1-1 0 0,-1 0 1 0 0,0 0 0 0 0,-1-2-1 0 0,0 1 1 0 0,0-2-1 0 0,-1 0 1 0 0,1-1-1 0 0,-2 0 1 0 0,1-1-1 0 0,-1-1 1 0 0,-5 1-16 0 0,20-5-128 0 0,-1 1 0 0 0,0-1 0 0 0,0 0 0 0 0,0 0 0 0 0,0 0 0 0 0,0-1 0 0 0,0 1 0 0 0,0 0 0 0 0,1-1 0 0 0,-1 1 0 0 0,0-1 0 0 0,0 0 0 0 0,0 1 0 0 0,1-1 0 0 0,-1 0 0 0 0,0 0 0 0 0,1 0 0 0 0,-1 0 0 0 0,1 0 0 0 0,-1-1 0 0 0,1 1 0 0 0,0 0 0 0 0,-1-1 0 0 0,1 1 0 0 0,0-1 0 0 0,0 1 0 0 0,0-1 0 0 0,0 0 0 0 0,0 1 0 0 0,1-1 0 0 0,-1 0 0 0 0,0 0 0 0 0,1 0 0 0 0,-1 1 0 0 0,1-1 0 0 0,0 0 0 0 0,-1 0 0 0 0,1 0 0 0 0,0 0 0 0 0,0 0 0 0 0,0 0 0 0 0,1 1 0 0 0,-1-1 0 0 0,0 0 0 0 0,1 0 0 0 0,-1 0 0 0 0,1 0 0 0 0,0 1 0 0 0,-1-1 0 0 0,1 0 0 0 0,1-1 128 0 0,8-26-1290 0 0</inkml:trace>
  <inkml:trace contextRef="#ctx0" brushRef="#br0" timeOffset="12932.046">19782 4667 948 0 0,'-6'-5'221'0'0,"0"0"1"0"0,0 0-1 0 0,-1 0 1 0 0,1 1-1 0 0,-1 0 0 0 0,0 0 1 0 0,0 0-1 0 0,0 1 0 0 0,-1 0 1 0 0,1 1-1 0 0,-1-1 0 0 0,0 1 1 0 0,1 1-1 0 0,-1 0 0 0 0,0 0 1 0 0,0 0-1 0 0,0 1 0 0 0,0 0 1 0 0,0 1-1 0 0,-1 0-221 0 0,-5 2 160 0 0,0 2 0 0 0,1 0-1 0 0,-1 0 1 0 0,1 1 0 0 0,1 1 0 0 0,-1 0-1 0 0,1 1 1 0 0,0 0 0 0 0,1 0-1 0 0,0 2 1 0 0,0-1 0 0 0,1 1 0 0 0,0 1-1 0 0,1 0 1 0 0,0 0 0 0 0,1 1 0 0 0,0 0-1 0 0,1 1 1 0 0,-4 7-160 0 0,8-15 40 0 0,0 0 0 0 0,1 0 0 0 0,-1 0-1 0 0,1 0 1 0 0,0 0 0 0 0,0 0 0 0 0,1 1 0 0 0,-1-1-1 0 0,1 0 1 0 0,0 1 0 0 0,1-1 0 0 0,0 1 0 0 0,-1 0 0 0 0,2-1-1 0 0,-1 1 1 0 0,1-1 0 0 0,-1 1 0 0 0,1-1 0 0 0,1 1-1 0 0,-1-1 1 0 0,1 0 0 0 0,0 1 0 0 0,0-1 0 0 0,1 0 0 0 0,0 0-1 0 0,0-1 1 0 0,0 1 0 0 0,0 0 0 0 0,0-1 0 0 0,1 0-1 0 0,0 0 1 0 0,0 0 0 0 0,0 0 0 0 0,1-1 0 0 0,-1 0 0 0 0,1 1-1 0 0,0-2 1 0 0,-1 1 0 0 0,2 0 0 0 0,-1-1 0 0 0,0 0 0 0 0,0 0-1 0 0,0-1 1 0 0,1 0 0 0 0,-1 1 0 0 0,1-2 0 0 0,5 1-40 0 0,8 1-87 0 0,-1-1 1 0 0,1-1-1 0 0,0 0 1 0 0,-1-2-1 0 0,1 0 1 0 0,-1-1-1 0 0,0-1 1 0 0,1-1 0 0 0,-2 0-1 0 0,1-1 1 0 0,-1-1-1 0 0,0-1 1 0 0,0-1-1 0 0,-1 0 1 0 0,15-11 86 0 0,-23 13-57 0 0,-1 0 1 0 0,0 0-1 0 0,0-1 1 0 0,0-1-1 0 0,-1 1 1 0 0,0-1-1 0 0,-1 0 1 0 0,1 0-1 0 0,-2-1 1 0 0,0 1-1 0 0,0-1 1 0 0,0 0-1 0 0,-1 0 0 0 0,-1 0 1 0 0,0-1-1 0 0,0 1 1 0 0,-1-1-1 0 0,0-9 57 0 0,-1 19 42 0 0,0 1-16 0 0,-22-17 114 0 0,20 20-123 0 0,-1-1 0 0 0,0 1 0 0 0,0-1 0 0 0,1 1 0 0 0,0 0 1 0 0,-1 0-1 0 0,1 0 0 0 0,0 0 0 0 0,0 1 0 0 0,1-1 0 0 0,-1 0 0 0 0,1 1 1 0 0,0-1-1 0 0,-1 1 0 0 0,2-1 0 0 0,-1 1 0 0 0,0 0 0 0 0,1 0 0 0 0,-1-1 1 0 0,1 1-1 0 0,0 0 0 0 0,1-1 0 0 0,-1 1 0 0 0,0 0 0 0 0,1-1 0 0 0,0 1 1 0 0,0 0-1 0 0,0-1 0 0 0,1 1 0 0 0,-1-1 0 0 0,1 1 0 0 0,-1-1 0 0 0,1 0 0 0 0,2 3-17 0 0,5 6-52 0 0,1 0-1 0 0,1-1 0 0 0,-1 0 1 0 0,2-1-1 0 0,0 0 0 0 0,0 0 1 0 0,0-1-1 0 0,1-1 0 0 0,1 0 0 0 0,-1-1 1 0 0,1-1-1 0 0,0 0 0 0 0,1-1 1 0 0,-1 0-1 0 0,1-1 0 0 0,0-1 1 0 0,0 0-1 0 0,1-1 0 0 0,-1 0 0 0 0,0-2 1 0 0,1 0-1 0 0,6-1 53 0 0,-12 1-313 0 0,0-1 0 0 0,0 0 0 0 0,1-1-1 0 0,-1 0 1 0 0,-1-1 0 0 0,1 0 0 0 0,0 0 0 0 0,-1-1 0 0 0,1 0-1 0 0,-1-1 1 0 0,0 0 0 0 0,-1-1 0 0 0,7-4 313 0 0,11-12-1399 0 0</inkml:trace>
  <inkml:trace contextRef="#ctx0" brushRef="#br0" timeOffset="13353.299">20416 4154 1216 0 0,'-10'-24'1082'0'0,"9"18"-854"0"0,-1 1 0 0 0,1 0 0 0 0,-1 0 0 0 0,0 0 0 0 0,0 0 1 0 0,-1 0-1 0 0,0 0 0 0 0,0 1 0 0 0,0-1 0 0 0,0 1 0 0 0,-1 0 1 0 0,1 0-1 0 0,-1 0 0 0 0,0 0 0 0 0,0 1 0 0 0,-1-1 0 0 0,1 1 0 0 0,-1 0 1 0 0,0 0-229 0 0,4 3 338 0 0,-3 5-11 0 0,-6 16-85 0 0,1 1 1 0 0,2 1-1 0 0,0 0 0 0 0,1 0 0 0 0,1 0 1 0 0,1 0-1 0 0,1 1 0 0 0,1-1 0 0 0,2 1 1 0 0,0 0-1 0 0,3 21-242 0 0,-3-12 225 0 0,0 429 1226 0 0,-23-259-933 0 0,18-188-499 0 0,2-26-264 0 0,0-24-133 0 0,3 17 285 0 0,1-1-1 0 0,1 1 0 0 0,0 0 1 0 0,1 0-1 0 0,1-1 1 0 0,1 2-1 0 0,1-1 1 0 0,0 1-1 0 0,1 0 1 0 0,1 0-1 0 0,1 0 1 0 0,0 1-1 0 0,1 1 1 0 0,0 0-1 0 0,2 0 0 0 0,-1 1 1 0 0,2 0-1 0 0,0 1 1 0 0,1 1-1 0 0,0 0 1 0 0,1 0-1 0 0,0 2 1 0 0,0 0-1 0 0,1 1 1 0 0,1 0-1 0 0,0 1 1 0 0,0 1-1 0 0,0 1 1 0 0,1 0-1 0 0,0 2 0 0 0,10-2 94 0 0,-20 6 31 0 0,1 1 0 0 0,-1 0-1 0 0,0 0 1 0 0,0 1 0 0 0,0 0-1 0 0,0 0 1 0 0,-1 1 0 0 0,1 0-1 0 0,-1 0 1 0 0,1 1 0 0 0,-1 0-1 0 0,0 0 1 0 0,0 1 0 0 0,-1 0-1 0 0,1 0 1 0 0,-1 1 0 0 0,-1-1-1 0 0,1 1 1 0 0,-1 1 0 0 0,0-1-1 0 0,0 1 1 0 0,0 0 0 0 0,-1 0-1 0 0,0 0 1 0 0,-1 0 0 0 0,2 4-31 0 0,4 9 216 0 0,-1 1 0 0 0,-1 1-1 0 0,0 0 1 0 0,-2 0 0 0 0,0 0 0 0 0,-2 0 0 0 0,0 1 0 0 0,-1 21-216 0 0,-3-36 21 0 0,1-1 1 0 0,-1 1-1 0 0,-1-1 0 0 0,0 1 0 0 0,0-1 0 0 0,0 0 0 0 0,-1 0 0 0 0,0 0 0 0 0,0 0 0 0 0,0-1 0 0 0,-1 1 0 0 0,0-1 0 0 0,-1 0 1 0 0,1 0-1 0 0,-6 5-21 0 0,8-9-149 0 0,-1 0 1 0 0,1 0-1 0 0,-1 0 0 0 0,1 0 1 0 0,-1-1-1 0 0,0 1 1 0 0,0-1-1 0 0,0 0 1 0 0,0 0-1 0 0,1 0 0 0 0,-1 0 1 0 0,-1 0-1 0 0,1-1 1 0 0,0 1-1 0 0,0-1 1 0 0,0 0-1 0 0,0 0 0 0 0,0 0 1 0 0,0 0-1 0 0,0 0 1 0 0,0-1-1 0 0,0 0 1 0 0,-1 1-1 0 0,2-1 0 0 0,-1 0 1 0 0,0-1-1 0 0,-2 0 149 0 0,-1-1-232 0 0,1 0-1 0 0,0 0 1 0 0,0-1 0 0 0,0 0-1 0 0,0 0 1 0 0,0 0-1 0 0,1-1 1 0 0,0 1-1 0 0,0-1 1 0 0,0 0-1 0 0,1 0 1 0 0,-1-1-1 0 0,1 1 1 0 0,0-1 0 0 0,1 1-1 0 0,-1-1 1 0 0,1-2 232 0 0,-9-32-1164 0 0</inkml:trace>
  <inkml:trace contextRef="#ctx0" brushRef="#br0" timeOffset="13618.68">20747 4254 2632 0 0,'2'-10'1120'0'0,"0"2"-184"0"0,-2 3-103 0 0,0 0-265 0 0,0 3-44 0 0,0 0-172 0 0,-2 1-216 0 0,2 2-80 0 0,2 3-56 0 0,-1 1-136 0 0,8 13 16 0 0,5 4-296 0 0,1-2-216 0 0,2 1-441 0 0,8 3-187 0 0,-7-1 148 0 0</inkml:trace>
  <inkml:trace contextRef="#ctx0" brushRef="#br0" timeOffset="13868.873">20939 4897 2172 0 0,'0'-12'220'0'0,"0"-1"0"0"0,1 1 0 0 0,0-1 0 0 0,1 0 0 0 0,1 1 0 0 0,0 0 0 0 0,0 0 0 0 0,1 0-1 0 0,1 0 1 0 0,0 0 0 0 0,1 1 0 0 0,0 0 0 0 0,2-2-220 0 0,-2 0 75 0 0,1 1 0 0 0,0 0 0 0 0,1 0 0 0 0,0 1 0 0 0,1 0 0 0 0,1 1 0 0 0,-1 0 0 0 0,1 0 0 0 0,1 1 1 0 0,0 1-1 0 0,0-1 0 0 0,1 2 0 0 0,0 0 0 0 0,0 0 0 0 0,1 1 0 0 0,0 0 0 0 0,0 1 0 0 0,0 1 0 0 0,1 0 0 0 0,-1 1 0 0 0,1 0 0 0 0,5 1-75 0 0,-10 5 31 0 0,0 0 0 0 0,1 0 1 0 0,-1 1-1 0 0,-1 0 0 0 0,1 1 1 0 0,-1 0-1 0 0,1 1 0 0 0,-1-1 0 0 0,-1 2 1 0 0,1-1-1 0 0,-1 1 0 0 0,0 0 0 0 0,-1 0 1 0 0,0 1-1 0 0,0 0 0 0 0,-1 0 1 0 0,1 0-1 0 0,-2 1 0 0 0,1 0 0 0 0,-1 0 1 0 0,-1 0-1 0 0,0 0 0 0 0,0 1 0 0 0,0-1 1 0 0,-2 1-1 0 0,1-1 0 0 0,-1 1 1 0 0,0 0-1 0 0,-1 0 0 0 0,0 0 0 0 0,-1 5-31 0 0,0-6 34 0 0,0 0 0 0 0,-1 1-1 0 0,0-2 1 0 0,0 1-1 0 0,-1 0 1 0 0,0 0-1 0 0,-1-1 1 0 0,0 0-1 0 0,0 0 1 0 0,0 0 0 0 0,-1 0-1 0 0,-1 0 1 0 0,1-1-1 0 0,-1 0 1 0 0,0 0-1 0 0,-1-1 1 0 0,0 0 0 0 0,0 0-1 0 0,0 0 1 0 0,-3 0-34 0 0,10-5-472 0 0,-2-7-423 0 0,2-73-2789 0 0,19 34 2596 0 0</inkml:trace>
  <inkml:trace contextRef="#ctx0" brushRef="#br0" timeOffset="14053.984">21887 3972 2704 0 0,'-11'3'194'0'0,"1"-1"-1"0"0,0 1 1 0 0,0 1 0 0 0,1 0-1 0 0,-1 0 1 0 0,1 1 0 0 0,0 0-1 0 0,0 0 1 0 0,0 1-1 0 0,1 1 1 0 0,-1-1 0 0 0,2 1-1 0 0,-1 1 1 0 0,1-1 0 0 0,0 1-1 0 0,1 1 1 0 0,0-1-1 0 0,0 1 1 0 0,1 0 0 0 0,0 0-1 0 0,0 1 1 0 0,1-1 0 0 0,0 1-1 0 0,1 0 1 0 0,0 0-1 0 0,1 0 1 0 0,-1 4-194 0 0,-5 16 261 0 0,1-1 0 0 0,2 1 0 0 0,0 0 0 0 0,2 0 0 0 0,2 1 0 0 0,0-1 0 0 0,2 1 1 0 0,2-1-1 0 0,1 3-261 0 0,37 231 787 0 0,11 149-388 0 0,-79-331-1255 0 0,24-77 682 0 0,0-1 0 0 0,-1 0 0 0 0,1 1 0 0 0,-1-1 0 0 0,0-1 0 0 0,0 1-1 0 0,0 0 1 0 0,0-1 0 0 0,-1 0 0 0 0,0 0 0 0 0,1 0 0 0 0,-1-1 0 0 0,0 0 0 0 0,0 0-1 0 0,0 0 1 0 0,-1 0 0 0 0,1-1 0 0 0,0 0 0 0 0,-1 0 0 0 0,1 0 0 0 0,-1-1 0 0 0,1 0-1 0 0,-1 0 1 0 0,1 0 0 0 0,-1 0 0 0 0,1-1 0 0 0,0 0 0 0 0,-1 0 0 0 0,1-1-1 0 0,0 0 1 0 0,0 0 0 0 0,0 0 0 0 0,0 0 0 0 0,0-1 0 0 0,0 1 0 0 0,1-1 0 0 0,-1-1-1 0 0,1 1 1 0 0,0-1 0 0 0,0 1 0 0 0,0-1 0 0 0,-1-1 174 0 0,-26-18-1059 0 0</inkml:trace>
  <inkml:trace contextRef="#ctx0" brushRef="#br0" timeOffset="14364.63">21526 4721 2156 0 0,'-1'-4'174'0'0,"1"0"0"0"0,0-1 0 0 0,0 1 1 0 0,0 0-1 0 0,1 0 0 0 0,-1 0 0 0 0,1 0 0 0 0,0 0 0 0 0,0 0 0 0 0,1 0 0 0 0,-1 0 0 0 0,1 0 0 0 0,0 1 1 0 0,0-1-1 0 0,0 0 0 0 0,0 1 0 0 0,0 0 0 0 0,1-1 0 0 0,0 1 0 0 0,0 0 0 0 0,0 0 0 0 0,0 1 0 0 0,0-1 1 0 0,0 1-1 0 0,1-1-174 0 0,10-7 153 0 0,-1 0 0 0 0,1 1 0 0 0,1 1 0 0 0,-1 0 0 0 0,2 1 0 0 0,-1 1 0 0 0,1 0 0 0 0,-1 1 0 0 0,2 1 0 0 0,-1 0 0 0 0,0 1 0 0 0,1 1-1 0 0,-1 1 1 0 0,1 0 0 0 0,4 1-153 0 0,-13 1 26 0 0,-1 0-1 0 0,0 0 0 0 0,1 0 0 0 0,-1 1 0 0 0,0 0 0 0 0,0 1 1 0 0,0-1-1 0 0,0 2 0 0 0,0-1 0 0 0,-1 1 0 0 0,1-1 1 0 0,-1 2-1 0 0,0-1 0 0 0,0 1 0 0 0,-1 0 0 0 0,1 0 0 0 0,-1 1 1 0 0,0-1-1 0 0,-1 1 0 0 0,1 0 0 0 0,-1 0 0 0 0,0 1 0 0 0,-1-1 1 0 0,2 6-26 0 0,3 4 109 0 0,0 1 0 0 0,-2 1 0 0 0,0-1 0 0 0,-1 1 0 0 0,-1 0 0 0 0,0 0 0 0 0,-2 0 1 0 0,0 1-1 0 0,-1 10-109 0 0,0-28-96 0 0,-1 1 1 0 0,0-1 0 0 0,-1 0-1 0 0,1 1 1 0 0,0-1 0 0 0,0 0-1 0 0,-1 1 1 0 0,1-1 0 0 0,0 0-1 0 0,-1 1 1 0 0,1-1 0 0 0,-1 0-1 0 0,0 0 1 0 0,1 0-1 0 0,-1 0 1 0 0,0 1 0 0 0,0-1-1 0 0,0 0 1 0 0,0 0 0 0 0,0 0-1 0 0,0-1 1 0 0,0 1 0 0 0,0 0-1 0 0,0 0 1 0 0,0 0 0 0 0,0-1-1 0 0,0 1 1 0 0,-1-1 0 0 0,1 1-1 0 0,0-1 1 0 0,0 1 0 0 0,-1-1-1 0 0,1 0 1 0 0,0 0 0 0 0,-1 1-1 0 0,1-1 1 0 0,0 0 0 0 0,-1 0-1 0 0,1 0 1 0 0,-1-1 0 0 0,1 1-1 0 0,0 0 1 0 0,-1 0 0 0 0,1-1-1 0 0,0 1 1 0 0,0-1 0 0 0,-1 1-1 0 0,1-1 1 0 0,0 1 0 0 0,0-1-1 0 0,0 0 1 0 0,0 0-1 0 0,0 0 1 0 0,0 1 0 0 0,-1-2 95 0 0,-31-41-2606 0 0,20 14 1338 0 0</inkml:trace>
  <inkml:trace contextRef="#ctx0" brushRef="#br0" timeOffset="14569.495">22011 4262 1824 0 0,'0'-3'1372'0'0,"2"1"-212"0"0,-2-1-240 0 0,0-2-107 0 0,0 3-125 0 0,0-3-148 0 0,0 2-188 0 0,2 1-200 0 0,-2-1-228 0 0,1 1 8 0 0,3 2-504 0 0,-2 0-244 0 0,3 0-465 0 0,2 2 77 0 0,-1 1-208 0 0,-5 1-44 0 0</inkml:trace>
  <inkml:trace contextRef="#ctx0" brushRef="#br0" timeOffset="15187.377">22104 4729 1400 0 0,'12'11'3869'0'0,"57"-14"-2708"0"0,-35-4-925 0 0,29-3 33 0 0,0-2-1 0 0,-1-4 1 0 0,0-2-1 0 0,-2-2 1 0 0,0-4-1 0 0,34-19-268 0 0,-91 42 1 0 0,2-1-8 0 0,0-1 1 0 0,0 0-1 0 0,0 0 1 0 0,0 0 0 0 0,0 0-1 0 0,-1-1 1 0 0,1 1 0 0 0,-1-1-1 0 0,0 0 1 0 0,0-1 0 0 0,-1 1-1 0 0,1-1 1 0 0,-1 1 0 0 0,0-1-1 0 0,0 0 1 0 0,-1 0-1 0 0,1 0 1 0 0,-1-1 0 0 0,1-4 6 0 0,-7 5 27 0 0,0 0 1 0 0,-1-1 0 0 0,0 1 0 0 0,0 1-1 0 0,0-1 1 0 0,0 1 0 0 0,-1 0-1 0 0,0 0 1 0 0,0 0 0 0 0,0 1 0 0 0,0 0-1 0 0,0 0 1 0 0,-1 1 0 0 0,1-1-1 0 0,-1 2 1 0 0,0-1 0 0 0,0 1 0 0 0,1 0-1 0 0,-1 0 1 0 0,0 0 0 0 0,0 1-1 0 0,0 1 1 0 0,-4-1-28 0 0,2-1 45 0 0,-1 0 0 0 0,0 0 0 0 0,0 1 0 0 0,0 0 0 0 0,1 1 0 0 0,-1 0 0 0 0,0 0-1 0 0,1 1 1 0 0,-1 0 0 0 0,1 1 0 0 0,-1 0 0 0 0,1 0 0 0 0,0 1 0 0 0,0 1 0 0 0,1-1 0 0 0,-1 1 0 0 0,1 1 0 0 0,0 0 0 0 0,0 0 0 0 0,1 0-1 0 0,0 1 1 0 0,0 0 0 0 0,1 0 0 0 0,-1 1 0 0 0,2 0 0 0 0,-1 0 0 0 0,1 0 0 0 0,0 1 0 0 0,1 0 0 0 0,0 0 0 0 0,0 0 0 0 0,1 0-1 0 0,0 0 1 0 0,1 1 0 0 0,-1 6-45 0 0,2-1 68 0 0,1-1 0 0 0,0 1 0 0 0,1-1 0 0 0,0 0-1 0 0,2 1 1 0 0,0-1 0 0 0,0 0 0 0 0,1 0 0 0 0,1-1-1 0 0,0 1 1 0 0,1-1 0 0 0,0 0 0 0 0,1 0 0 0 0,1-1-1 0 0,0 0 1 0 0,0 0 0 0 0,1-1 0 0 0,1 0 0 0 0,0-1 0 0 0,0 0-1 0 0,1 0 1 0 0,1-1 0 0 0,-1-1 0 0 0,1 0 0 0 0,1 0-1 0 0,-1-2 1 0 0,1 1 0 0 0,0-1 0 0 0,1-1 0 0 0,0-1-1 0 0,9 3-67 0 0,-4-8 7 0 0,-1-1-1 0 0,1 0 0 0 0,0-2 1 0 0,-1 0-1 0 0,0-1 0 0 0,0-1 0 0 0,0 0 1 0 0,-1-1-1 0 0,0-1 0 0 0,0-1 0 0 0,-1 0 1 0 0,0-2-1 0 0,-1 0 0 0 0,0 0 0 0 0,-1-1 1 0 0,0-1-1 0 0,-1 0 0 0 0,0-1 0 0 0,-1-1 1 0 0,-1 0-1 0 0,5-7-6 0 0,75-69-140 0 0,-89 89 132 0 0,11-11-10 0 0,0 0 0 0 0,1 1 0 0 0,0 0 0 0 0,1 1 1 0 0,0 1-1 0 0,0 0 0 0 0,1 2 0 0 0,1-1 0 0 0,0 2 1 0 0,0 0-1 0 0,0 1 0 0 0,0 1 0 0 0,1 1 0 0 0,0 0 0 0 0,3 1 18 0 0,-17 3-2 0 0,1 1 0 0 0,-1 0 0 0 0,0-1-1 0 0,0 2 1 0 0,1-1 0 0 0,-1 0 0 0 0,0 1 0 0 0,0 0-1 0 0,0 0 1 0 0,0 0 0 0 0,-1 1 0 0 0,1-1-1 0 0,-1 1 1 0 0,1 0 0 0 0,-1 0 0 0 0,0 0-1 0 0,0 0 1 0 0,0 0 0 0 0,-1 1 0 0 0,1 0-1 0 0,-1-1 1 0 0,1 1 0 0 0,-1 0 0 0 0,-1 0-1 0 0,1 0 1 0 0,0 0 0 0 0,-1 0 0 0 0,0 1-1 0 0,0-1 1 0 0,0 4 2 0 0,13 131-23 0 0,-33 12-1237 0 0,14-139 686 0 0,0 0 0 0 0,-1 0 0 0 0,0 0 1 0 0,-1-1-1 0 0,0 0 0 0 0,-1-1 0 0 0,0 1 1 0 0,-1-1-1 0 0,0-1 0 0 0,0 0 0 0 0,-1 0 0 0 0,-1-1 1 0 0,1 0-1 0 0,-2 0 574 0 0,-17 11-1365 0 0</inkml:trace>
  <inkml:trace contextRef="#ctx0" brushRef="#br0" timeOffset="16417.191">3515 7079 1216 0 0,'142'260'2388'0'0,"47"95"1518"0"0,-160-374-1760 0 0,67-200-983 0 0,103-362-289 0 0,-198 577-884 0 0,0 1-66 0 0,0 0 1 0 0,-1 0-1 0 0,1 0 0 0 0,1 0 0 0 0,-1 0 0 0 0,0 0 0 0 0,1 0 1 0 0,-1 0-1 0 0,1 1 0 0 0,0-1 0 0 0,0 0 0 0 0,0 1 0 0 0,0 0 1 0 0,0-1-1 0 0,1 1 0 0 0,-1 0 0 0 0,1 0 0 0 0,-1 0 0 0 0,1 1 0 0 0,0-1 1 0 0,0 1-1 0 0,0-1 0 0 0,0 1 0 0 0,0 0 0 0 0,0 0 0 0 0,0 0 1 0 0,0 1-1 0 0,0-1 0 0 0,0 1 0 0 0,0-1 0 0 0,1 1 0 0 0,-1 0 1 0 0,0 0-1 0 0,0 1 0 0 0,3 0 76 0 0,155 72-6203 0 0,-131-58 4701 0 0</inkml:trace>
  <inkml:trace contextRef="#ctx0" brushRef="#br0" timeOffset="18101.19">7592 6918 1920 0 0,'-29'-8'2985'0'0,"29"8"-2916"0"0,1 0 0 0 0,-1 0 1 0 0,0-1-1 0 0,1 1 0 0 0,-1 0 1 0 0,0 0-1 0 0,1 0 0 0 0,-1 0 1 0 0,0 0-1 0 0,0-1 0 0 0,1 1 1 0 0,-1 0-1 0 0,0 0 0 0 0,0-1 1 0 0,1 1-1 0 0,-1 0 0 0 0,0 0 1 0 0,0-1-1 0 0,0 1 0 0 0,0 0 1 0 0,1-1-1 0 0,-1 1 0 0 0,0 0 1 0 0,0 0-1 0 0,0-1 0 0 0,0 1 1 0 0,0 0-1 0 0,0-1 0 0 0,0 1 1 0 0,0 0-1 0 0,0-1 0 0 0,0 1 1 0 0,0 0-1 0 0,0-1 0 0 0,0 1 1 0 0,0 0-1 0 0,0-1 0 0 0,0 1 1 0 0,0 0-1 0 0,0-1 0 0 0,-1 1 1 0 0,1 0-1 0 0,0-1 0 0 0,0 1 1 0 0,0 0-70 0 0,54-5 377 0 0,1 2 0 0 0,0 3 0 0 0,0 2 0 0 0,-1 3 0 0 0,53 11-377 0 0,384 90 610 0 0,-487-105-594 0 0,-1-1 6 0 0,0 0 1 0 0,1 1-1 0 0,-1-1 0 0 0,0 1 1 0 0,0-1-1 0 0,0 1 1 0 0,0 0-1 0 0,0 0 1 0 0,0 0-1 0 0,0 0 0 0 0,-1 1 1 0 0,1-1-1 0 0,0 1 1 0 0,-1 0-1 0 0,1 0 0 0 0,-1 0 1 0 0,1 0-1 0 0,-1 0 1 0 0,0 0-1 0 0,0 1 0 0 0,0-1 1 0 0,0 1-1 0 0,-1-1 1 0 0,1 1-1 0 0,-1 0 0 0 0,1 0 1 0 0,-1 0-1 0 0,0 0 1 0 0,0 0-1 0 0,0 0 0 0 0,0 0 1 0 0,-1 0-1 0 0,1 0 1 0 0,-1 1-23 0 0,-9 9 89 0 0,-2 1 0 0 0,1-2 1 0 0,-1 0-1 0 0,-1 0 0 0 0,0-1 1 0 0,-1-1-1 0 0,0 0 1 0 0,0 0-1 0 0,-1-1 0 0 0,0-1 1 0 0,-1-1-1 0 0,-7 3-89 0 0,-19 13 121 0 0,-332 226 199 0 0,231-121-4132 0 0,140-126 3965 0 0,-11 12-2622 0 0,23-18-1770 0 0,5-6 2699 0 0</inkml:trace>
  <inkml:trace contextRef="#ctx0" brushRef="#br0" timeOffset="18391.282">8927 7313 1648 0 0,'-123'131'5267'0'0,"-9"13"-3268"0"0,102-101-1612 0 0,-117 157-1894 0 0,-25-28-3953 0 0,129-140 4162 0 0</inkml:trace>
  <inkml:trace contextRef="#ctx0" brushRef="#br0" timeOffset="16775.306">5674 7129 1644 0 0,'0'1'111'0'0,"0"-1"0"0"0,0 1-1 0 0,1-1 1 0 0,-1 0 0 0 0,0 1-1 0 0,0-1 1 0 0,1 1 0 0 0,-1-1-1 0 0,0 0 1 0 0,1 0 0 0 0,-1 1-1 0 0,0-1 1 0 0,1 0 0 0 0,-1 1-1 0 0,0-1 1 0 0,1 0 0 0 0,-1 0-1 0 0,1 0 1 0 0,-1 1 0 0 0,0-1-1 0 0,1 0 1 0 0,-1 0 0 0 0,1 0-1 0 0,-1 0 1 0 0,1 0 0 0 0,-1 0-1 0 0,0 0 1 0 0,1 0 0 0 0,-1 0-1 0 0,1 0 1 0 0,-1 0 0 0 0,1 0-1 0 0,-1 0 1 0 0,1 0 0 0 0,-1 0 0 0 0,0-1-1 0 0,1 1 1 0 0,-1 0 0 0 0,1 0-1 0 0,-1 0 1 0 0,0-1 0 0 0,1 1-1 0 0,-1 0 1 0 0,0-1 0 0 0,1 1-1 0 0,-1 0 1 0 0,0 0 0 0 0,1-1-1 0 0,-1 1 1 0 0,0-1 0 0 0,0 1-1 0 0,1 0 1 0 0,-1-1 0 0 0,0 1-1 0 0,0-1 1 0 0,0 1 0 0 0,0 0-1 0 0,0-1 1 0 0,1 1 0 0 0,-1-1-1 0 0,0 1 1 0 0,0-1 0 0 0,0 1-1 0 0,0-1-110 0 0,90 355 1751 0 0,-67-110-4978 0 0,-44-189 936 0 0,-7-43-355 0 0,15-12 1220 0 0</inkml:trace>
  <inkml:trace contextRef="#ctx0" brushRef="#br0" timeOffset="17025.446">5332 7149 916 0 0,'7'-23'5592'0'0,"47"11"-5075"0"0,-47 12-169 0 0,396-23 1445 0 0,10-1-7333 0 0,-372 18 4042 0 0</inkml:trace>
  <inkml:trace contextRef="#ctx0" brushRef="#br0" timeOffset="17292.567">5443 6716 1508 0 0,'-26'11'313'0'0,"1"0"1"0"0,1 2-1 0 0,0 0 0 0 0,0 2 0 0 0,2 1 0 0 0,0 1 1 0 0,1 0-1 0 0,0 2 0 0 0,2 0 0 0 0,0 1 0 0 0,1 2 1 0 0,1-1-1 0 0,1 2 0 0 0,1 0 0 0 0,2 1 0 0 0,0 0 1 0 0,1 1-1 0 0,1 1 0 0 0,2 0 0 0 0,0 0 0 0 0,2 0 1 0 0,1 1-1 0 0,1 1 0 0 0,1-1 0 0 0,1 19-313 0 0,25 102 624 0 0,-7-95-538 0 0,3-1 0 0 0,1 0 0 0 0,3-2 0 0 0,2 0 0 0 0,2-2 0 0 0,2-1 0 0 0,2-1 0 0 0,2-1 0 0 0,2-2 0 0 0,2-1 0 0 0,25 21-86 0 0,-42-44-289 0 0,1-1 0 0 0,0 0 0 0 0,1-2 0 0 0,1 0 0 0 0,1-1 0 0 0,0-2 0 0 0,1 0 0 0 0,0-1-1 0 0,1-2 1 0 0,0 0 0 0 0,1-2 0 0 0,0-1 0 0 0,9 1 289 0 0,61-24-3035 0 0,-51-7 1722 0 0,-10-8 55 0 0</inkml:trace>
  <inkml:trace contextRef="#ctx0" brushRef="#br0" timeOffset="17557.125">6536 6736 1436 0 0,'19'7'174'0'0,"-1"0"1"0"0,-1 1-1 0 0,1 1 0 0 0,-1 1 1 0 0,-1 0-1 0 0,0 1 0 0 0,0 1 0 0 0,-1 1 1 0 0,0 0-1 0 0,-1 1 0 0 0,-1 0 0 0 0,0 1 1 0 0,-1 0-1 0 0,-1 1 0 0 0,-1 1 1 0 0,0 0-1 0 0,-1 0 0 0 0,5 14-174 0 0,-2-13 123 0 0,8 15 167 0 0,-1 2-1 0 0,-2 0 0 0 0,-1 1 0 0 0,-2 0 0 0 0,-1 1 0 0 0,-2 1 1 0 0,-2 0-1 0 0,-1 1 0 0 0,-2-1 0 0 0,-2 1 0 0 0,-1 19-289 0 0,-26 85 755 0 0,15-114-717 0 0,-2-1-1 0 0,0 0 1 0 0,-2 0-1 0 0,-1-1 1 0 0,-1-1-1 0 0,-1 0 1 0 0,-2-1-1 0 0,0-1 1 0 0,-2 0 0 0 0,0-2-1 0 0,-2 0 1 0 0,0-1-1 0 0,-1-1 1 0 0,-2-1-1 0 0,1-1 1 0 0,-11 5-38 0 0,31-21-144 0 0,0 1-1 0 0,0-1 1 0 0,0 0 0 0 0,-1 0-1 0 0,1 0 1 0 0,0 0 0 0 0,-1-1 0 0 0,0 1-1 0 0,1-1 1 0 0,-1 0 0 0 0,0 0 0 0 0,1 0-1 0 0,-1-1 1 0 0,0 1 0 0 0,0-1-1 0 0,0 0 1 0 0,0 0 0 0 0,0 0 0 0 0,1-1-1 0 0,-1 1 1 0 0,0-1 0 0 0,0 0-1 0 0,1 0 1 0 0,-1 0 0 0 0,0-1 0 0 0,1 1-1 0 0,-1-1 1 0 0,1 0 0 0 0,0 0 0 0 0,-1 0-1 0 0,1 0 1 0 0,0 0 0 0 0,0-1-1 0 0,0 0 1 0 0,1 1 0 0 0,-1-1 0 0 0,1 0-1 0 0,-1 0 1 0 0,1-1 0 0 0,0 1-1 0 0,0 0 1 0 0,1-1 0 0 0,-2-1 144 0 0,-8-31-1209 0 0</inkml:trace>
  <inkml:trace contextRef="#ctx0" brushRef="#br0" timeOffset="19336.953">11205 6276 1148 0 0,'19'-14'1620'0'0,"-19"11"-957"0"0,0 3-20 0 0,0 0-10 0 0,6-17 481 0 0,29-5 1574 0 0,-32 60-2466 0 0,2 0 0 0 0,2 0-1 0 0,1-1 1 0 0,1 0 0 0 0,3 0-1 0 0,0-1 1 0 0,12 19-222 0 0,31 102-860 0 0,-30 8-4563 0 0,-28-154 4055 0 0,-13 4-6 0 0</inkml:trace>
  <inkml:trace contextRef="#ctx0" brushRef="#br0" timeOffset="19662.949">10616 6906 1240 0 0,'-3'0'367'0'0,"2"0"-254"0"0,0-1 1 0 0,0 0-1 0 0,-1 1 0 0 0,1-1 1 0 0,0 1-1 0 0,0-1 0 0 0,0 1 1 0 0,0-1-1 0 0,-1 1 0 0 0,1 0 1 0 0,0 0-1 0 0,0-1 0 0 0,-1 1 1 0 0,1 0-1 0 0,0 0 0 0 0,0 0 1 0 0,-1 0-1 0 0,1 1 0 0 0,0-1 1 0 0,0 0-1 0 0,-1 1 0 0 0,1-1 1 0 0,0 0-1 0 0,0 1 0 0 0,0-1 1 0 0,0 1-1 0 0,0 0 0 0 0,0-1 1 0 0,0 1-1 0 0,0 0 0 0 0,0 0 1 0 0,0 0-1 0 0,0-1 1 0 0,0 1-1 0 0,0 0 0 0 0,0 0 1 0 0,1 0-1 0 0,-1 1 0 0 0,0-1 1 0 0,1 0-1 0 0,-1 0 0 0 0,1 0 1 0 0,-1 0-1 0 0,1 0 0 0 0,0 1 1 0 0,0-1-1 0 0,-1 0 0 0 0,1 0 1 0 0,0 1-1 0 0,0-1-113 0 0,17 6 326 0 0,1-1 0 0 0,0-1 0 0 0,0-1 0 0 0,0 0 0 0 0,1-1 0 0 0,-1-1 0 0 0,1-1 0 0 0,18-1-326 0 0,12 2 330 0 0,170 0 839 0 0,446-59-216 0 0,13 9-1461 0 0,-226 37-3292 0 0,-443 11 3490 0 0,0 0-1 0 0,-1 0 1 0 0,1 0 0 0 0,0 1-1 0 0,0 1 1 0 0,-1-1-1 0 0,1 1 1 0 0,-1 1 0 0 0,1 0-1 0 0,-1 0 1 0 0,0 0-1 0 0,0 1 1 0 0,4 3 310 0 0,-6-1-1263 0 0,-9 1-13 0 0</inkml:trace>
  <inkml:trace contextRef="#ctx0" brushRef="#br0" timeOffset="21141.573">10277 7613 1088 0 0,'0'0'430'0'0,"0"0"-105"0"0,0 0-32 0 0,0 0 1 0 0,0 0-5 0 0,0 0-68 0 0,0 0-62 0 0,0 0 41 0 0,0 0-57 0 0,-1-7-578 0 0,5-26 5732 0 0,0 29-5299 0 0,1 0 0 0 0,-1 1 0 0 0,1-1 0 0 0,0 1 0 0 0,0 0 0 0 0,0 1-1 0 0,1-1 1 0 0,-1 1 0 0 0,0 0 0 0 0,1 0 0 0 0,0 1 0 0 0,-1-1 0 0 0,1 1 0 0 0,0 0 0 0 0,0 1 0 0 0,-1 0-1 0 0,1 0 1 0 0,0 0 0 0 0,0 0 0 0 0,0 1 0 0 0,-1 0 0 0 0,1 0 0 0 0,0 1 0 0 0,-1-1 0 0 0,1 1 0 0 0,-1 1-1 0 0,1-1 1 0 0,-1 1 0 0 0,0 0 0 0 0,0 0 0 0 0,-1 0 0 0 0,1 1 0 0 0,0-1 0 0 0,-1 1 0 0 0,0 0 0 0 0,0 1-1 0 0,0-1 1 0 0,-1 1 0 0 0,1-1 0 0 0,-1 1 0 0 0,0 1 2 0 0,12 22 15 0 0,-2 0 0 0 0,-1 1 0 0 0,-1 1 1 0 0,-2-1-1 0 0,-1 2 0 0 0,-1-1 0 0 0,-2 1 0 0 0,0 0 0 0 0,-3 0 0 0 0,0 1 0 0 0,-2-1 0 0 0,-3 22-15 0 0,-33 134 1295 0 0,29-184-292 0 0,8-27-798 0 0,9-32-224 0 0,3 1 0 0 0,2 0 0 0 0,3 1 0 0 0,2 1 0 0 0,2 1 0 0 0,3 0 0 0 0,1 2 0 0 0,3 1 0 0 0,24-30 19 0 0,28 11-541 0 0,-79 67 468 0 0,12 5-60 0 0,-3 8 116 0 0,-1 0 0 0 0,-1 1-1 0 0,0 0 1 0 0,0 0-1 0 0,-1 1 1 0 0,-1 0 0 0 0,-1 0-1 0 0,0 1 1 0 0,0 0 0 0 0,-2 0-1 0 0,0 0 1 0 0,0 0-1 0 0,-2 1 1 0 0,1 8 17 0 0,3 6-9 0 0,52 226-3032 0 0,-47-230-936 0 0,-10-23 2555 0 0</inkml:trace>
  <inkml:trace contextRef="#ctx0" brushRef="#br0" timeOffset="22227.287">11632 7478 1184 0 0,'0'0'698'0'0,"0"0"-25"0"0,4-23 1524 0 0,24-21 1489 0 0,-44 137-2334 0 0,31 92-1032 0 0,42 138-315 0 0,-55-259-2981 0 0,-27-37-1143 0 0,9-20 2923 0 0</inkml:trace>
  <inkml:trace contextRef="#ctx0" brushRef="#br0" timeOffset="22477.496">11473 8125 1832 0 0,'3'5'5132'0'0,"66"-2"-3975"0"0,-67-3-936 0 0,216-21 264 0 0,-20-20-6039 0 0,-163 30 4177 0 0</inkml:trace>
  <inkml:trace contextRef="#ctx0" brushRef="#br0" timeOffset="22729.232">11393 7408 948 0 0,'1'0'108'0'0,"-1"0"0"0"0,1 0-1 0 0,-1-1 1 0 0,1 1 0 0 0,-1 0-1 0 0,0 0 1 0 0,1 0 0 0 0,-1-1-1 0 0,0 1 1 0 0,1 0 0 0 0,-1 0 0 0 0,0-1-1 0 0,1 1 1 0 0,-1 0 0 0 0,0-1-1 0 0,1 1 1 0 0,-1 0 0 0 0,0-1 0 0 0,0 1-1 0 0,1 0 1 0 0,-1-1 0 0 0,0 1-1 0 0,0-1 1 0 0,0 1 0 0 0,0-1-1 0 0,1 1 1 0 0,-1 0 0 0 0,0-1 0 0 0,0 1-1 0 0,0-1 1 0 0,0 1 0 0 0,0-1-1 0 0,0 1 1 0 0,0 0 0 0 0,0-1 0 0 0,0 1-1 0 0,0-1 1 0 0,-1 1 0 0 0,1-1-1 0 0,0 1 1 0 0,0 0 0 0 0,0-1 0 0 0,0 1-1 0 0,-1-1 1 0 0,1 1 0 0 0,0 0-1 0 0,0-1 1 0 0,-1 1 0 0 0,1 0-1 0 0,0-1 1 0 0,-1 1 0 0 0,1 0 0 0 0,-1-1-108 0 0,53-10 228 0 0,-48 10 6 0 0,208-26 201 0 0,-67 21-4889 0 0,-105 6 3146 0 0</inkml:trace>
  <inkml:trace contextRef="#ctx0" brushRef="#br0" timeOffset="23104.018">12325 7791 1248 0 0,'-4'4'1156'0'0,"-25"23"2895"0"0,-38 58-2990 0 0,-51 179 652 0 0,52-102-2369 0 0,10-94-5017 0 0,48-68 4457 0 0</inkml:trace>
  <inkml:trace contextRef="#ctx0" brushRef="#br0" timeOffset="23387.789">11971 7891 1636 0 0,'27'-96'8496'0'0,"32"120"-7466"0"0,-19 11-879 0 0,-1 1 1 0 0,-2 3-1 0 0,-2 0 0 0 0,-1 2 0 0 0,-2 2 0 0 0,-3 1 0 0 0,1 5-151 0 0,8 7-392 0 0,-34-50 343 0 0,65 90-2348 0 0,-20-38-2257 0 0,-42-53 3385 0 0,-1-5-14 0 0</inkml:trace>
  <inkml:trace contextRef="#ctx0" brushRef="#br0" timeOffset="23697.54">12935 7303 2308 0 0,'4'-46'6350'0'0,"10"70"-3617"0"0,14 121-2517 0 0,-6 1-1 0 0,-6 1 1 0 0,-7 1 0 0 0,-6 0-216 0 0,-35 63-3009 0 0,-10-107-3125 0 0,34-101 4847 0 0</inkml:trace>
  <inkml:trace contextRef="#ctx0" brushRef="#br0" timeOffset="23944.981">13008 7670 1228 0 0,'6'-12'232'0'0,"1"1"1"0"0,0 1-1 0 0,1 0 0 0 0,0 0 1 0 0,0 0-1 0 0,1 1 0 0 0,1 0 0 0 0,-1 1 1 0 0,2 0-1 0 0,-1 1 0 0 0,1 0 1 0 0,0 0-1 0 0,0 1 0 0 0,1 0 0 0 0,-1 1 1 0 0,1 1-1 0 0,1 0 0 0 0,-1 0 1 0 0,0 2-1 0 0,13-3-232 0 0,-21 7 66 0 0,1-1 0 0 0,-1 0 0 0 0,1 1-1 0 0,-1 0 1 0 0,1 0 0 0 0,-1 0 0 0 0,0 0 0 0 0,0 1 0 0 0,0 0 0 0 0,-1 0 0 0 0,1 0-1 0 0,-1 0 1 0 0,1 0 0 0 0,-1 1 0 0 0,0-1 0 0 0,0 1 0 0 0,-1 0 0 0 0,1 0 0 0 0,-1 0-1 0 0,0 0 1 0 0,0 1 0 0 0,0-1 0 0 0,0 1 0 0 0,-1-1 0 0 0,0 1 0 0 0,0-1 0 0 0,0 1-1 0 0,-1 0 1 0 0,1-1 0 0 0,-1 1 0 0 0,0 0 0 0 0,0 0 0 0 0,-1-1 0 0 0,1 1 0 0 0,-1 0 0 0 0,0-1-1 0 0,-1 1 1 0 0,1-1 0 0 0,-1 1 0 0 0,0-1 0 0 0,0 0 0 0 0,-2 4-66 0 0,-7 9 6 0 0,-1-1 0 0 0,0 0 1 0 0,-1-1-1 0 0,-1 0 0 0 0,-1-1 1 0 0,0-1-1 0 0,0 0 0 0 0,-2-1 1 0 0,1-1-1 0 0,-1-1 0 0 0,-1 0 0 0 0,0-1 1 0 0,-8 2-7 0 0,-107 21-4078 0 0,114-35 2618 0 0,-12-9-41 0 0</inkml:trace>
  <inkml:trace contextRef="#ctx0" brushRef="#br0" timeOffset="24225.339">12718 7264 1004 0 0,'-15'8'321'0'0,"0"1"1"0"0,0 0-1 0 0,1 1 0 0 0,0 0 0 0 0,1 1 0 0 0,0 1 1 0 0,0 0-1 0 0,2 1 0 0 0,-1 0 0 0 0,2 1 0 0 0,0 0 1 0 0,0 0-1 0 0,2 1 0 0 0,0 0 0 0 0,0 1 0 0 0,1 0 1 0 0,1 0-1 0 0,1 1 0 0 0,1-1 0 0 0,0 1 1 0 0,1 0-1 0 0,0 6-321 0 0,-2 14 227 0 0,3 1 0 0 0,1-1 1 0 0,1 0-1 0 0,3 0 0 0 0,0 0 0 0 0,3 0 1 0 0,1 0-1 0 0,2-1 0 0 0,2 4-227 0 0,1-2 5 0 0,1-1 0 0 0,2-1 0 0 0,1 0 0 0 0,2-1-1 0 0,1-1 1 0 0,2-1 0 0 0,9 10-5 0 0,-16-25-549 0 0,0-2 1 0 0,1 1-1 0 0,1-2 1 0 0,0 0-1 0 0,1-1 0 0 0,1-1 1 0 0,0 0-1 0 0,15 7 549 0 0,35 0-2499 0 0,-50-19 1317 0 0</inkml:trace>
  <inkml:trace contextRef="#ctx0" brushRef="#br0" timeOffset="24475.395">13669 7064 2076 0 0,'17'23'563'0'0,"-2"0"-1"0"0,-1 0 1 0 0,0 2-1 0 0,-2 0 1 0 0,-1 0-1 0 0,-1 1 1 0 0,-1 0-1 0 0,-1 0 1 0 0,-1 1-1 0 0,2 25-562 0 0,-5-7 309 0 0,-1 0-1 0 0,-2 0 0 0 0,-3 0 0 0 0,-1 0 0 0 0,-2 0 0 0 0,-3-1 0 0 0,-1 1 0 0 0,-2-2 0 0 0,-16 42-308 0 0,15-53-166 0 0,-2-1 0 0 0,-1 0-1 0 0,-2-1 1 0 0,0-1 0 0 0,-2 0-1 0 0,-1-1 1 0 0,-2-2 0 0 0,-10 11 166 0 0,10-14-689 0 0,0-2 0 0 0,-2-1 1 0 0,0 0-1 0 0,-1-2 0 0 0,-1-1 0 0 0,-1-1 0 0 0,0-1 1 0 0,-1-1-1 0 0,-10 2 689 0 0,-21 5-1249 0 0</inkml:trace>
  <inkml:trace contextRef="#ctx0" brushRef="#br0" timeOffset="30054.363">14498 6839 1228 0 0,'0'0'461'0'0,"-5"0"-55"0"0,-79 7 2935 0 0,90-6-2252 0 0,200-17 352 0 0,436-28-249 0 0,-343 36-2448 0 0,-182 27-1039 0 0,-108-12-202 0 0,-12-4 1219 0 0</inkml:trace>
  <inkml:trace contextRef="#ctx0" brushRef="#br0" timeOffset="30321.092">14693 7163 840 0 0,'15'18'3814'0'0,"49"-12"-3247"0"0,-62-5-390 0 0,420-1 1251 0 0,-186-15-3914 0 0,-96 5-99 0 0,-94 10 1766 0 0</inkml:trace>
  <inkml:trace contextRef="#ctx0" brushRef="#br0" timeOffset="31126.94">17325 6301 1348 0 0,'38'-57'2018'0'0,"-18"-1"1169"0"0,-20 58-3138 0 0,3 82 742 0 0,129 326 395 0 0,-130-403-1378 0 0,0 0-1 0 0,-1 0 0 0 0,0 0 1 0 0,0 1-1 0 0,0-1 0 0 0,0 1 1 0 0,-1-1-1 0 0,0 1 0 0 0,0-1 0 0 0,0 1 1 0 0,-1-1-1 0 0,0 0 0 0 0,0 1 1 0 0,0-1-1 0 0,-1 0 0 0 0,0 1 0 0 0,0-1 1 0 0,0 0-1 0 0,0 0 0 0 0,-1-1 1 0 0,0 1-1 0 0,0 0 0 0 0,0-1 0 0 0,-1 0 1 0 0,1 0-1 0 0,-1 0 0 0 0,0 0 1 0 0,0 0-1 0 0,-1-1 0 0 0,-1 1 193 0 0,-14 5-1278 0 0</inkml:trace>
  <inkml:trace contextRef="#ctx0" brushRef="#br0" timeOffset="31407.859">16587 6924 1360 0 0,'-10'5'2750'0'0,"25"-2"-1631"0"0,30-1-220 0 0,251-40 882 0 0,654-56-1264 0 0,-682 80-5913 0 0,-245 14 4366 0 0</inkml:trace>
  <inkml:trace contextRef="#ctx0" brushRef="#br0" timeOffset="32663.649">16967 7471 1612 0 0,'0'0'393'0'0,"7"1"-307"0"0,20-5 6490 0 0,-18 44-5101 0 0,7 188-1367 0 0,83 246-304 0 0,-99-471 5 0 0,0-1 0 0 0,-1 0-1 0 0,1 0 1 0 0,0 0 0 0 0,-1 1-1 0 0,0-1 1 0 0,1 0 0 0 0,-1 0-1 0 0,0 0 1 0 0,0 0 0 0 0,0 0-1 0 0,0 0 1 0 0,0 0 0 0 0,-1-1-1 0 0,1 1 1 0 0,-1 0 0 0 0,1 0-1 0 0,-1-1 1 0 0,1 1 0 0 0,-1-1-1 0 0,0 0 1 0 0,0 0 0 0 0,0 1-1 0 0,0-1 1 0 0,0 0 0 0 0,0 0-1 0 0,0-1 1 0 0,0 1 0 0 0,0 0-1 0 0,0-1 1 0 0,0 1 0 0 0,-1-1-1 0 0,1 0 1 0 0,0 0 0 0 0,0 0-1 0 0,0 0 1 0 0,-1 0 0 0 0,1 0-1 0 0,0 0 1 0 0,-2-1 191 0 0,-13 2-1161 0 0</inkml:trace>
  <inkml:trace contextRef="#ctx0" brushRef="#br0" timeOffset="32911.799">16804 8285 1140 0 0,'3'-2'780'0'0,"6"4"-28"0"0,2-2-64 0 0,17-4-64 0 0,-14 4-56 0 0,6 0-120 0 0,7 0 4 0 0,29-13-59 0 0,-24 10-81 0 0,-1-2-80 0 0,1 0-120 0 0,3 0-132 0 0,-1 1-4 0 0,0-2-448 0 0,-4-4-293 0 0,-7 0-543 0 0,-1-4 28 0 0,-3-1 120 0 0</inkml:trace>
  <inkml:trace contextRef="#ctx0" brushRef="#br0" timeOffset="33161.432">16716 7484 1088 0 0,'-3'-3'936'0'0,"-1"0"-132"0"0,4-1-44 0 0,0 3-200 0 0,4-3-12 0 0,1 3-48 0 0,15-6-51 0 0,5 0-45 0 0,5 2-64 0 0,4 2-48 0 0,5-2-64 0 0,-2 0-168 0 0,-16 5-12 0 0,11 0-512 0 0,4 0-296 0 0,5 0-577 0 0,-2 0 65 0 0,2 0 20 0 0</inkml:trace>
  <inkml:trace contextRef="#ctx0" brushRef="#br0" timeOffset="33484.611">17705 7775 1132 0 0,'-28'46'3019'0'0,"-14"9"-2275"0"0,3 3 0 0 0,2 1 0 0 0,3 1 1 0 0,3 2-1 0 0,2 1 0 0 0,-10 38-744 0 0,26-71 185 0 0,-43 123-1854 0 0,45-140-2411 0 0,11-13 2796 0 0</inkml:trace>
  <inkml:trace contextRef="#ctx0" brushRef="#br0" timeOffset="33734.804">17357 8001 1436 0 0,'1'-66'6755'0'0,"-1"66"-6319"0"0,0 0-94 0 0,0 0-67 0 0,15 0 593 0 0,214 272 170 0 0,-80-73-3279 0 0,-127-168 326 0 0,-10-17-2157 0 0,-12-14 2930 0 0</inkml:trace>
  <inkml:trace contextRef="#ctx0" brushRef="#br0" timeOffset="34076.906">18164 7381 1160 0 0,'16'-21'6698'0'0,"-11"59"-5547"0"0,-3-12-992 0 0,24 162 157 0 0,-8 0 0 0 0,-7 115-316 0 0,-11-300-63 0 0,1 6-161 0 0,-1 0-1 0 0,0 1 1 0 0,0-1 0 0 0,-1 0 0 0 0,0 0 0 0 0,0 0 0 0 0,-1 0 0 0 0,0 0-1 0 0,-1-1 1 0 0,0 1 0 0 0,0 0 0 0 0,-1-1 0 0 0,0 0 0 0 0,-5 7 224 0 0,-12-3-3967 0 0,15-14 2603 0 0</inkml:trace>
  <inkml:trace contextRef="#ctx0" brushRef="#br0" timeOffset="34293.884">18295 7675 1424 0 0,'65'-68'1900'0'0,"-59"63"-1746"0"0,1-1-1 0 0,0 1 1 0 0,0 1 0 0 0,0-1-1 0 0,0 1 1 0 0,1 0-1 0 0,0 1 1 0 0,0 0-1 0 0,0 0 1 0 0,0 1-1 0 0,0 0 1 0 0,0 0-1 0 0,1 1 1 0 0,-1 0-1 0 0,6 0-153 0 0,-11 2 50 0 0,1-1 0 0 0,0 1 0 0 0,-1 0 1 0 0,1 0-1 0 0,0 0 0 0 0,-1 1 0 0 0,1-1 0 0 0,-1 1 0 0 0,0 0 0 0 0,1 0 0 0 0,-1 0 0 0 0,0 0 1 0 0,0 1-1 0 0,-1-1 0 0 0,1 1 0 0 0,0 0 0 0 0,-1 0 0 0 0,1 0 0 0 0,-1 0 0 0 0,0 0 0 0 0,0 0 0 0 0,0 1 1 0 0,-1-1-1 0 0,1 1 0 0 0,-1-1 0 0 0,0 1 0 0 0,0-1 0 0 0,0 1 0 0 0,0 0 0 0 0,-1 0 0 0 0,1-1 1 0 0,-1 1-1 0 0,0 0 0 0 0,0 0 0 0 0,-1 0 0 0 0,1-1 0 0 0,-1 1 0 0 0,0 0 0 0 0,1 0 0 0 0,-2-1-50 0 0,-5 12 33 0 0,0-1-1 0 0,-2 0 0 0 0,1-1 1 0 0,-2 0-1 0 0,0 0 0 0 0,0-1 0 0 0,-1-1 1 0 0,-1 0-1 0 0,0 0 0 0 0,-1-1 1 0 0,1 0-1 0 0,-2-1 0 0 0,1-1 1 0 0,-11 5-33 0 0,10-6-613 0 0,0-1 1 0 0,-1 0-1 0 0,0-1 1 0 0,0 0 0 0 0,0-1-1 0 0,-1-1 1 0 0,1 0 0 0 0,-1-1-1 0 0,-13 0 613 0 0,12-2-1280 0 0</inkml:trace>
  <inkml:trace contextRef="#ctx0" brushRef="#br0" timeOffset="34589.272">18052 7409 964 0 0,'-14'12'292'0'0,"1"1"0"0"0,0-1 0 0 0,1 2 0 0 0,1 0-1 0 0,0 0 1 0 0,1 1 0 0 0,0 0 0 0 0,1 1 0 0 0,1 0 0 0 0,1 1 0 0 0,0-1 0 0 0,1 2 0 0 0,1-1-1 0 0,0 0 1 0 0,1 1 0 0 0,1 0 0 0 0,1 0 0 0 0,1 0 0 0 0,0 0 0 0 0,2 0 0 0 0,0 0-1 0 0,0 0 1 0 0,4 10-292 0 0,-1 17 133 0 0,2 0 0 0 0,2 0 0 0 0,3-1 0 0 0,1-1 0 0 0,2 0 0 0 0,1 0 0 0 0,3-1 0 0 0,1-1 0 0 0,3-1 0 0 0,1-1 0 0 0,1-1 1 0 0,6 4-134 0 0,-22-31-356 0 0,0-1 0 0 0,0 0 1 0 0,1 0-1 0 0,0 0 0 0 0,0-1 1 0 0,1-1-1 0 0,0 0 1 0 0,1 0-1 0 0,0-1 0 0 0,0 0 1 0 0,1-1-1 0 0,-1 0 1 0 0,2-1-1 0 0,-1 0 0 0 0,0-1 1 0 0,3 0 355 0 0,3-3-1312 0 0</inkml:trace>
  <inkml:trace contextRef="#ctx0" brushRef="#br0" timeOffset="34867.922">18916 7404 2452 0 0,'21'57'696'0'0,"-3"1"-1"0"0,-2 0 1 0 0,-3 1-1 0 0,-2 1 1 0 0,-3 0 0 0 0,-3 0-1 0 0,-2 1 1 0 0,-4 36-696 0 0,-27 54 422 0 0,19-124-714 0 0,-2-1 1 0 0,-1 0-1 0 0,-2 0 0 0 0,0-2 0 0 0,-1 0 0 0 0,-2 0 0 0 0,0-1 0 0 0,-1-1 0 0 0,-2-1 0 0 0,0-1 0 0 0,-1-1 0 0 0,-1 0 0 0 0,-1-2 0 0 0,0 0 0 0 0,-1-2 0 0 0,-1-1 0 0 0,0-1 0 0 0,-7 2 292 0 0,-47 23-1252 0 0</inkml:trace>
  <inkml:trace contextRef="#ctx0" brushRef="#br0" timeOffset="38610.268">19607 6648 1088 0 0,'0'0'379'0'0,"0"0"-59"0"0,-21 0 1920 0 0,-50-11-570 0 0,36 9 271 0 0,43-3-963 0 0,62-8-560 0 0,-57 10-395 0 0,195-29-205 0 0,1 8 0 0 0,160 5 182 0 0,-344 32-1274 0 0,-32-4-2435 0 0,2-6 2551 0 0</inkml:trace>
  <inkml:trace contextRef="#ctx0" brushRef="#br0" timeOffset="38859.527">19563 7008 2068 0 0,'48'5'2619'0'0,"242"-38"-57"0"0,-46 26-2384 0 0,-9 20-3383 0 0,-182-10 1959 0 0,-15-1 26 0 0</inkml:trace>
  <inkml:trace contextRef="#ctx0" brushRef="#br0" timeOffset="40970.378">21972 6051 888 0 0,'0'0'482'0'0,"0"0"30"0"0,0 0-41 0 0,0 0-64 0 0,3-15 277 0 0,38-16 1632 0 0,-17-20 1307 0 0,-24 35-2023 0 0,-4 11-1075 0 0,-1 58-713 0 0,-13 136 168 0 0,23-122 82 0 0,4-1-1 0 0,2 1 0 0 0,3-2 0 0 0,4 0 0 0 0,9 21-61 0 0,-13-38 66 0 0,46 164-1286 0 0,-60-212 1101 0 0,1-1-1 0 0,-1 1 1 0 0,0-1 0 0 0,0 1 0 0 0,0-1 0 0 0,1 1 0 0 0,-1-1 0 0 0,0 1 0 0 0,0-1 0 0 0,0 0 0 0 0,0 1 0 0 0,0-1-1 0 0,0 1 1 0 0,0-1 0 0 0,0 1 0 0 0,0-1 0 0 0,0 1 0 0 0,-1-1 0 0 0,1 1 0 0 0,0-1 0 0 0,0 1 0 0 0,0-1-1 0 0,-1 1 1 0 0,1-1 0 0 0,0 1 0 0 0,0-1 0 0 0,-1 1 0 0 0,1 0 0 0 0,0-1 0 0 0,-1 1 0 0 0,1-1 0 0 0,-1 1 0 0 0,1 0-1 0 0,-1-1 1 0 0,1 1 0 0 0,0 0 0 0 0,-1 0 0 0 0,1-1 0 0 0,-1 1 0 0 0,1 0 0 0 0,-1 0 0 0 0,1 0 0 0 0,-1 0 0 0 0,0-1-1 0 0,1 1 1 0 0,-1 0 0 0 0,1 0 0 0 0,-1 0 0 0 0,1 0 0 0 0,-1 0 0 0 0,1 0 0 0 0,-1 1 0 0 0,1-1 0 0 0,-1 0 0 0 0,1 0-1 0 0,-1 0 1 0 0,1 0 0 0 0,-1 1 0 0 0,1-1 0 0 0,-1 0 0 0 0,1 0 119 0 0,-2-18-1179 0 0</inkml:trace>
  <inkml:trace contextRef="#ctx0" brushRef="#br0" timeOffset="41232.597">22166 6231 1504 0 0,'6'-6'125'0'0,"0"0"0"0"0,1 0 1 0 0,0 1-1 0 0,0 0 0 0 0,1 0 0 0 0,-1 1 0 0 0,1-1 0 0 0,0 2 1 0 0,0-1-1 0 0,0 1 0 0 0,1 1 0 0 0,-1-1 0 0 0,1 1 0 0 0,-1 1 1 0 0,1 0-1 0 0,0 0 0 0 0,0 0 0 0 0,-1 1 0 0 0,1 1 0 0 0,0-1 0 0 0,0 2 1 0 0,-1-1-1 0 0,1 1 0 0 0,-1 0 0 0 0,1 1 0 0 0,-1 0 0 0 0,0 0 1 0 0,0 1-1 0 0,0 0 0 0 0,0 0 0 0 0,-1 1 0 0 0,0 0 0 0 0,0 0 1 0 0,0 1-1 0 0,-1 0 0 0 0,2 2-125 0 0,-6-7 18 0 0,0 1 1 0 0,-1 0 0 0 0,1 0-1 0 0,-1 0 1 0 0,1 0-1 0 0,-1 0 1 0 0,0 0-1 0 0,1 1 1 0 0,-1-1 0 0 0,-1 0-1 0 0,1 1 1 0 0,0-1-1 0 0,0 0 1 0 0,-1 1-1 0 0,0-1 1 0 0,1 1 0 0 0,-1-1-1 0 0,0 1 1 0 0,0-1-1 0 0,0 1 1 0 0,-1-1-1 0 0,1 1 1 0 0,0-1-1 0 0,-1 1 1 0 0,0-1 0 0 0,1 0-1 0 0,-1 1 1 0 0,0-1-1 0 0,0 0 1 0 0,-1 0-1 0 0,1 1 1 0 0,0-1 0 0 0,-1 0-1 0 0,1 0 1 0 0,-1-1-1 0 0,0 1 1 0 0,0 0-1 0 0,1 0 1 0 0,-1-1 0 0 0,0 1-1 0 0,0-1 1 0 0,-1 0-1 0 0,0 1-18 0 0,-96 54 479 0 0,-76-20-1203 0 0,174-35 634 0 0,0-1 0 0 0,0 0 1 0 0,0 0-1 0 0,0 0 0 0 0,0 0 1 0 0,-1 0-1 0 0,1 0 0 0 0,0-1 1 0 0,0 1-1 0 0,0 0 0 0 0,0 0 1 0 0,0-1-1 0 0,0 1 0 0 0,0-1 1 0 0,0 1-1 0 0,1-1 0 0 0,-1 1 1 0 0,0-1-1 0 0,0 0 0 0 0,0 1 1 0 0,0-1-1 0 0,1 0 0 0 0,-1 1 1 0 0,0-1-1 0 0,1 0 0 0 0,-1 0 1 0 0,0 0-1 0 0,1 0 0 0 0,-1 0 1 0 0,1 0-1 0 0,0 0 0 0 0,-1 0 1 0 0,1 0-1 0 0,0 0 0 0 0,-1 0 1 0 0,1 0-1 0 0,0 0 0 0 0,0 0 1 0 0,0 0-1 0 0,0 0 0 0 0,0 0 1 0 0,0 0-1 0 0,0-1 90 0 0,8-14-1223 0 0</inkml:trace>
  <inkml:trace contextRef="#ctx0" brushRef="#br0" timeOffset="41524.521">22939 5986 936 0 0,'-6'-4'166'0'0,"0"1"-1"0"0,-1 0 1 0 0,0 0 0 0 0,1 1 0 0 0,-1-1-1 0 0,0 1 1 0 0,0 1 0 0 0,0 0-1 0 0,0 0 1 0 0,-1 0 0 0 0,1 1-1 0 0,0 0 1 0 0,0 0 0 0 0,0 0-1 0 0,0 1 1 0 0,-1 1 0 0 0,1-1-1 0 0,0 1 1 0 0,1 0 0 0 0,-1 0-1 0 0,0 1 1 0 0,1 0 0 0 0,-1 0-1 0 0,1 1 1 0 0,0 0 0 0 0,0 0 0 0 0,0 0-1 0 0,-4 5-165 0 0,-2 1 144 0 0,0 1-1 0 0,0 0 1 0 0,1 0 0 0 0,1 2-1 0 0,0-1 1 0 0,0 1 0 0 0,1 1-1 0 0,1-1 1 0 0,0 2-1 0 0,1-1 1 0 0,1 1 0 0 0,-2 7-144 0 0,4-8 54 0 0,1-1 0 0 0,1 1 0 0 0,0 0 0 0 0,0 0 0 0 0,2 0 0 0 0,0 0 0 0 0,0 0 0 0 0,2 0-1 0 0,-1 0 1 0 0,2 0 0 0 0,0 0 0 0 0,0-1 0 0 0,2 1 0 0 0,-1-1 0 0 0,2 0 0 0 0,0 0 0 0 0,0-1 0 0 0,1 0 0 0 0,1 0 0 0 0,0 0 0 0 0,0-1 0 0 0,1 0 0 0 0,1-1 0 0 0,0 0 0 0 0,0-1 0 0 0,1 0 0 0 0,0 0 0 0 0,5 2-54 0 0,4 2-512 0 0,0-2 0 0 0,1 0-1 0 0,0-1 1 0 0,0-1 0 0 0,1-1 0 0 0,0-1 0 0 0,1-1-1 0 0,0-1 1 0 0,0-1 0 0 0,0-1 0 0 0,0-1 0 0 0,3-1 512 0 0,-5-1-1384 0 0</inkml:trace>
  <inkml:trace contextRef="#ctx0" brushRef="#br0" timeOffset="41896.198">23284 6053 1268 0 0,'8'-5'6256'0'0,"-3"15"-5199"0"0,-3 30-811 0 0,2 0 0 0 0,2 0 1 0 0,2-1-1 0 0,2 0 1 0 0,1 0-1 0 0,3 4-246 0 0,20 103-1236 0 0,-33-128-4857 0 0,-1-15 5867 0 0,-3-2-986 0 0</inkml:trace>
  <inkml:trace contextRef="#ctx0" brushRef="#br0" timeOffset="42161.171">23542 6239 1908 0 0,'5'0'3986'0'0,"31"-1"-895"0"0,359-38-2402 0 0,-312 13-7190 0 0,-76 19 5312 0 0</inkml:trace>
  <inkml:trace contextRef="#ctx0" brushRef="#br0" timeOffset="42487.927">24228 5928 1060 0 0,'1'-1'116'0'0,"-1"2"-12"0"0,-1-1 0 0 0,1 1 0 0 0,0-1 0 0 0,0 1 0 0 0,0-1 0 0 0,0 0 0 0 0,0 1 0 0 0,0-1 0 0 0,0 1 0 0 0,0-1 0 0 0,0 1 0 0 0,0-1 0 0 0,0 1 0 0 0,0-1 0 0 0,1 0 0 0 0,-1 1 0 0 0,0-1 0 0 0,0 1 0 0 0,0-1 0 0 0,0 0 0 0 0,1 1 0 0 0,-1-1 0 0 0,0 1 0 0 0,1-1 0 0 0,-1 0 0 0 0,0 1 0 0 0,0-1 0 0 0,1 0 0 0 0,-1 0 0 0 0,1 1 0 0 0,-1-1 0 0 0,0 0 0 0 0,1 0 0 0 0,-1 1 0 0 0,1-1 0 0 0,-1 0 0 0 0,0 0 0 0 0,1 0 0 0 0,-1 0 0 0 0,1 0 0 0 0,-1 0 0 0 0,1 0 0 0 0,-1 0 0 0 0,0 0 0 0 0,1 0 0 0 0,-1 0 0 0 0,1 0 0 0 0,-1 0 0 0 0,1 0 0 0 0,-1 0 0 0 0,1 0 0 0 0,-1 0 0 0 0,0 0 0 0 0,1-1 0 0 0,-1 1 0 0 0,1 0 0 0 0,-1 0 0 0 0,0-1 0 0 0,1 1 0 0 0,-1 0 0 0 0,0 0 0 0 0,1-1-104 0 0,-1 8-127 0 0,22 244 1725 0 0,38 60-717 0 0,-57-218-2693 0 0,-31-59-3345 0 0,23-37 3954 0 0</inkml:trace>
  <inkml:trace contextRef="#ctx0" brushRef="#br0" timeOffset="42765.585">24273 6169 1416 0 0,'0'-3'192'0'0,"1"0"-1"0"0,0 0 0 0 0,0 0 1 0 0,1 0-1 0 0,-1 0 0 0 0,1 1 1 0 0,-1-1-1 0 0,1 0 1 0 0,0 1-1 0 0,0-1 0 0 0,0 1 1 0 0,0-1-1 0 0,1 1 0 0 0,-1 0 1 0 0,1 0-1 0 0,-1 0 1 0 0,1 0-1 0 0,0 1 0 0 0,-1-1 1 0 0,1 1-1 0 0,0 0 0 0 0,0-1 1 0 0,3 1-192 0 0,1-3 88 0 0,0 1 1 0 0,1 0-1 0 0,0 0 0 0 0,-1 1 1 0 0,1 0-1 0 0,0 1 1 0 0,0-1-1 0 0,0 1 0 0 0,0 1 1 0 0,0 0-1 0 0,1 0 1 0 0,-1 1-1 0 0,0-1 0 0 0,0 2 1 0 0,0-1-1 0 0,-1 1 0 0 0,1 0 1 0 0,0 1-1 0 0,-1 0 1 0 0,1 0-1 0 0,-1 1 0 0 0,0 0 1 0 0,0 0-1 0 0,0 1 1 0 0,-1-1-1 0 0,1 1 0 0 0,-1 1 1 0 0,2 2-89 0 0,-7-4 30 0 0,0 0-1 0 0,0 0 1 0 0,-1 0 0 0 0,1 0 0 0 0,-1 0 0 0 0,0 1 0 0 0,0-1 0 0 0,-1 0 0 0 0,1 0-1 0 0,-1 0 1 0 0,0 0 0 0 0,0 0 0 0 0,0 0 0 0 0,-1 0 0 0 0,1 0 0 0 0,-1-1 0 0 0,0 1-1 0 0,0 0 1 0 0,0-1 0 0 0,0 1 0 0 0,-1-1 0 0 0,0 0 0 0 0,1 0 0 0 0,-1 0-1 0 0,0 0 1 0 0,-1-1 0 0 0,1 1 0 0 0,0-1 0 0 0,-1 1 0 0 0,1-1 0 0 0,-1 0 0 0 0,0-1-1 0 0,1 1 1 0 0,-1-1 0 0 0,-1 1-30 0 0,-12 6-264 0 0,-1 0 0 0 0,0-1-1 0 0,-1-1 1 0 0,1-1 0 0 0,-1 0-1 0 0,0-2 1 0 0,0 0 0 0 0,0-1 0 0 0,-1-1-1 0 0,-4 0 265 0 0,-29-42-3441 0 0,51 23 2235 0 0</inkml:trace>
  <inkml:trace contextRef="#ctx0" brushRef="#br0" timeOffset="43032.449">24744 5756 948 0 0,'65'64'3223'0'0,"50"174"-916"0"0,-108-219-2190 0 0,0 0 0 0 0,-1 0 1 0 0,-1 1-1 0 0,-1 0 0 0 0,0 0 1 0 0,-2 0-1 0 0,-1 0 0 0 0,0 0 0 0 0,-1 1 1 0 0,-1-1-1 0 0,-1 0 0 0 0,-1 0 0 0 0,-1 0 1 0 0,0 0-1 0 0,-2-1 0 0 0,0 0 1 0 0,-1 0-1 0 0,-1 0 0 0 0,-1-1 0 0 0,-1 0 1 0 0,0-1-1 0 0,-1 0 0 0 0,-1 0 0 0 0,0-1 1 0 0,-1-1-1 0 0,-1 0 0 0 0,-6 4-117 0 0,-3-1-484 0 0,0-2 0 0 0,-1 0 0 0 0,-1-1-1 0 0,0-1 1 0 0,-1-2 0 0 0,0-1 0 0 0,-1 0-1 0 0,0-2 1 0 0,-1-2 0 0 0,0 0 0 0 0,0-1-1 0 0,0-2 1 0 0,-1-1 0 0 0,-4-2 484 0 0,5-1-1213 0 0</inkml:trace>
  <inkml:trace contextRef="#ctx0" brushRef="#br0" timeOffset="43608.897">21672 7311 976 0 0,'-98'-12'5848'0'0,"1344"-83"-1234"0"0,-825 57-3918 0 0,777-82 131 0 0,-861 70-3397 0 0,-335 50 1789 0 0,-90 2-5413 0 0,62-2 4990 0 0</inkml:trace>
  <inkml:trace contextRef="#ctx0" brushRef="#br0" timeOffset="44372.66">22946 7481 2300 0 0,'0'-1'76'0'0,"-1"0"-1"0"0,1 0 1 0 0,-1 0 0 0 0,1 0-1 0 0,0 0 1 0 0,-1 0 0 0 0,1 0-1 0 0,0-1 1 0 0,0 1-1 0 0,0 0 1 0 0,-1 0 0 0 0,1 0-1 0 0,1 0 1 0 0,-1 0-1 0 0,0-1 1 0 0,0 1 0 0 0,0 0-1 0 0,1 0 1 0 0,-1 0 0 0 0,0 0-1 0 0,1 0 1 0 0,-1 0-1 0 0,1 0 1 0 0,-1 0 0 0 0,1 0-1 0 0,0 0 1 0 0,-1 0 0 0 0,1 0-1 0 0,0 0 1 0 0,0 0-1 0 0,-1 1 1 0 0,1-1 0 0 0,0 0-1 0 0,0 1 1 0 0,0-1-1 0 0,0 0 1 0 0,0 1 0 0 0,0-1-1 0 0,0 1 1 0 0,0-1 0 0 0,0 1-1 0 0,1 0 1 0 0,-1 0-1 0 0,0-1 1 0 0,0 1 0 0 0,0 0-1 0 0,0 0 1 0 0,0 0-1 0 0,1 0 1 0 0,-1 0 0 0 0,0 0-1 0 0,0 1 1 0 0,1-1-76 0 0,58 14 486 0 0,-43 0-386 0 0,-2 0 0 0 0,0 1 0 0 0,0 1 0 0 0,-2 0 1 0 0,0 1-1 0 0,0 0 0 0 0,-2 1 0 0 0,0 1 0 0 0,-1-1 0 0 0,-1 2 0 0 0,-1-1 1 0 0,-1 1-1 0 0,-1 1 0 0 0,0-1 0 0 0,-1 1 0 0 0,-2 0 0 0 0,0 0 0 0 0,-1 0 1 0 0,-1 0-1 0 0,-1 1 0 0 0,-2 16-100 0 0,-27 78 678 0 0,29-117-637 0 0,-1 1 0 0 0,1 0-1 0 0,-1 0 1 0 0,1-1 0 0 0,-1 1 0 0 0,1 0 0 0 0,-1 0 0 0 0,1 0 0 0 0,-1 0 0 0 0,1 0-1 0 0,-1 0 1 0 0,1-1 0 0 0,-1 1 0 0 0,1 0 0 0 0,-1 1 0 0 0,1-1 0 0 0,-1 0-1 0 0,0 0 1 0 0,1 0 0 0 0,-1 0 0 0 0,1 0 0 0 0,-1 0 0 0 0,1 1 0 0 0,-1-1 0 0 0,1 0-1 0 0,0 0 1 0 0,-1 1 0 0 0,1-1 0 0 0,-1 0 0 0 0,1 1 0 0 0,-1-1 0 0 0,1 0-1 0 0,0 1 1 0 0,-1-1 0 0 0,1 1 0 0 0,0-1 0 0 0,0 1 0 0 0,-1-1 0 0 0,1 1 0 0 0,0-1-1 0 0,0 0 1 0 0,-1 1 0 0 0,1 0 0 0 0,0-1-41 0 0,6-39 103 0 0,1 1 0 0 0,3-1 0 0 0,1 1 0 0 0,1 1 0 0 0,2 0 0 0 0,2 0 0 0 0,10-15-103 0 0,-21 39-7 0 0,1 1-1 0 0,0-1 1 0 0,1 1 0 0 0,0 1 0 0 0,1-1 0 0 0,0 1-1 0 0,1 1 1 0 0,0-1 0 0 0,1 1 0 0 0,0 1-1 0 0,0 0 1 0 0,1 1 0 0 0,0 0 0 0 0,1 0 0 0 0,0 1-1 0 0,4-2 8 0 0,-9 10-15 0 0,-1 0-1 0 0,1 0 0 0 0,-1 0 0 0 0,1 1 0 0 0,-1 0 0 0 0,1 0 1 0 0,-1 1-1 0 0,0-1 0 0 0,0 1 0 0 0,0 1 0 0 0,0-1 0 0 0,-1 1 1 0 0,0 0-1 0 0,1 0 0 0 0,-1 1 0 0 0,-1-1 0 0 0,1 1 0 0 0,-1 0 1 0 0,1 1-1 0 0,1 3 16 0 0,-5-7-3 0 0,4 2 1 0 0,-1 1-1 0 0,0 0 1 0 0,0 0 0 0 0,-1 1-1 0 0,1-1 1 0 0,-1 1 0 0 0,-1-1-1 0 0,1 1 1 0 0,-1 0 0 0 0,0 0-1 0 0,0 0 1 0 0,0 1 0 0 0,-1-1-1 0 0,0 0 1 0 0,-1 1 0 0 0,1-1-1 0 0,-1 0 1 0 0,0 1 0 0 0,-1-1-1 0 0,1 1 1 0 0,-1-1-1 0 0,-1 0 1 0 0,1 0 0 0 0,-1 0-1 0 0,0 0 1 0 0,0 0 0 0 0,-1 0-1 0 0,0 0 1 0 0,0 0 0 0 0,0-1-1 0 0,-1 1 3 0 0,16-47-184 0 0,-3 24 147 0 0,2 0-1 0 0,0 1 0 0 0,0 0 0 0 0,1 1 0 0 0,1 0 1 0 0,1 1-1 0 0,0 0 0 0 0,1 1 0 0 0,0 1 0 0 0,1 0 1 0 0,1 1-1 0 0,-1 1 0 0 0,2 0 0 0 0,-1 2 0 0 0,1 0 1 0 0,0 1-1 0 0,1 0 0 0 0,0 2 0 0 0,13-3 38 0 0,-25 8-2 0 0,0 0 0 0 0,0 0 0 0 0,0 0 0 0 0,-1 1 0 0 0,1 0 1 0 0,0 0-1 0 0,-1 1 0 0 0,1-1 0 0 0,0 1 0 0 0,-1 1 0 0 0,0 0 0 0 0,0-1 0 0 0,0 2 0 0 0,0-1 0 0 0,0 1 0 0 0,0 0 0 0 0,-1 0 0 0 0,0 1 0 0 0,0-1 0 0 0,0 1 0 0 0,-1 0 0 0 0,1 0 0 0 0,-1 1 0 0 0,0 0 0 0 0,-1-1 0 0 0,1 1 0 0 0,-1 2 2 0 0,63 184-234 0 0,-53-140-187 0 0,17 171-6839 0 0,-30-208 5972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2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16 106 976 0 0,'0'0'157'0'0,"0"0"62"0"0,0 0 31 0 0,0 0-39 0 0,0 0 2 0 0,0 0-70 0 0,0 0 26 0 0,3-15 1989 0 0,-13 125-1738 0 0,1 123 431 0 0,10-221-776 0 0,0 0 1 0 0,0 0-1 0 0,2-1 0 0 0,-1 1 1 0 0,1-1-1 0 0,1 0 0 0 0,0 0 1 0 0,0 0-1 0 0,1 0 0 0 0,1-1 0 0 0,0 1 1 0 0,0-1-1 0 0,1-1 0 0 0,0 1 1 0 0,1-1-1 0 0,0-1 0 0 0,0 1 1 0 0,1-1-1 0 0,0-1 0 0 0,0 0 0 0 0,1 0 1 0 0,0-1-1 0 0,0 0 0 0 0,1 0 1 0 0,-1-1-1 0 0,1-1 0 0 0,0 0 1 0 0,1 0-1 0 0,-1-1 0 0 0,1-1 0 0 0,-1 0 1 0 0,12 1-76 0 0,-9-1 50 0 0,-1-1 0 0 0,1 0 1 0 0,-1-1-1 0 0,1 0 1 0 0,0-1-1 0 0,-1 0 0 0 0,1-1 1 0 0,-1-1-1 0 0,0 0 0 0 0,0-1 1 0 0,0-1-1 0 0,0 0 0 0 0,0 0 1 0 0,-1-1-1 0 0,0-1 1 0 0,-1 0-1 0 0,1 0 0 0 0,-1-1 1 0 0,-1-1-1 0 0,1 0 0 0 0,-1 0 1 0 0,-1-1-1 0 0,0-1 0 0 0,-1 1 1 0 0,1-1-1 0 0,0-4-50 0 0,3-8 94 0 0,-1 0 0 0 0,-1-1 0 0 0,-1-1 0 0 0,-1 0 0 0 0,-1 0 0 0 0,-1 0 0 0 0,-2-1 0 0 0,0 0 0 0 0,-2 0 0 0 0,-1-24-94 0 0,-3 33-36 0 0,-1 0 0 0 0,-1-1 1 0 0,0 1-1 0 0,-1 0 1 0 0,-1 1-1 0 0,-1-1 0 0 0,0 1 1 0 0,-2 1-1 0 0,1-1 0 0 0,-2 1 1 0 0,0 1-1 0 0,-1 0 1 0 0,0 0-1 0 0,-10-8 36 0 0,10 13-1917 0 0,9 8-2453 0 0,2 1 2958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3:5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1897 1008 0 0,'-21'13'1076'0'0,"-2"-4"189"0"0,3 20-518 0 0,88-11 1470 0 0,-6-20-1471 0 0,-112 1-950 0 0,-96 12-1006 0 0,87-5-1643 0 0,49-6 1513 0 0</inkml:trace>
  <inkml:trace contextRef="#ctx0" brushRef="#br0" timeOffset="338.058">802 2003 1048 0 0,'0'-11'8268'0'0,"-39"-10"-9109"0"0,-49-16-4284 0 0,68 28 3699 0 0</inkml:trace>
  <inkml:trace contextRef="#ctx0" brushRef="#br0" timeOffset="649.918">408 1590 1332 0 0,'0'0'105'0'0,"0"-1"1"0"0,0 1-1 0 0,0 0 0 0 0,1 0 0 0 0,-1 0 0 0 0,0-1 1 0 0,0 1-1 0 0,0 0 0 0 0,0-1 0 0 0,1 1 0 0 0,-1 0 1 0 0,0 0-1 0 0,0-1 0 0 0,0 1 0 0 0,0 0 1 0 0,0-1-1 0 0,0 1 0 0 0,0 0 0 0 0,0-1 0 0 0,0 1 1 0 0,0 0-1 0 0,0 0 0 0 0,0-1 0 0 0,0 1 0 0 0,0 0 1 0 0,0-1-1 0 0,0 1 0 0 0,0 0 0 0 0,0-1 0 0 0,-1 1 1 0 0,1 0-1 0 0,0 0 0 0 0,0-1 0 0 0,0 1 1 0 0,0 0-1 0 0,-1 0 0 0 0,1-1 0 0 0,0 1 0 0 0,0 0-105 0 0,-1 0 58 0 0,1-1-1 0 0,-1 1 0 0 0,0 0 0 0 0,1-1 0 0 0,-1 1 0 0 0,1 0 0 0 0,-1-1 0 0 0,1 1 0 0 0,0 0 0 0 0,-1-1 1 0 0,1 1-1 0 0,-1-1 0 0 0,1 1 0 0 0,0-1 0 0 0,-1 1 0 0 0,1-1 0 0 0,0 1 0 0 0,-1-1 0 0 0,1 1 1 0 0,0-1-1 0 0,0 1 0 0 0,0-1 0 0 0,0 0 0 0 0,0 1 0 0 0,-1-1 0 0 0,1 1 0 0 0,0-1 0 0 0,0 0 0 0 0,0 1 1 0 0,0-1-1 0 0,1 1 0 0 0,-1-1 0 0 0,0 0 0 0 0,0 1 0 0 0,0-1 0 0 0,0 1 0 0 0,1-1 0 0 0,-1 1 1 0 0,0-1-1 0 0,0 1 0 0 0,1-1 0 0 0,-1 1 0 0 0,0-1 0 0 0,1 1 0 0 0,-1-1 0 0 0,1 1 0 0 0,-1-1-57 0 0,-83-27-160 0 0,80 21-4920 0 0,3 7 3561 0 0</inkml:trace>
  <inkml:trace contextRef="#ctx0" brushRef="#br0" timeOffset="2558.356">5444 898 1056 0 0,'26'17'324'0'0,"-1"1"1"0"0,0 2-1 0 0,-2 0 1 0 0,0 1-1 0 0,-1 2 0 0 0,-2 0 1 0 0,0 1-1 0 0,-2 1 0 0 0,0 0 1 0 0,-2 2-1 0 0,-1 0 0 0 0,-1 1 1 0 0,-1 0-1 0 0,-2 1 1 0 0,0 0-1 0 0,3 22-324 0 0,3-5 360 0 0,-2 1 0 0 0,-3 0-1 0 0,-1 1 1 0 0,-2 0 0 0 0,-3 1 0 0 0,-1 7-360 0 0,-29 66 729 0 0,13-92-606 0 0,0-2 0 0 0,-2 0 1 0 0,-2 0-1 0 0,0-1 1 0 0,-2-1-1 0 0,0 0 1 0 0,-2-2-1 0 0,-1 0 1 0 0,-1-1-1 0 0,-8 7-123 0 0,10-13-313 0 0,0-1 0 0 0,-1-1 1 0 0,-1-1-1 0 0,0-1 0 0 0,0 0 0 0 0,-2-2 0 0 0,1 0 0 0 0,-4 0 313 0 0,22-10-189 0 0,0 1 0 0 0,0-1 0 0 0,0 0 0 0 0,0 0 0 0 0,0 0 0 0 0,0-1 0 0 0,0 1 0 0 0,0-1 0 0 0,0 0 0 0 0,0 0 0 0 0,0-1 0 0 0,0 1 0 0 0,0-1 0 0 0,-1 0 0 0 0,2 0 0 0 0,-1 0 0 0 0,0 0 0 0 0,0-1 0 0 0,0 0 0 0 0,1 1 0 0 0,-1-1 0 0 0,1-1 0 0 0,-1 1 0 0 0,1 0 0 0 0,0-1 0 0 0,0 0 0 0 0,0 0 0 0 0,0 0 0 0 0,0 0 189 0 0,-14-21-1488 0 0</inkml:trace>
  <inkml:trace contextRef="#ctx0" brushRef="#br0" timeOffset="3176.95">6161 1101 1676 0 0,'-5'-2'588'0'0,"6"2"-482"0"0,-1 0 1 0 0,1-1-1 0 0,-1 1 1 0 0,1-1-1 0 0,-1 1 1 0 0,0-1 0 0 0,1 1-1 0 0,-1-1 1 0 0,0 0-1 0 0,1 1 1 0 0,-1-1 0 0 0,0 1-1 0 0,0-1 1 0 0,0 0-1 0 0,1 1 1 0 0,-1-1 0 0 0,0 0-1 0 0,0 1 1 0 0,0-1-1 0 0,0 1 1 0 0,0-1-1 0 0,0 0 1 0 0,0 1 0 0 0,0-1-1 0 0,-1 0 1 0 0,1 1-1 0 0,0-1 1 0 0,0 0 0 0 0,0 1-1 0 0,-1-1 1 0 0,1 1-1 0 0,0-1 1 0 0,-1 1 0 0 0,1-1-1 0 0,0 1 1 0 0,-1-1-1 0 0,1 1 1 0 0,-1-1-1 0 0,1 1 1 0 0,-1-1 0 0 0,1 1-1 0 0,-1 0 1 0 0,1-1-1 0 0,-1 1 1 0 0,0 0 0 0 0,1-1-1 0 0,-1 1 1 0 0,1 0-1 0 0,-1 0 1 0 0,0-1 0 0 0,1 1-1 0 0,-1 0 1 0 0,0 0-107 0 0,434-17 1823 0 0,-162 41-1599 0 0,168 34-4 0 0,-440-58-206 0 0,1 1-1 0 0,-1-1 1 0 0,1 1 0 0 0,-1 0 0 0 0,1-1 0 0 0,0 1 0 0 0,-1 0 0 0 0,1-1 0 0 0,0 1 0 0 0,0 0 0 0 0,-1 0 0 0 0,1-1 0 0 0,0 1 0 0 0,0 0 0 0 0,0 0-1 0 0,0-1 1 0 0,0 1 0 0 0,0 0 0 0 0,0 0 0 0 0,0-1 0 0 0,0 1 0 0 0,0 0 0 0 0,1 0 0 0 0,-1-1 0 0 0,0 1 0 0 0,0 0 0 0 0,1-1 0 0 0,-1 1 0 0 0,0 0 0 0 0,1-1-1 0 0,-1 1 1 0 0,1 0 0 0 0,-1-1 0 0 0,1 1 0 0 0,-1-1 0 0 0,1 1 0 0 0,-1-1 0 0 0,1 1 0 0 0,0-1 0 0 0,-1 1 0 0 0,1-1 0 0 0,0 0 0 0 0,-1 1 0 0 0,1-1-1 0 0,0 0 1 0 0,-1 0 0 0 0,1 1 0 0 0,0-1 0 0 0,0 0 0 0 0,-1 0 0 0 0,1 0 0 0 0,0 0 0 0 0,0 0 0 0 0,0 0-14 0 0,-79 28 300 0 0,68-25-243 0 0,-29 14-11 0 0,2 1 0 0 0,0 2 0 0 0,1 1 0 0 0,2 3 0 0 0,0 0 1 0 0,1 2-1 0 0,2 2 0 0 0,1 0 0 0 0,1 2 0 0 0,1 2 0 0 0,-22 33-46 0 0,-96 94-561 0 0,88-99-654 0 0,23-18-3212 0 0,38-42 1552 0 0,2-5 1437 0 0</inkml:trace>
  <inkml:trace contextRef="#ctx0" brushRef="#br0" timeOffset="3469.846">7784 1453 1068 0 0,'-392'234'7934'0'0,"272"-155"-6646"0"0,73-49-1322 0 0,2 2 0 0 0,1 2 0 0 0,1 2 0 0 0,2 2 0 0 0,-30 36 34 0 0,42-33-2158 0 0,18-13-2702 0 0,11-27 3550 0 0</inkml:trace>
  <inkml:trace contextRef="#ctx0" brushRef="#br0" timeOffset="1315.715">2187 1170 1196 0 0,'77'119'2190'0'0,"-61"-83"-1851"0"0,220 480 2281 0 0,-124-291-884 0 0,-110-224-1698 0 0,-1 0 0 0 0,0 0 1 0 0,0-1-1 0 0,1 1 0 0 0,-1 0 0 0 0,0-1 1 0 0,1 1-1 0 0,-1-1 0 0 0,1 0 1 0 0,-1 1-1 0 0,1-1 0 0 0,-1 0 1 0 0,1 0-1 0 0,-1 0 0 0 0,0 0 0 0 0,1 0 1 0 0,-1 0-1 0 0,1 0 0 0 0,-1-1 1 0 0,1 1-1 0 0,-1 0 0 0 0,1-1 0 0 0,-1 1 1 0 0,0-1-1 0 0,1 0 0 0 0,-1 1 1 0 0,0-1-1 0 0,0 0 0 0 0,1 0 0 0 0,-1 0 1 0 0,0 0-1 0 0,0 0 0 0 0,0 0 1 0 0,0 0-1 0 0,0 0 0 0 0,0 0 1 0 0,0 0-1 0 0,-1-1 0 0 0,1 1 0 0 0,0 0 1 0 0,-1-1-39 0 0,5-3 112 0 0,23-27-3 0 0,-2-1 1 0 0,-1-1-1 0 0,-2-1 1 0 0,-2-1-1 0 0,-1-1 1 0 0,-1-1-1 0 0,-3-1 1 0 0,-1-1-1 0 0,2-11-109 0 0,28-64 107 0 0,175-472 502 0 0,-220 586-708 0 0,-1 0 0 0 0,1-1 0 0 0,0 1 0 0 0,0 0-1 0 0,0 0 1 0 0,0 0 0 0 0,0-1 0 0 0,1 1 0 0 0,-1 0 0 0 0,0 0 0 0 0,1 0 0 0 0,-1-1 0 0 0,0 1 0 0 0,1 0 0 0 0,0 0 0 0 0,-1 0 0 0 0,1 0 0 0 0,-1 0 0 0 0,1 0 0 0 0,0 0 0 0 0,0 0 0 0 0,0 0 0 0 0,0 1-1 0 0,-1-1 1 0 0,1 0 0 0 0,0 0 0 0 0,0 1 0 0 0,1-1 0 0 0,-1 0 0 0 0,0 1 0 0 0,0-1 0 0 0,0 1 0 0 0,0 0 0 0 0,0-1 0 0 0,0 1 0 0 0,1 0 0 0 0,-1 0 0 0 0,0 0 0 0 0,0 0 0 0 0,1 0 0 0 0,-1 0 0 0 0,0 0-1 0 0,0 0 1 0 0,0 0 0 0 0,1 0 0 0 0,-1 1 0 0 0,0-1 0 0 0,0 0 0 0 0,0 1 0 0 0,0-1 0 0 0,0 1 0 0 0,0-1 0 0 0,0 1 0 0 0,0 0 0 0 0,0 0 0 0 0,0-1 0 0 0,0 1 0 0 0,0 0 0 0 0,0 0 0 0 0,0 0 0 0 0,0 0 0 0 0,0 1 98 0 0,46 28-2777 0 0,-21-14 1394 0 0</inkml:trace>
  <inkml:trace contextRef="#ctx0" brushRef="#br0" timeOffset="1684.887">4513 1141 1292 0 0,'14'-12'3901'0'0,"-12"25"-1284"0"0,-2-5-2716 0 0,-8 80 455 0 0,5 0 0 0 0,3 0 0 0 0,4 0 0 0 0,6 20-356 0 0,29 208-2433 0 0,-63-262-641 0 0,16-47 1826 0 0</inkml:trace>
  <inkml:trace contextRef="#ctx0" brushRef="#br0" timeOffset="1965.213">4047 1121 2068 0 0,'3'-14'4456'0'0,"54"3"-3857"0"0,-47 10-209 0 0,318-22 1591 0 0,-108 23-3666 0 0,-92 1-1372 0 0,-76-3 1740 0 0,23-11 38 0 0</inkml:trace>
  <inkml:trace contextRef="#ctx0" brushRef="#br0" timeOffset="2246.277">3809 891 2616 0 0,'-18'5'222'0'0,"0"1"-1"0"0,1 0 1 0 0,0 1 0 0 0,0 1-1 0 0,1 1 1 0 0,0 0-1 0 0,1 1 1 0 0,0 0 0 0 0,0 2-1 0 0,1-1 1 0 0,1 2-1 0 0,0 0 1 0 0,0 0 0 0 0,1 2-1 0 0,1-1 1 0 0,1 1-1 0 0,0 1 1 0 0,1 0 0 0 0,-3 7-222 0 0,4 3 165 0 0,1 0 0 0 0,1 0 0 0 0,2 1 0 0 0,0-1 0 0 0,2 1 0 0 0,1 0 0 0 0,1 0 0 0 0,1-1 0 0 0,2 1 0 0 0,0 0 0 0 0,2-1 0 0 0,1 0 0 0 0,1 0 1 0 0,10 24-166 0 0,12 16 269 0 0,3 0 1 0 0,3-3 0 0 0,3 0-1 0 0,40 50-269 0 0,-38-55-27 0 0,-12-17-31 0 0,22 37-580 0 0,4-2 0 0 0,3-3 0 0 0,3-3 0 0 0,48 43 638 0 0,16-37-4223 0 0,-87-69 2831 0 0</inkml:trace>
  <inkml:trace contextRef="#ctx0" brushRef="#br0" timeOffset="7343.701">8351 1843 1280 0 0,'166'6'3549'0'0,"1229"16"1046"0"0,-1031-23-3933 0 0,298-21-20 0 0,-40-11-176 0 0,-609 31-496 0 0,-4 2-15 0 0,1 0-1 0 0,-1-1 1 0 0,1-1 0 0 0,-1 0 0 0 0,0 0 0 0 0,1 0-1 0 0,-1-1 1 0 0,0-1 0 0 0,-1 1 0 0 0,1-2 0 0 0,-1 1-1 0 0,1-1 1 0 0,-1 0 0 0 0,-1-1 0 0 0,1 0 45 0 0,-7 5-212 0 0,-30-17-310 0 0,-108-3-2980 0 0,86 19 1398 0 0,22 0 777 0 0,10 1 24 0 0</inkml:trace>
  <inkml:trace contextRef="#ctx0" brushRef="#br0" timeOffset="8162.195">9822 2130 1392 0 0,'2'-5'109'0'0,"1"1"-1"0"0,-1-1 1 0 0,1 1-1 0 0,1 0 1 0 0,-1 0-1 0 0,0 0 1 0 0,1 0-1 0 0,0 0 1 0 0,0 1-1 0 0,0 0 1 0 0,0 0 0 0 0,1 0-1 0 0,-1 0 1 0 0,1 1-1 0 0,0-1 1 0 0,0 1-1 0 0,-1 1 1 0 0,1-1-1 0 0,1 0 1 0 0,-1 1-1 0 0,0 0 1 0 0,0 1-1 0 0,0-1 1 0 0,1 1-1 0 0,-1 0 1 0 0,0 0 0 0 0,0 0-1 0 0,1 1 1 0 0,-1 0-1 0 0,0 0 1 0 0,0 0-1 0 0,0 1 1 0 0,0 0-1 0 0,0 0 1 0 0,0 0-1 0 0,-1 0 1 0 0,2 1-109 0 0,9 9 77 0 0,0 1 1 0 0,0 0 0 0 0,-1 0-1 0 0,-1 2 1 0 0,0 0 0 0 0,-2 0-1 0 0,1 1 1 0 0,-2 0 0 0 0,0 1-1 0 0,-1 0 1 0 0,0 1 0 0 0,-2 0-1 0 0,0 0 1 0 0,-1 1 0 0 0,-1 0-1 0 0,-1 0 1 0 0,0 0 0 0 0,-2 0-1 0 0,1 14-77 0 0,0-11 162 0 0,-1 0 0 0 0,-1 0 0 0 0,-2 0 0 0 0,1 0 0 0 0,-2-1 0 0 0,-1 1-1 0 0,-1 0 1 0 0,-1-1 0 0 0,-1 0 0 0 0,-5 13-162 0 0,-86 160 1646 0 0,137-311-1208 0 0,-19 68-524 0 0,2 0 0 0 0,2 1-1 0 0,2 2 1 0 0,2 1 0 0 0,2 1-1 0 0,7-5 87 0 0,-26 35-50 0 0,1 0 0 0 0,1 0-1 0 0,-1 1 1 0 0,2 1 0 0 0,0 0 0 0 0,0 1-1 0 0,1 1 1 0 0,1 0 0 0 0,0 2 0 0 0,0-1-1 0 0,0 2 1 0 0,1 0 0 0 0,0 2 0 0 0,1 0-1 0 0,-1 0 1 0 0,1 2 0 0 0,0 0 0 0 0,0 2 0 0 0,1 0 50 0 0,-12 2-10 0 0,-1 0 1 0 0,1 0-1 0 0,-1 1 1 0 0,1 0 0 0 0,-1 1-1 0 0,0 0 1 0 0,0 0 0 0 0,0 0-1 0 0,0 1 1 0 0,-1 0-1 0 0,0 1 1 0 0,1-1 0 0 0,-2 1-1 0 0,1 0 1 0 0,0 0 0 0 0,-1 1-1 0 0,0 0 1 0 0,0 0 0 0 0,-1 0-1 0 0,0 1 1 0 0,0-1-1 0 0,0 1 1 0 0,-1 0 0 0 0,0 0-1 0 0,0 0 1 0 0,-1 0 0 0 0,0 1-1 0 0,0-1 1 0 0,-1 1-1 0 0,1-1 1 0 0,-2 1 0 0 0,1-1-1 0 0,-1 1 1 0 0,0 0 0 0 0,-1-1-1 0 0,0 1 1 0 0,0 0 0 0 0,-1-1-1 0 0,0 1 1 0 0,0-1-1 0 0,-1 1 10 0 0,-2 6 54 0 0,-1 0-1 0 0,-1 0 0 0 0,0-1 0 0 0,-1 0 1 0 0,0-1-1 0 0,-1 0 0 0 0,-1 0 0 0 0,0 0 1 0 0,0-2-1 0 0,-3 2-53 0 0,-8 10 178 0 0,20-21-174 0 0,1-1-1 0 0,-1 0 1 0 0,0 0 0 0 0,1 0-1 0 0,-1 0 1 0 0,0-1-1 0 0,1 1 1 0 0,-1 0 0 0 0,0 0-1 0 0,1 0 1 0 0,-1 0-1 0 0,1-1 1 0 0,-1 1 0 0 0,0 0-1 0 0,1-1 1 0 0,-1 1-1 0 0,1 0 1 0 0,-1-1 0 0 0,1 1-1 0 0,-1-1 1 0 0,1 1-1 0 0,-1-1 1 0 0,1 1 0 0 0,-1-1-1 0 0,1 1 1 0 0,0-1-1 0 0,-1 0 1 0 0,1 1 0 0 0,0-1-1 0 0,-1 1 1 0 0,1-1-1 0 0,0 0 1 0 0,0 1 0 0 0,0-1-1 0 0,-1 0 1 0 0,1 1-1 0 0,0-1 1 0 0,0 0 0 0 0,0 1-1 0 0,0-1 1 0 0,0 0-1 0 0,0 1 1 0 0,1-1 0 0 0,-1 0-1 0 0,0 1 1 0 0,0-1-1 0 0,0 0 1 0 0,1 1 0 0 0,-1-1-1 0 0,0 0 1 0 0,1 1-1 0 0,-1-1 1 0 0,0 1 0 0 0,1-1-1 0 0,-1 1 1 0 0,1-1-1 0 0,-1 1-3 0 0,0-2 9 0 0,6-18-40 0 0,0 0 1 0 0,1 0-1 0 0,1 0 0 0 0,0 1 0 0 0,2 0 0 0 0,0 1 1 0 0,1 0-1 0 0,1 1 0 0 0,1 0 0 0 0,0 0 0 0 0,1 2 1 0 0,1 0-1 0 0,1 0 0 0 0,0 2 0 0 0,13-10 31 0 0,-10 6-53 0 0,0 0 0 0 0,2 1 0 0 0,0 1 0 0 0,0 2-1 0 0,2 0 1 0 0,-1 1 0 0 0,2 1 0 0 0,-1 1 0 0 0,1 1 0 0 0,1 1 0 0 0,0 1-1 0 0,0 1 1 0 0,0 2 0 0 0,16-1 53 0 0,-36 5-6 0 0,1 0-1 0 0,-1 1 1 0 0,0-1-1 0 0,0 1 1 0 0,1 1 0 0 0,-1-1-1 0 0,0 1 1 0 0,0 0-1 0 0,-1 0 1 0 0,1 0 0 0 0,0 1-1 0 0,-1 0 1 0 0,1 0-1 0 0,-1 0 1 0 0,0 0 0 0 0,0 0-1 0 0,0 1 1 0 0,0 0-1 0 0,-1 0 1 0 0,0 0-1 0 0,1 0 1 0 0,-1 1 0 0 0,-1-1-1 0 0,1 1 1 0 0,-1 0-1 0 0,0 0 1 0 0,0-1 0 0 0,0 1-1 0 0,-1 1 1 0 0,1-1-1 0 0,-1 1 7 0 0,16 170 100 0 0,-18-163-100 0 0,-34 260-2495 0 0,23-221-457 0 0,10-36 1430 0 0</inkml:trace>
  <inkml:trace contextRef="#ctx0" brushRef="#br0" timeOffset="5630.245">10455 745 904 0 0,'6'10'7054'0'0,"-1"42"-6563"0"0,-2-15-105 0 0,41 271-19 0 0,-23-174-2634 0 0,-13-99-1721 0 0,-8-33 2525 0 0</inkml:trace>
  <inkml:trace contextRef="#ctx0" brushRef="#br0" timeOffset="5909.891">10650 923 888 0 0,'13'3'5375'0'0,"27"-2"-4969"0"0,-29-2 261 0 0,140 1 138 0 0,1 0-3383 0 0,-118 0 1369 0 0,12-3-181 0 0,23-14-58 0 0</inkml:trace>
  <inkml:trace contextRef="#ctx0" brushRef="#br0" timeOffset="6222.226">11415 551 1272 0 0,'2'66'5521'0'0,"1"39"-5015"0"0,47 224 442 0 0,-45-292-1142 0 0,8 59 122 0 0,-10-31-4235 0 0,-3-56 2929 0 0</inkml:trace>
  <inkml:trace contextRef="#ctx0" brushRef="#br0" timeOffset="6505.382">11523 728 1164 0 0,'5'-4'102'0'0,"1"0"-1"0"0,0 0 1 0 0,0 0 0 0 0,0 1-1 0 0,0 0 1 0 0,0 0 0 0 0,1 1-1 0 0,-1-1 1 0 0,1 1 0 0 0,0 1-1 0 0,-1-1 1 0 0,1 1-1 0 0,0 1 1 0 0,0-1 0 0 0,0 1-1 0 0,0 0 1 0 0,0 1 0 0 0,-1-1-1 0 0,1 1 1 0 0,0 1 0 0 0,0-1-1 0 0,-1 1 1 0 0,1 1 0 0 0,-1-1-1 0 0,1 1 1 0 0,-1 0-1 0 0,0 0 1 0 0,0 1 0 0 0,0 0-1 0 0,-1 0 1 0 0,1 0 0 0 0,-1 1-1 0 0,0-1 1 0 0,0 1 0 0 0,-1 1-1 0 0,0-1 1 0 0,0 1-1 0 0,0-1 1 0 0,0 1 0 0 0,-1 0-1 0 0,0 0 1 0 0,0 1 0 0 0,0-1-1 0 0,-1 1 1 0 0,0-1 0 0 0,-1 1-1 0 0,1 0 1 0 0,-1 0 0 0 0,0 1-102 0 0,-5 0 11 0 0,-1 1 1 0 0,0-1-1 0 0,0-1 1 0 0,0 1-1 0 0,-1-1 1 0 0,0 0-1 0 0,0 0 1 0 0,-1 0-1 0 0,0-1 1 0 0,0 0 0 0 0,-1 0-1 0 0,1-1 1 0 0,-1 0-1 0 0,0-1 1 0 0,-1 0-1 0 0,1 0 1 0 0,-1 0-1 0 0,0-1 1 0 0,0 0-1 0 0,0-1 1 0 0,0 0 0 0 0,-2 0-12 0 0,-94 3-3944 0 0,69-16 2453 0 0</inkml:trace>
  <inkml:trace contextRef="#ctx0" brushRef="#br0" timeOffset="6767.345">12174 368 936 0 0,'28'39'503'0'0,"-1"1"0"0"0,-2 0 1 0 0,-2 2-1 0 0,-2 1 0 0 0,-1 1 0 0 0,-3 1 0 0 0,-1 0 1 0 0,-3 1-1 0 0,-1 1 0 0 0,-1 12-503 0 0,-10-44 108 0 0,0-1 1 0 0,-2 1 0 0 0,1-1-1 0 0,-2 0 1 0 0,0 1-1 0 0,-1-1 1 0 0,0 0-1 0 0,-1 0 1 0 0,-1-1-1 0 0,-2 6-108 0 0,5-12 36 0 0,-7 14-4 0 0,0-1 1 0 0,-1-1-1 0 0,-1 1 0 0 0,-1-2 1 0 0,0 1-1 0 0,-1-2 1 0 0,-1 0-1 0 0,-1 0 1 0 0,-1-2-1 0 0,0 0 1 0 0,-1 0-1 0 0,0-2 0 0 0,-1 0 1 0 0,-1-1-1 0 0,0-1 1 0 0,0 0-1 0 0,-1-2 1 0 0,0 0-1 0 0,-1-2 1 0 0,-2 1-33 0 0,-16 4-818 0 0,-1-2 0 0 0,1-1 0 0 0,-2-2 0 0 0,1-2 0 0 0,-1-2 0 0 0,-22-1 818 0 0,8-2-1442 0 0</inkml:trace>
  <inkml:trace contextRef="#ctx0" brushRef="#br0" timeOffset="4741.962">8899 700 1360 0 0,'3'-22'2520'0'0,"15"-34"776"0"0,-6 285-1138 0 0,50 226-1160 0 0,-60-339-2692 0 0,0-133-4635 0 0,0 9 4896 0 0</inkml:trace>
  <inkml:trace contextRef="#ctx0" brushRef="#br0" timeOffset="4992.305">9109 896 1016 0 0,'5'-6'86'0'0,"0"0"0"0"0,1 1 0 0 0,0-1 0 0 0,0 1 1 0 0,0 0-1 0 0,1 1 0 0 0,-1-1 0 0 0,1 1 0 0 0,0 1 0 0 0,0-1 0 0 0,1 1 0 0 0,-1 0 0 0 0,1 1 0 0 0,0 0 1 0 0,-1 0-1 0 0,1 1 0 0 0,0 0 0 0 0,0 0 0 0 0,0 0 0 0 0,0 1 0 0 0,0 1 0 0 0,0-1 0 0 0,0 1 0 0 0,0 1 0 0 0,0-1 1 0 0,-1 1-1 0 0,1 1 0 0 0,-1 0 0 0 0,1 0 0 0 0,-1 0 0 0 0,0 1 0 0 0,0 0 0 0 0,0 0 0 0 0,-1 0 0 0 0,1 1 1 0 0,-1 0-1 0 0,0 1 0 0 0,0 0-86 0 0,-4-3 28 0 0,0 0 0 0 0,-1 0 0 0 0,1 1 0 0 0,-1-1 1 0 0,0 0-1 0 0,0 1 0 0 0,0-1 0 0 0,0 1 0 0 0,0-1 1 0 0,-1 1-1 0 0,0 0 0 0 0,0-1 0 0 0,0 1 0 0 0,0-1 1 0 0,0 1-1 0 0,-1-1 0 0 0,0 1 0 0 0,1-1 0 0 0,-1 1 1 0 0,0-1-1 0 0,-1 1 0 0 0,1-1 0 0 0,-1 0 0 0 0,0 0 1 0 0,1 0-1 0 0,-1 0 0 0 0,0 0 0 0 0,-1 0 0 0 0,1 0 0 0 0,-1-1 1 0 0,1 1-1 0 0,-1-1 0 0 0,0 1 0 0 0,1-1 0 0 0,-1 0 1 0 0,0 0-1 0 0,-1-1 0 0 0,1 1 0 0 0,0-1 0 0 0,0 1 1 0 0,-1-1-1 0 0,1 0 0 0 0,-1 0 0 0 0,1 0 0 0 0,-1-1 1 0 0,-1 1-29 0 0,-174 51 142 0 0,53-44-3333 0 0,112-8 1835 0 0</inkml:trace>
  <inkml:trace contextRef="#ctx0" brushRef="#br0" timeOffset="5287.664">9653 666 1368 0 0,'-11'6'185'0'0,"0"0"-1"0"0,0 1 1 0 0,1 0 0 0 0,0 0-1 0 0,0 1 1 0 0,1 0 0 0 0,0 1-1 0 0,0 0 1 0 0,1 0 0 0 0,0 1-1 0 0,1 0 1 0 0,0 0-1 0 0,0 1 1 0 0,2 0 0 0 0,-1 0-1 0 0,1 1 1 0 0,1-1 0 0 0,0 1-1 0 0,0 0 1 0 0,1 0 0 0 0,1 1-1 0 0,0-1 1 0 0,1 0-1 0 0,0 1 1 0 0,1-1 0 0 0,0 1-1 0 0,1-1 1 0 0,0 0 0 0 0,4 12-185 0 0,4 9 124 0 0,2 0 1 0 0,1-1 0 0 0,2 0 0 0 0,1-1-1 0 0,1-1 1 0 0,2-1 0 0 0,1 0 0 0 0,1-1-1 0 0,1-1 1 0 0,2-1 0 0 0,1 0-125 0 0,-2-4-284 0 0,1-1 0 0 0,0 0 0 0 0,2-2 1 0 0,1-1-1 0 0,0 0 0 0 0,1-3 0 0 0,28 13 284 0 0,76-3-3068 0 0,-108-25 1640 0 0</inkml:trace>
  <inkml:trace contextRef="#ctx0" brushRef="#br0" timeOffset="10604.508">1323 513 916 0 0,'5'-4'284'0'0,"9"-4"-158"0"0,1 1 0 0 0,1 1 0 0 0,-1 0 0 0 0,1 1 0 0 0,0 1 0 0 0,0 0 0 0 0,0 1 0 0 0,1 1 0 0 0,-1 0 0 0 0,0 2 0 0 0,14 0-126 0 0,30-4 163 0 0,1242-90 1305 0 0,-316 31-1190 0 0,1670-115-226 0 0,-1293 134-50 0 0,208-20 291 0 0,-292 50-161 0 0,-806 16 65 0 0,57 16-366 0 0,-453-17 195 0 0,-1 3 1 0 0,1 3 0 0 0,-1 3-1 0 0,-1 4 1 0 0,0 4-1 0 0,-1 2 1 0 0,-1 4-1 0 0,-1 2 1 0 0,-1 4 0 0 0,-2 3-1 0 0,-1 3 1 0 0,-2 3-1 0 0,-2 3 1 0 0,20 18-27 0 0,-59-35 10 0 0,0 2 0 0 0,-2 0 0 0 0,-1 2-1 0 0,-1 0 1 0 0,-1 1 0 0 0,-2 1 0 0 0,-1 1 0 0 0,-1 1 0 0 0,-2 0 0 0 0,-2 1 0 0 0,-1 0 0 0 0,-1 1 0 0 0,-2 0 0 0 0,-2 1 0 0 0,-1-1 0 0 0,0 14-10 0 0,4 43 5 0 0,-4 1 1 0 0,-4 0 0 0 0,-7 55-6 0 0,-26 98 448 0 0,-11-1 1 0 0,-16 24-449 0 0,-55 190 120 0 0,61-197 504 0 0,46-249-572 0 0,0 0 1 0 0,0-1 0 0 0,-1 0 0 0 0,-1-1 0 0 0,0 0-1 0 0,0 0 1 0 0,-1 0 0 0 0,-1-2 0 0 0,1 1 0 0 0,-2-1-1 0 0,1-1 1 0 0,-1 0 0 0 0,0 0 0 0 0,-1-2 0 0 0,0 1-1 0 0,0-1 1 0 0,-1-1 0 0 0,1-1 0 0 0,-1 0 0 0 0,0 0-1 0 0,-7-1-52 0 0,-66 19 33 0 0,-1-5 0 0 0,-1-4-1 0 0,0-3 1 0 0,-1-4 0 0 0,-67-6-33 0 0,26 3 127 0 0,-1165 25 14 0 0,-1781-26-239 0 0,2118-11-3 0 0,-612-51 14 0 0,1067 18 36 0 0,-1082-63 54 0 0,364 55-6 0 0,728 14 29 0 0,492 36-108 0 0,1 0 0 0 0,-1 0 0 0 0,1 0 0 0 0,-1-1 0 0 0,1 1 0 0 0,0-1 0 0 0,-1 1 0 0 0,1-1 0 0 0,0 1 0 0 0,0-1 0 0 0,-1 0 0 0 0,1 0 0 0 0,0 1 0 0 0,0-1 0 0 0,0 0 0 0 0,0 0 0 0 0,0 0 0 0 0,0 0 0 0 0,0-1 0 0 0,0 1 0 0 0,0 0 0 0 0,0 0 0 0 0,1 0 0 0 0,-1-1 0 0 0,0 1 0 0 0,1 0 0 0 0,-1-1 0 0 0,1 1 0 0 0,0 0 1 0 0,-1-1-1 0 0,1 1 0 0 0,0-1 0 0 0,0 1 0 0 0,0-1 0 0 0,0 1 0 0 0,0-1 0 0 0,0 1 0 0 0,0 0 0 0 0,1-1 0 0 0,-1 1 0 0 0,0-1 0 0 0,1 1 0 0 0,-1 0 0 0 0,1-1 0 0 0,0 1 0 0 0,-1 0 0 0 0,1 0 0 0 0,0-1 0 0 0,0 1 0 0 0,0 0 0 0 0,0 0 0 0 0,0 0 0 0 0,0 0 0 0 0,0 0 0 0 0,0 0 0 0 0,0 0 0 0 0,0 0 0 0 0,0 1 0 0 0,1-1 0 0 0,-1 0 0 0 0,0 1 0 0 0,1-1 0 0 0,-1 1 0 0 0,2-1 82 0 0,13-17-1441 0 0</inkml:trace>
  <inkml:trace contextRef="#ctx0" brushRef="#br0" timeOffset="11120.404">1581 283 888 0 0,'-7'72'1766'0'0,"-33"375"2529"0"0,18 44-4295 0 0,-3 10 767 0 0,-16-171-5111 0 0,32-281 3008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4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630 422 948 0 0,'-44'9'329'0'0,"1"3"0"0"0,0 1 0 0 0,1 2 1 0 0,1 2-1 0 0,0 1 0 0 0,2 3 0 0 0,0 1 0 0 0,1 2 0 0 0,1 1 0 0 0,2 2 0 0 0,-25 24-329 0 0,49-43 80 0 0,1 1 0 0 0,-1 0-1 0 0,2 1 1 0 0,-1 0-1 0 0,1 0 1 0 0,1 1-1 0 0,0 1 1 0 0,1-1 0 0 0,0 1-1 0 0,0 0 1 0 0,1 0-1 0 0,1 1 1 0 0,0 0-1 0 0,1 0 1 0 0,0 0 0 0 0,1 1-1 0 0,0 9-79 0 0,5-14 32 0 0,1-1-1 0 0,1 1 0 0 0,0-1 0 0 0,0 0 1 0 0,1 1-1 0 0,-1-2 0 0 0,2 1 1 0 0,-1-1-1 0 0,1 0 0 0 0,0 0 1 0 0,1 0-1 0 0,0-1 0 0 0,0 0 1 0 0,0 0-1 0 0,1-1 0 0 0,-1 0 1 0 0,1 0-1 0 0,0-1 0 0 0,1 0 0 0 0,-1 0 1 0 0,1-1-1 0 0,0 0 0 0 0,0-1 1 0 0,0 0-1 0 0,0 0 0 0 0,0-1 1 0 0,7 1-32 0 0,36 4-196 0 0,0-1 0 0 0,0-3 0 0 0,0-3 1 0 0,0-1-1 0 0,47-9 196 0 0,140-41-2882 0 0,-161 29 1628 0 0</inkml:trace>
  <inkml:trace contextRef="#ctx0" brushRef="#br0" timeOffset="606.086">1083 609 836 0 0,'-15'-3'142'0'0,"0"2"-1"0"0,0 0 0 0 0,-1 1 1 0 0,1 0-1 0 0,0 1 1 0 0,-1 1-1 0 0,1 0 1 0 0,0 1-1 0 0,0 1 1 0 0,1 1-1 0 0,-1 0 0 0 0,1 0 1 0 0,0 1-1 0 0,0 1 1 0 0,1 1-1 0 0,0 0 1 0 0,0 0-1 0 0,1 1 1 0 0,0 1-1 0 0,0 0 1 0 0,1 1-1 0 0,1 0 0 0 0,0 1 1 0 0,0 0-1 0 0,1 0 1 0 0,-1 4-142 0 0,6-7 58 0 0,0 1 1 0 0,1 0 0 0 0,0-1 0 0 0,1 1-1 0 0,0 1 1 0 0,0-1 0 0 0,1 0-1 0 0,1 0 1 0 0,-1 1 0 0 0,2-1-1 0 0,-1 0 1 0 0,2 0 0 0 0,-1 1-1 0 0,1-1 1 0 0,1 0 0 0 0,0 0-1 0 0,0-1 1 0 0,1 1 0 0 0,0-1 0 0 0,1 1-1 0 0,0-1 1 0 0,0-1 0 0 0,1 1-1 0 0,0-1 1 0 0,0 0 0 0 0,1 0-1 0 0,0-1 1 0 0,1 0 0 0 0,0 0-1 0 0,0 0 1 0 0,0-1 0 0 0,1-1 0 0 0,-1 1-1 0 0,2-2 1 0 0,0 1-59 0 0,-3-2 27 0 0,1-1 1 0 0,0 0-1 0 0,0-1 1 0 0,0 1-1 0 0,0-2 0 0 0,0 1 1 0 0,1-1-1 0 0,-1 0 1 0 0,0-1-1 0 0,0 0 0 0 0,0 0 1 0 0,0-1-1 0 0,0 0 0 0 0,0 0 1 0 0,-1-1-1 0 0,1 0 1 0 0,-1 0-1 0 0,1-1 0 0 0,-1 0 1 0 0,0 0-1 0 0,0-1 1 0 0,2-2-28 0 0,8-10 58 0 0,-2-1 0 0 0,0 0 0 0 0,-1-1-1 0 0,-1 0 1 0 0,0-1 0 0 0,-2-1 0 0 0,0 0 0 0 0,-2 0 0 0 0,0-1 0 0 0,-2 0 0 0 0,0-1 0 0 0,-1 0 0 0 0,-1 0 0 0 0,-2-1-58 0 0,15-43 79 0 0,5 33-303 0 0,-8 46 201 0 0,-1 1 1 0 0,0 0 0 0 0,-1 1 0 0 0,0 0-1 0 0,-2 1 1 0 0,1 0 0 0 0,-2 1 0 0 0,0 0-1 0 0,-1 1 1 0 0,-1 0 0 0 0,0 0 0 0 0,-1 1-1 0 0,-1 0 23 0 0,-9 39 558 0 0,2-87-536 0 0,4-7-76 0 0,0 0 1 0 0,3 1-1 0 0,1-1 1 0 0,2 1-1 0 0,1 1 1 0 0,2 0 0 0 0,1 0-1 0 0,2 1 1 0 0,1 1-1 0 0,1 1 1 0 0,3 0-1 0 0,21-28 54 0 0,-39 57-22 0 0,-1 0-1 0 0,1 0 0 0 0,0 0 0 0 0,1 0 1 0 0,-1 0-1 0 0,0 0 0 0 0,1 0 0 0 0,-1 1 1 0 0,1-1-1 0 0,0 1 0 0 0,0 0 0 0 0,0 0 0 0 0,0 0 1 0 0,0 0-1 0 0,0 1 0 0 0,1-1 0 0 0,-1 1 1 0 0,1 0-1 0 0,-1 0 0 0 0,1 0 0 0 0,-1 0 1 0 0,1 0-1 0 0,-1 1 0 0 0,1 0 0 0 0,0 0 1 0 0,-1 0-1 0 0,1 0 0 0 0,0 0 0 0 0,2 1 23 0 0,10 10-33 0 0,-1 0 0 0 0,-1 1 0 0 0,0 1 0 0 0,0 0 0 0 0,-1 1 0 0 0,-1 0 0 0 0,0 1 0 0 0,-1 1 0 0 0,-1-1 0 0 0,0 2 0 0 0,-1-1 0 0 0,-1 2 0 0 0,-1-1 0 0 0,0 1 0 0 0,3 12 33 0 0,18 34-828 0 0,15-16-2472 0 0,-22-43 2026 0 0</inkml:trace>
  <inkml:trace contextRef="#ctx0" brushRef="#br0" timeOffset="869.326">2113 329 1288 0 0,'0'10'182'0'0,"0"1"0"0"0,1-1 0 0 0,0 0 1 0 0,1 1-1 0 0,0-1 0 0 0,1 0 0 0 0,0 0 0 0 0,1 0 0 0 0,0 0 0 0 0,0-1 0 0 0,1 1 0 0 0,0-1 0 0 0,1-1 1 0 0,0 1-1 0 0,0-1 0 0 0,1 0 0 0 0,0 0 0 0 0,0 0 0 0 0,1-1 0 0 0,0-1 0 0 0,0 1 0 0 0,1-1 1 0 0,4 2-183 0 0,29 27 465 0 0,-30-27-380 0 0,0 0 0 0 0,0 0 1 0 0,-1 1-1 0 0,0 1 0 0 0,-1 0 0 0 0,0 0 0 0 0,-1 1 0 0 0,0 0 1 0 0,0 1-1 0 0,-1-1 0 0 0,-1 2 0 0 0,0-1 0 0 0,-1 1 1 0 0,0 0-1 0 0,-1 1 0 0 0,0-1 0 0 0,-1 1 0 0 0,0 5-85 0 0,-5-13-109 0 0,0-1-1 0 0,0 0 0 0 0,-1 0 1 0 0,1 0-1 0 0,-1 0 0 0 0,0 0 0 0 0,-1 0 1 0 0,1 0-1 0 0,-1-1 0 0 0,0 1 1 0 0,0-1-1 0 0,-1 0 0 0 0,1 1 0 0 0,-1-2 1 0 0,0 1-1 0 0,0 0 0 0 0,0-1 1 0 0,0 0-1 0 0,-1 0 0 0 0,1 0 0 0 0,-1 0 1 0 0,0-1-1 0 0,0 0 0 0 0,0 0 1 0 0,0 0-1 0 0,0-1 0 0 0,0 1 0 0 0,-1-1 1 0 0,1 0-1 0 0,0-1 0 0 0,-1 1 1 0 0,1-1-1 0 0,0 0 0 0 0,-1-1 0 0 0,1 1 1 0 0,0-1-1 0 0,-1 0 0 0 0,-1-1 110 0 0,-38-13-1122 0 0</inkml:trace>
  <inkml:trace contextRef="#ctx0" brushRef="#br0" timeOffset="1137.443">2474 290 1280 0 0,'15'51'2874'0'0,"-9"-11"-2381"0"0,1 0 0 0 0,2 0 0 0 0,2-1 0 0 0,2-1 0 0 0,15 33-493 0 0,29 99-1058 0 0,-51-133-1125 0 0,-5-34 901 0 0</inkml:trace>
  <inkml:trace contextRef="#ctx0" brushRef="#br0" timeOffset="1414.108">2360 77 1592 0 0,'-4'-13'1164'0'0,"4"1"-216"0"0,2 4-128 0 0,0 1-196 0 0,-2-1-175 0 0,0 1-189 0 0,3 2-124 0 0,1 0-104 0 0,-4 5 4 0 0,5-3-440 0 0,2 3-77 0 0,-1 1-175 0 0,1 3-612 0 0,5 12-8 0 0</inkml:trace>
  <inkml:trace contextRef="#ctx0" brushRef="#br0" timeOffset="1819.105">3110 462 976 0 0,'-16'2'188'0'0,"1"0"0"0"0,-1 1 0 0 0,1 1 0 0 0,0 0 0 0 0,0 1 0 0 0,0 1 0 0 0,1 1 1 0 0,-1-1-1 0 0,1 2 0 0 0,1 0 0 0 0,0 1 0 0 0,0 0 0 0 0,1 1 0 0 0,0 1 0 0 0,0 0 0 0 0,1 0 0 0 0,1 1 0 0 0,0 0 0 0 0,-6 11-188 0 0,-34 104 962 0 0,50-123-942 0 0,0 0 1 0 0,0 0 0 0 0,0 0 0 0 0,0 0 0 0 0,1-1 0 0 0,0 1 0 0 0,-1 0 0 0 0,1 0-1 0 0,1 0 1 0 0,-1-1 0 0 0,0 1 0 0 0,1-1 0 0 0,0 1 0 0 0,0-1 0 0 0,0 0-1 0 0,0 1 1 0 0,1-1 0 0 0,-1 0 0 0 0,1 0 0 0 0,0-1 0 0 0,-1 1 0 0 0,1-1-1 0 0,0 1 1 0 0,1-1 0 0 0,-1 0 0 0 0,0 0 0 0 0,1 0 0 0 0,-1-1 0 0 0,1 1-1 0 0,0-1 1 0 0,-1 0 0 0 0,1 0 0 0 0,0 0 0 0 0,1 0-21 0 0,8 2-7 0 0,1-1 0 0 0,-1-1 0 0 0,0 0 0 0 0,0-1 0 0 0,1 0 0 0 0,-1-1 0 0 0,0-1 0 0 0,0 0 0 0 0,0-1 0 0 0,0 0 0 0 0,0-1 0 0 0,-1 0 0 0 0,1-1 0 0 0,-1 0 0 0 0,0-1 0 0 0,-1-1 0 0 0,1 0 0 0 0,-1 0 0 0 0,-1-1 0 0 0,1 0 0 0 0,-2-1 0 0 0,1 0 0 0 0,-1-1 0 0 0,0 0 0 0 0,-1 0 0 0 0,0-1 0 0 0,-1 0 0 0 0,0-1 0 0 0,-1 1 0 0 0,0-1 0 0 0,-1 0 0 0 0,0-1 0 0 0,-1 1 0 0 0,0-1 0 0 0,-1 0 0 0 0,0 0 0 0 0,0-9 7 0 0,2-12 144 0 0,-2 1 0 0 0,-1-1 0 0 0,-1 0 0 0 0,-2 1 0 0 0,-2-1 0 0 0,0 1 0 0 0,-3-1 0 0 0,0 1 0 0 0,-3 0 0 0 0,0 1 0 0 0,-2 0 0 0 0,-2 1 0 0 0,-10-20-144 0 0,20 44 96 0 0,-1-1 0 0 0,0 1 0 0 0,0 0-1 0 0,0 0 1 0 0,-1 0 0 0 0,0 0 0 0 0,-1 1-1 0 0,1 0 1 0 0,-1 0 0 0 0,-1 1 0 0 0,1 0-1 0 0,-1 0 1 0 0,1 0 0 0 0,-1 1 0 0 0,-1-1 0 0 0,0 1-96 0 0,7 4 31 0 0,-2 4 10 0 0,-4 11-35 0 0,2-1 0 0 0,0 1 1 0 0,1 0-1 0 0,0 0 0 0 0,1 0 1 0 0,1 0-1 0 0,0 1 0 0 0,1-1 1 0 0,1 0-1 0 0,0 1 1 0 0,1-1-1 0 0,1 1 0 0 0,0-1 1 0 0,1 0-1 0 0,1 0 0 0 0,0 0 1 0 0,1 0-1 0 0,7 13-6 0 0,157 403-4273 0 0,-147-381 1787 0 0,-13-30 1249 0 0</inkml:trace>
  <inkml:trace contextRef="#ctx0" brushRef="#br0" timeOffset="2142.265">3325 782 848 0 0,'144'-96'4546'0'0,"-126"88"-4474"0"0,-1 0 0 0 0,-1-1 0 0 0,1-1 0 0 0,-2-1 0 0 0,1 0 0 0 0,-2-1 0 0 0,1 0 0 0 0,-2-1 0 0 0,0-1 0 0 0,0-1 0 0 0,-1 1 0 0 0,-1-2 1 0 0,-1 1-1 0 0,1-3-72 0 0,-10 16 4 0 0,1 0 1 0 0,-1 0 0 0 0,1-1 0 0 0,-1 1 0 0 0,0 0 0 0 0,0-1 0 0 0,0 1 0 0 0,0-1-1 0 0,0 1 1 0 0,-1-1 0 0 0,1 0 0 0 0,-1 1 0 0 0,0-1 0 0 0,1 0 0 0 0,-1 1 0 0 0,0-1-1 0 0,-1 0 1 0 0,1 1 0 0 0,0-1 0 0 0,-1 0 0 0 0,0 1 0 0 0,1-1 0 0 0,-1 1-1 0 0,0-1 1 0 0,0 1 0 0 0,-1-1 0 0 0,1 1 0 0 0,0 0 0 0 0,-1-1 0 0 0,0 1 0 0 0,1 0-1 0 0,-1 0 1 0 0,0 0 0 0 0,0 0 0 0 0,0 1 0 0 0,0-1 0 0 0,0 0 0 0 0,0 1 0 0 0,-1 0-1 0 0,1-1 1 0 0,-1 1 0 0 0,1 0 0 0 0,-1 0 0 0 0,1 0 0 0 0,-1 1 0 0 0,0-1-5 0 0,-3 0 19 0 0,1 0 0 0 0,0 1 0 0 0,-1 0 1 0 0,1 0-1 0 0,-1 0 0 0 0,1 1 1 0 0,-1-1-1 0 0,1 1 0 0 0,0 1 0 0 0,-1-1 1 0 0,1 1-1 0 0,0 0 0 0 0,0 0 0 0 0,0 0 1 0 0,0 1-1 0 0,1 0 0 0 0,-1 0 1 0 0,0 0-1 0 0,1 0 0 0 0,0 1 0 0 0,0-1 1 0 0,0 1-1 0 0,1 0 0 0 0,-1 1 0 0 0,1-1 1 0 0,0 1-1 0 0,-2 3-19 0 0,-65 136 49 0 0,68-133-53 0 0,-1 0 1 0 0,1 0-1 0 0,0 0 1 0 0,1-1-1 0 0,1 1 0 0 0,0 1 1 0 0,0-1-1 0 0,1 0 1 0 0,0-1-1 0 0,1 1 0 0 0,0 0 1 0 0,1 0-1 0 0,0-1 1 0 0,1 1-1 0 0,0-1 0 0 0,0 0 1 0 0,1 0-1 0 0,1-1 1 0 0,-1 1-1 0 0,2-1 0 0 0,-1 0 1 0 0,1-1-1 0 0,5 5 4 0 0,-5-6-171 0 0,0-1 0 0 0,0 0 0 0 0,1 0 0 0 0,0 0 0 0 0,0-1 0 0 0,1 0 0 0 0,-1-1 0 0 0,1 0 0 0 0,0 0 0 0 0,0-1 0 0 0,0 0 0 0 0,1 0 0 0 0,-1-1 0 0 0,1 0 0 0 0,0-1 0 0 0,-1 0 0 0 0,5-1 171 0 0,11-3-1181 0 0,14-11-40 0 0</inkml:trace>
  <inkml:trace contextRef="#ctx0" brushRef="#br0" timeOffset="2405.991">3791 654 1496 0 0,'0'-2'63'0'0,"0"0"0"0"0,0 1 0 0 0,0-1 0 0 0,0 0 0 0 0,0 1 0 0 0,1-1 0 0 0,-1 0 0 0 0,0 1 0 0 0,1-1 0 0 0,0 1-1 0 0,-1-1 1 0 0,1 0 0 0 0,0 1 0 0 0,0 0 0 0 0,-1-1 0 0 0,1 1 0 0 0,0-1 0 0 0,0 1 0 0 0,1 0 0 0 0,-1 0 0 0 0,0 0 0 0 0,0-1 0 0 0,1 1 0 0 0,-1 0 0 0 0,0 1 0 0 0,1-1 0 0 0,-1 0 0 0 0,1 0-1 0 0,0 1 1 0 0,-1-1 0 0 0,1 0 0 0 0,-1 1 0 0 0,1 0 0 0 0,0-1 0 0 0,-1 1 0 0 0,1 0 0 0 0,0 0 0 0 0,-1 0 0 0 0,1 0 0 0 0,0 0 0 0 0,-1 0 0 0 0,1 1 0 0 0,0-1 0 0 0,-1 0 0 0 0,1 1-1 0 0,-1 0 1 0 0,1-1 0 0 0,0 1 0 0 0,-1 0 0 0 0,1 0 0 0 0,-1-1 0 0 0,0 1 0 0 0,1 0 0 0 0,-1 0 0 0 0,1 1-63 0 0,87 55 312 0 0,52 94 670 0 0,-140-150-940 0 0,0 0 0 0 0,0 0 1 0 0,0 0-1 0 0,0 0 0 0 0,0 0 0 0 0,-1 0 1 0 0,1 0-1 0 0,0 0 0 0 0,-1 0 0 0 0,1 0 1 0 0,0 1-1 0 0,-1-1 0 0 0,0 0 0 0 0,1 0 1 0 0,-1 1-1 0 0,0-1 0 0 0,1 0 0 0 0,-1 0 1 0 0,0 1-1 0 0,0-1 0 0 0,0 0 0 0 0,0 1 1 0 0,0-1-1 0 0,-1 0 0 0 0,1 1 0 0 0,0-1 1 0 0,-1 0-1 0 0,1 0 0 0 0,0 0 0 0 0,-1 1 1 0 0,0-1-1 0 0,1 0 0 0 0,-1 0 0 0 0,0 0 1 0 0,1 0-1 0 0,-1 0 0 0 0,0 0 0 0 0,0 0 0 0 0,0 0 1 0 0,0 0-1 0 0,0 0 0 0 0,0-1 0 0 0,0 1 1 0 0,0 0-1 0 0,0-1 0 0 0,0 1 0 0 0,-1 0 1 0 0,1-1-1 0 0,0 0 0 0 0,0 1 0 0 0,-1-1 1 0 0,1 0-1 0 0,0 1 0 0 0,0-1 0 0 0,-1 0 1 0 0,1 0-1 0 0,0 0 0 0 0,-1 0 0 0 0,1 0 1 0 0,0-1-1 0 0,0 1 0 0 0,-1 0-42 0 0,-74-15 1095 0 0,67 8-1093 0 0,1-1 1 0 0,-1-1-1 0 0,1 0 0 0 0,1 0 0 0 0,0 0 1 0 0,0-1-1 0 0,1 0 0 0 0,0 0 0 0 0,0-1 1 0 0,1 0-1 0 0,1 0 0 0 0,0 0 0 0 0,1 0 1 0 0,0-1-1 0 0,0 1 0 0 0,1-1 0 0 0,1 0 0 0 0,0 0 1 0 0,0 0-1 0 0,1 1 0 0 0,1-1 0 0 0,0 0 1 0 0,1-1-3 0 0,1-12-333 0 0,2-1 1 0 0,1 1-1 0 0,1-1 1 0 0,1 2-1 0 0,1-1 1 0 0,1 1-1 0 0,1 1 1 0 0,1 0-1 0 0,1 0 1 0 0,2 1-1 0 0,10-13 333 0 0,25-45-3117 0 0,-34 50 1966 0 0</inkml:trace>
  <inkml:trace contextRef="#ctx0" brushRef="#br0" timeOffset="2995.483">2102 325 1936 0 0,'11'-12'292'0'0,"0"0"0"0"0,0 1-1 0 0,1 0 1 0 0,1 1 0 0 0,0 0 0 0 0,0 1 0 0 0,1 1-1 0 0,0 0 1 0 0,0 1 0 0 0,1 0 0 0 0,0 1-1 0 0,0 1 1 0 0,1 0-292 0 0,-10 6 43 0 0,-1 1 0 0 0,0-1-1 0 0,0 1 1 0 0,0 0 0 0 0,0 1-1 0 0,0-1 1 0 0,0 1 0 0 0,0 0-1 0 0,-1 0 1 0 0,0 0 0 0 0,1 1 0 0 0,-1-1-1 0 0,0 1 1 0 0,-1 0 0 0 0,1 1-1 0 0,-1-1 1 0 0,0 0 0 0 0,0 1-1 0 0,0 0 1 0 0,-1 0 0 0 0,1 0-1 0 0,-1 0 1 0 0,0 0 0 0 0,-1 0 0 0 0,1 0-1 0 0,-1 1 1 0 0,0-1 0 0 0,0 5-43 0 0,1 11 147 0 0,0 0-1 0 0,-1 1 1 0 0,-2-1 0 0 0,0 1 0 0 0,-1-1 0 0 0,-1 0 0 0 0,-1 0 0 0 0,-1 0 0 0 0,-1-1-1 0 0,0 1 1 0 0,-2-1 0 0 0,0-1 0 0 0,-2 1 0 0 0,0-1 0 0 0,-1-1 0 0 0,0 0 0 0 0,-9 8-147 0 0,-17 21 420 0 0,-2-2 1 0 0,-2-2-1 0 0,-2-2 1 0 0,-29 21-421 0 0,-117 121-503 0 0,157-129-3429 0 0,70-69-233 0 0,-11 0 2749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4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21 141 848 0 0,'-13'-18'917'0'0,"10"18"-515"0"0,2-13 968 0 0,-1 24-1303 0 0,1-1 0 0 0,0 1 0 0 0,1 0 0 0 0,0 0 0 0 0,1 0 0 0 0,0 0 0 0 0,1 0 0 0 0,0 0 0 0 0,1 0 0 0 0,0-1 0 0 0,0 1 0 0 0,2 0-67 0 0,10 48 215 0 0,-8-22-62 0 0,1 1 0 0 0,2-2 0 0 0,1 1 0 0 0,2-1 0 0 0,2-1 0 0 0,1-1 0 0 0,2 0 0 0 0,1-1 0 0 0,23 30-153 0 0,-40-59 33 0 0,1-1 0 0 0,-1 1 0 0 0,1-1 0 0 0,-1 0 0 0 0,1 0 0 0 0,0 0 0 0 0,0 0 0 0 0,1-1 0 0 0,-1 1 0 0 0,0-1 0 0 0,1 0 0 0 0,0 0 0 0 0,-1 0 0 0 0,1 0 0 0 0,0-1 0 0 0,0 1 0 0 0,0-1 0 0 0,0 0 0 0 0,0 0 0 0 0,0-1 0 0 0,1 1 0 0 0,-1-1 0 0 0,0 0 0 0 0,0 0 0 0 0,0 0 0 0 0,0-1 0 0 0,1 1 0 0 0,-1-1-33 0 0,6-4 38 0 0,0 0 0 0 0,-1 0 0 0 0,1-1 0 0 0,-1-1 1 0 0,0 1-1 0 0,0-1 0 0 0,-1-1 0 0 0,0 0 1 0 0,-1 0-1 0 0,1 0 0 0 0,-2-1 0 0 0,1 0 0 0 0,-1-1 1 0 0,0 1-1 0 0,-1-1 0 0 0,0 0 0 0 0,-1 0 0 0 0,0-1 1 0 0,-1 1-1 0 0,1-2-38 0 0,24-226 165 0 0,-44 210-259 0 0,20 38 56 0 0,1 0 1 0 0,0 0-1 0 0,1 0 1 0 0,0 0-1 0 0,1-1 1 0 0,0 0-1 0 0,0 0 0 0 0,1-1 1 0 0,0 0-1 0 0,0 0 1 0 0,1-1-1 0 0,0 0 1 0 0,0-1-1 0 0,0 0 1 0 0,1 0-1 0 0,0-1 0 0 0,0 0 1 0 0,1-1-1 0 0,0 0 1 0 0,-1 0-1 0 0,9 0 38 0 0,245 23 222 0 0,-242-28-221 0 0,-1-1-1 0 0,1-1 1 0 0,-1 0-1 0 0,0-2 1 0 0,0-1-1 0 0,-1 0 1 0 0,1-2-1 0 0,13-7 0 0 0,-27 13-1 0 0,0 0 0 0 0,0-1 1 0 0,0 0-1 0 0,-1 0 0 0 0,1-1 0 0 0,-1 0 0 0 0,0 0 0 0 0,0-1 0 0 0,0 1 0 0 0,-1-1 0 0 0,0 0 0 0 0,0-1 0 0 0,0 1 0 0 0,0-1 0 0 0,-1 0 0 0 0,0-1 1 0 0,0 1-1 0 0,-1 0 0 0 0,0-1 0 0 0,0 0 0 0 0,0 0 0 0 0,-1 0 0 0 0,0 0 0 0 0,0 0 0 0 0,-1 0 0 0 0,0-1 0 0 0,0 1 0 0 0,-1-1 0 0 0,0 1 0 0 0,0 0 1 0 0,-1-1-1 0 0,0 1 0 0 0,0-1 1 0 0,-3-4-15 0 0,0 1 1 0 0,0-1-1 0 0,-1 1 1 0 0,-1 1 0 0 0,0-1-1 0 0,0 1 1 0 0,-1 0-1 0 0,-1 0 1 0 0,0 0-1 0 0,0 1 1 0 0,0 1 0 0 0,-1 0-1 0 0,0 0 1 0 0,-1 0-1 0 0,0 1 1 0 0,0 0 0 0 0,-1 1-1 0 0,0 1 1 0 0,0-1-1 0 0,0 2 1 0 0,0-1-1 0 0,-1 2 1 0 0,0-1 0 0 0,-11 0 14 0 0,-52-6-209 0 0,74 10 179 0 0,1 0 0 0 0,-1 1 1 0 0,0-1-1 0 0,0 0 0 0 0,0 1 0 0 0,0-1 0 0 0,1 1 1 0 0,-1-1-1 0 0,0 1 0 0 0,1 0 0 0 0,-1-1 0 0 0,0 1 1 0 0,1 0-1 0 0,-1-1 0 0 0,1 1 0 0 0,-1 0 0 0 0,1 0 1 0 0,-1-1-1 0 0,1 1 0 0 0,-1 0 0 0 0,1 0 0 0 0,0 0 1 0 0,-1 0-1 0 0,1 0 0 0 0,0 0 0 0 0,0-1 0 0 0,0 1 1 0 0,0 0-1 0 0,0 0 0 0 0,0 0 0 0 0,0 0 0 0 0,0 0 1 0 0,0 0-1 0 0,0 0 0 0 0,1 0 0 0 0,-1 0 0 0 0,0-1 1 0 0,0 1-1 0 0,1 0 0 0 0,-1 0 0 0 0,1 0 0 0 0,-1 0 1 0 0,1-1-1 0 0,-1 1 0 0 0,1 0 0 0 0,-1-1 0 0 0,1 1 1 0 0,0 0-1 0 0,-1-1 0 0 0,1 1 0 0 0,0-1 0 0 0,0 1 1 0 0,0-1-1 0 0,-1 1 0 0 0,1-1 0 0 0,0 1 0 0 0,0-1 1 0 0,0 0-1 0 0,0 1 0 0 0,0-1 0 0 0,-1 0 0 0 0,2 0 30 0 0,47 26-2079 0 0,-18-12 842 0 0</inkml:trace>
  <inkml:trace contextRef="#ctx0" brushRef="#br0" timeOffset="353.802">1541 399 848 0 0,'45'-12'3486'0'0,"309"-212"-1210"0"0,-341 216-2261 0 0,-1-1 0 0 0,0 0-1 0 0,0-1 1 0 0,-1 0 0 0 0,-1 0 0 0 0,0-2 0 0 0,0 1-1 0 0,-1-1 1 0 0,0 0 0 0 0,6-13-15 0 0,-18 19-33 0 0,-7 1 22 0 0,0 1 1 0 0,-1 0-1 0 0,1 0 1 0 0,-1 1 0 0 0,0 1-1 0 0,1 0 1 0 0,-1 0 0 0 0,0 1-1 0 0,0 0 1 0 0,0 1-1 0 0,0 0 1 0 0,0 1 0 0 0,0 0-1 0 0,0 1 1 0 0,0 0 0 0 0,0 1-1 0 0,1 0 1 0 0,-1 1-1 0 0,1 0 1 0 0,0 0 0 0 0,-3 3 10 0 0,8-6 4 0 0,-11 2-5 0 0,0 0-1 0 0,0 1 1 0 0,0 1-1 0 0,1 1 1 0 0,-1 0-1 0 0,1 0 1 0 0,1 2-1 0 0,-1 0 1 0 0,1 1-1 0 0,0 0 1 0 0,1 1-1 0 0,1 0 1 0 0,-1 1-1 0 0,1 1 1 0 0,1 0-1 0 0,0 0 1 0 0,1 1-1 0 0,0 1 1 0 0,1-1-1 0 0,1 2 1 0 0,0 0 1 0 0,28 41 143 0 0,-8-43-161 0 0,0 0 0 0 0,1 0 0 0 0,1-1-1 0 0,0-1 1 0 0,1-1 0 0 0,0 0 0 0 0,0-1 0 0 0,1 0-1 0 0,1-1 1 0 0,-1-1 0 0 0,1-1 0 0 0,0 0 0 0 0,1-1-1 0 0,15 2 19 0 0,-22-4-36 0 0,350 61-3756 0 0,-286-59 2552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4:4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206 249 1652 0 0,'0'0'434'0'0,"0"0"-48"0"0,0 0-22 0 0,0 0 58 0 0,0 0-35 0 0,0 0-10 0 0,-24 1 2160 0 0,17 8-2497 0 0,0 0 1 0 0,1 0-1 0 0,0 1 0 0 0,0-1 0 0 0,1 2 0 0 0,0-1 1 0 0,1 0-1 0 0,0 1 0 0 0,0 0 0 0 0,2 0 0 0 0,-1 0 1 0 0,1 0-1 0 0,1 1 0 0 0,0-1 0 0 0,0 0 0 0 0,1 1 1 0 0,1-1-1 0 0,1 11-40 0 0,-2-14 42 0 0,15 277 612 0 0,14 84-1496 0 0,-29-368 746 0 0,1 0-1 0 0,-1 1 0 0 0,0-1 1 0 0,0 0-1 0 0,1 1 0 0 0,-1-1 0 0 0,0 0 1 0 0,0 1-1 0 0,0-1 0 0 0,-1 0 1 0 0,1 1-1 0 0,0-1 0 0 0,0 0 1 0 0,-1 1-1 0 0,1-1 0 0 0,-1 0 1 0 0,1 0-1 0 0,-1 0 0 0 0,1 1 1 0 0,-1-1-1 0 0,0 0 0 0 0,0 0 0 0 0,0 0 1 0 0,1 0-1 0 0,-1 0 0 0 0,0 0 1 0 0,0 0-1 0 0,0 0 0 0 0,-1-1 1 0 0,1 1-1 0 0,0 0 0 0 0,0 0 1 0 0,0-1-1 0 0,0 1 0 0 0,-1-1 0 0 0,1 1 1 0 0,0-1-1 0 0,-1 0 0 0 0,1 0 1 0 0,0 1-1 0 0,-1-1 0 0 0,1 0 1 0 0,0 0-1 0 0,-1 0 0 0 0,1 0 1 0 0,-1 0 96 0 0,-14-14-1126 0 0</inkml:trace>
  <inkml:trace contextRef="#ctx0" brushRef="#br0" timeOffset="233.09">3 354 1684 0 0,'0'-10'725'0'0,"-1"9"-654"0"0,1 0-1 0 0,-1 0 1 0 0,1 0 0 0 0,0 0-1 0 0,0 0 1 0 0,-1-1-1 0 0,1 1 1 0 0,0 0-1 0 0,0 0 1 0 0,0 0-1 0 0,0 0 1 0 0,0 0 0 0 0,0 0-1 0 0,1 0 1 0 0,-1-1-1 0 0,0 1 1 0 0,0 0-1 0 0,1 0 1 0 0,-1 0 0 0 0,1 0-1 0 0,-1 0 1 0 0,1 0-1 0 0,-1 0 1 0 0,1 0-1 0 0,0 0 1 0 0,-1 1-1 0 0,1-1 1 0 0,0 0 0 0 0,0 0-1 0 0,0 1 1 0 0,0-1-1 0 0,-1 0 1 0 0,1 1-1 0 0,0-1 1 0 0,0 1-1 0 0,0-1 1 0 0,0 1 0 0 0,0-1-1 0 0,1 1 1 0 0,-1 0-1 0 0,0-1 1 0 0,0 1-1 0 0,0 0 1 0 0,0 0 0 0 0,0 0-1 0 0,0 0 1 0 0,0 0-1 0 0,1 0 1 0 0,-1 0-1 0 0,0 0 1 0 0,1 1-71 0 0,45 9 315 0 0,0 2 0 0 0,-1 3-1 0 0,0 1 1 0 0,-1 3 0 0 0,37 20-315 0 0,52 21 291 0 0,258 126-1697 0 0,-311-158-1003 0 0,-78-27 1607 0 0</inkml:trace>
  <inkml:trace contextRef="#ctx0" brushRef="#br0" timeOffset="515.3">798 24 2296 0 0,'-4'-24'1911'0'0,"9"27"515"0"0,103 416-414 0 0,-35 23-4045 0 0,-72-423-1353 0 0,-1-8 2176 0 0</inkml:trace>
  <inkml:trace contextRef="#ctx0" brushRef="#br0" timeOffset="1211.105">1315 470 968 0 0,'-73'104'1693'0'0,"61"-77"-1509"0"0,1 1-1 0 0,1 0 1 0 0,1 0-1 0 0,2 1 1 0 0,0 0 0 0 0,3 0-1 0 0,0 1 1 0 0,2-1 0 0 0,1 27-184 0 0,1-55 18 0 0,-1 1 0 0 0,1-1 0 0 0,0 1 0 0 0,0 0 1 0 0,1-1-1 0 0,-1 1 0 0 0,0-1 0 0 0,0 1 0 0 0,1-1 0 0 0,-1 1 1 0 0,1-1-1 0 0,-1 1 0 0 0,1-1 0 0 0,0 1 0 0 0,0-1 0 0 0,0 0 1 0 0,-1 1-1 0 0,1-1 0 0 0,0 0 0 0 0,1 0 0 0 0,-1 0 0 0 0,0 1 1 0 0,0-1-1 0 0,0 0 0 0 0,1-1 0 0 0,-1 1 0 0 0,0 0 0 0 0,1 0 0 0 0,-1-1 1 0 0,1 1-1 0 0,-1 0 0 0 0,1-1 0 0 0,-1 0 0 0 0,1 1 0 0 0,-1-1 1 0 0,1 0-1 0 0,0 0 0 0 0,-1 1 0 0 0,1-2 0 0 0,-1 1 0 0 0,1 0 1 0 0,-1 0-1 0 0,1 0 0 0 0,0-1 0 0 0,-1 1 0 0 0,1 0 0 0 0,-1-1 1 0 0,1 0-1 0 0,-1 1 0 0 0,0-1 0 0 0,1 0 0 0 0,0 0-18 0 0,74-42 447 0 0,-55 21-417 0 0,-2-1 1 0 0,0 0-1 0 0,-1-1 0 0 0,-2-1 0 0 0,-1-1 1 0 0,0 0-1 0 0,-2-1 0 0 0,-2-1 0 0 0,0 0 1 0 0,-1 0-1 0 0,-2-1 0 0 0,1-11-30 0 0,-2 16 20 0 0,-3 26-37 0 0,0 0 1 0 0,-1 1-1 0 0,1-1 1 0 0,-1 1-1 0 0,0 0 1 0 0,0 0-1 0 0,0 0 1 0 0,0 0-1 0 0,0 0 1 0 0,0 1-1 0 0,-1-1 1 0 0,0 1-1 0 0,0 0 1 0 0,0 0-1 0 0,0-1 1 0 0,0 1-1 0 0,-1 1 1 0 0,0-1-1 0 0,0 0 1 0 0,0 0-1 0 0,0 0 1 0 0,0 2 16 0 0,4 7-34 0 0,-3-9 24 0 0,2 9 31 0 0,0 1 0 0 0,1-1 0 0 0,0-1 0 0 0,1 1 0 0 0,0-1 1 0 0,1 0-1 0 0,0 0 0 0 0,1-1 0 0 0,0 0 0 0 0,1 0 0 0 0,1-1 0 0 0,-1 0 0 0 0,1-1 0 0 0,1 0 0 0 0,0 0 0 0 0,0-1 0 0 0,1-1 0 0 0,0 0 0 0 0,0 0 0 0 0,0-1 0 0 0,1-1 0 0 0,11 3-21 0 0,-16-9 12 0 0,0-1 1 0 0,1 0-1 0 0,-1-1 1 0 0,0 1-1 0 0,0-2 0 0 0,0 1 1 0 0,0-1-1 0 0,-1 0 1 0 0,1-1-1 0 0,-1 1 0 0 0,0-2 1 0 0,-1 1-1 0 0,1-1 1 0 0,-1 0-1 0 0,0 0 0 0 0,-1 0 1 0 0,1-1-1 0 0,-1 0 1 0 0,0 0-1 0 0,-1-1 0 0 0,0 1 1 0 0,0-1-1 0 0,-1 0 1 0 0,0 0-1 0 0,0 0 0 0 0,-1 0 1 0 0,0-1-1 0 0,1-5-12 0 0,-7 3-88 0 0,3 32 112 0 0,3-14-25 0 0,1-1-1 0 0,0 0 0 0 0,0 0 1 0 0,0 0-1 0 0,1-1 0 0 0,0 1 1 0 0,0-1-1 0 0,0 0 0 0 0,0 0 1 0 0,1 0-1 0 0,0-1 1 0 0,0 1-1 0 0,1-1 0 0 0,-1 0 1 0 0,1-1-1 0 0,0 1 0 0 0,0-1 1 0 0,0 0-1 0 0,0-1 0 0 0,0 0 1 0 0,1 0-1 0 0,-1 0 0 0 0,1 0 1 0 0,-1-1-1 0 0,1 0 1 0 0,0-1-1 0 0,-1 1 0 0 0,1-1 1 0 0,1-1 1 0 0,197-31 93 0 0,-194 30-84 0 0,1-1-1 0 0,-1-1 0 0 0,0 1 1 0 0,0-2-1 0 0,-1 0 0 0 0,1 0 1 0 0,-1-1-1 0 0,0 0 0 0 0,0-1 1 0 0,-1 0-1 0 0,0 0 0 0 0,0-1 1 0 0,-1 0-1 0 0,0-1 0 0 0,0 0 1 0 0,-1 0-1 0 0,0-1 0 0 0,-1 0 1 0 0,0 0-1 0 0,0 0 0 0 0,-1-1 1 0 0,-1 0-1 0 0,1 0 0 0 0,0-8-8 0 0,-8 9 8 0 0,0-1 0 0 0,-1 1 1 0 0,-1-1-1 0 0,0 1 0 0 0,0 1 0 0 0,-1-1 0 0 0,0 1 0 0 0,0 0 0 0 0,-1 0 0 0 0,-1 1 0 0 0,1 0 0 0 0,-1 0 0 0 0,-1 1 1 0 0,1 0-1 0 0,-1 0 0 0 0,-1 1 0 0 0,1 0 0 0 0,-1 1 0 0 0,0 0 0 0 0,0 0 0 0 0,0 1 0 0 0,-1 1 0 0 0,-1-1-8 0 0,-94-28-317 0 0,33 24-3596 0 0,62 8 2640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0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98 757 1472 0 0,'40'-11'294'0'0,"-1"-3"1"0"0,-1-1-1 0 0,0-1 0 0 0,-1-2 1 0 0,-1-2-1 0 0,-1-2 0 0 0,0-1 0 0 0,-2-1 1 0 0,-1-2-1 0 0,18-19-294 0 0,-52 45 3 0 0,1 1 0 0 0,-1-1 1 0 0,1 0-1 0 0,-1 0 0 0 0,0 0 0 0 0,1 0 0 0 0,-1 0 0 0 0,0 0 1 0 0,1-1-1 0 0,-1 1 0 0 0,0 0 0 0 0,1-1 0 0 0,-1 0 1 0 0,1 1-1 0 0,-1-1 0 0 0,1 0 0 0 0,-1 1 0 0 0,1-1 0 0 0,0 0 1 0 0,-1 0-1 0 0,1 0 0 0 0,0 0 0 0 0,0-1 0 0 0,0 1 1 0 0,-1 0-1 0 0,1 0 0 0 0,0-1 0 0 0,1 1 0 0 0,-1-1 0 0 0,0 1 1 0 0,0-1-1 0 0,1 1 0 0 0,-1-1 0 0 0,1 1 0 0 0,-1-1 0 0 0,1 1 1 0 0,-1-1-1 0 0,1 0 0 0 0,0 1 0 0 0,0-1 0 0 0,0 0 1 0 0,0 1-1 0 0,0-1 0 0 0,0 0 0 0 0,1 1 0 0 0,-1-1 0 0 0,1 1 1 0 0,-1-1-1 0 0,1 0 0 0 0,-1 1 0 0 0,1-1 0 0 0,0 1 0 0 0,-1-1 1 0 0,1 1-1 0 0,0 0 0 0 0,0-1 0 0 0,0 1 0 0 0,0 0 1 0 0,1 0-1 0 0,-1 0 0 0 0,0 0 0 0 0,0 0 0 0 0,1 0 0 0 0,0-1-3 0 0,-32 12 110 0 0,1 0-1 0 0,1 2 0 0 0,0 1 1 0 0,1 2-1 0 0,0 0 0 0 0,1 2 0 0 0,1 0 1 0 0,1 2-1 0 0,0 1 0 0 0,2 1 0 0 0,0 1 1 0 0,1 0-1 0 0,1 2 0 0 0,2 0 1 0 0,0 2-1 0 0,2 0 0 0 0,0 0 0 0 0,2 2 1 0 0,1 0-1 0 0,-1 6-109 0 0,-7 89 839 0 0,23-118-807 0 0,0 0 1 0 0,0 0-1 0 0,0-1 0 0 0,1 1 0 0 0,-1 0 0 0 0,1-1 0 0 0,0 1 0 0 0,0-1 0 0 0,1 0 1 0 0,0 0-1 0 0,-1 0 0 0 0,1-1 0 0 0,0 1 0 0 0,1-1 0 0 0,-1 0 0 0 0,1 0 0 0 0,-1-1 1 0 0,1 1-1 0 0,0-1 0 0 0,0 0 0 0 0,0 0 0 0 0,0-1 0 0 0,0 1 0 0 0,0-1 0 0 0,0 0 1 0 0,1 0-1 0 0,-1-1 0 0 0,0 0 0 0 0,1 0 0 0 0,-1 0 0 0 0,0-1 0 0 0,1 1 0 0 0,-1-1 1 0 0,0 0-1 0 0,0-1 0 0 0,0 1 0 0 0,0-1 0 0 0,0 0 0 0 0,3-2-32 0 0,27-12-43 0 0,-1-1 0 0 0,-1-1 0 0 0,-1-2 0 0 0,0-1 0 0 0,-2-2 0 0 0,0-1 0 0 0,-2-1 0 0 0,-1-1 0 0 0,0-2 0 0 0,-3 0 0 0 0,15-22 43 0 0,-5 10-170 0 0,-2 4 14 0 0,-14 13 32 0 0,0 0 1 0 0,2 2-1 0 0,1 0 0 0 0,0 2 0 0 0,1 0 0 0 0,2 1 0 0 0,-1 2 1 0 0,25-13 123 0 0,-42 27-22 0 0,0 0 0 0 0,0 0 0 0 0,0 1 0 0 0,0 0-1 0 0,0 0 1 0 0,1 1 0 0 0,-1-1 0 0 0,0 1 0 0 0,0 1 0 0 0,1-1 0 0 0,-1 1 0 0 0,0 0 0 0 0,0 1 0 0 0,0-1 0 0 0,0 1 0 0 0,0 0 0 0 0,0 1 0 0 0,-1 0 0 0 0,1 0 0 0 0,-1 0 0 0 0,0 0 0 0 0,1 1 0 0 0,-1 0 0 0 0,-1 0 0 0 0,1 0 0 0 0,-1 0 0 0 0,0 1 0 0 0,1 0 22 0 0,95 148-527 0 0,-87-121 468 0 0,-1 1 0 0 0,-2 0 0 0 0,-1 0 0 0 0,-2 0 0 0 0,-1 1 0 0 0,-2 1 0 0 0,0 15 59 0 0,-17-12-2769 0 0,8-38 1484 0 0</inkml:trace>
  <inkml:trace contextRef="#ctx0" brushRef="#br0" timeOffset="421.754">1510 116 1428 0 0,'-7'42'2323'0'0,"0"2"-1918"0"0,2 0 1 0 0,2 1-1 0 0,3-1 0 0 0,1 1 1 0 0,2-1-1 0 0,2 0 1 0 0,8 32-406 0 0,44 387 1637 0 0,-57-460-1646 0 0,0 0 1 0 0,1 0-1 0 0,-1 0 1 0 0,-1 0-1 0 0,1 0 0 0 0,0 1 1 0 0,-1-1-1 0 0,1 0 0 0 0,-1 0 1 0 0,0 0-1 0 0,0 0 1 0 0,0 0-1 0 0,-1 0 0 0 0,1-1 1 0 0,0 1-1 0 0,-1 0 0 0 0,0-1 1 0 0,0 1-1 0 0,0-1 1 0 0,0 1-1 0 0,0-1 0 0 0,0 0 1 0 0,-1 0-1 0 0,1 0 0 0 0,-1 0 1 0 0,1 0-1 0 0,-1-1 0 0 0,0 1 1 0 0,0-1-1 0 0,0 0 1 0 0,0 1-1 0 0,0-1 0 0 0,0-1 1 0 0,0 1 8 0 0,-47-59-1098 0 0,20-137-278 0 0,31 179 1392 0 0,1 1-1 0 0,0-1 1 0 0,1 1 0 0 0,0-1-1 0 0,2 1 1 0 0,0 0-1 0 0,0 0 1 0 0,2 1 0 0 0,0 0-1 0 0,0 0 1 0 0,1 0 0 0 0,1 1-1 0 0,0 1 1 0 0,1-1-1 0 0,0 1 1 0 0,1 1 0 0 0,0 0-1 0 0,1 1 1 0 0,0 0 0 0 0,1 0-1 0 0,0 1 1 0 0,0 1-1 0 0,1 1 1 0 0,0-1 0 0 0,1 2-1 0 0,-1 0 1 0 0,1 1-1 0 0,0 1 1 0 0,1 0 0 0 0,-1 1-1 0 0,0 0 1 0 0,1 1 0 0 0,0 1-1 0 0,0 1 1 0 0,-1 0-1 0 0,1 1 1 0 0,0 1 0 0 0,-1 0-1 0 0,1 1 1 0 0,2 1-16 0 0,-4 2 34 0 0,0 0 0 0 0,-1 1 1 0 0,0 1-1 0 0,0 0 0 0 0,0 1 0 0 0,-1 0 1 0 0,0 1-1 0 0,-1 0 0 0 0,0 1 0 0 0,-1 0 1 0 0,0 1-1 0 0,-1 0 0 0 0,0 0 1 0 0,-1 1-1 0 0,0 0 0 0 0,-1 1 0 0 0,0 0 1 0 0,-1 0-1 0 0,-1 0 0 0 0,-1 0 0 0 0,0 1 1 0 0,0 0-1 0 0,-1 0 0 0 0,-1 0 0 0 0,-1 0 1 0 0,0 8-35 0 0,-1-17-127 0 0,0 1 1 0 0,0 0-1 0 0,0-1 0 0 0,-1 1 1 0 0,0-1-1 0 0,-1 1 1 0 0,1-1-1 0 0,-1 0 1 0 0,0 1-1 0 0,-1-1 1 0 0,1 0-1 0 0,-1 0 0 0 0,-1 0 1 0 0,1-1-1 0 0,-1 1 1 0 0,0-1-1 0 0,0 0 1 0 0,0 0-1 0 0,-1 0 1 0 0,0-1-1 0 0,0 1 0 0 0,0-1 1 0 0,-1 0-1 0 0,1-1 1 0 0,-1 1-1 0 0,0-1 1 0 0,-4 1 126 0 0,-20 1-1334 0 0</inkml:trace>
  <inkml:trace contextRef="#ctx0" brushRef="#br0" timeOffset="670.594">1991 301 3140 0 0,'2'-7'880'0'0,"0"2"-244"0"0,-2 0-180 0 0,4 2-55 0 0,-4 1-666 0 0,-2-1-283 0 0,-2 1-316 0 0,2-1 52 0 0,-1 1-552 0 0</inkml:trace>
  <inkml:trace contextRef="#ctx0" brushRef="#br0" timeOffset="1697.402">2272 571 888 0 0,'29'46'853'0'0,"-20"-35"-651"0"0,0 2-1 0 0,-1-1 1 0 0,-1 1-1 0 0,0 1 1 0 0,-1-1-1 0 0,0 1 1 0 0,-1 0 0 0 0,-1 0-1 0 0,0 1 1 0 0,-1-1-1 0 0,0 2-201 0 0,-3-15 158 0 0,0-1-20 0 0,-5-3-113 0 0,1-1 1 0 0,-1 1-1 0 0,1-1 1 0 0,0 0 0 0 0,0 0-1 0 0,0 0 1 0 0,1-1-1 0 0,-1 1 1 0 0,1-1 0 0 0,0 0-1 0 0,1 1 1 0 0,-1-2-1 0 0,1 1 1 0 0,0 0-1 0 0,0 0 1 0 0,0-1 0 0 0,1 1-1 0 0,0-1 1 0 0,0 1-1 0 0,0-1 1 0 0,1 1-1 0 0,0-1 1 0 0,0 0 0 0 0,0 1-1 0 0,1-1 1 0 0,0 0-1 0 0,0 1 1 0 0,0-1 0 0 0,1 1-1 0 0,1-3-25 0 0,0-5-8 0 0,0 1-1 0 0,1 0 1 0 0,1 0-1 0 0,0 0 1 0 0,1 1-1 0 0,0-1 1 0 0,0 1 0 0 0,2 1-1 0 0,-1-1 1 0 0,1 1-1 0 0,0 1 1 0 0,1-1-1 0 0,0 2 1 0 0,1-1-1 0 0,0 1 1 0 0,0 1 0 0 0,1-1-1 0 0,0 2 1 0 0,0 0-1 0 0,1 0 1 0 0,9-3 8 0 0,-8 11-6 0 0,-1 1 0 0 0,0 1 0 0 0,0 0 1 0 0,0 0-1 0 0,-1 1 0 0 0,0 1 0 0 0,0 0 0 0 0,0 1 0 0 0,0 0 1 0 0,-1 0-1 0 0,-1 1 0 0 0,1 0 0 0 0,-1 1 0 0 0,0 0 1 0 0,-1 1-1 0 0,0-1 0 0 0,-1 2 0 0 0,5 8 6 0 0,64 107 85 0 0,-69-101 617 0 0,2-39 1809 0 0,-7 2-2535 0 0,0 0-1 0 0,0 0 0 0 0,1 0 0 0 0,1 0 1 0 0,0 1-1 0 0,1-1 0 0 0,0 1 1 0 0,0 0-1 0 0,2 1 0 0 0,-1-1 0 0 0,1 1 1 0 0,0 0-1 0 0,1 1 0 0 0,0 0 1 0 0,1 0-1 0 0,0 0 0 0 0,0 1 0 0 0,1 1 1 0 0,0 0-1 0 0,1 0 0 0 0,-1 1 0 0 0,1 0 1 0 0,5-1 24 0 0,-9 8-30 0 0,1 0 1 0 0,0 1-1 0 0,-1 0 1 0 0,0 1-1 0 0,1-1 1 0 0,-1 1-1 0 0,0 1 1 0 0,0-1-1 0 0,-1 1 1 0 0,1 1-1 0 0,-1-1 1 0 0,0 1-1 0 0,0 0 1 0 0,0 1-1 0 0,-1-1 1 0 0,0 1-1 0 0,2 2 30 0 0,6 5-55 0 0,4 6-5 0 0,-1 0-1 0 0,-2 1 1 0 0,1 1-1 0 0,-2 1 1 0 0,-1 0-1 0 0,-1 0 1 0 0,-1 1 0 0 0,4 13 60 0 0,18 37-372 0 0,-22-49 200 0 0,-10-20 121 0 0,1 0 1 0 0,0-1-1 0 0,1 1 1 0 0,-1 0-1 0 0,1 0 1 0 0,-1 0-1 0 0,1-1 1 0 0,0 1-1 0 0,0-1 1 0 0,1 0-1 0 0,-1 1 1 0 0,1-1-1 0 0,-1 0 1 0 0,1 0-1 0 0,0-1 1 0 0,0 1-1 0 0,1-1 1 0 0,-1 1-1 0 0,0-1 1 0 0,1 0-1 0 0,-1 0 0 0 0,1-1 1 0 0,0 1-1 0 0,1 0 51 0 0,17-4-83 0 0,-1-1-1 0 0,-1-1 0 0 0,1-1 0 0 0,0-1 0 0 0,-1-1 1 0 0,0 0-1 0 0,-1-1 0 0 0,0-2 0 0 0,0 0 0 0 0,-1-1 1 0 0,0 0-1 0 0,0-2 0 0 0,-2 0 0 0 0,0-1 0 0 0,0 0 1 0 0,2-6 83 0 0,-9 13 128 0 0,0 0 1 0 0,-1-1 0 0 0,0 0 0 0 0,-1 0-1 0 0,1-1 1 0 0,-2 0 0 0 0,1 0-1 0 0,-1-1 1 0 0,-1 0 0 0 0,0 0 0 0 0,0 0-1 0 0,-1-1 1 0 0,0 1 0 0 0,-1-1-1 0 0,0 0 1 0 0,0-8-129 0 0,-3 18 216 0 0,-16-17 197 0 0,-76 48-54 0 0,75-20-336 0 0,1 1 0 0 0,0 0 0 0 0,1 1 0 0 0,0 0 0 0 0,1 1 0 0 0,0 1 0 0 0,1 1 0 0 0,1 0 1 0 0,0 0-1 0 0,1 1 0 0 0,0 0 0 0 0,2 1 0 0 0,0 0 0 0 0,1 1 0 0 0,-2 7-23 0 0,10-24 0 0 0,-1 0-1 0 0,1 0 1 0 0,0 1 0 0 0,-1-1-1 0 0,1 0 1 0 0,0 0-1 0 0,0 1 1 0 0,0-1-1 0 0,0 0 1 0 0,0 0 0 0 0,1 0-1 0 0,-1 1 1 0 0,0-1-1 0 0,0 0 1 0 0,1 0-1 0 0,-1 0 1 0 0,1 0-1 0 0,-1 1 1 0 0,1-1 0 0 0,-1 0-1 0 0,1 0 1 0 0,0 0-1 0 0,-1 0 1 0 0,1 0-1 0 0,0 0 1 0 0,0-1 0 0 0,0 1-1 0 0,0 0 1 0 0,0 0-1 0 0,0-1 1 0 0,0 1-1 0 0,0 0 1 0 0,0-1 0 0 0,0 1-1 0 0,0-1 1 0 0,0 1-1 0 0,1-1 1 0 0,-1 0-1 0 0,0 1 1 0 0,0-1-1 0 0,0 0 1 0 0,1 0 0 0 0,-1 0-1 0 0,0 0 1 0 0,0 0-1 0 0,1 0 1 0 0,-1 0-1 0 0,0 0 1 0 0,0-1 0 0 0,0 1-1 0 0,0 0 1 0 0,1-1-1 0 0,-1 1 1 0 0,0-1 0 0 0,64-13 79 0 0,-51 9-143 0 0,0 0 1 0 0,0-1 0 0 0,0 0 0 0 0,-1-1 0 0 0,1-1-1 0 0,-2 0 1 0 0,1-1 0 0 0,-1 0 0 0 0,-1-1-1 0 0,0-1 1 0 0,0 1 0 0 0,-1-2 0 0 0,0 1 0 0 0,-1-2-1 0 0,-1 1 1 0 0,0-1 0 0 0,0 0 0 0 0,-1-1-1 0 0,-1 1 1 0 0,0-1 0 0 0,-1-1 0 0 0,1-6 63 0 0,-5 19-72 0 0,-17-14 521 0 0,11 24-455 0 0,1-1 0 0 0,0 1 0 0 0,1 0 0 0 0,0 0 0 0 0,0 0 0 0 0,1 0 0 0 0,0 1 0 0 0,0-1 0 0 0,1 1 0 0 0,0-1 0 0 0,0 1 0 0 0,1-1 0 0 0,0 1 0 0 0,1 0 0 0 0,0 0 6 0 0,-1 1-4 0 0,3 5-63 0 0,0-1-1 0 0,1 0 1 0 0,1 0 0 0 0,0-1-1 0 0,1 1 1 0 0,1-1 0 0 0,0 0-1 0 0,0-1 1 0 0,1 0-1 0 0,1 0 1 0 0,0 0 0 0 0,1-1-1 0 0,0-1 1 0 0,0 0 0 0 0,1 0-1 0 0,1-1 1 0 0,-1 0 0 0 0,1-1-1 0 0,1 0 1 0 0,0-1-1 0 0,0-1 1 0 0,5 2 67 0 0,-4-11-1529 0 0,10-13 795 0 0,-5-1 22 0 0</inkml:trace>
  <inkml:trace contextRef="#ctx0" brushRef="#br0" timeOffset="1945.289">4173 119 1732 0 0,'0'-118'4754'0'0,"-21"141"-3369"0"0,14 13-1260 0 0,3-1 0 0 0,0 0 0 0 0,3 1 0 0 0,0 0 0 0 0,3-1 1 0 0,1 1-1 0 0,1-1 0 0 0,2 1 0 0 0,2-2 0 0 0,1 1 0 0 0,13 29-125 0 0,-7-13-799 0 0,-3-1-1 0 0,-1 2 1 0 0,-2 0-1 0 0,-3 0 1 0 0,-2 9 799 0 0,-17-15-2760 0 0,3-33 1294 0 0</inkml:trace>
  <inkml:trace contextRef="#ctx0" brushRef="#br0" timeOffset="2181.182">3967 591 1044 0 0,'28'-28'5424'0'0,"52"8"-5118"0"0,-69 18 107 0 0,519-63-3333 0 0,-500 60 2633 0 0</inkml:trace>
  <inkml:trace contextRef="#ctx0" brushRef="#br0" timeOffset="2526.146">4717 432 3120 0 0,'-11'0'105'0'0,"1"1"0"0"0,-1 0 0 0 0,1 0 0 0 0,-1 1 0 0 0,1 0 0 0 0,-1 1 0 0 0,1 0 0 0 0,0 0 0 0 0,0 1 0 0 0,1 1 0 0 0,-1 0 0 0 0,1 0 0 0 0,-5 4-105 0 0,10-7 51 0 0,-138 122 1600 0 0,142-124-1628 0 0,1 0 0 0 0,-1 0 0 0 0,1 0-1 0 0,-1-1 1 0 0,1 1 0 0 0,-1 0 0 0 0,1 0 0 0 0,0 0-1 0 0,-1 0 1 0 0,1 0 0 0 0,-1 0 0 0 0,1 0 0 0 0,0 0-1 0 0,-1 0 1 0 0,1 0 0 0 0,-1 1 0 0 0,1-1-1 0 0,-1 0 1 0 0,1 0 0 0 0,-1 0 0 0 0,1 1 0 0 0,-1-1-1 0 0,1 0 1 0 0,-1 1 0 0 0,1-1 0 0 0,-1 0 0 0 0,1 1-1 0 0,-1-1 1 0 0,1 1 0 0 0,-1-1 0 0 0,0 1 0 0 0,1-1-1 0 0,-1 1 1 0 0,0-1 0 0 0,0 1 0 0 0,1-1 0 0 0,-1 1-1 0 0,0-1 1 0 0,0 1 0 0 0,0-1 0 0 0,1 1 0 0 0,-1-1-1 0 0,0 1 1 0 0,0 0 0 0 0,0-1 0 0 0,0 1-1 0 0,0-1 1 0 0,0 1 0 0 0,0 0 0 0 0,0-1 0 0 0,-1 1-1 0 0,1-1 1 0 0,0 1 0 0 0,0-1 0 0 0,0 1 0 0 0,-1-1-1 0 0,1 1 1 0 0,0-1 0 0 0,0 1 0 0 0,-1-1 0 0 0,1 1-1 0 0,-1-1 1 0 0,1 1 0 0 0,-1-1-23 0 0,51-13 94 0 0,249-121 365 0 0,-297 134-476 0 0,-1-1-1 0 0,1 0 1 0 0,0 1 0 0 0,-1-1 0 0 0,1 1 0 0 0,0 0 0 0 0,-1 0-1 0 0,1 0 1 0 0,0-1 0 0 0,-1 1 0 0 0,1 1 0 0 0,0-1 0 0 0,-1 0-1 0 0,1 0 1 0 0,0 1 0 0 0,-1-1 0 0 0,1 1 0 0 0,0-1 0 0 0,-1 1-1 0 0,1 0 1 0 0,-1-1 0 0 0,1 1 0 0 0,-1 0 0 0 0,1 0 0 0 0,-1 0-1 0 0,0 0 1 0 0,0 1 0 0 0,1-1 0 0 0,-1 0 0 0 0,0 0 0 0 0,0 1-1 0 0,0-1 1 0 0,0 1 0 0 0,0-1 0 0 0,-1 1 0 0 0,1-1 0 0 0,0 1-1 0 0,-1-1 1 0 0,1 1 0 0 0,-1 0 0 0 0,1-1 0 0 0,-1 1-1 0 0,0 0 1 0 0,0-1 0 0 0,0 2 17 0 0,7 88 134 0 0,-8-79 132 0 0,1-11 75 0 0,112-104 1248 0 0,67-22-1769 0 0,-54 52-3120 0 0,-101 59 2019 0 0,-7 3-146 0 0,-4 2-13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4:5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14 647 1060 0 0,'-4'14'226'0'0,"1"-1"-1"0"0,1 1 1 0 0,0 0 0 0 0,0-1-1 0 0,2 1 1 0 0,0 0 0 0 0,0 0-1 0 0,1 0 1 0 0,1 0 0 0 0,0-1-1 0 0,1 1 1 0 0,1-1-1 0 0,0 1 1 0 0,0-1 0 0 0,2 0-1 0 0,0 1-225 0 0,5 2 128 0 0,1 0 0 0 0,0 0 0 0 0,1-1 0 0 0,1-1-1 0 0,0 0 1 0 0,1-1 0 0 0,1 0 0 0 0,0-1 0 0 0,0-1-1 0 0,1-1 1 0 0,1 0 0 0 0,0-2 0 0 0,0 1 0 0 0,0-2-1 0 0,1-1 1 0 0,0 0 0 0 0,0-1 0 0 0,1-1 0 0 0,0-1-1 0 0,-1-1 1 0 0,1-1 0 0 0,0 0 0 0 0,0-2 0 0 0,0 0-1 0 0,0-1 1 0 0,-1-1 0 0 0,1-1 0 0 0,-1-1 0 0 0,0 0-1 0 0,0-1 1 0 0,7-4-128 0 0,-9 1-9 0 0,0 0-1 0 0,0-1 0 0 0,-1-1 1 0 0,0-1-1 0 0,-1 0 1 0 0,-1-1-1 0 0,0 0 1 0 0,0-1-1 0 0,-1-1 1 0 0,-1 0-1 0 0,-1 0 0 0 0,0-1 1 0 0,-1-1-1 0 0,0 0 1 0 0,-2 0-1 0 0,0-1 1 0 0,-1 0-1 0 0,0-1 1 0 0,-2 1-1 0 0,0-1 0 0 0,-1 0 1 0 0,-1 0-1 0 0,-1-1 1 0 0,-1-10 9 0 0,2 18-1 0 0,-1-1 1 0 0,-1 1-1 0 0,0 0 0 0 0,0-1 1 0 0,-2 1-1 0 0,1-1 0 0 0,-1 1 1 0 0,-1 0-1 0 0,-1-1 0 0 0,1 1 1 0 0,-2 0-1 0 0,0 0 1 0 0,0 1-1 0 0,-1-1 0 0 0,0 1 1 0 0,-1 0-1 0 0,-1 1 0 0 0,0-1 1 0 0,-7-9 0 0 0,12 20-1 0 0,1 0 1 0 0,-1 0-1 0 0,1 0 1 0 0,-1 0 0 0 0,1 0-1 0 0,-1 0 1 0 0,1 0-1 0 0,0 0 1 0 0,-1 1-1 0 0,1-1 1 0 0,-1 0-1 0 0,1 1 1 0 0,0-1 0 0 0,-1 1-1 0 0,1 0 1 0 0,0-1-1 0 0,0 1 1 0 0,-1 0-1 0 0,1 0 1 0 0,0 0-1 0 0,0 0 1 0 0,0 0 0 0 0,0 0-1 0 0,0 0 1 0 0,0 0-1 0 0,0 0 1 0 0,0 0-1 0 0,1 1 1 0 0,-1-1-1 0 0,0 0 1 0 0,1 0 0 0 0,-1 1-1 0 0,1-1 1 0 0,-1 1-1 0 0,1-1 1 0 0,0 0-1 0 0,0 1 1 0 0,-1-1-1 0 0,1 1 1 0 0,0-1 0 0 0,0 1-1 0 0,0-1 1 0 0,1 1-1 0 0,-1-1 1 0 0,0 2 0 0 0,4 20-44 0 0,0 0 0 0 0,1 0 0 0 0,2 0-1 0 0,0-1 1 0 0,1 0 0 0 0,2 0 0 0 0,0-1 0 0 0,1 0 0 0 0,1-1 0 0 0,1 0 0 0 0,0-1 0 0 0,2 0 0 0 0,0-1 0 0 0,1-1 0 0 0,1-1-1 0 0,1 0 1 0 0,11 7 44 0 0,141 96-4521 0 0,-138-105 3277 0 0</inkml:trace>
  <inkml:trace contextRef="#ctx0" brushRef="#br0" timeOffset="417.628">1326 826 1148 0 0,'14'167'3436'0'0,"-43"-158"-1789"0"0,21-21-1558 0 0,2-1-1 0 0,-1 0 1 0 0,1-1-1 0 0,1 0 1 0 0,1 1-1 0 0,0-1 1 0 0,0-1-1 0 0,1 1 1 0 0,1-1 0 0 0,1 1-1 0 0,0-1 1 0 0,1 1-1 0 0,0-1 1 0 0,2-7-89 0 0,1-11 38 0 0,2 0 1 0 0,1 0 0 0 0,2 0 0 0 0,1 1 0 0 0,1 0-1 0 0,2 1 1 0 0,8-15-39 0 0,-20 43-3 0 0,1 0 0 0 0,0 1 0 0 0,-1-1 0 0 0,1 1 0 0 0,0-1 0 0 0,0 1 0 0 0,1-1 0 0 0,-1 1 0 0 0,0 0 0 0 0,1-1 1 0 0,0 1-1 0 0,-1 0 0 0 0,1 0 0 0 0,0 0 0 0 0,0 0 0 0 0,0 1 0 0 0,0-1 0 0 0,0 0 0 0 0,1 1 0 0 0,-1 0 0 0 0,0-1 0 0 0,1 1 0 0 0,-1 0 0 0 0,1 0 0 0 0,-1 0 0 0 0,1 0 0 0 0,0 1 0 0 0,-1-1 0 0 0,1 1 0 0 0,0 0 0 0 0,-1 0 0 0 0,1 0 1 0 0,0 0-1 0 0,-1 0 0 0 0,1 0 0 0 0,0 1 0 0 0,0-1 3 0 0,21 18-15 0 0,-1 0 1 0 0,-1 1-1 0 0,0 2 1 0 0,-2 0-1 0 0,0 1 1 0 0,-2 1-1 0 0,-1 1 0 0 0,0 0 1 0 0,-2 1-1 0 0,7 17 15 0 0,-4-10-199 0 0,2-1 0 0 0,1 0 0 0 0,1-1-1 0 0,1-2 1 0 0,2 0 0 0 0,24 21 199 0 0,1-32-3316 0 0,-25-31 2144 0 0</inkml:trace>
  <inkml:trace contextRef="#ctx0" brushRef="#br0" timeOffset="852.965">1927 92 968 0 0,'-4'7'91'0'0,"1"0"-1"0"0,-1-1 1 0 0,2 1-1 0 0,-1 1 1 0 0,1-1-1 0 0,0 0 1 0 0,0 1-1 0 0,1-1 1 0 0,0 1-1 0 0,0-1 1 0 0,1 1-1 0 0,0-1 1 0 0,0 1-1 0 0,1-1 1 0 0,0 2-91 0 0,-1 7 220 0 0,5 70 109 0 0,4 1-1 0 0,4-1 0 0 0,3-1 0 0 0,4-1 1 0 0,8 10-329 0 0,9 31 1072 0 0,-10-141 585 0 0,30-56-994 0 0,-50 59-657 0 0,0 1 0 0 0,1 0-1 0 0,1 0 1 0 0,0 1 0 0 0,0 0-1 0 0,1 1 1 0 0,0 0-1 0 0,1 0 1 0 0,0 1 0 0 0,1 1-1 0 0,0 0 1 0 0,0 0-1 0 0,1 1 1 0 0,0 1 0 0 0,0 0-1 0 0,0 1 1 0 0,1 0-1 0 0,0 1 1 0 0,0 1 0 0 0,7-1-6 0 0,-13 3-4 0 0,1 1 1 0 0,-1 0 0 0 0,0 1 0 0 0,1-1 0 0 0,-1 2-1 0 0,0-1 1 0 0,0 1 0 0 0,0 0 0 0 0,0 1-1 0 0,0 0 1 0 0,0 0 0 0 0,0 1 0 0 0,-1 0 0 0 0,0 0-1 0 0,0 1 1 0 0,0 0 0 0 0,0 0 0 0 0,-1 0-1 0 0,0 1 1 0 0,0 0 0 0 0,0 0 0 0 0,-1 1 0 0 0,0-1-1 0 0,2 5 4 0 0,-5-8 24 0 0,0 1 0 0 0,-1-1 0 0 0,1 1-1 0 0,-1 0 1 0 0,0 0 0 0 0,0 0 0 0 0,0 0-1 0 0,0 0 1 0 0,-1 0 0 0 0,1 0 0 0 0,-1 0-1 0 0,0 0 1 0 0,-1 0 0 0 0,1 0 0 0 0,0 0-1 0 0,-1 0 1 0 0,0-1 0 0 0,0 1 0 0 0,0 0-1 0 0,-1 0 1 0 0,1 0 0 0 0,-1-1-1 0 0,0 1 1 0 0,0-1 0 0 0,0 1 0 0 0,-1-1-1 0 0,1 0 1 0 0,-1 0 0 0 0,1 0 0 0 0,-1 0-1 0 0,0 0 1 0 0,0-1 0 0 0,-1 1 0 0 0,1-1-1 0 0,0 0 1 0 0,-1 0-24 0 0,-133 69 271 0 0,4-31-2147 0 0,130-39 744 0 0,-9-10-1465 0 0,13 1 1437 0 0</inkml:trace>
  <inkml:trace contextRef="#ctx0" brushRef="#br0" timeOffset="1041.296">2768 614 1312 0 0,'-23'39'3559'0'0,"38"33"-2631"0"0,10-19-784 0 0,5 16-3628 0 0,-29-64 2305 0 0</inkml:trace>
  <inkml:trace contextRef="#ctx0" brushRef="#br0" timeOffset="1256.899">2515 197 2156 0 0,'0'-6'1272'0'0,"0"-1"-248"0"0,0 4-188 0 0,0-2-111 0 0,0 0-233 0 0,-1 0-372 0 0,2 0-20 0 0,-1 3-660 0 0,2-1-241 0 0,2 3-535 0 0,-1 0 56 0 0,-3 0 4 0 0</inkml:trace>
  <inkml:trace contextRef="#ctx0" brushRef="#br0" timeOffset="1753.806">3332 629 1324 0 0,'-3'-2'72'0'0,"1"0"0"0"0,-1 1 0 0 0,1-1 0 0 0,-1 1 0 0 0,1 0 0 0 0,-1-1 0 0 0,0 1-1 0 0,1 0 1 0 0,-1 1 0 0 0,0-1 0 0 0,0 0 0 0 0,0 1 0 0 0,0 0 0 0 0,0-1 0 0 0,0 1 0 0 0,0 0 0 0 0,0 1 0 0 0,0-1 0 0 0,1 0-1 0 0,-1 1 1 0 0,0 0 0 0 0,0 0 0 0 0,0-1 0 0 0,1 2 0 0 0,-1-1 0 0 0,0 0 0 0 0,1 0 0 0 0,-1 1 0 0 0,1 0 0 0 0,-2 0-72 0 0,-9 6 67 0 0,0 0-1 0 0,1 1 1 0 0,0 1 0 0 0,1-1 0 0 0,0 2 0 0 0,0-1 0 0 0,1 2 0 0 0,0-1-1 0 0,1 2 1 0 0,1-1 0 0 0,0 1 0 0 0,0 0 0 0 0,1 0 0 0 0,-3 10-67 0 0,9-20 26 0 0,-1 0 0 0 0,1 0-1 0 0,0-1 1 0 0,0 1 0 0 0,0 0 0 0 0,0 0 0 0 0,1 0 0 0 0,-1 0 0 0 0,1 0 0 0 0,-1 0 0 0 0,1 0 0 0 0,0 0 0 0 0,0 0 0 0 0,1 0-1 0 0,-1 0 1 0 0,1 0 0 0 0,-1 0 0 0 0,1 0 0 0 0,0 0 0 0 0,0 0 0 0 0,0 0 0 0 0,0-1 0 0 0,1 1 0 0 0,-1 0 0 0 0,1-1 0 0 0,0 1-1 0 0,0-1 1 0 0,0 1 0 0 0,0-1 0 0 0,0 0 0 0 0,0 0 0 0 0,0 0 0 0 0,1 0 0 0 0,-1 0 0 0 0,1-1 0 0 0,-1 1 0 0 0,1-1-1 0 0,0 0 1 0 0,0 1 0 0 0,0-1 0 0 0,0 0-26 0 0,133 9 781 0 0,-117-13-753 0 0,-1 0-1 0 0,0-1 1 0 0,0-1-1 0 0,0-1 1 0 0,0 0-1 0 0,-1-1 1 0 0,0-1-1 0 0,-1-1 1 0 0,0 0-1 0 0,0-1 1 0 0,-1-1-1 0 0,0 0 1 0 0,-1-1-1 0 0,0-1 1 0 0,-1 0-1 0 0,0-1 1 0 0,6-9-28 0 0,-18 21 15 0 0,-1 1-1 0 0,1 0 1 0 0,0-1 0 0 0,-1 1 0 0 0,1-1 0 0 0,-1 1 0 0 0,1 0 0 0 0,-1-1 0 0 0,1 1 0 0 0,-1-1 0 0 0,0 1 0 0 0,0-1-1 0 0,0 0 1 0 0,0 1 0 0 0,0-1 0 0 0,0 1 0 0 0,-1-1 0 0 0,1 1 0 0 0,0-1 0 0 0,-1 1 0 0 0,1 0 0 0 0,-1-1 0 0 0,1 1-1 0 0,-1-1 1 0 0,0 1 0 0 0,0 0 0 0 0,1-1 0 0 0,-1 1 0 0 0,0 0 0 0 0,0 0 0 0 0,0 0 0 0 0,-1 0 0 0 0,1 0 0 0 0,0 0-1 0 0,0 0 1 0 0,-2-1-15 0 0,1 4-3 0 0,0 0 0 0 0,1-1 0 0 0,-1 1 0 0 0,0 0 0 0 0,1 0-1 0 0,-1 0 1 0 0,1 0 0 0 0,-1 0 0 0 0,1 0 0 0 0,0 1 0 0 0,0-1-1 0 0,0 0 1 0 0,0 1 0 0 0,1-1 0 0 0,-1 1 0 0 0,1-1 0 0 0,-1 0-1 0 0,1 1 1 0 0,0-1 0 0 0,0 1 0 0 0,0-1 0 0 0,0 1 0 0 0,0-1-1 0 0,1 1 1 0 0,-1-1 0 0 0,1 3 3 0 0,-1-1-93 0 0,3 4-6 0 0,0-1-1 0 0,0 1 1 0 0,1-1-1 0 0,-1 0 1 0 0,2 0-1 0 0,-1 0 1 0 0,1-1-1 0 0,0 1 1 0 0,0-1-1 0 0,1 0 1 0 0,-1-1 0 0 0,2 1-1 0 0,-1-1 1 0 0,0 0-1 0 0,1-1 1 0 0,0 0-1 0 0,0 0 1 0 0,0 0-1 0 0,1-1 1 0 0,-1 0 0 0 0,1 0-1 0 0,-1-1 1 0 0,1 0-1 0 0,0 0 1 0 0,5 0 99 0 0,21 2-1129 0 0,3 0-34 0 0</inkml:trace>
  <inkml:trace contextRef="#ctx0" brushRef="#br0" timeOffset="2016.835">4137 394 1792 0 0,'-3'-1'87'0'0,"1"-1"0"0"0,-1 1 0 0 0,0 0-1 0 0,0 0 1 0 0,0 1 0 0 0,0-1 0 0 0,0 1 0 0 0,0-1 0 0 0,0 1-1 0 0,0 0 1 0 0,0 0 0 0 0,0 0 0 0 0,0 0 0 0 0,0 1-1 0 0,0-1 1 0 0,0 1 0 0 0,1 0 0 0 0,-1 0 0 0 0,0 0-1 0 0,0 0 1 0 0,0 0 0 0 0,1 1 0 0 0,-1-1 0 0 0,1 1 0 0 0,-1 0-1 0 0,1 0 1 0 0,0 0 0 0 0,0 0 0 0 0,-1 0 0 0 0,1 0-1 0 0,1 0 1 0 0,-1 1 0 0 0,0-1 0 0 0,0 1 0 0 0,1-1 0 0 0,0 1-1 0 0,-1 0 1 0 0,1 0 0 0 0,0-1 0 0 0,0 1 0 0 0,1 0-1 0 0,-1 0 1 0 0,1 0 0 0 0,-1 0 0 0 0,1 0 0 0 0,0 0 0 0 0,0 0-1 0 0,0 0 1 0 0,0 0 0 0 0,1 0 0 0 0,-1 0 0 0 0,1 0-87 0 0,13 22 188 0 0,2-1 1 0 0,0 0 0 0 0,1-1 0 0 0,2-1 0 0 0,0-1-1 0 0,1-1 1 0 0,1 0 0 0 0,1-2 0 0 0,18 13-189 0 0,56 51 467 0 0,-88-75-434 0 0,1 1 0 0 0,-1-1 0 0 0,-1 1 0 0 0,1 1 0 0 0,-1 0 0 0 0,-1 0 0 0 0,0 0-1 0 0,0 0 1 0 0,-1 1 0 0 0,0 0 0 0 0,0 0 0 0 0,-1 1 0 0 0,2 7-33 0 0,-7-14-116 0 0,-1 0 1 0 0,1 0-1 0 0,-1 0 0 0 0,0 0 1 0 0,0 0-1 0 0,0 0 1 0 0,0 0-1 0 0,-1-1 1 0 0,1 1-1 0 0,-1-1 0 0 0,0 0 1 0 0,0 1-1 0 0,-1-1 1 0 0,1-1-1 0 0,0 1 1 0 0,-1 0-1 0 0,0-1 0 0 0,1 0 1 0 0,-1 0-1 0 0,0 0 1 0 0,0 0-1 0 0,0-1 0 0 0,-1 1 1 0 0,1-1-1 0 0,0 0 1 0 0,0-1-1 0 0,-1 1 1 0 0,1-1-1 0 0,0 1 0 0 0,-1-1 1 0 0,1 0-1 0 0,-1-1 1 0 0,1 1-1 0 0,-1-1 116 0 0,-68-25-2667 0 0,37 2 1331 0 0</inkml:trace>
  <inkml:trace contextRef="#ctx0" brushRef="#br0" timeOffset="2278.507">4448 281 936 0 0,'-46'74'3356'0'0,"-185"238"-563"0"0,75-73-3874 0 0,103-173-2399 0 0,47-59 2172 0 0</inkml:trace>
  <inkml:trace contextRef="#ctx0" brushRef="#br0" timeOffset="2867.353">4526 857 1280 0 0,'134'-20'3275'0'0,"-94"10"-3112"0"0,-1-2-1 0 0,0-2 1 0 0,-1-1-1 0 0,0-2 1 0 0,-2-2-1 0 0,0-1 1 0 0,-1-2-1 0 0,-1-1 1 0 0,-1-2-1 0 0,-1-1 1 0 0,-2-2-1 0 0,11-13-162 0 0,-2-58-144 0 0,-41 96 119 0 0,0-1 1 0 0,-1 0 0 0 0,1 1-1 0 0,-1 0 1 0 0,0 0 0 0 0,0-1 0 0 0,0 2-1 0 0,0-1 1 0 0,0 0 0 0 0,-1 1 0 0 0,1-1-1 0 0,-1 1 1 0 0,1 0 0 0 0,-1 0-1 0 0,0 1 1 0 0,0-1 0 0 0,0 1 0 0 0,0-1-1 0 0,0 1 1 0 0,0 1 0 0 0,-1-1-1 0 0,1 1 1 0 0,0-1 0 0 0,-2 1 24 0 0,-20-3 31 0 0,0 1 0 0 0,0 1 1 0 0,0 1-1 0 0,-1 1 0 0 0,1 1 0 0 0,0 2 0 0 0,1 0 1 0 0,-1 2-1 0 0,1 1 0 0 0,0 1 0 0 0,0 1 0 0 0,1 1 1 0 0,0 1-1 0 0,1 1 0 0 0,0 1 0 0 0,1 1 1 0 0,-17 15-32 0 0,33-26 18 0 0,0 1 0 0 0,0 0 1 0 0,0 0-1 0 0,1 1 1 0 0,0-1-1 0 0,0 1 0 0 0,0 1 1 0 0,0-1-1 0 0,1 1 1 0 0,0-1-1 0 0,0 1 1 0 0,0 0-1 0 0,1 1 0 0 0,0-1 1 0 0,0 1-1 0 0,0-1 1 0 0,1 1-1 0 0,0 0 0 0 0,1 0 1 0 0,-1 0-1 0 0,1 0 1 0 0,1 0-1 0 0,-1 0 1 0 0,1 0-1 0 0,0 0 0 0 0,1 0 1 0 0,0 0-1 0 0,0 0 1 0 0,0 0-1 0 0,1 0 0 0 0,0 0 1 0 0,1 0-1 0 0,-1-1 1 0 0,1 1-1 0 0,0-1 1 0 0,1 0-1 0 0,0 0 0 0 0,0 0 1 0 0,0 0-1 0 0,0-1 1 0 0,1 1-1 0 0,5 3-18 0 0,7 1 0 0 0,1-2-1 0 0,1 0 1 0 0,-1 0 0 0 0,1-2-1 0 0,0-1 1 0 0,0 0 0 0 0,1-1-1 0 0,0-1 1 0 0,0-1 0 0 0,-1-1-1 0 0,1 0 1 0 0,0-2 0 0 0,15-2 0 0 0,4 3 45 0 0,203-37-455 0 0,-190 30 230 0 0,0-2 0 0 0,-1-3 1 0 0,0-2-1 0 0,-1-2 0 0 0,-1-2 1 0 0,0-2-1 0 0,22-15 180 0 0,-18-18 519 0 0,-52 51-448 0 0,-22-13 155 0 0,12 13-161 0 0,0 0 0 0 0,0 0 0 0 0,-1 1 0 0 0,1 0 0 0 0,-1 1 0 0 0,1 0 1 0 0,-1 1-1 0 0,1 0 0 0 0,-1 0 0 0 0,1 1 0 0 0,0 0 0 0 0,0 0 0 0 0,-3 2-65 0 0,5-2 7 0 0,-22 7 88 0 0,-1 1 0 0 0,2 1 0 0 0,-1 2 1 0 0,1 1-1 0 0,1 1 0 0 0,1 1 0 0 0,0 1 0 0 0,1 1 0 0 0,1 2 0 0 0,-12 13-95 0 0,2 27-81 0 0,33-58 52 0 0,27 12-160 0 0,-17-14 180 0 0,0 1 0 0 0,0-1 1 0 0,-1 0-1 0 0,1-1 0 0 0,0 0 0 0 0,0 0 1 0 0,-1-1-1 0 0,1 0 0 0 0,-1-1 0 0 0,0 0 0 0 0,1 0 1 0 0,-1-1-1 0 0,-1 0 0 0 0,1 0 0 0 0,1-1 9 0 0,-6 3-11 0 0,25-11-195 0 0,-1-2-1 0 0,0 0 0 0 0,-1-2 0 0 0,-1-1 0 0 0,0-1 0 0 0,-2-1 1 0 0,0-1-1 0 0,-1-1 0 0 0,-2 0 0 0 0,0-2 0 0 0,-1-1 1 0 0,-2 0-1 0 0,0-1 0 0 0,-2-1 0 0 0,4-12 207 0 0,0-13-299 0 0</inkml:trace>
  <inkml:trace contextRef="#ctx0" brushRef="#br0" timeOffset="3026.575">5678 237 3952 0 0,'-1'-12'139'0'0,"0"1"0"0"0,-1-1-1 0 0,-1 0 1 0 0,0 1-1 0 0,0 0 1 0 0,-1 0 0 0 0,-1 0-1 0 0,0 0 1 0 0,0 0-1 0 0,-1 1 1 0 0,-1 0 0 0 0,0 0-1 0 0,0 1 1 0 0,0 0-1 0 0,-1 0 1 0 0,-1 1 0 0 0,0 0-1 0 0,0 0 1 0 0,0 1-1 0 0,-1 0 1 0 0,0 1 0 0 0,0 0-1 0 0,0 0 1 0 0,-1 1-1 0 0,-2 0-138 0 0,8 6 29 0 0,1 0 0 0 0,0 1 0 0 0,0 0 0 0 0,0-1 0 0 0,0 1 0 0 0,0 1 0 0 0,0-1 0 0 0,1 1 0 0 0,-1-1 0 0 0,1 1-1 0 0,0 0 1 0 0,0 0 0 0 0,0 1 0 0 0,0-1 0 0 0,0 0 0 0 0,1 1 0 0 0,-1 0 0 0 0,1 0 0 0 0,0 0 0 0 0,0 0 0 0 0,0 0 0 0 0,1 0-1 0 0,0 0 1 0 0,0 0 0 0 0,0 1 0 0 0,0-1 0 0 0,0 0 0 0 0,1 1 0 0 0,0-1 0 0 0,0 0 0 0 0,0 1 0 0 0,1 2-29 0 0,-2 15-71 0 0,2 1 1 0 0,0-1-1 0 0,2-1 1 0 0,0 1-1 0 0,1 0 0 0 0,2-1 1 0 0,0 1-1 0 0,1-2 1 0 0,1 1-1 0 0,1-1 1 0 0,4 6 70 0 0,124 184-4392 0 0,-94-159 3089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4:5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19 1268 0 0,'-60'-18'369'0'0,"27"17"-65"0"0,7 7-137 0 0,1 2 0 0 0,-1 0 0 0 0,2 1 0 0 0,-1 2 0 0 0,2 0 0 0 0,-1 2 0 0 0,2 0 0 0 0,-1 2 0 0 0,2 0 0 0 0,0 2 0 0 0,1 0 0 0 0,1 1 0 0 0,-3 5-167 0 0,18-18 42 0 0,0 0 1 0 0,1 0 0 0 0,0 0 0 0 0,0 0-1 0 0,0 1 1 0 0,1-1 0 0 0,-1 1-1 0 0,1 0 1 0 0,1-1 0 0 0,-1 1 0 0 0,1 0-1 0 0,0 0 1 0 0,0 0 0 0 0,1 0-1 0 0,0 0 1 0 0,0 0 0 0 0,0 1 0 0 0,1-1-1 0 0,0 0 1 0 0,0 0 0 0 0,1-1-1 0 0,-1 1 1 0 0,1 0 0 0 0,0 0 0 0 0,1-1-1 0 0,-1 1 1 0 0,1-1 0 0 0,0 0-1 0 0,1 0 1 0 0,-1 0 0 0 0,1 0 0 0 0,0 0-1 0 0,4 3-42 0 0,10 10 183 0 0,1-1 0 0 0,1-1-1 0 0,0-1 1 0 0,1 0 0 0 0,1-2-1 0 0,0 0 1 0 0,14 5-183 0 0,308 132 1333 0 0,-342-150-1322 0 0,0 0 0 0 0,0 1 0 0 0,0-1 0 0 0,0 1 0 0 0,0-1 0 0 0,0 1 0 0 0,0 0 0 0 0,0 0 0 0 0,0 0-1 0 0,0 0 1 0 0,-1 0 0 0 0,1 0 0 0 0,0 0 0 0 0,-1 0 0 0 0,1 1 0 0 0,-1-1 0 0 0,1 1 0 0 0,-1-1 0 0 0,0 1 0 0 0,1 0 0 0 0,-1-1 0 0 0,0 1 0 0 0,0 0 0 0 0,0 0 0 0 0,0 0 0 0 0,-1 0 0 0 0,1 0 0 0 0,0 0 0 0 0,-1 0 0 0 0,0 0 0 0 0,1 0 0 0 0,-1 0 0 0 0,0 0 0 0 0,0 0 0 0 0,0 0 0 0 0,0 0 0 0 0,0 0 0 0 0,-1 0 0 0 0,1 1 0 0 0,-1-1 0 0 0,1 0 0 0 0,-1-1 0 0 0,0 1 0 0 0,0 0 0 0 0,0 0 0 0 0,0 0 0 0 0,0 0 0 0 0,0-1 0 0 0,0 1 0 0 0,0 0-1 0 0,-1-1 1 0 0,1 1 0 0 0,-1-1 0 0 0,1 1 0 0 0,-1-1 0 0 0,0 0 0 0 0,1 0 0 0 0,-1 0 0 0 0,0 0 0 0 0,0 0 0 0 0,0 0 0 0 0,0 0 0 0 0,0-1 0 0 0,0 1 0 0 0,-2 0-11 0 0,-24 10-4 0 0,-1-1 1 0 0,-1-2-1 0 0,0-1 0 0 0,0-1 1 0 0,0-1-1 0 0,-1-2 0 0 0,0-1 1 0 0,1-1-1 0 0,-10-3 4 0 0,-104-25-900 0 0,142 26 767 0 0,-1 0 1 0 0,0 0-1 0 0,1-1 1 0 0,-1 1-1 0 0,0-1 1 0 0,1 1 0 0 0,0-1-1 0 0,-1 0 1 0 0,1 0-1 0 0,0 0 1 0 0,0 0-1 0 0,0 0 1 0 0,0-1-1 0 0,0 1 1 0 0,1 0 0 0 0,-1-1-1 0 0,1 1 1 0 0,-1-1-1 0 0,1 0 1 0 0,0 0-1 0 0,0 1 1 0 0,0-1-1 0 0,1 0 1 0 0,-1 0-1 0 0,1 0 1 0 0,-1 0 0 0 0,1 0-1 0 0,0 0 1 0 0,0 0-1 0 0,0 0 1 0 0,1 0-1 0 0,-1 0 1 0 0,1 1-1 0 0,0-1 1 0 0,0-3 132 0 0,23-32-1305 0 0</inkml:trace>
  <inkml:trace contextRef="#ctx0" brushRef="#br0" timeOffset="1098.722">822 291 948 0 0,'-14'13'216'0'0,"1"2"1"0"0,1-1-1 0 0,1 2 0 0 0,0-1 1 0 0,1 2-1 0 0,0-1 0 0 0,1 1 1 0 0,1 1-1 0 0,1-1 0 0 0,1 1 1 0 0,0 1-1 0 0,1-1 0 0 0,1 1 1 0 0,1 0-1 0 0,1 0 0 0 0,0 0 1 0 0,1 11-217 0 0,2-22 58 0 0,-1 0 1 0 0,1 0 0 0 0,0 0 0 0 0,1 0-1 0 0,0-1 1 0 0,0 1 0 0 0,1-1-1 0 0,0 1 1 0 0,0-1 0 0 0,1 0-1 0 0,0 0 1 0 0,0-1 0 0 0,0 1-1 0 0,1-1 1 0 0,0 0 0 0 0,0 0-1 0 0,1 0 1 0 0,0-1 0 0 0,0 0 0 0 0,0 0-1 0 0,0 0 1 0 0,1-1 0 0 0,0 0-1 0 0,0 0 1 0 0,0-1 0 0 0,0 0-1 0 0,1 0 1 0 0,-1 0 0 0 0,1-1-1 0 0,-1 0 1 0 0,1-1 0 0 0,0 0 0 0 0,0 0-1 0 0,0-1 1 0 0,0 0 0 0 0,0 0-1 0 0,-1-1 1 0 0,7 0-59 0 0,4-9-50 0 0,-1 1 0 0 0,1-2-1 0 0,-2-1 1 0 0,1 0 0 0 0,-2 0 0 0 0,0-2 0 0 0,0 0-1 0 0,-2-1 1 0 0,1 0 0 0 0,-2-1 0 0 0,0-1 0 0 0,-1 1-1 0 0,-1-2 1 0 0,0 0 0 0 0,-1 0 0 0 0,-1-1 0 0 0,-1 1 0 0 0,4-19 50 0 0,54-105-433 0 0,-17 66-211 0 0,-47 75 582 0 0,54 67-153 0 0,38 204 174 0 0,-64-164 159 0 0,9 42 212 0 0,-20-187 855 0 0,0-43-974 0 0,-2 7-190 0 0,2 0 0 0 0,4 1 0 0 0,3 2 0 0 0,24-48-21 0 0,3 62-680 0 0,-44 61 660 0 0,-1 0 1 0 0,1 1-1 0 0,-1-1 0 0 0,0 1 1 0 0,-1 0-1 0 0,1 1 0 0 0,-1 0 1 0 0,0 0-1 0 0,0 0 0 0 0,0 1 1 0 0,-1 0-1 0 0,0 0 0 0 0,0 0 1 0 0,0 1 19 0 0,1 0-18 0 0,18 21 0 0 0,-2 1 1 0 0,-1 1 0 0 0,-1 1 0 0 0,-2 0 0 0 0,-1 2 0 0 0,-1 0 0 0 0,-2 1 0 0 0,-1 0 0 0 0,-2 1 0 0 0,-1 1 0 0 0,-2-1 0 0 0,0 15 17 0 0,-18 2 1469 0 0,3-85-1353 0 0,6-4-228 0 0,2 0 1 0 0,1 0 0 0 0,3 0 0 0 0,0 0-1 0 0,3 1 1 0 0,1-1 0 0 0,1 2 0 0 0,11-23 111 0 0,-3 0-212 0 0,-13 40 141 0 0,0-1-1 0 0,1 1 1 0 0,1 1-1 0 0,1 0 1 0 0,0 0-1 0 0,1 0 1 0 0,1 1-1 0 0,1 0 1 0 0,0 1-1 0 0,2-1 72 0 0,-11 16-4 0 0,0-1-1 0 0,0 1 0 0 0,1-1 0 0 0,-1 1 0 0 0,0 0 0 0 0,0 0 0 0 0,1 0 0 0 0,-1 0 0 0 0,0 0 0 0 0,1 0 0 0 0,-1 1 0 0 0,0-1 0 0 0,0 1 0 0 0,1-1 0 0 0,-1 1 0 0 0,0 0 0 0 0,0 0 0 0 0,0 0 0 0 0,0 0 0 0 0,0 1 0 0 0,0-1 0 0 0,0 0 0 0 0,-1 1 0 0 0,1-1 0 0 0,0 1 0 0 0,-1 0 1 0 0,1-1-1 0 0,-1 1 0 0 0,1 0 0 0 0,-1 0 0 0 0,0 0 0 0 0,0 0 0 0 0,0 0 0 0 0,1 2 5 0 0,193 319-90 0 0,-182-312 135 0 0,-1 0 0 0 0,1-1 0 0 0,1 0 0 0 0,0-1 0 0 0,0-1 0 0 0,1 0 0 0 0,0-1 0 0 0,0-1 0 0 0,1 0 0 0 0,0-1 0 0 0,0 0 0 0 0,0-2 0 0 0,1 0 0 0 0,-1 0 0 0 0,1-2 0 0 0,-1 0 0 0 0,1-1 0 0 0,-1-1 0 0 0,1 0 0 0 0,0-1 0 0 0,-1-1 0 0 0,0 0 0 0 0,0-1 0 0 0,0-1 0 0 0,0-1 0 0 0,-1 0 0 0 0,0-1 0 0 0,0-1 0 0 0,0 0 0 0 0,-1-1 0 0 0,-1 0 0 0 0,1-1 0 0 0,-1-1 0 0 0,-1 0 0 0 0,5-7-45 0 0,-5 7-39 0 0,-1-1-1 0 0,0 0 0 0 0,-1-1 0 0 0,-1 0 1 0 0,0 0-1 0 0,-1-1 0 0 0,0 0 1 0 0,-1-1-1 0 0,-1 1 0 0 0,0-2 0 0 0,-1 1 1 0 0,0 0-1 0 0,-2-1 0 0 0,1-4 40 0 0,-3 15-10 0 0,-1 0 0 0 0,1-1-1 0 0,-1 1 1 0 0,0 0 0 0 0,-1-1 0 0 0,0 1 0 0 0,1 0-1 0 0,-2-1 1 0 0,1 1 0 0 0,-1 0 0 0 0,1 0-1 0 0,-1 0 1 0 0,-1 0 0 0 0,1 0 0 0 0,-1 0-1 0 0,0 1 1 0 0,0-1 0 0 0,0 1 0 0 0,0 0 0 0 0,-1 0-1 0 0,0 0 1 0 0,0 1 0 0 0,0-1 0 0 0,0 1-1 0 0,0 0 1 0 0,-1 0 0 0 0,1 0 0 0 0,-1 0-1 0 0,0 1 1 0 0,0 0 0 0 0,0 0 0 0 0,-1 0 10 0 0,-167-25 88 0 0,18 62 365 0 0,148-33-435 0 0,1 1-1 0 0,-1 0 1 0 0,1 0-1 0 0,0 1 1 0 0,0-1 0 0 0,1 1-1 0 0,-1 1 1 0 0,1-1-1 0 0,0 1 1 0 0,0 0-1 0 0,0 0 1 0 0,1 0-1 0 0,-1 1 1 0 0,1-1 0 0 0,1 1-1 0 0,-1 0 1 0 0,1 0-1 0 0,0 1 1 0 0,0-1-1 0 0,1 1 1 0 0,0-1-1 0 0,0 1 1 0 0,0 0 0 0 0,1 0-1 0 0,0 0 1 0 0,1 0-1 0 0,-1 0 1 0 0,1 0-1 0 0,1 0 1 0 0,-1 0-18 0 0,3 5-1 0 0,1 0 0 0 0,0 1-1 0 0,0-2 1 0 0,1 1 0 0 0,1 0 0 0 0,0-1 0 0 0,0 0-1 0 0,1 0 1 0 0,0-1 0 0 0,1 0 0 0 0,1 0 0 0 0,-1-1-1 0 0,1 0 1 0 0,1-1 0 0 0,0 1 1 0 0,33 22-538 0 0,2-2 0 0 0,0-2 0 0 0,2-2-1 0 0,1-3 1 0 0,1-1 0 0 0,0-2 0 0 0,40 8 538 0 0,-9-3-1157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0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506 616 1024 0 0,'-11'-4'535'0'0,"-92"-12"699"0"0,73 21-976 0 0,0 2 1 0 0,0 2-1 0 0,1 0 0 0 0,0 2 1 0 0,0 1-1 0 0,1 1 1 0 0,1 2-1 0 0,1 0 0 0 0,0 2 1 0 0,1 1-1 0 0,-16 15-258 0 0,0 56 544 0 0,41-86-533 0 0,1 0 0 0 0,-1 0 0 0 0,1 0 0 0 0,0 0 0 0 0,0 0 0 0 0,1 0 0 0 0,-1 0 0 0 0,1-1 0 0 0,-1 1 0 0 0,1 0 0 0 0,0-1 0 0 0,0 1-1 0 0,0-1 1 0 0,0 0 0 0 0,0 0 0 0 0,1 0 0 0 0,-1 0 0 0 0,1 0 0 0 0,-1 0 0 0 0,1 0 0 0 0,0-1 0 0 0,-1 1 0 0 0,1-1 0 0 0,0 0 0 0 0,0 0 0 0 0,0 0 0 0 0,0 0 0 0 0,0-1-1 0 0,0 1 1 0 0,0-1 0 0 0,2 0-11 0 0,103 9 202 0 0,-100-9-187 0 0,200-32 30 0 0,-27-32-232 0 0,-180 64 174 0 0,0 0 0 0 0,0-1 0 0 0,0 1 0 0 0,0-1 0 0 0,0 0 0 0 0,0 1 0 0 0,0-1 0 0 0,0 0 0 0 0,0 1 0 0 0,-1-1-1 0 0,1 0 1 0 0,0 0 0 0 0,0 0 0 0 0,-1 0 0 0 0,1 0 0 0 0,-1 0 0 0 0,1 0 0 0 0,-1 0 0 0 0,1 0 0 0 0,-1 0 0 0 0,1 0 0 0 0,-1 0 0 0 0,0 0 0 0 0,0 0-1 0 0,0 0 1 0 0,1 0 0 0 0,-1-1 0 0 0,0 1 0 0 0,0 0 0 0 0,0 0 0 0 0,-1 0 0 0 0,1 0 0 0 0,0 0 0 0 0,0 0 0 0 0,-1 0 0 0 0,1-1 0 0 0,-1 1 0 0 0,1 0 0 0 0,-1 0-1 0 0,1 0 1 0 0,-1 0 0 0 0,1 0 0 0 0,-1 1 0 0 0,0-1 0 0 0,1 0 0 0 0,-1 0 0 0 0,0 0 0 0 0,0 1 0 0 0,0-1 0 0 0,0 0 0 0 0,0 1 0 0 0,0-1 0 0 0,0 1-1 0 0,0-1 1 0 0,0 1 0 0 0,0-1 0 0 0,0 1 0 0 0,0 0 0 0 0,0-1 0 0 0,0 1 0 0 0,0 0 0 0 0,-1 0 0 0 0,1 0 0 0 0,-1 0 13 0 0,-79-13-364 0 0,-116 28 142 0 0,-17 23 170 0 0,197-30 99 0 0,28-6 16 0 0,27-4-24 0 0,-37 2-42 0 0,70-12 3 0 0,-1-2-1 0 0,-1-4 1 0 0,0-3-1 0 0,-2-3 0 0 0,13-8 1 0 0,-75 30-5 0 0,38-12-37 0 0,-2-2 0 0 0,0-1 0 0 0,-1-3 0 0 0,0-1 0 0 0,-2-1 0 0 0,-1-3 1 0 0,-1-1-1 0 0,26-24 42 0 0,-55 42 12 0 0,-1 0 0 0 0,0 0 1 0 0,-1 0-1 0 0,0-1 0 0 0,0 0 1 0 0,-1 0-1 0 0,0 0 0 0 0,0 0 1 0 0,-1-1-1 0 0,0 1 0 0 0,-1-1 0 0 0,0 0 1 0 0,-1 0-1 0 0,0 0 0 0 0,0 0 1 0 0,-1 0-1 0 0,0 0 0 0 0,-1 0 1 0 0,0 0-1 0 0,-1 0 0 0 0,0 1 0 0 0,0-1 1 0 0,-1 0-1 0 0,-1 1 0 0 0,1-1 1 0 0,-1 1-1 0 0,-2-2-12 0 0,-4-8 253 0 0,0 0 1 0 0,-1 1-1 0 0,-1 0 0 0 0,-1 1 0 0 0,0 0 1 0 0,-1 1-1 0 0,-1 1 0 0 0,-1 0 1 0 0,0 1-1 0 0,-1 1 0 0 0,0 0 0 0 0,-10-5-253 0 0,23 16 35 0 0,-1 0-1 0 0,1 1 1 0 0,-1-1-1 0 0,1 1 0 0 0,-1 0 1 0 0,0 0-1 0 0,1 0 0 0 0,-1 1 1 0 0,0 0-1 0 0,0 0 0 0 0,1 0 1 0 0,-1 0-1 0 0,0 1 1 0 0,0 0-1 0 0,1 0 0 0 0,-1 0 1 0 0,1 0-1 0 0,-1 1 0 0 0,1 0 1 0 0,-1-1-1 0 0,1 2 0 0 0,0-1 1 0 0,0 0-1 0 0,0 1 1 0 0,0 0-1 0 0,1 0 0 0 0,-1 0 1 0 0,1 1-1 0 0,0-1 0 0 0,-1 1 1 0 0,2-1-1 0 0,-1 1 0 0 0,0 0 1 0 0,1 0-1 0 0,0 1 1 0 0,0-1-1 0 0,0 0 0 0 0,0 1 1 0 0,1-1-1 0 0,-1 1 0 0 0,1-1 1 0 0,0 1-1 0 0,1 0 0 0 0,-1-1 1 0 0,1 1-1 0 0,0 0 1 0 0,0 0-1 0 0,1 2-34 0 0,-9 47 71 0 0,2 0-1 0 0,3 1 1 0 0,2-1-1 0 0,2 1 1 0 0,3-1-1 0 0,2 0 1 0 0,3 0 0 0 0,4 8-71 0 0,41 151-886 0 0,9-3 0 0 0,76 167 886 0 0,-129-351-279 0 0,74 167-5092 0 0,-70-163 4129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0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 0 0,'0'30'3303'0'0,"0"48"-363"0"0,9 108-2463 0 0,193 639-262 0 0,-213-685-4885 0 0,-2-115 3529 0 0</inkml:trace>
  <inkml:trace contextRef="#ctx0" brushRef="#br0" timeOffset="264.858">215 425 2068 0 0,'18'-6'188'0'0,"0"1"0"0"0,-1 1 0 0 0,2 0 0 0 0,-1 1 0 0 0,0 1 0 0 0,1 1 0 0 0,-1 0 0 0 0,1 1 0 0 0,-1 1 0 0 0,0 1 0 0 0,1 1-1 0 0,-1 1 1 0 0,0 0 0 0 0,-1 1 0 0 0,1 1 0 0 0,-1 0 0 0 0,0 2 0 0 0,0 0 0 0 0,-1 1 0 0 0,0 0 0 0 0,-1 1 0 0 0,0 1 0 0 0,0 1 0 0 0,-1 0 0 0 0,6 7-188 0 0,-16-14 59 0 0,1 1 0 0 0,-1 0 0 0 0,0 0 0 0 0,0 0 0 0 0,0 0 1 0 0,-1 0-1 0 0,0 1 0 0 0,-1-1 0 0 0,1 1 0 0 0,-1 0 0 0 0,0 0 1 0 0,-1 0-1 0 0,0 0 0 0 0,0 0 0 0 0,0 0 0 0 0,-1 0 0 0 0,0 1 0 0 0,-1-1 1 0 0,1 0-1 0 0,-1 0 0 0 0,-1 0 0 0 0,1 0 0 0 0,-1 0 0 0 0,-1 0 1 0 0,1-1-1 0 0,-1 1 0 0 0,0-1 0 0 0,0 1 0 0 0,-5 5-59 0 0,-1 1-160 0 0,-1 1 0 0 0,-1-1-1 0 0,0-1 1 0 0,0 0 0 0 0,-1 0-1 0 0,-1-1 1 0 0,0-1 0 0 0,0 0-1 0 0,-1-1 1 0 0,0 0 0 0 0,-1-1 0 0 0,-9 3 160 0 0,-127 30-3915 0 0,117-40 2663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1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45 3660 0 0,'2'-6'1320'0'0,"-2"1"-307"0"0,0 0-109 0 0,0-2-180 0 0,0 4-208 0 0,-2-2-252 0 0,2 0-372 0 0,0 1 16 0 0,0 1-440 0 0,-2 1-304 0 0,6 2-528 0 0,-1 0-1 0 0,1 0 57 0 0,-2 4 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2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37 908 0 0,'4'0'3418'0'0,"22"-4"-2318"0"0,214-22 857 0 0,-78 20-3808 0 0,-155 23-387 0 0,-17-1 844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1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34 1580 0 0,'0'-1'90'0'0,"0"-1"-1"0"0,0 1 0 0 0,0 0 1 0 0,0-1-1 0 0,0 1 1 0 0,0 0-1 0 0,0 0 0 0 0,-1-1 1 0 0,1 1-1 0 0,-1 0 1 0 0,1 0-1 0 0,-1-1 0 0 0,1 1 1 0 0,-1 0-1 0 0,1 0 0 0 0,-1 0 1 0 0,0 0-1 0 0,0 0 1 0 0,1 0-1 0 0,-1 0 0 0 0,0 0 1 0 0,0 0-1 0 0,0 0 1 0 0,0 1-1 0 0,0-1 0 0 0,0 0 1 0 0,-1 1-1 0 0,1-1 1 0 0,0 0-1 0 0,0 1 0 0 0,0 0 1 0 0,-1-1-1 0 0,1 1 1 0 0,0 0-1 0 0,0-1 0 0 0,-1 1 1 0 0,1 0-1 0 0,0 0 1 0 0,0 0-1 0 0,-1 0 0 0 0,1 0 1 0 0,0 1-1 0 0,-1-1 1 0 0,1 0-1 0 0,0 0 0 0 0,0 1 1 0 0,-1-1-1 0 0,1 1 1 0 0,0-1-1 0 0,0 1 0 0 0,0 0 1 0 0,0-1-1 0 0,0 1 1 0 0,0 0-1 0 0,0 0 0 0 0,0 0 1 0 0,0 0-1 0 0,0-1 1 0 0,0 1-1 0 0,0 1 0 0 0,0-1-89 0 0,-16 11 148 0 0,-1 0 0 0 0,1 1-1 0 0,1 0 1 0 0,1 2 0 0 0,0 0-1 0 0,1 1 1 0 0,0 0 0 0 0,1 1-1 0 0,1 0 1 0 0,1 1 0 0 0,0 0-1 0 0,2 1 1 0 0,0 0 0 0 0,1 1 0 0 0,1 0-1 0 0,0 0 1 0 0,2 1 0 0 0,0-1-1 0 0,2 1 1 0 0,0 0 0 0 0,1 0-1 0 0,2 20-147 0 0,0-35 19 0 0,0 0 0 0 0,0 0 0 0 0,1 0 0 0 0,0 0 0 0 0,0 0 0 0 0,1 0 0 0 0,-1 0 0 0 0,1 0 0 0 0,1 0 0 0 0,-1-1 0 0 0,1 1 0 0 0,0-1 0 0 0,0 1 0 0 0,1-1 0 0 0,-1 0 0 0 0,1-1 0 0 0,0 1-1 0 0,1-1 1 0 0,-1 1 0 0 0,1-1 0 0 0,0 0 0 0 0,0-1 0 0 0,0 1 0 0 0,0-1 0 0 0,0 0 0 0 0,1-1 0 0 0,0 1 0 0 0,-1-1 0 0 0,1 0 0 0 0,0 0 0 0 0,0-1 0 0 0,0 0 0 0 0,0 0 0 0 0,0 0 0 0 0,4-1-19 0 0,15 2 31 0 0,1-1 0 0 0,0-1 1 0 0,0-1-1 0 0,0-1 0 0 0,0-2 1 0 0,-1-1-1 0 0,20-6-31 0 0,-14 2-41 0 0,-1-2 1 0 0,-1-1-1 0 0,1-2 0 0 0,-2-1 1 0 0,0-1-1 0 0,-1-1 0 0 0,-1-1 1 0 0,0-2-1 0 0,-2 0 0 0 0,0-2 1 0 0,-1-1-1 0 0,-2 0 0 0 0,0-2 1 0 0,-2 0-1 0 0,0-1 0 0 0,7-16 41 0 0,4-51-72 0 0,-30 90 72 0 0,-1 1 0 0 0,1 0 0 0 0,-1 0 1 0 0,0 0-1 0 0,1 0 0 0 0,-1 0 0 0 0,0-1 0 0 0,0 2 1 0 0,-1-1-1 0 0,1 0 0 0 0,0 0 0 0 0,-1 0 0 0 0,1 0 1 0 0,-1 1-1 0 0,0-1 0 0 0,1 1 0 0 0,-1-1 1 0 0,0 1-1 0 0,0 0 0 0 0,0 0 0 0 0,0 0 0 0 0,0 0 1 0 0,0 0-1 0 0,0 0 0 0 0,0 0 0 0 0,0 1 1 0 0,-1-1-1 0 0,1 1 0 0 0,0 0 0 0 0,0-1 0 0 0,-1 1 1 0 0,1 0-1 0 0,0 0 0 0 0,0 0 0 0 0,-1 1 1 0 0,1-1-1 0 0,-1 1 0 0 0,-81 10 63 0 0,69-9-34 0 0,0 0 1 0 0,1 1 0 0 0,0 1-1 0 0,0 0 1 0 0,0 1-1 0 0,0 1 1 0 0,1 0-1 0 0,-1 1 1 0 0,2 0-1 0 0,-1 1 1 0 0,1 1-1 0 0,0 0 1 0 0,1 0-1 0 0,0 1 1 0 0,0 1-1 0 0,1-1 1 0 0,1 2-1 0 0,0-1 1 0 0,0 2-1 0 0,1-1 1 0 0,1 1 0 0 0,0 0-1 0 0,1 0 1 0 0,0 1-1 0 0,1 0 1 0 0,1 0-1 0 0,0 0 1 0 0,-1 7-30 0 0,9-8-53 0 0,1 0 0 0 0,1-1 0 0 0,0 0 0 0 0,0 0 0 0 0,1-1 0 0 0,1 1 1 0 0,0-1-1 0 0,0-1 0 0 0,1 0 0 0 0,0 0 0 0 0,1-1 0 0 0,0 0 0 0 0,1 0 0 0 0,0-2 0 0 0,0 1 1 0 0,0-1-1 0 0,1-1 0 0 0,0 0 0 0 0,1 0 0 0 0,-1-1 0 0 0,1-1 0 0 0,0 0 0 0 0,0-1 0 0 0,0 0 1 0 0,10 0 52 0 0,242 16-6468 0 0,-221-19 5022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271 475 836 0 0,'-15'3'206'0'0,"0"1"1"0"0,-1 1-1 0 0,2 0 0 0 0,-1 1 1 0 0,1 0-1 0 0,0 1 0 0 0,0 1 0 0 0,1 0 1 0 0,0 1-1 0 0,0 0 0 0 0,1 1 1 0 0,0 1-1 0 0,1 0 0 0 0,0 0 0 0 0,1 1 1 0 0,0 0-1 0 0,1 1 0 0 0,0 0 1 0 0,1 1-1 0 0,1 0 0 0 0,0 0 0 0 0,-1 5-206 0 0,26 63 793 0 0,-5-62-670 0 0,0-1 0 0 0,0-1 0 0 0,2 0 0 0 0,1 0 0 0 0,0-2 0 0 0,1 0 0 0 0,0-1 0 0 0,2 0 0 0 0,-1-2 0 0 0,2 0 0 0 0,0-1 0 0 0,10 4-123 0 0,0 2 117 0 0,49 28 180 0 0,-45-27-185 0 0,-1 0 0 0 0,0 2 0 0 0,-2 2 0 0 0,0 1 0 0 0,22 23-112 0 0,-51-44 1 0 0,1 0 0 0 0,-1 1 0 0 0,1-1 0 0 0,-1 0 0 0 0,0 1 0 0 0,-1-1 1 0 0,1 1-1 0 0,0 0 0 0 0,-1 0 0 0 0,0-1 0 0 0,0 1 0 0 0,0 0 0 0 0,-1 0 0 0 0,1 0 0 0 0,-1 0 0 0 0,0 0 1 0 0,0 0-1 0 0,0 0 0 0 0,-1 0 0 0 0,1 0 0 0 0,-1 0 0 0 0,0 0 0 0 0,0 0 0 0 0,0 0 0 0 0,-1-1 1 0 0,1 1-1 0 0,-1 0 0 0 0,0-1 0 0 0,0 1 0 0 0,0-1 0 0 0,-1 0 0 0 0,1 0 0 0 0,-1 0 0 0 0,1 0 1 0 0,-1 0-1 0 0,0 0 0 0 0,0-1 0 0 0,-1 1 0 0 0,1-1 0 0 0,0 0 0 0 0,-1 0 0 0 0,1 0 0 0 0,-1-1 0 0 0,0 1 1 0 0,0-1-1 0 0,1 0 0 0 0,-1 0 0 0 0,0 0 0 0 0,0 0 0 0 0,-2-1-1 0 0,-7 6-211 0 0,-1-1 0 0 0,0-1 0 0 0,0 0 0 0 0,0-1-1 0 0,0 0 1 0 0,0-2 0 0 0,-1 1 0 0 0,1-2 0 0 0,-1 0 0 0 0,1 0 0 0 0,-1-1-1 0 0,1-1 1 0 0,0-1 0 0 0,-1 0 0 0 0,1-1 0 0 0,1 0 0 0 0,-1-1-1 0 0,1 0 1 0 0,-1-2 0 0 0,2 1 0 0 0,-1-1 0 0 0,1-1 0 0 0,0-1 0 0 0,0 1-1 0 0,1-2 1 0 0,-5-5 211 0 0,-11-30-1426 0 0</inkml:trace>
  <inkml:trace contextRef="#ctx0" brushRef="#br0" timeOffset="448.772">842 267 1440 0 0,'-1'-12'2697'0'0,"-23"30"-1740"0"0,14 5-751 0 0,2 1 1 0 0,0 0-1 0 0,2 0 0 0 0,0 1 0 0 0,2 0 0 0 0,1 0 0 0 0,1 0 0 0 0,0 0 0 0 0,3 0 0 0 0,0 0 0 0 0,1 1 0 0 0,1-1 0 0 0,2-1 0 0 0,4 16-206 0 0,90 486 2027 0 0,-99-643-1404 0 0,2 79-793 0 0,2 1 0 0 0,1-1 0 0 0,2 1 1 0 0,2 0-1 0 0,1 1 0 0 0,2 0 0 0 0,2 1 0 0 0,8-17 170 0 0,-20 49-28 0 0,-1-1-1 0 0,0 0 0 0 0,1 1 1 0 0,0 0-1 0 0,-1-1 0 0 0,2 1 1 0 0,-1 0-1 0 0,0 0 0 0 0,0 0 1 0 0,1 0-1 0 0,0 0 0 0 0,0 0 1 0 0,-1 1-1 0 0,2-1 0 0 0,-1 1 1 0 0,0 0-1 0 0,0 0 1 0 0,1 0-1 0 0,-1 1 0 0 0,1-1 1 0 0,-1 1-1 0 0,1 0 0 0 0,0 0 1 0 0,-1 0-1 0 0,1 0 0 0 0,0 0 1 0 0,0 1-1 0 0,0 0 0 0 0,-1 0 1 0 0,1 0-1 0 0,4 1 29 0 0,6 11-13 0 0,-1 2 1 0 0,-1 0-1 0 0,0 0 0 0 0,0 1 0 0 0,-2 0 1 0 0,0 1-1 0 0,0 1 0 0 0,-2-1 0 0 0,0 1 1 0 0,-1 1-1 0 0,-1-1 0 0 0,0 1 1 0 0,-1 0-1 0 0,-1 1 0 0 0,-1-1 0 0 0,-1 1 1 0 0,0 8 12 0 0,7 15 27 0 0,-8-35-78 0 0,32 88-748 0 0,21-67-2654 0 0,-41-28 2515 0 0</inkml:trace>
  <inkml:trace contextRef="#ctx0" brushRef="#br0" timeOffset="1064.153">1690 665 1648 0 0,'-19'7'264'0'0,"0"0"0"0"0,1 1 0 0 0,-1 1 0 0 0,2 1 0 0 0,0 0-1 0 0,0 1 1 0 0,1 1 0 0 0,0 1 0 0 0,1 0 0 0 0,0 1 0 0 0,1 1 0 0 0,1 0 0 0 0,0 0-1 0 0,1 2 1 0 0,1-1 0 0 0,1 2 0 0 0,0-1 0 0 0,-7 18-264 0 0,8 22 1101 0 0,11-56-1093 0 0,-1 0 1 0 0,1 1 0 0 0,0-1 0 0 0,-1 0 0 0 0,1 0-1 0 0,0-1 1 0 0,0 1 0 0 0,0 0 0 0 0,0-1 0 0 0,0 1-1 0 0,0-1 1 0 0,0 1 0 0 0,0-1 0 0 0,0 0 0 0 0,0 0-1 0 0,0 0 1 0 0,0 0 0 0 0,0 0 0 0 0,0 0 0 0 0,0-1-1 0 0,0 1 1 0 0,0-1 0 0 0,0 1 0 0 0,0-1 0 0 0,0 0-1 0 0,-1 0 1 0 0,1 0 0 0 0,0 0 0 0 0,0 0-1 0 0,-1 0 1 0 0,1 0 0 0 0,1-2-9 0 0,15-8-16 0 0,-1-1 1 0 0,0-1-1 0 0,-1-1 0 0 0,0 0 1 0 0,-1-1-1 0 0,-1 0 1 0 0,0-1-1 0 0,10-18 16 0 0,83-82-302 0 0,-31 48 46 0 0,-75 68 240 0 0,-1 0-11 0 0,18 15-50 0 0,46 141-29 0 0,-63-153 99 0 0,2 6 39 0 0,-1 0 1 0 0,2 0 0 0 0,-1 0 0 0 0,1 0-1 0 0,1-1 1 0 0,0 0 0 0 0,0 0-1 0 0,0 0 1 0 0,1-1 0 0 0,0 1-1 0 0,0-1 1 0 0,1-1 0 0 0,0 1-1 0 0,0-1 1 0 0,1 0 0 0 0,0-1-1 0 0,0 0 1 0 0,0 0 0 0 0,8 3-33 0 0,-8-8 22 0 0,0 0-1 0 0,0 0 1 0 0,0-1 0 0 0,0 0 0 0 0,0 0 0 0 0,0-1 0 0 0,0 0 0 0 0,0 0 0 0 0,-1-1 0 0 0,1 0-1 0 0,-1 0 1 0 0,0-1 0 0 0,0 0 0 0 0,0 0 0 0 0,0 0 0 0 0,-1-1 0 0 0,1 0 0 0 0,3-5-22 0 0,122-139 243 0 0,-82 84 1187 0 0,-19 112-1272 0 0,-19-32-252 0 0,1 0 0 0 0,0-1 0 0 0,1 0 0 0 0,0-2 0 0 0,1 1 0 0 0,0-2 0 0 0,1 0 0 0 0,1 0 0 0 0,0-2 0 0 0,0 0 0 0 0,11 3 94 0 0,133 18-5961 0 0,-145-30 4650 0 0</inkml:trace>
  <inkml:trace contextRef="#ctx0" brushRef="#br0" timeOffset="1313.52">2766 140 1676 0 0,'-2'-23'3249'0'0,"-3"38"-1870"0"0,-3 41-918 0 0,5-13-289 0 0,1-1 0 0 0,2 2 1 0 0,2-2-1 0 0,2 1 0 0 0,1 0 0 0 0,3-1 1 0 0,5 15-173 0 0,-1-6-443 0 0,1-1 1 0 0,3 1 0 0 0,2-2 0 0 0,3-1-1 0 0,1 0 1 0 0,27 40 442 0 0,-4-43-2471 0 0,-21-25 1237 0 0</inkml:trace>
  <inkml:trace contextRef="#ctx0" brushRef="#br0" timeOffset="1577.474">3356 642 1336 0 0,'-3'-3'132'0'0,"-1"0"0"0"0,1 0 0 0 0,0 0 0 0 0,-1 0-1 0 0,0 1 1 0 0,0 0 0 0 0,0 0 0 0 0,0 0 0 0 0,0 0 0 0 0,0 0 0 0 0,0 1-1 0 0,-1 0 1 0 0,1 0 0 0 0,0 0 0 0 0,-1 0 0 0 0,1 1 0 0 0,-1 0 0 0 0,1 0-1 0 0,-1 0 1 0 0,1 0 0 0 0,0 1 0 0 0,-1-1 0 0 0,1 1 0 0 0,-1 0 0 0 0,1 1 0 0 0,0-1-1 0 0,0 1 1 0 0,0 0 0 0 0,0 0 0 0 0,0 0 0 0 0,0 0 0 0 0,0 1-132 0 0,-121 90 1517 0 0,111-80-1384 0 0,0 0 1 0 0,0 1-1 0 0,1 0 0 0 0,1 1 0 0 0,1 0 0 0 0,0 1 0 0 0,1 1 1 0 0,0-1-1 0 0,1 1 0 0 0,2 1 0 0 0,-1 0 0 0 0,2 0 0 0 0,0 0 1 0 0,2 1-1 0 0,-3 17-133 0 0,7-32-3 0 0,-1 0 0 0 0,1 1 1 0 0,1-1-1 0 0,-1 0 0 0 0,1 0 0 0 0,0 1 1 0 0,0-1-1 0 0,0 0 0 0 0,0 0 0 0 0,1 0 1 0 0,-1 0-1 0 0,1-1 0 0 0,0 1 1 0 0,1 0-1 0 0,-1-1 0 0 0,0 1 0 0 0,1-1 1 0 0,0 0-1 0 0,0 0 0 0 0,0 0 0 0 0,0 0 1 0 0,0 0-1 0 0,1-1 0 0 0,-1 1 0 0 0,1-1 1 0 0,0 0-1 0 0,-1 0 0 0 0,1 0 1 0 0,0-1-1 0 0,0 1 0 0 0,0-1 0 0 0,1 0 1 0 0,-1 0-1 0 0,0-1 0 0 0,0 1 0 0 0,0-1 1 0 0,1 0-1 0 0,3 0 3 0 0,7 0-83 0 0,-1-1 0 0 0,1-1-1 0 0,0 0 1 0 0,-1-1 0 0 0,0 0 0 0 0,1-1 0 0 0,-1-1 0 0 0,-1 0 0 0 0,1-1-1 0 0,10-6 84 0 0,2-9-198 0 0,0 0-1 0 0,-2-2 0 0 0,0-1 0 0 0,-2 0 0 0 0,0-2 0 0 0,-2 0 1 0 0,-1-2-1 0 0,-1 0 0 0 0,-1-1 0 0 0,-2-1 0 0 0,-1 0 0 0 0,-1-1 1 0 0,-1 0-1 0 0,-2-1 0 0 0,-2 0 0 0 0,-1-1 0 0 0,-1 0 0 0 0,0-12 199 0 0,5-25-32 0 0</inkml:trace>
  <inkml:trace contextRef="#ctx0" brushRef="#br0" timeOffset="1808.773">3532 264 5304 0 0,'-8'-63'813'0'0,"-39"-137"1815"0"0,47 201-2599 0 0,0 0-1 0 0,0 0 0 0 0,-1 1 0 0 0,1-1 1 0 0,-1 0-1 0 0,1 0 0 0 0,-1 0 0 0 0,1 0 0 0 0,-1 0 1 0 0,0 0-1 0 0,1 0 0 0 0,-1 0 0 0 0,0 0 0 0 0,0 0 1 0 0,0 0-1 0 0,0 0 0 0 0,0 0 0 0 0,0-1 0 0 0,0 1 1 0 0,0 0-1 0 0,0-1 0 0 0,0 1 0 0 0,0-1 1 0 0,0 1-1 0 0,0-1 0 0 0,-1 1 0 0 0,1-1 0 0 0,0 0 1 0 0,0 0-1 0 0,-1 0 0 0 0,1 1 0 0 0,0-1 0 0 0,0 0 1 0 0,0-1-1 0 0,-1 1 0 0 0,1 0 0 0 0,0 0 0 0 0,0 0 1 0 0,-1-1-1 0 0,1 1 0 0 0,0-1 0 0 0,0 1 1 0 0,0-1-1 0 0,0 1 0 0 0,0-1 0 0 0,0 0 0 0 0,0 1 1 0 0,0-1-1 0 0,0 0 0 0 0,0 0 0 0 0,0 0 0 0 0,0 0 1 0 0,0 0-1 0 0,1 0 0 0 0,-1 0 0 0 0,0 0 0 0 0,1 0 1 0 0,-1 0-1 0 0,1 0 0 0 0,-1 0 0 0 0,1-1-28 0 0,-5 35-60 0 0,2 0 0 0 0,1 1 0 0 0,2-1-1 0 0,2 0 1 0 0,0 0 0 0 0,3 0 0 0 0,0 0 0 0 0,2 0-1 0 0,2-1 1 0 0,4 11 60 0 0,8 43-701 0 0,70 236-5040 0 0,-71-264 4467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1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1196 0 0,'74'75'6221'0'0,"13"20"-4678"0"0,102 107-1208 0 0,-95-104 232 0 0,-71-114-257 0 0,20-117-714 0 0,62-274-2231 0 0,-70 331-1907 0 0,-20 63 3419 0 0</inkml:trace>
  <inkml:trace contextRef="#ctx0" brushRef="#br0" timeOffset="515.12">1599 254 1004 0 0,'-3'-12'101'0'0,"-1"1"1"0"0,0 0-1 0 0,-1 0 1 0 0,-1 0-1 0 0,1 1 0 0 0,-2 0 1 0 0,1 0-1 0 0,-1 0 1 0 0,-1 1-1 0 0,0 0 0 0 0,0 0 1 0 0,-1 1-1 0 0,0 0 0 0 0,0 1 1 0 0,-1 0-1 0 0,1 0 1 0 0,-2 1-1 0 0,0 0-101 0 0,-5-1 130 0 0,-1 0 0 0 0,-1 2-1 0 0,1 0 1 0 0,-1 0 0 0 0,1 2 0 0 0,-1 0 0 0 0,0 1-1 0 0,0 1 1 0 0,-1 1 0 0 0,1 0 0 0 0,0 2 0 0 0,0 0 0 0 0,0 1-1 0 0,1 0 1 0 0,-1 2 0 0 0,1 0 0 0 0,-13 6-130 0 0,12-5 122 0 0,0 2 0 0 0,1 0-1 0 0,0 0 1 0 0,0 2 0 0 0,1 0 0 0 0,0 1 0 0 0,1 1 0 0 0,0 0 0 0 0,1 1-1 0 0,0 0 1 0 0,1 2 0 0 0,1-1 0 0 0,0 1 0 0 0,1 1 0 0 0,1 0 0 0 0,0 1-1 0 0,1 0 1 0 0,1 0 0 0 0,1 1 0 0 0,0 0 0 0 0,1 0 0 0 0,1 1 0 0 0,1-1-1 0 0,1 1 1 0 0,0 0 0 0 0,1 5-122 0 0,2-16 38 0 0,1 1-1 0 0,0 0 1 0 0,0 0 0 0 0,0-1-1 0 0,1 1 1 0 0,1-1 0 0 0,-1 1 0 0 0,2-1-1 0 0,-1 0 1 0 0,1 0 0 0 0,0-1-1 0 0,0 1 1 0 0,1-1 0 0 0,0 1-1 0 0,1-2 1 0 0,0 1 0 0 0,0-1-1 0 0,0 1 1 0 0,0-2 0 0 0,1 1-1 0 0,0-1 1 0 0,0 0 0 0 0,1 0-1 0 0,-1-1 1 0 0,1 0 0 0 0,0 0-1 0 0,0-1 1 0 0,1 0 0 0 0,-1-1-1 0 0,1 1 1 0 0,-1-2 0 0 0,1 1 0 0 0,2-1-38 0 0,3 2 1 0 0,-1 0 1 0 0,1-1-1 0 0,0 0 1 0 0,0-1 0 0 0,0-1-1 0 0,-1 0 1 0 0,1-1-1 0 0,0-1 1 0 0,0 0 0 0 0,-1-1-1 0 0,1 0 1 0 0,-1-1-1 0 0,0 0 1 0 0,0-1 0 0 0,0-1-1 0 0,-1 0 1 0 0,0-1-1 0 0,0 0 1 0 0,0-1 0 0 0,-1 0-1 0 0,0-1 1 0 0,-1 0-1 0 0,0-1 1 0 0,0 0 0 0 0,-1 0-1 0 0,0-1 1 0 0,-1 0-1 0 0,-1-1 1 0 0,1 1 0 0 0,-1-3-2 0 0,1-9-18 0 0,-1 0 1 0 0,-1 0 0 0 0,-1 0 0 0 0,-1-1-1 0 0,-1 1 1 0 0,-1-1 0 0 0,-1 0 0 0 0,-3-21 17 0 0,-21-50 246 0 0,57 109-198 0 0,-18-5-91 0 0,214 146-804 0 0,-109-20-4058 0 0,-109-111 3652 0 0,-5-4 9 0 0</inkml:trace>
  <inkml:trace contextRef="#ctx0" brushRef="#br0" timeOffset="921.418">1763 61 1184 0 0,'5'-5'126'0'0,"1"1"1"0"0,0 0-1 0 0,0 1 0 0 0,0 0 0 0 0,1 0 1 0 0,-1 0-1 0 0,1 0 0 0 0,-1 1 0 0 0,1 0 1 0 0,0 1-1 0 0,0 0 0 0 0,0 0 0 0 0,0 0 1 0 0,0 1-1 0 0,0 0 0 0 0,0 0 0 0 0,0 1 1 0 0,0-1-1 0 0,0 2 0 0 0,0-1 0 0 0,-1 1 1 0 0,1 0-1 0 0,0 0 0 0 0,-1 1 0 0 0,1 0 1 0 0,-1 0-1 0 0,3 3-126 0 0,161 115 1190 0 0,-156-109-999 0 0,-1 0-1 0 0,0 2 1 0 0,-1-1-1 0 0,0 1 0 0 0,-1 1 1 0 0,-1 0-1 0 0,0 1 1 0 0,-1 0-1 0 0,-1 0 1 0 0,-1 1-1 0 0,0 0 1 0 0,-1 0-1 0 0,0 1 0 0 0,-2 0 1 0 0,0 0-1 0 0,-1 0 1 0 0,-1 3-191 0 0,-2-17 79 0 0,0 1 0 0 0,-1-1 0 0 0,1 0 0 0 0,-1 0 0 0 0,0 1 0 0 0,0-1 0 0 0,-1 0 0 0 0,1 0 0 0 0,-1 0 0 0 0,0-1 0 0 0,0 1 0 0 0,0 0 0 0 0,-1-1 0 0 0,1 1 0 0 0,-1-1 0 0 0,0 0 0 0 0,0 1 0 0 0,0-1 0 0 0,0-1 0 0 0,0 1 0 0 0,-1 0 0 0 0,1-1 0 0 0,-1 0 0 0 0,0 0 0 0 0,0 0 0 0 0,1 0 0 0 0,-1-1 0 0 0,-1 1 0 0 0,-2 0-79 0 0,-24-21 562 0 0,25 11-543 0 0,0-1-1 0 0,1 0 1 0 0,0 0-1 0 0,1-1 1 0 0,0 1-1 0 0,0-1 1 0 0,1 0-1 0 0,0 0 1 0 0,1 0-1 0 0,0 0 1 0 0,1-1-1 0 0,0 1 1 0 0,0-1-1 0 0,1 1 1 0 0,1 0-1 0 0,-1-1 1 0 0,2 1-1 0 0,0 0 1 0 0,0 0-1 0 0,0 0 1 0 0,2 0-1 0 0,-1 0 1 0 0,1 0-1 0 0,0 1 1 0 0,1 0-1 0 0,0 0 1 0 0,2-1-19 0 0,0-4-23 0 0,0 1 1 0 0,1 0 0 0 0,1 1-1 0 0,0 0 1 0 0,1 0 0 0 0,0 1-1 0 0,0 0 1 0 0,1 1 0 0 0,1 0-1 0 0,0 1 1 0 0,0 0 0 0 0,1 1-1 0 0,0 0 1 0 0,0 1 0 0 0,1 1-1 0 0,0 0 1 0 0,0 1 0 0 0,1 0-1 0 0,-1 1 1 0 0,1 1 0 0 0,0 0-1 0 0,0 1 1 0 0,0 1 0 0 0,12 0 22 0 0,-12 3-15 0 0,0 0 0 0 0,0 1 0 0 0,0 1 0 0 0,0 1 0 0 0,0 0 0 0 0,-1 1 0 0 0,0 0 1 0 0,-1 1-1 0 0,1 0 0 0 0,-1 1 0 0 0,-1 1 0 0 0,1 0 0 0 0,-1 1 0 0 0,-1 0 0 0 0,0 1 0 0 0,-1 0 0 0 0,0 1 0 0 0,0 0 1 0 0,-1 1-1 0 0,-1-1 0 0 0,0 2 0 0 0,-1-1 0 0 0,0 1 0 0 0,-1 0 0 0 0,-1 1 0 0 0,0-1 0 0 0,-1 1 0 0 0,1 6 15 0 0,-2-11-169 0 0,1 0 0 0 0,-2 0 0 0 0,1 0 0 0 0,-2 0-1 0 0,1 0 1 0 0,-1 0 0 0 0,-1 1 0 0 0,0-1-1 0 0,0 0 1 0 0,-1 0 0 0 0,-1 1 0 0 0,1-1 0 0 0,-2 0-1 0 0,1 0 1 0 0,-4 8 169 0 0,4-17-180 0 0,0-1 0 0 0,0 1 0 0 0,0 0 0 0 0,-1-1 0 0 0,1 1 0 0 0,0-1 0 0 0,0 0 0 0 0,0 0 0 0 0,-1 1 0 0 0,1-2 0 0 0,0 1 0 0 0,0 0 0 0 0,0 0 0 0 0,-1-1 0 0 0,1 1 0 0 0,0-1 0 0 0,0 0 0 0 0,0 1 0 0 0,0-1 0 0 0,0 0 0 0 0,0 0 0 0 0,0 0 0 0 0,0-1 0 0 0,1 1 0 0 0,-1 0 0 0 0,0-1 0 0 0,1 1 0 0 0,-1-1 0 0 0,1 0 0 0 0,-1 1 0 0 0,0-3 180 0 0,-18-18-1166 0 0</inkml:trace>
  <inkml:trace contextRef="#ctx0" brushRef="#br0" timeOffset="1665.093">3356 187 836 0 0,'-3'-1'102'0'0,"0"-1"1"0"0,0 0-1 0 0,1 1 1 0 0,-1 0-1 0 0,0 0 1 0 0,0 0-1 0 0,-1 0 0 0 0,1 0 1 0 0,0 1-1 0 0,0-1 1 0 0,0 1-1 0 0,0 0 0 0 0,-1 0 1 0 0,1 0-1 0 0,0 0 1 0 0,0 1-1 0 0,0-1 1 0 0,0 1-1 0 0,-1 0 0 0 0,1 0 1 0 0,0 0-1 0 0,0 0 1 0 0,1 0-1 0 0,-1 1 0 0 0,0-1 1 0 0,0 1-1 0 0,1 0 1 0 0,-1 0-103 0 0,-19 8 165 0 0,1 1-1 0 0,1 1 1 0 0,0 1 0 0 0,0 1 0 0 0,1 0 0 0 0,1 2 0 0 0,1 0 0 0 0,0 1 0 0 0,1 0-1 0 0,1 2 1 0 0,0 0 0 0 0,2 0 0 0 0,0 1 0 0 0,1 1 0 0 0,1 0 0 0 0,1 1 0 0 0,-2 8-165 0 0,12-27 18 0 0,1 0 0 0 0,0 0 1 0 0,-1-1-1 0 0,1 1 1 0 0,0-1-1 0 0,0 1 1 0 0,1 0-1 0 0,-1-1 0 0 0,0 0 1 0 0,1 1-1 0 0,-1-1 1 0 0,1 0-1 0 0,0 0 1 0 0,0 0-1 0 0,0 0 0 0 0,0 0 1 0 0,0 0-1 0 0,0 0 1 0 0,1-1-1 0 0,-1 1 0 0 0,1-1 1 0 0,-1 0-1 0 0,1 0 1 0 0,-1 0-1 0 0,1 0 1 0 0,0 0-1 0 0,-1 0 0 0 0,1-1 1 0 0,0 1-1 0 0,0-1 1 0 0,-1 0-1 0 0,1 0 1 0 0,0 0-1 0 0,0 0 0 0 0,0 0 1 0 0,-1-1-1 0 0,1 1 1 0 0,0-1-1 0 0,0 0 0 0 0,-1 1 1 0 0,1-1-1 0 0,-1-1 1 0 0,1 1-1 0 0,-1 0 1 0 0,1-1-1 0 0,0 0-18 0 0,22-7-7 0 0,-1-2 0 0 0,0-1 0 0 0,-1-1 0 0 0,0-1 1 0 0,-1-2-1 0 0,0 0 0 0 0,-2 0 0 0 0,0-2 0 0 0,-1-1 0 0 0,0 0 0 0 0,-2-2 0 0 0,8-10 7 0 0,-24 29 16 0 0,0 1 0 0 0,0-1 0 0 0,1 1 0 0 0,-1 0 0 0 0,1-1 0 0 0,-1 1 0 0 0,1 0 0 0 0,0 0 0 0 0,-1 0 0 0 0,1 0 0 0 0,0 0 0 0 0,0 1 0 0 0,-1-1 0 0 0,1 0 0 0 0,0 1 0 0 0,0 0 0 0 0,0-1 0 0 0,0 1 0 0 0,0 0 0 0 0,0 0 0 0 0,0 0 1 0 0,0 0-1 0 0,0 0 0 0 0,0 0 0 0 0,-1 1 0 0 0,1-1 0 0 0,0 1 0 0 0,0-1 0 0 0,0 1 0 0 0,0 0 0 0 0,-1-1 0 0 0,1 1 0 0 0,0 0 0 0 0,0 0 0 0 0,-1 0 0 0 0,1 1 0 0 0,-1-1 0 0 0,1 0 0 0 0,-1 1 0 0 0,0-1 0 0 0,1 1 0 0 0,-1-1 0 0 0,0 1 0 0 0,0-1 0 0 0,0 1 0 0 0,0 0 0 0 0,0-1 0 0 0,-1 1 0 0 0,1 0 0 0 0,0 0-16 0 0,12 13-23 0 0,219 182-2670 0 0,-218-183 323 0 0,-12-11 1140 0 0</inkml:trace>
  <inkml:trace contextRef="#ctx0" brushRef="#br0" timeOffset="2086.427">3781 1 1172 0 0,'4'-1'78'0'0,"1"1"-1"0"0,-1 0 1 0 0,0 1-1 0 0,1-1 1 0 0,-1 1-1 0 0,1 0 0 0 0,-1 0 1 0 0,0 0-1 0 0,0 1 1 0 0,1 0-1 0 0,-1-1 1 0 0,0 1-1 0 0,0 1 1 0 0,-1-1-1 0 0,1 0 1 0 0,0 1-1 0 0,-1 0 1 0 0,0 0-1 0 0,1 0 1 0 0,-1 0-1 0 0,-1 1 1 0 0,1-1-1 0 0,0 1 1 0 0,-1 0-1 0 0,1-1 1 0 0,-1 1-1 0 0,0 0 1 0 0,-1 0-1 0 0,1 1 1 0 0,0 1-78 0 0,1-1 103 0 0,9 15 112 0 0,0 1 0 0 0,-2 0 1 0 0,0 0-1 0 0,-1 1 0 0 0,-2 0 0 0 0,0 1 0 0 0,-1 0 0 0 0,-1 0 0 0 0,-2 0 0 0 0,0 0 0 0 0,-1 1 0 0 0,-2 14-215 0 0,0-32 128 0 0,0 0 0 0 0,0 0 0 0 0,-1 0 0 0 0,0 0 0 0 0,0 0 0 0 0,-1-1 0 0 0,1 1 0 0 0,-1 0 0 0 0,-1-1 0 0 0,1 1 0 0 0,-1-1-1 0 0,0 0 1 0 0,0 0 0 0 0,0 0 0 0 0,-1 0 0 0 0,0-1 0 0 0,1 1 0 0 0,-6 3-128 0 0,-1-49 977 0 0,15 12-988 0 0,1 0 0 0 0,1 0 1 0 0,1 1-1 0 0,2 0 0 0 0,1 0 1 0 0,1 1-1 0 0,1 1 0 0 0,1 0 0 0 0,2 1 1 0 0,0 1-1 0 0,2 0 0 0 0,1 1 1 0 0,19-19 10 0 0,-35 38-10 0 0,-1 1 0 0 0,1-1 1 0 0,0 1-1 0 0,0-1 0 0 0,1 1 1 0 0,-1 0-1 0 0,1 0 0 0 0,-1 0 1 0 0,1 1-1 0 0,0-1 1 0 0,0 1-1 0 0,0 0 0 0 0,0 0 1 0 0,0 0-1 0 0,1 1 0 0 0,-1-1 1 0 0,0 1-1 0 0,1 0 1 0 0,-1 1-1 0 0,1-1 0 0 0,0 1 1 0 0,-1 0-1 0 0,1 0 0 0 0,-1 0 1 0 0,1 0-1 0 0,-1 1 0 0 0,1 0 1 0 0,-1 0-1 0 0,1 0 1 0 0,-1 0-1 0 0,0 1 0 0 0,1 0 1 0 0,-1 0-1 0 0,0 0 0 0 0,0 0 1 0 0,0 1-1 0 0,-1-1 0 0 0,1 1 1 0 0,-1 0-1 0 0,1 0 1 0 0,-1 1-1 0 0,0-1 0 0 0,0 1 1 0 0,0-1-1 0 0,-1 1 0 0 0,1 0 1 0 0,1 4 9 0 0,46 134-227 0 0,-41-98 242 0 0,-4-19-54 0 0,17 42-907 0 0,19-49-3169 0 0,-24-18 2754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0 600 1036 0 0,'20'-55'3481'0'0,"-17"34"-1766"0"0,-7 29-1155 0 0,1 17-493 0 0,1 0 0 0 0,1 0-1 0 0,2 0 1 0 0,0 0 0 0 0,1 0 0 0 0,2 0-1 0 0,0 0 1 0 0,2-1 0 0 0,1 0 0 0 0,6 15-67 0 0,-9-28 55 0 0,1 0 0 0 0,1 0 1 0 0,0-1-1 0 0,0 0 1 0 0,1 0-1 0 0,0 0 0 0 0,0-1 1 0 0,1 0-1 0 0,1-1 0 0 0,0 1 1 0 0,0-2-1 0 0,0 1 0 0 0,1-1 1 0 0,0-1-1 0 0,0 0 0 0 0,1 0 1 0 0,-1-1-1 0 0,2 0 0 0 0,-1-1 1 0 0,0 0-1 0 0,1-1 0 0 0,-1 0 1 0 0,4-1-56 0 0,13 3 82 0 0,1-2 0 0 0,-1-1-1 0 0,1-1 1 0 0,-1-2 0 0 0,1-1 0 0 0,-1-1 0 0 0,5-2-82 0 0,-24 4-21 0 0,-1 0-1 0 0,0-1 1 0 0,0 0-1 0 0,0-1 1 0 0,-1 1 0 0 0,1-1-1 0 0,0-1 1 0 0,-1 0-1 0 0,0 0 1 0 0,0 0 0 0 0,0-1-1 0 0,-1 0 1 0 0,1 0-1 0 0,-1-1 1 0 0,0 0 0 0 0,-1 0-1 0 0,1 0 1 0 0,-1 0-1 0 0,-1-1 1 0 0,1 0 0 0 0,-1 0-1 0 0,0 0 1 0 0,-1-1-1 0 0,1 0 1 0 0,-2 1 0 0 0,1-1-1 0 0,-1-1 22 0 0,1-100-490 0 0,-27 60 354 0 0,7 83 102 0 0,19-26 31 0 0,0 0-1 0 0,1-1 1 0 0,0 1-1 0 0,0 0 1 0 0,1-1 0 0 0,0 0-1 0 0,0 1 1 0 0,1-2-1 0 0,0 1 1 0 0,0 0-1 0 0,0-1 1 0 0,1 0 0 0 0,0-1-1 0 0,1 1 1 0 0,-1-1-1 0 0,1 0 1 0 0,0 0-1 0 0,0-1 1 0 0,0 0 0 0 0,1-1-1 0 0,-1 1 1 0 0,1-1-1 0 0,0-1 1 0 0,0 1 0 0 0,0-1-1 0 0,0-1 1 0 0,0 0-1 0 0,1 0 1 0 0,6 0 3 0 0,16 2 17 0 0,0-2 0 0 0,-1 0 0 0 0,1-3 0 0 0,0 0 0 0 0,0-2 1 0 0,-1-1-1 0 0,13-5-17 0 0,-24 6-43 0 0,93-35 301 0 0,-109 38-254 0 0,0-1-1 0 0,0 1 1 0 0,0-1-1 0 0,0 0 1 0 0,0 0 0 0 0,-1 0-1 0 0,1 0 1 0 0,-1 0-1 0 0,0 0 1 0 0,1-1-1 0 0,-1 0 1 0 0,0 1-1 0 0,-1-1 1 0 0,1 0-1 0 0,0 0 1 0 0,-1 0 0 0 0,1 0-1 0 0,-1 0 1 0 0,0 0-1 0 0,0 0 1 0 0,0 0-1 0 0,-1 0 1 0 0,1-1-1 0 0,-1 1 1 0 0,0 0 0 0 0,0-1-1 0 0,0 1 1 0 0,0 0-1 0 0,0-1 1 0 0,-1 1-1 0 0,1 0 1 0 0,-1 0-1 0 0,0-1-3 0 0,-11-21-43 0 0,-2 1-1 0 0,-1 0 0 0 0,0 0 1 0 0,-2 2-1 0 0,0 0 0 0 0,-2 1 0 0 0,0 1 1 0 0,-2 0-1 0 0,0 2 0 0 0,-1 0 1 0 0,0 2-1 0 0,-4-1 44 0 0,-15-15-170 0 0,40 31 33 0 0,-1 0 1 0 0,0 0 0 0 0,1 0-1 0 0,-1-1 1 0 0,0 1 0 0 0,1 0-1 0 0,-1-1 1 0 0,1 1 0 0 0,0-1-1 0 0,0 1 1 0 0,-1-1 0 0 0,1 1-1 0 0,0-1 1 0 0,0 0 0 0 0,0 0-1 0 0,1 0 1 0 0,-1 1 0 0 0,0-1-1 0 0,1 0 1 0 0,-1 0 0 0 0,1 0-1 0 0,0 0 1 0 0,0 0 0 0 0,-1 0-1 0 0,1 0 1 0 0,0 0 0 0 0,1 0-1 0 0,-1 0 1 0 0,0 0 0 0 0,1 0-1 0 0,-1 0 1 0 0,1 0 0 0 0,0-1 136 0 0,24-22-1188 0 0</inkml:trace>
  <inkml:trace contextRef="#ctx0" brushRef="#br0" timeOffset="470.729">1510 47 1004 0 0,'-2'-37'5135'0'0,"4"27"-3211"0"0,4 27-1296 0 0,105 590 1068 0 0,-95-489-875 0 0,-25-136-635 0 0,7 0-217 0 0,1-1 0 0 0,1 1-1 0 0,1-1 1 0 0,0 1 0 0 0,2-1-1 0 0,0 1 1 0 0,1 0 0 0 0,0 0-1 0 0,2-1 32 0 0,6-19-82 0 0,-11 31 56 0 0,1-1-1 0 0,0 1 1 0 0,0 0 0 0 0,1 0-1 0 0,-1 0 1 0 0,2 0 0 0 0,-1 0 0 0 0,1 1-1 0 0,0 0 1 0 0,0-1 0 0 0,1 1-1 0 0,-1 1 1 0 0,1-1 0 0 0,1 1 0 0 0,1-2 26 0 0,25 23-150 0 0,53 116-77 0 0,-68-98 182 0 0,-14-24-64 0 0,1 0 1 0 0,0 0-1 0 0,1 0 1 0 0,0-1 0 0 0,0 1-1 0 0,1-1 1 0 0,1-1-1 0 0,-1 1 1 0 0,1-1 0 0 0,1 0-1 0 0,0 0 1 0 0,0-1-1 0 0,0 0 1 0 0,1-1-1 0 0,0 0 1 0 0,0 0 0 0 0,0-1-1 0 0,1 0 1 0 0,0-1-1 0 0,9 3 109 0 0,-7-9-269 0 0,1-1 0 0 0,-1-1-1 0 0,0 0 1 0 0,0-1 0 0 0,0 0 0 0 0,0 0-1 0 0,-1-2 1 0 0,0 1 0 0 0,-1-1-1 0 0,1-1 1 0 0,-1 0 0 0 0,0 0-1 0 0,-1-1 1 0 0,0-1 0 0 0,7-9 269 0 0,5-5-414 0 0</inkml:trace>
  <inkml:trace contextRef="#ctx0" brushRef="#br0" timeOffset="686.894">2301 480 3196 0 0,'1'-1'41'0'0,"1"0"0"0"0,-1 0 0 0 0,0 1 0 0 0,0-1 0 0 0,0 0 0 0 0,0-1 0 0 0,0 1-1 0 0,0 0 1 0 0,0 0 0 0 0,0 0 0 0 0,0-1 0 0 0,-1 1 0 0 0,1 0 0 0 0,0-1 0 0 0,-1 1 0 0 0,1 0-1 0 0,-1-1 1 0 0,0 1 0 0 0,1-1 0 0 0,-1 1 0 0 0,0-1 0 0 0,0 1 0 0 0,0-1 0 0 0,0 1 0 0 0,0-1 0 0 0,0 1-1 0 0,0-1 1 0 0,-1 1 0 0 0,1 0 0 0 0,0-1 0 0 0,-1 1 0 0 0,1-1 0 0 0,-1 1 0 0 0,0 0 0 0 0,1-1-1 0 0,-1 1 1 0 0,0 0 0 0 0,0 0 0 0 0,0-1 0 0 0,0 1 0 0 0,0 0 0 0 0,0 0 0 0 0,0 0 0 0 0,0 0-1 0 0,0 0 1 0 0,-1 1 0 0 0,1-1 0 0 0,0 0 0 0 0,-1 0 0 0 0,1 1 0 0 0,0-1 0 0 0,-1 1 0 0 0,1-1-1 0 0,-1 1 1 0 0,1 0 0 0 0,-1 0 0 0 0,1-1 0 0 0,-1 1 0 0 0,1 0 0 0 0,-2 0-41 0 0,-6 5 55 0 0,0-1-1 0 0,0 1 1 0 0,0 1 0 0 0,0 0 0 0 0,1 0 0 0 0,0 1-1 0 0,0-1 1 0 0,1 2 0 0 0,0-1 0 0 0,0 1-1 0 0,1 0 1 0 0,0 1 0 0 0,0-1 0 0 0,1 1 0 0 0,0 0-1 0 0,0 1 1 0 0,1-1 0 0 0,1 1 0 0 0,-1 0 0 0 0,2 0-1 0 0,-1 0 1 0 0,1 0 0 0 0,1 0 0 0 0,-1 10-55 0 0,5-15 9 0 0,-1 1 0 0 0,1-1 0 0 0,0 0 0 0 0,1 1 1 0 0,-1-1-1 0 0,1-1 0 0 0,0 1 0 0 0,0-1 0 0 0,1 1 0 0 0,-1-1 1 0 0,1 0-1 0 0,0-1 0 0 0,0 1 0 0 0,0-1 0 0 0,0 0 1 0 0,1 0-1 0 0,-1-1 0 0 0,1 0 0 0 0,0 0 0 0 0,0 0 0 0 0,-1 0 1 0 0,1-1-1 0 0,0 0 0 0 0,0 0 0 0 0,0-1 0 0 0,1 0 1 0 0,-1 0-1 0 0,0 0 0 0 0,0-1 0 0 0,0 0 0 0 0,0 0 0 0 0,0 0 1 0 0,0-1-1 0 0,-1 0 0 0 0,2 0-9 0 0,5 0-88 0 0,1 1 0 0 0,-1-2-1 0 0,0 0 1 0 0,1 0 0 0 0,-1-1 0 0 0,-1-1 0 0 0,1 0-1 0 0,-1-1 1 0 0,1 0 0 0 0,-2 0 0 0 0,1-1-1 0 0,-1-1 1 0 0,0 1 0 0 0,0-2 0 0 0,-1 1 0 0 0,0-2-1 0 0,-1 1 1 0 0,0-1 0 0 0,-1 0 0 0 0,0-1 0 0 0,0 1-1 0 0,-1-1 1 0 0,0-1 0 0 0,-1 1 0 0 0,0-1-1 0 0,2-11 89 0 0,-34-16-587 0 0,4 22 254 0 0</inkml:trace>
  <inkml:trace contextRef="#ctx0" brushRef="#br0" timeOffset="1029.704">2890 140 2064 0 0,'-5'3'130'0'0,"0"0"0"0"0,0 0-1 0 0,1 0 1 0 0,-1 1 0 0 0,1-1-1 0 0,0 1 1 0 0,0 0 0 0 0,0 0-1 0 0,1 1 1 0 0,-1-1 0 0 0,1 1-1 0 0,0 0 1 0 0,1 0 0 0 0,-1 0-1 0 0,1 0 1 0 0,0 0 0 0 0,0 1-1 0 0,0-1 1 0 0,1 1 0 0 0,0-1-1 0 0,0 1 1 0 0,1-1 0 0 0,-1 1-1 0 0,1 0 1 0 0,0-1 0 0 0,1 1-1 0 0,-1-1 1 0 0,1 1 0 0 0,0-1-1 0 0,0 1 1 0 0,1 0-130 0 0,10 14 196 0 0,0 0 0 0 0,1-1 0 0 0,1 0 0 0 0,1-2 0 0 0,0 1 1 0 0,1-2-1 0 0,1 0 0 0 0,1-1 0 0 0,0-1 0 0 0,1-1 0 0 0,0 0 0 0 0,6 1-196 0 0,94 77 736 0 0,-116-90-727 0 0,0 1 0 0 0,0 0 1 0 0,-1 0-1 0 0,1 1 0 0 0,0-1 1 0 0,-1 1-1 0 0,0-1 0 0 0,0 1 0 0 0,0 0 1 0 0,0-1-1 0 0,0 1 0 0 0,0 0 0 0 0,0 0 1 0 0,-1 1-1 0 0,0-1 0 0 0,0 0 1 0 0,0 0-1 0 0,0 1 0 0 0,0-1 0 0 0,-1 1 1 0 0,1-1-1 0 0,-1 0 0 0 0,0 1 0 0 0,0-1 1 0 0,0 1-1 0 0,0-1 0 0 0,-1 1 1 0 0,0-1-1 0 0,1 0 0 0 0,-1 1 0 0 0,0-1 1 0 0,-1 0-1 0 0,1 0 0 0 0,0 1 1 0 0,-1-1-1 0 0,0 0 0 0 0,0 0 0 0 0,0-1 1 0 0,0 1-1 0 0,0 0 0 0 0,-1-1 0 0 0,1 1 1 0 0,-1-1-1 0 0,1 0 0 0 0,-1 0 1 0 0,0 0-1 0 0,0 0-9 0 0,-9 5-250 0 0,0-1 1 0 0,0-1 0 0 0,0 0-1 0 0,-1 0 1 0 0,1-1-1 0 0,-1-1 1 0 0,0 0 0 0 0,0-1-1 0 0,-1 0 1 0 0,1-1-1 0 0,0-1 1 0 0,-1 0 0 0 0,-2-1 249 0 0,3 1-325 0 0,1-1 1 0 0,0 0 0 0 0,0 0 0 0 0,0-2 0 0 0,0 0 0 0 0,0 0 0 0 0,0-1 0 0 0,1 0 0 0 0,-1-1 0 0 0,1 0 0 0 0,0-1 0 0 0,-7-5 324 0 0,-23-15-1250 0 0</inkml:trace>
  <inkml:trace contextRef="#ctx0" brushRef="#br0" timeOffset="1247.011">3035 178 1504 0 0,'-40'54'4049'0'0,"-8"5"-3139"0"0,2 2 0 0 0,3 2 0 0 0,3 2 0 0 0,-5 18-910 0 0,-47 166-3087 0 0,87-212 487 0 0,5-34 1350 0 0</inkml:trace>
  <inkml:trace contextRef="#ctx0" brushRef="#br0" timeOffset="1617.171">3233 677 1880 0 0,'50'-12'592'0'0,"1"-1"0"0"0,-2-3-1 0 0,0-2 1 0 0,-1-2 0 0 0,-1-3-1 0 0,-1-1 1 0 0,-1-2 0 0 0,35-28-592 0 0,-73 50 62 0 0,0 0 0 0 0,0-1 0 0 0,0 0 0 0 0,0 0 0 0 0,-1-1 0 0 0,0 1 1 0 0,0-2-1 0 0,-1 1 0 0 0,1 0 0 0 0,-1-1 0 0 0,-1 0 0 0 0,1-1 0 0 0,-1 1 0 0 0,-1 0 0 0 0,1-1 0 0 0,-1 0 0 0 0,1-7-62 0 0,-4 12 18 0 0,-1 1-1 0 0,0 0 0 0 0,-1-1 0 0 0,1 1 0 0 0,0 0 0 0 0,-1 0 0 0 0,1 0 1 0 0,-1 0-1 0 0,0 0 0 0 0,0 0 0 0 0,1 1 0 0 0,-1-1 0 0 0,0 0 0 0 0,-1 1 1 0 0,1 0-1 0 0,0-1 0 0 0,0 1 0 0 0,-1 0 0 0 0,1 0 0 0 0,0 0 1 0 0,-1 0-1 0 0,1 1 0 0 0,-1-1 0 0 0,1 1 0 0 0,-1-1 0 0 0,1 1 0 0 0,-1 0 1 0 0,0 0-1 0 0,1 0 0 0 0,-1 1 0 0 0,1-1 0 0 0,-1 0 0 0 0,1 1 0 0 0,-1 0 1 0 0,-1 0-18 0 0,-91 13 363 0 0,-93 65 273 0 0,180-75-618 0 0,1 1-1 0 0,0 0 1 0 0,0 0 0 0 0,1 0-1 0 0,-1 1 1 0 0,1 0 0 0 0,1 1-1 0 0,-1-1 1 0 0,1 1 0 0 0,0 0 0 0 0,1 0-1 0 0,-1 1 1 0 0,1-1 0 0 0,1 1-1 0 0,0 0 1 0 0,0 0 0 0 0,0 0-1 0 0,1 0 1 0 0,0 1 0 0 0,1-1 0 0 0,0 1-1 0 0,0 0-17 0 0,5 4-109 0 0,1 0-1 0 0,1 0 1 0 0,0-1-1 0 0,1 1 1 0 0,0-1 0 0 0,1-1-1 0 0,0 0 1 0 0,1 0-1 0 0,0 0 1 0 0,1-1-1 0 0,0 0 1 0 0,0-1 0 0 0,1-1-1 0 0,0 1 1 0 0,1-2-1 0 0,0 1 1 0 0,0-2-1 0 0,0 1 1 0 0,1-2-1 0 0,0 0 1 0 0,10 3 109 0 0,209 61-5024 0 0,-172-60 3736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2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2156 0 0,'0'-3'1000'0'0,"0"0"-288"0"0,0-1-168 0 0,0 1-176 0 0,0 3-88 0 0,2 3-28 0 0,-2-1-276 0 0,3 5-68 0 0,1-2-188 0 0,1 0-228 0 0,10 13-360 0 0,1 0 52 0 0,1-1 36 0 0,3-2 20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2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1392 0 0,'28'391'5009'0'0,"6"-232"-4204"0"0,16 167-2505 0 0,-65-294-797 0 0,5-24 1260 0 0</inkml:trace>
  <inkml:trace contextRef="#ctx0" brushRef="#br0" timeOffset="560.681">0 691 988 0 0,'32'-41'3321'0'0,"41"-4"-2506"0"0,-53 35-469 0 0,4-2-398 0 0,0-1 1 0 0,0-1 0 0 0,-1-1-1 0 0,-1-1 1 0 0,-1-1 0 0 0,0-1-1 0 0,-1-1 1 0 0,-1 0 0 0 0,-1-2-1 0 0,0 0 1 0 0,-2-1 0 0 0,4-8 51 0 0,3-11 241 0 0,-2 0 1 0 0,-2-2 0 0 0,-2-1 0 0 0,-2 0-1 0 0,-1-1 1 0 0,5-35-242 0 0,-35 261 1422 0 0,7 0 0 0 0,12 99-1422 0 0,0-72 704 0 0,-3-206-631 0 0,5-18-30 0 0,-2-7-90 0 0,1 0-1 0 0,0 0 1 0 0,2 0 0 0 0,0 1-1 0 0,2 0 1 0 0,0 0-1 0 0,2 1 1 0 0,0 0 0 0 0,5-6 47 0 0,28-8-164 0 0,-41 35 138 0 0,3 3-20 0 0,176 148-253 0 0,-64-94-1248 0 0,-24-58-3291 0 0,-48-14 3552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2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0 126 988 0 0,'34'-6'5116'0'0,"-31"43"-3681"0"0,-4-15-1508 0 0,1-8 115 0 0,21 220 466 0 0,-18-223-473 0 0,0-1 0 0 0,1 0 1 0 0,0 0-1 0 0,0 0 0 0 0,1 0 0 0 0,1-1 0 0 0,-1 1 0 0 0,2-2 1 0 0,-1 1-1 0 0,1-1 0 0 0,0 1 0 0 0,1-2 0 0 0,0 1 0 0 0,0-1 1 0 0,1-1-1 0 0,0 1 0 0 0,0-1 0 0 0,0-1 0 0 0,1 0 0 0 0,9 4-35 0 0,-4-4-54 0 0,0 1-1 0 0,0-2 1 0 0,1 0-1 0 0,0-1 1 0 0,0 0-1 0 0,0-2 0 0 0,0 0 1 0 0,0 0-1 0 0,0-2 1 0 0,0 0-1 0 0,0 0 0 0 0,0-2 1 0 0,-1 0-1 0 0,1-1 1 0 0,-1 0-1 0 0,1-2 0 0 0,-2 1 1 0 0,1-2-1 0 0,0 0 1 0 0,-1-1-1 0 0,-1 0 1 0 0,1-1-1 0 0,-1 0 0 0 0,-1-1 1 0 0,0-1-1 0 0,0 0 1 0 0,-1-1-1 0 0,0 0 0 0 0,-1 0 1 0 0,-1-1-1 0 0,0-1 1 0 0,2-3 54 0 0,6-29-23 0 0,-16 44 16 0 0,-4-9-73 0 0,-2 10 88 0 0,0 1 0 0 0,0-1 0 0 0,0 1 0 0 0,1 0 0 0 0,-1 0 0 0 0,0 0 1 0 0,0 1-1 0 0,0-1 0 0 0,0 1 0 0 0,1 1 0 0 0,-1-1 0 0 0,0 1 0 0 0,1-1 1 0 0,-1 1-1 0 0,1 0 0 0 0,0 1 0 0 0,0-1 0 0 0,0 1 0 0 0,0 0 0 0 0,0 0 1 0 0,0 0-1 0 0,1 1 0 0 0,-1-1 0 0 0,1 1 0 0 0,0 0 0 0 0,0-1 0 0 0,1 1 1 0 0,-1 1-1 0 0,-1 2-8 0 0,2-3 21 0 0,0 0 1 0 0,0 0 0 0 0,1 0 0 0 0,-1 1 0 0 0,1-1-1 0 0,0 0 1 0 0,0 1 0 0 0,0-1 0 0 0,1 1 0 0 0,0-1-1 0 0,0 0 1 0 0,0 1 0 0 0,0-1 0 0 0,1 1-1 0 0,-1-1 1 0 0,1 1 0 0 0,0-1 0 0 0,1 0 0 0 0,-1 1-1 0 0,1-1 1 0 0,-1 0 0 0 0,1 0 0 0 0,1 0 0 0 0,-1 0-1 0 0,0-1 1 0 0,1 1 0 0 0,0-1 0 0 0,0 1 0 0 0,0-1-1 0 0,0 0 1 0 0,1 0 0 0 0,-1 0 0 0 0,1-1-1 0 0,-1 1 1 0 0,1-1 0 0 0,0 0 0 0 0,0 0 0 0 0,0 0-1 0 0,1 0 1 0 0,-1-1 0 0 0,0 0 0 0 0,0 0 0 0 0,1 0-1 0 0,-1 0 1 0 0,1-1 0 0 0,-1 1 0 0 0,1-1 0 0 0,-1 0-1 0 0,1-1 1 0 0,0 1-22 0 0,92-2 209 0 0,-63-6-218 0 0,1 0 0 0 0,-2-3 0 0 0,1-1-1 0 0,-2-1 1 0 0,1-1 0 0 0,9-9 9 0 0,-30 17-36 0 0,-2-1 0 0 0,1 0 0 0 0,-1-1 0 0 0,0 0-1 0 0,-1-1 1 0 0,0 0 0 0 0,0 0 0 0 0,-1-1 0 0 0,-1 0-1 0 0,1-1 1 0 0,-1 1 0 0 0,-1-1 0 0 0,0-1 0 0 0,-1 1-1 0 0,0-1 1 0 0,-1 0 0 0 0,0 0 0 0 0,0-1 0 0 0,0-8 36 0 0,-5 10-32 0 0,0 1 0 0 0,-1-1 1 0 0,0 1-1 0 0,0 0 0 0 0,-1-1 0 0 0,-1 1 1 0 0,0 0-1 0 0,0 1 0 0 0,-1-1 1 0 0,0 1-1 0 0,0 0 0 0 0,-1 0 1 0 0,0 0-1 0 0,-1 1 0 0 0,0 0 0 0 0,0 1 1 0 0,-1-1-1 0 0,0 1 0 0 0,0 1 1 0 0,-1-1-1 0 0,0 1 0 0 0,0 1 1 0 0,0 0-1 0 0,-1 0 0 0 0,0 1 0 0 0,-5-2 32 0 0,-58-43-1806 0 0,57 29-588 0 0,15 13 1120 0 0</inkml:trace>
  <inkml:trace contextRef="#ctx0" brushRef="#br0" timeOffset="278.406">1458 18 1356 0 0,'6'-3'3708'0'0,"5"29"-2583"0"0,107 403 1165 0 0,-105-373-4651 0 0,-20-53-203 0 0,0-8 1290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1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2200 0 0,'0'0'592'0'0,"0"0"-31"0"0,0 0-110 0 0,0 0-13 0 0,0 0 44 0 0,0 0-100 0 0,0 0-46 0 0,0 0-3 0 0,0 0-70 0 0,0 0-48 0 0,0 0-22 0 0,5 1-2 0 0,-3-1-174 0 0,0 1 1 0 0,-1 0 0 0 0,1 0-1 0 0,0-1 1 0 0,-1 1 0 0 0,1 0-1 0 0,0 0 1 0 0,-1 1-1 0 0,0-1 1 0 0,1 0 0 0 0,-1 0-1 0 0,0 1 1 0 0,1-1 0 0 0,-1 1-1 0 0,0-1 1 0 0,0 1 0 0 0,0-1-1 0 0,0 1 1 0 0,-1 0 0 0 0,1-1-1 0 0,0 1 1 0 0,-1 0 0 0 0,1 0-1 0 0,-1 0 1 0 0,0-1 0 0 0,1 1-1 0 0,-1 0 1 0 0,0 0-1 0 0,0 0 1 0 0,0 0 0 0 0,0 0-1 0 0,-1-1 1 0 0,1 1 0 0 0,0 0-1 0 0,-1 0-17 0 0,5 42 138 0 0,101 295 276 0 0,-97-278-1995 0 0,-27-54 72 0 0,-3-18 365 0 0,1-8-4 0 0</inkml:trace>
  <inkml:trace contextRef="#ctx0" brushRef="#br0" timeOffset="434.215">154 241 2136 0 0,'1'-1'60'0'0,"1"0"-1"0"0,0-1 1 0 0,0 1 0 0 0,0 0-1 0 0,0 0 1 0 0,0 1-1 0 0,0-1 1 0 0,0 0-1 0 0,0 1 1 0 0,0-1 0 0 0,0 1-1 0 0,0 0 1 0 0,0-1-1 0 0,0 1 1 0 0,0 0 0 0 0,0 0-1 0 0,0 0 1 0 0,1 1-1 0 0,-1-1 1 0 0,0 0-1 0 0,0 1 1 0 0,0 0 0 0 0,0-1-1 0 0,0 1 1 0 0,0 0-1 0 0,0 0 1 0 0,-1 0 0 0 0,1 0-1 0 0,0 0 1 0 0,0 1-1 0 0,-1-1 1 0 0,1 0-1 0 0,-1 1 1 0 0,1-1 0 0 0,-1 1-1 0 0,1 0 1 0 0,-1-1-1 0 0,0 1 1 0 0,0 0 0 0 0,0 0-1 0 0,0 1-59 0 0,51 85 540 0 0,-50-83-444 0 0,26 57 445 0 0,-3 1 0 0 0,-3 2-1 0 0,-3 0 1 0 0,10 59-541 0 0,-11-44 1614 0 0,-7-99-928 0 0,39-137-520 0 0,-33 94-391 0 0,3 2 1 0 0,3 0-1 0 0,2 1 0 0 0,25-40 225 0 0,-49 96-20 0 0,0 0-1 0 0,1 0 0 0 0,-1 0 0 0 0,1 0 0 0 0,0 0 1 0 0,0 0-1 0 0,0 1 0 0 0,0-1 0 0 0,1 1 0 0 0,-1 0 0 0 0,1-1 1 0 0,-1 1-1 0 0,1 0 0 0 0,0 1 0 0 0,0-1 0 0 0,0 0 0 0 0,0 1 1 0 0,0 0-1 0 0,0-1 0 0 0,0 1 0 0 0,0 0 0 0 0,1 1 1 0 0,-1-1-1 0 0,0 1 0 0 0,0-1 0 0 0,1 1 0 0 0,-1 0 0 0 0,1 0 1 0 0,-1 0-1 0 0,3 1 21 0 0,11 13-18 0 0,0 1 0 0 0,-1 1 0 0 0,-1 0 0 0 0,-1 1 1 0 0,0 1-1 0 0,-1 0 0 0 0,-1 1 0 0 0,0 0 0 0 0,-2 0 1 0 0,0 2-1 0 0,-1-1 0 0 0,-1 1 0 0 0,-1 0 0 0 0,-1 1 1 0 0,-1 0-1 0 0,-1-1 0 0 0,-1 2 0 0 0,0 13 18 0 0,51 195-415 0 0,-53-228 311 0 0,0 0 1 0 0,0 0 0 0 0,0-1-1 0 0,1 1 1 0 0,-1 0 0 0 0,1-1 0 0 0,0 1-1 0 0,-1-1 1 0 0,1 1 0 0 0,0-1-1 0 0,1 0 1 0 0,-1 0 0 0 0,0 0-1 0 0,0 0 1 0 0,1 0 0 0 0,-1 0 0 0 0,1-1-1 0 0,0 1 1 0 0,0-1 0 0 0,-1 0-1 0 0,1 0 1 0 0,0 0 0 0 0,0 0-1 0 0,0 0 1 0 0,0 0 0 0 0,0-1 0 0 0,0 0-1 0 0,0 0 1 0 0,0 1 0 0 0,0-2-1 0 0,0 1 1 0 0,0 0 0 0 0,2-1 103 0 0,34-11-712 0 0</inkml:trace>
  <inkml:trace contextRef="#ctx0" brushRef="#br0" timeOffset="825.273">1455 470 1504 0 0,'-4'-4'108'0'0,"0"0"0"0"0,0 0-1 0 0,-1 1 1 0 0,1 0 0 0 0,-1 0-1 0 0,0 0 1 0 0,0 0 0 0 0,0 1 0 0 0,0 0-1 0 0,0 0 1 0 0,-1 0 0 0 0,1 1-1 0 0,-1-1 1 0 0,1 1 0 0 0,-1 1-1 0 0,1-1 1 0 0,-1 1 0 0 0,0 0 0 0 0,1 0-1 0 0,-1 1 1 0 0,1 0 0 0 0,-1 0-1 0 0,1 0 1 0 0,-1 0 0 0 0,1 1 0 0 0,0 0-1 0 0,0 0 1 0 0,-4 2-108 0 0,-138 89 1424 0 0,134-82-1272 0 0,1 0 0 0 0,0 1-1 0 0,1 1 1 0 0,1 0 0 0 0,0 0 0 0 0,0 1 0 0 0,1 0 0 0 0,1 1 0 0 0,1 0 0 0 0,0 0-1 0 0,1 1 1 0 0,0 0 0 0 0,1 0 0 0 0,-1 7-152 0 0,9-18 20 0 0,-1-1-1 0 0,1 1 0 0 0,-1-1 1 0 0,1 0-1 0 0,1 0 1 0 0,-1 0-1 0 0,0 0 1 0 0,1 0-1 0 0,0-1 1 0 0,0 0-1 0 0,0 0 1 0 0,0 0-1 0 0,0 0 0 0 0,1 0 1 0 0,-1-1-1 0 0,1 0 1 0 0,0 0-1 0 0,0 0 1 0 0,-1-1-1 0 0,1 1 1 0 0,0-1-1 0 0,1 0 0 0 0,-1-1 1 0 0,0 1-1 0 0,0-1 1 0 0,0 0-1 0 0,0 0 1 0 0,0-1-1 0 0,0 0 1 0 0,0 0-1 0 0,0 0 1 0 0,0 0-1 0 0,0-1 0 0 0,4-1-19 0 0,11-1-29 0 0,1-2-1 0 0,-1 0 1 0 0,0-1-1 0 0,0-1 0 0 0,-1 0 1 0 0,0-2-1 0 0,0 0 1 0 0,-1-2-1 0 0,-1 0 0 0 0,0 0 1 0 0,0-2-1 0 0,-1 0 1 0 0,-1-1-1 0 0,-1 0 0 0 0,4-7 30 0 0,-9-18 346 0 0,-9 40-334 0 0,1 1 0 0 0,-1-1 1 0 0,0 0-1 0 0,1 1 0 0 0,-1-1 1 0 0,1 0-1 0 0,-1 0 0 0 0,1 1 1 0 0,-1-1-1 0 0,1 0 0 0 0,-1 0 1 0 0,1 0-1 0 0,-1 0 0 0 0,1 0 1 0 0,-1 0-1 0 0,1 0 0 0 0,-1 0 1 0 0,1 0-1 0 0,-1 0 0 0 0,1 0 1 0 0,-1 0-1 0 0,1 0 0 0 0,-1 0 1 0 0,1 0-1 0 0,-1 0 0 0 0,1-1 1 0 0,-1 1-1 0 0,1 0 0 0 0,-1 0 1 0 0,1-1-1 0 0,-1 1 0 0 0,0 0 1 0 0,1-1-1 0 0,-1 1 0 0 0,0 0 1 0 0,1-1-1 0 0,-1 1 0 0 0,0 0 1 0 0,1-1-1 0 0,-1 1 0 0 0,0-1 1 0 0,1 1-1 0 0,-1-1-12 0 0,134 159-578 0 0,-27-72-2665 0 0,-57-65 768 0 0,-30-17 1284 0 0</inkml:trace>
  <inkml:trace contextRef="#ctx0" brushRef="#br0" timeOffset="1076.972">1998 31 868 0 0,'-1'1'75'0'0,"1"0"0"0"0,0-1-1 0 0,0 1 1 0 0,0 0 0 0 0,-1 0 0 0 0,1-1 0 0 0,0 1-1 0 0,-1 0 1 0 0,1-1 0 0 0,0 1 0 0 0,-1 0 0 0 0,1-1-1 0 0,-1 1 1 0 0,1 0 0 0 0,-1-1 0 0 0,1 1 0 0 0,-1-1-1 0 0,0 1 1 0 0,1-1 0 0 0,-1 0 0 0 0,1 1 0 0 0,-1-1-1 0 0,0 1 1 0 0,0-1 0 0 0,1 0 0 0 0,-1 0 0 0 0,0 1-1 0 0,1-1 1 0 0,-1 0 0 0 0,0 0 0 0 0,0 0 0 0 0,0 0-1 0 0,1 0 1 0 0,-1 0 0 0 0,0 0 0 0 0,0 0 0 0 0,1 0-1 0 0,-1 0 1 0 0,0-1 0 0 0,0 1 0 0 0,1 0 0 0 0,-1 0-1 0 0,0-1 1 0 0,1 1 0 0 0,-1 0 0 0 0,0-1 0 0 0,1 1-1 0 0,-1-1 1 0 0,0 1 0 0 0,1-1 0 0 0,-1 1 0 0 0,1-1-1 0 0,-1 1 1 0 0,1-1 0 0 0,-1 0 0 0 0,1 1 0 0 0,-1-1-1 0 0,1 0-74 0 0,-13 72 706 0 0,12-28-394 0 0,2-1 1 0 0,2 0-1 0 0,2 0 1 0 0,2 0 0 0 0,1-1-1 0 0,3 0 1 0 0,14 37-313 0 0,35 212-2185 0 0,-78-232-992 0 0,3-50 1839 0 0</inkml:trace>
  <inkml:trace contextRef="#ctx0" brushRef="#br0" timeOffset="1326.143">1741 566 1076 0 0,'15'-16'7804'0'0,"45"7"-8136"0"0,-50 8 968 0 0,204-28-1136 0 0,106-21-5014 0 0,-265 40 4236 0 0</inkml:trace>
  <inkml:trace contextRef="#ctx0" brushRef="#br0" timeOffset="1496.237">2854 355 1460 0 0,'-16'-5'417'0'0,"0"2"-1"0"0,-1 0 1 0 0,1 1-1 0 0,-1 1 1 0 0,0 0-1 0 0,0 1 1 0 0,0 1-1 0 0,1 1 1 0 0,-1 0-1 0 0,0 1 1 0 0,1 1-1 0 0,-15 5-416 0 0,19-5 123 0 0,0 1 0 0 0,0 0 0 0 0,1 1 0 0 0,-1 0 0 0 0,1 1 0 0 0,1 0 0 0 0,-1 0 0 0 0,2 2 0 0 0,-1-1 0 0 0,1 1 0 0 0,0 0 0 0 0,0 1 0 0 0,2 0 0 0 0,-1 0 0 0 0,1 1 0 0 0,0 0 0 0 0,1 0 0 0 0,1 1 0 0 0,-1-1 0 0 0,2 1 0 0 0,0 1 0 0 0,0-1 0 0 0,1 0 0 0 0,1 1 0 0 0,-1 12-123 0 0,1-17 25 0 0,1 0 0 0 0,0 0-1 0 0,1 0 1 0 0,0 0 0 0 0,0 0 0 0 0,1 0 0 0 0,0 0 0 0 0,0 0 0 0 0,1 0-1 0 0,0 0 1 0 0,0 0 0 0 0,1-1 0 0 0,0 1 0 0 0,0-1 0 0 0,1 0 0 0 0,0 0 0 0 0,0 0-1 0 0,1 0 1 0 0,-1-1 0 0 0,2 1 0 0 0,-1-1 0 0 0,1-1 0 0 0,-1 1 0 0 0,2-1-1 0 0,-1 0 1 0 0,1 0 0 0 0,-1-1 0 0 0,1 0 0 0 0,0 0 0 0 0,1 0 0 0 0,-1-1-1 0 0,1 0 1 0 0,-1-1 0 0 0,1 0 0 0 0,0 0 0 0 0,0 0 0 0 0,0-1 0 0 0,4 0-25 0 0,4 1-331 0 0,1-1 1 0 0,0-1 0 0 0,-1 0 0 0 0,1-2 0 0 0,0 1-1 0 0,-1-2 1 0 0,0 0 0 0 0,1-1 0 0 0,-1-1 0 0 0,-1 0 0 0 0,1-2-1 0 0,-1 1 1 0 0,0-2 0 0 0,0 0 0 0 0,-1-1 0 0 0,0 0-1 0 0,-1-1 1 0 0,0 0 0 0 0,0-1 0 0 0,-1-1 0 0 0,10-12 330 0 0,12-15-1312 0 0</inkml:trace>
  <inkml:trace contextRef="#ctx0" brushRef="#br0" timeOffset="1885.263">3162 54 1896 0 0,'5'-54'3178'0'0,"-10"739"547"0"0,23-612-2829 0 0,36-139-532 0 0,77-120-586 0 0,-129 186 213 0 0,0-1 1 0 0,0 0 0 0 0,0 1-1 0 0,1 0 1 0 0,-1-1-1 0 0,0 1 1 0 0,0 0-1 0 0,0 0 1 0 0,0 1-1 0 0,1-1 1 0 0,-1 0 0 0 0,0 1-1 0 0,0-1 1 0 0,0 1-1 0 0,0-1 1 0 0,0 1-1 0 0,0 0 1 0 0,0 0 0 0 0,0 0-1 0 0,0 0 1 0 0,0 1-1 0 0,0-1 1 0 0,-1 0-1 0 0,1 1 1 0 0,-1-1-1 0 0,1 1 1 0 0,-1-1 0 0 0,1 1-1 0 0,-1 0 1 0 0,0 0-1 0 0,0 0 1 0 0,0-1-1 0 0,0 1 1 0 0,0 0-1 0 0,0 0 1 0 0,0 1 0 0 0,-1 0 8 0 0,8 7-38 0 0,107 160 49 0 0,-65-91-1520 0 0,3-3-3492 0 0,-46-68 3837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5:2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925 331 1612 0 0,'6'-26'1756'0'0,"16"1"-1297"0"0,-22 23-418 0 0,0 0 0 0 0,0-1-1 0 0,-1 1 1 0 0,1 0 0 0 0,-1-1 0 0 0,1 1 0 0 0,-1 0-1 0 0,0 0 1 0 0,0 0 0 0 0,0 0 0 0 0,0 0 0 0 0,0 0 0 0 0,-1 0-1 0 0,1 0 1 0 0,-1 0 0 0 0,1 0 0 0 0,-1 1 0 0 0,0-1-1 0 0,1 1 1 0 0,-1-1 0 0 0,0 1 0 0 0,0 0 0 0 0,0-1-1 0 0,0 1 1 0 0,0 0 0 0 0,0 1 0 0 0,-1-1 0 0 0,1 0-1 0 0,-1 0-40 0 0,-19-5 139 0 0,0 0-1 0 0,-1 1 0 0 0,1 1 0 0 0,-1 2 0 0 0,0 0 0 0 0,0 1 0 0 0,0 2 0 0 0,0 0 0 0 0,0 1 0 0 0,0 1 0 0 0,1 2 0 0 0,-1 0 0 0 0,-14 6-138 0 0,-9 0 209 0 0,1 2 0 0 0,0 1 0 0 0,1 3 0 0 0,0 1 0 0 0,1 3 0 0 0,2 1 1 0 0,-24 18-210 0 0,48-29 79 0 0,1 0 1 0 0,1 2-1 0 0,0 0 1 0 0,1 0-1 0 0,0 1 1 0 0,1 1-1 0 0,1 0 1 0 0,0 1-1 0 0,1 0 1 0 0,1 1-1 0 0,1 0 1 0 0,0 1-1 0 0,1 0 1 0 0,1 0-1 0 0,0 1 1 0 0,2 0 0 0 0,0 0-1 0 0,1 0 1 0 0,0 6-80 0 0,23 67 342 0 0,-13-79-322 0 0,0 0 1 0 0,1 0-1 0 0,1 0 1 0 0,0-1-1 0 0,1 0 1 0 0,0-1-1 0 0,1 1 1 0 0,0-2 0 0 0,1 0-1 0 0,0 0 1 0 0,0-1-1 0 0,1 0 1 0 0,0-1-1 0 0,1 0 1 0 0,0-1-1 0 0,0-1 1 0 0,9 3-21 0 0,241 59-992 0 0,-233-66 268 0 0,1-1 0 0 0,0-1 0 0 0,-1-2 0 0 0,1-1 0 0 0,-1-2-1 0 0,0 0 1 0 0,1-3 724 0 0,32-14-1274 0 0,-12-7 102 0 0</inkml:trace>
  <inkml:trace contextRef="#ctx0" brushRef="#br0" timeOffset="311.955">1132 379 1100 0 0,'10'-13'4363'0'0,"-12"35"-3183"0"0,-1 7-981 0 0,3 32 10 0 0,3 0 0 0 0,3 0 0 0 0,2-1 0 0 0,3 0 0 0 0,3 0-1 0 0,3 1-208 0 0,76 254-626 0 0,-95-301-3779 0 0,-15-10 3349 0 0</inkml:trace>
  <inkml:trace contextRef="#ctx0" brushRef="#br0" timeOffset="820.076">1155 561 2284 0 0,'-6'-2'125'0'0,"0"0"0"0"0,0 1-1 0 0,0-2 1 0 0,1 1 0 0 0,-1-1 0 0 0,1 0-1 0 0,0 0 1 0 0,-1 0 0 0 0,1-1 0 0 0,1 0-1 0 0,-1 0 1 0 0,1 0 0 0 0,-1 0 0 0 0,1-1-1 0 0,0 1 1 0 0,1-1 0 0 0,-1 0 0 0 0,1-1-1 0 0,0 1 1 0 0,0 0 0 0 0,1-1 0 0 0,0 0-1 0 0,0 1 1 0 0,0-1 0 0 0,0 0 0 0 0,1 0-1 0 0,0 0 1 0 0,0 0 0 0 0,1 0 0 0 0,0-1-1 0 0,0 1 1 0 0,0 0 0 0 0,1 0 0 0 0,0 0-1 0 0,0 0 1 0 0,0 0 0 0 0,1 0-125 0 0,3-8 49 0 0,0 1 0 0 0,2 0 1 0 0,-1 0-1 0 0,1 0 0 0 0,1 1 0 0 0,0 0 0 0 0,1 0 0 0 0,1 1 1 0 0,-1 0-1 0 0,2 1 0 0 0,-1 0 0 0 0,1 0 0 0 0,1 1 1 0 0,0 1-1 0 0,0 0 0 0 0,1 1 0 0 0,-1 0 0 0 0,2 1 0 0 0,-1 0 1 0 0,1 1-1 0 0,0 0 0 0 0,0 1 0 0 0,0 1 0 0 0,0 1 1 0 0,1 0-1 0 0,6 0-49 0 0,-11 2 6 0 0,0 1 1 0 0,0 0-1 0 0,-1 1 0 0 0,1 0 1 0 0,0 1-1 0 0,-1 0 1 0 0,1 0-1 0 0,-1 1 0 0 0,0 0 1 0 0,0 1-1 0 0,0 0 1 0 0,-1 0-1 0 0,0 1 0 0 0,0 0 1 0 0,0 1-1 0 0,0 0 1 0 0,-1 0-1 0 0,-1 0 0 0 0,1 1 1 0 0,-1 0-1 0 0,0 0 1 0 0,-1 0-1 0 0,0 1 0 0 0,0 0 1 0 0,-1 0-1 0 0,0 0 1 0 0,-1 1-1 0 0,0-1 0 0 0,1 6-6 0 0,2 5 2 0 0,-1 0 0 0 0,-1 0-1 0 0,-1 1 1 0 0,-1 0-1 0 0,0-1 1 0 0,-2 1-1 0 0,0 0 1 0 0,-1 0-1 0 0,-2-1 1 0 0,0 1-1 0 0,-1-1 1 0 0,-1 1-1 0 0,-6 15-1 0 0,1-12 50 0 0,0-1 0 0 0,-2 0 0 0 0,-1-1 1 0 0,-1 0-1 0 0,-1-1 0 0 0,0 0 0 0 0,-2-2 0 0 0,0 0 0 0 0,-1 0 0 0 0,-1-2 0 0 0,-1 0 1 0 0,0-1-1 0 0,-1-2 0 0 0,-1 0 0 0 0,0-1 0 0 0,-1-1 0 0 0,-9 3-50 0 0,30-14 24 0 0,0 1 0 0 0,-1-1 0 0 0,1 0 0 0 0,-1 0 0 0 0,1 0 1 0 0,-1 0-1 0 0,1-1 0 0 0,-1 1 0 0 0,1-1 0 0 0,-1 1 0 0 0,0-1 0 0 0,1 0 0 0 0,-1 0 0 0 0,1 0 0 0 0,-1 0 0 0 0,0-1 0 0 0,1 1 0 0 0,-1-1 0 0 0,1 1 0 0 0,-1-1 0 0 0,1 0 0 0 0,-1 0 0 0 0,1 0 0 0 0,-1-1 1 0 0,1 1-1 0 0,0 0 0 0 0,0-1 0 0 0,0 1 0 0 0,0-1 0 0 0,0 0 0 0 0,0 0 0 0 0,0 0 0 0 0,0 0 0 0 0,1 0 0 0 0,-1 0 0 0 0,1 0 0 0 0,-1-1 0 0 0,0-1-24 0 0,3-1 15 0 0,1 0-1 0 0,-1-1 0 0 0,1 1 0 0 0,0 0 1 0 0,0 0-1 0 0,0 1 0 0 0,1-1 0 0 0,0 0 1 0 0,0 1-1 0 0,0 0 0 0 0,0-1 0 0 0,1 1 1 0 0,0 1-1 0 0,0-1 0 0 0,0 0 0 0 0,0 1 1 0 0,0 0-1 0 0,1 0 0 0 0,-1 0 1 0 0,1 1-1 0 0,0-1 0 0 0,0 1 0 0 0,0 0-14 0 0,14-2 3 0 0,1 0 0 0 0,-1 2-1 0 0,1 0 1 0 0,0 1 0 0 0,0 1-1 0 0,0 1 1 0 0,0 0 0 0 0,-1 2-1 0 0,1 0 1 0 0,0 2 0 0 0,-1 0-1 0 0,0 1 1 0 0,0 0 0 0 0,-1 2-1 0 0,0 0 1 0 0,11 8-3 0 0,21 4-84 0 0,107 43-618 0 0,141 50-6107 0 0,-260-102 5651 0 0</inkml:trace>
  <inkml:trace contextRef="#ctx0" brushRef="#br0" timeOffset="1376.51">2335 262 1648 0 0,'1'1'87'0'0,"-1"-1"0"0"0,0 1 1 0 0,1-1-1 0 0,-1 0 0 0 0,1 1 0 0 0,-1-1 0 0 0,1 0 0 0 0,-1 1 1 0 0,1-1-1 0 0,-1 0 0 0 0,1 0 0 0 0,-1 1 0 0 0,1-1 0 0 0,0 0 1 0 0,-1 0-1 0 0,1 0 0 0 0,-1 0 0 0 0,1 0 0 0 0,-1 0 0 0 0,1 0 0 0 0,0 0 1 0 0,-1 0-1 0 0,1 0 0 0 0,-1 0 0 0 0,1 0 0 0 0,0 0 0 0 0,-1 0 1 0 0,1-1-1 0 0,-1 1 0 0 0,1 0 0 0 0,-1 0 0 0 0,1-1 0 0 0,-1 1 1 0 0,1 0-1 0 0,-1-1 0 0 0,1 1 0 0 0,-1 0 0 0 0,1-1 0 0 0,-1 1 1 0 0,0-1-1 0 0,1 1 0 0 0,-1-1 0 0 0,0 1 0 0 0,1-1 0 0 0,-1 1 0 0 0,0-1 1 0 0,0 1-88 0 0,27 55 501 0 0,-3 33 422 0 0,-3 1 0 0 0,-5 1 1 0 0,-3 0-1 0 0,-4 1 0 0 0,-3 62-923 0 0,-8-147 32 0 0,1 1-1 0 0,0-1 0 0 0,0 1 0 0 0,1 0 0 0 0,-1 0 1 0 0,2-1-1 0 0,-1 1 0 0 0,1 0 0 0 0,0-1 1 0 0,0 1-1 0 0,1-1 0 0 0,0 1 0 0 0,0-1 1 0 0,0 0-1 0 0,1 0 0 0 0,0 0 0 0 0,0 0 0 0 0,1 0 1 0 0,-1 0-1 0 0,1-1 0 0 0,0 0 0 0 0,1 0 1 0 0,0 0-1 0 0,-1 0 0 0 0,1-1 0 0 0,1 0 1 0 0,-1 0-1 0 0,1 0 0 0 0,-1-1 0 0 0,1 1 1 0 0,0-1-1 0 0,0-1 0 0 0,1 1 0 0 0,-1-1 0 0 0,0 0 1 0 0,1-1-1 0 0,0 1 0 0 0,1-1-31 0 0,30-2-694 0 0,-1-2-1 0 0,1-1 1 0 0,-1-1-1 0 0,0-3 1 0 0,0-1-1 0 0,-1-1 1 0 0,0-2-1 0 0,-1-2 1 0 0,0-1-1 0 0,-1-2 1 0 0,-1-1-1 0 0,18-14 695 0 0,-6 4-1359 0 0</inkml:trace>
  <inkml:trace contextRef="#ctx0" brushRef="#br0" timeOffset="1640.884">3542 254 2244 0 0,'12'-16'3885'0'0,"-7"36"-2265"0"0,-4-6-1560 0 0,65 293 1519 0 0,1 28-3901 0 0,-67-333 2210 0 0,0-1 1 0 0,0 1-1 0 0,0 0 0 0 0,0-1 1 0 0,-1 1-1 0 0,1 0 0 0 0,-1-1 1 0 0,1 1-1 0 0,-1-1 0 0 0,1 1 1 0 0,-1-1-1 0 0,0 0 0 0 0,0 1 1 0 0,0-1-1 0 0,0 1 0 0 0,0-1 1 0 0,0 0-1 0 0,0 0 0 0 0,0 0 1 0 0,-1 0-1 0 0,1 0 0 0 0,0 0 1 0 0,0 0-1 0 0,-1 0 0 0 0,1 0 1 0 0,-1-1-1 0 0,1 1 0 0 0,-1 0 1 0 0,1-1-1 0 0,-1 1 0 0 0,0-1 1 0 0,1 0-1 0 0,-1 0 0 0 0,1 1 1 0 0,-1-1-1 0 0,0 0 0 0 0,1 0 1 0 0,-1 0-1 0 0,0-1 0 0 0,1 1 1 0 0,-2-1 111 0 0,-15-4-1208 0 0</inkml:trace>
  <inkml:trace contextRef="#ctx0" brushRef="#br0" timeOffset="2189.945">3475 261 1304 0 0,'-3'-2'107'0'0,"0"0"1"0"0,0-1-1 0 0,1 1 0 0 0,-1 0 1 0 0,1-1-1 0 0,-1 1 0 0 0,1-1 1 0 0,0 0-1 0 0,0 0 0 0 0,0 0 1 0 0,0 0-1 0 0,1 0 0 0 0,-1 0 1 0 0,1 0-1 0 0,0-1 0 0 0,0 1 1 0 0,0 0-1 0 0,0-1 0 0 0,1 1 1 0 0,-1-1-1 0 0,1 1 0 0 0,0-1 1 0 0,0 1-1 0 0,0-1 0 0 0,0 1 0 0 0,1-1 1 0 0,0 1-1 0 0,-1-1 0 0 0,1 1 1 0 0,0 0-1 0 0,1-1 0 0 0,-1 1 1 0 0,0 0-1 0 0,1 0 0 0 0,0 0 1 0 0,0 0-1 0 0,0 0 0 0 0,0 0 1 0 0,0 1-1 0 0,1-1-107 0 0,106-97 914 0 0,-96 94-855 0 0,0 0 0 0 0,0 1 0 0 0,0 1 0 0 0,1 0 0 0 0,-1 1 0 0 0,1 0 0 0 0,0 1 0 0 0,0 0 0 0 0,0 1 1 0 0,0 1-1 0 0,2 0-59 0 0,-7 1 12 0 0,0 0 0 0 0,0 0 0 0 0,-1 1 0 0 0,1 0 0 0 0,0 1 0 0 0,-1-1 0 0 0,0 2 0 0 0,1-1 0 0 0,-1 1 0 0 0,-1 0 0 0 0,1 1 0 0 0,-1 0 0 0 0,1 0 0 0 0,-1 1 0 0 0,-1-1 0 0 0,1 2 0 0 0,-1-1 0 0 0,0 1 0 0 0,0 0 0 0 0,-1 0 0 0 0,0 0 0 0 0,-1 1 0 0 0,1 0 0 0 0,2 7-12 0 0,2 5-12 0 0,0 0 0 0 0,-1 0 0 0 0,-2 1 0 0 0,0 0 0 0 0,-1 0 0 0 0,-1 1 0 0 0,-1 0 0 0 0,-1-1 0 0 0,-1 12 12 0 0,-37 196-22 0 0,36-226 29 0 0,0 0 1 0 0,1-1-1 0 0,0 1 1 0 0,0 0 0 0 0,0-1-1 0 0,0 1 1 0 0,0-1-1 0 0,0 1 1 0 0,0-1-1 0 0,1 0 1 0 0,-1 1 0 0 0,1-1-1 0 0,0 0 1 0 0,0 0-1 0 0,0 0 1 0 0,0 0-1 0 0,0 0 1 0 0,0-1 0 0 0,0 1-1 0 0,1-1 1 0 0,-1 1-1 0 0,0-1 1 0 0,1 0 0 0 0,-1 0-1 0 0,1 0 1 0 0,0 0-1 0 0,-1 0 1 0 0,1-1-1 0 0,0 1 1 0 0,-1-1 0 0 0,1 0-1 0 0,0 0 1 0 0,0 0-1 0 0,-1 0 1 0 0,1 0-1 0 0,0 0 1 0 0,0-1 0 0 0,-1 0-1 0 0,1 1 1 0 0,0-1-1 0 0,-1 0 1 0 0,1 0-1 0 0,-1 0 1 0 0,1-1 0 0 0,-1 1-1 0 0,0 0-7 0 0,28-1 18 0 0,-9 1 26 0 0,0 0-1 0 0,1 2 1 0 0,-1 0-1 0 0,0 2 1 0 0,-1 0-1 0 0,1 1 1 0 0,0 1-1 0 0,-1 1 1 0 0,0 1-1 0 0,11 5-43 0 0,-29-11 35 0 0,1 1 1 0 0,0-1-1 0 0,0 0 0 0 0,0 1 1 0 0,-1-1-1 0 0,1 1 0 0 0,0 0 0 0 0,-1 0 1 0 0,0 0-1 0 0,1 0 0 0 0,-1 0 1 0 0,0 0-1 0 0,0 1 0 0 0,0-1 0 0 0,-1 1 1 0 0,1-1-1 0 0,0 1 0 0 0,-1 0 1 0 0,0-1-1 0 0,0 1 0 0 0,0 0 0 0 0,0 0 1 0 0,0 0-1 0 0,0 0 0 0 0,-1 0 1 0 0,1 0-1 0 0,-1 0 0 0 0,0 1 0 0 0,0-1 1 0 0,0 0-1 0 0,-1 0 0 0 0,1 0 1 0 0,-1 0-1 0 0,1 0 0 0 0,-1 0 0 0 0,0 0 1 0 0,0 0-1 0 0,0 0 0 0 0,-1-1 1 0 0,1 1-1 0 0,-1 0 0 0 0,0 0-35 0 0,-97 91 869 0 0,75-80-1035 0 0,-1-1 0 0 0,0-1 0 0 0,0-1 0 0 0,-1-2 0 0 0,-1 0-1 0 0,0-2 1 0 0,0-1 0 0 0,0-1 0 0 0,0-1 0 0 0,-25 0 166 0 0,-36-30-2705 0 0,49-33 304 0 0,31 20 1233 0 0</inkml:trace>
  <inkml:trace contextRef="#ctx0" brushRef="#br0" timeOffset="2466.669">4510 247 3272 0 0,'82'-25'7105'0'0,"-229"72"-11799"0"0,46-31 2432 0 0,35-5 1085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0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1488 0 2616 0 0,'-84'58'2889'0'0,"-11"36"-2305"0"0,4 4-1 0 0,4 4 1 0 0,5 3-1 0 0,5 4 1 0 0,5 4-1 0 0,4 2 1 0 0,-50 122-584 0 0,103-207 25 0 0,13-22-243 0 0,-1-1 0 0 0,1 1 1 0 0,-1-1-1 0 0,-1 1 0 0 0,1-1 1 0 0,-1 0-1 0 0,0 0 0 0 0,-1 0 1 0 0,0-1-1 0 0,0 0 0 0 0,0 0 1 0 0,-1 0-1 0 0,0 0 0 0 0,0-1 1 0 0,0 0-1 0 0,-1-1 0 0 0,0 1 1 0 0,0-1-1 0 0,0 0 0 0 0,0-1 1 0 0,0 0-1 0 0,-1 0 0 0 0,0 0 1 0 0,1-1-1 0 0,-3 0 218 0 0,-10-6-1223 0 0,-15-18 45 0 0</inkml:trace>
  <inkml:trace contextRef="#ctx0" brushRef="#br0" timeOffset="250.053">340 240 1808 0 0,'5'-13'1612'0'0,"-5"12"-1509"0"0,0 0 1 0 0,0 0-1 0 0,0-1 0 0 0,0 1 1 0 0,1 0-1 0 0,-1 0 0 0 0,0 0 1 0 0,1 0-1 0 0,-1 0 0 0 0,0 0 0 0 0,1 0 1 0 0,-1 0-1 0 0,1 0 0 0 0,0 1 1 0 0,-1-1-1 0 0,1 0 0 0 0,0 0 1 0 0,-1 0-1 0 0,1 1 0 0 0,0-1 0 0 0,0 0 1 0 0,0 1-1 0 0,0-1 0 0 0,0 0 1 0 0,0 1-1 0 0,0 0 0 0 0,0-1 1 0 0,0 1-1 0 0,0-1 0 0 0,0 1 0 0 0,0 0 1 0 0,0 0-1 0 0,0-1 0 0 0,0 1 1 0 0,0 0-1 0 0,0 0 0 0 0,0 0 0 0 0,0 0 1 0 0,0 1-1 0 0,0-1 0 0 0,0 0 1 0 0,0 0-1 0 0,0 1 0 0 0,0-1 1 0 0,0 0-1 0 0,0 1 0 0 0,0-1 0 0 0,0 1 1 0 0,0-1-1 0 0,0 1 0 0 0,0 0 1 0 0,0-1-1 0 0,0 1 0 0 0,-1 0 1 0 0,1 0-1 0 0,0 0-103 0 0,349 201 2175 0 0,-168-118-1762 0 0,247 133-1056 0 0,-324-141-936 0 0,-99-71 1269 0 0,-1 0 0 0 0,0 0-1 0 0,0 1 1 0 0,-1-1-1 0 0,1 1 1 0 0,-1 0 0 0 0,0 0-1 0 0,-1 0 1 0 0,1 1-1 0 0,-1-1 1 0 0,-1 1 0 0 0,1 0-1 0 0,-1 0 1 0 0,-1 0-1 0 0,1 0 1 0 0,0 3 310 0 0,-6 7-1191 0 0,-15 11 61 0 0</inkml:trace>
  <inkml:trace contextRef="#ctx0" brushRef="#br0" timeOffset="499.156">0 1495 2424 0 0,'1'0'84'0'0,"0"0"-1"0"0,0 0 1 0 0,0 0 0 0 0,0 0-1 0 0,0 0 1 0 0,0 0 0 0 0,0 0-1 0 0,0 1 1 0 0,0-1-1 0 0,0 0 1 0 0,0 1 0 0 0,0-1-1 0 0,0 0 1 0 0,0 1 0 0 0,0-1-1 0 0,0 1 1 0 0,0 0 0 0 0,-1-1-1 0 0,1 1 1 0 0,0 0-1 0 0,0-1 1 0 0,-1 1 0 0 0,1 0-1 0 0,0 0 1 0 0,-1 0 0 0 0,1-1-1 0 0,-1 1 1 0 0,1 0-1 0 0,-1 0 1 0 0,1 0 0 0 0,-1 0-1 0 0,0 0 1 0 0,0 0 0 0 0,1 0-1 0 0,-1 0 1 0 0,0 0-1 0 0,0 0 1 0 0,0 0 0 0 0,0 0-1 0 0,0 0 1 0 0,0 0 0 0 0,0 0-1 0 0,0 0 1 0 0,-1 0-1 0 0,1 0 1 0 0,0 0 0 0 0,-1 0-1 0 0,1 0 1 0 0,0 0 0 0 0,-1 0-1 0 0,1 0 1 0 0,-1 0-1 0 0,0-1 1 0 0,1 1 0 0 0,-1 0-1 0 0,0 0 1 0 0,1 0 0 0 0,-1-1-1 0 0,0 1 1 0 0,0 0-1 0 0,1-1 1 0 0,-1 1 0 0 0,-1-1-84 0 0,271-13 2801 0 0,605-96-1411 0 0,-300 31-9476 0 0,-526 71 6934 0 0,-8 0 34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2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1 908 0 0,'30'3'800'0'0,"4"-1"-236"0"0,-17-2 120 0 0,10 0-220 0 0,5 0 36 0 0,4 0-80 0 0,-1 0-8 0 0,1 0-248 0 0,1 0-40 0 0,-1 0-12 0 0,-1 0-420 0 0,-1 0-264 0 0,0 0-592 0 0,-6 0 32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0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800 140 1292 0 0,'0'1'112'0'0,"1"0"0"0"0,-1-1 1 0 0,0 1-1 0 0,1 0 0 0 0,-1-1 0 0 0,1 1 0 0 0,-1-1 1 0 0,1 1-1 0 0,-1-1 0 0 0,1 1 0 0 0,-1-1 0 0 0,1 0 0 0 0,0 1 1 0 0,-1-1-1 0 0,1 0 0 0 0,0 1 0 0 0,-1-1 0 0 0,1 0 1 0 0,0 0-1 0 0,-1 1 0 0 0,1-1 0 0 0,0 0 0 0 0,-1 0 0 0 0,1 0 1 0 0,0 0-1 0 0,0 0 0 0 0,-1 0 0 0 0,1 0 0 0 0,0 0 1 0 0,-1 0-1 0 0,1-1 0 0 0,0 1 0 0 0,-1 0 0 0 0,1 0 0 0 0,0 0 1 0 0,-1-1-1 0 0,1 1 0 0 0,0-1 0 0 0,-1 1 0 0 0,1 0 0 0 0,-1-1 1 0 0,1 1-1 0 0,0-1 0 0 0,-1 1 0 0 0,0-1 0 0 0,1 1 1 0 0,-1-1-1 0 0,1 0 0 0 0,-1 1 0 0 0,0-1 0 0 0,1 1 0 0 0,-1-1 1 0 0,0 0-1 0 0,1 1 0 0 0,-1-1 0 0 0,0 0 0 0 0,0 0 1 0 0,0 1-1 0 0,0-1 0 0 0,0 0 0 0 0,0 1 0 0 0,0-1 0 0 0,0 0-112 0 0,95 598 2407 0 0,-74-506-2283 0 0,37 181-2945 0 0,-77-247-2415 0 0,5-33 4067 0 0</inkml:trace>
  <inkml:trace contextRef="#ctx0" brushRef="#br0" timeOffset="307.71">85 164 976 0 0,'-85'2'5517'0'0,"146"4"-3594"0"0,94-9-683 0 0,1198-139-749 0 0,-947 116-7426 0 0,-383 25 5759 0 0</inkml:trace>
  <inkml:trace contextRef="#ctx0" brushRef="#br0" timeOffset="558.287">2215 387 1088 0 0,'83'43'4115'0'0,"63"-35"-2621"0"0,-97-9-712 0 0,199-19-796 0 0,-83 23-3922 0 0,-130 11 2735 0 0</inkml:trace>
  <inkml:trace contextRef="#ctx0" brushRef="#br0" timeOffset="850.016">2194 887 2968 0 0,'16'26'4611'0'0,"50"-20"-3443"0"0,-62-6-870 0 0,275-34 1846 0 0,213-64-2909 0 0,237-95-6314 0 0,-612 155 6026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722 191 2240 0 0,'0'0'719'0'0,"0"-4"-69"0"0,-26-71 2658 0 0,25 74-2950 0 0,1 1-66 0 0,0 0-60 0 0,-7 6 375 0 0,2 65-410 0 0,3 0-1 0 0,3-1 1 0 0,4 1-1 0 0,2-1 1 0 0,3 0-1 0 0,10 25-196 0 0,-16-72 51 0 0,25 118 114 0 0,19 195-1703 0 0,-47-334 1425 0 0,-1 0 0 0 0,0 0-1 0 0,0 0 1 0 0,-1 1 0 0 0,1-1-1 0 0,0 0 1 0 0,-1 0 0 0 0,1 0-1 0 0,-1 0 1 0 0,0 0 0 0 0,0 0-1 0 0,0 0 1 0 0,0 0 0 0 0,0 0-1 0 0,0 0 1 0 0,0-1 0 0 0,-1 1-1 0 0,1 0 1 0 0,-1-1 0 0 0,1 1-1 0 0,-1-1 1 0 0,1 1 0 0 0,-1-1-1 0 0,0 0 1 0 0,0 0-1 0 0,0 0 1 0 0,0 0 0 0 0,0 0-1 0 0,0 0 1 0 0,0 0 0 0 0,0-1-1 0 0,0 1 1 0 0,0-1 0 0 0,0 1-1 0 0,0-1 1 0 0,0 0 0 0 0,0 0-1 0 0,-1 0 1 0 0,1 0 0 0 0,0 0-1 0 0,0-1 1 0 0,0 1 0 0 0,0-1-1 0 0,-1 1 114 0 0,-32-23-1088 0 0</inkml:trace>
  <inkml:trace contextRef="#ctx0" brushRef="#br0" timeOffset="263.101">91 161 2888 0 0,'-90'-68'6324'0'0,"89"67"-5958"0"0,7 1-22 0 0,262-9 1343 0 0,278-37-1467 0 0,-494 42-503 0 0,303-21-1116 0 0,-118 18-3989 0 0,-200 9 4195 0 0,5 11 47 0 0</inkml:trace>
  <inkml:trace contextRef="#ctx0" brushRef="#br0" timeOffset="853.328">1824 858 1924 0 0,'-14'-14'195'0'0,"-2"2"0"0"0,1 0 0 0 0,-2 0 0 0 0,1 2 0 0 0,-2 0 0 0 0,1 1 0 0 0,-1 1 0 0 0,-1 0 0 0 0,1 2 0 0 0,-1 0 0 0 0,0 1 0 0 0,-1 1-1 0 0,1 0 1 0 0,-1 2 0 0 0,1 0 0 0 0,-1 1 0 0 0,0 2 0 0 0,-15 1-195 0 0,16-2 60 0 0,1 1-1 0 0,-1 1 1 0 0,1 0-1 0 0,0 1 1 0 0,0 2-1 0 0,0-1 1 0 0,0 2-1 0 0,1 1 1 0 0,0 0-1 0 0,1 1 0 0 0,-1 0 1 0 0,1 2-1 0 0,1 0 1 0 0,0 0-1 0 0,0 2 1 0 0,1-1-1 0 0,1 2 1 0 0,0 0-1 0 0,0 1 1 0 0,1 0-1 0 0,1 1 1 0 0,1 0-1 0 0,0 1 1 0 0,1 0-1 0 0,0 0 1 0 0,2 1-1 0 0,0 0 1 0 0,1 0-1 0 0,0 1 1 0 0,1 0-1 0 0,2 0 1 0 0,-1 5-60 0 0,5-16 27 0 0,0-1 0 0 0,1 1 0 0 0,0-1 0 0 0,0 1 0 0 0,0-1 0 0 0,1 0 0 0 0,0 0-1 0 0,0 0 1 0 0,1 0 0 0 0,0-1 0 0 0,0 0 0 0 0,0 1 0 0 0,0-1 0 0 0,1-1 0 0 0,0 1 0 0 0,0-1 0 0 0,0 1 0 0 0,0-2 0 0 0,1 1 0 0 0,0 0 0 0 0,0-1 0 0 0,0 0 0 0 0,0-1 0 0 0,0 1 0 0 0,0-1 0 0 0,1 0 0 0 0,-1-1 0 0 0,1 0 0 0 0,0 0 0 0 0,-1 0 0 0 0,1-1 0 0 0,0 1 0 0 0,-1-2 0 0 0,1 1 0 0 0,0-1 0 0 0,-1 0 0 0 0,1 0 0 0 0,-1-1 0 0 0,3 0-27 0 0,12-4-52 0 0,1 0-1 0 0,-1-1 1 0 0,0 0 0 0 0,-1-2 0 0 0,0-1 0 0 0,0 0-1 0 0,-1-2 1 0 0,-1 0 0 0 0,1-1 0 0 0,-2-1 0 0 0,0 0-1 0 0,-1-1 1 0 0,0-1 0 0 0,-2-1 0 0 0,1 0 0 0 0,-2-1-1 0 0,-1 0 1 0 0,0-1 0 0 0,-1 0 0 0 0,-1-1 0 0 0,5-16 52 0 0,41-143-84 0 0,-25 285 156 0 0,69 117-524 0 0,-14-86-3532 0 0,-71-118 2875 0 0</inkml:trace>
  <inkml:trace contextRef="#ctx0" brushRef="#br0" timeOffset="1134.456">2219 224 1844 0 0,'12'-52'2789'0'0,"0"71"-420"0"0,-9 201-1406 0 0,121 437-555 0 0,-109-597-852 0 0,2 23-4567 0 0,-17-81 3829 0 0</inkml:trace>
  <inkml:trace contextRef="#ctx0" brushRef="#br0" timeOffset="1415.281">2907 516 1428 0 0,'-81'57'3458'0'0,"-340"221"315"0"0,411-271-3671 0 0,2-3-44 0 0,-1 1 1 0 0,1 0 0 0 0,0 0 0 0 0,1 1-1 0 0,-1 0 1 0 0,1 1 0 0 0,1 0-1 0 0,-1 0 1 0 0,1 0 0 0 0,0 1 0 0 0,1-1-1 0 0,0 2 1 0 0,0-1 0 0 0,0 0-1 0 0,1 1 1 0 0,1 0 0 0 0,-1 0 0 0 0,1 1-59 0 0,6-4-2 0 0,1 0 1 0 0,-1 0 0 0 0,1 0 0 0 0,0 0 0 0 0,1-1-1 0 0,0 1 1 0 0,-1-1 0 0 0,2 0 0 0 0,-1-1 0 0 0,0 1-1 0 0,1-1 1 0 0,0 0 0 0 0,0 0 0 0 0,0-1-1 0 0,1 0 1 0 0,-1 0 0 0 0,1-1 0 0 0,-1 1 0 0 0,1-1-1 0 0,0-1 1 0 0,0 1 0 0 0,0-1 0 0 0,0 0 0 0 0,0-1-1 0 0,0 0 1 0 0,5 0 1 0 0,291 7-6680 0 0,-260-7 5442 0 0</inkml:trace>
  <inkml:trace contextRef="#ctx0" brushRef="#br0" timeOffset="1774.561">3037 921 1312 0 0,'334'-110'3889'0'0,"-310"103"-3778"0"0,-4 2-76 0 0,0-1-1 0 0,-1 0 1 0 0,0-1-1 0 0,0-1 1 0 0,0-1-1 0 0,-1-1 1 0 0,-1 0 0 0 0,0-1-1 0 0,6-6-34 0 0,-22 16-11 0 0,0 0 1 0 0,1 0-1 0 0,-1 0 0 0 0,0 0 0 0 0,0 0 0 0 0,-1 0 1 0 0,1-1-1 0 0,0 1 0 0 0,0 0 0 0 0,0-1 1 0 0,-1 1-1 0 0,1 0 0 0 0,-1-1 0 0 0,1 1 0 0 0,-1-1 1 0 0,0 1-1 0 0,1-1 0 0 0,-1 1 0 0 0,0-1 1 0 0,0 1-1 0 0,0-1 0 0 0,0 1 0 0 0,0-1 0 0 0,-1 1 1 0 0,1-1-1 0 0,0 1 0 0 0,-1-1 0 0 0,1 1 1 0 0,-1 0-1 0 0,1-1 0 0 0,-1 1 0 0 0,0 0 0 0 0,1-1 1 0 0,-1 1-1 0 0,0 0 0 0 0,0 0 0 0 0,0-1 1 0 0,0 1-1 0 0,0 0 0 0 0,0 0 0 0 0,0 0 0 0 0,-1 0 1 0 0,1 1-1 0 0,0-1 0 0 0,0 0 0 0 0,-1 0 0 0 0,1 1 1 0 0,-1-1 10 0 0,-69-26 172 0 0,45 23 22 0 0,-1 2-1 0 0,1 1 0 0 0,0 1 0 0 0,-1 2 0 0 0,1 0 1 0 0,0 2-1 0 0,0 1 0 0 0,0 0 0 0 0,-8 5-193 0 0,23-9 71 0 0,1 1 1 0 0,0 0-1 0 0,0 0 0 0 0,0 1 0 0 0,0 1 0 0 0,0-1 1 0 0,0 1-1 0 0,1 1 0 0 0,0 0 0 0 0,0 0 0 0 0,0 1 0 0 0,0 0 1 0 0,1 1-1 0 0,0 0 0 0 0,1 0 0 0 0,-1 1 0 0 0,1-1 1 0 0,1 2-1 0 0,0-1 0 0 0,0 1 0 0 0,0 0 0 0 0,1 0 0 0 0,1 0 1 0 0,-1 1-1 0 0,0 4-71 0 0,4-5 28 0 0,1-1 0 0 0,0 1 0 0 0,1 0 0 0 0,0-1 0 0 0,0 1 0 0 0,1-1 0 0 0,0 0 0 0 0,0 1 0 0 0,1-1 0 0 0,0 0 0 0 0,1 0 0 0 0,-1 0 0 0 0,2-1 0 0 0,-1 0 0 0 0,1 1 0 0 0,0-1 0 0 0,0-1 0 0 0,1 1 0 0 0,0-1 0 0 0,0 0 0 0 0,1 0 0 0 0,-1-1 0 0 0,1 0 0 0 0,1 0 0 0 0,-1-1 0 0 0,3 2-28 0 0,15 8-83 0 0,1 0-1 0 0,1-2 0 0 0,0-1 1 0 0,0-1-1 0 0,1-2 1 0 0,0 0-1 0 0,11 0 84 0 0,63 3-1406 0 0,0-4 0 0 0,0-5 0 0 0,0-4 0 0 0,59-10 1406 0 0,-38 0-1172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1120 0 0,'0'-1'71'0'0,"0"1"0"0"0,0-1-1 0 0,1 0 1 0 0,-1 1 0 0 0,0-1-1 0 0,0 1 1 0 0,1-1 0 0 0,-1 0 0 0 0,0 1-1 0 0,1-1 1 0 0,-1 1 0 0 0,1-1-1 0 0,-1 1 1 0 0,1-1 0 0 0,-1 1 0 0 0,1 0-1 0 0,-1-1 1 0 0,1 1 0 0 0,-1 0-1 0 0,1-1 1 0 0,0 1 0 0 0,-1 0-1 0 0,1-1 1 0 0,-1 1 0 0 0,1 0 0 0 0,0 0-1 0 0,-1 0 1 0 0,1 0 0 0 0,0 0-1 0 0,-1 0 1 0 0,1 0 0 0 0,0 0 0 0 0,-1 0-1 0 0,1 0 1 0 0,0 0 0 0 0,-1 0-1 0 0,1 0 1 0 0,0 0 0 0 0,-1 1 0 0 0,1-1-1 0 0,0 0 1 0 0,-1 1 0 0 0,1-1-1 0 0,-1 0 1 0 0,1 1 0 0 0,-1-1 0 0 0,1 0-1 0 0,-1 1 1 0 0,1-1 0 0 0,-1 1-1 0 0,1-1 1 0 0,-1 1 0 0 0,0-1 0 0 0,1 1-1 0 0,-1 0 1 0 0,0-1 0 0 0,1 1-1 0 0,-1-1 1 0 0,0 1 0 0 0,0 0 0 0 0,1-1-1 0 0,-1 1 1 0 0,0 0 0 0 0,0-1-1 0 0,0 1 1 0 0,0 0 0 0 0,0-1-71 0 0,37 42 175 0 0,-16-9 80 0 0,-1 1 0 0 0,-2 0 0 0 0,-2 1 0 0 0,-1 1 0 0 0,-1 1 0 0 0,-2 0 1 0 0,-2 1-1 0 0,-2 0 0 0 0,-1 0 0 0 0,-2 1 0 0 0,-1-1 0 0 0,-2 1 1 0 0,-3 14-256 0 0,2-45 79 0 0,-2 0 1 0 0,1 0 0 0 0,-1-1-1 0 0,-1 1 1 0 0,1 0 0 0 0,-1-1-1 0 0,0 1 1 0 0,-1-1 0 0 0,0 0-1 0 0,0 0 1 0 0,-1 0 0 0 0,0 0-1 0 0,0-1 1 0 0,-4 6-80 0 0,7-11 14 0 0,1-1 1 0 0,-1 1-1 0 0,0 0 1 0 0,0-1-1 0 0,1 1 1 0 0,-1 0-1 0 0,0-1 1 0 0,0 1-1 0 0,0-1 1 0 0,0 0-1 0 0,0 1 0 0 0,0-1 1 0 0,0 0-1 0 0,1 1 1 0 0,-1-1-1 0 0,0 0 1 0 0,0 0-1 0 0,0 0 1 0 0,0 0-1 0 0,0 0 1 0 0,0 0-1 0 0,0 0 0 0 0,0 0 1 0 0,0 0-1 0 0,0 0 1 0 0,0-1-1 0 0,0 1 1 0 0,0 0-1 0 0,0-1 1 0 0,0 1-1 0 0,0-1 1 0 0,0 1-1 0 0,1-1 1 0 0,-1 1-1 0 0,0-1 0 0 0,0 1 1 0 0,0-1-1 0 0,1 0 1 0 0,-1 1-1 0 0,0-1 1 0 0,1 0-1 0 0,-1 0 1 0 0,1 0-1 0 0,-1 0 1 0 0,1 1-1 0 0,-1-1 0 0 0,1 0 1 0 0,0 0-1 0 0,-1 0 1 0 0,1 0-1 0 0,0 0 1 0 0,0 0-1 0 0,0-1-14 0 0,-20-53 238 0 0,16 25-208 0 0,1 0 0 0 0,1-1 0 0 0,2 1 0 0 0,1 0 0 0 0,1-1 0 0 0,1 1 0 0 0,2 0 0 0 0,1 1 0 0 0,2-1 0 0 0,4-9-30 0 0,-8 26 9 0 0,74-182 126 0 0,-74 187-132 0 0,0 1 0 0 0,0 0 0 0 0,1 0 0 0 0,0 0 0 0 0,0 1 0 0 0,1 0 0 0 0,-1 0 0 0 0,2 0 0 0 0,-1 0 0 0 0,0 1 0 0 0,1 0 1 0 0,0 1-1 0 0,0-1 0 0 0,0 1 0 0 0,1 1 0 0 0,0-1 0 0 0,-1 1 0 0 0,1 1 0 0 0,0-1 0 0 0,0 1 0 0 0,0 1 0 0 0,1 0 0 0 0,3-1-3 0 0,1 6-1 0 0,-1 1 0 0 0,1 0 0 0 0,-2 1 0 0 0,1 0 0 0 0,-1 1 0 0 0,1 0 0 0 0,-2 1 0 0 0,1 0 0 0 0,-1 1 0 0 0,-1 0 0 0 0,1 0-1 0 0,-2 1 1 0 0,1 0 0 0 0,-1 1 0 0 0,-1 0 0 0 0,0 0 0 0 0,0 1 0 0 0,-1-1 0 0 0,2 8 1 0 0,-1-5 1 0 0,-1 1 0 0 0,0 1 0 0 0,-1-1 0 0 0,-1 1 0 0 0,0 0 0 0 0,-1 0 0 0 0,-1 0 0 0 0,0 0 0 0 0,-1 0 0 0 0,-1 0 0 0 0,-1 1 0 0 0,0-1 1 0 0,-1 0-1 0 0,-1 0 0 0 0,0 0 0 0 0,-1 0 0 0 0,-1 0 0 0 0,0-1 0 0 0,-2 0 0 0 0,1 0-1 0 0,5-16 3 0 0,1 1 1 0 0,0-1-1 0 0,0 0 1 0 0,-1 0-1 0 0,1 1 0 0 0,0-1 1 0 0,-1 0-1 0 0,1 1 1 0 0,-1-1-1 0 0,1 0 1 0 0,0 1-1 0 0,-1-1 0 0 0,0 1 1 0 0,1-1-1 0 0,-1 1 1 0 0,1-1-1 0 0,-1 1 1 0 0,0-1-1 0 0,1 1 1 0 0,-1-1-1 0 0,0 1 0 0 0,1 0 1 0 0,-1 0-1 0 0,0-1 1 0 0,0 1-1 0 0,1 0 1 0 0,-1 0-1 0 0,0 0 1 0 0,0 0-1 0 0,0 0 0 0 0,1 0 1 0 0,-1 0-1 0 0,0 0 1 0 0,0 0-1 0 0,0 0 1 0 0,1 0-1 0 0,-1 0 0 0 0,0 0 1 0 0,0 1-1 0 0,1-1 1 0 0,-1 0-1 0 0,0 1 1 0 0,1-1-1 0 0,-1 1 1 0 0,0-1-1 0 0,1 0 0 0 0,-1 1 1 0 0,1-1-1 0 0,-1 1 1 0 0,0 0-1 0 0,1-1 1 0 0,-1 1-1 0 0,1-1 0 0 0,0 1 1 0 0,-1 0-1 0 0,1 0 1 0 0,-1-1-1 0 0,1 1 1 0 0,0 0-1 0 0,0-1 1 0 0,-1 1-1 0 0,1 0 0 0 0,0 0-3 0 0,-9-70-118 0 0,12 42 81 0 0,1 1-1 0 0,1-1 0 0 0,2 1 0 0 0,1 0 1 0 0,0 0-1 0 0,2 1 0 0 0,1 0 0 0 0,1 1 1 0 0,2 0-1 0 0,0 1 0 0 0,1 1 1 0 0,1 0-1 0 0,1 1 0 0 0,1 1 0 0 0,0 0 1 0 0,2 2-1 0 0,1 0 0 0 0,13-9 38 0 0,-21 19-6 0 0,0 0-1 0 0,1 0 1 0 0,0 1-1 0 0,0 1 1 0 0,1 0-1 0 0,0 1 1 0 0,0 1-1 0 0,0 0 1 0 0,0 1-1 0 0,1 1 1 0 0,-1 0-1 0 0,5 1 7 0 0,-9 2-9 0 0,0 1 0 0 0,-1 0 0 0 0,1 1 0 0 0,-1 0 0 0 0,0 0 1 0 0,0 1-1 0 0,0 1 0 0 0,0-1 0 0 0,0 2 0 0 0,-1-1 0 0 0,0 1 0 0 0,-1 1 0 0 0,2 0 9 0 0,-5-3 1 0 0,11 7-72 0 0,0 1-1 0 0,-1 1 1 0 0,0 1 0 0 0,-1 0 0 0 0,-1 1 0 0 0,0 1 0 0 0,-1 0-1 0 0,0 0 1 0 0,-2 1 0 0 0,0 0 0 0 0,-1 1 0 0 0,0 1 0 0 0,-2-1 0 0 0,0 1-1 0 0,-1 0 1 0 0,-1 1 0 0 0,-1-1 0 0 0,0 1 0 0 0,-2 0 0 0 0,0 0 0 0 0,-1 10 71 0 0,-43 105-5522 0 0,27-119 4279 0 0,2-2 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1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8 984 0 0,'0'0'1024'0'0,"0"0"-128"0"0,0 0-108 0 0,0 0-60 0 0,14 0 382 0 0,-5-1 2335 0 0,-4-1-3748 0 0,25-2 1936 0 0,-35 23-6363 0 0,5-14 2229 0 0,2-5 1311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1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77 848 0 0,'61'8'6775'0'0,"43"-23"-6538"0"0,-83 11 238 0 0,275-43-916 0 0,-105 29-4154 0 0,-171 17 3400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1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2240 0 0,'2'5'163'0'0,"0"0"0"0"0,0-1 0 0 0,1 0 0 0 0,-1 1-1 0 0,1-1 1 0 0,0 0 0 0 0,0-1 0 0 0,0 1 0 0 0,1 0 0 0 0,0-1-1 0 0,-1 0 1 0 0,1 0 0 0 0,0 0 0 0 0,0 0 0 0 0,1-1 0 0 0,-1 1-1 0 0,1-1 1 0 0,-1 0 0 0 0,1 0 0 0 0,-1-1 0 0 0,1 1 0 0 0,0-1 0 0 0,0 0-1 0 0,0-1 1 0 0,0 1 0 0 0,0-1 0 0 0,0 0 0 0 0,0 0 0 0 0,0 0-1 0 0,2-1-162 0 0,-2 1 139 0 0,71 7-1 0 0,0-3 0 0 0,1-4 0 0 0,-1-4 0 0 0,0-2-1 0 0,20-7-137 0 0,390-83-5187 0 0,-384 71 3961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1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 1404 0 0,'-4'-11'1464'0'0,"3"11"-1368"0"0,1 1 0 0 0,-1-1 0 0 0,1 1 0 0 0,-1-1 0 0 0,1 1 1 0 0,-1-1-1 0 0,1 1 0 0 0,-1-1 0 0 0,0 1 0 0 0,1-1 1 0 0,-1 0-1 0 0,0 1 0 0 0,1-1 0 0 0,-1 0 0 0 0,0 0 1 0 0,1 0-1 0 0,-1 1 0 0 0,0-1 0 0 0,1 0 0 0 0,-1 0 1 0 0,0 0-1 0 0,0 0 0 0 0,1 0 0 0 0,-1 0 0 0 0,0 0 0 0 0,0-1 1 0 0,1 1-1 0 0,-1 0 0 0 0,0 0 0 0 0,1 0 0 0 0,-1-1 1 0 0,0 1-1 0 0,1 0 0 0 0,-1-1 0 0 0,0 1 0 0 0,1-1 1 0 0,-1 1-1 0 0,1-1 0 0 0,-1 1 0 0 0,1-1 0 0 0,-1 1 1 0 0,1-1-1 0 0,-1 1 0 0 0,1-1 0 0 0,0 1 0 0 0,-1-1 0 0 0,1 0 1 0 0,0 1-1 0 0,-1-1 0 0 0,1 0 0 0 0,0 1 0 0 0,0-1 1 0 0,0 0-1 0 0,-1 0 0 0 0,1 1 0 0 0,0-1 0 0 0,0 0 1 0 0,0 0-1 0 0,0 0-96 0 0,-8 31 274 0 0,0-1 0 0 0,2 1 1 0 0,2 0-1 0 0,0 0 0 0 0,2 1 1 0 0,1-1-1 0 0,2 1 0 0 0,1 2-274 0 0,-1 31 449 0 0,24 184 138 0 0,26 294 395 0 0,-42-235-2296 0 0,-37-163-2046 0 0,28-144 3285 0 0,0 1-1 0 0,0 0 0 0 0,0 0 0 0 0,0 0 0 0 0,0-1 1 0 0,0 1-1 0 0,-1 0 0 0 0,1 0 0 0 0,0-1 0 0 0,0 1 0 0 0,-1 0 1 0 0,1-1-1 0 0,0 1 0 0 0,-1 0 0 0 0,1-1 0 0 0,-1 1 1 0 0,1 0-1 0 0,-1-1 0 0 0,1 1 0 0 0,-1-1 0 0 0,1 1 0 0 0,-1-1 1 0 0,1 1-1 0 0,-1-1 0 0 0,0 1 0 0 0,1-1 0 0 0,-1 0 1 0 0,0 1-1 0 0,1-1 0 0 0,-1 0 0 0 0,0 0 0 0 0,0 1 1 0 0,1-1-1 0 0,-1 0 0 0 0,0 0 0 0 0,0 0 0 0 0,0 0 0 0 0,1 0 1 0 0,-1 0-1 0 0,0 0 0 0 0,0 0 0 0 0,1 0 0 0 0,-1 0 1 0 0,0-1-1 0 0,0 1 0 0 0,1 0 0 0 0,-1-1 0 0 0,0 1 0 0 0,1 0 1 0 0,-1-1-1 0 0,0 1 0 0 0,1 0 0 0 0,-1-1 0 0 0,1 1 1 0 0,-1-1-1 0 0,0 0 0 0 0,1 1 0 0 0,-1-1 0 0 0,1 1 1 0 0,0-1-1 0 0,-1 0 0 0 0,1 1 0 0 0,-1-1 0 0 0,1 0 0 0 0,0 1 1 0 0,0-1 75 0 0,-12-19-1230 0 0</inkml:trace>
  <inkml:trace contextRef="#ctx0" brushRef="#br0" timeOffset="246.778">73 399 1268 0 0,'16'-12'328'0'0,"0"0"-1"0"0,1 1 1 0 0,0 1-1 0 0,0 0 1 0 0,1 1-1 0 0,0 1 1 0 0,1 1 0 0 0,0 1-1 0 0,0 0 1 0 0,1 2-1 0 0,-1 0 1 0 0,1 1-1 0 0,0 1 1 0 0,11 0-328 0 0,-20 3 107 0 0,-1 0 1 0 0,1 1 0 0 0,-1 1-1 0 0,1 0 1 0 0,-1 0-1 0 0,0 1 1 0 0,0 0 0 0 0,0 0-1 0 0,-1 1 1 0 0,0 1-1 0 0,0 0 1 0 0,0 0 0 0 0,0 0-1 0 0,-1 1 1 0 0,0 1-1 0 0,-1-1 1 0 0,0 1 0 0 0,0 1-1 0 0,0-1 1 0 0,-1 1-1 0 0,0 0 1 0 0,-1 0 0 0 0,0 1-1 0 0,-1 0 1 0 0,0 0-1 0 0,0 0 1 0 0,-1 0 0 0 0,0 0-1 0 0,0 8-107 0 0,-5-5-39 0 0,0-1 0 0 0,-1 0 1 0 0,-1 0-1 0 0,0 0 0 0 0,-1 0 0 0 0,0 0 0 0 0,-1-1 1 0 0,0 0-1 0 0,-1 0 0 0 0,0-1 0 0 0,-1 0 0 0 0,0 0 0 0 0,0-1 1 0 0,-1 0-1 0 0,0 0 0 0 0,-1-1 0 0 0,0 0 0 0 0,0-1 0 0 0,-1 0 1 0 0,0 0-1 0 0,0-1 0 0 0,0-1 0 0 0,-1 0 0 0 0,0 0 0 0 0,-8 1 39 0 0,-230 53-5149 0 0,186-57 3959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1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891 425 908 0 0,'15'-10'3615'0'0,"-15"10"-3539"0"0,0 0 0 0 0,-1 1 0 0 0,1-1 0 0 0,0 1 0 0 0,0-1 0 0 0,0 1 0 0 0,-1-1 0 0 0,1 1 1 0 0,0-1-1 0 0,0 1 0 0 0,0-1 0 0 0,0 1 0 0 0,0-1 0 0 0,0 1 0 0 0,0-1 0 0 0,0 1 0 0 0,0-1 0 0 0,0 1 1 0 0,0-1-1 0 0,1 0 0 0 0,-1 1 0 0 0,0-1 0 0 0,0 1 0 0 0,0-1 0 0 0,1 1 0 0 0,-1-1 0 0 0,0 1 1 0 0,0-1-1 0 0,1 0 0 0 0,-1 1 0 0 0,0-1 0 0 0,1 0 0 0 0,-1 1 0 0 0,0-1 0 0 0,1 0 0 0 0,-1 1 0 0 0,1-1 1 0 0,-1 0-1 0 0,0 0 0 0 0,1 1 0 0 0,-1-1 0 0 0,1 0 0 0 0,-1 0 0 0 0,1 0 0 0 0,-1 0 0 0 0,1 0 1 0 0,-1 0-1 0 0,1 0 0 0 0,-1 0 0 0 0,1 0 0 0 0,-1 0 0 0 0,1 0 0 0 0,-1 0 0 0 0,1 0 0 0 0,-1 0 0 0 0,1 0 1 0 0,-1 0-1 0 0,1 0 0 0 0,-1-1-76 0 0,19 164 855 0 0,28 144-1491 0 0,-47-303 429 0 0,0 0 0 0 0,-1 1 0 0 0,1-1 0 0 0,-1 0 0 0 0,0 0 0 0 0,0 0 0 0 0,0 1-1 0 0,0-1 1 0 0,-1 0 0 0 0,0 0 0 0 0,0-1 0 0 0,0 1 0 0 0,0 0 0 0 0,0-1 0 0 0,-1 1 0 0 0,0-1 0 0 0,0 0 0 0 0,0 1-1 0 0,0-1 1 0 0,0-1 0 0 0,0 1 0 0 0,-1 0 0 0 0,1-1 0 0 0,-1 0 0 0 0,0 0 0 0 0,0 0 0 0 0,0 0 0 0 0,-1 0 207 0 0,-15 0-1210 0 0</inkml:trace>
  <inkml:trace contextRef="#ctx0" brushRef="#br0" timeOffset="251.13">546 551 2400 0 0,'17'-12'450'0'0,"0"0"0"0"0,1 1 1 0 0,0 0-1 0 0,0 2 0 0 0,1 0 0 0 0,0 1 0 0 0,1 1 0 0 0,0 0 0 0 0,0 2 0 0 0,0 1 0 0 0,1 0 1 0 0,3 1-451 0 0,24-8 447 0 0,256-41 668 0 0,5-3-6583 0 0,-276 47 4253 0 0,-9-4 26 0 0</inkml:trace>
  <inkml:trace contextRef="#ctx0" brushRef="#br0" timeOffset="468.649">246 311 1180 0 0,'-19'13'275'0'0,"0"-1"-1"0"0,0 2 1 0 0,2 1-1 0 0,0 0 1 0 0,0 1 0 0 0,2 1-1 0 0,0 0 1 0 0,1 1-1 0 0,0 1 1 0 0,2 0-1 0 0,0 1 1 0 0,1 0 0 0 0,1 1-1 0 0,1 0 1 0 0,1 0-1 0 0,1 1 1 0 0,-2 12-275 0 0,8 131 1308 0 0,8-134-1170 0 0,1-1-1 0 0,1 0 1 0 0,2-1 0 0 0,1 0 0 0 0,1 0-1 0 0,2-1 1 0 0,1-1 0 0 0,1 0 0 0 0,1-2-1 0 0,1 0-137 0 0,19 14-78 0 0,2-3-1 0 0,2-1 0 0 0,1-2 1 0 0,1-2-1 0 0,1-2 0 0 0,2-2 1 0 0,1-2-1 0 0,1-2 0 0 0,1-3 1 0 0,51 15 78 0 0,-66-23-725 0 0,0-2 1 0 0,1-1-1 0 0,0-2 1 0 0,0-1-1 0 0,1-2 1 0 0,0-1 0 0 0,1-2 724 0 0,13-1-1032 0 0</inkml:trace>
  <inkml:trace contextRef="#ctx0" brushRef="#br0" timeOffset="720.613">1914 16 836 0 0,'7'-3'151'0'0,"1"0"-1"0"0,0 1 1 0 0,0 0-1 0 0,0 0 1 0 0,1 0 0 0 0,-1 1-1 0 0,0 1 1 0 0,1-1-1 0 0,-1 1 1 0 0,0 1 0 0 0,1-1-1 0 0,-1 2 1 0 0,0-1-1 0 0,0 1 1 0 0,0 0-1 0 0,0 1 1 0 0,0-1 0 0 0,0 2-1 0 0,-1-1 1 0 0,1 1-1 0 0,-1 0 1 0 0,0 1 0 0 0,0 0-1 0 0,0 0 1 0 0,-1 0-1 0 0,0 1 1 0 0,0 0 0 0 0,0 0-1 0 0,4 7-150 0 0,15 23 217 0 0,-2 0 1 0 0,-1 2-1 0 0,-2 1 0 0 0,-2 1 1 0 0,-1 0-1 0 0,-3 1 0 0 0,-1 1 1 0 0,-1 0-1 0 0,-3 1 0 0 0,-2 0 1 0 0,-1 1-1 0 0,-3-1 0 0 0,-1 1 0 0 0,-3 24-217 0 0,-22 106 284 0 0,13-134-287 0 0,-3 0 0 0 0,0-1 1 0 0,-3 0-1 0 0,-1-1 0 0 0,-2-1 1 0 0,-2-1-1 0 0,-1-1 0 0 0,-1-1 1 0 0,-2 0-1 0 0,-2-2 0 0 0,0-2 1 0 0,-3 0-1 0 0,-9 6 3 0 0,32-28-333 0 0,-1-1-1 0 0,0 0 1 0 0,0-1-1 0 0,-1 0 1 0 0,1 0-1 0 0,-1-1 1 0 0,0 0-1 0 0,-1-1 1 0 0,1 0-1 0 0,-1 0 1 0 0,0-1-1 0 0,0 0 1 0 0,0-1-1 0 0,-2 0 334 0 0,-8-6-1313 0 0,-14-21 5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1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1544 0 0,'0'0'588'0'0,"0"0"-72"0"0,0 0-120 0 0,0 0-64 0 0,4-11 1082 0 0,16 113-674 0 0,-5 347 1473 0 0,-14-426-2100 0 0,0 18 148 0 0,1-1 0 0 0,2 0 0 0 0,2 0 0 0 0,2 0 0 0 0,1-1 0 0 0,2 0 0 0 0,2 0 0 0 0,9 17-261 0 0,-12-43 52 0 0,2 0 0 0 0,0-1 0 0 0,0 0 0 0 0,1-1 0 0 0,0 0 0 0 0,1-1 0 0 0,1-1 0 0 0,-1 0 0 0 0,1-1 0 0 0,1 0 0 0 0,-1-2 0 0 0,1 1 0 0 0,0-2 0 0 0,1 0 0 0 0,0-1 0 0 0,-1-1 0 0 0,1-1 0 0 0,0 0 0 0 0,0-1 0 0 0,0-1 0 0 0,0 0 0 0 0,0-1 0 0 0,0-1 0 0 0,1-1-52 0 0,18 1-620 0 0,0-2-1 0 0,-1-1 0 0 0,0-2 0 0 0,0-1 0 0 0,0-2 1 0 0,-1-2-1 0 0,-1-1 0 0 0,22-11 621 0 0,7-21-2786 0 0,-41 22 1386 0 0</inkml:trace>
  <inkml:trace contextRef="#ctx0" brushRef="#br0" timeOffset="264.973">68 672 1292 0 0,'0'-7'4355'0'0,"83"-21"-2848"0"0,253-30 835 0 0,17-4-3337 0 0,-308 54 7 0 0,-36 8 649 0 0,0-1-1 0 0,0 0 1 0 0,0 0-1 0 0,0-1 1 0 0,0-1 0 0 0,0 0-1 0 0,0 0 1 0 0,-1 0 0 0 0,0-1-1 0 0,1 0 1 0 0,-1-1-1 0 0,-1 0 1 0 0,1 0 0 0 0,-1-1-1 0 0,4-3 340 0 0,-2-5-1270 0 0</inkml:trace>
  <inkml:trace contextRef="#ctx0" brushRef="#br0" timeOffset="512.904">29 182 1004 0 0,'-1'-1'111'0'0,"1"1"-1"0"0,-1-1 0 0 0,1 1 1 0 0,-1-1-1 0 0,0 1 1 0 0,1-1-1 0 0,-1 1 1 0 0,1-1-1 0 0,0 1 1 0 0,-1-1-1 0 0,1 0 0 0 0,-1 1 1 0 0,1-1-1 0 0,0 0 1 0 0,0 1-1 0 0,-1-1 1 0 0,1 0-1 0 0,0 0 1 0 0,0 1-1 0 0,0-1 0 0 0,0 0 1 0 0,0 0-1 0 0,0 1 1 0 0,0-1-1 0 0,0 0 1 0 0,0 0-1 0 0,0 1 1 0 0,0-1-1 0 0,0 0 0 0 0,0 0 1 0 0,1 1-1 0 0,-1-1 1 0 0,0 0-1 0 0,1 1 1 0 0,-1-1-1 0 0,0 0 1 0 0,1 1-1 0 0,-1-1 0 0 0,1 1 1 0 0,-1-1-1 0 0,1 1 1 0 0,-1-1-1 0 0,1 1 1 0 0,0-1-1 0 0,-1 1 1 0 0,1-1-1 0 0,-1 1 0 0 0,1 0 1 0 0,0-1-1 0 0,-1 1 1 0 0,1 0-1 0 0,0-1 1 0 0,0 1-1 0 0,-1 0 1 0 0,1 0-1 0 0,0 0 0 0 0,0 0 1 0 0,0 0-111 0 0,53-25 655 0 0,-49 23-286 0 0,72-22 41 0 0,0 3 1 0 0,1 3-1 0 0,0 4 0 0 0,1 3 1 0 0,7 4-411 0 0,495-19-7954 0 0,-505 24 6782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2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2136 0 0,'3'-9'1116'0'0,"3"1"-156"0"0,-5 1-180 0 0,1 4-211 0 0,2-2-185 0 0,-3-2-196 0 0,-1 6-164 0 0,2-1-60 0 0,0 4-4 0 0,0-1-108 0 0,-2 4-104 0 0,3 2-189 0 0,8 11-71 0 0,-4 4-532 0 0,4-2-140 0 0,0 5-56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76 928 0 0,'0'0'258'0'0,"0"0"20"0"0,23-2 675 0 0,-21 1-1008 0 0,-1 2 79 0 0,0-1 0 0 0,0 0 0 0 0,0 1 0 0 0,1-1-1 0 0,-1 0 1 0 0,0 0 0 0 0,0 0 0 0 0,0 0 0 0 0,0 0-1 0 0,0 0 1 0 0,0 0 0 0 0,1 0 0 0 0,-1-1 0 0 0,0 1-1 0 0,0 0 1 0 0,0-1 0 0 0,0 1 0 0 0,0-1 0 0 0,0 1-1 0 0,0-1 1 0 0,0 1 0 0 0,0-1 0 0 0,0 0 0 0 0,0 1-1 0 0,-1-1 1 0 0,1 0 0 0 0,0 0 0 0 0,0 0 0 0 0,-1 0-1 0 0,1 0 1 0 0,0 1 0 0 0,-1-1 0 0 0,1 0 0 0 0,-1 0-1 0 0,1-1 1 0 0,-1 1 0 0 0,0 0 0 0 0,1 0 0 0 0,-1 0-1 0 0,0 0 1 0 0,0 0 0 0 0,0 0 0 0 0,0 0 0 0 0,0 0-1 0 0,0-1 1 0 0,0 1 0 0 0,0 0 0 0 0,0 0 0 0 0,0 0-1 0 0,-1 0 1 0 0,1 0 0 0 0,0 0 0 0 0,-1 0 0 0 0,1 0-1 0 0,-1 0 1 0 0,1 0 0 0 0,-1 0 0 0 0,0 0 0 0 0,1 0-1 0 0,-1 0 1 0 0,0 0 0 0 0,0 0 0 0 0,1 1 0 0 0,-1-1-24 0 0,-25-7 36 0 0,1 2 0 0 0,0 1 0 0 0,-1 1 1 0 0,0 1-1 0 0,0 1 0 0 0,0 2 0 0 0,0 0 0 0 0,0 2 1 0 0,0 1-1 0 0,0 1 0 0 0,0 1 0 0 0,1 1 0 0 0,0 1 1 0 0,0 1-1 0 0,1 2 0 0 0,0 0 0 0 0,1 2 0 0 0,0 0 1 0 0,0 2-1 0 0,-16 13-36 0 0,31-22 2 0 0,1-1 1 0 0,0 2-1 0 0,0-1 0 0 0,0 1 1 0 0,1 0-1 0 0,0 0 1 0 0,0 1-1 0 0,1 0 1 0 0,0 0-1 0 0,0 0 1 0 0,0 1-1 0 0,1 0 0 0 0,0-1 1 0 0,1 2-1 0 0,0-1 1 0 0,0 0-1 0 0,0 0 1 0 0,1 1-1 0 0,1 0 0 0 0,-1 0-2 0 0,3-2 36 0 0,0-1 0 0 0,1 0-1 0 0,0 0 1 0 0,0 0-1 0 0,0 0 1 0 0,1 0 0 0 0,0 0-1 0 0,0 0 1 0 0,0-1 0 0 0,1 0-1 0 0,-1 0 1 0 0,1 0-1 0 0,1 0 1 0 0,-1 0 0 0 0,1-1-1 0 0,0 0 1 0 0,0 0-1 0 0,0 0 1 0 0,0 0 0 0 0,1-1-1 0 0,-1 0 1 0 0,4 1-36 0 0,138 57 797 0 0,125 16 235 0 0,-271-77-1024 0 0,0 0 1 0 0,-1 1-1 0 0,1-1 1 0 0,0 0-1 0 0,0 1 1 0 0,-1-1-1 0 0,1 1 1 0 0,0-1-1 0 0,0 1 1 0 0,-1-1-1 0 0,1 1 1 0 0,0-1-1 0 0,-1 1 1 0 0,1 0-1 0 0,-1-1 1 0 0,1 1-1 0 0,-1 0 1 0 0,1 0-1 0 0,-1-1 1 0 0,0 1-1 0 0,1 0 1 0 0,-1 0 0 0 0,0 0-1 0 0,1-1 1 0 0,-1 1-1 0 0,0 0 1 0 0,0 0-1 0 0,0 0 1 0 0,0 0-1 0 0,0-1 1 0 0,0 1-1 0 0,0 0 1 0 0,0 0-1 0 0,0 0 1 0 0,0 0-1 0 0,-1 0 1 0 0,1-1-1 0 0,0 1 1 0 0,0 0-1 0 0,-1 0 1 0 0,1 0-1 0 0,-1-1 1 0 0,1 1-1 0 0,0 0 1 0 0,-1-1-1 0 0,0 1 1 0 0,1 0-1 0 0,-1-1 1 0 0,1 1-1 0 0,-1 0 1 0 0,0-1-1 0 0,1 1 1 0 0,-1-1-1 0 0,0 0 1 0 0,0 1 0 0 0,1-1-1 0 0,-1 1 1 0 0,0-1-1 0 0,0 0 1 0 0,0 0-1 0 0,0 1-8 0 0,-52 29 66 0 0,-178 24-621 0 0,223-52 330 0 0,1 0-1 0 0,0-1 1 0 0,0 0 0 0 0,-1 0-1 0 0,1 0 1 0 0,0-1-1 0 0,-1 0 1 0 0,1-1-1 0 0,0 0 1 0 0,-1 0-1 0 0,1 0 1 0 0,0-1 0 0 0,0 0-1 0 0,0 0 1 0 0,-4-3 225 0 0,3-3-1184 0 0</inkml:trace>
  <inkml:trace contextRef="#ctx0" brushRef="#br0" timeOffset="340.657">779 386 1708 0 0,'23'16'4284'0'0,"40"160"-3037"0"0,-62-174-1589 0 0,7 19 598 0 0,-8-12-4933 0 0,-15-9 3525 0 0</inkml:trace>
  <inkml:trace contextRef="#ctx0" brushRef="#br0" timeOffset="588.975">736 245 1664 0 0,'11'-59'6269'0'0,"8"41"-7173"0"0,12 16-3406 0 0,-30 2 3019 0 0</inkml:trace>
  <inkml:trace contextRef="#ctx0" brushRef="#br0" timeOffset="991.266">1012 266 1068 0 0,'165'243'3672'0'0,"-138"-320"-1513"0"0,-16 55-2171 0 0,0 1-1 0 0,1 0 0 0 0,1 0 0 0 0,1 2 0 0 0,1-1 1 0 0,1 2-1 0 0,1 0 0 0 0,0 1 0 0 0,1 0 1 0 0,1 2-1 0 0,0 0 0 0 0,14-7 13 0 0,-32 21-1 0 0,0 0 1 0 0,1 1-1 0 0,-1-1 1 0 0,1 1-1 0 0,-1-1 1 0 0,1 1-1 0 0,0-1 1 0 0,-1 1-1 0 0,1 0 1 0 0,-1 0 0 0 0,1 0-1 0 0,0 0 1 0 0,-1 0-1 0 0,1 0 1 0 0,-1 0-1 0 0,1 1 1 0 0,0-1-1 0 0,-1 0 1 0 0,1 1-1 0 0,-1-1 1 0 0,1 1-1 0 0,-1 0 1 0 0,1-1-1 0 0,-1 1 1 0 0,0 0-1 0 0,1 0 1 0 0,-1 0-1 0 0,0 0 1 0 0,0 0-1 0 0,0 0 1 0 0,1 1-1 0 0,-1-1 1 0 0,0 0-1 0 0,-1 0 1 0 0,1 1-1 0 0,0-1 1 0 0,0 1-1 0 0,0-1 1 0 0,-1 1-1 0 0,1-1 1 0 0,-1 1-1 0 0,1-1 1 0 0,-1 1-1 0 0,0-1 1 0 0,0 1-1 0 0,1 0 1 0 0,-1 1 0 0 0,15 90 1 0 0,-14-80 22 0 0,16 164-1028 0 0,14-159-2303 0 0,-30-18 2002 0 0</inkml:trace>
  <inkml:trace contextRef="#ctx0" brushRef="#br0" timeOffset="1237.149">1958 178 1216 0 0,'-12'0'165'0'0,"0"0"0"0"0,1 1 1 0 0,-1 0-1 0 0,1 1 0 0 0,0 0 0 0 0,0 1 0 0 0,0 1 0 0 0,0-1 1 0 0,0 2-1 0 0,0-1 0 0 0,1 2 0 0 0,0-1 0 0 0,0 1 1 0 0,1 1-1 0 0,-1 0 0 0 0,1 0 0 0 0,1 1 0 0 0,-1 0 0 0 0,1 0 1 0 0,1 1-1 0 0,0 0 0 0 0,0 0 0 0 0,1 1 0 0 0,0 0 0 0 0,0 0 1 0 0,1 0-1 0 0,1 1 0 0 0,0 0 0 0 0,0 0 0 0 0,0 3-165 0 0,4-10 11 0 0,1 0-1 0 0,0 0 0 0 0,0-1 1 0 0,0 1-1 0 0,1 0 1 0 0,-1-1-1 0 0,1 1 1 0 0,0-1-1 0 0,0 0 0 0 0,0 1 1 0 0,0-1-1 0 0,0 0 1 0 0,1 0-1 0 0,0 0 0 0 0,-1-1 1 0 0,1 1-1 0 0,0-1 1 0 0,0 1-1 0 0,1-1 0 0 0,-1 0 1 0 0,0 0-1 0 0,1-1 1 0 0,-1 1-1 0 0,1-1 1 0 0,0 1-1 0 0,-1-1 0 0 0,1 0 1 0 0,3 0-11 0 0,105 17-560 0 0,4-36-2135 0 0,-76 7 1407 0 0</inkml:trace>
  <inkml:trace contextRef="#ctx0" brushRef="#br0" timeOffset="1609.961">2126 421 1484 0 0,'29'-2'402'0'0,"-1"-1"0"0"0,-1-2 0 0 0,1-1 0 0 0,-1-1 0 0 0,0-2 0 0 0,0 0 0 0 0,-1-2 0 0 0,-1-1 0 0 0,12-7-402 0 0,0-16 320 0 0,-36 33-247 0 0,-4-8-18 0 0,-5 5-16 0 0,0 1-1 0 0,0 0 1 0 0,0 1 0 0 0,-1 0 0 0 0,1 0-1 0 0,-1 1 1 0 0,0 0 0 0 0,0 0 0 0 0,0 1-1 0 0,1 1 1 0 0,-1-1 0 0 0,0 1 0 0 0,0 1-1 0 0,0-1 1 0 0,0 2 0 0 0,0-1 0 0 0,-6 3-39 0 0,0-3 51 0 0,0 1 1 0 0,1 1 0 0 0,0 0-1 0 0,-1 1 1 0 0,1 1-1 0 0,1 0 1 0 0,-1 0 0 0 0,1 2-1 0 0,0 0 1 0 0,0 0 0 0 0,1 1-1 0 0,0 1 1 0 0,0 0 0 0 0,1 0-1 0 0,-4 5-51 0 0,14-11 15 0 0,0 0 0 0 0,0 0-1 0 0,0 0 1 0 0,1-1 0 0 0,-1 1 0 0 0,1 0-1 0 0,-1 0 1 0 0,1 0 0 0 0,0 0 0 0 0,0 0-1 0 0,1 1 1 0 0,-1-2 0 0 0,0 1-1 0 0,1 0 1 0 0,0 0 0 0 0,0 0 0 0 0,0 0-1 0 0,0 0 1 0 0,0 0 0 0 0,1-1-1 0 0,-1 1 1 0 0,1-1 0 0 0,-1 1 0 0 0,1-1-1 0 0,0 1 1 0 0,0-1 0 0 0,0 0 0 0 0,0 0-1 0 0,1 0 1 0 0,-1 0 0 0 0,1 0-1 0 0,-1-1 1 0 0,1 1 0 0 0,-1-1 0 0 0,1 0-1 0 0,0 1 1 0 0,0-1-15 0 0,111 46-69 0 0,129-17-3790 0 0,-215-30 2667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4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24 1520 0 0,'-68'101'2412'0'0,"-175"261"607"0"0,219-346-6975 0 0,23-16 2633 0 0</inkml:trace>
  <inkml:trace contextRef="#ctx0" brushRef="#br0" timeOffset="322.435">52 156 1100 0 0,'19'-8'5071'0'0,"7"38"-3521"0"0,22 54-1178 0 0,-45-78-15 0 0,150 263-419 0 0,-148-256-1593 0 0,-5-10-2756 0 0,-3-2 2977 0 0</inkml:trace>
  <inkml:trace contextRef="#ctx0" brushRef="#br0" timeOffset="602.121">602 116 916 0 0,'-2'112'3878'0'0,"14"-10"-3130"0"0,-4-32-1461 0 0,-9-56-1511 0 0,1-5 875 0 0</inkml:trace>
  <inkml:trace contextRef="#ctx0" brushRef="#br0" timeOffset="865.553">458 328 956 0 0,'16'-3'7389'0'0,"50"-4"-5656"0"0,131 37-1797 0 0,-179-26-410 0 0,34 4-1242 0 0,-20-14-3667 0 0,-15-5 3906 0 0</inkml:trace>
  <inkml:trace contextRef="#ctx0" brushRef="#br0" timeOffset="1115.98">913 133 1280 0 0,'0'0'580'0'0,"-2"-2"-88"0"0,4 2-72 0 0,0 2-44 0 0,-1-1 32 0 0,3 1-20 0 0,-1 1-24 0 0,3-1-208 0 0,1 1-12 0 0,2-1-168 0 0,10 5-140 0 0,4-2-32 0 0,-1 0-288 0 0,-6-4-200 0 0,2-1-372 0 0,-4 0-16 0 0</inkml:trace>
  <inkml:trace contextRef="#ctx0" brushRef="#br0" timeOffset="1365.639">1263 86 1832 0 0,'0'-16'3504'0'0,"0"16"-1016"0"0,-9 26-1713 0 0,-138 347 1193 0 0,82-220-3527 0 0,59-148 961 0 0,-1 0-996 0 0,5-1-2788 0 0,2-4 2996 0 0</inkml:trace>
  <inkml:trace contextRef="#ctx0" brushRef="#br0" timeOffset="2128.569">881 1 860 0 0,'20'21'8421'0'0,"20"41"-8148"0"0,-13-21 13 0 0,162 211 459 0 0,-160-217-802 0 0,-28-34-166 0 0,-1-1-78 0 0,-7-31-4301 0 0,-6-9 1771 0 0,9 22 1304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2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1428 0 0,'15'28'3139'0'0,"-6"32"-2566"0"0,-5-30-120 0 0,49 262-859 0 0,-68-248-2156 0 0,4-32 1329 0 0</inkml:trace>
  <inkml:trace contextRef="#ctx0" brushRef="#br0" timeOffset="497.631">292 547 1212 0 0,'69'-94'3957'0'0,"-30"35"-3379"0"0,-26 38-496 0 0,2 0 0 0 0,0 1 0 0 0,1 1 0 0 0,1 0 0 0 0,1 1 0 0 0,1 1 0 0 0,0 1 0 0 0,1 0 0 0 0,1 2 0 0 0,0 0 0 0 0,1 1 0 0 0,0 2 0 0 0,1 0 0 0 0,0 1 0 0 0,1 1 0 0 0,0 2 0 0 0,0 0 0 0 0,1 2 0 0 0,0 0 0 0 0,5 1-82 0 0,-24 5 19 0 0,0-1 0 0 0,0 1 0 0 0,0 0 0 0 0,0 0 0 0 0,-1 1 1 0 0,1 0-1 0 0,0 0 0 0 0,-1 0 0 0 0,1 1 0 0 0,-1-1 0 0 0,0 1 0 0 0,0 1 1 0 0,0-1-1 0 0,0 1 0 0 0,0 0 0 0 0,-1 0 0 0 0,0 0 0 0 0,0 0 1 0 0,0 1-1 0 0,0 0 0 0 0,-1 0 0 0 0,0 0 0 0 0,0 0 0 0 0,0 0 0 0 0,0 1 1 0 0,-1-1-1 0 0,0 1 0 0 0,0 0 0 0 0,-1-1 0 0 0,1 1 0 0 0,-1 0 1 0 0,-1 0-1 0 0,1 0 0 0 0,-1 0 0 0 0,0 0 0 0 0,0 0 0 0 0,-1 0 0 0 0,1 0 1 0 0,-1 0-1 0 0,-2 3-19 0 0,-11 14-3 0 0,-1-1 1 0 0,-2 0-1 0 0,0-1 1 0 0,-1-1 0 0 0,-1-1-1 0 0,-1 0 1 0 0,-1-2-1 0 0,0 0 1 0 0,-2-2-1 0 0,1 0 1 0 0,-2-1 0 0 0,0-1-1 0 0,0-2 1 0 0,-1 0-1 0 0,-17 4 3 0 0,28-9-102 0 0,-141 30-3457 0 0,131-39 2250 0 0,-8-15 31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1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664 136 1416 0 0,'0'0'665'0'0,"0"0"-54"0"0,0-14 262 0 0,5 12 2382 0 0,-3 3-3241 0 0,0-1 0 0 0,0 1 0 0 0,-1 0 0 0 0,1 1 0 0 0,0-1 0 0 0,-1 0 0 0 0,1 0 1 0 0,-1 1-1 0 0,1-1 0 0 0,-1 1 0 0 0,0-1 0 0 0,1 1 0 0 0,-1 0 0 0 0,0-1 0 0 0,0 1 0 0 0,0 0 0 0 0,0 0 0 0 0,-1 0 0 0 0,1 0 0 0 0,0 0 1 0 0,-1 0-1 0 0,1 0 0 0 0,-1 0 0 0 0,0 0 0 0 0,0 0 0 0 0,0 0 0 0 0,0 0 0 0 0,0 0 0 0 0,0 0 0 0 0,0 0 0 0 0,-1 0 0 0 0,1 0 0 0 0,-1 0 1 0 0,1 0-1 0 0,-1 0-14 0 0,0 15 40 0 0,6 72 159 0 0,4 0 1 0 0,3 0 0 0 0,15 46-200 0 0,19 136 39 0 0,-45-264-13 0 0,1 2-249 0 0,0-1 0 0 0,0 0 0 0 0,-1 1 0 0 0,0-1 0 0 0,-1 1 0 0 0,0-1 0 0 0,0 1 0 0 0,-1-1 0 0 0,0 1 0 0 0,0-1 0 0 0,-1 0 0 0 0,0 1 0 0 0,-1-1 0 0 0,0 0 0 0 0,0 0 1 0 0,0-1-1 0 0,-1 1 0 0 0,0-1 0 0 0,-1 1 0 0 0,-4 4 223 0 0,-8-5-1438 0 0</inkml:trace>
  <inkml:trace contextRef="#ctx0" brushRef="#br0" timeOffset="276.628">111 132 976 0 0,'-99'-12'3863'0'0,"95"11"-3339"0"0,-4-1 906 0 0,39-2-1086 0 0,-9 1-118 0 0,89-12 80 0 0,594-62-1630 0 0,-480 62-2653 0 0,-168 13 2565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2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55 583 1448 0 0,'0'-1'57'0'0,"-1"1"1"0"0,0-1-1 0 0,1 1 1 0 0,-1 0-1 0 0,1 0 0 0 0,-1-1 1 0 0,0 1-1 0 0,1 0 0 0 0,-1 0 1 0 0,0 0-1 0 0,0 0 0 0 0,1 0 1 0 0,-1-1-1 0 0,0 1 0 0 0,1 1 1 0 0,-1-1-1 0 0,0 0 0 0 0,0 0 1 0 0,1 0-1 0 0,-1 0 0 0 0,0 0 1 0 0,1 1-1 0 0,-1-1 1 0 0,0 0-1 0 0,1 1 0 0 0,-1-1 1 0 0,1 0-1 0 0,-1 1 0 0 0,0-1 1 0 0,1 1-1 0 0,-1-1 0 0 0,1 1 1 0 0,-1-1-1 0 0,1 1 0 0 0,-1-1 1 0 0,1 1-1 0 0,0-1 0 0 0,-1 1 1 0 0,1 0-1 0 0,0-1 0 0 0,-1 1 1 0 0,1 0-1 0 0,0-1 1 0 0,0 1-1 0 0,0 0 0 0 0,0-1 1 0 0,-1 1-1 0 0,1 0 0 0 0,0 0 1 0 0,0-1-1 0 0,0 1 0 0 0,1 0 1 0 0,-1-1-1 0 0,0 1 0 0 0,0 0 1 0 0,0-1-1 0 0,0 1 0 0 0,1 0 1 0 0,-1 0-58 0 0,-6 11 80 0 0,1 0 1 0 0,1 0-1 0 0,0 1 1 0 0,1 0-1 0 0,0 0 1 0 0,1 0-1 0 0,0 0 0 0 0,1 0 1 0 0,0 0-1 0 0,1 0 1 0 0,1 0-1 0 0,0 0 1 0 0,1 0-1 0 0,0 0 1 0 0,1 0-1 0 0,0 0 1 0 0,1-1-1 0 0,1 1 1 0 0,0-1-1 0 0,1 0 1 0 0,0 0-1 0 0,0-1 0 0 0,1 0 1 0 0,1 0-1 0 0,0-1 1 0 0,1 0-1 0 0,0 0 1 0 0,0-1-1 0 0,1 0 1 0 0,0 0-1 0 0,0-1 1 0 0,1-1-1 0 0,0 0 1 0 0,1 0-1 0 0,-1-1 0 0 0,1-1 1 0 0,0 0-1 0 0,7 2-80 0 0,-6-5-22 0 0,0 0 0 0 0,0-1 0 0 0,1 0-1 0 0,-1-1 1 0 0,0-1 0 0 0,1 0-1 0 0,-1 0 1 0 0,0-2 0 0 0,0 1-1 0 0,0-2 1 0 0,-1 0 0 0 0,1 0 0 0 0,-1-1-1 0 0,0-1 1 0 0,0 0 0 0 0,0 0-1 0 0,-1-1 1 0 0,0-1 0 0 0,0 0-1 0 0,-1-1 1 0 0,0 0 0 0 0,-1 0 0 0 0,0-1-1 0 0,0 0 1 0 0,-1 0 0 0 0,0-1-1 0 0,-1 0 1 0 0,0-1 0 0 0,-1 0 0 0 0,0 0-1 0 0,-1 0 1 0 0,0 0 0 0 0,-1-1-1 0 0,2-13 23 0 0,7-214 1402 0 0,-13 238-1339 0 0,-8 0 35 0 0,8 18 32 0 0,16 29-853 0 0,2-2 0 0 0,2 0 0 0 0,2-1 0 0 0,2-2 1 0 0,24 32 722 0 0,-14-18-2777 0 0,-18-30 1528 0 0</inkml:trace>
  <inkml:trace contextRef="#ctx0" brushRef="#br0" timeOffset="408.631">893 591 888 0 0,'16'20'368'0'0,"-1"2"0"0"0,-1-1 0 0 0,0 2 0 0 0,-2 0 1 0 0,-1 0-1 0 0,-1 1 0 0 0,0 1 0 0 0,-2-1 0 0 0,-1 1 0 0 0,-1 1 0 0 0,-1-1 0 0 0,-2 1 0 0 0,1 15-368 0 0,-4-38 105 0 0,0 0 0 0 0,0 1 0 0 0,0-1-1 0 0,0 0 1 0 0,0 0 0 0 0,-1 0 0 0 0,0 0-1 0 0,1 1 1 0 0,-1-1 0 0 0,0 0 0 0 0,-1 0 0 0 0,1 0-1 0 0,0-1 1 0 0,-1 1 0 0 0,0 0 0 0 0,1 0-1 0 0,-1-1 1 0 0,0 1 0 0 0,-1-1 0 0 0,1 0 0 0 0,0 0-1 0 0,-1 1 1 0 0,1-2 0 0 0,-1 1 0 0 0,1 0-1 0 0,-1 0 1 0 0,0-1 0 0 0,0 1 0 0 0,0-1 0 0 0,0 0-1 0 0,0 0 1 0 0,-3 1-105 0 0,0-8 44 0 0,1 1 0 0 0,0 0-1 0 0,0-1 1 0 0,1 0 0 0 0,-1 0-1 0 0,1-1 1 0 0,0 1 0 0 0,1-1-1 0 0,0 0 1 0 0,0 0 0 0 0,0 0-1 0 0,1 0 1 0 0,0-1 0 0 0,0 1-1 0 0,1 0 1 0 0,0-1 0 0 0,1 0-1 0 0,-1 1 1 0 0,1-1 0 0 0,1 1-1 0 0,-1-1 1 0 0,2-4-44 0 0,-1-3 11 0 0,1 1 0 0 0,0 0 0 0 0,1 0 0 0 0,0 0-1 0 0,1 0 1 0 0,1 0 0 0 0,0 1 0 0 0,1 0 0 0 0,0 0 0 0 0,1 0 0 0 0,1 1 0 0 0,0 0 0 0 0,0 0-1 0 0,1 1 1 0 0,1 0 0 0 0,0 0 0 0 0,0 1 0 0 0,1 1 0 0 0,0 0 0 0 0,1 0 0 0 0,0 1 0 0 0,0 1 0 0 0,1 0-1 0 0,0 1 1 0 0,0 0 0 0 0,0 1 0 0 0,1 0 0 0 0,0 1 0 0 0,0 0 0 0 0,0 2 0 0 0,0-1 0 0 0,1 2-11 0 0,8 2-9 0 0,0 1 1 0 0,-1 1 0 0 0,1 1 0 0 0,-1 1 0 0 0,0 1-1 0 0,0 1 1 0 0,-1 0 0 0 0,0 2 0 0 0,0 1 0 0 0,-1 0-1 0 0,0 2 1 0 0,-1 0 0 0 0,0 1 0 0 0,-1 1 0 0 0,0 1-1 0 0,-1 0 1 0 0,11 15 8 0 0,-21-20-168 0 0,0 0 0 0 0,-1 1-1 0 0,-1-1 1 0 0,0 1 0 0 0,0 0-1 0 0,-1 1 1 0 0,0-1 0 0 0,-1 1 0 0 0,-1 0-1 0 0,0 0 1 0 0,0 0 0 0 0,-1 0-1 0 0,-1 0 1 0 0,0 3 168 0 0,0-9-256 0 0,-1 0 1 0 0,0 0-1 0 0,0 0 0 0 0,0 0 0 0 0,-1 0 1 0 0,0 0-1 0 0,0-1 0 0 0,-1 1 1 0 0,1-1-1 0 0,-1 1 0 0 0,0-1 0 0 0,-1 0 1 0 0,1 0-1 0 0,-1 0 0 0 0,0-1 0 0 0,0 0 1 0 0,-1 1-1 0 0,1-1 0 0 0,-1 0 1 0 0,-4 2 255 0 0,-13 5-1206 0 0</inkml:trace>
  <inkml:trace contextRef="#ctx0" brushRef="#br0" timeOffset="1899.133">1860 146 1204 0 0,'-24'-53'2148'0'0,"18"49"-1981"0"0,-9-14 925 0 0,12 24-309 0 0,3 5-746 0 0,23 281 286 0 0,-3-141-381 0 0,31 391 2011 0 0,-55-547-1565 0 0,11-17-378 0 0,1 1-1 0 0,1 0 0 0 0,0 1 1 0 0,2-1-1 0 0,0 2 0 0 0,2 0 1 0 0,0 0-1 0 0,1 2 0 0 0,0-1 1 0 0,2 2-1 0 0,0 0 0 0 0,1 1 1 0 0,5-4-10 0 0,-4 7-15 0 0,-1 1-1 0 0,1 1 1 0 0,1 0 0 0 0,0 2 0 0 0,0 0-1 0 0,1 1 1 0 0,0 1 0 0 0,0 0 0 0 0,0 2 15 0 0,-12 2-12 0 0,0 1 1 0 0,0 0-1 0 0,0 0 1 0 0,0 1-1 0 0,-1 0 1 0 0,1 1-1 0 0,0-1 1 0 0,0 1-1 0 0,0 1 1 0 0,0 0-1 0 0,-1 0 1 0 0,1 0-1 0 0,-1 1 1 0 0,0 0-1 0 0,1 0 1 0 0,-1 1-1 0 0,-1 0 1 0 0,1 0-1 0 0,0 1 1 0 0,-1 0-1 0 0,0 0 1 0 0,0 0-1 0 0,-1 1 1 0 0,0 0-1 0 0,1 0 12 0 0,-3-2 2 0 0,0 1 0 0 0,0-1 1 0 0,-1 1-1 0 0,1 0 0 0 0,-1 0 0 0 0,0 0 0 0 0,0 1 0 0 0,-1-1 1 0 0,1 0-1 0 0,-1 1 0 0 0,0-1 0 0 0,-1 0 0 0 0,1 1 1 0 0,-1-1-1 0 0,0 1 0 0 0,-1-1 0 0 0,1 1 0 0 0,-1-1 0 0 0,0 1 1 0 0,-1-1-1 0 0,1 0 0 0 0,-1 0 0 0 0,0 1 0 0 0,0-1 0 0 0,-1-1 1 0 0,1 1-1 0 0,-1 0 0 0 0,0 0 0 0 0,0-1 0 0 0,-1 0 0 0 0,-3 4-2 0 0,-138 105-126 0 0,136-108 39 0 0,-1 1-129 0 0,0 0 1 0 0,-1 0-1 0 0,0-1 0 0 0,0 0 1 0 0,0-1-1 0 0,-1 0 1 0 0,1-1-1 0 0,-1-1 0 0 0,0 1 1 0 0,0-2-1 0 0,0 0 0 0 0,0 0 1 0 0,0-1-1 0 0,0-1 0 0 0,0 0 1 0 0,-1 0 215 0 0,-35-18-1310 0 0,20-2 58 0 0</inkml:trace>
  <inkml:trace contextRef="#ctx0" brushRef="#br0" timeOffset="2146.361">2863 559 1272 0 0,'29'51'3375'0'0,"39"203"-1557"0"0,-50-124-2355 0 0,-44-59-2772 0 0,10-58 2062 0 0</inkml:trace>
  <inkml:trace contextRef="#ctx0" brushRef="#br0" timeOffset="2393.745">2788 376 1392 0 0,'11'-20'1264'0'0,"-10"7"-276"0"0,3-1-232 0 0,-2 4-292 0 0,1 0-176 0 0,1 4-32 0 0,-4 2-460 0 0,5 1-12 0 0,-1 0-108 0 0,-1 1-200 0 0,3 2-196 0 0,3 0-504 0 0,3 0 36 0 0</inkml:trace>
  <inkml:trace contextRef="#ctx0" brushRef="#br0" timeOffset="2795.09">3677 556 1216 0 0,'-4'-5'121'0'0,"-1"0"0"0"0,1 0 0 0 0,-1 1-1 0 0,0-1 1 0 0,0 1 0 0 0,0 0 0 0 0,-1 1 0 0 0,1-1 0 0 0,-1 1 0 0 0,0 0-1 0 0,0 1 1 0 0,0-1 0 0 0,0 1 0 0 0,0 0 0 0 0,-1 1 0 0 0,1 0-1 0 0,-1 0 1 0 0,1 0 0 0 0,-1 1 0 0 0,1-1 0 0 0,-1 2 0 0 0,1-1 0 0 0,-1 1-1 0 0,1 0 1 0 0,-1 0 0 0 0,1 1 0 0 0,0-1 0 0 0,0 2 0 0 0,0-1-1 0 0,-2 1-120 0 0,-13 6 134 0 0,1 0 0 0 0,0 0 0 0 0,0 2 0 0 0,1 1 0 0 0,1 0 0 0 0,0 1 0 0 0,1 1 0 0 0,-9 10-134 0 0,15-14 74 0 0,1 0 1 0 0,0 1 0 0 0,0 1 0 0 0,1 0 0 0 0,1 0 0 0 0,0 1 0 0 0,1 0-1 0 0,0 0 1 0 0,1 0 0 0 0,0 1 0 0 0,1 0 0 0 0,1 1 0 0 0,0-1 0 0 0,1 1 0 0 0,1-1-1 0 0,0 1 1 0 0,0 2-75 0 0,3-13 17 0 0,-1 0 0 0 0,1 0 0 0 0,0 0 0 0 0,0 1 0 0 0,1-1-1 0 0,-1-1 1 0 0,1 1 0 0 0,0 0 0 0 0,0 0 0 0 0,0 0 0 0 0,0-1 0 0 0,1 1-1 0 0,-1-1 1 0 0,1 0 0 0 0,0 0 0 0 0,0 0 0 0 0,0 0 0 0 0,0 0-1 0 0,1-1 1 0 0,-1 0 0 0 0,1 1 0 0 0,0-1 0 0 0,-1 0 0 0 0,1-1 0 0 0,0 1-1 0 0,0-1 1 0 0,0 1 0 0 0,0-1 0 0 0,2 0-17 0 0,129 17 30 0 0,-121-20-56 0 0,1 0 0 0 0,0-1 0 0 0,-1-1 0 0 0,0 0 0 0 0,1-1 0 0 0,-2 0 0 0 0,1-1 0 0 0,-1 0 0 0 0,0-2 0 0 0,0 1 0 0 0,0-2 0 0 0,-1 1 0 0 0,-1-2 0 0 0,0 1 0 0 0,0-2-1 0 0,0 0 1 0 0,-2 0 0 0 0,1 0 0 0 0,-2-1 0 0 0,7-11 26 0 0,19-85 547 0 0,-34 106-398 0 0,-2-25 331 0 0,3 27-480 0 0,-1 1 1 0 0,0-1 0 0 0,0 1-1 0 0,1 0 1 0 0,-1-1 0 0 0,0 1 0 0 0,0 0-1 0 0,0-1 1 0 0,1 1 0 0 0,-1 0-1 0 0,0-1 1 0 0,0 1 0 0 0,0 0-1 0 0,0-1 1 0 0,0 1 0 0 0,0 0-1 0 0,-1 0 1 0 0,1-1 0 0 0,0 1-1 0 0,0 0 1 0 0,0-1 0 0 0,-1 1-1 0 0,1-1 1 0 0,0 1 0 0 0,-1 0-1 0 0,1-1 1 0 0,0 1 0 0 0,-1-1-1 0 0,1 1 1 0 0,-1-1 0 0 0,1 1 0 0 0,-1-1-1 0 0,1 1 1 0 0,-1-1 0 0 0,1 0-1 0 0,-1 1 1 0 0,0-1 0 0 0,1 0-1 0 0,-1 1 1 0 0,1-1 0 0 0,-1 0-1 0 0,0 0 1 0 0,1 1 0 0 0,-1-1-1 0 0,0 0 1 0 0,1 0 0 0 0,-1 0-1 0 0,0 0 1 0 0,1 0 0 0 0,-1 0-1 0 0,0 0 1 0 0,0 0 0 0 0,0 0-1 0 0,8 11-219 0 0,-1 0 0 0 0,1-1 1 0 0,1 0-1 0 0,0 0 0 0 0,1 0 0 0 0,0-1 1 0 0,0 0-1 0 0,1-1 0 0 0,0 0 0 0 0,0-1 1 0 0,1 0-1 0 0,0 0 0 0 0,0-1 0 0 0,1-1 1 0 0,-1 0-1 0 0,1 0 0 0 0,0-1 0 0 0,1-1 1 0 0,-1 0-1 0 0,1-1 0 0 0,1 0 219 0 0,2-1-1217 0 0</inkml:trace>
  <inkml:trace contextRef="#ctx0" brushRef="#br0" timeOffset="3060.13">4185 391 1944 0 0,'-4'-5'137'0'0,"-1"0"0"0"0,0 0 0 0 0,0 0 0 0 0,0 1 0 0 0,-1 0 0 0 0,0 0 0 0 0,0 1 0 0 0,0-1 1 0 0,0 1-1 0 0,0 1 0 0 0,-1-1 0 0 0,1 1 0 0 0,-1 0 0 0 0,1 0 0 0 0,-1 1 0 0 0,0 0 0 0 0,0 0 0 0 0,0 1 0 0 0,1 0 0 0 0,-1 0 0 0 0,0 0 0 0 0,0 1 0 0 0,0 0 0 0 0,0 0 0 0 0,1 1 0 0 0,-1 0 0 0 0,1 0 0 0 0,-1 1 0 0 0,1-1 0 0 0,0 1 0 0 0,0 1 0 0 0,0-1 1 0 0,0 1-1 0 0,0 0 0 0 0,1 1 0 0 0,0-1 0 0 0,0 1 0 0 0,0 0 0 0 0,1 0 0 0 0,-1 0 0 0 0,1 1 0 0 0,0 0 0 0 0,1-1 0 0 0,0 2 0 0 0,0-1 0 0 0,0 0 0 0 0,0 0 0 0 0,1 2-137 0 0,3 6 80 0 0,1-1-1 0 0,0 0 1 0 0,1 0 0 0 0,1 0-1 0 0,0 0 1 0 0,0 0-1 0 0,2-1 1 0 0,-1 0 0 0 0,2 0-1 0 0,-1 0 1 0 0,2-1-1 0 0,-1 0 1 0 0,2 0 0 0 0,-1-1-1 0 0,2 0 1 0 0,-1 0-1 0 0,1-1 1 0 0,0-1 0 0 0,1 1-1 0 0,0-2-79 0 0,17 20 98 0 0,-7-6-33 0 0,-10-13-100 0 0,-1 1 0 0 0,0 0 0 0 0,0 0 0 0 0,-1 1-1 0 0,0 1 1 0 0,-1 0 0 0 0,-1 0 0 0 0,1 0-1 0 0,-2 1 1 0 0,1 0 0 0 0,-2 0 0 0 0,0 1-1 0 0,0-1 1 0 0,2 13 35 0 0,-7-23-92 0 0,0 1 0 0 0,0 0 0 0 0,0-1 0 0 0,0 1 0 0 0,-1 0 0 0 0,1 0 0 0 0,-1-1 0 0 0,0 1 0 0 0,0-1 0 0 0,0 1 0 0 0,0-1 0 0 0,0 1 0 0 0,-1-1 0 0 0,1 1 0 0 0,-1-1 0 0 0,1 0 0 0 0,-1 0 0 0 0,0 0 0 0 0,0 0 0 0 0,0 0 0 0 0,0 0 0 0 0,0-1 0 0 0,0 1 0 0 0,0 0 0 0 0,-1-1 0 0 0,1 0 0 0 0,-1 0 0 0 0,1 0 0 0 0,-1 0 0 0 0,1 0 0 0 0,-1 0 0 0 0,0 0 0 0 0,1-1 0 0 0,-1 0 0 0 0,0 1 0 0 0,0-1 0 0 0,-1 0 92 0 0,-92-11-3920 0 0,60-6 2476 0 0</inkml:trace>
  <inkml:trace contextRef="#ctx0" brushRef="#br0" timeOffset="3309.995">4114 234 1160 0 0,'-18'33'2818'0'0,"-28"26"-1772"0"0,-188 257 3125 0 0,109-85-10694 0 0,122-225 5403 0 0</inkml:trace>
  <inkml:trace contextRef="#ctx0" brushRef="#br0" timeOffset="4070.507">4449 813 1532 0 0,'511'-182'4315'0'0,"-405"113"-4107"0"0,-109 58-506 0 0,-15 5 312 0 0,-1 0 1 0 0,0 1 0 0 0,-1 1 0 0 0,1 1 0 0 0,-1 1 0 0 0,0 1 0 0 0,0 0 0 0 0,1 2 0 0 0,-1 0-1 0 0,0 1 1 0 0,1 1 0 0 0,-1 1 0 0 0,-13 4-15 0 0,-8-1 129 0 0,5-3 40 0 0,1 1 1 0 0,-1 2-1 0 0,1 1 0 0 0,0 2 0 0 0,1 2 1 0 0,0 0-1 0 0,1 3 0 0 0,1 0 0 0 0,0 3 0 0 0,-9 6-169 0 0,10 29 434 0 0,37-45-295 0 0,9 0-111 0 0,2-1-1 0 0,-1 0 1 0 0,1 0 0 0 0,0-2-1 0 0,0 0 1 0 0,0-1 0 0 0,1-1-1 0 0,-1-1 1 0 0,1 0 0 0 0,0-1-1 0 0,0-1 1 0 0,0-1 0 0 0,-1 0-1 0 0,1-1 1 0 0,0-1 0 0 0,0-1-28 0 0,925-93-1441 0 0,-799 77 2376 0 0,-203 15 555 0 0,-262 94-551 0 0,244-64-1118 0 0,118-22-519 0 0,7-17 265 0 0,-1-1 0 0 0,0-3 0 0 0,-2-1 0 0 0,0-3 0 0 0,-1-1 0 0 0,26-20 433 0 0,-58 35-104 0 0,0 0 0 0 0,-1 0 0 0 0,0-1 0 0 0,0-1 0 0 0,-1 0-1 0 0,0 0 1 0 0,-1-1 0 0 0,0 0 0 0 0,-1-1 0 0 0,0 0 0 0 0,-1 0-1 0 0,-1 0 1 0 0,1-1 0 0 0,-2 0 0 0 0,0-1 0 0 0,-1 1 0 0 0,0-1-1 0 0,-1 0 1 0 0,0 0 0 0 0,-1 0 0 0 0,-1 0 0 0 0,0-1 104 0 0,-1-3 95 0 0,-1 1 0 0 0,-1 0 0 0 0,0 0-1 0 0,-2 0 1 0 0,1 0 0 0 0,-2 0 0 0 0,-1 1 0 0 0,0 0 0 0 0,0 0 0 0 0,-2 0 0 0 0,-3-4-95 0 0,7 10 201 0 0,-1 1 0 0 0,0-1 0 0 0,-1 1 0 0 0,0 0 1 0 0,-1 0-1 0 0,1 1 0 0 0,-2 0 0 0 0,1 0 0 0 0,-1 1 0 0 0,0-1 1 0 0,-1 2-1 0 0,1-1 0 0 0,-1 1 0 0 0,-1 1 0 0 0,1 0 0 0 0,-1 0 0 0 0,0 1 1 0 0,0 0-1 0 0,0 0 0 0 0,-7 0-201 0 0,13 6 42 0 0,0 0 1 0 0,0 0 0 0 0,1 0-1 0 0,-1 1 1 0 0,0-1-1 0 0,1 1 1 0 0,0 0 0 0 0,0 0-1 0 0,0 0 1 0 0,0 1-1 0 0,0-1 1 0 0,0 1-1 0 0,1 0 1 0 0,0-1 0 0 0,0 1-1 0 0,0 0 1 0 0,0 0-1 0 0,0 1 1 0 0,1-1-1 0 0,0 0 1 0 0,0 0 0 0 0,0 1-1 0 0,0-1 1 0 0,1 1-1 0 0,0-1 1 0 0,0 0-1 0 0,0 1 1 0 0,0-1 0 0 0,1 1-1 0 0,-1-1 1 0 0,1 0-1 0 0,1 3-42 0 0,-2-3 33 0 0,4 26-185 0 0,2 0 0 0 0,0 0 0 0 0,2-1 0 0 0,2 0 0 0 0,0 0 0 0 0,2-1 1 0 0,1-1-1 0 0,11 19 152 0 0,20 46-2005 0 0,37 115-3071 0 0,-66-159 3950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2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0 867 1868 0 0,'0'0'638'0'0,"5"-1"-60"0"0,206-13 1558 0 0,-71-5-1749 0 0,-1-7 1 0 0,-2-5-1 0 0,0-7 1 0 0,23-14-388 0 0,-52-12-797 0 0,-108 63 768 0 0,-1 0-1 0 0,1-1 0 0 0,-1 1 1 0 0,0 0-1 0 0,0 0 1 0 0,1 0-1 0 0,-1-1 0 0 0,0 1 1 0 0,0 0-1 0 0,0 0 1 0 0,-1 0-1 0 0,1 1 1 0 0,0-1-1 0 0,0 0 0 0 0,0 0 1 0 0,-1 1-1 0 0,1-1 1 0 0,0 0-1 0 0,-1 1 0 0 0,1-1 1 0 0,0 1-1 0 0,-1 0 1 0 0,1-1-1 0 0,-1 1 0 0 0,1 0 1 0 0,0 0-1 0 0,-1 0 1 0 0,1 0-1 0 0,-1 0 0 0 0,1 0 1 0 0,-1 1-1 0 0,1-1 1 0 0,0 0-1 0 0,-2 1 30 0 0,-32 4 38 0 0,0 2 1 0 0,0 2-1 0 0,1 0 1 0 0,0 3-1 0 0,1 1 0 0 0,0 1 1 0 0,1 2-1 0 0,1 1 0 0 0,0 1 1 0 0,2 2-1 0 0,-23 19-38 0 0,39-30 67 0 0,0 0 1 0 0,1 1-1 0 0,0 0 0 0 0,1 1 0 0 0,0 0 0 0 0,1 1 1 0 0,0 0-1 0 0,0 1 0 0 0,2 0 0 0 0,-1 0 0 0 0,2 1 1 0 0,0 0-1 0 0,0 0 0 0 0,2 1 0 0 0,-1 0 0 0 0,2 0 1 0 0,0 0-1 0 0,1 0 0 0 0,1 1 0 0 0,-1 6-67 0 0,4-17 30 0 0,-1 1 0 0 0,1-1 0 0 0,0 1-1 0 0,0-1 1 0 0,1 0 0 0 0,-1 0 0 0 0,1 1 0 0 0,0-1-1 0 0,1 0 1 0 0,-1 0 0 0 0,1-1 0 0 0,0 1-1 0 0,0-1 1 0 0,1 1 0 0 0,-1-1 0 0 0,1 0 0 0 0,0 0-1 0 0,0 0 1 0 0,0-1 0 0 0,1 0 0 0 0,-1 0-1 0 0,1 0 1 0 0,0 0 0 0 0,0 0 0 0 0,0-1 0 0 0,0 0-1 0 0,0 0 1 0 0,1 0-30 0 0,147 23 710 0 0,-113-30-725 0 0,0-1 0 0 0,0-3 0 0 0,-1-1 0 0 0,0-2 0 0 0,0-1 0 0 0,-1-3 0 0 0,-1 0 0 0 0,-1-3 0 0 0,-1-1 0 0 0,0-1 0 0 0,-2-2 0 0 0,0-2 0 0 0,-2-1 0 0 0,0-1 0 0 0,6-9 15 0 0,25-23-242 0 0,142-101-502 0 0,-198 157 733 0 0,-1 1 1 0 0,0-1-1 0 0,0 1 0 0 0,1 0 0 0 0,0 1 1 0 0,-1-1-1 0 0,1 1 0 0 0,0 0 1 0 0,-1 1-1 0 0,1-1 0 0 0,0 1 0 0 0,0 0 1 0 0,-1 1-1 0 0,1-1 0 0 0,0 1 1 0 0,0 0-1 0 0,-1 1 0 0 0,1-1 0 0 0,-1 1 1 0 0,1 0-1 0 0,-1 1 0 0 0,0-1 1 0 0,0 1-1 0 0,0 0 0 0 0,0 0 0 0 0,0 1 1 0 0,-1-1-1 0 0,1 1 0 0 0,-1 0 1 0 0,0 0-1 0 0,0 1 0 0 0,-1-1 0 0 0,1 1 1 0 0,-1 0-1 0 0,0 0 0 0 0,2 4 11 0 0,5 10 17 0 0,0 0 0 0 0,-1 1 0 0 0,-2 0 0 0 0,0 1 0 0 0,0-1-1 0 0,-2 1 1 0 0,-1 0 0 0 0,-1 1 0 0 0,0 8-17 0 0,-2-21-29 0 0,0 1 1 0 0,-1 0-1 0 0,0 0 1 0 0,-1 0-1 0 0,0-1 1 0 0,0 1-1 0 0,-1 0 0 0 0,-1-1 1 0 0,1 1-1 0 0,-1-1 1 0 0,-1 0-1 0 0,0 0 1 0 0,0 0-1 0 0,-1 0 1 0 0,0-1-1 0 0,-1 0 0 0 0,0 0 1 0 0,0 0-1 0 0,0-1 1 0 0,-1 0-1 0 0,0 0 1 0 0,0-1-1 0 0,-1 0 0 0 0,0 0 1 0 0,-2 1 28 0 0,-58 1-2616 0 0,44-27 1354 0 0</inkml:trace>
  <inkml:trace contextRef="#ctx0" brushRef="#br0" timeOffset="436.619">1917 275 1140 0 0,'48'-94'4268'0'0,"-59"222"-1938"0"0,9 73-1474 0 0,31 78-503 0 0,-17-22-95 0 0,-11-247-344 0 0,-1 0-1 0 0,0 0 1 0 0,0 0 0 0 0,-1 0-1 0 0,0-1 1 0 0,-1 1 0 0 0,0 0-1 0 0,-1 0 1 0 0,0-1 0 0 0,0 0-1 0 0,-1 0 1 0 0,0 0 0 0 0,-1 0-1 0 0,0 0 1 0 0,0-1 0 0 0,-1 0-1 0 0,0 0 1 0 0,0 0 0 0 0,-1-1-1 0 0,0 0 1 0 0,0 0 0 0 0,-1-1-1 0 0,0 0 1 0 0,0 0 0 0 0,-1 0 86 0 0,5-7-55 0 0,1 0 1 0 0,-1-1 0 0 0,1 1-1 0 0,-1-1 1 0 0,1 0 0 0 0,0 0-1 0 0,0 0 1 0 0,0 0 0 0 0,0 0 0 0 0,0-1-1 0 0,0 0 1 0 0,0 1 0 0 0,1-1-1 0 0,0 0 1 0 0,-1 0 0 0 0,1 0-1 0 0,0 0 1 0 0,0-1 0 0 0,1 1-1 0 0,-1-1 1 0 0,1 1 0 0 0,-1-1 0 0 0,1 1-1 0 0,0-2 55 0 0,-1 1-66 0 0,-1-10 100 0 0,-1 0 0 0 0,2 0 1 0 0,0-1-1 0 0,1 1 0 0 0,0 0 1 0 0,1-1-1 0 0,0 1 0 0 0,2-1 1 0 0,0 1-1 0 0,0 0 0 0 0,1 0 1 0 0,1 0-1 0 0,0 0 0 0 0,1 0 1 0 0,0 1-1 0 0,1 0 0 0 0,1 0 1 0 0,0 0-1 0 0,1 1 0 0 0,0 0 1 0 0,1 1-1 0 0,0-1 0 0 0,1 2 1 0 0,0 0-1 0 0,1 0 0 0 0,0 0 1 0 0,0 2-1 0 0,1-1 0 0 0,0 1 1 0 0,1 1-1 0 0,0 0 0 0 0,0 1 1 0 0,0 1-1 0 0,2-1-34 0 0,0-1 117 0 0,1 0-1 0 0,0 1 1 0 0,0 0-1 0 0,0 2 1 0 0,1 0-1 0 0,0 0 1 0 0,0 2 0 0 0,0 0-1 0 0,0 1 1 0 0,0 1-1 0 0,0 0 1 0 0,0 2-1 0 0,7 1-116 0 0,-17-2 29 0 0,0 1 0 0 0,-1-1-1 0 0,1 2 1 0 0,-1-1-1 0 0,1 1 1 0 0,-1 0 0 0 0,0 0-1 0 0,0 1 1 0 0,0-1-1 0 0,-1 1 1 0 0,1 1 0 0 0,-1-1-1 0 0,0 1 1 0 0,-1 0-1 0 0,1 0 1 0 0,-1 0-1 0 0,0 1 1 0 0,0 0 0 0 0,0 0-1 0 0,-1 0 1 0 0,0 0-1 0 0,0 0 1 0 0,0 0 0 0 0,-1 1-1 0 0,0-1 1 0 0,-1 1-1 0 0,1 0 1 0 0,-1 0 0 0 0,0 0-1 0 0,-1-1 1 0 0,0 1-1 0 0,0 0 1 0 0,0 0 0 0 0,-1 1-29 0 0,-3 0-88 0 0,1 0 1 0 0,-2 1 0 0 0,1-1 0 0 0,-1-1 0 0 0,0 1 0 0 0,-1-1 0 0 0,0 0 0 0 0,0 0 0 0 0,-1-1 0 0 0,1 0 0 0 0,-1 0 0 0 0,-1 0 0 0 0,1-1 0 0 0,-1 0 0 0 0,0 0 0 0 0,-8 3 87 0 0,10-6-209 0 0,1 1 0 0 0,-1-1 0 0 0,0 0 1 0 0,0-1-1 0 0,0 1 0 0 0,0-1 0 0 0,0 0 0 0 0,0-1 0 0 0,-1 1 1 0 0,1-1-1 0 0,0-1 0 0 0,0 1 0 0 0,0-1 0 0 0,0 0 1 0 0,0 0-1 0 0,0-1 0 0 0,0 0 0 0 0,0 0 0 0 0,0 0 0 0 0,1-1 1 0 0,-1 0-1 0 0,1 0 0 0 0,-1 0 0 0 0,1 0 0 0 0,-4-5 209 0 0,-12-14-1450 0 0</inkml:trace>
  <inkml:trace contextRef="#ctx0" brushRef="#br0" timeOffset="705.172">2320 437 1316 0 0,'0'-5'856'0'0,"0"1"-304"0"0,-2 1-124 0 0,-1 1-104 0 0,1 1-32 0 0,-3 1-344 0 0,3 1-188 0 0,-2-1-84 0 0,3 0-232 0 0,-1 0-484 0 0</inkml:trace>
  <inkml:trace contextRef="#ctx0" brushRef="#br0" timeOffset="1182.956">2571 913 1256 0 0,'40'132'4594'0'0,"-50"-170"-1565"0"0,17-69-2466 0 0,-4 95-600 0 0,1 1 1 0 0,0 0 0 0 0,0 0 0 0 0,1 0 0 0 0,1 1 0 0 0,0 0 0 0 0,0 0 0 0 0,1 0 0 0 0,0 1-1 0 0,1 0 1 0 0,0 0 0 0 0,0 1 0 0 0,1 0 0 0 0,0 0 0 0 0,0 1 0 0 0,1 0 0 0 0,0 1-1 0 0,9-4 37 0 0,31 21-514 0 0,-40-6 475 0 0,-1 1 0 0 0,0 0 0 0 0,0 0 0 0 0,0 1 0 0 0,-1 0 0 0 0,0 0 0 0 0,-1 1 0 0 0,1 0 0 0 0,-2 0 0 0 0,1 1 0 0 0,-1-1 0 0 0,0 2 0 0 0,-1-1 0 0 0,0 1 0 0 0,0-1-1 0 0,-1 1 1 0 0,-1 1 0 0 0,1-1 0 0 0,-2 0 0 0 0,1 1 0 0 0,-2 0 0 0 0,1-1 0 0 0,-1 1 0 0 0,-1 0 0 0 0,0 3 39 0 0,-2-6 80 0 0,0 1 0 0 0,0-1 0 0 0,-1-1-1 0 0,0 1 1 0 0,0 0 0 0 0,-1-1 0 0 0,0 1 0 0 0,-1-1-1 0 0,1 0 1 0 0,-1-1 0 0 0,-1 1 0 0 0,1-1-1 0 0,-1 0 1 0 0,0 0 0 0 0,0-1 0 0 0,-1 0 0 0 0,0 0-1 0 0,0 0 1 0 0,0-1 0 0 0,0 0 0 0 0,-1 0-1 0 0,1-1 1 0 0,-5 1-80 0 0,11-3 10 0 0,0-1-1 0 0,0 1 1 0 0,0-1-1 0 0,-1 1 1 0 0,1-1 0 0 0,0 0-1 0 0,0 1 1 0 0,0-1-1 0 0,0 0 1 0 0,0 0-1 0 0,-1 0 1 0 0,1 0-1 0 0,0 0 1 0 0,0 0 0 0 0,0 0-1 0 0,-1 0 1 0 0,1-1-1 0 0,0 1 1 0 0,0 0-1 0 0,0-1 1 0 0,0 1 0 0 0,0-1-1 0 0,0 1 1 0 0,0-1-1 0 0,0 1 1 0 0,0-1-1 0 0,0 0 1 0 0,0 0 0 0 0,0 1-1 0 0,0-1 1 0 0,0 0-1 0 0,1 0 1 0 0,-1 0-1 0 0,0 0 1 0 0,1 0-1 0 0,-1 0 1 0 0,0 0 0 0 0,1 0-1 0 0,-1 0 1 0 0,1 0-1 0 0,0 0 1 0 0,-1-1-1 0 0,1 1 1 0 0,0 0 0 0 0,0 0-1 0 0,0 0 1 0 0,0 0-1 0 0,0-1 1 0 0,0 1-1 0 0,0 0 1 0 0,0 0-1 0 0,0 0 1 0 0,0-1 0 0 0,1 1-1 0 0,-1 0 1 0 0,0 0-1 0 0,1 0 1 0 0,-1 0-1 0 0,1 0 1 0 0,0 0 0 0 0,-1 0-1 0 0,1 0 1 0 0,0 0-1 0 0,-1 0 1 0 0,1 0-1 0 0,0 0 1 0 0,1 0-10 0 0,7-20-89 0 0,2 0-1 0 0,0 1 1 0 0,1 1 0 0 0,1 0 0 0 0,1 0 0 0 0,1 1-1 0 0,0 1 1 0 0,1 1 0 0 0,1 0 0 0 0,1 1-1 0 0,0 1 1 0 0,20-12 89 0 0,-33 21-53 0 0,0-1-1 0 0,0 1 1 0 0,1 1 0 0 0,0-1-1 0 0,0 1 1 0 0,0 0 0 0 0,1 1-1 0 0,-1-1 1 0 0,1 1 0 0 0,0 1-1 0 0,0-1 1 0 0,0 1 0 0 0,0 0-1 0 0,1 1 1 0 0,-1-1-1 0 0,0 2 1 0 0,1-1 0 0 0,-1 1-1 0 0,0 0 1 0 0,1 0 0 0 0,-1 1-1 0 0,0 0 1 0 0,1 0 0 0 0,-1 1-1 0 0,0 0 1 0 0,0 0 0 0 0,0 1-1 0 0,0 0 1 0 0,-1 0-1 0 0,1 1 1 0 0,-1-1 0 0 0,0 2-1 0 0,0-1 1 0 0,0 0 0 0 0,0 1-1 0 0,-1 0 1 0 0,0 1 0 0 0,0-1-1 0 0,3 4 54 0 0,11 55 96 0 0,-18-57-91 0 0,-1-1-1 0 0,1 1 1 0 0,0-1-1 0 0,1 0 0 0 0,-1 0 1 0 0,1 0-1 0 0,0 0 1 0 0,1 0-1 0 0,0 0 1 0 0,0 0-1 0 0,0-1 0 0 0,0 1 1 0 0,1-1-1 0 0,0 0 1 0 0,0 0-1 0 0,0-1 0 0 0,1 1 1 0 0,0-1-1 0 0,0 0 1 0 0,0 0-1 0 0,0 0 0 0 0,0-1 1 0 0,1 0-1 0 0,-1 0 1 0 0,1 0-1 0 0,5 1-4 0 0,6-2-424 0 0,0-1-1 0 0,0-1 1 0 0,0-1 0 0 0,0-1 0 0 0,0 0-1 0 0,0-1 1 0 0,0 0 0 0 0,-1-2-1 0 0,14-5 425 0 0,-6 4-653 0 0,16-6-483 0 0</inkml:trace>
  <inkml:trace contextRef="#ctx0" brushRef="#br0" timeOffset="1526.498">3883 743 1664 0 0,'-16'-3'227'0'0,"1"0"-1"0"0,-1 1 0 0 0,0 0 1 0 0,0 1-1 0 0,0 1 1 0 0,0 1-1 0 0,0 0 1 0 0,1 1-1 0 0,-1 1 0 0 0,0 0 1 0 0,1 1-1 0 0,0 1 1 0 0,-1 0-1 0 0,2 1 1 0 0,-1 1-1 0 0,1 0 1 0 0,0 1-1 0 0,1 0 0 0 0,-1 1 1 0 0,2 1-1 0 0,-9 8-226 0 0,20-18 17 0 0,-1 1 0 0 0,1 0-1 0 0,-1 0 1 0 0,1 0 0 0 0,0 0-1 0 0,0 0 1 0 0,-1 0-1 0 0,1 0 1 0 0,0 0 0 0 0,0 0-1 0 0,0 0 1 0 0,0 1 0 0 0,0-1-1 0 0,0 0 1 0 0,1 1 0 0 0,-1-1-1 0 0,0 1 1 0 0,1-1 0 0 0,-1 1-1 0 0,1-1 1 0 0,-1 1 0 0 0,1-1-1 0 0,0 1 1 0 0,0-1 0 0 0,0 1-1 0 0,0 0 1 0 0,0-1 0 0 0,0 1-1 0 0,0-1 1 0 0,0 1-1 0 0,0-1 1 0 0,1 1 0 0 0,-1 0-1 0 0,1-1 1 0 0,-1 1 0 0 0,1-1-1 0 0,0 0 1 0 0,0 1 0 0 0,-1-1-1 0 0,1 0 1 0 0,0 1 0 0 0,0-1-1 0 0,0 0 1 0 0,0 0 0 0 0,1 0-1 0 0,-1 1 1 0 0,0-1 0 0 0,0-1-1 0 0,1 1 1 0 0,-1 0 0 0 0,0 0-1 0 0,1 0 1 0 0,0 0-17 0 0,83 17 295 0 0,135-54-429 0 0,-116 3 166 0 0,-126 80-136 0 0,9-26 114 0 0,7-13 9 0 0,0 0-1 0 0,1 0 1 0 0,0 1 0 0 0,0 0-1 0 0,1 0 1 0 0,0 0 0 0 0,0 0 0 0 0,1 1-1 0 0,1-1 1 0 0,0 1 0 0 0,0 0-1 0 0,0 8-18 0 0,3-13-28 0 0,1-1-1 0 0,0 0 1 0 0,1 0-1 0 0,-1-1 0 0 0,1 1 1 0 0,0 0-1 0 0,0-1 1 0 0,0 0-1 0 0,0 0 1 0 0,0 0-1 0 0,1 0 0 0 0,0 0 1 0 0,-1 0-1 0 0,1-1 1 0 0,0 0-1 0 0,0 0 0 0 0,0 0 1 0 0,1 0-1 0 0,-1-1 1 0 0,0 0-1 0 0,1 1 1 0 0,-1-2-1 0 0,0 1 0 0 0,1 0 1 0 0,-1-1-1 0 0,1 0 1 0 0,0 0-1 0 0,-1 0 0 0 0,1-1 1 0 0,-1 1-1 0 0,0-1 1 0 0,1 0-1 0 0,-1 0 1 0 0,0-1-1 0 0,1 0 0 0 0,-1 1 1 0 0,0-1-1 0 0,2-2 29 0 0,151-82-2188 0 0,-111 50 1837 0 0</inkml:trace>
  <inkml:trace contextRef="#ctx0" brushRef="#br0" timeOffset="1788.403">4384 787 3912 0 0,'23'-44'212'0'0,"-2"0"-1"0"0,-2-1 0 0 0,-3-1 0 0 0,-1 0 0 0 0,-2-1 0 0 0,-2-1 1 0 0,-3 0-1 0 0,-1 0 0 0 0,-3-1 0 0 0,-2 0 0 0 0,-2-17-211 0 0,-1 54 157 0 0,0 0 0 0 0,0 0 0 0 0,-1 0 0 0 0,-1 0 0 0 0,0 0 0 0 0,-1 1 0 0 0,0-1 0 0 0,-1 1 0 0 0,0 0 0 0 0,-1 0 0 0 0,0 1 0 0 0,0-1 0 0 0,-1 1 0 0 0,-1 1 0 0 0,-1-2-157 0 0,8 9 41 0 0,-1 0-1 0 0,0 0 1 0 0,1 0 0 0 0,-1 0 0 0 0,0 0-1 0 0,0 0 1 0 0,0 1 0 0 0,0-1-1 0 0,0 1 1 0 0,0 0 0 0 0,0-1-1 0 0,-1 1 1 0 0,1 0 0 0 0,0 0-1 0 0,-1 0 1 0 0,1 1 0 0 0,-1-1-1 0 0,1 1 1 0 0,-1-1 0 0 0,1 1-1 0 0,-1 0 1 0 0,1 0 0 0 0,-1 0 0 0 0,1 0-1 0 0,-1 0 1 0 0,1 0 0 0 0,-1 1-1 0 0,1-1 1 0 0,-1 1 0 0 0,1 0-1 0 0,-1 0 1 0 0,1 0 0 0 0,0 0-1 0 0,0 0 1 0 0,-1 1 0 0 0,1-1-1 0 0,0 0 1 0 0,0 1 0 0 0,0 0-1 0 0,0-1 1 0 0,1 1 0 0 0,-1 0 0 0 0,0 0-1 0 0,1 0 1 0 0,-1 0 0 0 0,1 0-1 0 0,0 1 1 0 0,0-1-41 0 0,-49 116 588 0 0,47-92-517 0 0,2 1-1 0 0,1 0 1 0 0,0-1 0 0 0,2 1-1 0 0,1-1 1 0 0,1 1 0 0 0,6 17-71 0 0,46 143-47 0 0,4 26-1476 0 0,-44-63-3166 0 0,-35-59 2145 0 0,4-56 1265 0 0</inkml:trace>
  <inkml:trace contextRef="#ctx0" brushRef="#br0" timeOffset="2519.103">4141 755 1508 0 0,'2'-17'4847'0'0,"30"-5"-4523"0"0,2 2-1 0 0,0 1 1 0 0,1 2-1 0 0,0 1 0 0 0,1 2 1 0 0,1 2-1 0 0,0 1 1 0 0,1 1-1 0 0,16 0-323 0 0,1-4 30 0 0,548-104-3055 0 0,-858 203 2885 0 0,240-79 264 0 0,0 0 1 0 0,0 0 0 0 0,1 2 0 0 0,0 0 0 0 0,0 0 0 0 0,1 2 0 0 0,0-1 0 0 0,0 2 0 0 0,1 0 0 0 0,1 0 0 0 0,0 1 0 0 0,0 0-1 0 0,1 1 1 0 0,1 0 0 0 0,0 1 0 0 0,1 0 0 0 0,-4 9-125 0 0,12-21 153 0 0,2 0-119 0 0,1-1 0 0 0,-1 1-1 0 0,1 0 1 0 0,-1 0 0 0 0,1-1-1 0 0,-1 0 1 0 0,1 1 0 0 0,0-1-1 0 0,0 0 1 0 0,0 0-1 0 0,0 0 1 0 0,0-1 0 0 0,0 1-1 0 0,0-1 1 0 0,0 0 0 0 0,0 0-1 0 0,0 0 1 0 0,0 0 0 0 0,0 0-1 0 0,0-1 1 0 0,0 1 0 0 0,0-1-1 0 0,0 0 1 0 0,1 0-34 0 0,391-152 883 0 0,-390 152-881 0 0,0 0 0 0 0,0 1 0 0 0,-1 0 0 0 0,1 0 0 0 0,0 0 0 0 0,0 0 0 0 0,0 1 0 0 0,0 0 0 0 0,0 0 0 0 0,-1 0 0 0 0,1 1 1 0 0,0-1-1 0 0,-1 1 0 0 0,0 0 0 0 0,1 1 0 0 0,-1-1 0 0 0,0 1 0 0 0,0-1 0 0 0,0 1 0 0 0,0 1 0 0 0,-1-1 0 0 0,1 0 0 0 0,-1 1 0 0 0,0 0 1 0 0,0-1-1 0 0,0 1 0 0 0,0 1 0 0 0,-1-1 0 0 0,0 0 0 0 0,1 1-2 0 0,1 0 14 0 0,81 160 631 0 0,-36-243 1137 0 0,98-72-3018 0 0,30 30-4070 0 0,-103 72 2143 0 0,-44 29 1951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450 555 1016 0 0,'-13'-1'136'0'0,"0"-1"0"0"0,-1 1 0 0 0,1 1 0 0 0,-1 0 0 0 0,1 1 0 0 0,0 1 1 0 0,-1 0-1 0 0,1 1 0 0 0,0 0 0 0 0,0 1 0 0 0,1 0 0 0 0,-1 1 0 0 0,1 1 0 0 0,-4 2-136 0 0,0-3 136 0 0,1 1 1 0 0,0 0-1 0 0,0 1 0 0 0,1 1 0 0 0,0 0 1 0 0,0 1-1 0 0,1 1 0 0 0,0 0 1 0 0,0 0-1 0 0,2 1 0 0 0,-1 1 1 0 0,1 0-1 0 0,1 1 0 0 0,0 0 0 0 0,1 1 1 0 0,0-1-1 0 0,1 2 0 0 0,1-1 1 0 0,0 1-1 0 0,1 0 0 0 0,-3 10-136 0 0,12-20 31 0 0,0 0-1 0 0,-1-1 0 0 0,1 1 1 0 0,1-1-1 0 0,-1 0 0 0 0,1 0 1 0 0,-1 0-1 0 0,1 0 0 0 0,0 0 1 0 0,1-1-1 0 0,-1 0 0 0 0,1 0 1 0 0,-1 0-1 0 0,1-1 0 0 0,0 1 1 0 0,0-1-1 0 0,0 0 0 0 0,0-1 1 0 0,0 1-1 0 0,0-1 1 0 0,1 0-1 0 0,-1 0 0 0 0,1-1 1 0 0,-1 1-1 0 0,0-1 0 0 0,1 0 1 0 0,0-1-31 0 0,41 4-138 0 0,1-1 0 0 0,0-3 1 0 0,0-2-1 0 0,-1-3 1 0 0,47-10 137 0 0,66-24-1534 0 0,-159 39 1509 0 0,-1 0 0 0 0,1 0 0 0 0,-1 0 0 0 0,0 0 0 0 0,1 0 0 0 0,-1 0 0 0 0,0 0 0 0 0,0 0 0 0 0,0 0 0 0 0,0 0 0 0 0,1 0 0 0 0,-1 0 0 0 0,-1 0 0 0 0,1 0 0 0 0,0-1 0 0 0,0 1 0 0 0,0 0 0 0 0,-1 0 0 0 0,1 0 0 0 0,0 0 0 0 0,-1 0 0 0 0,1 0 0 0 0,-1 0 0 0 0,1 1 0 0 0,-1-1 0 0 0,1 0 0 0 0,-1 0 0 0 0,0 0 0 0 0,1 0 0 0 0,-1 1 0 0 0,0-1 0 0 0,0 0 0 0 0,0 1 0 0 0,1-1 0 0 0,-1 0 0 0 0,0 1 0 0 0,0-1 0 0 0,0 1 0 0 0,0 0 0 0 0,0-1 0 0 0,0 1 0 0 0,0 0 0 0 0,0-1 0 0 0,0 1 0 0 0,0 0 0 0 0,0 0 0 0 0,-1 0 0 0 0,1 0 0 0 0,0 0 0 0 0,0 0 0 0 0,0 0 0 0 0,0 1 0 0 0,0-1 0 0 0,0 0 0 0 0,0 0 0 0 0,-1 1 25 0 0,-333-9 2121 0 0,352 7-2072 0 0,69-22-147 0 0,-2-3 1 0 0,0-3-1 0 0,-2-4 0 0 0,-2-4 0 0 0,4-6 98 0 0,-72 36 64 0 0,1 0 0 0 0,-1 0-1 0 0,-1-2 1 0 0,0 1-1 0 0,0-1 1 0 0,0-1-1 0 0,-1 0 1 0 0,-1 0 0 0 0,0-1-1 0 0,0 0 1 0 0,-1-1-1 0 0,0 0 1 0 0,-1 0 0 0 0,-1-1-1 0 0,0 0 1 0 0,0 0-1 0 0,-1 0 1 0 0,-1 0-1 0 0,0-1 1 0 0,-1 0 0 0 0,-1 0-1 0 0,0 0 1 0 0,-1 0-1 0 0,0 0 1 0 0,-1 0 0 0 0,-1 0-1 0 0,0-1 1 0 0,-1 1-1 0 0,0 0 1 0 0,-2 1-1 0 0,1-1 1 0 0,-1 0 0 0 0,-4-5-64 0 0,0 2 272 0 0,-2-1 1 0 0,0 1-1 0 0,-1 1 0 0 0,-1 0 1 0 0,0 1-1 0 0,-1 0 1 0 0,-1 1-1 0 0,0 0 1 0 0,-1 1-1 0 0,0 1 1 0 0,-10-6-273 0 0,23 16 44 0 0,-1 1 1 0 0,0-1-1 0 0,0 1 1 0 0,0-1 0 0 0,0 1-1 0 0,0 0 1 0 0,0 0-1 0 0,0 0 1 0 0,0 1-1 0 0,0-1 1 0 0,0 1 0 0 0,0 0-1 0 0,-1-1 1 0 0,1 1-1 0 0,0 1 1 0 0,0-1 0 0 0,0 0-1 0 0,0 1 1 0 0,0 0-1 0 0,-1 0 1 0 0,1 0 0 0 0,0 0-1 0 0,1 0 1 0 0,-1 0-1 0 0,0 1 1 0 0,0 0-1 0 0,0-1 1 0 0,1 1 0 0 0,-1 0-1 0 0,1 0 1 0 0,0 0-1 0 0,-1 1 1 0 0,1-1 0 0 0,0 0-1 0 0,0 1 1 0 0,1 0-1 0 0,-1-1 1 0 0,0 1 0 0 0,1 0-1 0 0,0 0 1 0 0,-1 0-1 0 0,1 0 1 0 0,0 0-1 0 0,1 0 1 0 0,-1 1-45 0 0,-29 152 459 0 0,52 174-145 0 0,88 250-1918 0 0,-66-192-5983 0 0,-39-349 6257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1332 0 0,'7'0'2315'0'0,"34"2"7826"0"0,-31 1-10396 0 0,-4 3-3797 0 0,-10 0-205 0 0,-16 4 2705 0 0,-2-3 336 0 0,-1 0 84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31 1544 0 0,'-9'-10'1127'0'0,"8"9"-1036"0"0,1 0 0 0 0,-1 0 0 0 0,1 0 1 0 0,-1 0-1 0 0,1-1 0 0 0,-1 1 0 0 0,0 0 0 0 0,1 0 1 0 0,-1 1-1 0 0,0-1 0 0 0,0 0 0 0 0,0 0 0 0 0,0 0 1 0 0,0 0-1 0 0,0 1 0 0 0,0-1 0 0 0,0 0 0 0 0,0 1 1 0 0,0-1-1 0 0,0 1 0 0 0,0-1 0 0 0,0 1 0 0 0,0 0 0 0 0,-1-1 1 0 0,1 1-1 0 0,0 0 0 0 0,0 0 0 0 0,0 0 0 0 0,-1 0 1 0 0,1 0-1 0 0,0 0 0 0 0,0 0 0 0 0,0 0 0 0 0,-1 0 1 0 0,1 1-1 0 0,0-1 0 0 0,0 0 0 0 0,0 1 0 0 0,0-1 1 0 0,0 1-1 0 0,-1-1 0 0 0,1 1 0 0 0,0 0 0 0 0,0 0 1 0 0,1-1-1 0 0,-1 1 0 0 0,0 0 0 0 0,0 0 0 0 0,0 0 1 0 0,0 0-1 0 0,1 0 0 0 0,-1 0 0 0 0,0 0 0 0 0,1 0 0 0 0,-1 0 1 0 0,1 0-1 0 0,-1 0 0 0 0,1 1-91 0 0,-7 15 157 0 0,0 0 0 0 0,2 0 0 0 0,0 1 0 0 0,1 0 0 0 0,0 0 0 0 0,2 0 1 0 0,0 1-1 0 0,1-1 0 0 0,1 1 0 0 0,2 15-157 0 0,-2-1 247 0 0,33 185 260 0 0,10-1-98 0 0,7 39-662 0 0,-37-83-2934 0 0,-13-169 3005 0 0,1 1 1 0 0,-1-1-1 0 0,-1 1 1 0 0,1-1-1 0 0,0 1 0 0 0,-1-1 1 0 0,0 0-1 0 0,0 1 1 0 0,-1-1-1 0 0,1 0 0 0 0,-1 1 1 0 0,0-1-1 0 0,0 0 1 0 0,0 0-1 0 0,-1-1 0 0 0,1 1 1 0 0,-1 0-1 0 0,0-1 1 0 0,0 0-1 0 0,0 1 0 0 0,-3 1 182 0 0,-7 2-1292 0 0</inkml:trace>
  <inkml:trace contextRef="#ctx0" brushRef="#br0" timeOffset="543.448">31 449 2036 0 0,'42'-128'4451'0'0,"-43"97"-3224"0"0,-13 20-1077 0 0,13 11-130 0 0,0 0-1 0 0,1-1 1 0 0,-1 1-1 0 0,1 0 1 0 0,-1 0-1 0 0,0-1 1 0 0,1 1 0 0 0,-1-1-1 0 0,1 1 1 0 0,-1 0-1 0 0,1-1 1 0 0,0 1-1 0 0,-1-1 1 0 0,1 1 0 0 0,-1-1-1 0 0,1 1 1 0 0,0-1-1 0 0,-1 0 1 0 0,1 1-1 0 0,0-1 1 0 0,0 1 0 0 0,-1-1-1 0 0,1 0 1 0 0,0 1-1 0 0,0-1 1 0 0,0 0-1 0 0,0 1 1 0 0,0-1 0 0 0,0 0-1 0 0,0 1 1 0 0,0-1-1 0 0,0 1 1 0 0,0-1-1 0 0,0 0 1 0 0,0 1-1 0 0,1-1 1 0 0,-1 0 0 0 0,0 1-1 0 0,0-1 1 0 0,1 1-1 0 0,-1-1 1 0 0,0 0-1 0 0,1 1 1 0 0,-1-1 0 0 0,1 1-1 0 0,-1-1 1 0 0,0 1-1 0 0,1 0 1 0 0,-1-1-1 0 0,1 1 1 0 0,0-1 0 0 0,-1 1-1 0 0,1 0 1 0 0,-1-1-1 0 0,1 1 1 0 0,-1 0-1 0 0,1 0 1 0 0,0-1 0 0 0,-1 1-1 0 0,1 0 1 0 0,0 0-1 0 0,-1 0 1 0 0,1 0-1 0 0,-1 0 1 0 0,1 0 0 0 0,0 0-20 0 0,16-8 24 0 0,0 1 1 0 0,1 1 0 0 0,0 0 0 0 0,0 1 0 0 0,1 1 0 0 0,-1 1 0 0 0,1 1 0 0 0,0 0 0 0 0,-1 1 0 0 0,1 1 0 0 0,5 1-25 0 0,-15 0 11 0 0,0-1 0 0 0,1 1-1 0 0,-1 1 1 0 0,0-1 0 0 0,0 2-1 0 0,0-1 1 0 0,0 1 0 0 0,0 0-1 0 0,0 1 1 0 0,-1 0 0 0 0,0 1-1 0 0,0 0 1 0 0,0 0 0 0 0,0 0-1 0 0,-1 1 1 0 0,0 0 0 0 0,0 1-1 0 0,-1-1 1 0 0,1 2 0 0 0,-2-1-1 0 0,1 0 1 0 0,-1 1 0 0 0,0 0-1 0 0,0 0 1 0 0,-1 1 0 0 0,0-1-1 0 0,-1 1 1 0 0,0 0 0 0 0,0 0-1 0 0,-1 0 1 0 0,0 0 0 0 0,0 8-11 0 0,-4-6 38 0 0,-2 0 1 0 0,0-1-1 0 0,0 1 1 0 0,-1-1 0 0 0,0 0-1 0 0,0-1 1 0 0,-1 1 0 0 0,-1-1-1 0 0,0 0 1 0 0,0 0 0 0 0,-1-1-1 0 0,1 0 1 0 0,-2-1-1 0 0,1 1 1 0 0,-1-2 0 0 0,0 1-1 0 0,-1-1 1 0 0,0-1 0 0 0,-9 5-39 0 0,-8 7-52 0 0,-1-1 0 0 0,-1-2 0 0 0,0 0 0 0 0,-1-2 0 0 0,0-2 0 0 0,0 0 0 0 0,-1-2 0 0 0,-9 0 52 0 0,30-26-2341 0 0,13 12 2017 0 0,0 0 1 0 0,1-1-1 0 0,0 2 1 0 0,0-1-1 0 0,0 0 1 0 0,1 1-1 0 0,-1 0 0 0 0,1 0 1 0 0,1 0-1 0 0,-1 1 1 0 0,1-1-1 0 0,-1 1 1 0 0,1 1-1 0 0,0-1 1 0 0,4-1 323 0 0,-3 1-313 0 0,28-20-842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16 358 1100 0 0,'0'0'391'0'0,"-4"-23"909"0"0,-8-5-829 0 0,66 70-64 0 0,143 263 99 0 0,67 132 345 0 0,-217-362 1530 0 0,-46-74-1943 0 0,19-27 316 0 0,51-199 464 0 0,-53 145-1035 0 0,198-631 661 0 0,-173 587-2537 0 0,-30 123-1278 0 0,3 21 2659 0 0,-15-19-1 0 0,28 56-1609 0 0,-15-25 1037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0 908 0 0,'15'5'195'0'0,"1"1"0"0"0,-1 0 0 0 0,0 1 0 0 0,0 1 0 0 0,0 0 0 0 0,-1 1 0 0 0,-1 0 0 0 0,0 2-1 0 0,0-1 1 0 0,-1 1 0 0 0,0 1 0 0 0,-1 0 0 0 0,0 1 0 0 0,-1 0 0 0 0,0 1 0 0 0,-1 0 0 0 0,-1 0 0 0 0,0 2-195 0 0,15 30 388 0 0,-2 1-1 0 0,-2 1 1 0 0,-2 0 0 0 0,-3 1 0 0 0,2 16-388 0 0,-6-27 277 0 0,-2 0-1 0 0,-2 1 1 0 0,-1 0 0 0 0,-2 0-1 0 0,-2 0 1 0 0,-1 1 0 0 0,-5 26-277 0 0,-7 1 65 0 0,-3 0-1 0 0,-3-1 1 0 0,-3 0 0 0 0,-3-2 0 0 0,-15 28-65 0 0,18-43-219 0 0,15-33-325 0 0,0-1 0 0 0,-1 1 0 0 0,-1-1 0 0 0,0 0 0 0 0,-1-1-1 0 0,0 1 1 0 0,-2-2 0 0 0,1 0 0 0 0,-12 11 544 0 0,-4-6-1421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903 191 1636 0 0,'-1'-1'68'0'0,"1"0"0"0"0,-1 0-1 0 0,1 1 1 0 0,-1-1 0 0 0,1 0-1 0 0,-1 1 1 0 0,0-1 0 0 0,1 0 0 0 0,-1 1-1 0 0,0-1 1 0 0,1 1 0 0 0,-1-1-1 0 0,0 1 1 0 0,0-1 0 0 0,0 1-1 0 0,1-1 1 0 0,-1 1 0 0 0,0 0 0 0 0,0-1-1 0 0,0 1 1 0 0,0 0 0 0 0,0 0-1 0 0,0 0 1 0 0,0 0 0 0 0,1 0 0 0 0,-1 0-1 0 0,0 0 1 0 0,0 0 0 0 0,0 0-1 0 0,0 0 1 0 0,0 0 0 0 0,0 1-1 0 0,0-1 1 0 0,0 0 0 0 0,1 1 0 0 0,-1-1-1 0 0,0 1 1 0 0,0-1 0 0 0,0 1-1 0 0,1-1 1 0 0,-1 1 0 0 0,0-1 0 0 0,1 1-1 0 0,-1 0 1 0 0,0-1 0 0 0,1 1-1 0 0,-1 0 1 0 0,1-1 0 0 0,-1 1-1 0 0,1 0 1 0 0,-1 0 0 0 0,1 0 0 0 0,0 0-1 0 0,-1-1 1 0 0,1 1 0 0 0,0 1-68 0 0,-26 49 369 0 0,21-20-261 0 0,1 0 0 0 0,1 1 0 0 0,2-1 1 0 0,2 1-1 0 0,0-1 0 0 0,2 1 0 0 0,2-1 0 0 0,0 0 0 0 0,3 0 0 0 0,0-1 0 0 0,9 21-108 0 0,35 216-118 0 0,-52-254-207 0 0,1-1 0 0 0,-2 0 0 0 0,0 0 0 0 0,0 0 0 0 0,-1 0 0 0 0,0 0 0 0 0,-1 0 0 0 0,-1 0 0 0 0,0-1 0 0 0,0 0 0 0 0,-1 1 0 0 0,-1-2 0 0 0,0 1 0 0 0,-4 5 325 0 0,-8 4-1430 0 0</inkml:trace>
  <inkml:trace contextRef="#ctx0" brushRef="#br0" timeOffset="217.936">421 368 1844 0 0,'2'-54'4841'0'0,"57"38"-3776"0"0,320 9-1292 0 0,-126 24-4948 0 0,-212-17 3791 0 0</inkml:trace>
  <inkml:trace contextRef="#ctx0" brushRef="#br0" timeOffset="482.782">369 1 996 0 0,'-23'10'197'0'0,"-1"1"0"0"0,2 1 1 0 0,0 1-1 0 0,0 0 0 0 0,1 2 0 0 0,1 1 0 0 0,0 1 0 0 0,1 0 0 0 0,1 1 1 0 0,1 1-1 0 0,1 1 0 0 0,0 0 0 0 0,1 1 0 0 0,2 1 0 0 0,0 0 0 0 0,1 1 1 0 0,2 0-1 0 0,0 1 0 0 0,1 0 0 0 0,2 1 0 0 0,0 0 0 0 0,2 0 1 0 0,-2 17-198 0 0,9 67 345 0 0,7-74-234 0 0,0 0 1 0 0,2-1-1 0 0,2 0 1 0 0,1-1-1 0 0,2 0 1 0 0,1-1-1 0 0,18 24-111 0 0,-1-8-179 0 0,2-1 0 0 0,3-2 0 0 0,1-2 0 0 0,2-1 0 0 0,2-2 0 0 0,1-3 0 0 0,3-1 0 0 0,0-3 0 0 0,2-1-1 0 0,2-3 1 0 0,29 11 179 0 0,-22-18-1173 0 0,-3-9-276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4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1088 0 0,'11'15'600'0'0,"-3"-2"-84"0"0,0 4 152 0 0,-3 3-60 0 0,-3 0-160 0 0,-2 3-20 0 0,0-8 8 0 0,0 5-24 0 0,-22 27-35 0 0,8-22-205 0 0,-7 3-108 0 0,5-5-4 0 0,-9 1-384 0 0,5-6-213 0 0,-1-1-311 0 0,7-2 60 0 0,-2-5-620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19 168 1492 0 0,'0'0'656'0'0,"-18"-4"1416"0"0,22-2-1994 0 0,1 0 1 0 0,0 0-1 0 0,0 0 1 0 0,1 1-1 0 0,0 0 1 0 0,0 0-1 0 0,0 0 0 0 0,0 0 1 0 0,1 1-1 0 0,-1 1 1 0 0,1-1-1 0 0,0 1 1 0 0,0 0-1 0 0,1 0 1 0 0,-1 1-1 0 0,1 0 1 0 0,-1 0-1 0 0,1 1 1 0 0,-1 0-1 0 0,1 0 0 0 0,7 1-78 0 0,2-3 155 0 0,152-31-356 0 0,1 8 0 0 0,55 3 201 0 0,-160 25-2163 0 0,-3 10 862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 1532 0 0,'-12'24'2685'0'0,"57"-22"-1071"0"0,-26-3-1580 0 0,273-23 1158 0 0,56-2-4768 0 0,-275 16 2071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1228 0 0,'34'41'2238'0'0,"15"49"-1475"0"0,-5 1-1 0 0,-3 3 0 0 0,-4 1 0 0 0,-2 11-762 0 0,39 99 624 0 0,93 188 879 0 0,-167-391-1478 0 0,1-1 0 0 0,-1 1 0 0 0,1 0 0 0 0,-1-1 0 0 0,1 1 0 0 0,-1-1 0 0 0,1 1 0 0 0,0-1 0 0 0,0 1 0 0 0,-1-1 0 0 0,1 0 0 0 0,0 1 0 0 0,0-1 0 0 0,1 0-1 0 0,-1 0 1 0 0,0 0 0 0 0,0 0 0 0 0,1 0 0 0 0,-1 0 0 0 0,0 0 0 0 0,1 0 0 0 0,-1 0 0 0 0,1-1 0 0 0,-1 1 0 0 0,1 0 0 0 0,-1-1 0 0 0,1 1 0 0 0,0-1 0 0 0,-1 0 0 0 0,1 0 0 0 0,-1 0 0 0 0,1 1 0 0 0,0-1 0 0 0,-1-1 0 0 0,1 1 0 0 0,0 0 0 0 0,-1 0 0 0 0,1-1-1 0 0,-1 1 1 0 0,1-1 0 0 0,-1 1 0 0 0,1-1 0 0 0,-1 1 0 0 0,1-1 0 0 0,-1 0 0 0 0,1 0 0 0 0,-1 0 0 0 0,0 0 0 0 0,1 0 0 0 0,-1 0 0 0 0,0 0 0 0 0,0 0 0 0 0,0-1 0 0 0,0 1 0 0 0,0 0 0 0 0,0-1 0 0 0,0 1 0 0 0,-1-1 0 0 0,2 0-25 0 0,50-94 204 0 0,238-687 155 0 0,-261 693-338 0 0,-23 67-232 0 0,0 0 1 0 0,1 0 0 0 0,1 0-1 0 0,1 1 1 0 0,1 1 0 0 0,2 0-1 0 0,-1 0 1 0 0,2 1 0 0 0,1 0-1 0 0,1 1 1 0 0,2-1 210 0 0,76-22-5166 0 0,-73 39 3731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0 1664 0 0,'-50'36'415'0'0,"1"1"0"0"0,2 3 0 0 0,2 2 1 0 0,2 1-1 0 0,1 3 0 0 0,3 1 0 0 0,2 2 0 0 0,2 2 0 0 0,2 1 0 0 0,-2 10-415 0 0,17-22 175 0 0,2 2-1 0 0,1 0 0 0 0,3 0 1 0 0,1 2-1 0 0,3-1 1 0 0,1 1-1 0 0,2 0 1 0 0,1 36-175 0 0,33 74 290 0 0,-22-131-283 0 0,2 0-1 0 0,0-1 1 0 0,2 1 0 0 0,0-2-1 0 0,2 0 1 0 0,0 0-1 0 0,1-1 1 0 0,1-1-1 0 0,1 0 1 0 0,0-1 0 0 0,2-1-1 0 0,0-1 1 0 0,1 0-1 0 0,0-1 1 0 0,18 9-7 0 0,-17-12-278 0 0,1-1 1 0 0,1-1-1 0 0,0-1 0 0 0,0 0 0 0 0,1-2 1 0 0,0-1-1 0 0,0 0 0 0 0,1-2 1 0 0,0-1-1 0 0,0-1 278 0 0,26-3-1334 0 0,37-13-147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0 936 0 0,'30'62'767'0'0,"-2"2"-1"0"0,-3 0 1 0 0,-3 2-1 0 0,-3 0 1 0 0,-2 1 0 0 0,-4 1-1 0 0,-2 1 1 0 0,0 55-767 0 0,-41 106 1108 0 0,26-214-1015 0 0,-9 27-29 0 0,-1 0 0 0 0,-2-1 0 0 0,-2-1-1 0 0,-1-1 1 0 0,-3 0 0 0 0,-1-2 0 0 0,-1 0 0 0 0,-3-2-1 0 0,-1 0 1 0 0,-13 10-64 0 0,33-36-399 0 0,-1 0 0 0 0,-1-1 1 0 0,1-1-1 0 0,-1 1 0 0 0,-1-2 0 0 0,0 1 0 0 0,0-1 0 0 0,0-1 0 0 0,-1 0 0 0 0,0-1 1 0 0,0 0-1 0 0,-1 0 399 0 0,-8-6-1250 0 0,-13-12-10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4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1744 0 0,'23'-8'840'0'0,"5"0"-84"0"0,11-2-84 0 0,-3 0-144 0 0,10 0-44 0 0,9 1-52 0 0,-2-2-159 0 0,6 2-137 0 0,-4 1-8 0 0,0 3-408 0 0,0 0-301 0 0,-7-2-407 0 0,-3 4-296 0 0,-6 1-8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4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2000 0 0,'18'7'1024'0'0,"5"-4"-48"0"0,9 4-84 0 0,9-4-139 0 0,0-1-97 0 0,-15-2-92 0 0,10 0-48 0 0,8 0-64 0 0,4 0-192 0 0,7 0-112 0 0,-1 0-312 0 0,3 0 20 0 0,5 0-428 0 0,0 0-400 0 0,68-15 76 0 0,-64 10-637 0 0,-6-2 45 0 0,-1 1-40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3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0 948 0 0,'-22'33'393'0'0,"2"1"-1"0"0,2 0 0 0 0,1 1 1 0 0,1 1-1 0 0,2 1 1 0 0,2 0-1 0 0,1 1 1 0 0,2 0-1 0 0,0 9-392 0 0,1-14 202 0 0,-5 23-93 0 0,-46 167 357 0 0,5-80-3017 0 0,39-111 1329 0 0</inkml:trace>
  <inkml:trace contextRef="#ctx0" brushRef="#br0" timeOffset="252.42">8 182 1248 0 0,'-1'0'75'0'0,"0"-1"1"0"0,1 1-1 0 0,-1-1 1 0 0,1 0-1 0 0,-1 1 0 0 0,1-1 1 0 0,-1 1-1 0 0,1-1 0 0 0,-1 0 1 0 0,1 0-1 0 0,0 1 0 0 0,-1-1 1 0 0,1 0-1 0 0,0 1 1 0 0,0-1-1 0 0,0 0 0 0 0,-1 0 1 0 0,1 0-1 0 0,0 1 0 0 0,0-1 1 0 0,0 0-1 0 0,0 0 0 0 0,0 1 1 0 0,0-1-1 0 0,1 0 0 0 0,-1 0 1 0 0,0 0-1 0 0,0 1 1 0 0,0-1-1 0 0,1 0 0 0 0,-1 1 1 0 0,1-1-1 0 0,-1 0 0 0 0,0 0 1 0 0,1 1-1 0 0,-1-1 0 0 0,1 1 1 0 0,-1-1-1 0 0,1 0 0 0 0,-1 1 1 0 0,1-1-1 0 0,0 1 1 0 0,-1 0-1 0 0,1-1 0 0 0,0 1 1 0 0,-1-1-1 0 0,1 1 0 0 0,0 0 1 0 0,0-1-1 0 0,-1 1 0 0 0,1 0 1 0 0,0 0-1 0 0,0 0 1 0 0,-1 0-1 0 0,1 0 0 0 0,0 0 1 0 0,0 0-1 0 0,0 0 0 0 0,-1 0 1 0 0,1 0-1 0 0,0 0 0 0 0,0 0 1 0 0,-1 0-1 0 0,1 1 0 0 0,0-1 1 0 0,0 0-1 0 0,-1 0 1 0 0,1 1-1 0 0,0-1-75 0 0,334 226 1851 0 0,-68-53-2610 0 0,-97-48-4241 0 0,-141-104 3516 0 0</inkml:trace>
  <inkml:trace contextRef="#ctx0" brushRef="#br0" timeOffset="611.064">1329 372 1008 0 0,'-32'49'2632'0'0,"-399"484"3639"0"0,323-399-5801 0 0,-88 129-3832 0 0,179-229-790 0 0,16-33 2837 0 0</inkml:trace>
  <inkml:trace contextRef="#ctx0" brushRef="#br0" timeOffset="1385.4">1222 892 1204 0 0,'9'1'2824'0'0,"11"65"-1962"0"0,-20-66-846 0 0,17 89 640 0 0,-4 0 1 0 0,-3 1-1 0 0,-4 0 0 0 0,-5 5-656 0 0,-34 71 1731 0 0,29-287-838 0 0,10 86-955 0 0,2 0 0 0 0,2 1 0 0 0,1 0 0 0 0,2 0 1 0 0,1 1-1 0 0,1 1 0 0 0,2 0 0 0 0,2 1 0 0 0,0 1 0 0 0,23-26 62 0 0,-39 52-39 0 0,0 0 1 0 0,0 1-1 0 0,1-1 0 0 0,-1 1 0 0 0,1 0 1 0 0,-1 0-1 0 0,1 0 0 0 0,0 1 0 0 0,0-1 0 0 0,0 1 1 0 0,0 0-1 0 0,1 0 0 0 0,-1 1 0 0 0,0-1 1 0 0,1 1-1 0 0,-1 0 0 0 0,1 0 0 0 0,0 0 0 0 0,-1 1 1 0 0,1-1-1 0 0,0 1 0 0 0,-1 0 0 0 0,1 1 1 0 0,0-1-1 0 0,4 2 39 0 0,0 5-9 0 0,-1 0 1 0 0,0 0 0 0 0,0 1-1 0 0,0 0 1 0 0,-1 1 0 0 0,0 0-1 0 0,-1 0 1 0 0,0 0 0 0 0,0 1-1 0 0,-1 0 1 0 0,0 0-1 0 0,-1 0 1 0 0,0 1 0 0 0,0-1-1 0 0,-2 1 1 0 0,1 0 0 0 0,-1 0-1 0 0,-1 0 1 0 0,0 0 0 0 0,0 0-1 0 0,-1 0 1 0 0,0 1-1 0 0,-1-1 1 0 0,-1 4 8 0 0,-61 184 1105 0 0,56-235-675 0 0,40-117-495 0 0,-24 126-17 0 0,1 1 0 0 0,1 0 0 0 0,1 1 0 0 0,2 0 0 0 0,0 1 0 0 0,2 0 0 0 0,0 1 0 0 0,2 1 0 0 0,0 1 0 0 0,1 0 0 0 0,2 2 0 0 0,0 0 1 0 0,0 1-1 0 0,2 1 0 0 0,0 1 0 0 0,25-12 82 0 0,-38 23-46 0 0,0 0-1 0 0,0 1 1 0 0,0 0 0 0 0,0 1 0 0 0,1 0-1 0 0,0 0 1 0 0,0 1 0 0 0,0 1 0 0 0,0-1-1 0 0,0 2 1 0 0,0 0 0 0 0,0 0 0 0 0,0 1-1 0 0,2 1 47 0 0,-1 0-4 0 0,0 0 0 0 0,0 2 0 0 0,-1-1 0 0 0,1 1 0 0 0,-1 1 0 0 0,0 0 0 0 0,0 1 0 0 0,-1 0 0 0 0,1 1 0 0 0,-1 0 0 0 0,-1 0 0 0 0,1 1 0 0 0,-2 0 0 0 0,1 1 0 0 0,-1 0 0 0 0,0 0 0 0 0,6 11 4 0 0,-5-6 63 0 0,0 1 0 0 0,-1 0 0 0 0,-1 0 0 0 0,-1 1 0 0 0,0 0 0 0 0,-1 0 0 0 0,0 0 0 0 0,-2 1-1 0 0,0-1 1 0 0,-1 1 0 0 0,0 0 0 0 0,-2 0 0 0 0,0 0 0 0 0,0 0 0 0 0,-4 16-63 0 0,-3-6 2 0 0,-2 1 0 0 0,0-1 0 0 0,-2-1 1 0 0,-1 0-1 0 0,-1 0 0 0 0,-1-2 0 0 0,-1 1 1 0 0,-1-2-1 0 0,-9 9-2 0 0,19-25-34 0 0,1 1-303 0 0,0-1-1 0 0,0 0 1 0 0,-1-1-1 0 0,0 1 0 0 0,0-1 1 0 0,-1 0-1 0 0,0-1 1 0 0,0 1-1 0 0,0-1 0 0 0,0-1 1 0 0,-1 1-1 0 0,0-1 1 0 0,0-1-1 0 0,-8 3 338 0 0,2-8-1224 0 0,-11-10-45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4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5 202 1316 0 0,'0'-1'43'0'0,"-4"-23"2153"0"0,9 27-633 0 0,30 90-934 0 0,-5 1-1 0 0,-3 2 0 0 0,13 97-628 0 0,-18 6 1038 0 0,-19-171 275 0 0,5-84-638 0 0,-7 43-768 0 0,2-24 118 0 0,1 1 1 0 0,2-1 0 0 0,1 1 0 0 0,2 1 0 0 0,1-1 0 0 0,2 2-1 0 0,2 0 1 0 0,0 0 0 0 0,3 1 0 0 0,1 1 0 0 0,1 1 0 0 0,8-9-26 0 0,-26 38-9 0 0,1 1 0 0 0,0-1 0 0 0,-1 0 0 0 0,1 0 0 0 0,0 1 0 0 0,0-1 0 0 0,0 1 0 0 0,0 0 0 0 0,0 0 0 0 0,1 0 0 0 0,-1 0 0 0 0,0 0 0 0 0,1 0 0 0 0,-1 0-1 0 0,0 1 1 0 0,1-1 0 0 0,-1 1 0 0 0,1 0 0 0 0,-1-1 0 0 0,1 1 0 0 0,-1 0 0 0 0,1 1 0 0 0,-1-1 0 0 0,0 0 0 0 0,1 1 0 0 0,-1-1 0 0 0,1 1 0 0 0,-1 0 0 0 0,0 0 0 0 0,1 0 0 0 0,-1 0 0 0 0,0 0 0 0 0,0 0 0 0 0,0 1 0 0 0,0-1 0 0 0,0 1 0 0 0,0-1 0 0 0,0 1 0 0 0,-1 0 0 0 0,1 0 0 0 0,-1 0 0 0 0,1 0 0 0 0,-1 0 0 0 0,1 0 0 0 0,0 2 9 0 0,52 101-85 0 0,-43-68 33 0 0,-2 1-1 0 0,-1 0 1 0 0,-2 0-1 0 0,-2 0 1 0 0,-1 1 0 0 0,-2-1-1 0 0,-2 6 53 0 0,-20 32 914 0 0,37-138-686 0 0,-7 17-292 0 0,2 1 0 0 0,1 0 0 0 0,3 1 0 0 0,1 1 0 0 0,2 0 0 0 0,2 1 0 0 0,2 1 0 0 0,2 1 0 0 0,15-19 64 0 0,36 11-757 0 0,-31 103 495 0 0,-30-6 174 0 0,-2 1-1 0 0,-2 0 1 0 0,-3 0 0 0 0,-2 1-1 0 0,-2-1 1 0 0,-2 1 0 0 0,-4 20 88 0 0,2-3-689 0 0,2-63 432 0 0,-1 0 1 0 0,-1-1-1 0 0,1 1 1 0 0,-1 0-1 0 0,0 0 0 0 0,0 0 1 0 0,-1-1-1 0 0,1 1 1 0 0,-1-1-1 0 0,0 1 0 0 0,-1-1 1 0 0,0 0-1 0 0,1 0 0 0 0,-2 0 1 0 0,1 0-1 0 0,0 0 1 0 0,-3 1 256 0 0,-1 0-1358 0 0</inkml:trace>
  <inkml:trace contextRef="#ctx0" brushRef="#br0" timeOffset="401.525">925 57 1588 0 0,'2'-4'84'0'0,"1"0"0"0"0,0 0 0 0 0,0 0 0 0 0,0 0 1 0 0,0 1-1 0 0,1-1 0 0 0,-1 1 0 0 0,1 0 0 0 0,0 0 0 0 0,0 0 0 0 0,0 1 0 0 0,1 0 0 0 0,-1-1 0 0 0,0 1 0 0 0,1 1 1 0 0,0-1-1 0 0,-1 1 0 0 0,1-1 0 0 0,0 2 0 0 0,0-1 0 0 0,-1 0 0 0 0,1 1 0 0 0,0 0 0 0 0,0 0 0 0 0,0 0 0 0 0,0 1 1 0 0,0-1-1 0 0,-1 1 0 0 0,1 1 0 0 0,0-1 0 0 0,-1 0 0 0 0,1 1 0 0 0,-1 0 0 0 0,1 0 0 0 0,-1 1 0 0 0,0-1 0 0 0,0 1 0 0 0,0 0 1 0 0,0 0-1 0 0,0 0 0 0 0,-1 0 0 0 0,1 1 0 0 0,-1-1 0 0 0,0 1 0 0 0,0 0 0 0 0,-1 0 0 0 0,1 0 0 0 0,-1 1 0 0 0,0-1 1 0 0,1 2-85 0 0,3 6 113 0 0,-1-1 0 0 0,-1 1 0 0 0,0 0 0 0 0,-1 0 0 0 0,0 0 0 0 0,0 1 0 0 0,-2-1 0 0 0,1 1 0 0 0,-2-1 0 0 0,0 1 0 0 0,0-1 0 0 0,-1 1 0 0 0,0-1 0 0 0,-3 7-113 0 0,-114 262 3038 0 0,117-280-3030 0 0,1 0-1 0 0,-1-1 1 0 0,1 1 0 0 0,0-1-1 0 0,-1 1 1 0 0,1-1-1 0 0,-1 1 1 0 0,1 0 0 0 0,0-1-1 0 0,0 1 1 0 0,-1 0 0 0 0,1 0-1 0 0,0-1 1 0 0,0 1 0 0 0,0 0-1 0 0,0-1 1 0 0,0 1 0 0 0,0 0-1 0 0,0 0 1 0 0,0-1 0 0 0,0 1-1 0 0,0 0 1 0 0,0-1-1 0 0,0 1 1 0 0,1 0 0 0 0,-1 0-1 0 0,0-1 1 0 0,1 1 0 0 0,-1 0-1 0 0,0-1 1 0 0,1 1 0 0 0,-1-1-1 0 0,1 1 1 0 0,-1-1 0 0 0,0 1-1 0 0,1-1 1 0 0,0 1 0 0 0,-1-1-1 0 0,1 1 1 0 0,-1-1-1 0 0,1 1 1 0 0,0-1 0 0 0,-1 0-1 0 0,1 1 1 0 0,0-1 0 0 0,-1 0-1 0 0,1 0 1 0 0,0 1 0 0 0,-1-1-1 0 0,1 0 1 0 0,0 0 0 0 0,-1 0-1 0 0,1 0 1 0 0,0 0 0 0 0,0 0-1 0 0,-1 0 1 0 0,1 0-1 0 0,0 0 1 0 0,0 0 0 0 0,-1-1-1 0 0,1 1 1 0 0,0 0-8 0 0,57-13-557 0 0,-45 9 426 0 0,292-119-6878 0 0,-252 95 5883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4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90 1048 0 0,'28'-57'3147'0'0,"-24"24"545"0"0,-1 38-2548 0 0,2 4-1179 0 0,105 241 653 0 0,-73-72-1698 0 0,-38-170 744 0 0,0 1 1 0 0,0 0-1 0 0,-1-1 0 0 0,0 1 0 0 0,0-1 1 0 0,-1 0-1 0 0,0 0 0 0 0,-1 0 1 0 0,1 0-1 0 0,-1 0 0 0 0,-1-1 0 0 0,0 1 1 0 0,0-1-1 0 0,0 0 0 0 0,-1-1 0 0 0,0 1 1 0 0,0-1-1 0 0,-6 3 336 0 0,-13 13-1295 0 0</inkml:trace>
  <inkml:trace contextRef="#ctx0" brushRef="#br0" timeOffset="205.747">0 867 1576 0 0,'98'-7'3921'0'0,"49"-18"-2174"0"0,-19 2-834 0 0,486-33 1145 0 0,-201 47-7275 0 0,-255 26 2569 0 0,-106-6 1342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1184 0 0,'32'11'12492'0'0,"-32"-16"-10637"0"0,-1 3-3498 0 0,2 2-4286 0 0,14 1 774 0 0,-10-2 3563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4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0 616 916 0 0,'0'0'353'0'0,"0"0"-97"0"0,0 0-22 0 0,4-5 35 0 0,-3 4-255 0 0,1 0 0 0 0,0 0 0 0 0,0 0 0 0 0,0 0 0 0 0,0 0 0 0 0,0 0 0 0 0,0 1 1 0 0,0-1-1 0 0,0 1 0 0 0,0-1 0 0 0,0 1 0 0 0,0 0 0 0 0,1 0 0 0 0,-1 0 1 0 0,0 0-1 0 0,0 0 0 0 0,0 0 0 0 0,0 1 0 0 0,0-1 0 0 0,0 1 0 0 0,0-1 0 0 0,0 1 1 0 0,0 0-1 0 0,0 0 0 0 0,0 0 0 0 0,0 0 0 0 0,0 0 0 0 0,0 0 0 0 0,-1 1 1 0 0,1-1-1 0 0,-1 0 0 0 0,1 1 0 0 0,-1-1 0 0 0,1 1 0 0 0,-1 0 0 0 0,0-1 0 0 0,0 1 1 0 0,1 0-1 0 0,-1 0 0 0 0,-1 0 0 0 0,1 0 0 0 0,0 0 0 0 0,0 0 0 0 0,-1 0 1 0 0,1 0-15 0 0,16 22 122 0 0,-1 0 1 0 0,-1 1 0 0 0,-1 0 0 0 0,-1 1 0 0 0,-1 1 0 0 0,-2 0 0 0 0,-1 1 0 0 0,-1 0-1 0 0,-1 0 1 0 0,2 19-123 0 0,-5 63 1810 0 0,-4-110-1779 0 0,0-1 1 0 0,-1 1-1 0 0,1-1 0 0 0,0 0 1 0 0,-1 1-1 0 0,1-1 0 0 0,-1 1 1 0 0,1-1-1 0 0,-1 1 0 0 0,1-1 1 0 0,-1 1-1 0 0,1-1 0 0 0,-1 1 1 0 0,0 0-1 0 0,1-1 0 0 0,-1 1 1 0 0,0 0-1 0 0,1-1 0 0 0,-1 1 1 0 0,0 0-1 0 0,1 0 0 0 0,-1 0 1 0 0,0 0-1 0 0,0 0 1 0 0,1-1-1 0 0,-1 1 0 0 0,0 1 1 0 0,0-1-1 0 0,1 0 0 0 0,-1 0 1 0 0,0 0-1 0 0,1 0 0 0 0,-1 0 1 0 0,0 1-1 0 0,1-1 0 0 0,-1 0 1 0 0,0 1-1 0 0,1-1 0 0 0,-1 0 1 0 0,0 1-1 0 0,1-1 0 0 0,-1 1 1 0 0,1-1-1 0 0,-1 1 0 0 0,1-1 1 0 0,-1 1-1 0 0,1-1 0 0 0,-1 1 1 0 0,1-1-1 0 0,0 1 1 0 0,-1 0-1 0 0,1-1 0 0 0,0 1 1 0 0,0 0-1 0 0,-1-1 0 0 0,1 1 1 0 0,0 0-1 0 0,0 0 0 0 0,0-1 1 0 0,0 1-1 0 0,0 0 0 0 0,0-1 1 0 0,0 1-1 0 0,0 0-31 0 0,1-29-3 0 0,1-1 1 0 0,2 1-1 0 0,1 0 1 0 0,1 0-1 0 0,1 1 0 0 0,2-1 1 0 0,1 2-1 0 0,0-1 0 0 0,2 1 1 0 0,2 1-1 0 0,0 0 1 0 0,1 1-1 0 0,1 1 0 0 0,15-16 3 0 0,-30 38-26 0 0,1-2 1 0 0,-1 0 1 0 0,1 0 0 0 0,0 0-1 0 0,0 1 1 0 0,0-1 0 0 0,0 1 0 0 0,0-1-1 0 0,1 1 1 0 0,-1 0 0 0 0,1 0-1 0 0,-1 0 1 0 0,1 0 0 0 0,0 0 0 0 0,0 1-1 0 0,0-1 1 0 0,0 1 0 0 0,0 0-1 0 0,0 0 1 0 0,0 0 0 0 0,0 0 0 0 0,0 0-1 0 0,1 1 1 0 0,-1 0 0 0 0,0-1-1 0 0,0 1 1 0 0,1 0 0 0 0,-1 1 0 0 0,3-1 24 0 0,6 11-40 0 0,0 1 0 0 0,-1 0 0 0 0,0 1 0 0 0,-1 0 0 0 0,0 1 0 0 0,-1 0-1 0 0,-1 1 1 0 0,0-1 0 0 0,-1 1 0 0 0,0 1 0 0 0,-1-1 0 0 0,-1 1 0 0 0,-1 0 0 0 0,0 1 0 0 0,-1 0 40 0 0,3 4 21 0 0,14 159 342 0 0,42-366 529 0 0,-53 167-841 0 0,-4 9-35 0 0,13-34-65 0 0,3 0 0 0 0,1 1 0 0 0,2 2 0 0 0,2 0 0 0 0,2 1 0 0 0,16-15 49 0 0,-42 54 1 0 0,1 0-1 0 0,0 0 1 0 0,0 0-1 0 0,0 1 0 0 0,0-1 1 0 0,0 1-1 0 0,-1 0 1 0 0,1 0-1 0 0,0 0 0 0 0,0 0 1 0 0,0 0-1 0 0,0 1 1 0 0,0-1-1 0 0,0 1 0 0 0,0 0 1 0 0,0 0-1 0 0,-1 0 1 0 0,1 0-1 0 0,0 0 1 0 0,-1 0-1 0 0,1 1 0 0 0,-1 0 1 0 0,1-1-1 0 0,-1 1 1 0 0,0 0-1 0 0,0 0 0 0 0,0 0 1 0 0,0 0-1 0 0,0 1 1 0 0,0-1-1 0 0,0 0 0 0 0,-1 1 1 0 0,1 0-1 0 0,-1-1 1 0 0,0 1-1 0 0,0 0 0 0 0,0-1 1 0 0,0 1-1 0 0,0 0 1 0 0,0 1-1 0 0,8 9 16 0 0,10 23-269 0 0,-1 1-1 0 0,-2 1 1 0 0,-1 0 0 0 0,-2 1-1 0 0,-2 1 1 0 0,-1 0 0 0 0,-2 0-1 0 0,-2 1 1 0 0,0 33 253 0 0,-2-12-2434 0 0,-4-46 1234 0 0</inkml:trace>
  <inkml:trace contextRef="#ctx0" brushRef="#br0" timeOffset="509.312">1766 321 1272 0 0,'1'-15'3027'0'0,"2"33"-1876"0"0,4 44-881 0 0,-6-53 47 0 0,42 267 1724 0 0,7 150-1002 0 0,-50-420-1217 0 0,0 1-1 0 0,0 0 1 0 0,0-1 0 0 0,-1 1-1 0 0,0 0 1 0 0,0-1 0 0 0,0 0-1 0 0,-1 1 1 0 0,0-1 0 0 0,-1 0-1 0 0,1 0 1 0 0,-1 0 0 0 0,0 0 0 0 0,-1 0-1 0 0,1 0 1 0 0,-4 3 178 0 0,-22-1-3644 0 0,23-14 2452 0 0</inkml:trace>
  <inkml:trace contextRef="#ctx0" brushRef="#br0" timeOffset="758.686">1896 459 1392 0 0,'6'-6'154'0'0,"1"0"0"0"0,0 1 0 0 0,0-1 0 0 0,0 2 0 0 0,1-1 0 0 0,-1 1 0 0 0,1 0-1 0 0,0 0 1 0 0,1 1 0 0 0,-1 0 0 0 0,1 1 0 0 0,-1 0 0 0 0,1 0 0 0 0,0 1 0 0 0,-1 0 0 0 0,1 1 0 0 0,0-1 0 0 0,0 2-1 0 0,0-1 1 0 0,8 3-154 0 0,-6-1 91 0 0,0 2-1 0 0,1-1 0 0 0,-2 2 1 0 0,1-1-1 0 0,-1 1 0 0 0,1 1 1 0 0,-1 0-1 0 0,-1 1 0 0 0,1-1 1 0 0,-1 2-1 0 0,0-1 0 0 0,-1 1 1 0 0,0 1-1 0 0,0 0 0 0 0,-1 0 1 0 0,0 0-1 0 0,-1 1 0 0 0,0 0 0 0 0,0 0 1 0 0,-1 0-1 0 0,0 1 0 0 0,-1 0 1 0 0,0 0-1 0 0,-1 0 0 0 0,0 0 1 0 0,-1 1-1 0 0,0-1 0 0 0,-1 1 1 0 0,0-1-1 0 0,-1 8-90 0 0,-3-8 6 0 0,0-1 0 0 0,-1 0 0 0 0,0 0 1 0 0,-1-1-1 0 0,0 1 0 0 0,0-1 0 0 0,-1 0 0 0 0,-1-1 0 0 0,1 1 1 0 0,-1-1-1 0 0,-1 0 0 0 0,1-1 0 0 0,-1 0 0 0 0,-1 0 0 0 0,1-1 1 0 0,-1 0-1 0 0,0 0 0 0 0,-1-1 0 0 0,1 0 0 0 0,-1-1 0 0 0,0 0 1 0 0,0 0-1 0 0,0-1 0 0 0,0-1 0 0 0,-10 2-6 0 0,15-3-174 0 0,1 0 0 0 0,-1 0 1 0 0,1 0-1 0 0,-1 0 0 0 0,1-1 0 0 0,-1 0 0 0 0,0 0 1 0 0,1 0-1 0 0,-1-1 0 0 0,0 1 0 0 0,1-1 0 0 0,-1 0 0 0 0,1-1 1 0 0,-1 1-1 0 0,1-1 0 0 0,0 0 0 0 0,0 0 0 0 0,0 0 1 0 0,0 0-1 0 0,0-1 0 0 0,0 1 0 0 0,0-1 0 0 0,1 0 1 0 0,-1 0-1 0 0,1-1 0 0 0,0 0 174 0 0,-3-9-1203 0 0</inkml:trace>
  <inkml:trace contextRef="#ctx0" brushRef="#br0" timeOffset="1054.466">2792 219 936 0 0,'-9'0'199'0'0,"0"0"0"0"0,0 0 0 0 0,1 1 0 0 0,-1 0 0 0 0,0 1 1 0 0,1 0-1 0 0,-1 0 0 0 0,1 1 0 0 0,0 0 0 0 0,0 0 0 0 0,0 1 0 0 0,0 0 0 0 0,0 1 0 0 0,1 0 0 0 0,0 0 0 0 0,0 0 0 0 0,0 1 0 0 0,1 0 0 0 0,0 0 1 0 0,0 1-1 0 0,0-1 0 0 0,1 1 0 0 0,0 1 0 0 0,-1 2-199 0 0,-7 8 163 0 0,1 0 1 0 0,1 1-1 0 0,1 1 1 0 0,1 0-1 0 0,0 0 1 0 0,1 1-1 0 0,2 0 1 0 0,0 0-1 0 0,1 1 1 0 0,1 0-1 0 0,1 0 1 0 0,1 0-1 0 0,1 13-163 0 0,3-12 47 0 0,1 0-1 0 0,1-1 0 0 0,1 1 1 0 0,1-1-1 0 0,0 0 0 0 0,2-1 0 0 0,1 0 1 0 0,0 0-1 0 0,2-1 0 0 0,0 0 1 0 0,12 14-47 0 0,113 104-3210 0 0,-74-110 627 0 0,-31-18 1307 0 0</inkml:trace>
  <inkml:trace contextRef="#ctx0" brushRef="#br0" timeOffset="1380.655">3188 352 1008 0 0,'-2'10'4128'0'0,"-8"38"-3389"0"0,3 231 1460 0 0,31-91-1658 0 0,-9-67-1769 0 0,-10-91-861 0 0,0-16-457 0 0,-3-14 1314 0 0</inkml:trace>
  <inkml:trace contextRef="#ctx0" brushRef="#br0" timeOffset="1628.716">3405 691 1404 0 0,'19'-8'4344'0'0,"222"-29"-1247"0"0,-109 21-4282 0 0,-4-10-3497 0 0,-104 19 3260 0 0</inkml:trace>
  <inkml:trace contextRef="#ctx0" brushRef="#br0" timeOffset="1876.104">4010 372 1600 0 0,'0'1'64'0'0,"0"-1"1"0"0,0 1-1 0 0,1 0 0 0 0,-1-1 0 0 0,0 1 0 0 0,0 0 1 0 0,0-1-1 0 0,0 1 0 0 0,0 0 0 0 0,0-1 1 0 0,0 1-1 0 0,0 0 0 0 0,0-1 0 0 0,0 1 1 0 0,0 0-1 0 0,0-1 0 0 0,0 1 0 0 0,-1-1 0 0 0,1 1 1 0 0,0 0-1 0 0,0-1 0 0 0,-1 1 0 0 0,1-1 1 0 0,0 1-1 0 0,-1-1 0 0 0,1 1 0 0 0,-1-1 0 0 0,1 1 1 0 0,-1-1-1 0 0,1 1 0 0 0,-1-1 0 0 0,1 1 1 0 0,-1-1-1 0 0,1 0 0 0 0,-1 1 0 0 0,1-1 0 0 0,-1 0 1 0 0,0 0-1 0 0,1 1 0 0 0,-1-1 0 0 0,0 0 1 0 0,1 0-1 0 0,-1 0 0 0 0,0 0 0 0 0,1 0 1 0 0,-1 0-1 0 0,1 0 0 0 0,-1 0 0 0 0,0 0 0 0 0,1 0 1 0 0,-1 0-1 0 0,0 0 0 0 0,1 0 0 0 0,-1-1 1 0 0,0 1-1 0 0,1 0 0 0 0,-1 0 0 0 0,1-1 0 0 0,-1 1 1 0 0,0 0-1 0 0,1-1 0 0 0,-1 1 0 0 0,1-1 1 0 0,-1 1-1 0 0,1 0 0 0 0,0-1 0 0 0,-1 0 0 0 0,1 1 1 0 0,-1-1-65 0 0,-4 60 546 0 0,36 223 1447 0 0,2 6-3485 0 0,-54-244-3389 0 0,15-42 3671 0 0</inkml:trace>
  <inkml:trace contextRef="#ctx0" brushRef="#br0" timeOffset="2139.122">4061 491 1060 0 0,'7'-6'271'0'0,"-3"1"-109"0"0,1 0-1 0 0,-1 0 1 0 0,1 1 0 0 0,0-1 0 0 0,0 1-1 0 0,1 1 1 0 0,-1-1 0 0 0,1 1 0 0 0,0 0-1 0 0,0 0 1 0 0,0 1 0 0 0,0-1 0 0 0,0 1 0 0 0,1 1-1 0 0,-1-1 1 0 0,0 1 0 0 0,1 0 0 0 0,-1 1-1 0 0,1-1 1 0 0,0 1 0 0 0,-1 1 0 0 0,3 0-162 0 0,-3 1 62 0 0,0 0-1 0 0,0 1 1 0 0,0-1 0 0 0,-1 2 0 0 0,0-1-1 0 0,1 0 1 0 0,-1 1 0 0 0,0 0 0 0 0,-1 0 0 0 0,1 1-1 0 0,-1 0 1 0 0,0-1 0 0 0,0 1 0 0 0,0 0 0 0 0,0 1-1 0 0,-1-1 1 0 0,0 1 0 0 0,0-1 0 0 0,-1 1-1 0 0,0 0 1 0 0,0 0 0 0 0,0 0 0 0 0,-1 1 0 0 0,1-1-1 0 0,-1 0 1 0 0,-1 0 0 0 0,1 1 0 0 0,-1-1-1 0 0,-1 0 1 0 0,1 1 0 0 0,-1-1 0 0 0,0 0 0 0 0,0 0-1 0 0,-1 1 1 0 0,1-1 0 0 0,-2 0 0 0 0,1 0 0 0 0,-1-1-1 0 0,1 1 1 0 0,-1 0 0 0 0,-1-1 0 0 0,-3 5-62 0 0,-79 56-194 0 0,15-63-3766 0 0,47-17 2765 0 0</inkml:trace>
  <inkml:trace contextRef="#ctx0" brushRef="#br0" timeOffset="2340.82">4589 1 1832 0 0,'5'2'150'0'0,"-1"0"-1"0"0,1 0 1 0 0,-1 1-1 0 0,0-1 1 0 0,0 1-1 0 0,0 1 1 0 0,0-1 0 0 0,0 0-1 0 0,-1 1 1 0 0,0 0-1 0 0,1 0 1 0 0,-1 0-1 0 0,-1 0 1 0 0,1 0-1 0 0,-1 0 1 0 0,1 1-1 0 0,-1-1 1 0 0,0 1 0 0 0,-1 0-1 0 0,1 0 1 0 0,-1 0-1 0 0,0-1 1 0 0,0 1-1 0 0,-1 3-149 0 0,4 2 234 0 0,17 55 318 0 0,-3 2 0 0 0,-3-1 0 0 0,-2 2 0 0 0,-4 0 0 0 0,-2 0 0 0 0,-3 44-552 0 0,-4-93 48 0 0,-1-1-1 0 0,-1 1 0 0 0,0-1 0 0 0,-1 1 1 0 0,-1-1-1 0 0,-1 0 0 0 0,-1 0 0 0 0,0-1 0 0 0,-1 0 1 0 0,-7 11-48 0 0,1-3-379 0 0,-1-1 0 0 0,-1 0 0 0 0,-1-1 0 0 0,-1-1 0 0 0,-1-1 0 0 0,-1 0 0 0 0,-1-1 0 0 0,-1-1 0 0 0,0-1 0 0 0,-1-1 0 0 0,-1-1 0 0 0,-1-1 1 0 0,-1-1-1 0 0,1-1 0 0 0,-2-1 0 0 0,0-1 0 0 0,0-2 0 0 0,-27 7 379 0 0,-25 4-1191 0 0</inkml:trace>
  <inkml:trace contextRef="#ctx0" brushRef="#br0" timeOffset="2915.333">223 1612 1404 0 0,'6'0'1997'0'0,"465"-55"1812"0"0,-69-1-2796 0 0,710-93 1938 0 0,383 25-2951 0 0,-1043 113-3552 0 0,-396 23 984 0 0,-55-2 69 0 0,-10-7 1292 0 0</inkml:trace>
  <inkml:trace contextRef="#ctx0" brushRef="#br0" timeOffset="3735.163">1741 2004 1048 0 0,'22'37'3117'0'0,"-3"-7"-2772"0"0,68 153 952 0 0,-81-165-1203 0 0,-1 0 0 0 0,-1 1 0 0 0,0 0 1 0 0,-1 0-1 0 0,-1 0 0 0 0,-1 1 0 0 0,-1-1 1 0 0,0 0-1 0 0,-2 0 0 0 0,0 0 0 0 0,-4 13-94 0 0,-19 38 1154 0 0,19-114-416 0 0,9 14-713 0 0,2 1 0 0 0,1 0 0 0 0,1 0 0 0 0,1 1 0 0 0,2 0 0 0 0,1 0 0 0 0,1 1 0 0 0,1 0 0 0 0,1 1 0 0 0,1 1 0 0 0,6-6-25 0 0,-13 19-52 0 0,1-1 0 0 0,-1 1 1 0 0,2 1-1 0 0,0 0 0 0 0,0 0 0 0 0,1 1 0 0 0,0 0 0 0 0,1 1 0 0 0,0 0 0 0 0,13-6 52 0 0,54 38-175 0 0,-69-15 155 0 0,1 0 0 0 0,-1 0 1 0 0,-1 1-1 0 0,0 0 0 0 0,0 1 0 0 0,-1 0 0 0 0,0 1 0 0 0,-1 0 1 0 0,0 0-1 0 0,0 0 0 0 0,-1 1 0 0 0,-1 0 0 0 0,0 0 1 0 0,-1 0-1 0 0,0 0 0 0 0,-1 1 0 0 0,0 0 0 0 0,-1 0 0 0 0,0 0 1 0 0,-1 0-1 0 0,-1 0 0 0 0,0 0 0 0 0,-1 8 20 0 0,-35 87 438 0 0,43-160-59 0 0,4 17-412 0 0,1 1 0 0 0,1 0 1 0 0,1 1-1 0 0,3 1 0 0 0,0 0 0 0 0,2 2 1 0 0,1 0-1 0 0,4-3 33 0 0,-13 20-40 0 0,0-1 1 0 0,1 1-1 0 0,1 1 1 0 0,0 0-1 0 0,0 1 0 0 0,1 0 1 0 0,1 1-1 0 0,0 1 1 0 0,0 0-1 0 0,1 1 1 0 0,0 1-1 0 0,0 0 0 0 0,1 1 1 0 0,-1 1-1 0 0,1 1 1 0 0,1 0-1 0 0,7 0 40 0 0,-21 3-10 0 0,-1 1 0 0 0,0 0 0 0 0,1 0 0 0 0,-1 0 1 0 0,1 1-1 0 0,-1-1 0 0 0,0 1 0 0 0,1-1 0 0 0,-1 1 0 0 0,0 0 0 0 0,0 1 0 0 0,0-1 0 0 0,0 0 0 0 0,0 1 1 0 0,0 0-1 0 0,0 0 0 0 0,0 0 0 0 0,-1 0 0 0 0,1 0 0 0 0,-1 0 0 0 0,1 1 0 0 0,-1-1 0 0 0,0 1 0 0 0,0-1 0 0 0,0 1 1 0 0,0 0-1 0 0,-1 0 0 0 0,1 0 0 0 0,-1 0 0 0 0,1 0 0 0 0,-1 0 0 0 0,0 1 0 0 0,0 1 10 0 0,11 115 240 0 0,-12-118-234 0 0,-59 201-72 0 0,44-152-945 0 0,-3-25-2411 0 0,13-25 2056 0 0</inkml:trace>
  <inkml:trace contextRef="#ctx0" brushRef="#br0" timeOffset="4032.27">3323 1666 1272 0 0,'6'0'118'0'0,"0"1"-1"0"0,0-1 1 0 0,0 1 0 0 0,-1 1-1 0 0,1-1 1 0 0,0 1 0 0 0,-1 0-1 0 0,1 0 1 0 0,-1 1 0 0 0,0-1-1 0 0,0 1 1 0 0,0 1 0 0 0,0-1-1 0 0,0 1 1 0 0,-1-1 0 0 0,0 1-1 0 0,1 0 1 0 0,-1 1 0 0 0,-1-1-1 0 0,1 1 1 0 0,-1 0 0 0 0,0 0-1 0 0,0 0 1 0 0,0 0 0 0 0,0 0-1 0 0,-1 1 1 0 0,0-1 0 0 0,0 1-1 0 0,-1 0 1 0 0,0-1 0 0 0,0 1-1 0 0,0 0 1 0 0,0 0 0 0 0,-1 0-1 0 0,0 0 1 0 0,0 0 0 0 0,-1-1-1 0 0,0 1 1 0 0,0 0 0 0 0,0 0-1 0 0,-1-1 1 0 0,1 1 0 0 0,-1 0-1 0 0,-1-1 1 0 0,1 0 0 0 0,-2 3-118 0 0,-101 162 2918 0 0,74-130-2373 0 0,29-39-524 0 0,1 0 1 0 0,0 0-1 0 0,-1 0 1 0 0,1 1-1 0 0,0-1 1 0 0,0 0 0 0 0,0 1-1 0 0,0-1 1 0 0,0 1-1 0 0,0-1 1 0 0,1 1-1 0 0,-1 0 1 0 0,0-1-1 0 0,1 1 1 0 0,-1 0 0 0 0,1-1-1 0 0,0 1 1 0 0,0 0-1 0 0,-1 0 1 0 0,1-1-1 0 0,0 1 1 0 0,0 0-1 0 0,1 0 1 0 0,-1 0 0 0 0,0-1-1 0 0,1 1 1 0 0,-1 0-1 0 0,1-1 1 0 0,-1 1-1 0 0,1 0 1 0 0,0-1 0 0 0,-1 1-1 0 0,1-1 1 0 0,0 1-1 0 0,0-1 1 0 0,0 1-1 0 0,1-1 1 0 0,-1 0-1 0 0,0 1 1 0 0,0-1 0 0 0,1 0-1 0 0,-1 0 1 0 0,1 0-1 0 0,-1 0 1 0 0,1 0-1 0 0,-1 0 1 0 0,1-1 0 0 0,-1 1-1 0 0,1 0 1 0 0,0-1-1 0 0,-1 1 1 0 0,1-1-1 0 0,0 0 1 0 0,0 1-1 0 0,-1-1 1 0 0,1 0 0 0 0,0 0-1 0 0,0 0 1 0 0,0 0-1 0 0,-1-1 1 0 0,1 1-1 0 0,0-1-21 0 0,349 18-3872 0 0,-263-17 830 0 0,-37 0 1769 0 0,0 0 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4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1 968 0 0,'-12'0'230'0'0,"1"0"-1"0"0,-1 1 1 0 0,1 1-1 0 0,-1 0 0 0 0,1 0 1 0 0,0 1-1 0 0,0 0 1 0 0,0 1-1 0 0,1 1 1 0 0,-1-1-1 0 0,1 2 1 0 0,0-1-1 0 0,0 1 1 0 0,1 1-1 0 0,-1 0 1 0 0,1 0-1 0 0,1 1 1 0 0,0 0-1 0 0,0 1 1 0 0,0-1-1 0 0,1 1 1 0 0,-2 5-230 0 0,0 25 1115 0 0,9-38-944 0 0,20 26 538 0 0,31-78 1627 0 0,-50 48-2312 0 0,9 45-279 0 0,140 591 754 0 0,-83-345-19 0 0,-50-211 564 0 0,3-99 31 0 0,8-27-820 0 0,-3 0 0 0 0,-1-2 1 0 0,-3 0-1 0 0,-2-2 0 0 0,3-22-255 0 0,2 1 88 0 0,174-493-508 0 0,-192 545-58 0 0,17-38-667 0 0,11 42-2452 0 0,51 70-1974 0 0,-63-38 4323 0 0</inkml:trace>
  <inkml:trace contextRef="#ctx0" brushRef="#br0" timeOffset="280.043">1910 349 2464 0 0,'-3'0'121'0'0,"-1"-1"-1"0"0,1 0 0 0 0,-1 1 1 0 0,1 0-1 0 0,-1 0 0 0 0,0 0 1 0 0,1 0-1 0 0,-1 0 0 0 0,1 1 1 0 0,-1 0-1 0 0,1 0 0 0 0,-1 0 1 0 0,1 0-1 0 0,0 0 0 0 0,0 0 1 0 0,-1 1-1 0 0,1 0 0 0 0,0 0 1 0 0,0 0-1 0 0,0 0 0 0 0,1 0 1 0 0,-1 0-1 0 0,0 1 0 0 0,1-1 1 0 0,0 1-1 0 0,-1 0 0 0 0,1 0 1 0 0,0 0-1 0 0,1 0 0 0 0,-1 0 1 0 0,0 0-1 0 0,1 0 0 0 0,-1 4-120 0 0,-23 35 258 0 0,2 1 0 0 0,3 2 0 0 0,1 0 0 0 0,2 1-1 0 0,2 1 1 0 0,-1 15-258 0 0,-33 94-131 0 0,39-127 120 0 0,6-14-428 0 0,-1-1-1 0 0,1 0 1 0 0,-2 0 0 0 0,0 0-1 0 0,-1-1 1 0 0,0 0-1 0 0,-1-1 1 0 0,-1 1 0 0 0,0-1-1 0 0,0-1 1 0 0,-1 0 0 0 0,-2 2 439 0 0,-12 0-1288 0 0</inkml:trace>
  <inkml:trace contextRef="#ctx0" brushRef="#br0" timeOffset="514.497">1345 534 1196 0 0,'2'-29'1592'0'0,"11"-39"3031"0"0,43 78-2966 0 0,4 24-1529 0 0,-2 3 0 0 0,-1 2 0 0 0,-2 3 1 0 0,-2 2-1 0 0,-2 3 0 0 0,-2 1 0 0 0,15 23-128 0 0,-51-58-92 0 0,81 102-1786 0 0,-55-28-2939 0 0,-38-85 3547 0 0</inkml:trace>
  <inkml:trace contextRef="#ctx0" brushRef="#br0" timeOffset="761.696">1140 298 1768 0 0,'-14'6'201'0'0,"0"0"0"0"0,0 1-1 0 0,1 1 1 0 0,0 0 0 0 0,1 1 0 0 0,-1 0-1 0 0,2 1 1 0 0,-1 1 0 0 0,1 0 0 0 0,1 0-1 0 0,0 1 1 0 0,1 0 0 0 0,0 1 0 0 0,1-1-1 0 0,0 2 1 0 0,1-1 0 0 0,1 1 0 0 0,0 1-1 0 0,0-1 1 0 0,2 1 0 0 0,0 0 0 0 0,-2 12-201 0 0,4-6 156 0 0,1 1 0 0 0,0-1 1 0 0,2 1-1 0 0,0 0 1 0 0,2-1-1 0 0,0 1 1 0 0,1-1-1 0 0,2 0 1 0 0,3 10-157 0 0,9 13-7 0 0,2-1 1 0 0,2-1 0 0 0,2-1-1 0 0,1-1 1 0 0,2-1 0 0 0,2-1 0 0 0,2-2-1 0 0,1 0 1 0 0,1-3 0 0 0,2-1-1 0 0,37 27 7 0 0,-50-43-687 0 0,-1-1-1 0 0,2-1 0 0 0,0-1 1 0 0,0-1-1 0 0,1-1 0 0 0,1-2 1 0 0,12 4 687 0 0,8-2-1194 0 0</inkml:trace>
  <inkml:trace contextRef="#ctx0" brushRef="#br0" timeOffset="1010.71">2296 204 1160 0 0,'0'-1'56'0'0,"-1"-1"0"0"0,1 1-1 0 0,0-1 1 0 0,0 1 0 0 0,0-1 0 0 0,1 1 0 0 0,-1-1-1 0 0,0 1 1 0 0,0 0 0 0 0,1-1 0 0 0,-1 1 0 0 0,1-1-1 0 0,-1 1 1 0 0,1 0 0 0 0,0-1 0 0 0,0 1 0 0 0,-1 0-1 0 0,1 0 1 0 0,0-1 0 0 0,0 1 0 0 0,0 0 0 0 0,0 0-1 0 0,0 0 1 0 0,1 0 0 0 0,-1 0 0 0 0,0 0 0 0 0,0 1-1 0 0,1-1 1 0 0,-1 0 0 0 0,0 1 0 0 0,1-1-1 0 0,-1 1 1 0 0,1-1 0 0 0,-1 1 0 0 0,0 0 0 0 0,1-1-1 0 0,-1 1 1 0 0,1 0 0 0 0,-1 0 0 0 0,1 0 0 0 0,-1 0-1 0 0,1 0 1 0 0,-1 1 0 0 0,1-1 0 0 0,-1 0 0 0 0,1 1-1 0 0,-1-1 1 0 0,1 1 0 0 0,-1-1 0 0 0,0 1 0 0 0,1 0-1 0 0,-1-1 1 0 0,0 1 0 0 0,0 0 0 0 0,0 0 0 0 0,1 0-1 0 0,-1 0 1 0 0,0 0 0 0 0,0 0 0 0 0,0 0-1 0 0,0 1 1 0 0,-1-1 0 0 0,1 0 0 0 0,0 0 0 0 0,0 1-1 0 0,-1-1-55 0 0,42 89 1070 0 0,-4 2-1 0 0,-4 2 1 0 0,-4 0-1 0 0,11 70-1069 0 0,-40-159 30 0 0,6 19 110 0 0,-1 1 0 0 0,-1-1 0 0 0,-1 1 0 0 0,-1 0 1 0 0,-2 1-1 0 0,0-1 0 0 0,-2 0 0 0 0,0 0 1 0 0,-4 15-141 0 0,-2-13-104 0 0,0 0 0 0 0,-2-1 0 0 0,-1 0 0 0 0,-1 0 1 0 0,-2-1-1 0 0,0-1 0 0 0,-1 0 0 0 0,-2 0 0 0 0,0-2 1 0 0,-3 2 103 0 0,10-13-501 0 0,-1 0 1 0 0,-1 0 0 0 0,0-1 0 0 0,0 0 0 0 0,-1-1 0 0 0,0 0 0 0 0,-1-1 0 0 0,0-1 0 0 0,0 0 0 0 0,-1 0-1 0 0,0-2 1 0 0,0 1 0 0 0,0-2 0 0 0,-4 1 500 0 0,-23 0-1448 0 0</inkml:trace>
  <inkml:trace contextRef="#ctx0" brushRef="#br0" timeOffset="2294.872">2806 653 1844 0 0,'0'0'829'0'0,"0"0"-122"0"0,0 0-28 0 0,2-3-57 0 0,2-1-527 0 0,0 1 0 0 0,0 0 0 0 0,1-1 0 0 0,-1 2 1 0 0,1-1-1 0 0,0 0 0 0 0,0 1 0 0 0,0 0 0 0 0,0 0 0 0 0,0 1 0 0 0,1-1 0 0 0,-1 1 0 0 0,0 0 0 0 0,1 1 1 0 0,-1-1-1 0 0,1 1 0 0 0,2 0-95 0 0,20-4 269 0 0,376-44 1279 0 0,-133 40-6166 0 0,-250 8 3353 0 0</inkml:trace>
  <inkml:trace contextRef="#ctx0" brushRef="#br0" timeOffset="2484.192">3080 859 2160 0 0,'5'4'816'0'0,"2"-4"44"0"0,20 1-196 0 0,0 1-64 0 0,-11-2-55 0 0,9 0-101 0 0,42 8-8 0 0,-24-3-96 0 0,5-1-12 0 0,2 1-100 0 0,1 3-316 0 0,1-1 4 0 0,5 1 8 0 0,0-3-608 0 0,-4 0-405 0 0,2-3-239 0 0,0-1 84 0 0,-3-1 4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5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1196 0 0,'0'0'779'0'0,"0"-3"-59"0"0,2-1-639 0 0,0 0 0 0 0,0-1-1 0 0,1 1 1 0 0,-1 1 0 0 0,1-1 0 0 0,0 0 0 0 0,0 1-1 0 0,0-1 1 0 0,1 1 0 0 0,-1 0 0 0 0,1 0 0 0 0,-1 0 0 0 0,1 0-1 0 0,0 1 1 0 0,0 0 0 0 0,0 0 0 0 0,1 0 0 0 0,-1 0 0 0 0,1 1-1 0 0,-1-1 1 0 0,1 1 0 0 0,-1 0 0 0 0,1 0 0 0 0,-1 1-1 0 0,1 0 1 0 0,0-1 0 0 0,-1 1 0 0 0,3 1-81 0 0,15-5 212 0 0,75-15-170 0 0,0 4 0 0 0,1 4 0 0 0,99 2-42 0 0,-101 27-2364 0 0,-66-1 1080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5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1576 0 0,'-2'1'59'0'0,"2"-1"-7"0"0,1 1 0 0 0,-1-1 1 0 0,1 0-1 0 0,-1 1 0 0 0,1-1 0 0 0,-1 1 0 0 0,1-1 1 0 0,-1 1-1 0 0,0-1 0 0 0,1 1 0 0 0,-1-1 0 0 0,0 1 1 0 0,0-1-1 0 0,1 1 0 0 0,-1-1 0 0 0,0 1 0 0 0,0-1 1 0 0,0 1-1 0 0,0 0 0 0 0,0-1 0 0 0,1 1 0 0 0,-1 0 1 0 0,0-1-1 0 0,0 1 0 0 0,-1-1 0 0 0,1 1 0 0 0,0 0 1 0 0,0-1-1 0 0,0 1 0 0 0,0-1 0 0 0,0 1 0 0 0,-1-1 1 0 0,1 1-1 0 0,0-1 0 0 0,0 1 0 0 0,-1 0 0 0 0,1-1 1 0 0,0 1-1 0 0,-1-1 0 0 0,1 0 0 0 0,-1 1 0 0 0,1-1 1 0 0,-1 1-1 0 0,1-1 0 0 0,-1 0 0 0 0,1 1 0 0 0,-1-1 1 0 0,1 0-1 0 0,-1 1 0 0 0,1-1 0 0 0,-1 0 0 0 0,1 0 1 0 0,-1 0-1 0 0,0 0 0 0 0,1 1 0 0 0,-1-1 0 0 0,1 0 1 0 0,-1 0-1 0 0,0 0 0 0 0,1 0 0 0 0,-1 0 0 0 0,1 0 1 0 0,-1-1-1 0 0,0 1-52 0 0,410 2 2310 0 0,-4-6-7277 0 0,-265-14 3708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38 1540 0 0,'-1'-37'3471'0'0,"1"48"-1682"0"0,12 183-968 0 0,13-10-407 0 0,17 248-988 0 0,-74-303-2495 0 0,20-111 1621 0 0,-2-7-68 0 0</inkml:trace>
  <inkml:trace contextRef="#ctx0" brushRef="#br0" timeOffset="247.329">468 83 1428 0 0,'10'1'119'0'0,"1"1"1"0"0,-1 0-1 0 0,0 1 0 0 0,0 0 0 0 0,0 1 1 0 0,0-1-1 0 0,-1 2 0 0 0,1 0 0 0 0,-1 0 1 0 0,0 0-1 0 0,-1 1 0 0 0,0 1 0 0 0,1-1 1 0 0,-2 1-1 0 0,1 1 0 0 0,-1-1 0 0 0,0 1 1 0 0,-1 1-1 0 0,0-1 0 0 0,0 1 0 0 0,-1 0 0 0 0,0 0 1 0 0,0 1-1 0 0,-1-1 0 0 0,-1 1 0 0 0,0 0 1 0 0,0 0-1 0 0,0 0 0 0 0,-2 1 0 0 0,1-1 1 0 0,-1 0-1 0 0,-1 1 0 0 0,0 7-119 0 0,-3-4 52 0 0,0 0-1 0 0,-1 0 0 0 0,-1-1 1 0 0,0 0-1 0 0,-1 0 1 0 0,0 0-1 0 0,-1-1 1 0 0,-1 1-1 0 0,0-2 0 0 0,0 1 1 0 0,-1-1-1 0 0,-1-1 1 0 0,1 1-1 0 0,-2-2 0 0 0,0 1 1 0 0,0-2-1 0 0,0 1 1 0 0,-1-1-1 0 0,0-1 1 0 0,-1 0-1 0 0,0-1 0 0 0,0-1 1 0 0,0 1-1 0 0,0-2 1 0 0,-8 2-52 0 0,-55-4-3237 0 0,51-15 1893 0 0</inkml:trace>
  <inkml:trace contextRef="#ctx0" brushRef="#br0" timeOffset="818.565">1361 145 1412 0 0,'17'16'3625'0'0,"-5"37"-3219"0"0,-8-31 30 0 0,72 331 1386 0 0,-53-216-1893 0 0,-20-78-4780 0 0,-3-58 3344 0 0</inkml:trace>
  <inkml:trace contextRef="#ctx0" brushRef="#br0" timeOffset="1117.265">1725 443 984 0 0,'12'6'5342'0'0,"27"-8"-4913"0"0,-20 1 197 0 0,206-34-647 0 0,-39 1-4271 0 0,-142 23 2920 0 0</inkml:trace>
  <inkml:trace contextRef="#ctx0" brushRef="#br0" timeOffset="1413.363">2662 35 1056 0 0,'4'26'4105'0'0,"7"41"-3685"0"0,80 377 1936 0 0,-99-329-3066 0 0,-40-65-3341 0 0,37-47 2775 0 0</inkml:trace>
  <inkml:trace contextRef="#ctx0" brushRef="#br0" timeOffset="1726.688">2724 241 1004 0 0,'4'-4'166'0'0,"0"-1"0"0"0,0 1 0 0 0,0 0 1 0 0,0 0-1 0 0,1 0 0 0 0,0 1 0 0 0,-1-1 0 0 0,1 1 0 0 0,0 0 0 0 0,1 0 0 0 0,-1 1 0 0 0,1 0 1 0 0,-1 0-1 0 0,1 0 0 0 0,-1 1 0 0 0,1-1 0 0 0,0 1 0 0 0,0 1 0 0 0,0-1 0 0 0,0 1-166 0 0,4-1 77 0 0,1 0-1 0 0,-1 1 1 0 0,1 0-1 0 0,-1 1 1 0 0,0 0 0 0 0,1 1-1 0 0,-1 0 1 0 0,0 0-1 0 0,0 1 1 0 0,0 1-1 0 0,0-1 1 0 0,-1 2-1 0 0,1-1 1 0 0,-1 1-1 0 0,0 1 1 0 0,-1 0-1 0 0,1 0 1 0 0,-1 0-1 0 0,0 1 1 0 0,-1 1-1 0 0,1-1 1 0 0,-2 1-1 0 0,1 0 1 0 0,-1 1-1 0 0,0-1 1 0 0,-1 1-1 0 0,0 0 1 0 0,0 1 0 0 0,-1-1-1 0 0,0 1 1 0 0,-1 0-1 0 0,0 0 1 0 0,0 0-1 0 0,-1 0 1 0 0,-1 3-77 0 0,-4-2 9 0 0,-1 0 1 0 0,0-1-1 0 0,-1 1 1 0 0,-1-1 0 0 0,0 0-1 0 0,0 0 1 0 0,0 0-1 0 0,-1-1 1 0 0,-1 0-1 0 0,0-1 1 0 0,0 1 0 0 0,-1-1-1 0 0,1-1 1 0 0,-2 0-1 0 0,1 0 1 0 0,-1-1-1 0 0,0 0 1 0 0,0-1 0 0 0,-1 0-1 0 0,0 0 1 0 0,0-1-1 0 0,0-1 1 0 0,0 0-1 0 0,0 0 1 0 0,-1-1 0 0 0,1 0-1 0 0,-1-1 1 0 0,-1-1-10 0 0,2 2-319 0 0,0-1 0 0 0,0 0 0 0 0,0 0 0 0 0,0-1 0 0 0,0-1 1 0 0,0 0-1 0 0,1 0 0 0 0,-1-1 0 0 0,0-1 0 0 0,1 0 0 0 0,-1 0 0 0 0,1-1 1 0 0,-2-1 318 0 0,-18-17-1064 0 0</inkml:trace>
  <inkml:trace contextRef="#ctx0" brushRef="#br0" timeOffset="2004.307">3606 73 1676 0 0,'11'18'375'0'0,"0"1"0"0"0,-2 0-1 0 0,0 0 1 0 0,-1 1 0 0 0,-1 0-1 0 0,-1 1 1 0 0,-1 0 0 0 0,0-1-1 0 0,-2 1 1 0 0,1 20-375 0 0,-7-23 127 0 0,-2-1-1 0 0,0 1 1 0 0,-1-1-1 0 0,0 0 0 0 0,-1 0 1 0 0,-1 0-1 0 0,-1-1 1 0 0,0-1-1 0 0,-2 1 1 0 0,1-1-1 0 0,-2-1 1 0 0,0 0-1 0 0,0-1 1 0 0,-1 0-1 0 0,-1-1 1 0 0,0-1-1 0 0,-1 0 1 0 0,0-1-1 0 0,-1 0 0 0 0,0-1 1 0 0,0-1-1 0 0,-10 3-126 0 0,-219 81-782 0 0,69-74-2881 0 0,120-21 2357 0 0,-42-15-180 0 0</inkml:trace>
  <inkml:trace contextRef="#ctx0" brushRef="#br0" timeOffset="2454.028">1048 16 1360 0 0,'-19'8'180'0'0,"1"0"-1"0"0,0 1 0 0 0,1 1 1 0 0,0 0-1 0 0,0 2 1 0 0,1 0-1 0 0,1 0 0 0 0,0 2 1 0 0,1 0-1 0 0,0 0 1 0 0,1 1-1 0 0,1 1 0 0 0,0 0 1 0 0,1 1-1 0 0,1 0 1 0 0,1 1-1 0 0,0 0 1 0 0,1 0-1 0 0,1 1 0 0 0,1 0 1 0 0,0 0-1 0 0,1 7-179 0 0,10-6 53 0 0,1 1-1 0 0,1-1 1 0 0,2-1-1 0 0,-1 1 1 0 0,2-1-1 0 0,1-1 1 0 0,0 0 0 0 0,1 0-1 0 0,1-1 1 0 0,1-1-1 0 0,0 0 1 0 0,1-1-1 0 0,0-1 1 0 0,2 0-1 0 0,-1-1 1 0 0,2 0 0 0 0,5 2-53 0 0,30 23-899 0 0,2-2 1 0 0,2-2-1 0 0,0-2 1 0 0,24 6 898 0 0,-23-13-1391 0 0</inkml:trace>
  <inkml:trace contextRef="#ctx0" brushRef="#br0" timeOffset="2873.347">0 1150 1400 0 0,'14'2'1420'0'0,"275"-35"1317"0"0,1569-189 956 0 0,-614 123-5993 0 0,-1097 94-1179 0 0,-121 5 2172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6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1076 0 0,'90'46'1526'0'0,"-80"-35"-1415"0"0,-1 0 0 0 0,0 0 1 0 0,-1 1-1 0 0,-1 0 0 0 0,0 1 1 0 0,0-1-1 0 0,-1 2 1 0 0,-1-1-1 0 0,0 0 0 0 0,-1 1 1 0 0,0 0-1 0 0,-1 0 0 0 0,0 0 1 0 0,-2 0-1 0 0,0 0 1 0 0,0 1-1 0 0,-1-1 0 0 0,-1 0 1 0 0,0 2-112 0 0,-55 147 1645 0 0,56-163-1617 0 0,0 0-1 0 0,-1-1 1 0 0,1 1 0 0 0,-1 0-1 0 0,1-1 1 0 0,-1 1-1 0 0,1 0 1 0 0,-1 0 0 0 0,1-1-1 0 0,-1 1 1 0 0,0 0-1 0 0,1 0 1 0 0,-1 0 0 0 0,1 0-1 0 0,-1 0 1 0 0,1 0-1 0 0,-1 0 1 0 0,0 0 0 0 0,1 0-1 0 0,-1 0 1 0 0,1 0-1 0 0,-1 0 1 0 0,1 0-1 0 0,-1 0 1 0 0,1 1 0 0 0,-1-1-1 0 0,1 0 1 0 0,-1 0-1 0 0,1 1 1 0 0,-1-1 0 0 0,1 0-1 0 0,-1 1 1 0 0,1-1-1 0 0,-1 0 1 0 0,1 1 0 0 0,-1-1-1 0 0,1 1 1 0 0,0-1-1 0 0,-1 0 1 0 0,1 1 0 0 0,0-1-1 0 0,0 1 1 0 0,-1-1-1 0 0,1 1 1 0 0,0 0 0 0 0,0-1-1 0 0,0 1 1 0 0,-1-1-1 0 0,1 1 1 0 0,0-1 0 0 0,0 1-1 0 0,0-1 1 0 0,0 1-1 0 0,0 0 1 0 0,0-1-1 0 0,0 1 1 0 0,0 0-28 0 0,3-59 506 0 0,5 28-491 0 0,1 1-1 0 0,1 0 1 0 0,2 0-1 0 0,0 1 1 0 0,2 0-1 0 0,1 1 1 0 0,2 1 0 0 0,0 1-1 0 0,2 0 1 0 0,0 1-1 0 0,2 1 1 0 0,12-11-15 0 0,-26 29-22 0 0,0 0-1 0 0,1 1 1 0 0,-1 0 0 0 0,1 0 0 0 0,0 0 0 0 0,0 1-1 0 0,0 0 1 0 0,0 1 0 0 0,1 0 0 0 0,-1 0-1 0 0,1 0 1 0 0,-1 1 0 0 0,1 1 0 0 0,0-1 0 0 0,-1 2-1 0 0,1-1 1 0 0,0 1 0 0 0,-1 0 0 0 0,1 1 0 0 0,-1 0-1 0 0,1 0 1 0 0,-1 1 0 0 0,0 0 0 0 0,0 1 0 0 0,0-1-1 0 0,-1 1 1 0 0,1 1 0 0 0,-1 0 0 0 0,0 0-1 0 0,0 0 1 0 0,-1 1 0 0 0,1 0 0 0 0,-1 0 0 0 0,0 0-1 0 0,4 8 23 0 0,-6-9 9 0 0,-1 1 0 0 0,0 0-1 0 0,0 0 1 0 0,0 0-1 0 0,0 0 1 0 0,-1 0 0 0 0,0 1-1 0 0,-1-1 1 0 0,1 1-1 0 0,-1-1 1 0 0,0 1 0 0 0,-1 0-1 0 0,0-1 1 0 0,0 1-1 0 0,0 0 1 0 0,-1-1 0 0 0,0 1-1 0 0,0-1 1 0 0,-1 1-1 0 0,0-1 1 0 0,0 1 0 0 0,0-1-1 0 0,-1 0 1 0 0,0 0-1 0 0,0 0 1 0 0,0-1 0 0 0,-1 1-1 0 0,0-1 1 0 0,-3 5-9 0 0,-37 44 899 0 0,44-54-824 0 0,0 0-49 0 0,-1-3-42 0 0,1-7-9 0 0,1-1-1 0 0,0 0 1 0 0,1 1 0 0 0,0-1-1 0 0,1 1 1 0 0,0 0 0 0 0,1 0-1 0 0,0 0 1 0 0,0 0 0 0 0,1 1 0 0 0,0-1-1 0 0,1 1 1 0 0,0 0 0 0 0,0 1-1 0 0,1 0 1 0 0,4-4 25 0 0,4-9-23 0 0,1 2 0 0 0,1 0 0 0 0,1 1 0 0 0,0 0 0 0 0,2 2 0 0 0,-1 0 0 0 0,2 1 0 0 0,0 1 0 0 0,1 1-1 0 0,0 1 1 0 0,1 1 0 0 0,0 1 0 0 0,1 1 0 0 0,0 1 0 0 0,0 2 0 0 0,1 0 0 0 0,0 1 0 0 0,0 1 0 0 0,0 2 0 0 0,4 0 23 0 0,-16 3 4 0 0,-1 0 0 0 0,0 1 0 0 0,0 1 0 0 0,0 0 0 0 0,0 0 0 0 0,-1 1 0 0 0,0 1 1 0 0,1 0-1 0 0,-1 0 0 0 0,-1 1 0 0 0,1 1 0 0 0,-1-1 0 0 0,0 2 0 0 0,-1-1 0 0 0,0 1 0 0 0,0 1 0 0 0,0 0 0 0 0,-1 0 1 0 0,-1 1-1 0 0,1 0 0 0 0,-2 0 0 0 0,1 0 0 0 0,-1 1 0 0 0,-1 0 0 0 0,0 0 0 0 0,-1 1 0 0 0,0-1 0 0 0,0 3-4 0 0,2 58 74 0 0,-23 93-5811 0 0,6-136 4415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7:4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157 262 2428 0 0,'16'68'4025'0'0,"-2"-14"-3795"0"0,14 66 70 0 0,19 106-558 0 0,-34-71-3832 0 0,-13-133 2963 0 0</inkml:trace>
  <inkml:trace contextRef="#ctx0" brushRef="#br0" timeOffset="1185.221">1 729 948 0 0,'40'-66'4212'0'0,"80"8"-3562"0"0,-113 55-482 0 0,98-32 93 0 0,-63 22-250 0 0,-1-1-1 0 0,0-2 1 0 0,-1-1 0 0 0,0-3 0 0 0,-2-1-1 0 0,20-15-10 0 0,-51 31 90 0 0,-1-1 0 0 0,1 0 0 0 0,-1 0 0 0 0,-1 0 0 0 0,1-1 0 0 0,-1 0 0 0 0,0 0 0 0 0,-1 0 0 0 0,1-1 0 0 0,-1 1 0 0 0,-1-1 0 0 0,0 0 0 0 0,0 0 0 0 0,0-1 0 0 0,-1 1 0 0 0,0 0 0 0 0,-1-1 0 0 0,0 0 0 0 0,0 1 0 0 0,-1-1 0 0 0,-1-8-90 0 0,1 18 5 0 0,0 0-1 0 0,0 0 1 0 0,0 0-1 0 0,0-1 1 0 0,0 1-1 0 0,0 0 1 0 0,0 0-1 0 0,0 0 1 0 0,-1-1-1 0 0,1 1 1 0 0,0 0-1 0 0,-1 0 0 0 0,1-1 1 0 0,-1 1-1 0 0,1 0 1 0 0,0-1-1 0 0,-1 1 1 0 0,0-1-1 0 0,1 1 1 0 0,-1 0-1 0 0,1-1 1 0 0,-1 1-1 0 0,0-1 1 0 0,1 1-1 0 0,-1-1 1 0 0,0 0-1 0 0,1 1 0 0 0,-1-1 1 0 0,0 0-1 0 0,0 1 1 0 0,0-1-1 0 0,1 0 1 0 0,-1 0-1 0 0,0 0 1 0 0,0 0-1 0 0,0 0 1 0 0,1 0-1 0 0,-1 0 1 0 0,0 0-1 0 0,0 0 1 0 0,0 0-1 0 0,1 0 0 0 0,-1 0 1 0 0,0-1-1 0 0,0 1 1 0 0,1 0-1 0 0,-1-1 1 0 0,0 1-1 0 0,0 0 1 0 0,1-1-1 0 0,-1 1 1 0 0,0-1-1 0 0,1 1 1 0 0,-1-1-1 0 0,1 1 1 0 0,-1-1-1 0 0,0 1 0 0 0,1-1 1 0 0,0 0-1 0 0,-1 1 1 0 0,1-1-1 0 0,-1 0 1 0 0,1 0-1 0 0,0 1 1 0 0,-1-1-1 0 0,1 0 1 0 0,0 0-1 0 0,0 1 1 0 0,0-1-1 0 0,-1 0-4 0 0,-4 24 23 0 0,0 0-1 0 0,1 1 0 0 0,1 0 1 0 0,2 0-1 0 0,0-1 1 0 0,2 1-1 0 0,0 0 0 0 0,2 0 1 0 0,3 16-23 0 0,2 40-15 0 0,38 164 181 0 0,-19-280-555 0 0,11-69 153 0 0,-27 78 116 0 0,-11 23 96 0 0,1 1 0 0 0,-1 0-1 0 0,1 0 1 0 0,0 0 0 0 0,0 0 0 0 0,0 0-1 0 0,0 0 1 0 0,1 0 0 0 0,-1 0-1 0 0,1 1 1 0 0,0-1 0 0 0,0 1 0 0 0,0-1-1 0 0,0 1 1 0 0,0-1 0 0 0,1 1 0 0 0,-1 0-1 0 0,1 0 1 0 0,-1 0 0 0 0,1 1 0 0 0,0-1-1 0 0,-1 0 1 0 0,1 1 0 0 0,0 0 0 0 0,0 0-1 0 0,0 0 1 0 0,0 0 0 0 0,0 0 0 0 0,1 1-1 0 0,-1-1 1 0 0,0 1 24 0 0,21 3-49 0 0,0 0 0 0 0,0 2 1 0 0,0 1-1 0 0,-1 1 0 0 0,0 1 0 0 0,-1 1 0 0 0,21 11 49 0 0,47 17 73 0 0,-73-32-187 0 0,-1 0-1 0 0,2-1 1 0 0,-1-1 0 0 0,0 0 0 0 0,1-1 0 0 0,0-1 0 0 0,-1-1 0 0 0,1 0 0 0 0,-1-2-1 0 0,1 0 1 0 0,-1 0 0 0 0,2-2 114 0 0,-9 1-50 0 0,-2 2 20 0 0,-1 0 0 0 0,1-1 0 0 0,0 0 0 0 0,-1 0 0 0 0,1-1 0 0 0,-1 0 0 0 0,0 0 0 0 0,0 0 0 0 0,0-1 0 0 0,0 0 0 0 0,-1-1 0 0 0,1 0 0 0 0,-1 0 1 0 0,0 0-1 0 0,-1 0 0 0 0,1-1 0 0 0,-1 0 0 0 0,0 0 0 0 0,-1-1 0 0 0,2-1 30 0 0,-7 5 26 0 0,0 0 0 0 0,0 0 0 0 0,-1 0 0 0 0,1 0 0 0 0,-1 0 0 0 0,1 0 0 0 0,-1 1 0 0 0,0-1 0 0 0,0 0 0 0 0,0 1 0 0 0,0 0 0 0 0,-1-1 0 0 0,1 1 0 0 0,-1 0 0 0 0,1 0 0 0 0,-1 0 0 0 0,0 1 0 0 0,1-1 0 0 0,-1 1-1 0 0,0-1 1 0 0,0 1 0 0 0,0 0 0 0 0,0 0 0 0 0,-1 0 0 0 0,1 1 0 0 0,0-1 0 0 0,0 1 0 0 0,0 0 0 0 0,-1-1 0 0 0,1 2 0 0 0,0-1 0 0 0,0 0 0 0 0,-1 1 0 0 0,1-1 0 0 0,0 1 0 0 0,0 0 0 0 0,0 0 0 0 0,0 0 0 0 0,-3 2-26 0 0,-3-1 16 0 0,0 1 0 0 0,0 0-1 0 0,1 1 1 0 0,-1 0 0 0 0,1 0 0 0 0,0 1-1 0 0,0 0 1 0 0,0 0 0 0 0,1 1-1 0 0,0 0 1 0 0,0 0 0 0 0,0 1 0 0 0,1 0-1 0 0,0 0 1 0 0,0 1 0 0 0,1-1 0 0 0,-3 5-16 0 0,8-10 65 0 0,2 9 32 0 0,4-7-119 0 0,0-1 1 0 0,0 0 0 0 0,0 0-1 0 0,0-1 1 0 0,0 0 0 0 0,0 0 0 0 0,1 0-1 0 0,-1 0 1 0 0,1-1 0 0 0,-1 0 0 0 0,1-1-1 0 0,0 0 1 0 0,-1 0 0 0 0,1 0-1 0 0,0-1 1 0 0,-1 1 0 0 0,1-2 0 0 0,-1 1-1 0 0,1-1 1 0 0,-1 0 0 0 0,0 0 0 0 0,6-3 21 0 0,-8 4-4 0 0,213-72-1051 0 0,-217 74 1054 0 0,0-1 0 0 0,0 1 0 0 0,0-1 0 0 0,0 1 0 0 0,0-1 0 0 0,0 1 0 0 0,1-1 0 0 0,-1 1 0 0 0,0-1 0 0 0,0 1 0 0 0,0-1 0 0 0,1 1 0 0 0,-1-1 0 0 0,0 0 0 0 0,0 1 0 0 0,1-1 0 0 0,-1 1 0 0 0,1-1 0 0 0,-1 0 0 0 0,0 1 0 0 0,1-1 0 0 0,-1 0 0 0 0,1 1 0 0 0,-1-1 0 0 0,0 0 0 0 0,1 0 0 0 0,-1 0 0 0 0,1 1-1 0 0,-1-1 1 0 0,1 0 0 0 0,-1 0 0 0 0,1 0 0 0 0,-1 0 1 0 0,-18 21 139 0 0,-40 80 633 0 0,58-100-668 0 0,6 10 159 0 0,79 5-782 0 0,-69-19 492 0 0,0-1-1 0 0,0 0 0 0 0,0-1 1 0 0,-1 0-1 0 0,0-2 0 0 0,0 1 1 0 0,0-2-1 0 0,-1 0 1 0 0,0-1-1 0 0,0 0 0 0 0,-1-1 1 0 0,-1-1-1 0 0,1 0 0 0 0,-2-1 1 0 0,0 0-1 0 0,0 0 1 0 0,-1-1-1 0 0,0-1 0 0 0,-1 0 1 0 0,-1 0-1 0 0,-1-1 1 0 0,0 1-1 0 0,0-2 0 0 0,-2 1 1 0 0,0-1-1 0 0,0 0 0 0 0,-2 0 1 0 0,2-11 27 0 0,-9-79 623 0 0,-3 75-192 0 0,-1 0 0 0 0,-2 1 0 0 0,-1 0 0 0 0,-1 1 0 0 0,-2 1 0 0 0,0-1 0 0 0,-2 2 0 0 0,-2 0 0 0 0,0 1 1 0 0,-3-1-432 0 0,-11-17 1485 0 0,22 87-1027 0 0,12-17-411 0 0,1 0 0 0 0,2 0 0 0 0,1 0 0 0 0,1 0 0 0 0,0-1-1 0 0,2 0 1 0 0,2 0 0 0 0,0-1 0 0 0,1-1 0 0 0,4 5-47 0 0,43 101-957 0 0,-53-114 835 0 0,4 10-760 0 0,-1 1 1 0 0,-1-1-1 0 0,-1 2 0 0 0,-1-1 0 0 0,-1 1 0 0 0,-2-1 0 0 0,1 18 882 0 0,-28 25-2495 0 0,7-47 1194 0 0</inkml:trace>
  <inkml:trace contextRef="#ctx0" brushRef="#br0" timeOffset="1436.416">1750 465 1316 0 0,'6'-5'868'0'0,"13"-5"-96"0"0,2 0-144 0 0,4-3-204 0 0,2 5-56 0 0,3-7-860 0 0,0 5-796 0 0,4-7 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7:4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0 1280 0 0,'-21'4'172'0'0,"0"0"-1"0"0,1 2 1 0 0,-1 0-1 0 0,1 1 1 0 0,0 1 0 0 0,1 1-1 0 0,0 1 1 0 0,0 1-1 0 0,1 0 1 0 0,0 1-1 0 0,1 1 1 0 0,1 1 0 0 0,0 0-1 0 0,1 2 1 0 0,-1 0-172 0 0,12-12 49 0 0,1 0-1 0 0,0 0 1 0 0,-1 0 0 0 0,1 0 0 0 0,0 0 0 0 0,1 1 0 0 0,-1 0 0 0 0,1-1 0 0 0,0 1 0 0 0,0 0 0 0 0,1 0-1 0 0,-1 0 1 0 0,1 0 0 0 0,0 0 0 0 0,1 0 0 0 0,-1 1 0 0 0,1-1 0 0 0,0 0 0 0 0,0 0 0 0 0,0 0-1 0 0,1 1 1 0 0,0-1 0 0 0,0 0 0 0 0,0 0 0 0 0,1 0 0 0 0,0 0 0 0 0,0 0 0 0 0,0-1 0 0 0,0 1-1 0 0,1-1 1 0 0,0 1 0 0 0,0-1 0 0 0,0 0 0 0 0,0 0 0 0 0,1 0 0 0 0,-1 0 0 0 0,1-1 0 0 0,0 1 0 0 0,0-1-1 0 0,0 0 1 0 0,1 0 0 0 0,1 0-49 0 0,377 162 1792 0 0,-380-164-1786 0 0,0 0 1 0 0,-1 1-1 0 0,1-1 1 0 0,0 1-1 0 0,-1 0 0 0 0,0-1 1 0 0,1 1-1 0 0,-1 0 1 0 0,0 1-1 0 0,0-1 1 0 0,0 0-1 0 0,0 1 1 0 0,0-1-1 0 0,-1 1 0 0 0,1-1 1 0 0,-1 1-1 0 0,1 0 1 0 0,-1 0-1 0 0,0 0 1 0 0,0-1-1 0 0,-1 1 1 0 0,1 0-1 0 0,0 0 1 0 0,-1 0-1 0 0,0 1 0 0 0,0-1 1 0 0,0 0-1 0 0,0 0 1 0 0,0 0-1 0 0,0 0 1 0 0,-1 0-1 0 0,0 0 1 0 0,1 0-1 0 0,-2 2-6 0 0,-8 6-168 0 0,-1 1-1 0 0,1-2 1 0 0,-2 0 0 0 0,1 0 0 0 0,-2-1-1 0 0,1 0 1 0 0,-1-1 0 0 0,0-1-1 0 0,-1 0 1 0 0,0-1 0 0 0,0 0-1 0 0,0-1 1 0 0,-1-1 0 0 0,1 0 0 0 0,-1-1-1 0 0,0 0 1 0 0,0-2 0 0 0,0 0-1 0 0,-1 0 1 0 0,1-1 0 0 0,-5-1 168 0 0,-25-4-1363 0 0,-32-20-82 0 0</inkml:trace>
  <inkml:trace contextRef="#ctx0" brushRef="#br0" timeOffset="309.509">362 110 1256 0 0,'-36'51'2267'0'0,"-204"394"1091"0"0,175-287-4593 0 0,48-115-1407 0 0,14-36 1350 0 0</inkml:trace>
  <inkml:trace contextRef="#ctx0" brushRef="#br0" timeOffset="927.508">810 395 1356 0 0,'328'-119'3498'0'0,"-149"-9"-2466"0"0,-178 128-1026 0 0,0 0 0 0 0,0 0 0 0 0,-1-1 0 0 0,1 1 0 0 0,0 0 0 0 0,0-1 0 0 0,0 1 0 0 0,0-1 0 0 0,-1 1 0 0 0,1-1 0 0 0,0 1 0 0 0,-1-1 0 0 0,1 1 0 0 0,0-1 0 0 0,-1 0 0 0 0,1 0 0 0 0,-1 1 0 0 0,1-1 0 0 0,-1 0 0 0 0,1 0 0 0 0,-1 1 0 0 0,0-1 0 0 0,1 0 0 0 0,-1 0 0 0 0,0 0 0 0 0,0 0 0 0 0,1 0 0 0 0,-1 0 0 0 0,0 1 0 0 0,0-1 0 0 0,0 0 0 0 0,0 0 0 0 0,0 0 0 0 0,0 0 0 0 0,0 0 0 0 0,-1 0 0 0 0,1 0 0 0 0,0 0 0 0 0,0 1 0 0 0,-1-1 0 0 0,1 0 0 0 0,-1 0 0 0 0,1 0 0 0 0,-1 1 0 0 0,1-1 0 0 0,-1 0 0 0 0,1 0 0 0 0,-1 1 0 0 0,1-1 0 0 0,-1 0 0 0 0,0 1 0 0 0,0-1 0 0 0,1 1 0 0 0,-1-1 0 0 0,0 1 0 0 0,0-1 0 0 0,1 1 0 0 0,-1 0 0 0 0,0-1 0 0 0,0 1 0 0 0,0 0 0 0 0,0 0 0 0 0,0-1-6 0 0,-62-4 281 0 0,59 5-251 0 0,-21 3 29 0 0,1 1 0 0 0,0 2 0 0 0,0 0 0 0 0,0 2-1 0 0,1 0 1 0 0,0 2 0 0 0,0 0 0 0 0,1 2 0 0 0,-14 10-59 0 0,29-19 17 0 0,0 1 0 0 0,0 1 0 0 0,1-1-1 0 0,-1 1 1 0 0,1 0 0 0 0,0 1 0 0 0,1-1 0 0 0,-1 1 0 0 0,1 0 0 0 0,0 1 0 0 0,1-1 0 0 0,0 1 0 0 0,0 0 0 0 0,0 0 0 0 0,1 0 0 0 0,0 0 0 0 0,0 1 0 0 0,0-1 0 0 0,1 1 0 0 0,1 0 0 0 0,-2 7-17 0 0,6-8 22 0 0,1-1-1 0 0,-1 0 1 0 0,1 0 0 0 0,0-1 0 0 0,0 1 0 0 0,1-1-1 0 0,-1 0 1 0 0,1 0 0 0 0,0 0 0 0 0,1-1 0 0 0,-1 0 0 0 0,1 0-1 0 0,0 0 1 0 0,0-1 0 0 0,0 0 0 0 0,1 0 0 0 0,-1 0 0 0 0,0-1-1 0 0,1 0 1 0 0,0 0 0 0 0,0 0 0 0 0,-1-1 0 0 0,1 0 0 0 0,0-1-1 0 0,0 0 1 0 0,0 0 0 0 0,4 0-22 0 0,241-12-6 0 0,-202 7-186 0 0,0-3 0 0 0,0-2 0 0 0,-1-2 0 0 0,0-2 0 0 0,-1-3 0 0 0,-1-1 1 0 0,-1-2-1 0 0,13-10 192 0 0,-51 26-28 0 0,-1 1 1 0 0,0-1 0 0 0,0 0-1 0 0,0-1 1 0 0,0 0 0 0 0,-1 0-1 0 0,0-1 1 0 0,0 1 0 0 0,0-1-1 0 0,-1 0 1 0 0,0-1 0 0 0,0 1-1 0 0,-1-1 1 0 0,1 0 0 0 0,-2 0-1 0 0,1-1 1 0 0,-1 1 0 0 0,3-8 27 0 0,-9 11-9 0 0,-1-1 1 0 0,1 1 0 0 0,-1 0-1 0 0,0 1 1 0 0,1-1 0 0 0,-2 1-1 0 0,1-1 1 0 0,0 1 0 0 0,-1 0-1 0 0,1 1 1 0 0,-1-1 0 0 0,0 1-1 0 0,0 0 1 0 0,0 0 0 0 0,0 0-1 0 0,0 1 1 0 0,0 0 0 0 0,0 0 0 0 0,-1 0-1 0 0,1 1 1 0 0,-2-1 8 0 0,-20-2 122 0 0,-2 0 0 0 0,1 2 0 0 0,0 1 0 0 0,0 2 0 0 0,0 0 0 0 0,0 2 0 0 0,1 1 0 0 0,-20 6-122 0 0,40-9 19 0 0,-1 0-1 0 0,1 0 1 0 0,-1 0 0 0 0,1 1-1 0 0,0 1 1 0 0,0-1 0 0 0,0 1 0 0 0,0 0-1 0 0,1 0 1 0 0,-1 1 0 0 0,1 0-1 0 0,0 0 1 0 0,1 0 0 0 0,-1 1 0 0 0,1 0-1 0 0,0 0 1 0 0,1 0 0 0 0,-1 1-1 0 0,-1 5-18 0 0,5 12-14 0 0,4-17 1 0 0,0 0-1 0 0,0-1 1 0 0,0 0 0 0 0,1 0-1 0 0,0 0 1 0 0,1 0-1 0 0,-1 0 1 0 0,1-1-1 0 0,0 0 1 0 0,0 0-1 0 0,1 0 1 0 0,-1-1 0 0 0,1 0-1 0 0,0 0 1 0 0,0 0-1 0 0,1-1 1 0 0,-1 0-1 0 0,1 0 1 0 0,0 0-1 0 0,-1-1 1 0 0,1 0 0 0 0,1-1 13 0 0,162 29-2126 0 0,-124-29 1363 0 0,-15-1-348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7:4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50 125 1280 0 0,'-50'-120'3602'0'0,"50"118"-3326"0"0,0 2-44 0 0,0 0 2 0 0,14-3 193 0 0,81 238 135 0 0,-55-115-407 0 0,128 314 163 0 0,-104-292 147 0 0,-62-142-445 0 0,0 0 1 0 0,0-1-1 0 0,0 1 1 0 0,-1-1-1 0 0,1 1 0 0 0,0-1 1 0 0,0 0-1 0 0,0 0 1 0 0,-1 0-1 0 0,1 0 1 0 0,0 0-1 0 0,-1 0 1 0 0,1 0-1 0 0,-1 0 1 0 0,1 0-1 0 0,-1-1 1 0 0,0 1-1 0 0,1-1 1 0 0,-1 1-1 0 0,0-1 1 0 0,0 0-1 0 0,0 1 0 0 0,0-1 1 0 0,-1 0-1 0 0,1 0 1 0 0,0 1-1 0 0,-1-1 1 0 0,1 0-1 0 0,-1 0 1 0 0,1-1-21 0 0,1-2 48 0 0,173-483 406 0 0,-100 312-368 0 0,-73 175-89 0 0,0-1-1 0 0,0 1 0 0 0,0 0 0 0 0,0 0 0 0 0,1 0 0 0 0,-1 0 0 0 0,0 1 0 0 0,1-1 0 0 0,-1 1 1 0 0,1-1-1 0 0,-1 1 0 0 0,1 0 0 0 0,-1 0 0 0 0,0 0 0 0 0,1 0 0 0 0,-1 0 0 0 0,1 1 0 0 0,-1-1 0 0 0,1 1 1 0 0,-1-1-1 0 0,0 1 0 0 0,1 0 0 0 0,-1 0 0 0 0,0 0 0 0 0,0 0 0 0 0,0 1 0 0 0,0-1 0 0 0,0 1 1 0 0,0-1-1 0 0,0 1 0 0 0,0-1 0 0 0,-1 1 0 0 0,1 0 0 0 0,0 0 0 0 0,-1 0 0 0 0,0 0 0 0 0,1 0 0 0 0,-1 0 1 0 0,0 0-1 0 0,0 1 0 0 0,0-1 0 0 0,0 0 0 0 0,-1 1 0 0 0,1 0 4 0 0,0-2 1 0 0,75 106-3 0 0,-70-92 5 0 0,2 0 0 0 0,0 0 0 0 0,1-1 0 0 0,0 0 0 0 0,1 0 0 0 0,0-1 0 0 0,2-1 0 0 0,-1 1 0 0 0,1-2 0 0 0,1 0 0 0 0,0 0 0 0 0,1-1 0 0 0,0-1-1 0 0,0 0 1 0 0,1-1 0 0 0,0-1 0 0 0,0 0 0 0 0,1-1 0 0 0,0-1 0 0 0,0 0 0 0 0,0-1 0 0 0,1-1 0 0 0,4 0-3 0 0,-13-3 9 0 0,0-1 1 0 0,0 0-1 0 0,0 0 1 0 0,0-1 0 0 0,-1 0-1 0 0,1 0 1 0 0,0-1-1 0 0,-1 0 1 0 0,1 0-1 0 0,-1-1 1 0 0,0 0 0 0 0,-1 0-1 0 0,1-1 1 0 0,0 0-1 0 0,-1 0 1 0 0,0 0-1 0 0,-1-1 1 0 0,1 0 0 0 0,-1 0-1 0 0,0-1 1 0 0,0 1-1 0 0,-1-1 1 0 0,0 0-1 0 0,0 0 1 0 0,2-7-10 0 0,3-6 7 0 0,-2 0 0 0 0,0 0-1 0 0,-1-1 1 0 0,-1 1 0 0 0,-1-1 0 0 0,-1 0 0 0 0,-1 0 0 0 0,-1-20-7 0 0,-1 27-24 0 0,-1 0 0 0 0,-1 0 0 0 0,0 1 0 0 0,-1-1 0 0 0,0 1 0 0 0,-1-1-1 0 0,0 1 1 0 0,-1 0 0 0 0,-1 0 0 0 0,0 1 0 0 0,-1 0 0 0 0,-8-12 24 0 0,8 12-41 0 0,-33-50-301 0 0,21 40-2431 0 0,19 22 1833 0 0,0 0-389 0 0,0 0-84 0 0</inkml:trace>
  <inkml:trace contextRef="#ctx0" brushRef="#br0" timeOffset="326.202">1721 420 1088 0 0,'19'-4'331'0'0,"-1"0"0"0"0,0-2 0 0 0,0 0 0 0 0,-1-1 0 0 0,0-1 0 0 0,0 0 0 0 0,-1-1 0 0 0,0-1 0 0 0,0-1 0 0 0,-1 0 0 0 0,-1-1 0 0 0,0-1 0 0 0,0 0 0 0 0,2-5-331 0 0,-7 10 70 0 0,2 0 6 0 0,0-1 0 0 0,-1-1 0 0 0,0 1 0 0 0,-1-1 0 0 0,0-1 0 0 0,-1 0 0 0 0,0 0 0 0 0,-1-1 0 0 0,0 0 0 0 0,-1 0 0 0 0,0 0 0 0 0,-1-1 0 0 0,3-10-76 0 0,-26-7 135 0 0,11 27-126 0 0,1 0 0 0 0,-1 1 0 0 0,0 0 0 0 0,0 0 0 0 0,0 1 0 0 0,0-1 1 0 0,0 2-1 0 0,0-1 0 0 0,-1 1 0 0 0,1 0 0 0 0,0 0 0 0 0,0 1 0 0 0,0 0 1 0 0,0 1-1 0 0,0-1 0 0 0,0 1 0 0 0,0 0 0 0 0,1 1 0 0 0,-1 0 0 0 0,-4 2-9 0 0,9-4 5 0 0,-14 3-5 0 0,0 2-1 0 0,0-1 1 0 0,1 2-1 0 0,0 0 1 0 0,0 1-1 0 0,1 0 1 0 0,0 1 0 0 0,0 1-1 0 0,1 0 1 0 0,0 1-1 0 0,1 1 1 0 0,0 0 0 0 0,1 0-1 0 0,1 1 1 0 0,0 0-1 0 0,0 1 1 0 0,1 0-1 0 0,1 1 1 0 0,1-1 0 0 0,0 2-1 0 0,0-1 1 0 0,2 1-1 0 0,0 0 1 0 0,0 1 0 0 0,9-8-28 0 0,-1 0-1 0 0,1 1 1 0 0,0-1 0 0 0,1 0-1 0 0,0-1 1 0 0,0 0 0 0 0,1 1-1 0 0,0-2 1 0 0,1 1 0 0 0,0-1-1 0 0,0 0 1 0 0,0 0 0 0 0,1-1-1 0 0,0 0 1 0 0,0 0 0 0 0,1-1 0 0 0,-1 0-1 0 0,1 0 1 0 0,0-1 0 0 0,0 0-1 0 0,1-1 1 0 0,-1 0 0 0 0,1-1-1 0 0,0 1 1 0 0,6-1 28 0 0,137 17-2814 0 0,-97-17 1668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7:5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475 589 1368 0 0,'0'0'365'0'0,"-2"-23"1213"0"0,2 21-1558 0 0,-1 0 1 0 0,0 1-1 0 0,0-1 0 0 0,0 1 1 0 0,0-1-1 0 0,0 1 0 0 0,0 0 1 0 0,0-1-1 0 0,0 1 0 0 0,0 0 1 0 0,-1 0-1 0 0,1 0 0 0 0,-1 0 1 0 0,1 0-1 0 0,-1 0 0 0 0,1 0 1 0 0,-1 0-1 0 0,1 0 0 0 0,-1 1 1 0 0,0-1-1 0 0,1 1 1 0 0,-1-1-1 0 0,0 1 0 0 0,1 0 1 0 0,-1 0-1 0 0,0 0 0 0 0,0 0 1 0 0,1 0-1 0 0,-1 0 0 0 0,0 0 1 0 0,0 0-1 0 0,1 1 0 0 0,-1-1 1 0 0,0 1-1 0 0,1-1 0 0 0,-1 1 1 0 0,0-1-1 0 0,1 1 0 0 0,-2 1-20 0 0,-26 5 160 0 0,0 1 0 0 0,1 2 0 0 0,0 0-1 0 0,0 2 1 0 0,1 2 0 0 0,1 0 0 0 0,0 1 0 0 0,1 2-1 0 0,1 1 1 0 0,0 0 0 0 0,1 2 0 0 0,2 1-1 0 0,0 1 1 0 0,-16 21-160 0 0,35-40 20 0 0,0 0 0 0 0,0 0 0 0 0,0 0-1 0 0,0 1 1 0 0,1-1 0 0 0,0 0 0 0 0,0 1 0 0 0,0-1-1 0 0,0 1 1 0 0,0-1 0 0 0,0 1 0 0 0,1 0 0 0 0,0-1-1 0 0,0 1 1 0 0,0-1 0 0 0,0 1 0 0 0,0 0 0 0 0,1-1-1 0 0,0 1 1 0 0,0-1 0 0 0,0 1 0 0 0,0-1-1 0 0,0 1 1 0 0,1-1 0 0 0,-1 0 0 0 0,1 0 0 0 0,0 1-1 0 0,0-1 1 0 0,0 0 0 0 0,0-1 0 0 0,1 1 0 0 0,-1 0-1 0 0,1-1 1 0 0,-1 1 0 0 0,1-1 0 0 0,0 0 0 0 0,0 0-1 0 0,0 0 1 0 0,1 0 0 0 0,-1-1 0 0 0,0 1 0 0 0,1-1-1 0 0,-1 0 1 0 0,0 0 0 0 0,1 0 0 0 0,0 0 0 0 0,-1-1-1 0 0,1 1 1 0 0,-1-1 0 0 0,1 0 0 0 0,3 0-20 0 0,20 3-19 0 0,1-1 1 0 0,0-2 0 0 0,-1-1 0 0 0,1 0-1 0 0,-1-2 1 0 0,0-2 0 0 0,11-2 18 0 0,2-1-155 0 0,0-2 0 0 0,-1-2 0 0 0,0-1 1 0 0,-1-2-1 0 0,0-1 0 0 0,-1-2 0 0 0,-1-2 1 0 0,9-8 154 0 0,-39 25-51 0 0,-1-1 0 0 0,1 0 0 0 0,-1 0 1 0 0,0 0-1 0 0,-1-1 0 0 0,1 0 1 0 0,-1 1-1 0 0,0-2 0 0 0,0 1 1 0 0,0 0-1 0 0,-1-1 0 0 0,0 0 0 0 0,0 0 1 0 0,0 1-1 0 0,-1-2 0 0 0,0 1 1 0 0,0 0-1 0 0,0 0 0 0 0,-1-1 1 0 0,0 1-1 0 0,0-1 0 0 0,-1 1 1 0 0,0-1-1 0 0,0 1 0 0 0,0-1 0 0 0,-1-2 51 0 0,-22-31-50 0 0</inkml:trace>
  <inkml:trace contextRef="#ctx0" brushRef="#br0" timeOffset="382.051">641 537 4524 0 0,'-226'-18'699'0'0,"144"41"-395"0"0,81-22-292 0 0,1 0-1 0 0,0 1 1 0 0,1-1-1 0 0,-1 0 0 0 0,0 0 1 0 0,0 0-1 0 0,0 0 1 0 0,1 0-1 0 0,-1 0 1 0 0,0 0-1 0 0,1 0 1 0 0,-1 0-1 0 0,1 0 1 0 0,-1 0-1 0 0,1 0 1 0 0,-1 0-1 0 0,1-1 1 0 0,0 1-1 0 0,-1 0 0 0 0,1 0 1 0 0,0-1-1 0 0,0 1 1 0 0,0 0-1 0 0,0-1 1 0 0,0 1-1 0 0,-1-1 1 0 0,1 1-1 0 0,0-1 1 0 0,0 1-1 0 0,0-1 1 0 0,0 0-1 0 0,1 1 1 0 0,-1-1-1 0 0,0 0 0 0 0,0 0 1 0 0,0 0-1 0 0,0 0 1 0 0,0 0-1 0 0,0 0 1 0 0,0 0-1 0 0,0 0 1 0 0,0 0-1 0 0,0 0 1 0 0,0-1-1 0 0,0 1 1 0 0,0 0-12 0 0,226-13-613 0 0,-168 3 557 0 0,49-5-123 0 0,-1-6 0 0 0,-1-4 0 0 0,59-24 179 0 0,-157 48-1 0 0,0-1 0 0 0,0 0 0 0 0,-1-1 0 0 0,1 0 0 0 0,-1 0 0 0 0,1 0 0 0 0,-1-1 0 0 0,0 0 0 0 0,0-1 0 0 0,-1 0 0 0 0,1 0 0 0 0,-1 0 0 0 0,0 0 0 0 0,-1-1 0 0 0,1 0 0 0 0,-1 0 0 0 0,0-1 0 0 0,-1 0 0 0 0,1 1 0 0 0,-1-2 0 0 0,-1 1 0 0 0,1 0 0 0 0,-1-1 0 0 0,0 1 0 0 0,-1-1 0 0 0,0 0 0 0 0,0 0 0 0 0,-1 0 0 0 0,0 0 0 0 0,0 0 0 0 0,-1 0-1 0 0,0 0 1 0 0,-1 0 0 0 0,0-4 1 0 0,-8-4 162 0 0,-1 0-1 0 0,-1 0 0 0 0,0 1 1 0 0,-1 1-1 0 0,0 0 1 0 0,-1 1-1 0 0,-1 0 0 0 0,0 1 1 0 0,-1 0-1 0 0,0 2 0 0 0,-1-1 1 0 0,0 2-1 0 0,0 0 0 0 0,-1 1 1 0 0,0 1-1 0 0,-1 0 0 0 0,0 2 1 0 0,0 0-1 0 0,0 0 0 0 0,0 2 1 0 0,-1 0-1 0 0,1 1 0 0 0,-13 1-161 0 0,25 4 32 0 0,0 1-1 0 0,0-1 0 0 0,1 1 0 0 0,0 0 0 0 0,-1 0 0 0 0,1 1 0 0 0,1-1 0 0 0,-1 1 0 0 0,1 0 0 0 0,-1 1 1 0 0,2-1-1 0 0,-1 1 0 0 0,0 0 0 0 0,1-1 0 0 0,0 2 0 0 0,1-1 0 0 0,-1 0 0 0 0,1 0 0 0 0,0 1 0 0 0,1-1 1 0 0,0 1-1 0 0,0 0 0 0 0,0-1 0 0 0,1 1 0 0 0,0 0 0 0 0,0-1 0 0 0,0 1 0 0 0,1 0 0 0 0,0-1 0 0 0,1 1 1 0 0,0 0-32 0 0,34 204 342 0 0,132 284 271 0 0,-73-143-918 0 0,-80-218-2368 0 0,-45-118-1158 0 0,7-30 2695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1268 0 0,'6'63'3532'0'0,"19"33"-2655"0"0,-7-27-420 0 0,25 170-378 0 0,-73-190-3008 0 0,17-38 1681 0 0</inkml:trace>
  <inkml:trace contextRef="#ctx0" brushRef="#br0" timeOffset="248.021">95 460 1460 0 0,'72'-100'6477'0'0,"40"37"-4516"0"0,144 14-3426 0 0,-171 63-4494 0 0,-82-6 4573 0 0</inkml:trace>
  <inkml:trace contextRef="#ctx0" brushRef="#br0" timeOffset="619.103">59 615 948 0 0,'116'22'4134'0'0,"-94"-22"-3627"0"0,376 2 2089 0 0,-397-2-2472 0 0,26 13 879 0 0,0 38-327 0 0,-14-19-5525 0 0,-12-32 3458 0 0,-1 0 71 0 0,0 0 132 0 0</inkml:trace>
  <inkml:trace contextRef="#ctx0" brushRef="#br0" timeOffset="869.984">657 479 1416 0 0,'0'-4'1168'0'0,"3"-1"-224"0"0,-1 2-148 0 0,-2 0-80 0 0,2-1-215 0 0,1-1-185 0 0,-1 0-116 0 0,0 2-84 0 0,1 0-20 0 0,3 1-500 0 0,-1-1-161 0 0,-1 1-447 0 0,3 0 64 0 0,0 2-392 0 0</inkml:trace>
  <inkml:trace contextRef="#ctx0" brushRef="#br0" timeOffset="1699.66">847 637 1076 0 0,'7'135'6667'0'0,"-27"-93"-5252"0"0,27-42-376 0 0,148-170-2573 0 0,-153 169 1502 0 0,-1 0-1 0 0,1-1 1 0 0,0 1 0 0 0,-1 0 0 0 0,1 0 0 0 0,0 0-1 0 0,0 0 1 0 0,0 0 0 0 0,0 0 0 0 0,0 1 0 0 0,0-1 0 0 0,0 1-1 0 0,0-1 1 0 0,0 1 0 0 0,0 0 0 0 0,0 0 0 0 0,0 0-1 0 0,0 0 1 0 0,0 0 0 0 0,0 0 0 0 0,0 0 0 0 0,0 1-1 0 0,0-1 1 0 0,0 1 0 0 0,0 0 0 0 0,0-1 0 0 0,0 1 0 0 0,0 0-1 0 0,0 0 1 0 0,-1 0 0 0 0,1 0 0 0 0,0 1 0 0 0,-1-1-1 0 0,1 0 1 0 0,-1 1 0 0 0,1-1 0 0 0,-1 1 0 0 0,0-1 0 0 0,1 2 32 0 0,33 83-4 0 0,-19-39-33 0 0,-10-39-2 0 0,-1-1 0 0 0,2 0-1 0 0,-1 0 1 0 0,1 0 0 0 0,0-1 0 0 0,0 0 0 0 0,1 0 0 0 0,0-1 0 0 0,0 0 0 0 0,0-1 0 0 0,0 1 0 0 0,1-2 0 0 0,-1 1 0 0 0,1-1 0 0 0,0 0 0 0 0,1-1 0 0 0,-1 0 0 0 0,0-1-1 0 0,0 0 1 0 0,1 0 0 0 0,-1-1 0 0 0,1 0 0 0 0,-1 0 0 0 0,0-1 0 0 0,1-1 0 0 0,-1 1 0 0 0,0-2 0 0 0,0 1 0 0 0,0-1 0 0 0,0 0 0 0 0,-1-1 0 0 0,1 0 0 0 0,-1-1 0 0 0,0 0-1 0 0,0 0 1 0 0,0 0 0 0 0,-1-1 0 0 0,0 0 0 0 0,4-5 39 0 0,-8 7 14 0 0,0-1-1 0 0,0 0 1 0 0,0-1 0 0 0,-1 1-1 0 0,0 0 1 0 0,0-1-1 0 0,0 1 1 0 0,-1-1-1 0 0,1 0 1 0 0,-1 1 0 0 0,-1-1-1 0 0,1 0 1 0 0,-1 0-1 0 0,0 1 1 0 0,0-1 0 0 0,-1 0-1 0 0,0 0 1 0 0,0 0-1 0 0,0 1 1 0 0,-1-1 0 0 0,1 1-1 0 0,-2-1 1 0 0,1 1-1 0 0,0 0 1 0 0,-1-1 0 0 0,0 1-1 0 0,0 1 1 0 0,-1-1-1 0 0,1 0 1 0 0,-1 1-1 0 0,0 0 1 0 0,0 0 0 0 0,0 0-1 0 0,-1 0 1 0 0,1 0-1 0 0,-1 1 1 0 0,0 0 0 0 0,0 0-1 0 0,0 1 1 0 0,-1-1-1 0 0,1 1 1 0 0,-3-1-14 0 0,-85 36 645 0 0,89-29-630 0 0,0-1 1 0 0,1 1 0 0 0,0 0-1 0 0,0 0 1 0 0,0 0 0 0 0,1 0 0 0 0,-1 1-1 0 0,1-1 1 0 0,0 1 0 0 0,0-1-1 0 0,1 1 1 0 0,-1 0 0 0 0,1-1 0 0 0,0 1-1 0 0,0 0 1 0 0,1 0 0 0 0,-1 0-1 0 0,1 0 1 0 0,0 0 0 0 0,1 0 0 0 0,-1 0-1 0 0,1 0 1 0 0,0 0 0 0 0,0-1-1 0 0,0 1 1 0 0,1 0 0 0 0,0 0 0 0 0,0-1-1 0 0,0 1 1 0 0,0-1 0 0 0,1 0-1 0 0,-1 0 1 0 0,1 0 0 0 0,0 0 0 0 0,1 0-1 0 0,-1 0 1 0 0,1-1 0 0 0,-1 0-1 0 0,1 0 1 0 0,0 0 0 0 0,0 0 0 0 0,0 0-1 0 0,1-1 1 0 0,-1 0 0 0 0,1 0-1 0 0,-1 0 1 0 0,1 0 0 0 0,0-1 0 0 0,0 0-1 0 0,-1 0 1 0 0,1 0 0 0 0,0 0-1 0 0,0-1 1 0 0,0 0 0 0 0,0 0 0 0 0,0 0-1 0 0,0-1 1 0 0,0 1 0 0 0,0-1-1 0 0,0-1-15 0 0,4-1-66 0 0,1-1-1 0 0,-1-1 1 0 0,0 0-1 0 0,-1 0 0 0 0,1-1 1 0 0,-1 0-1 0 0,0 0 1 0 0,-1-1-1 0 0,1 0 0 0 0,-1 0 1 0 0,-1-1-1 0 0,1 0 1 0 0,-2 0-1 0 0,1 0 0 0 0,-1-1 1 0 0,0 0-1 0 0,0 0 1 0 0,-1 0-1 0 0,-1-1 0 0 0,1 1 1 0 0,-2-1-1 0 0,2-7 67 0 0,29-236-979 0 0,-31 232 954 0 0,-2-259 2215 0 0,-16 175-686 0 0,16 106-1480 0 0,0-1 0 0 0,-1 0 1 0 0,1 1-1 0 0,0-1 0 0 0,0 0 1 0 0,0 0-1 0 0,0 1 1 0 0,-1-1-1 0 0,1 0 0 0 0,0 0 1 0 0,0 0-1 0 0,0 1 0 0 0,-1-1 1 0 0,1 0-1 0 0,0 0 1 0 0,-1 0-1 0 0,1 1 0 0 0,0-1 1 0 0,0 0-1 0 0,-1 0 0 0 0,1 0 1 0 0,0 0-1 0 0,-1 0 1 0 0,1 0-1 0 0,0 0 0 0 0,-1 0 1 0 0,1 0-1 0 0,0 0 1 0 0,0 0-1 0 0,-1 0 0 0 0,1 0 1 0 0,0 0-1 0 0,-1 0 0 0 0,1 0 1 0 0,0 0-1 0 0,-1 0 1 0 0,1 0-25 0 0,-4 32 104 0 0,36 250-330 0 0,-1 0-6122 0 0,-26-239 4922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7:4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1 249 988 0 0,'4'6'465'0'0,"215"203"1949"0"0,181 132-15 0 0,-398-342-2345 0 0,1 1 0 0 0,0-1 0 0 0,-1 0 0 0 0,1 1 1 0 0,-1-1-1 0 0,1 0 0 0 0,-1-1 0 0 0,1 1 0 0 0,-1 0 0 0 0,0-1 1 0 0,0 1-1 0 0,0-1 0 0 0,0 0 0 0 0,0 1 0 0 0,0-1 0 0 0,0 0 0 0 0,0 0 1 0 0,-1-1-1 0 0,1 1 0 0 0,-1 0 0 0 0,1 0 0 0 0,-1-1 0 0 0,0 1 0 0 0,0-1 1 0 0,0 1-1 0 0,0-1 0 0 0,-1 1 0 0 0,1-1 0 0 0,-1 0 0 0 0,0 1 0 0 0,1-1 1 0 0,-1 0-1 0 0,0 1 0 0 0,0-1 0 0 0,-1 0 0 0 0,1 1 0 0 0,-1-1 1 0 0,1 0-1 0 0,-2-1-54 0 0,5-8 180 0 0,12-74-53 0 0,0-4-126 0 0,3 2 1 0 0,4 0-1 0 0,4 2 0 0 0,15-28-1 0 0,21 20-1172 0 0,-60 92 966 0 0,1 0 0 0 0,-1 0 1 0 0,0 0-1 0 0,1 1 0 0 0,0-1 0 0 0,-1 1 1 0 0,1-1-1 0 0,0 1 0 0 0,0 0 1 0 0,0 0-1 0 0,0 0 0 0 0,0 1 1 0 0,0-1-1 0 0,0 1 0 0 0,0 0 1 0 0,0-1-1 0 0,0 1 0 0 0,0 0 1 0 0,0 1-1 0 0,0-1 0 0 0,0 1 1 0 0,0-1-1 0 0,3 2 206 0 0,24 10-1279 0 0</inkml:trace>
  <inkml:trace contextRef="#ctx0" brushRef="#br0" timeOffset="572.293">1665 316 916 0 0,'-4'-4'99'0'0,"0"0"-1"0"0,0 1 1 0 0,0-1-1 0 0,0 1 1 0 0,0 0-1 0 0,-1 0 1 0 0,1 1 0 0 0,-1-1-1 0 0,0 1 1 0 0,0 0-1 0 0,0 0 1 0 0,0 1-1 0 0,0 0 1 0 0,0-1 0 0 0,0 2-1 0 0,-1-1 1 0 0,1 1-1 0 0,0-1 1 0 0,0 1-1 0 0,-1 1 1 0 0,1-1 0 0 0,0 1-1 0 0,0 0 1 0 0,-3 1-99 0 0,-12 2 92 0 0,0 0 0 0 0,1 1 1 0 0,-1 2-1 0 0,1 0 0 0 0,1 0 0 0 0,-1 2 1 0 0,1 1-1 0 0,1 0 0 0 0,0 1 1 0 0,0 0-1 0 0,1 2 0 0 0,1 0 1 0 0,0 1-1 0 0,1 0 0 0 0,0 1 0 0 0,1 1 1 0 0,1 0-1 0 0,1 1 0 0 0,0 0 1 0 0,1 0-1 0 0,0 1 0 0 0,2 1 0 0 0,-4 12-92 0 0,13-26 44 0 0,1 0-1 0 0,-1-1 0 0 0,1 1 0 0 0,0-1 0 0 0,1 1 0 0 0,-1-1 0 0 0,1 0 0 0 0,0 0 0 0 0,0 0 0 0 0,0 0 0 0 0,0-1 0 0 0,1 1 0 0 0,0-1 0 0 0,-1 0 0 0 0,1 0 0 0 0,0 0 0 0 0,1-1 0 0 0,-1 1 0 0 0,0-1 0 0 0,1 0 0 0 0,-1 0 0 0 0,1-1 0 0 0,0 1 0 0 0,-1-1 0 0 0,1 0 0 0 0,0 0 0 0 0,0-1 0 0 0,0 1 0 0 0,1-1-43 0 0,-5 0 2 0 0,12 5-56 0 0,1-1-1 0 0,0-1 1 0 0,1 0 0 0 0,-1-1 0 0 0,1 0-1 0 0,-1-2 1 0 0,1 1 0 0 0,-1-2-1 0 0,0 0 1 0 0,1 0 0 0 0,-1-2 0 0 0,0 0-1 0 0,1 0 1 0 0,-2-1 0 0 0,1-1-1 0 0,0 0 1 0 0,-1-1 0 0 0,0-1 0 0 0,0 0-1 0 0,-1 0 1 0 0,0-2 0 0 0,0 1-1 0 0,-1-1 1 0 0,0-1 0 0 0,-1 0 0 0 0,0-1-1 0 0,0 0 1 0 0,-1 0 0 0 0,-1-1-1 0 0,0 0 1 0 0,3-6 54 0 0,-7 12 19 0 0,-1 1-1 0 0,0-1 1 0 0,0-1-1 0 0,0 1 1 0 0,-1 0-1 0 0,0-1 1 0 0,0 1-1 0 0,0-1 1 0 0,-1 1-1 0 0,0-1 1 0 0,-1 0-1 0 0,1 0 1 0 0,-1 1-1 0 0,0-1 1 0 0,-1 0-1 0 0,0 0 1 0 0,0 1-1 0 0,0-1 1 0 0,-1 0-1 0 0,0 1 1 0 0,0-1 0 0 0,-1 1-1 0 0,0 0 1 0 0,0 0-1 0 0,0 0 1 0 0,-1 0-1 0 0,1 1 1 0 0,-1-1-1 0 0,-1 1 1 0 0,1 0-1 0 0,-2-1-18 0 0,12 41 452 0 0,11-11-442 0 0,0 0 0 0 0,1-1 0 0 0,2-1 0 0 0,0-1 0 0 0,1 0 1 0 0,1-2-1 0 0,3 1-10 0 0,49 47-335 0 0,22 39-2994 0 0,-82-85 2105 0 0</inkml:trace>
  <inkml:trace contextRef="#ctx0" brushRef="#br0" timeOffset="1023.649">2095 254 848 0 0,'22'12'223'0'0,"-1"1"1"0"0,-1 1-1 0 0,0 1 0 0 0,-1 0 1 0 0,-1 2-1 0 0,0 0 0 0 0,-1 1 0 0 0,-1 0 1 0 0,-1 2-1 0 0,0 0 0 0 0,-2 0 1 0 0,0 2-1 0 0,-1-1 0 0 0,-2 2 1 0 0,0-1-1 0 0,-1 1 0 0 0,-1 1 0 0 0,-2-1 1 0 0,0 1-1 0 0,-1 1 0 0 0,-2-1 1 0 0,0 1-1 0 0,-2 13-223 0 0,-1-34 55 0 0,0 0 1 0 0,-1 0-1 0 0,0 0 1 0 0,0 0-1 0 0,0 0 1 0 0,-1 0-1 0 0,1 0 1 0 0,-1 0-1 0 0,0 0 1 0 0,0-1-1 0 0,0 1 1 0 0,-1-1-1 0 0,1 1 1 0 0,-1-1-1 0 0,0 0 1 0 0,0 0-1 0 0,0 0 0 0 0,0-1 1 0 0,0 1-1 0 0,-1-1 1 0 0,1 1-1 0 0,-1-1 1 0 0,1 0-1 0 0,-1-1 1 0 0,0 1-1 0 0,0-1 1 0 0,0 1-1 0 0,0-1 1 0 0,-3 0-56 0 0,-51-31 618 0 0,52 17-593 0 0,0 1 0 0 0,1-1 0 0 0,0 0 0 0 0,1 0 0 0 0,1 0 0 0 0,0 0 0 0 0,1-1 1 0 0,0 0-1 0 0,1 1 0 0 0,0-1 0 0 0,1 0 0 0 0,1 1 0 0 0,0-1 0 0 0,1 0 0 0 0,1 1 0 0 0,0-1 0 0 0,4-10-25 0 0,-3 10 2 0 0,0 1 0 0 0,1-1 0 0 0,1 1-1 0 0,0-1 1 0 0,1 2 0 0 0,1-1-1 0 0,-1 1 1 0 0,2 0 0 0 0,0 1-1 0 0,0 0 1 0 0,1 0 0 0 0,1 1 0 0 0,-1 0-1 0 0,2 1 1 0 0,-1 0 0 0 0,1 1-1 0 0,0 0 1 0 0,1 1 0 0 0,0 0 0 0 0,0 1-1 0 0,1 1 1 0 0,-1 0 0 0 0,1 1-1 0 0,0 0 1 0 0,1 1 0 0 0,-1 1-1 0 0,0 0 1 0 0,1 1 0 0 0,-1 0 0 0 0,1 1-1 0 0,-1 1 1 0 0,1 0 0 0 0,-1 1-1 0 0,1 1 1 0 0,-1 0 0 0 0,0 1-1 0 0,0 1 1 0 0,1 0-2 0 0,0 6 0 0 0,1 1 0 0 0,-2 0 0 0 0,1 1 0 0 0,-2 0 0 0 0,0 1-1 0 0,0 1 1 0 0,-2 0 0 0 0,0 1 0 0 0,0 0 0 0 0,-1 0 0 0 0,-2 1 0 0 0,1 1 0 0 0,-2-1 0 0 0,0 1-1 0 0,-1 0 1 0 0,-1 1 0 0 0,-1-1 0 0 0,-1 1 0 0 0,0 0 0 0 0,-1 0 0 0 0,-1 0 0 0 0,-1 1-1 0 0,-1 3 1 0 0,1-21-118 0 0,0 0-1 0 0,0 0 0 0 0,0 0 0 0 0,0 1 0 0 0,0-1 0 0 0,-1 0 1 0 0,1 0-1 0 0,-1 0 0 0 0,1 0 0 0 0,-1 0 0 0 0,0 0 0 0 0,1-1 1 0 0,-1 1-1 0 0,0 0 0 0 0,0 0 0 0 0,-1 0 0 0 0,1-1 1 0 0,0 1-1 0 0,-1-1 0 0 0,1 1 0 0 0,-1-1 0 0 0,1 1 0 0 0,-1-1 1 0 0,1 0-1 0 0,-1 0 0 0 0,0 0 0 0 0,0 0 0 0 0,0 0 0 0 0,0 0 1 0 0,0 0-1 0 0,0-1 0 0 0,0 1 0 0 0,0 0 0 0 0,0-1 0 0 0,0 0 1 0 0,0 0-1 0 0,0 1 0 0 0,0-1 0 0 0,0 0 0 0 0,0-1 0 0 0,0 1 1 0 0,0 0-1 0 0,0-1 0 0 0,0 1 0 0 0,0-1 0 0 0,0 1 0 0 0,0-1 1 0 0,-1-1 118 0 0,-19-9-1164 0 0</inkml:trace>
  <inkml:trace contextRef="#ctx0" brushRef="#br0" timeOffset="1209.157">2630 66 1944 0 0,'-3'-12'1376'0'0,"3"4"-216"0"0,0 1-119 0 0,0 2-141 0 0,-2 0-92 0 0,2 0-104 0 0,0 3-152 0 0,0-4-136 0 0,-4 2-144 0 0,4-1-112 0 0,0 2-360 0 0,0 1 20 0 0,0 1-536 0 0,2 1-292 0 0,2 0-432 0 0,-1 1 111 0 0,2 1 153 0 0,-1 1-32 0 0</inkml:trace>
  <inkml:trace contextRef="#ctx0" brushRef="#br0" timeOffset="1766.842">3379 324 1964 0 0,'-7'-2'106'0'0,"1"-1"0"0"0,0 2 0 0 0,-1-1 0 0 0,1 1 0 0 0,-1 0 0 0 0,0 0 0 0 0,1 0-1 0 0,-1 1 1 0 0,0 0 0 0 0,1 1 0 0 0,-1 0 0 0 0,0 0 0 0 0,1 0 0 0 0,-1 0 0 0 0,1 1 0 0 0,0 0 0 0 0,-1 1 0 0 0,1-1 0 0 0,0 1-1 0 0,0 1 1 0 0,-3 2-106 0 0,-5 0 80 0 0,0 1-1 0 0,1 1 1 0 0,0 0-1 0 0,0 1 1 0 0,1 1-1 0 0,0 0 1 0 0,1 0-1 0 0,0 1 1 0 0,0 1-1 0 0,1 0 1 0 0,1 0-1 0 0,0 1 1 0 0,1 0-1 0 0,0 0 1 0 0,1 1-1 0 0,1 0 1 0 0,0 0-1 0 0,0 1 1 0 0,2 0-1 0 0,0 0 1 0 0,1 0-1 0 0,0 2-79 0 0,3-13 28 0 0,0 0-1 0 0,0 0 0 0 0,1 0 1 0 0,0 0-1 0 0,0-1 0 0 0,0 1 0 0 0,0 0 1 0 0,1 0-1 0 0,-1-1 0 0 0,1 1 1 0 0,0-1-1 0 0,0 1 0 0 0,0-1 1 0 0,0 0-1 0 0,1 0 0 0 0,0 0 1 0 0,-1 0-1 0 0,1 0 0 0 0,0 0 1 0 0,0-1-1 0 0,0 1 0 0 0,1-1 1 0 0,-1 0-1 0 0,1 0 0 0 0,-1 0 1 0 0,1-1-1 0 0,0 1 0 0 0,-1-1 1 0 0,1 0-1 0 0,0 0 0 0 0,0 0 1 0 0,0-1-1 0 0,0 1 0 0 0,2-1-27 0 0,131-12 409 0 0,-124 9-400 0 0,-1-1-1 0 0,0-1 1 0 0,0 1 0 0 0,0-2 0 0 0,0 0 0 0 0,-1 0 0 0 0,0-1-1 0 0,0 0 1 0 0,-1-1 0 0 0,0 0 0 0 0,0-1 0 0 0,-1 0 0 0 0,0 0-1 0 0,-1-1 1 0 0,0 0 0 0 0,0-1 0 0 0,-1 0 0 0 0,-1 0 0 0 0,1 0-1 0 0,-2-1 1 0 0,0 0 0 0 0,0 0 0 0 0,-1 0 0 0 0,0-3-9 0 0,-3-16 348 0 0,0 11 24 0 0,3 28-424 0 0,67 136-859 0 0,-6-59-2794 0 0,-57-75 2858 0 0,-1-2-329 0 0</inkml:trace>
  <inkml:trace contextRef="#ctx0" brushRef="#br0" timeOffset="2604.557">3773 332 888 0 0,'13'13'182'0'0,"-2"-1"-1"0"0,1 1 1 0 0,-2 1 0 0 0,0 0-1 0 0,0 1 1 0 0,-1 0 0 0 0,-1 0 0 0 0,-1 1-1 0 0,5 15-181 0 0,2 46 4017 0 0,-14-77-3982 0 0,0 0-1 0 0,0-1 1 0 0,0 1 0 0 0,0-1 0 0 0,0 1-1 0 0,0-1 1 0 0,0 1 0 0 0,0 0-1 0 0,0-1 1 0 0,0 1 0 0 0,-1-1 0 0 0,1 1-1 0 0,0-1 1 0 0,0 1 0 0 0,0 0 0 0 0,-1-1-1 0 0,1 1 1 0 0,0 0 0 0 0,0-1-1 0 0,-1 1 1 0 0,1 0 0 0 0,0-1 0 0 0,-1 1-1 0 0,1 0 1 0 0,0 0 0 0 0,-1-1 0 0 0,1 1-1 0 0,0 0 1 0 0,-1 0 0 0 0,1-1-1 0 0,-1 1 1 0 0,1 0 0 0 0,0 0 0 0 0,-1 0-1 0 0,1 0 1 0 0,-1 0 0 0 0,1 0 0 0 0,-1 0-1 0 0,1 0 1 0 0,0 0 0 0 0,-1 0-1 0 0,1 0 1 0 0,-1 0 0 0 0,1 0 0 0 0,-1 0-1 0 0,1 0 1 0 0,0 0 0 0 0,-1 1-35 0 0,2-19-12 0 0,1 1-1 0 0,1 0 1 0 0,1 0 0 0 0,0 1 0 0 0,1-1 0 0 0,1 1 0 0 0,0 0 0 0 0,1 0-1 0 0,1 1 1 0 0,1 0 0 0 0,0 0 0 0 0,1 1 0 0 0,0 0 0 0 0,1 1 0 0 0,0 0-1 0 0,1 0 1 0 0,1 2 0 0 0,12-10 12 0 0,-22 19-23 0 0,0 1 0 0 0,0-1 0 0 0,0 1 0 0 0,1 0 0 0 0,-1-1 0 0 0,0 1 0 0 0,0 1 0 0 0,1-1 0 0 0,-1 1 0 0 0,1-1 0 0 0,-1 1 0 0 0,0 0 0 0 0,1 0 0 0 0,-1 0 0 0 0,1 1 0 0 0,-1-1 0 0 0,0 1 0 0 0,1 0 0 0 0,-1 0 0 0 0,0 0 0 0 0,0 0 0 0 0,1 1 0 0 0,-1-1 0 0 0,0 1 0 0 0,0 0 0 0 0,-1-1 0 0 0,1 2 0 0 0,0-1 0 0 0,-1 0 0 0 0,1 0-1 0 0,-1 1 1 0 0,0-1 0 0 0,1 1 0 0 0,-1 0 0 0 0,1 3 23 0 0,45 108-313 0 0,-38-55 335 0 0,-11-55-19 0 0,0 1 0 0 0,1 0 0 0 0,0 0 0 0 0,0-1 1 0 0,0 1-1 0 0,1 0 0 0 0,-1 0 0 0 0,1-1 0 0 0,0 1 0 0 0,1 0 1 0 0,-1-1-1 0 0,1 1 0 0 0,0-1 0 0 0,0 0 0 0 0,0 0 0 0 0,1 1 1 0 0,-1-1-1 0 0,1-1 0 0 0,0 1 0 0 0,0 0 0 0 0,0-1 0 0 0,1 1 1 0 0,-1-1-1 0 0,1 0 0 0 0,0 0 0 0 0,0-1 0 0 0,0 1 0 0 0,0-1 1 0 0,0 0-1 0 0,1 0 0 0 0,-1 0 0 0 0,1 0 0 0 0,-1-1 0 0 0,1 0 0 0 0,0 0 1 0 0,0 0-4 0 0,16-1 0 0 0,1-1 1 0 0,-1 0 0 0 0,0-2 0 0 0,0-1-1 0 0,0 0 1 0 0,0-2 0 0 0,-1 0 0 0 0,1-1-1 0 0,-2-1 1 0 0,2-2-1 0 0,46-17 69 0 0,0-4 1 0 0,-3-2-1 0 0,0-3 1 0 0,-3-3-1 0 0,25-21-69 0 0,-87 60 36 0 0,1 0-1 0 0,-1 0 1 0 0,0-1-1 0 0,1 1 1 0 0,-1 0-1 0 0,0 0 1 0 0,1 0-1 0 0,-1-1 1 0 0,0 1-1 0 0,1 0 1 0 0,-1-1-1 0 0,0 1 1 0 0,1-1-1 0 0,-1 1 1 0 0,1-1-1 0 0,-1 1 1 0 0,1-1-1 0 0,-1 1 1 0 0,1-1-1 0 0,-1 1 1 0 0,1-1-1 0 0,-1 1 1 0 0,1-1-1 0 0,0 0 1 0 0,-1 1-1 0 0,1-1 0 0 0,0 0 1 0 0,0 1-1 0 0,0-1 1 0 0,-1 0-1 0 0,1 0 1 0 0,0 1-1 0 0,0-1 1 0 0,0 0-1 0 0,0 0 1 0 0,0 1-1 0 0,0-1 1 0 0,0 0-1 0 0,0 1 1 0 0,1-1-1 0 0,-1 0 1 0 0,0 0-1 0 0,0 1 1 0 0,1-1-1 0 0,-1 0 1 0 0,0 1-1 0 0,1-1 1 0 0,-1 0-36 0 0,-70 17 408 0 0,59-14-362 0 0,0 1 1 0 0,1 0-1 0 0,-1 1 0 0 0,1 0 1 0 0,0 1-1 0 0,0 0 0 0 0,1 0 1 0 0,-1 1-1 0 0,1 0 1 0 0,0 1-1 0 0,1 0 0 0 0,-1 0 1 0 0,1 1-1 0 0,1 0 0 0 0,0 0 1 0 0,0 1-1 0 0,0 0 1 0 0,1 0-1 0 0,1 0 0 0 0,-1 1 1 0 0,2 0-1 0 0,-1 0 0 0 0,1 1 1 0 0,1-1-1 0 0,0 1 1 0 0,0-1-1 0 0,1 4-46 0 0,2-10 9 0 0,1 1-1 0 0,0-1 1 0 0,-1 0 0 0 0,2 0-1 0 0,-1 0 1 0 0,0 0 0 0 0,1 0 0 0 0,0 0-1 0 0,0 0 1 0 0,0-1 0 0 0,0 1-1 0 0,1-1 1 0 0,-1 1 0 0 0,1-1-1 0 0,0 0 1 0 0,0 0 0 0 0,0 0 0 0 0,0-1-1 0 0,1 1 1 0 0,-1-1 0 0 0,1 1-1 0 0,0-1 1 0 0,-1 0 0 0 0,1-1 0 0 0,0 1-1 0 0,0 0 1 0 0,0-1 0 0 0,0 0-1 0 0,0 0 1 0 0,1-1-9 0 0,135 17 168 0 0,113-59-389 0 0,-235 38 199 0 0,0-1 1 0 0,-1-1-1 0 0,1 0 1 0 0,-1-1-1 0 0,-1-1 0 0 0,1 0 1 0 0,-1-1-1 0 0,-1-1 1 0 0,0-1-1 0 0,0 0 0 0 0,-1-1 1 0 0,-1 0-1 0 0,10-11 22 0 0,-23 22 2 0 0,1 0 0 0 0,0-1 0 0 0,-1 1 0 0 0,1 0 0 0 0,-1 0 0 0 0,1 0 0 0 0,-1 0 0 0 0,1-1 1 0 0,-1 1-1 0 0,0 0 0 0 0,0 0 0 0 0,0-1 0 0 0,0 1 0 0 0,0 0 0 0 0,0 0 0 0 0,0-1 0 0 0,0 1 0 0 0,0 0 0 0 0,0 0 0 0 0,-1 0 0 0 0,1-1 0 0 0,0 1 0 0 0,-1 0 0 0 0,1 0 0 0 0,-1 0 0 0 0,0 0 0 0 0,1 0 0 0 0,-1-1 0 0 0,0 1 0 0 0,0 1 0 0 0,1-1 0 0 0,-1 0 0 0 0,0 0 0 0 0,0 0 0 0 0,0 0 0 0 0,0 1 0 0 0,0-1 0 0 0,0 0 0 0 0,0 1 0 0 0,-1-1 0 0 0,1 1 0 0 0,0-1 0 0 0,0 1 0 0 0,0-1 0 0 0,-1 1 0 0 0,1 0 0 0 0,0 0 0 0 0,0 0 0 0 0,-1 0 0 0 0,1-1 0 0 0,-1 2-2 0 0,-72-8 141 0 0,72 7-129 0 0,-3 0-11 0 0,0 0 1 0 0,-1 1-1 0 0,1 0 0 0 0,0 0 0 0 0,0 0 0 0 0,-1 0 0 0 0,1 1 1 0 0,0 0-1 0 0,0 0 0 0 0,1 0 0 0 0,-1 1 0 0 0,0-1 0 0 0,1 1 0 0 0,-1 0 1 0 0,1 1-1 0 0,0-1 0 0 0,0 1 0 0 0,-3 3-1 0 0,7-4-86 0 0,1 0 0 0 0,-1 0 0 0 0,1 0 0 0 0,0-1 0 0 0,0 1 0 0 0,0 0 0 0 0,0 0 0 0 0,0-1-1 0 0,0 1 1 0 0,1 0 0 0 0,-1-1 0 0 0,1 0 0 0 0,0 1 0 0 0,0-1 0 0 0,0 0 0 0 0,0 0 0 0 0,0 0 0 0 0,0 0 0 0 0,1 0 0 0 0,-1-1 0 0 0,1 1 0 0 0,-1 0 0 0 0,1-1 0 0 0,-1 0 0 0 0,1 0-1 0 0,0 0 1 0 0,0 0 0 0 0,-1 0 0 0 0,1-1 0 0 0,0 1 0 0 0,0-1 0 0 0,2 1 86 0 0,0 0-205 0 0,149 31-4416 0 0,-126-32 3410 0 0</inkml:trace>
  <inkml:trace contextRef="#ctx0" brushRef="#br0" timeOffset="4908.856">5261 526 1816 0 0,'0'0'354'0'0,"0"0"-6"0"0,3 1 75 0 0,110-38 1009 0 0,-99 29-1307 0 0,2 0-8 0 0,-6 4-36 0 0,-1 1 0 0 0,0-1 0 0 0,1-1 0 0 0,-2 0 0 0 0,1 0 0 0 0,-1-1-1 0 0,0 0 1 0 0,0-1 0 0 0,0 1 0 0 0,-1-1 0 0 0,0-1 0 0 0,-1 1-1 0 0,1-1 1 0 0,-1-1 0 0 0,-1 1 0 0 0,0-1 0 0 0,4-7-81 0 0,-11 13 0 0 0,1-1-1 0 0,0 1 1 0 0,-1 0 0 0 0,0 0-1 0 0,0 0 1 0 0,0 0 0 0 0,0 1-1 0 0,0-1 1 0 0,0 0 0 0 0,-1 1 0 0 0,1-1-1 0 0,-1 1 1 0 0,0 0 0 0 0,0 0-1 0 0,0 0 1 0 0,0 0 0 0 0,0 1-1 0 0,0-1 1 0 0,0 1 0 0 0,-1 0 0 0 0,1 0-1 0 0,0 0 1 0 0,-1 0 0 0 0,1 0-1 0 0,-1 1 1 0 0,1 0 0 0 0,-1-1-1 0 0,1 1 1 0 0,-1 1 0 0 0,1-1-1 0 0,-1 0 1 0 0,1 1 0 0 0,-2 0 0 0 0,-15 0 29 0 0,0 1 0 0 0,1 0 0 0 0,-1 2 0 0 0,1 0 0 0 0,0 1 0 0 0,0 1 0 0 0,0 1 0 0 0,1 1 0 0 0,0 0 0 0 0,0 1 0 0 0,1 1 0 0 0,1 1 0 0 0,-1 0 0 0 0,2 1 0 0 0,-1 1 0 0 0,2 0 0 0 0,0 2 0 0 0,1-1 0 0 0,0 1 0 0 0,1 1 0 0 0,0 0 0 0 0,2 1 0 0 0,0 0 0 0 0,-6 14-29 0 0,15-24 40 0 0,-1 0 0 0 0,1 0 0 0 0,0 0 0 0 0,0 0 0 0 0,1 0 0 0 0,0 1 0 0 0,0-1 0 0 0,1 0 0 0 0,0 0 1 0 0,0 0-1 0 0,0 0 0 0 0,1 0 0 0 0,0 0 0 0 0,1-1 0 0 0,-1 1 0 0 0,1-1 0 0 0,1 1 0 0 0,-1-1 0 0 0,1 0 0 0 0,0 0 0 0 0,0-1 0 0 0,1 1 0 0 0,0-1 0 0 0,0 0 0 0 0,0 0 1 0 0,0 0-1 0 0,1-1 0 0 0,0 0 0 0 0,0 0 0 0 0,0 0 0 0 0,0-1 0 0 0,1 0 0 0 0,-1 0 0 0 0,1-1 0 0 0,0 0-40 0 0,22 6-234 0 0,1-2 1 0 0,0-2-1 0 0,-1 0 0 0 0,1-2 1 0 0,1-1-1 0 0,-1-2 0 0 0,0-1 1 0 0,0-1-1 0 0,-1-2 0 0 0,1 0 1 0 0,-1-2-1 0 0,0-2 0 0 0,9-4 234 0 0,25-10-1470 0 0,-2-4-4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7:5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4 1056 0 0,'-25'-3'4214'0'0,"14"85"-3682"0"0,32 91-67 0 0,125 265 459 0 0,-112-310-4115 0 0,-34-122 1948 0 0,-3-7-6 0 0</inkml:trace>
  <inkml:trace contextRef="#ctx0" brushRef="#br0" timeOffset="339.243">28 279 848 0 0,'-27'-3'3173'0'0,"60"-5"-1179"0"0,-10 4-2000 0 0,218-44 2920 0 0,222-14-2914 0 0,273 1-837 0 0,-728 61 560 0 0,46-5-700 0 0,-22-9-3248 0 0,-28 11 3054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1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568 112 1424 0 0,'-8'-18'3093'0'0,"-25"57"-2801"0"0,30-13-203 0 0,1 1-1 0 0,1 0 1 0 0,1 0 0 0 0,2-1 0 0 0,0 1-1 0 0,2 0 1 0 0,1-1 0 0 0,3 8-89 0 0,-4-10 47 0 0,94 335 242 0 0,-93-245-2992 0 0,-17-70 1459 0 0</inkml:trace>
  <inkml:trace contextRef="#ctx0" brushRef="#br0" timeOffset="618.823">1 549 876 0 0,'15'-12'3788'0'0,"85"-11"-3464"0"0,-72 17 104 0 0,653-127 357 0 0,-649 127-909 0 0,-3 1 50 0 0,1-1 0 0 0,-1-1 0 0 0,-1-1-1 0 0,0-2 1 0 0,0-1 0 0 0,0-1 0 0 0,-2-1 0 0 0,1-1 0 0 0,1-4 74 0 0,-23 14 10 0 0,0 0 0 0 0,-1 0 0 0 0,1-1 0 0 0,-1 0 1 0 0,0 1-1 0 0,-1-2 0 0 0,1 1 0 0 0,-1 0 0 0 0,0-1 0 0 0,0 1 0 0 0,-1-1 1 0 0,1 0-1 0 0,-2 0 0 0 0,1 0 0 0 0,0 0 0 0 0,-1-1 0 0 0,0 1 0 0 0,-1 0 0 0 0,1 0 1 0 0,-1-1-1 0 0,0 1 0 0 0,-1 0 0 0 0,0 0 0 0 0,0-3-10 0 0,-49-113 766 0 0,50 122-878 0 0,0 0 13 0 0,-1 26 103 0 0,18 139 294 0 0,7-1 0 0 0,35 122-298 0 0,-40-225 485 0 0,-18-60-467 0 0,13-37-358 0 0,59-166-1102 0 0,-72 202 1424 0 0,1-1 0 0 0,-1 1-1 0 0,0 0 1 0 0,1-1 0 0 0,-1 1-1 0 0,0 0 1 0 0,1 0 0 0 0,-1 0-1 0 0,1 0 1 0 0,-1 0 0 0 0,0 0-1 0 0,1 1 1 0 0,-1-1 0 0 0,0 0-1 0 0,1 1 1 0 0,-1-1 0 0 0,0 1-1 0 0,1-1 1 0 0,-1 1 0 0 0,0-1 0 0 0,0 1-1 0 0,0 0 1 0 0,0 0 0 0 0,0 0-1 0 0,1 0 1 0 0,-2 0 0 0 0,1 0-1 0 0,0 0 1 0 0,0 0 0 0 0,0 0-1 0 0,0 0 1 0 0,-1 0 0 0 0,1 0-1 0 0,0 1 1 0 0,-1-1 0 0 0,1 0-1 0 0,-1 1 1 0 0,1-1 18 0 0,2 3-60 0 0,9 16-41 0 0</inkml:trace>
  <inkml:trace contextRef="#ctx0" brushRef="#br0" timeOffset="883.34">1469 597 4664 0 0,'23'18'73'0'0,"-14"-10"-37"0"0,0 0 0 0 0,0 0-1 0 0,0-1 1 0 0,1 0 0 0 0,0-1-1 0 0,1 0 1 0 0,-1 0 0 0 0,1-2-1 0 0,0 1 1 0 0,0-1 0 0 0,1 0-1 0 0,-1-1 1 0 0,1-1 0 0 0,0 0-1 0 0,-1 0 1 0 0,1-1 0 0 0,0-1-1 0 0,0 0 1 0 0,0-1 0 0 0,1 0-36 0 0,1 0-21 0 0,0-1 0 0 0,0 0 0 0 0,0-1 0 0 0,-1-1 0 0 0,1 0 0 0 0,-1-1 0 0 0,0-1 0 0 0,0 0 0 0 0,0 0 0 0 0,-1-1 0 0 0,0-1 0 0 0,-1 0 0 0 0,1-1 1 0 0,-1 0-1 0 0,-1-1 0 0 0,0 0 0 0 0,0 0 0 0 0,-1-1 0 0 0,-1 0 0 0 0,0-1 0 0 0,0 0 0 0 0,-1 0 0 0 0,0-1 0 0 0,-2 0 0 0 0,1 0 0 0 0,3-12 21 0 0,-10 21-4 0 0,0 0 0 0 0,0 1 0 0 0,0-1-1 0 0,0 0 1 0 0,-1 1 0 0 0,1-1 0 0 0,-1 1-1 0 0,0 0 1 0 0,0-1 0 0 0,0 1 0 0 0,0 0-1 0 0,-1 0 1 0 0,1 0 0 0 0,-1 1 0 0 0,0-1-1 0 0,0 0 1 0 0,0 1 0 0 0,0 0 0 0 0,0 0-1 0 0,0 0 1 0 0,-1 0 0 0 0,1 0 0 0 0,-1 1-1 0 0,1 0 1 0 0,-1-1 0 0 0,1 1 0 0 0,-1 1-1 0 0,0-1 1 0 0,0 0 0 0 0,1 1 0 0 0,-1 0-1 0 0,0 0 1 0 0,0 0 0 0 0,0 0 0 0 0,0 1-1 0 0,1-1 1 0 0,-1 1 0 0 0,0 0 0 0 0,1 0-1 0 0,-2 1 5 0 0,-13 0 68 0 0,0 1 0 0 0,0 0-1 0 0,0 2 1 0 0,0 0 0 0 0,1 1-1 0 0,0 1 1 0 0,0 0 0 0 0,1 1-1 0 0,0 1 1 0 0,0 1-1 0 0,1 0 1 0 0,0 1 0 0 0,1 1-1 0 0,0 0 1 0 0,1 1 0 0 0,0 0-1 0 0,1 1 1 0 0,-5 8-68 0 0,15-18 3 0 0,1 0 0 0 0,0 0 0 0 0,0-1 0 0 0,0 1 0 0 0,0 0 0 0 0,1 0 0 0 0,0 0 0 0 0,0 0 0 0 0,0 0 0 0 0,0 0 1 0 0,0 0-1 0 0,1 0 0 0 0,0 0 0 0 0,-1-1 0 0 0,2 1 0 0 0,-1 0 0 0 0,0 0 0 0 0,1-1 0 0 0,-1 1 0 0 0,1-1 0 0 0,0 1 0 0 0,0-1 0 0 0,1 0 0 0 0,-1 0 0 0 0,1 0 0 0 0,-1 0 0 0 0,1 0 1 0 0,0 0-1 0 0,0-1 0 0 0,0 1 0 0 0,1-1 0 0 0,-1 0 0 0 0,1 0 0 0 0,-1 0 0 0 0,1-1 0 0 0,-1 1 0 0 0,3-1-3 0 0,146 48-1283 0 0,-37-31-1134 0 0,-56-10 1118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543 484 1312 0 0,'3'0'118'0'0,"0"1"0"0"0,0-1 0 0 0,0 1 1 0 0,0-1-1 0 0,0 0 0 0 0,0 0 0 0 0,0 0 0 0 0,0 0 0 0 0,-1-1 0 0 0,1 1 0 0 0,0-1 0 0 0,0 0 1 0 0,0 0-1 0 0,0 0 0 0 0,-1 0 0 0 0,1-1 0 0 0,0 1 0 0 0,-1 0 0 0 0,1-1 0 0 0,-1 0 0 0 0,0 0 1 0 0,0 0-1 0 0,1 0 0 0 0,-1 0 0 0 0,0 0 0 0 0,-1 0 0 0 0,1-1 0 0 0,0 1 0 0 0,-1-1 0 0 0,1 1 1 0 0,-1-1-1 0 0,0 0 0 0 0,0 1 0 0 0,0-1 0 0 0,0 0 0 0 0,0 0 0 0 0,-1 0 0 0 0,1 0 0 0 0,-1 0 1 0 0,0-1-119 0 0,0 3 4 0 0,-3-13 26 0 0,-1 9-54 0 0,0 0 1 0 0,-1 1 0 0 0,1-1 0 0 0,-1 1 0 0 0,0 0 0 0 0,0 0 0 0 0,-1 0 0 0 0,1 1 0 0 0,-1 0 0 0 0,1 0 0 0 0,-1 0 0 0 0,0 1 0 0 0,0 0 0 0 0,0 0 0 0 0,-1 0-1 0 0,1 1 1 0 0,0 0 0 0 0,-1 0 0 0 0,1 1 0 0 0,-1 0 0 0 0,1 0 0 0 0,0 0 0 0 0,-7 2 23 0 0,-147 34-309 0 0,139-25 322 0 0,-1 0 0 0 0,2 0-1 0 0,0 2 1 0 0,0 1 0 0 0,1 1 0 0 0,1 0-1 0 0,0 1 1 0 0,1 1 0 0 0,1 1 0 0 0,1 0-1 0 0,0 1 1 0 0,2 0 0 0 0,0 2-1 0 0,1-1 1 0 0,1 1 0 0 0,1 1 0 0 0,1 0-1 0 0,0 1 1 0 0,-3 20-13 0 0,9-36 30 0 0,1 0-1 0 0,0 1 1 0 0,0 0-1 0 0,1 0 1 0 0,0-1-1 0 0,0 1 1 0 0,1 0 0 0 0,0 0-1 0 0,0 0 1 0 0,1 0-1 0 0,0 0 1 0 0,0 0-1 0 0,1-1 1 0 0,0 1-1 0 0,0-1 1 0 0,1 1 0 0 0,0-1-1 0 0,0 0 1 0 0,1 0-1 0 0,0 0 1 0 0,0 0-1 0 0,1-1 1 0 0,-1 1-1 0 0,2-1 1 0 0,-1 0 0 0 0,0-1-1 0 0,1 0 1 0 0,0 1-1 0 0,1-2 1 0 0,-1 1-1 0 0,1-1 1 0 0,0 0-1 0 0,0 0 1 0 0,0-1-1 0 0,0 0 1 0 0,1 0 0 0 0,0 0-30 0 0,9-3-12 0 0,-1 0 0 0 0,0-1 0 0 0,1 0 0 0 0,-1-2 0 0 0,0 0 0 0 0,0 0 0 0 0,-1-2 0 0 0,1 0 0 0 0,-1-1 0 0 0,0 0 0 0 0,0-1 0 0 0,-1-1 0 0 0,0 0 0 0 0,0-1 0 0 0,-1 0 0 0 0,0-1 0 0 0,-1-1 0 0 0,0 0 0 0 0,0-1 0 0 0,-1 0 0 0 0,-1 0 0 0 0,0-1 0 0 0,-1-1 0 0 0,0 0 0 0 0,-1 0 0 0 0,-1 0 0 0 0,0-1 0 0 0,-1 0 0 0 0,-1-1 0 0 0,0 1 0 0 0,2-13 12 0 0,32-158-111 0 0,-14 236-46 0 0,91 124-207 0 0,-7-82-2917 0 0,-78-74 2003 0 0</inkml:trace>
  <inkml:trace contextRef="#ctx0" brushRef="#br0" timeOffset="760.197">1036 825 1080 0 0,'13'-13'452'0'0,"0"-1"0"0"0,0-1-1 0 0,-2 0 1 0 0,0-1 0 0 0,0 0 0 0 0,-2 0-1 0 0,0-1 1 0 0,-1-1 0 0 0,0 0-452 0 0,7-32 166 0 0,-2-1 0 0 0,-3 0 0 0 0,-1-1 0 0 0,-3 0 0 0 0,-3-1 1 0 0,-1 1-1 0 0,-5-31-166 0 0,3 72 96 0 0,-21-156 330 0 0,-2 123-343 0 0,-7 67-2 0 0,18 18-69 0 0,1 1 1 0 0,2 1 0 0 0,2 0 0 0 0,2 0-1 0 0,2 0 1 0 0,2 0 0 0 0,3 25-13 0 0,34 152-7 0 0,-32-197 27 0 0,2-1 1 0 0,0 0-1 0 0,1 0 0 0 0,1-1 1 0 0,2 0-1 0 0,0 0 1 0 0,1-1-1 0 0,1-1 0 0 0,0 0 1 0 0,2 0-1 0 0,8 8-20 0 0,-19-24 8 0 0,1-1 0 0 0,-1 1 0 0 0,1 0 1 0 0,0-1-1 0 0,0 0 0 0 0,0 0 0 0 0,0 0 0 0 0,0-1 0 0 0,1 1 0 0 0,-1-1 0 0 0,0 0 0 0 0,1 0 0 0 0,-1 0 0 0 0,1-1 0 0 0,-1 0 0 0 0,1 0 0 0 0,-1 0 0 0 0,1 0 0 0 0,-1-1 0 0 0,0 1 0 0 0,1-1 0 0 0,-1 0 0 0 0,1-1 0 0 0,-1 1 0 0 0,0-1 1 0 0,0 0-1 0 0,0 0 0 0 0,0 0 0 0 0,0 0 0 0 0,0-1 0 0 0,-1 1 0 0 0,1-1 0 0 0,-1 0 0 0 0,0 0 0 0 0,3-3-8 0 0,100-127-350 0 0,-76 81 324 0 0,-3-2-1 0 0,-1 0 0 0 0,-3-2 0 0 0,-3 0 1 0 0,-2-2-1 0 0,-2 0 0 0 0,-3-1 0 0 0,4-49 27 0 0,-17 102 49 0 0,2 3-24 0 0,-1 0 0 0 0,0-1 0 0 0,0 1-1 0 0,0 0 1 0 0,0-1 0 0 0,0 1 0 0 0,-1 0 0 0 0,0-1-1 0 0,0 1 1 0 0,0-1 0 0 0,0 1 0 0 0,0 0 0 0 0,0-1-1 0 0,-1 1 1 0 0,0-1 0 0 0,0 1 0 0 0,0 0-1 0 0,0 0 1 0 0,0 0 0 0 0,-1-1 0 0 0,1 1 0 0 0,-1 0-1 0 0,0 1 1 0 0,0-1 0 0 0,0 0 0 0 0,0 0-1 0 0,0 1 1 0 0,-1-1 0 0 0,1 1 0 0 0,-1 0 0 0 0,0 0-1 0 0,-1-1-24 0 0,-44 66 122 0 0,45-56-104 0 0,-6 22-70 0 0,2 1-1 0 0,1 0 1 0 0,1 0 0 0 0,2 0 0 0 0,1 0 0 0 0,1 0 0 0 0,1 1-1 0 0,2-1 1 0 0,2 0 0 0 0,0 0 0 0 0,2 0 0 0 0,1 0 0 0 0,2-1-1 0 0,0 0 1 0 0,14 25 52 0 0,-21-47-57 0 0,37 152-4624 0 0,-39-148 3385 0 0</inkml:trace>
  <inkml:trace contextRef="#ctx0" brushRef="#br0" timeOffset="1039.101">790 582 1508 0 0,'2'5'3451'0'0,"85"-6"-2090"0"0,516-93-952 0 0,-383 61-3574 0 0,-157 24 2029 0 0</inkml:trace>
  <inkml:trace contextRef="#ctx0" brushRef="#br0" timeOffset="1968.121">2222 467 1648 0 0,'-10'-4'125'0'0,"1"1"1"0"0,-1 0-1 0 0,1 0 0 0 0,-1 1 1 0 0,0 1-1 0 0,0-1 0 0 0,1 1 1 0 0,-1 1-1 0 0,0 0 0 0 0,0 1 1 0 0,0-1-1 0 0,0 2 0 0 0,0 0 0 0 0,0 0 1 0 0,1 0-1 0 0,-1 1 0 0 0,1 1 1 0 0,-1 0-126 0 0,-12 4 89 0 0,0 0 1 0 0,1 2 0 0 0,1 0-1 0 0,0 1 1 0 0,0 1 0 0 0,1 1-1 0 0,0 1 1 0 0,2 0 0 0 0,-1 2-1 0 0,2 0 1 0 0,0 0 0 0 0,1 2-1 0 0,1 0 1 0 0,0 0 0 0 0,1 2-1 0 0,2-1 1 0 0,0 2 0 0 0,1-1-1 0 0,-7 21-89 0 0,17-37 30 0 0,1 0-1 0 0,0 0 1 0 0,1 0-1 0 0,-1-1 1 0 0,1 1-1 0 0,-1 0 1 0 0,1-1-1 0 0,0 1 1 0 0,0-1-1 0 0,1 0 1 0 0,-1 0-1 0 0,1 0 1 0 0,-1 0 0 0 0,1 0-1 0 0,0 0 1 0 0,0-1-1 0 0,0 0 1 0 0,1 1-1 0 0,-1-1 1 0 0,0 0-1 0 0,1 0 1 0 0,0-1-1 0 0,-1 1 1 0 0,1-1-1 0 0,0 0 1 0 0,0 0-1 0 0,-1 0 1 0 0,1 0-1 0 0,0-1 1 0 0,0 0-1 0 0,0 1 1 0 0,0-1 0 0 0,0-1-1 0 0,0 1 1 0 0,0-1-1 0 0,0 1 1 0 0,0-1-1 0 0,0 0 1 0 0,-1 0-1 0 0,1-1 1 0 0,0 1-1 0 0,1-2-29 0 0,33-4-106 0 0,1-1-1 0 0,-1-3 0 0 0,-1 0 1 0 0,0-3-1 0 0,-1-1 0 0 0,-1-2 1 0 0,0-1-1 0 0,-1-2 0 0 0,-1-1 1 0 0,-1-1-1 0 0,-1-2 0 0 0,-1-1 1 0 0,7-10 106 0 0,-38 35-11 0 0,0 1 0 0 0,-1-1 1 0 0,1 0-1 0 0,0 0 0 0 0,0 0 1 0 0,0 0-1 0 0,0 0 0 0 0,0 0 1 0 0,-1 0-1 0 0,1-1 0 0 0,0 1 1 0 0,0 0-1 0 0,0-1 0 0 0,0 1 1 0 0,0 0-1 0 0,0-1 0 0 0,0 0 1 0 0,0 1-1 0 0,0-1 0 0 0,0 1 1 0 0,0-1-1 0 0,0 0 0 0 0,0 0 1 0 0,0 0-1 0 0,1 1 0 0 0,-1-1 1 0 0,0 0-1 0 0,1 0 0 0 0,-1 0 1 0 0,0 0-1 0 0,1 0 0 0 0,-1 0 1 0 0,1 0-1 0 0,0 0 0 0 0,-1-1 1 0 0,1 1-1 0 0,0 0 1 0 0,0 0-1 0 0,0 0 0 0 0,-1 0 1 0 0,1 0-1 0 0,0 0 0 0 0,1-1 1 0 0,-1 1-1 0 0,0 0 0 0 0,0 0 1 0 0,0 0-1 0 0,1 0 0 0 0,-1 0 1 0 0,0 0-1 0 0,1-1 0 0 0,-1 1 1 0 0,1 0-1 0 0,0 0 0 0 0,-1 0 1 0 0,1 1-1 0 0,0-1 0 0 0,-1 0 1 0 0,1 0-1 0 0,0 0 0 0 0,0 0 1 0 0,0 1-1 0 0,0-1 0 0 0,0 0 1 0 0,1 0 10 0 0,-10 4-9 0 0,1 1 0 0 0,-1 0 1 0 0,1 0-1 0 0,1 1 1 0 0,-1-1-1 0 0,0 2 0 0 0,1-1 1 0 0,0 1-1 0 0,1 0 0 0 0,-1 0 1 0 0,1 0-1 0 0,0 1 0 0 0,0-1 1 0 0,1 1-1 0 0,0 1 1 0 0,1-1-1 0 0,-1 0 0 0 0,1 1 1 0 0,1 0-1 0 0,-1 0 0 0 0,1 0 1 0 0,1 0-1 0 0,-1 0 0 0 0,1 0 1 0 0,1 0-1 0 0,0 1 9 0 0,3-1 25 0 0,0 1 0 0 0,1-1-1 0 0,1-1 1 0 0,-1 1 0 0 0,1-1 0 0 0,1 1 0 0 0,-1-1-1 0 0,1-1 1 0 0,0 1 0 0 0,1-1 0 0 0,0 0 0 0 0,0-1-1 0 0,0 1 1 0 0,0-1 0 0 0,1-1 0 0 0,0 1 0 0 0,0-2-1 0 0,0 1 1 0 0,0-1 0 0 0,1 0 0 0 0,-1 0 0 0 0,1-1-1 0 0,0-1 1 0 0,0 1 0 0 0,0-1 0 0 0,0-1-1 0 0,8 0-24 0 0,11 1-122 0 0,0-2-1 0 0,0 0 0 0 0,-1-2 1 0 0,1-2-1 0 0,-1 0 0 0 0,0-2 0 0 0,0 0 1 0 0,-1-2-1 0 0,0-1 0 0 0,0-2 1 0 0,-1 0-1 0 0,-1-1 0 0 0,0-2 0 0 0,-1 0 1 0 0,-1-1-1 0 0,0-2 0 0 0,-1 0 1 0 0,-1-1-1 0 0,6-9 123 0 0,7-38-285 0 0,-33 64 416 0 0,-3-12 242 0 0,0 12-349 0 0,-1 0 0 0 0,1 1 0 0 0,0-1 0 0 0,-1 0 0 0 0,1 1 0 0 0,0 0 0 0 0,-1 0 0 0 0,0 0 0 0 0,1 0 0 0 0,-1 0 0 0 0,0 1 0 0 0,1-1 0 0 0,-1 1 0 0 0,0 0 0 0 0,1 0 0 0 0,-1 1 0 0 0,0-1 0 0 0,1 1 0 0 0,-1 0 0 0 0,0 0 0 0 0,1 0 0 0 0,-1 0 0 0 0,1 1 0 0 0,0-1 0 0 0,-1 1 0 0 0,1 0 0 0 0,0 0 0 0 0,0 0 0 0 0,0 0 0 0 0,0 1 0 0 0,0-1 0 0 0,1 1 0 0 0,-1 0 0 0 0,1-1 0 0 0,0 1 0 0 0,0 0 0 0 0,0 1 0 0 0,0-1 0 0 0,0 0 0 0 0,0 1 0 0 0,1-1 0 0 0,0 0 0 0 0,0 1 0 0 0,0 0 0 0 0,0-1 0 0 0,0 1 0 0 0,1 0 0 0 0,0-1 0 0 0,-1 1-24 0 0,1 3-57 0 0,0 0 1 0 0,1 0 0 0 0,-1-1-1 0 0,1 1 1 0 0,1 0 0 0 0,-1-1 0 0 0,1 1-1 0 0,0-1 1 0 0,0 1 0 0 0,1-1-1 0 0,0 0 1 0 0,0 0 0 0 0,1 0-1 0 0,-1-1 1 0 0,1 1 0 0 0,1-1-1 0 0,-1 0 1 0 0,1 0 0 0 0,0 0 0 0 0,2 1 56 0 0,3 6-499 0 0,5 6-372 0 0</inkml:trace>
  <inkml:trace contextRef="#ctx0" brushRef="#br0" timeOffset="2207.803">2721 235 916 0 0,'2'-3'536'0'0,"-4"-2"-304"0"0,2 3-304 0 0,2 1-88 0 0,-4 1-108 0 0</inkml:trace>
  <inkml:trace contextRef="#ctx0" brushRef="#br0" timeOffset="2797.861">3167 642 848 0 0,'34'62'704'0'0,"14"29"239"0"0,-35-27 2638 0 0,-11-93-3452 0 0,2 0 0 0 0,1 1 0 0 0,2-1 0 0 0,1 2 0 0 0,0-1 0 0 0,2 1 0 0 0,2 0 0 0 0,0 1 0 0 0,2 0 0 0 0,0 1 0 0 0,6-5-129 0 0,-15 21 31 0 0,-5 8-44 0 0,0 0 0 0 0,0 0 1 0 0,0 0-1 0 0,0-1 1 0 0,0 1-1 0 0,1 0 0 0 0,-1 0 1 0 0,0 0-1 0 0,1 0 1 0 0,-1 0-1 0 0,0 0 0 0 0,1 0 1 0 0,0 0-1 0 0,-1 0 1 0 0,1 0-1 0 0,-1 0 0 0 0,1 0 1 0 0,0 0-1 0 0,0 0 0 0 0,-1 1 1 0 0,1-1-1 0 0,0 0 1 0 0,0 0-1 0 0,0 1 0 0 0,0-1 1 0 0,0 1-1 0 0,0-1 1 0 0,0 1-1 0 0,0-1 0 0 0,0 1 1 0 0,0-1-1 0 0,0 1 1 0 0,1 0-1 0 0,-1 0 0 0 0,0 0 1 0 0,0 0-1 0 0,0 0 1 0 0,0 0-1 0 0,0 0 0 0 0,1 0 1 0 0,-1 0-1 0 0,0 0 1 0 0,0 0-1 0 0,0 1 0 0 0,0-1 1 0 0,0 0-1 0 0,0 1 1 0 0,0-1-1 0 0,0 1 0 0 0,0 0 1 0 0,0-1-1 0 0,0 1 1 0 0,0 0-1 0 0,0-1 0 0 0,0 1 1 0 0,-1 0-1 0 0,1 0 1 0 0,0 0-1 0 0,0 0 13 0 0,77 228 97 0 0,-63-170 749 0 0,-14-59-589 0 0,16-38 169 0 0,-6 5-446 0 0,2 0-1 0 0,1 2 0 0 0,1-1 1 0 0,2 2-1 0 0,1 0 1 0 0,2 1-1 0 0,0 1 1 0 0,2 1-1 0 0,1 1 1 0 0,1 1-1 0 0,17-13 21 0 0,-37 33-18 0 0,1 1 1 0 0,0 0-1 0 0,0 1 0 0 0,0-1 0 0 0,0 1 0 0 0,0 0 1 0 0,1 0-1 0 0,-1 1 0 0 0,1-1 0 0 0,-1 1 0 0 0,1 0 1 0 0,0 1-1 0 0,0 0 0 0 0,0 0 0 0 0,0 0 0 0 0,0 0 1 0 0,0 1-1 0 0,1 0 0 0 0,-1 0 0 0 0,0 1 1 0 0,0 0-1 0 0,4 1 18 0 0,1 2 10 0 0,-1 1 0 0 0,0 0 0 0 0,-1 1 0 0 0,1 0 0 0 0,-1 0 0 0 0,0 1 0 0 0,-1 1 0 0 0,0-1 0 0 0,0 1 0 0 0,0 0 1 0 0,-1 1-1 0 0,0 0 0 0 0,-1 0 0 0 0,0 1 0 0 0,-1-1 0 0 0,0 1 0 0 0,0 0 0 0 0,-1 1 0 0 0,0-1 0 0 0,-1 1 0 0 0,0 0 0 0 0,-1 0 0 0 0,0 0 0 0 0,0 0 1 0 0,-1 0-1 0 0,-1 0 0 0 0,0 6-10 0 0,0-1-95 0 0,-1-1 0 0 0,0 1 0 0 0,-1-1 0 0 0,0 0 0 0 0,-2 0 0 0 0,0 0 0 0 0,0 0 0 0 0,-1 0 0 0 0,-1-1 0 0 0,-1 0 1 0 0,-6 11 94 0 0,-78 65-3547 0 0,61-73 2223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3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40 1076 0 0,'-15'-7'138'0'0,"0"1"0"0"0,-1 0 0 0 0,1 1 0 0 0,-1 1 0 0 0,0 0-1 0 0,-1 1 1 0 0,1 1 0 0 0,0 0 0 0 0,-1 2 0 0 0,1 0 0 0 0,-1 0 0 0 0,1 2 0 0 0,0 0 0 0 0,-1 0-1 0 0,1 2 1 0 0,0 0 0 0 0,1 1 0 0 0,-7 3-138 0 0,20-7 10 0 0,-32 6 220 0 0,0 2-1 0 0,0 2 0 0 0,1 0 0 0 0,1 3 0 0 0,0 1 1 0 0,0 1-1 0 0,2 1 0 0 0,0 2 0 0 0,1 1 1 0 0,1 2-1 0 0,1 0 0 0 0,1 2 0 0 0,1 1 1 0 0,1 1-1 0 0,2 0 0 0 0,-20 30-229 0 0,38-49 37 0 0,1 0-1 0 0,0-1 1 0 0,0 1 0 0 0,0 0 0 0 0,1 0-1 0 0,0 1 1 0 0,1-1 0 0 0,-1 0 0 0 0,1 1-1 0 0,1-1 1 0 0,-1 1 0 0 0,1-1-1 0 0,1 1 1 0 0,-1-1 0 0 0,1 0 0 0 0,1 1-1 0 0,-1-1 1 0 0,1 0 0 0 0,0 0 0 0 0,1 0-1 0 0,0 0 1 0 0,0 0 0 0 0,0 0-1 0 0,1-1 1 0 0,0 1 0 0 0,0-1 0 0 0,1 0-1 0 0,0-1 1 0 0,0 1 0 0 0,0-1 0 0 0,5 4-37 0 0,6 5-14 0 0,1-2 1 0 0,1 0 0 0 0,0-1 0 0 0,0 0 0 0 0,1-2 0 0 0,0 0 0 0 0,0-1 0 0 0,1-1 0 0 0,0-1-1 0 0,18 3 14 0 0,-2-1-594 0 0,1-1 0 0 0,0-2-1 0 0,0-2 1 0 0,1-2-1 0 0,-1-1 1 0 0,0-1-1 0 0,22-5 595 0 0,44-14-1185 0 0,-28 2 12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3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15 333 1132 0 0,'20'16'3771'0'0,"-13"49"-3528"0"0,-7-51 144 0 0,9 59 75 0 0,3-1 0 0 0,2 0 1 0 0,4-1-1 0 0,4-1 1 0 0,21 50-463 0 0,-13-20-539 0 0,-57-113-3923 0 0,13 3 3306 0 0</inkml:trace>
  <inkml:trace contextRef="#ctx0" brushRef="#br0" timeOffset="435.42">3 458 1344 0 0,'-2'-12'131'0'0,"1"0"0"0"0,1 1 0 0 0,0-1 0 0 0,1 0-1 0 0,0 1 1 0 0,0-1 0 0 0,2 1 0 0 0,-1-1 0 0 0,1 1 0 0 0,1 0 0 0 0,0 0-1 0 0,0 0 1 0 0,1 0 0 0 0,1 1 0 0 0,0 0 0 0 0,0 0 0 0 0,1 1 0 0 0,0-1 0 0 0,1 1-1 0 0,0 1 1 0 0,0 0 0 0 0,1 0 0 0 0,0 0 0 0 0,0 1 0 0 0,1 1 0 0 0,0-1-1 0 0,0 2 1 0 0,0-1 0 0 0,1 2 0 0 0,0-1 0 0 0,0 1 0 0 0,0 1 0 0 0,0 0-1 0 0,1 0 1 0 0,-1 1 0 0 0,9 0-131 0 0,-9 2 21 0 0,0 0-1 0 0,1 1 1 0 0,-2 0 0 0 0,1 0-1 0 0,0 1 1 0 0,0 1 0 0 0,0 0-1 0 0,-1 0 1 0 0,1 1 0 0 0,-1 1-1 0 0,0 0 1 0 0,-1 0-1 0 0,1 0 1 0 0,-1 1 0 0 0,0 1-1 0 0,0 0 1 0 0,-1 0 0 0 0,0 1-1 0 0,0 0 1 0 0,-1 0-1 0 0,0 0 1 0 0,0 1 0 0 0,-1 0-1 0 0,0 1 1 0 0,-1-1 0 0 0,0 1-1 0 0,0 0 1 0 0,-1 1-1 0 0,-1-1 1 0 0,1 1 0 0 0,-2-1-1 0 0,1 1 1 0 0,-2 0 0 0 0,1 2-21 0 0,-4 8 55 0 0,0-1 0 0 0,-1 0 1 0 0,-2 0-1 0 0,0 0 0 0 0,-1-1 1 0 0,0 1-1 0 0,-2-2 1 0 0,0 1-1 0 0,-1-1 0 0 0,-1 0 1 0 0,-1-1-1 0 0,-1 0 0 0 0,0 0 1 0 0,-1-2-1 0 0,0 1 1 0 0,-2-2-1 0 0,0 0 0 0 0,0-1 1 0 0,-1 0-1 0 0,-1-1 0 0 0,-10 5-55 0 0,-30 4 650 0 0,56-21-486 0 0,1 0-43 0 0,0 0 10 0 0,-6-7 25 0 0,11-8-36 0 0,7 11-105 0 0,1 0-1 0 0,0 1 1 0 0,0 0 0 0 0,0 1-1 0 0,0 1 1 0 0,1 0 0 0 0,-1 1-1 0 0,0 0 1 0 0,0 1 0 0 0,1 1-1 0 0,-1 0 1 0 0,0 1 0 0 0,0 0-1 0 0,-1 1 1 0 0,1 0 0 0 0,-1 1-1 0 0,2 1-14 0 0,235 108-3118 0 0,-187-81 548 0 0,-35-22 1394 0 0,-3-2-114 0 0</inkml:trace>
  <inkml:trace contextRef="#ctx0" brushRef="#br0" timeOffset="759.475">1007 194 1076 0 0,'2'310'5280'0'0,"27"-123"-3757"0"0,-28-176-1460 0 0,1-1-1 0 0,0 1 0 0 0,0 0 0 0 0,1-1 0 0 0,1 1 0 0 0,-1-1 0 0 0,2 0 1 0 0,-1 0-1 0 0,2-1 0 0 0,-1 1 0 0 0,1-1 0 0 0,1 0 0 0 0,-1-1 1 0 0,1 0-1 0 0,1 0 0 0 0,0 0 0 0 0,0-1 0 0 0,0 0 0 0 0,1 0 0 0 0,0-1 1 0 0,0 0-1 0 0,1-1 0 0 0,0 0 0 0 0,0-1 0 0 0,0 0 0 0 0,0 0 0 0 0,1-1 1 0 0,-1 0-1 0 0,1-1 0 0 0,0 0 0 0 0,-1-1 0 0 0,2 0-62 0 0,8-1-594 0 0,-1-1 0 0 0,1-1 0 0 0,0 0-1 0 0,0-2 1 0 0,-1 0 0 0 0,0-1 0 0 0,0-1-1 0 0,0-1 1 0 0,-1-1 0 0 0,0 0 0 0 0,0-1 0 0 0,3-3 594 0 0,9-5-1406 0 0</inkml:trace>
  <inkml:trace contextRef="#ctx0" brushRef="#br0" timeOffset="1116.317">1902 264 1380 0 0,'6'18'4030'0'0,"2"52"-3743"0"0,-6-52 108 0 0,99 471 1636 0 0,-96-424-3636 0 0,-35-39-2180 0 0,19-27 2568 0 0</inkml:trace>
  <inkml:trace contextRef="#ctx0" brushRef="#br0" timeOffset="1671.941">1868 294 1316 0 0,'-2'-11'138'0'0,"0"0"-1"0"0,0-1 1 0 0,2 1-1 0 0,-1 0 0 0 0,2-1 1 0 0,-1 1-1 0 0,1-1 1 0 0,1 1-1 0 0,0 0 1 0 0,1 0-1 0 0,0 0 1 0 0,1 0-1 0 0,0 0 1 0 0,0 1-1 0 0,1-1 0 0 0,1 1 1 0 0,0 1-1 0 0,0-1 1 0 0,1 1-1 0 0,0 0 1 0 0,0 0-1 0 0,1 1 1 0 0,0 0-1 0 0,1 0 1 0 0,0 1-1 0 0,0 0 1 0 0,0 1-1 0 0,1 0 0 0 0,8-3-137 0 0,-14 9 17 0 0,1 1-1 0 0,0 1 1 0 0,-1-1-1 0 0,1 0 1 0 0,-1 1-1 0 0,1 0 1 0 0,-1 0-1 0 0,0 1 1 0 0,0-1-1 0 0,0 1 1 0 0,0 0-1 0 0,0 0 1 0 0,-1 0-1 0 0,1 0 1 0 0,-1 1-1 0 0,0-1 1 0 0,0 1-1 0 0,0 0 1 0 0,-1 0-1 0 0,1 0 1 0 0,0 2-17 0 0,8 15 28 0 0,0 0 1 0 0,-1 1 0 0 0,-2 1 0 0 0,0-1 0 0 0,-1 1-1 0 0,-2 1 1 0 0,0-1 0 0 0,-1 1 0 0 0,-2 0 0 0 0,0-1 0 0 0,-1 1-1 0 0,-3 21-28 0 0,5 54 116 0 0,-3-94-107 0 0,0 0 0 0 0,0 0 1 0 0,0 0-1 0 0,1 0 0 0 0,-1 0 0 0 0,1 0 1 0 0,0 0-1 0 0,1 0 0 0 0,-1 0 0 0 0,1-1 1 0 0,0 1-1 0 0,1-1 0 0 0,-1 1 0 0 0,1-1 1 0 0,-1 0-1 0 0,1 1 0 0 0,0-1 0 0 0,1-1 1 0 0,-1 1-1 0 0,1 0 0 0 0,0-1 1 0 0,0 0-1 0 0,0 0 0 0 0,0 0 0 0 0,0 0 1 0 0,1-1-1 0 0,-1 0 0 0 0,1 0 0 0 0,0 0 1 0 0,-1 0-1 0 0,1-1 0 0 0,0 0 0 0 0,0 0 1 0 0,1 0-10 0 0,54 12 44 0 0,117 39-120 0 0,-171-49 143 0 0,-1 1-1 0 0,1-1 1 0 0,0 1 0 0 0,-1 0-1 0 0,0 0 1 0 0,0 0 0 0 0,0 1-1 0 0,0 0 1 0 0,-1 0 0 0 0,0 0-1 0 0,0 0 1 0 0,0 1 0 0 0,0-1 0 0 0,-1 1-1 0 0,0 0 1 0 0,-1 0 0 0 0,1 0-1 0 0,-1 1 1 0 0,0-1 0 0 0,0 1-1 0 0,-1-1 1 0 0,0 1 0 0 0,0-1-1 0 0,-1 1 1 0 0,0 4-67 0 0,-5 1 102 0 0,0-1-1 0 0,-1 0 1 0 0,-1 0-1 0 0,0-1 1 0 0,0 0 0 0 0,-1 0-1 0 0,0 0 1 0 0,-1-1-1 0 0,0-1 1 0 0,0 1-1 0 0,-1-1 1 0 0,0-1 0 0 0,-1 0-1 0 0,0 0 1 0 0,0-1-1 0 0,0-1 1 0 0,0 0-1 0 0,-1 0 1 0 0,0-1 0 0 0,0-1-1 0 0,0 0 1 0 0,0 0-1 0 0,-10 0-101 0 0,-91 9-252 0 0,108-13-5 0 0,-1 0 0 0 0,1 0 1 0 0,0-1-1 0 0,0 0 0 0 0,0 0 1 0 0,0 0-1 0 0,0 0 1 0 0,0-1-1 0 0,1 0 0 0 0,-1 0 1 0 0,1 0-1 0 0,0 0 0 0 0,0-1 1 0 0,0 0-1 0 0,0 1 1 0 0,1-1-1 0 0,-1-1 0 0 0,1 1 1 0 0,0-1-1 0 0,0 1 1 0 0,1-1-1 0 0,-1 0 0 0 0,1 0 1 0 0,0 0-1 0 0,1 0 0 0 0,-1 0 1 0 0,1 0-1 0 0,0 0 1 0 0,0-1-1 0 0,0-2 257 0 0,1-14-1085 0 0</inkml:trace>
  <inkml:trace contextRef="#ctx0" brushRef="#br0" timeOffset="3412.839">2995 486 1372 0 0,'0'0'758'0'0,"0"0"-113"0"0,0 0 0 0 0,0 0-42 0 0,0 0-38 0 0,0 0-68 0 0,0 0 20 0 0,0 0-32 0 0,0 0-30 0 0,0 0-61 0 0,0 0-13 0 0,0 0 10 0 0,0 0-20 0 0,0 0-33 0 0,0 0-19 0 0,0 0 2 0 0,0 0-28 0 0,0 0-17 0 0,0 0 12 0 0,0 0-9 0 0,0 0 3 0 0,0 0 26 0 0,0 0 9 0 0,2 40-1323 0 0,-1-38 876 0 0,0 0 0 0 0,-1 0 1 0 0,1 0-1 0 0,0 1 1 0 0,-1-1-1 0 0,0 0 1 0 0,0 0-1 0 0,1 0 1 0 0,-1 0-1 0 0,0 1 1 0 0,-1-1-1 0 0,1 0 0 0 0,0 0 1 0 0,-1 0-1 0 0,1 0 1 0 0,-1 0-1 0 0,0 0 1 0 0,1 0-1 0 0,-1 0 1 0 0,0 0-1 0 0,0 0 0 0 0,0 0 1 0 0,-1 0-1 0 0,1 0 1 0 0,0-1-1 0 0,-1 1 1 0 0,1 0-1 0 0,-1-1 1 0 0,0 0-1 0 0,1 1 0 0 0,-1-1 1 0 0,0 0-1 0 0,0 0 1 0 0,0 0-1 0 0,0 0 1 0 0,0 0-1 0 0,0 0 1 0 0,0 0-1 0 0,0-1 1 0 0,0 1-1 0 0,0-1 0 0 0,-1 1 130 0 0,-18 8-1156 0 0,-2-1 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4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965 139 1544 0 0,'15'-15'520'0'0,"-12"12"-13"0"0,0-4-61 0 0,-2 5-416 0 0,0 1 1 0 0,0-1-1 0 0,-1 0 0 0 0,1 0 1 0 0,0 0-1 0 0,-1 0 0 0 0,1 0 1 0 0,-1 0-1 0 0,0 0 0 0 0,0 0 1 0 0,0 0-1 0 0,0 0 0 0 0,0 0 1 0 0,0-1-1 0 0,-1 1 0 0 0,1 0 1 0 0,-1 0-1 0 0,1 0 0 0 0,-1 1 1 0 0,0-1-1 0 0,1 0 0 0 0,-1 0 0 0 0,0 0 1 0 0,0 0-1 0 0,-1 1 0 0 0,1-1 1 0 0,0 0-1 0 0,0 1 0 0 0,-1-1 1 0 0,1 1-1 0 0,-1 0 0 0 0,0-1 1 0 0,1 1-1 0 0,-1 0 0 0 0,0 0 1 0 0,0 0-1 0 0,1 0 0 0 0,-1 0 1 0 0,0 0-1 0 0,0 1 0 0 0,-2-1-30 0 0,-15-8 103 0 0,-1 2 0 0 0,0 0 0 0 0,0 1 0 0 0,0 1 0 0 0,-1 1 0 0 0,0 1 0 0 0,1 1 0 0 0,-1 1 0 0 0,0 0 0 0 0,0 2 0 0 0,-4 1-103 0 0,4-2 71 0 0,-41 6 38 0 0,1 2 1 0 0,0 4-1 0 0,0 1 0 0 0,2 4 1 0 0,0 2-1 0 0,1 3 0 0 0,-33 18-109 0 0,82-38 19 0 0,0 0 0 0 0,1 0 0 0 0,-1 1 0 0 0,1 0 0 0 0,-1 1 0 0 0,1 0 0 0 0,0 0 0 0 0,0 1 0 0 0,1 0 0 0 0,0 1 0 0 0,-1-1 0 0 0,2 1 0 0 0,-1 0 0 0 0,1 1 0 0 0,0 0 0 0 0,0 0 0 0 0,1 0 0 0 0,0 1 0 0 0,0 0 0 0 0,1 0 0 0 0,-1 0 0 0 0,2 0 0 0 0,0 0 0 0 0,0 1 0 0 0,0 0-1 0 0,1 0 1 0 0,0-1 0 0 0,1 1 0 0 0,0 0 0 0 0,0 1 0 0 0,1-1 0 0 0,0 0 0 0 0,1 6-19 0 0,15 10 76 0 0,1-1-1 0 0,1 0 1 0 0,1-1-1 0 0,0-1 1 0 0,2-1 0 0 0,1-1-1 0 0,1-1 1 0 0,0-1-1 0 0,1 0 1 0 0,1-2-1 0 0,0-1 1 0 0,2-2-1 0 0,-1 0 1 0 0,9 1-76 0 0,-16-3 52 0 0,332 192 729 0 0,-345-200-751 0 0,0 1 0 0 0,-1 0-1 0 0,1 1 1 0 0,-1-1 0 0 0,0 1 0 0 0,0 0-1 0 0,0 0 1 0 0,-1 0 0 0 0,1 1 0 0 0,-1-1-1 0 0,-1 1 1 0 0,1 0 0 0 0,-1 0 0 0 0,0 1-1 0 0,-1-1 1 0 0,1 1 0 0 0,-1-1 0 0 0,0 1 0 0 0,0 6-30 0 0,-3-7 19 0 0,-1 0 0 0 0,0-1 1 0 0,-1 1-1 0 0,1-1 1 0 0,-1 0-1 0 0,0 1 1 0 0,-1-1-1 0 0,1-1 1 0 0,-1 1-1 0 0,0 0 0 0 0,0-1 1 0 0,0 0-1 0 0,-1 0 1 0 0,1 0-1 0 0,-1-1 1 0 0,0 1-1 0 0,0-1 1 0 0,0 0-1 0 0,-1 0 1 0 0,1-1-1 0 0,-1 0 0 0 0,1 0 1 0 0,-4 1-20 0 0,-11 3-70 0 0,-1 0-1 0 0,0-1 1 0 0,0-1 0 0 0,-1-1 0 0 0,1-1-1 0 0,0-1 1 0 0,-1-1 0 0 0,1 0-1 0 0,-1-2 1 0 0,1-1 0 0 0,-1 0 0 0 0,1-1-1 0 0,1-2 1 0 0,-1 0 0 0 0,-6-4 70 0 0,19 8-251 0 0,0-1 1 0 0,0-1-1 0 0,0 1 1 0 0,1-1-1 0 0,-1-1 0 0 0,1 1 1 0 0,0-1-1 0 0,0-1 1 0 0,0 1-1 0 0,1-1 1 0 0,0 0-1 0 0,0-1 1 0 0,1 1-1 0 0,-1-1 1 0 0,1 0-1 0 0,1-1 0 0 0,0 1 1 0 0,0-1-1 0 0,0 0 1 0 0,1 0-1 0 0,0 0 1 0 0,0 0-1 0 0,1 0 1 0 0,-1-7 250 0 0,3-4-1184 0 0</inkml:trace>
  <inkml:trace contextRef="#ctx0" brushRef="#br0" timeOffset="436.505">1323 531 996 0 0,'-22'8'363'0'0,"0"1"-1"0"0,1 1 1 0 0,1 0-1 0 0,0 2 1 0 0,0 0-1 0 0,1 1 1 0 0,1 2-1 0 0,0-1 1 0 0,1 2-1 0 0,1 0 1 0 0,0 1-1 0 0,-4 7-362 0 0,11-15 112 0 0,0-1-1 0 0,1 2 1 0 0,0-1-1 0 0,1 1 0 0 0,-1 0 1 0 0,2 0-1 0 0,0 1 1 0 0,0 0-1 0 0,1 0 0 0 0,0 0 1 0 0,1 1-1 0 0,0 0 0 0 0,1 0 1 0 0,0 0-1 0 0,1 0 1 0 0,1 1-112 0 0,1-9 31 0 0,1 0 1 0 0,0-1-1 0 0,0 0 1 0 0,0 1-1 0 0,1-1 1 0 0,-1 0-1 0 0,1 0 1 0 0,0 1 0 0 0,0-1-1 0 0,0-1 1 0 0,0 1-1 0 0,0 0 1 0 0,1 0-1 0 0,0-1 1 0 0,-1 1-1 0 0,1-1 1 0 0,0 0 0 0 0,0 0-1 0 0,0 0 1 0 0,0 0-1 0 0,0-1 1 0 0,0 1-1 0 0,1-1 1 0 0,-1 0-1 0 0,1 0 1 0 0,-1 0-1 0 0,1 0 1 0 0,-1-1 0 0 0,1 1-1 0 0,-1-1 1 0 0,1 0-1 0 0,0 0 1 0 0,-1 0-1 0 0,1 0 1 0 0,2-1-32 0 0,123-12 596 0 0,-112 10-548 0 0,0-1-1 0 0,0 0 0 0 0,0-1 0 0 0,0-1 0 0 0,-1 0 0 0 0,0-1 0 0 0,0-1 0 0 0,0-1 0 0 0,-1 0 0 0 0,-1-1 0 0 0,0 0 0 0 0,0-1 0 0 0,-1-1 0 0 0,0 0 1 0 0,6-8-48 0 0,-17 16-18 0 0,0 1 0 0 0,-1-1 0 0 0,1 0 1 0 0,0 0-1 0 0,-1 0 0 0 0,0 0 0 0 0,0 0 0 0 0,0 0 1 0 0,-1 0-1 0 0,1 0 0 0 0,-1-1 0 0 0,0 1 1 0 0,0 0-1 0 0,0 0 0 0 0,-1 0 0 0 0,0 0 1 0 0,1-1-1 0 0,-1 1 0 0 0,-1 0 0 0 0,1 0 1 0 0,-1 1-1 0 0,1-1 0 0 0,-1 0 0 0 0,0 0 1 0 0,-1 1-1 0 0,1-1 0 0 0,0 1 0 0 0,-1 0 1 0 0,0 0-1 0 0,0 0 0 0 0,0 0 0 0 0,0 0 1 0 0,0 1-1 0 0,-1-1 0 0 0,1 1 0 0 0,-2-1 18 0 0,-140-63-713 0 0,-24 52-1969 0 0,138 14 850 0 0,18 0 995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4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2544 0 0,'16'11'3721'0'0,"86"-16"-1926"0"0,1229-204 1545 0 0,-1175 182-3841 0 0,151-16-4921 0 0,-289 44 2877 0 0,-7 6 1289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4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0 203 964 0 0,'15'0'3192'0'0,"21"2"-2418"0"0,-17 4-641 0 0,0 2 0 0 0,0 0 0 0 0,-1 0-1 0 0,0 2 1 0 0,0 0 0 0 0,-1 1 0 0 0,-1 1 0 0 0,0 1 0 0 0,0 0 0 0 0,-2 1 0 0 0,1 0 0 0 0,-2 1 0 0 0,0 1 0 0 0,-1 0 0 0 0,0 1 0 0 0,-1 0-1 0 0,-1 1 1 0 0,-1 0 0 0 0,-1 1 0 0 0,0 0 0 0 0,-1 0 0 0 0,3 16-133 0 0,-8-27 130 0 0,-1 1 1 0 0,0 0-1 0 0,-1 0 0 0 0,1-1 1 0 0,-1 1-1 0 0,-1 0 0 0 0,0 0 0 0 0,0-1 1 0 0,-1 1-1 0 0,0 0 0 0 0,0-1 1 0 0,-1 0-1 0 0,0 1 0 0 0,-1-1 1 0 0,0 0-1 0 0,0-1 0 0 0,-1 1 0 0 0,1-1 1 0 0,-2 0-1 0 0,1 0 0 0 0,-1 0 1 0 0,0-1-1 0 0,-7 6-130 0 0,11-13 22 0 0,0 1 0 0 0,0-1 1 0 0,-1 0-1 0 0,1 0 0 0 0,0 0 0 0 0,0 0 0 0 0,0-1 0 0 0,0 1 1 0 0,1-1-1 0 0,-1 1 0 0 0,0-1 0 0 0,1 1 0 0 0,-1-1 1 0 0,1 0-1 0 0,-1 0 0 0 0,1 0 0 0 0,0 0 0 0 0,0 0 0 0 0,0 0 1 0 0,0 0-1 0 0,0 0 0 0 0,0 0 0 0 0,0 0 0 0 0,1-1 0 0 0,-1 1 1 0 0,1 0-1 0 0,0-1 0 0 0,0 1 0 0 0,0 0 0 0 0,0-2-22 0 0,-1-14 4 0 0,1 0 0 0 0,1 0 0 0 0,0 0 0 0 0,2 0-1 0 0,0 1 1 0 0,1-1 0 0 0,0 1 0 0 0,2 0 0 0 0,0 0 0 0 0,1 0-1 0 0,0 1 1 0 0,1 0 0 0 0,1 0 0 0 0,1 1 0 0 0,0 0-1 0 0,1 1 1 0 0,1 0 0 0 0,0 1 0 0 0,1 0 0 0 0,0 1-1 0 0,1 0 1 0 0,0 2 0 0 0,1-1 0 0 0,0 2 0 0 0,9-5-4 0 0,-17 10-5 0 0,-1 1 0 0 0,1 0 0 0 0,0 0 0 0 0,0 1 0 0 0,0 0 0 0 0,0 0 1 0 0,1 0-1 0 0,-1 1 0 0 0,0 0 0 0 0,1 1 0 0 0,-1-1 0 0 0,1 2 0 0 0,-1-1 0 0 0,1 1 0 0 0,-1 0 1 0 0,0 0-1 0 0,0 1 0 0 0,1 0 0 0 0,-1 0 0 0 0,0 1 0 0 0,-1 0 0 0 0,1 0 0 0 0,0 1 0 0 0,-1-1 1 0 0,0 2-1 0 0,0-1 0 0 0,0 1 0 0 0,0-1 0 0 0,-1 2 0 0 0,1-1 0 0 0,2 5 5 0 0,2 2 0 0 0,-1 1-1 0 0,0 0 1 0 0,-1 0-1 0 0,-1 0 0 0 0,0 1 1 0 0,0 1-1 0 0,-2-1 1 0 0,0 1-1 0 0,0 0 1 0 0,-2 0-1 0 0,0 0 1 0 0,0 1-1 0 0,-2-1 0 0 0,1 13 1 0 0,-20 57 292 0 0,14-123-464 0 0,9 1 62 0 0,2 0 0 0 0,2 0-1 0 0,1 0 1 0 0,2 1-1 0 0,1 0 1 0 0,2 1 0 0 0,2-1 110 0 0,-6 10-40 0 0,1 1 0 0 0,1 1 0 0 0,2 0 1 0 0,0 1-1 0 0,1 0 0 0 0,2 1 0 0 0,0 1 0 0 0,1 1 1 0 0,1 1-1 0 0,1 0 0 0 0,1 2 0 0 0,9-6 40 0 0,-22 19-9 0 0,0-1 0 0 0,0 1-1 0 0,0 1 1 0 0,1 0 0 0 0,0 0-1 0 0,-1 1 1 0 0,1 1 0 0 0,0-1-1 0 0,0 1 1 0 0,0 1 0 0 0,0 0-1 0 0,0 0 1 0 0,0 1 0 0 0,0 1 0 0 0,0-1-1 0 0,0 2 1 0 0,0-1 0 0 0,-1 1-1 0 0,1 1 1 0 0,-1 0 0 0 0,0 0-1 0 0,0 0 1 0 0,-1 2 0 0 0,1-1-1 0 0,-1 1 1 0 0,0 0 0 0 0,0 0-1 0 0,-1 1 1 0 0,0 0 0 0 0,0 1-1 0 0,-1-1 1 0 0,0 1 0 0 0,0 0-1 0 0,0 1 1 0 0,-1 0 0 0 0,-1-1 0 0 0,0 2-1 0 0,0-1 1 0 0,0 0 0 0 0,-1 2 9 0 0,4 12-42 0 0,-2 1 0 0 0,0-1 0 0 0,-2 1 0 0 0,0 0 0 0 0,-2 0 0 0 0,0 0 0 0 0,-2 0 0 0 0,-1 11 42 0 0,-35 111-3599 0 0,26-128 1119 0 0,4-16 1145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797 130 1372 0 0,'-6'-8'1928'0'0,"5"8"-1852"0"0,1 1 0 0 0,0-1-1 0 0,0 1 1 0 0,-1-1 0 0 0,1 1 0 0 0,0-1 0 0 0,-1 0 0 0 0,1 1 0 0 0,-1-1 0 0 0,1 1 0 0 0,-1-1-1 0 0,1 0 1 0 0,0 0 0 0 0,-1 1 0 0 0,1-1 0 0 0,-1 0 0 0 0,1 0 0 0 0,-1 1 0 0 0,0-1 0 0 0,1 0-1 0 0,-1 0 1 0 0,1 0 0 0 0,-1 0 0 0 0,1 0 0 0 0,-1 0 0 0 0,1 0 0 0 0,-1 0 0 0 0,1 0 0 0 0,-1 0 0 0 0,0 0-1 0 0,1 0 1 0 0,-1 0 0 0 0,1-1 0 0 0,-1 1 0 0 0,1 0 0 0 0,-1 0 0 0 0,1-1 0 0 0,-1 1 0 0 0,1 0-1 0 0,-1-1 1 0 0,1 1 0 0 0,0 0 0 0 0,-1-1 0 0 0,1 1 0 0 0,-1 0 0 0 0,1-1 0 0 0,0 1 0 0 0,-1-1-1 0 0,1 1 1 0 0,0-1 0 0 0,0 1 0 0 0,-1-1 0 0 0,1 1 0 0 0,0-1 0 0 0,0 1 0 0 0,0-1 0 0 0,0 1-1 0 0,0-1 1 0 0,0 0-76 0 0,-2 54 291 0 0,3 0-1 0 0,2 0 1 0 0,3-1-1 0 0,2 1 0 0 0,2-1 1 0 0,4 8-291 0 0,19 105 290 0 0,-10 58-1741 0 0,-23-218 1258 0 0,0 0 1 0 0,0 0-1 0 0,-1 0 0 0 0,0 1 0 0 0,1-1 0 0 0,-1 0 0 0 0,-1 0 0 0 0,1 0 0 0 0,-1 0 0 0 0,0-1 0 0 0,0 1 0 0 0,-1 0 0 0 0,1-1 0 0 0,-1 1 0 0 0,0-1 0 0 0,0 0 0 0 0,0 0 0 0 0,-1 0 0 0 0,0 0 1 0 0,1-1-1 0 0,-1 0 0 0 0,-1 1 0 0 0,1-1 0 0 0,0-1 0 0 0,-1 1 0 0 0,1-1 0 0 0,-1 1 0 0 0,-4 0 193 0 0,-18 1-1173 0 0</inkml:trace>
  <inkml:trace contextRef="#ctx0" brushRef="#br0" timeOffset="821.671">0 632 1360 0 0,'9'-5'3292'0'0,"36"-1"-2774"0"0,121-14 12 0 0,-2-7 0 0 0,-1-7 0 0 0,141-50-530 0 0,-278 77-5 0 0,-1-1 1 0 0,-1-1-1 0 0,0-2 0 0 0,0 0 1 0 0,-1-2-1 0 0,0 0 0 0 0,-1-1 1 0 0,-1-2-1 0 0,0 0 0 0 0,-1-1 1 0 0,-1-1-1 0 0,-1-1 0 0 0,0 0 1 0 0,-1-2-1 0 0,-2 0 0 0 0,0 0 1 0 0,3-9 4 0 0,-1-93 1657 0 0,-36 81-903 0 0,19 40-688 0 0,-6-3 54 0 0,6 816 1130 0 0,-8-644-572 0 0,46-255-1123 0 0,-31 67 265 0 0,1-7-91 0 0,2 1 0 0 0,0 1-1 0 0,1-1 1 0 0,2 2 0 0 0,1 0 0 0 0,0 0 0 0 0,5-2 271 0 0,-17 25-22 0 0,1 1 0 0 0,-1 1 0 0 0,1-1 0 0 0,-1 0-1 0 0,1 0 1 0 0,0 1 0 0 0,-1 0 0 0 0,1-1 0 0 0,0 1 0 0 0,-1 0 0 0 0,1 0 0 0 0,-1 0 0 0 0,1 1 0 0 0,0-1 0 0 0,-1 1 0 0 0,1-1 0 0 0,-1 1 0 0 0,1 0 0 0 0,-1 0 0 0 0,1 0-1 0 0,-1 0 1 0 0,0 1 0 0 0,1-1 0 0 0,-1 1 0 0 0,0-1 0 0 0,0 1 0 0 0,0 0 0 0 0,0 0 0 0 0,0-1 0 0 0,-1 1 0 0 0,1 1 0 0 0,0-1 0 0 0,-1 0 0 0 0,0 0 0 0 0,1 1 0 0 0,-1-1-1 0 0,0 0 1 0 0,0 1 0 0 0,0-1 0 0 0,-1 1 0 0 0,1 0 0 0 0,-1-1 22 0 0,2 1-9 0 0,9 16 70 0 0,1 0-1 0 0,0 0 0 0 0,2-1 1 0 0,0 0-1 0 0,1-2 0 0 0,1 1 0 0 0,0-2 1 0 0,1 0-1 0 0,1-1 0 0 0,0-1 1 0 0,1-1-1 0 0,0 0 0 0 0,1-2 0 0 0,0 0 1 0 0,1-1-1 0 0,0-1 0 0 0,0-1 1 0 0,1-1-1 0 0,20 4-60 0 0,-31-9 7 0 0,1-1 0 0 0,0 1 0 0 0,0-2 1 0 0,-1 0-1 0 0,1 0 0 0 0,-1-1 0 0 0,1 0 0 0 0,-1-1 1 0 0,1 0-1 0 0,-1-1 0 0 0,0 0 0 0 0,-1-1 0 0 0,1 0 0 0 0,-1-1 1 0 0,0 0-1 0 0,0-1 0 0 0,-1 0 0 0 0,0 0 0 0 0,0-1 1 0 0,-1 0-1 0 0,1-1 0 0 0,-2 0 0 0 0,1 0 0 0 0,-2 0 1 0 0,1-1-1 0 0,-1 0 0 0 0,-1-1 0 0 0,1 1 0 0 0,-2-1 0 0 0,0 0 1 0 0,0 0-1 0 0,0-2-7 0 0,-1 2-17 0 0,-1 1 0 0 0,1-1 0 0 0,-2 1-1 0 0,0-1 1 0 0,0 0 0 0 0,-1 0 0 0 0,0 0 0 0 0,-1 1 0 0 0,0-1 0 0 0,-1 0 0 0 0,0 1 0 0 0,0-1 0 0 0,-1 1-1 0 0,-1 0 1 0 0,0-1 0 0 0,0 2 0 0 0,-1-1 0 0 0,0 0 0 0 0,-1 1 0 0 0,-6-8 17 0 0,3 9 25 0 0,-1 0-1 0 0,-1 1 1 0 0,1 0 0 0 0,-1 0 0 0 0,0 1 0 0 0,-1 1-1 0 0,1 0 1 0 0,-1 0 0 0 0,0 1 0 0 0,-1 1 0 0 0,1 0-1 0 0,0 1 1 0 0,-1 0 0 0 0,0 1 0 0 0,1 0 0 0 0,-1 1-1 0 0,0 0 1 0 0,1 1 0 0 0,-1 1 0 0 0,1 0 0 0 0,-1 0-1 0 0,1 1 1 0 0,0 1 0 0 0,0 0 0 0 0,0 1 0 0 0,-3 2-25 0 0,7-3 10 0 0,1 0 1 0 0,0 1-1 0 0,0 0 1 0 0,0 0-1 0 0,1 0 1 0 0,0 1-1 0 0,0 0 1 0 0,0 0-1 0 0,1 1 1 0 0,0 0-1 0 0,0-1 1 0 0,1 2-1 0 0,0-1 1 0 0,0 0-1 0 0,0 1 1 0 0,1 0-1 0 0,0 0 1 0 0,1 0-1 0 0,0 0 1 0 0,0 0-1 0 0,1 1 1 0 0,-1-1-1 0 0,2 0 1 0 0,0 1-1 0 0,0-1 1 0 0,0 0-1 0 0,1 1 1 0 0,0-1-1 0 0,1 0 1 0 0,1 6-11 0 0,3 1-134 0 0,1 0 0 0 0,0 0 0 0 0,1-1 0 0 0,0 0 0 0 0,2-1 0 0 0,-1 1 0 0 0,2-2 0 0 0,0 0 0 0 0,0 0 0 0 0,1-1 0 0 0,0 0 0 0 0,1-1 0 0 0,0-1 0 0 0,1 0 0 0 0,10 5 134 0 0,238 93-5317 0 0,-204-92 3907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441 139 1440 0 0,'-11'-1'4364'0'0,"-22"24"-4243"0"0,25-16 354 0 0,-33 28-35 0 0,2 2 1 0 0,1 1-1 0 0,2 3 1 0 0,2 0-1 0 0,-16 29-440 0 0,34-50 43 0 0,-1 5-181 0 0,-81 72-4828 0 0,85-93 3461 0 0</inkml:trace>
  <inkml:trace contextRef="#ctx0" brushRef="#br0" timeOffset="278.894">0 154 848 0 0,'29'-27'7088'0'0,"33"52"-6251"0"0,-43-14-430 0 0,224 154 1071 0 0,-142-83-1698 0 0,-40-22-3261 0 0,-49-43-845 0 0,-9-17 2951 0 0</inkml:trace>
  <inkml:trace contextRef="#ctx0" brushRef="#br0" timeOffset="622.578">864 67 1480 0 0,'13'46'3945'0'0,"-11"-33"-3601"0"0,35 205 524 0 0,-37-216-1918 0 0,-3 8-1012 0 0,-10 5 1109 0 0</inkml:trace>
  <inkml:trace contextRef="#ctx0" brushRef="#br0" timeOffset="884.86">727 311 3116 0 0,'11'-8'5226'0'0,"17"-2"-4211"0"0,165-16 1435 0 0,-22 6-8498 0 0,-156 12 3200 0 0,-11 3 1457 0 0</inkml:trace>
  <inkml:trace contextRef="#ctx0" brushRef="#br0" timeOffset="1132.773">1177 47 1604 0 0,'0'2'608'0'0,"0"1"76"0"0,2 2-28 0 0,1 0-88 0 0,1 0-180 0 0,7 14 72 0 0,3-1-60 0 0,0-3-127 0 0,6 3-9 0 0,-4 1-4 0 0,3-4-104 0 0,-1 1-24 0 0,5-1-284 0 0,-2-1-292 0 0,-3-4-153 0 0,0-2-499 0 0,-4 0-220 0 0,0-3 12 0 0</inkml:trace>
  <inkml:trace contextRef="#ctx0" brushRef="#br0" timeOffset="1381.041">1632 1 1016 0 0,'-41'41'3708'0'0,"-181"327"-147"0"0,209-344-3822 0 0,-25 44-5115 0 0,34-63 4120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4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0 459 1256 0 0,'8'-15'1769'0'0,"-9"15"-1716"0"0,1-1-1 0 0,0 0 0 0 0,0 0 1 0 0,0 0-1 0 0,0 1 0 0 0,0-1 0 0 0,0 0 1 0 0,0 0-1 0 0,0 0 0 0 0,0 1 0 0 0,1-1 1 0 0,-1 0-1 0 0,0 0 0 0 0,0 1 1 0 0,1-1-1 0 0,-1 0 0 0 0,0 1 0 0 0,1-1 1 0 0,-1 0-1 0 0,1 1 0 0 0,-1-1 0 0 0,1 0 1 0 0,-1 1-1 0 0,1-1 0 0 0,0 1 1 0 0,-1-1-1 0 0,1 1 0 0 0,0-1 0 0 0,-1 1 1 0 0,1-1-1 0 0,0 1 0 0 0,-1 0 1 0 0,1 0-1 0 0,0-1 0 0 0,0 1 0 0 0,-1 0 1 0 0,1 0-1 0 0,0 0 0 0 0,0 0 0 0 0,0-1 1 0 0,-1 1-1 0 0,1 1 0 0 0,0-1 1 0 0,0 0-1 0 0,0 0 0 0 0,-1 0 0 0 0,1 0 1 0 0,0 0-1 0 0,0 1 0 0 0,-1-1 0 0 0,1 0 1 0 0,0 1-1 0 0,0-1 0 0 0,-1 0 1 0 0,1 1-1 0 0,0-1 0 0 0,-1 1 0 0 0,1-1 1 0 0,-1 1-1 0 0,1 0 0 0 0,-1-1 0 0 0,1 1 1 0 0,-1-1-1 0 0,1 1 0 0 0,-1 0 1 0 0,1-1-1 0 0,-1 1 0 0 0,0 0 0 0 0,1 0 1 0 0,-1-1-53 0 0,15 31 419 0 0,0-1 1 0 0,-3 2-1 0 0,0 0 1 0 0,-2 0-1 0 0,-1 1 1 0 0,1 16-420 0 0,13 45 770 0 0,-19-79-1233 0 0,-2-11-3820 0 0,-4-32 2364 0 0,2 10 852 0 0</inkml:trace>
  <inkml:trace contextRef="#ctx0" brushRef="#br0" timeOffset="280.218">86 34 3024 0 0,'-2'-7'1000'0'0,"0"2"-188"0"0,0 2-115 0 0,-1-2-205 0 0,1 1-136 0 0,2 1-152 0 0,-3 0-272 0 0,4-1 8 0 0,1 4-272 0 0,0 2-48 0 0,0 0-29 0 0,3-1-123 0 0,-1 4-380 0 0,1-1-188 0 0,16 7-92 0 0</inkml:trace>
  <inkml:trace contextRef="#ctx0" brushRef="#br0" timeOffset="529.058">694 184 1028 0 0,'-14'-9'3487'0'0,"-44"32"-2274"0"0,53-21-1137 0 0,0 1 0 0 0,-1-1 0 0 0,1 1-1 0 0,0-1 1 0 0,0 2 0 0 0,1-1 0 0 0,-1 0 0 0 0,1 1 0 0 0,-1 0 0 0 0,1 0 0 0 0,0 0 0 0 0,1 1 0 0 0,-1-1 0 0 0,1 1-1 0 0,0 0 1 0 0,0 0 0 0 0,0 0 0 0 0,1 0 0 0 0,0 1 0 0 0,0-1 0 0 0,0 1 0 0 0,0-1 0 0 0,1 1 0 0 0,0-1 0 0 0,0 1-1 0 0,1 0 1 0 0,0 0 0 0 0,0-1 0 0 0,0 1 0 0 0,0 0 0 0 0,1 0 0 0 0,0-1 0 0 0,0 1-76 0 0,13 22 230 0 0,1-2 1 0 0,1 0-1 0 0,1 0 1 0 0,2-2 0 0 0,0 0-1 0 0,1-1 1 0 0,2-1-1 0 0,13 11-230 0 0,62 68 472 0 0,-97-100-472 0 0,7 6 11 0 0,0 0-1 0 0,0 1 0 0 0,-1 0 1 0 0,0 0-1 0 0,0 1 0 0 0,-1-1 1 0 0,0 1-1 0 0,0 1 0 0 0,-1-1 1 0 0,-1 1-1 0 0,1-1 0 0 0,-1 1 1 0 0,-1 0-1 0 0,0 0 0 0 0,0 5-10 0 0,-4-9-95 0 0,0 0 0 0 0,0 0 1 0 0,-1-1-1 0 0,0 1 0 0 0,0-1 0 0 0,0 1 0 0 0,0-1 0 0 0,-1 0 0 0 0,0 0 0 0 0,0-1 0 0 0,-1 1 0 0 0,1-1 0 0 0,-1 0 0 0 0,0 0 0 0 0,0-1 0 0 0,0 1 0 0 0,-1-1 1 0 0,1 0-1 0 0,-1 0 0 0 0,1-1 0 0 0,-1 0 0 0 0,0 0 0 0 0,0 0 0 0 0,0-1 0 0 0,0 1 0 0 0,-4-1 95 0 0,-2 1-447 0 0,0-1-1 0 0,0-1 1 0 0,0 1-1 0 0,0-2 1 0 0,1 0 0 0 0,-1 0-1 0 0,0-1 1 0 0,0 0-1 0 0,1-1 1 0 0,0-1-1 0 0,-1 0 1 0 0,1 0 447 0 0,-28-21-1267 0 0</inkml:trace>
  <inkml:trace contextRef="#ctx0" brushRef="#br0" timeOffset="764.445">763 192 1212 0 0,'-8'0'249'0'0,"-1"1"0"0"0,1 0 0 0 0,-1 1 0 0 0,1 0-1 0 0,-1 0 1 0 0,1 1 0 0 0,0 0 0 0 0,0 0 0 0 0,1 1 0 0 0,-1 0 0 0 0,1 0 0 0 0,-1 1-1 0 0,1 0 1 0 0,1 0 0 0 0,-1 1 0 0 0,1 0 0 0 0,0 0 0 0 0,-3 4-249 0 0,-40 39 543 0 0,3 3 1 0 0,1 2-1 0 0,3 1 1 0 0,3 3-1 0 0,2 1 0 0 0,-15 36-543 0 0,-89 222-5901 0 0,135-301 4718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4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4 1676 0 0,'-27'-4'2962'0'0,"-42"45"-1863"0"0,33-6-662 0 0,2 2 0 0 0,2 1 0 0 0,1 2-1 0 0,2 1 1 0 0,1 1 0 0 0,3 2 0 0 0,-15 34-437 0 0,36-71 38 0 0,-85 174 730 0 0,-85 137-533 0 0,168-311-222 0 0,-1 7-398 0 0,-1-1-1 0 0,-1 0 0 0 0,0-1 0 0 0,-1 1 0 0 0,0-2 1 0 0,-1 0-1 0 0,0 0 0 0 0,-1-1 0 0 0,0 0 1 0 0,-1-1-1 0 0,1 0 0 0 0,-2-1 0 0 0,1-1 1 0 0,-1 0-1 0 0,-1-1 0 0 0,1 0 0 0 0,-1-1 1 0 0,-4 0 385 0 0,-23 0-1198 0 0</inkml:trace>
  <inkml:trace contextRef="#ctx0" brushRef="#br0" timeOffset="278.614">1 262 1392 0 0,'22'-32'5580'0'0,"55"35"-4268"0"0,45 35-750 0 0,-3 5-1 0 0,-1 5 1 0 0,55 35-562 0 0,-58-26 116 0 0,58 27-1413 0 0,-4 7-1 0 0,16 21 1298 0 0,-79-25-3808 0 0,-81-61 2686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4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684 232 2272 0 0,'1'1'129'0'0,"-1"-1"0"0"0,0 0 0 0 0,1 1 0 0 0,-1-1 0 0 0,1 1 1 0 0,-1-1-1 0 0,0 0 0 0 0,1 0 0 0 0,-1 1 0 0 0,1-1 0 0 0,-1 0 0 0 0,1 0 0 0 0,-1 1 0 0 0,1-1 0 0 0,-1 0 0 0 0,1 0 0 0 0,-1 0 0 0 0,1 0 0 0 0,-1 0 0 0 0,1 0 0 0 0,0 0 0 0 0,-1 0 1 0 0,1 0-1 0 0,-1 0 0 0 0,1 0 0 0 0,-1 0 0 0 0,1 0 0 0 0,-1 0 0 0 0,1-1 0 0 0,-1 1 0 0 0,1 0 0 0 0,-1 0 0 0 0,1-1 0 0 0,-1 1 0 0 0,0 0 0 0 0,1 0 0 0 0,-1-1 0 0 0,1 1 0 0 0,-1-1-129 0 0,3 72-43 0 0,-3-66 274 0 0,46 419 1179 0 0,-2-75-1123 0 0,-43-341-515 0 0,0-1 0 0 0,-1 0 1 0 0,0 0-1 0 0,0 1 1 0 0,0-1-1 0 0,-1 0 0 0 0,0 0 1 0 0,0 1-1 0 0,-1-1 1 0 0,0 0-1 0 0,0 0 0 0 0,-1-1 1 0 0,0 1-1 0 0,0 0 1 0 0,-1-1-1 0 0,1 0 0 0 0,-6 6 228 0 0,-17-3-2510 0 0,15-9 1332 0 0</inkml:trace>
  <inkml:trace contextRef="#ctx0" brushRef="#br0" timeOffset="338.941">11 159 1372 0 0,'-11'-2'2985'0'0,"40"-2"-1532"0"0,-26 4-1550 0 0,998-117 4606 0 0,-475 82-5798 0 0,-526 34 1205 0 0,1 1 1 0 0,0 0-1 0 0,-1 0 1 0 0,1 0-1 0 0,0 0 1 0 0,-1 0-1 0 0,1 0 0 0 0,-1 0 1 0 0,1 0-1 0 0,0 0 1 0 0,-1 1-1 0 0,1-1 1 0 0,0 0-1 0 0,-1 0 1 0 0,1 0-1 0 0,-1 1 1 0 0,1-1-1 0 0,-1 0 0 0 0,1 1 1 0 0,-1-1-1 0 0,1 1 1 0 0,-1-1-1 0 0,1 0 1 0 0,-1 1-1 0 0,1-1 1 0 0,-1 1-1 0 0,0-1 1 0 0,1 1-1 0 0,-1-1 0 0 0,0 1 1 0 0,1 0-1 0 0,-1-1 1 0 0,0 1-1 0 0,0-1 1 0 0,1 1-1 0 0,-1 0 1 0 0,0-1-1 0 0,0 1 1 0 0,0-1-1 0 0,0 1 0 0 0,0 0 1 0 0,0-1-1 0 0,0 1 1 0 0,0 0-1 0 0,0-1 1 0 0,0 1-1 0 0,-1-1 1 0 0,1 1-1 0 0,0 0 1 0 0,0-1-1 0 0,0 1 0 0 0,-1-1 1 0 0,1 1-1 0 0,0-1 1 0 0,-1 1-1 0 0,1-1 1 0 0,0 1-1 0 0,-1-1 1 0 0,1 1-1 0 0,-1-1 0 0 0,1 1 1 0 0,-1-1-1 0 0,1 0 1 0 0,-1 1-1 0 0,1-1 84 0 0,-6 2-1218 0 0</inkml:trace>
  <inkml:trace contextRef="#ctx0" brushRef="#br0" timeOffset="665.898">1746 417 2512 0 0,'134'10'4755'0'0,"152"-36"-2611"0"0,19 1-2912 0 0,-240 38-1538 0 0,-66-13 2245 0 0,1 0 0 0 0,0 0 0 0 0,-1 0 0 0 0,1 0 0 0 0,-1 0 0 0 0,1 0 0 0 0,0 0 0 0 0,-1 0 0 0 0,1 0 0 0 0,0 1 0 0 0,-1-1 0 0 0,1 0 0 0 0,-1 0 0 0 0,1 0 0 0 0,0 0 0 0 0,-1 1 0 0 0,1-1 0 0 0,0 0 0 0 0,0 0 0 0 0,-1 1 0 0 0,1-1 0 0 0,0 0 0 0 0,0 1 0 0 0,-1-1 0 0 0,1 0 0 0 0,0 1 0 0 0,0-1 0 0 0,0 0 0 0 0,-1 1 0 0 0,1-1 0 0 0,0 1 0 0 0,0-1 0 0 0,0 0 0 0 0,0 1 0 0 0,0-1 0 0 0,0 1 0 0 0,0-1 0 0 0,0 0 0 0 0,0 1 0 0 0,0-1 0 0 0,0 0 0 0 0,0 1 0 0 0,0-1 0 0 0,0 1 0 0 0,0-1 0 0 0,0 0 0 0 0,1 1 0 0 0,-1-1 0 0 0,0 0 0 0 0,0 1 0 0 0,0-1 0 0 0,1 0 0 0 0,-1 1 0 0 0,0-1 0 0 0,0 0 0 0 0,1 1 0 0 0,-1-1 0 0 0,0 0 0 0 0,1 0 0 0 0,-1 1 0 0 0,0-1 0 0 0,1 0 0 0 0,-1 0 61 0 0,0 0-30 0 0,-21 8-1146 0 0</inkml:trace>
  <inkml:trace contextRef="#ctx0" brushRef="#br0" timeOffset="915.817">1785 856 1060 0 0,'42'34'4358'0'0,"58"-26"-2136"0"0,-81-9-1571 0 0,41-4-664 0 0,-1-3-1 0 0,0-2 1 0 0,0-3 0 0 0,-1-2 0 0 0,40-17 13 0 0,-39 13-1478 0 0,113-51-2401 0 0,-118 42 2659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5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2560 0 0,'-12'6'4140'0'0,"8"55"-3447"0"0,4-55-371 0 0,19 213 1102 0 0,22 151-35 0 0,11 301 45 0 0,-52-387-2546 0 0,-21-204-1255 0 0,7-97-2922 0 0,9-4 4059 0 0</inkml:trace>
  <inkml:trace contextRef="#ctx0" brushRef="#br0" timeOffset="390.029">0 542 888 0 0,'1'-9'244'0'0,"-1"0"0"0"0,1 0 0 0 0,1-1 0 0 0,-1 1 0 0 0,2 0 0 0 0,-1 0-1 0 0,1 1 1 0 0,0-1 0 0 0,1 1 0 0 0,0-1 0 0 0,1 1 0 0 0,-1 0 0 0 0,1 1 0 0 0,1-1 0 0 0,0 1 0 0 0,0 0-1 0 0,6-6-243 0 0,0 3 133 0 0,1 0-1 0 0,-1 1 1 0 0,2 1-1 0 0,-1-1 1 0 0,1 2-1 0 0,1 0 1 0 0,-1 1-1 0 0,1 0 1 0 0,0 2-1 0 0,0-1 1 0 0,1 2-1 0 0,-1 0 1 0 0,1 1-1 0 0,0 0 1 0 0,3 1-133 0 0,-8 2 58 0 0,0 1 1 0 0,0 0-1 0 0,0 0 0 0 0,0 1 1 0 0,-1 0-1 0 0,1 1 1 0 0,-1 0-1 0 0,0 1 0 0 0,0 0 1 0 0,-1 1-1 0 0,1 0 0 0 0,-1 0 1 0 0,0 1-1 0 0,-1 0 1 0 0,0 1-1 0 0,0 0 0 0 0,0 0 1 0 0,-1 0-1 0 0,-1 1 0 0 0,1 0 1 0 0,-1 1-1 0 0,-1-1 0 0 0,0 1 1 0 0,0 0-1 0 0,-1 1 1 0 0,0-1-1 0 0,-1 1 0 0 0,0-1 1 0 0,-1 1-1 0 0,0 0 0 0 0,0 0 1 0 0,-1 0-1 0 0,-1 0 1 0 0,0 1-1 0 0,-1-1 0 0 0,0 0 1 0 0,0 0-1 0 0,-1 0 0 0 0,0-1 1 0 0,-1 1-1 0 0,-1 0 1 0 0,-3 7-59 0 0,-4 1 65 0 0,-2-1 1 0 0,0-1 0 0 0,0 0 0 0 0,-2 0 0 0 0,0-2 0 0 0,-1 0-1 0 0,0 0 1 0 0,-1-2 0 0 0,-1 0 0 0 0,0-1 0 0 0,-1-1-1 0 0,0 0 1 0 0,-1-2 0 0 0,0 0 0 0 0,-16 4-66 0 0,33-11-159 0 0,1 0 0 0 0,-1 0 0 0 0,0-1 0 0 0,0 0 0 0 0,1 1-1 0 0,-1-1 1 0 0,0 0 0 0 0,0 0 0 0 0,0-1 0 0 0,0 1 0 0 0,0-1 0 0 0,0 1 0 0 0,0-1 0 0 0,0 0 0 0 0,-1 0 0 0 0,1 0 0 0 0,0-1-1 0 0,0 1 1 0 0,0-1 0 0 0,0 0 0 0 0,0 1 0 0 0,0-1 0 0 0,0-1 0 0 0,1 1 0 0 0,-1 0 0 0 0,0-1 0 0 0,0 1 0 0 0,1-1 0 0 0,-1 0-1 0 0,1 0 1 0 0,0 0 0 0 0,-1 0 0 0 0,1 0 0 0 0,0-1 0 0 0,0 1 0 0 0,1 0 0 0 0,-1-1 0 0 0,0 0 0 0 0,1 1 0 0 0,-1-1 0 0 0,1 0-1 0 0,0 0 1 0 0,0 0 0 0 0,0 0 0 0 0,0 0 0 0 0,1 0 0 0 0,-1 0 0 0 0,1-2 159 0 0,0-12-1189 0 0</inkml:trace>
  <inkml:trace contextRef="#ctx0" brushRef="#br0" timeOffset="761.984">786 487 1644 0 0,'33'20'16806'0'0,"-35"-15"-17247"0"0,-9-1-4665 0 0,-132 8-3052 0 0,41-5 6261 0 0,38 0 697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5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411 762 1780 0 0,'-22'2'305'0'0,"1"0"0"0"0,0 2 0 0 0,0 0 0 0 0,0 2 0 0 0,1 0 0 0 0,0 1 0 0 0,0 1-1 0 0,0 1 1 0 0,1 1 0 0 0,0 1 0 0 0,1 0 0 0 0,1 1 0 0 0,0 1 0 0 0,0 1 0 0 0,1 0 0 0 0,1 2 0 0 0,0-1 0 0 0,1 2 0 0 0,1-1 0 0 0,1 2-1 0 0,-9 17-304 0 0,19-32 37 0 0,0 1 0 0 0,1 0 0 0 0,-1 0 1 0 0,1 0-1 0 0,0 0 0 0 0,0 0 0 0 0,1 0 0 0 0,-1 1 0 0 0,1-1 0 0 0,0 0 0 0 0,0 0 0 0 0,0 0 0 0 0,1 0 0 0 0,0 1 0 0 0,-1-1 0 0 0,1 0 0 0 0,1 0 0 0 0,-1 0 0 0 0,0-1 0 0 0,1 1 0 0 0,0 0 0 0 0,0 0 0 0 0,0-1 0 0 0,1 1 0 0 0,-1-1 0 0 0,1 0 0 0 0,-1 0 0 0 0,1 0 0 0 0,0 0 0 0 0,1 0 0 0 0,-1 0 0 0 0,0-1 0 0 0,1 0 0 0 0,-1 1 0 0 0,1-1 0 0 0,0-1 0 0 0,0 1 0 0 0,-1 0 0 0 0,1-1 0 0 0,0 0 0 0 0,1 0 1 0 0,1 0-38 0 0,175 24 412 0 0,13-46-579 0 0,-184 22 113 0 0,0-2 0 0 0,0 1 0 0 0,0-2 1 0 0,0 1-1 0 0,-1-1 0 0 0,1-1 0 0 0,-1 1 1 0 0,1-2-1 0 0,-1 1 0 0 0,0-1 0 0 0,0-1 1 0 0,0 0-1 0 0,-1 0 0 0 0,0 0 1 0 0,0-1-1 0 0,0-1 0 0 0,-1 1 0 0 0,0-1 1 0 0,0 0-1 0 0,0-1 0 0 0,-1 0 0 0 0,0 0 1 0 0,-1 0-1 0 0,0 0 0 0 0,1-3 54 0 0,-9 3-43 0 0,1 1-1 0 0,-1-1 1 0 0,-1 1-1 0 0,0 0 1 0 0,0 0-1 0 0,0 0 1 0 0,-1 1-1 0 0,1 0 1 0 0,-2 0-1 0 0,1 0 1 0 0,-1 0 0 0 0,0 1-1 0 0,0 0 1 0 0,0 0-1 0 0,-1 1 1 0 0,0-1-1 0 0,1 1 1 0 0,-2 1-1 0 0,1-1 1 0 0,0 1-1 0 0,-2 0 44 0 0,-227-65 524 0 0,206 54-383 0 0,58 7-227 0 0,0 2 69 0 0,29-7-137 0 0,-20 7-144 0 0,-1-1-1 0 0,-1-2 0 0 0,1-1 0 0 0,-1-2 0 0 0,-1-2 1 0 0,0-1-1 0 0,-1-1 0 0 0,0-2 0 0 0,-2-1 0 0 0,0-1 1 0 0,-1-2-1 0 0,20-19 299 0 0,-27 12-358 0 0</inkml:trace>
  <inkml:trace contextRef="#ctx0" brushRef="#br0" timeOffset="263.116">908 429 3912 0 0,'-5'-31'501'0'0,"-2"1"0"0"0,-1 0-1 0 0,-2 1 1 0 0,-1 0-1 0 0,-1 0 1 0 0,-1 2-1 0 0,-2-1 1 0 0,0 2 0 0 0,-2 0-1 0 0,-1 1 1 0 0,-12-12-501 0 0,-42-44 2924 0 0,71 80-2729 0 0,-1 7-13 0 0,-4 21-72 0 0,2-1-1 0 0,1 1 1 0 0,1 0-1 0 0,2 0 1 0 0,0 0-1 0 0,2 0 0 0 0,1 0 1 0 0,4 18-110 0 0,120 579 708 0 0,-26-143-1816 0 0,-48-157-3120 0 0,-30-225-1274 0 0,-22-98 4260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5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2372 0 0,'35'30'5459'0'0,"6"4"-4044"0"0,56 49-1239 0 0,44 47 229 0 0,110 106 262 0 0,-94-68-3869 0 0,-148-161-637 0 0,-9-7 2546 0 0</inkml:trace>
  <inkml:trace contextRef="#ctx0" brushRef="#br0" timeOffset="263.392">971 144 1356 0 0,'-56'95'961'0'0,"5"2"-1"0"0,3 2 1 0 0,5 2-1 0 0,5 3 1 0 0,1 10-961 0 0,-6 20-3705 0 0,37-125 2507 0 0</inkml:trace>
  <inkml:trace contextRef="#ctx0" brushRef="#br0" timeOffset="604.735">1284 112 1076 0 0,'-16'134'3928'0'0,"17"-117"-3770"0"0,1-1 1 0 0,0-1-1 0 0,1 1 0 0 0,1 0 0 0 0,1-1 1 0 0,0 1-1 0 0,1-1 0 0 0,0-1 1 0 0,1 1-1 0 0,1-1 0 0 0,4 5-158 0 0,5 8 93 0 0,0-1 0 0 0,2-1 0 0 0,0-1 1 0 0,2-1-1 0 0,1 0 0 0 0,1-2 0 0 0,0 0 0 0 0,2-2 0 0 0,0-1 0 0 0,1-1 0 0 0,1 0 0 0 0,18 6-93 0 0,-41-21-196 0 0,0 0 0 0 0,0-1 1 0 0,0 1-1 0 0,0-1 0 0 0,1 0 0 0 0,-1 0 1 0 0,0 0-1 0 0,1-1 0 0 0,-1 1 0 0 0,0-1 0 0 0,1 0 1 0 0,-1-1-1 0 0,1 1 0 0 0,-1-1 0 0 0,0 1 1 0 0,0-2-1 0 0,1 1 0 0 0,-1 0 0 0 0,0-1 0 0 0,0 1 1 0 0,0-1-1 0 0,0 0 0 0 0,0-1 0 0 0,-1 1 1 0 0,1-1-1 0 0,-1 1 0 0 0,1-1 0 0 0,-1-1 196 0 0,18-20-1268 0 0</inkml:trace>
  <inkml:trace contextRef="#ctx0" brushRef="#br0" timeOffset="851.145">1926 109 1348 0 0,'0'0'132'0'0,"1"0"0"0"0,-1 0-1 0 0,1 0 1 0 0,-1 0 0 0 0,0 0 0 0 0,1 0 0 0 0,-1 0-1 0 0,1 0 1 0 0,-1 0 0 0 0,0 0 0 0 0,1 0-1 0 0,-1 0 1 0 0,0-1 0 0 0,1 1 0 0 0,-1 0-1 0 0,1 0 1 0 0,-1 0 0 0 0,0 0 0 0 0,1-1 0 0 0,-1 1-1 0 0,0 0 1 0 0,1 0 0 0 0,-1-1 0 0 0,0 1-1 0 0,0 0 1 0 0,1-1 0 0 0,-1 1 0 0 0,0 0 0 0 0,0-1-1 0 0,1 1-131 0 0,11 44 730 0 0,-1 197 1774 0 0,-14-215-2456 0 0,-2-1 0 0 0,0-1-1 0 0,-1 1 1 0 0,-2-1 0 0 0,0 0 0 0 0,-2 0 0 0 0,0-1 0 0 0,-2-1 0 0 0,-1 0 0 0 0,0 0 0 0 0,-1-1-1 0 0,-2-1 1 0 0,0 0 0 0 0,-1-2 0 0 0,-1 0 0 0 0,0 0 0 0 0,-16 9-48 0 0,34-26-124 0 0,-1 0 1 0 0,0-1-1 0 0,1 1 1 0 0,-1-1-1 0 0,0 1 0 0 0,1-1 1 0 0,-1 1-1 0 0,0-1 1 0 0,0 0-1 0 0,1 1 1 0 0,-1-1-1 0 0,0 0 0 0 0,0 0 1 0 0,0 1-1 0 0,1-1 1 0 0,-1 0-1 0 0,0 0 1 0 0,0 0-1 0 0,0 0 1 0 0,0 0-1 0 0,0 0 0 0 0,1 0 1 0 0,-1 0-1 0 0,0-1 1 0 0,0 1-1 0 0,0 0 1 0 0,0 0-1 0 0,1-1 0 0 0,-1 1 1 0 0,0-1-1 0 0,0 1 1 0 0,1 0-1 0 0,-1-1 1 0 0,0 1-1 0 0,1-1 0 0 0,-1 0 1 0 0,0 1-1 0 0,1-1 1 0 0,-1 1-1 0 0,1-1 1 0 0,-1 0-1 0 0,1 1 0 0 0,-1-1 1 0 0,1 0-1 0 0,0 0 1 0 0,-1 0-1 0 0,1 1 1 0 0,0-1 123 0 0,1-12-1218 0 0</inkml:trace>
  <inkml:trace contextRef="#ctx0" brushRef="#br0" timeOffset="1191.977">2394 156 1960 0 0,'-8'44'3614'0'0,"-51"164"-823"0"0,50-53-1500 0 0,76 38-282 0 0,-64-185-1001 0 0,2-1 0 0 0,-1 0 0 0 0,1 0 1 0 0,0-1-1 0 0,0 1 0 0 0,1-1 0 0 0,0 0 1 0 0,0-1-1 0 0,0 0 0 0 0,1 1 0 0 0,0-2 1 0 0,-1 1-1 0 0,2-1 0 0 0,-1 0 0 0 0,1-1 1 0 0,-1 0-1 0 0,1 0 0 0 0,0 0 0 0 0,0-1 1 0 0,0 0-1 0 0,0-1 0 0 0,0 0 0 0 0,7 0-8 0 0,-5-2-358 0 0,0-1-1 0 0,0-1 0 0 0,0 1 1 0 0,-1-2-1 0 0,1 1 0 0 0,-1-1 0 0 0,0-1 1 0 0,0 1-1 0 0,-1-2 0 0 0,1 1 1 0 0,-1-1-1 0 0,-1 0 0 0 0,1-1 1 0 0,-1 0-1 0 0,0 0 0 0 0,0-1 0 0 0,-1 0 1 0 0,0 0-1 0 0,0 0 0 0 0,-1-1 1 0 0,0 0-1 0 0,-1 0 0 0 0,1-1 359 0 0,4-14-1456 0 0</inkml:trace>
  <inkml:trace contextRef="#ctx0" brushRef="#br0" timeOffset="1438.962">2303 479 1448 0 0,'1'4'7568'0'0,"99"-15"-5852"0"0,-12-5-1099 0 0,67-15-1132 0 0,-58 1-2935 0 0,-45-4-519 0 0,-47 24 2738 0 0</inkml:trace>
  <inkml:trace contextRef="#ctx0" brushRef="#br0" timeOffset="1623.053">2411 104 3972 0 0,'0'-3'1200'0'0,"2"1"-51"0"0,2-5-141 0 0,1 4-100 0 0,11-10-172 0 0,5 3-116 0 0,1 0-96 0 0,3-2-160 0 0,10 2-200 0 0,-3-2-208 0 0,2 2-284 0 0,9 10 28 0 0,-3-8-768 0 0,5 5-460 0 0,-24 3 104 0 0,11 0 87 0 0,7 0 101 0 0,-1 0 44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4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98 244 1016 0 0,'-20'0'1061'0'0,"20"0"-595"0"0,-3 0-9 0 0,1-1-409 0 0,-1 1 0 0 0,0 0 0 0 0,1 1 0 0 0,-1-1 0 0 0,1 0 0 0 0,-1 1 0 0 0,1-1 0 0 0,-1 1 0 0 0,1 0 0 0 0,0 0 0 0 0,-1 0 0 0 0,1 0 0 0 0,0 0 0 0 0,-1 1 0 0 0,1-1 0 0 0,0 1-1 0 0,0-1 1 0 0,0 1 0 0 0,0 0 0 0 0,1 0 0 0 0,-1 0 0 0 0,0 0 0 0 0,1 0 0 0 0,-1 0 0 0 0,1 0 0 0 0,0 0 0 0 0,0 1 0 0 0,0-1 0 0 0,0 0 0 0 0,0 1 0 0 0,0-1 0 0 0,1 1 0 0 0,-1-1 0 0 0,1 1 0 0 0,-1-1 0 0 0,1 1 0 0 0,0 0-1 0 0,0-1 1 0 0,1 3-48 0 0,-6 24 202 0 0,1 1 0 0 0,2-1 1 0 0,1 1-1 0 0,2-1 0 0 0,0 1 0 0 0,2-1 0 0 0,1 0 0 0 0,2 1 0 0 0,0-2 0 0 0,2 1 0 0 0,2-1 0 0 0,0-1 0 0 0,2 1 0 0 0,1-2 0 0 0,0 0 0 0 0,3 0 0 0 0,0-1 0 0 0,1-1 0 0 0,1-1 0 0 0,1-1 0 0 0,2 0 0 0 0,0-2 0 0 0,3 2-202 0 0,-3-3-104 0 0,2-1-1 0 0,0-2 1 0 0,1 0 0 0 0,1-1-1 0 0,0-1 1 0 0,1-2-1 0 0,0 0 1 0 0,1-2 0 0 0,0-1-1 0 0,0-1 1 0 0,1-1 0 0 0,0-2-1 0 0,1-1 1 0 0,12 0 104 0 0,-33-4-253 0 0,1 0-1 0 0,-1 0 1 0 0,1-2-1 0 0,-1 1 1 0 0,0-1-1 0 0,0 0 1 0 0,1 0-1 0 0,-1-1 1 0 0,-1 0 0 0 0,1-1-1 0 0,0 0 1 0 0,-1 0-1 0 0,0 0 1 0 0,0-1-1 0 0,0 0 1 0 0,0 0-1 0 0,-1-1 1 0 0,0 0-1 0 0,0 0 1 0 0,-1-1 0 0 0,1 0 253 0 0,16-30-1282 0 0</inkml:trace>
  <inkml:trace contextRef="#ctx0" brushRef="#br0" timeOffset="263.702">971 184 1128 0 0,'18'47'720'0'0,"-1"0"-1"0"0,-3 2 1 0 0,-2 0-1 0 0,-2 1 1 0 0,-2 0 0 0 0,-2 0-1 0 0,-2 18-719 0 0,-45 94 1232 0 0,34-146-1176 0 0,0-1 1 0 0,-1 0-1 0 0,-1 0 1 0 0,-1-1 0 0 0,0 0-1 0 0,0 0 1 0 0,-2-1-1 0 0,1-1 1 0 0,-2 0 0 0 0,-8 6-57 0 0,-95 43-2409 0 0,90-54-85 0 0,18-7 1302 0 0</inkml:trace>
  <inkml:trace contextRef="#ctx0" brushRef="#br0" timeOffset="1285.122">1293 302 1036 0 0,'18'-83'6967'0'0,"-17"78"-4293"0"0,6 28-2627 0 0,107 432 945 0 0,-89-254-2329 0 0,-47-149-377 0 0,20-51 1566 0 0,0 0 0 0 0,0 0 1 0 0,-1 0-1 0 0,1 0 0 0 0,0 0 0 0 0,0 0 0 0 0,0-1 1 0 0,-1 1-1 0 0,1-1 0 0 0,0 1 0 0 0,-1-1 1 0 0,1 0-1 0 0,0 0 0 0 0,-1 0 0 0 0,1-1 1 0 0,0 1-1 0 0,-1 0 0 0 0,1-1 0 0 0,0 0 1 0 0,0 1-1 0 0,-1-1 0 0 0,1 0 0 0 0,0 0 0 0 0,0 0 1 0 0,0 0-1 0 0,0-1 0 0 0,0 1 0 0 0,0 0 1 0 0,1-1-1 0 0,-1 1 0 0 0,0-1 0 0 0,1 0 1 0 0,-1 0-1 0 0,1 1 0 0 0,0-1 0 0 0,-1 0 1 0 0,1 0-1 0 0,0-1 0 0 0,0 1 0 0 0,0-1 148 0 0,-18-23-1398 0 0</inkml:trace>
  <inkml:trace contextRef="#ctx0" brushRef="#br0" timeOffset="1796.441">1423 130 1228 0 0,'20'40'3253'0'0,"-12"-20"-2951"0"0,-1-4-152 0 0,10 27 133 0 0,2-1-1 0 0,3 0 1 0 0,1-1-1 0 0,1-1 1 0 0,3-2-1 0 0,1-1 1 0 0,24 26-283 0 0,109 93 1295 0 0,-131-203-719 0 0,-6-81-618 0 0,5 2-1 0 0,41-107 43 0 0,-36 138 154 0 0,-4 16-258 0 0,-22 122-2 0 0,24 135 380 0 0,8-2 1 0 0,8-2-1 0 0,18 28-274 0 0,-36-94-1498 0 0,-18-60-1720 0 0,-11-41 1935 0 0,-1-3 90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5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172 419 860 0 0,'-161'-63'2333'0'0,"150"58"-1625"0"0,40 8-630 0 0,-16-1-67 0 0,674-18 1311 0 0,1857-129-209 0 0,-1103 35-1058 0 0,-423 35-3490 0 0,-924 66 2234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5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1508 0 0,'66'-15'949'0'0,"1"3"0"0"0,1 2 0 0 0,0 4 0 0 0,0 3 0 0 0,34 3-949 0 0,-31-1 289 0 0,568 11 760 0 0,814-1-3386 0 0,-1089-20 1391 0 0,-228 7 322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5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 1184 0 0,'-16'28'440'0'0,"2"0"-120"0"0,-2 6-40 0 0,2 4-32 0 0,1 0 12 0 0,-3 2-32 0 0,2 2-32 0 0,-2-4 0 0 0,0 7-32 0 0,-5-3-144 0 0,0 1 16 0 0,-3-6-264 0 0,-4 1-148 0 0,-6-1-648 0 0</inkml:trace>
  <inkml:trace contextRef="#ctx0" brushRef="#br0" timeOffset="266.118">0 101 1372 0 0,'83'5'729'0'0,"-1"5"0"0"0,0 2 0 0 0,0 5 0 0 0,29 11-729 0 0,-62-16 232 0 0,685 135-1908 0 0,-634-128 408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4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1 174 888 0 0,'6'7'2947'0'0,"22"52"-1901"0"0,70 159 1152 0 0,-44-123-364 0 0,-54-94-1497 0 0,6-4-1 0 0,19-15-132 0 0,-2-1 1 0 0,0-1-1 0 0,-1-1 1 0 0,-1 0-1 0 0,0-2 1 0 0,-2 0-1 0 0,3-7-204 0 0,45-50 309 0 0,169-191 358 0 0,-224 257-1460 0 0,-11 13 666 0 0,-1 1 1 0 0,0-1-1 0 0,1 0 1 0 0,-1 1-1 0 0,0-1 1 0 0,1 1-1 0 0,-1-1 1 0 0,1 1-1 0 0,-1-1 1 0 0,1 1 0 0 0,-1-1-1 0 0,1 1 1 0 0,0-1-1 0 0,-1 1 1 0 0,1-1-1 0 0,0 1 1 0 0,-1 0-1 0 0,1 0 1 0 0,0-1-1 0 0,-1 1 1 0 0,1 0 0 0 0,0 0-1 0 0,-1 0 1 0 0,1 0-1 0 0,0 0 1 0 0,0-1-1 0 0,-1 1 1 0 0,1 1-1 0 0,0-1 1 0 0,-1 0-1 0 0,1 0 1 0 0,0 0 0 0 0,0 0-1 0 0,-1 0 1 0 0,1 1-1 0 0,0-1 1 0 0,-1 0-1 0 0,1 1 1 0 0,-1-1-1 0 0,1 0 1 0 0,0 1 0 0 0,-1-1-1 0 0,1 1 1 0 0,-1-1-1 0 0,1 1 1 0 0,-1-1-1 0 0,1 1 1 0 0,-1-1-1 0 0,1 1 1 0 0,-1 0-1 0 0,0-1 1 0 0,1 1 0 0 0,-1-1-1 0 0,0 1 1 0 0,1 0-1 0 0,-1 0 1 0 0,0-1-1 0 0,0 1 1 0 0,0 0-1 0 0,0-1 127 0 0,3 3-133 0 0,2 1-1266 0 0</inkml:trace>
  <inkml:trace contextRef="#ctx0" brushRef="#br0" timeOffset="280.646">845 174 1292 0 0,'6'0'976'0'0,"1"1"-188"0"0,3-1-56 0 0,19 0-124 0 0,-11 0-36 0 0,7 0-43 0 0,5 0-25 0 0,4 0-76 0 0,-1 0-52 0 0,1 0-148 0 0,32-13-128 0 0,-41 11-216 0 0,1 2 12 0 0,-6-1-472 0 0,-4 1-200 0 0,-16 0-417 0 0,0 0 57 0 0,0 0-300 0 0</inkml:trace>
  <inkml:trace contextRef="#ctx0" brushRef="#br0" timeOffset="530.536">860 347 1544 0 0,'102'8'5689'0'0,"-67"-9"-4892"0"0,185 1 233 0 0,-73 0-6312 0 0,-122 0 3788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0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1060 0 0,'2'-1'133'0'0,"1"1"0"0"0,0 0 0 0 0,0 0 0 0 0,0 0 0 0 0,-1 0 0 0 0,1 0 0 0 0,0 0 0 0 0,0 1 0 0 0,0-1 1 0 0,-1 1-1 0 0,1 0 0 0 0,0 0 0 0 0,-1 0 0 0 0,1 0 0 0 0,-1 1 0 0 0,1-1 0 0 0,-1 0 0 0 0,0 1 0 0 0,1 0 0 0 0,-1 0 0 0 0,0-1 0 0 0,0 1 0 0 0,0 1 0 0 0,0-1 0 0 0,-1 0 0 0 0,1 0 0 0 0,-1 1 0 0 0,1-1 0 0 0,-1 1 0 0 0,0-1 0 0 0,0 1 0 0 0,0-1 1 0 0,0 1-1 0 0,0 0 0 0 0,-1 0 0 0 0,1 1-133 0 0,19 110 1814 0 0,-20 171 626 0 0,3-284-2631 0 0,0 0 0 0 0,0 0 0 0 0,1-1 0 0 0,-1 1 0 0 0,0-1 0 0 0,0 0 0 0 0,1 1 0 0 0,-1-2 0 0 0,0 1 0 0 0,0 0 0 0 0,1-1 0 0 0,-1 1 0 0 0,0-1 0 0 0,0 0 0 0 0,0 0 0 0 0,0 0 0 0 0,0 0 0 0 0,0-1 0 0 0,0 1 0 0 0,0-1 0 0 0,-1 0 0 0 0,1 0 0 0 0,0 0 0 0 0,-1 0 0 0 0,0 0 0 0 0,3-3 191 0 0,41-36-2562 0 0,-22 18 1322 0 0</inkml:trace>
  <inkml:trace contextRef="#ctx0" brushRef="#br0" timeOffset="246.842">424 477 964 0 0,'0'-25'4456'0'0,"1"43"-2365"0"0,-1 26-1805 0 0,3-1 0 0 0,1 0 0 0 0,2 0 1 0 0,2 0-1 0 0,2-1 0 0 0,9 23-286 0 0,-15-49-235 0 0,2 7-513 0 0,-3-17-3867 0 0,-21-2 3185 0 0</inkml:trace>
  <inkml:trace contextRef="#ctx0" brushRef="#br0" timeOffset="496.764">98 292 2036 0 0,'6'-13'2936'0'0,"1"-17"723"0"0,7 18-8694 0 0,-9 9 3783 0 0</inkml:trace>
  <inkml:trace contextRef="#ctx0" brushRef="#br0" timeOffset="669.427">387 250 2860 0 0,'10'2'4946'0'0,"2"1"-3690"0"0,26 17-7081 0 0,-18-10 5390 0 0,1 0-823 0 0</inkml:trace>
  <inkml:trace contextRef="#ctx0" brushRef="#br0" timeOffset="1151.936">1089 510 1160 0 0,'5'-9'3573'0'0,"-32"6"-2355"0"0,11 5-1077 0 0,-1 0-1 0 0,1 1 1 0 0,0 1-1 0 0,0 0 0 0 0,0 1 1 0 0,0 1-1 0 0,1 1 1 0 0,0 0-1 0 0,1 1 1 0 0,-1 0-1 0 0,1 1 1 0 0,1 1-1 0 0,0 0 0 0 0,0 1 1 0 0,1 0-1 0 0,1 1 1 0 0,-8 10-141 0 0,-5 18 378 0 0,41-12-262 0 0,-9-25-132 0 0,0 0 0 0 0,1 0-1 0 0,-1-1 1 0 0,0 0 0 0 0,1-1 0 0 0,0 1 0 0 0,-1-2 0 0 0,1 1-1 0 0,-1-1 1 0 0,1-1 0 0 0,0 1 0 0 0,-1-2 0 0 0,1 1 0 0 0,-1-1 0 0 0,1 0-1 0 0,-1-1 1 0 0,0 0 0 0 0,2-1 16 0 0,5 1-76 0 0,0-1 0 0 0,0-1 0 0 0,0-1 0 0 0,0 0 0 0 0,-1-1 0 0 0,0 0 0 0 0,-1-1 1 0 0,1-1-1 0 0,-1 0 0 0 0,-1-1 0 0 0,0 0 0 0 0,0-1 0 0 0,-1 0 0 0 0,-1 0 0 0 0,1-2 0 0 0,-2 1 0 0 0,0-1 0 0 0,-1-1 0 0 0,0 1 0 0 0,-1-1 0 0 0,0-1 0 0 0,-1 1 0 0 0,-1-1 0 0 0,2-9 76 0 0,-1-4 251 0 0,-2-1 0 0 0,-1 0-1 0 0,-1 0 1 0 0,-1 0-1 0 0,-2 0 1 0 0,-1 0 0 0 0,-1 1-1 0 0,-1-1 1 0 0,-2 1 0 0 0,-1-1-1 0 0,-1 2 1 0 0,-2-4-251 0 0,1 4 293 0 0,-6-14 1567 0 0,8 62-902 0 0,10 6-921 0 0,0-1-1 0 0,2 0 1 0 0,1 0 0 0 0,1 0-1 0 0,1-1 1 0 0,1 0 0 0 0,7 11-37 0 0,18 56-441 0 0,19 94-1759 0 0,0 100-5342 0 0,-49-246 6398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0 364 928 0 0,'11'1'2070'0'0,"-11"-1"-3404"0"0</inkml:trace>
  <inkml:trace contextRef="#ctx0" brushRef="#br0" timeOffset="750.164">70 9 1196 0 0,'-12'-9'3439'0'0,"2"36"-2429"0"0,0 36-550 0 0,43 159 1038 0 0,32 168 190 0 0,-46-357-743 0 0,15-72-462 0 0,-19 20-643 0 0,-7 7 123 0 0,1 0 0 0 0,1 1 0 0 0,-1 0 0 0 0,2 1 0 0 0,0 0-1 0 0,0 0 1 0 0,0 1 0 0 0,1 1 0 0 0,1 0 0 0 0,-1 1 0 0 0,1 0 0 0 0,1 1 0 0 0,-1 0 0 0 0,1 1 0 0 0,0 1 0 0 0,0 0-1 0 0,0 1 1 0 0,1 0 0 0 0,7 1 37 0 0,-17 2-4 0 0,0 1-1 0 0,-1 0 0 0 0,1 0 1 0 0,0 0-1 0 0,-1 1 0 0 0,0-1 1 0 0,1 1-1 0 0,-1 0 0 0 0,0 0 1 0 0,0 1-1 0 0,0-1 0 0 0,0 1 1 0 0,0 0-1 0 0,0 0 0 0 0,-1 0 1 0 0,0 1-1 0 0,1-1 0 0 0,-1 1 1 0 0,-1 0-1 0 0,1 0 0 0 0,0 0 1 0 0,-1 0-1 0 0,0 0 0 0 0,0 0 1 0 0,0 1-1 0 0,0-1 0 0 0,-1 1 1 0 0,0-1-1 0 0,0 1 0 0 0,0 0 1 0 0,-1-1-1 0 0,1 1 0 0 0,-1 0 1 0 0,0 0-1 0 0,0-1 0 0 0,-1 1 1 0 0,1 0-1 0 0,-1-1 0 0 0,-1 4 5 0 0,-9 7 49 0 0,-1 0 0 0 0,-1-2-1 0 0,0 1 1 0 0,-1-2 0 0 0,0 0-1 0 0,-1 0 1 0 0,0-1 0 0 0,0-1 0 0 0,-2-1-1 0 0,1 0 1 0 0,-1-1 0 0 0,0-1-1 0 0,-1-1 1 0 0,1 0 0 0 0,-1-1-1 0 0,0-1 1 0 0,-1 0 0 0 0,1-2 0 0 0,-1 0-1 0 0,1-1 1 0 0,-1-1 0 0 0,0-1-1 0 0,-8-1-48 0 0,24 2-5 0 0,0 0 0 0 0,1 0-1 0 0,-1 0 1 0 0,0 0 0 0 0,1-1 0 0 0,-1 1-1 0 0,1-1 1 0 0,-1 1 0 0 0,0-1-1 0 0,1 0 1 0 0,-1 0 0 0 0,1 0-1 0 0,0 0 1 0 0,-1-1 0 0 0,1 1-1 0 0,0-1 1 0 0,0 1 0 0 0,0-1 0 0 0,0 0-1 0 0,0 1 1 0 0,0-1 0 0 0,0 0-1 0 0,1-1 1 0 0,-1 1 0 0 0,1 0-1 0 0,-1 0 1 0 0,1-1 0 0 0,0 1 0 0 0,0 0-1 0 0,0-1 1 0 0,0 1 0 0 0,0-1-1 0 0,1 0 1 0 0,-1 1 0 0 0,1-1-1 0 0,0 0 1 0 0,0 1 0 0 0,0-1-1 0 0,0 0 1 0 0,0 1 0 0 0,0-1 0 0 0,1 1-1 0 0,-1-1 1 0 0,1-1 5 0 0,17-17-92 0 0,2 0 1 0 0,0 2-1 0 0,1 0 0 0 0,0 1 1 0 0,2 1-1 0 0,0 1 0 0 0,1 1 1 0 0,0 1-1 0 0,1 2 0 0 0,1 0 1 0 0,0 1-1 0 0,0 2 0 0 0,1 1 1 0 0,1 1-1 0 0,-1 1 0 0 0,11 0 92 0 0,17-10-67 0 0,80-16-213 0 0,128-49 216 0 0,-225 49 336 0 0,-38 31-197 0 0,0 1 14 0 0,-31-20 23 0 0,-117 6 235 0 0,-30 50 53 0 0,174-36-393 0 0,0 1 0 0 0,0 0 0 0 0,0 0 0 0 0,0 0 0 0 0,0 1 0 0 0,0-1 0 0 0,0 1 0 0 0,1 0 0 0 0,-1 0 0 0 0,0 1 0 0 0,1-1 0 0 0,0 1 0 0 0,0-1 0 0 0,-1 1-1 0 0,2 0 1 0 0,-1 0 0 0 0,0 0 0 0 0,0 1 0 0 0,1-1 0 0 0,0 1 0 0 0,0-1 0 0 0,0 1 0 0 0,0 0 0 0 0,1 0 0 0 0,-1 0 0 0 0,1 0 0 0 0,0 0 0 0 0,0 0 0 0 0,0 0 0 0 0,1 0 0 0 0,-1 0 0 0 0,1 1 0 0 0,0-1-1 0 0,0 0 1 0 0,1 0 0 0 0,-1 0 0 0 0,1 0 0 0 0,0 1-7 0 0,13 14-191 0 0,1-1 0 0 0,1-1 0 0 0,0-1 0 0 0,2 0-1 0 0,-1-1 1 0 0,2-1 0 0 0,0-1 0 0 0,1 0 0 0 0,0-1-1 0 0,0-2 1 0 0,1 0 0 0 0,1-1 0 0 0,0-1 0 0 0,0-1 0 0 0,0-1-1 0 0,1-1 1 0 0,0-1 0 0 0,0-1 0 0 0,0-1 0 0 0,3 0 191 0 0,171 9-3757 0 0,-159-11 2629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0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 1696 0 0,'2'-4'872'0'0,"0"3"-68"0"0,1-1 12 0 0,1 0-60 0 0,-2 1-95 0 0,5-3-89 0 0,11-4-8 0 0,3 0-100 0 0,4-1-64 0 0,10-1-120 0 0,1-1-256 0 0,3 1-156 0 0,4 3 16 0 0,-6-6-700 0 0,6 1-480 0 0,-1 4-85 0 0,1-4 109 0 0,-2 4 40 0 0</inkml:trace>
  <inkml:trace contextRef="#ctx0" brushRef="#br0" timeOffset="250.706">763 392 1624 0 0,'11'6'2812'0'0,"23"-9"1122"0"0,67-36-4726 0 0,4 4-3364 0 0,-104 35 4116 0 0,23-6-1262 0 0</inkml:trace>
  <inkml:trace contextRef="#ctx0" brushRef="#br0" timeOffset="512.634">1209 318 1632 0 0,'2'4'808'0'0,"0"-4"-8"0"0,1 1-100 0 0,-3 1-108 0 0,4 0-180 0 0,-4-1 84 0 0,2-1-219 0 0,-1 2-29 0 0,1-2-440 0 0,2 3-197 0 0,-1-4-307 0 0,3 1-560 0 0,1-2-40 0 0</inkml:trace>
  <inkml:trace contextRef="#ctx0" brushRef="#br0" timeOffset="791.385">1750 370 1612 0 0,'-102'141'3863'0'0,"-76"46"-1688"0"0,50-74-3459 0 0,71-76-2124 0 0,47-33 2286 0 0</inkml:trace>
  <inkml:trace contextRef="#ctx0" brushRef="#br0" timeOffset="1022.753">2402 3 1280 0 0,'-25'-2'4742'0'0,"-38"42"-3199"0"0,50-26-1427 0 0,1 1 0 0 0,1 1 0 0 0,1 0 0 0 0,0 1 0 0 0,1-1 0 0 0,1 2 0 0 0,0-1 0 0 0,2 1 0 0 0,0 1 0 0 0,1-1 0 0 0,0 1 0 0 0,2 0 0 0 0,0 0 0 0 0,1 0 0 0 0,1 0 0 0 0,2 10-116 0 0,-25 128-3161 0 0,9-123 480 0 0,4-24 1402 0 0</inkml:trace>
  <inkml:trace contextRef="#ctx0" brushRef="#br0" timeOffset="1271.725">1951 183 3000 0 0,'19'-30'5257'0'0,"19"33"-4148"0"0,-19 4-1003 0 0,0 1-1 0 0,-1 1 1 0 0,0 1 0 0 0,0 0-1 0 0,-1 2 1 0 0,0 0-1 0 0,-1 1 1 0 0,0 0 0 0 0,-1 1-1 0 0,4 6-105 0 0,80 97-2272 0 0,-33-35-2850 0 0,-57-70 3790 0 0</inkml:trace>
  <inkml:trace contextRef="#ctx0" brushRef="#br0" timeOffset="1472.695">2553 327 1248 0 0,'12'9'377'0'0,"-1"0"-1"0"0,-1 1 0 0 0,0 0 1 0 0,0 1-1 0 0,-1 0 1 0 0,0 1-1 0 0,-1 0 0 0 0,0 0 1 0 0,-1 1-1 0 0,-1 0 1 0 0,0 0-1 0 0,-1 0 1 0 0,0 1-1 0 0,-1 0 0 0 0,0 0 1 0 0,-1 0-1 0 0,-1 0 1 0 0,0 0-1 0 0,-1 1 0 0 0,0-1 1 0 0,-2 12-377 0 0,5-49 41 0 0,1 1 1 0 0,1 0 0 0 0,1 0-1 0 0,1 0 1 0 0,1 1-1 0 0,0 0 1 0 0,2 1 0 0 0,1 0-1 0 0,0 1 1 0 0,1 0-1 0 0,1 1 1 0 0,1 0-1 0 0,1 1 1 0 0,0 1 0 0 0,1 1-1 0 0,7-6-41 0 0,-21 19-9 0 0,0-1 0 0 0,0 0 0 0 0,0 1 0 0 0,0 0-1 0 0,0-1 1 0 0,0 1 0 0 0,0 1 0 0 0,1-1 0 0 0,-1 0 0 0 0,1 1 0 0 0,-1-1-1 0 0,1 1 1 0 0,0 0 0 0 0,0 1 0 0 0,-1-1 0 0 0,1 1 0 0 0,0-1 0 0 0,0 1-1 0 0,0 0 1 0 0,-1 0 0 0 0,1 1 0 0 0,0-1 0 0 0,0 1 0 0 0,0 0 0 0 0,-1 0-1 0 0,1 0 1 0 0,0 0 0 0 0,-1 1 0 0 0,1-1 0 0 0,-1 1 0 0 0,0 0-1 0 0,0 0 1 0 0,1 0 0 0 0,-1 1 0 0 0,0-1 0 0 0,-1 1 0 0 0,1 0 0 0 0,0 0-1 0 0,-1-1 1 0 0,0 2 0 0 0,0-1 0 0 0,1 0 0 0 0,0 3 9 0 0,78 171-1584 0 0,-41-75-3072 0 0,-29-80 3435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0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7 1248 0 0,'0'0'169'0'0,"0"0"0"0"0,-1 0 0 0 0,1 0 0 0 0,0 0 0 0 0,0-1 0 0 0,0 1 0 0 0,-1 0 0 0 0,1 0 1 0 0,0 0-1 0 0,0 0 0 0 0,-1-1 0 0 0,1 1 0 0 0,0 0 0 0 0,0 0 0 0 0,0-1 0 0 0,0 1 0 0 0,-1 0 0 0 0,1 0 0 0 0,0-1 0 0 0,0 1 0 0 0,0 0 0 0 0,0 0 0 0 0,0-1 0 0 0,0 1 0 0 0,0 0 0 0 0,0 0 0 0 0,0-1 0 0 0,0 1-169 0 0,-32 18 726 0 0,-13 21-473 0 0,2 3-1 0 0,2 1 1 0 0,2 2-1 0 0,1 2 1 0 0,3 2-1 0 0,2 1 1 0 0,2 1-1 0 0,0 6-252 0 0,20-36-335 0 0,-26 41-658 0 0,4-36-3020 0 0,28-25 2591 0 0</inkml:trace>
  <inkml:trace contextRef="#ctx0" brushRef="#br0" timeOffset="249.562">1 139 1780 0 0,'0'-64'7603'0'0,"0"63"-7218"0"0,0 1-61 0 0,0 0-27 0 0,0 0-40 0 0,19-4 379 0 0,350 303-766 0 0,-169-139-7636 0 0,-178-148 6488 0 0</inkml:trace>
  <inkml:trace contextRef="#ctx0" brushRef="#br0" timeOffset="497.597">799 314 1860 0 0,'1'0'154'0'0,"-1"0"-1"0"0,1 0 1 0 0,-1 0 0 0 0,1 0-1 0 0,-1 0 1 0 0,1 0 0 0 0,-1 0-1 0 0,1-1 1 0 0,-1 1-1 0 0,1 0 1 0 0,-1 0 0 0 0,1 0-1 0 0,-1-1 1 0 0,1 1-1 0 0,-1 0 1 0 0,0 0 0 0 0,1-1-1 0 0,-1 1 1 0 0,1 0 0 0 0,-1-1-1 0 0,0 1 1 0 0,1 0-1 0 0,-1-1 1 0 0,0 1 0 0 0,0-1-1 0 0,1 1 1 0 0,-1-1 0 0 0,0 1-1 0 0,0-1 1 0 0,0 1-1 0 0,1 0 1 0 0,-1-1 0 0 0,0 1-1 0 0,0-1 1 0 0,0 1-1 0 0,0-1 1 0 0,0 1 0 0 0,0-1-1 0 0,0 1 1 0 0,0-1 0 0 0,0 1-1 0 0,0-1 1 0 0,0 1-154 0 0,18 47 972 0 0,-16-43-969 0 0,62 163-968 0 0,-6-63-4467 0 0,-47-89 4024 0 0</inkml:trace>
  <inkml:trace contextRef="#ctx0" brushRef="#br0" timeOffset="669.995">1265 579 1336 0 0,'-14'71'3927'0'0,"-38"29"-2822"0"0,35-71-642 0 0,11-18-479 0 0,-47 75-148 0 0,12-37-3241 0 0,32-40 2123 0 0</inkml:trace>
  <inkml:trace contextRef="#ctx0" brushRef="#br0" timeOffset="978.428">1964 27 1248 0 0,'0'-1'252'0'0,"-1"1"-176"0"0,1 1 0 0 0,0-1 0 0 0,-1 1 0 0 0,1-1 0 0 0,-1 0 0 0 0,1 0 0 0 0,0 1 0 0 0,-1-1 1 0 0,1 0-1 0 0,-1 0 0 0 0,1 1 0 0 0,-1-1 0 0 0,1 0 0 0 0,-1 0 0 0 0,0 0 0 0 0,1 0 0 0 0,-1 0 0 0 0,1 0 0 0 0,-1 0 0 0 0,1 0 0 0 0,-1 0 0 0 0,1 0 0 0 0,-1 0 0 0 0,1 0 0 0 0,-1 0 0 0 0,1 0 0 0 0,-1-1 0 0 0,1 1 0 0 0,-1 0 1 0 0,1 0-1 0 0,-1-1 0 0 0,1 1 0 0 0,-1 0 0 0 0,1-1 0 0 0,0 1 0 0 0,-1 0 0 0 0,1-1 0 0 0,-1 1 0 0 0,1 0 0 0 0,0-1 0 0 0,0 1 0 0 0,-1-1 0 0 0,1 1 0 0 0,0-1 0 0 0,0 1 0 0 0,-1-1 0 0 0,1 1 0 0 0,0-1 0 0 0,0 1 0 0 0,0-1 0 0 0,0 1 1 0 0,0-1-1 0 0,0 1 0 0 0,0-1 0 0 0,0 1 0 0 0,0-1 0 0 0,0 1 0 0 0,0-1 0 0 0,0 0 0 0 0,0 1 0 0 0,0-1 0 0 0,0 1 0 0 0,0-1 0 0 0,1 1 0 0 0,-1-1 0 0 0,0 1 0 0 0,0 0 0 0 0,1-1-76 0 0,-21 25 177 0 0,2 1 0 0 0,1 1 0 0 0,1 1-1 0 0,1 0 1 0 0,1 1 0 0 0,1 1 0 0 0,2 0 0 0 0,1 0-1 0 0,2 1 1 0 0,0 0 0 0 0,2 1 0 0 0,0 9-177 0 0,6-38-4 0 0,-4 22-254 0 0,-11 41-1174 0 0,-7-37-3081 0 0,16-26 3343 0 0</inkml:trace>
  <inkml:trace contextRef="#ctx0" brushRef="#br0" timeOffset="1196.701">1560 47 1824 0 0,'19'-2'5617'0'0,"41"49"-5427"0"0,-36-27 390 0 0,116 81-676 0 0,2-5-5167 0 0,-120-81 4063 0 0</inkml:trace>
  <inkml:trace contextRef="#ctx0" brushRef="#br0" timeOffset="1567.019">2074 269 848 0 0,'4'-3'4822'0'0,"17"-8"-3707"0"0,-8 7-951 0 0,0 0 0 0 0,-1 1 0 0 0,1 0 0 0 0,0 1 0 0 0,1 0 0 0 0,-1 1 0 0 0,0 1 0 0 0,0 0 0 0 0,1 1 0 0 0,-1 0 1 0 0,2 2-165 0 0,-8-3 41 0 0,0 2 0 0 0,-1-1 0 0 0,1 1 0 0 0,0 0 0 0 0,0 0 0 0 0,-1 1 0 0 0,0 0 0 0 0,1 0 0 0 0,-1 1 0 0 0,0 0 0 0 0,-1 0 0 0 0,1 0 0 0 0,-1 0 0 0 0,1 1 0 0 0,-1 0 0 0 0,-1 0 0 0 0,1 1 0 0 0,-1-1 0 0 0,0 1 0 0 0,0 0 0 0 0,-1 0 0 0 0,1 0 0 0 0,-1 0 0 0 0,-1 1 0 0 0,1 0 0 0 0,-1-1 0 0 0,0 1 0 0 0,-1 0 0 0 0,0 0 0 0 0,0 0 0 0 0,0 0 0 0 0,-1 0 0 0 0,0 3-41 0 0,-2 2 64 0 0,0 0-1 0 0,-1 1 1 0 0,0-1 0 0 0,-1-1-1 0 0,-1 1 1 0 0,0-1 0 0 0,0 1 0 0 0,-1-1-1 0 0,0-1 1 0 0,-1 1 0 0 0,-1-1-1 0 0,1 0 1 0 0,-7 5-64 0 0,-37 59 201 0 0,155-153-8331 0 0,-73 62 6736 0 0</inkml:trace>
  <inkml:trace contextRef="#ctx0" brushRef="#br0" timeOffset="1752.012">2679 494 1768 0 0,'-33'137'5464'0'0,"15"-83"-4565"0"0,16-46-764 0 0,-54 144 38 0 0,51-143-571 0 0,0 0 0 0 0,0-1 0 0 0,-1 1 0 0 0,0-2 0 0 0,-1 1 0 0 0,1 0 0 0 0,-2-1 0 0 0,1 0 0 0 0,-1-1 0 0 0,0 0-1 0 0,0 0 1 0 0,-1-1 0 0 0,1 0 0 0 0,-1 0 0 0 0,-1-1 398 0 0,-5 1-1112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0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559 110 1152 0 0,'21'-38'1149'0'0,"-15"33"-1175"0"0,-3 4 123 0 0,-1 0 1 0 0,0 0-1 0 0,-1 0 1 0 0,1 0-1 0 0,0-1 1 0 0,0 1-1 0 0,0-1 1 0 0,-1 1-1 0 0,1-1 1 0 0,-1 0-1 0 0,1 0 1 0 0,-1 0-1 0 0,0 1 1 0 0,0-1-1 0 0,0 0 1 0 0,0-1-1 0 0,0 1 1 0 0,0 0-1 0 0,0 0 1 0 0,-1 0-1 0 0,1 0 1 0 0,-1-1-1 0 0,0 1 1 0 0,1 0-1 0 0,-1-1 1 0 0,0 1-1 0 0,-1-1-97 0 0,-45 11 243 0 0,24 7-218 0 0,1 1 0 0 0,0 1-1 0 0,1 1 1 0 0,1 1 0 0 0,1 1-1 0 0,1 0 1 0 0,0 1-1 0 0,2 1 1 0 0,1 1 0 0 0,0 0-1 0 0,-4 12-24 0 0,-20 28 62 0 0,-209 301 674 0 0,201-311-286 0 0,46-53-496 0 0,0 0-32 0 0,-23-48-486 0 0,23 42 516 0 0,0-1 0 0 0,1 0-1 0 0,-1 1 1 0 0,1-1 0 0 0,1 0-1 0 0,-1 1 1 0 0,1-1 0 0 0,0 1-1 0 0,1 0 1 0 0,-1-1-1 0 0,1 1 1 0 0,1 1 0 0 0,-1-1-1 0 0,1 0 1 0 0,0 1 0 0 0,0 0-1 0 0,0-1 1 0 0,1 2 0 0 0,0-1-1 0 0,0 0 1 0 0,0 1 0 0 0,1 0-1 0 0,-1 1 1 0 0,1-1 0 0 0,0 1-1 0 0,0 0 1 0 0,0 0 0 0 0,0 1-1 0 0,1 0 1 0 0,-1 0 0 0 0,1 0-1 0 0,-1 1 1 0 0,1 0 0 0 0,2 0 48 0 0,7-3-40 0 0,0 2 1 0 0,0 0-1 0 0,0 0 1 0 0,0 2 0 0 0,0 0-1 0 0,0 0 1 0 0,0 2-1 0 0,0 0 1 0 0,0 1 0 0 0,0 0-1 0 0,0 2 1 0 0,-1 0-1 0 0,0 0 1 0 0,0 1 0 0 0,0 1-1 0 0,-1 1 1 0 0,0 0-1 0 0,0 1 1 0 0,-1 0-1 0 0,0 1 1 0 0,-1 0 0 0 0,0 1-1 0 0,-1 1 1 0 0,0 0-1 0 0,0 0 1 0 0,0 2 39 0 0,-4-5-3 0 0,1-2 0 0 0,0 1 0 0 0,1-1 0 0 0,-1 0 0 0 0,2-1 0 0 0,-1 0 0 0 0,1-1 1 0 0,-1 0-1 0 0,2 0 0 0 0,-1-1 0 0 0,0 0 0 0 0,1-1 0 0 0,-1 0 0 0 0,1-1 0 0 0,0 0 0 0 0,0 0 0 0 0,0-2 0 0 0,0 1 0 0 0,0-1 0 0 0,1-1 0 0 0,-1 0 1 0 0,0 0-1 0 0,7-3 3 0 0,-7 3 6 0 0,0 0 0 0 0,0-1 0 0 0,0-1 1 0 0,-1 1-1 0 0,1-2 0 0 0,-1 0 1 0 0,0 0-1 0 0,0 0 0 0 0,0-2 0 0 0,0 1 1 0 0,-1-1-1 0 0,0 0 0 0 0,0-1 0 0 0,-1 0 1 0 0,1-1-1 0 0,-2 1 0 0 0,1-1 0 0 0,-1-1 1 0 0,0 0-1 0 0,3-6-6 0 0,-10 14 42 0 0,-14-22 79 0 0,9 21-106 0 0,-1 0-1 0 0,1 1 0 0 0,0-1 0 0 0,-1 1 0 0 0,1 0 1 0 0,-1 1-1 0 0,1-1 0 0 0,-1 1 0 0 0,1 1 0 0 0,-1-1 1 0 0,1 1-1 0 0,-1-1 0 0 0,1 2 0 0 0,0-1 1 0 0,-1 0-1 0 0,1 1 0 0 0,0 0 0 0 0,0 0 0 0 0,0 1 1 0 0,0 0-1 0 0,1 0 0 0 0,-1 0 0 0 0,1 0 1 0 0,-1 0-1 0 0,1 1 0 0 0,0 0 0 0 0,0 0 0 0 0,1 0 1 0 0,-1 0-1 0 0,1 1 0 0 0,0 0-14 0 0,2-4-19 0 0,49 35 161 0 0,-26-33-207 0 0,0-1 0 0 0,0-1 0 0 0,0-1 1 0 0,0-1-1 0 0,-1-1 0 0 0,1-1 0 0 0,0-1 1 0 0,-1-1-1 0 0,0 0 0 0 0,0-2 0 0 0,0 0 1 0 0,-1-2-1 0 0,0 0 0 0 0,0-1 0 0 0,-1-1 1 0 0,5-5 64 0 0,-8 7 18 0 0,0-2 1 0 0,-1 0 0 0 0,0 0 0 0 0,-1-1 0 0 0,0-1 0 0 0,-1-1 0 0 0,0 0-1 0 0,-1 0 1 0 0,-1-1 0 0 0,0-1 0 0 0,-1 0 0 0 0,-1 0 0 0 0,0-1-1 0 0,-1 0 1 0 0,-1-1 0 0 0,-1 0 0 0 0,0 0 0 0 0,-2 0 0 0 0,0 0-1 0 0,-1-1 1 0 0,0 0 0 0 0,-2 0 0 0 0,0-15-19 0 0,0 20 282 0 0,0 0 0 0 0,-1 0 1 0 0,-1 0-1 0 0,0 0 0 0 0,-1 0 0 0 0,0 0 0 0 0,-1 0 1 0 0,-1 1-1 0 0,0-1 0 0 0,-1 1 0 0 0,0 0 0 0 0,-1 0 0 0 0,0 1 1 0 0,-1-1-1 0 0,-1 1 0 0 0,-2-2-282 0 0,10 13 33 0 0,-1 0-1 0 0,0 0 1 0 0,0 1 0 0 0,1-1-1 0 0,-1 0 1 0 0,0 0 0 0 0,0 1 0 0 0,0-1-1 0 0,0 0 1 0 0,0 1 0 0 0,0-1-1 0 0,0 1 1 0 0,0-1 0 0 0,0 1-1 0 0,0 0 1 0 0,0-1 0 0 0,0 1-1 0 0,0 0 1 0 0,0 0 0 0 0,0 0-1 0 0,0 0 1 0 0,0 0 0 0 0,-1 0-1 0 0,1 0 1 0 0,0 0 0 0 0,0 0 0 0 0,0 0-1 0 0,0 1 1 0 0,0-1 0 0 0,0 0-1 0 0,0 1 1 0 0,0-1 0 0 0,0 1-1 0 0,0-1 1 0 0,0 1 0 0 0,0-1-1 0 0,0 1 1 0 0,0 0 0 0 0,1 0-1 0 0,-1-1 1 0 0,0 1 0 0 0,0 0-1 0 0,1 0 1 0 0,-1 0 0 0 0,0 0-1 0 0,1 0 1 0 0,-1 0 0 0 0,1 0 0 0 0,-1 0-1 0 0,1 0-32 0 0,-4 6 23 0 0,1 1 0 0 0,0-1-1 0 0,1 0 1 0 0,-1 1 0 0 0,1 0-1 0 0,1-1 1 0 0,-1 1 0 0 0,2 0-1 0 0,-1 0 1 0 0,1 0 0 0 0,0 0-1 0 0,0 0 1 0 0,1 0 0 0 0,0 0-1 0 0,1-1 1 0 0,1 7-23 0 0,171 475-1837 0 0,-163-376-3372 0 0,-27-80 4064 0 0</inkml:trace>
  <inkml:trace contextRef="#ctx0" brushRef="#br0" timeOffset="156.353">1293 477 1288 0 0,'2'-9'1264'0'0,"0"3"-196"0"0,1-3-168 0 0,4-9-164 0 0,4 1-143 0 0,0 4-173 0 0,1 0-136 0 0,4 1-164 0 0,9 2-200 0 0,0 3 4 0 0,7 4-424 0 0,-2 1-629 0 0,7-3-195 0 0,-1 0 32 0 0,1 0 140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8:5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111 204 1428 0 0,'3'-14'684'0'0,"11"-4"1974"0"0,-14 15-2365 0 0,0 3 3 0 0,6-3 37 0 0,18-12-6 0 0,-4-39 3788 0 0,-75 222-4007 0 0,-67 353-402 0 0,122-518 317 0 0,0 0-1 0 0,0 1 1 0 0,0-1-1 0 0,0 0 0 0 0,0 0 1 0 0,1 0-1 0 0,-1 0 1 0 0,1 0-1 0 0,0 0 1 0 0,0 0-1 0 0,0 0 0 0 0,0 0 1 0 0,1 0-1 0 0,-1 0 1 0 0,1-1-1 0 0,0 1 0 0 0,0-1 1 0 0,0 1-1 0 0,0-1 1 0 0,0 0-1 0 0,0 1 1 0 0,0-1-1 0 0,1 0 0 0 0,-1-1 1 0 0,1 1-1 0 0,0 0 1 0 0,-1-1-1 0 0,1 1 1 0 0,0-1-1 0 0,0 0 0 0 0,0 0 1 0 0,0 0-1 0 0,0 0 1 0 0,0-1-1 0 0,2 1-22 0 0,121 12 370 0 0,-115-12-341 0 0,206-16-278 0 0,-72-15-3645 0 0,-138 27-66 0 0,-7 4 2699 0 0</inkml:trace>
  <inkml:trace contextRef="#ctx0" brushRef="#br0" timeOffset="277.727">98 568 1688 0 0,'1'-1'109'0'0,"-1"1"-1"0"0,1 0 1 0 0,-1 0-1 0 0,0 0 1 0 0,1-1-1 0 0,-1 1 1 0 0,1 0-1 0 0,-1-1 1 0 0,0 1-1 0 0,1 0 1 0 0,-1-1-1 0 0,0 1 0 0 0,1 0 1 0 0,-1-1-1 0 0,0 1 1 0 0,0-1-1 0 0,1 1 1 0 0,-1 0-1 0 0,0-1 1 0 0,0 1-1 0 0,0-1 1 0 0,1 1-1 0 0,-1-1 1 0 0,0 1-1 0 0,0-1 1 0 0,0 1-1 0 0,0-1 1 0 0,0 1-1 0 0,0-1 1 0 0,0 1-1 0 0,0-1 1 0 0,0 1-1 0 0,0-1 1 0 0,-1 1-1 0 0,1-1 1 0 0,0 1-1 0 0,0 0 1 0 0,0-1-1 0 0,0 1 1 0 0,-1-1-1 0 0,1 1 1 0 0,0-1-1 0 0,0 1 1 0 0,-1 0-1 0 0,1-1 1 0 0,0 1-1 0 0,-1 0 1 0 0,1-1-1 0 0,-1 1 1 0 0,1 0-1 0 0,-1-1-108 0 0,60-11 23 0 0,-52 11 341 0 0,364-75-297 0 0,-299 32-4496 0 0,-69 36 3275 0 0</inkml:trace>
  <inkml:trace contextRef="#ctx0" brushRef="#br0" timeOffset="557.409">48 122 1948 0 0,'8'-23'3663'0'0,"68"-15"-2611"0"0,-74 38-923 0 0,258-53 745 0 0,-83 46-5295 0 0,-140 7 3108 0 0</inkml:trace>
  <inkml:trace contextRef="#ctx0" brushRef="#br0" timeOffset="806.037">1010 448 968 0 0,'-127'329'3630'0'0,"75"-214"-5336"0"0,39-104 462 0 0</inkml:trace>
  <inkml:trace contextRef="#ctx0" brushRef="#br0" timeOffset="1038.349">697 499 2056 0 0,'-10'-56'8001'0'0,"33"73"-7062"0"0,299 251-89 0 0,-211-119-3113 0 0,-108-142 1982 0 0,0 0 0 0 0,0 0 0 0 0,-1 0 0 0 0,0 0 0 0 0,0 0 0 0 0,-1 0 0 0 0,0 1 0 0 0,-1-1 1 0 0,1 0-1 0 0,-1 1 0 0 0,-1-1 0 0 0,1 1 0 0 0,-1-1 0 0 0,-1 0 0 0 0,1 0 0 0 0,-1 0 0 0 0,0 1 0 0 0,-1-2 0 0 0,0 1 1 0 0,0 0-1 0 0,0-1 0 0 0,-1 1 0 0 0,0-1 0 0 0,-1 1 281 0 0,-16 18-1301 0 0</inkml:trace>
  <inkml:trace contextRef="#ctx0" brushRef="#br0" timeOffset="1284.409">217 1211 840 0 0,'-16'-5'6561'0'0,"43"-5"-4886"0"0,45-7-1263 0 0,169-18 444 0 0,189-1-856 0 0,-114-8-7533 0 0,-283 33 6242 0 0</inkml:trace>
  <inkml:trace contextRef="#ctx0" brushRef="#br0" timeOffset="1533.096">1723 441 956 0 0,'0'-2'1216'0'0,"0"2"-232"0"0,6-1-96 0 0,-6 1-116 0 0,0 0-123 0 0,0-2-25 0 0,0 2-84 0 0,1-2-76 0 0,1 2-148 0 0,-2 0-112 0 0,2 0-148 0 0,-2 0-228 0 0,2 4 24 0 0,-2-1-668 0 0,-2 4-537 0 0,0-2 9 0 0,-1 1 184 0 0,1 1 24 0 0</inkml:trace>
  <inkml:trace contextRef="#ctx0" brushRef="#br0" timeOffset="1798.816">1656 758 988 0 0,'0'3'1236'0'0,"3"2"-236"0"0,-1-2-160 0 0,2 1-148 0 0,-1-3-236 0 0,-3 1-187 0 0,5 1-37 0 0,3-1-681 0 0,-5 0-467 0 0,2 1 52 0 0,1-3-500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2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2672 0 0,'0'0'1156'0'0,"0"0"-54"0"0,0 0-157 0 0,0 0-91 0 0,35 1 3779 0 0,-26 1-4418 0 0,44-13-8566 0 0,-49 4 7153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1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500 259 1568 0 0,'11'64'3514'0'0,"-4"690"2620"0"0,-1-763-6680 0 0,-8-31 111 0 0,-3 0 0 0 0,-1 0 0 0 0,-2 0 0 0 0,-1 1 0 0 0,-3 0 0 0 0,-1 1 0 0 0,-1 0 0 0 0,-3 1 0 0 0,-19-33 435 0 0,32 63 30 0 0,0 1 0 0 0,-1-1-1 0 0,0 1 1 0 0,0 0 0 0 0,0 1-1 0 0,-1-1 1 0 0,0 1 0 0 0,0 0-1 0 0,0 0 1 0 0,-1 1 0 0 0,0 0-1 0 0,0 0 1 0 0,0 0-1 0 0,0 1 1 0 0,0 0 0 0 0,0 1-1 0 0,-1 0 1 0 0,0 0 0 0 0,1 0-1 0 0,-1 1 1 0 0,0 0 0 0 0,0 0-1 0 0,0 1 1 0 0,1 0 0 0 0,-1 1-1 0 0,0 0 1 0 0,-6 1-30 0 0,1 3 84 0 0,0 1 0 0 0,1 1 0 0 0,-1-1 0 0 0,1 2 0 0 0,1 0 0 0 0,-1 1 0 0 0,1 0 0 0 0,1 0 0 0 0,0 1 0 0 0,0 0 0 0 0,1 1 0 0 0,0 0 0 0 0,1 1 0 0 0,1 0 0 0 0,-1 0 0 0 0,2 0 0 0 0,0 1 0 0 0,0 0 0 0 0,1 0 0 0 0,1 1 0 0 0,0-1 0 0 0,1 1 0 0 0,0 0 0 0 0,1 0-1 0 0,1 0 1 0 0,0 0 0 0 0,1 1 0 0 0,1-1 0 0 0,0 0 0 0 0,1 0 0 0 0,0 0 0 0 0,1 0 0 0 0,1-1 0 0 0,0 1 0 0 0,1-1 0 0 0,0 0 0 0 0,1 0 0 0 0,0 0 0 0 0,1-1 0 0 0,1 0 0 0 0,0 0 0 0 0,0-1 0 0 0,1 0 0 0 0,1-1 0 0 0,0 0 0 0 0,6 5-84 0 0,2-2-78 0 0,2-1 0 0 0,-1-1 0 0 0,1-1 0 0 0,1 0 0 0 0,0-2 0 0 0,0 0 0 0 0,1-2 0 0 0,0 0 0 0 0,0-1 0 0 0,0-1-1 0 0,1-2 1 0 0,-1 0 0 0 0,1-1 0 0 0,11-2 78 0 0,-16 1-33 0 0,0 0-1 0 0,0-2 1 0 0,0 0-1 0 0,-1-1 1 0 0,1-1-1 0 0,-1-1 1 0 0,0 0 0 0 0,0-1-1 0 0,0-1 1 0 0,-1-1-1 0 0,0 0 1 0 0,0-1-1 0 0,-1-1 1 0 0,0 0-1 0 0,-1-1 1 0 0,0-1-1 0 0,-1 0 1 0 0,0 0-1 0 0,-1-2 1 0 0,0 1 0 0 0,-1-2-1 0 0,-1 1 1 0 0,0-2-1 0 0,-1 1 1 0 0,-1-1-1 0 0,4-11 34 0 0,-2-25 2027 0 0,-20 96-1477 0 0,47 183-1915 0 0,-38-227 1239 0 0,1 0-1 0 0,-1-1 0 0 0,1 1 0 0 0,-1 0 1 0 0,1 0-1 0 0,-1 0 0 0 0,1 0 1 0 0,-1 0-1 0 0,1 0 0 0 0,-1 0 0 0 0,1 0 1 0 0,-1 0-1 0 0,1 0 0 0 0,-1 0 1 0 0,1 0-1 0 0,0 0 0 0 0,-1 0 1 0 0,1 1-1 0 0,-1-1 0 0 0,1 0 0 0 0,-1 0 1 0 0,1 0-1 0 0,-1 1 0 0 0,1-1 1 0 0,0 0-1 0 0,-1 0 0 0 0,1 1 0 0 0,0-1 1 0 0,-1 1-1 0 0,1-1 0 0 0,0 0 1 0 0,-1 1-1 0 0,1-1 0 0 0,0 0 0 0 0,0 1 1 0 0,-1-1-1 0 0,1 1 0 0 0,0-1 1 0 0,0 1-1 0 0,0-1 0 0 0,0 1 0 0 0,0-1 1 0 0,0 1-1 0 0,0-1 0 0 0,-1 1 1 0 0,1-1-1 0 0,1 1 0 0 0,-1-1 0 0 0,0 0 1 0 0,0 1-1 0 0,0-1 0 0 0,0 1 1 0 0,0-1-1 0 0,0 1 0 0 0,0-1 1 0 0,1 1-1 0 0,-1-1 0 0 0,0 1 0 0 0,0-1 1 0 0,1 0-1 0 0,-1 1 0 0 0,0-1 127 0 0,-10-11-1160 0 0</inkml:trace>
  <inkml:trace contextRef="#ctx0" brushRef="#br0" timeOffset="281.125">856 556 1624 0 0,'3'-39'4914'0'0,"19"59"-4475"0"0,18 71-4488 0 0,-29-62 2865 0 0</inkml:trace>
  <inkml:trace contextRef="#ctx0" brushRef="#br0" timeOffset="468.465">973 961 1164 0 0,'3'-16'177'0'0,"0"0"-1"0"0,1 0 1 0 0,1 1-1 0 0,1 0 0 0 0,0 0 1 0 0,0 0-1 0 0,2 1 1 0 0,0 0-1 0 0,1 0 1 0 0,0 1-1 0 0,1 0 1 0 0,0 0-1 0 0,1 1 1 0 0,0 1-1 0 0,1 0 1 0 0,0 0-1 0 0,1 1 1 0 0,1 1-1 0 0,-1 0 0 0 0,1 1 1 0 0,0 1-1 0 0,1 0 1 0 0,0 0-1 0 0,0 2 1 0 0,1 0-1 0 0,-1 1 1 0 0,1 0-1 0 0,1 1-176 0 0,-6 5 91 0 0,-1 0-1 0 0,1 0 0 0 0,-1 1 0 0 0,1 1 1 0 0,-1 0-1 0 0,0 0 0 0 0,-1 1 1 0 0,1 0-1 0 0,-1 1 0 0 0,0 0 1 0 0,0 0-1 0 0,-1 1 0 0 0,0 0 1 0 0,0 1-1 0 0,-1-1 0 0 0,0 2 1 0 0,0-1-1 0 0,0 1 0 0 0,-1 0 0 0 0,-1 0 1 0 0,0 0-1 0 0,0 1 0 0 0,-1 0 1 0 0,0 0-1 0 0,0 0 0 0 0,-1 1 1 0 0,-1-1-1 0 0,0 1 0 0 0,0 0 1 0 0,-1-1-1 0 0,0 1 0 0 0,-1 0 1 0 0,-1 7-92 0 0,-2-8 76 0 0,0-1 0 0 0,-1 1 0 0 0,-1-1 0 0 0,0 0 0 0 0,0-1 0 0 0,0 1 0 0 0,-1-1 0 0 0,-1 0 0 0 0,1 0 0 0 0,-1-1 0 0 0,-1 0 0 0 0,1 0 0 0 0,-1-1 0 0 0,0 0 0 0 0,-1 0-1 0 0,1-1 1 0 0,-1 0 0 0 0,0 0 0 0 0,0-1 0 0 0,-1-1 0 0 0,1 1 0 0 0,-1-1 0 0 0,-2 0-75 0 0,11-3-59 0 0,-1 1 1 0 0,1-1-1 0 0,0 0 1 0 0,0 1-1 0 0,-1-1 1 0 0,1 0-1 0 0,0 0 1 0 0,0 0-1 0 0,-1 0 1 0 0,1 0-1 0 0,0 0 1 0 0,0 0-1 0 0,-1 0 0 0 0,1 0 1 0 0,0 0-1 0 0,0-1 1 0 0,-1 1-1 0 0,1-1 1 0 0,0 1-1 0 0,0-1 1 0 0,0 1-1 0 0,0-1 1 0 0,0 0-1 0 0,0 1 1 0 0,0-1-1 0 0,0 0 0 0 0,0 0 1 0 0,0 0-1 0 0,0 0 1 0 0,0 0-1 0 0,0 0 1 0 0,1 0-1 0 0,-1 0 1 0 0,0 0-1 0 0,1 0 1 0 0,-1 0-1 0 0,1 0 1 0 0,-1-1-1 0 0,1 1 0 0 0,0 0 1 0 0,-1 0-1 0 0,1-1 1 0 0,0 1-1 0 0,0 0 1 0 0,0 0-1 0 0,0-1 1 0 0,0 1-1 0 0,0 0 1 0 0,0 0-1 0 0,1-1 0 0 0,-1 1 1 0 0,0 0-1 0 0,1 0 1 0 0,-1 0-1 0 0,0-1 1 0 0,1 1-1 0 0,0 0 1 0 0,0-1 58 0 0,28-78-2810 0 0,-27 76 2673 0 0,19-39-1116 0 0,3-2 3 0 0</inkml:trace>
  <inkml:trace contextRef="#ctx0" brushRef="#br0" timeOffset="701.873">1933 281 2688 0 0,'-20'5'4140'0'0,"-25"47"-2493"0"0,45-52-1563 0 0,-7 13 94 0 0,2-1 0 0 0,-1 1 1 0 0,2 0-1 0 0,0 0 0 0 0,0 1 0 0 0,1-1 0 0 0,1 1 1 0 0,0 0-1 0 0,1 0 0 0 0,0 0 0 0 0,1-1 1 0 0,1 3-179 0 0,53 175 716 0 0,2-15-3364 0 0,-56-174 2488 0 0,0-1 1 0 0,1 1-1 0 0,-1 0 0 0 0,0-1 0 0 0,0 1 0 0 0,0 0 0 0 0,0-1 1 0 0,0 1-1 0 0,0-1 0 0 0,0 1 0 0 0,-1 0 0 0 0,1-1 1 0 0,0 1-1 0 0,-1-1 0 0 0,0 1 0 0 0,1-1 0 0 0,-1 1 1 0 0,0-1-1 0 0,0 1 0 0 0,0-1 0 0 0,0 0 0 0 0,0 1 0 0 0,0-1 1 0 0,0 0-1 0 0,0 0 0 0 0,0 0 0 0 0,-1 0 0 0 0,1 0 1 0 0,0 0-1 0 0,-1 0 0 0 0,1 0 0 0 0,-1 0 0 0 0,0 0 160 0 0,-16 2-1172 0 0</inkml:trace>
  <inkml:trace contextRef="#ctx0" brushRef="#br0" timeOffset="965.886">1586 682 2644 0 0,'19'-8'4742'0'0,"19"7"-2988"0"0,-9 1-1242 0 0,137-24-1055 0 0,-2-35-5341 0 0,-135 41 4643 0 0</inkml:trace>
  <inkml:trace contextRef="#ctx0" brushRef="#br0" timeOffset="1274.726">2139 1 1556 0 0,'43'191'4873'0'0,"-22"-47"-990"0"0,-21-145-3869 0 0,0 1 0 0 0,0 0 0 0 0,0-1 0 0 0,0 1 0 0 0,0-1 0 0 0,0 1 0 0 0,0 0 0 0 0,0-1 0 0 0,0 1 0 0 0,0 0 0 0 0,0-1 0 0 0,-1 1 0 0 0,1 0 0 0 0,0-1 0 0 0,0 1 0 0 0,0 0 0 0 0,-1 0-1 0 0,1-1 1 0 0,0 1 0 0 0,0 0 0 0 0,-1-1 0 0 0,1 1 0 0 0,0 0 0 0 0,0 0 0 0 0,-1 0 0 0 0,1-1 0 0 0,0 1 0 0 0,-1 0 0 0 0,1 0 0 0 0,0 0 0 0 0,-1 0 0 0 0,1 0 0 0 0,-1 0 0 0 0,1 0 0 0 0,0-1 0 0 0,-1 1 0 0 0,1 0 0 0 0,0 0 0 0 0,-1 0 0 0 0,1 1-1 0 0,0-1 1 0 0,-1 0 0 0 0,1 0 0 0 0,-1 0 0 0 0,1 0 0 0 0,0 0 0 0 0,-1 0 0 0 0,1 0 0 0 0,0 1 0 0 0,-1-1 0 0 0,1 0 0 0 0,0 0 0 0 0,0 0 0 0 0,-1 1 0 0 0,1-1 0 0 0,0 0 0 0 0,0 0 0 0 0,-1 1-14 0 0,6-22 22 0 0,1 1 1 0 0,1 0 0 0 0,1 1 0 0 0,0-1-1 0 0,2 1 1 0 0,0 1 0 0 0,1 0 0 0 0,1 0-1 0 0,0 1 1 0 0,2 1 0 0 0,0 0 0 0 0,0 1-1 0 0,1 0 1 0 0,1 2 0 0 0,1-1 0 0 0,0 2-1 0 0,18-10-22 0 0,-31 19 2 0 0,1 1 1 0 0,-1 0-1 0 0,1 0 0 0 0,0 0 0 0 0,-1 1 0 0 0,1-1 0 0 0,0 1 0 0 0,0 0 0 0 0,0 1 0 0 0,0-1 0 0 0,0 1 0 0 0,0 0 0 0 0,0 0 0 0 0,0 1 0 0 0,0-1 0 0 0,0 1 0 0 0,0 0 1 0 0,0 1-1 0 0,0-1 0 0 0,0 1 0 0 0,-1 0 0 0 0,1 0 0 0 0,-1 0 0 0 0,1 1 0 0 0,-1-1 0 0 0,0 1 0 0 0,0 0 0 0 0,0 1 0 0 0,0-1 0 0 0,-1 0 0 0 0,1 1 0 0 0,-1 0 1 0 0,0 0-1 0 0,0 0 0 0 0,0 0 0 0 0,-1 1 0 0 0,1-1 0 0 0,0 3-2 0 0,67 185-437 0 0,-57-12-3074 0 0,-41-70-438 0 0,17-87 2751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1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94 1148 0 0,'0'0'92'0'0,"0"-1"0"0"0,0 1 0 0 0,-1-1 0 0 0,1 1 1 0 0,-1-1-1 0 0,1 1 0 0 0,0-1 0 0 0,-1 1 0 0 0,1-1 0 0 0,-1 1 0 0 0,1 0 0 0 0,-1-1 0 0 0,1 1 0 0 0,-1 0 1 0 0,1-1-1 0 0,-1 1 0 0 0,1 0 0 0 0,-1 0 0 0 0,1 0 0 0 0,-1-1 0 0 0,0 1 0 0 0,1 0 0 0 0,-1 0 0 0 0,1 0 0 0 0,-1 0 1 0 0,0 0-1 0 0,1 0 0 0 0,-1 0 0 0 0,1 0 0 0 0,-1 0 0 0 0,0 0 0 0 0,1 1 0 0 0,-1-1 0 0 0,1 0 0 0 0,-1 0 1 0 0,1 0-1 0 0,-1 1 0 0 0,0-1 0 0 0,1 0 0 0 0,-1 1 0 0 0,1-1 0 0 0,-1 0 0 0 0,1 1 0 0 0,0-1 0 0 0,-1 1 0 0 0,1-1 1 0 0,-1 1-1 0 0,1-1 0 0 0,0 1 0 0 0,-1-1 0 0 0,1 1 0 0 0,0-1 0 0 0,0 1 0 0 0,-1-1 0 0 0,1 1 0 0 0,0 0 1 0 0,0-1-1 0 0,0 1 0 0 0,0-1 0 0 0,0 1 0 0 0,0 0 0 0 0,0-1 0 0 0,0 1 0 0 0,0-1 0 0 0,0 1 0 0 0,0 0 0 0 0,0-1 1 0 0,0 1-1 0 0,1 0-92 0 0,-6 25 165 0 0,2 0 0 0 0,1 1 0 0 0,1 0 0 0 0,1 0 1 0 0,1-1-1 0 0,1 1 0 0 0,2-1 0 0 0,1 1 0 0 0,1-1 1 0 0,1 0-1 0 0,1-1 0 0 0,1 0 0 0 0,2 0 0 0 0,0-1 0 0 0,3 1-165 0 0,40 120-3097 0 0,-35-90-658 0 0,-18-46 2667 0 0</inkml:trace>
  <inkml:trace contextRef="#ctx0" brushRef="#br0" timeOffset="260.221">644 1 2324 0 0,'20'27'394'0'0,"-1"0"1"0"0,-2 1-1 0 0,0 1 0 0 0,-2 1 0 0 0,-1 0 0 0 0,-2 1 1 0 0,-1 1-1 0 0,-1-1 0 0 0,-2 2 0 0 0,-1-1 1 0 0,-1 1-1 0 0,-2 0 0 0 0,-1 0 0 0 0,-2 1 0 0 0,-2 7-394 0 0,-1-17 7 0 0,0 0 0 0 0,-2 0-1 0 0,-1-1 1 0 0,-1 0 0 0 0,-1 0-1 0 0,0 0 1 0 0,-2-1-1 0 0,-1 0 1 0 0,-1-1 0 0 0,0 0-1 0 0,-2 0 1 0 0,0-1 0 0 0,-2-1-1 0 0,0-1 1 0 0,-9 9-7 0 0,12-14-431 0 0,0-1 1 0 0,-1 0-1 0 0,-1-1 0 0 0,0 0 1 0 0,-1-1-1 0 0,0-1 1 0 0,0 0-1 0 0,-1-1 0 0 0,0-1 1 0 0,0 0-1 0 0,-1-1 1 0 0,0-1-1 0 0,-16 3 431 0 0,-9-5-1195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1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74 1856 0 0,'-1'0'111'0'0,"1"1"1"0"0,-1-1-1 0 0,1 1 0 0 0,-1-1 1 0 0,1 1-1 0 0,-1-1 0 0 0,0 0 0 0 0,1 1 1 0 0,-1-1-1 0 0,1 0 0 0 0,-1 1 0 0 0,0-1 1 0 0,1 0-1 0 0,-1 0 0 0 0,0 0 1 0 0,1 0-1 0 0,-1 1 0 0 0,0-1 0 0 0,1 0 1 0 0,-1 0-1 0 0,0 0 0 0 0,1 0 0 0 0,-1-1 1 0 0,0 1-1 0 0,1 0 0 0 0,-1 0 1 0 0,0 0-1 0 0,1 0 0 0 0,-1-1 0 0 0,0 1 1 0 0,1 0-1 0 0,-1-1 0 0 0,0 1 0 0 0,1 0 1 0 0,-1-1-1 0 0,1 1 0 0 0,-1-1 0 0 0,1 1 1 0 0,-1-1-1 0 0,1 1 0 0 0,0-1 1 0 0,-1 1-1 0 0,1-1 0 0 0,-1 0 0 0 0,1 1 1 0 0,0-1-1 0 0,0 1 0 0 0,-1-1 0 0 0,1 0 1 0 0,0 1-1 0 0,0-1 0 0 0,0 0 1 0 0,0 1-1 0 0,0-1-111 0 0,-8 71 652 0 0,8-62-421 0 0,1 36 88 0 0,1 1 0 0 0,3-1 0 0 0,2-1 0 0 0,1 1 0 0 0,7 15-319 0 0,20 127-131 0 0,-29-115-743 0 0,-5-42-2231 0 0,-15-17-383 0 0,8-17 2395 0 0</inkml:trace>
  <inkml:trace contextRef="#ctx0" brushRef="#br0" timeOffset="419.496">12 0 1088 0 0,'-11'50'4174'0'0,"12"-34"-3981"0"0,0 0 0 0 0,1-1 1 0 0,1 1-1 0 0,0-1 0 0 0,2 0 0 0 0,-1 1 0 0 0,2-2 0 0 0,0 1 0 0 0,1-1 0 0 0,0 0 0 0 0,1 0 0 0 0,0-1 0 0 0,2 0 0 0 0,-1 0 0 0 0,1-1 0 0 0,1-1 0 0 0,0 0 0 0 0,1 0 0 0 0,5 3-193 0 0,-8-7 31 0 0,-1-1 1 0 0,1 0 0 0 0,0 0-1 0 0,1-1 1 0 0,0 0 0 0 0,-1-1 0 0 0,1 0-1 0 0,1-1 1 0 0,-1 0 0 0 0,0 0-1 0 0,1-1 1 0 0,0 0 0 0 0,-1-1 0 0 0,1 0-1 0 0,0-1 1 0 0,0 0 0 0 0,-1-1-1 0 0,1 0 1 0 0,0-1 0 0 0,-1 0 0 0 0,1-1-1 0 0,-1 0 1 0 0,0 0 0 0 0,0-1-1 0 0,0 0 1 0 0,0-1 0 0 0,-1 0 0 0 0,7-5-32 0 0,-9 4 52 0 0,0 0 0 0 0,-1 0 0 0 0,0-1 0 0 0,0 0 0 0 0,0 0 0 0 0,-1-1 0 0 0,0 1 0 0 0,0-1 0 0 0,-1 0 1 0 0,0-1-1 0 0,0 1 0 0 0,-1-1 0 0 0,0 1 0 0 0,-1-1 0 0 0,1 0 0 0 0,-2 0 0 0 0,1 0 0 0 0,-2 0 0 0 0,1 0 0 0 0,-1 0 1 0 0,0-1-1 0 0,-2-5-52 0 0,2 14 11 0 0,0 0 0 0 0,0 0 0 0 0,0 0 0 0 0,0 0 0 0 0,0 0 0 0 0,0 1 1 0 0,-1-1-1 0 0,1 0 0 0 0,0 0 0 0 0,-1 0 0 0 0,1 1 0 0 0,-1-1 0 0 0,1 0 1 0 0,-1 0-1 0 0,1 1 0 0 0,-1-1 0 0 0,1 0 0 0 0,-1 1 0 0 0,1-1 0 0 0,-1 1 1 0 0,0-1-1 0 0,1 0 0 0 0,-1 1 0 0 0,0 0 0 0 0,0-1 0 0 0,0 1 0 0 0,1-1 0 0 0,-1 1 1 0 0,0 0-1 0 0,0 0 0 0 0,0-1 0 0 0,0 1 0 0 0,1 0 0 0 0,-1 0 0 0 0,0 0 1 0 0,0 0-1 0 0,0 0 0 0 0,0 0 0 0 0,0 0 0 0 0,0 0 0 0 0,1 1 0 0 0,-1-1 1 0 0,0 0-1 0 0,0 0 0 0 0,0 1 0 0 0,1-1 0 0 0,-1 0 0 0 0,0 1 0 0 0,0-1 0 0 0,1 1 1 0 0,-1-1-1 0 0,0 1 0 0 0,1-1 0 0 0,-1 1 0 0 0,0 0 0 0 0,1-1 0 0 0,-1 1 1 0 0,1 0-1 0 0,-1 0 0 0 0,1-1 0 0 0,-1 1 0 0 0,1 0 0 0 0,0 0 0 0 0,-1 0-11 0 0,-3 14-41 0 0,0 1-1 0 0,1-1 1 0 0,1 1-1 0 0,0-1 0 0 0,1 1 1 0 0,1 0-1 0 0,1 0 1 0 0,0 0-1 0 0,1-1 1 0 0,0 1-1 0 0,1-1 0 0 0,1 1 1 0 0,1-1-1 0 0,0 0 1 0 0,1 1 41 0 0,83 129-7037 0 0,-78-135 5732 0 0,-1-1 18 0 0</inkml:trace>
  <inkml:trace contextRef="#ctx0" brushRef="#br0" timeOffset="681.253">979 524 1540 0 0,'2'11'261'0'0,"-1"1"0"0"0,0-1 0 0 0,0 1 0 0 0,-1 0-1 0 0,-1 0 1 0 0,0-1 0 0 0,-1 1 0 0 0,0-1 0 0 0,0 1 0 0 0,-1-1 0 0 0,-1 0 0 0 0,0 0-1 0 0,0 0 1 0 0,-1-1 0 0 0,-1 1 0 0 0,0-1 0 0 0,0 0 0 0 0,-1-1 0 0 0,0 0 0 0 0,0 0-1 0 0,-1 0 1 0 0,-1-1 0 0 0,1 0 0 0 0,-1-1 0 0 0,-1 0 0 0 0,-7 5-261 0 0,-92 39-2236 0 0,81-80-907 0 0,28 18 1787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4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0 473 916 0 0,'53'-2'5238'0'0,"13"1"-4579"0"0,504-13-42 0 0,-418 15-4673 0 0,-152-1 2858 0 0</inkml:trace>
  <inkml:trace contextRef="#ctx0" brushRef="#br0" timeOffset="-782.87">667 33 880 0 0,'36'-3'3063'0'0,"-23"-27"-2183"0"0,-16 32-247 0 0,-11 9-518 0 0,-301 246 1100 0 0,254-204-1552 0 0,53-53-385 0 0,6 0-2227 0 0,2 0 1871 0 0</inkml:trace>
  <inkml:trace contextRef="#ctx0" brushRef="#br0" timeOffset="-422.797">295 63 1088 0 0,'6'-12'2233'0'0,"20"9"549"0"0,105 59-2004 0 0,63 43-214 0 0,-189-96-740 0 0,15 9-278 0 0,-11-3-3520 0 0,-8-8 2677 0 0</inkml:trace>
  <inkml:trace contextRef="#ctx0" brushRef="#br0" timeOffset="3855.13">667 438 1228 0 0,'0'0'531'0'0,"0"0"90"0"0,-25-4 2419 0 0,-6-20-2027 0 0,112 24 1257 0 0,603 0-270 0 0,-682 0-2207 0 0,27 0-6175 0 0,-20 0 4982 0 0,1 0-2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1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108 202 1848 0 0,'-16'-4'5339'0'0,"17"41"-4859"0"0,-1-32-332 0 0,12 109 366 0 0,5-1 0 0 0,5 0 0 0 0,5-1 0 0 0,38 98-514 0 0,-47-149-337 0 0,-13-33-549 0 0,-6-28 790 0 0,1 0 0 0 0,-1 0 0 0 0,1-1 0 0 0,0 1 1 0 0,-1 0-1 0 0,1 0 0 0 0,-1 0 0 0 0,1 0 0 0 0,-1 0 0 0 0,1-1 0 0 0,-1 1 1 0 0,1 0-1 0 0,-1 0 0 0 0,1 0 0 0 0,-1 0 0 0 0,1 1 0 0 0,-1-1 0 0 0,1 0 1 0 0,-1 0-1 0 0,1 0 0 0 0,-1 0 0 0 0,1 0 0 0 0,-1 1 0 0 0,1-1 1 0 0,-1 0-1 0 0,1 0 0 0 0,0 1 0 0 0,-1-1 0 0 0,1 0 0 0 0,-1 1 0 0 0,1-1 1 0 0,0 0-1 0 0,-1 1 0 0 0,1-1 0 0 0,0 0 0 0 0,-1 1 0 0 0,1-1 0 0 0,0 1 1 0 0,0-1-1 0 0,0 1 0 0 0,-1-1 0 0 0,1 1 0 0 0,0-1 0 0 0,0 1 1 0 0,0-1-1 0 0,0 1 0 0 0,0-1 0 0 0,0 1 0 0 0,0-1 0 0 0,0 1 0 0 0,0-1 1 0 0,0 1-1 0 0,0-1 0 0 0,0 1 0 0 0,0-1 0 0 0,0 1 0 0 0,1-1 96 0 0,-13-15-1136 0 0</inkml:trace>
  <inkml:trace contextRef="#ctx0" brushRef="#br0" timeOffset="266.149">1 215 2076 0 0,'7'0'195'0'0,"0"0"-1"0"0,0 0 1 0 0,0 0-1 0 0,0 1 0 0 0,0 0 1 0 0,0 1-1 0 0,0-1 1 0 0,0 1-1 0 0,-1 1 1 0 0,1-1-1 0 0,-1 1 1 0 0,1 0-1 0 0,-1 1 0 0 0,0-1 1 0 0,0 1-1 0 0,0 1 1 0 0,-1-1-1 0 0,1 1-194 0 0,11 6 295 0 0,580 373 1301 0 0,-504-347-5101 0 0,-90-37 2333 0 0,-3 0 34 0 0</inkml:trace>
  <inkml:trace contextRef="#ctx0" brushRef="#br0" timeOffset="515.582">724 104 1544 0 0,'-2'-6'650'0'0,"2"7"-503"0"0,0-1 0 0 0,0 0 1 0 0,-1 1-1 0 0,1-1 0 0 0,0 0 0 0 0,-1 0 0 0 0,1 1 0 0 0,0-1 1 0 0,0 0-1 0 0,-1 0 0 0 0,1 0 0 0 0,-1 1 0 0 0,1-1 0 0 0,0 0 1 0 0,-1 0-1 0 0,1 0 0 0 0,0 0 0 0 0,-1 0 0 0 0,1 0 0 0 0,-1 0 1 0 0,1 0-1 0 0,0 0 0 0 0,-1 0 0 0 0,1 0 0 0 0,-1 0 0 0 0,1 0 1 0 0,0 0-1 0 0,-1 0 0 0 0,1 0 0 0 0,0 0 0 0 0,-1-1 1 0 0,1 1-1 0 0,-1 0 0 0 0,1 0 0 0 0,0 0 0 0 0,0-1 0 0 0,-1 1-147 0 0,1 40 262 0 0,2 1-1 0 0,1-1 0 0 0,2-1 0 0 0,2 1 0 0 0,2-1 1 0 0,1 0-1 0 0,15 35-261 0 0,-11-29 38 0 0,62 180-3911 0 0,-54-179 1385 0 0,-18-32 1319 0 0</inkml:trace>
  <inkml:trace contextRef="#ctx0" brushRef="#br0" timeOffset="794.088">1386 0 2400 0 0,'-13'1'264'0'0,"-1"0"-1"0"0,1 0 0 0 0,0 1 1 0 0,0 1-1 0 0,0 0 1 0 0,0 1-1 0 0,1 1 0 0 0,0 0 1 0 0,-1 0-1 0 0,2 1 0 0 0,-1 1 1 0 0,1 0-1 0 0,0 0 1 0 0,0 1-1 0 0,1 0 0 0 0,0 1 1 0 0,0 1-1 0 0,1-1 1 0 0,1 1-1 0 0,-1 1 0 0 0,2 0 1 0 0,-1 0-1 0 0,1 0 0 0 0,-4 11-263 0 0,0 0 210 0 0,1 0 0 0 0,1 1-1 0 0,1 0 1 0 0,1 1-1 0 0,1 0 1 0 0,1 0-1 0 0,1 0 1 0 0,1 0-1 0 0,1 1 1 0 0,1 23-210 0 0,5-19-166 0 0,1-1 1 0 0,2 1-1 0 0,0-1 0 0 0,2 0 1 0 0,1-1-1 0 0,2 0 1 0 0,0 0-1 0 0,2-2 0 0 0,0 1 1 0 0,2-2-1 0 0,1 0 0 0 0,1-1 1 0 0,1-1-1 0 0,18 18 166 0 0,-22-26-551 0 0,1-1 0 0 0,0 0 0 0 0,1-1-1 0 0,0-1 1 0 0,1 0 0 0 0,0-2 0 0 0,1 0 0 0 0,0-1-1 0 0,0 0 1 0 0,9 1 551 0 0,21-1-1334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1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 2176 0 0,'-5'-1'125'0'0,"-1"0"0"0"0,1 0 0 0 0,-1 1 0 0 0,0-1 0 0 0,1 1 0 0 0,-1 0-1 0 0,0 1 1 0 0,1 0 0 0 0,-1 0 0 0 0,1 0 0 0 0,-1 0 0 0 0,1 1 0 0 0,0 0 0 0 0,-1 0-1 0 0,1 0 1 0 0,0 1 0 0 0,0 0 0 0 0,0 0 0 0 0,1 0 0 0 0,-1 1 0 0 0,1-1 0 0 0,0 1 0 0 0,0 0-1 0 0,0 0 1 0 0,0 0 0 0 0,1 1 0 0 0,0 0 0 0 0,0-1 0 0 0,0 1 0 0 0,0 0 0 0 0,1 0 0 0 0,-1 1-1 0 0,0 3-124 0 0,-30 182 2068 0 0,71 15-679 0 0,2-70-810 0 0,-25-99-460 0 0,-1 1 1 0 0,-2 0-1 0 0,-2 1 0 0 0,-2 1 1 0 0,-1-1-1 0 0,-2 1 0 0 0,-2 1 0 0 0,-2-1 1 0 0,-1 0-1 0 0,-2 0 0 0 0,-7 34-119 0 0,9-71-13 0 0,0-1 0 0 0,0 1 0 0 0,0-1 0 0 0,-1 0 0 0 0,1 1 0 0 0,-1-1 0 0 0,1 0 0 0 0,-1 1 0 0 0,0-1 0 0 0,0 0 0 0 0,0 0 0 0 0,0 0 0 0 0,-1 0 0 0 0,1 0 0 0 0,0 0 0 0 0,-1 0 0 0 0,1 0 0 0 0,-1-1 0 0 0,0 1 0 0 0,0 0 0 0 0,1-1 0 0 0,-1 1 0 0 0,0-1 0 0 0,0 0 0 0 0,-1 0 0 0 0,1 0 0 0 0,0 0 0 0 0,0 0 0 0 0,0 0 0 0 0,-1-1 0 0 0,1 1 0 0 0,0 0 0 0 0,-1-1 0 0 0,1 0 0 0 0,0 0 0 0 0,-1 0 0 0 0,1 0 0 0 0,-1 0 0 0 0,1 0 0 0 0,0-1 0 0 0,-1 1 0 0 0,1-1 0 0 0,0 1 0 0 0,-1-1 0 0 0,1 0 0 0 0,0 0 0 0 0,0 0 1 0 0,0 0-1 0 0,0 0 0 0 0,0-1 0 0 0,0 1 0 0 0,0-1 0 0 0,0 1 0 0 0,0-1 0 0 0,1 0 0 0 0,-1 0 0 0 0,1 1 0 0 0,-1-1 0 0 0,1 0 0 0 0,0 0 0 0 0,0 0 0 0 0,0-1 0 0 0,0 1 0 0 0,0-1 13 0 0,-6-11-124 0 0,1 0 1 0 0,1-1 0 0 0,0 0-1 0 0,1 0 1 0 0,1 0 0 0 0,0 0-1 0 0,1 0 1 0 0,1-1 0 0 0,0 1-1 0 0,1-1 1 0 0,1 1 0 0 0,0-2 123 0 0,0-20-190 0 0,2 13 203 0 0,2 0 0 0 0,1 1 1 0 0,1-1-1 0 0,0 1 1 0 0,2 1-1 0 0,1-1 1 0 0,1 2-1 0 0,0-1 1 0 0,2 1-1 0 0,1 1 1 0 0,0 1-1 0 0,1 0 1 0 0,1 0-1 0 0,1 2 1 0 0,13-12-14 0 0,-22 21 16 0 0,0 0 1 0 0,1 0 0 0 0,-1 1 0 0 0,1 0 0 0 0,1 0 0 0 0,-1 1-1 0 0,1 1 1 0 0,0-1 0 0 0,0 2 0 0 0,1-1 0 0 0,0 1-1 0 0,-1 1 1 0 0,1 0 0 0 0,0 0 0 0 0,1 1 0 0 0,-1 1 0 0 0,0 0-1 0 0,1 0 1 0 0,-1 1 0 0 0,0 1 0 0 0,1 0 0 0 0,-1 0 0 0 0,0 1-1 0 0,0 1 1 0 0,0 0 0 0 0,0 0 0 0 0,0 1 0 0 0,-1 0 0 0 0,3 2-17 0 0,-7-3 22 0 0,0 1 0 0 0,-1-1 1 0 0,1 1-1 0 0,-1 0 0 0 0,1 0 1 0 0,-1 1-1 0 0,-1 0 0 0 0,1 0 1 0 0,-1 0-1 0 0,1 0 1 0 0,-2 1-1 0 0,1 0 0 0 0,0-1 1 0 0,-1 1-1 0 0,0 1 0 0 0,-1-1 1 0 0,1 0-1 0 0,-1 1 1 0 0,-1-1-1 0 0,1 1 0 0 0,-1 0 1 0 0,0 1-23 0 0,-3-1 61 0 0,0 0 0 0 0,-1 0 0 0 0,0-1 0 0 0,-1 1 0 0 0,1-1 0 0 0,-1 0 0 0 0,0 0 0 0 0,-1 0 0 0 0,1 0 0 0 0,-1-1 0 0 0,0 0 0 0 0,-1 0 0 0 0,1 0 0 0 0,-1-1 0 0 0,0 0 0 0 0,0 0 1 0 0,0 0-1 0 0,-1-1 0 0 0,0 1 0 0 0,1-2 0 0 0,-1 1-61 0 0,5-3 144 0 0,-17-14-66 0 0,16 7-108 0 0,1 1-1 0 0,-1-1 1 0 0,1 0 0 0 0,1 0 0 0 0,-1 0-1 0 0,1 0 1 0 0,1 0 0 0 0,-1 0 0 0 0,1 0 0 0 0,0-1-1 0 0,1 1 1 0 0,-1 0 0 0 0,2 0 0 0 0,-1 0 0 0 0,1 0-1 0 0,0 0 1 0 0,0 1 0 0 0,1-2 30 0 0,-1 1-22 0 0,71-143-2263 0 0,-66 140 1777 0 0,1 1-1 0 0,0 0 1 0 0,0 0 0 0 0,1 1-1 0 0,0 0 1 0 0,1 0-1 0 0,0 1 1 0 0,0 0 0 0 0,0 1-1 0 0,1 0 1 0 0,0 1-1 0 0,5-2 509 0 0,9-1-1346 0 0</inkml:trace>
  <inkml:trace contextRef="#ctx0" brushRef="#br0" timeOffset="936.621">1112 341 936 0 0,'-7'-6'151'0'0,"0"1"0"0"0,0-1 0 0 0,-1 2 0 0 0,1-1 0 0 0,-1 1 1 0 0,0 0-1 0 0,-1 1 0 0 0,1 0 0 0 0,-1 0 0 0 0,1 1 0 0 0,-1 0 0 0 0,0 0 0 0 0,0 1 0 0 0,1 0 0 0 0,-1 1 0 0 0,0 0 0 0 0,0 0 0 0 0,0 1 1 0 0,0 0-1 0 0,0 1 0 0 0,0-1 0 0 0,1 2 0 0 0,-1-1 0 0 0,1 1 0 0 0,0 1 0 0 0,-1 0 0 0 0,2 0 0 0 0,-1 0 0 0 0,0 1 0 0 0,1 0 0 0 0,0 1 1 0 0,0-1-152 0 0,-5 4 125 0 0,0 0 0 0 0,1 0 0 0 0,0 1 0 0 0,1 0 0 0 0,0 1 0 0 0,1 0 0 0 0,0 0 0 0 0,1 1 0 0 0,0 1 1 0 0,0-1-1 0 0,2 1 0 0 0,0 0 0 0 0,0 1 0 0 0,1-1 0 0 0,1 1 0 0 0,0 0 0 0 0,1 1 0 0 0,0-1 0 0 0,0 8-125 0 0,4-14 21 0 0,1 0-1 0 0,0-1 0 0 0,0 0 0 0 0,0 1 0 0 0,1-1 0 0 0,0 0 1 0 0,0 0-1 0 0,1 0 0 0 0,0-1 0 0 0,0 1 0 0 0,0-1 0 0 0,1 0 0 0 0,0 0 1 0 0,0 0-1 0 0,1-1 0 0 0,0 0 0 0 0,0 0 0 0 0,0 0 0 0 0,0-1 1 0 0,1 0-1 0 0,-1 0 0 0 0,1-1 0 0 0,0 0 0 0 0,0 0 0 0 0,1 0 1 0 0,-1-1-1 0 0,0 0 0 0 0,1 0 0 0 0,0-1 0 0 0,3 0-20 0 0,1-5-11 0 0,-1 0 0 0 0,0-1 0 0 0,1 0-1 0 0,-2-1 1 0 0,1-1 0 0 0,-1 1 0 0 0,0-2 0 0 0,0 1 0 0 0,-1-1 0 0 0,0-1-1 0 0,0 0 1 0 0,-1 0 0 0 0,0-1 0 0 0,-1 0 0 0 0,0 0 0 0 0,0 0-1 0 0,-1-1 1 0 0,-1 0 0 0 0,0 0 0 0 0,0-1 0 0 0,-1 0 0 0 0,0 1-1 0 0,1-13 12 0 0,10-11 0 0 0,-9 21-33 0 0,-3 5 10 0 0,0-1 0 0 0,1 1 0 0 0,0 0 0 0 0,1 0 1 0 0,0 1-1 0 0,0-1 0 0 0,1 1 0 0 0,0 0 0 0 0,1 1 0 0 0,0-1 0 0 0,0 1 0 0 0,0 1 0 0 0,1-1 0 0 0,2 0 23 0 0,-9 6-64 0 0,4 2 56 0 0,0 0 0 0 0,0 0-1 0 0,-1 0 1 0 0,1 1 0 0 0,0-1-1 0 0,-1 1 1 0 0,1 0-1 0 0,-1 1 1 0 0,0-1 0 0 0,0 1-1 0 0,0 0 1 0 0,0 0 0 0 0,0 0-1 0 0,0 0 1 0 0,-1 1-1 0 0,0-1 1 0 0,0 1 0 0 0,0 0-1 0 0,0 0 1 0 0,0 0-1 0 0,-1 1 1 0 0,0-1 0 0 0,0 1-1 0 0,0-1 1 0 0,0 1 0 0 0,-1-1-1 0 0,1 1 1 0 0,-1 2 8 0 0,24 139 261 0 0,-25-128-152 0 0,0 0 0 0 0,-1 0 0 0 0,-1 0 0 0 0,-1 0 0 0 0,0 0 0 0 0,-1-1 0 0 0,-1 1 0 0 0,-1-1 0 0 0,-1 2-109 0 0,153-287-870 0 0,-144 266 857 0 0,1-1 0 0 0,-1 1 1 0 0,0-1-1 0 0,0 1 1 0 0,1 0-1 0 0,0 0 0 0 0,-1 0 1 0 0,1 0-1 0 0,0 1 0 0 0,0-1 1 0 0,0 1-1 0 0,0 0 0 0 0,0 0 1 0 0,0 0-1 0 0,0 0 0 0 0,0 0 1 0 0,1 0-1 0 0,-1 1 1 0 0,0 0-1 0 0,1 0 0 0 0,-1 0 1 0 0,0 0-1 0 0,0 0 0 0 0,1 0 1 0 0,-1 1-1 0 0,0 0 0 0 0,0 0 1 0 0,0 0-1 0 0,0 0 0 0 0,1 0 1 0 0,-2 0-1 0 0,1 1 0 0 0,0 0 1 0 0,0-1-1 0 0,0 1 1 0 0,-1 0-1 0 0,1 0 0 0 0,-1 0 1 0 0,1 1-1 0 0,-1-1 0 0 0,0 1 1 0 0,0 0 12 0 0,5 3 23 0 0,-1 1 1 0 0,0 0 0 0 0,-1 0 0 0 0,0 1-1 0 0,0-1 1 0 0,0 1 0 0 0,-1 0-1 0 0,0 0 1 0 0,-1 1 0 0 0,0-1 0 0 0,0 1-1 0 0,-1 0 1 0 0,0-1 0 0 0,0 1-1 0 0,-1 2-23 0 0,-26 48 657 0 0,38-102-738 0 0,115-175-723 0 0,-124 214 778 0 0,1-3-20 0 0,0 0 1 0 0,1 1-1 0 0,0 0 0 0 0,0 0 0 0 0,0 0 1 0 0,1 1-1 0 0,0 0 0 0 0,0 0 1 0 0,0 1-1 0 0,0 0 0 0 0,1 0 1 0 0,0 1-1 0 0,-1-1 0 0 0,2 2 1 0 0,-1-1-1 0 0,8 0 46 0 0,30 33 14 0 0,-36-18-69 0 0,-1-1 0 0 0,0 2 0 0 0,-1-1 0 0 0,0 1 0 0 0,-1 0 0 0 0,0 1 0 0 0,-1 0 0 0 0,-1 0 1 0 0,0 0-1 0 0,2 14 55 0 0,12 88-3671 0 0,-19-92 2435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1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27 299 1236 0 0,'0'0'131'0'0,"0"0"9"0"0,0 0 61 0 0,0 0 53 0 0,0 0-125 0 0,16-3 1175 0 0,-16 4-1226 0 0,0-1 0 0 0,0 1-1 0 0,0-1 1 0 0,0 0 0 0 0,0 1 0 0 0,1-1 0 0 0,-1 0 0 0 0,0 1-1 0 0,0-1 1 0 0,0 1 0 0 0,1-1 0 0 0,-1 0 0 0 0,0 1-1 0 0,0-1 1 0 0,1 0 0 0 0,-1 0 0 0 0,0 1 0 0 0,1-1 0 0 0,-1 0-1 0 0,0 0 1 0 0,1 1 0 0 0,-1-1 0 0 0,0 0 0 0 0,1 0-1 0 0,-1 0 1 0 0,1 0 0 0 0,-1 1 0 0 0,0-1 0 0 0,1 0 0 0 0,-1 0-1 0 0,1 0 1 0 0,-1 0 0 0 0,0 0 0 0 0,1 0 0 0 0,-1 0-1 0 0,1 0 1 0 0,-1 0 0 0 0,0 0 0 0 0,1-1 0 0 0,-1 1-1 0 0,1 0 1 0 0,-1 0 0 0 0,0 0 0 0 0,1 0 0 0 0,-1 0 0 0 0,1-1-1 0 0,-1 1 1 0 0,0 0 0 0 0,1 0 0 0 0,-1-1 0 0 0,0 1-1 0 0,0 0 1 0 0,1-1 0 0 0,-1 1 0 0 0,0-1-78 0 0,22 45-359 0 0,68 201 677 0 0,-64-102-827 0 0,-27-141 417 0 0,1-1-1 0 0,-1 0 1 0 0,0 0 0 0 0,1 0 0 0 0,-1 0 0 0 0,0 0 0 0 0,1 0 0 0 0,-1 0 0 0 0,0-1 0 0 0,0 1 0 0 0,0 0 0 0 0,0 0 0 0 0,0-1-1 0 0,0 1 1 0 0,0 0 0 0 0,0-1 0 0 0,0 1 0 0 0,0-1 0 0 0,0 0 0 0 0,-1 1 0 0 0,1-1 0 0 0,0 0 0 0 0,0 1 0 0 0,0-1 0 0 0,0 0-1 0 0,-1 0 1 0 0,1 0 0 0 0,0 0 0 0 0,0 0 0 0 0,0 0 0 0 0,-1-1 0 0 0,1 1 0 0 0,0 0 0 0 0,0-1 0 0 0,0 1 0 0 0,0 0-1 0 0,0-1 1 0 0,0 0 0 0 0,0 1 0 0 0,0-1 0 0 0,0 1 0 0 0,0-1 0 0 0,-1-1 92 0 0,-17-8-1245 0 0</inkml:trace>
  <inkml:trace contextRef="#ctx0" brushRef="#br0" timeOffset="343.805">0 171 1496 0 0,'5'-11'161'0'0,"0"0"-1"0"0,0 1 1 0 0,1 0-1 0 0,0 0 1 0 0,1 0-1 0 0,0 1 1 0 0,0 0-1 0 0,1 0 1 0 0,1 1-1 0 0,-1 0 0 0 0,1 1 1 0 0,0 0-1 0 0,1 0 1 0 0,0 1-1 0 0,0 0 1 0 0,0 0-1 0 0,1 1 1 0 0,0 1-1 0 0,0 0 1 0 0,0 0-1 0 0,0 1 1 0 0,1 1-1 0 0,-1 0 1 0 0,4 0-161 0 0,-7 4 28 0 0,0 1 0 0 0,0 0 0 0 0,0 0 0 0 0,-1 0 0 0 0,1 1 0 0 0,-1 0 0 0 0,0 1 0 0 0,0 0 0 0 0,0 0 0 0 0,-1 0 0 0 0,0 1 0 0 0,0 0 0 0 0,0 0 0 0 0,-1 1 0 0 0,1-1 0 0 0,-2 1 0 0 0,1 0-1 0 0,-1 1 1 0 0,0-1 0 0 0,0 1 0 0 0,-1-1 0 0 0,0 1 0 0 0,-1 0 0 0 0,1 1 0 0 0,-2-1 0 0 0,1 0 0 0 0,-1 0 0 0 0,0 1 0 0 0,-1-1 0 0 0,0 1 0 0 0,-1 7-28 0 0,-2-3 101 0 0,0-1 0 0 0,-1 0 0 0 0,0 0 0 0 0,-1 0 0 0 0,0 0 0 0 0,-1-1 0 0 0,0 0 0 0 0,-1 0 0 0 0,0-1 0 0 0,0 0 0 0 0,-2 0 0 0 0,1 0 0 0 0,-1-1 0 0 0,0-1 0 0 0,-1 1 0 0 0,-4 1-101 0 0,-6 10 361 0 0,-52 41 2021 0 0,72-61-2220 0 0,0 0-20 0 0,3 1-24 0 0,349 67-1607 0 0,-143 13-5203 0 0,-195-72 5453 0 0</inkml:trace>
  <inkml:trace contextRef="#ctx0" brushRef="#br0" timeOffset="716.66">594 107 1240 0 0,'92'150'2978'0'0,"-58"-82"-2150"0"0,-3 1-1 0 0,-3 2 0 0 0,-3 1 1 0 0,-4 1-1 0 0,-2 1 0 0 0,-4 1 1 0 0,-1 16-828 0 0,-8-61 1055 0 0,7-35 176 0 0,16-271-2192 0 0,-20 212 399 0 0,8-83-1604 0 0,-13 46-3346 0 0,-4 80 4285 0 0</inkml:trace>
  <inkml:trace contextRef="#ctx0" brushRef="#br0" timeOffset="1029.183">1086 657 1356 0 0,'97'-132'3575'0'0,"-88"123"-3509"0"0,1-1 1 0 0,0 2-1 0 0,0-1 1 0 0,1 2-1 0 0,0-1 1 0 0,1 1-1 0 0,-1 1 1 0 0,1 0-1 0 0,1 1 1 0 0,-1 0-1 0 0,1 1 1 0 0,0 0-1 0 0,-1 1 1 0 0,2 1-1 0 0,-1 0 1 0 0,0 0-1 0 0,4 1-66 0 0,-11 2 46 0 0,0-1-1 0 0,0 1 1 0 0,-1 0-1 0 0,1 0 0 0 0,-1 0 1 0 0,1 1-1 0 0,-1 0 1 0 0,1 0-1 0 0,-1 1 1 0 0,0-1-1 0 0,0 1 0 0 0,0 0 1 0 0,0 0-1 0 0,-1 1 1 0 0,1 0-1 0 0,-1-1 1 0 0,0 2-1 0 0,0-1 1 0 0,0 0-1 0 0,-1 1 0 0 0,0-1 1 0 0,1 1-1 0 0,-1 0 1 0 0,-1 0-1 0 0,1 0 1 0 0,-1 1-1 0 0,0-1 0 0 0,0 1 1 0 0,-1-1-1 0 0,0 1 1 0 0,0-1-1 0 0,0 1 1 0 0,0 0-1 0 0,-1 0 1 0 0,0-1-1 0 0,0 1 0 0 0,-1 0 1 0 0,1 0-1 0 0,-1-1 1 0 0,-1 3-46 0 0,-4 6 97 0 0,-2 0 0 0 0,1-1 1 0 0,-2 1-1 0 0,1-1 0 0 0,-2-1 1 0 0,0 0-1 0 0,0-1 0 0 0,-1 1 0 0 0,-1-2 1 0 0,1 0-1 0 0,-7 4-97 0 0,-96 50-2811 0 0,99-66 207 0 0,-2-10 1378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82 163 1600 0 0,'7'-52'6692'0'0,"-14"195"-4481"0"0,-13 586-2178 0 0,21-567-3496 0 0,15-141-1009 0 0,-15-29 3163 0 0</inkml:trace>
  <inkml:trace contextRef="#ctx0" brushRef="#br0" timeOffset="451.947">63 8 1544 0 0,'-1'0'91'0'0,"1"0"-1"0"0,0 1 1 0 0,-1-1-1 0 0,1 0 1 0 0,0 0-1 0 0,-1 0 1 0 0,1 0-1 0 0,0 0 1 0 0,-1 0-1 0 0,1 1 1 0 0,-1-1-1 0 0,1 0 1 0 0,0 0-1 0 0,-1 0 1 0 0,1 0-1 0 0,0 0 1 0 0,-1 0-1 0 0,1 0 1 0 0,-1-1-1 0 0,1 1 1 0 0,0 0-1 0 0,-1 0 1 0 0,1 0-1 0 0,0 0 1 0 0,-1 0-1 0 0,1-1 1 0 0,0 1-1 0 0,-1 0 1 0 0,1 0-1 0 0,0 0 1 0 0,-1-1-1 0 0,1 1 1 0 0,0 0-1 0 0,0 0 1 0 0,-1-1-1 0 0,1 1 1 0 0,0 0-1 0 0,0-1 1 0 0,0 1-1 0 0,0 0 1 0 0,-1-1-1 0 0,1 1 1 0 0,0 0-1 0 0,0-1 1 0 0,0 1-1 0 0,0-1 1 0 0,0 1-1 0 0,0 0 1 0 0,0-1-1 0 0,0 1-90 0 0,-18 35 960 0 0,13-22-859 0 0,0 0 1 0 0,0 0-1 0 0,1 0 1 0 0,1 1-1 0 0,0 0 1 0 0,1 0-1 0 0,0 0 1 0 0,1 0-1 0 0,1 0 1 0 0,0 0-1 0 0,1 0 1 0 0,0 0 0 0 0,2-1-1 0 0,-1 1 1 0 0,1 0-1 0 0,1-1 1 0 0,1 1-1 0 0,0-1 1 0 0,0 0-1 0 0,2-1 1 0 0,-1 0-1 0 0,2 1 1 0 0,-1-2-1 0 0,2 1 1 0 0,-1-1-1 0 0,2-1 1 0 0,-1 0-1 0 0,1 0 1 0 0,1-1 0 0 0,0 0-1 0 0,0-1 1 0 0,9 6-102 0 0,2-7-92 0 0,0-1 1 0 0,0 0 0 0 0,0-1 0 0 0,1-2 0 0 0,-1 0-1 0 0,1-2 1 0 0,0 0 0 0 0,0-2 0 0 0,-1 0 0 0 0,1-1-1 0 0,0-2 1 0 0,-1 0 0 0 0,0-1 0 0 0,0-2-1 0 0,16-6 92 0 0,-32 11 26 0 0,1 0 0 0 0,-1 0-1 0 0,0-1 1 0 0,0 0 0 0 0,0 0-1 0 0,0-1 1 0 0,-1 0 0 0 0,1 0-1 0 0,-1 0 1 0 0,0 0 0 0 0,0-1-1 0 0,0 0 1 0 0,-1 0-1 0 0,0 0 1 0 0,0-1 0 0 0,0 1-1 0 0,-1-1 1 0 0,1 0 0 0 0,-1 0-1 0 0,-1 0 1 0 0,1-1 0 0 0,-1 1-1 0 0,0-1 1 0 0,-1 1 0 0 0,1-1-1 0 0,-1-3-25 0 0,-2 8 69 0 0,0 0-1 0 0,0 0 0 0 0,0 0 1 0 0,-1 1-1 0 0,1-1 1 0 0,0 0-1 0 0,-1 1 0 0 0,1-1 1 0 0,-1 1-1 0 0,0-1 1 0 0,1 1-1 0 0,-1 0 0 0 0,0 0 1 0 0,0 0-1 0 0,0 0 1 0 0,0 0-1 0 0,0 0 0 0 0,0 0 1 0 0,0 1-1 0 0,0-1 1 0 0,0 1-1 0 0,0-1 0 0 0,-1 1 1 0 0,1 0-1 0 0,0 0 1 0 0,0 0-1 0 0,0 0 0 0 0,-1 0 1 0 0,0 1-69 0 0,-1 2 23 0 0,1 0-1 0 0,-1 0 1 0 0,1 1 0 0 0,0-1 0 0 0,0 1 0 0 0,0 0-1 0 0,1 0 1 0 0,-1 0 0 0 0,1 0 0 0 0,0 0 0 0 0,0 0-1 0 0,0 1 1 0 0,1-1 0 0 0,-1 1 0 0 0,1-1 0 0 0,0 1 0 0 0,1 0-1 0 0,-1-1 1 0 0,1 1 0 0 0,0 0 0 0 0,0-1 0 0 0,0 1-1 0 0,1 0 1 0 0,0 0 0 0 0,-1-1 0 0 0,2 1 0 0 0,-1-1-1 0 0,0 1 1 0 0,1-1 0 0 0,0 0 0 0 0,0 1 0 0 0,1-1 0 0 0,-1 0-1 0 0,1 0 1 0 0,-1 0 0 0 0,1-1 0 0 0,1 1 0 0 0,-1-1-1 0 0,0 0 1 0 0,1 1 0 0 0,-1-2 0 0 0,2 1-23 0 0,136 104-2167 0 0,-126-99 1306 0 0,0-1 0 0 0,0-1 0 0 0,1 0 0 0 0,0-2 0 0 0,0 1 1 0 0,0-2-1 0 0,1 0 0 0 0,0-1 0 0 0,11 0 861 0 0,-14-2-1431 0 0</inkml:trace>
  <inkml:trace contextRef="#ctx0" brushRef="#br0" timeOffset="701.651">1172 383 2268 0 0,'35'-11'10523'0'0,"-20"32"-10897"0"0,-11-15-756 0 0,7 7-1284 0 0,2 2 496 0 0,-9-4-2287 0 0,-4-11 3011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2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331 495 1588 0 0,'-126'63'4862'0'0,"112"-57"-4641"0"0,0 0 1 0 0,1 1-1 0 0,0 0 1 0 0,1 1-1 0 0,-1 1 0 0 0,2 0 1 0 0,-1 0-1 0 0,1 1 1 0 0,0 1-1 0 0,1 0 1 0 0,1 0-1 0 0,0 1 0 0 0,0 0 1 0 0,1 1-1 0 0,1-1 1 0 0,0 2-1 0 0,0-1 1 0 0,1 1-1 0 0,-2 11-221 0 0,10-19 24 0 0,0-1 0 0 0,1-1 0 0 0,-1 1 0 0 0,1 0 0 0 0,0-1 0 0 0,1 1 0 0 0,-1-1 0 0 0,1 0 0 0 0,0 0 0 0 0,0 0-1 0 0,0-1 1 0 0,1 0 0 0 0,-1 1 0 0 0,1-1 0 0 0,0-1 0 0 0,-1 1 0 0 0,1-1 0 0 0,1 0 0 0 0,-1 0 0 0 0,0 0 0 0 0,0-1 0 0 0,1 0 0 0 0,-1 0 0 0 0,1 0 0 0 0,-1 0 0 0 0,1-1 0 0 0,-1 0 0 0 0,1-1 0 0 0,4 0-24 0 0,15 3-133 0 0,0-1 0 0 0,1-1-1 0 0,-1-1 1 0 0,0-1 0 0 0,0-2 0 0 0,0 0 0 0 0,0-2 0 0 0,10-4 133 0 0,-30 10-41 0 0,0-1 0 0 0,-1 1 1 0 0,1-2-1 0 0,0 1 0 0 0,-1 0 1 0 0,1-1-1 0 0,-1 0 0 0 0,1 0 0 0 0,-1 0 1 0 0,0-1-1 0 0,0 1 0 0 0,0-1 1 0 0,0 0-1 0 0,0 0 0 0 0,-1 0 0 0 0,1-1 1 0 0,-1 1-1 0 0,0-1 0 0 0,0 0 0 0 0,0 0 1 0 0,-1 0-1 0 0,1 0 0 0 0,-1-1 1 0 0,0 1-1 0 0,0 0 0 0 0,-1-1 0 0 0,1 0 1 0 0,-1 1-1 0 0,0-1 0 0 0,0 0 1 0 0,0 0-1 0 0,-1 1 0 0 0,0-1 0 0 0,0 0 1 0 0,0 0-1 0 0,-1 0 0 0 0,1 0 0 0 0,-2-2 41 0 0,-4-3-3 0 0,-1 0-1 0 0,0 1 0 0 0,0 0 1 0 0,-1 0-1 0 0,0 0 0 0 0,-1 1 0 0 0,0 1 1 0 0,0-1-1 0 0,-1 1 0 0 0,0 1 0 0 0,0 0 1 0 0,-1 0-1 0 0,1 1 0 0 0,-1 1 0 0 0,0 0 1 0 0,-1 0-1 0 0,1 1 0 0 0,-3 0 4 0 0,-222-27 849 0 0,209 30-765 0 0,26 0-100 0 0,-2 4-81 0 0,207-16-839 0 0,-72-5 125 0 0,-107 16 491 0 0,-1 0 0 0 0,1-2 1 0 0,-1-1-1 0 0,1 0 0 0 0,-1-2 0 0 0,-1-1 0 0 0,1-1 1 0 0,-1-1-1 0 0,-1-1 0 0 0,1-1 0 0 0,14-10 320 0 0,-12 1-355 0 0</inkml:trace>
  <inkml:trace contextRef="#ctx0" brushRef="#br0" timeOffset="232.651">733 290 3636 0 0,'-20'-123'1847'0'0,"15"108"-1380"0"0,0 1 1 0 0,-2-1-1 0 0,0 1 0 0 0,0 1 0 0 0,-2 0 1 0 0,1 0-1 0 0,-2 0 0 0 0,0 1 0 0 0,0 0 1 0 0,-1 1-1 0 0,-4-3-467 0 0,14 13 45 0 0,0 0 1 0 0,0 0-1 0 0,0 1 1 0 0,0-1-1 0 0,0 1 1 0 0,0-1-1 0 0,0 0 0 0 0,-1 1 1 0 0,1 0-1 0 0,0-1 1 0 0,0 1-1 0 0,0 0 1 0 0,0 0-1 0 0,0-1 0 0 0,-1 1 1 0 0,1 0-1 0 0,0 0 1 0 0,0 0-1 0 0,0 1 1 0 0,-1-1-1 0 0,1 0 0 0 0,0 0 1 0 0,0 1-1 0 0,0-1 1 0 0,0 0-1 0 0,0 1 1 0 0,0-1-1 0 0,0 1 0 0 0,-1 0 1 0 0,2-1-1 0 0,-1 1 1 0 0,0 0-1 0 0,0-1 1 0 0,0 1-1 0 0,0 0 0 0 0,0 0 1 0 0,0 0-1 0 0,1 0 1 0 0,-1 0-1 0 0,0 0 1 0 0,1 0-1 0 0,-1 0 0 0 0,1 0 1 0 0,-1 0-1 0 0,1 0 1 0 0,0 0-1 0 0,-1 1 1 0 0,1-1-1 0 0,0 0 0 0 0,0 0 1 0 0,0 0-1 0 0,0 0 1 0 0,0 1-1 0 0,0-1 1 0 0,0 0-1 0 0,0 0 0 0 0,0 0 1 0 0,1 1-46 0 0,-13 88 104 0 0,12-87-21 0 0,11 256 348 0 0,10-25-3993 0 0,-9 204 3562 0 0,-29-187-4555 0 0,9-162 2013 0 0,8-50 1373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2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6 171 1792 0 0,'-5'155'5272'0'0,"6"-146"-5151"0"0,0 0 0 0 0,1 1-1 0 0,0-1 1 0 0,1-1 0 0 0,0 1 0 0 0,1 0 0 0 0,0-1 0 0 0,0 1-1 0 0,0-1 1 0 0,1 0 0 0 0,1-1 0 0 0,-1 1 0 0 0,1-1-1 0 0,0 0 1 0 0,1-1 0 0 0,0 1 0 0 0,0-1 0 0 0,0-1 0 0 0,1 1-1 0 0,0-1 1 0 0,0 0 0 0 0,0-1 0 0 0,4 2-121 0 0,120 28 817 0 0,-41-30-3086 0 0,-90-3 2134 0 0,0-1-1 0 0,0 0 1 0 0,0 0-1 0 0,0 0 1 0 0,1 0-1 0 0,-1 0 1 0 0,0 0-1 0 0,0-1 1 0 0,0 1-1 0 0,0 0 1 0 0,0 0-1 0 0,0-1 1 0 0,0 1-1 0 0,0-1 1 0 0,0 1-1 0 0,0-1 1 0 0,0 1-1 0 0,0-1 0 0 0,0 0 1 0 0,0 1-1 0 0,-1-1 1 0 0,1 0-1 0 0,0 0 1 0 0,0 0-1 0 0,-1 1 1 0 0,1-1-1 0 0,0 0 1 0 0,-1 0-1 0 0,1 0 1 0 0,-1 0-1 0 0,1 0 1 0 0,-1 0-1 0 0,0 0 1 0 0,1 0-1 0 0,-1 0 1 0 0,0-1-1 0 0,0 1 0 0 0,0 0 1 0 0,0 0-1 0 0,0 0 1 0 0,0 0 135 0 0,-3-6-1247 0 0</inkml:trace>
  <inkml:trace contextRef="#ctx0" brushRef="#br0" timeOffset="250.228">134 374 1808 0 0,'11'-7'6770'0'0,"24"-2"-5984"0"0,-35 9-674 0 0,67-11 640 0 0,20-5-1541 0 0,-33-2-3332 0 0,-42 9 1609 0 0,-11 8 1210 0 0</inkml:trace>
  <inkml:trace contextRef="#ctx0" brushRef="#br0" timeOffset="504.8">18 76 1404 0 0,'-1'-5'1580'0'0,"-1"2"-360"0"0,2-1-140 0 0,0-1-135 0 0,2 0-109 0 0,1 0-140 0 0,2 0-224 0 0,1-1-140 0 0,12-6-220 0 0,3 0-136 0 0,-3 6-140 0 0,5 1 12 0 0,2 3-444 0 0,-8 2-420 0 0,-8 0-373 0 0,9 0 37 0 0,2 0 48 0 0,1 0 76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2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14 101 1164 0 0,'0'0'127'0'0,"-1"0"1"0"0,1 0-1 0 0,-1 0 0 0 0,1 0 1 0 0,0 0-1 0 0,-1 0 0 0 0,1 0 1 0 0,-1 0-1 0 0,1 0 0 0 0,0 0 1 0 0,-1 0-1 0 0,1 0 0 0 0,-1 0 1 0 0,1 0-1 0 0,0 0 0 0 0,-1 0 1 0 0,1 0-1 0 0,0 0 0 0 0,-1 0 1 0 0,1-1-1 0 0,-1 1 0 0 0,1 0 1 0 0,0 0-1 0 0,-1-1 0 0 0,1 1 1 0 0,0 0-1 0 0,0 0 0 0 0,-1-1 1 0 0,1 1-1 0 0,0 0 0 0 0,0-1 1 0 0,-1 1-1 0 0,1 0 0 0 0,0-1 1 0 0,0 1-1 0 0,0 0 0 0 0,-1-1 1 0 0,1 1-1 0 0,0-1 0 0 0,0 1 1 0 0,0 0-1 0 0,0-1 0 0 0,0 1-127 0 0,14 146 1213 0 0,-6-123-1157 0 0,2-1 0 0 0,0-1 0 0 0,2 1 0 0 0,0-2 0 0 0,1 0 1 0 0,1 0-1 0 0,1-1 0 0 0,1-1 0 0 0,1-1 0 0 0,0 0 0 0 0,1-1 0 0 0,1-1 0 0 0,0-1 0 0 0,1 0 0 0 0,1-2 0 0 0,0 0 0 0 0,0-1 1 0 0,1-1-1 0 0,0-2 0 0 0,1 0 0 0 0,0-1 0 0 0,1-1 0 0 0,-1-1 0 0 0,1-1 0 0 0,0-2 0 0 0,0 0-56 0 0,-18-4-178 0 0,0 0 1 0 0,0 0-1 0 0,-1 0 0 0 0,1-1 0 0 0,-1 0 1 0 0,0 0-1 0 0,0 0 0 0 0,0-1 0 0 0,0 0 0 0 0,-1 0 1 0 0,1 0-1 0 0,-1 0 0 0 0,0-1 0 0 0,0 0 1 0 0,-1 0-1 0 0,1 0 0 0 0,-1 0 0 0 0,0 0 1 0 0,-1-1-1 0 0,1 1 0 0 0,-1-1 0 0 0,0 0 1 0 0,0 1-1 0 0,-1-1 0 0 0,0 0 0 0 0,0 0 0 0 0,0 0 1 0 0,-1 0-1 0 0,0 0 0 0 0,0 0 0 0 0,0-1 1 0 0,-1 1-1 0 0,0 0 0 0 0,0 1 0 0 0,-2-6 178 0 0,3-19-1264 0 0</inkml:trace>
  <inkml:trace contextRef="#ctx0" brushRef="#br0" timeOffset="199.774">542 152 888 0 0,'-43'-151'6343'0'0,"62"180"-5389"0"0,-7-7-908 0 0,-2 0 0 0 0,0 1 1 0 0,-1 0-1 0 0,-1 1 0 0 0,-1 0 1 0 0,-2 0-1 0 0,0 1 0 0 0,-1-1 1 0 0,-2 1-1 0 0,0 0 0 0 0,-2 0 1 0 0,-1 0-1 0 0,-1 0 0 0 0,-1-1 1 0 0,-1 1-1 0 0,-1-1 0 0 0,-1 0 1 0 0,-1 0-1 0 0,-1 0 0 0 0,-1-1 1 0 0,-2 0-1 0 0,0-1 0 0 0,-5 7-46 0 0,-15-6-2611 0 0,29-23 1250 0 0,-5-16-1388 0 0,5 3 1392 0 0</inkml:trace>
  <inkml:trace contextRef="#ctx0" brushRef="#br0" timeOffset="420.068">878 116 1132 0 0,'8'17'4364'0'0,"-7"35"-3550"0"0,-1-42-346 0 0,55 221 1333 0 0,-5-52-3259 0 0,-50-177 536 0 0,0-2-397 0 0,-3 3-49 0 0,-14 8-8 0 0</inkml:trace>
  <inkml:trace contextRef="#ctx0" brushRef="#br0" timeOffset="866.852">862 71 1292 0 0,'5'-1'136'0'0,"0"1"1"0"0,0 0-1 0 0,0 1 0 0 0,1-1 0 0 0,-1 1 0 0 0,0 0 1 0 0,0 0-1 0 0,-1 1 0 0 0,1-1 0 0 0,0 1 1 0 0,0 0-1 0 0,-1 0 0 0 0,1 1 0 0 0,-1 0 0 0 0,0-1 1 0 0,1 1-1 0 0,-1 1 0 0 0,-1-1 0 0 0,1 1 1 0 0,0-1-1 0 0,-1 1 0 0 0,0 0 0 0 0,0 0 0 0 0,0 0 1 0 0,0 1-1 0 0,-1-1 0 0 0,1 2-136 0 0,63 133 1343 0 0,6 113 899 0 0,-49-268-1878 0 0,50-162-1410 0 0,-47 95 740 0 0,29-44-102 0 0,-42 126 362 0 0,0 12 101 0 0,-1 2 0 0 0,0-1 0 0 0,-1 1 0 0 0,-1 1-1 0 0,0 0 1 0 0,-1 0 0 0 0,0 1 0 0 0,-1 0 0 0 0,-1 1 0 0 0,5 13-55 0 0,9 15 131 0 0,123 276-1096 0 0,-110-240-1704 0 0,-25-57 1284 0 0,-3-5-33 0 0</inkml:trace>
  <inkml:trace contextRef="#ctx0" brushRef="#br0" timeOffset="1208.781">1710 136 1756 0 0,'-2'-2'485'0'0,"-3"-3"3324"0"0,28 29-2712 0 0,43 50-625 0 0,3-4 0 0 0,3-2 0 0 0,63 44-472 0 0,-16-40-5278 0 0,-107-67 3965 0 0</inkml:trace>
  <inkml:trace contextRef="#ctx0" brushRef="#br0" timeOffset="1458.205">2297 106 1392 0 0,'6'127'4025'0'0,"-11"-100"-3727"0"0,0 0 1 0 0,-2 1 0 0 0,-1-2 0 0 0,-1 1 0 0 0,-1-1 0 0 0,-1-1-1 0 0,-2 0 1 0 0,0-1 0 0 0,-13 16-299 0 0,10-14-92 0 0,-24 35-516 0 0,11-32-2914 0 0,28-30 2118 0 0,3-3 4 0 0</inkml:trace>
  <inkml:trace contextRef="#ctx0" brushRef="#br0" timeOffset="1737.528">2528 81 936 0 0,'11'8'3394'0'0,"1"30"-2820"0"0,-10-29-162 0 0,92 219 2047 0 0,-87-217-2508 0 0,0 0 0 0 0,0 0 0 0 0,1 0 0 0 0,0-1 0 0 0,1 0 0 0 0,0-1 0 0 0,0 0 0 0 0,1 0 0 0 0,1-1 0 0 0,-1-1 0 0 0,1 1 0 0 0,0-2 0 0 0,1 1 0 0 0,0-2 0 0 0,0 0 0 0 0,0 0 0 0 0,7 1 49 0 0,57-18-3379 0 0,-51-4 2144 0 0</inkml:trace>
  <inkml:trace contextRef="#ctx0" brushRef="#br0" timeOffset="1972.925">3051 82 2068 0 0,'-14'64'3765'0'0,"8"-6"-2992"0"0,6-38-616 0 0,-1-1 0 0 0,-1-1 0 0 0,-1 1 0 0 0,-1 0 0 0 0,0-1 0 0 0,-1 1-1 0 0,-1-1 1 0 0,-1 0 0 0 0,-1-1 0 0 0,0 0 0 0 0,-3 3-157 0 0,0-3-46 0 0,-45 42-4160 0 0,54-59 3262 0 0,2 0-312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2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81 366 1460 0 0,'-23'2'3552'0'0,"21"-1"-3526"0"0,0 1 0 0 0,0-1 0 0 0,0 1 0 0 0,0-1 0 0 0,1 1-1 0 0,-1-1 1 0 0,0 1 0 0 0,1 0 0 0 0,-1 0 0 0 0,1 0 0 0 0,-1 0 0 0 0,1 0 0 0 0,0 0 0 0 0,0 0 0 0 0,0 0 0 0 0,0 1 0 0 0,0-1 0 0 0,1 0 0 0 0,-1 1 0 0 0,1-1 0 0 0,-1 0 0 0 0,1 1 0 0 0,0-1-1 0 0,0 1 1 0 0,0-1 0 0 0,0 0 0 0 0,1 1 0 0 0,-1-1 0 0 0,0 1 0 0 0,1-1 0 0 0,0 0 0 0 0,0 1 0 0 0,-1-1 0 0 0,1 0 0 0 0,1 1-26 0 0,21 108 545 0 0,21 188-959 0 0,-73-211-3173 0 0,15-74 2255 0 0</inkml:trace>
  <inkml:trace contextRef="#ctx0" brushRef="#br0" timeOffset="249.038">80 173 976 0 0,'32'-29'668'0'0,"0"1"-68"0"0,1 1-120 0 0,8 4-104 0 0,-3 3-80 0 0,3 0-28 0 0,-6 10-24 0 0,1 0-264 0 0,5 5-12 0 0,-4 5-76 0 0,-21 0-104 0 0,27 13-92 0 0,-22 1-104 0 0,-7 2-188 0 0,-7 4-616 0 0</inkml:trace>
  <inkml:trace contextRef="#ctx0" brushRef="#br0" timeOffset="495.894">17 603 1556 0 0,'-14'8'802'0'0,"15"-8"-679"0"0,-1 1-1 0 0,0-1 0 0 0,0 1 1 0 0,0-1-1 0 0,1 1 0 0 0,-1-1 1 0 0,0 0-1 0 0,0 1 0 0 0,0-1 1 0 0,0 1-1 0 0,0-1 0 0 0,0 1 1 0 0,0-1-1 0 0,0 1 0 0 0,0-1 1 0 0,0 1-1 0 0,0-1 0 0 0,0 1 1 0 0,0-1-1 0 0,0 0 0 0 0,-1 1 1 0 0,1-1-1 0 0,0 1 0 0 0,0-1 1 0 0,0 0-1 0 0,-1 1 0 0 0,1-1 1 0 0,0 1-1 0 0,-1-1 0 0 0,1 0 1 0 0,0 1-1 0 0,-1-1 0 0 0,1 0-122 0 0,328-55 1684 0 0,-264 47-1632 0 0,-29 1-85 0 0,0 2 0 0 0,0 2-1 0 0,1 0 1 0 0,-1 3 0 0 0,1 1 0 0 0,-1 1-1 0 0,0 2 1 0 0,0 2 0 0 0,0 1 0 0 0,29 10 33 0 0,-61-14 52 0 0,1 0 1 0 0,-2 0 0 0 0,1 0-1 0 0,0 1 1 0 0,0-1-1 0 0,-1 1 1 0 0,0 0 0 0 0,0-1-1 0 0,0 1 1 0 0,0 0 0 0 0,-1 0-1 0 0,1 0 1 0 0,-1 0-1 0 0,0 0 1 0 0,0 1 0 0 0,0-1-1 0 0,-1 0 1 0 0,0 1 0 0 0,0-1-1 0 0,0 0 1 0 0,0 0-1 0 0,0 1 1 0 0,-1-1 0 0 0,0 0-1 0 0,0 1-52 0 0,3 49-138 0 0,3-31 0 0 0,9 63-3497 0 0,-14-84 2304 0 0,0-1-101 0 0,0 8 16 0 0</inkml:trace>
  <inkml:trace contextRef="#ctx0" brushRef="#br0" timeOffset="683.003">764 501 1956 0 0,'2'-8'952'0'0,"-2"3"-128"0"0,2-2-180 0 0,-2 0-200 0 0,1 2-160 0 0,-1-1-168 0 0,0 1-60 0 0,0 0-8 0 0,4 0-404 0 0,-2 3-124 0 0,1-6-184 0 0,1 4-520 0 0,3 1-152 0 0</inkml:trace>
  <inkml:trace contextRef="#ctx0" brushRef="#br0" timeOffset="964.49">1075 779 1460 0 0,'2'66'4781'0'0,"-2"-65"-4343"0"0,0-1-6 0 0,0 0-38 0 0,-8 2 195 0 0,-1-18-250 0 0,9 6-446 0 0,0-1 0 0 0,2 0 0 0 0,-1 0 0 0 0,1 0 0 0 0,1 0-1 0 0,0 1 1 0 0,0 0 0 0 0,1-1 0 0 0,1 1 0 0 0,-1 0-1 0 0,2 1 1 0 0,-1-1 0 0 0,1 1 0 0 0,1 0 0 0 0,0 1 0 0 0,0 0-1 0 0,0 0 1 0 0,1 0 0 0 0,0 1 0 0 0,1 0 0 0 0,0 0 0 0 0,0 1-1 0 0,0 1 1 0 0,8-5 107 0 0,-12 10-44 0 0,0 0 0 0 0,0-1 1 0 0,0 1-1 0 0,0 1 0 0 0,0-1 0 0 0,0 1 0 0 0,0 0 0 0 0,0 0 0 0 0,-1 0 1 0 0,1 1-1 0 0,0 0 0 0 0,-1-1 0 0 0,1 2 0 0 0,-1-1 0 0 0,0 0 0 0 0,1 1 1 0 0,-1 0-1 0 0,0 0 0 0 0,-1 0 0 0 0,1 1 0 0 0,-1-1 0 0 0,1 1 0 0 0,1 3 44 0 0,10 10-72 0 0</inkml:trace>
  <inkml:trace contextRef="#ctx0" brushRef="#br0" timeOffset="1448.872">1351 703 4892 0 0,'15'25'19'0'0,"-12"-18"-9"0"0,0 0 1 0 0,0 0-1 0 0,1 0 0 0 0,0 0 0 0 0,1 0 1 0 0,-1-1-1 0 0,1 0 0 0 0,0 0 1 0 0,1 0-1 0 0,-1 0 0 0 0,1-1 1 0 0,0 0-1 0 0,1-1 0 0 0,-1 1 0 0 0,1-1 1 0 0,0 0-1 0 0,0-1 0 0 0,0 1 1 0 0,1-2-1 0 0,-1 1 0 0 0,1-1 1 0 0,-1 0-1 0 0,8 1-10 0 0,0-3-72 0 0,0 0 1 0 0,0-1-1 0 0,-1-1 1 0 0,1 0-1 0 0,0-1 1 0 0,0-1-1 0 0,-1 0 0 0 0,0-1 1 0 0,0 0-1 0 0,0-1 1 0 0,-1-1-1 0 0,1 0 1 0 0,-2-1-1 0 0,1 0 1 0 0,-1-1-1 0 0,0-1 1 0 0,-1 0-1 0 0,0 0 0 0 0,-1-1 1 0 0,0 0-1 0 0,-1-1 1 0 0,0 0-1 0 0,5-9 72 0 0,-13 19 41 0 0,0 0-1 0 0,-1 0 0 0 0,1 0 1 0 0,0 1-1 0 0,-1-1 0 0 0,1 0 1 0 0,-1-1-1 0 0,1 1 0 0 0,-1 0 1 0 0,0 0-1 0 0,0 0 0 0 0,0 0 1 0 0,0 0-1 0 0,-1 0 0 0 0,1 0 1 0 0,0 0-1 0 0,-1 0 0 0 0,1 0 1 0 0,-1 0-1 0 0,0 0 0 0 0,0 0 1 0 0,0 0-1 0 0,0 1 0 0 0,0-1 1 0 0,0 0-1 0 0,0 1 0 0 0,0-1 1 0 0,-1 0-1 0 0,1 1 0 0 0,-1-1 1 0 0,1 1-1 0 0,-1 0 0 0 0,0 0 1 0 0,1 0-1 0 0,-1-1 0 0 0,0 2 1 0 0,0-1-1 0 0,0 0 0 0 0,0 0 1 0 0,0 0-1 0 0,0 1 0 0 0,0-1-40 0 0,-87-16 1350 0 0,72 19-1234 0 0,0 1 1 0 0,1 1-1 0 0,0 0 1 0 0,0 1-1 0 0,0 0 1 0 0,1 2-1 0 0,-1 0 1 0 0,1 0-1 0 0,1 2 1 0 0,0 0-1 0 0,0 0 1 0 0,1 1-1 0 0,0 1 1 0 0,0 0-1 0 0,1 1 1 0 0,1 0-1 0 0,0 1 1 0 0,-7 12-117 0 0,15-22 11 0 0,1 1 0 0 0,0 0 0 0 0,0-1 1 0 0,0 1-1 0 0,0 0 0 0 0,1 0 0 0 0,-1 0 0 0 0,1 1 0 0 0,0-1 1 0 0,0 0-1 0 0,1 0 0 0 0,-1 1 0 0 0,1-1 0 0 0,0 0 0 0 0,0 1 1 0 0,0-1-1 0 0,1 0 0 0 0,0 0 0 0 0,0 1 0 0 0,0-1 1 0 0,0 0-1 0 0,0 0 0 0 0,1 0 0 0 0,0 0 0 0 0,0 0 0 0 0,0 0 1 0 0,0-1-1 0 0,0 1 0 0 0,1-1 0 0 0,0 1 0 0 0,0-1 0 0 0,0 0 1 0 0,0 0-1 0 0,0 0 0 0 0,0-1 0 0 0,1 1 0 0 0,0-1 1 0 0,-1 0-1 0 0,1 0 0 0 0,0 0 0 0 0,0 0 0 0 0,0-1 0 0 0,0 1 1 0 0,0-1-1 0 0,0 0 0 0 0,1 0 0 0 0,-1-1 0 0 0,0 1 0 0 0,1-1 1 0 0,-1 0-1 0 0,2 0-11 0 0,8 1-66 0 0,1-1 0 0 0,-1 0 0 0 0,0-1-1 0 0,1 0 1 0 0,-1-1 0 0 0,0-1 0 0 0,0-1 0 0 0,0 0 0 0 0,0 0 0 0 0,-1-1 0 0 0,0-1 0 0 0,0 0 0 0 0,0-1-1 0 0,-1-1 1 0 0,0 0 0 0 0,0 0 0 0 0,-1-1 0 0 0,0 0 0 0 0,0-1 0 0 0,-1-1 0 0 0,-1 0 0 0 0,0 0 0 0 0,0 0-1 0 0,-1-1 1 0 0,-1-1 0 0 0,0 1 0 0 0,0-1 0 0 0,3-11 66 0 0,-5 1-85 0 0,-2 0-1 0 0,0 0 1 0 0,-1 0 0 0 0,-2-1 0 0 0,0 1-1 0 0,-2 0 1 0 0,0 0 0 0 0,-5-20 85 0 0,-9-29 1235 0 0,-3 1 0 0 0,-3 0 0 0 0,-4 2 0 0 0,-33-65-1235 0 0,60 134 25 0 0,-1 0-1 0 0,0 1 0 0 0,0-1 0 0 0,0 1 1 0 0,0-1-1 0 0,0 1 0 0 0,0-1 1 0 0,0 1-1 0 0,0-1 0 0 0,0 1 0 0 0,0-1 1 0 0,0 1-1 0 0,-1-1 0 0 0,1 1 0 0 0,0-1 1 0 0,0 1-1 0 0,0-1 0 0 0,-1 0 1 0 0,1 1-1 0 0,0-1 0 0 0,-1 1 0 0 0,1-1 1 0 0,0 0-1 0 0,-1 1 0 0 0,1-1 0 0 0,0 0 1 0 0,-1 1-1 0 0,1-1 0 0 0,0 0 0 0 0,-1 1 1 0 0,1-1-1 0 0,-1 0 0 0 0,1 0 1 0 0,-1 0-1 0 0,1 0 0 0 0,-1 1 0 0 0,1-1 1 0 0,-1 0-1 0 0,1 0 0 0 0,-1 0 0 0 0,1 0 1 0 0,-1 0-1 0 0,1 0 0 0 0,0 0 1 0 0,-1 0-1 0 0,1 0 0 0 0,-1 0 0 0 0,1-1 1 0 0,-1 1-1 0 0,1 0 0 0 0,-1 0-24 0 0,-2 48 95 0 0,36 128-46 0 0,66 166-2485 0 0,-1 0-4690 0 0,-84-292 5850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3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2104 0 0,'2'-5'1076'0'0,"3"5"-128"0"0,-5-2-184 0 0,4 1-228 0 0,-3-1-107 0 0,-1 0-197 0 0,2 2-32 0 0,-4 2-532 0 0,-3-2-245 0 0,3 2-779 0 0,-1 1 68 0 0,-1 2 4 0 0</inkml:trace>
  <inkml:trace contextRef="#ctx0" brushRef="#br0" timeOffset="1">21 267 964 0 0,'0'7'1072'0'0,"0"-2"-164"0"0,2-4-264 0 0,-2-1-228 0 0,2 4-52 0 0,2-3-680 0 0,-4-1-532 0 0,0 2 44 0 0,3-4-648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3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1580 0 0,'20'41'820'0'0,"-2"1"0"0"0,-2 0 0 0 0,-2 1 0 0 0,-1 0 1 0 0,-3 2-1 0 0,-1-1 0 0 0,-3 1 0 0 0,-1 0 0 0 0,-2 9-820 0 0,-4-40 60 0 0,-1 0 1 0 0,0 0 0 0 0,-1-1-1 0 0,-1 1 1 0 0,0-1 0 0 0,-1 1-1 0 0,0-1 1 0 0,-1 0-1 0 0,0-1 1 0 0,-1 0 0 0 0,-1 0-1 0 0,-4 5-60 0 0,-69 61-1752 0 0,-24-45-3526 0 0,87-33 4048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5 956 0 0,'-19'-5'3746'0'0,"-34"47"-2493"0"0,53-42-1225 0 0,-13 17 178 0 0,1 0 0 0 0,0 0 0 0 0,2 1 0 0 0,0 0-1 0 0,1 1 1 0 0,0 0 0 0 0,2 1 0 0 0,0-1 0 0 0,2 1 0 0 0,0 1-1 0 0,1-1 1 0 0,1 1 0 0 0,1-1 0 0 0,1 1 0 0 0,1 19-206 0 0,2-17-4 0 0,1-1-1 0 0,1 0 1 0 0,1 0 0 0 0,1-1 0 0 0,1 1 0 0 0,1-1-1 0 0,1 0 1 0 0,0-1 0 0 0,2 0 0 0 0,2 2 4 0 0,38 44-1636 0 0,-7-43-2993 0 0,-42-23 3029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3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1648 0 0,'59'-20'13282'0'0,"-64"43"-23293"0"0,-9-7 8068 0 0,4-10 715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3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218 914 996 0 0,'10'62'1989'0'0,"-10"-46"-1733"0"0,0-1 0 0 0,2 1 0 0 0,0 0 0 0 0,1-1 0 0 0,0 1-1 0 0,1-1 1 0 0,1 0 0 0 0,1 0 0 0 0,0-1 0 0 0,0 0 0 0 0,2 0 0 0 0,0 0 0 0 0,0-1 0 0 0,1 0-1 0 0,1-1 1 0 0,0 0 0 0 0,1 0 0 0 0,0-1 0 0 0,0 0 0 0 0,1-1 0 0 0,1 0-256 0 0,122 12 1185 0 0,-116-22-1055 0 0,10-6-132 0 0,-1-2 1 0 0,0 0-1 0 0,0-2 0 0 0,-1-2 1 0 0,-1 0-1 0 0,0-2 0 0 0,-1 0 0 0 0,0-2 1 0 0,-1-1-1 0 0,-1-1 0 0 0,-1 0 0 0 0,0-2 1 0 0,3-6 1 0 0,120-112-168 0 0,-108 98 89 0 0,1 2 0 0 0,2 2 1 0 0,1 1-1 0 0,2 2 0 0 0,1 2 1 0 0,1 2-1 0 0,2 2 0 0 0,32-13 79 0 0,-67 35-34 0 0,0 0 0 0 0,0 1 1 0 0,1 1-1 0 0,-1 0 0 0 0,1 1 0 0 0,0 0 0 0 0,0 0 0 0 0,0 2 1 0 0,0 0-1 0 0,0 0 0 0 0,0 1 0 0 0,0 1 0 0 0,0 0 0 0 0,-1 0 0 0 0,1 2 1 0 0,-1 0-1 0 0,1 0 0 0 0,-1 1 0 0 0,-1 0 0 0 0,1 1 0 0 0,-1 0 1 0 0,0 1-1 0 0,0 1 0 0 0,0-1 0 0 0,-1 2 0 0 0,-1-1 0 0 0,1 1 0 0 0,-2 1 1 0 0,1 0-1 0 0,-1 0 0 0 0,-1 1 0 0 0,1-1 0 0 0,-2 2 0 0 0,0-1 1 0 0,0 1-1 0 0,-1 0 0 0 0,0 0 0 0 0,-1 0 0 0 0,-1 1 0 0 0,0 0 1 0 0,-1-1-1 0 0,1 8 34 0 0,-4-11-250 0 0,-1-1 0 0 0,0 1 0 0 0,0-1 0 0 0,-1 1 0 0 0,0-1 0 0 0,0 0 0 0 0,-1 0 0 0 0,0 0 0 0 0,-1-1 0 0 0,1 1 0 0 0,-1-1 0 0 0,-1 0 0 0 0,0-1 0 0 0,1 1 0 0 0,-2-1 0 0 0,1 0 0 0 0,-1-1 0 0 0,0 1 1 0 0,0-1-1 0 0,-5 2 250 0 0,-20 14-1518 0 0</inkml:trace>
  <inkml:trace contextRef="#ctx0" brushRef="#br0" timeOffset="453.285">1 446 988 0 0,'1'-1'98'0'0,"-1"1"-1"0"0,1-1 1 0 0,0 1 0 0 0,0 0-1 0 0,-1-1 1 0 0,1 1-1 0 0,0 0 1 0 0,0 0 0 0 0,0-1-1 0 0,-1 1 1 0 0,1 0 0 0 0,0 0-1 0 0,0 0 1 0 0,0 0-1 0 0,0 0 1 0 0,-1 0 0 0 0,1 0-1 0 0,0 1 1 0 0,0-1 0 0 0,0 0-1 0 0,-1 0 1 0 0,1 1-1 0 0,0-1 1 0 0,0 0 0 0 0,-1 1-1 0 0,1-1 1 0 0,0 1 0 0 0,0-1-1 0 0,-1 1 1 0 0,1-1-1 0 0,-1 1 1 0 0,1-1 0 0 0,0 1-1 0 0,-1 0 1 0 0,1-1 0 0 0,-1 1-1 0 0,0 0 1 0 0,1-1-1 0 0,-1 1 1 0 0,1 0 0 0 0,-1 0-1 0 0,0 0 1 0 0,0-1 0 0 0,1 1-1 0 0,-1 0 1 0 0,0 0-1 0 0,0 0 1 0 0,0-1 0 0 0,0 1-1 0 0,0 0 1 0 0,0 0-1 0 0,0 0 1 0 0,0 0 0 0 0,0-1-1 0 0,-1 1 1 0 0,1 0 0 0 0,0 0-98 0 0,48 267 2450 0 0,-22-170-2455 0 0,-10-30-3398 0 0,-8-57 663 0 0,-4-10 1313 0 0</inkml:trace>
  <inkml:trace contextRef="#ctx0" brushRef="#br0" timeOffset="667.913">397 602 1708 0 0,'7'26'3985'0'0,"-2"-5"-3478"0"0,37 184 464 0 0,-42-203-1925 0 0,-5 1-295 0 0,-18 11-53 0 0,4-8-140 0 0</inkml:trace>
  <inkml:trace contextRef="#ctx0" brushRef="#br0" timeOffset="933.634">26 381 1008 0 0,'10'-17'4462'0'0,"5"-3"-1987"0"0,1 11-7987 0 0,-9 8 3967 0 0</inkml:trace>
  <inkml:trace contextRef="#ctx0" brushRef="#br0" timeOffset="1103.939">328 300 1080 0 0,'20'10'8080'0'0,"-5"-4"-7562"0"0,-1 7-3990 0 0,18 18 565 0 0,-22-20 1744 0 0</inkml:trace>
  <inkml:trace contextRef="#ctx0" brushRef="#br0" timeOffset="1567.802">906 476 1100 0 0,'10'-3'2635'0'0,"-14"16"737"0"0,-11 4-3197 0 0,0 1-1 0 0,2 0 1 0 0,0 0 0 0 0,1 2 0 0 0,1 0 0 0 0,0 0 0 0 0,2 0 0 0 0,1 2 0 0 0,0-1 0 0 0,1 1 0 0 0,2 0 0 0 0,0 0 0 0 0,1 0 0 0 0,1 14-175 0 0,4-33-17 0 0,1 0 0 0 0,0 0 0 0 0,0 0 1 0 0,0-1-1 0 0,0 1 0 0 0,0 0 1 0 0,1-1-1 0 0,-1 0 0 0 0,1 1 1 0 0,0-1-1 0 0,0 0 0 0 0,-1 0 0 0 0,1-1 1 0 0,1 1-1 0 0,-1-1 0 0 0,0 1 1 0 0,0-1-1 0 0,0 0 0 0 0,1 0 0 0 0,-1 0 1 0 0,1-1-1 0 0,-1 1 0 0 0,0-1 1 0 0,1 0-1 0 0,-1 0 0 0 0,1 0 1 0 0,-1 0-1 0 0,1-1 0 0 0,-1 0 0 0 0,0 1 1 0 0,1-1-1 0 0,-1 0 0 0 0,0 0 1 0 0,1-1-1 0 0,-1 1 0 0 0,0-1 1 0 0,0 0-1 0 0,2-1 17 0 0,10-3-139 0 0,0-2 1 0 0,0 1-1 0 0,-1-2 1 0 0,0 0-1 0 0,-1-1 1 0 0,0 0-1 0 0,0-1 1 0 0,-1 0-1 0 0,0-1 1 0 0,-1 0-1 0 0,-1-1 1 0 0,0 0-1 0 0,-1-1 1 0 0,0 0-1 0 0,-1 0 1 0 0,0-1-1 0 0,-1 0 1 0 0,3-14 138 0 0,3-9-12 0 0,-2 0 0 0 0,-2-1-1 0 0,-2 0 1 0 0,-1-1 0 0 0,-2 1 0 0 0,-2-1 0 0 0,-2-10 12 0 0,-52-169 3020 0 0,15 160-900 0 0,35 59-1851 0 0,-17 46 439 0 0,36 165-1476 0 0,53 135-8367 0 0,-61-305 7814 0 0</inkml:trace>
  <inkml:trace contextRef="#ctx0" brushRef="#br0" timeOffset="2265.898">2086 376 1088 0 0,'13'-8'8139'0'0,"6"39"-8381"0"0,-11-9 719 0 0,17 70-485 0 0,-4 1 0 0 0,-3 0 0 0 0,-5 2 1 0 0,-4-1-1 0 0,-3 22 8 0 0,-6-113-189 0 0,0 0-1 0 0,1 0 1 0 0,-1 0 0 0 0,-1 0-1 0 0,1 0 1 0 0,0-1 0 0 0,-1 1 0 0 0,0 0-1 0 0,0 0 1 0 0,1 0 0 0 0,-2 0-1 0 0,1 0 1 0 0,0-1 0 0 0,-1 1 0 0 0,1-1-1 0 0,-1 1 1 0 0,1-1 0 0 0,-1 1-1 0 0,0-1 1 0 0,0 0 0 0 0,-1 0-1 0 0,1 0 1 0 0,0 0 0 0 0,0 0 0 0 0,-1-1-1 0 0,0 1 1 0 0,1-1 0 0 0,-1 1-1 0 0,0-1 1 0 0,1 0 0 0 0,-1 0 0 0 0,0 0-1 0 0,-2 0 190 0 0,-8-4-1328 0 0</inkml:trace>
  <inkml:trace contextRef="#ctx0" brushRef="#br0" timeOffset="2515.606">2197 195 996 0 0,'7'-5'215'0'0,"0"-2"-35"0"0,0 1-1 0 0,1 0 1 0 0,-1 0 0 0 0,1 1 0 0 0,0 0 0 0 0,1 1-1 0 0,-1-1 1 0 0,1 2 0 0 0,0-1 0 0 0,0 1-1 0 0,0 0 1 0 0,1 1 0 0 0,-1 0 0 0 0,8 0-180 0 0,-10 4 111 0 0,0 1 0 0 0,0 0 0 0 0,0 0 0 0 0,0 1 0 0 0,-1 0 0 0 0,0 0 0 0 0,0 0 0 0 0,0 1 0 0 0,0 0 0 0 0,-1 0 1 0 0,1 0-1 0 0,-1 1 0 0 0,-1 0 0 0 0,1 0 0 0 0,-1 0 0 0 0,0 0 0 0 0,0 1 0 0 0,-1-1 0 0 0,0 1 0 0 0,0 0 0 0 0,-1 0 0 0 0,0 0 1 0 0,0 1-1 0 0,0-1 0 0 0,-1 0 0 0 0,0 1 0 0 0,-1-1 0 0 0,0 6-111 0 0,-4 6 79 0 0,-1 0 1 0 0,-1-1-1 0 0,0 1 0 0 0,-2-2 1 0 0,0 1-1 0 0,-1-1 0 0 0,-1 0 1 0 0,0-1-1 0 0,-1 0 0 0 0,-1 0 1 0 0,-1-2-1 0 0,0 1 0 0 0,-1-2 1 0 0,0 0-1 0 0,-1 0 0 0 0,0-1 1 0 0,-1-1-1 0 0,-1-1 0 0 0,1 0 1 0 0,-2-1-1 0 0,-2 0-79 0 0,-37 18-2187 0 0,52-25-1133 0 0,13-6 1939 0 0</inkml:trace>
  <inkml:trace contextRef="#ctx0" brushRef="#br0" timeOffset="2777.916">3267 514 1684 0 0,'12'16'3758'0'0,"-26"34"-2981"0"0,10-39-409 0 0,-8 28-139 0 0,-1-1 1 0 0,-2-1 0 0 0,-2 0 0 0 0,-1-1 0 0 0,-2-1 0 0 0,-2 0 0 0 0,-1-2 0 0 0,-1-1-1 0 0,-12 11-229 0 0,33-39-226 0 0,0-1-1 0 0,1 0 1 0 0,-1 0-1 0 0,-1 0 1 0 0,1 0-1 0 0,0-1 1 0 0,-1 1-1 0 0,1-1 0 0 0,-1 0 1 0 0,0 0-1 0 0,0 0 1 0 0,0 0-1 0 0,0-1 1 0 0,0 0-1 0 0,0 1 1 0 0,0-2-1 0 0,0 1 0 0 0,0 0 1 0 0,0-1-1 0 0,-1 0 1 0 0,1 0-1 0 0,0 0 1 0 0,0 0-1 0 0,-1-1 1 0 0,0 0 226 0 0,-23-14-1280 0 0</inkml:trace>
  <inkml:trace contextRef="#ctx0" brushRef="#br0" timeOffset="3010.679">2995 319 1520 0 0,'33'2'3595'0'0,"14"35"-2569"0"0,-46-36-972 0 0,61 66 401 0 0,-2 2 1 0 0,-3 3-1 0 0,-3 3 0 0 0,-4 1 0 0 0,12 30-455 0 0,-31-44-860 0 0,-22-16-2962 0 0,-12-37 2443 0 0,-12 2-143 0 0</inkml:trace>
  <inkml:trace contextRef="#ctx0" brushRef="#br0" timeOffset="3291.231">2732 416 944 0 0,'-16'8'327'0'0,"1"1"1"0"0,0 1-1 0 0,1 0 0 0 0,0 1 0 0 0,1 1 1 0 0,0 0-1 0 0,0 1 0 0 0,2 0 0 0 0,0 1 0 0 0,0 0 1 0 0,1 1-1 0 0,1 0 0 0 0,0 1 0 0 0,1 0 1 0 0,1 0-1 0 0,1 0 0 0 0,0 1 0 0 0,1 0 1 0 0,1 0-1 0 0,0 1 0 0 0,0 8-327 0 0,5 1 80 0 0,2-1 0 0 0,0 0 0 0 0,1 0 0 0 0,2 0 0 0 0,1 0 1 0 0,1-1-1 0 0,1 0 0 0 0,1-1 0 0 0,1 0 0 0 0,1 0 0 0 0,1-1 0 0 0,1-1 0 0 0,1 0 0 0 0,1-1 0 0 0,1-1 0 0 0,1 0 1 0 0,1-1-1 0 0,0-1 0 0 0,1-1 0 0 0,1-1 0 0 0,1-1 0 0 0,0-1 0 0 0,1 0 0 0 0,1-2 0 0 0,3 1-80 0 0,-9-4-499 0 0,0 0-1 0 0,0 0 1 0 0,1-2-1 0 0,0 0 1 0 0,0-1 0 0 0,1-2-1 0 0,0 1 1 0 0,0-2-1 0 0,0-1 1 0 0,14 0 499 0 0,6-6-1335 0 0,27-17-98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3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515 278 1412 0 0,'-27'57'2508'0'0,"-264"458"1323"0"0,286-505-4190 0 0,-1-1 0 0 0,0 0-1 0 0,-1-1 1 0 0,1 1-1 0 0,-2-1 1 0 0,1-1-1 0 0,-1 1 1 0 0,0-1 0 0 0,-1-1-1 0 0,0 0 1 0 0,0 0-1 0 0,-1 0 360 0 0,-8-1-1250 0 0</inkml:trace>
  <inkml:trace contextRef="#ctx0" brushRef="#br0" timeOffset="247.42">1 449 3148 0 0,'36'-19'5200'0'0,"2"34"-4868"0"0,0 1 1 0 0,-2 2-1 0 0,0 1 1 0 0,-1 2-1 0 0,-1 2 0 0 0,28 24-332 0 0,158 142-316 0 0,-85-50-6470 0 0,-124-128 5426 0 0</inkml:trace>
  <inkml:trace contextRef="#ctx0" brushRef="#br0" timeOffset="497.259">844 661 1212 0 0,'19'22'5732'0'0,"1"82"-4782"0"0,22-8-3319 0 0,-14-74 1066 0 0,-15-14 721 0 0</inkml:trace>
  <inkml:trace contextRef="#ctx0" brushRef="#br0" timeOffset="750.341">1301 871 2224 0 0,'7'72'4331'0'0,"-32"37"-3140"0"0,14-72-647 0 0,3-4-459 0 0,-13 44-364 0 0,1-29-2699 0 0,14-42 560 0 0,6-6 1110 0 0</inkml:trace>
  <inkml:trace contextRef="#ctx0" brushRef="#br0" timeOffset="998.854">2028 309 1400 0 0,'-71'36'3896'0'0,"46"-14"-3644"0"0,1 2 0 0 0,0 0 0 0 0,2 1 1 0 0,1 2-1 0 0,1 0 0 0 0,1 1 0 0 0,2 1 1 0 0,0 0-1 0 0,2 1 0 0 0,0 5-252 0 0,11-24-98 0 0,-29 67-764 0 0,3-39-2526 0 0,21-33 1878 0 0</inkml:trace>
  <inkml:trace contextRef="#ctx0" brushRef="#br0" timeOffset="1249.093">1560 379 1924 0 0,'42'-10'7164'0'0,"36"65"-7050"0"0,-68-46 451 0 0,233 197-2308 0 0,-167-142-2514 0 0,-54-44 2826 0 0</inkml:trace>
  <inkml:trace contextRef="#ctx0" brushRef="#br0" timeOffset="1524.648">2165 576 1236 0 0,'5'-3'153'0'0,"0"1"1"0"0,0 0-1 0 0,1 0 0 0 0,-1 0 1 0 0,1 1-1 0 0,-1 0 0 0 0,1 0 1 0 0,-1 0-1 0 0,1 1 0 0 0,0-1 1 0 0,-1 1-1 0 0,1 1 0 0 0,0-1 1 0 0,-1 1-1 0 0,1 0 0 0 0,-1 0 1 0 0,1 1-1 0 0,-1 0 0 0 0,1 0 1 0 0,-1 0-1 0 0,0 0 0 0 0,0 1 1 0 0,0 0-1 0 0,0 0 0 0 0,-1 0 1 0 0,1 1-1 0 0,-1 0 0 0 0,0-1 1 0 0,0 1-1 0 0,0 1 0 0 0,0-1 1 0 0,-1 1-1 0 0,0-1 0 0 0,0 1 1 0 0,0 0-1 0 0,0 0 0 0 0,-1 0 1 0 0,0 1-1 0 0,0-1 0 0 0,0 0 1 0 0,-1 1-1 0 0,0-1 0 0 0,0 1 1 0 0,0 0-1 0 0,0-1 0 0 0,-1 4-153 0 0,-37 106 2211 0 0,38-113-2268 0 0,0 0 0 0 0,0 0-1 0 0,1-1 1 0 0,-1 1 0 0 0,0-1-1 0 0,1 1 1 0 0,-1-1 0 0 0,1 0 0 0 0,0 1-1 0 0,-1-1 1 0 0,1 0 0 0 0,0 0-1 0 0,0 0 1 0 0,0 0 0 0 0,0 0-1 0 0,0-1 1 0 0,0 1 0 0 0,0-1 0 0 0,0 1-1 0 0,0-1 1 0 0,0 0 0 0 0,0 1-1 0 0,0-1 1 0 0,0 0 0 0 0,0 0-1 0 0,0-1 1 0 0,0 1 0 0 0,0 0-1 0 0,0-1 1 0 0,0 1 0 0 0,0-1 0 0 0,0 0-1 0 0,0 0 1 0 0,0 1 0 0 0,0-1-1 0 0,0-1 1 0 0,-1 1 0 0 0,1 0-1 0 0,0 0 58 0 0,140-67-5923 0 0,-108 48 4585 0 0</inkml:trace>
  <inkml:trace contextRef="#ctx0" brushRef="#br0" timeOffset="1794.513">2899 676 1368 0 0,'-145'255'6491'0'0,"65"-159"-6932"0"0,5-64-3790 0 0,57-30 2836 0 0</inkml:trace>
  <inkml:trace contextRef="#ctx0" brushRef="#br0" timeOffset="1992.004">2972 498 2068 0 0,'36'1'5635'0'0,"28"-21"-5085"0"0,-45 13-128 0 0,93-32-821 0 0,57-19-4330 0 0,-132 46 3414 0 0</inkml:trace>
  <inkml:trace contextRef="#ctx0" brushRef="#br0" timeOffset="2165.704">3633 353 1400 0 0,'4'0'1000'0'0,"-1"1"-148"0"0,1-1-76 0 0,-1 2-164 0 0,-1-2-4 0 0,2 0-127 0 0,-2 0-5 0 0,1 0-96 0 0,1 0-348 0 0,-3 0-24 0 0,5-3 0 0 0,-1 1-764 0 0,0-1 63 0 0,17-11-871 0 0,-1 3 120 0 0</inkml:trace>
  <inkml:trace contextRef="#ctx0" brushRef="#br0" timeOffset="2431.564">4119 321 1404 0 0,'-18'58'4525'0'0,"-39"22"-3439"0"0,54-76-900 0 0,-38 39-28 0 0,-1-1 0 0 0,-3-3 0 0 0,-1-1 0 0 0,-2-3 0 0 0,-1-1 0 0 0,-1-3 0 0 0,-15 4-158 0 0,-31 8-3834 0 0,93-43 2421 0 0,-3-4 29 0 0</inkml:trace>
  <inkml:trace contextRef="#ctx0" brushRef="#br0" timeOffset="2682.819">4814 1 1036 0 0,'-29'8'4241'0'0,"8"12"-3930"0"0,0 0 1 0 0,1 2-1 0 0,1 0 0 0 0,2 1 0 0 0,0 1 0 0 0,1 0 1 0 0,1 2-1 0 0,2-1 0 0 0,0 2 0 0 0,2 0 1 0 0,1 0-1 0 0,-3 15-311 0 0,-41 87 88 0 0,45-107-762 0 0,-1-1 0 0 0,-2 0-1 0 0,0-1 1 0 0,-1 0 0 0 0,0-1-1 0 0,-2 0 1 0 0,0-1 0 0 0,-2-1 0 0 0,-10 9 674 0 0,2-8-1100 0 0</inkml:trace>
  <inkml:trace contextRef="#ctx0" brushRef="#br0" timeOffset="2944.782">4416 141 1392 0 0,'48'39'3893'0'0,"234"259"-969"0"0,-180-198-7813 0 0,-92-89 3501 0 0</inkml:trace>
  <inkml:trace contextRef="#ctx0" brushRef="#br0" timeOffset="3288.655">5043 481 836 0 0,'41'148'5395'0'0,"-18"-35"-1966"0"0,-3-228-2489 0 0,-16 94-955 0 0,0 1 0 0 0,1 0 0 0 0,2 0 0 0 0,0 1 0 0 0,1 0 0 0 0,1 0 0 0 0,0 0 0 0 0,2 1 0 0 0,0 1 0 0 0,1 0 0 0 0,0 0 0 0 0,9-7 15 0 0,-18 21-10 0 0,0 0 0 0 0,-1 1 0 0 0,1-1 0 0 0,0 1 0 0 0,0 0 0 0 0,1-1 0 0 0,-1 1 0 0 0,0 1-1 0 0,1-1 1 0 0,-1 0 0 0 0,1 1 0 0 0,0 0 0 0 0,-1 0 0 0 0,1 0 0 0 0,0 0 0 0 0,0 0 0 0 0,-1 1 0 0 0,1 0 0 0 0,0 0-1 0 0,0 0 1 0 0,0 0 0 0 0,0 1 0 0 0,0-1 0 0 0,-1 1 0 0 0,1 0 0 0 0,0 0 0 0 0,-1 0 0 0 0,1 1 0 0 0,-1-1 0 0 0,1 1-1 0 0,-1 0 1 0 0,1 0 0 0 0,-1 0 0 0 0,0 0 0 0 0,0 1 0 0 0,0-1 0 0 0,0 1 0 0 0,-1 0 0 0 0,1 0 0 0 0,1 2 10 0 0,88 137-57 0 0,-87-133 51 0 0,38 100-1086 0 0,8 13-4901 0 0,-40-104 4796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3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87 1392 0 0,'52'-86'3028'0'0,"-82"199"-1486"0"0,7-42-1251 0 0,-4-1 1 0 0,-3-1 0 0 0,-3-2-1 0 0,-3-1 1 0 0,-2-2-1 0 0,-4-1 1 0 0,-2-3-1 0 0,-3-1 1 0 0,-2-2-1 0 0,-8 2-291 0 0,-34 11 199 0 0,90-70-409 0 0,-1-9 63 0 0,1-1 0 0 0,1 1 0 0 0,-1-1-1 0 0,2 1 1 0 0,-1-1 0 0 0,1 1 0 0 0,1 0 0 0 0,-1-1-1 0 0,2 1 1 0 0,-1 0 0 0 0,1 0 0 0 0,1 0 0 0 0,-1 0-1 0 0,2 1 1 0 0,-1 0 0 0 0,1-1 0 0 0,0 1 0 0 0,3-2 147 0 0,-3 2-159 0 0,62-72-1384 0 0,-56 74 1320 0 0</inkml:trace>
  <inkml:trace contextRef="#ctx0" brushRef="#br0" timeOffset="340.417">175 644 4192 0 0,'115'112'114'0'0,"-102"-95"-76"0"0,0-1 1 0 0,2 0-1 0 0,0-1 1 0 0,0-1 0 0 0,2-1-1 0 0,-1 0 1 0 0,2-1 0 0 0,-1 0-1 0 0,2-2 1 0 0,0 0 0 0 0,0-1-1 0 0,0-1 1 0 0,6 1-39 0 0,-4-3-46 0 0,0-1 1 0 0,0-1-1 0 0,0-1 1 0 0,1 0-1 0 0,-1-2 0 0 0,1 0 1 0 0,-1-2-1 0 0,1 0 1 0 0,-1-2-1 0 0,0 0 1 0 0,0-1-1 0 0,0-1 1 0 0,0-1-1 0 0,-1-1 0 0 0,0-1 1 0 0,0-1-1 0 0,-1 0 1 0 0,0-2-1 0 0,0 0 1 0 0,-1-1-1 0 0,2-3 46 0 0,-16 10 19 0 0,0 0 0 0 0,0-1 0 0 0,-1 1 0 0 0,0-1 0 0 0,0 0-1 0 0,0 0 1 0 0,-1 0 0 0 0,0 0 0 0 0,0 0 0 0 0,0-1 0 0 0,-1 1 0 0 0,0 0 0 0 0,0-1 0 0 0,-1 1 0 0 0,0-1 0 0 0,0 1-1 0 0,0-1 1 0 0,-1 1 0 0 0,0-1 0 0 0,0 1 0 0 0,-1-1 0 0 0,0 1 0 0 0,0 0 0 0 0,0 0 0 0 0,-1 0 0 0 0,0 0 0 0 0,0 1-1 0 0,0-1 1 0 0,-1 1 0 0 0,0-1 0 0 0,0 1 0 0 0,0 0 0 0 0,-1 1 0 0 0,1-1 0 0 0,-1 1 0 0 0,0 0 0 0 0,0 0 0 0 0,-1 0-1 0 0,-3-1-18 0 0,4 3 51 0 0,-1 1 0 0 0,0-1 0 0 0,0 1 0 0 0,0 0 0 0 0,0 1 0 0 0,0-1 0 0 0,0 1 0 0 0,0 1 0 0 0,0-1 0 0 0,0 1 0 0 0,0 0 0 0 0,0 0 0 0 0,0 0 0 0 0,0 1 0 0 0,0 0 0 0 0,1 0 0 0 0,-1 1 0 0 0,1 0 0 0 0,-1 0 0 0 0,1 0 0 0 0,0 0 0 0 0,0 1 0 0 0,1 0 0 0 0,-1 0 0 0 0,1 0 0 0 0,0 1 0 0 0,0-1 0 0 0,0 1 0 0 0,0 0 0 0 0,1 0 0 0 0,0 0 0 0 0,0 0 0 0 0,1 1 0 0 0,-1 0 0 0 0,1-1 0 0 0,0 1 0 0 0,0 0 0 0 0,1 0 0 0 0,0 0 0 0 0,0 0 0 0 0,0 0 0 0 0,1 0 0 0 0,0 3-51 0 0,1 2 17 0 0,-1 0 0 0 0,2 0-1 0 0,0 0 1 0 0,0-1 0 0 0,1 1 0 0 0,0-1-1 0 0,1 1 1 0 0,0-1 0 0 0,0 0-1 0 0,2 0 1 0 0,-1-1 0 0 0,1 0 0 0 0,0 0-1 0 0,1 0 1 0 0,0-1 0 0 0,0 1-1 0 0,1-2 1 0 0,0 1 0 0 0,0-1-1 0 0,1 0 1 0 0,0-1 0 0 0,0 0 0 0 0,0-1-1 0 0,1 1 1 0 0,0-2 0 0 0,0 0-1 0 0,0 0 1 0 0,1 0 0 0 0,-1-2 0 0 0,1 1-1 0 0,0-1 1 0 0,9 0-17 0 0,-5 0-84 0 0,0 0 0 0 0,1-2 0 0 0,-1 0 0 0 0,1 0 0 0 0,-1-2-1 0 0,0 0 1 0 0,0 0 0 0 0,1-2 0 0 0,-2 0 0 0 0,1 0 0 0 0,0-2 0 0 0,-1 0 0 0 0,0 0 0 0 0,0-1 0 0 0,-1-1 0 0 0,0 0-1 0 0,0-1 1 0 0,-1 0 0 0 0,0-1 0 0 0,-1-1 0 0 0,0 0 0 0 0,0 0 0 0 0,-2-1 0 0 0,1 0 0 0 0,-1-1 0 0 0,-1 0-1 0 0,0 0 1 0 0,-1-1 0 0 0,-1 0 0 0 0,0 0 0 0 0,4-15 84 0 0,-2-12-123 0 0,-1-4 25 0 0</inkml:trace>
  <inkml:trace contextRef="#ctx0" brushRef="#br0" timeOffset="509.714">1394 572 4524 0 0,'-13'-197'1148'0'0,"-13"21"2617"0"0,113 574-2309 0 0,-79-170-4150 0 0,-10-208 2011 0 0,-1-1 0 0 0,-1-1 1 0 0,0 1-1 0 0,-1 0 0 0 0,-2-1 0 0 0,0 0 1 0 0,0 0-1 0 0,-10 15 683 0 0,-4-8-1365 0 0</inkml:trace>
  <inkml:trace contextRef="#ctx0" brushRef="#br0" timeOffset="681.559">1304 851 1048 0 0,'17'-15'1044'0'0,"5"0"-176"0"0,-1 1-144 0 0,0 1-244 0 0,1 3-36 0 0,3 0-228 0 0,5 0-16 0 0,0 0-500 0 0,0 0-196 0 0,2 8-820 0 0,11-8 16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2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182 112 1344 0 0,'-18'45'695'0'0,"2"0"0"0"0,1 1 0 0 0,3 1 0 0 0,2 0 0 0 0,2 0 0 0 0,2 1 0 0 0,0 37-695 0 0,7-79 67 0 0,0-1 1 0 0,0 0 0 0 0,0 0 0 0 0,0-1-1 0 0,1 1 1 0 0,-1 0 0 0 0,1 0 0 0 0,1-1-1 0 0,-1 1 1 0 0,1-1 0 0 0,-1 1 0 0 0,1-1-1 0 0,0 0 1 0 0,1 0 0 0 0,-1-1 0 0 0,1 1-1 0 0,0-1 1 0 0,0 1 0 0 0,0-1 0 0 0,0 0-1 0 0,0-1 1 0 0,1 1 0 0 0,-1-1 0 0 0,1 0-1 0 0,0 0 1 0 0,-1 0 0 0 0,1-1 0 0 0,0 1-1 0 0,0-1 1 0 0,3 0-68 0 0,152 18 953 0 0,-159-19-953 0 0,20 1-459 0 0,0-1-1 0 0,0-1 0 0 0,-1-1 1 0 0,1-1-1 0 0,-1 0 1 0 0,1-2-1 0 0,-1 0 0 0 0,-1-1 1 0 0,1-2-1 0 0,-1 0 1 0 0,0 0-1 0 0,12-9 460 0 0,-9 0-1503 0 0</inkml:trace>
  <inkml:trace contextRef="#ctx0" brushRef="#br0" timeOffset="277.494">191 417 1588 0 0,'-11'-4'4634'0'0,"28"-4"-1222"0"0,277-40-3812 0 0,-209 22-5026 0 0,-79 21 3890 0 0</inkml:trace>
  <inkml:trace contextRef="#ctx0" brushRef="#br0" timeOffset="539.013">1 132 2016 0 0,'0'-8'960'0'0,"0"1"-48"0"0,3 1-180 0 0,6-9-124 0 0,2 3-99 0 0,7 0 3 0 0,3-3-52 0 0,9 5-204 0 0,6 2-80 0 0,1 0-176 0 0,9 1 4 0 0,-3-3-560 0 0,5 3-208 0 0,-4 1-629 0 0,4 6 57 0 0,-23 0-136 0 0</inkml:trace>
  <inkml:trace contextRef="#ctx0" brushRef="#br0" timeOffset="707.26">1080 64 1600 0 0,'-32'133'3758'0'0,"-46"152"-1545"0"0,78-284-2205 0 0,-56 129-485 0 0,-10-69-3281 0 0,42-54 2294 0 0</inkml:trace>
  <inkml:trace contextRef="#ctx0" brushRef="#br0" timeOffset="911.579">618 179 1236 0 0,'14'-5'5645'0'0,"30"50"-5217"0"0,-28-28 126 0 0,304 250 444 0 0,-294-248-1139 0 0,-11-9-367 0 0,-1 0 0 0 0,0 0 0 0 0,-1 1 0 0 0,0 1 1 0 0,-1 0-1 0 0,0 1 0 0 0,-1 0 0 0 0,-1 1 0 0 0,0 0 1 0 0,8 15 507 0 0,-11-5-1410 0 0</inkml:trace>
  <inkml:trace contextRef="#ctx0" brushRef="#br0" timeOffset="1190.754">475 752 1960 0 0,'-1'-1'5697'0'0,"46"-1"-4553"0"0,339 4 301 0 0,-198-4-4182 0 0,-133 3 1542 0 0,117-20-2201 0 0,-125 5 1826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395 571 1036 0 0,'-116'14'5751'0'0,"94"-9"-5339"0"0,1 1 0 0 0,-1 1 0 0 0,1 1 0 0 0,1 1 0 0 0,0 1 0 0 0,0 1 0 0 0,1 1 0 0 0,0 0-1 0 0,1 1 1 0 0,0 2 0 0 0,-6 6-412 0 0,21-19 27 0 0,1-1-1 0 0,-1 1 1 0 0,1 0-1 0 0,0 0 0 0 0,0 0 1 0 0,0 0-1 0 0,0 0 1 0 0,0 1-1 0 0,0-1 1 0 0,0 1-1 0 0,1-1 0 0 0,-1 1 1 0 0,1 0-1 0 0,0-1 1 0 0,0 1-1 0 0,0 0 1 0 0,0 0-1 0 0,0 0 0 0 0,1 0 1 0 0,-1 0-1 0 0,1 0 1 0 0,0 0-1 0 0,0 0 1 0 0,0 0-1 0 0,0 0 0 0 0,0 0 1 0 0,1 0-1 0 0,0 0 1 0 0,-1 0-1 0 0,1 0 1 0 0,0 0-1 0 0,0-1 0 0 0,0 1 1 0 0,1 0-1 0 0,-1-1 1 0 0,1 1-1 0 0,0-1 0 0 0,-1 1 1 0 0,1-1-1 0 0,0 0 1 0 0,0 1-1 0 0,1-1 1 0 0,-1 0-1 0 0,0-1 0 0 0,1 1 1 0 0,-1 0-1 0 0,1-1 1 0 0,-1 1-1 0 0,1-1 1 0 0,0 0-1 0 0,0 0 0 0 0,0 0 1 0 0,-1 0-1 0 0,1 0 1 0 0,0-1-1 0 0,0 1 1 0 0,1-1-27 0 0,16 3-85 0 0,-1-1 0 0 0,1-1 0 0 0,0 0 0 0 0,0-2 0 0 0,-1 0 0 0 0,1-1 0 0 0,-1-1 0 0 0,1-1 0 0 0,-1-1 1 0 0,0-1-1 0 0,7-3 85 0 0,-20 7-22 0 0,1 1-52 0 0,0 0 0 0 0,-1 0 0 0 0,1-1-1 0 0,0 0 1 0 0,0 0 0 0 0,-1-1 0 0 0,1 0 0 0 0,-1 0 0 0 0,0 0-1 0 0,0-1 1 0 0,0 0 0 0 0,0 0 0 0 0,-1-1 0 0 0,0 0 0 0 0,1 1-1 0 0,-2-2 1 0 0,1 1 0 0 0,-1 0 0 0 0,0-1 0 0 0,0 0 0 0 0,0 0-1 0 0,-1 0 1 0 0,0-1 0 0 0,0 1 0 0 0,2-7 74 0 0,-6 9-5 0 0,0 0 1 0 0,0 0 0 0 0,0 1-1 0 0,0-1 1 0 0,-1 0-1 0 0,1 0 1 0 0,-1 1-1 0 0,0-1 1 0 0,0 1 0 0 0,0-1-1 0 0,-1 1 1 0 0,1 0-1 0 0,-1 0 1 0 0,0 0-1 0 0,0 0 1 0 0,0 0 0 0 0,0 1-1 0 0,0-1 1 0 0,-1 1-1 0 0,1 0 1 0 0,-1 0-1 0 0,1 0 1 0 0,-1 1 0 0 0,0-1-1 0 0,0 1 1 0 0,0 0-1 0 0,0 0 1 0 0,0 0-1 0 0,-3 0 5 0 0,-125-14 313 0 0,37 31-94 0 0,120-5-329 0 0,137-25-485 0 0,-149 12 518 0 0,0 0 1 0 0,-1 0-1 0 0,1-1 0 0 0,-1 0 1 0 0,0-1-1 0 0,0-1 0 0 0,0 0 1 0 0,0 0-1 0 0,-1-1 0 0 0,0-1 1 0 0,0 0-1 0 0,-1 0 1 0 0,0-1-1 0 0,0-1 0 0 0,-1 0 1 0 0,0 0-1 0 0,0 0 0 0 0,-1-1 1 0 0,-1 0-1 0 0,1-1 0 0 0,-2 0 1 0 0,1 0-1 0 0,3-11 77 0 0,7-152 379 0 0,-65-19 1615 0 0,21 117 145 0 0,17 129-1028 0 0,22 166-791 0 0,5-93-1004 0 0,6 0 1 0 0,5-2-1 0 0,6-1 1 0 0,12 18 683 0 0,-43-129-415 0 0,2 0 0 0 0,-1-1 0 0 0,1 0 1 0 0,1 0-1 0 0,0 0 0 0 0,1-1 0 0 0,0 0 0 0 0,0 0 0 0 0,1 0 1 0 0,0-1-1 0 0,1 0 0 0 0,0-1 0 0 0,0 0 0 0 0,1 0 0 0 0,0-1 1 0 0,1-1-1 0 0,-1 1 0 0 0,1-2 0 0 0,4 2 415 0 0,20 4-1317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1452 0 0,'10'-5'1372'0'0,"-1"0"-216"0"0,-2 3-152 0 0,1-1-187 0 0,-3 1-161 0 0,-3-3-284 0 0,1 5-256 0 0,-1-3-12 0 0,2 0-744 0 0,-3 1-609 0 0,3 0 81 0 0,-2 1 56 0 0,-2-1-168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962 475 1480 0 0,'-64'88'4753'0'0,"21"-33"-3585"0"0,-261 341 3136 0 0,266-354-4377 0 0,-1-2-1 0 0,-2-1 1 0 0,-2-3 0 0 0,-2-1-1 0 0,-6 2 74 0 0,45-32-254 0 0,0-1 1 0 0,-1 0-1 0 0,0 0 0 0 0,0 0 0 0 0,0-1 0 0 0,0 0 0 0 0,0 0 0 0 0,0-1 0 0 0,-1 0 0 0 0,1 0 0 0 0,-1 0 0 0 0,0-1 0 0 0,1-1 1 0 0,-1 1-1 0 0,0-1 0 0 0,0 0 0 0 0,1-1 0 0 0,-1 0 0 0 0,-1 0 254 0 0,-110-73-3845 0 0,91 38 2592 0 0</inkml:trace>
  <inkml:trace contextRef="#ctx0" brushRef="#br0" timeOffset="249.606">304 13 1080 0 0,'11'-3'212'0'0,"0"0"1"0"0,1 1-1 0 0,-1 0 0 0 0,0 1 0 0 0,1 0 1 0 0,-1 0-1 0 0,0 1 0 0 0,1 1 1 0 0,-1 0-1 0 0,1 1 0 0 0,-1 0 0 0 0,0 0 1 0 0,0 1-1 0 0,0 1 0 0 0,-1 0 0 0 0,1 0 1 0 0,-1 1-1 0 0,0 1 0 0 0,0-1 0 0 0,0 2 1 0 0,-1-1-1 0 0,0 1 0 0 0,0 1 1 0 0,1 1-213 0 0,422 427 3029 0 0,-365-367-2933 0 0,106 103 19 0 0,-46-74-3124 0 0,-80-78 93 0 0,-27-17 1482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 0 0,'0'23'1309'0'0,"2"98"2407"0"0,-2-106-3605 0 0,1-1 1 0 0,0 1-1 0 0,1 0 1 0 0,0 0-1 0 0,2-1 1 0 0,-1 1-1 0 0,2-1 1 0 0,0 0-1 0 0,0-1 1 0 0,2 1-1 0 0,-1-1 0 0 0,2 0 1 0 0,0 0-1 0 0,0-1 1 0 0,1 0-1 0 0,1-1 1 0 0,0 0-1 0 0,1 0-111 0 0,-8-8-134 0 0,0-1 1 0 0,1 1-1 0 0,-1-1 0 0 0,1 0 0 0 0,0 0 0 0 0,0 0 0 0 0,0 0 0 0 0,0-1 0 0 0,0 0 0 0 0,0 0 0 0 0,0 0 0 0 0,0 0 0 0 0,0 0 0 0 0,1-1 0 0 0,-1 0 0 0 0,0 0 0 0 0,0 0 1 0 0,1 0-1 0 0,-1-1 0 0 0,0 0 0 0 0,0 1 0 0 0,0-2 0 0 0,0 1 0 0 0,0 0 0 0 0,0-1 0 0 0,0 0 0 0 0,0 0 0 0 0,0 0 0 0 0,-1 0 0 0 0,1-1 0 0 0,-1 1 0 0 0,0-1 1 0 0,1 0-1 0 0,-1 0 0 0 0,2-3 134 0 0,13-10-1248 0 0</inkml:trace>
  <inkml:trace contextRef="#ctx0" brushRef="#br0" timeOffset="246.378">392 72 2148 0 0,'8'2'5278'0'0,"-7"107"-3156"0"0,-7-85-1961 0 0,-1-1 0 0 0,-1 0 0 0 0,-1 0 0 0 0,-1-1 0 0 0,-1-1 0 0 0,-1 1 0 0 0,-1-2 0 0 0,-1 0 0 0 0,-4 4-161 0 0,10-15-190 0 0,0 1 1 0 0,0-1 0 0 0,-1 0 0 0 0,-1-1-1 0 0,1 0 1 0 0,-1-1 0 0 0,-1 0-1 0 0,1 0 1 0 0,-1-1 0 0 0,0-1 0 0 0,-1 0-1 0 0,-3 1 190 0 0,-20 0-2851 0 0,33-5 1507 0 0,-1-4 60 0 0,-12-11 34 0 0</inkml:trace>
  <inkml:trace contextRef="#ctx0" brushRef="#br0" timeOffset="571.591">687 116 1048 0 0,'-4'20'7422'0'0,"-5"8"-5473"0"0,-10 46-1993 0 0,18-60 138 0 0,-1-2-33 0 0,1-1 0 0 0,0 1 1 0 0,0-1-1 0 0,1 1 0 0 0,1-1 0 0 0,0 1 0 0 0,1-1 0 0 0,0 1 0 0 0,0-1 0 0 0,1 0 0 0 0,1 0 0 0 0,0 0 0 0 0,0-1 0 0 0,7 11-61 0 0,-6-13-16 0 0,0 0 0 0 0,1-1 0 0 0,1 1 1 0 0,-1-1-1 0 0,1-1 0 0 0,0 1 0 0 0,0-1 0 0 0,1 0 0 0 0,0-1 0 0 0,0 0 0 0 0,1 0 0 0 0,-1-1 0 0 0,1 1 0 0 0,0-2 0 0 0,0 0 0 0 0,0 0 0 0 0,0 0 0 0 0,5-1 16 0 0,106-20-3533 0 0,-49-35-1019 0 0,-67 41 3252 0 0</inkml:trace>
  <inkml:trace contextRef="#ctx0" brushRef="#br0" timeOffset="838.14">826 294 1712 0 0,'-4'2'796'0'0,"1"-2"12"0"0,3 0-12 0 0,-2 0-228 0 0,4 0 16 0 0,1-2-55 0 0,3 2-45 0 0,1-3-60 0 0,2 0-120 0 0,14-4-336 0 0,2-3 4 0 0,1 0-476 0 0,-3 0-493 0 0,-1-9-343 0 0,-1 4 32 0 0,-5 0 8 0 0</inkml:trace>
  <inkml:trace contextRef="#ctx0" brushRef="#br0" timeOffset="1098.315">593 122 1148 0 0,'-4'0'1196'0'0,"4"-1"-148"0"0,2 1-240 0 0,2-2-48 0 0,1 0-75 0 0,15-6-69 0 0,3 1-136 0 0,3-1-156 0 0,1 1-132 0 0,7 1-316 0 0,8-1 12 0 0,-2-1-528 0 0,0 3-805 0 0,1-2 81 0 0,0 4-140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1816 0 0,'6'13'3946'0'0,"-1"28"-2943"0"0,-5-35-778 0 0,59 339 1122 0 0,-58-342-1818 0 0,4 19 471 0 0,-8-10-5235 0 0,-3-7 3896 0 0</inkml:trace>
  <inkml:trace contextRef="#ctx0" brushRef="#br0" timeOffset="449.892">3 124 1216 0 0,'0'0'70'0'0,"0"1"0"0"0,0 0-1 0 0,0-1 1 0 0,0 1 0 0 0,1 0 0 0 0,-1-1-1 0 0,0 1 1 0 0,0-1 0 0 0,1 1 0 0 0,-1-1-1 0 0,0 1 1 0 0,1-1 0 0 0,-1 1 0 0 0,1-1-1 0 0,-1 1 1 0 0,1-1 0 0 0,-1 1 0 0 0,1-1-1 0 0,-1 0 1 0 0,1 1 0 0 0,-1-1 0 0 0,1 0-1 0 0,-1 1 1 0 0,1-1 0 0 0,0 0 0 0 0,-1 0-1 0 0,1 0 1 0 0,0 1 0 0 0,-1-1 0 0 0,1 0-1 0 0,-1 0 1 0 0,1 0 0 0 0,0 0 0 0 0,-1 0 0 0 0,1 0-1 0 0,0 0 1 0 0,-1-1 0 0 0,1 1 0 0 0,0 0-1 0 0,-1 0 1 0 0,1 0 0 0 0,-1-1 0 0 0,1 1-1 0 0,0 0 1 0 0,-1 0 0 0 0,1-1 0 0 0,-1 1-1 0 0,1-1 1 0 0,-1 1 0 0 0,1 0 0 0 0,-1-1-1 0 0,0 1 1 0 0,1-1 0 0 0,-1 1 0 0 0,1-1-1 0 0,-1 1 1 0 0,0-1 0 0 0,1 0 0 0 0,-1 1-1 0 0,0-1 1 0 0,0 1 0 0 0,1-1 0 0 0,-1 0-1 0 0,0 1 1 0 0,0-1 0 0 0,0 0 0 0 0,0 0-70 0 0,36 47 604 0 0,9 27-36 0 0,-29-45-359 0 0,1 0 0 0 0,0-1-1 0 0,3-1 1 0 0,0-1-1 0 0,1-1 1 0 0,14 12-209 0 0,-32-36-5 0 0,1 0 1 0 0,0 0-1 0 0,-1-1 1 0 0,1 1-1 0 0,-1-1 0 0 0,1 0 1 0 0,-1 0-1 0 0,0 0 0 0 0,1 0 1 0 0,-1-1-1 0 0,0 1 0 0 0,0-1 1 0 0,0 0-1 0 0,0 0 0 0 0,0 0 1 0 0,0 0-1 0 0,0-1 0 0 0,-1 1 1 0 0,1-1-1 0 0,-1 1 0 0 0,0-1 1 0 0,0 0-1 0 0,0 0 1 0 0,0 0-1 0 0,0 0 0 0 0,-1 0 1 0 0,1-1-1 0 0,-1 1 0 0 0,0 0 1 0 0,0-1-1 0 0,0 1 0 0 0,0-1 1 0 0,-1 1-1 0 0,1-1 0 0 0,-1-3 5 0 0,52-265-125 0 0,-36 192 982 0 0,-16 79-759 0 0,0 1 3 0 0,0 1-81 0 0,0-1-1 0 0,0 0 0 0 0,0 1 1 0 0,1-1-1 0 0,-1 0 0 0 0,0 0 1 0 0,1 1-1 0 0,-1-1 0 0 0,0 0 1 0 0,1 0-1 0 0,-1 0 0 0 0,0 1 1 0 0,1-1-1 0 0,-1 0 1 0 0,0 0-1 0 0,1 0 0 0 0,-1 0 1 0 0,0 0-1 0 0,1 0 0 0 0,-1 0 1 0 0,0 0-1 0 0,1 0 0 0 0,-1 0 1 0 0,1 0-1 0 0,-1 0 0 0 0,0 0 1 0 0,1 0-1 0 0,-1 0 1 0 0,0 0-1 0 0,1 0 0 0 0,-1 0-19 0 0,96 400 145 0 0,-43-223-6460 0 0,-52-162 5043 0 0</inkml:trace>
  <inkml:trace contextRef="#ctx0" brushRef="#br0" timeOffset="883.607">737 120 2136 0 0,'17'-3'5442'0'0,"26"31"-5281"0"0,-39-25 207 0 0,257 175 1171 0 0,-85-63-5101 0 0,-148-103 924 0 0,-26-11 1364 0 0</inkml:trace>
  <inkml:trace contextRef="#ctx0" brushRef="#br0" timeOffset="1146.347">1325 35 1664 0 0,'3'14'3477'0'0,"-17"44"-1937"0"0,-77 164 1088 0 0,48-124-3874 0 0,41-93-3569 0 0,7-10 3435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2:0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1324 0 0,'9'179'4859'0'0,"-12"-142"-4305"0"0,-2 0 0 0 0,-2-1 0 0 0,-1 0 0 0 0,-2 0 0 0 0,-1-1 1 0 0,-15 31-555 0 0,16-40 52 0 0,0-1 0 0 0,-1-1 0 0 0,-1 1 0 0 0,-2-2 0 0 0,0 0 1 0 0,-2-1-1 0 0,0 0 0 0 0,-7 5-52 0 0,4-16-1634 0 0,14-9-4215 0 0,10-5 4383 0 0</inkml:trace>
  <inkml:trace contextRef="#ctx0" brushRef="#br0" timeOffset="325.444">395 524 1048 0 0,'7'-3'4206'0'0,"20"-19"8437"0"0,-1-1-6306 0 0,7 7-12244 0 0,-28 13 3379 0 0,-5 3 404 0 0,0 0 157 0 0,-36-5-5300 0 0,24 7 6049 0 0,0-2-237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4 177 1768 0 0,'-4'-13'6152'0'0,"7"65"-5273"0"0,2-31-896 0 0,0 0-1 0 0,2 0 0 0 0,0 0 0 0 0,2-1 0 0 0,0 0 0 0 0,1 0 1 0 0,1-1-1 0 0,1-1 0 0 0,0 0 0 0 0,1-1 0 0 0,1 0 0 0 0,1 0 1 0 0,1-2-1 0 0,0 0 0 0 0,1-1 0 0 0,0-1 0 0 0,1 0 0 0 0,0-1 0 0 0,1-1 1 0 0,1-1-1 0 0,0-1 0 0 0,0 0 0 0 0,0-2 0 0 0,1 0 0 0 0,8 1 18 0 0,-19-7-372 0 0,0 0-1 0 0,0-1 0 0 0,1 1 0 0 0,-1-2 0 0 0,0 0 1 0 0,0 0-1 0 0,0-1 0 0 0,0 0 0 0 0,0 0 0 0 0,0-1 1 0 0,-1-1-1 0 0,1 0 0 0 0,-1 0 0 0 0,4-3 373 0 0,12-12-1410 0 0</inkml:trace>
  <inkml:trace contextRef="#ctx0" brushRef="#br0" timeOffset="219.519">651 0 1452 0 0,'32'35'3220'0'0,"-2"176"-263"0"0,-33-188-2858 0 0,-1 0-1 0 0,-1 0 0 0 0,-1-1 1 0 0,-2 0-1 0 0,0 0 1 0 0,-1 0-1 0 0,-1-1 0 0 0,-1 0 1 0 0,-1-1-1 0 0,0-1 0 0 0,-2 0 1 0 0,0 0-1 0 0,-1-1 0 0 0,-1-1 1 0 0,-1-1-1 0 0,0 0 0 0 0,-1-1 1 0 0,-1-1-1 0 0,0-1 1 0 0,-1-1-1 0 0,-1 0-98 0 0,21-11-99 0 0,-1 0 1 0 0,0 0-1 0 0,1-1 0 0 0,-1 1 1 0 0,1 0-1 0 0,-1-1 0 0 0,0 1 1 0 0,0-1-1 0 0,1 1 0 0 0,-1-1 1 0 0,0 1-1 0 0,0-1 0 0 0,0 1 1 0 0,1-1-1 0 0,-1 0 0 0 0,0 1 1 0 0,0-1-1 0 0,0 0 0 0 0,0 0 1 0 0,0 0-1 0 0,0 0 0 0 0,0 0 1 0 0,0 0-1 0 0,0 0 1 0 0,0 0-1 0 0,1 0 0 0 0,-1 0 1 0 0,0 0-1 0 0,0-1 0 0 0,0 1 1 0 0,0 0-1 0 0,0-1 0 0 0,0 1 1 0 0,1 0-1 0 0,-1-1 0 0 0,0 1 1 0 0,0-1-1 0 0,0 1 0 0 0,1-1 1 0 0,-1 0-1 0 0,0 1 0 0 0,1-1 1 0 0,-1 0-1 0 0,1 1 0 0 0,-1-1 1 0 0,1 0-1 0 0,-1 0 0 0 0,1 0 1 0 0,-1 0-1 0 0,1 1 1 0 0,0-1-1 0 0,-1 0 0 0 0,1 0 1 0 0,0 0-1 0 0,0 0 0 0 0,0 0 1 0 0,0 0-1 0 0,0 0 0 0 0,0 0 1 0 0,0 0-1 0 0,0 1 0 0 0,0-1 1 0 0,0-1 98 0 0,10-16-1516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68 366 1720 0 0,'0'-33'4189'0'0,"0"30"-3782"0"0,0 3-50 0 0,0 0-35 0 0,0 0 0 0 0,0 0-31 0 0,0 0-75 0 0,-5 4 15 0 0,2-1-197 0 0,1 1 0 0 0,-1-1-1 0 0,1 1 1 0 0,0-1 0 0 0,0 1-1 0 0,0 0 1 0 0,0 0 0 0 0,1 0-1 0 0,-1 0 1 0 0,1 0 0 0 0,0 0-1 0 0,0 0 1 0 0,0 0 0 0 0,1 0-1 0 0,0 1 1 0 0,0-1 0 0 0,0 0-1 0 0,0 0 1 0 0,0 1 0 0 0,1-1-1 0 0,0 0 1 0 0,1 3-34 0 0,76 449-760 0 0,-68-372-3495 0 0,-12-80 2952 0 0,-10 6-43 0 0</inkml:trace>
  <inkml:trace contextRef="#ctx0" brushRef="#br0" timeOffset="250.913">29 160 1816 0 0,'14'-20'856'0'0,"2"0"-312"0"0,2 0 28 0 0,0 1-96 0 0,7 1-120 0 0,1 5-68 0 0,1-4 52 0 0,1 4-83 0 0,1 4-157 0 0,1 3-8 0 0,4 2-389 0 0,-18 4-159 0 0,5 0-460 0 0,6 0-388 0 0,21 17 88 0 0</inkml:trace>
  <inkml:trace contextRef="#ctx0" brushRef="#br0" timeOffset="514.971">0 533 1088 0 0,'71'10'3647'0'0,"435"-51"-1073"0"0,-389 34-450 0 0,-115 7-1949 0 0,-2 0-24 0 0,0 0-6 0 0,0 0-31 0 0,2 2-6 0 0,56 101-67 0 0,-33-27-3142 0 0,-22-52-1099 0 0,-3-24 2866 0 0</inkml:trace>
  <inkml:trace contextRef="#ctx0" brushRef="#br0" timeOffset="763.163">688 303 1612 0 0,'2'-7'808'0'0,"-2"6"-308"0"0,0-6-96 0 0,2 2-152 0 0,-2 2-24 0 0,4-2-536 0 0,-4 1-248 0 0,5-1-772 0 0</inkml:trace>
  <inkml:trace contextRef="#ctx0" brushRef="#br0" timeOffset="1059.898">996 715 1132 0 0,'0'78'6210'0'0,"-19"-95"-5430"0"0,16 5-955 0 0,1 1 0 0 0,1-1 0 0 0,0 0 1 0 0,1-1-1 0 0,0 1 0 0 0,1 0 0 0 0,0 0 0 0 0,1 0 0 0 0,0 1 0 0 0,1-1 1 0 0,0 0-1 0 0,1 1 0 0 0,0 0 0 0 0,1 0 0 0 0,0 0 0 0 0,1 0 0 0 0,0 1 1 0 0,1 0-1 0 0,0 0 0 0 0,1 1 0 0 0,0-1 0 0 0,1 0 175 0 0,9-2-251 0 0</inkml:trace>
  <inkml:trace contextRef="#ctx0" brushRef="#br0" timeOffset="1465.067">1206 517 2560 0 0,'142'152'1231'0'0,"-120"-121"-1014"0"0,-19-24-180 0 0,2 0 0 0 0,-1 0 0 0 0,1 0 0 0 0,0-1 0 0 0,0 0 0 0 0,1 0 0 0 0,0 0-1 0 0,0 0 1 0 0,0-1 0 0 0,1 0 0 0 0,0 0 0 0 0,0-1 0 0 0,0 0 0 0 0,0 0 0 0 0,1-1 0 0 0,-1 0 0 0 0,1 0-1 0 0,1 0-36 0 0,-2-2-49 0 0,0 0 0 0 0,1 0 0 0 0,-1 0 0 0 0,1-1 0 0 0,-1 0 0 0 0,0-1 0 0 0,1 0 0 0 0,-1 0 0 0 0,0 0 0 0 0,0-1 0 0 0,0 0 0 0 0,0 0 1 0 0,0-1-1 0 0,0 0 0 0 0,0 0 0 0 0,-1-1 0 0 0,1 0 0 0 0,-1 0 0 0 0,0 0 0 0 0,-1-1 0 0 0,1 1 0 0 0,-1-2 0 0 0,0 1 0 0 0,0 0 0 0 0,0-1 0 0 0,-1 0 0 0 0,0 0 0 0 0,0-1 0 0 0,0 1 0 0 0,-1-1 0 0 0,0 1 0 0 0,0-1 0 0 0,-1-1 49 0 0,0 2 64 0 0,-2 0 1 0 0,1 1-1 0 0,-1-1 1 0 0,0 0-1 0 0,0 1 1 0 0,0-1 0 0 0,-1 1-1 0 0,0-1 1 0 0,0 0-1 0 0,-1 1 1 0 0,1-1-1 0 0,-1 1 1 0 0,0 0-1 0 0,0 0 1 0 0,-1 0 0 0 0,0 0-1 0 0,0 0 1 0 0,0 0-1 0 0,0 1 1 0 0,-1-1-1 0 0,0 1 1 0 0,0 0-1 0 0,0 0 1 0 0,0 1 0 0 0,-1-1-1 0 0,1 1 1 0 0,-1 0-1 0 0,0 0 1 0 0,0 0-1 0 0,0 1 1 0 0,0-1-1 0 0,0 1 1 0 0,-1 1 0 0 0,1-1-1 0 0,-1 1 1 0 0,1 0-1 0 0,-1 0 1 0 0,0 0-1 0 0,1 1 1 0 0,-1 0-1 0 0,0 0 1 0 0,1 1 0 0 0,-1-1-1 0 0,1 1 1 0 0,-1 1-1 0 0,1-1 1 0 0,-1 1-1 0 0,1-1 1 0 0,0 2-1 0 0,-1-1 1 0 0,1 0 0 0 0,-2 3-65 0 0,-4-3 77 0 0,0 1 0 0 0,-1 1 0 0 0,1 0 0 0 0,1 1 0 0 0,-1 0 0 0 0,1 1 0 0 0,0 0 1 0 0,0 0-1 0 0,1 1 0 0 0,-1 0 0 0 0,1 1 0 0 0,1 0 0 0 0,0 0 0 0 0,0 1 0 0 0,1 0 0 0 0,0 0 1 0 0,0 1-1 0 0,1 0 0 0 0,0 0 0 0 0,1 1 0 0 0,0-1 0 0 0,1 1 0 0 0,0 0 0 0 0,1 1 1 0 0,0-1-1 0 0,0 0 0 0 0,1 8-77 0 0,3-13-6 0 0,1 0 1 0 0,0 0-1 0 0,0 0 1 0 0,1-1 0 0 0,0 1-1 0 0,0-1 1 0 0,0 1-1 0 0,1-1 1 0 0,-1 0-1 0 0,1 0 1 0 0,1 0 0 0 0,-1-1-1 0 0,1 0 1 0 0,-1 0-1 0 0,1 0 1 0 0,0 0-1 0 0,1-1 1 0 0,-1 1 0 0 0,1-1-1 0 0,-1-1 1 0 0,1 1-1 0 0,0-1 1 0 0,0 0-1 0 0,0 0 1 0 0,0-1 0 0 0,0 0-1 0 0,0 0 1 0 0,1 0-1 0 0,-1-1 1 0 0,0 0-1 0 0,0 0 1 0 0,1-1 0 0 0,-1 1-1 0 0,0-1 1 0 0,2-1 5 0 0,5-1-86 0 0,0 0 0 0 0,0-1 0 0 0,-1-1 1 0 0,0 0-1 0 0,1 0 0 0 0,-1-1 0 0 0,-1-1 0 0 0,0 0 1 0 0,0 0-1 0 0,0-2 0 0 0,-1 1 0 0 0,0-1 1 0 0,0 0-1 0 0,-1-1 0 0 0,0 0 0 0 0,-1-1 0 0 0,0 0 1 0 0,-1 0-1 0 0,0-1 0 0 0,-1 1 0 0 0,0-1 0 0 0,-1-1 1 0 0,-1 1-1 0 0,0-1 0 0 0,0 0 0 0 0,-1 0 1 0 0,0-3 85 0 0,2-18 24 0 0,-2 0 0 0 0,-2 0 0 0 0,0 0 1 0 0,-3 0-1 0 0,0 0 0 0 0,-2 0 1 0 0,-6-17-25 0 0,-67-232 5049 0 0,69 258-4295 0 0,-4-6 710 0 0,15 54-703 0 0,137 430-5538 0 0,-55-190-920 0 0,-69-216 4403 0 0,-2-7 59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1484 0 0,'2'-5'872'0'0,"0"2"-172"0"0,0 0-88 0 0,-2 1 8 0 0,3 0-88 0 0,1 2-168 0 0,-1 2 45 0 0,1 3-1 0 0,0-2-80 0 0,13 14-164 0 0,-6 1-88 0 0,3 2-4 0 0,-3 0-632 0 0,1 5-397 0 0,1 0-363 0 0,1 5 52 0 0,2-5-148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51 876 0 0,'0'5'1536'0'0,"0"1"-264"0"0,0-1-188 0 0,2-1-143 0 0,0 1-97 0 0,0-2-180 0 0,3-1-160 0 0,-3-2-236 0 0,3-2-132 0 0,2-1-268 0 0,16-2 16 0 0,-3-4-540 0 0,-1-4-652 0 0,4 1-109 0 0,2-6 69 0 0,2 0-8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5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1504 0 0,'0'2'868'0'0,"2"-1"-160"0"0,1-1-36 0 0,1 2-108 0 0,1 0-44 0 0,2 1 0 0 0,15 2-83 0 0,-3-5-157 0 0,6 0-152 0 0,7 2-8 0 0,-16-2-468 0 0,9 0-393 0 0,7 0 61 0 0,39-15-772 0 0,-32 8 76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6:00:0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1 968 0 0,'31'5'15153'0'0,"-40"-4"-22346"0"0,-25 5 3072 0 0,-11 2 1816 0 0,18-5 1095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6:00:0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244 608 1808 0 0,'-18'4'517'0'0,"0"2"0"0"0,0 0 0 0 0,0 1 0 0 0,1 1 0 0 0,1 1 0 0 0,-1 0-1 0 0,1 1 1 0 0,1 1 0 0 0,0 0 0 0 0,0 1 0 0 0,1 1 0 0 0,1 0 0 0 0,0 1 0 0 0,0 1-517 0 0,12-13 29 0 0,0 0 0 0 0,0 0 0 0 0,0 0 1 0 0,0 0-1 0 0,0 0 0 0 0,1 0 0 0 0,-1 1 0 0 0,1-1 1 0 0,0 0-1 0 0,0 0 0 0 0,-1 0 0 0 0,1 1 0 0 0,1-1 1 0 0,-1 0-1 0 0,0 0 0 0 0,0 0 0 0 0,1 1 0 0 0,-1-1 1 0 0,1 0-1 0 0,0 0 0 0 0,0 0 0 0 0,0 0 0 0 0,0 0 1 0 0,0 0-1 0 0,0 0 0 0 0,0-1 0 0 0,1 1 0 0 0,-1 0 0 0 0,1 0 1 0 0,-1-1-1 0 0,1 1 0 0 0,-1-1 0 0 0,1 0 0 0 0,0 1 1 0 0,0-1-1 0 0,0 0 0 0 0,0 0 0 0 0,0 0 0 0 0,0 0 1 0 0,0-1-1 0 0,0 1 0 0 0,0 0 0 0 0,0-1 0 0 0,1 1 1 0 0,-1-1-1 0 0,0 0 0 0 0,0 0 0 0 0,0 0 0 0 0,1 0 1 0 0,-1 0-1 0 0,0-1 0 0 0,0 1 0 0 0,0 0 0 0 0,0-1 1 0 0,1 0-1 0 0,-1 1 0 0 0,0-1-29 0 0,18 2-120 0 0,1 0-1 0 0,-1-1 1 0 0,1-1 0 0 0,-1 0 0 0 0,0-2-1 0 0,1-1 1 0 0,-2 0 0 0 0,1-1 0 0 0,0-1-1 0 0,-1-1 1 0 0,0-1 0 0 0,-1-1 0 0 0,1 0-1 0 0,-2-2 1 0 0,0 0 0 0 0,9-7 120 0 0,-24 17-15 0 0,0-1 1 0 0,1 1-1 0 0,-1-1 0 0 0,0 0 1 0 0,0 0-1 0 0,0 0 0 0 0,0 0 1 0 0,-1 0-1 0 0,1-1 0 0 0,0 1 1 0 0,-1 0-1 0 0,0-1 1 0 0,0 1-1 0 0,1-1 0 0 0,-1 0 1 0 0,-1 1-1 0 0,1-1 0 0 0,0 0 1 0 0,-1 1-1 0 0,1-1 1 0 0,-1 0-1 0 0,0 0 0 0 0,0 0 1 0 0,0 1-1 0 0,0-1 0 0 0,0 0 1 0 0,-1 0-1 0 0,0 0 0 0 0,1 1 1 0 0,-1-1-1 0 0,0 0 1 0 0,0 1-1 0 0,0-1 0 0 0,0 1 1 0 0,-1-1-1 0 0,1 1 0 0 0,-1 0 1 0 0,0-1-1 0 0,1 1 1 0 0,-1 0-1 0 0,0 0 0 0 0,0 0 1 0 0,0 0-1 0 0,-1 1 0 0 0,1-1 1 0 0,0 0-1 0 0,-1 1 0 0 0,1 0 1 0 0,-2-1 14 0 0,-132-48 367 0 0,-45 43 910 0 0,181 23-1307 0 0,16-13-56 0 0,0 1 1 0 0,0-2-1 0 0,0 0 0 0 0,0-1 0 0 0,0 0 0 0 0,0-2 0 0 0,0 0 0 0 0,-1 0 1 0 0,1-2-1 0 0,0 0 0 0 0,0-1 0 0 0,1-1 86 0 0,33-4-224 0 0,-36 9 108 0 0,-1 0 0 0 0,1-1 0 0 0,0-1 0 0 0,0 0 0 0 0,-1 0 0 0 0,0-2 0 0 0,1 0 0 0 0,-1 0 0 0 0,0-1 0 0 0,-1-1 0 0 0,1 0 0 0 0,-1 0 0 0 0,0-2 0 0 0,-1 1 0 0 0,0-1 0 0 0,0-1 0 0 0,0 0 0 0 0,-1-1 0 0 0,-1 0 0 0 0,0 0 0 0 0,0-1 0 0 0,-1 0 0 0 0,0 0 0 0 0,-1-1 0 0 0,0 0 0 0 0,2-8 116 0 0,-5-5 328 0 0,-2-1 0 0 0,0 0-1 0 0,-1-1 1 0 0,-2 1 0 0 0,-1 0-1 0 0,-1 0 1 0 0,-1 0 0 0 0,-1 1-1 0 0,-1-1 1 0 0,-2 1 0 0 0,-5-11-328 0 0,5 8 734 0 0,-4 2 1029 0 0,10 59-901 0 0,2-14-952 0 0,17 470 1130 0 0,30-81-5078 0 0,-47-398 3566 0 0,2 0 0 0 0,-1 0-1 0 0,1 0 1 0 0,1 0 0 0 0,0-1 0 0 0,0 1-1 0 0,1-1 1 0 0,0 0 0 0 0,1 0 0 0 0,0 0-1 0 0,0-1 1 0 0,1 1 0 0 0,0-1 472 0 0,1-4-1133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6:00:0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1192 0 0,'25'4'6901'0'0,"-1"-2"-2620"0"0,-2-9-8403 0 0,9-14-531 0 0,-25 10 3182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6:00:0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40 115 1908 0 0,'-2'4'6036'0'0,"-5"94"-3842"0"0,19 225 132 0 0,13-5-1356 0 0,-21-112-3274 0 0,-31-137-2007 0 0,-3-71 357 0 0,16-10 2845 0 0</inkml:trace>
  <inkml:trace contextRef="#ctx0" brushRef="#br0" timeOffset="701.492">113 214 1196 0 0,'-38'-4'4040'0'0,"36"3"-3979"0"0,-1 0 1 0 0,1 0-1 0 0,0 0 1 0 0,-1-1-1 0 0,1 1 1 0 0,0 0-1 0 0,0-1 1 0 0,0 0-1 0 0,0 0 1 0 0,0 1-1 0 0,0-1 1 0 0,0 0-1 0 0,1-1 1 0 0,-1 1-1 0 0,1 0 1 0 0,0 0-1 0 0,-1-1 1 0 0,1 1-1 0 0,0-1 1 0 0,0 1-1 0 0,1-1 1 0 0,-1 1-1 0 0,0-1 0 0 0,1 1 1 0 0,0-1-1 0 0,-1 0 1 0 0,1 1-1 0 0,0-1 1 0 0,0 1-1 0 0,1-1 1 0 0,-1 0-1 0 0,1 1 1 0 0,-1-1-1 0 0,1 1 1 0 0,0-1-1 0 0,0-1-61 0 0,3-4 14 0 0,-1 0-1 0 0,1 0 1 0 0,0 1-1 0 0,1-1 0 0 0,0 1 1 0 0,0 0-1 0 0,0 1 1 0 0,1-1-1 0 0,0 1 0 0 0,0 0 1 0 0,1 0-1 0 0,0 1 1 0 0,0 0-1 0 0,0 0 0 0 0,0 1 1 0 0,1 0-1 0 0,0 0 1 0 0,-1 1-1 0 0,2 0 1 0 0,-1 0-1 0 0,0 1 0 0 0,0 0 1 0 0,1 0-1 0 0,-1 1 1 0 0,1 0-1 0 0,0 0 0 0 0,4 1-13 0 0,-7 2 12 0 0,0 0-1 0 0,0 0 1 0 0,0 0-1 0 0,-1 1 1 0 0,1 0-1 0 0,0 0 1 0 0,-1 0-1 0 0,0 1 1 0 0,0 0-1 0 0,0 0 1 0 0,0 0-1 0 0,-1 0 0 0 0,1 1 1 0 0,-1 0-1 0 0,-1 0 1 0 0,1 0-1 0 0,0 0 1 0 0,-1 1-1 0 0,0-1 1 0 0,-1 1-1 0 0,1 0 1 0 0,-1 0-1 0 0,0 0 1 0 0,0 0-1 0 0,-1 0 1 0 0,0 0-1 0 0,0 1 0 0 0,0-1 1 0 0,-1 0-1 0 0,0 6-11 0 0,-1 2 43 0 0,0 0-1 0 0,-1 0 0 0 0,0 0 1 0 0,-1 0-1 0 0,-1-1 0 0 0,0 1 0 0 0,-1-1 1 0 0,0 0-1 0 0,-1 0 0 0 0,0-1 1 0 0,-1 0-1 0 0,-1 0 0 0 0,0 0 0 0 0,-5 4-42 0 0,-33 59 286 0 0,45-73-286 0 0,1-1 0 0 0,0 0 0 0 0,-1 0 0 0 0,1 1 0 0 0,0-1 0 0 0,0 0 0 0 0,0 0 1 0 0,0 1-1 0 0,0-1 0 0 0,0 0 0 0 0,0 1 0 0 0,0-1 0 0 0,1 0 0 0 0,-1 0 0 0 0,0 1 0 0 0,1-1 0 0 0,-1 0 0 0 0,1 0 1 0 0,-1 0-1 0 0,1 1 0 0 0,0-1 0 0 0,0 0 0 0 0,-1 0 0 0 0,1 0 0 0 0,0 0 0 0 0,0 0 0 0 0,0-1 0 0 0,0 1 0 0 0,0 0 1 0 0,0 0-1 0 0,0-1 0 0 0,0 1 0 0 0,1 0 0 0 0,-1-1 0 0 0,0 1 0 0 0,0-1 0 0 0,1 1 0 0 0,2 1 4 0 0,164 64-113 0 0,-161-63 134 0 0,1 0 1 0 0,-1 1-1 0 0,0 0 0 0 0,-1 0 1 0 0,1 0-1 0 0,-1 1 0 0 0,0 0 1 0 0,0 0-1 0 0,0 0 0 0 0,-1 1 1 0 0,1 0-1 0 0,-1 0 1 0 0,-1 0-1 0 0,1 1 0 0 0,-1 0 1 0 0,-1 0-1 0 0,1 0 0 0 0,-1 0 1 0 0,0 0-1 0 0,0 1 1 0 0,-1 2-26 0 0,-4-4 45 0 0,0 0 0 0 0,0 0 0 0 0,-1-1 0 0 0,0 1 0 0 0,-1 0 0 0 0,1-1 1 0 0,-1 0-1 0 0,0 0 0 0 0,0 0 0 0 0,-1-1 0 0 0,1 1 0 0 0,-1-1 0 0 0,0 0 1 0 0,0 0-1 0 0,0-1 0 0 0,-1 1 0 0 0,0-1 0 0 0,1 0 0 0 0,-1-1 0 0 0,0 0 1 0 0,-4 2-46 0 0,-166 33-576 0 0,173-37 409 0 0,-1 0 0 0 0,1 0 0 0 0,-1 0 0 0 0,1 0 1 0 0,-1-1-1 0 0,1 0 0 0 0,0 1 0 0 0,-1-1 1 0 0,1-1-1 0 0,0 1 0 0 0,-1 0 0 0 0,1-1 0 0 0,0 1 1 0 0,0-1-1 0 0,0 0 0 0 0,1 0 0 0 0,-1-1 1 0 0,0 1-1 0 0,1 0 0 0 0,-1-1 0 0 0,1 1 0 0 0,0-1 1 0 0,0 0-1 0 0,0 0 0 0 0,0 0 0 0 0,0 0 1 0 0,1 0-1 0 0,-1 0 0 0 0,1-1 0 0 0,0 1 0 0 0,0 0 1 0 0,0-1-1 0 0,0 1 0 0 0,1-1 0 0 0,-1 1 1 0 0,1-1-1 0 0,0 1 0 0 0,0-1 0 0 0,0 1 0 0 0,1-1 1 0 0,-1 1-1 0 0,2-3 167 0 0,10-36-1291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6:00:0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45 158 1172 0 0,'13'19'8104'0'0,"-18"48"-7325"0"0,0-28-81 0 0,5-26-669 0 0,0-1 0 0 0,0 1 0 0 0,1-1-1 0 0,1 1 1 0 0,0-1 0 0 0,1 1 0 0 0,0-1 0 0 0,1 0 0 0 0,0 0 0 0 0,1 0-1 0 0,0-1 1 0 0,1 0 0 0 0,0 0 0 0 0,1 0 0 0 0,0-1 0 0 0,1 0 0 0 0,0 0-1 0 0,0 0 1 0 0,1-1 0 0 0,0-1 0 0 0,1 0 0 0 0,0 0 0 0 0,0-1 0 0 0,1 0-1 0 0,0 0 1 0 0,0-2 0 0 0,0 1 0 0 0,1-1 0 0 0,0-1 0 0 0,0 0 0 0 0,0-1-1 0 0,8 1-28 0 0,-14-2-306 0 0,1-1-1 0 0,0 0 0 0 0,-1 0 0 0 0,1-1 1 0 0,0 1-1 0 0,0-2 0 0 0,0 1 0 0 0,0-1 0 0 0,-1 0 1 0 0,1 0-1 0 0,0-1 0 0 0,-1 0 0 0 0,1 0 1 0 0,-1-1-1 0 0,0 0 0 0 0,0 0 0 0 0,0 0 1 0 0,0-1-1 0 0,0 1 0 0 0,-1-1 0 0 0,0-1 0 0 0,0 1 1 0 0,0-1-1 0 0,0 0 0 0 0,0 0 0 0 0,-1-1 1 0 0,0 1 306 0 0,2-8-1278 0 0</inkml:trace>
  <inkml:trace contextRef="#ctx0" brushRef="#br0" timeOffset="265.365">84 317 1160 0 0,'-20'11'2572'0'0,"20"-11"-2365"0"0,1 1 1 0 0,-1-1 0 0 0,1 0 0 0 0,-1 0 0 0 0,0 1 0 0 0,1-1 0 0 0,-1 1 0 0 0,0-1 0 0 0,1 0 0 0 0,-1 1 0 0 0,0-1 0 0 0,0 0 0 0 0,1 1 0 0 0,-1-1 0 0 0,0 1 0 0 0,0-1 0 0 0,0 1 0 0 0,1-1 0 0 0,-1 1 0 0 0,0-1 0 0 0,0 1-1 0 0,0-1 1 0 0,0 1 0 0 0,0-1 0 0 0,0 1 0 0 0,0-1 0 0 0,0 1 0 0 0,0-1-208 0 0,156-29-646 0 0,-142 27 122 0 0,-1-1 0 0 0,0 0 0 0 0,0-1 0 0 0,-1 0 0 0 0,1-1 0 0 0,-1 0 0 0 0,0-1 0 0 0,0 0 0 0 0,-1-1 0 0 0,1-1 0 0 0,-2 0 0 0 0,7-5 524 0 0,-10 1-1480 0 0</inkml:trace>
  <inkml:trace contextRef="#ctx0" brushRef="#br0" timeOffset="544.469">6 45 2012 0 0,'-2'2'1224'0'0,"0"-1"-204"0"0,0-2-96 0 0,4-1-123 0 0,0 2-101 0 0,5-2-96 0 0,0-1-96 0 0,16 0 16 0 0,4-1-188 0 0,1-1-112 0 0,10-3-212 0 0,1 5-204 0 0,7-2 12 0 0,-1 1-856 0 0,-3 1 80 0 0,-1 0-553 0 0,0 1-11 0 0,-4 2 160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2:0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257 111 1288 0 0,'3'-18'5629'0'0,"5"38"-4018"0"0,3 41-1391 0 0,28 102 570 0 0,-37-158-764 0 0,0-1 0 0 0,0 1-1 0 0,0-1 1 0 0,1 1 0 0 0,0-1-1 0 0,0 0 1 0 0,0 0 0 0 0,0 0-1 0 0,1-1 1 0 0,-1 1-1 0 0,1-1 1 0 0,0 0 0 0 0,0 0-1 0 0,0 0 1 0 0,1 0 0 0 0,-1-1-1 0 0,0 0 1 0 0,1 0 0 0 0,0 0-1 0 0,0 0 1 0 0,-1-1 0 0 0,1 1-1 0 0,0-1 1 0 0,0-1-1 0 0,0 1 1 0 0,0-1 0 0 0,0 0-1 0 0,0 0 1 0 0,0 0 0 0 0,0-1-1 0 0,0 1 1 0 0,2-2-26 0 0,4 1 8 0 0,-1-2-1 0 0,0 1 1 0 0,0-1 0 0 0,0-1-1 0 0,0 0 1 0 0,-1 0-1 0 0,0-1 1 0 0,1 0 0 0 0,-2 0-1 0 0,1-1 1 0 0,-1-1 0 0 0,0 1-1 0 0,0-1 1 0 0,0-1 0 0 0,-1 1-1 0 0,0-1 1 0 0,-1 0 0 0 0,0-1-1 0 0,0 0 1 0 0,-1 0-1 0 0,0 0 1 0 0,0 0 0 0 0,-1-1-1 0 0,-1 0 1 0 0,1 0 0 0 0,-2 0-1 0 0,1 0 1 0 0,-1-1-8 0 0,-2 10 14 0 0,1 0 0 0 0,-1-1 0 0 0,0 1 0 0 0,0 0 0 0 0,0-1 0 0 0,0 1 0 0 0,0 0 0 0 0,0-1 0 0 0,0 1 0 0 0,0-1 0 0 0,0 1 0 0 0,0 0 0 0 0,-1-1 0 0 0,1 1 0 0 0,-1 0 0 0 0,1-1 0 0 0,-1 1 0 0 0,1 0 0 0 0,-1 0 0 0 0,0 0 0 0 0,0 0 0 0 0,1-1 0 0 0,-1 1 0 0 0,0 0 0 0 0,0 0 0 0 0,0 0 0 0 0,0 1 0 0 0,0-1 0 0 0,0 0 0 0 0,-1 0 0 0 0,1 1 0 0 0,0-1 0 0 0,0 0 0 0 0,-1 1 0 0 0,1-1 0 0 0,0 1 0 0 0,0-1 0 0 0,-1 1 0 0 0,1 0 0 0 0,-1 0 0 0 0,1 0 0 0 0,0 0 0 0 0,-1 0 0 0 0,1 0 0 0 0,0 0 0 0 0,-1 0 0 0 0,1 0 0 0 0,0 0 0 0 0,-1 1 0 0 0,1-1 0 0 0,0 1 0 0 0,-1-1-14 0 0,1 4-5 0 0,0 0 0 0 0,0 0 0 0 0,1 0 0 0 0,-1 0 0 0 0,1 0 0 0 0,0 0-1 0 0,0 0 1 0 0,0 0 0 0 0,1 0 0 0 0,0 0 0 0 0,-1 0 0 0 0,1 0 0 0 0,1 0 0 0 0,-1-1 0 0 0,0 1 0 0 0,1 0 0 0 0,0-1 0 0 0,0 1-1 0 0,0-1 1 0 0,0 0 0 0 0,1 0 0 0 0,-1 1 0 0 0,1-1 0 0 0,0-1 0 0 0,0 1 0 0 0,0 0 0 0 0,0-1 0 0 0,0 0 0 0 0,1 1 0 0 0,-1-1-1 0 0,1-1 1 0 0,0 1 5 0 0,70 51-1661 0 0,-39-34-2432 0 0,-33-19 2605 0 0,-2 0 25 0 0,3-3 106 0 0</inkml:trace>
  <inkml:trace contextRef="#ctx0" brushRef="#br0" timeOffset="281.385">72 1 1312 0 0,'-8'9'299'0'0,"1"1"0"0"0,-1 0 0 0 0,2 1 0 0 0,-1 0 0 0 0,2 0 0 0 0,-1 0-1 0 0,1 1 1 0 0,1 0 0 0 0,0 0 0 0 0,1 0 0 0 0,0 0 0 0 0,1 0 0 0 0,0 1 0 0 0,1-1 0 0 0,1 1 0 0 0,0-1-1 0 0,0 1 1 0 0,1-1 0 0 0,1 0 0 0 0,0 1 0 0 0,1-1 0 0 0,0 0 0 0 0,1 0 0 0 0,0 0 0 0 0,1-1 0 0 0,0 1-1 0 0,1-1 1 0 0,0 0 0 0 0,2 1-299 0 0,7 13 57 0 0,2-1 0 0 0,0-1-1 0 0,2 0 1 0 0,0-1 0 0 0,1-2-1 0 0,2 0 1 0 0,0-1 0 0 0,1-1-1 0 0,0-1 1 0 0,2-1 0 0 0,0-1-1 0 0,10 3-56 0 0,-23-13-517 0 0,0-1-1 0 0,0 0 1 0 0,1-1-1 0 0,0-1 1 0 0,-1 0-1 0 0,1 0 1 0 0,0-2-1 0 0,0 1 1 0 0,0-2-1 0 0,0 0 1 0 0,0 0-1 0 0,0-1 1 0 0,-1-1-1 0 0,11-2 518 0 0,8-10-1375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6:00:0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2240 0 0,'1'1'136'0'0,"0"-1"0"0"0,0 1 0 0 0,1 0 1 0 0,-1 0-1 0 0,0 0 0 0 0,0 0 0 0 0,0 1 0 0 0,0-1 0 0 0,0 0 0 0 0,0 0 0 0 0,-1 1 0 0 0,1-1 0 0 0,0 0 1 0 0,-1 1-1 0 0,1-1 0 0 0,-1 1 0 0 0,1-1 0 0 0,-1 1 0 0 0,1-1 0 0 0,-1 1 0 0 0,0-1 0 0 0,0 1 0 0 0,0-1 0 0 0,0 1 1 0 0,0-1-1 0 0,0 1 0 0 0,0-1 0 0 0,-1 1 0 0 0,1-1 0 0 0,-1 1 0 0 0,1-1 0 0 0,-1 1 0 0 0,1-1 0 0 0,-1 1-136 0 0,0 2 157 0 0,-27 280 3341 0 0,26-274-3466 0 0,2 0-1 0 0,0 0 1 0 0,0 1 0 0 0,0-1-1 0 0,2 0 1 0 0,-1 0-1 0 0,1-1 1 0 0,1 1 0 0 0,-1 0-1 0 0,2-1 1 0 0,-1 1-1 0 0,1-1 1 0 0,1 0 0 0 0,0 0-1 0 0,0-1 1 0 0,0 1-1 0 0,1-1 1 0 0,1 0 0 0 0,-1-1-1 0 0,1 1 1 0 0,1-1-1 0 0,-1-1 1 0 0,1 0-1 0 0,0 0 1 0 0,1 0 0 0 0,-1-1-1 0 0,1 0 1 0 0,0 0-1 0 0,0-1 1 0 0,1-1 0 0 0,-1 0-1 0 0,1 0 1 0 0,0 0-1 0 0,0-1-31 0 0,-1-2-429 0 0,0 1-1 0 0,1-1 1 0 0,-1-1-1 0 0,0 1 1 0 0,0-2-1 0 0,1 1 0 0 0,-1-1 1 0 0,0 0-1 0 0,0-1 1 0 0,-1 0-1 0 0,1-1 1 0 0,0 0-1 0 0,-1 0 0 0 0,0-1 1 0 0,0 0-1 0 0,-1 0 1 0 0,1-1-1 0 0,-1 0 1 0 0,0 0-1 0 0,6-7 430 0 0,-1 1-1369 0 0</inkml:trace>
  <inkml:trace contextRef="#ctx0" brushRef="#br0" timeOffset="434.437">459 71 1256 0 0,'7'27'3894'0'0,"-2"36"-2363"0"0,-2-22-1027 0 0,-2-23-270 0 0,0 0 1 0 0,-2 1 0 0 0,0-1 0 0 0,-1 0 0 0 0,0 0-1 0 0,-2 0 1 0 0,0 0 0 0 0,-1 0 0 0 0,-1-1 0 0 0,-1 0-1 0 0,0 0 1 0 0,-1-1 0 0 0,-1 1-235 0 0,-3 4 99 0 0,0 0 0 0 0,-2-1 1 0 0,0-1-1 0 0,-1 0 0 0 0,-1-1 0 0 0,0 0 0 0 0,-2-2 0 0 0,0 0 1 0 0,-3 1-100 0 0,20-15-115 0 0,0-1 0 0 0,1 0 0 0 0,-1 0 0 0 0,0 1 0 0 0,0-1 1 0 0,0 0-1 0 0,-1 0 0 0 0,1 0 0 0 0,0 0 0 0 0,0 0 0 0 0,0-1 1 0 0,-1 1-1 0 0,1 0 0 0 0,0-1 0 0 0,-1 1 0 0 0,1 0 0 0 0,0-1 1 0 0,-1 0-1 0 0,1 1 0 0 0,-1-1 0 0 0,1 0 0 0 0,-1 0 0 0 0,1 0 1 0 0,-1 0-1 0 0,1 0 0 0 0,-1 0 0 0 0,1 0 0 0 0,-1 0 0 0 0,1-1 1 0 0,-1 1-1 0 0,1 0 0 0 0,-1-1 0 0 0,1 1 0 0 0,0-1 0 0 0,-1 0 0 0 0,1 1 1 0 0,0-1-1 0 0,0 0 0 0 0,-1 0 0 0 0,1 0 0 0 0,0 0 0 0 0,0 0 1 0 0,0 0-1 0 0,0 0 0 0 0,0 0 0 0 0,0-1 0 0 0,0 1 0 0 0,1 0 1 0 0,-1-1-1 0 0,0 1 0 0 0,1 0 0 0 0,-1-1 0 0 0,1 1 0 0 0,-1-1 1 0 0,1 1-1 0 0,0-1 0 0 0,0 1 0 0 0,-1 0 0 0 0,1-1 0 0 0,0 1 1 0 0,0-1-1 0 0,1 1 0 0 0,-1-1 0 0 0,0 1 0 0 0,0-1 0 0 0,1-1 115 0 0,0-10-1522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6:00:0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0 174 888 0 0,'6'-1'5173'0'0,"2"17"-4047"0"0,65 239 903 0 0,-44-108-3657 0 0,-29-146 583 0 0,0-1-78 0 0,-11 11-1729 0 0,8-10 1392 0 0</inkml:trace>
  <inkml:trace contextRef="#ctx0" brushRef="#br0" timeOffset="514.511">52 39 904 0 0,'17'-4'3490'0'0,"23"34"-2698"0"0,-39-30-668 0 0,325 326 2470 0 0,-325-325-2594 0 0,0 0 0 0 0,0 0 0 0 0,0 0 0 0 0,0 0 0 0 0,0-1 0 0 0,1 1 0 0 0,-1-1 1 0 0,0 1-1 0 0,0 0 0 0 0,1-1 0 0 0,-1 0 0 0 0,0 1 0 0 0,1-1 0 0 0,-1 0 0 0 0,0 0 0 0 0,1 0 0 0 0,-1 0 0 0 0,1 0 0 0 0,-1 0 0 0 0,0 0 0 0 0,1 0 0 0 0,-1-1 0 0 0,0 1 0 0 0,1 0 0 0 0,-1-1 1 0 0,0 1-1 0 0,0-1 0 0 0,1 1 0 0 0,-1-1 0 0 0,0 0 0 0 0,0 0 0 0 0,0 1 0 0 0,0-1 0 0 0,0 0 0 0 0,0 0 0 0 0,0 0 0 0 0,0 0 0 0 0,0 0 0 0 0,0 0 0 0 0,0-1 0 0 0,-1 1 0 0 0,1 0 0 0 0,0 0 1 0 0,-1 0-1 0 0,1-1 0 0 0,-1 1 0 0 0,0 0 0 0 0,1-1 0 0 0,-1 1 0 0 0,0 0 0 0 0,0-1 0 0 0,0 1 0 0 0,0-1 0 0 0,0 1 0 0 0,0 0 0 0 0,0-1 0 0 0,0 1 0 0 0,0 0 0 0 0,-1-1 0 0 0,1 0 0 0 0,85-304 133 0 0,-68 260 798 0 0,-17 45-858 0 0,0 1 15 0 0,2 5 34 0 0,30 317 1135 0 0,7-72-4141 0 0,-13-208-1326 0 0,-20-37 2965 0 0</inkml:trace>
  <inkml:trace contextRef="#ctx0" brushRef="#br0" timeOffset="935.768">822 47 1948 0 0,'6'10'3358'0'0,"28"35"-2633"0"0,2-2 0 0 0,2-1 0 0 0,2-2 0 0 0,1-1 0 0 0,18 10-725 0 0,133 96-2745 0 0,-162-129 98 0 0,-28-15 1304 0 0</inkml:trace>
  <inkml:trace contextRef="#ctx0" brushRef="#br0" timeOffset="1183.642">1357 0 1688 0 0,'-117'218'5318'0'0,"64"-106"-4409"0"0,33-68-927 0 0,-8 14-734 0 0,1-25-3109 0 0,26-33 2681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6:00:0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1048 0 0,'31'132'4461'0'0,"-22"-108"-4306"0"0,2-1 0 0 0,0 0 0 0 0,2-1 0 0 0,1 0 0 0 0,0-1 0 0 0,1 0 0 0 0,2-1 0 0 0,0-1 0 0 0,1-1 0 0 0,1 0 0 0 0,0-2 0 0 0,1 0 0 0 0,1-1 0 0 0,1-1 0 0 0,0-1 0 0 0,12 5-155 0 0,-19-12-308 0 0,1 0 0 0 0,0-1 0 0 0,0-1 0 0 0,1 0 0 0 0,-1-1 0 0 0,1-1 0 0 0,0 0 0 0 0,-1-2-1 0 0,1 0 1 0 0,0-1 308 0 0,12-3-1116 0 0,21-20-228 0 0</inkml:trace>
  <inkml:trace contextRef="#ctx0" brushRef="#br0" timeOffset="234.989">635 0 2296 0 0,'22'44'2800'0'0,"-10"-8"-2313"0"0,-8-24-268 0 0,0-1 0 0 0,0 1 0 0 0,-1 0 1 0 0,-1 0-1 0 0,0 0 0 0 0,0 0 1 0 0,-1 0-1 0 0,-1 0 0 0 0,0 0 0 0 0,-1 0 1 0 0,-1 8-220 0 0,-4 1 71 0 0,-2 0 1 0 0,0-1 0 0 0,-1 0-1 0 0,-1 0 1 0 0,0-1 0 0 0,-2 0 0 0 0,0-1-1 0 0,-2 0 1 0 0,0-1 0 0 0,0 0-1 0 0,-2-2 1 0 0,0 0 0 0 0,0 0-1 0 0,-2-1 1 0 0,0-2 0 0 0,0 0-1 0 0,-1 0 1 0 0,0-2 0 0 0,-1 0 0 0 0,0-1-1 0 0,-2-1-71 0 0,-31 4-3794 0 0,36-32 780 0 0,14 5 1462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6:00:0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0 444 964 0 0,'16'-18'1552'0'0,"-8"-1"-412"0"0,-7 17-1049 0 0,-1 1 0 0 0,0-1 0 0 0,1 1-1 0 0,-1-1 1 0 0,1 1 0 0 0,0-1 0 0 0,-1 1-1 0 0,1 0 1 0 0,0-1 0 0 0,0 1 0 0 0,0 0-1 0 0,0-1 1 0 0,0 1 0 0 0,0 0 0 0 0,0 0-1 0 0,0 0 1 0 0,1 0 0 0 0,-1 0 0 0 0,0 0-1 0 0,1 0 1 0 0,-1 1 0 0 0,1-1 0 0 0,-1 0-1 0 0,0 1 1 0 0,1-1 0 0 0,0 1 0 0 0,-1-1-1 0 0,1 1 1 0 0,-1 0 0 0 0,1 0 0 0 0,-1 0-1 0 0,1 0 1 0 0,0 0 0 0 0,-1 0 0 0 0,1 0-1 0 0,-1 0 1 0 0,1 1 0 0 0,-1-1 0 0 0,1 1-1 0 0,-1-1 1 0 0,1 1 0 0 0,-1-1 0 0 0,1 1-1 0 0,-1 0 1 0 0,1 0-91 0 0,119 448 737 0 0,-107-371-1791 0 0,-11-22-2572 0 0,-6-46 2227 0 0,-10 5 9 0 0</inkml:trace>
  <inkml:trace contextRef="#ctx0" brushRef="#br0" timeOffset="248.215">116 369 1148 0 0,'66'-93'5029'0'0,"-57"84"-4939"0"0,1 0-1 0 0,0 1 1 0 0,0 0-1 0 0,1 1 0 0 0,0 0 1 0 0,0 1-1 0 0,0 0 0 0 0,1 1 1 0 0,0 0-1 0 0,0 1 1 0 0,0 0-1 0 0,4 0-89 0 0,3 1-593 0 0,0 0 0 0 0,0 1 0 0 0,0 2-1 0 0,1 0 1 0 0,-1 0 0 0 0,0 2 0 0 0,0 1 0 0 0,19 4 593 0 0,-14 1-1357 0 0</inkml:trace>
  <inkml:trace contextRef="#ctx0" brushRef="#br0" timeOffset="514.422">68 633 1008 0 0,'1'2'118'0'0,"1"-1"0"0"0,-1 1 0 0 0,1 0 0 0 0,0-1 0 0 0,-1 1 0 0 0,1-1 0 0 0,0 0 0 0 0,0 0 0 0 0,0 0 0 0 0,0 1 0 0 0,1-2 0 0 0,-1 1 0 0 0,0 0 0 0 0,0 0 0 0 0,0-1 0 0 0,1 1 0 0 0,-1-1 0 0 0,0 0 0 0 0,1 0 0 0 0,-1 0 0 0 0,0 0 0 0 0,1 0 0 0 0,-1 0 0 0 0,0-1 0 0 0,0 1 0 0 0,1-1 0 0 0,-1 1 0 0 0,0-1-118 0 0,1 1 196 0 0,246-12 1531 0 0,72-12-364 0 0,-320 25-1339 0 0,0 0 0 0 0,0 0-1 0 0,0 0 1 0 0,0 0 0 0 0,0 0-1 0 0,0 0 1 0 0,0 0 0 0 0,-1 1 0 0 0,1-1-1 0 0,0 0 1 0 0,-1 0 0 0 0,1 1 0 0 0,-1-1-1 0 0,1 0 1 0 0,-1 1 0 0 0,0-1 0 0 0,1 0-1 0 0,-1 1 1 0 0,0-1 0 0 0,0 1 0 0 0,0-1-1 0 0,0 0 1 0 0,0 1 0 0 0,0-1 0 0 0,0 0-1 0 0,-1 1 1 0 0,1-1 0 0 0,-1 1 0 0 0,1-1-1 0 0,-1 0 1 0 0,1 0 0 0 0,-1 1 0 0 0,1-1-1 0 0,-1 0 1 0 0,0 0 0 0 0,-1 1-24 0 0,-2 18 156 0 0,29 146-274 0 0,10-100-5179 0 0,-31-61 3799 0 0</inkml:trace>
  <inkml:trace contextRef="#ctx0" brushRef="#br0" timeOffset="791.717">708 561 1368 0 0,'0'-7'916'0'0,"0"1"-372"0"0,0 1-84 0 0,0 0-52 0 0,0 0-324 0 0,3 1-344 0 0,-3-1-212 0 0,4-1-280 0 0,-4 2 32 0 0</inkml:trace>
  <inkml:trace contextRef="#ctx0" brushRef="#br0" timeOffset="1041.066">955 866 1184 0 0,'10'52'6541'0'0,"-7"-65"-6705"0"0,1 0 0 0 0,0 0 0 0 0,0 1 0 0 0,1 0 0 0 0,1-1-1 0 0,0 2 1 0 0,1-1 0 0 0,0 1 0 0 0,0 0 0 0 0,1 1 0 0 0,1 0 0 0 0,0 0-1 0 0,0 0 1 0 0,1 1 0 0 0,6-4 164 0 0,35-23-730 0 0,-40 30 473 0 0</inkml:trace>
  <inkml:trace contextRef="#ctx0" brushRef="#br0" timeOffset="1287.538">1253 738 3844 0 0,'108'160'838'0'0,"-103"-155"-816"0"0,1 0 1 0 0,0 0-1 0 0,0 0 1 0 0,1-1-1 0 0,-1 0 1 0 0,1 0-1 0 0,0 0 1 0 0,0-1-1 0 0,0 0 0 0 0,1 0 1 0 0,-1-1-1 0 0,1 0 1 0 0,0-1-1 0 0,-1 1 1 0 0,1-1-1 0 0,0-1 1 0 0,0 0-1 0 0,-1 0 1 0 0,1 0-1 0 0,5-1-22 0 0,-2-1-78 0 0,-1-1 0 0 0,1 0 0 0 0,-1 0 0 0 0,0-1 0 0 0,0 0 0 0 0,-1-1 0 0 0,1 0 0 0 0,-1-1 1 0 0,0 1-1 0 0,0-2 0 0 0,-1 1 0 0 0,0-1 0 0 0,0-1 0 0 0,3-3 78 0 0,-10 9 9 0 0,0 1 1 0 0,0-1 0 0 0,0 1-1 0 0,0-1 1 0 0,0 0 0 0 0,0 0-1 0 0,0 1 1 0 0,-1-1-1 0 0,1 0 1 0 0,-1 0 0 0 0,1 0-1 0 0,-1 0 1 0 0,0 0 0 0 0,1 0-1 0 0,-1 0 1 0 0,0 1 0 0 0,-1-1-1 0 0,1 0 1 0 0,0 0-1 0 0,0 0 1 0 0,-1 0 0 0 0,1 0-1 0 0,-1 0 1 0 0,0 0 0 0 0,1 1-1 0 0,-1-1 1 0 0,0 0 0 0 0,0 1-1 0 0,0-1 1 0 0,0 0-1 0 0,0 1 1 0 0,-1-1 0 0 0,1 1-1 0 0,0 0 1 0 0,-1-1 0 0 0,1 1-1 0 0,-1 0 1 0 0,0 0 0 0 0,1 0-1 0 0,-1 0 1 0 0,0 0 0 0 0,1 0-1 0 0,-1 0 1 0 0,0 1-1 0 0,0-1 1 0 0,-1 0-10 0 0,-99-12 1392 0 0,86 17-1281 0 0,0 0 1 0 0,1 2 0 0 0,-1 0 0 0 0,1 0 0 0 0,0 1 0 0 0,0 1 0 0 0,1 1 0 0 0,0 0 0 0 0,1 1 0 0 0,0 0-1 0 0,0 1 1 0 0,1 0 0 0 0,1 1 0 0 0,0 1 0 0 0,0 0 0 0 0,1 0 0 0 0,1 1 0 0 0,-3 6-112 0 0,11-18 1 0 0,1 0 1 0 0,-1 0-1 0 0,0 0 0 0 0,1 0 1 0 0,0 0-1 0 0,-1 0 1 0 0,1 0-1 0 0,0 0 1 0 0,0 1-1 0 0,0-1 1 0 0,0 0-1 0 0,1 0 0 0 0,-1 0 1 0 0,1 0-1 0 0,-1 0 1 0 0,1 0-1 0 0,0 0 1 0 0,-1 0-1 0 0,1 0 1 0 0,0 0-1 0 0,0 0 0 0 0,1 0 1 0 0,-1 0-1 0 0,0-1 1 0 0,1 1-1 0 0,-1 0 1 0 0,1-1-1 0 0,-1 1 1 0 0,1-1-1 0 0,0 0 0 0 0,-1 0 1 0 0,1 1-1 0 0,0-1 1 0 0,0 0-1 0 0,0 0 1 0 0,0-1-1 0 0,0 1 0 0 0,0 0 1 0 0,0-1-1 0 0,0 1 1 0 0,1-1-2 0 0,99 5-567 0 0,-88-11 367 0 0,1 0 0 0 0,-1-1 0 0 0,0 0 0 0 0,-1-1 0 0 0,1 0 0 0 0,-2-1 0 0 0,1-1 0 0 0,-1 0 0 0 0,-1-1 0 0 0,0 0 0 0 0,0-1 0 0 0,-1 0 0 0 0,-1 0 0 0 0,0-1 0 0 0,0 0 0 0 0,-2-1 0 0 0,6-10 200 0 0,3-19-557 0 0</inkml:trace>
  <inkml:trace contextRef="#ctx0" brushRef="#br0" timeOffset="1472.358">1673 418 2104 0 0,'-51'-267'3739'0'0,"13"116"-508"0"0,45 213-2038 0 0,149 410-2655 0 0,-70-185-4337 0 0,-70-242 4529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5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443 227 1360 0 0,'4'-22'1766'0'0,"-3"20"-1695"0"0,0 0 0 0 0,0 0 1 0 0,0 0-1 0 0,0 0 0 0 0,-1 0 0 0 0,1 0 0 0 0,-1 0 0 0 0,1-1 0 0 0,-1 1 0 0 0,0 0 0 0 0,1 0 0 0 0,-1-1 0 0 0,-1 1 0 0 0,1 0 0 0 0,0 0 1 0 0,0 0-1 0 0,-1-1 0 0 0,1 1 0 0 0,-1 0 0 0 0,0 0 0 0 0,0 0 0 0 0,1 0 0 0 0,-1 0 0 0 0,-1 0 0 0 0,1 0 0 0 0,0 0 0 0 0,0 0 0 0 0,-1 0 0 0 0,1 1 1 0 0,-1-1-1 0 0,1 1 0 0 0,-1-1 0 0 0,0 1 0 0 0,0-1 0 0 0,0 1 0 0 0,0 0 0 0 0,0 0 0 0 0,0 0 0 0 0,0 0 0 0 0,0 0 0 0 0,0 1 0 0 0,0-1 1 0 0,-1 0-72 0 0,-9-1 139 0 0,0 0 0 0 0,0 1 1 0 0,0 0-1 0 0,0 1 0 0 0,0 0 1 0 0,-1 1-1 0 0,1 1 0 0 0,0 0 1 0 0,0 0-1 0 0,0 1 0 0 0,1 0 1 0 0,-1 1-1 0 0,1 1 0 0 0,-1 0 1 0 0,2 0-1 0 0,-1 1 0 0 0,0 1 1 0 0,1 0-1 0 0,0 0 0 0 0,1 1 1 0 0,0 0-1 0 0,0 0 1 0 0,1 1-1 0 0,0 0 0 0 0,0 1 1 0 0,1 0-1 0 0,0 1-139 0 0,-9 12 152 0 0,1 1-1 0 0,2 1 1 0 0,1 0-1 0 0,0 1 1 0 0,2 0 0 0 0,1 1-1 0 0,1 0 1 0 0,2 0 0 0 0,0 1-1 0 0,2 0 1 0 0,1 0 0 0 0,1 0-1 0 0,2 0 1 0 0,1 13-152 0 0,-2-28 5 0 0,1-1-1 0 0,0 1 1 0 0,0-1 0 0 0,1 1 0 0 0,1-1 0 0 0,0 1-1 0 0,1-1 1 0 0,0 0 0 0 0,1 0 0 0 0,0 0 0 0 0,1-1-1 0 0,0 1 1 0 0,1-1 0 0 0,0 0 0 0 0,1-1 0 0 0,0 0-1 0 0,1 0 1 0 0,0 0 0 0 0,0-1 0 0 0,1 0 0 0 0,0-1-1 0 0,1 0 1 0 0,0 0 0 0 0,0-1 0 0 0,1 0 0 0 0,0-1-1 0 0,0 0 1 0 0,0-1 0 0 0,1 0 0 0 0,-1-1 0 0 0,1 0-1 0 0,1-1 1 0 0,-1 0 0 0 0,0-1 0 0 0,0 0 0 0 0,1-1-1 0 0,-1-1 1 0 0,1 0 0 0 0,0 0 0 0 0,0-1-5 0 0,121-50-2021 0 0,-126 47 1584 0 0,0-1-1 0 0,0 0 1 0 0,-1 0 0 0 0,0 0-1 0 0,0-1 1 0 0,0 0-1 0 0,-1 0 1 0 0,0-1 0 0 0,0 0-1 0 0,0 0 1 0 0,-1 0 0 0 0,0-1-1 0 0,-1 1 1 0 0,0-1-1 0 0,0-1 1 0 0,1-1 437 0 0,0-10-1361 0 0</inkml:trace>
  <inkml:trace contextRef="#ctx0" brushRef="#br0" timeOffset="278.383">132 572 1736 0 0,'-6'-11'6356'0'0,"27"1"-4348"0"0,44-4-2418 0 0,-54 13 989 0 0,256-28-3303 0 0,-117 17-1705 0 0,-103 4 2901 0 0</inkml:trace>
  <inkml:trace contextRef="#ctx0" brushRef="#br0" timeOffset="1779.575">1007 459 1280 0 0,'-4'19'6404'0'0,"-33"47"-6073"0"0,33-60 131 0 0,-58 105 545 0 0,-64 98 317 0 0,21-88-3207 0 0,102-119 1606 0 0,0 1 1 0 0,0 0-1 0 0,0-1 1 0 0,0 0-1 0 0,-1 0 0 0 0,1 0 1 0 0,-1 0-1 0 0,1 0 1 0 0,-1-1-1 0 0,0 1 1 0 0,0-1-1 0 0,1 0 1 0 0,-1 0-1 0 0,0-1 1 0 0,0 1-1 0 0,0-1 0 0 0,0 0 1 0 0,0 0-1 0 0,0 0 1 0 0,0 0-1 0 0,0-1 1 0 0,0 1-1 0 0,0-1 1 0 0,-1-1 276 0 0,-30-13-1428 0 0</inkml:trace>
  <inkml:trace contextRef="#ctx0" brushRef="#br0" timeOffset="2054.118">484 607 1768 0 0,'24'-25'5308'0'0,"27"36"-4186"0"0,-46-9-1055 0 0,246 147 1206 0 0,-131-67-2564 0 0,8-15-3323 0 0,-99-56 3157 0 0</inkml:trace>
  <inkml:trace contextRef="#ctx0" brushRef="#br0" timeOffset="2055.118">1359 446 888 0 0,'4'-31'5107'0'0,"1"45"-1962"0"0,76 702-199 0 0,-80-696-3325 0 0,0-15 197 0 0,1 1 1 0 0,-1 0 0 0 0,-1 0 0 0 0,1-1 0 0 0,-1 1 0 0 0,0 0-1 0 0,-1 0 1 0 0,1 0 0 0 0,-1 0 0 0 0,0-1 0 0 0,-1 1-1 0 0,0 0 1 0 0,1-1 0 0 0,-2 1 0 0 0,1-1 0 0 0,0 0 0 0 0,-1 1-1 0 0,0-1 1 0 0,-1-1 0 0 0,1 1 0 0 0,-1 0 0 0 0,0-1 181 0 0,-31-8-5377 0 0,22-6 4145 0 0</inkml:trace>
  <inkml:trace contextRef="#ctx0" brushRef="#br0" timeOffset="2056.118">1457 501 836 0 0,'6'-6'178'0'0,"0"0"1"0"0,1 1-1 0 0,0-1 0 0 0,1 1 0 0 0,-1 1 1 0 0,1 0-1 0 0,0 0 0 0 0,0 0 0 0 0,0 1 0 0 0,0 0 1 0 0,1 1-1 0 0,-1 0 0 0 0,1 0 0 0 0,-1 1 1 0 0,8-1-179 0 0,-12 5 110 0 0,-1 0 0 0 0,1 0 1 0 0,-1 0-1 0 0,0 0 0 0 0,0 0 1 0 0,0 1-1 0 0,0-1 1 0 0,-1 1-1 0 0,1 0 0 0 0,-1 0 1 0 0,0 0-1 0 0,0 0 0 0 0,0 0 1 0 0,-1 0-1 0 0,1 0 1 0 0,-1 1-1 0 0,0-1 0 0 0,-1 0 1 0 0,1 1-1 0 0,-1-1 0 0 0,1 1 1 0 0,-1-1-1 0 0,-1 1 0 0 0,1-1 1 0 0,-1 1-1 0 0,1-1 1 0 0,-1 0-1 0 0,-2 5-110 0 0,-1 5 105 0 0,-1-1-1 0 0,-1 0 1 0 0,0 0-1 0 0,-1 0 1 0 0,0 0 0 0 0,-1-1-1 0 0,-1 0 1 0 0,1-1 0 0 0,-2 0-1 0 0,0 0 1 0 0,0-1-1 0 0,-6 4-104 0 0,-102 43-2612 0 0,93-52 511 0 0,14-5 807 0 0</inkml:trace>
  <inkml:trace contextRef="#ctx0" brushRef="#br0" timeOffset="2057.118">2008 146 1920 0 0,'-3'-2'170'0'0,"0"1"0"0"0,0 0 0 0 0,0 0 0 0 0,0 1 0 0 0,0-1 0 0 0,0 0 0 0 0,0 1 0 0 0,0 0 0 0 0,0-1 0 0 0,0 1 0 0 0,0 1 0 0 0,0-1 0 0 0,0 0 0 0 0,0 1 0 0 0,0-1 0 0 0,0 1 0 0 0,0 0 0 0 0,0 0 0 0 0,0 0 0 0 0,1 1 0 0 0,-1-1 0 0 0,0 1 0 0 0,1-1 0 0 0,-1 1 0 0 0,1 0 0 0 0,-2 1-170 0 0,-3 1 296 0 0,-8 5-94 0 0,0 1 1 0 0,1 0-1 0 0,0 1 1 0 0,1 1 0 0 0,0 0-1 0 0,1 1 1 0 0,0 0-1 0 0,1 1 1 0 0,1 0-1 0 0,0 1 1 0 0,1 0-1 0 0,0 0 1 0 0,1 1-1 0 0,1 0 1 0 0,1 0-1 0 0,0 1 1 0 0,1 0-1 0 0,1 0 1 0 0,0 0-1 0 0,2 1 1 0 0,0-1-1 0 0,1 1 1 0 0,0 0-1 0 0,2 3-202 0 0,-1 6 26 0 0,1 0-1 0 0,2 0 1 0 0,0 0-1 0 0,2-1 1 0 0,1 1-1 0 0,1-1 1 0 0,1 0-1 0 0,2-1 1 0 0,0 0-1 0 0,2-1 1 0 0,0 0 0 0 0,2 0-1 0 0,1-2 1 0 0,0 0-1 0 0,14 14-25 0 0,115 81-2369 0 0,-29-84-2091 0 0,-91-35 2987 0 0,14-10 32 0 0</inkml:trace>
  <inkml:trace contextRef="#ctx0" brushRef="#br0" timeOffset="2058.118">2395 271 1480 0 0,'1'-15'3554'0'0,"1"26"-1221"0"0,1 26-932 0 0,9 310 1257 0 0,6-32-3468 0 0,-49-224-2877 0 0,6-78-474 0 0,13-14 2873 0 0</inkml:trace>
  <inkml:trace contextRef="#ctx0" brushRef="#br0" timeOffset="2534.965">2393 337 880 0 0,'-2'-8'4462'0'0,"-3"-22"-3002"0"0,9 19-1414 0 0,0 0 1 0 0,1 1-1 0 0,0 0 0 0 0,1 0 1 0 0,0 0-1 0 0,0 1 0 0 0,1-1 1 0 0,0 1-1 0 0,1 1 1 0 0,0 0-1 0 0,0 0 0 0 0,1 0 1 0 0,0 1-1 0 0,0 1 0 0 0,0-1 1 0 0,1 1-1 0 0,0 1 0 0 0,1 0 1 0 0,-1 0-1 0 0,1 1 1 0 0,0 1-1 0 0,0 0 0 0 0,0 0 1 0 0,0 1-1 0 0,0 0 0 0 0,9 0-46 0 0,-16 3 15 0 0,0 0 0 0 0,0 0 0 0 0,0 0 0 0 0,0 1-1 0 0,0-1 1 0 0,0 1 0 0 0,0 0 0 0 0,0 0 0 0 0,-1 0 0 0 0,1 1-1 0 0,-1-1 1 0 0,0 1 0 0 0,1 0 0 0 0,-1 0 0 0 0,0 0-1 0 0,-1 0 1 0 0,1 0 0 0 0,0 1 0 0 0,-1-1 0 0 0,0 1 0 0 0,0 0-1 0 0,0 0 1 0 0,0-1 0 0 0,-1 1 0 0 0,1 0 0 0 0,-1 1-1 0 0,0-1 1 0 0,-1 0 0 0 0,1 0 0 0 0,0 0 0 0 0,-1 1-1 0 0,0-1 1 0 0,0 0 0 0 0,-1 0 0 0 0,1 1 0 0 0,-1-1 0 0 0,0 0-1 0 0,0 0 1 0 0,0 0 0 0 0,0 0 0 0 0,-1 1-15 0 0,-103 134 733 0 0,47-77-188 0 0,60-60-564 0 0,0 0-1 0 0,-1 0 1 0 0,1 0 0 0 0,1 0-1 0 0,-1 0 1 0 0,0-1 0 0 0,0 1-1 0 0,1-1 1 0 0,-1 1 0 0 0,0-1-1 0 0,1 0 1 0 0,-1 0-1 0 0,1 0 1 0 0,0 0 0 0 0,-1-1-1 0 0,1 1 1 0 0,0-1 0 0 0,0 1-1 0 0,-1-1 1 0 0,1 0 0 0 0,0 0-1 0 0,0 0 1 0 0,-1-1 0 0 0,1 1-1 0 0,0-1 1 0 0,-1 1 0 0 0,1-1-1 0 0,1 0 20 0 0,17 2-49 0 0,-15-1 44 0 0,0-1 0 0 0,0 2-1 0 0,0-1 1 0 0,0 1 0 0 0,0 0-1 0 0,0 0 1 0 0,0 1 0 0 0,0 0-1 0 0,0 0 1 0 0,0 0 0 0 0,-1 1-1 0 0,1-1 1 0 0,-1 2 0 0 0,0-1-1 0 0,0 0 1 0 0,0 1 0 0 0,0 0-1 0 0,-1 0 1 0 0,1 0 0 0 0,-1 1-1 0 0,0 0 1 0 0,0-1 0 0 0,-1 1-1 0 0,1 1 1 0 0,-1-1 0 0 0,0 0-1 0 0,-1 1 1 0 0,1 0 0 0 0,-1-1-1 0 0,0 1 1 0 0,-1 0 0 0 0,1 0-1 0 0,-1 0 1 0 0,-1 0 0 0 0,1 0-1 0 0,-1 0 1 0 0,0 6 5 0 0,-2-4 12 0 0,-2 0-1 0 0,1 0 1 0 0,-1-1 0 0 0,0 1 0 0 0,0-1-1 0 0,-1 0 1 0 0,0 0 0 0 0,0 0 0 0 0,-1 0 0 0 0,1-1-1 0 0,-2 0 1 0 0,1-1 0 0 0,-1 1 0 0 0,1-1-1 0 0,-1 0 1 0 0,-1-1 0 0 0,1 0 0 0 0,-3 1-12 0 0,-101 22-2976 0 0,66-54 137 0 0,32 7 1501 0 0</inkml:trace>
  <inkml:trace contextRef="#ctx0" brushRef="#br0" timeOffset="2801.475">3138 1 888 0 0,'21'10'288'0'0,"-1"2"0"0"0,-1 0 0 0 0,0 1 0 0 0,-1 1 0 0 0,0 1 0 0 0,-1 0 0 0 0,-1 2 0 0 0,-1 0 0 0 0,0 0 0 0 0,-1 1 0 0 0,-1 1 0 0 0,-1 0 0 0 0,0 1 0 0 0,-1 1 0 0 0,-2-1 1 0 0,0 2-1 0 0,-1-1 0 0 0,-1 1 0 0 0,-1 0 0 0 0,-1 1 0 0 0,-1-1 0 0 0,-1 1 0 0 0,0 16-288 0 0,-4-25 94 0 0,0 0 1 0 0,0 0 0 0 0,-1 0 0 0 0,-1-1 0 0 0,0 1-1 0 0,-1-1 1 0 0,0 0 0 0 0,-1 0 0 0 0,-1 0-1 0 0,0-1 1 0 0,0 1 0 0 0,-2-1 0 0 0,-1 2-95 0 0,-6 10 28 0 0,-2-1 1 0 0,0-1-1 0 0,-1 0 1 0 0,0-2-1 0 0,-2 0 1 0 0,-1-1-1 0 0,0-1 1 0 0,-2-1-1 0 0,1-1 1 0 0,-2-1-1 0 0,0-1 1 0 0,-1-1-1 0 0,-1-1 1 0 0,-15 4-29 0 0,36-13-223 0 0,-1 0 0 0 0,1-1 1 0 0,-1 1-1 0 0,0-1 0 0 0,0-1 1 0 0,1 1-1 0 0,-1-1 0 0 0,0 0 1 0 0,0-1-1 0 0,0 1 0 0 0,0-1 1 0 0,-1 0-1 0 0,1-1 1 0 0,0 1-1 0 0,0-1 0 0 0,1-1 1 0 0,-1 1-1 0 0,0-1 0 0 0,0 0 1 0 0,0 0-1 0 0,1 0 0 0 0,0-1 1 0 0,-1 0-1 0 0,1 0 1 0 0,0-1-1 0 0,0 1 0 0 0,0-1 1 0 0,-1-1 222 0 0,-5-19-1334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5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13 881 1440 0 0,'-12'87'4346'0'0,"15"-70"-4213"0"0,1 0 1 0 0,0-1-1 0 0,1 1 1 0 0,1-1-1 0 0,1-1 1 0 0,0 1-1 0 0,1-1 1 0 0,1 0 0 0 0,0-1-1 0 0,1 0 1 0 0,0-1-1 0 0,1 0 1 0 0,1 0-1 0 0,0-1 1 0 0,0-1-1 0 0,2 0 1 0 0,-1 0-1 0 0,1-2 1 0 0,1 1-1 0 0,-1-2 1 0 0,2 0-1 0 0,-1-1 1 0 0,1-1-1 0 0,0 0 1 0 0,0-1-1 0 0,1 0 1 0 0,-1-2-1 0 0,1 0 1 0 0,0-1-1 0 0,0 0 1 0 0,0-2-1 0 0,0 0 1 0 0,0 0-1 0 0,0-2 1 0 0,13-3-134 0 0,7-2-126 0 0,-1-3 0 0 0,0-1 0 0 0,-1-1 0 0 0,0-2 1 0 0,-1-2-1 0 0,-1-1 0 0 0,0-1 0 0 0,-1-2 0 0 0,-1-1 0 0 0,-1-2 0 0 0,-1-1 126 0 0,26-21-199 0 0,2 2 0 0 0,2 2 0 0 0,2 3 1 0 0,1 3-1 0 0,2 2 0 0 0,1 4 0 0 0,1 2 0 0 0,2 3 0 0 0,0 3 0 0 0,1 3 0 0 0,1 3 0 0 0,52-3 199 0 0,5 18-311 0 0,-113 2 308 0 0,1 1 1 0 0,-1 0-1 0 0,0 0 0 0 0,-1 2 1 0 0,1 0-1 0 0,-1 0 1 0 0,1 2-1 0 0,-2-1 0 0 0,1 2 1 0 0,-1-1-1 0 0,0 2 1 0 0,-1 0-1 0 0,0 0 0 0 0,0 1 1 0 0,-1 0-1 0 0,0 1 0 0 0,-1 0 1 0 0,0 0-1 0 0,-1 1 1 0 0,0 0-1 0 0,-1 1 0 0 0,0 0 1 0 0,-1 0-1 0 0,0 0 0 0 0,-1 1 1 0 0,-1 0-1 0 0,3 13 3 0 0,-6-17-176 0 0,1 0 0 0 0,-2 0 0 0 0,1 0 0 0 0,-1 1 0 0 0,-1-1 0 0 0,0 0 0 0 0,0 0 0 0 0,-1 0 0 0 0,0 0 0 0 0,-1 0-1 0 0,0 0 1 0 0,-1-1 0 0 0,0 1 0 0 0,0-1 0 0 0,-1 0 0 0 0,0 0 0 0 0,-1-1 0 0 0,0 1 0 0 0,0-1 0 0 0,-1-1 0 0 0,0 1 0 0 0,0-1 0 0 0,-6 5 176 0 0,-17 10-1340 0 0</inkml:trace>
  <inkml:trace contextRef="#ctx0" brushRef="#br0" timeOffset="450.43">102 696 1280 0 0,'19'16'3997'0'0,"-9"36"-3177"0"0,-8-39-350 0 0,-1-4-396 0 0,33 153 1615 0 0,17-72-3406 0 0,-29-78-1782 0 0,-20-11 2081 0 0</inkml:trace>
  <inkml:trace contextRef="#ctx0" brushRef="#br0" timeOffset="669.568">664 677 1468 0 0,'11'60'4767'0'0,"-11"196"-3287"0"0,-27-235-6720 0 0,2-23 3789 0 0</inkml:trace>
  <inkml:trace contextRef="#ctx0" brushRef="#br0" timeOffset="872.479">182 464 860 0 0,'4'-4'1236'0'0,"-4"-1"-180"0"0,1 2-168 0 0,-1 0-104 0 0,2-1-87 0 0,-4 1-77 0 0,2 1-68 0 0,4-1-148 0 0,-4 1-248 0 0,0 1-284 0 0,4-3 16 0 0,-3 1-576 0 0,3 0-417 0 0,3-2 77 0 0,2 1 60 0 0,12 1-332 0 0</inkml:trace>
  <inkml:trace contextRef="#ctx0" brushRef="#br0" timeOffset="1058.276">635 409 1484 0 0,'17'5'6890'0'0,"4"-3"-9894"0"0,-15-1 62 0 0,2-1 1698 0 0</inkml:trace>
  <inkml:trace contextRef="#ctx0" brushRef="#br0" timeOffset="1542.8">1276 494 1792 0 0,'-11'2'297'0'0,"1"2"-1"0"0,0-1 1 0 0,0 1 0 0 0,0 0-1 0 0,1 1 1 0 0,-1 1-1 0 0,1-1 1 0 0,1 1 0 0 0,-1 1-1 0 0,1-1 1 0 0,0 1-1 0 0,0 1 1 0 0,1 0-1 0 0,0 0 1 0 0,-1 2-297 0 0,-8 7 425 0 0,2-4-278 0 0,1 1 1 0 0,0 0-1 0 0,1 1 0 0 0,1 1 1 0 0,0-1-1 0 0,1 2 0 0 0,1 0 1 0 0,1 0-1 0 0,0 0 0 0 0,1 1 1 0 0,1 0-1 0 0,1 0 0 0 0,0 1 1 0 0,2-1-1 0 0,-1 9-147 0 0,6-23-11 0 0,0-1 0 0 0,0 0 0 0 0,1 0 0 0 0,0-1 0 0 0,-1 1 0 0 0,1-1 0 0 0,0 1 0 0 0,1-1 0 0 0,-1 0 0 0 0,0 0-1 0 0,0 0 1 0 0,1 0 0 0 0,-1-1 0 0 0,1 1 0 0 0,0-1 0 0 0,-1 0 0 0 0,1 0 0 0 0,0-1 0 0 0,0 1 0 0 0,-1-1 0 0 0,1 1 0 0 0,0-1 0 0 0,0 0 0 0 0,0-1 0 0 0,0 1 0 0 0,-1-1 0 0 0,1 0-1 0 0,0 0 1 0 0,0 0 0 0 0,-1 0 0 0 0,1 0 0 0 0,-1-1 0 0 0,1 0 0 0 0,1-1 11 0 0,14-5-119 0 0,0-2 1 0 0,-1 0-1 0 0,0-1 0 0 0,-1 0 1 0 0,0-2-1 0 0,-1 0 0 0 0,0-1 1 0 0,-1 0-1 0 0,-1-1 0 0 0,0-1 1 0 0,-1-1-1 0 0,-1 1 0 0 0,0-2 1 0 0,-1 0-1 0 0,-1 0 0 0 0,-1-1 1 0 0,-1 0-1 0 0,0 0 0 0 0,-2-1 1 0 0,0 0-1 0 0,-1-1 0 0 0,-1 1 1 0 0,-1-1-1 0 0,-1 0 0 0 0,-1 1 0 0 0,0-13 119 0 0,0-10 566 0 0,-1 0-1 0 0,-2 1 0 0 0,-2-1 1 0 0,-2 1-1 0 0,-2 0 0 0 0,-2 1 1 0 0,-1-1-1 0 0,-15-32-565 0 0,5 37 1650 0 0,7 80-1387 0 0,15 5-688 0 0,3 1 1 0 0,2-1 0 0 0,2 0-1 0 0,2 0 1 0 0,15 40 424 0 0,11 58-4129 0 0,-19-71 1268 0 0,-9-41 1455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5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0 1108 0 0,'-42'28'3672'0'0,"-162"209"696"0"0,89-62-4436 0 0,44-102-5856 0 0,60-71 4624 0 0</inkml:trace>
  <inkml:trace contextRef="#ctx0" brushRef="#br0" timeOffset="266.977">0 135 1796 0 0,'22'-5'4966'0'0,"-4"15"-3456"0"0,-6-3-1460 0 0,271 179 807 0 0,-106-47-6798 0 0,-155-119 4495 0 0</inkml:trace>
  <inkml:trace contextRef="#ctx0" brushRef="#br0" timeOffset="656.142">701 452 988 0 0,'40'16'3812'0'0,"-35"-13"-3614"0"0,-1 1 0 0 0,1 0 0 0 0,-1 1 0 0 0,0-1 0 0 0,-1 1 0 0 0,1 0 0 0 0,-1 0 0 0 0,0 0 0 0 0,0 0 1 0 0,0 0-1 0 0,-1 1 0 0 0,0-1 0 0 0,0 1 0 0 0,0-1 0 0 0,-1 1 0 0 0,0 0 0 0 0,0 3-198 0 0,-1-8 238 0 0,0-1-74 0 0,0 0 0 0 0,0 0 28 0 0,12 4 534 0 0,122-183-960 0 0,-124 171 199 0 0,0 0 1 0 0,0 0-1 0 0,1 1 0 0 0,0 0 1 0 0,1 1-1 0 0,-1 0 0 0 0,1 1 1 0 0,0 0-1 0 0,0 1 1 0 0,1 0-1 0 0,-1 1 0 0 0,1 0 1 0 0,0 1-1 0 0,0 1 0 0 0,0 0 1 0 0,11 1 34 0 0,-13 3-26 0 0,0 0 0 0 0,0 1 0 0 0,0 1 1 0 0,0 0-1 0 0,-1 1 0 0 0,0 0 0 0 0,0 0 1 0 0,0 1-1 0 0,-1 0 0 0 0,0 1 0 0 0,0 0 0 0 0,-1 0 1 0 0,0 1-1 0 0,-1 0 0 0 0,0 0 0 0 0,0 1 1 0 0,-1 0-1 0 0,3 5 26 0 0,21 47-1260 0 0,-19-19-3020 0 0,-11-35 2893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5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1564 0 0,'3'0'888'0'0,"1"4"-76"0"0,-4-4-104 0 0,4 0-116 0 0,-1 0-224 0 0,2 0-64 0 0,-1 1-124 0 0,1-2-144 0 0,2 1-3 0 0,2 0-502 0 0,9-9-343 0 0,7 1 56 0 0,-2 1 44 0 0,2-1 44 0 0</inkml:trace>
  <inkml:trace contextRef="#ctx0" brushRef="#br0" timeOffset="250.389">378 15 1556 0 0,'2'2'872'0'0,"1"-2"-104"0"0,1 0-176 0 0,-3 2-48 0 0,1-4-196 0 0,2 2-84 0 0,-2-2-176 0 0,1 1-12 0 0,4-1-576 0 0,-1-1-660 0 0,13-6-172 0 0</inkml:trace>
  <inkml:trace contextRef="#ctx0" brushRef="#br0" timeOffset="400.535">844 12 1868 0 0,'1'41'3835'0'0,"-58"56"-2204"0"0,-83 29-1509 0 0,34-62-4218 0 0,84-52 2752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5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0 896 0 0,'-37'7'4608'0'0,"-15"37"-3830"0"0,39-32-206 0 0,-13 15-482 0 0,2 2 0 0 0,1 0 0 0 0,1 2 0 0 0,2 0 0 0 0,1 2 0 0 0,2 0 0 0 0,0 1-1 0 0,3 0 1 0 0,1 1 0 0 0,-8 34-90 0 0,-9-6-4011 0 0,26-57 2541 0 0</inkml:trace>
  <inkml:trace contextRef="#ctx0" brushRef="#br0" timeOffset="249.197">5 162 1292 0 0,'-4'-12'5623'0'0,"23"21"-4317"0"0,243 216-88 0 0,-195-156-2732 0 0,4-4-3290 0 0,-58-54 3287 0 0</inkml:trace>
  <inkml:trace contextRef="#ctx0" brushRef="#br0" timeOffset="617.485">490 349 1484 0 0,'16'-28'3789'0'0,"65"-16"-2349"0"0,-76 42-1393 0 0,0 0-1 0 0,1 0 1 0 0,-1 0 0 0 0,1 1-1 0 0,-1-1 1 0 0,1 1-1 0 0,-1 1 1 0 0,1-1 0 0 0,0 1-1 0 0,0 0 1 0 0,-1 0-1 0 0,1 1 1 0 0,0-1 0 0 0,-1 1-1 0 0,1 1 1 0 0,-1-1-1 0 0,1 1 1 0 0,-1 0 0 0 0,0 0-1 0 0,1 0 1 0 0,-1 1-1 0 0,0 0 1 0 0,-1 0-1 0 0,1 0 1 0 0,0 1 0 0 0,-1 0-1 0 0,0-1 1 0 0,0 1-1 0 0,0 1 1 0 0,0-1 0 0 0,-1 1-1 0 0,0-1 1 0 0,1 1-1 0 0,-2 0 1 0 0,1 0 0 0 0,-1 0-1 0 0,1 1 1 0 0,-1-1-1 0 0,-1 0 1 0 0,1 1 0 0 0,-1-1-1 0 0,0 2-46 0 0,0 6 86 0 0,-1-1-1 0 0,-1 1 0 0 0,0-1 1 0 0,0 1-1 0 0,-1-1 1 0 0,-1 0-1 0 0,0 0 0 0 0,-1 0 1 0 0,0 0-1 0 0,0 0 0 0 0,-4 5-85 0 0,-13 36 350 0 0,18-43-205 0 0,3-10-158 0 0,1 0-1 0 0,-1-1 1 0 0,1 1 0 0 0,0 0-1 0 0,-1 0 1 0 0,1-1-1 0 0,0 1 1 0 0,-1 0 0 0 0,1 0-1 0 0,0 0 1 0 0,0 0-1 0 0,-1 0 1 0 0,1 0 0 0 0,0 0-1 0 0,-1 0 1 0 0,1 0-1 0 0,0 1 1 0 0,-1-1 0 0 0,1 0-1 0 0,0 0 1 0 0,-1 0-1 0 0,1 1 1 0 0,0-1 0 0 0,-1 0-1 0 0,1 1 1 0 0,-1-1-1 0 0,1 1 1 0 0,-1-1 0 0 0,1 1-1 0 0,-1-1 1 0 0,1 1-1 0 0,-1-1 1 0 0,1 1 0 0 0,-1-1-1 0 0,0 1 1 0 0,1-1-1 0 0,-1 1 1 0 0,0 0 0 0 0,1-1-1 0 0,-1 1 1 0 0,0 0-1 0 0,0-1 1 0 0,0 1 0 0 0,0 0-1 0 0,1-1 1 0 0,-1 1-1 0 0,0 0 1 0 0,0-1 0 0 0,0 1-1 0 0,0 0 1 0 0,-1-1-1 0 0,1 1 1 0 0,0 0 0 0 0,0-1-1 0 0,0 1 1 0 0,-1 0-1 0 0,1-1 1 0 0,0 1 0 0 0,0 0-1 0 0,-1-1 1 0 0,1 1 13 0 0,138-68-5633 0 0,-107 52 4219 0 0</inkml:trace>
  <inkml:trace contextRef="#ctx0" brushRef="#br0" timeOffset="789.244">1260 459 1972 0 0,'-37'99'4771'0'0,"-38"41"-2772"0"0,71-133-2273 0 0,0-1 0 0 0,0 0 1 0 0,-1 1-1 0 0,0-2 0 0 0,0 1 0 0 0,0-1 0 0 0,-1 1 1 0 0,1-1-1 0 0,-1-1 0 0 0,0 1 0 0 0,-1-1 0 0 0,1 0 0 0 0,-1-1 1 0 0,0 1-1 0 0,0-1 0 0 0,0-1 0 0 0,0 1 0 0 0,0-1 0 0 0,-1 0 1 0 0,-2-1 273 0 0,-4 1-1290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 1248 0 0,'0'0'628'0'0,"0"0"2"0"0,-12 3 404 0 0,-91 136 1335 0 0,-145 301-387 0 0,198-389-6986 0 0,49-51 3557 0 0</inkml:trace>
  <inkml:trace contextRef="#ctx0" brushRef="#br0" timeOffset="278.969">3 189 1392 0 0,'0'-1'111'0'0,"0"1"1"0"0,-1-1-1 0 0,1 0 0 0 0,0 1 1 0 0,0-1-1 0 0,0 0 0 0 0,-1 1 1 0 0,1-1-1 0 0,0 0 0 0 0,0 1 0 0 0,0-1 1 0 0,0 0-1 0 0,0 1 0 0 0,0-1 1 0 0,0 0-1 0 0,0 1 0 0 0,0-1 1 0 0,1 0-1 0 0,-1 1 0 0 0,0-1 1 0 0,0 0-1 0 0,0 1 0 0 0,1-1 0 0 0,-1 0 1 0 0,0 1-1 0 0,1-1 0 0 0,-1 1 1 0 0,1-1-1 0 0,-1 1 0 0 0,1-1 1 0 0,-1 1-1 0 0,1-1 0 0 0,-1 1 0 0 0,1-1 1 0 0,-1 1-1 0 0,1 0 0 0 0,0-1 1 0 0,-1 1-1 0 0,1 0 0 0 0,-1-1 1 0 0,1 1-1 0 0,0 0 0 0 0,-1 0 1 0 0,1 0-1 0 0,0 0 0 0 0,0 0 0 0 0,-1 0 1 0 0,1 0-1 0 0,0 0 0 0 0,-1 0 1 0 0,1 0-1 0 0,0 0 0 0 0,-1 0 1 0 0,1 0-1 0 0,0 0 0 0 0,-1 1 0 0 0,1-1 1 0 0,0 0-1 0 0,-1 0 0 0 0,1 1 1 0 0,-1-1-1 0 0,1 0 0 0 0,0 1-111 0 0,41 37 333 0 0,-27-23 94 0 0,215 202 960 0 0,-103-52-4955 0 0,-106-128-572 0 0,-19-31 2853 0 0</inkml:trace>
  <inkml:trace contextRef="#ctx0" brushRef="#br0" timeOffset="526.726">659 362 1684 0 0,'26'18'6284'0'0,"-6"53"-5888"0"0,-16-53 203 0 0,45 204-2906 0 0,-30-178-1983 0 0,-14-37 2792 0 0</inkml:trace>
  <inkml:trace contextRef="#ctx0" brushRef="#br0" timeOffset="714.423">1111 594 1724 0 0,'-4'100'4502'0'0,"-47"48"-2736"0"0,51-148-1757 0 0,-57 104 402 0 0,2-53-4266 0 0,53-51 2332 0 0,2 0 137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3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1324 0 0,'18'-32'2631'0'0,"-14"25"-2292"0"0,22-19 595 0 0,-49 82-203 0 0,20-48-707 0 0,0-1 0 0 0,1 1 0 0 0,-1 1-1 0 0,2-1 1 0 0,-1 0 0 0 0,1 0 0 0 0,1 1 0 0 0,-1-1 0 0 0,1 0-1 0 0,1 1 1 0 0,0-1 0 0 0,0 0 0 0 0,0 0 0 0 0,1 1-1 0 0,0-1 1 0 0,1 0 0 0 0,0 0 0 0 0,0-1 0 0 0,1 1 0 0 0,0-1-1 0 0,0 0 1 0 0,0 0 0 0 0,1 0 0 0 0,0 0 0 0 0,1-1-1 0 0,0 0 1 0 0,0 0 0 0 0,0 0 0 0 0,0-1 0 0 0,1 0 0 0 0,0 0-1 0 0,0-1 1 0 0,0 0 0 0 0,1 0 0 0 0,-1 0 0 0 0,1-1-1 0 0,0 0 1 0 0,0-1 0 0 0,0 0 0 0 0,0 0 0 0 0,0-1-1 0 0,1 0 1 0 0,7 0-24 0 0,-11 0-61 0 0,1 0-1 0 0,-1-1 1 0 0,1 0-1 0 0,-1 0 1 0 0,1-1-1 0 0,-1 1 1 0 0,1-1-1 0 0,-1 0 1 0 0,1-1-1 0 0,-1 1 1 0 0,0-1-1 0 0,0 0 1 0 0,1 0 0 0 0,-1-1-1 0 0,-1 0 1 0 0,1 1-1 0 0,0-2 1 0 0,-1 1-1 0 0,0 0 1 0 0,1-1-1 0 0,-1 0 1 0 0,-1 0-1 0 0,1 0 1 0 0,-1-1-1 0 0,1 1 1 0 0,-1-1-1 0 0,0 0 1 0 0,-1 1-1 0 0,1-2 1 0 0,-1 1-1 0 0,0 0 1 0 0,0-1 61 0 0,-2 1-49 0 0,0 1 0 0 0,-1-1 0 0 0,0 0 0 0 0,1 1 0 0 0,-1-1 0 0 0,-1 0 0 0 0,1 1 1 0 0,-1-1-1 0 0,0 1 0 0 0,0 0 0 0 0,0 0 0 0 0,0-1 0 0 0,-1 1 0 0 0,0 1 0 0 0,0-1 0 0 0,0 0 0 0 0,0 1 1 0 0,0-1-1 0 0,-1 1 0 0 0,1 0 0 0 0,-1 0 0 0 0,0 1 0 0 0,-4-3 49 0 0,7 5 4 0 0,1 1 0 0 0,-1-1 0 0 0,0 0 0 0 0,1 1 0 0 0,-1-1 0 0 0,0 1 0 0 0,1-1 0 0 0,-1 1 0 0 0,1-1 0 0 0,-1 1 0 0 0,1 0 0 0 0,-1-1 0 0 0,1 1 0 0 0,0 0 0 0 0,-1-1 0 0 0,1 1 0 0 0,0 0 0 0 0,0-1 0 0 0,-1 1 0 0 0,1 0 0 0 0,0 0 0 0 0,0-1 1 0 0,0 1-1 0 0,0 0 0 0 0,0 0 0 0 0,0-1 0 0 0,0 1 0 0 0,0 0 0 0 0,0 0 0 0 0,0-1 0 0 0,0 1 0 0 0,0 0 0 0 0,1 0 0 0 0,-1-1 0 0 0,0 1 0 0 0,1 0 0 0 0,-1-1 0 0 0,0 1 0 0 0,1 0 0 0 0,-1-1 0 0 0,1 1 0 0 0,-1 0 0 0 0,1-1 0 0 0,-1 1 0 0 0,1-1 0 0 0,-1 1 0 0 0,1-1 0 0 0,0 1 0 0 0,-1-1 0 0 0,1 0 0 0 0,0 1 0 0 0,-1-1 0 0 0,1 0 0 0 0,0 0 0 0 0,0 1 0 0 0,-1-1 0 0 0,1 0 0 0 0,0 0 0 0 0,0 0 0 0 0,-1 0 0 0 0,1 0 0 0 0,0 0 0 0 0,0 0-4 0 0,20 14 54 0 0,1-2-1 0 0,1 0 1 0 0,0-1-1 0 0,0-2 1 0 0,1 0 0 0 0,0-1-1 0 0,1-2 1 0 0,0-1-1 0 0,0 0 1 0 0,0-2-1 0 0,0-1 1 0 0,1-1-1 0 0,-1-1 1 0 0,0-1-1 0 0,15-3-53 0 0,-1 4-37 0 0,-33 0 0 0 0,0 1 0 0 0,1-1-1 0 0,-1 0 1 0 0,1-1 0 0 0,-1 1 0 0 0,0-1 0 0 0,1 0 0 0 0,-1-1 0 0 0,0 0 0 0 0,0 0 0 0 0,0 0-1 0 0,0-1 1 0 0,0 1 0 0 0,-1-1 0 0 0,1-1 0 0 0,-1 1 0 0 0,0-1 0 0 0,1 0 37 0 0,-6 0-50 0 0,0 1 1 0 0,0-1-1 0 0,-1 1 0 0 0,1 0 1 0 0,-1-1-1 0 0,0 1 1 0 0,0 0-1 0 0,0 0 1 0 0,0 0-1 0 0,0 0 0 0 0,-1-1 1 0 0,1 2-1 0 0,-1-1 1 0 0,0 0-1 0 0,0 0 1 0 0,0 0-1 0 0,0 1 1 0 0,-1-1-1 0 0,1 1 0 0 0,-1 0 1 0 0,1 0-1 0 0,-1 0 1 0 0,0 0-1 0 0,0 0 1 0 0,1 1-1 0 0,-2-1 0 0 0,1 1 1 0 0,0-1-1 0 0,-3 1 50 0 0,-158-61 70 0 0,261 78 977 0 0,-27-12-815 0 0,0-3-1 0 0,-1-4 1 0 0,1-2-1 0 0,-1-3 1 0 0,0-3-1 0 0,0-3 1 0 0,39-15-232 0 0,-108 28-6 0 0,-1 1 1 0 0,0 0 0 0 0,1-1-1 0 0,-1 1 1 0 0,1 0-1 0 0,-1-1 1 0 0,1 1 0 0 0,-1-1-1 0 0,1 1 1 0 0,-1-1-1 0 0,1 1 1 0 0,0-1 0 0 0,-1 1-1 0 0,1-1 1 0 0,0 1-1 0 0,-1-1 1 0 0,1 0 0 0 0,0 1-1 0 0,0-1 1 0 0,-1 0-1 0 0,1 1 1 0 0,0-1 0 0 0,0 0-1 0 0,0 1 1 0 0,0-1-1 0 0,0 0 1 0 0,0 1 0 0 0,0-1-1 0 0,0 0 1 0 0,0 1-1 0 0,0-1 1 0 0,0 0 0 0 0,1 1-1 0 0,-1-1 1 0 0,0 1-1 0 0,0-1 1 0 0,1 0 0 0 0,-1 1-1 0 0,0-1 1 0 0,1 1-1 0 0,-1-1 1 0 0,1 1 0 0 0,-1-1-1 0 0,1 1 1 0 0,-1-1-1 0 0,1 1 1 0 0,-1-1-1 0 0,1 1 1 0 0,-1 0 0 0 0,1-1-1 0 0,-1 1 1 0 0,1 0-1 0 0,0-1 1 0 0,-1 1 0 0 0,1 0-1 0 0,-1 0 1 0 0,1 0-1 0 0,0 0 1 0 0,-1-1 0 0 0,1 1-1 0 0,0 0 1 0 0,-1 0-1 0 0,1 0 1 0 0,0 0 0 0 0,-1 0-1 0 0,1 1 1 0 0,0-1-1 0 0,0 0 6 0 0,-49-14-67 0 0,25 14 100 0 0,0 1 0 0 0,0 1 0 0 0,0 1 0 0 0,1 1 0 0 0,-1 2 0 0 0,1 0 0 0 0,0 1 0 0 0,0 1 0 0 0,-18 10-33 0 0,33-16 7 0 0,1 1 1 0 0,-1 0-1 0 0,1 0 1 0 0,0 0-1 0 0,0 1 1 0 0,1 0-1 0 0,-1 0 1 0 0,1 0-1 0 0,0 1 1 0 0,0 0-1 0 0,0 0 0 0 0,1 0 1 0 0,0 1-1 0 0,0-1 1 0 0,0 1-1 0 0,0 0 1 0 0,1 0-1 0 0,0 0 1 0 0,1 1-1 0 0,-1-1 1 0 0,1 1-1 0 0,0 0 1 0 0,1-1-1 0 0,0 1 1 0 0,0 0-8 0 0,5 3-17 0 0,0-1 1 0 0,1 0-1 0 0,0 0 1 0 0,1 0-1 0 0,-1-1 1 0 0,2 0-1 0 0,-1 0 1 0 0,1 0 0 0 0,1-1-1 0 0,-1 0 1 0 0,1-1-1 0 0,1 1 1 0 0,-1-2-1 0 0,1 1 1 0 0,0-1 0 0 0,0 0-1 0 0,0-1 1 0 0,1 0-1 0 0,-1-1 1 0 0,11 3 16 0 0,113 32-2543 0 0,-84-28 1320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2:0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1360 0 0,'-65'10'3749'0'0,"55"-4"-3510"0"0,1 1-1 0 0,-1-1 0 0 0,1 1 1 0 0,1 1-1 0 0,-1 0 0 0 0,1 0 1 0 0,1 0-1 0 0,-1 1 1 0 0,2 0-1 0 0,-1 1 0 0 0,1 0 1 0 0,1 0-1 0 0,-4 8-238 0 0,0 16 329 0 0,1 1-1 0 0,3 0 1 0 0,0 0 0 0 0,2 0-1 0 0,2 1 1 0 0,1-1 0 0 0,2 0-1 0 0,1 1 1 0 0,2-1-1 0 0,2 0 1 0 0,1-1 0 0 0,3 8-329 0 0,-2 3 65 0 0,38 184-2980 0 0,-49-227 2745 0 0,1 0 1 0 0,-1 0 0 0 0,1-1 0 0 0,-1 1-1 0 0,1-1 1 0 0,-1 1 0 0 0,0-1 0 0 0,0 0 0 0 0,0 1-1 0 0,0-1 1 0 0,0 0 0 0 0,0 0 0 0 0,0-1-1 0 0,0 1 1 0 0,0 0 0 0 0,0-1 0 0 0,0 1-1 0 0,-1-1 1 0 0,1 1 0 0 0,0-1 0 0 0,0 0 0 0 0,0 0-1 0 0,-1 0 1 0 0,1-1 0 0 0,0 1 0 0 0,0 0-1 0 0,0-1 1 0 0,-1 1 0 0 0,1-1 0 0 0,0 0 0 0 0,0 0 169 0 0,-1 1-276 0 0,-17-4-879 0 0,-16-11 26 0 0</inkml:trace>
  <inkml:trace contextRef="#ctx0" brushRef="#br0" timeOffset="264.048">1 623 1868 0 0,'48'-42'6750'0'0,"63"27"-5625"0"0,-105 14-849 0 0,164 10-3824 0 0,-119 0-343 0 0,-39-7 2559 0 0</inkml:trace>
  <inkml:trace contextRef="#ctx0" brushRef="#br0" timeOffset="543.758">499 665 964 0 0,'31'303'7834'0'0,"-29"-288"-7774"0"0,-2-16 16 0 0,1 1-1 0 0,-1-1 1 0 0,0 1 0 0 0,1-1-1 0 0,-1 1 1 0 0,1-1 0 0 0,-1 1-1 0 0,1 0 1 0 0,-1-1 0 0 0,1 1 0 0 0,-1 0-1 0 0,1 0 1 0 0,0-1 0 0 0,-1 1-1 0 0,1 0 1 0 0,-1 0 0 0 0,1 0 0 0 0,0 0-1 0 0,-1 0 1 0 0,1 0 0 0 0,-1 0-1 0 0,1 0 1 0 0,0 0 0 0 0,-1 0-1 0 0,1 0 1 0 0,-1 0 0 0 0,1 0 0 0 0,0 0-1 0 0,-1 0 1 0 0,1 1 0 0 0,-1-1-1 0 0,1 0 1 0 0,-1 0 0 0 0,1 1-1 0 0,0-1 1 0 0,-1 1 0 0 0,0-1 0 0 0,1 0-1 0 0,-1 1 1 0 0,1-1 0 0 0,-1 1-1 0 0,1-1 1 0 0,-1 1 0 0 0,0-1 0 0 0,1 1-1 0 0,-1-1 1 0 0,0 1 0 0 0,0-1-1 0 0,1 1 1 0 0,-1-1 0 0 0,0 1-1 0 0,0 0 1 0 0,0-1 0 0 0,0 1-76 0 0,22-30 257 0 0,-1-1 0 0 0,-1-2 0 0 0,-2 0 0 0 0,-2 0 0 0 0,13-36-257 0 0,-11 27-13 0 0,38-90-339 0 0,-23 42-3188 0 0,-17 66-3466 0 0,-12 21 5578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56 1616 0 0,'0'0'736'0'0,"0"-22"1396"0"0,-1 20-2097 0 0,0 0-1 0 0,-1-1 1 0 0,1 1-1 0 0,0 0 1 0 0,-1 0-1 0 0,0 1 0 0 0,1-1 1 0 0,-1 0-1 0 0,0 0 1 0 0,0 1-1 0 0,0-1 1 0 0,0 1-1 0 0,0 0 0 0 0,0-1 1 0 0,0 1-1 0 0,0 0 1 0 0,-1 0-1 0 0,1 1 1 0 0,0-1-1 0 0,-1 0 0 0 0,1 1 1 0 0,-1-1-1 0 0,1 1 1 0 0,-1 0-1 0 0,1 0 1 0 0,-1 0-1 0 0,1 0 0 0 0,0 0 1 0 0,-1 1-1 0 0,1-1 1 0 0,-1 1-1 0 0,1-1 0 0 0,-2 2-34 0 0,-91 16 475 0 0,56-9-323 0 0,0 1 0 0 0,1 2 1 0 0,0 2-1 0 0,1 2 1 0 0,0 1-1 0 0,1 1 1 0 0,2 3-1 0 0,0 0 0 0 0,1 2 1 0 0,1 2-1 0 0,-6 7-152 0 0,0 45 332 0 0,43-70-263 0 0,13 3-120 0 0,0 0 1 0 0,1-2-1 0 0,-1 0 0 0 0,2-1 1 0 0,-1-1-1 0 0,1-1 0 0 0,0-1 0 0 0,0 0 1 0 0,0-2-1 0 0,0 0 0 0 0,1-1 1 0 0,-1-1-1 0 0,1-2 0 0 0,-1 1 0 0 0,10-4 51 0 0,41 3-492 0 0,12 5-508 0 0,-133 18 1224 0 0,0 1 0 0 0,1 3 0 0 0,2 2 1 0 0,1 2-1 0 0,1 1 0 0 0,1 3 0 0 0,2 2 0 0 0,2 1 0 0 0,1 2 0 0 0,-3 7-224 0 0,39-42 10 0 0,-1 0-1 0 0,1 0 1 0 0,0 0-1 0 0,0 1 1 0 0,0-1 0 0 0,0 1-1 0 0,0 0 1 0 0,1 0-1 0 0,-1 0 1 0 0,1 0-1 0 0,1 1 1 0 0,-1-1 0 0 0,0 1-1 0 0,1-1 1 0 0,0 1-1 0 0,0-1 1 0 0,0 1-1 0 0,1-1 1 0 0,-1 1 0 0 0,1 0-1 0 0,0 0 1 0 0,1-1-1 0 0,-1 1 1 0 0,1-1-1 0 0,0 1 1 0 0,0 0 0 0 0,0-1-1 0 0,1 1 1 0 0,-1-1-1 0 0,1 0 1 0 0,0 0-1 0 0,1 1 1 0 0,-1-1 0 0 0,1-1-1 0 0,-1 1 1 0 0,1 0-1 0 0,0-1 1 0 0,1 1 0 0 0,-1-1-1 0 0,1 0 1 0 0,-1 0-1 0 0,1 0 1 0 0,0-1-1 0 0,0 1 1 0 0,0-1 0 0 0,0 0-1 0 0,4 2-9 0 0,17 2-306 0 0,0-1 0 0 0,0-1 1 0 0,1-1-1 0 0,-1-1 0 0 0,1-1 0 0 0,0-1 0 0 0,-1-2 1 0 0,1 0-1 0 0,-1-2 0 0 0,1 0 0 0 0,-1-2 0 0 0,-1-1 0 0 0,18-8 306 0 0,15-5-1466 0 0,-2-7 78 0 0</inkml:trace>
  <inkml:trace contextRef="#ctx0" brushRef="#br0" timeOffset="278.98">983 327 1504 0 0,'-7'42'3921'0'0,"9"57"-3236"0"0,0-42-244 0 0,-13 269-907 0 0,10-321 330 0 0,0 0 1 0 0,-1 1 0 0 0,1-1 0 0 0,-1 0 0 0 0,0 0 0 0 0,-1 0 0 0 0,1 0 0 0 0,-1-1 0 0 0,0 1 0 0 0,0-1 0 0 0,0 1 0 0 0,-1-1 0 0 0,1 0 0 0 0,-1 0 0 0 0,0-1 0 0 0,0 1 0 0 0,-1-1-1 0 0,1 0 1 0 0,-1 0 0 0 0,1 0 0 0 0,-1 0 0 0 0,0-1 0 0 0,0 0 0 0 0,0 0 0 0 0,0 0 0 0 0,-1-1 0 0 0,1 0 0 0 0,-3 0 135 0 0,-13 1-499 0 0</inkml:trace>
  <inkml:trace contextRef="#ctx0" brushRef="#br0" timeOffset="541.892">656 597 1772 0 0,'1'-12'1900'0'0,"0"12"-1841"0"0,-1 1 0 0 0,1-1 0 0 0,-1 0 0 0 0,0 1 0 0 0,1-1 0 0 0,-1 0 0 0 0,1 1 0 0 0,-1-1 0 0 0,1 0 0 0 0,0 0 0 0 0,-1 0 0 0 0,1 1 0 0 0,-1-1 1 0 0,1 0-1 0 0,-1 0 0 0 0,1 0 0 0 0,-1 0 0 0 0,1 0 0 0 0,0 0 0 0 0,-1 0 0 0 0,1 0 0 0 0,-1 0 0 0 0,1-1 0 0 0,-1 1 0 0 0,1 0 0 0 0,0 0 0 0 0,-1 0 0 0 0,1-1 0 0 0,-1 1 0 0 0,1 0 0 0 0,-1 0 1 0 0,0-1-1 0 0,1 1 0 0 0,-1 0 0 0 0,1-1 0 0 0,-1 1 0 0 0,1-1 0 0 0,-1 1 0 0 0,0-1 0 0 0,1 1 0 0 0,-1-1 0 0 0,0 1 0 0 0,0-1 0 0 0,1 1 0 0 0,-1-1 0 0 0,0 1 0 0 0,0-1 0 0 0,0 1 0 0 0,0-1 0 0 0,1 1 1 0 0,-1-1-1 0 0,0 0 0 0 0,0 1 0 0 0,0-1 0 0 0,0 1 0 0 0,0-1 0 0 0,0 1 0 0 0,-1-1 0 0 0,1 1 0 0 0,0-1 0 0 0,0 0 0 0 0,0 1 0 0 0,0-1 0 0 0,-1 1 0 0 0,1-1 0 0 0,-1 0-59 0 0,289 222 1400 0 0,-69-117-3806 0 0,-74-81-1217 0 0,-121-23 2099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2:0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19 375 1360 0 0,'-3'11'3466'0'0,"0"19"-2497"0"0,1-7-582 0 0,-1-13-254 0 0,1 0 0 0 0,0 1 0 0 0,0-1 0 0 0,1 0-1 0 0,0 1 1 0 0,1-1 0 0 0,0 1 0 0 0,1-1 0 0 0,0 0 0 0 0,1 1 0 0 0,0-1 0 0 0,1 0 0 0 0,-1 0 0 0 0,2 0-1 0 0,0 0 1 0 0,0-1 0 0 0,1 1 0 0 0,0-1 0 0 0,0 0 0 0 0,1-1 0 0 0,0 1 0 0 0,1-1 0 0 0,-1 0 0 0 0,2-1-1 0 0,-1 1 1 0 0,1-2 0 0 0,0 1 0 0 0,1-1 0 0 0,-1 0 0 0 0,9 4-133 0 0,-9-8 18 0 0,-1-1-1 0 0,0 1 1 0 0,1-1 0 0 0,0 0-1 0 0,-1-1 1 0 0,1 0 0 0 0,-1 0-1 0 0,1-1 1 0 0,0 0 0 0 0,-1 0-1 0 0,0-1 1 0 0,1 1-1 0 0,-1-2 1 0 0,0 1 0 0 0,0-1-1 0 0,0 0 1 0 0,0-1 0 0 0,0 1-1 0 0,-1-1 1 0 0,0-1 0 0 0,0 1-1 0 0,0-1 1 0 0,0 0 0 0 0,-1-1-1 0 0,1 1 1 0 0,-1-1 0 0 0,-1 0-1 0 0,1 0 1 0 0,-1-1 0 0 0,0 1-1 0 0,1-4-17 0 0,46-126 1158 0 0,-44 105 127 0 0,-1 53-884 0 0,3 61-469 0 0,1 29-3109 0 0,2-71 202 0 0,-6-31 469 0 0,-5-9 1072 0 0,1-2 30 0 0</inkml:trace>
  <inkml:trace contextRef="#ctx0" brushRef="#br0" timeOffset="483.204">881 187 936 0 0,'-2'46'4171'0'0,"0"-38"-3999"0"0,1-1 0 0 0,1 1 0 0 0,-1-1 0 0 0,1 1 1 0 0,0-1-1 0 0,1 1 0 0 0,0-1 0 0 0,0 1 0 0 0,1-1 0 0 0,0 0 0 0 0,0 1 0 0 0,0-1 0 0 0,1 0 0 0 0,0 0 1 0 0,1-1-1 0 0,-1 1 0 0 0,4 4-172 0 0,-5-8 58 0 0,1 1-1 0 0,-1-1 1 0 0,1 0 0 0 0,-1 0 0 0 0,1 0 0 0 0,0 0-1 0 0,0-1 1 0 0,0 1 0 0 0,1-1 0 0 0,-1 1 0 0 0,0-1-1 0 0,1 0 1 0 0,-1-1 0 0 0,1 1 0 0 0,0-1 0 0 0,0 1-1 0 0,0-1 1 0 0,0 0 0 0 0,0 0 0 0 0,0-1 0 0 0,0 1-1 0 0,0-1 1 0 0,0 0 0 0 0,0 0 0 0 0,0 0 0 0 0,0-1-1 0 0,0 0 1 0 0,0 1 0 0 0,0-1 0 0 0,1-1-58 0 0,7-7 76 0 0,0-1 0 0 0,-1 0 1 0 0,0-1-1 0 0,-1 0 0 0 0,0 0 0 0 0,-1-1 1 0 0,0 0-1 0 0,-1-1 0 0 0,-1 0 0 0 0,0-1 1 0 0,0 1-1 0 0,-1-1 0 0 0,-1 0 0 0 0,0-1 1 0 0,-1 1-1 0 0,-1-1 0 0 0,1-11-76 0 0,-1-2 1048 0 0,-1 14-19 0 0,5 36-762 0 0,28 154-473 0 0,-26-56-4372 0 0,-9-118 4398 0 0,-1 1-1 0 0,1-1 0 0 0,-1 0 1 0 0,0 0-1 0 0,1 0 0 0 0,-1 0 0 0 0,0 0 1 0 0,0 0-1 0 0,0 0 0 0 0,0 0 0 0 0,-1 0 1 0 0,1 0-1 0 0,-1-1 0 0 0,1 1 1 0 0,-1-1-1 0 0,1 1 0 0 0,-1-1 0 0 0,0 1 1 0 0,0-1-1 0 0,1 0 0 0 0,-1 0 0 0 0,0 0 1 0 0,0 0-1 0 0,0 0 0 0 0,0 0 1 0 0,-1-1-1 0 0,1 1 0 0 0,0-1 0 0 0,0 1 1 0 0,-1-1 180 0 0,-10 1-1310 0 0</inkml:trace>
  <inkml:trace contextRef="#ctx0" brushRef="#br0" timeOffset="746.571">620 180 1412 0 0,'-7'11'375'0'0,"2"1"-1"0"0,-1 0 1 0 0,2 0-1 0 0,-1 0 1 0 0,1 1-1 0 0,1-1 1 0 0,1 1 0 0 0,0 0-1 0 0,0 0 1 0 0,1 0-1 0 0,1 0 1 0 0,0 0-1 0 0,1 0 1 0 0,0 0-1 0 0,1 0 1 0 0,0-1 0 0 0,1 1-1 0 0,1-1 1 0 0,0 1-1 0 0,0-1 1 0 0,2 0-1 0 0,5 11-374 0 0,-4-10 31 0 0,1 0 0 0 0,0-1 0 0 0,0 0-1 0 0,1 0 1 0 0,1 0 0 0 0,0-1-1 0 0,1-1 1 0 0,0 0 0 0 0,0 0 0 0 0,1-1-1 0 0,0-1 1 0 0,1 0 0 0 0,0 0 0 0 0,0-2-1 0 0,0 1 1 0 0,1-2 0 0 0,0 0 0 0 0,0 0-1 0 0,14 1-30 0 0,-21-5-322 0 0,1-1-1 0 0,-1 0 1 0 0,0-1-1 0 0,1 0 0 0 0,-1 0 1 0 0,0-1-1 0 0,1 0 1 0 0,-1 0-1 0 0,0 0 1 0 0,0-1-1 0 0,-1 0 0 0 0,1-1 1 0 0,-1 1-1 0 0,1-1 1 0 0,-1-1-1 0 0,0 1 1 0 0,0-1-1 0 0,3-4 323 0 0,0 2-666 0 0,13-12-762 0 0,-1-5 40 0 0</inkml:trace>
  <inkml:trace contextRef="#ctx0" brushRef="#br0" timeOffset="994.646">1407 0 1664 0 0,'12'34'848'0'0,"-2"1"-1"0"0,-2 1 1 0 0,-1-1 0 0 0,-2 1-1 0 0,-1 0 1 0 0,-2 0 0 0 0,-1 0-1 0 0,-3 21-847 0 0,2-28 448 0 0,-1-3-384 0 0,-1-1-1 0 0,-1 0 1 0 0,-2 0-1 0 0,0 0 1 0 0,-1-1-1 0 0,-2 0 1 0 0,0 0-1 0 0,-2-1 0 0 0,0 0 1 0 0,-2 0-1 0 0,-1-1 1 0 0,0-1-1 0 0,-3 3-63 0 0,-19-3-3159 0 0,34-21 1758 0 0,1 0-10 0 0,0-2 68 0 0,0-11 39 0 0</inkml:trace>
  <inkml:trace contextRef="#ctx0" brushRef="#br0" timeOffset="1243.322">1694 650 1556 0 0,'-2'24'616'0'0,"2"-1"-184"0"0,0-11 80 0 0,0 3-132 0 0,0 0 12 0 0,0 0-48 0 0,0-2-524 0 0,-14 10-264 0 0,8-14 32 0 0,1-4 28 0 0,3-2 28 0 0,-3-1-1152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 1120 0 0,'-9'-1'191'0'0,"-1"1"0"0"0,1 0 1 0 0,0 0-1 0 0,-1 1 0 0 0,1 0 0 0 0,0 1 0 0 0,0 0 1 0 0,0 0-1 0 0,0 1 0 0 0,0 0 0 0 0,1 1 0 0 0,-1 0 0 0 0,1 0 1 0 0,0 1-1 0 0,0 0 0 0 0,0 0 0 0 0,1 1 0 0 0,0 0 1 0 0,0 0-1 0 0,0 1 0 0 0,1 0 0 0 0,0 0 0 0 0,0 0 0 0 0,1 1 1 0 0,0 0-1 0 0,0 0 0 0 0,1 0 0 0 0,0 0 0 0 0,0 1 0 0 0,1 0 1 0 0,1 0-1 0 0,-1 0 0 0 0,1 0 0 0 0,0 0 0 0 0,1 0 1 0 0,0 1-1 0 0,1-1 0 0 0,0 0 0 0 0,1 5-191 0 0,0 35 406 0 0,2 0 0 0 0,2 0 1 0 0,2 0-1 0 0,3-1 0 0 0,6 17-406 0 0,-10-39 172 0 0,58 221-683 0 0,-64-244 342 0 0,0-1 1 0 0,-1 1 0 0 0,1-1-1 0 0,-1 0 1 0 0,1 1 0 0 0,-1-1 0 0 0,0 1-1 0 0,0-1 1 0 0,0 0 0 0 0,-1 0-1 0 0,1 0 1 0 0,0 0 0 0 0,-1 0-1 0 0,1 0 1 0 0,-1 0 0 0 0,0 0 0 0 0,1 0-1 0 0,-1-1 1 0 0,0 1 0 0 0,0-1-1 0 0,0 1 1 0 0,0-1 0 0 0,-1 0-1 0 0,1 0 1 0 0,0 0 0 0 0,0 0 0 0 0,-1 0-1 0 0,1 0 1 0 0,-1-1 0 0 0,1 1-1 0 0,-1-1 1 0 0,1 0 0 0 0,-1 1 0 0 0,1-1-1 0 0,-1 0 1 0 0,1-1 0 0 0,0 1-1 0 0,-1 0 1 0 0,1-1 0 0 0,-1 1-1 0 0,1-1 1 0 0,-1 0 0 0 0,1 0 0 0 0,0 0-1 0 0,-2-1 169 0 0,-39-13-1226 0 0</inkml:trace>
  <inkml:trace contextRef="#ctx0" brushRef="#br0" timeOffset="251.571">1 580 888 0 0,'51'-36'7431'0'0,"65"16"-7439"0"0,-87 18 410 0 0,212-31-5835 0 0,-200 29 4025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25 314 1028 0 0,'-15'40'3436'0'0,"5"60"-1184"0"0,12-94-2189 0 0,-1 0-1 0 0,1 0 1 0 0,0 0 0 0 0,1-1-1 0 0,-1 1 1 0 0,1-1-1 0 0,0 1 1 0 0,1-1 0 0 0,-1 0-1 0 0,1 0 1 0 0,0 0 0 0 0,0-1-1 0 0,1 1 1 0 0,-1-1 0 0 0,1 0-1 0 0,0 0 1 0 0,0-1-1 0 0,0 0 1 0 0,1 1 0 0 0,-1-2-1 0 0,2 1-62 0 0,58-29 168 0 0,-57 19-155 0 0,-1 0 0 0 0,-1-1-1 0 0,1 0 1 0 0,-1-1 0 0 0,-1 1 0 0 0,1-1 0 0 0,-2 0 0 0 0,1-1 0 0 0,-1 1 0 0 0,-1-1-1 0 0,1 1 1 0 0,-2-1 0 0 0,1 0 0 0 0,-1-1 0 0 0,0-6-13 0 0,5-16 219 0 0,-4-36 1556 0 0,-3 67-1594 0 0,0-12 296 0 0,-4 20-221 0 0,5 131-169 0 0,38 8-2734 0 0,-14-93-3100 0 0,-22-47 4246 0 0</inkml:trace>
  <inkml:trace contextRef="#ctx0" brushRef="#br0" timeOffset="252.548">455 509 1184 0 0,'4'132'4717'0'0,"-4"10"-4627"0"0,-12-135-2373 0 0,10-8 899 0 0</inkml:trace>
  <inkml:trace contextRef="#ctx0" brushRef="#br0" timeOffset="594.664">631 372 1836 0 0,'37'193'4225'0'0,"-34"-180"-3993"0"0,-3-13-167 0 0,1-1 0 0 0,-1 0 0 0 0,1 1-1 0 0,-1-1 1 0 0,1 1 0 0 0,0-1 0 0 0,-1 1 0 0 0,1 0 0 0 0,0-1-1 0 0,-1 1 1 0 0,1 0 0 0 0,0-1 0 0 0,0 1 0 0 0,-1 0 0 0 0,1 0-1 0 0,0 0 1 0 0,0 0 0 0 0,0 0 0 0 0,-1 0 0 0 0,1 0 0 0 0,0 0 0 0 0,0 0-1 0 0,-1 0 1 0 0,1 0 0 0 0,0 0 0 0 0,0 0 0 0 0,0 1 0 0 0,-1-1-1 0 0,1 0 1 0 0,0 1 0 0 0,-1-1 0 0 0,1 0 0 0 0,0 1 0 0 0,-1-1-1 0 0,1 1 1 0 0,0-1 0 0 0,-1 1 0 0 0,1-1 0 0 0,-1 1 0 0 0,1 0 0 0 0,-1-1-1 0 0,1 1 1 0 0,-1-1 0 0 0,0 1 0 0 0,1 0 0 0 0,-1 0 0 0 0,0-1-1 0 0,1 1 1 0 0,-1 0 0 0 0,0 0 0 0 0,0-1 0 0 0,0 1 0 0 0,0 0 0 0 0,1 0-1 0 0,-1-1 1 0 0,0 1 0 0 0,0 0 0 0 0,-1 0 0 0 0,1 0 0 0 0,0-1-1 0 0,0 1 1 0 0,0 0 0 0 0,0 0 0 0 0,-1 0-65 0 0,14-27 238 0 0,-1 0 0 0 0,-1-1 1 0 0,-1-1-1 0 0,-2 0 0 0 0,-1 0 1 0 0,-1 0-1 0 0,0-8-238 0 0,9-35 385 0 0,-11 25-744 0 0,11-20-6305 0 0,2 40 3723 0 0,-8 20 1521 0 0</inkml:trace>
  <inkml:trace contextRef="#ctx0" brushRef="#br0" timeOffset="888.431">1072 0 1140 0 0,'73'8'4093'0'0,"-62"-2"-3911"0"0,0 1-1 0 0,-1 0 1 0 0,1 1 0 0 0,-2 0 0 0 0,1 0 0 0 0,-1 1 0 0 0,0 0 0 0 0,-1 0-1 0 0,0 1 1 0 0,-1 1 0 0 0,0-1 0 0 0,0 1 0 0 0,0 2-182 0 0,5 14 310 0 0,0 0 0 0 0,-3 1 1 0 0,0 0-1 0 0,-1 0 1 0 0,-2 0-1 0 0,-1 1 0 0 0,-1 0 1 0 0,-2 1-1 0 0,-1-1 0 0 0,-1 5-310 0 0,-3-7 41 0 0,-2-1 0 0 0,-1 0 0 0 0,-1 0 0 0 0,-2-1-1 0 0,0 0 1 0 0,-1 0 0 0 0,-2-1 0 0 0,0 0 0 0 0,-2-1 0 0 0,0-1-1 0 0,-2 0 1 0 0,0-1 0 0 0,-1-1 0 0 0,-2 0 0 0 0,0-1 0 0 0,-1-1-1 0 0,0-1 1 0 0,-1-1 0 0 0,-1-1 0 0 0,-1-1 0 0 0,-15 7-41 0 0,-12-6-3955 0 0,48-15 2381 0 0,0-3 99 0 0,-9-9 71 0 0,8 4 22 0 0</inkml:trace>
  <inkml:trace contextRef="#ctx0" brushRef="#br0" timeOffset="1171.81">1623 776 1592 0 0,'8'20'936'0'0,"-3"-2"-176"0"0,-3-1 24 0 0,-2-17-168 0 0,0 16-52 0 0,-15 21-43 0 0,1-19-33 0 0,5 2-80 0 0,-7-1-104 0 0,-1-3-168 0 0,-3-2-136 0 0,-1-1 8 0 0,3-6-692 0 0,-7 3-709 0 0,2-9 89 0 0,14-1-120 0 0,-2 0-40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5:11:5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62 1448 0 0,'3'-23'2357'0'0,"-2"22"-2377"0"0,0 0 54 0 0,-1 1 1 0 0,1-1 0 0 0,0 1-1 0 0,-1-1 1 0 0,1 1 0 0 0,0-1-1 0 0,-1 0 1 0 0,1 1 0 0 0,-1-1 0 0 0,1 0-1 0 0,-1 1 1 0 0,1-1 0 0 0,-1 0-1 0 0,1 0 1 0 0,-1 1 0 0 0,0-1-1 0 0,0 0 1 0 0,1 0 0 0 0,-1 0-1 0 0,0 0 1 0 0,0 0 0 0 0,0 1 0 0 0,0-1-1 0 0,0 0 1 0 0,0 0 0 0 0,0 0-1 0 0,0 0 1 0 0,0 0 0 0 0,0 1-1 0 0,-1-1 1 0 0,1 0 0 0 0,0 0 0 0 0,0 0-1 0 0,-1 1 1 0 0,1-1 0 0 0,-1 0-1 0 0,1 0 1 0 0,-1 1 0 0 0,1-1-1 0 0,-1 0 1 0 0,1 1 0 0 0,-1-1-1 0 0,1 0 1 0 0,-1 1 0 0 0,0-1 0 0 0,0 1-1 0 0,1-1 1 0 0,-1 1 0 0 0,0-1-1 0 0,0 1 1 0 0,1 0 0 0 0,-1-1-1 0 0,0 1 1 0 0,0 0 0 0 0,0 0 0 0 0,0 0-1 0 0,1 0 1 0 0,-1-1 0 0 0,0 1-1 0 0,0 0 1 0 0,0 0 0 0 0,0 1-1 0 0,0-1 1 0 0,1 0 0 0 0,-1 0-1 0 0,0 0 1 0 0,0 0 0 0 0,0 1 0 0 0,0-1-1 0 0,1 0-34 0 0,-7 3 77 0 0,1-1-1 0 0,-1 1 1 0 0,1 0-1 0 0,0 0 1 0 0,0 1-1 0 0,0 0 1 0 0,0 0-1 0 0,1 0 1 0 0,0 1-1 0 0,0-1 1 0 0,0 1-1 0 0,0 1 1 0 0,1-1-1 0 0,0 1 1 0 0,0-1-1 0 0,0 1 1 0 0,1 0 0 0 0,0 1-1 0 0,0-1 1 0 0,0 0-1 0 0,0 7-76 0 0,-5 17 213 0 0,2 2 1 0 0,1-1-1 0 0,2 0 0 0 0,1 1 0 0 0,2 0 1 0 0,0-1-1 0 0,3 1 0 0 0,0-1 0 0 0,2 1 1 0 0,1-1-1 0 0,2 0 0 0 0,1-1 1 0 0,1 0-1 0 0,13 25-213 0 0,-22-54 4 0 0,40 100 394 0 0,-30-81-465 0 0,-2 1-1 0 0,0 0 0 0 0,-1 1 1 0 0,-1 0-1 0 0,-1 1 0 0 0,-1-1 1 0 0,-1 1-1 0 0,0 19 68 0 0,-5-39-217 0 0,0 1 0 0 0,-1 0 1 0 0,0 0-1 0 0,1-1 0 0 0,-1 1 0 0 0,-1-1 1 0 0,1 1-1 0 0,0-1 0 0 0,-1 0 0 0 0,0 0 0 0 0,1 0 1 0 0,-1-1-1 0 0,0 1 0 0 0,-1-1 0 0 0,1 1 1 0 0,0-1-1 0 0,-1 0 0 0 0,1 0 0 0 0,-1 0 1 0 0,0-1-1 0 0,0 1 0 0 0,1-1 0 0 0,-1 0 0 0 0,0 0 1 0 0,0-1-1 0 0,0 1 0 0 0,0-1 0 0 0,0 1 1 0 0,0-1-1 0 0,0-1 0 0 0,-1 1 217 0 0,-11 1-1539 0 0</inkml:trace>
  <inkml:trace contextRef="#ctx0" brushRef="#br0" timeOffset="277.834">1 619 1236 0 0,'10'-6'4970'0'0,"19"2"-4386"0"0,-25 3-239 0 0,211-22 664 0 0,-21 0-6632 0 0,-163 17 4222 0 0</inkml:trace>
  <inkml:trace contextRef="#ctx0" brushRef="#br0" timeOffset="712.541">662 556 1416 0 0,'2'18'533'0'0,"-3"-4"-275"0"0,1-1 1 0 0,0 1-1 0 0,1 0 0 0 0,0 0 0 0 0,2-1 1 0 0,-1 1-1 0 0,1-1 0 0 0,1 1 0 0 0,0-1 1 0 0,1 0-1 0 0,1-1 0 0 0,0 1 1 0 0,0-1-1 0 0,2 0 0 0 0,-1-1 0 0 0,1 1 1 0 0,1-2-1 0 0,0 1 0 0 0,0-1 0 0 0,1 0 1 0 0,1-1-1 0 0,-1-1 0 0 0,1 1 0 0 0,1-2 1 0 0,0 1-1 0 0,0-2 0 0 0,2 1-258 0 0,-7-4 57 0 0,0 0 0 0 0,1-1 0 0 0,-1 0 0 0 0,0 0 1 0 0,1-1-1 0 0,0 0 0 0 0,-1 0 0 0 0,1-1 0 0 0,0 0 0 0 0,-1-1 0 0 0,1 1 0 0 0,0-1 0 0 0,-1-1 0 0 0,1 1 0 0 0,-1-2 0 0 0,1 1 0 0 0,-1-1 1 0 0,0 0-1 0 0,0 0 0 0 0,0 0 0 0 0,-1-1 0 0 0,1 0 0 0 0,-1-1 0 0 0,0 0 0 0 0,0 0 0 0 0,0 0 0 0 0,-1 0 0 0 0,0-1 0 0 0,0 0 0 0 0,0 0 1 0 0,-1 0-1 0 0,0-1 0 0 0,2-3-57 0 0,-2 0 18 0 0,0-1 0 0 0,-1 0 0 0 0,0 1 1 0 0,0-1-1 0 0,-1 0 0 0 0,-1-1 1 0 0,0 1-1 0 0,0 0 0 0 0,-1 0 0 0 0,0-1 1 0 0,-1 1-1 0 0,-1 0 0 0 0,0 0 1 0 0,0 0-1 0 0,-1 0 0 0 0,0 0 0 0 0,-1-1-18 0 0,-42-79-1525 0 0,46 88 1187 0 0,0 3-5969 0 0,0 0 4877 0 0</inkml:trace>
  <inkml:trace contextRef="#ctx0" brushRef="#br0" timeOffset="991.721">1391 798 1452 0 0,'0'12'344'0'0,"0"1"0"0"0,-1 0 0 0 0,0-1 0 0 0,-1 1-1 0 0,-1-1 1 0 0,0 0 0 0 0,-1 1 0 0 0,0-1 0 0 0,0-1 0 0 0,-2 1 0 0 0,1-1-1 0 0,-1 0 1 0 0,-1 0 0 0 0,0 0 0 0 0,-4 3-344 0 0,-86 79 489 0 0,83-90-2080 0 0,8-2-1495 0 0,6-1 1668 0 0</inkml:trace>
  <inkml:trace contextRef="#ctx0" brushRef="#br0" timeOffset="1366.52">1466 684 856 0 0,'47'117'4436'0'0,"26"69"-823"0"0,-72-185-3554 0 0,0-1 0 0 0,1 0 0 0 0,-1 1 0 0 0,0-1 0 0 0,0 0 0 0 0,0 0-1 0 0,0 0 1 0 0,1 1 0 0 0,-1-1 0 0 0,0-1 0 0 0,0 1 0 0 0,0 0-1 0 0,0 0 1 0 0,1 0 0 0 0,-1-1 0 0 0,0 1 0 0 0,0 0 0 0 0,0-1-1 0 0,0 1 1 0 0,0-1 0 0 0,0 1 0 0 0,0-1 0 0 0,0 0 0 0 0,0 1 0 0 0,0-1-1 0 0,0 0 1 0 0,0 0 0 0 0,-1 0 0 0 0,1 0 0 0 0,0 0 0 0 0,-1 0-1 0 0,1 0 1 0 0,0 0 0 0 0,-1 0 0 0 0,1 0 0 0 0,-1 0 0 0 0,1 0 0 0 0,-1 0-1 0 0,0 0 1 0 0,0 0-59 0 0,1 0 45 0 0,87-181 55 0 0,-53 52-5027 0 0,-16 87 743 0 0,-8 29 2827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8:5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29 848 0 0,'31'-9'5941'0'0,"15"-10"-4028"0"0,-88 24-7819 0 0,34-4 4650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0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1372 0 0,'5'14'7555'0'0,"-5"-14"-7320"0"0,-1-4-402 0 0,-1-4-5226 0 0,0 6 4159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0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1556 0 0,'18'12'337'0'0,"-1"0"0"0"0,0 1 1 0 0,0 1-1 0 0,-2 1 0 0 0,0 0 0 0 0,0 1 0 0 0,-2 1 0 0 0,0 0 1 0 0,0 1-1 0 0,-2 0 0 0 0,0 1 0 0 0,-2 0 0 0 0,0 0 0 0 0,-1 1 1 0 0,-1 1-1 0 0,0-1 0 0 0,2 21-337 0 0,-5-27 118 0 0,-2 0 0 0 0,1 1-1 0 0,-2-1 1 0 0,0 1 0 0 0,-1 0 0 0 0,0-1 0 0 0,-2 1-1 0 0,1-1 1 0 0,-2 1 0 0 0,0-1 0 0 0,0 0 0 0 0,-2 1-1 0 0,1-2 1 0 0,-2 1 0 0 0,0-1 0 0 0,0 0 0 0 0,-9 12-118 0 0,7-12-369 0 0,-1 0 0 0 0,0-1 1 0 0,-1 0-1 0 0,-1 0 1 0 0,0-1-1 0 0,0 0 0 0 0,-1-1 1 0 0,-1-1-1 0 0,1 0 1 0 0,-14 7 368 0 0,-35 3-2460 0 0,44-18 1207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0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87 1240 0 0,'25'25'6854'0'0,"-15"49"-7258"0"0,-9-65 899 0 0,25 182-649 0 0,-26-190-522 0 0,0-1-381 0 0,0 0-262 0 0,-16 6-1220 0 0,7-7 1295 0 0</inkml:trace>
  <inkml:trace contextRef="#ctx0" brushRef="#br0" timeOffset="249.988">85 0 1060 0 0,'-7'7'241'0'0,"-1"0"0"0"0,1 1 1 0 0,0-1-1 0 0,1 1 0 0 0,0 0 0 0 0,0 1 0 0 0,1 0 0 0 0,0 0 1 0 0,0 0-1 0 0,1 0 0 0 0,0 1 0 0 0,1-1 0 0 0,0 1 0 0 0,0 0 0 0 0,1 0 1 0 0,1 0-1 0 0,-1 10-241 0 0,2-7 84 0 0,0 1 0 0 0,1-1 0 0 0,0 1 0 0 0,2-1 1 0 0,-1 0-1 0 0,1 0 0 0 0,1 0 0 0 0,1 0 0 0 0,0 0 0 0 0,0-1 0 0 0,1 0 1 0 0,1 0-1 0 0,0-1 0 0 0,0 1 0 0 0,1-1 0 0 0,1-1 0 0 0,0 0 0 0 0,0 0 0 0 0,1-1 1 0 0,3 3-85 0 0,160 78-4289 0 0,-148-85 3107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0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6 868 0 0,'5'-5'4791'0'0,"-12"24"-3714"0"0,2 13-847 0 0,1-1 0 0 0,2 1 0 0 0,1 0-1 0 0,1-1 1 0 0,2 1 0 0 0,2 0 0 0 0,0-1 0 0 0,3 4-230 0 0,58 153-278 0 0,-58-165 320 0 0,-16 25-5795 0 0,1-46 4515 0 0</inkml:trace>
  <inkml:trace contextRef="#ctx0" brushRef="#br0" timeOffset="265.694">86 59 888 0 0,'8'-2'397'0'0,"-6"1"-323"0"0,0-1 1 0 0,0 1 0 0 0,0 0 0 0 0,0 1-1 0 0,0-1 1 0 0,0 0 0 0 0,0 1-1 0 0,0-1 1 0 0,0 1 0 0 0,0-1 0 0 0,0 1-1 0 0,1 0 1 0 0,-1 0 0 0 0,0 0-1 0 0,0 0 1 0 0,0 0 0 0 0,0 1 0 0 0,0-1-1 0 0,0 1 1 0 0,1-1 0 0 0,-1 1-1 0 0,0 0 1 0 0,0 0 0 0 0,0 0-1 0 0,-1 0 1 0 0,1 0 0 0 0,0 0 0 0 0,0 0-1 0 0,-1 1 1 0 0,1-1 0 0 0,0 0-1 0 0,-1 1 1 0 0,1 0 0 0 0,-1-1 0 0 0,0 1-1 0 0,0 0 1 0 0,0 0 0 0 0,1 0-1 0 0,-2 0 1 0 0,2 1-75 0 0,0 4 47 0 0,0 0 1 0 0,0 1-1 0 0,-1-1 1 0 0,0 1-1 0 0,0-1 0 0 0,0 1 1 0 0,-1 0-1 0 0,-1-1 0 0 0,1 1 1 0 0,-1-1-1 0 0,0 1 1 0 0,-1-1-1 0 0,0 0 0 0 0,0 1 1 0 0,-1-1-1 0 0,1 0 0 0 0,-2 0 1 0 0,1 0-1 0 0,-1-1 1 0 0,0 1-1 0 0,0-1 0 0 0,-1 0 1 0 0,1 0-1 0 0,-2-1 0 0 0,1 1 1 0 0,0-1-1 0 0,-1 0 0 0 0,0 0 1 0 0,0-1-1 0 0,-1 0 1 0 0,1 0-1 0 0,-1 0 0 0 0,0-1 1 0 0,0 0-1 0 0,0 0 0 0 0,0-1 1 0 0,0 0-1 0 0,-3 0-47 0 0,-15 1-2842 0 0,25-3 1555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2T14:56:4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1336 0 0,'41'67'2646'0'0,"38"61"-1236"0"0,-74-108-741 0 0,-12-27 204 0 0,5-4-862 0 0,1 0 0 0 0,0-1 0 0 0,0 1-1 0 0,1 0 1 0 0,1-1 0 0 0,0 1 0 0 0,0 0 0 0 0,1 0 0 0 0,1 0 0 0 0,0 0-1 0 0,0 0 1 0 0,1 1 0 0 0,1-1 0 0 0,-1 1 0 0 0,2 0 0 0 0,-1 0 0 0 0,4-3-11 0 0,-8 11 0 0 0,3-6-20 0 0,0-1 1 0 0,1 1 0 0 0,0 0-1 0 0,0 0 1 0 0,1 1 0 0 0,0 0 0 0 0,0 0-1 0 0,0 0 1 0 0,1 0 0 0 0,0 1-1 0 0,1 1 1 0 0,0-1 0 0 0,-1 1-1 0 0,2 0 1 0 0,-1 1 0 0 0,0 0 0 0 0,1 0-1 0 0,0 1 1 0 0,0 0 0 0 0,4-1 19 0 0,-4 8-3 0 0,-1 0 0 0 0,0 0 0 0 0,0 1 1 0 0,0 0-1 0 0,0 0 0 0 0,-1 1 0 0 0,1 0 1 0 0,-2 0-1 0 0,1 1 0 0 0,-1 0 1 0 0,0 0-1 0 0,0 1 0 0 0,-1-1 0 0 0,0 1 1 0 0,0 0-1 0 0,-1 1 0 0 0,0-1 0 0 0,0 1 1 0 0,-1 0-1 0 0,2 8 3 0 0,66 180-617 0 0,-40-171-3055 0 0,-23-24 2331 0 0</inkml:trace>
  <inkml:trace contextRef="#ctx0" brushRef="#br0" timeOffset="406.371">631 532 1180 0 0,'333'-75'3664'0'0,"-310"69"-3662"0"0,-1-2 0 0 0,-1-1 0 0 0,1 0-1 0 0,-1-2 1 0 0,-1 0 0 0 0,0-1 0 0 0,-1-1-1 0 0,3-3-1 0 0,-22 15-10 0 0,1 1-1 0 0,0 0 0 0 0,0-1 0 0 0,0 1 0 0 0,0 0 0 0 0,0-1 0 0 0,-1 1 0 0 0,1-1 0 0 0,0 0 1 0 0,-1 1-1 0 0,1-1 0 0 0,0 1 0 0 0,-1-1 0 0 0,1 0 0 0 0,0 0 0 0 0,-1 1 0 0 0,1-1 0 0 0,-1 0 1 0 0,0 0-1 0 0,1 0 0 0 0,-1 0 0 0 0,1 0 0 0 0,-1 1 0 0 0,0-1 0 0 0,0 0 0 0 0,0 0 1 0 0,0 0-1 0 0,1 0 0 0 0,-1 0 0 0 0,0 0 0 0 0,-1 0 0 0 0,1 0 0 0 0,0 0 0 0 0,0 0 0 0 0,0 0 1 0 0,0 0-1 0 0,-1 1 0 0 0,1-1 0 0 0,0 0 0 0 0,-1 0 0 0 0,1 0 0 0 0,-1 0 0 0 0,1 1 0 0 0,-1-1 1 0 0,1 0-1 0 0,-1 0 0 0 0,0 1 0 0 0,1-1 0 0 0,-1 0 0 0 0,0 1 0 0 0,0-1 0 0 0,1 1 0 0 0,-1-1 1 0 0,0 1-1 0 0,0-1 0 0 0,0 1 0 0 0,0 0 0 0 0,1-1 0 0 0,-1 1 0 0 0,0 0 0 0 0,0 0 0 0 0,0 0 1 0 0,0-1-1 0 0,0 1 0 0 0,0 0 0 0 0,0 0 0 0 0,0 0 0 0 0,0 1 0 0 0,0-1 11 0 0,-79 1 39 0 0,-91 56 102 0 0,165-54-101 0 0,-1 0-1 0 0,1 1 1 0 0,0-1-1 0 0,0 2 1 0 0,0-1-1 0 0,0 0 0 0 0,1 1 1 0 0,-1 0-1 0 0,1 1 1 0 0,0-1-1 0 0,1 1 1 0 0,0 0-1 0 0,0 0 0 0 0,0 0 1 0 0,0 0-1 0 0,1 1 1 0 0,0 0-1 0 0,1-1 1 0 0,-1 1-1 0 0,1 0 1 0 0,1 0-1 0 0,-1 1 0 0 0,0 6-39 0 0,6-8 33 0 0,-1 1 0 0 0,1-1 0 0 0,0 0 0 0 0,0 0 0 0 0,0-1 0 0 0,1 1 0 0 0,0-1 0 0 0,0 0 0 0 0,0 0 0 0 0,1-1 0 0 0,-1 0 0 0 0,1 0 0 0 0,1 0 0 0 0,-1 0 0 0 0,0-1 0 0 0,1 0 0 0 0,-1 0 0 0 0,1-1 0 0 0,0 0 0 0 0,0 0 0 0 0,0-1 0 0 0,0 0 0 0 0,3 0-33 0 0,30 6-533 0 0,1-3 0 0 0,1-1 0 0 0,-1-2 1 0 0,0-2-1 0 0,0-2 0 0 0,0-1 0 0 0,12-5 533 0 0,-10 0-1387 0 0</inkml:trace>
  <inkml:trace contextRef="#ctx0" brushRef="#br0" timeOffset="1169.454">1545 529 1164 0 0,'28'-10'374'0'0,"-10"5"-227"0"0,0-1-1 0 0,0-1 0 0 0,0 0 1 0 0,-1-1-1 0 0,-1-1 1 0 0,1-1-1 0 0,-1-1 1 0 0,-1 0-1 0 0,0 0 1 0 0,0-2-1 0 0,1-2-146 0 0,-15 14 7 0 0,-1 0 0 0 0,0 1 0 0 0,1-1-1 0 0,-1 1 1 0 0,0-1 0 0 0,1 0 0 0 0,-1 1 0 0 0,0-1 0 0 0,0 0 0 0 0,1 1 0 0 0,-1-1 0 0 0,0 0-1 0 0,0 0 1 0 0,0 1 0 0 0,0-1 0 0 0,0 0 0 0 0,0 1 0 0 0,0-1 0 0 0,0 0 0 0 0,-1 0 0 0 0,1 1-1 0 0,0-1 1 0 0,0 0 0 0 0,0 1 0 0 0,-1-1 0 0 0,1 0 0 0 0,0 1 0 0 0,-1-1 0 0 0,1 1 0 0 0,-1-1-1 0 0,1 0 1 0 0,-1 1 0 0 0,1-1 0 0 0,-1 1 0 0 0,1-1 0 0 0,-1 1 0 0 0,1 0 0 0 0,-1-1-1 0 0,0 1 1 0 0,1-1 0 0 0,-1 1 0 0 0,0 0 0 0 0,1 0 0 0 0,-1-1 0 0 0,0 1 0 0 0,1 0 0 0 0,-1 0-1 0 0,0 0 1 0 0,1 0 0 0 0,-1 0 0 0 0,0 0 0 0 0,0 0 0 0 0,1 0 0 0 0,-1 0 0 0 0,0 0 0 0 0,1 0-1 0 0,-1 0 1 0 0,0 1 0 0 0,1-1 0 0 0,-1 0-7 0 0,-58-3 138 0 0,53 3-81 0 0,-13 3-22 0 0,-1 0-1 0 0,1 1 1 0 0,-1 1 0 0 0,1 0 0 0 0,0 2-1 0 0,1 0 1 0 0,0 1 0 0 0,0 1 0 0 0,1 1-1 0 0,0 1 1 0 0,-1 1-35 0 0,14-9 44 0 0,-1 0 0 0 0,1 0 0 0 0,0 1 0 0 0,0-1 0 0 0,0 1 0 0 0,0 0 0 0 0,1 0 0 0 0,-1 1 0 0 0,1-1-1 0 0,0 1 1 0 0,1 0 0 0 0,-1 0 0 0 0,1-1 0 0 0,0 2 0 0 0,0-1 0 0 0,0 0 0 0 0,1 0 0 0 0,0 1 0 0 0,0-1 0 0 0,0 0 0 0 0,1 1-44 0 0,2 0 46 0 0,1 0 0 0 0,1 0 1 0 0,-1-1-1 0 0,1 1 0 0 0,0-1 1 0 0,1 0-1 0 0,-1 0 0 0 0,1 0 1 0 0,0 0-1 0 0,0-1 0 0 0,0 0 1 0 0,1 0-1 0 0,-1 0 0 0 0,1-1 1 0 0,0 0-1 0 0,0 0 0 0 0,0 0 1 0 0,1-1-1 0 0,-1 0 0 0 0,0 0 1 0 0,1-1-1 0 0,0 0 0 0 0,5 1-46 0 0,29 4 18 0 0,0-1-1 0 0,0-2 0 0 0,1-1 1 0 0,-1-3-1 0 0,0-1 1 0 0,0-2-1 0 0,0-2 0 0 0,31-9-17 0 0,-71 15-3 0 0,95-18-462 0 0,-2-4 0 0 0,0-4 1 0 0,-1-4-1 0 0,35-19 465 0 0,-87 14 497 0 0,-41 34-334 0 0,0 1-47 0 0,-38-17 653 0 0,-3 16-544 0 0,-1 1 0 0 0,1 2 0 0 0,0 2 1 0 0,0 2-1 0 0,0 2 0 0 0,1 1 0 0 0,-37 14-225 0 0,1 16 253 0 0,76-39-313 0 0,69 9-7 0 0,-54-8 3 0 0,-1-1 0 0 0,1 0 0 0 0,-1-1 0 0 0,0 0 0 0 0,1-1-1 0 0,-1-1 1 0 0,0 0 0 0 0,0-1 0 0 0,0-1 0 0 0,-1 0 0 0 0,0-1-1 0 0,0 0 1 0 0,0-1 0 0 0,-1 0 0 0 0,1-1 0 0 0,-2 0 0 0 0,1-1-1 0 0,-1-1 1 0 0,-1 0 0 0 0,0 0 0 0 0,0-1 0 0 0,-1 0 0 0 0,0 0-1 0 0,-1-1 1 0 0,-1-1 0 0 0,0 1 0 0 0,0-1 0 0 0,-1 0 0 0 0,-1-1 0 0 0,0-1 64 0 0,-3-2 100 0 0,-1-1 0 0 0,0 0 0 0 0,-2 1 0 0 0,0-1 0 0 0,-1 1 0 0 0,-1-1 0 0 0,0 1 0 0 0,-2 0 0 0 0,0 0 0 0 0,-5-12-100 0 0,8 23 86 0 0,-1 0 0 0 0,1-1-1 0 0,-1 1 1 0 0,0 0 0 0 0,-1 0-1 0 0,0 1 1 0 0,0-1 0 0 0,0 1-1 0 0,0-1 1 0 0,-1 2 0 0 0,0-1-1 0 0,0 0 1 0 0,0 1 0 0 0,-1 0-1 0 0,1 0 1 0 0,-1 0 0 0 0,0 1-1 0 0,0 0 1 0 0,0 0 0 0 0,-1 1-1 0 0,1-1 1 0 0,-1 1 0 0 0,1 1-1 0 0,-4-1-85 0 0,5 4 23 0 0,1 0 0 0 0,0 1 1 0 0,0 0-1 0 0,0 0 0 0 0,0 0 0 0 0,0 0 0 0 0,1 1 0 0 0,-1-1 0 0 0,1 1 0 0 0,0 0 0 0 0,0 0 0 0 0,0 0 0 0 0,1 1 0 0 0,0-1 0 0 0,-1 0 0 0 0,1 1 0 0 0,1 0 0 0 0,-1-1 0 0 0,1 1 0 0 0,0 0 0 0 0,0 0 0 0 0,0 0 0 0 0,1 0 0 0 0,0 0 0 0 0,0 0 0 0 0,0 0 0 0 0,0 0 0 0 0,1 0 0 0 0,0-1 0 0 0,0 1 0 0 0,1 4-23 0 0,12 33-709 0 0,1 0-1 0 0,2-2 1 0 0,2 0 0 0 0,2 0-1 0 0,1-2 1 0 0,8 7 709 0 0,3 10-2201 0 0,-11-18 813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0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1028 0 0,'0'0'604'0'0,"0"0"-77"0"0,0 0-66 0 0,0 0-11 0 0,0 0-74 0 0,0 0-59 0 0,0 0 61 0 0,0 0-75 0 0,5-1-15 0 0,40-9-79 0 0,0-2 1 0 0,-1-1 0 0 0,-1-3 0 0 0,0-2-1 0 0,-2-1 1 0 0,0-3 0 0 0,-1-1-1 0 0,14-12-209 0 0,-46 31-62 0 0,-1 0-1 0 0,0 0 1 0 0,-1-1-1 0 0,1 0 1 0 0,-1-1-1 0 0,0 1 1 0 0,-1-1-1 0 0,1 0 0 0 0,-1-1 1 0 0,0 1-1 0 0,-1-1 1 0 0,1 0-1 0 0,-1 0 1 0 0,2-7 62 0 0,-45-2-360 0 0,19 16 349 0 0,0 1-1 0 0,0 1 0 0 0,0 1 0 0 0,0 1 1 0 0,0 1-1 0 0,1 0 0 0 0,0 2 0 0 0,0 0 0 0 0,0 1 1 0 0,-7 5 11 0 0,16-9 7 0 0,-7 3 46 0 0,1 0 0 0 0,0 2 0 0 0,0 0 0 0 0,0 0 0 0 0,2 1 0 0 0,-1 1 0 0 0,1 1 0 0 0,1 0 0 0 0,0 1 0 0 0,0 0 0 0 0,-3 6-53 0 0,15-16 16 0 0,-1 0 1 0 0,0 1-1 0 0,1-1 1 0 0,-1 1 0 0 0,1 0-1 0 0,0-1 1 0 0,1 1 0 0 0,-1 0-1 0 0,0 0 1 0 0,1 0 0 0 0,0-1-1 0 0,0 1 1 0 0,0 0 0 0 0,1 0-1 0 0,-1 0 1 0 0,1-1 0 0 0,0 1-1 0 0,0 0 1 0 0,0-1-1 0 0,0 1 1 0 0,1 0 0 0 0,-1-1-1 0 0,1 0 1 0 0,0 1 0 0 0,0-1-1 0 0,0 0 1 0 0,1 0 0 0 0,-1 0-1 0 0,1 0 1 0 0,-1-1 0 0 0,1 1-1 0 0,0-1 1 0 0,0 1 0 0 0,0-1-1 0 0,1 0 1 0 0,1 1-17 0 0,130 58 134 0 0,-134-60-148 0 0,18 5-406 0 0,0-1 1 0 0,1-1 0 0 0,-1-1-1 0 0,1-1 1 0 0,0 0-1 0 0,-1-2 1 0 0,1 0-1 0 0,0-1 1 0 0,4-1 419 0 0,32-11-1311 0 0</inkml:trace>
  <inkml:trace contextRef="#ctx0" brushRef="#br0" timeOffset="454.083">861 19 904 0 0,'-150'138'3407'0'0,"-34"108"-1907"0"0,165-229-4631 0 0,19-17 1843 0 0</inkml:trace>
  <inkml:trace contextRef="#ctx0" brushRef="#br0" timeOffset="719.791">492 107 1676 0 0,'3'-4'1105'0'0,"-2"4"-1022"0"0,-1-1 0 0 0,0 1 0 0 0,1-1 0 0 0,-1 1 0 0 0,0-1 0 0 0,1 0 0 0 0,-1 1 0 0 0,1-1 0 0 0,-1 1 0 0 0,1 0 0 0 0,-1-1 0 0 0,1 1 0 0 0,-1-1 0 0 0,1 1 0 0 0,0 0 0 0 0,-1-1 0 0 0,1 1 0 0 0,-1 0 0 0 0,1 0 0 0 0,0 0 0 0 0,-1-1 0 0 0,1 1 0 0 0,0 0 0 0 0,-1 0 0 0 0,1 0 0 0 0,0 0 0 0 0,-1 0 0 0 0,1 0 0 0 0,0 0 0 0 0,0 0 0 0 0,-1 0 0 0 0,1 1 0 0 0,-1-1 0 0 0,1 0 0 0 0,0 0 0 0 0,-1 1 0 0 0,1-1 0 0 0,0 0 0 0 0,-1 1 0 0 0,1-1 0 0 0,-1 0 0 0 0,1 1 1 0 0,-1-1-1 0 0,1 1 0 0 0,-1-1 0 0 0,1 1 0 0 0,-1-1 0 0 0,0 1 0 0 0,1-1 0 0 0,-1 1 0 0 0,1 0 0 0 0,-1-1 0 0 0,0 1 0 0 0,0-1 0 0 0,1 1 0 0 0,-1 0 0 0 0,0-1 0 0 0,0 1 0 0 0,0 0-83 0 0,5 5-14 0 0,15 17 45 0 0,1-2 0 0 0,1 0-1 0 0,1 0 1 0 0,1-2-1 0 0,0-2 1 0 0,2 0-1 0 0,23 12-30 0 0,82 33-4462 0 0,-113-57 3009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0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1 641 1256 0 0,'56'62'3314'0'0,"-46"-54"-3228"0"0,0 0 0 0 0,1-1 0 0 0,-1 0 0 0 0,1 0 0 0 0,1-1 0 0 0,-1-1 0 0 0,1 0 0 0 0,0-1 0 0 0,0 0 0 0 0,1 0 0 0 0,-1-2 0 0 0,1 1 0 0 0,11-1-86 0 0,18-5 127 0 0,0-2 1 0 0,0-2 0 0 0,-1-1-1 0 0,0-3 1 0 0,-1-1-1 0 0,0-2 1 0 0,-1-2-1 0 0,14-8-127 0 0,68-24 87 0 0,-72 29-110 0 0,0 3 0 0 0,1 2-1 0 0,0 2 1 0 0,1 2 0 0 0,0 2-1 0 0,1 3 1 0 0,14 1 23 0 0,-55 5-137 0 0,0 0 0 0 0,0 0 0 0 0,-1 1 1 0 0,1 1-1 0 0,-1 0 0 0 0,0 0 0 0 0,0 1 0 0 0,0 0 0 0 0,0 1 1 0 0,0 0-1 0 0,-1 1 0 0 0,0 0 0 0 0,6 5 137 0 0,-9 7-1911 0 0,-6-18 813 0 0</inkml:trace>
  <inkml:trace contextRef="#ctx0" brushRef="#br0" timeOffset="485.627">271 336 1016 0 0,'17'-13'6454'0'0,"-16"49"-6070"0"0,-1-23-167 0 0,23 120 539 0 0,0-7-3879 0 0,-42-127 259 0 0,1-7 1392 0 0</inkml:trace>
  <inkml:trace contextRef="#ctx0" brushRef="#br0" timeOffset="876.819">212 144 968 0 0,'23'-71'7685'0'0,"-13"67"-12869"0"0,-5 4 3871 0 0</inkml:trace>
  <inkml:trace contextRef="#ctx0" brushRef="#br0" timeOffset="1173.909">657 231 1292 0 0,'-4'53'3878'0'0,"22"67"-2784"0"0,0-17-2170 0 0,-18-103-131 0 0,-2 1-86 0 0,-9 3 9 0 0</inkml:trace>
  <inkml:trace contextRef="#ctx0" brushRef="#br0" timeOffset="1455.778">500 104 1636 0 0,'22'-30'7303'0'0,"-20"27"-12809"0"0,-1 3 4177 0 0</inkml:trace>
  <inkml:trace contextRef="#ctx0" brushRef="#br0" timeOffset="2049.581">1073 217 924 0 0,'-12'3'3360'0'0,"-51"31"-2660"0"0,46-23-552 0 0,0 1 0 0 0,1 1 0 0 0,1 0 0 0 0,0 1 0 0 0,0 1-1 0 0,1 0 1 0 0,1 1 0 0 0,1 0 0 0 0,0 1 0 0 0,-5 11-148 0 0,17-28 5 0 0,1-1 0 0 0,0 1 1 0 0,-1-1-1 0 0,1 1 1 0 0,-1 0-1 0 0,1-1 0 0 0,0 1 1 0 0,-1 0-1 0 0,1-1 0 0 0,0 1 1 0 0,0 0-1 0 0,-1 0 1 0 0,1 0-1 0 0,0 0 0 0 0,0 0 1 0 0,-1 0-1 0 0,1 0 1 0 0,0 0-1 0 0,-1 0 0 0 0,1 0 1 0 0,0 0-1 0 0,0 0 1 0 0,-1 1-1 0 0,1-1 0 0 0,0 0 1 0 0,-1 0-1 0 0,1 1 0 0 0,0-1 1 0 0,-1 0-1 0 0,1 1 1 0 0,0-1-1 0 0,-1 1 0 0 0,1-1 1 0 0,-1 1-1 0 0,1-1 1 0 0,-1 1-1 0 0,1-1 0 0 0,-1 1 1 0 0,0 0-1 0 0,1-1 1 0 0,-1 1-1 0 0,1 0 0 0 0,-1-1 1 0 0,0 1-1 0 0,0 0 0 0 0,1-1 1 0 0,-1 1-1 0 0,0 0 1 0 0,0 0-1 0 0,0-1 0 0 0,0 1 1 0 0,0 0-1 0 0,0-1 1 0 0,0 1-1 0 0,0 0 0 0 0,0 0 1 0 0,0-1-1 0 0,-1 1 1 0 0,1 0-1 0 0,0-1 0 0 0,0 1 1 0 0,-1 0-1 0 0,1 0 0 0 0,0-1 1 0 0,-1 1-1 0 0,1-1 1 0 0,-1 1-6 0 0,60-26 121 0 0,-46 19-145 0 0,-1 0 0 0 0,0-1 1 0 0,0-1-1 0 0,-1 0 0 0 0,0-1 1 0 0,0 0-1 0 0,-1-1 1 0 0,0 0-1 0 0,-1 0 0 0 0,0-1 1 0 0,-1 0-1 0 0,0-1 0 0 0,-1 0 1 0 0,0 0-1 0 0,-1 0 0 0 0,0-1 1 0 0,-1 0-1 0 0,0 0 0 0 0,-1-1 1 0 0,-1 1-1 0 0,0-1 1 0 0,-1 0-1 0 0,0 1 0 0 0,-1-2 24 0 0,-19-66 1752 0 0,-21 16 1464 0 0,30 96-3319 0 0,11 66-409 0 0,23 52-1186 0 0,19 13-4732 0 0,-39-136 5280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0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1416 0 0,'18'-5'4414'0'0,"22"26"-3858"0"0,161 149-661 0 0,-172-139-3150 0 0,-25-29 2009 0 0</inkml:trace>
  <inkml:trace contextRef="#ctx0" brushRef="#br0" timeOffset="296.869">514 1 1096 0 0,'-6'15'3705'0'0,"-18"24"-2856"0"0,5-10-363 0 0,-17 47 338 0 0,3 1 1 0 0,4 2-1 0 0,-11 51-824 0 0,-15 38 561 0 0,51-151-780 0 0,-21 39-3103 0 0,24-56 2077 0 0,1 0 62 0 0,0 0 30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0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1792 0 0,'0'0'510'0'0,"0"0"-47"0"0,23 9 2561 0 0,-86 130-2281 0 0,-116 263 527 0 0,123-254-1068 0 0,53-141-1047 0 0,2-4-2735 0 0,1-3 2373 0 0</inkml:trace>
  <inkml:trace contextRef="#ctx0" brushRef="#br0" timeOffset="328.222">1 152 1920 0 0,'11'2'5205'0'0,"23"42"-5167"0"0,-24-31 441 0 0,49 53-172 0 0,2-3 0 0 0,3-2 1 0 0,3-4-1 0 0,34 22-307 0 0,-86-65-1017 0 0,-21-8-3145 0 0,2-8 2898 0 0</inkml:trace>
  <inkml:trace contextRef="#ctx0" brushRef="#br0" timeOffset="828.274">874 492 1784 0 0,'2'6'166'0'0,"0"1"1"0"0,0 0-1 0 0,-1 0 0 0 0,0-1 1 0 0,0 1-1 0 0,0 0 0 0 0,-1 0 1 0 0,0 0-1 0 0,0 0 0 0 0,-1 0 1 0 0,0 0-1 0 0,0 0 0 0 0,-1 0 0 0 0,0-1 1 0 0,0 1-1 0 0,0-1 0 0 0,-1 1 1 0 0,0-1-1 0 0,0 0 0 0 0,-1 0 1 0 0,0 0-1 0 0,0 0 0 0 0,-1 0-166 0 0,-119 106 778 0 0,18-82-3662 0 0,88-32 1689 0 0,-11-10 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8:5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1080 0 0,'0'0'440'0'0,"0"0"-66"0"0,0 0-86 0 0,0 0-48 0 0,0 0-73 0 0,0 0 4 0 0,0 0 16 0 0,0 0-1 0 0,0 0 36 0 0,0 0-85 0 0,0 0-39 0 0,0 0-50 0 0,0 0-25 0 0,0 0 82 0 0,0 0-9 0 0,0 0-45 0 0,0 0-34 0 0,0 0 62 0 0,0 0 19 0 0,0 0 17 0 0,4 1 81 0 0,-2 2-165 0 0,-1 0 0 0 0,1 0-1 0 0,0 0 1 0 0,-1 0 0 0 0,1 1 0 0 0,-1-1 0 0 0,0 1 0 0 0,0-1 0 0 0,-1 1 0 0 0,1-1 0 0 0,-1 1 0 0 0,1 0 0 0 0,-1-1-1 0 0,0 1 1 0 0,-1-1 0 0 0,1 1 0 0 0,0 0 0 0 0,-1-1 0 0 0,0 1 0 0 0,0-1 0 0 0,0 1 0 0 0,0-1 0 0 0,-3 4-31 0 0,-1 29 199 0 0,-3 368 838 0 0,44-178-147 0 0,-8-66 46 0 0,-23-157-901 0 0,1 0 1 0 0,0 0 0 0 0,0 0-1 0 0,0-1 1 0 0,0 0 0 0 0,0 0-1 0 0,1 0 1 0 0,-1-1 0 0 0,1 0-1 0 0,-1 0 1 0 0,1-1 0 0 0,-1 0-1 0 0,1 0 1 0 0,0 0 0 0 0,-1-1-1 0 0,1 0 1 0 0,-1 0-1 0 0,0-1 1 0 0,2 0-36 0 0,217-51-1299 0 0,-230 45-3344 0 0,0 5 3317 0 0</inkml:trace>
  <inkml:trace contextRef="#ctx0" brushRef="#br0" timeOffset="312.495">95 496 1272 0 0,'13'-7'3899'0'0,"50"0"-3785"0"0,-57 7 140 0 0,281-5-479 0 0,-284 14-2678 0 0,-11-9 1996 0 0</inkml:trace>
  <inkml:trace contextRef="#ctx0" brushRef="#br0" timeOffset="640.479">0 119 1160 0 0,'112'-21'2497'0'0,"268"-31"-1001"0"0,-379 52-1504 0 0,-1 0 1 0 0,1-1-1 0 0,-1 1 0 0 0,1 0 0 0 0,0 0 1 0 0,-1 0-1 0 0,1-1 0 0 0,-1 1 0 0 0,1 0 1 0 0,0 0-1 0 0,-1 0 0 0 0,1 0 0 0 0,0 0 1 0 0,-1 0-1 0 0,1 0 0 0 0,0 0 0 0 0,-1 1 1 0 0,1-1-1 0 0,-1 0 0 0 0,1 0 0 0 0,0 0 1 0 0,-1 1-1 0 0,1-1 0 0 0,-1 0 0 0 0,1 1 0 0 0,-1-1 1 0 0,1 0-1 0 0,-1 1 0 0 0,1-1 0 0 0,-1 1 1 0 0,1-1-1 0 0,-1 1 0 0 0,0-1 0 0 0,1 1 1 0 0,-1-1-1 0 0,0 1 0 0 0,1-1 0 0 0,-1 1 1 0 0,0-1-1 0 0,0 1 0 0 0,1 0 0 0 0,-1-1 1 0 0,0 1-1 0 0,0-1 0 0 0,0 1 0 0 0,0 0 1 0 0,0-1-1 0 0,0 1 0 0 0,0 0 0 0 0,0-1 1 0 0,0 1-1 0 0,0-1 0 0 0,0 1 0 0 0,0 0 1 0 0,-1-1-1 0 0,1 1 0 0 0,0-1 0 0 0,0 1 1 0 0,-1 0 7 0 0,-6 13-2542 0 0,4-12 1324 0 0</inkml:trace>
  <inkml:trace contextRef="#ctx0" brushRef="#br0" timeOffset="1000.068">1030 339 860 0 0,'-136'378'4296'0'0,"29"-142"-4041"0"0,81-210-2488 0 0,19-22 1027 0 0</inkml:trace>
  <inkml:trace contextRef="#ctx0" brushRef="#br0" timeOffset="1328.454">663 537 860 0 0,'-11'-36'4890'0'0,"36"41"-3079"0"0,93 72-1349 0 0,-3 4-1 0 0,-3 6 0 0 0,15 21-461 0 0,-121-103-117 0 0,-1 0-1 0 0,1 1 1 0 0,-1-1-1 0 0,0 1 0 0 0,0 0 1 0 0,-1 1-1 0 0,1-1 0 0 0,-1 1 1 0 0,-1-1-1 0 0,1 1 0 0 0,-1 0 1 0 0,-1 1-1 0 0,1-1 1 0 0,-1 0-1 0 0,0 1 0 0 0,-1 1 118 0 0,-2-4-228 0 0,-1 0 0 0 0,1 0-1 0 0,-1 0 1 0 0,-1-1 0 0 0,1 1 0 0 0,-1-1-1 0 0,1 1 1 0 0,-1-1 0 0 0,-1 0-1 0 0,1 0 1 0 0,0 0 0 0 0,-1 0 0 0 0,0-1-1 0 0,0 1 1 0 0,0-1 0 0 0,0 0-1 0 0,-1 0 1 0 0,1-1 0 0 0,-1 1 0 0 0,-1 0 228 0 0,-24 13-1270 0 0</inkml:trace>
  <inkml:trace contextRef="#ctx0" brushRef="#br0" timeOffset="1578.576">327 1206 856 0 0,'6'8'4734'0'0,"76"2"-3674"0"0,96-13-427 0 0,0-7 1 0 0,88-21-634 0 0,-114-14-4621 0 0,-135 31 3193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0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1228 0 0,'0'0'565'0'0,"0"0"-72"0"0,0 0-49 0 0,0 0 10 0 0,0 0-67 0 0,0 0 6 0 0,0 0-25 0 0,0 0-110 0 0,-14 0 190 0 0,7 0 2601 0 0,-40 28-2538 0 0,38-30-1492 0 0,6-6-3908 0 0,5 2 3385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27 153 1388 0 0,'0'9'4488'0'0,"-5"38"-4268"0"0,-1-25-78 0 0,1-1 1 0 0,1 1-1 0 0,1 0 1 0 0,0 0-1 0 0,2 1 0 0 0,1-1 1 0 0,1 0-1 0 0,1 0 1 0 0,0 0-1 0 0,2 0 0 0 0,1 0 1 0 0,0 0-1 0 0,2-1 1 0 0,0 0-1 0 0,1-1 0 0 0,2 1 1 0 0,1 0-143 0 0,-3-14 50 0 0,1 0 0 0 0,0-1 0 0 0,1 0 0 0 0,0 0 0 0 0,0-1 0 0 0,0-1 0 0 0,0 0 0 0 0,0 0 0 0 0,1-1 0 0 0,0 0 1 0 0,0-1-1 0 0,0 0 0 0 0,0-1 0 0 0,0 0 0 0 0,0-1 0 0 0,0 0 0 0 0,0 0 0 0 0,0-1 0 0 0,0-1 0 0 0,0 0 0 0 0,0-1 0 0 0,0 0 0 0 0,-1 0 1 0 0,1-1-1 0 0,-1 0 0 0 0,0-1 0 0 0,0 0 0 0 0,-1-1 0 0 0,1 0 0 0 0,7-7-50 0 0,-2-1-49 0 0,-1 0 1 0 0,0-1-1 0 0,-1-1 0 0 0,-1 0 1 0 0,0-1-1 0 0,-1 0 0 0 0,-1-1 1 0 0,-1 0-1 0 0,0 0 1 0 0,-2-1-1 0 0,0 0 0 0 0,-1-1 1 0 0,-1 0-1 0 0,0 1 0 0 0,-2-1 1 0 0,0-1-1 0 0,-2 1 0 0 0,0 0 1 0 0,-1-1-1 0 0,-2-7 49 0 0,1 19 0 0 0,0-1 1 0 0,-1 1-1 0 0,-1 0 0 0 0,0 0 1 0 0,0 0-1 0 0,-1 1 0 0 0,0-1 1 0 0,0 1-1 0 0,-1 0 0 0 0,0 0 0 0 0,0 0 1 0 0,-1 1-1 0 0,0 0 0 0 0,0 0 1 0 0,-1 0-1 0 0,0 1 0 0 0,0 0 1 0 0,0 0-1 0 0,-1 1 0 0 0,-7-5 0 0 0,-11-14-815 0 0,24 14-5114 0 0,15-4 4557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7 848 0 0,'15'9'4931'0'0,"34"-9"-4319"0"0,-33-1-8 0 0,220-14-983 0 0,-180 36-3265 0 0,-55-15 2332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1576 0 0,'3'2'916'0'0,"5"-1"-100"0"0,2 1-36 0 0,15-2-168 0 0,-11 0-16 0 0,8 0-39 0 0,6 0-45 0 0,-1 0-40 0 0,7 0-152 0 0,-1 0-60 0 0,5 0-128 0 0,-1 0-240 0 0,34-17 4 0 0,-32 9-548 0 0,-5 3-645 0 0,3 0 89 0 0,-6-2 52 0 0,-5-1-180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4:19:1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99 936 0 0,'-1'-22'7705'0'0,"0"4"-8142"0"0,6-18-6098 0 0,3 27 7105 0 0,7-5-1961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5.png"/><Relationship Id="rId21" Type="http://schemas.openxmlformats.org/officeDocument/2006/relationships/image" Target="../media/image768.png"/><Relationship Id="rId42" Type="http://schemas.openxmlformats.org/officeDocument/2006/relationships/customXml" Target="../ink/ink21.xml"/><Relationship Id="rId63" Type="http://schemas.openxmlformats.org/officeDocument/2006/relationships/image" Target="../media/image788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34.png"/><Relationship Id="rId107" Type="http://schemas.openxmlformats.org/officeDocument/2006/relationships/image" Target="../media/image810.png"/><Relationship Id="rId11" Type="http://schemas.openxmlformats.org/officeDocument/2006/relationships/image" Target="../media/image763.png"/><Relationship Id="rId32" Type="http://schemas.openxmlformats.org/officeDocument/2006/relationships/customXml" Target="../ink/ink16.xml"/><Relationship Id="rId53" Type="http://schemas.openxmlformats.org/officeDocument/2006/relationships/image" Target="../media/image783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29.png"/><Relationship Id="rId5" Type="http://schemas.openxmlformats.org/officeDocument/2006/relationships/image" Target="../media/image760.png"/><Relationship Id="rId95" Type="http://schemas.openxmlformats.org/officeDocument/2006/relationships/image" Target="../media/image804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778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439.png"/><Relationship Id="rId85" Type="http://schemas.openxmlformats.org/officeDocument/2006/relationships/image" Target="../media/image799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33" Type="http://schemas.openxmlformats.org/officeDocument/2006/relationships/image" Target="../media/image774.png"/><Relationship Id="rId108" Type="http://schemas.openxmlformats.org/officeDocument/2006/relationships/customXml" Target="../ink/ink54.xml"/><Relationship Id="rId129" Type="http://schemas.openxmlformats.org/officeDocument/2006/relationships/image" Target="../media/image820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794.png"/><Relationship Id="rId91" Type="http://schemas.openxmlformats.org/officeDocument/2006/relationships/image" Target="../media/image802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827.png"/><Relationship Id="rId161" Type="http://schemas.openxmlformats.org/officeDocument/2006/relationships/image" Target="../media/image835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769.png"/><Relationship Id="rId28" Type="http://schemas.openxmlformats.org/officeDocument/2006/relationships/customXml" Target="../ink/ink14.xml"/><Relationship Id="rId49" Type="http://schemas.openxmlformats.org/officeDocument/2006/relationships/image" Target="../media/image781.png"/><Relationship Id="rId114" Type="http://schemas.openxmlformats.org/officeDocument/2006/relationships/customXml" Target="../ink/ink57.xml"/><Relationship Id="rId119" Type="http://schemas.openxmlformats.org/officeDocument/2006/relationships/image" Target="../media/image816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789.png"/><Relationship Id="rId81" Type="http://schemas.openxmlformats.org/officeDocument/2006/relationships/image" Target="../media/image797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823.png"/><Relationship Id="rId151" Type="http://schemas.openxmlformats.org/officeDocument/2006/relationships/image" Target="../media/image830.png"/><Relationship Id="rId156" Type="http://schemas.openxmlformats.org/officeDocument/2006/relationships/customXml" Target="../ink/ink78.xml"/><Relationship Id="rId13" Type="http://schemas.openxmlformats.org/officeDocument/2006/relationships/image" Target="../media/image764.png"/><Relationship Id="rId18" Type="http://schemas.openxmlformats.org/officeDocument/2006/relationships/customXml" Target="../ink/ink9.xml"/><Relationship Id="rId39" Type="http://schemas.openxmlformats.org/officeDocument/2006/relationships/image" Target="../media/image455.png"/><Relationship Id="rId109" Type="http://schemas.openxmlformats.org/officeDocument/2006/relationships/image" Target="../media/image81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784.png"/><Relationship Id="rId76" Type="http://schemas.openxmlformats.org/officeDocument/2006/relationships/customXml" Target="../ink/ink38.xml"/><Relationship Id="rId97" Type="http://schemas.openxmlformats.org/officeDocument/2006/relationships/image" Target="../media/image805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573.png"/><Relationship Id="rId141" Type="http://schemas.openxmlformats.org/officeDocument/2006/relationships/image" Target="../media/image825.png"/><Relationship Id="rId146" Type="http://schemas.openxmlformats.org/officeDocument/2006/relationships/customXml" Target="../ink/ink73.xml"/><Relationship Id="rId167" Type="http://schemas.openxmlformats.org/officeDocument/2006/relationships/image" Target="../media/image838.png"/><Relationship Id="rId7" Type="http://schemas.openxmlformats.org/officeDocument/2006/relationships/image" Target="../media/image761.png"/><Relationship Id="rId71" Type="http://schemas.openxmlformats.org/officeDocument/2006/relationships/image" Target="../media/image792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772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779.png"/><Relationship Id="rId66" Type="http://schemas.openxmlformats.org/officeDocument/2006/relationships/customXml" Target="../ink/ink33.xml"/><Relationship Id="rId87" Type="http://schemas.openxmlformats.org/officeDocument/2006/relationships/image" Target="../media/image800.png"/><Relationship Id="rId110" Type="http://schemas.openxmlformats.org/officeDocument/2006/relationships/customXml" Target="../ink/ink55.xml"/><Relationship Id="rId115" Type="http://schemas.openxmlformats.org/officeDocument/2006/relationships/image" Target="../media/image814.png"/><Relationship Id="rId131" Type="http://schemas.openxmlformats.org/officeDocument/2006/relationships/image" Target="../media/image821.png"/><Relationship Id="rId136" Type="http://schemas.openxmlformats.org/officeDocument/2006/relationships/customXml" Target="../ink/ink68.xml"/><Relationship Id="rId157" Type="http://schemas.openxmlformats.org/officeDocument/2006/relationships/image" Target="../media/image833.png"/><Relationship Id="rId61" Type="http://schemas.openxmlformats.org/officeDocument/2006/relationships/image" Target="../media/image787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767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775.png"/><Relationship Id="rId56" Type="http://schemas.openxmlformats.org/officeDocument/2006/relationships/customXml" Target="../ink/ink28.xml"/><Relationship Id="rId77" Type="http://schemas.openxmlformats.org/officeDocument/2006/relationships/image" Target="../media/image795.png"/><Relationship Id="rId100" Type="http://schemas.openxmlformats.org/officeDocument/2006/relationships/customXml" Target="../ink/ink50.xml"/><Relationship Id="rId105" Type="http://schemas.openxmlformats.org/officeDocument/2006/relationships/image" Target="../media/image809.png"/><Relationship Id="rId126" Type="http://schemas.openxmlformats.org/officeDocument/2006/relationships/customXml" Target="../ink/ink63.xml"/><Relationship Id="rId147" Type="http://schemas.openxmlformats.org/officeDocument/2006/relationships/image" Target="../media/image828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782.png"/><Relationship Id="rId72" Type="http://schemas.openxmlformats.org/officeDocument/2006/relationships/customXml" Target="../ink/ink36.xml"/><Relationship Id="rId93" Type="http://schemas.openxmlformats.org/officeDocument/2006/relationships/image" Target="../media/image803.png"/><Relationship Id="rId98" Type="http://schemas.openxmlformats.org/officeDocument/2006/relationships/customXml" Target="../ink/ink49.xml"/><Relationship Id="rId121" Type="http://schemas.openxmlformats.org/officeDocument/2006/relationships/image" Target="../media/image817.png"/><Relationship Id="rId142" Type="http://schemas.openxmlformats.org/officeDocument/2006/relationships/customXml" Target="../ink/ink71.xml"/><Relationship Id="rId163" Type="http://schemas.openxmlformats.org/officeDocument/2006/relationships/image" Target="../media/image836.png"/><Relationship Id="rId3" Type="http://schemas.openxmlformats.org/officeDocument/2006/relationships/image" Target="../media/image759.png"/><Relationship Id="rId25" Type="http://schemas.openxmlformats.org/officeDocument/2006/relationships/image" Target="../media/image770.png"/><Relationship Id="rId46" Type="http://schemas.openxmlformats.org/officeDocument/2006/relationships/customXml" Target="../ink/ink23.xml"/><Relationship Id="rId67" Type="http://schemas.openxmlformats.org/officeDocument/2006/relationships/image" Target="../media/image790.png"/><Relationship Id="rId116" Type="http://schemas.openxmlformats.org/officeDocument/2006/relationships/customXml" Target="../ink/ink58.xml"/><Relationship Id="rId137" Type="http://schemas.openxmlformats.org/officeDocument/2006/relationships/image" Target="../media/image824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777.png"/><Relationship Id="rId62" Type="http://schemas.openxmlformats.org/officeDocument/2006/relationships/customXml" Target="../ink/ink31.xml"/><Relationship Id="rId83" Type="http://schemas.openxmlformats.org/officeDocument/2006/relationships/image" Target="../media/image798.png"/><Relationship Id="rId88" Type="http://schemas.openxmlformats.org/officeDocument/2006/relationships/customXml" Target="../ink/ink44.xml"/><Relationship Id="rId111" Type="http://schemas.openxmlformats.org/officeDocument/2006/relationships/image" Target="../media/image812.png"/><Relationship Id="rId132" Type="http://schemas.openxmlformats.org/officeDocument/2006/relationships/customXml" Target="../ink/ink66.xml"/><Relationship Id="rId153" Type="http://schemas.openxmlformats.org/officeDocument/2006/relationships/image" Target="../media/image831.png"/><Relationship Id="rId15" Type="http://schemas.openxmlformats.org/officeDocument/2006/relationships/image" Target="../media/image765.png"/><Relationship Id="rId36" Type="http://schemas.openxmlformats.org/officeDocument/2006/relationships/customXml" Target="../ink/ink18.xml"/><Relationship Id="rId57" Type="http://schemas.openxmlformats.org/officeDocument/2006/relationships/image" Target="../media/image785.png"/><Relationship Id="rId106" Type="http://schemas.openxmlformats.org/officeDocument/2006/relationships/customXml" Target="../ink/ink53.xml"/><Relationship Id="rId127" Type="http://schemas.openxmlformats.org/officeDocument/2006/relationships/image" Target="../media/image819.png"/><Relationship Id="rId10" Type="http://schemas.openxmlformats.org/officeDocument/2006/relationships/customXml" Target="../ink/ink5.xml"/><Relationship Id="rId31" Type="http://schemas.openxmlformats.org/officeDocument/2006/relationships/image" Target="../media/image773.png"/><Relationship Id="rId52" Type="http://schemas.openxmlformats.org/officeDocument/2006/relationships/customXml" Target="../ink/ink26.xml"/><Relationship Id="rId73" Type="http://schemas.openxmlformats.org/officeDocument/2006/relationships/image" Target="../media/image793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806.png"/><Relationship Id="rId101" Type="http://schemas.openxmlformats.org/officeDocument/2006/relationships/image" Target="../media/image807.png"/><Relationship Id="rId122" Type="http://schemas.openxmlformats.org/officeDocument/2006/relationships/customXml" Target="../ink/ink61.xml"/><Relationship Id="rId143" Type="http://schemas.openxmlformats.org/officeDocument/2006/relationships/image" Target="../media/image826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39.png"/><Relationship Id="rId4" Type="http://schemas.openxmlformats.org/officeDocument/2006/relationships/customXml" Target="../ink/ink2.xml"/><Relationship Id="rId9" Type="http://schemas.openxmlformats.org/officeDocument/2006/relationships/image" Target="../media/image762.png"/><Relationship Id="rId26" Type="http://schemas.openxmlformats.org/officeDocument/2006/relationships/customXml" Target="../ink/ink13.xml"/><Relationship Id="rId47" Type="http://schemas.openxmlformats.org/officeDocument/2006/relationships/image" Target="../media/image780.png"/><Relationship Id="rId68" Type="http://schemas.openxmlformats.org/officeDocument/2006/relationships/customXml" Target="../ink/ink34.xml"/><Relationship Id="rId89" Type="http://schemas.openxmlformats.org/officeDocument/2006/relationships/image" Target="../media/image801.png"/><Relationship Id="rId112" Type="http://schemas.openxmlformats.org/officeDocument/2006/relationships/customXml" Target="../ink/ink56.xml"/><Relationship Id="rId133" Type="http://schemas.openxmlformats.org/officeDocument/2006/relationships/image" Target="../media/image822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776.png"/><Relationship Id="rId58" Type="http://schemas.openxmlformats.org/officeDocument/2006/relationships/customXml" Target="../ink/ink29.xml"/><Relationship Id="rId79" Type="http://schemas.openxmlformats.org/officeDocument/2006/relationships/image" Target="../media/image796.png"/><Relationship Id="rId102" Type="http://schemas.openxmlformats.org/officeDocument/2006/relationships/customXml" Target="../ink/ink51.xml"/><Relationship Id="rId123" Type="http://schemas.openxmlformats.org/officeDocument/2006/relationships/image" Target="../media/image818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7.png"/><Relationship Id="rId27" Type="http://schemas.openxmlformats.org/officeDocument/2006/relationships/image" Target="../media/image771.png"/><Relationship Id="rId48" Type="http://schemas.openxmlformats.org/officeDocument/2006/relationships/customXml" Target="../ink/ink24.xml"/><Relationship Id="rId69" Type="http://schemas.openxmlformats.org/officeDocument/2006/relationships/image" Target="../media/image791.png"/><Relationship Id="rId113" Type="http://schemas.openxmlformats.org/officeDocument/2006/relationships/image" Target="../media/image813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32.png"/><Relationship Id="rId17" Type="http://schemas.openxmlformats.org/officeDocument/2006/relationships/image" Target="../media/image766.png"/><Relationship Id="rId38" Type="http://schemas.openxmlformats.org/officeDocument/2006/relationships/customXml" Target="../ink/ink19.xml"/><Relationship Id="rId59" Type="http://schemas.openxmlformats.org/officeDocument/2006/relationships/image" Target="../media/image786.png"/><Relationship Id="rId103" Type="http://schemas.openxmlformats.org/officeDocument/2006/relationships/image" Target="../media/image808.png"/><Relationship Id="rId124" Type="http://schemas.openxmlformats.org/officeDocument/2006/relationships/customXml" Target="../ink/ink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customXml" Target="../ink/ink5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3.png"/><Relationship Id="rId4" Type="http://schemas.openxmlformats.org/officeDocument/2006/relationships/customXml" Target="../ink/ink57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3.xml"/><Relationship Id="rId21" Type="http://schemas.openxmlformats.org/officeDocument/2006/relationships/image" Target="../media/image493.png"/><Relationship Id="rId42" Type="http://schemas.openxmlformats.org/officeDocument/2006/relationships/customXml" Target="../ink/ink591.xml"/><Relationship Id="rId47" Type="http://schemas.openxmlformats.org/officeDocument/2006/relationships/image" Target="../media/image506.png"/><Relationship Id="rId63" Type="http://schemas.openxmlformats.org/officeDocument/2006/relationships/image" Target="../media/image513.png"/><Relationship Id="rId68" Type="http://schemas.openxmlformats.org/officeDocument/2006/relationships/customXml" Target="../ink/ink604.xml"/><Relationship Id="rId84" Type="http://schemas.openxmlformats.org/officeDocument/2006/relationships/customXml" Target="../ink/ink612.xml"/><Relationship Id="rId89" Type="http://schemas.openxmlformats.org/officeDocument/2006/relationships/image" Target="../media/image525.png"/><Relationship Id="rId16" Type="http://schemas.openxmlformats.org/officeDocument/2006/relationships/customXml" Target="../ink/ink578.xml"/><Relationship Id="rId11" Type="http://schemas.openxmlformats.org/officeDocument/2006/relationships/image" Target="../media/image488.png"/><Relationship Id="rId32" Type="http://schemas.openxmlformats.org/officeDocument/2006/relationships/customXml" Target="../ink/ink586.xml"/><Relationship Id="rId37" Type="http://schemas.openxmlformats.org/officeDocument/2006/relationships/image" Target="../media/image501.png"/><Relationship Id="rId53" Type="http://schemas.openxmlformats.org/officeDocument/2006/relationships/image" Target="../media/image509.png"/><Relationship Id="rId58" Type="http://schemas.openxmlformats.org/officeDocument/2006/relationships/customXml" Target="../ink/ink599.xml"/><Relationship Id="rId74" Type="http://schemas.openxmlformats.org/officeDocument/2006/relationships/customXml" Target="../ink/ink607.xml"/><Relationship Id="rId79" Type="http://schemas.openxmlformats.org/officeDocument/2006/relationships/image" Target="../media/image520.png"/><Relationship Id="rId102" Type="http://schemas.openxmlformats.org/officeDocument/2006/relationships/customXml" Target="../ink/ink621.xml"/><Relationship Id="rId5" Type="http://schemas.openxmlformats.org/officeDocument/2006/relationships/image" Target="../media/image485.png"/><Relationship Id="rId90" Type="http://schemas.openxmlformats.org/officeDocument/2006/relationships/customXml" Target="../ink/ink615.xml"/><Relationship Id="rId95" Type="http://schemas.openxmlformats.org/officeDocument/2006/relationships/image" Target="../media/image528.png"/><Relationship Id="rId22" Type="http://schemas.openxmlformats.org/officeDocument/2006/relationships/customXml" Target="../ink/ink581.xml"/><Relationship Id="rId27" Type="http://schemas.openxmlformats.org/officeDocument/2006/relationships/image" Target="../media/image496.png"/><Relationship Id="rId43" Type="http://schemas.openxmlformats.org/officeDocument/2006/relationships/image" Target="../media/image504.png"/><Relationship Id="rId48" Type="http://schemas.openxmlformats.org/officeDocument/2006/relationships/customXml" Target="../ink/ink594.xml"/><Relationship Id="rId64" Type="http://schemas.openxmlformats.org/officeDocument/2006/relationships/customXml" Target="../ink/ink602.xml"/><Relationship Id="rId69" Type="http://schemas.openxmlformats.org/officeDocument/2006/relationships/image" Target="../media/image516.png"/><Relationship Id="rId80" Type="http://schemas.openxmlformats.org/officeDocument/2006/relationships/customXml" Target="../ink/ink610.xml"/><Relationship Id="rId85" Type="http://schemas.openxmlformats.org/officeDocument/2006/relationships/image" Target="../media/image523.png"/><Relationship Id="rId12" Type="http://schemas.openxmlformats.org/officeDocument/2006/relationships/customXml" Target="../ink/ink576.xml"/><Relationship Id="rId17" Type="http://schemas.openxmlformats.org/officeDocument/2006/relationships/image" Target="../media/image491.png"/><Relationship Id="rId25" Type="http://schemas.openxmlformats.org/officeDocument/2006/relationships/image" Target="../media/image495.png"/><Relationship Id="rId33" Type="http://schemas.openxmlformats.org/officeDocument/2006/relationships/image" Target="../media/image499.png"/><Relationship Id="rId38" Type="http://schemas.openxmlformats.org/officeDocument/2006/relationships/customXml" Target="../ink/ink589.xml"/><Relationship Id="rId46" Type="http://schemas.openxmlformats.org/officeDocument/2006/relationships/customXml" Target="../ink/ink593.xml"/><Relationship Id="rId59" Type="http://schemas.openxmlformats.org/officeDocument/2006/relationships/image" Target="../media/image512.png"/><Relationship Id="rId67" Type="http://schemas.openxmlformats.org/officeDocument/2006/relationships/image" Target="../media/image515.png"/><Relationship Id="rId103" Type="http://schemas.openxmlformats.org/officeDocument/2006/relationships/image" Target="../media/image532.png"/><Relationship Id="rId20" Type="http://schemas.openxmlformats.org/officeDocument/2006/relationships/customXml" Target="../ink/ink580.xml"/><Relationship Id="rId41" Type="http://schemas.openxmlformats.org/officeDocument/2006/relationships/image" Target="../media/image503.png"/><Relationship Id="rId54" Type="http://schemas.openxmlformats.org/officeDocument/2006/relationships/customXml" Target="../ink/ink597.xml"/><Relationship Id="rId62" Type="http://schemas.openxmlformats.org/officeDocument/2006/relationships/customXml" Target="../ink/ink601.xml"/><Relationship Id="rId70" Type="http://schemas.openxmlformats.org/officeDocument/2006/relationships/customXml" Target="../ink/ink605.xml"/><Relationship Id="rId75" Type="http://schemas.openxmlformats.org/officeDocument/2006/relationships/image" Target="../media/image518.png"/><Relationship Id="rId83" Type="http://schemas.openxmlformats.org/officeDocument/2006/relationships/image" Target="../media/image522.png"/><Relationship Id="rId88" Type="http://schemas.openxmlformats.org/officeDocument/2006/relationships/customXml" Target="../ink/ink614.xml"/><Relationship Id="rId91" Type="http://schemas.openxmlformats.org/officeDocument/2006/relationships/image" Target="../media/image526.png"/><Relationship Id="rId96" Type="http://schemas.openxmlformats.org/officeDocument/2006/relationships/customXml" Target="../ink/ink6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3.xml"/><Relationship Id="rId15" Type="http://schemas.openxmlformats.org/officeDocument/2006/relationships/image" Target="../media/image490.png"/><Relationship Id="rId23" Type="http://schemas.openxmlformats.org/officeDocument/2006/relationships/image" Target="../media/image494.png"/><Relationship Id="rId28" Type="http://schemas.openxmlformats.org/officeDocument/2006/relationships/customXml" Target="../ink/ink584.xml"/><Relationship Id="rId36" Type="http://schemas.openxmlformats.org/officeDocument/2006/relationships/customXml" Target="../ink/ink588.xml"/><Relationship Id="rId49" Type="http://schemas.openxmlformats.org/officeDocument/2006/relationships/image" Target="../media/image507.png"/><Relationship Id="rId57" Type="http://schemas.openxmlformats.org/officeDocument/2006/relationships/image" Target="../media/image511.png"/><Relationship Id="rId10" Type="http://schemas.openxmlformats.org/officeDocument/2006/relationships/customXml" Target="../ink/ink575.xml"/><Relationship Id="rId31" Type="http://schemas.openxmlformats.org/officeDocument/2006/relationships/image" Target="../media/image498.png"/><Relationship Id="rId44" Type="http://schemas.openxmlformats.org/officeDocument/2006/relationships/customXml" Target="../ink/ink592.xml"/><Relationship Id="rId52" Type="http://schemas.openxmlformats.org/officeDocument/2006/relationships/customXml" Target="../ink/ink596.xml"/><Relationship Id="rId60" Type="http://schemas.openxmlformats.org/officeDocument/2006/relationships/customXml" Target="../ink/ink600.xml"/><Relationship Id="rId65" Type="http://schemas.openxmlformats.org/officeDocument/2006/relationships/image" Target="../media/image514.png"/><Relationship Id="rId73" Type="http://schemas.openxmlformats.org/officeDocument/2006/relationships/image" Target="../media/image517.png"/><Relationship Id="rId78" Type="http://schemas.openxmlformats.org/officeDocument/2006/relationships/customXml" Target="../ink/ink609.xml"/><Relationship Id="rId81" Type="http://schemas.openxmlformats.org/officeDocument/2006/relationships/image" Target="../media/image521.png"/><Relationship Id="rId86" Type="http://schemas.openxmlformats.org/officeDocument/2006/relationships/customXml" Target="../ink/ink613.xml"/><Relationship Id="rId94" Type="http://schemas.openxmlformats.org/officeDocument/2006/relationships/customXml" Target="../ink/ink617.xml"/><Relationship Id="rId99" Type="http://schemas.openxmlformats.org/officeDocument/2006/relationships/image" Target="../media/image530.png"/><Relationship Id="rId101" Type="http://schemas.openxmlformats.org/officeDocument/2006/relationships/image" Target="../media/image531.png"/><Relationship Id="rId4" Type="http://schemas.openxmlformats.org/officeDocument/2006/relationships/customXml" Target="../ink/ink572.xml"/><Relationship Id="rId9" Type="http://schemas.openxmlformats.org/officeDocument/2006/relationships/image" Target="../media/image487.png"/><Relationship Id="rId13" Type="http://schemas.openxmlformats.org/officeDocument/2006/relationships/image" Target="../media/image489.png"/><Relationship Id="rId18" Type="http://schemas.openxmlformats.org/officeDocument/2006/relationships/customXml" Target="../ink/ink579.xml"/><Relationship Id="rId39" Type="http://schemas.openxmlformats.org/officeDocument/2006/relationships/image" Target="../media/image502.png"/><Relationship Id="rId34" Type="http://schemas.openxmlformats.org/officeDocument/2006/relationships/customXml" Target="../ink/ink587.xml"/><Relationship Id="rId50" Type="http://schemas.openxmlformats.org/officeDocument/2006/relationships/customXml" Target="../ink/ink595.xml"/><Relationship Id="rId55" Type="http://schemas.openxmlformats.org/officeDocument/2006/relationships/image" Target="../media/image510.png"/><Relationship Id="rId76" Type="http://schemas.openxmlformats.org/officeDocument/2006/relationships/customXml" Target="../ink/ink608.xml"/><Relationship Id="rId97" Type="http://schemas.openxmlformats.org/officeDocument/2006/relationships/image" Target="../media/image529.png"/><Relationship Id="rId7" Type="http://schemas.openxmlformats.org/officeDocument/2006/relationships/image" Target="../media/image486.png"/><Relationship Id="rId71" Type="http://schemas.openxmlformats.org/officeDocument/2006/relationships/image" Target="../media/image329.png"/><Relationship Id="rId92" Type="http://schemas.openxmlformats.org/officeDocument/2006/relationships/customXml" Target="../ink/ink616.xml"/><Relationship Id="rId2" Type="http://schemas.openxmlformats.org/officeDocument/2006/relationships/customXml" Target="../ink/ink571.xml"/><Relationship Id="rId29" Type="http://schemas.openxmlformats.org/officeDocument/2006/relationships/image" Target="../media/image497.png"/><Relationship Id="rId24" Type="http://schemas.openxmlformats.org/officeDocument/2006/relationships/customXml" Target="../ink/ink582.xml"/><Relationship Id="rId40" Type="http://schemas.openxmlformats.org/officeDocument/2006/relationships/customXml" Target="../ink/ink590.xml"/><Relationship Id="rId45" Type="http://schemas.openxmlformats.org/officeDocument/2006/relationships/image" Target="../media/image505.png"/><Relationship Id="rId66" Type="http://schemas.openxmlformats.org/officeDocument/2006/relationships/customXml" Target="../ink/ink603.xml"/><Relationship Id="rId87" Type="http://schemas.openxmlformats.org/officeDocument/2006/relationships/image" Target="../media/image524.png"/><Relationship Id="rId61" Type="http://schemas.openxmlformats.org/officeDocument/2006/relationships/image" Target="../media/image269.png"/><Relationship Id="rId82" Type="http://schemas.openxmlformats.org/officeDocument/2006/relationships/customXml" Target="../ink/ink611.xml"/><Relationship Id="rId19" Type="http://schemas.openxmlformats.org/officeDocument/2006/relationships/image" Target="../media/image492.png"/><Relationship Id="rId14" Type="http://schemas.openxmlformats.org/officeDocument/2006/relationships/customXml" Target="../ink/ink577.xml"/><Relationship Id="rId30" Type="http://schemas.openxmlformats.org/officeDocument/2006/relationships/customXml" Target="../ink/ink585.xml"/><Relationship Id="rId35" Type="http://schemas.openxmlformats.org/officeDocument/2006/relationships/image" Target="../media/image500.png"/><Relationship Id="rId56" Type="http://schemas.openxmlformats.org/officeDocument/2006/relationships/customXml" Target="../ink/ink598.xml"/><Relationship Id="rId77" Type="http://schemas.openxmlformats.org/officeDocument/2006/relationships/image" Target="../media/image519.png"/><Relationship Id="rId100" Type="http://schemas.openxmlformats.org/officeDocument/2006/relationships/customXml" Target="../ink/ink620.xml"/><Relationship Id="rId8" Type="http://schemas.openxmlformats.org/officeDocument/2006/relationships/customXml" Target="../ink/ink574.xml"/><Relationship Id="rId51" Type="http://schemas.openxmlformats.org/officeDocument/2006/relationships/image" Target="../media/image508.png"/><Relationship Id="rId72" Type="http://schemas.openxmlformats.org/officeDocument/2006/relationships/customXml" Target="../ink/ink606.xml"/><Relationship Id="rId93" Type="http://schemas.openxmlformats.org/officeDocument/2006/relationships/image" Target="../media/image527.png"/><Relationship Id="rId98" Type="http://schemas.openxmlformats.org/officeDocument/2006/relationships/customXml" Target="../ink/ink619.xml"/><Relationship Id="rId3" Type="http://schemas.openxmlformats.org/officeDocument/2006/relationships/image" Target="../media/image4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5.xml"/><Relationship Id="rId13" Type="http://schemas.openxmlformats.org/officeDocument/2006/relationships/image" Target="../media/image536.png"/><Relationship Id="rId18" Type="http://schemas.openxmlformats.org/officeDocument/2006/relationships/customXml" Target="../ink/ink630.xml"/><Relationship Id="rId3" Type="http://schemas.openxmlformats.org/officeDocument/2006/relationships/image" Target="../media/image533.png"/><Relationship Id="rId21" Type="http://schemas.openxmlformats.org/officeDocument/2006/relationships/image" Target="../media/image540.png"/><Relationship Id="rId7" Type="http://schemas.openxmlformats.org/officeDocument/2006/relationships/image" Target="../media/image283.png"/><Relationship Id="rId12" Type="http://schemas.openxmlformats.org/officeDocument/2006/relationships/customXml" Target="../ink/ink627.xml"/><Relationship Id="rId17" Type="http://schemas.openxmlformats.org/officeDocument/2006/relationships/image" Target="../media/image538.png"/><Relationship Id="rId2" Type="http://schemas.openxmlformats.org/officeDocument/2006/relationships/customXml" Target="../ink/ink622.xml"/><Relationship Id="rId16" Type="http://schemas.openxmlformats.org/officeDocument/2006/relationships/customXml" Target="../ink/ink629.xml"/><Relationship Id="rId20" Type="http://schemas.openxmlformats.org/officeDocument/2006/relationships/customXml" Target="../ink/ink6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4.xml"/><Relationship Id="rId11" Type="http://schemas.openxmlformats.org/officeDocument/2006/relationships/image" Target="../media/image535.png"/><Relationship Id="rId5" Type="http://schemas.openxmlformats.org/officeDocument/2006/relationships/image" Target="../media/image534.png"/><Relationship Id="rId15" Type="http://schemas.openxmlformats.org/officeDocument/2006/relationships/image" Target="../media/image537.png"/><Relationship Id="rId10" Type="http://schemas.openxmlformats.org/officeDocument/2006/relationships/customXml" Target="../ink/ink626.xml"/><Relationship Id="rId19" Type="http://schemas.openxmlformats.org/officeDocument/2006/relationships/image" Target="../media/image539.png"/><Relationship Id="rId4" Type="http://schemas.openxmlformats.org/officeDocument/2006/relationships/customXml" Target="../ink/ink623.xml"/><Relationship Id="rId9" Type="http://schemas.openxmlformats.org/officeDocument/2006/relationships/image" Target="../media/image278.png"/><Relationship Id="rId14" Type="http://schemas.openxmlformats.org/officeDocument/2006/relationships/customXml" Target="../ink/ink62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6.png"/><Relationship Id="rId18" Type="http://schemas.openxmlformats.org/officeDocument/2006/relationships/customXml" Target="../ink/ink640.xml"/><Relationship Id="rId26" Type="http://schemas.openxmlformats.org/officeDocument/2006/relationships/customXml" Target="../ink/ink644.xml"/><Relationship Id="rId39" Type="http://schemas.openxmlformats.org/officeDocument/2006/relationships/image" Target="../media/image559.png"/><Relationship Id="rId21" Type="http://schemas.openxmlformats.org/officeDocument/2006/relationships/image" Target="../media/image550.png"/><Relationship Id="rId34" Type="http://schemas.openxmlformats.org/officeDocument/2006/relationships/customXml" Target="../ink/ink648.xml"/><Relationship Id="rId42" Type="http://schemas.openxmlformats.org/officeDocument/2006/relationships/customXml" Target="../ink/ink652.xml"/><Relationship Id="rId47" Type="http://schemas.openxmlformats.org/officeDocument/2006/relationships/image" Target="../media/image563.png"/><Relationship Id="rId50" Type="http://schemas.openxmlformats.org/officeDocument/2006/relationships/customXml" Target="../ink/ink656.xml"/><Relationship Id="rId55" Type="http://schemas.openxmlformats.org/officeDocument/2006/relationships/image" Target="../media/image567.png"/><Relationship Id="rId7" Type="http://schemas.openxmlformats.org/officeDocument/2006/relationships/image" Target="../media/image543.png"/><Relationship Id="rId2" Type="http://schemas.openxmlformats.org/officeDocument/2006/relationships/customXml" Target="../ink/ink632.xml"/><Relationship Id="rId16" Type="http://schemas.openxmlformats.org/officeDocument/2006/relationships/customXml" Target="../ink/ink639.xml"/><Relationship Id="rId29" Type="http://schemas.openxmlformats.org/officeDocument/2006/relationships/image" Target="../media/image554.png"/><Relationship Id="rId11" Type="http://schemas.openxmlformats.org/officeDocument/2006/relationships/image" Target="../media/image545.png"/><Relationship Id="rId24" Type="http://schemas.openxmlformats.org/officeDocument/2006/relationships/customXml" Target="../ink/ink643.xml"/><Relationship Id="rId32" Type="http://schemas.openxmlformats.org/officeDocument/2006/relationships/customXml" Target="../ink/ink647.xml"/><Relationship Id="rId37" Type="http://schemas.openxmlformats.org/officeDocument/2006/relationships/image" Target="../media/image558.png"/><Relationship Id="rId40" Type="http://schemas.openxmlformats.org/officeDocument/2006/relationships/customXml" Target="../ink/ink651.xml"/><Relationship Id="rId45" Type="http://schemas.openxmlformats.org/officeDocument/2006/relationships/image" Target="../media/image562.png"/><Relationship Id="rId53" Type="http://schemas.openxmlformats.org/officeDocument/2006/relationships/image" Target="../media/image566.png"/><Relationship Id="rId5" Type="http://schemas.openxmlformats.org/officeDocument/2006/relationships/image" Target="../media/image542.png"/><Relationship Id="rId10" Type="http://schemas.openxmlformats.org/officeDocument/2006/relationships/customXml" Target="../ink/ink636.xml"/><Relationship Id="rId19" Type="http://schemas.openxmlformats.org/officeDocument/2006/relationships/image" Target="../media/image549.png"/><Relationship Id="rId31" Type="http://schemas.openxmlformats.org/officeDocument/2006/relationships/image" Target="../media/image555.png"/><Relationship Id="rId44" Type="http://schemas.openxmlformats.org/officeDocument/2006/relationships/customXml" Target="../ink/ink653.xml"/><Relationship Id="rId52" Type="http://schemas.openxmlformats.org/officeDocument/2006/relationships/customXml" Target="../ink/ink657.xml"/><Relationship Id="rId4" Type="http://schemas.openxmlformats.org/officeDocument/2006/relationships/customXml" Target="../ink/ink633.xml"/><Relationship Id="rId9" Type="http://schemas.openxmlformats.org/officeDocument/2006/relationships/image" Target="../media/image544.png"/><Relationship Id="rId14" Type="http://schemas.openxmlformats.org/officeDocument/2006/relationships/customXml" Target="../ink/ink638.xml"/><Relationship Id="rId22" Type="http://schemas.openxmlformats.org/officeDocument/2006/relationships/customXml" Target="../ink/ink642.xml"/><Relationship Id="rId27" Type="http://schemas.openxmlformats.org/officeDocument/2006/relationships/image" Target="../media/image553.png"/><Relationship Id="rId30" Type="http://schemas.openxmlformats.org/officeDocument/2006/relationships/customXml" Target="../ink/ink646.xml"/><Relationship Id="rId35" Type="http://schemas.openxmlformats.org/officeDocument/2006/relationships/image" Target="../media/image557.png"/><Relationship Id="rId43" Type="http://schemas.openxmlformats.org/officeDocument/2006/relationships/image" Target="../media/image561.png"/><Relationship Id="rId48" Type="http://schemas.openxmlformats.org/officeDocument/2006/relationships/customXml" Target="../ink/ink655.xml"/><Relationship Id="rId8" Type="http://schemas.openxmlformats.org/officeDocument/2006/relationships/customXml" Target="../ink/ink635.xml"/><Relationship Id="rId51" Type="http://schemas.openxmlformats.org/officeDocument/2006/relationships/image" Target="../media/image565.png"/><Relationship Id="rId3" Type="http://schemas.openxmlformats.org/officeDocument/2006/relationships/image" Target="../media/image541.png"/><Relationship Id="rId12" Type="http://schemas.openxmlformats.org/officeDocument/2006/relationships/customXml" Target="../ink/ink637.xml"/><Relationship Id="rId17" Type="http://schemas.openxmlformats.org/officeDocument/2006/relationships/image" Target="../media/image548.png"/><Relationship Id="rId25" Type="http://schemas.openxmlformats.org/officeDocument/2006/relationships/image" Target="../media/image552.png"/><Relationship Id="rId33" Type="http://schemas.openxmlformats.org/officeDocument/2006/relationships/image" Target="../media/image556.png"/><Relationship Id="rId38" Type="http://schemas.openxmlformats.org/officeDocument/2006/relationships/customXml" Target="../ink/ink650.xml"/><Relationship Id="rId46" Type="http://schemas.openxmlformats.org/officeDocument/2006/relationships/customXml" Target="../ink/ink654.xml"/><Relationship Id="rId20" Type="http://schemas.openxmlformats.org/officeDocument/2006/relationships/customXml" Target="../ink/ink641.xml"/><Relationship Id="rId41" Type="http://schemas.openxmlformats.org/officeDocument/2006/relationships/image" Target="../media/image560.png"/><Relationship Id="rId54" Type="http://schemas.openxmlformats.org/officeDocument/2006/relationships/customXml" Target="../ink/ink6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4.xml"/><Relationship Id="rId15" Type="http://schemas.openxmlformats.org/officeDocument/2006/relationships/image" Target="../media/image547.png"/><Relationship Id="rId23" Type="http://schemas.openxmlformats.org/officeDocument/2006/relationships/image" Target="../media/image551.png"/><Relationship Id="rId28" Type="http://schemas.openxmlformats.org/officeDocument/2006/relationships/customXml" Target="../ink/ink645.xml"/><Relationship Id="rId36" Type="http://schemas.openxmlformats.org/officeDocument/2006/relationships/customXml" Target="../ink/ink649.xml"/><Relationship Id="rId49" Type="http://schemas.openxmlformats.org/officeDocument/2006/relationships/image" Target="../media/image5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2.xml"/><Relationship Id="rId13" Type="http://schemas.openxmlformats.org/officeDocument/2006/relationships/image" Target="../media/image574.png"/><Relationship Id="rId18" Type="http://schemas.openxmlformats.org/officeDocument/2006/relationships/customXml" Target="../ink/ink667.xml"/><Relationship Id="rId3" Type="http://schemas.openxmlformats.org/officeDocument/2006/relationships/image" Target="../media/image568.png"/><Relationship Id="rId21" Type="http://schemas.openxmlformats.org/officeDocument/2006/relationships/image" Target="../media/image578.png"/><Relationship Id="rId7" Type="http://schemas.openxmlformats.org/officeDocument/2006/relationships/image" Target="../media/image570.png"/><Relationship Id="rId12" Type="http://schemas.openxmlformats.org/officeDocument/2006/relationships/customXml" Target="../ink/ink664.xml"/><Relationship Id="rId17" Type="http://schemas.openxmlformats.org/officeDocument/2006/relationships/image" Target="../media/image576.png"/><Relationship Id="rId25" Type="http://schemas.openxmlformats.org/officeDocument/2006/relationships/image" Target="../media/image580.png"/><Relationship Id="rId2" Type="http://schemas.openxmlformats.org/officeDocument/2006/relationships/customXml" Target="../ink/ink659.xml"/><Relationship Id="rId16" Type="http://schemas.openxmlformats.org/officeDocument/2006/relationships/customXml" Target="../ink/ink666.xml"/><Relationship Id="rId20" Type="http://schemas.openxmlformats.org/officeDocument/2006/relationships/customXml" Target="../ink/ink6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1.xml"/><Relationship Id="rId11" Type="http://schemas.openxmlformats.org/officeDocument/2006/relationships/image" Target="../media/image572.png"/><Relationship Id="rId24" Type="http://schemas.openxmlformats.org/officeDocument/2006/relationships/customXml" Target="../ink/ink670.xml"/><Relationship Id="rId5" Type="http://schemas.openxmlformats.org/officeDocument/2006/relationships/image" Target="../media/image569.png"/><Relationship Id="rId15" Type="http://schemas.openxmlformats.org/officeDocument/2006/relationships/image" Target="../media/image575.png"/><Relationship Id="rId23" Type="http://schemas.openxmlformats.org/officeDocument/2006/relationships/image" Target="../media/image579.png"/><Relationship Id="rId10" Type="http://schemas.openxmlformats.org/officeDocument/2006/relationships/customXml" Target="../ink/ink663.xml"/><Relationship Id="rId19" Type="http://schemas.openxmlformats.org/officeDocument/2006/relationships/image" Target="../media/image577.png"/><Relationship Id="rId4" Type="http://schemas.openxmlformats.org/officeDocument/2006/relationships/customXml" Target="../ink/ink660.xml"/><Relationship Id="rId9" Type="http://schemas.openxmlformats.org/officeDocument/2006/relationships/image" Target="../media/image571.png"/><Relationship Id="rId14" Type="http://schemas.openxmlformats.org/officeDocument/2006/relationships/customXml" Target="../ink/ink665.xml"/><Relationship Id="rId22" Type="http://schemas.openxmlformats.org/officeDocument/2006/relationships/customXml" Target="../ink/ink669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3.xml"/><Relationship Id="rId21" Type="http://schemas.openxmlformats.org/officeDocument/2006/relationships/image" Target="../media/image590.png"/><Relationship Id="rId42" Type="http://schemas.openxmlformats.org/officeDocument/2006/relationships/customXml" Target="../ink/ink691.xml"/><Relationship Id="rId47" Type="http://schemas.openxmlformats.org/officeDocument/2006/relationships/image" Target="../media/image603.png"/><Relationship Id="rId63" Type="http://schemas.openxmlformats.org/officeDocument/2006/relationships/image" Target="../media/image611.png"/><Relationship Id="rId68" Type="http://schemas.openxmlformats.org/officeDocument/2006/relationships/customXml" Target="../ink/ink704.xml"/><Relationship Id="rId84" Type="http://schemas.openxmlformats.org/officeDocument/2006/relationships/customXml" Target="../ink/ink712.xml"/><Relationship Id="rId89" Type="http://schemas.openxmlformats.org/officeDocument/2006/relationships/image" Target="../media/image624.png"/><Relationship Id="rId16" Type="http://schemas.openxmlformats.org/officeDocument/2006/relationships/customXml" Target="../ink/ink678.xml"/><Relationship Id="rId107" Type="http://schemas.openxmlformats.org/officeDocument/2006/relationships/image" Target="../media/image633.png"/><Relationship Id="rId11" Type="http://schemas.openxmlformats.org/officeDocument/2006/relationships/image" Target="../media/image585.png"/><Relationship Id="rId32" Type="http://schemas.openxmlformats.org/officeDocument/2006/relationships/customXml" Target="../ink/ink686.xml"/><Relationship Id="rId37" Type="http://schemas.openxmlformats.org/officeDocument/2006/relationships/image" Target="../media/image598.png"/><Relationship Id="rId53" Type="http://schemas.openxmlformats.org/officeDocument/2006/relationships/image" Target="../media/image606.png"/><Relationship Id="rId58" Type="http://schemas.openxmlformats.org/officeDocument/2006/relationships/customXml" Target="../ink/ink699.xml"/><Relationship Id="rId74" Type="http://schemas.openxmlformats.org/officeDocument/2006/relationships/customXml" Target="../ink/ink707.xml"/><Relationship Id="rId79" Type="http://schemas.openxmlformats.org/officeDocument/2006/relationships/image" Target="../media/image619.png"/><Relationship Id="rId102" Type="http://schemas.openxmlformats.org/officeDocument/2006/relationships/customXml" Target="../ink/ink721.xml"/><Relationship Id="rId5" Type="http://schemas.openxmlformats.org/officeDocument/2006/relationships/image" Target="../media/image582.png"/><Relationship Id="rId90" Type="http://schemas.openxmlformats.org/officeDocument/2006/relationships/customXml" Target="../ink/ink715.xml"/><Relationship Id="rId95" Type="http://schemas.openxmlformats.org/officeDocument/2006/relationships/image" Target="../media/image627.png"/><Relationship Id="rId22" Type="http://schemas.openxmlformats.org/officeDocument/2006/relationships/customXml" Target="../ink/ink681.xml"/><Relationship Id="rId27" Type="http://schemas.openxmlformats.org/officeDocument/2006/relationships/image" Target="../media/image593.png"/><Relationship Id="rId43" Type="http://schemas.openxmlformats.org/officeDocument/2006/relationships/image" Target="../media/image601.png"/><Relationship Id="rId48" Type="http://schemas.openxmlformats.org/officeDocument/2006/relationships/customXml" Target="../ink/ink694.xml"/><Relationship Id="rId64" Type="http://schemas.openxmlformats.org/officeDocument/2006/relationships/customXml" Target="../ink/ink702.xml"/><Relationship Id="rId69" Type="http://schemas.openxmlformats.org/officeDocument/2006/relationships/image" Target="../media/image614.png"/><Relationship Id="rId80" Type="http://schemas.openxmlformats.org/officeDocument/2006/relationships/customXml" Target="../ink/ink710.xml"/><Relationship Id="rId85" Type="http://schemas.openxmlformats.org/officeDocument/2006/relationships/image" Target="../media/image622.png"/><Relationship Id="rId12" Type="http://schemas.openxmlformats.org/officeDocument/2006/relationships/customXml" Target="../ink/ink676.xml"/><Relationship Id="rId17" Type="http://schemas.openxmlformats.org/officeDocument/2006/relationships/image" Target="../media/image588.png"/><Relationship Id="rId33" Type="http://schemas.openxmlformats.org/officeDocument/2006/relationships/image" Target="../media/image596.png"/><Relationship Id="rId38" Type="http://schemas.openxmlformats.org/officeDocument/2006/relationships/customXml" Target="../ink/ink689.xml"/><Relationship Id="rId59" Type="http://schemas.openxmlformats.org/officeDocument/2006/relationships/image" Target="../media/image609.png"/><Relationship Id="rId103" Type="http://schemas.openxmlformats.org/officeDocument/2006/relationships/image" Target="../media/image631.png"/><Relationship Id="rId108" Type="http://schemas.openxmlformats.org/officeDocument/2006/relationships/customXml" Target="../ink/ink724.xml"/><Relationship Id="rId54" Type="http://schemas.openxmlformats.org/officeDocument/2006/relationships/customXml" Target="../ink/ink697.xml"/><Relationship Id="rId70" Type="http://schemas.openxmlformats.org/officeDocument/2006/relationships/customXml" Target="../ink/ink705.xml"/><Relationship Id="rId75" Type="http://schemas.openxmlformats.org/officeDocument/2006/relationships/image" Target="../media/image617.png"/><Relationship Id="rId91" Type="http://schemas.openxmlformats.org/officeDocument/2006/relationships/image" Target="../media/image625.png"/><Relationship Id="rId96" Type="http://schemas.openxmlformats.org/officeDocument/2006/relationships/customXml" Target="../ink/ink7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3.xml"/><Relationship Id="rId15" Type="http://schemas.openxmlformats.org/officeDocument/2006/relationships/image" Target="../media/image587.png"/><Relationship Id="rId23" Type="http://schemas.openxmlformats.org/officeDocument/2006/relationships/image" Target="../media/image591.png"/><Relationship Id="rId28" Type="http://schemas.openxmlformats.org/officeDocument/2006/relationships/customXml" Target="../ink/ink684.xml"/><Relationship Id="rId36" Type="http://schemas.openxmlformats.org/officeDocument/2006/relationships/customXml" Target="../ink/ink688.xml"/><Relationship Id="rId49" Type="http://schemas.openxmlformats.org/officeDocument/2006/relationships/image" Target="../media/image604.png"/><Relationship Id="rId57" Type="http://schemas.openxmlformats.org/officeDocument/2006/relationships/image" Target="../media/image608.png"/><Relationship Id="rId106" Type="http://schemas.openxmlformats.org/officeDocument/2006/relationships/customXml" Target="../ink/ink723.xml"/><Relationship Id="rId10" Type="http://schemas.openxmlformats.org/officeDocument/2006/relationships/customXml" Target="../ink/ink675.xml"/><Relationship Id="rId31" Type="http://schemas.openxmlformats.org/officeDocument/2006/relationships/image" Target="../media/image595.png"/><Relationship Id="rId44" Type="http://schemas.openxmlformats.org/officeDocument/2006/relationships/customXml" Target="../ink/ink692.xml"/><Relationship Id="rId52" Type="http://schemas.openxmlformats.org/officeDocument/2006/relationships/customXml" Target="../ink/ink696.xml"/><Relationship Id="rId60" Type="http://schemas.openxmlformats.org/officeDocument/2006/relationships/customXml" Target="../ink/ink700.xml"/><Relationship Id="rId65" Type="http://schemas.openxmlformats.org/officeDocument/2006/relationships/image" Target="../media/image612.png"/><Relationship Id="rId73" Type="http://schemas.openxmlformats.org/officeDocument/2006/relationships/image" Target="../media/image616.png"/><Relationship Id="rId78" Type="http://schemas.openxmlformats.org/officeDocument/2006/relationships/customXml" Target="../ink/ink709.xml"/><Relationship Id="rId81" Type="http://schemas.openxmlformats.org/officeDocument/2006/relationships/image" Target="../media/image620.png"/><Relationship Id="rId86" Type="http://schemas.openxmlformats.org/officeDocument/2006/relationships/customXml" Target="../ink/ink713.xml"/><Relationship Id="rId94" Type="http://schemas.openxmlformats.org/officeDocument/2006/relationships/customXml" Target="../ink/ink717.xml"/><Relationship Id="rId99" Type="http://schemas.openxmlformats.org/officeDocument/2006/relationships/image" Target="../media/image629.png"/><Relationship Id="rId101" Type="http://schemas.openxmlformats.org/officeDocument/2006/relationships/image" Target="../media/image630.png"/><Relationship Id="rId4" Type="http://schemas.openxmlformats.org/officeDocument/2006/relationships/customXml" Target="../ink/ink672.xml"/><Relationship Id="rId9" Type="http://schemas.openxmlformats.org/officeDocument/2006/relationships/image" Target="../media/image584.png"/><Relationship Id="rId13" Type="http://schemas.openxmlformats.org/officeDocument/2006/relationships/image" Target="../media/image586.png"/><Relationship Id="rId18" Type="http://schemas.openxmlformats.org/officeDocument/2006/relationships/customXml" Target="../ink/ink679.xml"/><Relationship Id="rId39" Type="http://schemas.openxmlformats.org/officeDocument/2006/relationships/image" Target="../media/image599.png"/><Relationship Id="rId109" Type="http://schemas.openxmlformats.org/officeDocument/2006/relationships/image" Target="../media/image634.png"/><Relationship Id="rId34" Type="http://schemas.openxmlformats.org/officeDocument/2006/relationships/customXml" Target="../ink/ink687.xml"/><Relationship Id="rId50" Type="http://schemas.openxmlformats.org/officeDocument/2006/relationships/customXml" Target="../ink/ink695.xml"/><Relationship Id="rId55" Type="http://schemas.openxmlformats.org/officeDocument/2006/relationships/image" Target="../media/image607.png"/><Relationship Id="rId76" Type="http://schemas.openxmlformats.org/officeDocument/2006/relationships/customXml" Target="../ink/ink708.xml"/><Relationship Id="rId97" Type="http://schemas.openxmlformats.org/officeDocument/2006/relationships/image" Target="../media/image628.png"/><Relationship Id="rId104" Type="http://schemas.openxmlformats.org/officeDocument/2006/relationships/customXml" Target="../ink/ink722.xml"/><Relationship Id="rId7" Type="http://schemas.openxmlformats.org/officeDocument/2006/relationships/image" Target="../media/image583.png"/><Relationship Id="rId71" Type="http://schemas.openxmlformats.org/officeDocument/2006/relationships/image" Target="../media/image615.png"/><Relationship Id="rId92" Type="http://schemas.openxmlformats.org/officeDocument/2006/relationships/customXml" Target="../ink/ink716.xml"/><Relationship Id="rId2" Type="http://schemas.openxmlformats.org/officeDocument/2006/relationships/customXml" Target="../ink/ink671.xml"/><Relationship Id="rId29" Type="http://schemas.openxmlformats.org/officeDocument/2006/relationships/image" Target="../media/image594.png"/><Relationship Id="rId24" Type="http://schemas.openxmlformats.org/officeDocument/2006/relationships/customXml" Target="../ink/ink682.xml"/><Relationship Id="rId40" Type="http://schemas.openxmlformats.org/officeDocument/2006/relationships/customXml" Target="../ink/ink690.xml"/><Relationship Id="rId45" Type="http://schemas.openxmlformats.org/officeDocument/2006/relationships/image" Target="../media/image602.png"/><Relationship Id="rId66" Type="http://schemas.openxmlformats.org/officeDocument/2006/relationships/customXml" Target="../ink/ink703.xml"/><Relationship Id="rId87" Type="http://schemas.openxmlformats.org/officeDocument/2006/relationships/image" Target="../media/image623.png"/><Relationship Id="rId110" Type="http://schemas.openxmlformats.org/officeDocument/2006/relationships/customXml" Target="../ink/ink725.xml"/><Relationship Id="rId61" Type="http://schemas.openxmlformats.org/officeDocument/2006/relationships/image" Target="../media/image610.png"/><Relationship Id="rId82" Type="http://schemas.openxmlformats.org/officeDocument/2006/relationships/customXml" Target="../ink/ink711.xml"/><Relationship Id="rId19" Type="http://schemas.openxmlformats.org/officeDocument/2006/relationships/image" Target="../media/image589.png"/><Relationship Id="rId14" Type="http://schemas.openxmlformats.org/officeDocument/2006/relationships/customXml" Target="../ink/ink677.xml"/><Relationship Id="rId30" Type="http://schemas.openxmlformats.org/officeDocument/2006/relationships/customXml" Target="../ink/ink685.xml"/><Relationship Id="rId35" Type="http://schemas.openxmlformats.org/officeDocument/2006/relationships/image" Target="../media/image597.png"/><Relationship Id="rId56" Type="http://schemas.openxmlformats.org/officeDocument/2006/relationships/customXml" Target="../ink/ink698.xml"/><Relationship Id="rId77" Type="http://schemas.openxmlformats.org/officeDocument/2006/relationships/image" Target="../media/image618.png"/><Relationship Id="rId100" Type="http://schemas.openxmlformats.org/officeDocument/2006/relationships/customXml" Target="../ink/ink720.xml"/><Relationship Id="rId105" Type="http://schemas.openxmlformats.org/officeDocument/2006/relationships/image" Target="../media/image632.png"/><Relationship Id="rId8" Type="http://schemas.openxmlformats.org/officeDocument/2006/relationships/customXml" Target="../ink/ink674.xml"/><Relationship Id="rId51" Type="http://schemas.openxmlformats.org/officeDocument/2006/relationships/image" Target="../media/image605.png"/><Relationship Id="rId72" Type="http://schemas.openxmlformats.org/officeDocument/2006/relationships/customXml" Target="../ink/ink706.xml"/><Relationship Id="rId93" Type="http://schemas.openxmlformats.org/officeDocument/2006/relationships/image" Target="../media/image626.png"/><Relationship Id="rId98" Type="http://schemas.openxmlformats.org/officeDocument/2006/relationships/customXml" Target="../ink/ink719.xml"/><Relationship Id="rId3" Type="http://schemas.openxmlformats.org/officeDocument/2006/relationships/image" Target="../media/image581.png"/><Relationship Id="rId25" Type="http://schemas.openxmlformats.org/officeDocument/2006/relationships/image" Target="../media/image592.png"/><Relationship Id="rId46" Type="http://schemas.openxmlformats.org/officeDocument/2006/relationships/customXml" Target="../ink/ink693.xml"/><Relationship Id="rId67" Type="http://schemas.openxmlformats.org/officeDocument/2006/relationships/image" Target="../media/image613.png"/><Relationship Id="rId20" Type="http://schemas.openxmlformats.org/officeDocument/2006/relationships/customXml" Target="../ink/ink680.xml"/><Relationship Id="rId41" Type="http://schemas.openxmlformats.org/officeDocument/2006/relationships/image" Target="../media/image600.png"/><Relationship Id="rId62" Type="http://schemas.openxmlformats.org/officeDocument/2006/relationships/customXml" Target="../ink/ink701.xml"/><Relationship Id="rId83" Type="http://schemas.openxmlformats.org/officeDocument/2006/relationships/image" Target="../media/image621.png"/><Relationship Id="rId88" Type="http://schemas.openxmlformats.org/officeDocument/2006/relationships/customXml" Target="../ink/ink714.xml"/><Relationship Id="rId111" Type="http://schemas.openxmlformats.org/officeDocument/2006/relationships/image" Target="../media/image635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3.png"/><Relationship Id="rId21" Type="http://schemas.openxmlformats.org/officeDocument/2006/relationships/image" Target="../media/image645.png"/><Relationship Id="rId42" Type="http://schemas.openxmlformats.org/officeDocument/2006/relationships/customXml" Target="../ink/ink746.xml"/><Relationship Id="rId63" Type="http://schemas.openxmlformats.org/officeDocument/2006/relationships/image" Target="../media/image666.png"/><Relationship Id="rId84" Type="http://schemas.openxmlformats.org/officeDocument/2006/relationships/customXml" Target="../ink/ink767.xml"/><Relationship Id="rId138" Type="http://schemas.openxmlformats.org/officeDocument/2006/relationships/customXml" Target="../ink/ink794.xml"/><Relationship Id="rId107" Type="http://schemas.openxmlformats.org/officeDocument/2006/relationships/image" Target="../media/image688.png"/><Relationship Id="rId11" Type="http://schemas.openxmlformats.org/officeDocument/2006/relationships/image" Target="../media/image640.png"/><Relationship Id="rId32" Type="http://schemas.openxmlformats.org/officeDocument/2006/relationships/customXml" Target="../ink/ink741.xml"/><Relationship Id="rId53" Type="http://schemas.openxmlformats.org/officeDocument/2006/relationships/image" Target="../media/image661.png"/><Relationship Id="rId74" Type="http://schemas.openxmlformats.org/officeDocument/2006/relationships/customXml" Target="../ink/ink762.xml"/><Relationship Id="rId128" Type="http://schemas.openxmlformats.org/officeDocument/2006/relationships/customXml" Target="../ink/ink789.xml"/><Relationship Id="rId149" Type="http://schemas.openxmlformats.org/officeDocument/2006/relationships/image" Target="../media/image709.png"/><Relationship Id="rId5" Type="http://schemas.openxmlformats.org/officeDocument/2006/relationships/image" Target="../media/image637.png"/><Relationship Id="rId95" Type="http://schemas.openxmlformats.org/officeDocument/2006/relationships/image" Target="../media/image682.png"/><Relationship Id="rId22" Type="http://schemas.openxmlformats.org/officeDocument/2006/relationships/customXml" Target="../ink/ink736.xml"/><Relationship Id="rId27" Type="http://schemas.openxmlformats.org/officeDocument/2006/relationships/image" Target="../media/image648.png"/><Relationship Id="rId43" Type="http://schemas.openxmlformats.org/officeDocument/2006/relationships/image" Target="../media/image656.png"/><Relationship Id="rId48" Type="http://schemas.openxmlformats.org/officeDocument/2006/relationships/customXml" Target="../ink/ink749.xml"/><Relationship Id="rId64" Type="http://schemas.openxmlformats.org/officeDocument/2006/relationships/customXml" Target="../ink/ink757.xml"/><Relationship Id="rId69" Type="http://schemas.openxmlformats.org/officeDocument/2006/relationships/image" Target="../media/image669.png"/><Relationship Id="rId113" Type="http://schemas.openxmlformats.org/officeDocument/2006/relationships/image" Target="../media/image691.png"/><Relationship Id="rId118" Type="http://schemas.openxmlformats.org/officeDocument/2006/relationships/customXml" Target="../ink/ink784.xml"/><Relationship Id="rId134" Type="http://schemas.openxmlformats.org/officeDocument/2006/relationships/customXml" Target="../ink/ink792.xml"/><Relationship Id="rId139" Type="http://schemas.openxmlformats.org/officeDocument/2006/relationships/image" Target="../media/image704.png"/><Relationship Id="rId80" Type="http://schemas.openxmlformats.org/officeDocument/2006/relationships/customXml" Target="../ink/ink765.xml"/><Relationship Id="rId85" Type="http://schemas.openxmlformats.org/officeDocument/2006/relationships/image" Target="../media/image677.png"/><Relationship Id="rId150" Type="http://schemas.openxmlformats.org/officeDocument/2006/relationships/customXml" Target="../ink/ink800.xml"/><Relationship Id="rId12" Type="http://schemas.openxmlformats.org/officeDocument/2006/relationships/customXml" Target="../ink/ink731.xml"/><Relationship Id="rId17" Type="http://schemas.openxmlformats.org/officeDocument/2006/relationships/image" Target="../media/image643.png"/><Relationship Id="rId33" Type="http://schemas.openxmlformats.org/officeDocument/2006/relationships/image" Target="../media/image651.png"/><Relationship Id="rId38" Type="http://schemas.openxmlformats.org/officeDocument/2006/relationships/customXml" Target="../ink/ink744.xml"/><Relationship Id="rId59" Type="http://schemas.openxmlformats.org/officeDocument/2006/relationships/image" Target="../media/image664.png"/><Relationship Id="rId103" Type="http://schemas.openxmlformats.org/officeDocument/2006/relationships/image" Target="../media/image686.png"/><Relationship Id="rId108" Type="http://schemas.openxmlformats.org/officeDocument/2006/relationships/customXml" Target="../ink/ink779.xml"/><Relationship Id="rId124" Type="http://schemas.openxmlformats.org/officeDocument/2006/relationships/customXml" Target="../ink/ink787.xml"/><Relationship Id="rId129" Type="http://schemas.openxmlformats.org/officeDocument/2006/relationships/image" Target="../media/image699.png"/><Relationship Id="rId54" Type="http://schemas.openxmlformats.org/officeDocument/2006/relationships/customXml" Target="../ink/ink752.xml"/><Relationship Id="rId70" Type="http://schemas.openxmlformats.org/officeDocument/2006/relationships/customXml" Target="../ink/ink760.xml"/><Relationship Id="rId75" Type="http://schemas.openxmlformats.org/officeDocument/2006/relationships/image" Target="../media/image672.png"/><Relationship Id="rId91" Type="http://schemas.openxmlformats.org/officeDocument/2006/relationships/image" Target="../media/image680.png"/><Relationship Id="rId96" Type="http://schemas.openxmlformats.org/officeDocument/2006/relationships/customXml" Target="../ink/ink773.xml"/><Relationship Id="rId140" Type="http://schemas.openxmlformats.org/officeDocument/2006/relationships/customXml" Target="../ink/ink795.xml"/><Relationship Id="rId145" Type="http://schemas.openxmlformats.org/officeDocument/2006/relationships/image" Target="../media/image7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8.xml"/><Relationship Id="rId23" Type="http://schemas.openxmlformats.org/officeDocument/2006/relationships/image" Target="../media/image646.png"/><Relationship Id="rId28" Type="http://schemas.openxmlformats.org/officeDocument/2006/relationships/customXml" Target="../ink/ink739.xml"/><Relationship Id="rId49" Type="http://schemas.openxmlformats.org/officeDocument/2006/relationships/image" Target="../media/image659.png"/><Relationship Id="rId114" Type="http://schemas.openxmlformats.org/officeDocument/2006/relationships/customXml" Target="../ink/ink782.xml"/><Relationship Id="rId119" Type="http://schemas.openxmlformats.org/officeDocument/2006/relationships/image" Target="../media/image694.png"/><Relationship Id="rId44" Type="http://schemas.openxmlformats.org/officeDocument/2006/relationships/customXml" Target="../ink/ink747.xml"/><Relationship Id="rId60" Type="http://schemas.openxmlformats.org/officeDocument/2006/relationships/customXml" Target="../ink/ink755.xml"/><Relationship Id="rId65" Type="http://schemas.openxmlformats.org/officeDocument/2006/relationships/image" Target="../media/image667.png"/><Relationship Id="rId81" Type="http://schemas.openxmlformats.org/officeDocument/2006/relationships/image" Target="../media/image675.png"/><Relationship Id="rId86" Type="http://schemas.openxmlformats.org/officeDocument/2006/relationships/customXml" Target="../ink/ink768.xml"/><Relationship Id="rId130" Type="http://schemas.openxmlformats.org/officeDocument/2006/relationships/customXml" Target="../ink/ink790.xml"/><Relationship Id="rId135" Type="http://schemas.openxmlformats.org/officeDocument/2006/relationships/image" Target="../media/image702.png"/><Relationship Id="rId151" Type="http://schemas.openxmlformats.org/officeDocument/2006/relationships/image" Target="../media/image710.png"/><Relationship Id="rId13" Type="http://schemas.openxmlformats.org/officeDocument/2006/relationships/image" Target="../media/image641.png"/><Relationship Id="rId18" Type="http://schemas.openxmlformats.org/officeDocument/2006/relationships/customXml" Target="../ink/ink734.xml"/><Relationship Id="rId39" Type="http://schemas.openxmlformats.org/officeDocument/2006/relationships/image" Target="../media/image654.png"/><Relationship Id="rId109" Type="http://schemas.openxmlformats.org/officeDocument/2006/relationships/image" Target="../media/image689.png"/><Relationship Id="rId34" Type="http://schemas.openxmlformats.org/officeDocument/2006/relationships/customXml" Target="../ink/ink742.xml"/><Relationship Id="rId50" Type="http://schemas.openxmlformats.org/officeDocument/2006/relationships/customXml" Target="../ink/ink750.xml"/><Relationship Id="rId55" Type="http://schemas.openxmlformats.org/officeDocument/2006/relationships/image" Target="../media/image662.png"/><Relationship Id="rId76" Type="http://schemas.openxmlformats.org/officeDocument/2006/relationships/customXml" Target="../ink/ink763.xml"/><Relationship Id="rId97" Type="http://schemas.openxmlformats.org/officeDocument/2006/relationships/image" Target="../media/image683.png"/><Relationship Id="rId104" Type="http://schemas.openxmlformats.org/officeDocument/2006/relationships/customXml" Target="../ink/ink777.xml"/><Relationship Id="rId120" Type="http://schemas.openxmlformats.org/officeDocument/2006/relationships/customXml" Target="../ink/ink785.xml"/><Relationship Id="rId125" Type="http://schemas.openxmlformats.org/officeDocument/2006/relationships/image" Target="../media/image697.png"/><Relationship Id="rId141" Type="http://schemas.openxmlformats.org/officeDocument/2006/relationships/image" Target="../media/image705.png"/><Relationship Id="rId146" Type="http://schemas.openxmlformats.org/officeDocument/2006/relationships/customXml" Target="../ink/ink798.xml"/><Relationship Id="rId7" Type="http://schemas.openxmlformats.org/officeDocument/2006/relationships/image" Target="../media/image638.png"/><Relationship Id="rId71" Type="http://schemas.openxmlformats.org/officeDocument/2006/relationships/image" Target="../media/image670.png"/><Relationship Id="rId92" Type="http://schemas.openxmlformats.org/officeDocument/2006/relationships/customXml" Target="../ink/ink771.xml"/><Relationship Id="rId2" Type="http://schemas.openxmlformats.org/officeDocument/2006/relationships/customXml" Target="../ink/ink726.xml"/><Relationship Id="rId29" Type="http://schemas.openxmlformats.org/officeDocument/2006/relationships/image" Target="../media/image649.png"/><Relationship Id="rId24" Type="http://schemas.openxmlformats.org/officeDocument/2006/relationships/customXml" Target="../ink/ink737.xml"/><Relationship Id="rId40" Type="http://schemas.openxmlformats.org/officeDocument/2006/relationships/customXml" Target="../ink/ink745.xml"/><Relationship Id="rId45" Type="http://schemas.openxmlformats.org/officeDocument/2006/relationships/image" Target="../media/image657.png"/><Relationship Id="rId66" Type="http://schemas.openxmlformats.org/officeDocument/2006/relationships/customXml" Target="../ink/ink758.xml"/><Relationship Id="rId87" Type="http://schemas.openxmlformats.org/officeDocument/2006/relationships/image" Target="../media/image678.png"/><Relationship Id="rId110" Type="http://schemas.openxmlformats.org/officeDocument/2006/relationships/customXml" Target="../ink/ink780.xml"/><Relationship Id="rId115" Type="http://schemas.openxmlformats.org/officeDocument/2006/relationships/image" Target="../media/image692.png"/><Relationship Id="rId131" Type="http://schemas.openxmlformats.org/officeDocument/2006/relationships/image" Target="../media/image700.png"/><Relationship Id="rId136" Type="http://schemas.openxmlformats.org/officeDocument/2006/relationships/customXml" Target="../ink/ink793.xml"/><Relationship Id="rId61" Type="http://schemas.openxmlformats.org/officeDocument/2006/relationships/image" Target="../media/image665.png"/><Relationship Id="rId82" Type="http://schemas.openxmlformats.org/officeDocument/2006/relationships/customXml" Target="../ink/ink766.xml"/><Relationship Id="rId19" Type="http://schemas.openxmlformats.org/officeDocument/2006/relationships/image" Target="../media/image644.png"/><Relationship Id="rId14" Type="http://schemas.openxmlformats.org/officeDocument/2006/relationships/customXml" Target="../ink/ink732.xml"/><Relationship Id="rId30" Type="http://schemas.openxmlformats.org/officeDocument/2006/relationships/customXml" Target="../ink/ink740.xml"/><Relationship Id="rId35" Type="http://schemas.openxmlformats.org/officeDocument/2006/relationships/image" Target="../media/image652.png"/><Relationship Id="rId56" Type="http://schemas.openxmlformats.org/officeDocument/2006/relationships/customXml" Target="../ink/ink753.xml"/><Relationship Id="rId77" Type="http://schemas.openxmlformats.org/officeDocument/2006/relationships/image" Target="../media/image673.png"/><Relationship Id="rId100" Type="http://schemas.openxmlformats.org/officeDocument/2006/relationships/customXml" Target="../ink/ink775.xml"/><Relationship Id="rId105" Type="http://schemas.openxmlformats.org/officeDocument/2006/relationships/image" Target="../media/image687.png"/><Relationship Id="rId126" Type="http://schemas.openxmlformats.org/officeDocument/2006/relationships/customXml" Target="../ink/ink788.xml"/><Relationship Id="rId147" Type="http://schemas.openxmlformats.org/officeDocument/2006/relationships/image" Target="../media/image708.png"/><Relationship Id="rId8" Type="http://schemas.openxmlformats.org/officeDocument/2006/relationships/customXml" Target="../ink/ink729.xml"/><Relationship Id="rId51" Type="http://schemas.openxmlformats.org/officeDocument/2006/relationships/image" Target="../media/image660.png"/><Relationship Id="rId72" Type="http://schemas.openxmlformats.org/officeDocument/2006/relationships/customXml" Target="../ink/ink761.xml"/><Relationship Id="rId93" Type="http://schemas.openxmlformats.org/officeDocument/2006/relationships/image" Target="../media/image681.png"/><Relationship Id="rId98" Type="http://schemas.openxmlformats.org/officeDocument/2006/relationships/customXml" Target="../ink/ink774.xml"/><Relationship Id="rId121" Type="http://schemas.openxmlformats.org/officeDocument/2006/relationships/image" Target="../media/image695.png"/><Relationship Id="rId142" Type="http://schemas.openxmlformats.org/officeDocument/2006/relationships/customXml" Target="../ink/ink796.xml"/><Relationship Id="rId3" Type="http://schemas.openxmlformats.org/officeDocument/2006/relationships/image" Target="../media/image636.png"/><Relationship Id="rId25" Type="http://schemas.openxmlformats.org/officeDocument/2006/relationships/image" Target="../media/image647.png"/><Relationship Id="rId46" Type="http://schemas.openxmlformats.org/officeDocument/2006/relationships/customXml" Target="../ink/ink748.xml"/><Relationship Id="rId67" Type="http://schemas.openxmlformats.org/officeDocument/2006/relationships/image" Target="../media/image668.png"/><Relationship Id="rId116" Type="http://schemas.openxmlformats.org/officeDocument/2006/relationships/customXml" Target="../ink/ink783.xml"/><Relationship Id="rId137" Type="http://schemas.openxmlformats.org/officeDocument/2006/relationships/image" Target="../media/image703.png"/><Relationship Id="rId20" Type="http://schemas.openxmlformats.org/officeDocument/2006/relationships/customXml" Target="../ink/ink735.xml"/><Relationship Id="rId41" Type="http://schemas.openxmlformats.org/officeDocument/2006/relationships/image" Target="../media/image655.png"/><Relationship Id="rId62" Type="http://schemas.openxmlformats.org/officeDocument/2006/relationships/customXml" Target="../ink/ink756.xml"/><Relationship Id="rId83" Type="http://schemas.openxmlformats.org/officeDocument/2006/relationships/image" Target="../media/image676.png"/><Relationship Id="rId88" Type="http://schemas.openxmlformats.org/officeDocument/2006/relationships/customXml" Target="../ink/ink769.xml"/><Relationship Id="rId111" Type="http://schemas.openxmlformats.org/officeDocument/2006/relationships/image" Target="../media/image690.png"/><Relationship Id="rId132" Type="http://schemas.openxmlformats.org/officeDocument/2006/relationships/customXml" Target="../ink/ink791.xml"/><Relationship Id="rId15" Type="http://schemas.openxmlformats.org/officeDocument/2006/relationships/image" Target="../media/image642.png"/><Relationship Id="rId36" Type="http://schemas.openxmlformats.org/officeDocument/2006/relationships/customXml" Target="../ink/ink743.xml"/><Relationship Id="rId57" Type="http://schemas.openxmlformats.org/officeDocument/2006/relationships/image" Target="../media/image663.png"/><Relationship Id="rId106" Type="http://schemas.openxmlformats.org/officeDocument/2006/relationships/customXml" Target="../ink/ink778.xml"/><Relationship Id="rId127" Type="http://schemas.openxmlformats.org/officeDocument/2006/relationships/image" Target="../media/image698.png"/><Relationship Id="rId10" Type="http://schemas.openxmlformats.org/officeDocument/2006/relationships/customXml" Target="../ink/ink730.xml"/><Relationship Id="rId31" Type="http://schemas.openxmlformats.org/officeDocument/2006/relationships/image" Target="../media/image650.png"/><Relationship Id="rId52" Type="http://schemas.openxmlformats.org/officeDocument/2006/relationships/customXml" Target="../ink/ink751.xml"/><Relationship Id="rId73" Type="http://schemas.openxmlformats.org/officeDocument/2006/relationships/image" Target="../media/image671.png"/><Relationship Id="rId78" Type="http://schemas.openxmlformats.org/officeDocument/2006/relationships/customXml" Target="../ink/ink764.xml"/><Relationship Id="rId94" Type="http://schemas.openxmlformats.org/officeDocument/2006/relationships/customXml" Target="../ink/ink772.xml"/><Relationship Id="rId99" Type="http://schemas.openxmlformats.org/officeDocument/2006/relationships/image" Target="../media/image684.png"/><Relationship Id="rId101" Type="http://schemas.openxmlformats.org/officeDocument/2006/relationships/image" Target="../media/image685.png"/><Relationship Id="rId122" Type="http://schemas.openxmlformats.org/officeDocument/2006/relationships/customXml" Target="../ink/ink786.xml"/><Relationship Id="rId143" Type="http://schemas.openxmlformats.org/officeDocument/2006/relationships/image" Target="../media/image706.png"/><Relationship Id="rId148" Type="http://schemas.openxmlformats.org/officeDocument/2006/relationships/customXml" Target="../ink/ink799.xml"/><Relationship Id="rId4" Type="http://schemas.openxmlformats.org/officeDocument/2006/relationships/customXml" Target="../ink/ink727.xml"/><Relationship Id="rId9" Type="http://schemas.openxmlformats.org/officeDocument/2006/relationships/image" Target="../media/image639.png"/><Relationship Id="rId26" Type="http://schemas.openxmlformats.org/officeDocument/2006/relationships/customXml" Target="../ink/ink738.xml"/><Relationship Id="rId47" Type="http://schemas.openxmlformats.org/officeDocument/2006/relationships/image" Target="../media/image658.png"/><Relationship Id="rId68" Type="http://schemas.openxmlformats.org/officeDocument/2006/relationships/customXml" Target="../ink/ink759.xml"/><Relationship Id="rId89" Type="http://schemas.openxmlformats.org/officeDocument/2006/relationships/image" Target="../media/image679.png"/><Relationship Id="rId112" Type="http://schemas.openxmlformats.org/officeDocument/2006/relationships/customXml" Target="../ink/ink781.xml"/><Relationship Id="rId133" Type="http://schemas.openxmlformats.org/officeDocument/2006/relationships/image" Target="../media/image701.png"/><Relationship Id="rId16" Type="http://schemas.openxmlformats.org/officeDocument/2006/relationships/customXml" Target="../ink/ink733.xml"/><Relationship Id="rId37" Type="http://schemas.openxmlformats.org/officeDocument/2006/relationships/image" Target="../media/image653.png"/><Relationship Id="rId58" Type="http://schemas.openxmlformats.org/officeDocument/2006/relationships/customXml" Target="../ink/ink754.xml"/><Relationship Id="rId79" Type="http://schemas.openxmlformats.org/officeDocument/2006/relationships/image" Target="../media/image674.png"/><Relationship Id="rId102" Type="http://schemas.openxmlformats.org/officeDocument/2006/relationships/customXml" Target="../ink/ink776.xml"/><Relationship Id="rId123" Type="http://schemas.openxmlformats.org/officeDocument/2006/relationships/image" Target="../media/image696.png"/><Relationship Id="rId144" Type="http://schemas.openxmlformats.org/officeDocument/2006/relationships/customXml" Target="../ink/ink797.xml"/><Relationship Id="rId90" Type="http://schemas.openxmlformats.org/officeDocument/2006/relationships/customXml" Target="../ink/ink77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105.xml"/><Relationship Id="rId63" Type="http://schemas.openxmlformats.org/officeDocument/2006/relationships/image" Target="../media/image31.png"/><Relationship Id="rId84" Type="http://schemas.openxmlformats.org/officeDocument/2006/relationships/customXml" Target="../ink/ink126.xml"/><Relationship Id="rId138" Type="http://schemas.openxmlformats.org/officeDocument/2006/relationships/customXml" Target="../ink/ink153.xml"/><Relationship Id="rId159" Type="http://schemas.openxmlformats.org/officeDocument/2006/relationships/customXml" Target="../ink/ink164.xml"/><Relationship Id="rId170" Type="http://schemas.openxmlformats.org/officeDocument/2006/relationships/image" Target="../media/image84.png"/><Relationship Id="rId191" Type="http://schemas.openxmlformats.org/officeDocument/2006/relationships/customXml" Target="../ink/ink180.xml"/><Relationship Id="rId205" Type="http://schemas.openxmlformats.org/officeDocument/2006/relationships/customXml" Target="../ink/ink187.xml"/><Relationship Id="rId226" Type="http://schemas.openxmlformats.org/officeDocument/2006/relationships/image" Target="../media/image11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00.xml"/><Relationship Id="rId53" Type="http://schemas.openxmlformats.org/officeDocument/2006/relationships/image" Target="../media/image26.png"/><Relationship Id="rId74" Type="http://schemas.openxmlformats.org/officeDocument/2006/relationships/customXml" Target="../ink/ink121.xml"/><Relationship Id="rId128" Type="http://schemas.openxmlformats.org/officeDocument/2006/relationships/customXml" Target="../ink/ink148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181" Type="http://schemas.openxmlformats.org/officeDocument/2006/relationships/customXml" Target="../ink/ink175.xml"/><Relationship Id="rId216" Type="http://schemas.openxmlformats.org/officeDocument/2006/relationships/image" Target="../media/image107.png"/><Relationship Id="rId22" Type="http://schemas.openxmlformats.org/officeDocument/2006/relationships/customXml" Target="../ink/ink95.xml"/><Relationship Id="rId43" Type="http://schemas.openxmlformats.org/officeDocument/2006/relationships/image" Target="../media/image21.png"/><Relationship Id="rId64" Type="http://schemas.openxmlformats.org/officeDocument/2006/relationships/customXml" Target="../ink/ink116.xml"/><Relationship Id="rId118" Type="http://schemas.openxmlformats.org/officeDocument/2006/relationships/customXml" Target="../ink/ink143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159.xml"/><Relationship Id="rId171" Type="http://schemas.openxmlformats.org/officeDocument/2006/relationships/customXml" Target="../ink/ink170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98.xml"/><Relationship Id="rId12" Type="http://schemas.openxmlformats.org/officeDocument/2006/relationships/customXml" Target="../ink/ink90.xml"/><Relationship Id="rId33" Type="http://schemas.openxmlformats.org/officeDocument/2006/relationships/image" Target="../media/image16.png"/><Relationship Id="rId108" Type="http://schemas.openxmlformats.org/officeDocument/2006/relationships/customXml" Target="../ink/ink138.xml"/><Relationship Id="rId129" Type="http://schemas.openxmlformats.org/officeDocument/2006/relationships/image" Target="../media/image64.png"/><Relationship Id="rId54" Type="http://schemas.openxmlformats.org/officeDocument/2006/relationships/customXml" Target="../ink/ink111.xml"/><Relationship Id="rId75" Type="http://schemas.openxmlformats.org/officeDocument/2006/relationships/image" Target="../media/image37.png"/><Relationship Id="rId96" Type="http://schemas.openxmlformats.org/officeDocument/2006/relationships/customXml" Target="../ink/ink132.xml"/><Relationship Id="rId140" Type="http://schemas.openxmlformats.org/officeDocument/2006/relationships/customXml" Target="../ink/ink154.xml"/><Relationship Id="rId161" Type="http://schemas.openxmlformats.org/officeDocument/2006/relationships/customXml" Target="../ink/ink165.xml"/><Relationship Id="rId182" Type="http://schemas.openxmlformats.org/officeDocument/2006/relationships/image" Target="../media/image90.png"/><Relationship Id="rId217" Type="http://schemas.openxmlformats.org/officeDocument/2006/relationships/customXml" Target="../ink/ink193.xml"/><Relationship Id="rId6" Type="http://schemas.openxmlformats.org/officeDocument/2006/relationships/customXml" Target="../ink/ink87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106.xml"/><Relationship Id="rId65" Type="http://schemas.openxmlformats.org/officeDocument/2006/relationships/image" Target="../media/image32.png"/><Relationship Id="rId86" Type="http://schemas.openxmlformats.org/officeDocument/2006/relationships/customXml" Target="../ink/ink127.xml"/><Relationship Id="rId130" Type="http://schemas.openxmlformats.org/officeDocument/2006/relationships/customXml" Target="../ink/ink149.xml"/><Relationship Id="rId151" Type="http://schemas.openxmlformats.org/officeDocument/2006/relationships/image" Target="../media/image75.png"/><Relationship Id="rId172" Type="http://schemas.openxmlformats.org/officeDocument/2006/relationships/image" Target="../media/image85.png"/><Relationship Id="rId193" Type="http://schemas.openxmlformats.org/officeDocument/2006/relationships/customXml" Target="../ink/ink181.xml"/><Relationship Id="rId207" Type="http://schemas.openxmlformats.org/officeDocument/2006/relationships/customXml" Target="../ink/ink188.xml"/><Relationship Id="rId228" Type="http://schemas.openxmlformats.org/officeDocument/2006/relationships/image" Target="../media/image11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01.xml"/><Relationship Id="rId55" Type="http://schemas.openxmlformats.org/officeDocument/2006/relationships/image" Target="../media/image27.png"/><Relationship Id="rId76" Type="http://schemas.openxmlformats.org/officeDocument/2006/relationships/customXml" Target="../ink/ink122.xml"/><Relationship Id="rId97" Type="http://schemas.openxmlformats.org/officeDocument/2006/relationships/image" Target="../media/image48.png"/><Relationship Id="rId120" Type="http://schemas.openxmlformats.org/officeDocument/2006/relationships/customXml" Target="../ink/ink144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image" Target="../media/image80.png"/><Relationship Id="rId183" Type="http://schemas.openxmlformats.org/officeDocument/2006/relationships/customXml" Target="../ink/ink176.xml"/><Relationship Id="rId218" Type="http://schemas.openxmlformats.org/officeDocument/2006/relationships/image" Target="../media/image108.png"/><Relationship Id="rId24" Type="http://schemas.openxmlformats.org/officeDocument/2006/relationships/customXml" Target="../ink/ink96.xml"/><Relationship Id="rId45" Type="http://schemas.openxmlformats.org/officeDocument/2006/relationships/image" Target="../media/image22.png"/><Relationship Id="rId66" Type="http://schemas.openxmlformats.org/officeDocument/2006/relationships/customXml" Target="../ink/ink117.xml"/><Relationship Id="rId87" Type="http://schemas.openxmlformats.org/officeDocument/2006/relationships/image" Target="../media/image43.png"/><Relationship Id="rId110" Type="http://schemas.openxmlformats.org/officeDocument/2006/relationships/customXml" Target="../ink/ink139.xml"/><Relationship Id="rId131" Type="http://schemas.openxmlformats.org/officeDocument/2006/relationships/image" Target="../media/image65.png"/><Relationship Id="rId152" Type="http://schemas.openxmlformats.org/officeDocument/2006/relationships/customXml" Target="../ink/ink160.xml"/><Relationship Id="rId173" Type="http://schemas.openxmlformats.org/officeDocument/2006/relationships/customXml" Target="../ink/ink171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99.xml"/><Relationship Id="rId14" Type="http://schemas.openxmlformats.org/officeDocument/2006/relationships/customXml" Target="../ink/ink91.xml"/><Relationship Id="rId35" Type="http://schemas.openxmlformats.org/officeDocument/2006/relationships/image" Target="../media/image17.png"/><Relationship Id="rId56" Type="http://schemas.openxmlformats.org/officeDocument/2006/relationships/customXml" Target="../ink/ink112.xml"/><Relationship Id="rId77" Type="http://schemas.openxmlformats.org/officeDocument/2006/relationships/image" Target="../media/image38.png"/><Relationship Id="rId100" Type="http://schemas.openxmlformats.org/officeDocument/2006/relationships/customXml" Target="../ink/ink134.xml"/><Relationship Id="rId8" Type="http://schemas.openxmlformats.org/officeDocument/2006/relationships/customXml" Target="../ink/ink88.xml"/><Relationship Id="rId98" Type="http://schemas.openxmlformats.org/officeDocument/2006/relationships/customXml" Target="../ink/ink133.xml"/><Relationship Id="rId121" Type="http://schemas.openxmlformats.org/officeDocument/2006/relationships/image" Target="../media/image60.png"/><Relationship Id="rId142" Type="http://schemas.openxmlformats.org/officeDocument/2006/relationships/customXml" Target="../ink/ink155.xml"/><Relationship Id="rId163" Type="http://schemas.openxmlformats.org/officeDocument/2006/relationships/customXml" Target="../ink/ink166.xml"/><Relationship Id="rId184" Type="http://schemas.openxmlformats.org/officeDocument/2006/relationships/image" Target="../media/image91.png"/><Relationship Id="rId219" Type="http://schemas.openxmlformats.org/officeDocument/2006/relationships/customXml" Target="../ink/ink194.xml"/><Relationship Id="rId230" Type="http://schemas.openxmlformats.org/officeDocument/2006/relationships/image" Target="../media/image114.png"/><Relationship Id="rId25" Type="http://schemas.openxmlformats.org/officeDocument/2006/relationships/image" Target="../media/image12.png"/><Relationship Id="rId46" Type="http://schemas.openxmlformats.org/officeDocument/2006/relationships/customXml" Target="../ink/ink107.xml"/><Relationship Id="rId67" Type="http://schemas.openxmlformats.org/officeDocument/2006/relationships/image" Target="../media/image33.png"/><Relationship Id="rId116" Type="http://schemas.openxmlformats.org/officeDocument/2006/relationships/customXml" Target="../ink/ink142.xml"/><Relationship Id="rId137" Type="http://schemas.openxmlformats.org/officeDocument/2006/relationships/image" Target="../media/image68.png"/><Relationship Id="rId158" Type="http://schemas.openxmlformats.org/officeDocument/2006/relationships/image" Target="../media/image78.png"/><Relationship Id="rId20" Type="http://schemas.openxmlformats.org/officeDocument/2006/relationships/customXml" Target="../ink/ink94.xml"/><Relationship Id="rId41" Type="http://schemas.openxmlformats.org/officeDocument/2006/relationships/image" Target="../media/image20.png"/><Relationship Id="rId62" Type="http://schemas.openxmlformats.org/officeDocument/2006/relationships/customXml" Target="../ink/ink115.xml"/><Relationship Id="rId83" Type="http://schemas.openxmlformats.org/officeDocument/2006/relationships/image" Target="../media/image41.png"/><Relationship Id="rId88" Type="http://schemas.openxmlformats.org/officeDocument/2006/relationships/customXml" Target="../ink/ink128.xml"/><Relationship Id="rId111" Type="http://schemas.openxmlformats.org/officeDocument/2006/relationships/image" Target="../media/image55.png"/><Relationship Id="rId132" Type="http://schemas.openxmlformats.org/officeDocument/2006/relationships/customXml" Target="../ink/ink150.xml"/><Relationship Id="rId153" Type="http://schemas.openxmlformats.org/officeDocument/2006/relationships/customXml" Target="../ink/ink161.xml"/><Relationship Id="rId174" Type="http://schemas.openxmlformats.org/officeDocument/2006/relationships/image" Target="../media/image86.png"/><Relationship Id="rId179" Type="http://schemas.openxmlformats.org/officeDocument/2006/relationships/customXml" Target="../ink/ink174.xml"/><Relationship Id="rId195" Type="http://schemas.openxmlformats.org/officeDocument/2006/relationships/customXml" Target="../ink/ink182.xml"/><Relationship Id="rId209" Type="http://schemas.openxmlformats.org/officeDocument/2006/relationships/customXml" Target="../ink/ink1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0" Type="http://schemas.openxmlformats.org/officeDocument/2006/relationships/image" Target="../media/image109.png"/><Relationship Id="rId225" Type="http://schemas.openxmlformats.org/officeDocument/2006/relationships/customXml" Target="../ink/ink197.xml"/><Relationship Id="rId15" Type="http://schemas.openxmlformats.org/officeDocument/2006/relationships/image" Target="../media/image7.png"/><Relationship Id="rId36" Type="http://schemas.openxmlformats.org/officeDocument/2006/relationships/customXml" Target="../ink/ink102.xml"/><Relationship Id="rId57" Type="http://schemas.openxmlformats.org/officeDocument/2006/relationships/image" Target="../media/image28.png"/><Relationship Id="rId106" Type="http://schemas.openxmlformats.org/officeDocument/2006/relationships/customXml" Target="../ink/ink137.xml"/><Relationship Id="rId127" Type="http://schemas.openxmlformats.org/officeDocument/2006/relationships/image" Target="../media/image63.png"/><Relationship Id="rId10" Type="http://schemas.openxmlformats.org/officeDocument/2006/relationships/customXml" Target="../ink/ink89.xml"/><Relationship Id="rId31" Type="http://schemas.openxmlformats.org/officeDocument/2006/relationships/image" Target="../media/image15.png"/><Relationship Id="rId52" Type="http://schemas.openxmlformats.org/officeDocument/2006/relationships/customXml" Target="../ink/ink110.xml"/><Relationship Id="rId73" Type="http://schemas.openxmlformats.org/officeDocument/2006/relationships/image" Target="../media/image36.png"/><Relationship Id="rId78" Type="http://schemas.openxmlformats.org/officeDocument/2006/relationships/customXml" Target="../ink/ink123.xml"/><Relationship Id="rId94" Type="http://schemas.openxmlformats.org/officeDocument/2006/relationships/customXml" Target="../ink/ink131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145.xml"/><Relationship Id="rId143" Type="http://schemas.openxmlformats.org/officeDocument/2006/relationships/image" Target="../media/image71.png"/><Relationship Id="rId148" Type="http://schemas.openxmlformats.org/officeDocument/2006/relationships/customXml" Target="../ink/ink158.xml"/><Relationship Id="rId164" Type="http://schemas.openxmlformats.org/officeDocument/2006/relationships/image" Target="../media/image81.png"/><Relationship Id="rId169" Type="http://schemas.openxmlformats.org/officeDocument/2006/relationships/customXml" Target="../ink/ink169.xml"/><Relationship Id="rId185" Type="http://schemas.openxmlformats.org/officeDocument/2006/relationships/customXml" Target="../ink/ink177.xml"/><Relationship Id="rId4" Type="http://schemas.openxmlformats.org/officeDocument/2006/relationships/customXml" Target="../ink/ink86.xml"/><Relationship Id="rId9" Type="http://schemas.openxmlformats.org/officeDocument/2006/relationships/image" Target="../media/image4.png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92.xml"/><Relationship Id="rId26" Type="http://schemas.openxmlformats.org/officeDocument/2006/relationships/customXml" Target="../ink/ink97.xml"/><Relationship Id="rId231" Type="http://schemas.openxmlformats.org/officeDocument/2006/relationships/customXml" Target="../ink/ink200.xml"/><Relationship Id="rId47" Type="http://schemas.openxmlformats.org/officeDocument/2006/relationships/image" Target="../media/image23.png"/><Relationship Id="rId68" Type="http://schemas.openxmlformats.org/officeDocument/2006/relationships/customXml" Target="../ink/ink118.xml"/><Relationship Id="rId89" Type="http://schemas.openxmlformats.org/officeDocument/2006/relationships/image" Target="../media/image44.png"/><Relationship Id="rId112" Type="http://schemas.openxmlformats.org/officeDocument/2006/relationships/customXml" Target="../ink/ink140.xml"/><Relationship Id="rId133" Type="http://schemas.openxmlformats.org/officeDocument/2006/relationships/image" Target="../media/image66.png"/><Relationship Id="rId154" Type="http://schemas.openxmlformats.org/officeDocument/2006/relationships/image" Target="../media/image76.png"/><Relationship Id="rId175" Type="http://schemas.openxmlformats.org/officeDocument/2006/relationships/customXml" Target="../ink/ink172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92.xml"/><Relationship Id="rId221" Type="http://schemas.openxmlformats.org/officeDocument/2006/relationships/customXml" Target="../ink/ink195.xml"/><Relationship Id="rId37" Type="http://schemas.openxmlformats.org/officeDocument/2006/relationships/image" Target="../media/image18.png"/><Relationship Id="rId58" Type="http://schemas.openxmlformats.org/officeDocument/2006/relationships/customXml" Target="../ink/ink113.xml"/><Relationship Id="rId79" Type="http://schemas.openxmlformats.org/officeDocument/2006/relationships/image" Target="../media/image39.png"/><Relationship Id="rId102" Type="http://schemas.openxmlformats.org/officeDocument/2006/relationships/customXml" Target="../ink/ink135.xml"/><Relationship Id="rId123" Type="http://schemas.openxmlformats.org/officeDocument/2006/relationships/image" Target="../media/image61.png"/><Relationship Id="rId144" Type="http://schemas.openxmlformats.org/officeDocument/2006/relationships/customXml" Target="../ink/ink156.xml"/><Relationship Id="rId90" Type="http://schemas.openxmlformats.org/officeDocument/2006/relationships/customXml" Target="../ink/ink129.xml"/><Relationship Id="rId165" Type="http://schemas.openxmlformats.org/officeDocument/2006/relationships/customXml" Target="../ink/ink167.xml"/><Relationship Id="rId186" Type="http://schemas.openxmlformats.org/officeDocument/2006/relationships/image" Target="../media/image92.png"/><Relationship Id="rId211" Type="http://schemas.openxmlformats.org/officeDocument/2006/relationships/customXml" Target="../ink/ink190.xml"/><Relationship Id="rId232" Type="http://schemas.openxmlformats.org/officeDocument/2006/relationships/image" Target="../media/image115.png"/><Relationship Id="rId27" Type="http://schemas.openxmlformats.org/officeDocument/2006/relationships/image" Target="../media/image13.png"/><Relationship Id="rId48" Type="http://schemas.openxmlformats.org/officeDocument/2006/relationships/customXml" Target="../ink/ink108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151.xml"/><Relationship Id="rId80" Type="http://schemas.openxmlformats.org/officeDocument/2006/relationships/customXml" Target="../ink/ink124.xml"/><Relationship Id="rId155" Type="http://schemas.openxmlformats.org/officeDocument/2006/relationships/customXml" Target="../ink/ink162.xml"/><Relationship Id="rId176" Type="http://schemas.openxmlformats.org/officeDocument/2006/relationships/image" Target="../media/image87.png"/><Relationship Id="rId197" Type="http://schemas.openxmlformats.org/officeDocument/2006/relationships/customXml" Target="../ink/ink183.xml"/><Relationship Id="rId201" Type="http://schemas.openxmlformats.org/officeDocument/2006/relationships/customXml" Target="../ink/ink185.xml"/><Relationship Id="rId222" Type="http://schemas.openxmlformats.org/officeDocument/2006/relationships/image" Target="../media/image110.png"/><Relationship Id="rId17" Type="http://schemas.openxmlformats.org/officeDocument/2006/relationships/image" Target="../media/image8.png"/><Relationship Id="rId38" Type="http://schemas.openxmlformats.org/officeDocument/2006/relationships/customXml" Target="../ink/ink103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146.xml"/><Relationship Id="rId70" Type="http://schemas.openxmlformats.org/officeDocument/2006/relationships/customXml" Target="../ink/ink119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image" Target="../media/image82.png"/><Relationship Id="rId187" Type="http://schemas.openxmlformats.org/officeDocument/2006/relationships/customXml" Target="../ink/ink17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5.png"/><Relationship Id="rId28" Type="http://schemas.openxmlformats.org/officeDocument/2006/relationships/customXml" Target="../ink/ink98.xml"/><Relationship Id="rId49" Type="http://schemas.openxmlformats.org/officeDocument/2006/relationships/image" Target="../media/image24.png"/><Relationship Id="rId114" Type="http://schemas.openxmlformats.org/officeDocument/2006/relationships/customXml" Target="../ink/ink141.xml"/><Relationship Id="rId60" Type="http://schemas.openxmlformats.org/officeDocument/2006/relationships/customXml" Target="../ink/ink114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image" Target="../media/image77.png"/><Relationship Id="rId177" Type="http://schemas.openxmlformats.org/officeDocument/2006/relationships/customXml" Target="../ink/ink173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96.xml"/><Relationship Id="rId18" Type="http://schemas.openxmlformats.org/officeDocument/2006/relationships/customXml" Target="../ink/ink93.xml"/><Relationship Id="rId39" Type="http://schemas.openxmlformats.org/officeDocument/2006/relationships/image" Target="../media/image19.png"/><Relationship Id="rId50" Type="http://schemas.openxmlformats.org/officeDocument/2006/relationships/customXml" Target="../ink/ink109.xml"/><Relationship Id="rId104" Type="http://schemas.openxmlformats.org/officeDocument/2006/relationships/customXml" Target="../ink/ink136.xml"/><Relationship Id="rId125" Type="http://schemas.openxmlformats.org/officeDocument/2006/relationships/image" Target="../media/image62.png"/><Relationship Id="rId146" Type="http://schemas.openxmlformats.org/officeDocument/2006/relationships/customXml" Target="../ink/ink157.xml"/><Relationship Id="rId167" Type="http://schemas.openxmlformats.org/officeDocument/2006/relationships/customXml" Target="../ink/ink168.xml"/><Relationship Id="rId188" Type="http://schemas.openxmlformats.org/officeDocument/2006/relationships/image" Target="../media/image93.png"/><Relationship Id="rId71" Type="http://schemas.openxmlformats.org/officeDocument/2006/relationships/image" Target="../media/image35.png"/><Relationship Id="rId92" Type="http://schemas.openxmlformats.org/officeDocument/2006/relationships/customXml" Target="../ink/ink130.xml"/><Relationship Id="rId213" Type="http://schemas.openxmlformats.org/officeDocument/2006/relationships/customXml" Target="../ink/ink191.xml"/><Relationship Id="rId2" Type="http://schemas.openxmlformats.org/officeDocument/2006/relationships/customXml" Target="../ink/ink85.xml"/><Relationship Id="rId29" Type="http://schemas.openxmlformats.org/officeDocument/2006/relationships/image" Target="../media/image14.png"/><Relationship Id="rId40" Type="http://schemas.openxmlformats.org/officeDocument/2006/relationships/customXml" Target="../ink/ink104.xml"/><Relationship Id="rId115" Type="http://schemas.openxmlformats.org/officeDocument/2006/relationships/image" Target="../media/image57.png"/><Relationship Id="rId136" Type="http://schemas.openxmlformats.org/officeDocument/2006/relationships/customXml" Target="../ink/ink152.xml"/><Relationship Id="rId157" Type="http://schemas.openxmlformats.org/officeDocument/2006/relationships/customXml" Target="../ink/ink163.xml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125.xml"/><Relationship Id="rId199" Type="http://schemas.openxmlformats.org/officeDocument/2006/relationships/customXml" Target="../ink/ink184.xml"/><Relationship Id="rId203" Type="http://schemas.openxmlformats.org/officeDocument/2006/relationships/customXml" Target="../ink/ink186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30" Type="http://schemas.openxmlformats.org/officeDocument/2006/relationships/customXml" Target="../ink/ink99.xml"/><Relationship Id="rId105" Type="http://schemas.openxmlformats.org/officeDocument/2006/relationships/image" Target="../media/image52.png"/><Relationship Id="rId126" Type="http://schemas.openxmlformats.org/officeDocument/2006/relationships/customXml" Target="../ink/ink147.xml"/><Relationship Id="rId147" Type="http://schemas.openxmlformats.org/officeDocument/2006/relationships/image" Target="../media/image73.png"/><Relationship Id="rId168" Type="http://schemas.openxmlformats.org/officeDocument/2006/relationships/image" Target="../media/image83.png"/><Relationship Id="rId51" Type="http://schemas.openxmlformats.org/officeDocument/2006/relationships/image" Target="../media/image25.png"/><Relationship Id="rId72" Type="http://schemas.openxmlformats.org/officeDocument/2006/relationships/customXml" Target="../ink/ink120.xml"/><Relationship Id="rId93" Type="http://schemas.openxmlformats.org/officeDocument/2006/relationships/image" Target="../media/image46.png"/><Relationship Id="rId189" Type="http://schemas.openxmlformats.org/officeDocument/2006/relationships/customXml" Target="../ink/ink179.xml"/><Relationship Id="rId3" Type="http://schemas.openxmlformats.org/officeDocument/2006/relationships/image" Target="../media/image1.png"/><Relationship Id="rId21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.png"/><Relationship Id="rId21" Type="http://schemas.openxmlformats.org/officeDocument/2006/relationships/image" Target="../media/image125.png"/><Relationship Id="rId42" Type="http://schemas.openxmlformats.org/officeDocument/2006/relationships/customXml" Target="../ink/ink221.xml"/><Relationship Id="rId63" Type="http://schemas.openxmlformats.org/officeDocument/2006/relationships/image" Target="../media/image146.png"/><Relationship Id="rId84" Type="http://schemas.openxmlformats.org/officeDocument/2006/relationships/customXml" Target="../ink/ink242.xml"/><Relationship Id="rId138" Type="http://schemas.openxmlformats.org/officeDocument/2006/relationships/customXml" Target="../ink/ink269.xml"/><Relationship Id="rId159" Type="http://schemas.openxmlformats.org/officeDocument/2006/relationships/image" Target="../media/image194.png"/><Relationship Id="rId170" Type="http://schemas.openxmlformats.org/officeDocument/2006/relationships/customXml" Target="../ink/ink285.xml"/><Relationship Id="rId191" Type="http://schemas.openxmlformats.org/officeDocument/2006/relationships/image" Target="../media/image209.png"/><Relationship Id="rId107" Type="http://schemas.openxmlformats.org/officeDocument/2006/relationships/image" Target="../media/image168.png"/><Relationship Id="rId11" Type="http://schemas.openxmlformats.org/officeDocument/2006/relationships/image" Target="../media/image120.png"/><Relationship Id="rId32" Type="http://schemas.openxmlformats.org/officeDocument/2006/relationships/customXml" Target="../ink/ink216.xml"/><Relationship Id="rId53" Type="http://schemas.openxmlformats.org/officeDocument/2006/relationships/image" Target="../media/image141.png"/><Relationship Id="rId74" Type="http://schemas.openxmlformats.org/officeDocument/2006/relationships/customXml" Target="../ink/ink237.xml"/><Relationship Id="rId128" Type="http://schemas.openxmlformats.org/officeDocument/2006/relationships/customXml" Target="../ink/ink264.xml"/><Relationship Id="rId149" Type="http://schemas.openxmlformats.org/officeDocument/2006/relationships/image" Target="../media/image189.png"/><Relationship Id="rId5" Type="http://schemas.openxmlformats.org/officeDocument/2006/relationships/image" Target="../media/image117.png"/><Relationship Id="rId95" Type="http://schemas.openxmlformats.org/officeDocument/2006/relationships/image" Target="../media/image162.png"/><Relationship Id="rId160" Type="http://schemas.openxmlformats.org/officeDocument/2006/relationships/customXml" Target="../ink/ink280.xml"/><Relationship Id="rId181" Type="http://schemas.openxmlformats.org/officeDocument/2006/relationships/image" Target="../media/image204.png"/><Relationship Id="rId22" Type="http://schemas.openxmlformats.org/officeDocument/2006/relationships/customXml" Target="../ink/ink211.xml"/><Relationship Id="rId43" Type="http://schemas.openxmlformats.org/officeDocument/2006/relationships/image" Target="../media/image136.png"/><Relationship Id="rId64" Type="http://schemas.openxmlformats.org/officeDocument/2006/relationships/customXml" Target="../ink/ink232.xml"/><Relationship Id="rId118" Type="http://schemas.openxmlformats.org/officeDocument/2006/relationships/customXml" Target="../ink/ink259.xml"/><Relationship Id="rId139" Type="http://schemas.openxmlformats.org/officeDocument/2006/relationships/image" Target="../media/image184.png"/><Relationship Id="rId85" Type="http://schemas.openxmlformats.org/officeDocument/2006/relationships/image" Target="../media/image157.png"/><Relationship Id="rId150" Type="http://schemas.openxmlformats.org/officeDocument/2006/relationships/customXml" Target="../ink/ink275.xml"/><Relationship Id="rId171" Type="http://schemas.openxmlformats.org/officeDocument/2006/relationships/image" Target="../media/image200.png"/><Relationship Id="rId192" Type="http://schemas.openxmlformats.org/officeDocument/2006/relationships/customXml" Target="../ink/ink296.xml"/><Relationship Id="rId12" Type="http://schemas.openxmlformats.org/officeDocument/2006/relationships/customXml" Target="../ink/ink206.xml"/><Relationship Id="rId33" Type="http://schemas.openxmlformats.org/officeDocument/2006/relationships/image" Target="../media/image131.png"/><Relationship Id="rId108" Type="http://schemas.openxmlformats.org/officeDocument/2006/relationships/customXml" Target="../ink/ink254.xml"/><Relationship Id="rId129" Type="http://schemas.openxmlformats.org/officeDocument/2006/relationships/image" Target="../media/image179.png"/><Relationship Id="rId54" Type="http://schemas.openxmlformats.org/officeDocument/2006/relationships/customXml" Target="../ink/ink227.xml"/><Relationship Id="rId75" Type="http://schemas.openxmlformats.org/officeDocument/2006/relationships/image" Target="../media/image152.png"/><Relationship Id="rId96" Type="http://schemas.openxmlformats.org/officeDocument/2006/relationships/customXml" Target="../ink/ink248.xml"/><Relationship Id="rId140" Type="http://schemas.openxmlformats.org/officeDocument/2006/relationships/customXml" Target="../ink/ink270.xml"/><Relationship Id="rId161" Type="http://schemas.openxmlformats.org/officeDocument/2006/relationships/image" Target="../media/image195.png"/><Relationship Id="rId182" Type="http://schemas.openxmlformats.org/officeDocument/2006/relationships/customXml" Target="../ink/ink291.xml"/><Relationship Id="rId6" Type="http://schemas.openxmlformats.org/officeDocument/2006/relationships/customXml" Target="../ink/ink203.xml"/><Relationship Id="rId23" Type="http://schemas.openxmlformats.org/officeDocument/2006/relationships/image" Target="../media/image126.png"/><Relationship Id="rId119" Type="http://schemas.openxmlformats.org/officeDocument/2006/relationships/image" Target="../media/image174.png"/><Relationship Id="rId44" Type="http://schemas.openxmlformats.org/officeDocument/2006/relationships/customXml" Target="../ink/ink222.xml"/><Relationship Id="rId65" Type="http://schemas.openxmlformats.org/officeDocument/2006/relationships/image" Target="../media/image147.png"/><Relationship Id="rId86" Type="http://schemas.openxmlformats.org/officeDocument/2006/relationships/customXml" Target="../ink/ink243.xml"/><Relationship Id="rId130" Type="http://schemas.openxmlformats.org/officeDocument/2006/relationships/customXml" Target="../ink/ink265.xml"/><Relationship Id="rId151" Type="http://schemas.openxmlformats.org/officeDocument/2006/relationships/image" Target="../media/image190.png"/><Relationship Id="rId172" Type="http://schemas.openxmlformats.org/officeDocument/2006/relationships/customXml" Target="../ink/ink286.xml"/><Relationship Id="rId193" Type="http://schemas.openxmlformats.org/officeDocument/2006/relationships/image" Target="../media/image210.png"/><Relationship Id="rId13" Type="http://schemas.openxmlformats.org/officeDocument/2006/relationships/image" Target="../media/image121.png"/><Relationship Id="rId109" Type="http://schemas.openxmlformats.org/officeDocument/2006/relationships/image" Target="../media/image169.png"/><Relationship Id="rId34" Type="http://schemas.openxmlformats.org/officeDocument/2006/relationships/customXml" Target="../ink/ink217.xml"/><Relationship Id="rId50" Type="http://schemas.openxmlformats.org/officeDocument/2006/relationships/customXml" Target="../ink/ink225.xml"/><Relationship Id="rId55" Type="http://schemas.openxmlformats.org/officeDocument/2006/relationships/image" Target="../media/image142.png"/><Relationship Id="rId76" Type="http://schemas.openxmlformats.org/officeDocument/2006/relationships/customXml" Target="../ink/ink238.xml"/><Relationship Id="rId97" Type="http://schemas.openxmlformats.org/officeDocument/2006/relationships/image" Target="../media/image163.png"/><Relationship Id="rId104" Type="http://schemas.openxmlformats.org/officeDocument/2006/relationships/customXml" Target="../ink/ink252.xml"/><Relationship Id="rId120" Type="http://schemas.openxmlformats.org/officeDocument/2006/relationships/customXml" Target="../ink/ink260.xml"/><Relationship Id="rId125" Type="http://schemas.openxmlformats.org/officeDocument/2006/relationships/image" Target="../media/image177.png"/><Relationship Id="rId141" Type="http://schemas.openxmlformats.org/officeDocument/2006/relationships/image" Target="../media/image185.png"/><Relationship Id="rId146" Type="http://schemas.openxmlformats.org/officeDocument/2006/relationships/customXml" Target="../ink/ink273.xml"/><Relationship Id="rId167" Type="http://schemas.openxmlformats.org/officeDocument/2006/relationships/image" Target="../media/image198.png"/><Relationship Id="rId188" Type="http://schemas.openxmlformats.org/officeDocument/2006/relationships/customXml" Target="../ink/ink294.xml"/><Relationship Id="rId7" Type="http://schemas.openxmlformats.org/officeDocument/2006/relationships/image" Target="../media/image118.png"/><Relationship Id="rId71" Type="http://schemas.openxmlformats.org/officeDocument/2006/relationships/image" Target="../media/image150.png"/><Relationship Id="rId92" Type="http://schemas.openxmlformats.org/officeDocument/2006/relationships/customXml" Target="../ink/ink246.xml"/><Relationship Id="rId162" Type="http://schemas.openxmlformats.org/officeDocument/2006/relationships/customXml" Target="../ink/ink281.xml"/><Relationship Id="rId183" Type="http://schemas.openxmlformats.org/officeDocument/2006/relationships/image" Target="../media/image205.png"/><Relationship Id="rId2" Type="http://schemas.openxmlformats.org/officeDocument/2006/relationships/customXml" Target="../ink/ink201.xml"/><Relationship Id="rId29" Type="http://schemas.openxmlformats.org/officeDocument/2006/relationships/image" Target="../media/image129.png"/><Relationship Id="rId24" Type="http://schemas.openxmlformats.org/officeDocument/2006/relationships/customXml" Target="../ink/ink212.xml"/><Relationship Id="rId40" Type="http://schemas.openxmlformats.org/officeDocument/2006/relationships/customXml" Target="../ink/ink220.xml"/><Relationship Id="rId45" Type="http://schemas.openxmlformats.org/officeDocument/2006/relationships/image" Target="../media/image137.png"/><Relationship Id="rId66" Type="http://schemas.openxmlformats.org/officeDocument/2006/relationships/customXml" Target="../ink/ink233.xml"/><Relationship Id="rId87" Type="http://schemas.openxmlformats.org/officeDocument/2006/relationships/image" Target="../media/image158.png"/><Relationship Id="rId110" Type="http://schemas.openxmlformats.org/officeDocument/2006/relationships/customXml" Target="../ink/ink255.xml"/><Relationship Id="rId115" Type="http://schemas.openxmlformats.org/officeDocument/2006/relationships/image" Target="../media/image172.png"/><Relationship Id="rId131" Type="http://schemas.openxmlformats.org/officeDocument/2006/relationships/image" Target="../media/image180.png"/><Relationship Id="rId136" Type="http://schemas.openxmlformats.org/officeDocument/2006/relationships/customXml" Target="../ink/ink268.xml"/><Relationship Id="rId157" Type="http://schemas.openxmlformats.org/officeDocument/2006/relationships/image" Target="../media/image193.png"/><Relationship Id="rId178" Type="http://schemas.openxmlformats.org/officeDocument/2006/relationships/customXml" Target="../ink/ink289.xml"/><Relationship Id="rId61" Type="http://schemas.openxmlformats.org/officeDocument/2006/relationships/image" Target="../media/image145.png"/><Relationship Id="rId82" Type="http://schemas.openxmlformats.org/officeDocument/2006/relationships/customXml" Target="../ink/ink241.xml"/><Relationship Id="rId152" Type="http://schemas.openxmlformats.org/officeDocument/2006/relationships/customXml" Target="../ink/ink276.xml"/><Relationship Id="rId173" Type="http://schemas.openxmlformats.org/officeDocument/2006/relationships/image" Target="../media/image201.png"/><Relationship Id="rId19" Type="http://schemas.openxmlformats.org/officeDocument/2006/relationships/image" Target="../media/image124.png"/><Relationship Id="rId14" Type="http://schemas.openxmlformats.org/officeDocument/2006/relationships/customXml" Target="../ink/ink207.xml"/><Relationship Id="rId30" Type="http://schemas.openxmlformats.org/officeDocument/2006/relationships/customXml" Target="../ink/ink215.xml"/><Relationship Id="rId35" Type="http://schemas.openxmlformats.org/officeDocument/2006/relationships/image" Target="../media/image132.png"/><Relationship Id="rId56" Type="http://schemas.openxmlformats.org/officeDocument/2006/relationships/customXml" Target="../ink/ink228.xml"/><Relationship Id="rId77" Type="http://schemas.openxmlformats.org/officeDocument/2006/relationships/image" Target="../media/image153.png"/><Relationship Id="rId100" Type="http://schemas.openxmlformats.org/officeDocument/2006/relationships/customXml" Target="../ink/ink250.xml"/><Relationship Id="rId105" Type="http://schemas.openxmlformats.org/officeDocument/2006/relationships/image" Target="../media/image167.png"/><Relationship Id="rId126" Type="http://schemas.openxmlformats.org/officeDocument/2006/relationships/customXml" Target="../ink/ink263.xml"/><Relationship Id="rId147" Type="http://schemas.openxmlformats.org/officeDocument/2006/relationships/image" Target="../media/image188.png"/><Relationship Id="rId168" Type="http://schemas.openxmlformats.org/officeDocument/2006/relationships/customXml" Target="../ink/ink284.xml"/><Relationship Id="rId8" Type="http://schemas.openxmlformats.org/officeDocument/2006/relationships/customXml" Target="../ink/ink204.xml"/><Relationship Id="rId51" Type="http://schemas.openxmlformats.org/officeDocument/2006/relationships/image" Target="../media/image140.png"/><Relationship Id="rId72" Type="http://schemas.openxmlformats.org/officeDocument/2006/relationships/customXml" Target="../ink/ink236.xml"/><Relationship Id="rId93" Type="http://schemas.openxmlformats.org/officeDocument/2006/relationships/image" Target="../media/image161.png"/><Relationship Id="rId98" Type="http://schemas.openxmlformats.org/officeDocument/2006/relationships/customXml" Target="../ink/ink249.xml"/><Relationship Id="rId121" Type="http://schemas.openxmlformats.org/officeDocument/2006/relationships/image" Target="../media/image175.png"/><Relationship Id="rId142" Type="http://schemas.openxmlformats.org/officeDocument/2006/relationships/customXml" Target="../ink/ink271.xml"/><Relationship Id="rId163" Type="http://schemas.openxmlformats.org/officeDocument/2006/relationships/image" Target="../media/image196.png"/><Relationship Id="rId184" Type="http://schemas.openxmlformats.org/officeDocument/2006/relationships/customXml" Target="../ink/ink292.xml"/><Relationship Id="rId189" Type="http://schemas.openxmlformats.org/officeDocument/2006/relationships/image" Target="../media/image208.png"/><Relationship Id="rId3" Type="http://schemas.openxmlformats.org/officeDocument/2006/relationships/image" Target="../media/image116.png"/><Relationship Id="rId25" Type="http://schemas.openxmlformats.org/officeDocument/2006/relationships/image" Target="../media/image127.png"/><Relationship Id="rId46" Type="http://schemas.openxmlformats.org/officeDocument/2006/relationships/customXml" Target="../ink/ink223.xml"/><Relationship Id="rId67" Type="http://schemas.openxmlformats.org/officeDocument/2006/relationships/image" Target="../media/image148.png"/><Relationship Id="rId116" Type="http://schemas.openxmlformats.org/officeDocument/2006/relationships/customXml" Target="../ink/ink258.xml"/><Relationship Id="rId137" Type="http://schemas.openxmlformats.org/officeDocument/2006/relationships/image" Target="../media/image183.png"/><Relationship Id="rId158" Type="http://schemas.openxmlformats.org/officeDocument/2006/relationships/customXml" Target="../ink/ink279.xml"/><Relationship Id="rId20" Type="http://schemas.openxmlformats.org/officeDocument/2006/relationships/customXml" Target="../ink/ink210.xml"/><Relationship Id="rId41" Type="http://schemas.openxmlformats.org/officeDocument/2006/relationships/image" Target="../media/image135.png"/><Relationship Id="rId62" Type="http://schemas.openxmlformats.org/officeDocument/2006/relationships/customXml" Target="../ink/ink231.xml"/><Relationship Id="rId83" Type="http://schemas.openxmlformats.org/officeDocument/2006/relationships/image" Target="../media/image156.png"/><Relationship Id="rId88" Type="http://schemas.openxmlformats.org/officeDocument/2006/relationships/customXml" Target="../ink/ink244.xml"/><Relationship Id="rId111" Type="http://schemas.openxmlformats.org/officeDocument/2006/relationships/image" Target="../media/image170.png"/><Relationship Id="rId132" Type="http://schemas.openxmlformats.org/officeDocument/2006/relationships/customXml" Target="../ink/ink266.xml"/><Relationship Id="rId153" Type="http://schemas.openxmlformats.org/officeDocument/2006/relationships/image" Target="../media/image191.png"/><Relationship Id="rId174" Type="http://schemas.openxmlformats.org/officeDocument/2006/relationships/customXml" Target="../ink/ink287.xml"/><Relationship Id="rId179" Type="http://schemas.openxmlformats.org/officeDocument/2006/relationships/image" Target="../media/image203.png"/><Relationship Id="rId190" Type="http://schemas.openxmlformats.org/officeDocument/2006/relationships/customXml" Target="../ink/ink295.xml"/><Relationship Id="rId15" Type="http://schemas.openxmlformats.org/officeDocument/2006/relationships/image" Target="../media/image122.png"/><Relationship Id="rId36" Type="http://schemas.openxmlformats.org/officeDocument/2006/relationships/customXml" Target="../ink/ink218.xml"/><Relationship Id="rId57" Type="http://schemas.openxmlformats.org/officeDocument/2006/relationships/image" Target="../media/image143.png"/><Relationship Id="rId106" Type="http://schemas.openxmlformats.org/officeDocument/2006/relationships/customXml" Target="../ink/ink253.xml"/><Relationship Id="rId127" Type="http://schemas.openxmlformats.org/officeDocument/2006/relationships/image" Target="../media/image178.png"/><Relationship Id="rId10" Type="http://schemas.openxmlformats.org/officeDocument/2006/relationships/customXml" Target="../ink/ink205.xml"/><Relationship Id="rId31" Type="http://schemas.openxmlformats.org/officeDocument/2006/relationships/image" Target="../media/image130.png"/><Relationship Id="rId52" Type="http://schemas.openxmlformats.org/officeDocument/2006/relationships/customXml" Target="../ink/ink226.xml"/><Relationship Id="rId73" Type="http://schemas.openxmlformats.org/officeDocument/2006/relationships/image" Target="../media/image151.png"/><Relationship Id="rId78" Type="http://schemas.openxmlformats.org/officeDocument/2006/relationships/customXml" Target="../ink/ink239.xml"/><Relationship Id="rId94" Type="http://schemas.openxmlformats.org/officeDocument/2006/relationships/customXml" Target="../ink/ink247.xml"/><Relationship Id="rId99" Type="http://schemas.openxmlformats.org/officeDocument/2006/relationships/image" Target="../media/image164.png"/><Relationship Id="rId101" Type="http://schemas.openxmlformats.org/officeDocument/2006/relationships/image" Target="../media/image165.png"/><Relationship Id="rId122" Type="http://schemas.openxmlformats.org/officeDocument/2006/relationships/customXml" Target="../ink/ink261.xml"/><Relationship Id="rId143" Type="http://schemas.openxmlformats.org/officeDocument/2006/relationships/image" Target="../media/image186.png"/><Relationship Id="rId148" Type="http://schemas.openxmlformats.org/officeDocument/2006/relationships/customXml" Target="../ink/ink274.xml"/><Relationship Id="rId164" Type="http://schemas.openxmlformats.org/officeDocument/2006/relationships/customXml" Target="../ink/ink282.xml"/><Relationship Id="rId169" Type="http://schemas.openxmlformats.org/officeDocument/2006/relationships/image" Target="../media/image199.png"/><Relationship Id="rId185" Type="http://schemas.openxmlformats.org/officeDocument/2006/relationships/image" Target="../media/image206.png"/><Relationship Id="rId4" Type="http://schemas.openxmlformats.org/officeDocument/2006/relationships/customXml" Target="../ink/ink202.xml"/><Relationship Id="rId9" Type="http://schemas.openxmlformats.org/officeDocument/2006/relationships/image" Target="../media/image119.png"/><Relationship Id="rId180" Type="http://schemas.openxmlformats.org/officeDocument/2006/relationships/customXml" Target="../ink/ink290.xml"/><Relationship Id="rId26" Type="http://schemas.openxmlformats.org/officeDocument/2006/relationships/customXml" Target="../ink/ink213.xml"/><Relationship Id="rId47" Type="http://schemas.openxmlformats.org/officeDocument/2006/relationships/image" Target="../media/image138.png"/><Relationship Id="rId68" Type="http://schemas.openxmlformats.org/officeDocument/2006/relationships/customXml" Target="../ink/ink234.xml"/><Relationship Id="rId89" Type="http://schemas.openxmlformats.org/officeDocument/2006/relationships/image" Target="../media/image159.png"/><Relationship Id="rId112" Type="http://schemas.openxmlformats.org/officeDocument/2006/relationships/customXml" Target="../ink/ink256.xml"/><Relationship Id="rId133" Type="http://schemas.openxmlformats.org/officeDocument/2006/relationships/image" Target="../media/image181.png"/><Relationship Id="rId154" Type="http://schemas.openxmlformats.org/officeDocument/2006/relationships/customXml" Target="../ink/ink277.xml"/><Relationship Id="rId175" Type="http://schemas.openxmlformats.org/officeDocument/2006/relationships/image" Target="../media/image93.png"/><Relationship Id="rId16" Type="http://schemas.openxmlformats.org/officeDocument/2006/relationships/customXml" Target="../ink/ink208.xml"/><Relationship Id="rId37" Type="http://schemas.openxmlformats.org/officeDocument/2006/relationships/image" Target="../media/image133.png"/><Relationship Id="rId58" Type="http://schemas.openxmlformats.org/officeDocument/2006/relationships/customXml" Target="../ink/ink229.xml"/><Relationship Id="rId79" Type="http://schemas.openxmlformats.org/officeDocument/2006/relationships/image" Target="../media/image154.png"/><Relationship Id="rId102" Type="http://schemas.openxmlformats.org/officeDocument/2006/relationships/customXml" Target="../ink/ink251.xml"/><Relationship Id="rId123" Type="http://schemas.openxmlformats.org/officeDocument/2006/relationships/image" Target="../media/image176.png"/><Relationship Id="rId144" Type="http://schemas.openxmlformats.org/officeDocument/2006/relationships/customXml" Target="../ink/ink272.xml"/><Relationship Id="rId90" Type="http://schemas.openxmlformats.org/officeDocument/2006/relationships/customXml" Target="../ink/ink245.xml"/><Relationship Id="rId165" Type="http://schemas.openxmlformats.org/officeDocument/2006/relationships/image" Target="../media/image197.png"/><Relationship Id="rId186" Type="http://schemas.openxmlformats.org/officeDocument/2006/relationships/customXml" Target="../ink/ink293.xml"/><Relationship Id="rId27" Type="http://schemas.openxmlformats.org/officeDocument/2006/relationships/image" Target="../media/image128.png"/><Relationship Id="rId48" Type="http://schemas.openxmlformats.org/officeDocument/2006/relationships/customXml" Target="../ink/ink224.xml"/><Relationship Id="rId69" Type="http://schemas.openxmlformats.org/officeDocument/2006/relationships/image" Target="../media/image149.png"/><Relationship Id="rId113" Type="http://schemas.openxmlformats.org/officeDocument/2006/relationships/image" Target="../media/image171.png"/><Relationship Id="rId134" Type="http://schemas.openxmlformats.org/officeDocument/2006/relationships/customXml" Target="../ink/ink267.xml"/><Relationship Id="rId80" Type="http://schemas.openxmlformats.org/officeDocument/2006/relationships/customXml" Target="../ink/ink240.xml"/><Relationship Id="rId155" Type="http://schemas.openxmlformats.org/officeDocument/2006/relationships/image" Target="../media/image192.png"/><Relationship Id="rId176" Type="http://schemas.openxmlformats.org/officeDocument/2006/relationships/customXml" Target="../ink/ink288.xml"/><Relationship Id="rId17" Type="http://schemas.openxmlformats.org/officeDocument/2006/relationships/image" Target="../media/image123.png"/><Relationship Id="rId38" Type="http://schemas.openxmlformats.org/officeDocument/2006/relationships/customXml" Target="../ink/ink219.xml"/><Relationship Id="rId59" Type="http://schemas.openxmlformats.org/officeDocument/2006/relationships/image" Target="../media/image144.png"/><Relationship Id="rId103" Type="http://schemas.openxmlformats.org/officeDocument/2006/relationships/image" Target="../media/image166.png"/><Relationship Id="rId124" Type="http://schemas.openxmlformats.org/officeDocument/2006/relationships/customXml" Target="../ink/ink262.xml"/><Relationship Id="rId70" Type="http://schemas.openxmlformats.org/officeDocument/2006/relationships/customXml" Target="../ink/ink235.xml"/><Relationship Id="rId91" Type="http://schemas.openxmlformats.org/officeDocument/2006/relationships/image" Target="../media/image160.png"/><Relationship Id="rId145" Type="http://schemas.openxmlformats.org/officeDocument/2006/relationships/image" Target="../media/image187.png"/><Relationship Id="rId166" Type="http://schemas.openxmlformats.org/officeDocument/2006/relationships/customXml" Target="../ink/ink283.xml"/><Relationship Id="rId187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14.xml"/><Relationship Id="rId49" Type="http://schemas.openxmlformats.org/officeDocument/2006/relationships/image" Target="../media/image139.png"/><Relationship Id="rId114" Type="http://schemas.openxmlformats.org/officeDocument/2006/relationships/customXml" Target="../ink/ink257.xml"/><Relationship Id="rId60" Type="http://schemas.openxmlformats.org/officeDocument/2006/relationships/customXml" Target="../ink/ink230.xml"/><Relationship Id="rId81" Type="http://schemas.openxmlformats.org/officeDocument/2006/relationships/image" Target="../media/image155.png"/><Relationship Id="rId135" Type="http://schemas.openxmlformats.org/officeDocument/2006/relationships/image" Target="../media/image182.png"/><Relationship Id="rId156" Type="http://schemas.openxmlformats.org/officeDocument/2006/relationships/customXml" Target="../ink/ink278.xml"/><Relationship Id="rId177" Type="http://schemas.openxmlformats.org/officeDocument/2006/relationships/image" Target="../media/image202.png"/><Relationship Id="rId18" Type="http://schemas.openxmlformats.org/officeDocument/2006/relationships/customXml" Target="../ink/ink209.xml"/><Relationship Id="rId39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213.png"/><Relationship Id="rId2" Type="http://schemas.openxmlformats.org/officeDocument/2006/relationships/customXml" Target="../ink/ink29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9.xml"/><Relationship Id="rId5" Type="http://schemas.openxmlformats.org/officeDocument/2006/relationships/image" Target="../media/image212.png"/><Relationship Id="rId4" Type="http://schemas.openxmlformats.org/officeDocument/2006/relationships/customXml" Target="../ink/ink29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1.png"/><Relationship Id="rId21" Type="http://schemas.openxmlformats.org/officeDocument/2006/relationships/image" Target="../media/image223.png"/><Relationship Id="rId42" Type="http://schemas.openxmlformats.org/officeDocument/2006/relationships/customXml" Target="../ink/ink320.xml"/><Relationship Id="rId63" Type="http://schemas.openxmlformats.org/officeDocument/2006/relationships/image" Target="../media/image244.png"/><Relationship Id="rId84" Type="http://schemas.openxmlformats.org/officeDocument/2006/relationships/customXml" Target="../ink/ink341.xml"/><Relationship Id="rId138" Type="http://schemas.openxmlformats.org/officeDocument/2006/relationships/customXml" Target="../ink/ink368.xml"/><Relationship Id="rId159" Type="http://schemas.openxmlformats.org/officeDocument/2006/relationships/customXml" Target="../ink/ink379.xml"/><Relationship Id="rId170" Type="http://schemas.openxmlformats.org/officeDocument/2006/relationships/image" Target="../media/image297.png"/><Relationship Id="rId191" Type="http://schemas.openxmlformats.org/officeDocument/2006/relationships/customXml" Target="../ink/ink395.xml"/><Relationship Id="rId205" Type="http://schemas.openxmlformats.org/officeDocument/2006/relationships/customXml" Target="../ink/ink402.xml"/><Relationship Id="rId226" Type="http://schemas.openxmlformats.org/officeDocument/2006/relationships/image" Target="../media/image324.png"/><Relationship Id="rId107" Type="http://schemas.openxmlformats.org/officeDocument/2006/relationships/image" Target="../media/image266.png"/><Relationship Id="rId11" Type="http://schemas.openxmlformats.org/officeDocument/2006/relationships/image" Target="../media/image218.png"/><Relationship Id="rId32" Type="http://schemas.openxmlformats.org/officeDocument/2006/relationships/customXml" Target="../ink/ink315.xml"/><Relationship Id="rId53" Type="http://schemas.openxmlformats.org/officeDocument/2006/relationships/image" Target="../media/image239.png"/><Relationship Id="rId74" Type="http://schemas.openxmlformats.org/officeDocument/2006/relationships/customXml" Target="../ink/ink336.xml"/><Relationship Id="rId128" Type="http://schemas.openxmlformats.org/officeDocument/2006/relationships/customXml" Target="../ink/ink363.xml"/><Relationship Id="rId149" Type="http://schemas.openxmlformats.org/officeDocument/2006/relationships/customXml" Target="../ink/ink374.xml"/><Relationship Id="rId5" Type="http://schemas.openxmlformats.org/officeDocument/2006/relationships/image" Target="../media/image215.png"/><Relationship Id="rId95" Type="http://schemas.openxmlformats.org/officeDocument/2006/relationships/image" Target="../media/image260.png"/><Relationship Id="rId160" Type="http://schemas.openxmlformats.org/officeDocument/2006/relationships/image" Target="../media/image292.png"/><Relationship Id="rId181" Type="http://schemas.openxmlformats.org/officeDocument/2006/relationships/customXml" Target="../ink/ink390.xml"/><Relationship Id="rId216" Type="http://schemas.openxmlformats.org/officeDocument/2006/relationships/image" Target="../media/image319.png"/><Relationship Id="rId22" Type="http://schemas.openxmlformats.org/officeDocument/2006/relationships/customXml" Target="../ink/ink310.xml"/><Relationship Id="rId43" Type="http://schemas.openxmlformats.org/officeDocument/2006/relationships/image" Target="../media/image234.png"/><Relationship Id="rId64" Type="http://schemas.openxmlformats.org/officeDocument/2006/relationships/customXml" Target="../ink/ink331.xml"/><Relationship Id="rId118" Type="http://schemas.openxmlformats.org/officeDocument/2006/relationships/customXml" Target="../ink/ink358.xml"/><Relationship Id="rId139" Type="http://schemas.openxmlformats.org/officeDocument/2006/relationships/image" Target="../media/image282.png"/><Relationship Id="rId85" Type="http://schemas.openxmlformats.org/officeDocument/2006/relationships/image" Target="../media/image255.png"/><Relationship Id="rId150" Type="http://schemas.openxmlformats.org/officeDocument/2006/relationships/image" Target="../media/image287.png"/><Relationship Id="rId171" Type="http://schemas.openxmlformats.org/officeDocument/2006/relationships/customXml" Target="../ink/ink385.xml"/><Relationship Id="rId192" Type="http://schemas.openxmlformats.org/officeDocument/2006/relationships/image" Target="../media/image308.png"/><Relationship Id="rId206" Type="http://schemas.openxmlformats.org/officeDocument/2006/relationships/image" Target="../media/image314.png"/><Relationship Id="rId227" Type="http://schemas.openxmlformats.org/officeDocument/2006/relationships/customXml" Target="../ink/ink413.xml"/><Relationship Id="rId12" Type="http://schemas.openxmlformats.org/officeDocument/2006/relationships/customXml" Target="../ink/ink305.xml"/><Relationship Id="rId33" Type="http://schemas.openxmlformats.org/officeDocument/2006/relationships/image" Target="../media/image229.png"/><Relationship Id="rId108" Type="http://schemas.openxmlformats.org/officeDocument/2006/relationships/customXml" Target="../ink/ink353.xml"/><Relationship Id="rId129" Type="http://schemas.openxmlformats.org/officeDocument/2006/relationships/image" Target="../media/image277.png"/><Relationship Id="rId54" Type="http://schemas.openxmlformats.org/officeDocument/2006/relationships/customXml" Target="../ink/ink326.xml"/><Relationship Id="rId75" Type="http://schemas.openxmlformats.org/officeDocument/2006/relationships/image" Target="../media/image250.png"/><Relationship Id="rId96" Type="http://schemas.openxmlformats.org/officeDocument/2006/relationships/customXml" Target="../ink/ink347.xml"/><Relationship Id="rId140" Type="http://schemas.openxmlformats.org/officeDocument/2006/relationships/customXml" Target="../ink/ink369.xml"/><Relationship Id="rId161" Type="http://schemas.openxmlformats.org/officeDocument/2006/relationships/customXml" Target="../ink/ink380.xml"/><Relationship Id="rId182" Type="http://schemas.openxmlformats.org/officeDocument/2006/relationships/image" Target="../media/image303.png"/><Relationship Id="rId217" Type="http://schemas.openxmlformats.org/officeDocument/2006/relationships/customXml" Target="../ink/ink408.xml"/><Relationship Id="rId6" Type="http://schemas.openxmlformats.org/officeDocument/2006/relationships/customXml" Target="../ink/ink302.xml"/><Relationship Id="rId23" Type="http://schemas.openxmlformats.org/officeDocument/2006/relationships/image" Target="../media/image224.png"/><Relationship Id="rId119" Type="http://schemas.openxmlformats.org/officeDocument/2006/relationships/image" Target="../media/image272.png"/><Relationship Id="rId44" Type="http://schemas.openxmlformats.org/officeDocument/2006/relationships/customXml" Target="../ink/ink321.xml"/><Relationship Id="rId65" Type="http://schemas.openxmlformats.org/officeDocument/2006/relationships/image" Target="../media/image245.png"/><Relationship Id="rId86" Type="http://schemas.openxmlformats.org/officeDocument/2006/relationships/customXml" Target="../ink/ink342.xml"/><Relationship Id="rId130" Type="http://schemas.openxmlformats.org/officeDocument/2006/relationships/customXml" Target="../ink/ink364.xml"/><Relationship Id="rId151" Type="http://schemas.openxmlformats.org/officeDocument/2006/relationships/customXml" Target="../ink/ink375.xml"/><Relationship Id="rId172" Type="http://schemas.openxmlformats.org/officeDocument/2006/relationships/image" Target="../media/image298.png"/><Relationship Id="rId193" Type="http://schemas.openxmlformats.org/officeDocument/2006/relationships/customXml" Target="../ink/ink396.xml"/><Relationship Id="rId207" Type="http://schemas.openxmlformats.org/officeDocument/2006/relationships/customXml" Target="../ink/ink403.xml"/><Relationship Id="rId228" Type="http://schemas.openxmlformats.org/officeDocument/2006/relationships/image" Target="../media/image325.png"/><Relationship Id="rId13" Type="http://schemas.openxmlformats.org/officeDocument/2006/relationships/image" Target="../media/image219.png"/><Relationship Id="rId109" Type="http://schemas.openxmlformats.org/officeDocument/2006/relationships/image" Target="../media/image267.png"/><Relationship Id="rId34" Type="http://schemas.openxmlformats.org/officeDocument/2006/relationships/customXml" Target="../ink/ink316.xml"/><Relationship Id="rId55" Type="http://schemas.openxmlformats.org/officeDocument/2006/relationships/image" Target="../media/image240.png"/><Relationship Id="rId76" Type="http://schemas.openxmlformats.org/officeDocument/2006/relationships/customXml" Target="../ink/ink337.xml"/><Relationship Id="rId97" Type="http://schemas.openxmlformats.org/officeDocument/2006/relationships/image" Target="../media/image261.png"/><Relationship Id="rId120" Type="http://schemas.openxmlformats.org/officeDocument/2006/relationships/customXml" Target="../ink/ink359.xml"/><Relationship Id="rId141" Type="http://schemas.openxmlformats.org/officeDocument/2006/relationships/image" Target="../media/image283.png"/><Relationship Id="rId7" Type="http://schemas.openxmlformats.org/officeDocument/2006/relationships/image" Target="../media/image216.png"/><Relationship Id="rId162" Type="http://schemas.openxmlformats.org/officeDocument/2006/relationships/image" Target="../media/image293.png"/><Relationship Id="rId183" Type="http://schemas.openxmlformats.org/officeDocument/2006/relationships/customXml" Target="../ink/ink391.xml"/><Relationship Id="rId218" Type="http://schemas.openxmlformats.org/officeDocument/2006/relationships/image" Target="../media/image320.png"/><Relationship Id="rId24" Type="http://schemas.openxmlformats.org/officeDocument/2006/relationships/customXml" Target="../ink/ink311.xml"/><Relationship Id="rId45" Type="http://schemas.openxmlformats.org/officeDocument/2006/relationships/image" Target="../media/image235.png"/><Relationship Id="rId66" Type="http://schemas.openxmlformats.org/officeDocument/2006/relationships/customXml" Target="../ink/ink332.xml"/><Relationship Id="rId87" Type="http://schemas.openxmlformats.org/officeDocument/2006/relationships/image" Target="../media/image256.png"/><Relationship Id="rId110" Type="http://schemas.openxmlformats.org/officeDocument/2006/relationships/customXml" Target="../ink/ink354.xml"/><Relationship Id="rId131" Type="http://schemas.openxmlformats.org/officeDocument/2006/relationships/image" Target="../media/image278.png"/><Relationship Id="rId152" Type="http://schemas.openxmlformats.org/officeDocument/2006/relationships/image" Target="../media/image288.png"/><Relationship Id="rId173" Type="http://schemas.openxmlformats.org/officeDocument/2006/relationships/customXml" Target="../ink/ink386.xml"/><Relationship Id="rId194" Type="http://schemas.openxmlformats.org/officeDocument/2006/relationships/image" Target="../media/image309.png"/><Relationship Id="rId208" Type="http://schemas.openxmlformats.org/officeDocument/2006/relationships/image" Target="../media/image315.png"/><Relationship Id="rId229" Type="http://schemas.openxmlformats.org/officeDocument/2006/relationships/customXml" Target="../ink/ink414.xml"/><Relationship Id="rId14" Type="http://schemas.openxmlformats.org/officeDocument/2006/relationships/customXml" Target="../ink/ink306.xml"/><Relationship Id="rId35" Type="http://schemas.openxmlformats.org/officeDocument/2006/relationships/image" Target="../media/image230.png"/><Relationship Id="rId56" Type="http://schemas.openxmlformats.org/officeDocument/2006/relationships/customXml" Target="../ink/ink327.xml"/><Relationship Id="rId77" Type="http://schemas.openxmlformats.org/officeDocument/2006/relationships/image" Target="../media/image251.png"/><Relationship Id="rId100" Type="http://schemas.openxmlformats.org/officeDocument/2006/relationships/customXml" Target="../ink/ink349.xml"/><Relationship Id="rId8" Type="http://schemas.openxmlformats.org/officeDocument/2006/relationships/customXml" Target="../ink/ink303.xml"/><Relationship Id="rId98" Type="http://schemas.openxmlformats.org/officeDocument/2006/relationships/customXml" Target="../ink/ink348.xml"/><Relationship Id="rId121" Type="http://schemas.openxmlformats.org/officeDocument/2006/relationships/image" Target="../media/image273.png"/><Relationship Id="rId142" Type="http://schemas.openxmlformats.org/officeDocument/2006/relationships/customXml" Target="../ink/ink370.xml"/><Relationship Id="rId163" Type="http://schemas.openxmlformats.org/officeDocument/2006/relationships/customXml" Target="../ink/ink381.xml"/><Relationship Id="rId184" Type="http://schemas.openxmlformats.org/officeDocument/2006/relationships/image" Target="../media/image304.png"/><Relationship Id="rId219" Type="http://schemas.openxmlformats.org/officeDocument/2006/relationships/customXml" Target="../ink/ink409.xml"/><Relationship Id="rId230" Type="http://schemas.openxmlformats.org/officeDocument/2006/relationships/image" Target="../media/image326.png"/><Relationship Id="rId25" Type="http://schemas.openxmlformats.org/officeDocument/2006/relationships/image" Target="../media/image225.png"/><Relationship Id="rId46" Type="http://schemas.openxmlformats.org/officeDocument/2006/relationships/customXml" Target="../ink/ink322.xml"/><Relationship Id="rId67" Type="http://schemas.openxmlformats.org/officeDocument/2006/relationships/image" Target="../media/image246.png"/><Relationship Id="rId116" Type="http://schemas.openxmlformats.org/officeDocument/2006/relationships/customXml" Target="../ink/ink357.xml"/><Relationship Id="rId137" Type="http://schemas.openxmlformats.org/officeDocument/2006/relationships/image" Target="../media/image281.png"/><Relationship Id="rId158" Type="http://schemas.openxmlformats.org/officeDocument/2006/relationships/image" Target="../media/image291.png"/><Relationship Id="rId20" Type="http://schemas.openxmlformats.org/officeDocument/2006/relationships/customXml" Target="../ink/ink309.xml"/><Relationship Id="rId41" Type="http://schemas.openxmlformats.org/officeDocument/2006/relationships/image" Target="../media/image233.png"/><Relationship Id="rId62" Type="http://schemas.openxmlformats.org/officeDocument/2006/relationships/customXml" Target="../ink/ink330.xml"/><Relationship Id="rId83" Type="http://schemas.openxmlformats.org/officeDocument/2006/relationships/image" Target="../media/image254.png"/><Relationship Id="rId88" Type="http://schemas.openxmlformats.org/officeDocument/2006/relationships/customXml" Target="../ink/ink343.xml"/><Relationship Id="rId111" Type="http://schemas.openxmlformats.org/officeDocument/2006/relationships/image" Target="../media/image268.png"/><Relationship Id="rId132" Type="http://schemas.openxmlformats.org/officeDocument/2006/relationships/customXml" Target="../ink/ink365.xml"/><Relationship Id="rId153" Type="http://schemas.openxmlformats.org/officeDocument/2006/relationships/customXml" Target="../ink/ink376.xml"/><Relationship Id="rId174" Type="http://schemas.openxmlformats.org/officeDocument/2006/relationships/image" Target="../media/image299.png"/><Relationship Id="rId179" Type="http://schemas.openxmlformats.org/officeDocument/2006/relationships/customXml" Target="../ink/ink389.xml"/><Relationship Id="rId195" Type="http://schemas.openxmlformats.org/officeDocument/2006/relationships/customXml" Target="../ink/ink397.xml"/><Relationship Id="rId209" Type="http://schemas.openxmlformats.org/officeDocument/2006/relationships/customXml" Target="../ink/ink404.xml"/><Relationship Id="rId190" Type="http://schemas.openxmlformats.org/officeDocument/2006/relationships/image" Target="../media/image307.png"/><Relationship Id="rId204" Type="http://schemas.openxmlformats.org/officeDocument/2006/relationships/image" Target="../media/image313.png"/><Relationship Id="rId220" Type="http://schemas.openxmlformats.org/officeDocument/2006/relationships/image" Target="../media/image321.png"/><Relationship Id="rId225" Type="http://schemas.openxmlformats.org/officeDocument/2006/relationships/customXml" Target="../ink/ink412.xml"/><Relationship Id="rId15" Type="http://schemas.openxmlformats.org/officeDocument/2006/relationships/image" Target="../media/image220.png"/><Relationship Id="rId36" Type="http://schemas.openxmlformats.org/officeDocument/2006/relationships/customXml" Target="../ink/ink317.xml"/><Relationship Id="rId57" Type="http://schemas.openxmlformats.org/officeDocument/2006/relationships/image" Target="../media/image241.png"/><Relationship Id="rId106" Type="http://schemas.openxmlformats.org/officeDocument/2006/relationships/customXml" Target="../ink/ink352.xml"/><Relationship Id="rId127" Type="http://schemas.openxmlformats.org/officeDocument/2006/relationships/image" Target="../media/image276.png"/><Relationship Id="rId10" Type="http://schemas.openxmlformats.org/officeDocument/2006/relationships/customXml" Target="../ink/ink304.xml"/><Relationship Id="rId31" Type="http://schemas.openxmlformats.org/officeDocument/2006/relationships/image" Target="../media/image228.png"/><Relationship Id="rId52" Type="http://schemas.openxmlformats.org/officeDocument/2006/relationships/customXml" Target="../ink/ink325.xml"/><Relationship Id="rId73" Type="http://schemas.openxmlformats.org/officeDocument/2006/relationships/image" Target="../media/image249.png"/><Relationship Id="rId78" Type="http://schemas.openxmlformats.org/officeDocument/2006/relationships/customXml" Target="../ink/ink338.xml"/><Relationship Id="rId94" Type="http://schemas.openxmlformats.org/officeDocument/2006/relationships/customXml" Target="../ink/ink346.xml"/><Relationship Id="rId99" Type="http://schemas.openxmlformats.org/officeDocument/2006/relationships/image" Target="../media/image262.png"/><Relationship Id="rId101" Type="http://schemas.openxmlformats.org/officeDocument/2006/relationships/image" Target="../media/image263.png"/><Relationship Id="rId122" Type="http://schemas.openxmlformats.org/officeDocument/2006/relationships/customXml" Target="../ink/ink360.xml"/><Relationship Id="rId143" Type="http://schemas.openxmlformats.org/officeDocument/2006/relationships/customXml" Target="../ink/ink371.xml"/><Relationship Id="rId148" Type="http://schemas.openxmlformats.org/officeDocument/2006/relationships/image" Target="../media/image286.png"/><Relationship Id="rId164" Type="http://schemas.openxmlformats.org/officeDocument/2006/relationships/image" Target="../media/image294.png"/><Relationship Id="rId169" Type="http://schemas.openxmlformats.org/officeDocument/2006/relationships/customXml" Target="../ink/ink384.xml"/><Relationship Id="rId185" Type="http://schemas.openxmlformats.org/officeDocument/2006/relationships/customXml" Target="../ink/ink392.xml"/><Relationship Id="rId4" Type="http://schemas.openxmlformats.org/officeDocument/2006/relationships/customXml" Target="../ink/ink301.xml"/><Relationship Id="rId9" Type="http://schemas.openxmlformats.org/officeDocument/2006/relationships/image" Target="../media/image217.png"/><Relationship Id="rId180" Type="http://schemas.openxmlformats.org/officeDocument/2006/relationships/image" Target="../media/image302.png"/><Relationship Id="rId210" Type="http://schemas.openxmlformats.org/officeDocument/2006/relationships/image" Target="../media/image316.png"/><Relationship Id="rId215" Type="http://schemas.openxmlformats.org/officeDocument/2006/relationships/customXml" Target="../ink/ink407.xml"/><Relationship Id="rId26" Type="http://schemas.openxmlformats.org/officeDocument/2006/relationships/customXml" Target="../ink/ink312.xml"/><Relationship Id="rId231" Type="http://schemas.openxmlformats.org/officeDocument/2006/relationships/customXml" Target="../ink/ink415.xml"/><Relationship Id="rId47" Type="http://schemas.openxmlformats.org/officeDocument/2006/relationships/image" Target="../media/image236.png"/><Relationship Id="rId68" Type="http://schemas.openxmlformats.org/officeDocument/2006/relationships/customXml" Target="../ink/ink333.xml"/><Relationship Id="rId89" Type="http://schemas.openxmlformats.org/officeDocument/2006/relationships/image" Target="../media/image257.png"/><Relationship Id="rId112" Type="http://schemas.openxmlformats.org/officeDocument/2006/relationships/customXml" Target="../ink/ink355.xml"/><Relationship Id="rId133" Type="http://schemas.openxmlformats.org/officeDocument/2006/relationships/image" Target="../media/image279.png"/><Relationship Id="rId154" Type="http://schemas.openxmlformats.org/officeDocument/2006/relationships/image" Target="../media/image289.png"/><Relationship Id="rId175" Type="http://schemas.openxmlformats.org/officeDocument/2006/relationships/customXml" Target="../ink/ink387.xml"/><Relationship Id="rId196" Type="http://schemas.openxmlformats.org/officeDocument/2006/relationships/image" Target="../media/image31.png"/><Relationship Id="rId200" Type="http://schemas.openxmlformats.org/officeDocument/2006/relationships/image" Target="../media/image311.png"/><Relationship Id="rId16" Type="http://schemas.openxmlformats.org/officeDocument/2006/relationships/customXml" Target="../ink/ink307.xml"/><Relationship Id="rId221" Type="http://schemas.openxmlformats.org/officeDocument/2006/relationships/customXml" Target="../ink/ink410.xml"/><Relationship Id="rId37" Type="http://schemas.openxmlformats.org/officeDocument/2006/relationships/image" Target="../media/image231.png"/><Relationship Id="rId58" Type="http://schemas.openxmlformats.org/officeDocument/2006/relationships/customXml" Target="../ink/ink328.xml"/><Relationship Id="rId79" Type="http://schemas.openxmlformats.org/officeDocument/2006/relationships/image" Target="../media/image252.png"/><Relationship Id="rId102" Type="http://schemas.openxmlformats.org/officeDocument/2006/relationships/customXml" Target="../ink/ink350.xml"/><Relationship Id="rId123" Type="http://schemas.openxmlformats.org/officeDocument/2006/relationships/image" Target="../media/image274.png"/><Relationship Id="rId144" Type="http://schemas.openxmlformats.org/officeDocument/2006/relationships/image" Target="../media/image284.png"/><Relationship Id="rId90" Type="http://schemas.openxmlformats.org/officeDocument/2006/relationships/customXml" Target="../ink/ink344.xml"/><Relationship Id="rId165" Type="http://schemas.openxmlformats.org/officeDocument/2006/relationships/customXml" Target="../ink/ink382.xml"/><Relationship Id="rId186" Type="http://schemas.openxmlformats.org/officeDocument/2006/relationships/image" Target="../media/image305.png"/><Relationship Id="rId211" Type="http://schemas.openxmlformats.org/officeDocument/2006/relationships/customXml" Target="../ink/ink405.xml"/><Relationship Id="rId232" Type="http://schemas.openxmlformats.org/officeDocument/2006/relationships/image" Target="../media/image327.png"/><Relationship Id="rId27" Type="http://schemas.openxmlformats.org/officeDocument/2006/relationships/image" Target="../media/image226.png"/><Relationship Id="rId48" Type="http://schemas.openxmlformats.org/officeDocument/2006/relationships/customXml" Target="../ink/ink323.xml"/><Relationship Id="rId69" Type="http://schemas.openxmlformats.org/officeDocument/2006/relationships/image" Target="../media/image247.png"/><Relationship Id="rId113" Type="http://schemas.openxmlformats.org/officeDocument/2006/relationships/image" Target="../media/image269.png"/><Relationship Id="rId134" Type="http://schemas.openxmlformats.org/officeDocument/2006/relationships/customXml" Target="../ink/ink366.xml"/><Relationship Id="rId80" Type="http://schemas.openxmlformats.org/officeDocument/2006/relationships/customXml" Target="../ink/ink339.xml"/><Relationship Id="rId155" Type="http://schemas.openxmlformats.org/officeDocument/2006/relationships/customXml" Target="../ink/ink377.xml"/><Relationship Id="rId176" Type="http://schemas.openxmlformats.org/officeDocument/2006/relationships/image" Target="../media/image300.png"/><Relationship Id="rId197" Type="http://schemas.openxmlformats.org/officeDocument/2006/relationships/customXml" Target="../ink/ink398.xml"/><Relationship Id="rId201" Type="http://schemas.openxmlformats.org/officeDocument/2006/relationships/customXml" Target="../ink/ink400.xml"/><Relationship Id="rId222" Type="http://schemas.openxmlformats.org/officeDocument/2006/relationships/image" Target="../media/image322.png"/><Relationship Id="rId17" Type="http://schemas.openxmlformats.org/officeDocument/2006/relationships/image" Target="../media/image221.png"/><Relationship Id="rId38" Type="http://schemas.openxmlformats.org/officeDocument/2006/relationships/customXml" Target="../ink/ink318.xml"/><Relationship Id="rId59" Type="http://schemas.openxmlformats.org/officeDocument/2006/relationships/image" Target="../media/image242.png"/><Relationship Id="rId103" Type="http://schemas.openxmlformats.org/officeDocument/2006/relationships/image" Target="../media/image264.png"/><Relationship Id="rId124" Type="http://schemas.openxmlformats.org/officeDocument/2006/relationships/customXml" Target="../ink/ink361.xml"/><Relationship Id="rId70" Type="http://schemas.openxmlformats.org/officeDocument/2006/relationships/customXml" Target="../ink/ink334.xml"/><Relationship Id="rId91" Type="http://schemas.openxmlformats.org/officeDocument/2006/relationships/image" Target="../media/image258.png"/><Relationship Id="rId145" Type="http://schemas.openxmlformats.org/officeDocument/2006/relationships/customXml" Target="../ink/ink372.xml"/><Relationship Id="rId166" Type="http://schemas.openxmlformats.org/officeDocument/2006/relationships/image" Target="../media/image295.png"/><Relationship Id="rId187" Type="http://schemas.openxmlformats.org/officeDocument/2006/relationships/customXml" Target="../ink/ink3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17.png"/><Relationship Id="rId28" Type="http://schemas.openxmlformats.org/officeDocument/2006/relationships/customXml" Target="../ink/ink313.xml"/><Relationship Id="rId49" Type="http://schemas.openxmlformats.org/officeDocument/2006/relationships/image" Target="../media/image237.png"/><Relationship Id="rId114" Type="http://schemas.openxmlformats.org/officeDocument/2006/relationships/customXml" Target="../ink/ink356.xml"/><Relationship Id="rId60" Type="http://schemas.openxmlformats.org/officeDocument/2006/relationships/customXml" Target="../ink/ink329.xml"/><Relationship Id="rId81" Type="http://schemas.openxmlformats.org/officeDocument/2006/relationships/image" Target="../media/image253.png"/><Relationship Id="rId135" Type="http://schemas.openxmlformats.org/officeDocument/2006/relationships/image" Target="../media/image280.png"/><Relationship Id="rId156" Type="http://schemas.openxmlformats.org/officeDocument/2006/relationships/image" Target="../media/image290.png"/><Relationship Id="rId177" Type="http://schemas.openxmlformats.org/officeDocument/2006/relationships/customXml" Target="../ink/ink388.xml"/><Relationship Id="rId198" Type="http://schemas.openxmlformats.org/officeDocument/2006/relationships/image" Target="../media/image310.png"/><Relationship Id="rId202" Type="http://schemas.openxmlformats.org/officeDocument/2006/relationships/image" Target="../media/image312.png"/><Relationship Id="rId223" Type="http://schemas.openxmlformats.org/officeDocument/2006/relationships/customXml" Target="../ink/ink411.xml"/><Relationship Id="rId18" Type="http://schemas.openxmlformats.org/officeDocument/2006/relationships/customXml" Target="../ink/ink308.xml"/><Relationship Id="rId39" Type="http://schemas.openxmlformats.org/officeDocument/2006/relationships/image" Target="../media/image232.png"/><Relationship Id="rId50" Type="http://schemas.openxmlformats.org/officeDocument/2006/relationships/customXml" Target="../ink/ink324.xml"/><Relationship Id="rId104" Type="http://schemas.openxmlformats.org/officeDocument/2006/relationships/customXml" Target="../ink/ink351.xml"/><Relationship Id="rId125" Type="http://schemas.openxmlformats.org/officeDocument/2006/relationships/image" Target="../media/image275.png"/><Relationship Id="rId146" Type="http://schemas.openxmlformats.org/officeDocument/2006/relationships/image" Target="../media/image285.png"/><Relationship Id="rId167" Type="http://schemas.openxmlformats.org/officeDocument/2006/relationships/customXml" Target="../ink/ink383.xml"/><Relationship Id="rId188" Type="http://schemas.openxmlformats.org/officeDocument/2006/relationships/image" Target="../media/image306.png"/><Relationship Id="rId71" Type="http://schemas.openxmlformats.org/officeDocument/2006/relationships/image" Target="../media/image248.png"/><Relationship Id="rId92" Type="http://schemas.openxmlformats.org/officeDocument/2006/relationships/customXml" Target="../ink/ink345.xml"/><Relationship Id="rId213" Type="http://schemas.openxmlformats.org/officeDocument/2006/relationships/customXml" Target="../ink/ink406.xml"/><Relationship Id="rId2" Type="http://schemas.openxmlformats.org/officeDocument/2006/relationships/customXml" Target="../ink/ink300.xml"/><Relationship Id="rId29" Type="http://schemas.openxmlformats.org/officeDocument/2006/relationships/image" Target="../media/image227.png"/><Relationship Id="rId40" Type="http://schemas.openxmlformats.org/officeDocument/2006/relationships/customXml" Target="../ink/ink319.xml"/><Relationship Id="rId115" Type="http://schemas.openxmlformats.org/officeDocument/2006/relationships/image" Target="../media/image270.png"/><Relationship Id="rId136" Type="http://schemas.openxmlformats.org/officeDocument/2006/relationships/customXml" Target="../ink/ink367.xml"/><Relationship Id="rId157" Type="http://schemas.openxmlformats.org/officeDocument/2006/relationships/customXml" Target="../ink/ink378.xml"/><Relationship Id="rId178" Type="http://schemas.openxmlformats.org/officeDocument/2006/relationships/image" Target="../media/image301.png"/><Relationship Id="rId61" Type="http://schemas.openxmlformats.org/officeDocument/2006/relationships/image" Target="../media/image243.png"/><Relationship Id="rId82" Type="http://schemas.openxmlformats.org/officeDocument/2006/relationships/customXml" Target="../ink/ink340.xml"/><Relationship Id="rId199" Type="http://schemas.openxmlformats.org/officeDocument/2006/relationships/customXml" Target="../ink/ink399.xml"/><Relationship Id="rId203" Type="http://schemas.openxmlformats.org/officeDocument/2006/relationships/customXml" Target="../ink/ink401.xml"/><Relationship Id="rId19" Type="http://schemas.openxmlformats.org/officeDocument/2006/relationships/image" Target="../media/image222.png"/><Relationship Id="rId224" Type="http://schemas.openxmlformats.org/officeDocument/2006/relationships/image" Target="../media/image323.png"/><Relationship Id="rId30" Type="http://schemas.openxmlformats.org/officeDocument/2006/relationships/customXml" Target="../ink/ink314.xml"/><Relationship Id="rId105" Type="http://schemas.openxmlformats.org/officeDocument/2006/relationships/image" Target="../media/image265.png"/><Relationship Id="rId126" Type="http://schemas.openxmlformats.org/officeDocument/2006/relationships/customXml" Target="../ink/ink362.xml"/><Relationship Id="rId147" Type="http://schemas.openxmlformats.org/officeDocument/2006/relationships/customXml" Target="../ink/ink373.xml"/><Relationship Id="rId168" Type="http://schemas.openxmlformats.org/officeDocument/2006/relationships/image" Target="../media/image296.png"/><Relationship Id="rId51" Type="http://schemas.openxmlformats.org/officeDocument/2006/relationships/image" Target="../media/image238.png"/><Relationship Id="rId72" Type="http://schemas.openxmlformats.org/officeDocument/2006/relationships/customXml" Target="../ink/ink335.xml"/><Relationship Id="rId93" Type="http://schemas.openxmlformats.org/officeDocument/2006/relationships/image" Target="../media/image259.png"/><Relationship Id="rId189" Type="http://schemas.openxmlformats.org/officeDocument/2006/relationships/customXml" Target="../ink/ink394.xml"/><Relationship Id="rId3" Type="http://schemas.openxmlformats.org/officeDocument/2006/relationships/image" Target="../media/image214.png"/><Relationship Id="rId214" Type="http://schemas.openxmlformats.org/officeDocument/2006/relationships/image" Target="../media/image31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3.png"/><Relationship Id="rId18" Type="http://schemas.openxmlformats.org/officeDocument/2006/relationships/customXml" Target="../ink/ink424.xml"/><Relationship Id="rId26" Type="http://schemas.openxmlformats.org/officeDocument/2006/relationships/customXml" Target="../ink/ink428.xml"/><Relationship Id="rId3" Type="http://schemas.openxmlformats.org/officeDocument/2006/relationships/image" Target="../media/image328.png"/><Relationship Id="rId21" Type="http://schemas.openxmlformats.org/officeDocument/2006/relationships/image" Target="../media/image337.png"/><Relationship Id="rId34" Type="http://schemas.openxmlformats.org/officeDocument/2006/relationships/customXml" Target="../ink/ink432.xml"/><Relationship Id="rId7" Type="http://schemas.openxmlformats.org/officeDocument/2006/relationships/image" Target="../media/image330.png"/><Relationship Id="rId12" Type="http://schemas.openxmlformats.org/officeDocument/2006/relationships/customXml" Target="../ink/ink421.xml"/><Relationship Id="rId17" Type="http://schemas.openxmlformats.org/officeDocument/2006/relationships/image" Target="../media/image335.png"/><Relationship Id="rId25" Type="http://schemas.openxmlformats.org/officeDocument/2006/relationships/image" Target="../media/image339.png"/><Relationship Id="rId33" Type="http://schemas.openxmlformats.org/officeDocument/2006/relationships/image" Target="../media/image343.png"/><Relationship Id="rId2" Type="http://schemas.openxmlformats.org/officeDocument/2006/relationships/customXml" Target="../ink/ink416.xml"/><Relationship Id="rId16" Type="http://schemas.openxmlformats.org/officeDocument/2006/relationships/customXml" Target="../ink/ink423.xml"/><Relationship Id="rId20" Type="http://schemas.openxmlformats.org/officeDocument/2006/relationships/customXml" Target="../ink/ink425.xml"/><Relationship Id="rId29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8.xml"/><Relationship Id="rId11" Type="http://schemas.openxmlformats.org/officeDocument/2006/relationships/image" Target="../media/image332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5" Type="http://schemas.openxmlformats.org/officeDocument/2006/relationships/image" Target="../media/image329.png"/><Relationship Id="rId15" Type="http://schemas.openxmlformats.org/officeDocument/2006/relationships/image" Target="../media/image334.png"/><Relationship Id="rId23" Type="http://schemas.openxmlformats.org/officeDocument/2006/relationships/image" Target="../media/image338.png"/><Relationship Id="rId28" Type="http://schemas.openxmlformats.org/officeDocument/2006/relationships/customXml" Target="../ink/ink429.xml"/><Relationship Id="rId10" Type="http://schemas.openxmlformats.org/officeDocument/2006/relationships/customXml" Target="../ink/ink420.xml"/><Relationship Id="rId19" Type="http://schemas.openxmlformats.org/officeDocument/2006/relationships/image" Target="../media/image336.png"/><Relationship Id="rId31" Type="http://schemas.openxmlformats.org/officeDocument/2006/relationships/image" Target="../media/image342.png"/><Relationship Id="rId4" Type="http://schemas.openxmlformats.org/officeDocument/2006/relationships/customXml" Target="../ink/ink417.xml"/><Relationship Id="rId9" Type="http://schemas.openxmlformats.org/officeDocument/2006/relationships/image" Target="../media/image331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340.png"/><Relationship Id="rId30" Type="http://schemas.openxmlformats.org/officeDocument/2006/relationships/customXml" Target="../ink/ink430.xml"/><Relationship Id="rId35" Type="http://schemas.openxmlformats.org/officeDocument/2006/relationships/image" Target="../media/image344.png"/><Relationship Id="rId8" Type="http://schemas.openxmlformats.org/officeDocument/2006/relationships/customXml" Target="../ink/ink41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2.png"/><Relationship Id="rId21" Type="http://schemas.openxmlformats.org/officeDocument/2006/relationships/image" Target="../media/image354.png"/><Relationship Id="rId42" Type="http://schemas.openxmlformats.org/officeDocument/2006/relationships/customXml" Target="../ink/ink453.xml"/><Relationship Id="rId63" Type="http://schemas.openxmlformats.org/officeDocument/2006/relationships/image" Target="../media/image375.png"/><Relationship Id="rId84" Type="http://schemas.openxmlformats.org/officeDocument/2006/relationships/customXml" Target="../ink/ink474.xml"/><Relationship Id="rId138" Type="http://schemas.openxmlformats.org/officeDocument/2006/relationships/customXml" Target="../ink/ink501.xml"/><Relationship Id="rId159" Type="http://schemas.openxmlformats.org/officeDocument/2006/relationships/image" Target="../media/image422.png"/><Relationship Id="rId107" Type="http://schemas.openxmlformats.org/officeDocument/2006/relationships/image" Target="../media/image397.png"/><Relationship Id="rId11" Type="http://schemas.openxmlformats.org/officeDocument/2006/relationships/image" Target="../media/image349.png"/><Relationship Id="rId32" Type="http://schemas.openxmlformats.org/officeDocument/2006/relationships/customXml" Target="../ink/ink448.xml"/><Relationship Id="rId53" Type="http://schemas.openxmlformats.org/officeDocument/2006/relationships/image" Target="../media/image370.png"/><Relationship Id="rId74" Type="http://schemas.openxmlformats.org/officeDocument/2006/relationships/customXml" Target="../ink/ink469.xml"/><Relationship Id="rId128" Type="http://schemas.openxmlformats.org/officeDocument/2006/relationships/customXml" Target="../ink/ink496.xml"/><Relationship Id="rId149" Type="http://schemas.openxmlformats.org/officeDocument/2006/relationships/image" Target="../media/image417.png"/><Relationship Id="rId5" Type="http://schemas.openxmlformats.org/officeDocument/2006/relationships/image" Target="../media/image346.png"/><Relationship Id="rId95" Type="http://schemas.openxmlformats.org/officeDocument/2006/relationships/image" Target="../media/image391.png"/><Relationship Id="rId22" Type="http://schemas.openxmlformats.org/officeDocument/2006/relationships/customXml" Target="../ink/ink443.xml"/><Relationship Id="rId43" Type="http://schemas.openxmlformats.org/officeDocument/2006/relationships/image" Target="../media/image365.png"/><Relationship Id="rId64" Type="http://schemas.openxmlformats.org/officeDocument/2006/relationships/customXml" Target="../ink/ink464.xml"/><Relationship Id="rId118" Type="http://schemas.openxmlformats.org/officeDocument/2006/relationships/customXml" Target="../ink/ink491.xml"/><Relationship Id="rId139" Type="http://schemas.openxmlformats.org/officeDocument/2006/relationships/image" Target="../media/image413.png"/><Relationship Id="rId80" Type="http://schemas.openxmlformats.org/officeDocument/2006/relationships/customXml" Target="../ink/ink472.xml"/><Relationship Id="rId85" Type="http://schemas.openxmlformats.org/officeDocument/2006/relationships/image" Target="../media/image386.png"/><Relationship Id="rId150" Type="http://schemas.openxmlformats.org/officeDocument/2006/relationships/customXml" Target="../ink/ink507.xml"/><Relationship Id="rId155" Type="http://schemas.openxmlformats.org/officeDocument/2006/relationships/image" Target="../media/image420.png"/><Relationship Id="rId12" Type="http://schemas.openxmlformats.org/officeDocument/2006/relationships/customXml" Target="../ink/ink438.xml"/><Relationship Id="rId17" Type="http://schemas.openxmlformats.org/officeDocument/2006/relationships/image" Target="../media/image352.png"/><Relationship Id="rId33" Type="http://schemas.openxmlformats.org/officeDocument/2006/relationships/image" Target="../media/image360.png"/><Relationship Id="rId38" Type="http://schemas.openxmlformats.org/officeDocument/2006/relationships/customXml" Target="../ink/ink451.xml"/><Relationship Id="rId59" Type="http://schemas.openxmlformats.org/officeDocument/2006/relationships/image" Target="../media/image373.png"/><Relationship Id="rId103" Type="http://schemas.openxmlformats.org/officeDocument/2006/relationships/image" Target="../media/image395.png"/><Relationship Id="rId108" Type="http://schemas.openxmlformats.org/officeDocument/2006/relationships/customXml" Target="../ink/ink486.xml"/><Relationship Id="rId124" Type="http://schemas.openxmlformats.org/officeDocument/2006/relationships/customXml" Target="../ink/ink494.xml"/><Relationship Id="rId129" Type="http://schemas.openxmlformats.org/officeDocument/2006/relationships/image" Target="../media/image408.png"/><Relationship Id="rId54" Type="http://schemas.openxmlformats.org/officeDocument/2006/relationships/customXml" Target="../ink/ink459.xml"/><Relationship Id="rId70" Type="http://schemas.openxmlformats.org/officeDocument/2006/relationships/customXml" Target="../ink/ink467.xml"/><Relationship Id="rId75" Type="http://schemas.openxmlformats.org/officeDocument/2006/relationships/image" Target="../media/image381.png"/><Relationship Id="rId91" Type="http://schemas.openxmlformats.org/officeDocument/2006/relationships/image" Target="../media/image389.png"/><Relationship Id="rId96" Type="http://schemas.openxmlformats.org/officeDocument/2006/relationships/customXml" Target="../ink/ink480.xml"/><Relationship Id="rId140" Type="http://schemas.openxmlformats.org/officeDocument/2006/relationships/customXml" Target="../ink/ink502.xml"/><Relationship Id="rId145" Type="http://schemas.openxmlformats.org/officeDocument/2006/relationships/image" Target="../media/image4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5.xml"/><Relationship Id="rId23" Type="http://schemas.openxmlformats.org/officeDocument/2006/relationships/image" Target="../media/image355.png"/><Relationship Id="rId28" Type="http://schemas.openxmlformats.org/officeDocument/2006/relationships/customXml" Target="../ink/ink446.xml"/><Relationship Id="rId49" Type="http://schemas.openxmlformats.org/officeDocument/2006/relationships/image" Target="../media/image368.png"/><Relationship Id="rId114" Type="http://schemas.openxmlformats.org/officeDocument/2006/relationships/customXml" Target="../ink/ink489.xml"/><Relationship Id="rId119" Type="http://schemas.openxmlformats.org/officeDocument/2006/relationships/image" Target="../media/image403.png"/><Relationship Id="rId44" Type="http://schemas.openxmlformats.org/officeDocument/2006/relationships/customXml" Target="../ink/ink454.xml"/><Relationship Id="rId60" Type="http://schemas.openxmlformats.org/officeDocument/2006/relationships/customXml" Target="../ink/ink462.xml"/><Relationship Id="rId65" Type="http://schemas.openxmlformats.org/officeDocument/2006/relationships/image" Target="../media/image376.png"/><Relationship Id="rId81" Type="http://schemas.openxmlformats.org/officeDocument/2006/relationships/image" Target="../media/image384.png"/><Relationship Id="rId86" Type="http://schemas.openxmlformats.org/officeDocument/2006/relationships/customXml" Target="../ink/ink475.xml"/><Relationship Id="rId130" Type="http://schemas.openxmlformats.org/officeDocument/2006/relationships/customXml" Target="../ink/ink497.xml"/><Relationship Id="rId135" Type="http://schemas.openxmlformats.org/officeDocument/2006/relationships/image" Target="../media/image411.png"/><Relationship Id="rId151" Type="http://schemas.openxmlformats.org/officeDocument/2006/relationships/image" Target="../media/image418.png"/><Relationship Id="rId156" Type="http://schemas.openxmlformats.org/officeDocument/2006/relationships/customXml" Target="../ink/ink510.xml"/><Relationship Id="rId13" Type="http://schemas.openxmlformats.org/officeDocument/2006/relationships/image" Target="../media/image350.png"/><Relationship Id="rId18" Type="http://schemas.openxmlformats.org/officeDocument/2006/relationships/customXml" Target="../ink/ink441.xml"/><Relationship Id="rId39" Type="http://schemas.openxmlformats.org/officeDocument/2006/relationships/image" Target="../media/image363.png"/><Relationship Id="rId109" Type="http://schemas.openxmlformats.org/officeDocument/2006/relationships/image" Target="../media/image398.png"/><Relationship Id="rId34" Type="http://schemas.openxmlformats.org/officeDocument/2006/relationships/customXml" Target="../ink/ink449.xml"/><Relationship Id="rId50" Type="http://schemas.openxmlformats.org/officeDocument/2006/relationships/customXml" Target="../ink/ink457.xml"/><Relationship Id="rId55" Type="http://schemas.openxmlformats.org/officeDocument/2006/relationships/image" Target="../media/image371.png"/><Relationship Id="rId76" Type="http://schemas.openxmlformats.org/officeDocument/2006/relationships/customXml" Target="../ink/ink470.xml"/><Relationship Id="rId97" Type="http://schemas.openxmlformats.org/officeDocument/2006/relationships/image" Target="../media/image392.png"/><Relationship Id="rId104" Type="http://schemas.openxmlformats.org/officeDocument/2006/relationships/customXml" Target="../ink/ink484.xml"/><Relationship Id="rId120" Type="http://schemas.openxmlformats.org/officeDocument/2006/relationships/customXml" Target="../ink/ink492.xml"/><Relationship Id="rId125" Type="http://schemas.openxmlformats.org/officeDocument/2006/relationships/image" Target="../media/image406.png"/><Relationship Id="rId141" Type="http://schemas.openxmlformats.org/officeDocument/2006/relationships/image" Target="../media/image414.png"/><Relationship Id="rId146" Type="http://schemas.openxmlformats.org/officeDocument/2006/relationships/customXml" Target="../ink/ink505.xml"/><Relationship Id="rId7" Type="http://schemas.openxmlformats.org/officeDocument/2006/relationships/image" Target="../media/image347.png"/><Relationship Id="rId71" Type="http://schemas.openxmlformats.org/officeDocument/2006/relationships/image" Target="../media/image379.png"/><Relationship Id="rId92" Type="http://schemas.openxmlformats.org/officeDocument/2006/relationships/customXml" Target="../ink/ink478.xml"/><Relationship Id="rId2" Type="http://schemas.openxmlformats.org/officeDocument/2006/relationships/customXml" Target="../ink/ink433.xml"/><Relationship Id="rId29" Type="http://schemas.openxmlformats.org/officeDocument/2006/relationships/image" Target="../media/image358.png"/><Relationship Id="rId24" Type="http://schemas.openxmlformats.org/officeDocument/2006/relationships/customXml" Target="../ink/ink444.xml"/><Relationship Id="rId40" Type="http://schemas.openxmlformats.org/officeDocument/2006/relationships/customXml" Target="../ink/ink452.xml"/><Relationship Id="rId45" Type="http://schemas.openxmlformats.org/officeDocument/2006/relationships/image" Target="../media/image366.png"/><Relationship Id="rId66" Type="http://schemas.openxmlformats.org/officeDocument/2006/relationships/customXml" Target="../ink/ink465.xml"/><Relationship Id="rId87" Type="http://schemas.openxmlformats.org/officeDocument/2006/relationships/image" Target="../media/image387.png"/><Relationship Id="rId110" Type="http://schemas.openxmlformats.org/officeDocument/2006/relationships/customXml" Target="../ink/ink487.xml"/><Relationship Id="rId115" Type="http://schemas.openxmlformats.org/officeDocument/2006/relationships/image" Target="../media/image401.png"/><Relationship Id="rId131" Type="http://schemas.openxmlformats.org/officeDocument/2006/relationships/image" Target="../media/image409.png"/><Relationship Id="rId136" Type="http://schemas.openxmlformats.org/officeDocument/2006/relationships/customXml" Target="../ink/ink500.xml"/><Relationship Id="rId157" Type="http://schemas.openxmlformats.org/officeDocument/2006/relationships/image" Target="../media/image421.png"/><Relationship Id="rId61" Type="http://schemas.openxmlformats.org/officeDocument/2006/relationships/image" Target="../media/image374.png"/><Relationship Id="rId82" Type="http://schemas.openxmlformats.org/officeDocument/2006/relationships/customXml" Target="../ink/ink473.xml"/><Relationship Id="rId152" Type="http://schemas.openxmlformats.org/officeDocument/2006/relationships/customXml" Target="../ink/ink508.xml"/><Relationship Id="rId19" Type="http://schemas.openxmlformats.org/officeDocument/2006/relationships/image" Target="../media/image353.png"/><Relationship Id="rId14" Type="http://schemas.openxmlformats.org/officeDocument/2006/relationships/customXml" Target="../ink/ink439.xml"/><Relationship Id="rId30" Type="http://schemas.openxmlformats.org/officeDocument/2006/relationships/customXml" Target="../ink/ink447.xml"/><Relationship Id="rId35" Type="http://schemas.openxmlformats.org/officeDocument/2006/relationships/image" Target="../media/image361.png"/><Relationship Id="rId56" Type="http://schemas.openxmlformats.org/officeDocument/2006/relationships/customXml" Target="../ink/ink460.xml"/><Relationship Id="rId77" Type="http://schemas.openxmlformats.org/officeDocument/2006/relationships/image" Target="../media/image382.png"/><Relationship Id="rId100" Type="http://schemas.openxmlformats.org/officeDocument/2006/relationships/customXml" Target="../ink/ink482.xml"/><Relationship Id="rId105" Type="http://schemas.openxmlformats.org/officeDocument/2006/relationships/image" Target="../media/image396.png"/><Relationship Id="rId126" Type="http://schemas.openxmlformats.org/officeDocument/2006/relationships/customXml" Target="../ink/ink495.xml"/><Relationship Id="rId147" Type="http://schemas.openxmlformats.org/officeDocument/2006/relationships/image" Target="../media/image416.png"/><Relationship Id="rId8" Type="http://schemas.openxmlformats.org/officeDocument/2006/relationships/customXml" Target="../ink/ink436.xml"/><Relationship Id="rId51" Type="http://schemas.openxmlformats.org/officeDocument/2006/relationships/image" Target="../media/image369.png"/><Relationship Id="rId72" Type="http://schemas.openxmlformats.org/officeDocument/2006/relationships/customXml" Target="../ink/ink468.xml"/><Relationship Id="rId93" Type="http://schemas.openxmlformats.org/officeDocument/2006/relationships/image" Target="../media/image390.png"/><Relationship Id="rId98" Type="http://schemas.openxmlformats.org/officeDocument/2006/relationships/customXml" Target="../ink/ink481.xml"/><Relationship Id="rId121" Type="http://schemas.openxmlformats.org/officeDocument/2006/relationships/image" Target="../media/image404.png"/><Relationship Id="rId142" Type="http://schemas.openxmlformats.org/officeDocument/2006/relationships/customXml" Target="../ink/ink503.xml"/><Relationship Id="rId3" Type="http://schemas.openxmlformats.org/officeDocument/2006/relationships/image" Target="../media/image345.png"/><Relationship Id="rId25" Type="http://schemas.openxmlformats.org/officeDocument/2006/relationships/image" Target="../media/image356.png"/><Relationship Id="rId46" Type="http://schemas.openxmlformats.org/officeDocument/2006/relationships/customXml" Target="../ink/ink455.xml"/><Relationship Id="rId67" Type="http://schemas.openxmlformats.org/officeDocument/2006/relationships/image" Target="../media/image377.png"/><Relationship Id="rId116" Type="http://schemas.openxmlformats.org/officeDocument/2006/relationships/customXml" Target="../ink/ink490.xml"/><Relationship Id="rId137" Type="http://schemas.openxmlformats.org/officeDocument/2006/relationships/image" Target="../media/image412.png"/><Relationship Id="rId158" Type="http://schemas.openxmlformats.org/officeDocument/2006/relationships/customXml" Target="../ink/ink511.xml"/><Relationship Id="rId20" Type="http://schemas.openxmlformats.org/officeDocument/2006/relationships/customXml" Target="../ink/ink442.xml"/><Relationship Id="rId41" Type="http://schemas.openxmlformats.org/officeDocument/2006/relationships/image" Target="../media/image364.png"/><Relationship Id="rId62" Type="http://schemas.openxmlformats.org/officeDocument/2006/relationships/customXml" Target="../ink/ink463.xml"/><Relationship Id="rId83" Type="http://schemas.openxmlformats.org/officeDocument/2006/relationships/image" Target="../media/image385.png"/><Relationship Id="rId88" Type="http://schemas.openxmlformats.org/officeDocument/2006/relationships/customXml" Target="../ink/ink476.xml"/><Relationship Id="rId111" Type="http://schemas.openxmlformats.org/officeDocument/2006/relationships/image" Target="../media/image399.png"/><Relationship Id="rId132" Type="http://schemas.openxmlformats.org/officeDocument/2006/relationships/customXml" Target="../ink/ink498.xml"/><Relationship Id="rId153" Type="http://schemas.openxmlformats.org/officeDocument/2006/relationships/image" Target="../media/image419.png"/><Relationship Id="rId15" Type="http://schemas.openxmlformats.org/officeDocument/2006/relationships/image" Target="../media/image351.png"/><Relationship Id="rId36" Type="http://schemas.openxmlformats.org/officeDocument/2006/relationships/customXml" Target="../ink/ink450.xml"/><Relationship Id="rId57" Type="http://schemas.openxmlformats.org/officeDocument/2006/relationships/image" Target="../media/image372.png"/><Relationship Id="rId106" Type="http://schemas.openxmlformats.org/officeDocument/2006/relationships/customXml" Target="../ink/ink485.xml"/><Relationship Id="rId127" Type="http://schemas.openxmlformats.org/officeDocument/2006/relationships/image" Target="../media/image407.png"/><Relationship Id="rId10" Type="http://schemas.openxmlformats.org/officeDocument/2006/relationships/customXml" Target="../ink/ink437.xml"/><Relationship Id="rId31" Type="http://schemas.openxmlformats.org/officeDocument/2006/relationships/image" Target="../media/image359.png"/><Relationship Id="rId52" Type="http://schemas.openxmlformats.org/officeDocument/2006/relationships/customXml" Target="../ink/ink458.xml"/><Relationship Id="rId73" Type="http://schemas.openxmlformats.org/officeDocument/2006/relationships/image" Target="../media/image380.png"/><Relationship Id="rId78" Type="http://schemas.openxmlformats.org/officeDocument/2006/relationships/customXml" Target="../ink/ink471.xml"/><Relationship Id="rId94" Type="http://schemas.openxmlformats.org/officeDocument/2006/relationships/customXml" Target="../ink/ink479.xml"/><Relationship Id="rId99" Type="http://schemas.openxmlformats.org/officeDocument/2006/relationships/image" Target="../media/image393.png"/><Relationship Id="rId101" Type="http://schemas.openxmlformats.org/officeDocument/2006/relationships/image" Target="../media/image394.png"/><Relationship Id="rId122" Type="http://schemas.openxmlformats.org/officeDocument/2006/relationships/customXml" Target="../ink/ink493.xml"/><Relationship Id="rId143" Type="http://schemas.openxmlformats.org/officeDocument/2006/relationships/image" Target="../media/image252.png"/><Relationship Id="rId148" Type="http://schemas.openxmlformats.org/officeDocument/2006/relationships/customXml" Target="../ink/ink506.xml"/><Relationship Id="rId4" Type="http://schemas.openxmlformats.org/officeDocument/2006/relationships/customXml" Target="../ink/ink434.xml"/><Relationship Id="rId9" Type="http://schemas.openxmlformats.org/officeDocument/2006/relationships/image" Target="../media/image348.png"/><Relationship Id="rId26" Type="http://schemas.openxmlformats.org/officeDocument/2006/relationships/customXml" Target="../ink/ink445.xml"/><Relationship Id="rId47" Type="http://schemas.openxmlformats.org/officeDocument/2006/relationships/image" Target="../media/image367.png"/><Relationship Id="rId68" Type="http://schemas.openxmlformats.org/officeDocument/2006/relationships/customXml" Target="../ink/ink466.xml"/><Relationship Id="rId89" Type="http://schemas.openxmlformats.org/officeDocument/2006/relationships/image" Target="../media/image388.png"/><Relationship Id="rId112" Type="http://schemas.openxmlformats.org/officeDocument/2006/relationships/customXml" Target="../ink/ink488.xml"/><Relationship Id="rId133" Type="http://schemas.openxmlformats.org/officeDocument/2006/relationships/image" Target="../media/image410.png"/><Relationship Id="rId154" Type="http://schemas.openxmlformats.org/officeDocument/2006/relationships/customXml" Target="../ink/ink509.xml"/><Relationship Id="rId16" Type="http://schemas.openxmlformats.org/officeDocument/2006/relationships/customXml" Target="../ink/ink440.xml"/><Relationship Id="rId37" Type="http://schemas.openxmlformats.org/officeDocument/2006/relationships/image" Target="../media/image362.png"/><Relationship Id="rId58" Type="http://schemas.openxmlformats.org/officeDocument/2006/relationships/customXml" Target="../ink/ink461.xml"/><Relationship Id="rId79" Type="http://schemas.openxmlformats.org/officeDocument/2006/relationships/image" Target="../media/image383.png"/><Relationship Id="rId102" Type="http://schemas.openxmlformats.org/officeDocument/2006/relationships/customXml" Target="../ink/ink483.xml"/><Relationship Id="rId123" Type="http://schemas.openxmlformats.org/officeDocument/2006/relationships/image" Target="../media/image405.png"/><Relationship Id="rId144" Type="http://schemas.openxmlformats.org/officeDocument/2006/relationships/customXml" Target="../ink/ink504.xml"/><Relationship Id="rId90" Type="http://schemas.openxmlformats.org/officeDocument/2006/relationships/customXml" Target="../ink/ink477.xml"/><Relationship Id="rId27" Type="http://schemas.openxmlformats.org/officeDocument/2006/relationships/image" Target="../media/image357.png"/><Relationship Id="rId48" Type="http://schemas.openxmlformats.org/officeDocument/2006/relationships/customXml" Target="../ink/ink456.xml"/><Relationship Id="rId69" Type="http://schemas.openxmlformats.org/officeDocument/2006/relationships/image" Target="../media/image378.png"/><Relationship Id="rId113" Type="http://schemas.openxmlformats.org/officeDocument/2006/relationships/image" Target="../media/image400.png"/><Relationship Id="rId134" Type="http://schemas.openxmlformats.org/officeDocument/2006/relationships/customXml" Target="../ink/ink49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4.xml"/><Relationship Id="rId21" Type="http://schemas.openxmlformats.org/officeDocument/2006/relationships/image" Target="../media/image432.png"/><Relationship Id="rId42" Type="http://schemas.openxmlformats.org/officeDocument/2006/relationships/customXml" Target="../ink/ink532.xml"/><Relationship Id="rId47" Type="http://schemas.openxmlformats.org/officeDocument/2006/relationships/image" Target="../media/image446.png"/><Relationship Id="rId63" Type="http://schemas.openxmlformats.org/officeDocument/2006/relationships/image" Target="../media/image454.png"/><Relationship Id="rId68" Type="http://schemas.openxmlformats.org/officeDocument/2006/relationships/customXml" Target="../ink/ink545.xml"/><Relationship Id="rId84" Type="http://schemas.openxmlformats.org/officeDocument/2006/relationships/customXml" Target="../ink/ink553.xml"/><Relationship Id="rId89" Type="http://schemas.openxmlformats.org/officeDocument/2006/relationships/image" Target="../media/image468.png"/><Relationship Id="rId112" Type="http://schemas.openxmlformats.org/officeDocument/2006/relationships/customXml" Target="../ink/ink567.xml"/><Relationship Id="rId16" Type="http://schemas.openxmlformats.org/officeDocument/2006/relationships/customXml" Target="../ink/ink519.xml"/><Relationship Id="rId107" Type="http://schemas.openxmlformats.org/officeDocument/2006/relationships/image" Target="../media/image477.png"/><Relationship Id="rId11" Type="http://schemas.openxmlformats.org/officeDocument/2006/relationships/image" Target="../media/image427.png"/><Relationship Id="rId32" Type="http://schemas.openxmlformats.org/officeDocument/2006/relationships/customXml" Target="../ink/ink527.xml"/><Relationship Id="rId37" Type="http://schemas.openxmlformats.org/officeDocument/2006/relationships/image" Target="../media/image441.png"/><Relationship Id="rId53" Type="http://schemas.openxmlformats.org/officeDocument/2006/relationships/image" Target="../media/image449.png"/><Relationship Id="rId58" Type="http://schemas.openxmlformats.org/officeDocument/2006/relationships/customXml" Target="../ink/ink540.xml"/><Relationship Id="rId74" Type="http://schemas.openxmlformats.org/officeDocument/2006/relationships/customXml" Target="../ink/ink548.xml"/><Relationship Id="rId79" Type="http://schemas.openxmlformats.org/officeDocument/2006/relationships/image" Target="../media/image463.png"/><Relationship Id="rId102" Type="http://schemas.openxmlformats.org/officeDocument/2006/relationships/customXml" Target="../ink/ink562.xml"/><Relationship Id="rId5" Type="http://schemas.openxmlformats.org/officeDocument/2006/relationships/image" Target="../media/image424.png"/><Relationship Id="rId90" Type="http://schemas.openxmlformats.org/officeDocument/2006/relationships/customXml" Target="../ink/ink556.xml"/><Relationship Id="rId95" Type="http://schemas.openxmlformats.org/officeDocument/2006/relationships/image" Target="../media/image471.png"/><Relationship Id="rId22" Type="http://schemas.openxmlformats.org/officeDocument/2006/relationships/customXml" Target="../ink/ink522.xml"/><Relationship Id="rId27" Type="http://schemas.openxmlformats.org/officeDocument/2006/relationships/image" Target="../media/image435.png"/><Relationship Id="rId43" Type="http://schemas.openxmlformats.org/officeDocument/2006/relationships/image" Target="../media/image444.png"/><Relationship Id="rId48" Type="http://schemas.openxmlformats.org/officeDocument/2006/relationships/customXml" Target="../ink/ink535.xml"/><Relationship Id="rId64" Type="http://schemas.openxmlformats.org/officeDocument/2006/relationships/customXml" Target="../ink/ink543.xml"/><Relationship Id="rId69" Type="http://schemas.openxmlformats.org/officeDocument/2006/relationships/image" Target="../media/image458.png"/><Relationship Id="rId113" Type="http://schemas.openxmlformats.org/officeDocument/2006/relationships/image" Target="../media/image480.png"/><Relationship Id="rId80" Type="http://schemas.openxmlformats.org/officeDocument/2006/relationships/customXml" Target="../ink/ink551.xml"/><Relationship Id="rId85" Type="http://schemas.openxmlformats.org/officeDocument/2006/relationships/image" Target="../media/image466.png"/><Relationship Id="rId12" Type="http://schemas.openxmlformats.org/officeDocument/2006/relationships/customXml" Target="../ink/ink517.xml"/><Relationship Id="rId17" Type="http://schemas.openxmlformats.org/officeDocument/2006/relationships/image" Target="../media/image430.png"/><Relationship Id="rId33" Type="http://schemas.openxmlformats.org/officeDocument/2006/relationships/image" Target="../media/image438.png"/><Relationship Id="rId38" Type="http://schemas.openxmlformats.org/officeDocument/2006/relationships/customXml" Target="../ink/ink530.xml"/><Relationship Id="rId59" Type="http://schemas.openxmlformats.org/officeDocument/2006/relationships/image" Target="../media/image452.png"/><Relationship Id="rId103" Type="http://schemas.openxmlformats.org/officeDocument/2006/relationships/image" Target="../media/image475.png"/><Relationship Id="rId108" Type="http://schemas.openxmlformats.org/officeDocument/2006/relationships/customXml" Target="../ink/ink565.xml"/><Relationship Id="rId54" Type="http://schemas.openxmlformats.org/officeDocument/2006/relationships/customXml" Target="../ink/ink538.xml"/><Relationship Id="rId70" Type="http://schemas.openxmlformats.org/officeDocument/2006/relationships/customXml" Target="../ink/ink546.xml"/><Relationship Id="rId75" Type="http://schemas.openxmlformats.org/officeDocument/2006/relationships/image" Target="../media/image461.png"/><Relationship Id="rId91" Type="http://schemas.openxmlformats.org/officeDocument/2006/relationships/image" Target="../media/image469.png"/><Relationship Id="rId96" Type="http://schemas.openxmlformats.org/officeDocument/2006/relationships/customXml" Target="../ink/ink5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4.xml"/><Relationship Id="rId15" Type="http://schemas.openxmlformats.org/officeDocument/2006/relationships/image" Target="../media/image429.png"/><Relationship Id="rId23" Type="http://schemas.openxmlformats.org/officeDocument/2006/relationships/image" Target="../media/image433.png"/><Relationship Id="rId28" Type="http://schemas.openxmlformats.org/officeDocument/2006/relationships/customXml" Target="../ink/ink525.xml"/><Relationship Id="rId36" Type="http://schemas.openxmlformats.org/officeDocument/2006/relationships/customXml" Target="../ink/ink529.xml"/><Relationship Id="rId49" Type="http://schemas.openxmlformats.org/officeDocument/2006/relationships/image" Target="../media/image447.png"/><Relationship Id="rId57" Type="http://schemas.openxmlformats.org/officeDocument/2006/relationships/image" Target="../media/image451.png"/><Relationship Id="rId106" Type="http://schemas.openxmlformats.org/officeDocument/2006/relationships/customXml" Target="../ink/ink564.xml"/><Relationship Id="rId10" Type="http://schemas.openxmlformats.org/officeDocument/2006/relationships/customXml" Target="../ink/ink516.xml"/><Relationship Id="rId31" Type="http://schemas.openxmlformats.org/officeDocument/2006/relationships/image" Target="../media/image437.png"/><Relationship Id="rId44" Type="http://schemas.openxmlformats.org/officeDocument/2006/relationships/customXml" Target="../ink/ink533.xml"/><Relationship Id="rId52" Type="http://schemas.openxmlformats.org/officeDocument/2006/relationships/customXml" Target="../ink/ink537.xml"/><Relationship Id="rId60" Type="http://schemas.openxmlformats.org/officeDocument/2006/relationships/customXml" Target="../ink/ink541.xml"/><Relationship Id="rId65" Type="http://schemas.openxmlformats.org/officeDocument/2006/relationships/image" Target="../media/image456.png"/><Relationship Id="rId73" Type="http://schemas.openxmlformats.org/officeDocument/2006/relationships/image" Target="../media/image460.png"/><Relationship Id="rId78" Type="http://schemas.openxmlformats.org/officeDocument/2006/relationships/customXml" Target="../ink/ink550.xml"/><Relationship Id="rId81" Type="http://schemas.openxmlformats.org/officeDocument/2006/relationships/image" Target="../media/image464.png"/><Relationship Id="rId86" Type="http://schemas.openxmlformats.org/officeDocument/2006/relationships/customXml" Target="../ink/ink554.xml"/><Relationship Id="rId94" Type="http://schemas.openxmlformats.org/officeDocument/2006/relationships/customXml" Target="../ink/ink558.xml"/><Relationship Id="rId99" Type="http://schemas.openxmlformats.org/officeDocument/2006/relationships/image" Target="../media/image473.png"/><Relationship Id="rId101" Type="http://schemas.openxmlformats.org/officeDocument/2006/relationships/image" Target="../media/image474.png"/><Relationship Id="rId4" Type="http://schemas.openxmlformats.org/officeDocument/2006/relationships/customXml" Target="../ink/ink513.xml"/><Relationship Id="rId9" Type="http://schemas.openxmlformats.org/officeDocument/2006/relationships/image" Target="../media/image426.png"/><Relationship Id="rId13" Type="http://schemas.openxmlformats.org/officeDocument/2006/relationships/image" Target="../media/image428.png"/><Relationship Id="rId18" Type="http://schemas.openxmlformats.org/officeDocument/2006/relationships/customXml" Target="../ink/ink520.xml"/><Relationship Id="rId39" Type="http://schemas.openxmlformats.org/officeDocument/2006/relationships/image" Target="../media/image442.png"/><Relationship Id="rId109" Type="http://schemas.openxmlformats.org/officeDocument/2006/relationships/image" Target="../media/image478.png"/><Relationship Id="rId34" Type="http://schemas.openxmlformats.org/officeDocument/2006/relationships/customXml" Target="../ink/ink528.xml"/><Relationship Id="rId50" Type="http://schemas.openxmlformats.org/officeDocument/2006/relationships/customXml" Target="../ink/ink536.xml"/><Relationship Id="rId55" Type="http://schemas.openxmlformats.org/officeDocument/2006/relationships/image" Target="../media/image450.png"/><Relationship Id="rId76" Type="http://schemas.openxmlformats.org/officeDocument/2006/relationships/customXml" Target="../ink/ink549.xml"/><Relationship Id="rId97" Type="http://schemas.openxmlformats.org/officeDocument/2006/relationships/image" Target="../media/image472.png"/><Relationship Id="rId104" Type="http://schemas.openxmlformats.org/officeDocument/2006/relationships/customXml" Target="../ink/ink563.xml"/><Relationship Id="rId7" Type="http://schemas.openxmlformats.org/officeDocument/2006/relationships/image" Target="../media/image425.png"/><Relationship Id="rId71" Type="http://schemas.openxmlformats.org/officeDocument/2006/relationships/image" Target="../media/image459.png"/><Relationship Id="rId92" Type="http://schemas.openxmlformats.org/officeDocument/2006/relationships/customXml" Target="../ink/ink557.xml"/><Relationship Id="rId2" Type="http://schemas.openxmlformats.org/officeDocument/2006/relationships/customXml" Target="../ink/ink512.xml"/><Relationship Id="rId29" Type="http://schemas.openxmlformats.org/officeDocument/2006/relationships/image" Target="../media/image436.png"/><Relationship Id="rId24" Type="http://schemas.openxmlformats.org/officeDocument/2006/relationships/customXml" Target="../ink/ink523.xml"/><Relationship Id="rId40" Type="http://schemas.openxmlformats.org/officeDocument/2006/relationships/customXml" Target="../ink/ink531.xml"/><Relationship Id="rId45" Type="http://schemas.openxmlformats.org/officeDocument/2006/relationships/image" Target="../media/image445.png"/><Relationship Id="rId66" Type="http://schemas.openxmlformats.org/officeDocument/2006/relationships/customXml" Target="../ink/ink544.xml"/><Relationship Id="rId87" Type="http://schemas.openxmlformats.org/officeDocument/2006/relationships/image" Target="../media/image467.png"/><Relationship Id="rId110" Type="http://schemas.openxmlformats.org/officeDocument/2006/relationships/customXml" Target="../ink/ink566.xml"/><Relationship Id="rId61" Type="http://schemas.openxmlformats.org/officeDocument/2006/relationships/image" Target="../media/image453.png"/><Relationship Id="rId82" Type="http://schemas.openxmlformats.org/officeDocument/2006/relationships/customXml" Target="../ink/ink552.xml"/><Relationship Id="rId19" Type="http://schemas.openxmlformats.org/officeDocument/2006/relationships/image" Target="../media/image431.png"/><Relationship Id="rId14" Type="http://schemas.openxmlformats.org/officeDocument/2006/relationships/customXml" Target="../ink/ink518.xml"/><Relationship Id="rId30" Type="http://schemas.openxmlformats.org/officeDocument/2006/relationships/customXml" Target="../ink/ink526.xml"/><Relationship Id="rId35" Type="http://schemas.openxmlformats.org/officeDocument/2006/relationships/image" Target="../media/image440.png"/><Relationship Id="rId56" Type="http://schemas.openxmlformats.org/officeDocument/2006/relationships/customXml" Target="../ink/ink539.xml"/><Relationship Id="rId77" Type="http://schemas.openxmlformats.org/officeDocument/2006/relationships/image" Target="../media/image462.png"/><Relationship Id="rId100" Type="http://schemas.openxmlformats.org/officeDocument/2006/relationships/customXml" Target="../ink/ink561.xml"/><Relationship Id="rId105" Type="http://schemas.openxmlformats.org/officeDocument/2006/relationships/image" Target="../media/image476.png"/><Relationship Id="rId8" Type="http://schemas.openxmlformats.org/officeDocument/2006/relationships/customXml" Target="../ink/ink515.xml"/><Relationship Id="rId51" Type="http://schemas.openxmlformats.org/officeDocument/2006/relationships/image" Target="../media/image448.png"/><Relationship Id="rId72" Type="http://schemas.openxmlformats.org/officeDocument/2006/relationships/customXml" Target="../ink/ink547.xml"/><Relationship Id="rId93" Type="http://schemas.openxmlformats.org/officeDocument/2006/relationships/image" Target="../media/image470.png"/><Relationship Id="rId98" Type="http://schemas.openxmlformats.org/officeDocument/2006/relationships/customXml" Target="../ink/ink560.xml"/><Relationship Id="rId3" Type="http://schemas.openxmlformats.org/officeDocument/2006/relationships/image" Target="../media/image423.png"/><Relationship Id="rId25" Type="http://schemas.openxmlformats.org/officeDocument/2006/relationships/image" Target="../media/image434.png"/><Relationship Id="rId46" Type="http://schemas.openxmlformats.org/officeDocument/2006/relationships/customXml" Target="../ink/ink534.xml"/><Relationship Id="rId67" Type="http://schemas.openxmlformats.org/officeDocument/2006/relationships/image" Target="../media/image457.png"/><Relationship Id="rId20" Type="http://schemas.openxmlformats.org/officeDocument/2006/relationships/customXml" Target="../ink/ink521.xml"/><Relationship Id="rId41" Type="http://schemas.openxmlformats.org/officeDocument/2006/relationships/image" Target="../media/image443.png"/><Relationship Id="rId62" Type="http://schemas.openxmlformats.org/officeDocument/2006/relationships/customXml" Target="../ink/ink542.xml"/><Relationship Id="rId83" Type="http://schemas.openxmlformats.org/officeDocument/2006/relationships/image" Target="../media/image465.png"/><Relationship Id="rId88" Type="http://schemas.openxmlformats.org/officeDocument/2006/relationships/customXml" Target="../ink/ink555.xml"/><Relationship Id="rId111" Type="http://schemas.openxmlformats.org/officeDocument/2006/relationships/image" Target="../media/image4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customXml" Target="../ink/ink56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6F4349-B88F-4799-B27A-8DF2E9EF667A}"/>
                  </a:ext>
                </a:extLst>
              </p14:cNvPr>
              <p14:cNvContentPartPr/>
              <p14:nvPr/>
            </p14:nvContentPartPr>
            <p14:xfrm>
              <a:off x="2144773" y="462293"/>
              <a:ext cx="325440" cy="14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6F4349-B88F-4799-B27A-8DF2E9EF66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6133" y="453653"/>
                <a:ext cx="343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B29071-4191-4FD5-AA91-6058E416535F}"/>
                  </a:ext>
                </a:extLst>
              </p14:cNvPr>
              <p14:cNvContentPartPr/>
              <p14:nvPr/>
            </p14:nvContentPartPr>
            <p14:xfrm>
              <a:off x="2583253" y="356453"/>
              <a:ext cx="267120" cy="41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B29071-4191-4FD5-AA91-6058E4165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613" y="347453"/>
                <a:ext cx="2847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C481105-E490-497A-A08F-0CF5B0B8CDEA}"/>
                  </a:ext>
                </a:extLst>
              </p14:cNvPr>
              <p14:cNvContentPartPr/>
              <p14:nvPr/>
            </p14:nvContentPartPr>
            <p14:xfrm>
              <a:off x="6609853" y="316493"/>
              <a:ext cx="16200" cy="1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C481105-E490-497A-A08F-0CF5B0B8CD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1213" y="307853"/>
                <a:ext cx="338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227878-D655-4EFE-8CFB-4FD8BAFAE54E}"/>
                  </a:ext>
                </a:extLst>
              </p14:cNvPr>
              <p14:cNvContentPartPr/>
              <p14:nvPr/>
            </p14:nvContentPartPr>
            <p14:xfrm>
              <a:off x="6397813" y="376973"/>
              <a:ext cx="915840" cy="231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227878-D655-4EFE-8CFB-4FD8BAFAE5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8813" y="368333"/>
                <a:ext cx="9334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485B44-24C3-4F7B-A373-AE23F438AD2D}"/>
                  </a:ext>
                </a:extLst>
              </p14:cNvPr>
              <p14:cNvContentPartPr/>
              <p14:nvPr/>
            </p14:nvContentPartPr>
            <p14:xfrm>
              <a:off x="3846133" y="321533"/>
              <a:ext cx="2327040" cy="32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485B44-24C3-4F7B-A373-AE23F438AD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7493" y="312893"/>
                <a:ext cx="23446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387166-AB75-41A9-983B-2E1AA55135ED}"/>
                  </a:ext>
                </a:extLst>
              </p14:cNvPr>
              <p14:cNvContentPartPr/>
              <p14:nvPr/>
            </p14:nvContentPartPr>
            <p14:xfrm>
              <a:off x="3169693" y="482453"/>
              <a:ext cx="467280" cy="12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387166-AB75-41A9-983B-2E1AA55135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0693" y="473453"/>
                <a:ext cx="4849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82FD211-A2C9-4D76-8145-7735600807F6}"/>
                  </a:ext>
                </a:extLst>
              </p14:cNvPr>
              <p14:cNvContentPartPr/>
              <p14:nvPr/>
            </p14:nvContentPartPr>
            <p14:xfrm>
              <a:off x="980173" y="405053"/>
              <a:ext cx="897120" cy="23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82FD211-A2C9-4D76-8145-7735600807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1173" y="396413"/>
                <a:ext cx="914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4F1DD79-D1D8-4A10-994F-B4BB622D13BE}"/>
                  </a:ext>
                </a:extLst>
              </p14:cNvPr>
              <p14:cNvContentPartPr/>
              <p14:nvPr/>
            </p14:nvContentPartPr>
            <p14:xfrm>
              <a:off x="7569253" y="379493"/>
              <a:ext cx="478440" cy="136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4F1DD79-D1D8-4A10-994F-B4BB622D13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60613" y="370853"/>
                <a:ext cx="496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18A3EC0-2277-4E4F-820A-FB9D6213EB68}"/>
                  </a:ext>
                </a:extLst>
              </p14:cNvPr>
              <p14:cNvContentPartPr/>
              <p14:nvPr/>
            </p14:nvContentPartPr>
            <p14:xfrm>
              <a:off x="8320213" y="282293"/>
              <a:ext cx="894240" cy="240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18A3EC0-2277-4E4F-820A-FB9D6213EB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11217" y="273653"/>
                <a:ext cx="911873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1B14603-EED6-448A-9B60-B8AC2E373737}"/>
                  </a:ext>
                </a:extLst>
              </p14:cNvPr>
              <p14:cNvContentPartPr/>
              <p14:nvPr/>
            </p14:nvContentPartPr>
            <p14:xfrm>
              <a:off x="9435853" y="394973"/>
              <a:ext cx="549720" cy="114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1B14603-EED6-448A-9B60-B8AC2E3737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26853" y="386306"/>
                <a:ext cx="567360" cy="131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F1A83F0-7C76-43CC-8984-4CE8C22364E2}"/>
                  </a:ext>
                </a:extLst>
              </p14:cNvPr>
              <p14:cNvContentPartPr/>
              <p14:nvPr/>
            </p14:nvContentPartPr>
            <p14:xfrm>
              <a:off x="10140373" y="406493"/>
              <a:ext cx="723960" cy="114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F1A83F0-7C76-43CC-8984-4CE8C22364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31729" y="397853"/>
                <a:ext cx="741609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F55284E-B4B4-4921-8861-71EBBB9E92CA}"/>
                  </a:ext>
                </a:extLst>
              </p14:cNvPr>
              <p14:cNvContentPartPr/>
              <p14:nvPr/>
            </p14:nvContentPartPr>
            <p14:xfrm>
              <a:off x="1606573" y="3215213"/>
              <a:ext cx="113760" cy="75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F55284E-B4B4-4921-8861-71EBBB9E92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7933" y="3206213"/>
                <a:ext cx="1314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03D7763-9995-4323-9635-E37EA1C86175}"/>
                  </a:ext>
                </a:extLst>
              </p14:cNvPr>
              <p14:cNvContentPartPr/>
              <p14:nvPr/>
            </p14:nvContentPartPr>
            <p14:xfrm>
              <a:off x="1925533" y="3063293"/>
              <a:ext cx="198360" cy="4312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03D7763-9995-4323-9635-E37EA1C861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6533" y="3054293"/>
                <a:ext cx="2160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37AB530-68DD-42E9-B9A1-9B6229D2D78C}"/>
                  </a:ext>
                </a:extLst>
              </p14:cNvPr>
              <p14:cNvContentPartPr/>
              <p14:nvPr/>
            </p14:nvContentPartPr>
            <p14:xfrm>
              <a:off x="2415853" y="3104693"/>
              <a:ext cx="278280" cy="2480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37AB530-68DD-42E9-B9A1-9B6229D2D7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07213" y="3096053"/>
                <a:ext cx="2959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F37AC4B2-D82E-41B4-A1D8-FA04FC425F1C}"/>
                  </a:ext>
                </a:extLst>
              </p14:cNvPr>
              <p14:cNvContentPartPr/>
              <p14:nvPr/>
            </p14:nvContentPartPr>
            <p14:xfrm>
              <a:off x="2821933" y="3217373"/>
              <a:ext cx="30240" cy="284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F37AC4B2-D82E-41B4-A1D8-FA04FC425F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3293" y="3208373"/>
                <a:ext cx="47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7D9F698-DF75-40DA-BDD9-7EF64A251B82}"/>
                  </a:ext>
                </a:extLst>
              </p14:cNvPr>
              <p14:cNvContentPartPr/>
              <p14:nvPr/>
            </p14:nvContentPartPr>
            <p14:xfrm>
              <a:off x="1618093" y="3344093"/>
              <a:ext cx="176400" cy="1339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7D9F698-DF75-40DA-BDD9-7EF64A251B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09453" y="3335093"/>
                <a:ext cx="1940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9E539ED-748A-45E8-B5F0-62380D160C7D}"/>
                  </a:ext>
                </a:extLst>
              </p14:cNvPr>
              <p14:cNvContentPartPr/>
              <p14:nvPr/>
            </p14:nvContentPartPr>
            <p14:xfrm>
              <a:off x="1201573" y="3242933"/>
              <a:ext cx="290520" cy="2865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9E539ED-748A-45E8-B5F0-62380D160C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92573" y="3234293"/>
                <a:ext cx="3081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70BC67D-B7D0-439D-B3F2-65E6F448F40C}"/>
                  </a:ext>
                </a:extLst>
              </p14:cNvPr>
              <p14:cNvContentPartPr/>
              <p14:nvPr/>
            </p14:nvContentPartPr>
            <p14:xfrm>
              <a:off x="624853" y="4488893"/>
              <a:ext cx="439560" cy="673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70BC67D-B7D0-439D-B3F2-65E6F448F4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5853" y="4479893"/>
                <a:ext cx="4572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A6C5A95-9E49-4E2C-B236-2FED90836023}"/>
                  </a:ext>
                </a:extLst>
              </p14:cNvPr>
              <p14:cNvContentPartPr/>
              <p14:nvPr/>
            </p14:nvContentPartPr>
            <p14:xfrm>
              <a:off x="1220653" y="4226813"/>
              <a:ext cx="16200" cy="147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A6C5A95-9E49-4E2C-B236-2FED908360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12013" y="4217813"/>
                <a:ext cx="33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5286824-3A6A-4E2D-BFFA-8A04F43BF833}"/>
                  </a:ext>
                </a:extLst>
              </p14:cNvPr>
              <p14:cNvContentPartPr/>
              <p14:nvPr/>
            </p14:nvContentPartPr>
            <p14:xfrm>
              <a:off x="1210933" y="4353893"/>
              <a:ext cx="25200" cy="154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5286824-3A6A-4E2D-BFFA-8A04F43BF83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02293" y="4344893"/>
                <a:ext cx="42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744A411-5BAA-443F-BBE7-5D4B8691A932}"/>
                  </a:ext>
                </a:extLst>
              </p14:cNvPr>
              <p14:cNvContentPartPr/>
              <p14:nvPr/>
            </p14:nvContentPartPr>
            <p14:xfrm>
              <a:off x="2571733" y="3917573"/>
              <a:ext cx="401040" cy="299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744A411-5BAA-443F-BBE7-5D4B8691A9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62733" y="3908933"/>
                <a:ext cx="418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9B2D5C1-A8D9-4FFD-B321-2B9CB1DFF58C}"/>
                  </a:ext>
                </a:extLst>
              </p14:cNvPr>
              <p14:cNvContentPartPr/>
              <p14:nvPr/>
            </p14:nvContentPartPr>
            <p14:xfrm>
              <a:off x="1605493" y="4071653"/>
              <a:ext cx="651960" cy="321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9B2D5C1-A8D9-4FFD-B321-2B9CB1DFF5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96493" y="4063013"/>
                <a:ext cx="6696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164DC17-1955-426D-B999-53D009A0DA20}"/>
                  </a:ext>
                </a:extLst>
              </p14:cNvPr>
              <p14:cNvContentPartPr/>
              <p14:nvPr/>
            </p14:nvContentPartPr>
            <p14:xfrm>
              <a:off x="644293" y="3956453"/>
              <a:ext cx="338760" cy="4597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164DC17-1955-426D-B999-53D009A0DA2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5293" y="3947453"/>
                <a:ext cx="3564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A802666-DB00-4261-91B4-968A6BA13BC1}"/>
                  </a:ext>
                </a:extLst>
              </p14:cNvPr>
              <p14:cNvContentPartPr/>
              <p14:nvPr/>
            </p14:nvContentPartPr>
            <p14:xfrm>
              <a:off x="4102813" y="4004333"/>
              <a:ext cx="112320" cy="1688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A802666-DB00-4261-91B4-968A6BA13B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94173" y="3995333"/>
                <a:ext cx="129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C39618A-FEAF-4836-BCEC-2A4CAEEB5278}"/>
                  </a:ext>
                </a:extLst>
              </p14:cNvPr>
              <p14:cNvContentPartPr/>
              <p14:nvPr/>
            </p14:nvContentPartPr>
            <p14:xfrm>
              <a:off x="4755133" y="3946373"/>
              <a:ext cx="623520" cy="2397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C39618A-FEAF-4836-BCEC-2A4CAEEB52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46133" y="3937733"/>
                <a:ext cx="641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6F8C392-B80C-463E-BB6E-C412B35832F9}"/>
                  </a:ext>
                </a:extLst>
              </p14:cNvPr>
              <p14:cNvContentPartPr/>
              <p14:nvPr/>
            </p14:nvContentPartPr>
            <p14:xfrm>
              <a:off x="4334653" y="3954653"/>
              <a:ext cx="209520" cy="2725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6F8C392-B80C-463E-BB6E-C412B35832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25653" y="3946013"/>
                <a:ext cx="227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201AAEC-B1ED-4707-B19B-F65335B3D9B4}"/>
                  </a:ext>
                </a:extLst>
              </p14:cNvPr>
              <p14:cNvContentPartPr/>
              <p14:nvPr/>
            </p14:nvContentPartPr>
            <p14:xfrm>
              <a:off x="3741733" y="4008653"/>
              <a:ext cx="117000" cy="3283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201AAEC-B1ED-4707-B19B-F65335B3D9B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33093" y="3999653"/>
                <a:ext cx="1346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47E268F-DAD3-486F-8335-CE7A9274C93D}"/>
                  </a:ext>
                </a:extLst>
              </p14:cNvPr>
              <p14:cNvContentPartPr/>
              <p14:nvPr/>
            </p14:nvContentPartPr>
            <p14:xfrm>
              <a:off x="3144493" y="3971213"/>
              <a:ext cx="487080" cy="307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47E268F-DAD3-486F-8335-CE7A9274C9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35493" y="3962573"/>
                <a:ext cx="5047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C5220F0-D083-473B-B7D7-030C5B431E52}"/>
                  </a:ext>
                </a:extLst>
              </p14:cNvPr>
              <p14:cNvContentPartPr/>
              <p14:nvPr/>
            </p14:nvContentPartPr>
            <p14:xfrm>
              <a:off x="7084333" y="3778973"/>
              <a:ext cx="217440" cy="2815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C5220F0-D083-473B-B7D7-030C5B431E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75333" y="3770333"/>
                <a:ext cx="235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B940A079-1B8B-49FC-BFF5-FF9CFF5A52A2}"/>
                  </a:ext>
                </a:extLst>
              </p14:cNvPr>
              <p14:cNvContentPartPr/>
              <p14:nvPr/>
            </p14:nvContentPartPr>
            <p14:xfrm>
              <a:off x="7420933" y="3895253"/>
              <a:ext cx="178920" cy="122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B940A079-1B8B-49FC-BFF5-FF9CFF5A52A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11933" y="3886613"/>
                <a:ext cx="1965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E142A55-F4D0-4CDE-9F8A-76E47819F23E}"/>
                  </a:ext>
                </a:extLst>
              </p14:cNvPr>
              <p14:cNvContentPartPr/>
              <p14:nvPr/>
            </p14:nvContentPartPr>
            <p14:xfrm>
              <a:off x="7468093" y="3949973"/>
              <a:ext cx="288360" cy="36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E142A55-F4D0-4CDE-9F8A-76E47819F2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59453" y="3941333"/>
                <a:ext cx="306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38C45BEB-F3DB-46C1-8886-DD6F3AD9F03F}"/>
                  </a:ext>
                </a:extLst>
              </p14:cNvPr>
              <p14:cNvContentPartPr/>
              <p14:nvPr/>
            </p14:nvContentPartPr>
            <p14:xfrm>
              <a:off x="9177013" y="3579893"/>
              <a:ext cx="614880" cy="3412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38C45BEB-F3DB-46C1-8886-DD6F3AD9F0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68373" y="3570893"/>
                <a:ext cx="6325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8B33D9A-723F-4CBB-8946-6EE86054E4BA}"/>
                  </a:ext>
                </a:extLst>
              </p14:cNvPr>
              <p14:cNvContentPartPr/>
              <p14:nvPr/>
            </p14:nvContentPartPr>
            <p14:xfrm>
              <a:off x="8354773" y="3726773"/>
              <a:ext cx="512280" cy="3034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8B33D9A-723F-4CBB-8946-6EE86054E4B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45773" y="3717773"/>
                <a:ext cx="5299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3AF6621-DA5C-47C1-B1AF-FDA7B6A1A4A7}"/>
                  </a:ext>
                </a:extLst>
              </p14:cNvPr>
              <p14:cNvContentPartPr/>
              <p14:nvPr/>
            </p14:nvContentPartPr>
            <p14:xfrm>
              <a:off x="8047333" y="3759533"/>
              <a:ext cx="187920" cy="2224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3AF6621-DA5C-47C1-B1AF-FDA7B6A1A4A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38693" y="3750893"/>
                <a:ext cx="2055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FA09EE4-CA4D-4F4B-AFA7-8B78F68FFEA8}"/>
                  </a:ext>
                </a:extLst>
              </p14:cNvPr>
              <p14:cNvContentPartPr/>
              <p14:nvPr/>
            </p14:nvContentPartPr>
            <p14:xfrm>
              <a:off x="6264973" y="3924053"/>
              <a:ext cx="491760" cy="2365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FA09EE4-CA4D-4F4B-AFA7-8B78F68FFE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55973" y="3915400"/>
                <a:ext cx="509400" cy="254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A14F7BE-107B-4053-B3ED-2CD08C4E07E8}"/>
                  </a:ext>
                </a:extLst>
              </p14:cNvPr>
              <p14:cNvContentPartPr/>
              <p14:nvPr/>
            </p14:nvContentPartPr>
            <p14:xfrm>
              <a:off x="5628853" y="3870053"/>
              <a:ext cx="540360" cy="3002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A14F7BE-107B-4053-B3ED-2CD08C4E07E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20213" y="3861413"/>
                <a:ext cx="558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484C80A-B430-49CA-B5E0-E2C3952337FF}"/>
                  </a:ext>
                </a:extLst>
              </p14:cNvPr>
              <p14:cNvContentPartPr/>
              <p14:nvPr/>
            </p14:nvContentPartPr>
            <p14:xfrm>
              <a:off x="10698373" y="3561893"/>
              <a:ext cx="219960" cy="3654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484C80A-B430-49CA-B5E0-E2C3952337F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89733" y="3553253"/>
                <a:ext cx="237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886A703-E181-49A5-8A5D-6556E7AA9EEB}"/>
                  </a:ext>
                </a:extLst>
              </p14:cNvPr>
              <p14:cNvContentPartPr/>
              <p14:nvPr/>
            </p14:nvContentPartPr>
            <p14:xfrm>
              <a:off x="11061973" y="3627773"/>
              <a:ext cx="164880" cy="2149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886A703-E181-49A5-8A5D-6556E7AA9E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53333" y="3619133"/>
                <a:ext cx="182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C0054DB-8399-4BD7-86D0-0A96AFF33BE6}"/>
                  </a:ext>
                </a:extLst>
              </p14:cNvPr>
              <p14:cNvContentPartPr/>
              <p14:nvPr/>
            </p14:nvContentPartPr>
            <p14:xfrm>
              <a:off x="11325133" y="3797693"/>
              <a:ext cx="26280" cy="507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C0054DB-8399-4BD7-86D0-0A96AFF33BE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316493" y="3788693"/>
                <a:ext cx="43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ED3561DE-43BB-4ABA-90C5-E91624053A13}"/>
                  </a:ext>
                </a:extLst>
              </p14:cNvPr>
              <p14:cNvContentPartPr/>
              <p14:nvPr/>
            </p14:nvContentPartPr>
            <p14:xfrm>
              <a:off x="10195453" y="3697973"/>
              <a:ext cx="348480" cy="2253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ED3561DE-43BB-4ABA-90C5-E91624053A1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86813" y="3688973"/>
                <a:ext cx="3661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BC7BA747-2AE6-4392-A7F7-0D20D2D863BD}"/>
                  </a:ext>
                </a:extLst>
              </p14:cNvPr>
              <p14:cNvContentPartPr/>
              <p14:nvPr/>
            </p14:nvContentPartPr>
            <p14:xfrm>
              <a:off x="9989533" y="3667733"/>
              <a:ext cx="96480" cy="2214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BC7BA747-2AE6-4392-A7F7-0D20D2D863B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80533" y="3659093"/>
                <a:ext cx="114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13C2875-1B7D-4C39-B0A7-C977C4F1B134}"/>
                  </a:ext>
                </a:extLst>
              </p14:cNvPr>
              <p14:cNvContentPartPr/>
              <p14:nvPr/>
            </p14:nvContentPartPr>
            <p14:xfrm>
              <a:off x="3953053" y="4680773"/>
              <a:ext cx="269640" cy="3063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13C2875-1B7D-4C39-B0A7-C977C4F1B13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44053" y="4672133"/>
                <a:ext cx="2872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71297E26-F9B3-4E66-B1C9-E7DA2333B884}"/>
                  </a:ext>
                </a:extLst>
              </p14:cNvPr>
              <p14:cNvContentPartPr/>
              <p14:nvPr/>
            </p14:nvContentPartPr>
            <p14:xfrm>
              <a:off x="3009133" y="4640093"/>
              <a:ext cx="676800" cy="3499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71297E26-F9B3-4E66-B1C9-E7DA2333B88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00133" y="4631453"/>
                <a:ext cx="6944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8681779-B72E-4773-B02D-CA97D13243B4}"/>
                  </a:ext>
                </a:extLst>
              </p14:cNvPr>
              <p14:cNvContentPartPr/>
              <p14:nvPr/>
            </p14:nvContentPartPr>
            <p14:xfrm>
              <a:off x="1569493" y="4718213"/>
              <a:ext cx="1062000" cy="2905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8681779-B72E-4773-B02D-CA97D13243B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560496" y="4709573"/>
                <a:ext cx="1079634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7919CD2-FDE6-42EA-A08C-C578C4F6DCDD}"/>
                  </a:ext>
                </a:extLst>
              </p14:cNvPr>
              <p14:cNvContentPartPr/>
              <p14:nvPr/>
            </p14:nvContentPartPr>
            <p14:xfrm>
              <a:off x="4343653" y="4739453"/>
              <a:ext cx="15120" cy="306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7919CD2-FDE6-42EA-A08C-C578C4F6DCD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34653" y="4730453"/>
                <a:ext cx="32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F2FA271F-975A-423D-99C5-912E2965A877}"/>
                  </a:ext>
                </a:extLst>
              </p14:cNvPr>
              <p14:cNvContentPartPr/>
              <p14:nvPr/>
            </p14:nvContentPartPr>
            <p14:xfrm>
              <a:off x="981973" y="837053"/>
              <a:ext cx="10606680" cy="20955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F2FA271F-975A-423D-99C5-912E2965A87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2973" y="828412"/>
                <a:ext cx="10624320" cy="2113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D98BAAD5-AB30-4346-9875-15E4C83124C1}"/>
                  </a:ext>
                </a:extLst>
              </p14:cNvPr>
              <p14:cNvContentPartPr/>
              <p14:nvPr/>
            </p14:nvContentPartPr>
            <p14:xfrm>
              <a:off x="1091413" y="5696333"/>
              <a:ext cx="2160" cy="32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D98BAAD5-AB30-4346-9875-15E4C83124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2413" y="5687333"/>
                <a:ext cx="19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3948886-8A75-4BED-A25B-247154B0C253}"/>
                  </a:ext>
                </a:extLst>
              </p14:cNvPr>
              <p14:cNvContentPartPr/>
              <p14:nvPr/>
            </p14:nvContentPartPr>
            <p14:xfrm>
              <a:off x="565093" y="5486093"/>
              <a:ext cx="300240" cy="3837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3948886-8A75-4BED-A25B-247154B0C25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6443" y="5477453"/>
                <a:ext cx="317901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D9DEC48-A598-4E0C-93E9-82B0C019B1B9}"/>
                  </a:ext>
                </a:extLst>
              </p14:cNvPr>
              <p14:cNvContentPartPr/>
              <p14:nvPr/>
            </p14:nvContentPartPr>
            <p14:xfrm>
              <a:off x="1112653" y="5573213"/>
              <a:ext cx="24840" cy="208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D9DEC48-A598-4E0C-93E9-82B0C019B1B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3653" y="5564213"/>
                <a:ext cx="42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490A736-38E4-4532-B904-0D1190639FAF}"/>
                  </a:ext>
                </a:extLst>
              </p14:cNvPr>
              <p14:cNvContentPartPr/>
              <p14:nvPr/>
            </p14:nvContentPartPr>
            <p14:xfrm>
              <a:off x="1075213" y="5758613"/>
              <a:ext cx="45360" cy="363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490A736-38E4-4532-B904-0D1190639F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6504" y="5749973"/>
                <a:ext cx="63141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1B89FF3E-9A4D-4711-9840-DF5D07EF949B}"/>
                  </a:ext>
                </a:extLst>
              </p14:cNvPr>
              <p14:cNvContentPartPr/>
              <p14:nvPr/>
            </p14:nvContentPartPr>
            <p14:xfrm>
              <a:off x="2649853" y="5366933"/>
              <a:ext cx="211680" cy="2365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1B89FF3E-9A4D-4711-9840-DF5D07EF94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41213" y="5358293"/>
                <a:ext cx="2293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FE5D1A94-E074-4156-9F07-F84809F1AD00}"/>
                  </a:ext>
                </a:extLst>
              </p14:cNvPr>
              <p14:cNvContentPartPr/>
              <p14:nvPr/>
            </p14:nvContentPartPr>
            <p14:xfrm>
              <a:off x="3441133" y="5370533"/>
              <a:ext cx="39240" cy="1684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FE5D1A94-E074-4156-9F07-F84809F1AD0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32133" y="5361533"/>
                <a:ext cx="56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CAF8962E-E16D-4974-A00B-BE6DD58B21D5}"/>
                  </a:ext>
                </a:extLst>
              </p14:cNvPr>
              <p14:cNvContentPartPr/>
              <p14:nvPr/>
            </p14:nvContentPartPr>
            <p14:xfrm>
              <a:off x="3591973" y="5267213"/>
              <a:ext cx="127800" cy="3387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CAF8962E-E16D-4974-A00B-BE6DD58B21D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83333" y="5258213"/>
                <a:ext cx="1454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307DE48-9996-481D-82F5-D6050C2BD50C}"/>
                  </a:ext>
                </a:extLst>
              </p14:cNvPr>
              <p14:cNvContentPartPr/>
              <p14:nvPr/>
            </p14:nvContentPartPr>
            <p14:xfrm>
              <a:off x="3865213" y="5503013"/>
              <a:ext cx="86040" cy="932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307DE48-9996-481D-82F5-D6050C2BD50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56573" y="5494013"/>
                <a:ext cx="1036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E1678647-821F-4958-B992-18B154E1800A}"/>
                  </a:ext>
                </a:extLst>
              </p14:cNvPr>
              <p14:cNvContentPartPr/>
              <p14:nvPr/>
            </p14:nvContentPartPr>
            <p14:xfrm>
              <a:off x="4977613" y="5150933"/>
              <a:ext cx="215280" cy="2836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E1678647-821F-4958-B992-18B154E1800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68973" y="5141933"/>
                <a:ext cx="232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0342CD44-A068-4FEE-B57E-B80D3AF35DD0}"/>
                  </a:ext>
                </a:extLst>
              </p14:cNvPr>
              <p14:cNvContentPartPr/>
              <p14:nvPr/>
            </p14:nvContentPartPr>
            <p14:xfrm>
              <a:off x="2956933" y="5374493"/>
              <a:ext cx="373680" cy="2160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0342CD44-A068-4FEE-B57E-B80D3AF35DD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48293" y="5365839"/>
                <a:ext cx="391320" cy="233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4521C4F6-C5BC-4266-8B7E-6F7812B7C3CA}"/>
                  </a:ext>
                </a:extLst>
              </p14:cNvPr>
              <p14:cNvContentPartPr/>
              <p14:nvPr/>
            </p14:nvContentPartPr>
            <p14:xfrm>
              <a:off x="2043253" y="5453333"/>
              <a:ext cx="492480" cy="2066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4521C4F6-C5BC-4266-8B7E-6F7812B7C3C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34253" y="5444333"/>
                <a:ext cx="510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3D632DE-D882-4857-8136-A5A2E5CC2532}"/>
                  </a:ext>
                </a:extLst>
              </p14:cNvPr>
              <p14:cNvContentPartPr/>
              <p14:nvPr/>
            </p14:nvContentPartPr>
            <p14:xfrm>
              <a:off x="1342693" y="5461973"/>
              <a:ext cx="510120" cy="2714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3D632DE-D882-4857-8136-A5A2E5CC253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334053" y="5452961"/>
                <a:ext cx="527760" cy="289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FA860A1-494D-4D11-BB77-438C5EA155CD}"/>
                  </a:ext>
                </a:extLst>
              </p14:cNvPr>
              <p14:cNvContentPartPr/>
              <p14:nvPr/>
            </p14:nvContentPartPr>
            <p14:xfrm>
              <a:off x="5331493" y="5073533"/>
              <a:ext cx="526680" cy="3229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FA860A1-494D-4D11-BB77-438C5EA155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322493" y="5064533"/>
                <a:ext cx="5443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DBCC20ED-0A12-441C-B662-031DEE3771DF}"/>
                  </a:ext>
                </a:extLst>
              </p14:cNvPr>
              <p14:cNvContentPartPr/>
              <p14:nvPr/>
            </p14:nvContentPartPr>
            <p14:xfrm>
              <a:off x="6012253" y="5051213"/>
              <a:ext cx="263160" cy="2955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DBCC20ED-0A12-441C-B662-031DEE3771D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03253" y="5042213"/>
                <a:ext cx="2808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34AD350-2DA4-46E1-8C5D-076AC4344467}"/>
                  </a:ext>
                </a:extLst>
              </p14:cNvPr>
              <p14:cNvContentPartPr/>
              <p14:nvPr/>
            </p14:nvContentPartPr>
            <p14:xfrm>
              <a:off x="6484933" y="5149853"/>
              <a:ext cx="52200" cy="2520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34AD350-2DA4-46E1-8C5D-076AC434446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76293" y="5140853"/>
                <a:ext cx="69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ECDB67CB-56DF-42EB-A015-0FFEE271F2FC}"/>
                  </a:ext>
                </a:extLst>
              </p14:cNvPr>
              <p14:cNvContentPartPr/>
              <p14:nvPr/>
            </p14:nvContentPartPr>
            <p14:xfrm>
              <a:off x="10338733" y="5018093"/>
              <a:ext cx="7200" cy="136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ECDB67CB-56DF-42EB-A015-0FFEE271F2F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330093" y="5009453"/>
                <a:ext cx="248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C01469A3-8F45-429B-8961-15F0093F3F92}"/>
                  </a:ext>
                </a:extLst>
              </p14:cNvPr>
              <p14:cNvContentPartPr/>
              <p14:nvPr/>
            </p14:nvContentPartPr>
            <p14:xfrm>
              <a:off x="8387893" y="4806413"/>
              <a:ext cx="1812240" cy="38952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C01469A3-8F45-429B-8961-15F0093F3F9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79253" y="4797781"/>
                <a:ext cx="1829880" cy="407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C3B61519-1AAF-429A-B10B-5680F8F746F7}"/>
                  </a:ext>
                </a:extLst>
              </p14:cNvPr>
              <p14:cNvContentPartPr/>
              <p14:nvPr/>
            </p14:nvContentPartPr>
            <p14:xfrm>
              <a:off x="7684813" y="5016293"/>
              <a:ext cx="519120" cy="1605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C3B61519-1AAF-429A-B10B-5680F8F746F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75819" y="5007653"/>
                <a:ext cx="536748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8A2A302F-1E01-4F42-94EC-62F60B36B084}"/>
                  </a:ext>
                </a:extLst>
              </p14:cNvPr>
              <p14:cNvContentPartPr/>
              <p14:nvPr/>
            </p14:nvContentPartPr>
            <p14:xfrm>
              <a:off x="6868333" y="5047253"/>
              <a:ext cx="566280" cy="25848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8A2A302F-1E01-4F42-94EC-62F60B36B08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59333" y="5038613"/>
                <a:ext cx="583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A8FB0EE1-0E55-4E08-88D5-C208E96EABDD}"/>
                  </a:ext>
                </a:extLst>
              </p14:cNvPr>
              <p14:cNvContentPartPr/>
              <p14:nvPr/>
            </p14:nvContentPartPr>
            <p14:xfrm>
              <a:off x="4123333" y="5217533"/>
              <a:ext cx="592920" cy="27360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A8FB0EE1-0E55-4E08-88D5-C208E96EAB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14333" y="5208545"/>
                <a:ext cx="610560" cy="291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019D5E34-4726-43C3-BD51-2587D963E52E}"/>
                  </a:ext>
                </a:extLst>
              </p14:cNvPr>
              <p14:cNvContentPartPr/>
              <p14:nvPr/>
            </p14:nvContentPartPr>
            <p14:xfrm>
              <a:off x="2475253" y="5848613"/>
              <a:ext cx="233280" cy="25308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019D5E34-4726-43C3-BD51-2587D963E52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66253" y="5839973"/>
                <a:ext cx="2509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D2B4A19F-941A-4BBA-BF1F-59C7DC5B62E7}"/>
                  </a:ext>
                </a:extLst>
              </p14:cNvPr>
              <p14:cNvContentPartPr/>
              <p14:nvPr/>
            </p14:nvContentPartPr>
            <p14:xfrm>
              <a:off x="2847853" y="5917013"/>
              <a:ext cx="158400" cy="1368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D2B4A19F-941A-4BBA-BF1F-59C7DC5B62E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38853" y="5908373"/>
                <a:ext cx="176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2135BB9E-2C66-4E7E-9861-BAFF8358E18A}"/>
                  </a:ext>
                </a:extLst>
              </p14:cNvPr>
              <p14:cNvContentPartPr/>
              <p14:nvPr/>
            </p14:nvContentPartPr>
            <p14:xfrm>
              <a:off x="2860453" y="6073613"/>
              <a:ext cx="163080" cy="21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2135BB9E-2C66-4E7E-9861-BAFF8358E18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51813" y="6064973"/>
                <a:ext cx="180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DC015450-E176-49B7-886B-B1281ED6A0EC}"/>
                  </a:ext>
                </a:extLst>
              </p14:cNvPr>
              <p14:cNvContentPartPr/>
              <p14:nvPr/>
            </p14:nvContentPartPr>
            <p14:xfrm>
              <a:off x="3298213" y="5957693"/>
              <a:ext cx="455040" cy="22896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DC015450-E176-49B7-886B-B1281ED6A0E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89573" y="5949053"/>
                <a:ext cx="4726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58AA9CFB-7C64-49EF-9B8B-32D6DBA2AE97}"/>
                  </a:ext>
                </a:extLst>
              </p14:cNvPr>
              <p14:cNvContentPartPr/>
              <p14:nvPr/>
            </p14:nvContentPartPr>
            <p14:xfrm>
              <a:off x="3940813" y="5879213"/>
              <a:ext cx="61200" cy="12636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58AA9CFB-7C64-49EF-9B8B-32D6DBA2AE9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32173" y="5870573"/>
                <a:ext cx="78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A1FE352D-9668-4288-9F81-D782108C633C}"/>
                  </a:ext>
                </a:extLst>
              </p14:cNvPr>
              <p14:cNvContentPartPr/>
              <p14:nvPr/>
            </p14:nvContentPartPr>
            <p14:xfrm>
              <a:off x="5694013" y="5786333"/>
              <a:ext cx="19080" cy="39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A1FE352D-9668-4288-9F81-D782108C633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85013" y="5777333"/>
                <a:ext cx="36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BE9E3B13-CE26-42AA-AC5B-DC9C003EB300}"/>
                  </a:ext>
                </a:extLst>
              </p14:cNvPr>
              <p14:cNvContentPartPr/>
              <p14:nvPr/>
            </p14:nvContentPartPr>
            <p14:xfrm>
              <a:off x="6117013" y="5469533"/>
              <a:ext cx="582480" cy="36108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BE9E3B13-CE26-42AA-AC5B-DC9C003EB30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08368" y="5460533"/>
                <a:ext cx="600131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E951E044-C540-4E54-9D41-14345DF921B3}"/>
                  </a:ext>
                </a:extLst>
              </p14:cNvPr>
              <p14:cNvContentPartPr/>
              <p14:nvPr/>
            </p14:nvContentPartPr>
            <p14:xfrm>
              <a:off x="5026573" y="5686613"/>
              <a:ext cx="587520" cy="20736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E951E044-C540-4E54-9D41-14345DF921B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17579" y="5677973"/>
                <a:ext cx="605149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3A30A21D-801D-4F35-9437-A5621911590D}"/>
                  </a:ext>
                </a:extLst>
              </p14:cNvPr>
              <p14:cNvContentPartPr/>
              <p14:nvPr/>
            </p14:nvContentPartPr>
            <p14:xfrm>
              <a:off x="4355533" y="5752133"/>
              <a:ext cx="500400" cy="19944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3A30A21D-801D-4F35-9437-A5621911590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346893" y="5743133"/>
                <a:ext cx="5180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B8629807-C2FB-4F91-84CF-A52B0ECA4638}"/>
                  </a:ext>
                </a:extLst>
              </p14:cNvPr>
              <p14:cNvContentPartPr/>
              <p14:nvPr/>
            </p14:nvContentPartPr>
            <p14:xfrm>
              <a:off x="3284893" y="5716853"/>
              <a:ext cx="513360" cy="17028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B8629807-C2FB-4F91-84CF-A52B0ECA463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75899" y="5707872"/>
                <a:ext cx="530988" cy="187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EBC9C3FF-D3E5-4290-99F6-959054880DAB}"/>
                  </a:ext>
                </a:extLst>
              </p14:cNvPr>
              <p14:cNvContentPartPr/>
              <p14:nvPr/>
            </p14:nvContentPartPr>
            <p14:xfrm>
              <a:off x="7580773" y="5512013"/>
              <a:ext cx="65880" cy="25020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EBC9C3FF-D3E5-4290-99F6-959054880DA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572133" y="5503013"/>
                <a:ext cx="835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758A0A87-AD43-4DF4-B565-E738F03450CB}"/>
                  </a:ext>
                </a:extLst>
              </p14:cNvPr>
              <p14:cNvContentPartPr/>
              <p14:nvPr/>
            </p14:nvContentPartPr>
            <p14:xfrm>
              <a:off x="10445653" y="5306813"/>
              <a:ext cx="177840" cy="24912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758A0A87-AD43-4DF4-B565-E738F03450C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436995" y="5297813"/>
                <a:ext cx="195516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A2D0E70-BF14-46FA-A7D9-2EB66329397C}"/>
                  </a:ext>
                </a:extLst>
              </p14:cNvPr>
              <p14:cNvContentPartPr/>
              <p14:nvPr/>
            </p14:nvContentPartPr>
            <p14:xfrm>
              <a:off x="10072333" y="5333093"/>
              <a:ext cx="280440" cy="22824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A2D0E70-BF14-46FA-A7D9-2EB66329397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63682" y="5324453"/>
                <a:ext cx="298103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5BB84742-C51F-478D-9955-864115317B16}"/>
                  </a:ext>
                </a:extLst>
              </p14:cNvPr>
              <p14:cNvContentPartPr/>
              <p14:nvPr/>
            </p14:nvContentPartPr>
            <p14:xfrm>
              <a:off x="9655093" y="5338133"/>
              <a:ext cx="291600" cy="35640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5BB84742-C51F-478D-9955-864115317B1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46453" y="5329133"/>
                <a:ext cx="309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812293D0-F533-42BD-B0F4-851301E30441}"/>
                  </a:ext>
                </a:extLst>
              </p14:cNvPr>
              <p14:cNvContentPartPr/>
              <p14:nvPr/>
            </p14:nvContentPartPr>
            <p14:xfrm>
              <a:off x="8850493" y="5395733"/>
              <a:ext cx="609840" cy="29124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812293D0-F533-42BD-B0F4-851301E3044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841493" y="5386733"/>
                <a:ext cx="627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920F88B6-797C-439B-B914-CC10A9DDD23D}"/>
                  </a:ext>
                </a:extLst>
              </p14:cNvPr>
              <p14:cNvContentPartPr/>
              <p14:nvPr/>
            </p14:nvContentPartPr>
            <p14:xfrm>
              <a:off x="8578693" y="5393933"/>
              <a:ext cx="189000" cy="31320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920F88B6-797C-439B-B914-CC10A9DDD23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570053" y="5385293"/>
                <a:ext cx="2066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0C87A163-CD59-4757-B5D0-9D02094AA861}"/>
                  </a:ext>
                </a:extLst>
              </p14:cNvPr>
              <p14:cNvContentPartPr/>
              <p14:nvPr/>
            </p14:nvContentPartPr>
            <p14:xfrm>
              <a:off x="7729453" y="5443613"/>
              <a:ext cx="589680" cy="36108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0C87A163-CD59-4757-B5D0-9D02094AA86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720453" y="5434613"/>
                <a:ext cx="6073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F7FB89F1-DBAC-4AEC-895C-77A48488EBE1}"/>
                  </a:ext>
                </a:extLst>
              </p14:cNvPr>
              <p14:cNvContentPartPr/>
              <p14:nvPr/>
            </p14:nvContentPartPr>
            <p14:xfrm>
              <a:off x="6822973" y="5450093"/>
              <a:ext cx="639720" cy="39168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F7FB89F1-DBAC-4AEC-895C-77A48488EBE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14333" y="5441093"/>
                <a:ext cx="657360" cy="4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1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6B64FFE-0806-4370-8BF6-310720EDF9E3}"/>
                  </a:ext>
                </a:extLst>
              </p14:cNvPr>
              <p14:cNvContentPartPr/>
              <p14:nvPr/>
            </p14:nvContentPartPr>
            <p14:xfrm>
              <a:off x="1002133" y="5926013"/>
              <a:ext cx="1740600" cy="3164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6B64FFE-0806-4370-8BF6-310720EDF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133" y="5917373"/>
                <a:ext cx="17582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0C580084-780E-4137-B177-CFDF125DC0CF}"/>
                  </a:ext>
                </a:extLst>
              </p14:cNvPr>
              <p14:cNvContentPartPr/>
              <p14:nvPr/>
            </p14:nvContentPartPr>
            <p14:xfrm>
              <a:off x="698653" y="298853"/>
              <a:ext cx="11052720" cy="55054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0C580084-780E-4137-B177-CFDF125DC0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653" y="290213"/>
                <a:ext cx="11070360" cy="55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63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BA2FDC8-0A28-4057-B678-7DE8D72CC957}"/>
                  </a:ext>
                </a:extLst>
              </p14:cNvPr>
              <p14:cNvContentPartPr/>
              <p14:nvPr/>
            </p14:nvContentPartPr>
            <p14:xfrm>
              <a:off x="613333" y="395693"/>
              <a:ext cx="10866600" cy="1238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BA2FDC8-0A28-4057-B678-7DE8D72CC9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333" y="387053"/>
                <a:ext cx="10884240" cy="12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AF43543-F3EE-40DB-BE88-63AF0CFB4119}"/>
                  </a:ext>
                </a:extLst>
              </p14:cNvPr>
              <p14:cNvContentPartPr/>
              <p14:nvPr/>
            </p14:nvContentPartPr>
            <p14:xfrm>
              <a:off x="1419013" y="1956653"/>
              <a:ext cx="254160" cy="336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AF43543-F3EE-40DB-BE88-63AF0CFB41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0013" y="1947653"/>
                <a:ext cx="2718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B6C2F4E-EEE8-45CE-AF1E-4EE955DCD361}"/>
                  </a:ext>
                </a:extLst>
              </p14:cNvPr>
              <p14:cNvContentPartPr/>
              <p14:nvPr/>
            </p14:nvContentPartPr>
            <p14:xfrm>
              <a:off x="678493" y="1908773"/>
              <a:ext cx="408960" cy="515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B6C2F4E-EEE8-45CE-AF1E-4EE955DCD3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853" y="1899773"/>
                <a:ext cx="42660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CDA04CC-2A5E-4E05-8F7C-6FFEF3F0F589}"/>
                  </a:ext>
                </a:extLst>
              </p14:cNvPr>
              <p14:cNvContentPartPr/>
              <p14:nvPr/>
            </p14:nvContentPartPr>
            <p14:xfrm>
              <a:off x="3689893" y="1843973"/>
              <a:ext cx="1762560" cy="374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CDA04CC-2A5E-4E05-8F7C-6FFEF3F0F5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1253" y="1834973"/>
                <a:ext cx="17802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FD08875-A98C-4EE1-94D0-34257F113EB5}"/>
                  </a:ext>
                </a:extLst>
              </p14:cNvPr>
              <p14:cNvContentPartPr/>
              <p14:nvPr/>
            </p14:nvContentPartPr>
            <p14:xfrm>
              <a:off x="3171493" y="1908053"/>
              <a:ext cx="262800" cy="294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FD08875-A98C-4EE1-94D0-34257F113E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2493" y="1899064"/>
                <a:ext cx="280440" cy="311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C0B5D91-2EC4-4DF1-AA86-7A6846218EB7}"/>
                  </a:ext>
                </a:extLst>
              </p14:cNvPr>
              <p14:cNvContentPartPr/>
              <p14:nvPr/>
            </p14:nvContentPartPr>
            <p14:xfrm>
              <a:off x="2526013" y="1923533"/>
              <a:ext cx="339840" cy="289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C0B5D91-2EC4-4DF1-AA86-7A6846218E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7373" y="1914893"/>
                <a:ext cx="357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5641D7E-B0E3-4B02-811B-9BFB931E5DAB}"/>
                  </a:ext>
                </a:extLst>
              </p14:cNvPr>
              <p14:cNvContentPartPr/>
              <p14:nvPr/>
            </p14:nvContentPartPr>
            <p14:xfrm>
              <a:off x="2029213" y="1904093"/>
              <a:ext cx="299880" cy="494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5641D7E-B0E3-4B02-811B-9BFB931E5D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0213" y="1895453"/>
                <a:ext cx="3175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B50D8C9-AD1A-4A3B-98AB-96B3C469401F}"/>
                  </a:ext>
                </a:extLst>
              </p14:cNvPr>
              <p14:cNvContentPartPr/>
              <p14:nvPr/>
            </p14:nvContentPartPr>
            <p14:xfrm>
              <a:off x="6520573" y="1841813"/>
              <a:ext cx="240120" cy="2347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B50D8C9-AD1A-4A3B-98AB-96B3C46940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11933" y="1833173"/>
                <a:ext cx="2577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35E4EA9-4B6C-4838-85F0-D68C051EEE0E}"/>
                  </a:ext>
                </a:extLst>
              </p14:cNvPr>
              <p14:cNvContentPartPr/>
              <p14:nvPr/>
            </p14:nvContentPartPr>
            <p14:xfrm>
              <a:off x="5656213" y="1825973"/>
              <a:ext cx="493200" cy="433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35E4EA9-4B6C-4838-85F0-D68C051EEE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7573" y="1816973"/>
                <a:ext cx="5108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4B140DB-13B3-4A77-8357-D81EFBF4242D}"/>
                  </a:ext>
                </a:extLst>
              </p14:cNvPr>
              <p14:cNvContentPartPr/>
              <p14:nvPr/>
            </p14:nvContentPartPr>
            <p14:xfrm>
              <a:off x="10077013" y="1713653"/>
              <a:ext cx="929160" cy="249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4B140DB-13B3-4A77-8357-D81EFBF424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68373" y="1705013"/>
                <a:ext cx="9468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5C549AB-566D-4A33-A610-8BC1E87A5318}"/>
                  </a:ext>
                </a:extLst>
              </p14:cNvPr>
              <p14:cNvContentPartPr/>
              <p14:nvPr/>
            </p14:nvContentPartPr>
            <p14:xfrm>
              <a:off x="8851933" y="1814453"/>
              <a:ext cx="1010520" cy="3369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5C549AB-566D-4A33-A610-8BC1E87A53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43293" y="1805453"/>
                <a:ext cx="10281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FDD578B-B6AC-49E9-BFDB-D3BBE90F6823}"/>
                  </a:ext>
                </a:extLst>
              </p14:cNvPr>
              <p14:cNvContentPartPr/>
              <p14:nvPr/>
            </p14:nvContentPartPr>
            <p14:xfrm>
              <a:off x="8053453" y="1761893"/>
              <a:ext cx="547560" cy="431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FDD578B-B6AC-49E9-BFDB-D3BBE90F68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44453" y="1752893"/>
                <a:ext cx="5652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B40C871-B6AE-411B-A24C-EA198DE81F21}"/>
                  </a:ext>
                </a:extLst>
              </p14:cNvPr>
              <p14:cNvContentPartPr/>
              <p14:nvPr/>
            </p14:nvContentPartPr>
            <p14:xfrm>
              <a:off x="7070653" y="1714013"/>
              <a:ext cx="707760" cy="453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B40C871-B6AE-411B-A24C-EA198DE81F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62013" y="1705020"/>
                <a:ext cx="725400" cy="470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438564B-F15C-4449-8A5B-8BA48A2BDBBE}"/>
                  </a:ext>
                </a:extLst>
              </p14:cNvPr>
              <p14:cNvContentPartPr/>
              <p14:nvPr/>
            </p14:nvContentPartPr>
            <p14:xfrm>
              <a:off x="738253" y="2647133"/>
              <a:ext cx="1692360" cy="370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438564B-F15C-4449-8A5B-8BA48A2BDB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9253" y="2638493"/>
                <a:ext cx="17100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BC8661F-B68E-4561-9168-391A04D2EC57}"/>
                  </a:ext>
                </a:extLst>
              </p14:cNvPr>
              <p14:cNvContentPartPr/>
              <p14:nvPr/>
            </p14:nvContentPartPr>
            <p14:xfrm>
              <a:off x="5843413" y="2480813"/>
              <a:ext cx="421920" cy="421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BC8661F-B68E-4561-9168-391A04D2EC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34413" y="2471813"/>
                <a:ext cx="4395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4F42DE1-410C-4DF0-930F-8F4FA5A4A0A4}"/>
                  </a:ext>
                </a:extLst>
              </p14:cNvPr>
              <p14:cNvContentPartPr/>
              <p14:nvPr/>
            </p14:nvContentPartPr>
            <p14:xfrm>
              <a:off x="6530293" y="2480453"/>
              <a:ext cx="227880" cy="2826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4F42DE1-410C-4DF0-930F-8F4FA5A4A0A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21293" y="2471453"/>
                <a:ext cx="2455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CCEA56E-3C27-4087-94AE-0BE4F7347EA1}"/>
                  </a:ext>
                </a:extLst>
              </p14:cNvPr>
              <p14:cNvContentPartPr/>
              <p14:nvPr/>
            </p14:nvContentPartPr>
            <p14:xfrm>
              <a:off x="5276773" y="2428253"/>
              <a:ext cx="201960" cy="215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CCEA56E-3C27-4087-94AE-0BE4F7347E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7773" y="2419253"/>
                <a:ext cx="2196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321398A-C0DB-478A-A40F-EF18831CDDF7}"/>
                  </a:ext>
                </a:extLst>
              </p14:cNvPr>
              <p14:cNvContentPartPr/>
              <p14:nvPr/>
            </p14:nvContentPartPr>
            <p14:xfrm>
              <a:off x="2667133" y="2488733"/>
              <a:ext cx="2490840" cy="4183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321398A-C0DB-478A-A40F-EF18831CDD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58493" y="2480093"/>
                <a:ext cx="25084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9B79BE6-F019-46E6-ACCB-DCCD67738FA5}"/>
                  </a:ext>
                </a:extLst>
              </p14:cNvPr>
              <p14:cNvContentPartPr/>
              <p14:nvPr/>
            </p14:nvContentPartPr>
            <p14:xfrm>
              <a:off x="8154253" y="2409893"/>
              <a:ext cx="1231920" cy="3236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9B79BE6-F019-46E6-ACCB-DCCD67738F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45613" y="2401243"/>
                <a:ext cx="1249560" cy="34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239C2E4-A90C-4324-8FDE-B33560E8B201}"/>
                  </a:ext>
                </a:extLst>
              </p14:cNvPr>
              <p14:cNvContentPartPr/>
              <p14:nvPr/>
            </p14:nvContentPartPr>
            <p14:xfrm>
              <a:off x="7138693" y="2557853"/>
              <a:ext cx="882000" cy="1839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239C2E4-A90C-4324-8FDE-B33560E8B2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29697" y="2548853"/>
                <a:ext cx="899633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7E068B7-04CF-49EF-9C47-68096A7C5B6F}"/>
                  </a:ext>
                </a:extLst>
              </p14:cNvPr>
              <p14:cNvContentPartPr/>
              <p14:nvPr/>
            </p14:nvContentPartPr>
            <p14:xfrm>
              <a:off x="9517573" y="2371733"/>
              <a:ext cx="931680" cy="268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7E068B7-04CF-49EF-9C47-68096A7C5B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08933" y="2362733"/>
                <a:ext cx="949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8531A8F-AC0E-4C84-AED7-55D2C9AE5488}"/>
                  </a:ext>
                </a:extLst>
              </p14:cNvPr>
              <p14:cNvContentPartPr/>
              <p14:nvPr/>
            </p14:nvContentPartPr>
            <p14:xfrm>
              <a:off x="3284173" y="3091733"/>
              <a:ext cx="201600" cy="447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8531A8F-AC0E-4C84-AED7-55D2C9AE54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75533" y="3083093"/>
                <a:ext cx="2192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0DCA05E-5BD3-4365-8DC2-DAAD60126021}"/>
                  </a:ext>
                </a:extLst>
              </p14:cNvPr>
              <p14:cNvContentPartPr/>
              <p14:nvPr/>
            </p14:nvContentPartPr>
            <p14:xfrm>
              <a:off x="3855853" y="3098213"/>
              <a:ext cx="407880" cy="316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0DCA05E-5BD3-4365-8DC2-DAAD601260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47213" y="3089213"/>
                <a:ext cx="4255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71697FF-828C-4B56-81A2-CB424E00E5B4}"/>
                  </a:ext>
                </a:extLst>
              </p14:cNvPr>
              <p14:cNvContentPartPr/>
              <p14:nvPr/>
            </p14:nvContentPartPr>
            <p14:xfrm>
              <a:off x="3954493" y="3477653"/>
              <a:ext cx="310680" cy="414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71697FF-828C-4B56-81A2-CB424E00E5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45493" y="3469013"/>
                <a:ext cx="328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733CBD5-1636-4905-A9FB-4B81D2ACA032}"/>
                  </a:ext>
                </a:extLst>
              </p14:cNvPr>
              <p14:cNvContentPartPr/>
              <p14:nvPr/>
            </p14:nvContentPartPr>
            <p14:xfrm>
              <a:off x="4522933" y="3083453"/>
              <a:ext cx="299520" cy="4082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733CBD5-1636-4905-A9FB-4B81D2ACA0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14293" y="3074453"/>
                <a:ext cx="3171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36742C2-870B-4BE4-80D0-874B7A6B1106}"/>
                  </a:ext>
                </a:extLst>
              </p14:cNvPr>
              <p14:cNvContentPartPr/>
              <p14:nvPr/>
            </p14:nvContentPartPr>
            <p14:xfrm>
              <a:off x="5963293" y="2967173"/>
              <a:ext cx="276120" cy="522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36742C2-870B-4BE4-80D0-874B7A6B110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54653" y="2958173"/>
                <a:ext cx="2937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2C59451-BEE6-427A-B4E3-3B1705A5B608}"/>
                  </a:ext>
                </a:extLst>
              </p14:cNvPr>
              <p14:cNvContentPartPr/>
              <p14:nvPr/>
            </p14:nvContentPartPr>
            <p14:xfrm>
              <a:off x="4949173" y="3093533"/>
              <a:ext cx="518760" cy="4672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2C59451-BEE6-427A-B4E3-3B1705A5B60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40527" y="3084893"/>
                <a:ext cx="536412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5983D00-3FA8-4E64-B5C4-9BCDBA62BBB5}"/>
                  </a:ext>
                </a:extLst>
              </p14:cNvPr>
              <p14:cNvContentPartPr/>
              <p14:nvPr/>
            </p14:nvContentPartPr>
            <p14:xfrm>
              <a:off x="5599333" y="3056453"/>
              <a:ext cx="180720" cy="1785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5983D00-3FA8-4E64-B5C4-9BCDBA62BBB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90333" y="3047813"/>
                <a:ext cx="1983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B33B495-36E0-473C-8FCB-4F0E2B4768AB}"/>
                  </a:ext>
                </a:extLst>
              </p14:cNvPr>
              <p14:cNvContentPartPr/>
              <p14:nvPr/>
            </p14:nvContentPartPr>
            <p14:xfrm>
              <a:off x="2052253" y="3165893"/>
              <a:ext cx="1108800" cy="4629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B33B495-36E0-473C-8FCB-4F0E2B4768A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43253" y="3157253"/>
                <a:ext cx="11264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C0A6E52-A057-4251-90CC-891A5BF8CCE5}"/>
                  </a:ext>
                </a:extLst>
              </p14:cNvPr>
              <p14:cNvContentPartPr/>
              <p14:nvPr/>
            </p14:nvContentPartPr>
            <p14:xfrm>
              <a:off x="8889013" y="3168773"/>
              <a:ext cx="2880" cy="75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C0A6E52-A057-4251-90CC-891A5BF8CC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80373" y="3159773"/>
                <a:ext cx="20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D8C2E5C-0C4A-4582-8255-A8699545518F}"/>
                  </a:ext>
                </a:extLst>
              </p14:cNvPr>
              <p14:cNvContentPartPr/>
              <p14:nvPr/>
            </p14:nvContentPartPr>
            <p14:xfrm>
              <a:off x="8114653" y="2978333"/>
              <a:ext cx="648360" cy="3826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D8C2E5C-0C4A-4582-8255-A8699545518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06018" y="2969693"/>
                <a:ext cx="66599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7B2215E-1401-4B3E-AE99-89C7AEA0CE8F}"/>
                  </a:ext>
                </a:extLst>
              </p14:cNvPr>
              <p14:cNvContentPartPr/>
              <p14:nvPr/>
            </p14:nvContentPartPr>
            <p14:xfrm>
              <a:off x="6621373" y="2929013"/>
              <a:ext cx="536040" cy="488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7B2215E-1401-4B3E-AE99-89C7AEA0CE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12733" y="2920013"/>
                <a:ext cx="5536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F5C6909-544E-41A1-81ED-E0F0869AC7D0}"/>
                  </a:ext>
                </a:extLst>
              </p14:cNvPr>
              <p14:cNvContentPartPr/>
              <p14:nvPr/>
            </p14:nvContentPartPr>
            <p14:xfrm>
              <a:off x="7666093" y="3096773"/>
              <a:ext cx="199440" cy="3135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F5C6909-544E-41A1-81ED-E0F0869AC7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57093" y="3088133"/>
                <a:ext cx="2170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036215C-424A-40F5-8C08-BD6FE3C633BC}"/>
                  </a:ext>
                </a:extLst>
              </p14:cNvPr>
              <p14:cNvContentPartPr/>
              <p14:nvPr/>
            </p14:nvContentPartPr>
            <p14:xfrm>
              <a:off x="1702693" y="4142933"/>
              <a:ext cx="1080" cy="198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036215C-424A-40F5-8C08-BD6FE3C633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93693" y="4134293"/>
                <a:ext cx="18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56F8ADB-8B78-4A34-AB73-E52AEC6256E4}"/>
                  </a:ext>
                </a:extLst>
              </p14:cNvPr>
              <p14:cNvContentPartPr/>
              <p14:nvPr/>
            </p14:nvContentPartPr>
            <p14:xfrm>
              <a:off x="1720693" y="4286573"/>
              <a:ext cx="14400" cy="136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56F8ADB-8B78-4A34-AB73-E52AEC6256E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11693" y="4277933"/>
                <a:ext cx="32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4DFB2F7-F63E-4AC7-AB51-212EEA390618}"/>
                  </a:ext>
                </a:extLst>
              </p14:cNvPr>
              <p14:cNvContentPartPr/>
              <p14:nvPr/>
            </p14:nvContentPartPr>
            <p14:xfrm>
              <a:off x="409573" y="3965093"/>
              <a:ext cx="1121040" cy="5140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4DFB2F7-F63E-4AC7-AB51-212EEA39061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00933" y="3956093"/>
                <a:ext cx="113868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ADB2D72-6E06-4671-A35C-777F4D209752}"/>
                  </a:ext>
                </a:extLst>
              </p14:cNvPr>
              <p14:cNvContentPartPr/>
              <p14:nvPr/>
            </p14:nvContentPartPr>
            <p14:xfrm>
              <a:off x="7951933" y="3803093"/>
              <a:ext cx="314640" cy="2977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ADB2D72-6E06-4671-A35C-777F4D20975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43293" y="3794093"/>
                <a:ext cx="3322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1ED20FB8-B03B-40B5-987C-C1C03BBDD5DD}"/>
                  </a:ext>
                </a:extLst>
              </p14:cNvPr>
              <p14:cNvContentPartPr/>
              <p14:nvPr/>
            </p14:nvContentPartPr>
            <p14:xfrm>
              <a:off x="7436413" y="3745853"/>
              <a:ext cx="320760" cy="3776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1ED20FB8-B03B-40B5-987C-C1C03BBDD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27413" y="3737213"/>
                <a:ext cx="3384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E38E78E-2E7A-4160-BA73-A9A207FED34F}"/>
                  </a:ext>
                </a:extLst>
              </p14:cNvPr>
              <p14:cNvContentPartPr/>
              <p14:nvPr/>
            </p14:nvContentPartPr>
            <p14:xfrm>
              <a:off x="6487813" y="3885173"/>
              <a:ext cx="754200" cy="2782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E38E78E-2E7A-4160-BA73-A9A207FED3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78813" y="3876522"/>
                <a:ext cx="771840" cy="295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CE9AA25B-9B8C-46C1-8851-6E5A9BCF9B84}"/>
                  </a:ext>
                </a:extLst>
              </p14:cNvPr>
              <p14:cNvContentPartPr/>
              <p14:nvPr/>
            </p14:nvContentPartPr>
            <p14:xfrm>
              <a:off x="6000013" y="3927293"/>
              <a:ext cx="201600" cy="2412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CE9AA25B-9B8C-46C1-8851-6E5A9BCF9B8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1373" y="3918306"/>
                <a:ext cx="219240" cy="258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117932CC-3847-4B37-9C72-110429552B6C}"/>
                  </a:ext>
                </a:extLst>
              </p14:cNvPr>
              <p14:cNvContentPartPr/>
              <p14:nvPr/>
            </p14:nvContentPartPr>
            <p14:xfrm>
              <a:off x="4594213" y="3960053"/>
              <a:ext cx="1235880" cy="306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117932CC-3847-4B37-9C72-110429552B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5573" y="3951403"/>
                <a:ext cx="1253520" cy="324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9020E21-D89C-4DDF-96DC-56AA18A462DA}"/>
                  </a:ext>
                </a:extLst>
              </p14:cNvPr>
              <p14:cNvContentPartPr/>
              <p14:nvPr/>
            </p14:nvContentPartPr>
            <p14:xfrm>
              <a:off x="3997693" y="3990293"/>
              <a:ext cx="465840" cy="3722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9020E21-D89C-4DDF-96DC-56AA18A462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89053" y="3981293"/>
                <a:ext cx="4834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D3B8B24D-824C-4B59-8D57-1C74EF8B3969}"/>
                  </a:ext>
                </a:extLst>
              </p14:cNvPr>
              <p14:cNvContentPartPr/>
              <p14:nvPr/>
            </p14:nvContentPartPr>
            <p14:xfrm>
              <a:off x="3030733" y="3975173"/>
              <a:ext cx="811800" cy="3672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D3B8B24D-824C-4B59-8D57-1C74EF8B396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22093" y="3966525"/>
                <a:ext cx="829440" cy="384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D1314F4-97B0-40EF-A56E-485B1BC093E1}"/>
                  </a:ext>
                </a:extLst>
              </p14:cNvPr>
              <p14:cNvContentPartPr/>
              <p14:nvPr/>
            </p14:nvContentPartPr>
            <p14:xfrm>
              <a:off x="2285173" y="3907493"/>
              <a:ext cx="474120" cy="5180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D1314F4-97B0-40EF-A56E-485B1BC093E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76173" y="3898493"/>
                <a:ext cx="49176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8ECAA46-06A8-497B-A096-BD457E0DE003}"/>
                  </a:ext>
                </a:extLst>
              </p14:cNvPr>
              <p14:cNvContentPartPr/>
              <p14:nvPr/>
            </p14:nvContentPartPr>
            <p14:xfrm>
              <a:off x="8543413" y="3722093"/>
              <a:ext cx="1681560" cy="5248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8ECAA46-06A8-497B-A096-BD457E0DE00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34775" y="3713099"/>
                <a:ext cx="1699196" cy="542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9CFE8784-DD29-41B3-ADB7-E2DEBD29C347}"/>
                  </a:ext>
                </a:extLst>
              </p14:cNvPr>
              <p14:cNvContentPartPr/>
              <p14:nvPr/>
            </p14:nvContentPartPr>
            <p14:xfrm>
              <a:off x="3032533" y="4926293"/>
              <a:ext cx="838440" cy="3747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9CFE8784-DD29-41B3-ADB7-E2DEBD29C34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23893" y="4917653"/>
                <a:ext cx="8560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C3CEEA7-17C0-42A5-9839-1A369DAEC367}"/>
                  </a:ext>
                </a:extLst>
              </p14:cNvPr>
              <p14:cNvContentPartPr/>
              <p14:nvPr/>
            </p14:nvContentPartPr>
            <p14:xfrm>
              <a:off x="2188693" y="4995773"/>
              <a:ext cx="509400" cy="3060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C3CEEA7-17C0-42A5-9839-1A369DAEC36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79693" y="4987133"/>
                <a:ext cx="5270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655C1964-CACC-4013-AA44-B9ADFCBEA1B5}"/>
                  </a:ext>
                </a:extLst>
              </p14:cNvPr>
              <p14:cNvContentPartPr/>
              <p14:nvPr/>
            </p14:nvContentPartPr>
            <p14:xfrm>
              <a:off x="1063333" y="5043293"/>
              <a:ext cx="882000" cy="3042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655C1964-CACC-4013-AA44-B9ADFCBEA1B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4333" y="5034653"/>
                <a:ext cx="8996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D9CEC82B-F0D1-4DFA-8205-57A6D9A762C4}"/>
                  </a:ext>
                </a:extLst>
              </p14:cNvPr>
              <p14:cNvContentPartPr/>
              <p14:nvPr/>
            </p14:nvContentPartPr>
            <p14:xfrm>
              <a:off x="7082173" y="4960493"/>
              <a:ext cx="10080" cy="864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D9CEC82B-F0D1-4DFA-8205-57A6D9A762C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73533" y="4951853"/>
                <a:ext cx="27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C92B61E6-AA75-4213-8540-B73D4A196843}"/>
                  </a:ext>
                </a:extLst>
              </p14:cNvPr>
              <p14:cNvContentPartPr/>
              <p14:nvPr/>
            </p14:nvContentPartPr>
            <p14:xfrm>
              <a:off x="4084093" y="4971653"/>
              <a:ext cx="419760" cy="279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C92B61E6-AA75-4213-8540-B73D4A1968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75093" y="4962653"/>
                <a:ext cx="4374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1A8A7495-D2FC-426A-AF60-74224A550FE5}"/>
                  </a:ext>
                </a:extLst>
              </p14:cNvPr>
              <p14:cNvContentPartPr/>
              <p14:nvPr/>
            </p14:nvContentPartPr>
            <p14:xfrm>
              <a:off x="4904533" y="4741973"/>
              <a:ext cx="1976400" cy="5464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1A8A7495-D2FC-426A-AF60-74224A550FE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895893" y="4733333"/>
                <a:ext cx="1994040" cy="5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07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AC7C2A-F266-4019-88A5-BF7551FAF7AE}"/>
                  </a:ext>
                </a:extLst>
              </p14:cNvPr>
              <p14:cNvContentPartPr/>
              <p14:nvPr/>
            </p14:nvContentPartPr>
            <p14:xfrm>
              <a:off x="582373" y="406493"/>
              <a:ext cx="1932120" cy="501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AC7C2A-F266-4019-88A5-BF7551FAF7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373" y="397493"/>
                <a:ext cx="19497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A12EC2-EB57-4B04-91BB-5E58F57F2653}"/>
                  </a:ext>
                </a:extLst>
              </p14:cNvPr>
              <p14:cNvContentPartPr/>
              <p14:nvPr/>
            </p14:nvContentPartPr>
            <p14:xfrm>
              <a:off x="2638693" y="354653"/>
              <a:ext cx="805680" cy="448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A12EC2-EB57-4B04-91BB-5E58F57F26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0053" y="346006"/>
                <a:ext cx="823320" cy="466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56FD15-A8EB-466C-9328-D8CF1CB2656A}"/>
                  </a:ext>
                </a:extLst>
              </p14:cNvPr>
              <p14:cNvContentPartPr/>
              <p14:nvPr/>
            </p14:nvContentPartPr>
            <p14:xfrm>
              <a:off x="6616333" y="506213"/>
              <a:ext cx="5400" cy="14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56FD15-A8EB-466C-9328-D8CF1CB265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7333" y="497573"/>
                <a:ext cx="23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D442A1-AAF3-4372-A388-76E11931816A}"/>
                  </a:ext>
                </a:extLst>
              </p14:cNvPr>
              <p14:cNvContentPartPr/>
              <p14:nvPr/>
            </p14:nvContentPartPr>
            <p14:xfrm>
              <a:off x="6677173" y="615293"/>
              <a:ext cx="4680" cy="15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D442A1-AAF3-4372-A388-76E1193181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8173" y="606653"/>
                <a:ext cx="223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F69A7A-389D-4344-907D-075DD8EDCA69}"/>
                  </a:ext>
                </a:extLst>
              </p14:cNvPr>
              <p14:cNvContentPartPr/>
              <p14:nvPr/>
            </p14:nvContentPartPr>
            <p14:xfrm>
              <a:off x="960013" y="1082933"/>
              <a:ext cx="227520" cy="27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F69A7A-389D-4344-907D-075DD8EDCA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1373" y="1073933"/>
                <a:ext cx="2451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50A37A-3110-4983-B7DB-CF639B6E4DC6}"/>
                  </a:ext>
                </a:extLst>
              </p14:cNvPr>
              <p14:cNvContentPartPr/>
              <p14:nvPr/>
            </p14:nvContentPartPr>
            <p14:xfrm>
              <a:off x="1654093" y="1016693"/>
              <a:ext cx="280800" cy="23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50A37A-3110-4983-B7DB-CF639B6E4D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5093" y="1008053"/>
                <a:ext cx="298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46172DA-40EB-4FE3-8E41-17B14B8E0A63}"/>
                  </a:ext>
                </a:extLst>
              </p14:cNvPr>
              <p14:cNvContentPartPr/>
              <p14:nvPr/>
            </p14:nvContentPartPr>
            <p14:xfrm>
              <a:off x="2456533" y="962693"/>
              <a:ext cx="797760" cy="28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46172DA-40EB-4FE3-8E41-17B14B8E0A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7893" y="954053"/>
                <a:ext cx="8154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04E3C99-56D3-4130-B147-B4615596B9C0}"/>
                  </a:ext>
                </a:extLst>
              </p14:cNvPr>
              <p14:cNvContentPartPr/>
              <p14:nvPr/>
            </p14:nvContentPartPr>
            <p14:xfrm>
              <a:off x="6770053" y="824813"/>
              <a:ext cx="105840" cy="8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04E3C99-56D3-4130-B147-B4615596B9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1053" y="815813"/>
                <a:ext cx="1234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616EAD8-7E59-4A73-A6CF-996B95DC1F1A}"/>
                  </a:ext>
                </a:extLst>
              </p14:cNvPr>
              <p14:cNvContentPartPr/>
              <p14:nvPr/>
            </p14:nvContentPartPr>
            <p14:xfrm>
              <a:off x="3780613" y="359693"/>
              <a:ext cx="2603880" cy="633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616EAD8-7E59-4A73-A6CF-996B95DC1F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1973" y="350698"/>
                <a:ext cx="2621520" cy="651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9863D696-9350-4CF7-8CEF-22EAB0D54E87}"/>
                  </a:ext>
                </a:extLst>
              </p14:cNvPr>
              <p14:cNvContentPartPr/>
              <p14:nvPr/>
            </p14:nvContentPartPr>
            <p14:xfrm>
              <a:off x="795133" y="1255013"/>
              <a:ext cx="10932840" cy="500004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9863D696-9350-4CF7-8CEF-22EAB0D54E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6133" y="1246014"/>
                <a:ext cx="10950480" cy="50176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81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750528-9DB0-4F26-9922-E156D3E38C86}"/>
                  </a:ext>
                </a:extLst>
              </p14:cNvPr>
              <p14:cNvContentPartPr/>
              <p14:nvPr/>
            </p14:nvContentPartPr>
            <p14:xfrm>
              <a:off x="588133" y="913733"/>
              <a:ext cx="488160" cy="66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750528-9DB0-4F26-9922-E156D3E38C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493" y="904733"/>
                <a:ext cx="5058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15F27F-C4FA-4B72-933B-4A6ECF0594E9}"/>
                  </a:ext>
                </a:extLst>
              </p14:cNvPr>
              <p14:cNvContentPartPr/>
              <p14:nvPr/>
            </p14:nvContentPartPr>
            <p14:xfrm>
              <a:off x="1185373" y="659933"/>
              <a:ext cx="20160" cy="37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15F27F-C4FA-4B72-933B-4A6ECF0594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6733" y="650933"/>
                <a:ext cx="378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8B016A-A02E-46E5-B8FE-1CD8CCE7F462}"/>
                  </a:ext>
                </a:extLst>
              </p14:cNvPr>
              <p14:cNvContentPartPr/>
              <p14:nvPr/>
            </p14:nvContentPartPr>
            <p14:xfrm>
              <a:off x="1202653" y="823733"/>
              <a:ext cx="13680" cy="2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8B016A-A02E-46E5-B8FE-1CD8CCE7F4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4013" y="814733"/>
                <a:ext cx="313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0E0161-1F2F-4184-98E0-DDAB0B2CF3E8}"/>
                  </a:ext>
                </a:extLst>
              </p14:cNvPr>
              <p14:cNvContentPartPr/>
              <p14:nvPr/>
            </p14:nvContentPartPr>
            <p14:xfrm>
              <a:off x="2599453" y="481013"/>
              <a:ext cx="653400" cy="344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0E0161-1F2F-4184-98E0-DDAB0B2CF3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0448" y="472013"/>
                <a:ext cx="67105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56788D-EF26-467E-8FE2-34747F622099}"/>
                  </a:ext>
                </a:extLst>
              </p14:cNvPr>
              <p14:cNvContentPartPr/>
              <p14:nvPr/>
            </p14:nvContentPartPr>
            <p14:xfrm>
              <a:off x="1722493" y="455093"/>
              <a:ext cx="569880" cy="384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56788D-EF26-467E-8FE2-34747F6220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3499" y="446453"/>
                <a:ext cx="587509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026CFA-23FC-4A15-B20F-86AC8F0DCC3E}"/>
                  </a:ext>
                </a:extLst>
              </p14:cNvPr>
              <p14:cNvContentPartPr/>
              <p14:nvPr/>
            </p14:nvContentPartPr>
            <p14:xfrm>
              <a:off x="479413" y="522413"/>
              <a:ext cx="499320" cy="343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026CFA-23FC-4A15-B20F-86AC8F0DCC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773" y="513422"/>
                <a:ext cx="516960" cy="360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2CA556-90D9-412E-8934-D7DC47A0CD85}"/>
                  </a:ext>
                </a:extLst>
              </p14:cNvPr>
              <p14:cNvContentPartPr/>
              <p14:nvPr/>
            </p14:nvContentPartPr>
            <p14:xfrm>
              <a:off x="5139613" y="348893"/>
              <a:ext cx="383040" cy="428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2CA556-90D9-412E-8934-D7DC47A0CD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30965" y="340253"/>
                <a:ext cx="400697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FE2EAD3-585F-45ED-8146-1E5549C34F1F}"/>
                  </a:ext>
                </a:extLst>
              </p14:cNvPr>
              <p14:cNvContentPartPr/>
              <p14:nvPr/>
            </p14:nvContentPartPr>
            <p14:xfrm>
              <a:off x="3584413" y="441773"/>
              <a:ext cx="1358640" cy="379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FE2EAD3-585F-45ED-8146-1E5549C34F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75415" y="432773"/>
                <a:ext cx="1376275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56154BA-D270-417E-ADB1-8207C7A59DF3}"/>
                  </a:ext>
                </a:extLst>
              </p14:cNvPr>
              <p14:cNvContentPartPr/>
              <p14:nvPr/>
            </p14:nvContentPartPr>
            <p14:xfrm>
              <a:off x="5637493" y="693413"/>
              <a:ext cx="52560" cy="123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56154BA-D270-417E-ADB1-8207C7A59D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28853" y="684413"/>
                <a:ext cx="702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CC6FED2-2758-418D-8859-69DC495A3E7D}"/>
                  </a:ext>
                </a:extLst>
              </p14:cNvPr>
              <p14:cNvContentPartPr/>
              <p14:nvPr/>
            </p14:nvContentPartPr>
            <p14:xfrm>
              <a:off x="5993533" y="464813"/>
              <a:ext cx="469440" cy="236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CC6FED2-2758-418D-8859-69DC495A3E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4533" y="456173"/>
                <a:ext cx="487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C897ADF-2AED-4F11-B785-371DC2262040}"/>
                  </a:ext>
                </a:extLst>
              </p14:cNvPr>
              <p14:cNvContentPartPr/>
              <p14:nvPr/>
            </p14:nvContentPartPr>
            <p14:xfrm>
              <a:off x="8892973" y="413693"/>
              <a:ext cx="1665360" cy="274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C897ADF-2AED-4F11-B785-371DC22620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83973" y="405053"/>
                <a:ext cx="16830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05D40F8-428F-49AB-A1FB-5DD615F004AA}"/>
                  </a:ext>
                </a:extLst>
              </p14:cNvPr>
              <p14:cNvContentPartPr/>
              <p14:nvPr/>
            </p14:nvContentPartPr>
            <p14:xfrm>
              <a:off x="8347573" y="382013"/>
              <a:ext cx="256680" cy="445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05D40F8-428F-49AB-A1FB-5DD615F004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8933" y="373013"/>
                <a:ext cx="2743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3851BD8-95E4-4475-AB5C-7C5835E1A453}"/>
                  </a:ext>
                </a:extLst>
              </p14:cNvPr>
              <p14:cNvContentPartPr/>
              <p14:nvPr/>
            </p14:nvContentPartPr>
            <p14:xfrm>
              <a:off x="6650173" y="382013"/>
              <a:ext cx="1044360" cy="316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3851BD8-95E4-4475-AB5C-7C5835E1A4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41533" y="373013"/>
                <a:ext cx="1062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CFD7962-9C1A-419C-BD7C-B931323B3914}"/>
                  </a:ext>
                </a:extLst>
              </p14:cNvPr>
              <p14:cNvContentPartPr/>
              <p14:nvPr/>
            </p14:nvContentPartPr>
            <p14:xfrm>
              <a:off x="10655533" y="493973"/>
              <a:ext cx="1269720" cy="477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CFD7962-9C1A-419C-BD7C-B931323B39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46893" y="485333"/>
                <a:ext cx="12873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82BCBBF-73F1-4B80-B618-C6C13D59EA51}"/>
                  </a:ext>
                </a:extLst>
              </p14:cNvPr>
              <p14:cNvContentPartPr/>
              <p14:nvPr/>
            </p14:nvContentPartPr>
            <p14:xfrm>
              <a:off x="4180213" y="1041893"/>
              <a:ext cx="294120" cy="389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82BCBBF-73F1-4B80-B618-C6C13D59EA5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71573" y="1033253"/>
                <a:ext cx="3117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BC0D00C-4E96-4FF7-BC5F-85AA155C7CBC}"/>
                  </a:ext>
                </a:extLst>
              </p14:cNvPr>
              <p14:cNvContentPartPr/>
              <p14:nvPr/>
            </p14:nvContentPartPr>
            <p14:xfrm>
              <a:off x="10525213" y="1061333"/>
              <a:ext cx="50400" cy="20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BC0D00C-4E96-4FF7-BC5F-85AA155C7CB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16213" y="1052333"/>
                <a:ext cx="68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4271480-8A87-47E6-8258-6CF21CDE48DC}"/>
                  </a:ext>
                </a:extLst>
              </p14:cNvPr>
              <p14:cNvContentPartPr/>
              <p14:nvPr/>
            </p14:nvContentPartPr>
            <p14:xfrm>
              <a:off x="8513173" y="923093"/>
              <a:ext cx="1900440" cy="470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4271480-8A87-47E6-8258-6CF21CDE48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04533" y="914093"/>
                <a:ext cx="19180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2B62B00-778A-4FF7-BFD8-88F2B2E0CBCB}"/>
                  </a:ext>
                </a:extLst>
              </p14:cNvPr>
              <p14:cNvContentPartPr/>
              <p14:nvPr/>
            </p14:nvContentPartPr>
            <p14:xfrm>
              <a:off x="7586173" y="932813"/>
              <a:ext cx="718200" cy="377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2B62B00-778A-4FF7-BFD8-88F2B2E0CBC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77533" y="923813"/>
                <a:ext cx="7358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05398F7-2204-4FB9-A403-5516DA9BE191}"/>
                  </a:ext>
                </a:extLst>
              </p14:cNvPr>
              <p14:cNvContentPartPr/>
              <p14:nvPr/>
            </p14:nvContentPartPr>
            <p14:xfrm>
              <a:off x="6628573" y="935693"/>
              <a:ext cx="664560" cy="390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05398F7-2204-4FB9-A403-5516DA9BE1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19933" y="927053"/>
                <a:ext cx="6822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9C3CD11-C720-4398-95F0-C78E3B5439D7}"/>
                  </a:ext>
                </a:extLst>
              </p14:cNvPr>
              <p14:cNvContentPartPr/>
              <p14:nvPr/>
            </p14:nvContentPartPr>
            <p14:xfrm>
              <a:off x="5415013" y="1033613"/>
              <a:ext cx="926640" cy="569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9C3CD11-C720-4398-95F0-C78E3B5439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06013" y="1024973"/>
                <a:ext cx="9442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53EE252-FB77-4AE6-8896-F61F4A638C53}"/>
                  </a:ext>
                </a:extLst>
              </p14:cNvPr>
              <p14:cNvContentPartPr/>
              <p14:nvPr/>
            </p14:nvContentPartPr>
            <p14:xfrm>
              <a:off x="4900213" y="984293"/>
              <a:ext cx="260280" cy="397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53EE252-FB77-4AE6-8896-F61F4A638C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91573" y="975293"/>
                <a:ext cx="2779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4C1FC39-436B-4A41-8845-4AC64D20EAA4}"/>
                  </a:ext>
                </a:extLst>
              </p14:cNvPr>
              <p14:cNvContentPartPr/>
              <p14:nvPr/>
            </p14:nvContentPartPr>
            <p14:xfrm>
              <a:off x="3510973" y="1090133"/>
              <a:ext cx="406440" cy="236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4C1FC39-436B-4A41-8845-4AC64D20EAA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02333" y="1081147"/>
                <a:ext cx="424080" cy="254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0D94C32-90C8-4908-98D4-71A9B3A44305}"/>
                  </a:ext>
                </a:extLst>
              </p14:cNvPr>
              <p14:cNvContentPartPr/>
              <p14:nvPr/>
            </p14:nvContentPartPr>
            <p14:xfrm>
              <a:off x="2564173" y="1109213"/>
              <a:ext cx="803160" cy="264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0D94C32-90C8-4908-98D4-71A9B3A443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55533" y="1100573"/>
                <a:ext cx="820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0E7D9FA-3CA6-4A01-9634-FA44ACE34EC5}"/>
                  </a:ext>
                </a:extLst>
              </p14:cNvPr>
              <p14:cNvContentPartPr/>
              <p14:nvPr/>
            </p14:nvContentPartPr>
            <p14:xfrm>
              <a:off x="1458613" y="1098413"/>
              <a:ext cx="758520" cy="393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0E7D9FA-3CA6-4A01-9634-FA44ACE34E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49969" y="1089773"/>
                <a:ext cx="776168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6CD4EF1-E2FE-4441-8B39-5E3746257E2B}"/>
                  </a:ext>
                </a:extLst>
              </p14:cNvPr>
              <p14:cNvContentPartPr/>
              <p14:nvPr/>
            </p14:nvContentPartPr>
            <p14:xfrm>
              <a:off x="11317933" y="4760693"/>
              <a:ext cx="410760" cy="63360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6CD4EF1-E2FE-4441-8B39-5E3746257E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09293" y="4751693"/>
                <a:ext cx="42840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33C823A4-6806-4232-83BD-D34516FBC27F}"/>
                  </a:ext>
                </a:extLst>
              </p14:cNvPr>
              <p14:cNvContentPartPr/>
              <p14:nvPr/>
            </p14:nvContentPartPr>
            <p14:xfrm>
              <a:off x="10035613" y="5036813"/>
              <a:ext cx="1162800" cy="4287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33C823A4-6806-4232-83BD-D34516FBC27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26613" y="5027813"/>
                <a:ext cx="11804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43127E3B-8F8E-4F4B-8853-B91F3E359AB2}"/>
                  </a:ext>
                </a:extLst>
              </p14:cNvPr>
              <p14:cNvContentPartPr/>
              <p14:nvPr/>
            </p14:nvContentPartPr>
            <p14:xfrm>
              <a:off x="510733" y="1742453"/>
              <a:ext cx="9343080" cy="442152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43127E3B-8F8E-4F4B-8853-B91F3E359A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1733" y="1733453"/>
                <a:ext cx="9360719" cy="44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03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029F7D-D1FD-4210-9677-644DBDC2918A}"/>
                  </a:ext>
                </a:extLst>
              </p14:cNvPr>
              <p14:cNvContentPartPr/>
              <p14:nvPr/>
            </p14:nvContentPartPr>
            <p14:xfrm>
              <a:off x="2954053" y="410093"/>
              <a:ext cx="1912680" cy="719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029F7D-D1FD-4210-9677-644DBDC291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5053" y="401093"/>
                <a:ext cx="193032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B3767F-65BF-45F2-B3B1-5575DF8E11CB}"/>
                  </a:ext>
                </a:extLst>
              </p14:cNvPr>
              <p14:cNvContentPartPr/>
              <p14:nvPr/>
            </p14:nvContentPartPr>
            <p14:xfrm>
              <a:off x="2489293" y="665333"/>
              <a:ext cx="344160" cy="556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B3767F-65BF-45F2-B3B1-5575DF8E11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0293" y="656339"/>
                <a:ext cx="361800" cy="574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C7F8E41-196B-4115-97B2-A50FCDC99F3E}"/>
                  </a:ext>
                </a:extLst>
              </p14:cNvPr>
              <p14:cNvContentPartPr/>
              <p14:nvPr/>
            </p14:nvContentPartPr>
            <p14:xfrm>
              <a:off x="1532773" y="526733"/>
              <a:ext cx="795240" cy="890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C7F8E41-196B-4115-97B2-A50FCDC99F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4137" y="517733"/>
                <a:ext cx="812872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1F16572-74E6-4CFB-8AEC-2CC037D18181}"/>
                  </a:ext>
                </a:extLst>
              </p14:cNvPr>
              <p14:cNvContentPartPr/>
              <p14:nvPr/>
            </p14:nvContentPartPr>
            <p14:xfrm>
              <a:off x="1026613" y="672533"/>
              <a:ext cx="362160" cy="495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1F16572-74E6-4CFB-8AEC-2CC037D181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7973" y="663533"/>
                <a:ext cx="3798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C3A419D-39BF-484D-A010-FC1B43C966B7}"/>
                  </a:ext>
                </a:extLst>
              </p14:cNvPr>
              <p14:cNvContentPartPr/>
              <p14:nvPr/>
            </p14:nvContentPartPr>
            <p14:xfrm>
              <a:off x="5245813" y="421973"/>
              <a:ext cx="1826280" cy="1161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C3A419D-39BF-484D-A010-FC1B43C966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37173" y="413333"/>
                <a:ext cx="1843920" cy="11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00DC282-8B0A-4662-B1AF-35693DA6D532}"/>
                  </a:ext>
                </a:extLst>
              </p14:cNvPr>
              <p14:cNvContentPartPr/>
              <p14:nvPr/>
            </p14:nvContentPartPr>
            <p14:xfrm>
              <a:off x="10407853" y="517013"/>
              <a:ext cx="509040" cy="264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00DC282-8B0A-4662-B1AF-35693DA6D5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99213" y="508013"/>
                <a:ext cx="5266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647C61E-2FD8-4718-8899-B326543AB37B}"/>
                  </a:ext>
                </a:extLst>
              </p14:cNvPr>
              <p14:cNvContentPartPr/>
              <p14:nvPr/>
            </p14:nvContentPartPr>
            <p14:xfrm>
              <a:off x="10199773" y="892133"/>
              <a:ext cx="860400" cy="75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647C61E-2FD8-4718-8899-B326543AB3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91133" y="883493"/>
                <a:ext cx="8780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911C29D-C330-4554-9523-BA7201A72B22}"/>
                  </a:ext>
                </a:extLst>
              </p14:cNvPr>
              <p14:cNvContentPartPr/>
              <p14:nvPr/>
            </p14:nvContentPartPr>
            <p14:xfrm>
              <a:off x="10253773" y="1048013"/>
              <a:ext cx="1143000" cy="443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911C29D-C330-4554-9523-BA7201A72B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44773" y="1039373"/>
                <a:ext cx="11606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8839BB6-B7CB-4BA9-BD3C-4A062EE69912}"/>
                  </a:ext>
                </a:extLst>
              </p14:cNvPr>
              <p14:cNvContentPartPr/>
              <p14:nvPr/>
            </p14:nvContentPartPr>
            <p14:xfrm>
              <a:off x="7346053" y="228293"/>
              <a:ext cx="2479680" cy="1456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8839BB6-B7CB-4BA9-BD3C-4A062EE699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37413" y="219653"/>
                <a:ext cx="2497320" cy="14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BBEE5E0-5D99-4B41-90B4-4DF1180045F4}"/>
                  </a:ext>
                </a:extLst>
              </p14:cNvPr>
              <p14:cNvContentPartPr/>
              <p14:nvPr/>
            </p14:nvContentPartPr>
            <p14:xfrm>
              <a:off x="10064413" y="2908853"/>
              <a:ext cx="500760" cy="222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BBEE5E0-5D99-4B41-90B4-4DF1180045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55413" y="2900213"/>
                <a:ext cx="518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6096530-4753-4345-B924-C97D8ED54773}"/>
                  </a:ext>
                </a:extLst>
              </p14:cNvPr>
              <p14:cNvContentPartPr/>
              <p14:nvPr/>
            </p14:nvContentPartPr>
            <p14:xfrm>
              <a:off x="823213" y="1947653"/>
              <a:ext cx="9081360" cy="30801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6096530-4753-4345-B924-C97D8ED547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4213" y="1938652"/>
                <a:ext cx="9099000" cy="3097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0F98D37-A9CD-4DEC-8FA7-B87903A85289}"/>
                  </a:ext>
                </a:extLst>
              </p14:cNvPr>
              <p14:cNvContentPartPr/>
              <p14:nvPr/>
            </p14:nvContentPartPr>
            <p14:xfrm>
              <a:off x="1359613" y="5101253"/>
              <a:ext cx="4723560" cy="11275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0F98D37-A9CD-4DEC-8FA7-B87903A852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50614" y="5092613"/>
                <a:ext cx="4741199" cy="11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52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ACDF643-8DAD-4D3F-8507-5C0F51FF2A3C}"/>
                  </a:ext>
                </a:extLst>
              </p14:cNvPr>
              <p14:cNvContentPartPr/>
              <p14:nvPr/>
            </p14:nvContentPartPr>
            <p14:xfrm>
              <a:off x="3503053" y="459413"/>
              <a:ext cx="1475640" cy="419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ACDF643-8DAD-4D3F-8507-5C0F51FF2A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4413" y="450421"/>
                <a:ext cx="1493280" cy="437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ACF6E5-7CA0-4B95-8C05-3BEDCAB87729}"/>
                  </a:ext>
                </a:extLst>
              </p14:cNvPr>
              <p14:cNvContentPartPr/>
              <p14:nvPr/>
            </p14:nvContentPartPr>
            <p14:xfrm>
              <a:off x="2410093" y="614573"/>
              <a:ext cx="808560" cy="266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ACF6E5-7CA0-4B95-8C05-3BEDCAB877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1093" y="605933"/>
                <a:ext cx="8262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E36FDBC-B5E6-445B-8DC2-5285DB8A434B}"/>
                  </a:ext>
                </a:extLst>
              </p14:cNvPr>
              <p14:cNvContentPartPr/>
              <p14:nvPr/>
            </p14:nvContentPartPr>
            <p14:xfrm>
              <a:off x="1146133" y="574613"/>
              <a:ext cx="904320" cy="41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E36FDBC-B5E6-445B-8DC2-5285DB8A43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7133" y="565613"/>
                <a:ext cx="9219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6405AE0-D16D-4BFA-B576-18E75C94D47B}"/>
                  </a:ext>
                </a:extLst>
              </p14:cNvPr>
              <p14:cNvContentPartPr/>
              <p14:nvPr/>
            </p14:nvContentPartPr>
            <p14:xfrm>
              <a:off x="9346213" y="352493"/>
              <a:ext cx="1915200" cy="393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6405AE0-D16D-4BFA-B576-18E75C94D4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7215" y="343853"/>
                <a:ext cx="1932837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1A46D06-C12D-4DC8-9F34-B6AE210DE478}"/>
                  </a:ext>
                </a:extLst>
              </p14:cNvPr>
              <p14:cNvContentPartPr/>
              <p14:nvPr/>
            </p14:nvContentPartPr>
            <p14:xfrm>
              <a:off x="7042213" y="348893"/>
              <a:ext cx="2044440" cy="392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1A46D06-C12D-4DC8-9F34-B6AE210DE4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3573" y="340253"/>
                <a:ext cx="20620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F3AE68-F8C6-4E9F-A2AF-56621CA340E9}"/>
                  </a:ext>
                </a:extLst>
              </p14:cNvPr>
              <p14:cNvContentPartPr/>
              <p14:nvPr/>
            </p14:nvContentPartPr>
            <p14:xfrm>
              <a:off x="5605093" y="521693"/>
              <a:ext cx="1134360" cy="308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F3AE68-F8C6-4E9F-A2AF-56621CA340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6453" y="512693"/>
                <a:ext cx="1152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C4B3694-EC11-4330-98D2-8210681FD62E}"/>
                  </a:ext>
                </a:extLst>
              </p14:cNvPr>
              <p14:cNvContentPartPr/>
              <p14:nvPr/>
            </p14:nvContentPartPr>
            <p14:xfrm>
              <a:off x="1142533" y="1195973"/>
              <a:ext cx="351720" cy="600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C4B3694-EC11-4330-98D2-8210681FD6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3893" y="1187333"/>
                <a:ext cx="3693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9321BDF-319B-4A5C-A188-CCE0B187D33C}"/>
                  </a:ext>
                </a:extLst>
              </p14:cNvPr>
              <p14:cNvContentPartPr/>
              <p14:nvPr/>
            </p14:nvContentPartPr>
            <p14:xfrm>
              <a:off x="1936333" y="1300733"/>
              <a:ext cx="255960" cy="462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9321BDF-319B-4A5C-A188-CCE0B187D3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27346" y="1291733"/>
                <a:ext cx="273575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DCC68D5-4B14-4B9E-B108-5B5619E72A89}"/>
                  </a:ext>
                </a:extLst>
              </p14:cNvPr>
              <p14:cNvContentPartPr/>
              <p14:nvPr/>
            </p14:nvContentPartPr>
            <p14:xfrm>
              <a:off x="5726773" y="1043333"/>
              <a:ext cx="4680" cy="16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DCC68D5-4B14-4B9E-B108-5B5619E72A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7773" y="1034333"/>
                <a:ext cx="22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F38D21F-D0F2-47D5-9FA9-E9596FC90712}"/>
                  </a:ext>
                </a:extLst>
              </p14:cNvPr>
              <p14:cNvContentPartPr/>
              <p14:nvPr/>
            </p14:nvContentPartPr>
            <p14:xfrm>
              <a:off x="6511933" y="1150613"/>
              <a:ext cx="343440" cy="220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F38D21F-D0F2-47D5-9FA9-E9596FC907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3293" y="1141613"/>
                <a:ext cx="3610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A7C5372-DE90-485B-A58E-476948273218}"/>
                  </a:ext>
                </a:extLst>
              </p14:cNvPr>
              <p14:cNvContentPartPr/>
              <p14:nvPr/>
            </p14:nvContentPartPr>
            <p14:xfrm>
              <a:off x="7320853" y="931733"/>
              <a:ext cx="1291680" cy="500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A7C5372-DE90-485B-A58E-4769482732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12211" y="923093"/>
                <a:ext cx="1309325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B5AFA74-B266-4091-88A8-B17DB88889DC}"/>
                  </a:ext>
                </a:extLst>
              </p14:cNvPr>
              <p14:cNvContentPartPr/>
              <p14:nvPr/>
            </p14:nvContentPartPr>
            <p14:xfrm>
              <a:off x="4779253" y="1217213"/>
              <a:ext cx="1599120" cy="255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B5AFA74-B266-4091-88A8-B17DB88889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0613" y="1208226"/>
                <a:ext cx="1616760" cy="27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403A866-964D-4752-80A2-1D8205D6AE8B}"/>
                  </a:ext>
                </a:extLst>
              </p14:cNvPr>
              <p14:cNvContentPartPr/>
              <p14:nvPr/>
            </p14:nvContentPartPr>
            <p14:xfrm>
              <a:off x="2993653" y="1173653"/>
              <a:ext cx="1384200" cy="3614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403A866-964D-4752-80A2-1D8205D6AE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84653" y="1164653"/>
                <a:ext cx="14018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B952642-C313-45F3-983A-B1A60C6CC2BC}"/>
                  </a:ext>
                </a:extLst>
              </p14:cNvPr>
              <p14:cNvContentPartPr/>
              <p14:nvPr/>
            </p14:nvContentPartPr>
            <p14:xfrm>
              <a:off x="10822213" y="875933"/>
              <a:ext cx="29880" cy="32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B952642-C313-45F3-983A-B1A60C6CC2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13213" y="866933"/>
                <a:ext cx="47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29CD833-F70A-47B6-A380-B5E35F03736A}"/>
                  </a:ext>
                </a:extLst>
              </p14:cNvPr>
              <p14:cNvContentPartPr/>
              <p14:nvPr/>
            </p14:nvContentPartPr>
            <p14:xfrm>
              <a:off x="11011573" y="900413"/>
              <a:ext cx="385200" cy="32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29CD833-F70A-47B6-A380-B5E35F0373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002573" y="891413"/>
                <a:ext cx="4028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7424AE3-6194-4023-A178-23CC83B1CE02}"/>
                  </a:ext>
                </a:extLst>
              </p14:cNvPr>
              <p14:cNvContentPartPr/>
              <p14:nvPr/>
            </p14:nvContentPartPr>
            <p14:xfrm>
              <a:off x="10305613" y="1036493"/>
              <a:ext cx="578520" cy="226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7424AE3-6194-4023-A178-23CC83B1CE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96607" y="1027853"/>
                <a:ext cx="596171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342B196-B8ED-4547-A876-18B3EC3C27BC}"/>
                  </a:ext>
                </a:extLst>
              </p14:cNvPr>
              <p14:cNvContentPartPr/>
              <p14:nvPr/>
            </p14:nvContentPartPr>
            <p14:xfrm>
              <a:off x="8856973" y="976373"/>
              <a:ext cx="1319040" cy="327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342B196-B8ED-4547-A876-18B3EC3C27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48333" y="967373"/>
                <a:ext cx="13366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A30B770-FBA6-488D-AA48-BB4CF9F036CD}"/>
                  </a:ext>
                </a:extLst>
              </p14:cNvPr>
              <p14:cNvContentPartPr/>
              <p14:nvPr/>
            </p14:nvContentPartPr>
            <p14:xfrm>
              <a:off x="1266013" y="1905533"/>
              <a:ext cx="1653480" cy="423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A30B770-FBA6-488D-AA48-BB4CF9F036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57013" y="1896533"/>
                <a:ext cx="16711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BD24327-0B9F-4D5A-890E-816080C4E2F0}"/>
                  </a:ext>
                </a:extLst>
              </p14:cNvPr>
              <p14:cNvContentPartPr/>
              <p14:nvPr/>
            </p14:nvContentPartPr>
            <p14:xfrm>
              <a:off x="4712293" y="2454173"/>
              <a:ext cx="655200" cy="554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BD24327-0B9F-4D5A-890E-816080C4E2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03293" y="2445173"/>
                <a:ext cx="6728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0AA8C68-AA39-4301-87F2-D74451120BA4}"/>
                  </a:ext>
                </a:extLst>
              </p14:cNvPr>
              <p14:cNvContentPartPr/>
              <p14:nvPr/>
            </p14:nvContentPartPr>
            <p14:xfrm>
              <a:off x="3073213" y="2658653"/>
              <a:ext cx="1402920" cy="402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0AA8C68-AA39-4301-87F2-D74451120B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64215" y="2649653"/>
                <a:ext cx="1420555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C24EFD7-A2D6-4AD0-BCB5-A5626073FFA9}"/>
                  </a:ext>
                </a:extLst>
              </p14:cNvPr>
              <p14:cNvContentPartPr/>
              <p14:nvPr/>
            </p14:nvContentPartPr>
            <p14:xfrm>
              <a:off x="1124173" y="2731733"/>
              <a:ext cx="1460160" cy="444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C24EFD7-A2D6-4AD0-BCB5-A5626073FF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5173" y="2723093"/>
                <a:ext cx="14778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B242821-C865-4CAA-8167-101F113DC0AE}"/>
                  </a:ext>
                </a:extLst>
              </p14:cNvPr>
              <p14:cNvContentPartPr/>
              <p14:nvPr/>
            </p14:nvContentPartPr>
            <p14:xfrm>
              <a:off x="4888693" y="3186413"/>
              <a:ext cx="482400" cy="290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B242821-C865-4CAA-8167-101F113DC0A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80053" y="3177413"/>
                <a:ext cx="5000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7A7E83F-B290-4B40-92D1-57786CFF257F}"/>
                  </a:ext>
                </a:extLst>
              </p14:cNvPr>
              <p14:cNvContentPartPr/>
              <p14:nvPr/>
            </p14:nvContentPartPr>
            <p14:xfrm>
              <a:off x="5605813" y="2958893"/>
              <a:ext cx="20880" cy="9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7A7E83F-B290-4B40-92D1-57786CFF25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96813" y="2950253"/>
                <a:ext cx="385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178CF4F-8C89-47B9-B2C3-6BF9F240FB23}"/>
                  </a:ext>
                </a:extLst>
              </p14:cNvPr>
              <p14:cNvContentPartPr/>
              <p14:nvPr/>
            </p14:nvContentPartPr>
            <p14:xfrm>
              <a:off x="8392933" y="2628053"/>
              <a:ext cx="249840" cy="30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178CF4F-8C89-47B9-B2C3-6BF9F240FB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84293" y="2619053"/>
                <a:ext cx="267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60FF618-3A35-43CC-959E-53EFE9669F9A}"/>
                  </a:ext>
                </a:extLst>
              </p14:cNvPr>
              <p14:cNvContentPartPr/>
              <p14:nvPr/>
            </p14:nvContentPartPr>
            <p14:xfrm>
              <a:off x="8338213" y="2761253"/>
              <a:ext cx="430560" cy="51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60FF618-3A35-43CC-959E-53EFE9669F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29213" y="2752253"/>
                <a:ext cx="448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B8D3F7D-6506-43E0-B9B0-C56D9E0B519E}"/>
                  </a:ext>
                </a:extLst>
              </p14:cNvPr>
              <p14:cNvContentPartPr/>
              <p14:nvPr/>
            </p14:nvContentPartPr>
            <p14:xfrm>
              <a:off x="9236053" y="2434013"/>
              <a:ext cx="210600" cy="5756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B8D3F7D-6506-43E0-B9B0-C56D9E0B519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27053" y="2425013"/>
                <a:ext cx="2282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B16ABF9-13A6-4D74-AA19-8915A0BD00E3}"/>
                  </a:ext>
                </a:extLst>
              </p14:cNvPr>
              <p14:cNvContentPartPr/>
              <p14:nvPr/>
            </p14:nvContentPartPr>
            <p14:xfrm>
              <a:off x="7263973" y="2490893"/>
              <a:ext cx="841320" cy="541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B16ABF9-13A6-4D74-AA19-8915A0BD00E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5329" y="2481899"/>
                <a:ext cx="858968" cy="559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370CBF5-1D55-4FD6-91DB-1AC1E88D0008}"/>
                  </a:ext>
                </a:extLst>
              </p14:cNvPr>
              <p14:cNvContentPartPr/>
              <p14:nvPr/>
            </p14:nvContentPartPr>
            <p14:xfrm>
              <a:off x="6555493" y="2572973"/>
              <a:ext cx="442440" cy="427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370CBF5-1D55-4FD6-91DB-1AC1E88D00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46860" y="2563981"/>
                <a:ext cx="460066" cy="445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F4376CB-0AA8-4DCB-8D8C-417E0E706FF6}"/>
                  </a:ext>
                </a:extLst>
              </p14:cNvPr>
              <p14:cNvContentPartPr/>
              <p14:nvPr/>
            </p14:nvContentPartPr>
            <p14:xfrm>
              <a:off x="1929133" y="3886253"/>
              <a:ext cx="24120" cy="36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F4376CB-0AA8-4DCB-8D8C-417E0E706F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20493" y="3877613"/>
                <a:ext cx="41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6721ADE-B72D-481F-9807-BBE87C6A9C60}"/>
                  </a:ext>
                </a:extLst>
              </p14:cNvPr>
              <p14:cNvContentPartPr/>
              <p14:nvPr/>
            </p14:nvContentPartPr>
            <p14:xfrm>
              <a:off x="1943893" y="3985973"/>
              <a:ext cx="349560" cy="218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6721ADE-B72D-481F-9807-BBE87C6A9C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35253" y="3977319"/>
                <a:ext cx="367200" cy="236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FA48977-0D8B-4659-B2F1-04CD318A8219}"/>
                  </a:ext>
                </a:extLst>
              </p14:cNvPr>
              <p14:cNvContentPartPr/>
              <p14:nvPr/>
            </p14:nvContentPartPr>
            <p14:xfrm>
              <a:off x="1305613" y="3831173"/>
              <a:ext cx="414720" cy="381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FA48977-0D8B-4659-B2F1-04CD318A821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96613" y="3822533"/>
                <a:ext cx="4323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214B2E6-3FF7-45A1-A94D-19315EC1C584}"/>
                  </a:ext>
                </a:extLst>
              </p14:cNvPr>
              <p14:cNvContentPartPr/>
              <p14:nvPr/>
            </p14:nvContentPartPr>
            <p14:xfrm>
              <a:off x="2513053" y="3731453"/>
              <a:ext cx="2087640" cy="402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214B2E6-3FF7-45A1-A94D-19315EC1C58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04053" y="3722813"/>
                <a:ext cx="21052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4D90BBC-9BD5-406D-BD27-23432D853868}"/>
                  </a:ext>
                </a:extLst>
              </p14:cNvPr>
              <p14:cNvContentPartPr/>
              <p14:nvPr/>
            </p14:nvContentPartPr>
            <p14:xfrm>
              <a:off x="4911373" y="3591413"/>
              <a:ext cx="2108520" cy="455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4D90BBC-9BD5-406D-BD27-23432D85386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02373" y="3582773"/>
                <a:ext cx="21261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E94D3DA-DC2E-4255-9627-A70D9CE2DED4}"/>
                  </a:ext>
                </a:extLst>
              </p14:cNvPr>
              <p14:cNvContentPartPr/>
              <p14:nvPr/>
            </p14:nvContentPartPr>
            <p14:xfrm>
              <a:off x="7281973" y="3499973"/>
              <a:ext cx="341640" cy="559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E94D3DA-DC2E-4255-9627-A70D9CE2DE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72973" y="3490973"/>
                <a:ext cx="35928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E8823D4-0785-412F-8775-9A765E6D074C}"/>
                  </a:ext>
                </a:extLst>
              </p14:cNvPr>
              <p14:cNvContentPartPr/>
              <p14:nvPr/>
            </p14:nvContentPartPr>
            <p14:xfrm>
              <a:off x="8508133" y="3627053"/>
              <a:ext cx="25200" cy="15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E8823D4-0785-412F-8775-9A765E6D074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499493" y="3618413"/>
                <a:ext cx="42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B635797-A3A6-42D8-9CCB-868798737FC9}"/>
                  </a:ext>
                </a:extLst>
              </p14:cNvPr>
              <p14:cNvContentPartPr/>
              <p14:nvPr/>
            </p14:nvContentPartPr>
            <p14:xfrm>
              <a:off x="8157493" y="3522653"/>
              <a:ext cx="180720" cy="4428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B635797-A3A6-42D8-9CCB-868798737F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48493" y="3514013"/>
                <a:ext cx="1983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92DA8FE-EC42-443A-B9D5-57E8F6E2CD3C}"/>
                  </a:ext>
                </a:extLst>
              </p14:cNvPr>
              <p14:cNvContentPartPr/>
              <p14:nvPr/>
            </p14:nvContentPartPr>
            <p14:xfrm>
              <a:off x="1313173" y="4637933"/>
              <a:ext cx="361800" cy="4201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92DA8FE-EC42-443A-B9D5-57E8F6E2CD3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04173" y="4628933"/>
                <a:ext cx="37944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96CF461-2C8A-4F87-A475-7D44A28FA86D}"/>
                  </a:ext>
                </a:extLst>
              </p14:cNvPr>
              <p14:cNvContentPartPr/>
              <p14:nvPr/>
            </p14:nvContentPartPr>
            <p14:xfrm>
              <a:off x="2463013" y="4644413"/>
              <a:ext cx="136800" cy="534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96CF461-2C8A-4F87-A475-7D44A28FA86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54373" y="4635413"/>
                <a:ext cx="15444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144F5AD-A336-45AB-BD2F-FEFDC064131C}"/>
                  </a:ext>
                </a:extLst>
              </p14:cNvPr>
              <p14:cNvContentPartPr/>
              <p14:nvPr/>
            </p14:nvContentPartPr>
            <p14:xfrm>
              <a:off x="1878373" y="4668173"/>
              <a:ext cx="415800" cy="498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144F5AD-A336-45AB-BD2F-FEFDC064131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69733" y="4659533"/>
                <a:ext cx="43344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E3A6FE4-D471-46BE-B4D3-C2992D71DBD4}"/>
                  </a:ext>
                </a:extLst>
              </p14:cNvPr>
              <p14:cNvContentPartPr/>
              <p14:nvPr/>
            </p14:nvContentPartPr>
            <p14:xfrm>
              <a:off x="2891053" y="4709573"/>
              <a:ext cx="309600" cy="60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E3A6FE4-D471-46BE-B4D3-C2992D71DB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82413" y="4700573"/>
                <a:ext cx="327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03C4AA2-A7E6-4876-9554-E8EC88D98165}"/>
                  </a:ext>
                </a:extLst>
              </p14:cNvPr>
              <p14:cNvContentPartPr/>
              <p14:nvPr/>
            </p14:nvContentPartPr>
            <p14:xfrm>
              <a:off x="3016333" y="4849613"/>
              <a:ext cx="279720" cy="223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03C4AA2-A7E6-4876-9554-E8EC88D9816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07333" y="4840613"/>
                <a:ext cx="297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85622FB-6573-437A-A905-8DDFF8F837AC}"/>
                  </a:ext>
                </a:extLst>
              </p14:cNvPr>
              <p14:cNvContentPartPr/>
              <p14:nvPr/>
            </p14:nvContentPartPr>
            <p14:xfrm>
              <a:off x="3557413" y="4547573"/>
              <a:ext cx="420120" cy="4662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85622FB-6573-437A-A905-8DDFF8F837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48773" y="4538933"/>
                <a:ext cx="4377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9DFEB67-705E-4D99-A4A0-8AC853044C69}"/>
                  </a:ext>
                </a:extLst>
              </p14:cNvPr>
              <p14:cNvContentPartPr/>
              <p14:nvPr/>
            </p14:nvContentPartPr>
            <p14:xfrm>
              <a:off x="4163293" y="4392413"/>
              <a:ext cx="237600" cy="5320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9DFEB67-705E-4D99-A4A0-8AC853044C6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54293" y="4383413"/>
                <a:ext cx="25524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AB4FB73-8205-4952-A6A2-7D48856063D4}"/>
                  </a:ext>
                </a:extLst>
              </p14:cNvPr>
              <p14:cNvContentPartPr/>
              <p14:nvPr/>
            </p14:nvContentPartPr>
            <p14:xfrm>
              <a:off x="5674933" y="4376213"/>
              <a:ext cx="170640" cy="5166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AB4FB73-8205-4952-A6A2-7D48856063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65933" y="4367213"/>
                <a:ext cx="18828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B5D5B05-EDEA-48FC-BBAE-0442EBFC69C0}"/>
                  </a:ext>
                </a:extLst>
              </p14:cNvPr>
              <p14:cNvContentPartPr/>
              <p14:nvPr/>
            </p14:nvContentPartPr>
            <p14:xfrm>
              <a:off x="6310333" y="4541093"/>
              <a:ext cx="229320" cy="38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B5D5B05-EDEA-48FC-BBAE-0442EBFC69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01693" y="4532093"/>
                <a:ext cx="2469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E0AD89E-E6B1-458F-A3EB-FB2433A28894}"/>
                  </a:ext>
                </a:extLst>
              </p14:cNvPr>
              <p14:cNvContentPartPr/>
              <p14:nvPr/>
            </p14:nvContentPartPr>
            <p14:xfrm>
              <a:off x="6303493" y="4681493"/>
              <a:ext cx="329400" cy="122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E0AD89E-E6B1-458F-A3EB-FB2433A2889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94493" y="4672853"/>
                <a:ext cx="347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AE59F7E-2040-459E-A555-02F36774DDDE}"/>
                  </a:ext>
                </a:extLst>
              </p14:cNvPr>
              <p14:cNvContentPartPr/>
              <p14:nvPr/>
            </p14:nvContentPartPr>
            <p14:xfrm>
              <a:off x="4627693" y="4348493"/>
              <a:ext cx="843480" cy="586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AE59F7E-2040-459E-A555-02F36774DDD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18693" y="4339499"/>
                <a:ext cx="861120" cy="603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BA25359-0DAD-4A5A-8D3C-138858382A5C}"/>
                  </a:ext>
                </a:extLst>
              </p14:cNvPr>
              <p14:cNvContentPartPr/>
              <p14:nvPr/>
            </p14:nvContentPartPr>
            <p14:xfrm>
              <a:off x="7072813" y="4644413"/>
              <a:ext cx="532800" cy="3506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BA25359-0DAD-4A5A-8D3C-138858382A5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64167" y="4635773"/>
                <a:ext cx="550452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3AC9030-995A-4FF1-8118-6C69B9743101}"/>
                  </a:ext>
                </a:extLst>
              </p14:cNvPr>
              <p14:cNvContentPartPr/>
              <p14:nvPr/>
            </p14:nvContentPartPr>
            <p14:xfrm>
              <a:off x="7013773" y="4245893"/>
              <a:ext cx="579600" cy="3124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3AC9030-995A-4FF1-8118-6C69B97431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04773" y="4236893"/>
                <a:ext cx="5972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F018A15-A7A1-40CC-AD73-04A2F18320AD}"/>
                  </a:ext>
                </a:extLst>
              </p14:cNvPr>
              <p14:cNvContentPartPr/>
              <p14:nvPr/>
            </p14:nvContentPartPr>
            <p14:xfrm>
              <a:off x="9383293" y="3939173"/>
              <a:ext cx="1710360" cy="9230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F018A15-A7A1-40CC-AD73-04A2F18320A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74295" y="3930533"/>
                <a:ext cx="1727996" cy="9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57A5D7D-4937-4531-8CE4-6ED478197BAF}"/>
                  </a:ext>
                </a:extLst>
              </p14:cNvPr>
              <p14:cNvContentPartPr/>
              <p14:nvPr/>
            </p14:nvContentPartPr>
            <p14:xfrm>
              <a:off x="7817653" y="4149053"/>
              <a:ext cx="1377720" cy="500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57A5D7D-4937-4531-8CE4-6ED478197BA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09013" y="4140413"/>
                <a:ext cx="139536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C79F7F9-CCDC-41DB-8EB6-8D18AF968352}"/>
                  </a:ext>
                </a:extLst>
              </p14:cNvPr>
              <p14:cNvContentPartPr/>
              <p14:nvPr/>
            </p14:nvContentPartPr>
            <p14:xfrm>
              <a:off x="4896613" y="5523533"/>
              <a:ext cx="269280" cy="46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C79F7F9-CCDC-41DB-8EB6-8D18AF96835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7613" y="5514533"/>
                <a:ext cx="2869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90456CD-1CF7-4763-B73B-4BEA0D055473}"/>
                  </a:ext>
                </a:extLst>
              </p14:cNvPr>
              <p14:cNvContentPartPr/>
              <p14:nvPr/>
            </p14:nvContentPartPr>
            <p14:xfrm>
              <a:off x="4850893" y="5717213"/>
              <a:ext cx="343800" cy="104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90456CD-1CF7-4763-B73B-4BEA0D05547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41893" y="5708573"/>
                <a:ext cx="361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9F0002B-4177-44CB-9C81-8430FF597436}"/>
                  </a:ext>
                </a:extLst>
              </p14:cNvPr>
              <p14:cNvContentPartPr/>
              <p14:nvPr/>
            </p14:nvContentPartPr>
            <p14:xfrm>
              <a:off x="5918653" y="5203853"/>
              <a:ext cx="1326240" cy="4147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9F0002B-4177-44CB-9C81-8430FF5974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09655" y="5195213"/>
                <a:ext cx="1343875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C854055-D934-4ADE-8B8E-92F1AEFE4E8F}"/>
                  </a:ext>
                </a:extLst>
              </p14:cNvPr>
              <p14:cNvContentPartPr/>
              <p14:nvPr/>
            </p14:nvContentPartPr>
            <p14:xfrm>
              <a:off x="6338053" y="5732333"/>
              <a:ext cx="478440" cy="1958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C854055-D934-4ADE-8B8E-92F1AEFE4E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29053" y="5723333"/>
                <a:ext cx="496080" cy="2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310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0DD87D-15BF-4A62-9C67-05FE1825C133}"/>
                  </a:ext>
                </a:extLst>
              </p14:cNvPr>
              <p14:cNvContentPartPr/>
              <p14:nvPr/>
            </p14:nvContentPartPr>
            <p14:xfrm>
              <a:off x="3453733" y="646613"/>
              <a:ext cx="706320" cy="326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0DD87D-15BF-4A62-9C67-05FE1825C1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5093" y="637613"/>
                <a:ext cx="7239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97726B-31B8-441B-A136-2CBEF7DBCBDE}"/>
                  </a:ext>
                </a:extLst>
              </p14:cNvPr>
              <p14:cNvContentPartPr/>
              <p14:nvPr/>
            </p14:nvContentPartPr>
            <p14:xfrm>
              <a:off x="2537173" y="791333"/>
              <a:ext cx="672480" cy="293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97726B-31B8-441B-A136-2CBEF7DBC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8533" y="782333"/>
                <a:ext cx="6901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B17046-AF6C-4166-8746-F922CC8B8759}"/>
                  </a:ext>
                </a:extLst>
              </p14:cNvPr>
              <p14:cNvContentPartPr/>
              <p14:nvPr/>
            </p14:nvContentPartPr>
            <p14:xfrm>
              <a:off x="1515853" y="796733"/>
              <a:ext cx="752760" cy="335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B17046-AF6C-4166-8746-F922CC8B87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6853" y="787733"/>
                <a:ext cx="7704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0AD330-2AFD-4AAC-975C-675AFEB43973}"/>
                  </a:ext>
                </a:extLst>
              </p14:cNvPr>
              <p14:cNvContentPartPr/>
              <p14:nvPr/>
            </p14:nvContentPartPr>
            <p14:xfrm>
              <a:off x="6846013" y="482813"/>
              <a:ext cx="465840" cy="500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0AD330-2AFD-4AAC-975C-675AFEB439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7373" y="473813"/>
                <a:ext cx="4834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33AC71E-A395-4C36-88FA-6E129B4E6D5B}"/>
                  </a:ext>
                </a:extLst>
              </p14:cNvPr>
              <p14:cNvContentPartPr/>
              <p14:nvPr/>
            </p14:nvContentPartPr>
            <p14:xfrm>
              <a:off x="4540573" y="644093"/>
              <a:ext cx="2053440" cy="300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33AC71E-A395-4C36-88FA-6E129B4E6D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31935" y="635453"/>
                <a:ext cx="2071077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F0E42A-B768-4A2E-86FB-021D07B43FCC}"/>
                  </a:ext>
                </a:extLst>
              </p14:cNvPr>
              <p14:cNvContentPartPr/>
              <p14:nvPr/>
            </p14:nvContentPartPr>
            <p14:xfrm>
              <a:off x="7733413" y="626093"/>
              <a:ext cx="574200" cy="298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F0E42A-B768-4A2E-86FB-021D07B43F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24773" y="617453"/>
                <a:ext cx="591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4706C8E-488D-4B1C-90DC-1B8C5EF1EB6B}"/>
                  </a:ext>
                </a:extLst>
              </p14:cNvPr>
              <p14:cNvContentPartPr/>
              <p14:nvPr/>
            </p14:nvContentPartPr>
            <p14:xfrm>
              <a:off x="1372213" y="1341413"/>
              <a:ext cx="723960" cy="331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4706C8E-488D-4B1C-90DC-1B8C5EF1EB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3573" y="1332764"/>
                <a:ext cx="741600" cy="349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47AE4ED-A140-4EB0-9962-9ED079D36CD8}"/>
                  </a:ext>
                </a:extLst>
              </p14:cNvPr>
              <p14:cNvContentPartPr/>
              <p14:nvPr/>
            </p14:nvContentPartPr>
            <p14:xfrm>
              <a:off x="8799373" y="599813"/>
              <a:ext cx="1467360" cy="358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7AE4ED-A140-4EB0-9962-9ED079D36C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90373" y="591164"/>
                <a:ext cx="1485000" cy="375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C58F84E-0FB3-403F-AA62-53393D3678DC}"/>
                  </a:ext>
                </a:extLst>
              </p14:cNvPr>
              <p14:cNvContentPartPr/>
              <p14:nvPr/>
            </p14:nvContentPartPr>
            <p14:xfrm>
              <a:off x="2438533" y="1317653"/>
              <a:ext cx="306360" cy="260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C58F84E-0FB3-403F-AA62-53393D3678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9533" y="1309013"/>
                <a:ext cx="324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67EEF19-92B3-4D6B-AC4E-1CE745D5CB49}"/>
                  </a:ext>
                </a:extLst>
              </p14:cNvPr>
              <p14:cNvContentPartPr/>
              <p14:nvPr/>
            </p14:nvContentPartPr>
            <p14:xfrm>
              <a:off x="2951173" y="1200293"/>
              <a:ext cx="1080720" cy="362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67EEF19-92B3-4D6B-AC4E-1CE745D5CB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176" y="1191653"/>
                <a:ext cx="1098354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50980D2-3848-4F43-A08C-2D2725A693B7}"/>
                  </a:ext>
                </a:extLst>
              </p14:cNvPr>
              <p14:cNvContentPartPr/>
              <p14:nvPr/>
            </p14:nvContentPartPr>
            <p14:xfrm>
              <a:off x="1594693" y="2196413"/>
              <a:ext cx="529920" cy="399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50980D2-3848-4F43-A08C-2D2725A693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86047" y="2187413"/>
                <a:ext cx="547572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ED1DCD4-39DD-4C93-862E-752ADC6ECD3C}"/>
                  </a:ext>
                </a:extLst>
              </p14:cNvPr>
              <p14:cNvContentPartPr/>
              <p14:nvPr/>
            </p14:nvContentPartPr>
            <p14:xfrm>
              <a:off x="4326733" y="2392253"/>
              <a:ext cx="699120" cy="102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ED1DCD4-39DD-4C93-862E-752ADC6ECD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8093" y="2383613"/>
                <a:ext cx="7167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D73CEB7-BF72-429A-9C27-ACF7A723DD1F}"/>
                  </a:ext>
                </a:extLst>
              </p14:cNvPr>
              <p14:cNvContentPartPr/>
              <p14:nvPr/>
            </p14:nvContentPartPr>
            <p14:xfrm>
              <a:off x="4478653" y="2574773"/>
              <a:ext cx="519120" cy="266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D73CEB7-BF72-429A-9C27-ACF7A723DD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69653" y="2565773"/>
                <a:ext cx="536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A18BA92-CDF5-4874-86C4-0B87C58CDFDA}"/>
                  </a:ext>
                </a:extLst>
              </p14:cNvPr>
              <p14:cNvContentPartPr/>
              <p14:nvPr/>
            </p14:nvContentPartPr>
            <p14:xfrm>
              <a:off x="6302773" y="1983653"/>
              <a:ext cx="769680" cy="378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A18BA92-CDF5-4874-86C4-0B87C58CDF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3773" y="1974653"/>
                <a:ext cx="7873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727DF21-E9BB-4048-8878-8F16EB18BF57}"/>
                  </a:ext>
                </a:extLst>
              </p14:cNvPr>
              <p14:cNvContentPartPr/>
              <p14:nvPr/>
            </p14:nvContentPartPr>
            <p14:xfrm>
              <a:off x="5526973" y="2136653"/>
              <a:ext cx="318240" cy="366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727DF21-E9BB-4048-8878-8F16EB18BF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17983" y="2127653"/>
                <a:ext cx="3358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3EBF45-E3C4-41DB-A9FD-CB26912EACBA}"/>
                  </a:ext>
                </a:extLst>
              </p14:cNvPr>
              <p14:cNvContentPartPr/>
              <p14:nvPr/>
            </p14:nvContentPartPr>
            <p14:xfrm>
              <a:off x="4338973" y="1922453"/>
              <a:ext cx="506160" cy="393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3EBF45-E3C4-41DB-A9FD-CB26912EAC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30333" y="1913453"/>
                <a:ext cx="5238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2C41A9-3906-463E-BC7F-4A067A48988F}"/>
                  </a:ext>
                </a:extLst>
              </p14:cNvPr>
              <p14:cNvContentPartPr/>
              <p14:nvPr/>
            </p14:nvContentPartPr>
            <p14:xfrm>
              <a:off x="2822293" y="2067533"/>
              <a:ext cx="944640" cy="440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2C41A9-3906-463E-BC7F-4A067A4898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13296" y="2058533"/>
                <a:ext cx="962273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059A8C1-4984-4DF4-BF7F-D1CC917354BA}"/>
                  </a:ext>
                </a:extLst>
              </p14:cNvPr>
              <p14:cNvContentPartPr/>
              <p14:nvPr/>
            </p14:nvContentPartPr>
            <p14:xfrm>
              <a:off x="10411813" y="1858733"/>
              <a:ext cx="294840" cy="611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059A8C1-4984-4DF4-BF7F-D1CC917354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02813" y="1849733"/>
                <a:ext cx="3124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FECDBD7-C5C4-40FC-B430-AD9532DBB81F}"/>
                  </a:ext>
                </a:extLst>
              </p14:cNvPr>
              <p14:cNvContentPartPr/>
              <p14:nvPr/>
            </p14:nvContentPartPr>
            <p14:xfrm>
              <a:off x="9701533" y="1783853"/>
              <a:ext cx="351000" cy="646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FECDBD7-C5C4-40FC-B430-AD9532DBB8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92884" y="1774853"/>
                <a:ext cx="368658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FE562F0-A3A4-4791-A571-D0BAD6BE98E6}"/>
                  </a:ext>
                </a:extLst>
              </p14:cNvPr>
              <p14:cNvContentPartPr/>
              <p14:nvPr/>
            </p14:nvContentPartPr>
            <p14:xfrm>
              <a:off x="8325253" y="1948733"/>
              <a:ext cx="1031400" cy="3229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FE562F0-A3A4-4791-A571-D0BAD6BE98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16253" y="1940103"/>
                <a:ext cx="1049040" cy="340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A02F3F9-C9AB-47F1-BEE8-426D638D5068}"/>
                  </a:ext>
                </a:extLst>
              </p14:cNvPr>
              <p14:cNvContentPartPr/>
              <p14:nvPr/>
            </p14:nvContentPartPr>
            <p14:xfrm>
              <a:off x="7346053" y="1981853"/>
              <a:ext cx="822600" cy="403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A02F3F9-C9AB-47F1-BEE8-426D638D50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37057" y="1972853"/>
                <a:ext cx="840232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E77331B-19DF-491D-A44C-E8079EBCFD1B}"/>
                  </a:ext>
                </a:extLst>
              </p14:cNvPr>
              <p14:cNvContentPartPr/>
              <p14:nvPr/>
            </p14:nvContentPartPr>
            <p14:xfrm>
              <a:off x="1081333" y="3044933"/>
              <a:ext cx="2097720" cy="150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E77331B-19DF-491D-A44C-E8079EBCFD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2333" y="3036293"/>
                <a:ext cx="2115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702814E-378F-414E-8741-18BBCFDE313C}"/>
                  </a:ext>
                </a:extLst>
              </p14:cNvPr>
              <p14:cNvContentPartPr/>
              <p14:nvPr/>
            </p14:nvContentPartPr>
            <p14:xfrm>
              <a:off x="5229253" y="3187853"/>
              <a:ext cx="1117080" cy="17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702814E-378F-414E-8741-18BBCFDE31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20613" y="3178853"/>
                <a:ext cx="11347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5D77D8C-542A-4714-8039-1BF3F52702EB}"/>
                  </a:ext>
                </a:extLst>
              </p14:cNvPr>
              <p14:cNvContentPartPr/>
              <p14:nvPr/>
            </p14:nvContentPartPr>
            <p14:xfrm>
              <a:off x="3613933" y="3042053"/>
              <a:ext cx="476640" cy="190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5D77D8C-542A-4714-8039-1BF3F52702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04933" y="3033413"/>
                <a:ext cx="4942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EF2DB13-0552-4F55-870E-7F9041E1D1FD}"/>
                  </a:ext>
                </a:extLst>
              </p14:cNvPr>
              <p14:cNvContentPartPr/>
              <p14:nvPr/>
            </p14:nvContentPartPr>
            <p14:xfrm>
              <a:off x="5384773" y="3417173"/>
              <a:ext cx="495720" cy="3034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EF2DB13-0552-4F55-870E-7F9041E1D1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76133" y="3408173"/>
                <a:ext cx="5133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39F794F-434D-4E97-A5A3-7FFCF898A0FF}"/>
                  </a:ext>
                </a:extLst>
              </p14:cNvPr>
              <p14:cNvContentPartPr/>
              <p14:nvPr/>
            </p14:nvContentPartPr>
            <p14:xfrm>
              <a:off x="4778173" y="3463973"/>
              <a:ext cx="436320" cy="304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39F794F-434D-4E97-A5A3-7FFCF898A0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9173" y="3454973"/>
                <a:ext cx="4539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CC61ABE-0AEE-425A-A9DF-DDA1EC75DCF2}"/>
                  </a:ext>
                </a:extLst>
              </p14:cNvPr>
              <p14:cNvContentPartPr/>
              <p14:nvPr/>
            </p14:nvContentPartPr>
            <p14:xfrm>
              <a:off x="3391813" y="3538493"/>
              <a:ext cx="1137600" cy="307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CC61ABE-0AEE-425A-A9DF-DDA1EC75DC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82813" y="3529843"/>
                <a:ext cx="1155240" cy="324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707344F-9818-443E-91C1-D43ADCA4BDE7}"/>
                  </a:ext>
                </a:extLst>
              </p14:cNvPr>
              <p14:cNvContentPartPr/>
              <p14:nvPr/>
            </p14:nvContentPartPr>
            <p14:xfrm>
              <a:off x="2291293" y="3622373"/>
              <a:ext cx="964440" cy="3452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707344F-9818-443E-91C1-D43ADCA4BDE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2653" y="3613733"/>
                <a:ext cx="982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B024956-FBFE-4989-9079-D18DCC36277D}"/>
                  </a:ext>
                </a:extLst>
              </p14:cNvPr>
              <p14:cNvContentPartPr/>
              <p14:nvPr/>
            </p14:nvContentPartPr>
            <p14:xfrm>
              <a:off x="1419733" y="3569093"/>
              <a:ext cx="568800" cy="284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B024956-FBFE-4989-9079-D18DCC3627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11088" y="3560453"/>
                <a:ext cx="586451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F3CE1B9-E4F2-4468-943A-E579379BE711}"/>
                  </a:ext>
                </a:extLst>
              </p14:cNvPr>
              <p14:cNvContentPartPr/>
              <p14:nvPr/>
            </p14:nvContentPartPr>
            <p14:xfrm>
              <a:off x="437293" y="3594653"/>
              <a:ext cx="624960" cy="435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F3CE1B9-E4F2-4468-943A-E579379BE7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8653" y="3586013"/>
                <a:ext cx="6426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2B54DA9-4397-4682-B0B6-08B44D2C036A}"/>
                  </a:ext>
                </a:extLst>
              </p14:cNvPr>
              <p14:cNvContentPartPr/>
              <p14:nvPr/>
            </p14:nvContentPartPr>
            <p14:xfrm>
              <a:off x="10981333" y="3393773"/>
              <a:ext cx="36720" cy="6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2B54DA9-4397-4682-B0B6-08B44D2C036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72693" y="3384773"/>
                <a:ext cx="54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C298D41-A2D9-462F-90F6-E473F458CB36}"/>
                  </a:ext>
                </a:extLst>
              </p14:cNvPr>
              <p14:cNvContentPartPr/>
              <p14:nvPr/>
            </p14:nvContentPartPr>
            <p14:xfrm>
              <a:off x="9861373" y="3151853"/>
              <a:ext cx="961200" cy="4348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C298D41-A2D9-462F-90F6-E473F458CB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52373" y="3142860"/>
                <a:ext cx="978840" cy="452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A884A08-193B-46AA-81DC-6D2A3FBDAFD0}"/>
                  </a:ext>
                </a:extLst>
              </p14:cNvPr>
              <p14:cNvContentPartPr/>
              <p14:nvPr/>
            </p14:nvContentPartPr>
            <p14:xfrm>
              <a:off x="9335413" y="3275333"/>
              <a:ext cx="290880" cy="356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A884A08-193B-46AA-81DC-6D2A3FBDAF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26773" y="3266693"/>
                <a:ext cx="3085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9A1ECFD-F630-4844-8CED-90F23D09912A}"/>
                  </a:ext>
                </a:extLst>
              </p14:cNvPr>
              <p14:cNvContentPartPr/>
              <p14:nvPr/>
            </p14:nvContentPartPr>
            <p14:xfrm>
              <a:off x="8862733" y="3325373"/>
              <a:ext cx="354240" cy="3074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9A1ECFD-F630-4844-8CED-90F23D0991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54093" y="3316373"/>
                <a:ext cx="3718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B3F8890-5EB3-453D-AAD4-F83F50E4D78F}"/>
                  </a:ext>
                </a:extLst>
              </p14:cNvPr>
              <p14:cNvContentPartPr/>
              <p14:nvPr/>
            </p14:nvContentPartPr>
            <p14:xfrm>
              <a:off x="8087653" y="3283973"/>
              <a:ext cx="539640" cy="3621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B3F8890-5EB3-453D-AAD4-F83F50E4D7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79007" y="3274973"/>
                <a:ext cx="557292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315FE28-A84A-463B-AC99-C6ABF36657D4}"/>
                  </a:ext>
                </a:extLst>
              </p14:cNvPr>
              <p14:cNvContentPartPr/>
              <p14:nvPr/>
            </p14:nvContentPartPr>
            <p14:xfrm>
              <a:off x="7029613" y="3308453"/>
              <a:ext cx="711000" cy="4280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315FE28-A84A-463B-AC99-C6ABF36657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20613" y="3299453"/>
                <a:ext cx="7286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F7D121A-1EA5-4DEF-8159-BFF4E4B47F48}"/>
                  </a:ext>
                </a:extLst>
              </p14:cNvPr>
              <p14:cNvContentPartPr/>
              <p14:nvPr/>
            </p14:nvContentPartPr>
            <p14:xfrm>
              <a:off x="6072373" y="3396653"/>
              <a:ext cx="550800" cy="3171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F7D121A-1EA5-4DEF-8159-BFF4E4B47F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63373" y="3388003"/>
                <a:ext cx="568440" cy="33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F07F721-C1DE-4AA6-A75D-61B876DD16BF}"/>
                  </a:ext>
                </a:extLst>
              </p14:cNvPr>
              <p14:cNvContentPartPr/>
              <p14:nvPr/>
            </p14:nvContentPartPr>
            <p14:xfrm>
              <a:off x="4797973" y="4034933"/>
              <a:ext cx="451440" cy="4201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F07F721-C1DE-4AA6-A75D-61B876DD16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89333" y="4026286"/>
                <a:ext cx="469080" cy="437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3310845-E73D-4348-91CE-E5C6A5C9EF47}"/>
                  </a:ext>
                </a:extLst>
              </p14:cNvPr>
              <p14:cNvContentPartPr/>
              <p14:nvPr/>
            </p14:nvContentPartPr>
            <p14:xfrm>
              <a:off x="4181653" y="3984533"/>
              <a:ext cx="263880" cy="5180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3310845-E73D-4348-91CE-E5C6A5C9EF4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73013" y="3975533"/>
                <a:ext cx="2815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0FEBF18-5294-44DB-915E-1DEEA0ADEAA1}"/>
                  </a:ext>
                </a:extLst>
              </p14:cNvPr>
              <p14:cNvContentPartPr/>
              <p14:nvPr/>
            </p14:nvContentPartPr>
            <p14:xfrm>
              <a:off x="3753973" y="4122053"/>
              <a:ext cx="144360" cy="1944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0FEBF18-5294-44DB-915E-1DEEA0ADEA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45333" y="4113413"/>
                <a:ext cx="1620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7539B61-F90D-490C-BD82-90977400C7C7}"/>
                  </a:ext>
                </a:extLst>
              </p14:cNvPr>
              <p14:cNvContentPartPr/>
              <p14:nvPr/>
            </p14:nvContentPartPr>
            <p14:xfrm>
              <a:off x="2526013" y="4133573"/>
              <a:ext cx="1098720" cy="2797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7539B61-F90D-490C-BD82-90977400C7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17370" y="4124922"/>
                <a:ext cx="1116366" cy="297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0C5BBE-6755-4688-8061-1655E4CB7E9B}"/>
                  </a:ext>
                </a:extLst>
              </p14:cNvPr>
              <p14:cNvContentPartPr/>
              <p14:nvPr/>
            </p14:nvContentPartPr>
            <p14:xfrm>
              <a:off x="1485973" y="4089653"/>
              <a:ext cx="696240" cy="3700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0C5BBE-6755-4688-8061-1655E4CB7E9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477333" y="4081013"/>
                <a:ext cx="7138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DD8B000-8957-4A93-B377-26DC5576C062}"/>
                  </a:ext>
                </a:extLst>
              </p14:cNvPr>
              <p14:cNvContentPartPr/>
              <p14:nvPr/>
            </p14:nvContentPartPr>
            <p14:xfrm>
              <a:off x="1106893" y="5206013"/>
              <a:ext cx="11880" cy="1036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DD8B000-8957-4A93-B377-26DC5576C06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97893" y="5197013"/>
                <a:ext cx="29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875C1B5-399B-401C-96ED-42EB72755F47}"/>
                  </a:ext>
                </a:extLst>
              </p14:cNvPr>
              <p14:cNvContentPartPr/>
              <p14:nvPr/>
            </p14:nvContentPartPr>
            <p14:xfrm>
              <a:off x="6117733" y="4685813"/>
              <a:ext cx="96840" cy="2631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875C1B5-399B-401C-96ED-42EB72755F4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08733" y="4676813"/>
                <a:ext cx="1144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54918D8-1570-43C7-93CD-EB9F00C67414}"/>
                  </a:ext>
                </a:extLst>
              </p14:cNvPr>
              <p14:cNvContentPartPr/>
              <p14:nvPr/>
            </p14:nvContentPartPr>
            <p14:xfrm>
              <a:off x="6315013" y="4832693"/>
              <a:ext cx="21600" cy="165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54918D8-1570-43C7-93CD-EB9F00C6741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06013" y="4824053"/>
                <a:ext cx="392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30F3AF9-48FB-4810-A258-0896285E5930}"/>
                  </a:ext>
                </a:extLst>
              </p14:cNvPr>
              <p14:cNvContentPartPr/>
              <p14:nvPr/>
            </p14:nvContentPartPr>
            <p14:xfrm>
              <a:off x="4758733" y="4532093"/>
              <a:ext cx="1245960" cy="4820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30F3AF9-48FB-4810-A258-0896285E593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50093" y="4523100"/>
                <a:ext cx="1263600" cy="499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55E2466-74AE-461B-A1A3-62B823D3FE4F}"/>
                  </a:ext>
                </a:extLst>
              </p14:cNvPr>
              <p14:cNvContentPartPr/>
              <p14:nvPr/>
            </p14:nvContentPartPr>
            <p14:xfrm>
              <a:off x="2553733" y="4768973"/>
              <a:ext cx="2012400" cy="4510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55E2466-74AE-461B-A1A3-62B823D3FE4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45091" y="4760333"/>
                <a:ext cx="2030043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7361A23-A769-4B8F-B811-C407231185C2}"/>
                  </a:ext>
                </a:extLst>
              </p14:cNvPr>
              <p14:cNvContentPartPr/>
              <p14:nvPr/>
            </p14:nvContentPartPr>
            <p14:xfrm>
              <a:off x="1673893" y="4776893"/>
              <a:ext cx="574920" cy="3715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7361A23-A769-4B8F-B811-C407231185C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64893" y="4768261"/>
                <a:ext cx="592560" cy="389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C5ED0F3-2113-4398-BC93-A41899557518}"/>
                  </a:ext>
                </a:extLst>
              </p14:cNvPr>
              <p14:cNvContentPartPr/>
              <p14:nvPr/>
            </p14:nvContentPartPr>
            <p14:xfrm>
              <a:off x="421813" y="5163893"/>
              <a:ext cx="488520" cy="2710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C5ED0F3-2113-4398-BC93-A4189955751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3179" y="5155253"/>
                <a:ext cx="506147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CAFBB39-243E-4D3D-83E3-0A4A335A657C}"/>
                  </a:ext>
                </a:extLst>
              </p14:cNvPr>
              <p14:cNvContentPartPr/>
              <p14:nvPr/>
            </p14:nvContentPartPr>
            <p14:xfrm>
              <a:off x="9243613" y="4365053"/>
              <a:ext cx="309960" cy="3981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CAFBB39-243E-4D3D-83E3-0A4A335A657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34973" y="4356413"/>
                <a:ext cx="3276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7A8DA13F-A6B1-4832-97C1-F7811DA6B49D}"/>
                  </a:ext>
                </a:extLst>
              </p14:cNvPr>
              <p14:cNvContentPartPr/>
              <p14:nvPr/>
            </p14:nvContentPartPr>
            <p14:xfrm>
              <a:off x="10402093" y="4568813"/>
              <a:ext cx="20880" cy="129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7A8DA13F-A6B1-4832-97C1-F7811DA6B49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93453" y="4559813"/>
                <a:ext cx="38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DC007444-1C11-49CC-999B-8F678C086DCA}"/>
                  </a:ext>
                </a:extLst>
              </p14:cNvPr>
              <p14:cNvContentPartPr/>
              <p14:nvPr/>
            </p14:nvContentPartPr>
            <p14:xfrm>
              <a:off x="9766693" y="4367213"/>
              <a:ext cx="517680" cy="4622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DC007444-1C11-49CC-999B-8F678C086DC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757693" y="4358213"/>
                <a:ext cx="5353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E2DF19E-24E2-42AC-9F86-AEFD95D1523D}"/>
                  </a:ext>
                </a:extLst>
              </p14:cNvPr>
              <p14:cNvContentPartPr/>
              <p14:nvPr/>
            </p14:nvContentPartPr>
            <p14:xfrm>
              <a:off x="8638093" y="4558373"/>
              <a:ext cx="370440" cy="1918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E2DF19E-24E2-42AC-9F86-AEFD95D1523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29453" y="4549733"/>
                <a:ext cx="3880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C5E74A6-D196-4B22-8446-372B4A0D7744}"/>
                  </a:ext>
                </a:extLst>
              </p14:cNvPr>
              <p14:cNvContentPartPr/>
              <p14:nvPr/>
            </p14:nvContentPartPr>
            <p14:xfrm>
              <a:off x="8035813" y="4568093"/>
              <a:ext cx="478440" cy="2152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C5E74A6-D196-4B22-8446-372B4A0D774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27173" y="4559093"/>
                <a:ext cx="4960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18B03A3-8D65-40C4-AD5A-D501D8A80C16}"/>
                  </a:ext>
                </a:extLst>
              </p14:cNvPr>
              <p14:cNvContentPartPr/>
              <p14:nvPr/>
            </p14:nvContentPartPr>
            <p14:xfrm>
              <a:off x="7625053" y="4550093"/>
              <a:ext cx="257040" cy="2397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18B03A3-8D65-40C4-AD5A-D501D8A80C1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16053" y="4541093"/>
                <a:ext cx="274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2D568806-EBB9-4DC4-B3A6-A574C9545A9C}"/>
                  </a:ext>
                </a:extLst>
              </p14:cNvPr>
              <p14:cNvContentPartPr/>
              <p14:nvPr/>
            </p14:nvContentPartPr>
            <p14:xfrm>
              <a:off x="6731533" y="4515533"/>
              <a:ext cx="667080" cy="3535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2D568806-EBB9-4DC4-B3A6-A574C9545A9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722538" y="4506893"/>
                <a:ext cx="68471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A91DDB0C-AB10-483C-BCEE-636633B1F1A7}"/>
                  </a:ext>
                </a:extLst>
              </p14:cNvPr>
              <p14:cNvContentPartPr/>
              <p14:nvPr/>
            </p14:nvContentPartPr>
            <p14:xfrm>
              <a:off x="993493" y="5854733"/>
              <a:ext cx="47880" cy="687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A91DDB0C-AB10-483C-BCEE-636633B1F1A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4493" y="5845733"/>
                <a:ext cx="65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2E80CEC-A18D-48FC-A869-B45230ECEFBE}"/>
                  </a:ext>
                </a:extLst>
              </p14:cNvPr>
              <p14:cNvContentPartPr/>
              <p14:nvPr/>
            </p14:nvContentPartPr>
            <p14:xfrm>
              <a:off x="1028773" y="6062813"/>
              <a:ext cx="58680" cy="291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2E80CEC-A18D-48FC-A869-B45230ECEFB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19773" y="6054173"/>
                <a:ext cx="76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5025EBF-03D5-4EAB-B90C-D3BCD547EA54}"/>
                  </a:ext>
                </a:extLst>
              </p14:cNvPr>
              <p14:cNvContentPartPr/>
              <p14:nvPr/>
            </p14:nvContentPartPr>
            <p14:xfrm>
              <a:off x="2715373" y="5826293"/>
              <a:ext cx="109080" cy="82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5025EBF-03D5-4EAB-B90C-D3BCD547EA5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06373" y="5817653"/>
                <a:ext cx="126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20AFDDB9-E55C-450D-B2C4-1911A12CDD7D}"/>
                  </a:ext>
                </a:extLst>
              </p14:cNvPr>
              <p14:cNvContentPartPr/>
              <p14:nvPr/>
            </p14:nvContentPartPr>
            <p14:xfrm>
              <a:off x="6510853" y="5531093"/>
              <a:ext cx="41760" cy="86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20AFDDB9-E55C-450D-B2C4-1911A12CDD7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01853" y="5522453"/>
                <a:ext cx="594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0B25F8DE-E17F-443B-A3EE-5CB7B7E98D90}"/>
                  </a:ext>
                </a:extLst>
              </p14:cNvPr>
              <p14:cNvContentPartPr/>
              <p14:nvPr/>
            </p14:nvContentPartPr>
            <p14:xfrm>
              <a:off x="9302653" y="5128973"/>
              <a:ext cx="256320" cy="39060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0B25F8DE-E17F-443B-A3EE-5CB7B7E98D9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93653" y="5120333"/>
                <a:ext cx="2739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10D7F760-3EE6-4436-8274-40EC0CE0DA03}"/>
                  </a:ext>
                </a:extLst>
              </p14:cNvPr>
              <p14:cNvContentPartPr/>
              <p14:nvPr/>
            </p14:nvContentPartPr>
            <p14:xfrm>
              <a:off x="10123093" y="5267933"/>
              <a:ext cx="39240" cy="144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10D7F760-3EE6-4436-8274-40EC0CE0DA0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14453" y="5258933"/>
                <a:ext cx="568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572A6540-11A2-4EBC-BE8E-A11BEDF0E8BD}"/>
                  </a:ext>
                </a:extLst>
              </p14:cNvPr>
              <p14:cNvContentPartPr/>
              <p14:nvPr/>
            </p14:nvContentPartPr>
            <p14:xfrm>
              <a:off x="9845893" y="5152013"/>
              <a:ext cx="189720" cy="4082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572A6540-11A2-4EBC-BE8E-A11BEDF0E8B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837253" y="5143013"/>
                <a:ext cx="2073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CF42F33-3C03-4DFB-9D37-12C6160A494F}"/>
                  </a:ext>
                </a:extLst>
              </p14:cNvPr>
              <p14:cNvContentPartPr/>
              <p14:nvPr/>
            </p14:nvContentPartPr>
            <p14:xfrm>
              <a:off x="8965333" y="5287733"/>
              <a:ext cx="165960" cy="2138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CF42F33-3C03-4DFB-9D37-12C6160A494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956333" y="5278733"/>
                <a:ext cx="1836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9719F95B-4342-4EFC-B026-5768B7D22A9D}"/>
                  </a:ext>
                </a:extLst>
              </p14:cNvPr>
              <p14:cNvContentPartPr/>
              <p14:nvPr/>
            </p14:nvContentPartPr>
            <p14:xfrm>
              <a:off x="8704693" y="5275493"/>
              <a:ext cx="171360" cy="23508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9719F95B-4342-4EFC-B026-5768B7D22A9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96053" y="5266853"/>
                <a:ext cx="1890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5748C47-A822-412A-9933-69C3B3DEE4FD}"/>
                  </a:ext>
                </a:extLst>
              </p14:cNvPr>
              <p14:cNvContentPartPr/>
              <p14:nvPr/>
            </p14:nvContentPartPr>
            <p14:xfrm>
              <a:off x="8078293" y="5296013"/>
              <a:ext cx="488520" cy="22644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5748C47-A822-412A-9933-69C3B3DEE4F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69300" y="5287013"/>
                <a:ext cx="506147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1CF21029-6226-45C5-8340-5211FE2E2519}"/>
                  </a:ext>
                </a:extLst>
              </p14:cNvPr>
              <p14:cNvContentPartPr/>
              <p14:nvPr/>
            </p14:nvContentPartPr>
            <p14:xfrm>
              <a:off x="7679413" y="5326613"/>
              <a:ext cx="248760" cy="2109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1CF21029-6226-45C5-8340-5211FE2E251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70785" y="5317613"/>
                <a:ext cx="266375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628F521-2D32-494F-AE95-D048143DDAE7}"/>
                  </a:ext>
                </a:extLst>
              </p14:cNvPr>
              <p14:cNvContentPartPr/>
              <p14:nvPr/>
            </p14:nvContentPartPr>
            <p14:xfrm>
              <a:off x="6848173" y="5247773"/>
              <a:ext cx="665640" cy="3758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628F521-2D32-494F-AE95-D048143DDAE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39178" y="5238773"/>
                <a:ext cx="68327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8F3F57D9-7EC4-4C32-9FEE-7263984DF9B0}"/>
                  </a:ext>
                </a:extLst>
              </p14:cNvPr>
              <p14:cNvContentPartPr/>
              <p14:nvPr/>
            </p14:nvContentPartPr>
            <p14:xfrm>
              <a:off x="5132053" y="5345693"/>
              <a:ext cx="1235520" cy="4647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8F3F57D9-7EC4-4C32-9FEE-7263984DF9B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23413" y="5337053"/>
                <a:ext cx="12531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27A9F757-7365-459B-B43D-7B5CF8152A2E}"/>
                  </a:ext>
                </a:extLst>
              </p14:cNvPr>
              <p14:cNvContentPartPr/>
              <p14:nvPr/>
            </p14:nvContentPartPr>
            <p14:xfrm>
              <a:off x="4073293" y="5396813"/>
              <a:ext cx="780480" cy="4676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27A9F757-7365-459B-B43D-7B5CF8152A2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064653" y="5387813"/>
                <a:ext cx="798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794850E-BED6-4D5B-A752-1040DF14E83D}"/>
                  </a:ext>
                </a:extLst>
              </p14:cNvPr>
              <p14:cNvContentPartPr/>
              <p14:nvPr/>
            </p14:nvContentPartPr>
            <p14:xfrm>
              <a:off x="3394333" y="5681933"/>
              <a:ext cx="491760" cy="2037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794850E-BED6-4D5B-A752-1040DF14E83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85333" y="5672933"/>
                <a:ext cx="509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EDADAFE-1692-453E-90BE-2ECD44084CC9}"/>
                  </a:ext>
                </a:extLst>
              </p14:cNvPr>
              <p14:cNvContentPartPr/>
              <p14:nvPr/>
            </p14:nvContentPartPr>
            <p14:xfrm>
              <a:off x="2969173" y="5802533"/>
              <a:ext cx="304200" cy="1267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EDADAFE-1692-453E-90BE-2ECD44084CC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60533" y="5793558"/>
                <a:ext cx="321840" cy="144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D08F3BC-7CBC-4F2D-BB8D-32EC69DD7336}"/>
                  </a:ext>
                </a:extLst>
              </p14:cNvPr>
              <p14:cNvContentPartPr/>
              <p14:nvPr/>
            </p14:nvContentPartPr>
            <p14:xfrm>
              <a:off x="2153053" y="5732333"/>
              <a:ext cx="453600" cy="28476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D08F3BC-7CBC-4F2D-BB8D-32EC69DD733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144413" y="5723333"/>
                <a:ext cx="4712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0AC01B31-DB05-4443-B310-2A6A9DB1A678}"/>
                  </a:ext>
                </a:extLst>
              </p14:cNvPr>
              <p14:cNvContentPartPr/>
              <p14:nvPr/>
            </p14:nvContentPartPr>
            <p14:xfrm>
              <a:off x="1658053" y="5684813"/>
              <a:ext cx="400320" cy="3589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0AC01B31-DB05-4443-B310-2A6A9DB1A67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649405" y="5676182"/>
                <a:ext cx="417976" cy="376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C581423A-3D0B-46D3-966A-2F36F2C65C0D}"/>
                  </a:ext>
                </a:extLst>
              </p14:cNvPr>
              <p14:cNvContentPartPr/>
              <p14:nvPr/>
            </p14:nvContentPartPr>
            <p14:xfrm>
              <a:off x="395173" y="5764013"/>
              <a:ext cx="487440" cy="34488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C581423A-3D0B-46D3-966A-2F36F2C65C0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6173" y="5755373"/>
                <a:ext cx="505080" cy="3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48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37146D-D183-4BA0-BCB0-1FDEDAD5D965}"/>
                  </a:ext>
                </a:extLst>
              </p14:cNvPr>
              <p14:cNvContentPartPr/>
              <p14:nvPr/>
            </p14:nvContentPartPr>
            <p14:xfrm>
              <a:off x="1216333" y="794213"/>
              <a:ext cx="27720" cy="1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37146D-D183-4BA0-BCB0-1FDEDAD5D9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7333" y="785573"/>
                <a:ext cx="45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85DB14-62E1-4E29-AD16-A94E7AEF0B19}"/>
                  </a:ext>
                </a:extLst>
              </p14:cNvPr>
              <p14:cNvContentPartPr/>
              <p14:nvPr/>
            </p14:nvContentPartPr>
            <p14:xfrm>
              <a:off x="1225333" y="911213"/>
              <a:ext cx="2160" cy="5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85DB14-62E1-4E29-AD16-A94E7AEF0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6333" y="902213"/>
                <a:ext cx="198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729BB9-73F4-41BF-BBAD-80E90C833C2E}"/>
                  </a:ext>
                </a:extLst>
              </p14:cNvPr>
              <p14:cNvContentPartPr/>
              <p14:nvPr/>
            </p14:nvContentPartPr>
            <p14:xfrm>
              <a:off x="4132333" y="559133"/>
              <a:ext cx="95400" cy="266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729BB9-73F4-41BF-BBAD-80E90C833C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3333" y="550133"/>
                <a:ext cx="113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4DE45B2-C4FC-4AC0-864C-F2FCF9E4AFFE}"/>
                  </a:ext>
                </a:extLst>
              </p14:cNvPr>
              <p14:cNvContentPartPr/>
              <p14:nvPr/>
            </p14:nvContentPartPr>
            <p14:xfrm>
              <a:off x="3902653" y="576413"/>
              <a:ext cx="135720" cy="186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4DE45B2-C4FC-4AC0-864C-F2FCF9E4AF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4013" y="567413"/>
                <a:ext cx="1533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718AA8C-452B-4080-8C65-3E7078C2161F}"/>
                  </a:ext>
                </a:extLst>
              </p14:cNvPr>
              <p14:cNvContentPartPr/>
              <p14:nvPr/>
            </p14:nvContentPartPr>
            <p14:xfrm>
              <a:off x="3748213" y="616373"/>
              <a:ext cx="64800" cy="205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718AA8C-452B-4080-8C65-3E7078C216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9525" y="607733"/>
                <a:ext cx="82539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D0532A3-6FD1-4C00-91DC-8F26897D5F6D}"/>
                  </a:ext>
                </a:extLst>
              </p14:cNvPr>
              <p14:cNvContentPartPr/>
              <p14:nvPr/>
            </p14:nvContentPartPr>
            <p14:xfrm>
              <a:off x="3320533" y="610613"/>
              <a:ext cx="319680" cy="151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D0532A3-6FD1-4C00-91DC-8F26897D5F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1893" y="601952"/>
                <a:ext cx="337320" cy="169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6757A8-47F5-446F-A749-1C51B9641AA1}"/>
                  </a:ext>
                </a:extLst>
              </p14:cNvPr>
              <p14:cNvContentPartPr/>
              <p14:nvPr/>
            </p14:nvContentPartPr>
            <p14:xfrm>
              <a:off x="2678653" y="561293"/>
              <a:ext cx="468720" cy="279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6757A8-47F5-446F-A749-1C51B9641A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0013" y="552653"/>
                <a:ext cx="4863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88DDDA0-F4A3-430D-8A06-AF709ABA0F0E}"/>
                  </a:ext>
                </a:extLst>
              </p14:cNvPr>
              <p14:cNvContentPartPr/>
              <p14:nvPr/>
            </p14:nvContentPartPr>
            <p14:xfrm>
              <a:off x="2140453" y="741293"/>
              <a:ext cx="185400" cy="247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88DDDA0-F4A3-430D-8A06-AF709ABA0F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1453" y="732653"/>
                <a:ext cx="2030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1684090-97C0-4DCB-B64A-3EEBD4548D14}"/>
                  </a:ext>
                </a:extLst>
              </p14:cNvPr>
              <p14:cNvContentPartPr/>
              <p14:nvPr/>
            </p14:nvContentPartPr>
            <p14:xfrm>
              <a:off x="1756333" y="679733"/>
              <a:ext cx="318240" cy="285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1684090-97C0-4DCB-B64A-3EEBD4548D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7693" y="670744"/>
                <a:ext cx="335880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81F284C-049A-41AD-98ED-71234052E7F6}"/>
                  </a:ext>
                </a:extLst>
              </p14:cNvPr>
              <p14:cNvContentPartPr/>
              <p14:nvPr/>
            </p14:nvContentPartPr>
            <p14:xfrm>
              <a:off x="613333" y="681893"/>
              <a:ext cx="437400" cy="440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81F284C-049A-41AD-98ED-71234052E7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4333" y="673253"/>
                <a:ext cx="4550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4391AB-824C-4690-9AD0-76F0DF851CC1}"/>
                  </a:ext>
                </a:extLst>
              </p14:cNvPr>
              <p14:cNvContentPartPr/>
              <p14:nvPr/>
            </p14:nvContentPartPr>
            <p14:xfrm>
              <a:off x="4413493" y="740933"/>
              <a:ext cx="29160" cy="10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4391AB-824C-4690-9AD0-76F0DF851C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04493" y="731933"/>
                <a:ext cx="46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BA90EC-5253-4DD2-A4F6-01A73169C643}"/>
                  </a:ext>
                </a:extLst>
              </p14:cNvPr>
              <p14:cNvContentPartPr/>
              <p14:nvPr/>
            </p14:nvContentPartPr>
            <p14:xfrm>
              <a:off x="5584573" y="542933"/>
              <a:ext cx="196920" cy="237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BA90EC-5253-4DD2-A4F6-01A73169C6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75573" y="533933"/>
                <a:ext cx="2145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F934A1F-DE01-482E-BD80-CFFFE7F4016A}"/>
                  </a:ext>
                </a:extLst>
              </p14:cNvPr>
              <p14:cNvContentPartPr/>
              <p14:nvPr/>
            </p14:nvContentPartPr>
            <p14:xfrm>
              <a:off x="5958253" y="590813"/>
              <a:ext cx="134640" cy="10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F934A1F-DE01-482E-BD80-CFFFE7F401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49613" y="581813"/>
                <a:ext cx="152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1A3CE9C-57C6-4B08-8EDC-9C06E367A37C}"/>
                  </a:ext>
                </a:extLst>
              </p14:cNvPr>
              <p14:cNvContentPartPr/>
              <p14:nvPr/>
            </p14:nvContentPartPr>
            <p14:xfrm>
              <a:off x="5974813" y="692333"/>
              <a:ext cx="186480" cy="18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1A3CE9C-57C6-4B08-8EDC-9C06E367A3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6173" y="683333"/>
                <a:ext cx="204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D779CE-5EBE-41EB-B831-4CD9AED01F6E}"/>
                  </a:ext>
                </a:extLst>
              </p14:cNvPr>
              <p14:cNvContentPartPr/>
              <p14:nvPr/>
            </p14:nvContentPartPr>
            <p14:xfrm>
              <a:off x="7185133" y="626813"/>
              <a:ext cx="10800" cy="35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D779CE-5EBE-41EB-B831-4CD9AED01F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76493" y="617813"/>
                <a:ext cx="28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8DB35E6-84AC-4360-A56B-103909EDDB9B}"/>
                  </a:ext>
                </a:extLst>
              </p14:cNvPr>
              <p14:cNvContentPartPr/>
              <p14:nvPr/>
            </p14:nvContentPartPr>
            <p14:xfrm>
              <a:off x="7464493" y="450413"/>
              <a:ext cx="106560" cy="44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8DB35E6-84AC-4360-A56B-103909EDDB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55493" y="441413"/>
                <a:ext cx="124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5799925-2338-4BBA-A011-55383BA8800F}"/>
                  </a:ext>
                </a:extLst>
              </p14:cNvPr>
              <p14:cNvContentPartPr/>
              <p14:nvPr/>
            </p14:nvContentPartPr>
            <p14:xfrm>
              <a:off x="8819533" y="459053"/>
              <a:ext cx="141120" cy="261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5799925-2338-4BBA-A011-55383BA880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10533" y="450053"/>
                <a:ext cx="1587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282BA7-4391-4162-9D01-44AB7BAF46DC}"/>
                  </a:ext>
                </a:extLst>
              </p14:cNvPr>
              <p14:cNvContentPartPr/>
              <p14:nvPr/>
            </p14:nvContentPartPr>
            <p14:xfrm>
              <a:off x="7735213" y="410453"/>
              <a:ext cx="398880" cy="281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282BA7-4391-4162-9D01-44AB7BAF46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26221" y="401453"/>
                <a:ext cx="416504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614EA51-3EAA-4DAC-A817-175A7BEB1BF6}"/>
                  </a:ext>
                </a:extLst>
              </p14:cNvPr>
              <p14:cNvContentPartPr/>
              <p14:nvPr/>
            </p14:nvContentPartPr>
            <p14:xfrm>
              <a:off x="7434973" y="558413"/>
              <a:ext cx="195480" cy="176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614EA51-3EAA-4DAC-A817-175A7BEB1B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25973" y="549413"/>
                <a:ext cx="2131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D932CEB-0192-4AB9-8B37-93BF94EE8FA0}"/>
                  </a:ext>
                </a:extLst>
              </p14:cNvPr>
              <p14:cNvContentPartPr/>
              <p14:nvPr/>
            </p14:nvContentPartPr>
            <p14:xfrm>
              <a:off x="6668893" y="509093"/>
              <a:ext cx="381600" cy="299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D932CEB-0192-4AB9-8B37-93BF94EE8F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59901" y="500453"/>
                <a:ext cx="399223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A3C452B-216A-4481-A043-C21BA1C480E2}"/>
                  </a:ext>
                </a:extLst>
              </p14:cNvPr>
              <p14:cNvContentPartPr/>
              <p14:nvPr/>
            </p14:nvContentPartPr>
            <p14:xfrm>
              <a:off x="6378013" y="546533"/>
              <a:ext cx="198360" cy="253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A3C452B-216A-4481-A043-C21BA1C480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69373" y="537533"/>
                <a:ext cx="2160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29E7CA8-1108-4840-8D8B-49F45AA5B5FF}"/>
                  </a:ext>
                </a:extLst>
              </p14:cNvPr>
              <p14:cNvContentPartPr/>
              <p14:nvPr/>
            </p14:nvContentPartPr>
            <p14:xfrm>
              <a:off x="4635613" y="560213"/>
              <a:ext cx="800280" cy="209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29E7CA8-1108-4840-8D8B-49F45AA5B5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26973" y="551213"/>
                <a:ext cx="8179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32417FC-CC9C-47D3-AC03-D10D445C9D1B}"/>
                  </a:ext>
                </a:extLst>
              </p14:cNvPr>
              <p14:cNvContentPartPr/>
              <p14:nvPr/>
            </p14:nvContentPartPr>
            <p14:xfrm>
              <a:off x="8282413" y="438173"/>
              <a:ext cx="441720" cy="315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32417FC-CC9C-47D3-AC03-D10D445C9D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73413" y="429533"/>
                <a:ext cx="4593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64BCF1D-8D21-4BA6-AFC9-479C7814B650}"/>
                  </a:ext>
                </a:extLst>
              </p14:cNvPr>
              <p14:cNvContentPartPr/>
              <p14:nvPr/>
            </p14:nvContentPartPr>
            <p14:xfrm>
              <a:off x="9138853" y="396773"/>
              <a:ext cx="256320" cy="345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64BCF1D-8D21-4BA6-AFC9-479C7814B65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29853" y="388133"/>
                <a:ext cx="2739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4D9B7EE-AC2C-4D4C-83ED-36A521764131}"/>
                  </a:ext>
                </a:extLst>
              </p14:cNvPr>
              <p14:cNvContentPartPr/>
              <p14:nvPr/>
            </p14:nvContentPartPr>
            <p14:xfrm>
              <a:off x="9557893" y="445373"/>
              <a:ext cx="233640" cy="248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4D9B7EE-AC2C-4D4C-83ED-36A5217641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48893" y="436373"/>
                <a:ext cx="2512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FAFFDBB-DD9F-4570-8979-040FFFCCBC20}"/>
                  </a:ext>
                </a:extLst>
              </p14:cNvPr>
              <p14:cNvContentPartPr/>
              <p14:nvPr/>
            </p14:nvContentPartPr>
            <p14:xfrm>
              <a:off x="9940573" y="533573"/>
              <a:ext cx="10080" cy="25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AFFDBB-DD9F-4570-8979-040FFFCCBC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31933" y="524933"/>
                <a:ext cx="277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22227E4-1E6F-406F-BF2B-C230BABF258C}"/>
                  </a:ext>
                </a:extLst>
              </p14:cNvPr>
              <p14:cNvContentPartPr/>
              <p14:nvPr/>
            </p14:nvContentPartPr>
            <p14:xfrm>
              <a:off x="1972693" y="1377773"/>
              <a:ext cx="470160" cy="252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22227E4-1E6F-406F-BF2B-C230BABF25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64053" y="1368773"/>
                <a:ext cx="487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FE6B9A7-6F5D-4D29-939A-BECB1627D46A}"/>
                  </a:ext>
                </a:extLst>
              </p14:cNvPr>
              <p14:cNvContentPartPr/>
              <p14:nvPr/>
            </p14:nvContentPartPr>
            <p14:xfrm>
              <a:off x="1164493" y="1390733"/>
              <a:ext cx="601920" cy="254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FE6B9A7-6F5D-4D29-939A-BECB1627D46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5853" y="1381733"/>
                <a:ext cx="6195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BE5A5C5-E6D7-4FFC-801E-7E8C8B2FEFBB}"/>
                  </a:ext>
                </a:extLst>
              </p14:cNvPr>
              <p14:cNvContentPartPr/>
              <p14:nvPr/>
            </p14:nvContentPartPr>
            <p14:xfrm>
              <a:off x="556453" y="1465253"/>
              <a:ext cx="295560" cy="318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BE5A5C5-E6D7-4FFC-801E-7E8C8B2FEF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7464" y="1456613"/>
                <a:ext cx="313179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C109153-5561-4CD3-9F07-BACE40400C23}"/>
                  </a:ext>
                </a:extLst>
              </p14:cNvPr>
              <p14:cNvContentPartPr/>
              <p14:nvPr/>
            </p14:nvContentPartPr>
            <p14:xfrm>
              <a:off x="2763613" y="1280213"/>
              <a:ext cx="1494000" cy="389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C109153-5561-4CD3-9F07-BACE40400C2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54613" y="1271573"/>
                <a:ext cx="15116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3958B41-C040-49CD-9DC6-DF9B7B7F105D}"/>
                  </a:ext>
                </a:extLst>
              </p14:cNvPr>
              <p14:cNvContentPartPr/>
              <p14:nvPr/>
            </p14:nvContentPartPr>
            <p14:xfrm>
              <a:off x="5569093" y="1288133"/>
              <a:ext cx="17640" cy="10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3958B41-C040-49CD-9DC6-DF9B7B7F105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60453" y="1279133"/>
                <a:ext cx="35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BD2FDB0-9263-4FF3-A98D-DE1659870655}"/>
                  </a:ext>
                </a:extLst>
              </p14:cNvPr>
              <p14:cNvContentPartPr/>
              <p14:nvPr/>
            </p14:nvContentPartPr>
            <p14:xfrm>
              <a:off x="4472893" y="1117493"/>
              <a:ext cx="954000" cy="329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BD2FDB0-9263-4FF3-A98D-DE16598706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63893" y="1108503"/>
                <a:ext cx="971640" cy="347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F88F3A5-AB94-49C3-885E-98F9AC0B33D3}"/>
                  </a:ext>
                </a:extLst>
              </p14:cNvPr>
              <p14:cNvContentPartPr/>
              <p14:nvPr/>
            </p14:nvContentPartPr>
            <p14:xfrm>
              <a:off x="5910373" y="1126853"/>
              <a:ext cx="158400" cy="896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F88F3A5-AB94-49C3-885E-98F9AC0B33D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01373" y="1117853"/>
                <a:ext cx="176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D5CA2FB-4A13-4B81-BB02-9FAC26F5F28C}"/>
                  </a:ext>
                </a:extLst>
              </p14:cNvPr>
              <p14:cNvContentPartPr/>
              <p14:nvPr/>
            </p14:nvContentPartPr>
            <p14:xfrm>
              <a:off x="5921893" y="1270493"/>
              <a:ext cx="455400" cy="168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D5CA2FB-4A13-4B81-BB02-9FAC26F5F28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12893" y="1261853"/>
                <a:ext cx="4730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B977CC9-19CA-4596-AD9F-693039050A00}"/>
                  </a:ext>
                </a:extLst>
              </p14:cNvPr>
              <p14:cNvContentPartPr/>
              <p14:nvPr/>
            </p14:nvContentPartPr>
            <p14:xfrm>
              <a:off x="9776053" y="1110293"/>
              <a:ext cx="866520" cy="177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B977CC9-19CA-4596-AD9F-693039050A0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67413" y="1101653"/>
                <a:ext cx="884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19C2EC8-F718-4E20-AC93-FACA87F1CDDF}"/>
                  </a:ext>
                </a:extLst>
              </p14:cNvPr>
              <p14:cNvContentPartPr/>
              <p14:nvPr/>
            </p14:nvContentPartPr>
            <p14:xfrm>
              <a:off x="9074773" y="1187333"/>
              <a:ext cx="551880" cy="155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19C2EC8-F718-4E20-AC93-FACA87F1CD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65779" y="1178354"/>
                <a:ext cx="569509" cy="172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616B762-1E65-4770-91E0-1AF46FBE5427}"/>
                  </a:ext>
                </a:extLst>
              </p14:cNvPr>
              <p14:cNvContentPartPr/>
              <p14:nvPr/>
            </p14:nvContentPartPr>
            <p14:xfrm>
              <a:off x="8184493" y="1049093"/>
              <a:ext cx="771480" cy="308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616B762-1E65-4770-91E0-1AF46FBE542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75493" y="1040093"/>
                <a:ext cx="7891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05145B-0104-448D-921D-BE2D77478552}"/>
                  </a:ext>
                </a:extLst>
              </p14:cNvPr>
              <p14:cNvContentPartPr/>
              <p14:nvPr/>
            </p14:nvContentPartPr>
            <p14:xfrm>
              <a:off x="7508053" y="1193813"/>
              <a:ext cx="521640" cy="140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05145B-0104-448D-921D-BE2D7747855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99059" y="1185173"/>
                <a:ext cx="539268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60FF9DA-A601-47CD-8BA3-228C6F08BD57}"/>
                  </a:ext>
                </a:extLst>
              </p14:cNvPr>
              <p14:cNvContentPartPr/>
              <p14:nvPr/>
            </p14:nvContentPartPr>
            <p14:xfrm>
              <a:off x="6568813" y="1136933"/>
              <a:ext cx="693360" cy="2858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60FF9DA-A601-47CD-8BA3-228C6F08BD5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60173" y="1128293"/>
                <a:ext cx="711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7410A87-A960-432F-B740-3658194F8040}"/>
                  </a:ext>
                </a:extLst>
              </p14:cNvPr>
              <p14:cNvContentPartPr/>
              <p14:nvPr/>
            </p14:nvContentPartPr>
            <p14:xfrm>
              <a:off x="2717893" y="1733813"/>
              <a:ext cx="1000800" cy="3333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7410A87-A960-432F-B740-3658194F804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08893" y="1724813"/>
                <a:ext cx="10184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DBB6B29-E73F-4B18-82B8-86EB299ED89B}"/>
                  </a:ext>
                </a:extLst>
              </p14:cNvPr>
              <p14:cNvContentPartPr/>
              <p14:nvPr/>
            </p14:nvContentPartPr>
            <p14:xfrm>
              <a:off x="1205173" y="1893653"/>
              <a:ext cx="1416960" cy="393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DBB6B29-E73F-4B18-82B8-86EB299ED89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96533" y="1884661"/>
                <a:ext cx="1434600" cy="410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664B73B-0D87-4662-B612-6145EF848474}"/>
                  </a:ext>
                </a:extLst>
              </p14:cNvPr>
              <p14:cNvContentPartPr/>
              <p14:nvPr/>
            </p14:nvContentPartPr>
            <p14:xfrm>
              <a:off x="3897613" y="1900133"/>
              <a:ext cx="7560" cy="255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664B73B-0D87-4662-B612-6145EF84847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88613" y="1891133"/>
                <a:ext cx="252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0AC7376-D82E-4032-9D57-9D632C225007}"/>
                  </a:ext>
                </a:extLst>
              </p14:cNvPr>
              <p14:cNvContentPartPr/>
              <p14:nvPr/>
            </p14:nvContentPartPr>
            <p14:xfrm>
              <a:off x="4242493" y="1771613"/>
              <a:ext cx="232560" cy="200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0AC7376-D82E-4032-9D57-9D632C22500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33493" y="1762973"/>
                <a:ext cx="250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8D229D3-700E-4FB6-B230-42253C90DBE2}"/>
                  </a:ext>
                </a:extLst>
              </p14:cNvPr>
              <p14:cNvContentPartPr/>
              <p14:nvPr/>
            </p14:nvContentPartPr>
            <p14:xfrm>
              <a:off x="4573333" y="1837853"/>
              <a:ext cx="331920" cy="96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8D229D3-700E-4FB6-B230-42253C90DBE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64333" y="1828853"/>
                <a:ext cx="3495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25F7FC2-466E-42B7-9FAF-90D6FBE74677}"/>
                  </a:ext>
                </a:extLst>
              </p14:cNvPr>
              <p14:cNvContentPartPr/>
              <p14:nvPr/>
            </p14:nvContentPartPr>
            <p14:xfrm>
              <a:off x="7413013" y="1668653"/>
              <a:ext cx="285840" cy="2109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25F7FC2-466E-42B7-9FAF-90D6FBE746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04362" y="1659653"/>
                <a:ext cx="303502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F715F8C-7076-4E29-9816-14C78D263AF7}"/>
                  </a:ext>
                </a:extLst>
              </p14:cNvPr>
              <p14:cNvContentPartPr/>
              <p14:nvPr/>
            </p14:nvContentPartPr>
            <p14:xfrm>
              <a:off x="6819733" y="1678373"/>
              <a:ext cx="410040" cy="2210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F715F8C-7076-4E29-9816-14C78D263AF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11093" y="1669733"/>
                <a:ext cx="4276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9099911-70CD-4052-993D-C2578622C4E2}"/>
                  </a:ext>
                </a:extLst>
              </p14:cNvPr>
              <p14:cNvContentPartPr/>
              <p14:nvPr/>
            </p14:nvContentPartPr>
            <p14:xfrm>
              <a:off x="5198293" y="1697453"/>
              <a:ext cx="1302480" cy="2595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9099911-70CD-4052-993D-C2578622C4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89295" y="1688465"/>
                <a:ext cx="1320115" cy="27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E04EE7C-C699-49A5-BE16-92290CC9B78E}"/>
                  </a:ext>
                </a:extLst>
              </p14:cNvPr>
              <p14:cNvContentPartPr/>
              <p14:nvPr/>
            </p14:nvContentPartPr>
            <p14:xfrm>
              <a:off x="8558893" y="1648133"/>
              <a:ext cx="485640" cy="147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E04EE7C-C699-49A5-BE16-92290CC9B78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549893" y="1639133"/>
                <a:ext cx="503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71BF992-3AEC-4EFD-B6E3-43DDD38264AB}"/>
                  </a:ext>
                </a:extLst>
              </p14:cNvPr>
              <p14:cNvContentPartPr/>
              <p14:nvPr/>
            </p14:nvContentPartPr>
            <p14:xfrm>
              <a:off x="9191773" y="1570013"/>
              <a:ext cx="738360" cy="189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71BF992-3AEC-4EFD-B6E3-43DDD38264A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83133" y="1561373"/>
                <a:ext cx="756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771C965-19B5-4599-B277-A036F26B2593}"/>
                  </a:ext>
                </a:extLst>
              </p14:cNvPr>
              <p14:cNvContentPartPr/>
              <p14:nvPr/>
            </p14:nvContentPartPr>
            <p14:xfrm>
              <a:off x="8017813" y="1654613"/>
              <a:ext cx="364680" cy="2322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771C965-19B5-4599-B277-A036F26B259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09164" y="1645613"/>
                <a:ext cx="382337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BC47B79-120F-4699-8843-31997323229E}"/>
                  </a:ext>
                </a:extLst>
              </p14:cNvPr>
              <p14:cNvContentPartPr/>
              <p14:nvPr/>
            </p14:nvContentPartPr>
            <p14:xfrm>
              <a:off x="2249533" y="2650013"/>
              <a:ext cx="393840" cy="156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BC47B79-120F-4699-8843-3199732322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40885" y="2641373"/>
                <a:ext cx="411496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840EA37-41E7-48B1-B416-B49963EA8CC1}"/>
                  </a:ext>
                </a:extLst>
              </p14:cNvPr>
              <p14:cNvContentPartPr/>
              <p14:nvPr/>
            </p14:nvContentPartPr>
            <p14:xfrm>
              <a:off x="3566413" y="2785373"/>
              <a:ext cx="56160" cy="83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840EA37-41E7-48B1-B416-B49963EA8CC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57773" y="2776373"/>
                <a:ext cx="738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64EEF33-5116-49AD-A3ED-E8266D02ED0B}"/>
                  </a:ext>
                </a:extLst>
              </p14:cNvPr>
              <p14:cNvContentPartPr/>
              <p14:nvPr/>
            </p14:nvContentPartPr>
            <p14:xfrm>
              <a:off x="3823093" y="2561453"/>
              <a:ext cx="146160" cy="1609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64EEF33-5116-49AD-A3ED-E8266D02ED0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814453" y="2552453"/>
                <a:ext cx="1638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D499BFC-3E2F-4E18-92BA-AA3E65C54D45}"/>
                  </a:ext>
                </a:extLst>
              </p14:cNvPr>
              <p14:cNvContentPartPr/>
              <p14:nvPr/>
            </p14:nvContentPartPr>
            <p14:xfrm>
              <a:off x="4084093" y="2605373"/>
              <a:ext cx="114120" cy="108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D499BFC-3E2F-4E18-92BA-AA3E65C54D4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75453" y="2596373"/>
                <a:ext cx="1317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050DCB7-A95A-4806-861C-31082EAC69CB}"/>
                  </a:ext>
                </a:extLst>
              </p14:cNvPr>
              <p14:cNvContentPartPr/>
              <p14:nvPr/>
            </p14:nvContentPartPr>
            <p14:xfrm>
              <a:off x="4059253" y="2689253"/>
              <a:ext cx="91800" cy="64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050DCB7-A95A-4806-861C-31082EAC69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50613" y="2680253"/>
                <a:ext cx="109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0AFA981-A06A-47A5-984D-BA901346E112}"/>
                  </a:ext>
                </a:extLst>
              </p14:cNvPr>
              <p14:cNvContentPartPr/>
              <p14:nvPr/>
            </p14:nvContentPartPr>
            <p14:xfrm>
              <a:off x="4343653" y="2554973"/>
              <a:ext cx="286560" cy="1195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0AFA981-A06A-47A5-984D-BA901346E11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34653" y="2545973"/>
                <a:ext cx="3042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C3CAFEB-C244-4CF4-A17E-0F5B037F79B5}"/>
                  </a:ext>
                </a:extLst>
              </p14:cNvPr>
              <p14:cNvContentPartPr/>
              <p14:nvPr/>
            </p14:nvContentPartPr>
            <p14:xfrm>
              <a:off x="2763253" y="2577653"/>
              <a:ext cx="680040" cy="2876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C3CAFEB-C244-4CF4-A17E-0F5B037F79B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54608" y="2568653"/>
                <a:ext cx="697689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5041055-E956-40CC-8F8E-055FC8056F56}"/>
                  </a:ext>
                </a:extLst>
              </p14:cNvPr>
              <p14:cNvContentPartPr/>
              <p14:nvPr/>
            </p14:nvContentPartPr>
            <p14:xfrm>
              <a:off x="5018293" y="2500253"/>
              <a:ext cx="151560" cy="421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5041055-E956-40CC-8F8E-055FC8056F5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09293" y="2491253"/>
                <a:ext cx="1692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9B51D67-CCCA-4F8E-951B-BEC9B568A986}"/>
                  </a:ext>
                </a:extLst>
              </p14:cNvPr>
              <p14:cNvContentPartPr/>
              <p14:nvPr/>
            </p14:nvContentPartPr>
            <p14:xfrm>
              <a:off x="4993813" y="2607173"/>
              <a:ext cx="609840" cy="2527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9B51D67-CCCA-4F8E-951B-BEC9B568A9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84813" y="2598173"/>
                <a:ext cx="6274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3209AAD-C89C-452B-B517-A03B1FDF6943}"/>
                  </a:ext>
                </a:extLst>
              </p14:cNvPr>
              <p14:cNvContentPartPr/>
              <p14:nvPr/>
            </p14:nvContentPartPr>
            <p14:xfrm>
              <a:off x="8461693" y="2457413"/>
              <a:ext cx="498240" cy="129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3209AAD-C89C-452B-B517-A03B1FDF694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52693" y="2448773"/>
                <a:ext cx="5158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9E25A31-0C00-4118-9257-8D4DAD7F0EC0}"/>
                  </a:ext>
                </a:extLst>
              </p14:cNvPr>
              <p14:cNvContentPartPr/>
              <p14:nvPr/>
            </p14:nvContentPartPr>
            <p14:xfrm>
              <a:off x="5770333" y="2409173"/>
              <a:ext cx="2581560" cy="4950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9E25A31-0C00-4118-9257-8D4DAD7F0EC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61333" y="2400527"/>
                <a:ext cx="2599200" cy="512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3A3A679-A1A7-43FC-A7E5-DDFF312EF1FB}"/>
                  </a:ext>
                </a:extLst>
              </p14:cNvPr>
              <p14:cNvContentPartPr/>
              <p14:nvPr/>
            </p14:nvContentPartPr>
            <p14:xfrm>
              <a:off x="10853533" y="2431133"/>
              <a:ext cx="31680" cy="180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3A3A679-A1A7-43FC-A7E5-DDFF312EF1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44533" y="2422493"/>
                <a:ext cx="493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B078627-E815-42D5-800B-349CB3B953F2}"/>
                  </a:ext>
                </a:extLst>
              </p14:cNvPr>
              <p14:cNvContentPartPr/>
              <p14:nvPr/>
            </p14:nvContentPartPr>
            <p14:xfrm>
              <a:off x="9136693" y="2393693"/>
              <a:ext cx="1600560" cy="2426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B078627-E815-42D5-800B-349CB3B953F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28053" y="2384706"/>
                <a:ext cx="1618200" cy="260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0375678-783E-4E0B-95F7-501CF04AE7D9}"/>
                  </a:ext>
                </a:extLst>
              </p14:cNvPr>
              <p14:cNvContentPartPr/>
              <p14:nvPr/>
            </p14:nvContentPartPr>
            <p14:xfrm>
              <a:off x="2096173" y="3223853"/>
              <a:ext cx="1272600" cy="2138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0375678-783E-4E0B-95F7-501CF04AE7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087535" y="3215213"/>
                <a:ext cx="1290235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CD30A06-C5FC-4A83-967C-450D3F3B13AD}"/>
                  </a:ext>
                </a:extLst>
              </p14:cNvPr>
              <p14:cNvContentPartPr/>
              <p14:nvPr/>
            </p14:nvContentPartPr>
            <p14:xfrm>
              <a:off x="1460773" y="3255173"/>
              <a:ext cx="299880" cy="3373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CD30A06-C5FC-4A83-967C-450D3F3B13A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51773" y="3246533"/>
                <a:ext cx="3175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B5125D7-A6EF-4BCC-8186-8E165ED4C44C}"/>
                  </a:ext>
                </a:extLst>
              </p14:cNvPr>
              <p14:cNvContentPartPr/>
              <p14:nvPr/>
            </p14:nvContentPartPr>
            <p14:xfrm>
              <a:off x="5161933" y="3118733"/>
              <a:ext cx="615600" cy="1386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B5125D7-A6EF-4BCC-8186-8E165ED4C44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53293" y="3110093"/>
                <a:ext cx="633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6A97267-3DE6-4E59-B3A5-7873DB0FC3EA}"/>
                  </a:ext>
                </a:extLst>
              </p14:cNvPr>
              <p14:cNvContentPartPr/>
              <p14:nvPr/>
            </p14:nvContentPartPr>
            <p14:xfrm>
              <a:off x="3494773" y="3088133"/>
              <a:ext cx="1454760" cy="3625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6A97267-3DE6-4E59-B3A5-7873DB0FC3E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486133" y="3079493"/>
                <a:ext cx="14724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FD94E907-82B7-4E71-B92D-B70B4FD8F08A}"/>
                  </a:ext>
                </a:extLst>
              </p14:cNvPr>
              <p14:cNvContentPartPr/>
              <p14:nvPr/>
            </p14:nvContentPartPr>
            <p14:xfrm>
              <a:off x="3748213" y="3763853"/>
              <a:ext cx="157320" cy="1598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FD94E907-82B7-4E71-B92D-B70B4FD8F08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739573" y="3755213"/>
                <a:ext cx="1749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8EE00C3-1D9A-47AF-8843-B62E7BA7F4EE}"/>
                  </a:ext>
                </a:extLst>
              </p14:cNvPr>
              <p14:cNvContentPartPr/>
              <p14:nvPr/>
            </p14:nvContentPartPr>
            <p14:xfrm>
              <a:off x="3035773" y="4122773"/>
              <a:ext cx="223200" cy="3650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8EE00C3-1D9A-47AF-8843-B62E7BA7F4E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027133" y="4114133"/>
                <a:ext cx="2408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3CD33F6-2B29-40B5-A2F3-CDBDC38DC796}"/>
                  </a:ext>
                </a:extLst>
              </p14:cNvPr>
              <p14:cNvContentPartPr/>
              <p14:nvPr/>
            </p14:nvContentPartPr>
            <p14:xfrm>
              <a:off x="3074293" y="3783653"/>
              <a:ext cx="484920" cy="1908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3CD33F6-2B29-40B5-A2F3-CDBDC38DC79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065293" y="3774653"/>
                <a:ext cx="5025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94BF064-BB66-40E3-B975-98CC93966BAF}"/>
                  </a:ext>
                </a:extLst>
              </p14:cNvPr>
              <p14:cNvContentPartPr/>
              <p14:nvPr/>
            </p14:nvContentPartPr>
            <p14:xfrm>
              <a:off x="3441493" y="4238693"/>
              <a:ext cx="154440" cy="442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94BF064-BB66-40E3-B975-98CC93966B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32853" y="4229693"/>
                <a:ext cx="1720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ABB7EAA-B082-4049-B463-D442958715A2}"/>
                  </a:ext>
                </a:extLst>
              </p14:cNvPr>
              <p14:cNvContentPartPr/>
              <p14:nvPr/>
            </p14:nvContentPartPr>
            <p14:xfrm>
              <a:off x="3478933" y="4330493"/>
              <a:ext cx="141120" cy="14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ABB7EAA-B082-4049-B463-D442958715A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469933" y="4321493"/>
                <a:ext cx="1587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CA71263-0EF8-4780-9443-7257FC8D4481}"/>
                  </a:ext>
                </a:extLst>
              </p14:cNvPr>
              <p14:cNvContentPartPr/>
              <p14:nvPr/>
            </p14:nvContentPartPr>
            <p14:xfrm>
              <a:off x="3782773" y="4117013"/>
              <a:ext cx="695880" cy="1846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CA71263-0EF8-4780-9443-7257FC8D448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774137" y="4108390"/>
                <a:ext cx="713511" cy="202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FD02D58-9C4F-45E0-99EB-8BC383877B42}"/>
                  </a:ext>
                </a:extLst>
              </p14:cNvPr>
              <p14:cNvContentPartPr/>
              <p14:nvPr/>
            </p14:nvContentPartPr>
            <p14:xfrm>
              <a:off x="4970773" y="3888053"/>
              <a:ext cx="61920" cy="280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FD02D58-9C4F-45E0-99EB-8BC383877B4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961773" y="3879413"/>
                <a:ext cx="795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B7C7BFF-C672-4ADC-8A95-4992A39E3AE5}"/>
                  </a:ext>
                </a:extLst>
              </p14:cNvPr>
              <p14:cNvContentPartPr/>
              <p14:nvPr/>
            </p14:nvContentPartPr>
            <p14:xfrm>
              <a:off x="5225293" y="3847373"/>
              <a:ext cx="13320" cy="194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B7C7BFF-C672-4ADC-8A95-4992A39E3AE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16653" y="3838733"/>
                <a:ext cx="30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F0CBDE7-2D62-48A4-BD1D-CC5A708419EC}"/>
                  </a:ext>
                </a:extLst>
              </p14:cNvPr>
              <p14:cNvContentPartPr/>
              <p14:nvPr/>
            </p14:nvContentPartPr>
            <p14:xfrm>
              <a:off x="5146093" y="3699773"/>
              <a:ext cx="6840" cy="50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F0CBDE7-2D62-48A4-BD1D-CC5A708419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7453" y="3690773"/>
                <a:ext cx="244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AC90AC6-4B98-4A9C-B2DE-2A573C7DF3F0}"/>
                  </a:ext>
                </a:extLst>
              </p14:cNvPr>
              <p14:cNvContentPartPr/>
              <p14:nvPr/>
            </p14:nvContentPartPr>
            <p14:xfrm>
              <a:off x="5943133" y="3592133"/>
              <a:ext cx="53640" cy="4478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AC90AC6-4B98-4A9C-B2DE-2A573C7DF3F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934133" y="3583133"/>
                <a:ext cx="712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8711410-0C6F-45F9-90AF-BB826038381D}"/>
                  </a:ext>
                </a:extLst>
              </p14:cNvPr>
              <p14:cNvContentPartPr/>
              <p14:nvPr/>
            </p14:nvContentPartPr>
            <p14:xfrm>
              <a:off x="6118813" y="3735773"/>
              <a:ext cx="175320" cy="1004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8711410-0C6F-45F9-90AF-BB826038381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110155" y="3726773"/>
                <a:ext cx="192996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28FAA27-86E7-4888-80E3-24F791D0EA0B}"/>
                  </a:ext>
                </a:extLst>
              </p14:cNvPr>
              <p14:cNvContentPartPr/>
              <p14:nvPr/>
            </p14:nvContentPartPr>
            <p14:xfrm>
              <a:off x="5503933" y="3618053"/>
              <a:ext cx="284040" cy="5209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28FAA27-86E7-4888-80E3-24F791D0EA0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494933" y="3609407"/>
                <a:ext cx="301680" cy="538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FE21867-CB6A-4AF2-839B-0E5E694C048C}"/>
                  </a:ext>
                </a:extLst>
              </p14:cNvPr>
              <p14:cNvContentPartPr/>
              <p14:nvPr/>
            </p14:nvContentPartPr>
            <p14:xfrm>
              <a:off x="6562693" y="3319973"/>
              <a:ext cx="673560" cy="12531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FE21867-CB6A-4AF2-839B-0E5E694C048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553693" y="3311333"/>
                <a:ext cx="69120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1FF38EC-6535-4C41-804B-709DAF2A9F26}"/>
                  </a:ext>
                </a:extLst>
              </p14:cNvPr>
              <p14:cNvContentPartPr/>
              <p14:nvPr/>
            </p14:nvContentPartPr>
            <p14:xfrm>
              <a:off x="7569253" y="3331853"/>
              <a:ext cx="791640" cy="12934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1FF38EC-6535-4C41-804B-709DAF2A9F2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560613" y="3323211"/>
                <a:ext cx="809280" cy="1311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D73EFC60-5739-4EEC-A42A-CBA26C437C28}"/>
                  </a:ext>
                </a:extLst>
              </p14:cNvPr>
              <p14:cNvContentPartPr/>
              <p14:nvPr/>
            </p14:nvContentPartPr>
            <p14:xfrm>
              <a:off x="8602093" y="3372893"/>
              <a:ext cx="424800" cy="104904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D73EFC60-5739-4EEC-A42A-CBA26C437C2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593101" y="3364253"/>
                <a:ext cx="442425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BACD290-F720-4FB9-B71B-955C2CBC8DD2}"/>
                  </a:ext>
                </a:extLst>
              </p14:cNvPr>
              <p14:cNvContentPartPr/>
              <p14:nvPr/>
            </p14:nvContentPartPr>
            <p14:xfrm>
              <a:off x="9138133" y="3391613"/>
              <a:ext cx="183240" cy="1882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BACD290-F720-4FB9-B71B-955C2CBC8DD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129133" y="3382613"/>
                <a:ext cx="2008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8B0EC2B7-493B-421A-A3C7-818B2149A38E}"/>
                  </a:ext>
                </a:extLst>
              </p14:cNvPr>
              <p14:cNvContentPartPr/>
              <p14:nvPr/>
            </p14:nvContentPartPr>
            <p14:xfrm>
              <a:off x="9733213" y="3404933"/>
              <a:ext cx="37440" cy="2754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8B0EC2B7-493B-421A-A3C7-818B2149A38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724573" y="3395933"/>
                <a:ext cx="55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3F3D0B16-89C9-4328-BBFF-CD15E46D3C92}"/>
                  </a:ext>
                </a:extLst>
              </p14:cNvPr>
              <p14:cNvContentPartPr/>
              <p14:nvPr/>
            </p14:nvContentPartPr>
            <p14:xfrm>
              <a:off x="9233893" y="4079933"/>
              <a:ext cx="34560" cy="2156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3F3D0B16-89C9-4328-BBFF-CD15E46D3C9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224893" y="4070933"/>
                <a:ext cx="52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6499600E-8109-4E10-8EB4-57429990DC6C}"/>
                  </a:ext>
                </a:extLst>
              </p14:cNvPr>
              <p14:cNvContentPartPr/>
              <p14:nvPr/>
            </p14:nvContentPartPr>
            <p14:xfrm>
              <a:off x="9585613" y="4177853"/>
              <a:ext cx="182160" cy="172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6499600E-8109-4E10-8EB4-57429990DC6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576613" y="4169213"/>
                <a:ext cx="1998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453B137-554D-4FD6-A0BE-E2F5409809CD}"/>
                  </a:ext>
                </a:extLst>
              </p14:cNvPr>
              <p14:cNvContentPartPr/>
              <p14:nvPr/>
            </p14:nvContentPartPr>
            <p14:xfrm>
              <a:off x="9907453" y="4087853"/>
              <a:ext cx="30600" cy="2001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453B137-554D-4FD6-A0BE-E2F5409809C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898453" y="4079213"/>
                <a:ext cx="48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1FC11BA-521C-427A-AE9B-AF44FC073DC4}"/>
                  </a:ext>
                </a:extLst>
              </p14:cNvPr>
              <p14:cNvContentPartPr/>
              <p14:nvPr/>
            </p14:nvContentPartPr>
            <p14:xfrm>
              <a:off x="10048933" y="3389093"/>
              <a:ext cx="148680" cy="9633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1FC11BA-521C-427A-AE9B-AF44FC073DC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039933" y="3380093"/>
                <a:ext cx="166320" cy="9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AD5F187A-AB85-4287-B576-C6DD0C58490D}"/>
                  </a:ext>
                </a:extLst>
              </p14:cNvPr>
              <p14:cNvContentPartPr/>
              <p14:nvPr/>
            </p14:nvContentPartPr>
            <p14:xfrm>
              <a:off x="10403533" y="3754853"/>
              <a:ext cx="170640" cy="3528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AD5F187A-AB85-4287-B576-C6DD0C58490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394533" y="3746213"/>
                <a:ext cx="188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81E131B-3FCD-42BE-BCE5-33DCF1A8EE34}"/>
                  </a:ext>
                </a:extLst>
              </p14:cNvPr>
              <p14:cNvContentPartPr/>
              <p14:nvPr/>
            </p14:nvContentPartPr>
            <p14:xfrm>
              <a:off x="10384453" y="3911093"/>
              <a:ext cx="174960" cy="93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81E131B-3FCD-42BE-BCE5-33DCF1A8EE3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375453" y="3902093"/>
                <a:ext cx="1926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8C94CAA-5D61-45CC-949C-BAF9C8C2E761}"/>
                  </a:ext>
                </a:extLst>
              </p14:cNvPr>
              <p14:cNvContentPartPr/>
              <p14:nvPr/>
            </p14:nvContentPartPr>
            <p14:xfrm>
              <a:off x="10738693" y="3767093"/>
              <a:ext cx="237240" cy="1188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8C94CAA-5D61-45CC-949C-BAF9C8C2E76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730053" y="3758093"/>
                <a:ext cx="254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23FF69D-B674-4D36-B500-0D62D73E1A56}"/>
                  </a:ext>
                </a:extLst>
              </p14:cNvPr>
              <p14:cNvContentPartPr/>
              <p14:nvPr/>
            </p14:nvContentPartPr>
            <p14:xfrm>
              <a:off x="11094013" y="3684293"/>
              <a:ext cx="36000" cy="2588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23FF69D-B674-4D36-B500-0D62D73E1A5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1085373" y="3675293"/>
                <a:ext cx="53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FE5DE16-124C-4E79-9857-7E6F557904DA}"/>
                  </a:ext>
                </a:extLst>
              </p14:cNvPr>
              <p14:cNvContentPartPr/>
              <p14:nvPr/>
            </p14:nvContentPartPr>
            <p14:xfrm>
              <a:off x="1280053" y="5061653"/>
              <a:ext cx="57240" cy="1440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FE5DE16-124C-4E79-9857-7E6F557904D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271413" y="5053013"/>
                <a:ext cx="748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BB34E24-1D75-47C9-9027-9AE87BC4BD6C}"/>
                  </a:ext>
                </a:extLst>
              </p14:cNvPr>
              <p14:cNvContentPartPr/>
              <p14:nvPr/>
            </p14:nvContentPartPr>
            <p14:xfrm>
              <a:off x="1586773" y="5036093"/>
              <a:ext cx="13320" cy="140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BB34E24-1D75-47C9-9027-9AE87BC4BD6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578133" y="5027453"/>
                <a:ext cx="309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65AAF78-4D25-43A1-BD91-014D861527EB}"/>
                  </a:ext>
                </a:extLst>
              </p14:cNvPr>
              <p14:cNvContentPartPr/>
              <p14:nvPr/>
            </p14:nvContentPartPr>
            <p14:xfrm>
              <a:off x="1370413" y="4882373"/>
              <a:ext cx="29880" cy="82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65AAF78-4D25-43A1-BD91-014D861527E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361773" y="4873733"/>
                <a:ext cx="475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09A310D-8F8D-41BD-B823-4665FBA155CC}"/>
                  </a:ext>
                </a:extLst>
              </p14:cNvPr>
              <p14:cNvContentPartPr/>
              <p14:nvPr/>
            </p14:nvContentPartPr>
            <p14:xfrm>
              <a:off x="1888093" y="4766813"/>
              <a:ext cx="729000" cy="4287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09A310D-8F8D-41BD-B823-4665FBA155CC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879449" y="4757821"/>
                <a:ext cx="746649" cy="446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857B5A6B-C880-4DDB-8FF6-1295B791473D}"/>
                  </a:ext>
                </a:extLst>
              </p14:cNvPr>
              <p14:cNvContentPartPr/>
              <p14:nvPr/>
            </p14:nvContentPartPr>
            <p14:xfrm>
              <a:off x="3760453" y="4670333"/>
              <a:ext cx="178920" cy="37836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857B5A6B-C880-4DDB-8FF6-1295B791473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751813" y="4661333"/>
                <a:ext cx="1965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0B0D1FA7-2D3B-410B-828C-80E29FBEC4A1}"/>
                  </a:ext>
                </a:extLst>
              </p14:cNvPr>
              <p14:cNvContentPartPr/>
              <p14:nvPr/>
            </p14:nvContentPartPr>
            <p14:xfrm>
              <a:off x="5081293" y="4584293"/>
              <a:ext cx="24840" cy="291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0B0D1FA7-2D3B-410B-828C-80E29FBEC4A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072653" y="4575293"/>
                <a:ext cx="42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6B01DE8C-2FBC-4709-9303-BD8973682BBD}"/>
                  </a:ext>
                </a:extLst>
              </p14:cNvPr>
              <p14:cNvContentPartPr/>
              <p14:nvPr/>
            </p14:nvContentPartPr>
            <p14:xfrm>
              <a:off x="5057533" y="4688333"/>
              <a:ext cx="336960" cy="32436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6B01DE8C-2FBC-4709-9303-BD8973682BB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048533" y="4679333"/>
                <a:ext cx="3546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7598D69-1F7F-432C-AC74-B8F25E6D7648}"/>
                  </a:ext>
                </a:extLst>
              </p14:cNvPr>
              <p14:cNvContentPartPr/>
              <p14:nvPr/>
            </p14:nvContentPartPr>
            <p14:xfrm>
              <a:off x="4036933" y="4630373"/>
              <a:ext cx="827640" cy="35388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7598D69-1F7F-432C-AC74-B8F25E6D7648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027933" y="4621733"/>
                <a:ext cx="845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3BA44D0-4FA0-436A-9D06-42FF5E704637}"/>
                  </a:ext>
                </a:extLst>
              </p14:cNvPr>
              <p14:cNvContentPartPr/>
              <p14:nvPr/>
            </p14:nvContentPartPr>
            <p14:xfrm>
              <a:off x="3213253" y="4713893"/>
              <a:ext cx="363240" cy="3049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3BA44D0-4FA0-436A-9D06-42FF5E70463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204253" y="4705253"/>
                <a:ext cx="3808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98F9B43D-1A29-44AA-92C3-65ECD5C76AF8}"/>
                  </a:ext>
                </a:extLst>
              </p14:cNvPr>
              <p14:cNvContentPartPr/>
              <p14:nvPr/>
            </p14:nvContentPartPr>
            <p14:xfrm>
              <a:off x="2973853" y="4731893"/>
              <a:ext cx="146160" cy="2912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98F9B43D-1A29-44AA-92C3-65ECD5C76AF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964853" y="4722904"/>
                <a:ext cx="163800" cy="308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5AB69ADD-916C-4C33-9D83-DD9B711EABAA}"/>
                  </a:ext>
                </a:extLst>
              </p14:cNvPr>
              <p14:cNvContentPartPr/>
              <p14:nvPr/>
            </p14:nvContentPartPr>
            <p14:xfrm>
              <a:off x="3442213" y="5257493"/>
              <a:ext cx="147600" cy="31068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5AB69ADD-916C-4C33-9D83-DD9B711EABA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433573" y="5248853"/>
                <a:ext cx="1652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0F2DEAD6-5633-4F3C-8F5D-08A63E4BEA92}"/>
                  </a:ext>
                </a:extLst>
              </p14:cNvPr>
              <p14:cNvContentPartPr/>
              <p14:nvPr/>
            </p14:nvContentPartPr>
            <p14:xfrm>
              <a:off x="4060693" y="5279093"/>
              <a:ext cx="299520" cy="3344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0F2DEAD6-5633-4F3C-8F5D-08A63E4BEA92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051693" y="5270453"/>
                <a:ext cx="3171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4769A813-07B8-4CE9-BC07-F29FBDE76283}"/>
                  </a:ext>
                </a:extLst>
              </p14:cNvPr>
              <p14:cNvContentPartPr/>
              <p14:nvPr/>
            </p14:nvContentPartPr>
            <p14:xfrm>
              <a:off x="3692773" y="5347133"/>
              <a:ext cx="250200" cy="2246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4769A813-07B8-4CE9-BC07-F29FBDE7628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684133" y="5338493"/>
                <a:ext cx="267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96FEC95-83C1-4767-A6DA-E62EA3D70702}"/>
                  </a:ext>
                </a:extLst>
              </p14:cNvPr>
              <p14:cNvContentPartPr/>
              <p14:nvPr/>
            </p14:nvContentPartPr>
            <p14:xfrm>
              <a:off x="2587933" y="5327693"/>
              <a:ext cx="683280" cy="46548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96FEC95-83C1-4767-A6DA-E62EA3D70702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578933" y="5319053"/>
                <a:ext cx="7009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358727E4-7A4E-4D80-AEB7-30012FDF1B0F}"/>
                  </a:ext>
                </a:extLst>
              </p14:cNvPr>
              <p14:cNvContentPartPr/>
              <p14:nvPr/>
            </p14:nvContentPartPr>
            <p14:xfrm>
              <a:off x="8054533" y="5034653"/>
              <a:ext cx="41400" cy="29052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358727E4-7A4E-4D80-AEB7-30012FDF1B0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045533" y="5025653"/>
                <a:ext cx="590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481435C7-C411-4F94-89C3-C0B0517B8996}"/>
                  </a:ext>
                </a:extLst>
              </p14:cNvPr>
              <p14:cNvContentPartPr/>
              <p14:nvPr/>
            </p14:nvContentPartPr>
            <p14:xfrm>
              <a:off x="7752853" y="5022413"/>
              <a:ext cx="199080" cy="39024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481435C7-C411-4F94-89C3-C0B0517B8996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743853" y="5013413"/>
                <a:ext cx="2167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BF179BA4-F302-4AEC-AF1C-AE5F9760EF5D}"/>
                  </a:ext>
                </a:extLst>
              </p14:cNvPr>
              <p14:cNvContentPartPr/>
              <p14:nvPr/>
            </p14:nvContentPartPr>
            <p14:xfrm>
              <a:off x="8248933" y="5343893"/>
              <a:ext cx="89280" cy="9576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BF179BA4-F302-4AEC-AF1C-AE5F9760EF5D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240293" y="5335253"/>
                <a:ext cx="1069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44F1698B-65B3-4730-99DF-44181B337A48}"/>
                  </a:ext>
                </a:extLst>
              </p14:cNvPr>
              <p14:cNvContentPartPr/>
              <p14:nvPr/>
            </p14:nvContentPartPr>
            <p14:xfrm>
              <a:off x="9291133" y="4967693"/>
              <a:ext cx="396720" cy="35388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44F1698B-65B3-4730-99DF-44181B337A48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282133" y="4959053"/>
                <a:ext cx="4143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BBD86DB9-B193-4029-88AE-D35344FA9C10}"/>
                  </a:ext>
                </a:extLst>
              </p14:cNvPr>
              <p14:cNvContentPartPr/>
              <p14:nvPr/>
            </p14:nvContentPartPr>
            <p14:xfrm>
              <a:off x="7593733" y="5588333"/>
              <a:ext cx="366120" cy="37224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BBD86DB9-B193-4029-88AE-D35344FA9C10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584742" y="5579333"/>
                <a:ext cx="383743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81DC4491-D25D-40A3-A57C-9ED720AD3233}"/>
                  </a:ext>
                </a:extLst>
              </p14:cNvPr>
              <p14:cNvContentPartPr/>
              <p14:nvPr/>
            </p14:nvContentPartPr>
            <p14:xfrm>
              <a:off x="4597453" y="5083973"/>
              <a:ext cx="2856600" cy="102960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81DC4491-D25D-40A3-A57C-9ED720AD3233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588812" y="5075333"/>
                <a:ext cx="2874242" cy="10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6C90C0C7-FB7A-425F-A7AA-9BC5956EABB1}"/>
                  </a:ext>
                </a:extLst>
              </p14:cNvPr>
              <p14:cNvContentPartPr/>
              <p14:nvPr/>
            </p14:nvContentPartPr>
            <p14:xfrm>
              <a:off x="8366293" y="5126813"/>
              <a:ext cx="648720" cy="2556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6C90C0C7-FB7A-425F-A7AA-9BC5956EABB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357293" y="5117813"/>
                <a:ext cx="666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55681133-05A1-4C91-9ECB-DC4544AAB63B}"/>
                  </a:ext>
                </a:extLst>
              </p14:cNvPr>
              <p14:cNvContentPartPr/>
              <p14:nvPr/>
            </p14:nvContentPartPr>
            <p14:xfrm>
              <a:off x="8357653" y="5716133"/>
              <a:ext cx="235440" cy="1908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55681133-05A1-4C91-9ECB-DC4544AAB63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349013" y="5707133"/>
                <a:ext cx="253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58EBB5E-ECFA-4A55-911E-37EBE42E35B8}"/>
                  </a:ext>
                </a:extLst>
              </p14:cNvPr>
              <p14:cNvContentPartPr/>
              <p14:nvPr/>
            </p14:nvContentPartPr>
            <p14:xfrm>
              <a:off x="8896213" y="5753933"/>
              <a:ext cx="190440" cy="1404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58EBB5E-ECFA-4A55-911E-37EBE42E35B8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887213" y="5744933"/>
                <a:ext cx="2080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8FB0C185-A95D-4A05-B29C-E08CF0D0359B}"/>
                  </a:ext>
                </a:extLst>
              </p14:cNvPr>
              <p14:cNvContentPartPr/>
              <p14:nvPr/>
            </p14:nvContentPartPr>
            <p14:xfrm>
              <a:off x="9351253" y="5578613"/>
              <a:ext cx="561600" cy="34128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8FB0C185-A95D-4A05-B29C-E08CF0D0359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342253" y="5569973"/>
                <a:ext cx="579240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42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5CD0B7-469F-4752-B0E3-915AA602CE38}"/>
                  </a:ext>
                </a:extLst>
              </p14:cNvPr>
              <p14:cNvContentPartPr/>
              <p14:nvPr/>
            </p14:nvContentPartPr>
            <p14:xfrm>
              <a:off x="3293893" y="556613"/>
              <a:ext cx="648720" cy="262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5CD0B7-469F-4752-B0E3-915AA602CE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4893" y="547613"/>
                <a:ext cx="666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309061-B6B0-450F-89E4-D1A0D472A2BC}"/>
                  </a:ext>
                </a:extLst>
              </p14:cNvPr>
              <p14:cNvContentPartPr/>
              <p14:nvPr/>
            </p14:nvContentPartPr>
            <p14:xfrm>
              <a:off x="2263213" y="674333"/>
              <a:ext cx="851400" cy="347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309061-B6B0-450F-89E4-D1A0D472A2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4573" y="665333"/>
                <a:ext cx="8690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171817-27EF-4953-8BE8-6A969EF5F3B5}"/>
                  </a:ext>
                </a:extLst>
              </p14:cNvPr>
              <p14:cNvContentPartPr/>
              <p14:nvPr/>
            </p14:nvContentPartPr>
            <p14:xfrm>
              <a:off x="1835893" y="655613"/>
              <a:ext cx="258120" cy="218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171817-27EF-4953-8BE8-6A969EF5F3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6906" y="646613"/>
                <a:ext cx="275735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DBF5AC1-58B8-48EA-957A-085E88FE3EBA}"/>
                  </a:ext>
                </a:extLst>
              </p14:cNvPr>
              <p14:cNvContentPartPr/>
              <p14:nvPr/>
            </p14:nvContentPartPr>
            <p14:xfrm>
              <a:off x="1262413" y="564533"/>
              <a:ext cx="419760" cy="361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DBF5AC1-58B8-48EA-957A-085E88FE3E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3413" y="555533"/>
                <a:ext cx="4374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A2772C-925E-4E4A-956B-0293EC7339B3}"/>
                  </a:ext>
                </a:extLst>
              </p14:cNvPr>
              <p14:cNvContentPartPr/>
              <p14:nvPr/>
            </p14:nvContentPartPr>
            <p14:xfrm>
              <a:off x="6979213" y="374453"/>
              <a:ext cx="159480" cy="303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A2772C-925E-4E4A-956B-0293EC733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0213" y="365453"/>
                <a:ext cx="1771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926BD34-7A82-4282-B408-E4FD7679455B}"/>
                  </a:ext>
                </a:extLst>
              </p14:cNvPr>
              <p14:cNvContentPartPr/>
              <p14:nvPr/>
            </p14:nvContentPartPr>
            <p14:xfrm>
              <a:off x="6703813" y="430613"/>
              <a:ext cx="161640" cy="258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926BD34-7A82-4282-B408-E4FD767945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4833" y="421613"/>
                <a:ext cx="179241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1C5C3AE-74BD-40B3-A274-EE9A79859D85}"/>
                  </a:ext>
                </a:extLst>
              </p14:cNvPr>
              <p14:cNvContentPartPr/>
              <p14:nvPr/>
            </p14:nvContentPartPr>
            <p14:xfrm>
              <a:off x="6401773" y="519893"/>
              <a:ext cx="135000" cy="187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1C5C3AE-74BD-40B3-A274-EE9A79859D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93133" y="511253"/>
                <a:ext cx="152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4BD8B9B-D679-422D-9E45-2B46174BB0AE}"/>
                  </a:ext>
                </a:extLst>
              </p14:cNvPr>
              <p14:cNvContentPartPr/>
              <p14:nvPr/>
            </p14:nvContentPartPr>
            <p14:xfrm>
              <a:off x="5900653" y="468773"/>
              <a:ext cx="415800" cy="199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4BD8B9B-D679-422D-9E45-2B46174BB0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2013" y="460133"/>
                <a:ext cx="4334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D345E2B-D796-4251-8752-79AE2811DAAB}"/>
                  </a:ext>
                </a:extLst>
              </p14:cNvPr>
              <p14:cNvContentPartPr/>
              <p14:nvPr/>
            </p14:nvContentPartPr>
            <p14:xfrm>
              <a:off x="5194693" y="405413"/>
              <a:ext cx="392400" cy="337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D345E2B-D796-4251-8752-79AE2811DA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86053" y="396413"/>
                <a:ext cx="4100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85AE0E7-602D-4E0A-B733-CD104482E341}"/>
                  </a:ext>
                </a:extLst>
              </p14:cNvPr>
              <p14:cNvContentPartPr/>
              <p14:nvPr/>
            </p14:nvContentPartPr>
            <p14:xfrm>
              <a:off x="4806253" y="618173"/>
              <a:ext cx="174600" cy="216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85AE0E7-602D-4E0A-B733-CD104482E3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7253" y="609533"/>
                <a:ext cx="192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8FECC79-20DA-4219-8A2D-E28524823353}"/>
                  </a:ext>
                </a:extLst>
              </p14:cNvPr>
              <p14:cNvContentPartPr/>
              <p14:nvPr/>
            </p14:nvContentPartPr>
            <p14:xfrm>
              <a:off x="4407373" y="580013"/>
              <a:ext cx="298080" cy="251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8FECC79-20DA-4219-8A2D-E285248233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8723" y="571013"/>
                <a:ext cx="315741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26A2108-5FDA-4842-8B1C-1DE651DB0175}"/>
                  </a:ext>
                </a:extLst>
              </p14:cNvPr>
              <p14:cNvContentPartPr/>
              <p14:nvPr/>
            </p14:nvContentPartPr>
            <p14:xfrm>
              <a:off x="7937533" y="506213"/>
              <a:ext cx="123480" cy="167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26A2108-5FDA-4842-8B1C-1DE651DB01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28533" y="497213"/>
                <a:ext cx="141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51FC62-329A-4C35-8F5A-96A07BA64BE9}"/>
                  </a:ext>
                </a:extLst>
              </p14:cNvPr>
              <p14:cNvContentPartPr/>
              <p14:nvPr/>
            </p14:nvContentPartPr>
            <p14:xfrm>
              <a:off x="7415173" y="411173"/>
              <a:ext cx="438480" cy="619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51FC62-329A-4C35-8F5A-96A07BA64B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06180" y="402533"/>
                <a:ext cx="456106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84B20C3-5EB0-4ABE-BE29-1ED759014C78}"/>
                  </a:ext>
                </a:extLst>
              </p14:cNvPr>
              <p14:cNvContentPartPr/>
              <p14:nvPr/>
            </p14:nvContentPartPr>
            <p14:xfrm>
              <a:off x="5141053" y="1363733"/>
              <a:ext cx="192240" cy="90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84B20C3-5EB0-4ABE-BE29-1ED759014C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2053" y="1354769"/>
                <a:ext cx="209880" cy="10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871A95A-A371-41DA-9FF2-C724B9C82782}"/>
                  </a:ext>
                </a:extLst>
              </p14:cNvPr>
              <p14:cNvContentPartPr/>
              <p14:nvPr/>
            </p14:nvContentPartPr>
            <p14:xfrm>
              <a:off x="4573333" y="1313333"/>
              <a:ext cx="271440" cy="332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871A95A-A371-41DA-9FF2-C724B9C827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64333" y="1304333"/>
                <a:ext cx="2890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617D16-5FE6-4FAF-878E-A06D8D22287A}"/>
                  </a:ext>
                </a:extLst>
              </p14:cNvPr>
              <p14:cNvContentPartPr/>
              <p14:nvPr/>
            </p14:nvContentPartPr>
            <p14:xfrm>
              <a:off x="3943333" y="1309733"/>
              <a:ext cx="520920" cy="321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617D16-5FE6-4FAF-878E-A06D8D2228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34333" y="1300733"/>
                <a:ext cx="5385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DCD4057-7222-4E4C-AAD2-B1BCDB7EBC9A}"/>
                  </a:ext>
                </a:extLst>
              </p14:cNvPr>
              <p14:cNvContentPartPr/>
              <p14:nvPr/>
            </p14:nvContentPartPr>
            <p14:xfrm>
              <a:off x="2839213" y="1235933"/>
              <a:ext cx="773280" cy="614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DCD4057-7222-4E4C-AAD2-B1BCDB7EBC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30573" y="1226933"/>
                <a:ext cx="79092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6B580AB-F116-4B05-BF01-5090D27943F6}"/>
                  </a:ext>
                </a:extLst>
              </p14:cNvPr>
              <p14:cNvContentPartPr/>
              <p14:nvPr/>
            </p14:nvContentPartPr>
            <p14:xfrm>
              <a:off x="7378093" y="1104533"/>
              <a:ext cx="60480" cy="263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6B580AB-F116-4B05-BF01-5090D27943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69093" y="1095533"/>
                <a:ext cx="781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11D0E6F-031A-43B9-B72E-DE5072BFE3B4}"/>
                  </a:ext>
                </a:extLst>
              </p14:cNvPr>
              <p14:cNvContentPartPr/>
              <p14:nvPr/>
            </p14:nvContentPartPr>
            <p14:xfrm>
              <a:off x="7617853" y="1247813"/>
              <a:ext cx="139320" cy="10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11D0E6F-031A-43B9-B72E-DE5072BFE3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09213" y="1239173"/>
                <a:ext cx="1569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4E3AFA8-EBD6-4552-BEEB-5220A6508ED2}"/>
                  </a:ext>
                </a:extLst>
              </p14:cNvPr>
              <p14:cNvContentPartPr/>
              <p14:nvPr/>
            </p14:nvContentPartPr>
            <p14:xfrm>
              <a:off x="7621093" y="1346093"/>
              <a:ext cx="155160" cy="24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4E3AFA8-EBD6-4552-BEEB-5220A6508E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12453" y="1337453"/>
                <a:ext cx="172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EBE4FBF-4A48-4293-A976-7488C995B891}"/>
                  </a:ext>
                </a:extLst>
              </p14:cNvPr>
              <p14:cNvContentPartPr/>
              <p14:nvPr/>
            </p14:nvContentPartPr>
            <p14:xfrm>
              <a:off x="8028613" y="928493"/>
              <a:ext cx="1105920" cy="496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EBE4FBF-4A48-4293-A976-7488C995B8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9973" y="919853"/>
                <a:ext cx="112356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15641D9-C32D-4561-8336-AB20C141F4A2}"/>
                  </a:ext>
                </a:extLst>
              </p14:cNvPr>
              <p14:cNvContentPartPr/>
              <p14:nvPr/>
            </p14:nvContentPartPr>
            <p14:xfrm>
              <a:off x="6620293" y="1151693"/>
              <a:ext cx="649440" cy="406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15641D9-C32D-4561-8336-AB20C141F4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11293" y="1143053"/>
                <a:ext cx="6670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8048A3D-DAC9-4B3D-80E4-A454AEC8AD70}"/>
                  </a:ext>
                </a:extLst>
              </p14:cNvPr>
              <p14:cNvContentPartPr/>
              <p14:nvPr/>
            </p14:nvContentPartPr>
            <p14:xfrm>
              <a:off x="5695813" y="1207133"/>
              <a:ext cx="750600" cy="350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8048A3D-DAC9-4B3D-80E4-A454AEC8AD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87173" y="1198142"/>
                <a:ext cx="768240" cy="367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7D97CB8-25A5-46E5-A175-7B7EB1FC6F49}"/>
                  </a:ext>
                </a:extLst>
              </p14:cNvPr>
              <p14:cNvContentPartPr/>
              <p14:nvPr/>
            </p14:nvContentPartPr>
            <p14:xfrm>
              <a:off x="9229213" y="1331693"/>
              <a:ext cx="90720" cy="168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7D97CB8-25A5-46E5-A175-7B7EB1FC6F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20213" y="1323053"/>
                <a:ext cx="108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784E52E-49CE-4158-9814-25D415E908C9}"/>
                  </a:ext>
                </a:extLst>
              </p14:cNvPr>
              <p14:cNvContentPartPr/>
              <p14:nvPr/>
            </p14:nvContentPartPr>
            <p14:xfrm>
              <a:off x="10561573" y="1117133"/>
              <a:ext cx="132840" cy="296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784E52E-49CE-4158-9814-25D415E908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52573" y="1108493"/>
                <a:ext cx="1504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DF2953B-40CA-401D-A2B5-3C66CEE4111E}"/>
                  </a:ext>
                </a:extLst>
              </p14:cNvPr>
              <p14:cNvContentPartPr/>
              <p14:nvPr/>
            </p14:nvContentPartPr>
            <p14:xfrm>
              <a:off x="10783333" y="1093013"/>
              <a:ext cx="272880" cy="194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DF2953B-40CA-401D-A2B5-3C66CEE4111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74693" y="1084373"/>
                <a:ext cx="2905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578E1FF-B23A-408A-9F69-6CCB6484F5D6}"/>
                  </a:ext>
                </a:extLst>
              </p14:cNvPr>
              <p14:cNvContentPartPr/>
              <p14:nvPr/>
            </p14:nvContentPartPr>
            <p14:xfrm>
              <a:off x="9681733" y="1107053"/>
              <a:ext cx="776520" cy="204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578E1FF-B23A-408A-9F69-6CCB6484F5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72733" y="1098053"/>
                <a:ext cx="7941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52371B6-E9AF-434C-AC8F-AF718B56CC00}"/>
                  </a:ext>
                </a:extLst>
              </p14:cNvPr>
              <p14:cNvContentPartPr/>
              <p14:nvPr/>
            </p14:nvContentPartPr>
            <p14:xfrm>
              <a:off x="11254573" y="987533"/>
              <a:ext cx="392400" cy="320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52371B6-E9AF-434C-AC8F-AF718B56CC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45573" y="978533"/>
                <a:ext cx="4100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DD5D553-E181-4DF1-9BBA-1C15C8F85E88}"/>
                  </a:ext>
                </a:extLst>
              </p14:cNvPr>
              <p14:cNvContentPartPr/>
              <p14:nvPr/>
            </p14:nvContentPartPr>
            <p14:xfrm>
              <a:off x="1153333" y="2033693"/>
              <a:ext cx="912600" cy="537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DD5D553-E181-4DF1-9BBA-1C15C8F85E8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4693" y="2025053"/>
                <a:ext cx="9302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F66A2EE-049C-466A-95DA-CF88E689AB2B}"/>
                  </a:ext>
                </a:extLst>
              </p14:cNvPr>
              <p14:cNvContentPartPr/>
              <p14:nvPr/>
            </p14:nvContentPartPr>
            <p14:xfrm>
              <a:off x="2923093" y="2026853"/>
              <a:ext cx="4680" cy="18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F66A2EE-049C-466A-95DA-CF88E689AB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14453" y="2017853"/>
                <a:ext cx="22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21E6027-B99B-4637-BFC2-72D271D48C45}"/>
                  </a:ext>
                </a:extLst>
              </p14:cNvPr>
              <p14:cNvContentPartPr/>
              <p14:nvPr/>
            </p14:nvContentPartPr>
            <p14:xfrm>
              <a:off x="2473093" y="2943773"/>
              <a:ext cx="151560" cy="392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21E6027-B99B-4637-BFC2-72D271D48C4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64453" y="2935133"/>
                <a:ext cx="1692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16357D3-84B7-4065-980F-72436238A7D2}"/>
                  </a:ext>
                </a:extLst>
              </p14:cNvPr>
              <p14:cNvContentPartPr/>
              <p14:nvPr/>
            </p14:nvContentPartPr>
            <p14:xfrm>
              <a:off x="1795573" y="3247253"/>
              <a:ext cx="436680" cy="271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16357D3-84B7-4065-980F-72436238A7D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86580" y="3238613"/>
                <a:ext cx="454305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7D93ED0-8012-454F-8963-BED2A8DB597B}"/>
                  </a:ext>
                </a:extLst>
              </p14:cNvPr>
              <p14:cNvContentPartPr/>
              <p14:nvPr/>
            </p14:nvContentPartPr>
            <p14:xfrm>
              <a:off x="1402453" y="2983733"/>
              <a:ext cx="249840" cy="511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7D93ED0-8012-454F-8963-BED2A8DB59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93453" y="2975093"/>
                <a:ext cx="2674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674D9C6-9DA2-4BE3-8C7B-B08F488D3560}"/>
                  </a:ext>
                </a:extLst>
              </p14:cNvPr>
              <p14:cNvContentPartPr/>
              <p14:nvPr/>
            </p14:nvContentPartPr>
            <p14:xfrm>
              <a:off x="3478213" y="2027933"/>
              <a:ext cx="327960" cy="295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674D9C6-9DA2-4BE3-8C7B-B08F488D35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69213" y="2019293"/>
                <a:ext cx="3456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1D79F77-C0D3-4CEC-9EE2-401BBF037C77}"/>
                  </a:ext>
                </a:extLst>
              </p14:cNvPr>
              <p14:cNvContentPartPr/>
              <p14:nvPr/>
            </p14:nvContentPartPr>
            <p14:xfrm>
              <a:off x="2932093" y="2135213"/>
              <a:ext cx="276840" cy="118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1D79F77-C0D3-4CEC-9EE2-401BBF037C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23453" y="2126240"/>
                <a:ext cx="294480" cy="13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55D8137-3498-45C2-B1D6-37A3DD377A8E}"/>
                  </a:ext>
                </a:extLst>
              </p14:cNvPr>
              <p14:cNvContentPartPr/>
              <p14:nvPr/>
            </p14:nvContentPartPr>
            <p14:xfrm>
              <a:off x="2198053" y="2116853"/>
              <a:ext cx="430920" cy="294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55D8137-3498-45C2-B1D6-37A3DD377A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89413" y="2107853"/>
                <a:ext cx="4485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116EF50-8DEE-460B-AEEC-689D15B00408}"/>
                  </a:ext>
                </a:extLst>
              </p14:cNvPr>
              <p14:cNvContentPartPr/>
              <p14:nvPr/>
            </p14:nvContentPartPr>
            <p14:xfrm>
              <a:off x="3809773" y="2913533"/>
              <a:ext cx="163440" cy="3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116EF50-8DEE-460B-AEEC-689D15B0040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00773" y="2904893"/>
                <a:ext cx="181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2F01B4E-71A2-4800-B8AB-47289730FEF9}"/>
                  </a:ext>
                </a:extLst>
              </p14:cNvPr>
              <p14:cNvContentPartPr/>
              <p14:nvPr/>
            </p14:nvContentPartPr>
            <p14:xfrm>
              <a:off x="3779533" y="3031253"/>
              <a:ext cx="158400" cy="25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2F01B4E-71A2-4800-B8AB-47289730FEF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70893" y="3022613"/>
                <a:ext cx="1760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3CCA34C-4F86-4715-8975-95ECFC81CF56}"/>
                  </a:ext>
                </a:extLst>
              </p14:cNvPr>
              <p14:cNvContentPartPr/>
              <p14:nvPr/>
            </p14:nvContentPartPr>
            <p14:xfrm>
              <a:off x="2822653" y="2846933"/>
              <a:ext cx="665280" cy="396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3CCA34C-4F86-4715-8975-95ECFC81CF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14013" y="2838293"/>
                <a:ext cx="6829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A1C1167-2529-4AE0-988B-5CDDC71195E5}"/>
                  </a:ext>
                </a:extLst>
              </p14:cNvPr>
              <p14:cNvContentPartPr/>
              <p14:nvPr/>
            </p14:nvContentPartPr>
            <p14:xfrm>
              <a:off x="4326733" y="2901293"/>
              <a:ext cx="303840" cy="178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A1C1167-2529-4AE0-988B-5CDDC71195E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18093" y="2892293"/>
                <a:ext cx="3214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17546CB-55EC-4699-AF45-A8E69D1AE0F6}"/>
                  </a:ext>
                </a:extLst>
              </p14:cNvPr>
              <p14:cNvContentPartPr/>
              <p14:nvPr/>
            </p14:nvContentPartPr>
            <p14:xfrm>
              <a:off x="4440133" y="2743973"/>
              <a:ext cx="181800" cy="15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17546CB-55EC-4699-AF45-A8E69D1AE0F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31133" y="2734973"/>
                <a:ext cx="199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1E62135-0CCE-4CC2-95B2-1B07FB3BFAC9}"/>
                  </a:ext>
                </a:extLst>
              </p14:cNvPr>
              <p14:cNvContentPartPr/>
              <p14:nvPr/>
            </p14:nvContentPartPr>
            <p14:xfrm>
              <a:off x="4723093" y="2615813"/>
              <a:ext cx="182880" cy="197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1E62135-0CCE-4CC2-95B2-1B07FB3BFAC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14093" y="2606813"/>
                <a:ext cx="2005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CA3CB05-13C9-4F47-B5C7-69FB7C392A32}"/>
                  </a:ext>
                </a:extLst>
              </p14:cNvPr>
              <p14:cNvContentPartPr/>
              <p14:nvPr/>
            </p14:nvContentPartPr>
            <p14:xfrm>
              <a:off x="5078413" y="2824253"/>
              <a:ext cx="253800" cy="180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CA3CB05-13C9-4F47-B5C7-69FB7C392A3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69413" y="2815613"/>
                <a:ext cx="271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C0AA267-E41C-436F-9145-04F5985BD450}"/>
                  </a:ext>
                </a:extLst>
              </p14:cNvPr>
              <p14:cNvContentPartPr/>
              <p14:nvPr/>
            </p14:nvContentPartPr>
            <p14:xfrm>
              <a:off x="5138173" y="2655053"/>
              <a:ext cx="196920" cy="324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C0AA267-E41C-436F-9145-04F5985BD45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29533" y="2646053"/>
                <a:ext cx="2145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A6708C9-ECA6-458A-8D06-1C17A7BFF52D}"/>
                  </a:ext>
                </a:extLst>
              </p14:cNvPr>
              <p14:cNvContentPartPr/>
              <p14:nvPr/>
            </p14:nvContentPartPr>
            <p14:xfrm>
              <a:off x="5511493" y="2404853"/>
              <a:ext cx="981000" cy="390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A6708C9-ECA6-458A-8D06-1C17A7BFF52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02853" y="2395861"/>
                <a:ext cx="998640" cy="408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4F078B2-39EF-4C6B-AD62-5F69710E0126}"/>
                  </a:ext>
                </a:extLst>
              </p14:cNvPr>
              <p14:cNvContentPartPr/>
              <p14:nvPr/>
            </p14:nvContentPartPr>
            <p14:xfrm>
              <a:off x="7271533" y="2920373"/>
              <a:ext cx="48240" cy="1256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4F078B2-39EF-4C6B-AD62-5F69710E012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62893" y="2911373"/>
                <a:ext cx="65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B38844D-7B67-4CB6-AED0-444640294666}"/>
                  </a:ext>
                </a:extLst>
              </p14:cNvPr>
              <p14:cNvContentPartPr/>
              <p14:nvPr/>
            </p14:nvContentPartPr>
            <p14:xfrm>
              <a:off x="6902893" y="2626973"/>
              <a:ext cx="123120" cy="326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B38844D-7B67-4CB6-AED0-44464029466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94253" y="2617983"/>
                <a:ext cx="140760" cy="344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2ABC4FF-04EC-4F04-86A1-FCEDA8A89DE1}"/>
                  </a:ext>
                </a:extLst>
              </p14:cNvPr>
              <p14:cNvContentPartPr/>
              <p14:nvPr/>
            </p14:nvContentPartPr>
            <p14:xfrm>
              <a:off x="8029693" y="2605373"/>
              <a:ext cx="258120" cy="182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2ABC4FF-04EC-4F04-86A1-FCEDA8A89DE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20693" y="2596373"/>
                <a:ext cx="275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3058605-B62F-497C-96B1-41ACE3CBE429}"/>
                  </a:ext>
                </a:extLst>
              </p14:cNvPr>
              <p14:cNvContentPartPr/>
              <p14:nvPr/>
            </p14:nvContentPartPr>
            <p14:xfrm>
              <a:off x="8400133" y="2590253"/>
              <a:ext cx="158400" cy="167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3058605-B62F-497C-96B1-41ACE3CBE42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91133" y="2581253"/>
                <a:ext cx="1760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973419A-9BF6-4E94-97BB-3E14366484B3}"/>
                  </a:ext>
                </a:extLst>
              </p14:cNvPr>
              <p14:cNvContentPartPr/>
              <p14:nvPr/>
            </p14:nvContentPartPr>
            <p14:xfrm>
              <a:off x="8650333" y="2578733"/>
              <a:ext cx="323640" cy="2772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973419A-9BF6-4E94-97BB-3E14366484B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41693" y="2570082"/>
                <a:ext cx="341280" cy="294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3A28468-6A07-4B0C-ADA6-CEB67536324F}"/>
                  </a:ext>
                </a:extLst>
              </p14:cNvPr>
              <p14:cNvContentPartPr/>
              <p14:nvPr/>
            </p14:nvContentPartPr>
            <p14:xfrm>
              <a:off x="9803053" y="2499533"/>
              <a:ext cx="131040" cy="208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3A28468-6A07-4B0C-ADA6-CEB67536324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94413" y="2490893"/>
                <a:ext cx="1486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DBC19B8-C129-43A4-8DA5-DBC6C7B8AA07}"/>
                  </a:ext>
                </a:extLst>
              </p14:cNvPr>
              <p14:cNvContentPartPr/>
              <p14:nvPr/>
            </p14:nvContentPartPr>
            <p14:xfrm>
              <a:off x="10083493" y="2475053"/>
              <a:ext cx="125640" cy="171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DBC19B8-C129-43A4-8DA5-DBC6C7B8AA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74493" y="2466053"/>
                <a:ext cx="143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CF8EF00-9856-4B90-B70B-00CCC87D8AE9}"/>
                  </a:ext>
                </a:extLst>
              </p14:cNvPr>
              <p14:cNvContentPartPr/>
              <p14:nvPr/>
            </p14:nvContentPartPr>
            <p14:xfrm>
              <a:off x="10313173" y="2480453"/>
              <a:ext cx="172440" cy="1256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CF8EF00-9856-4B90-B70B-00CCC87D8A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304533" y="2471453"/>
                <a:ext cx="1900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62E669C-22BF-4576-8558-65C3190D99D0}"/>
                  </a:ext>
                </a:extLst>
              </p14:cNvPr>
              <p14:cNvContentPartPr/>
              <p14:nvPr/>
            </p14:nvContentPartPr>
            <p14:xfrm>
              <a:off x="9271333" y="2543453"/>
              <a:ext cx="414360" cy="141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62E669C-22BF-4576-8558-65C3190D99D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62333" y="2534453"/>
                <a:ext cx="432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93C0AE5-543A-4CCA-867A-9E53D03A1F96}"/>
                  </a:ext>
                </a:extLst>
              </p14:cNvPr>
              <p14:cNvContentPartPr/>
              <p14:nvPr/>
            </p14:nvContentPartPr>
            <p14:xfrm>
              <a:off x="3908413" y="3654773"/>
              <a:ext cx="182880" cy="12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93C0AE5-543A-4CCA-867A-9E53D03A1F9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99413" y="3645773"/>
                <a:ext cx="2005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EC44DD5-432C-4344-A622-A4331DC8A767}"/>
                  </a:ext>
                </a:extLst>
              </p14:cNvPr>
              <p14:cNvContentPartPr/>
              <p14:nvPr/>
            </p14:nvContentPartPr>
            <p14:xfrm>
              <a:off x="3924973" y="3803093"/>
              <a:ext cx="183240" cy="8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EC44DD5-432C-4344-A622-A4331DC8A76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15973" y="3794093"/>
                <a:ext cx="2008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40947E7-1C2E-4343-8B78-E1A8E91DC1EB}"/>
                  </a:ext>
                </a:extLst>
              </p14:cNvPr>
              <p14:cNvContentPartPr/>
              <p14:nvPr/>
            </p14:nvContentPartPr>
            <p14:xfrm>
              <a:off x="4677013" y="3579893"/>
              <a:ext cx="289080" cy="1515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40947E7-1C2E-4343-8B78-E1A8E91DC1E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68013" y="3570893"/>
                <a:ext cx="3067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B1E3E71-A03A-4436-96BD-1487E9A68943}"/>
                  </a:ext>
                </a:extLst>
              </p14:cNvPr>
              <p14:cNvContentPartPr/>
              <p14:nvPr/>
            </p14:nvContentPartPr>
            <p14:xfrm>
              <a:off x="4916413" y="3470093"/>
              <a:ext cx="168120" cy="316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B1E3E71-A03A-4436-96BD-1487E9A6894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07413" y="3461093"/>
                <a:ext cx="185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DAD8F35-3EF1-431E-BDE6-4531C96FA7A9}"/>
                  </a:ext>
                </a:extLst>
              </p14:cNvPr>
              <p14:cNvContentPartPr/>
              <p14:nvPr/>
            </p14:nvContentPartPr>
            <p14:xfrm>
              <a:off x="5176333" y="3397373"/>
              <a:ext cx="230760" cy="1414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DAD8F35-3EF1-431E-BDE6-4531C96FA7A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67333" y="3388373"/>
                <a:ext cx="2484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E4AFE62-FB07-4619-BF86-3BABCE4B8E64}"/>
                  </a:ext>
                </a:extLst>
              </p14:cNvPr>
              <p14:cNvContentPartPr/>
              <p14:nvPr/>
            </p14:nvContentPartPr>
            <p14:xfrm>
              <a:off x="5546053" y="3645413"/>
              <a:ext cx="96480" cy="972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E4AFE62-FB07-4619-BF86-3BABCE4B8E6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37413" y="3636773"/>
                <a:ext cx="1141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891CC5F-4CD8-43DE-8536-3A8CC6EFB43A}"/>
                  </a:ext>
                </a:extLst>
              </p14:cNvPr>
              <p14:cNvContentPartPr/>
              <p14:nvPr/>
            </p14:nvContentPartPr>
            <p14:xfrm>
              <a:off x="4811293" y="4032413"/>
              <a:ext cx="109800" cy="504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891CC5F-4CD8-43DE-8536-3A8CC6EFB43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802653" y="4023773"/>
                <a:ext cx="1274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A6137A9-E2D2-4213-8798-B76B9D32281B}"/>
                  </a:ext>
                </a:extLst>
              </p14:cNvPr>
              <p14:cNvContentPartPr/>
              <p14:nvPr/>
            </p14:nvContentPartPr>
            <p14:xfrm>
              <a:off x="5120173" y="3951053"/>
              <a:ext cx="262080" cy="4114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A6137A9-E2D2-4213-8798-B76B9D32281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11533" y="3942413"/>
                <a:ext cx="2797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308013E-4826-4129-AD14-DFADB7763E91}"/>
                  </a:ext>
                </a:extLst>
              </p14:cNvPr>
              <p14:cNvContentPartPr/>
              <p14:nvPr/>
            </p14:nvContentPartPr>
            <p14:xfrm>
              <a:off x="4812733" y="4134293"/>
              <a:ext cx="192600" cy="1285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308013E-4826-4129-AD14-DFADB7763E9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03750" y="4125293"/>
                <a:ext cx="210207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9AC280B-1861-4DB2-B13D-BEBF923E27A8}"/>
                  </a:ext>
                </a:extLst>
              </p14:cNvPr>
              <p14:cNvContentPartPr/>
              <p14:nvPr/>
            </p14:nvContentPartPr>
            <p14:xfrm>
              <a:off x="2343133" y="4016573"/>
              <a:ext cx="1608480" cy="5482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9AC280B-1861-4DB2-B13D-BEBF923E27A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334493" y="4007933"/>
                <a:ext cx="162612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D305DC3-F160-4B18-A3A0-66035B913189}"/>
                  </a:ext>
                </a:extLst>
              </p14:cNvPr>
              <p14:cNvContentPartPr/>
              <p14:nvPr/>
            </p14:nvContentPartPr>
            <p14:xfrm>
              <a:off x="1245493" y="4258493"/>
              <a:ext cx="666720" cy="2358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D305DC3-F160-4B18-A3A0-66035B91318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36853" y="4249853"/>
                <a:ext cx="684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B0B8F2F-513A-460A-9E3B-B1DC43468A3D}"/>
                  </a:ext>
                </a:extLst>
              </p14:cNvPr>
              <p14:cNvContentPartPr/>
              <p14:nvPr/>
            </p14:nvContentPartPr>
            <p14:xfrm>
              <a:off x="4299013" y="4075613"/>
              <a:ext cx="402840" cy="244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B0B8F2F-513A-460A-9E3B-B1DC43468A3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90365" y="4066613"/>
                <a:ext cx="420496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E9B585C-20EE-4C21-B6F1-85FAFEEB0C44}"/>
                  </a:ext>
                </a:extLst>
              </p14:cNvPr>
              <p14:cNvContentPartPr/>
              <p14:nvPr/>
            </p14:nvContentPartPr>
            <p14:xfrm>
              <a:off x="5820733" y="4019093"/>
              <a:ext cx="282600" cy="198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E9B585C-20EE-4C21-B6F1-85FAFEEB0C4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11733" y="4010093"/>
                <a:ext cx="300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D173E11-E597-4809-8BA9-D3068D745EA6}"/>
                  </a:ext>
                </a:extLst>
              </p14:cNvPr>
              <p14:cNvContentPartPr/>
              <p14:nvPr/>
            </p14:nvContentPartPr>
            <p14:xfrm>
              <a:off x="6364693" y="4012973"/>
              <a:ext cx="14400" cy="212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D173E11-E597-4809-8BA9-D3068D745EA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56053" y="4004333"/>
                <a:ext cx="32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597DE99-E477-4635-82AC-3B1DF53ECD73}"/>
                  </a:ext>
                </a:extLst>
              </p14:cNvPr>
              <p14:cNvContentPartPr/>
              <p14:nvPr/>
            </p14:nvContentPartPr>
            <p14:xfrm>
              <a:off x="6386653" y="4125653"/>
              <a:ext cx="209160" cy="1591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597DE99-E477-4635-82AC-3B1DF53ECD7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77653" y="4116993"/>
                <a:ext cx="226800" cy="1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64224EC-DEFD-40BB-8B47-550B2E39B92D}"/>
                  </a:ext>
                </a:extLst>
              </p14:cNvPr>
              <p14:cNvContentPartPr/>
              <p14:nvPr/>
            </p14:nvContentPartPr>
            <p14:xfrm>
              <a:off x="1061893" y="4982093"/>
              <a:ext cx="227520" cy="4935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64224EC-DEFD-40BB-8B47-550B2E39B92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53253" y="4973453"/>
                <a:ext cx="24516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4BF6C82-1C1A-4B42-8902-8DCE690A1B86}"/>
                  </a:ext>
                </a:extLst>
              </p14:cNvPr>
              <p14:cNvContentPartPr/>
              <p14:nvPr/>
            </p14:nvContentPartPr>
            <p14:xfrm>
              <a:off x="1411453" y="5051213"/>
              <a:ext cx="431640" cy="4057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4BF6C82-1C1A-4B42-8902-8DCE690A1B8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402460" y="5042221"/>
                <a:ext cx="449265" cy="42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6A7D4AC-7E8B-47CA-984F-B63ACDC8C083}"/>
                  </a:ext>
                </a:extLst>
              </p14:cNvPr>
              <p14:cNvContentPartPr/>
              <p14:nvPr/>
            </p14:nvContentPartPr>
            <p14:xfrm>
              <a:off x="3348973" y="5337413"/>
              <a:ext cx="214560" cy="1314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6A7D4AC-7E8B-47CA-984F-B63ACDC8C08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39973" y="5328413"/>
                <a:ext cx="232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5875E43-06B6-4D32-BDF2-A8A5D2076575}"/>
                  </a:ext>
                </a:extLst>
              </p14:cNvPr>
              <p14:cNvContentPartPr/>
              <p14:nvPr/>
            </p14:nvContentPartPr>
            <p14:xfrm>
              <a:off x="4185613" y="4704893"/>
              <a:ext cx="213840" cy="1782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5875E43-06B6-4D32-BDF2-A8A5D207657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176613" y="4695893"/>
                <a:ext cx="2314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DCAF745-BC3C-4B43-93B6-61957E2E4B8B}"/>
                  </a:ext>
                </a:extLst>
              </p14:cNvPr>
              <p14:cNvContentPartPr/>
              <p14:nvPr/>
            </p14:nvContentPartPr>
            <p14:xfrm>
              <a:off x="5560453" y="4817213"/>
              <a:ext cx="222840" cy="194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DCAF745-BC3C-4B43-93B6-61957E2E4B8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51453" y="4808213"/>
                <a:ext cx="240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B36841A-4A5D-4698-8B06-386B4A87C848}"/>
                  </a:ext>
                </a:extLst>
              </p14:cNvPr>
              <p14:cNvContentPartPr/>
              <p14:nvPr/>
            </p14:nvContentPartPr>
            <p14:xfrm>
              <a:off x="5526973" y="4950413"/>
              <a:ext cx="201240" cy="147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B36841A-4A5D-4698-8B06-386B4A87C84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517973" y="4941413"/>
                <a:ext cx="2188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3C96A06-C3D2-480E-8840-BF134FD384AD}"/>
                  </a:ext>
                </a:extLst>
              </p14:cNvPr>
              <p14:cNvContentPartPr/>
              <p14:nvPr/>
            </p14:nvContentPartPr>
            <p14:xfrm>
              <a:off x="4693573" y="4765733"/>
              <a:ext cx="477360" cy="2588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3C96A06-C3D2-480E-8840-BF134FD384A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84573" y="4756733"/>
                <a:ext cx="4950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193E924-2385-497F-8E0F-07DF884E9FC4}"/>
                  </a:ext>
                </a:extLst>
              </p14:cNvPr>
              <p14:cNvContentPartPr/>
              <p14:nvPr/>
            </p14:nvContentPartPr>
            <p14:xfrm>
              <a:off x="3330253" y="4639013"/>
              <a:ext cx="749160" cy="6249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193E924-2385-497F-8E0F-07DF884E9FC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21613" y="4630373"/>
                <a:ext cx="7668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D330678-A34F-46DE-A0BE-295BB7394E01}"/>
                  </a:ext>
                </a:extLst>
              </p14:cNvPr>
              <p14:cNvContentPartPr/>
              <p14:nvPr/>
            </p14:nvContentPartPr>
            <p14:xfrm>
              <a:off x="6219613" y="4657013"/>
              <a:ext cx="258480" cy="2264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D330678-A34F-46DE-A0BE-295BB7394E0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10613" y="4648013"/>
                <a:ext cx="276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C6B5436-1CB8-4CF2-9F03-F8BE5C19B7EF}"/>
                  </a:ext>
                </a:extLst>
              </p14:cNvPr>
              <p14:cNvContentPartPr/>
              <p14:nvPr/>
            </p14:nvContentPartPr>
            <p14:xfrm>
              <a:off x="6767893" y="4577813"/>
              <a:ext cx="117000" cy="219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C6B5436-1CB8-4CF2-9F03-F8BE5C19B7E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759253" y="4568813"/>
                <a:ext cx="134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115675A-E5A4-470B-A635-2E0207AC7CF6}"/>
                  </a:ext>
                </a:extLst>
              </p14:cNvPr>
              <p14:cNvContentPartPr/>
              <p14:nvPr/>
            </p14:nvContentPartPr>
            <p14:xfrm>
              <a:off x="7020253" y="4525253"/>
              <a:ext cx="179640" cy="1738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115675A-E5A4-470B-A635-2E0207AC7CF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11253" y="4516613"/>
                <a:ext cx="1972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E9F6DAE-B830-48B0-9431-5380AEF119C0}"/>
                  </a:ext>
                </a:extLst>
              </p14:cNvPr>
              <p14:cNvContentPartPr/>
              <p14:nvPr/>
            </p14:nvContentPartPr>
            <p14:xfrm>
              <a:off x="7397893" y="4857893"/>
              <a:ext cx="135000" cy="1141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E9F6DAE-B830-48B0-9431-5380AEF119C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88893" y="4849253"/>
                <a:ext cx="1526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7E69455-8701-497E-BDE1-7EFF7FA70CFF}"/>
                  </a:ext>
                </a:extLst>
              </p14:cNvPr>
              <p14:cNvContentPartPr/>
              <p14:nvPr/>
            </p14:nvContentPartPr>
            <p14:xfrm>
              <a:off x="6641533" y="4677173"/>
              <a:ext cx="270720" cy="1926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7E69455-8701-497E-BDE1-7EFF7FA70CF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32893" y="4668533"/>
                <a:ext cx="2883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281D6F2-3F4B-4ECC-87CA-B96188091A88}"/>
                  </a:ext>
                </a:extLst>
              </p14:cNvPr>
              <p14:cNvContentPartPr/>
              <p14:nvPr/>
            </p14:nvContentPartPr>
            <p14:xfrm>
              <a:off x="8036533" y="4664213"/>
              <a:ext cx="227520" cy="1731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281D6F2-3F4B-4ECC-87CA-B96188091A8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027533" y="4655213"/>
                <a:ext cx="245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9FC7934-E45E-476D-A70D-119DF65478F7}"/>
                  </a:ext>
                </a:extLst>
              </p14:cNvPr>
              <p14:cNvContentPartPr/>
              <p14:nvPr/>
            </p14:nvContentPartPr>
            <p14:xfrm>
              <a:off x="8419213" y="4645853"/>
              <a:ext cx="126720" cy="1954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9FC7934-E45E-476D-A70D-119DF65478F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410573" y="4636853"/>
                <a:ext cx="1443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6D1BCB9-C87B-4C6C-838F-7DECCF349884}"/>
                  </a:ext>
                </a:extLst>
              </p14:cNvPr>
              <p14:cNvContentPartPr/>
              <p14:nvPr/>
            </p14:nvContentPartPr>
            <p14:xfrm>
              <a:off x="8634853" y="4690133"/>
              <a:ext cx="196200" cy="1040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6D1BCB9-C87B-4C6C-838F-7DECCF34988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626213" y="4681133"/>
                <a:ext cx="2138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3516AC4-B85D-47BD-86E4-3CDA0F6DFD08}"/>
                  </a:ext>
                </a:extLst>
              </p14:cNvPr>
              <p14:cNvContentPartPr/>
              <p14:nvPr/>
            </p14:nvContentPartPr>
            <p14:xfrm>
              <a:off x="4388653" y="5862293"/>
              <a:ext cx="214200" cy="36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3516AC4-B85D-47BD-86E4-3CDA0F6DFD0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380013" y="5853653"/>
                <a:ext cx="231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5414A6D-1FE5-4F8B-8423-0C7B7EA19B27}"/>
                  </a:ext>
                </a:extLst>
              </p14:cNvPr>
              <p14:cNvContentPartPr/>
              <p14:nvPr/>
            </p14:nvContentPartPr>
            <p14:xfrm>
              <a:off x="4796533" y="5838893"/>
              <a:ext cx="16200" cy="183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5414A6D-1FE5-4F8B-8423-0C7B7EA19B2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787893" y="5830253"/>
                <a:ext cx="33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A9697841-CD06-4CC1-BDBF-4EFDF5E24CAA}"/>
                  </a:ext>
                </a:extLst>
              </p14:cNvPr>
              <p14:cNvContentPartPr/>
              <p14:nvPr/>
            </p14:nvContentPartPr>
            <p14:xfrm>
              <a:off x="4614733" y="5699933"/>
              <a:ext cx="24840" cy="68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A9697841-CD06-4CC1-BDBF-4EFDF5E24CA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06093" y="5690933"/>
                <a:ext cx="42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E3A8F53-8E3F-4CBF-A1F4-03D8D98EA105}"/>
                  </a:ext>
                </a:extLst>
              </p14:cNvPr>
              <p14:cNvContentPartPr/>
              <p14:nvPr/>
            </p14:nvContentPartPr>
            <p14:xfrm>
              <a:off x="5518693" y="5058773"/>
              <a:ext cx="4538160" cy="10922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E3A8F53-8E3F-4CBF-A1F4-03D8D98EA10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09693" y="5050130"/>
                <a:ext cx="4555800" cy="1109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1BD4565-1C43-47CD-8E57-3BD0848C7AD0}"/>
                  </a:ext>
                </a:extLst>
              </p14:cNvPr>
              <p14:cNvContentPartPr/>
              <p14:nvPr/>
            </p14:nvContentPartPr>
            <p14:xfrm>
              <a:off x="2246653" y="5387813"/>
              <a:ext cx="131400" cy="1130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1BD4565-1C43-47CD-8E57-3BD0848C7AD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238013" y="5378813"/>
                <a:ext cx="1490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4117FC7D-7B60-41CB-B2DE-7B3801A5EEC7}"/>
                  </a:ext>
                </a:extLst>
              </p14:cNvPr>
              <p14:cNvContentPartPr/>
              <p14:nvPr/>
            </p14:nvContentPartPr>
            <p14:xfrm>
              <a:off x="2273653" y="4756013"/>
              <a:ext cx="109800" cy="1249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4117FC7D-7B60-41CB-B2DE-7B3801A5EEC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264653" y="4747373"/>
                <a:ext cx="1274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895A6BE-1182-47B5-BD7C-9605748B72C7}"/>
                  </a:ext>
                </a:extLst>
              </p14:cNvPr>
              <p14:cNvContentPartPr/>
              <p14:nvPr/>
            </p14:nvContentPartPr>
            <p14:xfrm>
              <a:off x="3099853" y="5048693"/>
              <a:ext cx="143640" cy="226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895A6BE-1182-47B5-BD7C-9605748B72C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91213" y="5040053"/>
                <a:ext cx="161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922FCB6-E4B2-4A02-B081-CF49A4D4C3BA}"/>
                  </a:ext>
                </a:extLst>
              </p14:cNvPr>
              <p14:cNvContentPartPr/>
              <p14:nvPr/>
            </p14:nvContentPartPr>
            <p14:xfrm>
              <a:off x="3126133" y="5124293"/>
              <a:ext cx="113040" cy="108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922FCB6-E4B2-4A02-B081-CF49A4D4C3B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117133" y="5115653"/>
                <a:ext cx="1306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C4795D3-1993-4D98-9893-FFDF198CE613}"/>
                  </a:ext>
                </a:extLst>
              </p14:cNvPr>
              <p14:cNvContentPartPr/>
              <p14:nvPr/>
            </p14:nvContentPartPr>
            <p14:xfrm>
              <a:off x="1948573" y="4981013"/>
              <a:ext cx="1052280" cy="3448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C4795D3-1993-4D98-9893-FFDF198CE61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939576" y="4972013"/>
                <a:ext cx="1069914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C44C965-3E4F-47EB-B2FE-18FFDA307779}"/>
                  </a:ext>
                </a:extLst>
              </p14:cNvPr>
              <p14:cNvContentPartPr/>
              <p14:nvPr/>
            </p14:nvContentPartPr>
            <p14:xfrm>
              <a:off x="9286453" y="3153653"/>
              <a:ext cx="2713320" cy="16840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C44C965-3E4F-47EB-B2FE-18FFDA30777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277812" y="3145011"/>
                <a:ext cx="2730962" cy="1701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37C4B55-9AA2-4E08-BF88-D1CDCCE71E44}"/>
                  </a:ext>
                </a:extLst>
              </p14:cNvPr>
              <p14:cNvContentPartPr/>
              <p14:nvPr/>
            </p14:nvContentPartPr>
            <p14:xfrm>
              <a:off x="6343093" y="3315653"/>
              <a:ext cx="2522880" cy="4413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37C4B55-9AA2-4E08-BF88-D1CDCCE71E4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334094" y="3307013"/>
                <a:ext cx="2540517" cy="4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66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B76460D-730F-4EE8-9A2D-69F7B0C4480A}"/>
                  </a:ext>
                </a:extLst>
              </p14:cNvPr>
              <p14:cNvContentPartPr/>
              <p14:nvPr/>
            </p14:nvContentPartPr>
            <p14:xfrm>
              <a:off x="9107893" y="1382093"/>
              <a:ext cx="11160" cy="2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B76460D-730F-4EE8-9A2D-69F7B0C448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9253" y="1373453"/>
                <a:ext cx="28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3A3E470-464E-48BD-A5C2-6C0490CE1612}"/>
                  </a:ext>
                </a:extLst>
              </p14:cNvPr>
              <p14:cNvContentPartPr/>
              <p14:nvPr/>
            </p14:nvContentPartPr>
            <p14:xfrm>
              <a:off x="1296613" y="303533"/>
              <a:ext cx="7703280" cy="1563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3A3E470-464E-48BD-A5C2-6C0490CE16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613" y="294533"/>
                <a:ext cx="7720921" cy="15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EA3FB1C7-90EA-4925-920F-DA799324A47A}"/>
                  </a:ext>
                </a:extLst>
              </p14:cNvPr>
              <p14:cNvContentPartPr/>
              <p14:nvPr/>
            </p14:nvContentPartPr>
            <p14:xfrm>
              <a:off x="582013" y="1941533"/>
              <a:ext cx="10782720" cy="4240440"/>
            </p14:xfrm>
          </p:contentPart>
        </mc:Choice>
        <mc:Fallback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EA3FB1C7-90EA-4925-920F-DA799324A4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373" y="1932893"/>
                <a:ext cx="10800361" cy="42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1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21F3BE-E6A6-4F2A-8803-987F14F4CB4E}"/>
                  </a:ext>
                </a:extLst>
              </p14:cNvPr>
              <p14:cNvContentPartPr/>
              <p14:nvPr/>
            </p14:nvContentPartPr>
            <p14:xfrm>
              <a:off x="807373" y="450413"/>
              <a:ext cx="1247040" cy="27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21F3BE-E6A6-4F2A-8803-987F14F4CB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373" y="441413"/>
                <a:ext cx="12646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97E72D3-95F6-41A2-AE36-D667D52AF2C2}"/>
                  </a:ext>
                </a:extLst>
              </p14:cNvPr>
              <p14:cNvContentPartPr/>
              <p14:nvPr/>
            </p14:nvContentPartPr>
            <p14:xfrm>
              <a:off x="2279413" y="391013"/>
              <a:ext cx="32400" cy="33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97E72D3-95F6-41A2-AE36-D667D52AF2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0413" y="382013"/>
                <a:ext cx="500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E50799-B8DD-4E8F-9D8F-3DF3B9FF2EA4}"/>
                  </a:ext>
                </a:extLst>
              </p14:cNvPr>
              <p14:cNvContentPartPr/>
              <p14:nvPr/>
            </p14:nvContentPartPr>
            <p14:xfrm>
              <a:off x="2757853" y="449693"/>
              <a:ext cx="223200" cy="124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E50799-B8DD-4E8F-9D8F-3DF3B9FF2E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8853" y="441053"/>
                <a:ext cx="2408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49F0754-ACC2-4519-A905-74371344C9C8}"/>
                  </a:ext>
                </a:extLst>
              </p14:cNvPr>
              <p14:cNvContentPartPr/>
              <p14:nvPr/>
            </p14:nvContentPartPr>
            <p14:xfrm>
              <a:off x="5508253" y="309293"/>
              <a:ext cx="400680" cy="285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49F0754-ACC2-4519-A905-74371344C9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9605" y="300293"/>
                <a:ext cx="418336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CABC626-94AD-403F-BE6D-7A22038DBB30}"/>
                  </a:ext>
                </a:extLst>
              </p14:cNvPr>
              <p14:cNvContentPartPr/>
              <p14:nvPr/>
            </p14:nvContentPartPr>
            <p14:xfrm>
              <a:off x="4405573" y="308573"/>
              <a:ext cx="1001520" cy="388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CABC626-94AD-403F-BE6D-7A22038DBB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6573" y="299933"/>
                <a:ext cx="10191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398D7C-98D6-4750-94C4-BCDE935A103A}"/>
                  </a:ext>
                </a:extLst>
              </p14:cNvPr>
              <p14:cNvContentPartPr/>
              <p14:nvPr/>
            </p14:nvContentPartPr>
            <p14:xfrm>
              <a:off x="3199213" y="340253"/>
              <a:ext cx="1058760" cy="295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398D7C-98D6-4750-94C4-BCDE935A10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0216" y="331613"/>
                <a:ext cx="1076394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602434C-845E-40E1-B042-89D6F20FD0AD}"/>
                  </a:ext>
                </a:extLst>
              </p14:cNvPr>
              <p14:cNvContentPartPr/>
              <p14:nvPr/>
            </p14:nvContentPartPr>
            <p14:xfrm>
              <a:off x="2313973" y="476333"/>
              <a:ext cx="268200" cy="138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602434C-845E-40E1-B042-89D6F20FD0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04973" y="467693"/>
                <a:ext cx="2858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9A3C7BC-DFCE-47E0-B054-A3F558DAFEDD}"/>
                  </a:ext>
                </a:extLst>
              </p14:cNvPr>
              <p14:cNvContentPartPr/>
              <p14:nvPr/>
            </p14:nvContentPartPr>
            <p14:xfrm>
              <a:off x="852733" y="1026413"/>
              <a:ext cx="351720" cy="332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9A3C7BC-DFCE-47E0-B054-A3F558DAFE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3733" y="1017773"/>
                <a:ext cx="3693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4833236-AC76-49B6-BB71-5739FEC94551}"/>
                  </a:ext>
                </a:extLst>
              </p14:cNvPr>
              <p14:cNvContentPartPr/>
              <p14:nvPr/>
            </p14:nvContentPartPr>
            <p14:xfrm>
              <a:off x="1693693" y="1300013"/>
              <a:ext cx="270000" cy="18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4833236-AC76-49B6-BB71-5739FEC945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4693" y="1291373"/>
                <a:ext cx="2876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772F22-8F6F-4944-804E-E0B1A1CD790E}"/>
                  </a:ext>
                </a:extLst>
              </p14:cNvPr>
              <p14:cNvContentPartPr/>
              <p14:nvPr/>
            </p14:nvContentPartPr>
            <p14:xfrm>
              <a:off x="2148013" y="1076813"/>
              <a:ext cx="150480" cy="26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772F22-8F6F-4944-804E-E0B1A1CD79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9373" y="1068173"/>
                <a:ext cx="168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5D94176-36D3-424C-93B7-597BCD260712}"/>
                  </a:ext>
                </a:extLst>
              </p14:cNvPr>
              <p14:cNvContentPartPr/>
              <p14:nvPr/>
            </p14:nvContentPartPr>
            <p14:xfrm>
              <a:off x="2136493" y="1138013"/>
              <a:ext cx="173880" cy="21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5D94176-36D3-424C-93B7-597BCD2607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27853" y="1129373"/>
                <a:ext cx="191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53ECFDA-A01D-4722-A959-300E30B543E0}"/>
                  </a:ext>
                </a:extLst>
              </p14:cNvPr>
              <p14:cNvContentPartPr/>
              <p14:nvPr/>
            </p14:nvContentPartPr>
            <p14:xfrm>
              <a:off x="1673173" y="1042613"/>
              <a:ext cx="236160" cy="165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53ECFDA-A01D-4722-A959-300E30B543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4520" y="1033992"/>
                <a:ext cx="253827" cy="182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ABCC035-33A0-47F7-A8CA-4277EDD4AAFB}"/>
                  </a:ext>
                </a:extLst>
              </p14:cNvPr>
              <p14:cNvContentPartPr/>
              <p14:nvPr/>
            </p14:nvContentPartPr>
            <p14:xfrm>
              <a:off x="3703573" y="1075733"/>
              <a:ext cx="84960" cy="2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ABCC035-33A0-47F7-A8CA-4277EDD4AA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94573" y="1066733"/>
                <a:ext cx="102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718EAF0-5774-474C-AF40-FA828253A2ED}"/>
                  </a:ext>
                </a:extLst>
              </p14:cNvPr>
              <p14:cNvContentPartPr/>
              <p14:nvPr/>
            </p14:nvContentPartPr>
            <p14:xfrm>
              <a:off x="3896173" y="901493"/>
              <a:ext cx="722880" cy="331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718EAF0-5774-474C-AF40-FA828253A2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7173" y="892853"/>
                <a:ext cx="7405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4D08CBE-D5AC-4F2C-9C10-99FF2DAA2CC9}"/>
                  </a:ext>
                </a:extLst>
              </p14:cNvPr>
              <p14:cNvContentPartPr/>
              <p14:nvPr/>
            </p14:nvContentPartPr>
            <p14:xfrm>
              <a:off x="2526013" y="979613"/>
              <a:ext cx="1054440" cy="329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4D08CBE-D5AC-4F2C-9C10-99FF2DAA2C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7373" y="970603"/>
                <a:ext cx="1072080" cy="347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629E04-42F0-4EE2-B5DB-C9F036E56BFF}"/>
                  </a:ext>
                </a:extLst>
              </p14:cNvPr>
              <p14:cNvContentPartPr/>
              <p14:nvPr/>
            </p14:nvContentPartPr>
            <p14:xfrm>
              <a:off x="4878613" y="834533"/>
              <a:ext cx="15840" cy="28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629E04-42F0-4EE2-B5DB-C9F036E56B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69613" y="825893"/>
                <a:ext cx="33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4DA8937-41A1-47AB-941C-4A01EDF5FA86}"/>
                  </a:ext>
                </a:extLst>
              </p14:cNvPr>
              <p14:cNvContentPartPr/>
              <p14:nvPr/>
            </p14:nvContentPartPr>
            <p14:xfrm>
              <a:off x="5457853" y="930293"/>
              <a:ext cx="416160" cy="150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4DA8937-41A1-47AB-941C-4A01EDF5FA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48861" y="921653"/>
                <a:ext cx="433785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9A94D49-9B31-4CC3-826B-2B185EB2623B}"/>
                  </a:ext>
                </a:extLst>
              </p14:cNvPr>
              <p14:cNvContentPartPr/>
              <p14:nvPr/>
            </p14:nvContentPartPr>
            <p14:xfrm>
              <a:off x="4893733" y="918773"/>
              <a:ext cx="252360" cy="154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9A94D49-9B31-4CC3-826B-2B185EB262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84733" y="909773"/>
                <a:ext cx="270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6781FB9-A5D3-4DC2-894B-CF813AE9036B}"/>
                  </a:ext>
                </a:extLst>
              </p14:cNvPr>
              <p14:cNvContentPartPr/>
              <p14:nvPr/>
            </p14:nvContentPartPr>
            <p14:xfrm>
              <a:off x="8663293" y="725453"/>
              <a:ext cx="230400" cy="378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6781FB9-A5D3-4DC2-894B-CF813AE903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54653" y="716453"/>
                <a:ext cx="2480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C9F6C15-06EE-4AA2-B359-C2191A6A87EC}"/>
                  </a:ext>
                </a:extLst>
              </p14:cNvPr>
              <p14:cNvContentPartPr/>
              <p14:nvPr/>
            </p14:nvContentPartPr>
            <p14:xfrm>
              <a:off x="10625653" y="866933"/>
              <a:ext cx="86760" cy="17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C9F6C15-06EE-4AA2-B359-C2191A6A87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16653" y="857933"/>
                <a:ext cx="1044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9532F4B-3F1E-45FF-8522-B8027495D8A9}"/>
                  </a:ext>
                </a:extLst>
              </p14:cNvPr>
              <p14:cNvContentPartPr/>
              <p14:nvPr/>
            </p14:nvContentPartPr>
            <p14:xfrm>
              <a:off x="10817533" y="740933"/>
              <a:ext cx="650880" cy="292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9532F4B-3F1E-45FF-8522-B8027495D8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08893" y="731933"/>
                <a:ext cx="6685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7D313D5-3852-4472-AE10-8ED741AF9E3F}"/>
                  </a:ext>
                </a:extLst>
              </p14:cNvPr>
              <p14:cNvContentPartPr/>
              <p14:nvPr/>
            </p14:nvContentPartPr>
            <p14:xfrm>
              <a:off x="10029853" y="811493"/>
              <a:ext cx="506880" cy="271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7D313D5-3852-4472-AE10-8ED741AF9E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20859" y="802853"/>
                <a:ext cx="524507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D46C453-9028-48A1-A246-46C1717D0B8F}"/>
                  </a:ext>
                </a:extLst>
              </p14:cNvPr>
              <p14:cNvContentPartPr/>
              <p14:nvPr/>
            </p14:nvContentPartPr>
            <p14:xfrm>
              <a:off x="9646813" y="807533"/>
              <a:ext cx="297360" cy="225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D46C453-9028-48A1-A246-46C1717D0B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38173" y="798533"/>
                <a:ext cx="3150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A2BDD36-1E63-48E5-BE4C-909452963082}"/>
                  </a:ext>
                </a:extLst>
              </p14:cNvPr>
              <p14:cNvContentPartPr/>
              <p14:nvPr/>
            </p14:nvContentPartPr>
            <p14:xfrm>
              <a:off x="9126613" y="844613"/>
              <a:ext cx="387720" cy="231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A2BDD36-1E63-48E5-BE4C-9094529630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17613" y="835613"/>
                <a:ext cx="405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468DF2D-C94B-43D1-B526-42F2867CCA16}"/>
                  </a:ext>
                </a:extLst>
              </p14:cNvPr>
              <p14:cNvContentPartPr/>
              <p14:nvPr/>
            </p14:nvContentPartPr>
            <p14:xfrm>
              <a:off x="7644853" y="790253"/>
              <a:ext cx="890640" cy="244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468DF2D-C94B-43D1-B526-42F2867CCA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36213" y="781266"/>
                <a:ext cx="908280" cy="261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CA13B74-7B63-459C-AC16-2526847E7061}"/>
                  </a:ext>
                </a:extLst>
              </p14:cNvPr>
              <p14:cNvContentPartPr/>
              <p14:nvPr/>
            </p14:nvContentPartPr>
            <p14:xfrm>
              <a:off x="6120253" y="747413"/>
              <a:ext cx="1369800" cy="287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CA13B74-7B63-459C-AC16-2526847E706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11613" y="738773"/>
                <a:ext cx="13874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411F99A-2FAA-4813-BA80-1BEFC22E97D8}"/>
                  </a:ext>
                </a:extLst>
              </p14:cNvPr>
              <p14:cNvContentPartPr/>
              <p14:nvPr/>
            </p14:nvContentPartPr>
            <p14:xfrm>
              <a:off x="1839853" y="1536533"/>
              <a:ext cx="1152000" cy="365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411F99A-2FAA-4813-BA80-1BEFC22E97D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31210" y="1527533"/>
                <a:ext cx="1169646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43E37C5-50B8-4126-8705-D94AF846FC04}"/>
                  </a:ext>
                </a:extLst>
              </p14:cNvPr>
              <p14:cNvContentPartPr/>
              <p14:nvPr/>
            </p14:nvContentPartPr>
            <p14:xfrm>
              <a:off x="726733" y="1628333"/>
              <a:ext cx="880560" cy="248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43E37C5-50B8-4126-8705-D94AF846FC0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7733" y="1619333"/>
                <a:ext cx="8982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7D9EC12-1B9F-4B5F-8C26-CAAEFE4D6C4A}"/>
                  </a:ext>
                </a:extLst>
              </p14:cNvPr>
              <p14:cNvContentPartPr/>
              <p14:nvPr/>
            </p14:nvContentPartPr>
            <p14:xfrm>
              <a:off x="3184093" y="1487933"/>
              <a:ext cx="12240" cy="32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7D9EC12-1B9F-4B5F-8C26-CAAEFE4D6C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75093" y="1479293"/>
                <a:ext cx="29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C604E17-3784-4477-A9E8-C46CBB0CF7F9}"/>
                  </a:ext>
                </a:extLst>
              </p14:cNvPr>
              <p14:cNvContentPartPr/>
              <p14:nvPr/>
            </p14:nvContentPartPr>
            <p14:xfrm>
              <a:off x="4812013" y="1531493"/>
              <a:ext cx="449640" cy="144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C604E17-3784-4477-A9E8-C46CBB0CF7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03373" y="1522853"/>
                <a:ext cx="4672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40ED823-4F52-4C3D-8BCF-8DD8FDCBF8B7}"/>
                  </a:ext>
                </a:extLst>
              </p14:cNvPr>
              <p14:cNvContentPartPr/>
              <p14:nvPr/>
            </p14:nvContentPartPr>
            <p14:xfrm>
              <a:off x="3681973" y="1449773"/>
              <a:ext cx="1023120" cy="272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40ED823-4F52-4C3D-8BCF-8DD8FDCBF8B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72973" y="1440773"/>
                <a:ext cx="10407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1C6BCC7-D2FD-4546-AD46-01E27F681929}"/>
                  </a:ext>
                </a:extLst>
              </p14:cNvPr>
              <p14:cNvContentPartPr/>
              <p14:nvPr/>
            </p14:nvContentPartPr>
            <p14:xfrm>
              <a:off x="3211093" y="1620773"/>
              <a:ext cx="259920" cy="138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1C6BCC7-D2FD-4546-AD46-01E27F6819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02441" y="1612133"/>
                <a:ext cx="277584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14B47DB-DBDD-4BFA-AE63-6FA84783AFEA}"/>
                  </a:ext>
                </a:extLst>
              </p14:cNvPr>
              <p14:cNvContentPartPr/>
              <p14:nvPr/>
            </p14:nvContentPartPr>
            <p14:xfrm>
              <a:off x="6959413" y="1287413"/>
              <a:ext cx="295200" cy="4035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14B47DB-DBDD-4BFA-AE63-6FA84783AF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50413" y="1278773"/>
                <a:ext cx="3128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F85138C-0BA4-46C0-9D6E-A2B57E88D259}"/>
                  </a:ext>
                </a:extLst>
              </p14:cNvPr>
              <p14:cNvContentPartPr/>
              <p14:nvPr/>
            </p14:nvContentPartPr>
            <p14:xfrm>
              <a:off x="5395213" y="1338893"/>
              <a:ext cx="1468080" cy="358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F85138C-0BA4-46C0-9D6E-A2B57E88D25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86213" y="1330253"/>
                <a:ext cx="14857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B1DFC97-986A-4ED4-8FF6-3A1095D4A16E}"/>
                  </a:ext>
                </a:extLst>
              </p14:cNvPr>
              <p14:cNvContentPartPr/>
              <p14:nvPr/>
            </p14:nvContentPartPr>
            <p14:xfrm>
              <a:off x="7568173" y="1309373"/>
              <a:ext cx="248040" cy="326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B1DFC97-986A-4ED4-8FF6-3A1095D4A1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59533" y="1300373"/>
                <a:ext cx="2656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3853D24-3808-42C6-85F5-FEC3048D0F9E}"/>
                  </a:ext>
                </a:extLst>
              </p14:cNvPr>
              <p14:cNvContentPartPr/>
              <p14:nvPr/>
            </p14:nvContentPartPr>
            <p14:xfrm>
              <a:off x="7983973" y="1456253"/>
              <a:ext cx="27360" cy="30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3853D24-3808-42C6-85F5-FEC3048D0F9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75333" y="1447613"/>
                <a:ext cx="450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9BA976E-AC17-4EB2-8FC9-DA5133138136}"/>
                  </a:ext>
                </a:extLst>
              </p14:cNvPr>
              <p14:cNvContentPartPr/>
              <p14:nvPr/>
            </p14:nvContentPartPr>
            <p14:xfrm>
              <a:off x="4173733" y="2246813"/>
              <a:ext cx="50040" cy="284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9BA976E-AC17-4EB2-8FC9-DA513313813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65093" y="2238173"/>
                <a:ext cx="67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3DEF46C-6A0F-49F9-9375-2754F24E74C3}"/>
                  </a:ext>
                </a:extLst>
              </p14:cNvPr>
              <p14:cNvContentPartPr/>
              <p14:nvPr/>
            </p14:nvContentPartPr>
            <p14:xfrm>
              <a:off x="740053" y="2047013"/>
              <a:ext cx="3306600" cy="6674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3DEF46C-6A0F-49F9-9375-2754F24E74C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1054" y="2038368"/>
                <a:ext cx="3324238" cy="685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1A04FF8-7414-4ACA-87E6-3D57DB0CB1E5}"/>
                  </a:ext>
                </a:extLst>
              </p14:cNvPr>
              <p14:cNvContentPartPr/>
              <p14:nvPr/>
            </p14:nvContentPartPr>
            <p14:xfrm>
              <a:off x="5069413" y="2216933"/>
              <a:ext cx="17640" cy="475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1A04FF8-7414-4ACA-87E6-3D57DB0CB1E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60413" y="2208293"/>
                <a:ext cx="352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ABCC783-B800-4685-BAF1-4F7D071E4A7B}"/>
                  </a:ext>
                </a:extLst>
              </p14:cNvPr>
              <p14:cNvContentPartPr/>
              <p14:nvPr/>
            </p14:nvContentPartPr>
            <p14:xfrm>
              <a:off x="7146973" y="2021093"/>
              <a:ext cx="295200" cy="3877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ABCC783-B800-4685-BAF1-4F7D071E4A7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38333" y="2012093"/>
                <a:ext cx="3128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F155492-F9EB-4CA1-A4E3-B3D8606DB484}"/>
                  </a:ext>
                </a:extLst>
              </p14:cNvPr>
              <p14:cNvContentPartPr/>
              <p14:nvPr/>
            </p14:nvContentPartPr>
            <p14:xfrm>
              <a:off x="7694173" y="2035493"/>
              <a:ext cx="575640" cy="299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F155492-F9EB-4CA1-A4E3-B3D8606DB48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85533" y="2026504"/>
                <a:ext cx="593280" cy="31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390A76A-4CB1-4CF8-920D-8F1278E3C5AB}"/>
                  </a:ext>
                </a:extLst>
              </p14:cNvPr>
              <p14:cNvContentPartPr/>
              <p14:nvPr/>
            </p14:nvContentPartPr>
            <p14:xfrm>
              <a:off x="6397453" y="2103533"/>
              <a:ext cx="562320" cy="2894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390A76A-4CB1-4CF8-920D-8F1278E3C5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88453" y="2094893"/>
                <a:ext cx="579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A2DB931-D278-4138-BF21-23E3399DF702}"/>
                  </a:ext>
                </a:extLst>
              </p14:cNvPr>
              <p14:cNvContentPartPr/>
              <p14:nvPr/>
            </p14:nvContentPartPr>
            <p14:xfrm>
              <a:off x="5499613" y="2223053"/>
              <a:ext cx="626400" cy="2106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A2DB931-D278-4138-BF21-23E3399DF70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90613" y="2214053"/>
                <a:ext cx="6440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D86F846-DEFB-47A3-9894-AC53EC3C9738}"/>
                  </a:ext>
                </a:extLst>
              </p14:cNvPr>
              <p14:cNvContentPartPr/>
              <p14:nvPr/>
            </p14:nvContentPartPr>
            <p14:xfrm>
              <a:off x="5081293" y="2327813"/>
              <a:ext cx="200160" cy="118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D86F846-DEFB-47A3-9894-AC53EC3C973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72653" y="2319173"/>
                <a:ext cx="217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BF94620-7FAB-4A6F-8A50-54151395DE6A}"/>
                  </a:ext>
                </a:extLst>
              </p14:cNvPr>
              <p14:cNvContentPartPr/>
              <p14:nvPr/>
            </p14:nvContentPartPr>
            <p14:xfrm>
              <a:off x="4511053" y="2196773"/>
              <a:ext cx="387360" cy="3276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BF94620-7FAB-4A6F-8A50-54151395DE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02421" y="2188133"/>
                <a:ext cx="404984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2DF3B9F-1419-46E7-A5E7-F0827207C34B}"/>
                  </a:ext>
                </a:extLst>
              </p14:cNvPr>
              <p14:cNvContentPartPr/>
              <p14:nvPr/>
            </p14:nvContentPartPr>
            <p14:xfrm>
              <a:off x="4204693" y="2390453"/>
              <a:ext cx="33840" cy="74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2DF3B9F-1419-46E7-A5E7-F0827207C34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95693" y="2381453"/>
                <a:ext cx="514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F0C8BFF-23B2-46E8-809C-247DD457CF25}"/>
                  </a:ext>
                </a:extLst>
              </p14:cNvPr>
              <p14:cNvContentPartPr/>
              <p14:nvPr/>
            </p14:nvContentPartPr>
            <p14:xfrm>
              <a:off x="8482573" y="1971413"/>
              <a:ext cx="2404080" cy="489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F0C8BFF-23B2-46E8-809C-247DD457CF2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73933" y="1962420"/>
                <a:ext cx="2421720" cy="507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2EAD1A8-15AF-4249-A76E-64C600B824A9}"/>
                  </a:ext>
                </a:extLst>
              </p14:cNvPr>
              <p14:cNvContentPartPr/>
              <p14:nvPr/>
            </p14:nvContentPartPr>
            <p14:xfrm>
              <a:off x="11077453" y="1936133"/>
              <a:ext cx="359640" cy="3927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2EAD1A8-15AF-4249-A76E-64C600B824A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68813" y="1927493"/>
                <a:ext cx="3772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85BFF14-BDF3-4658-A32B-97EC0A44BFB5}"/>
                  </a:ext>
                </a:extLst>
              </p14:cNvPr>
              <p14:cNvContentPartPr/>
              <p14:nvPr/>
            </p14:nvContentPartPr>
            <p14:xfrm>
              <a:off x="1115893" y="3022613"/>
              <a:ext cx="288000" cy="2116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85BFF14-BDF3-4658-A32B-97EC0A44BF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7253" y="3013973"/>
                <a:ext cx="305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DD6C896-D946-4376-9C81-4E29581D2450}"/>
                  </a:ext>
                </a:extLst>
              </p14:cNvPr>
              <p14:cNvContentPartPr/>
              <p14:nvPr/>
            </p14:nvContentPartPr>
            <p14:xfrm>
              <a:off x="3505573" y="3010733"/>
              <a:ext cx="24120" cy="262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DD6C896-D946-4376-9C81-4E29581D245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96933" y="3002093"/>
                <a:ext cx="417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F6E2199-8CCA-468E-BF06-CBBA51CE06A8}"/>
                  </a:ext>
                </a:extLst>
              </p14:cNvPr>
              <p14:cNvContentPartPr/>
              <p14:nvPr/>
            </p14:nvContentPartPr>
            <p14:xfrm>
              <a:off x="6130333" y="2693573"/>
              <a:ext cx="498240" cy="3610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F6E2199-8CCA-468E-BF06-CBBA51CE06A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21693" y="2684573"/>
                <a:ext cx="5158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DE19F98-73CF-4148-BBD0-A637D493DE7C}"/>
                  </a:ext>
                </a:extLst>
              </p14:cNvPr>
              <p14:cNvContentPartPr/>
              <p14:nvPr/>
            </p14:nvContentPartPr>
            <p14:xfrm>
              <a:off x="4507093" y="2607173"/>
              <a:ext cx="1428480" cy="4935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DE19F98-73CF-4148-BBD0-A637D493DE7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98453" y="2598533"/>
                <a:ext cx="14461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ABF2ED0-22B8-4BEC-846B-1EFF2B252346}"/>
                  </a:ext>
                </a:extLst>
              </p14:cNvPr>
              <p14:cNvContentPartPr/>
              <p14:nvPr/>
            </p14:nvContentPartPr>
            <p14:xfrm>
              <a:off x="3703933" y="2822093"/>
              <a:ext cx="583920" cy="3276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ABF2ED0-22B8-4BEC-846B-1EFF2B25234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95293" y="2813103"/>
                <a:ext cx="601560" cy="345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1B7B451-E5C4-49B9-9D06-D27A8B33014F}"/>
                  </a:ext>
                </a:extLst>
              </p14:cNvPr>
              <p14:cNvContentPartPr/>
              <p14:nvPr/>
            </p14:nvContentPartPr>
            <p14:xfrm>
              <a:off x="1704493" y="2893733"/>
              <a:ext cx="1698840" cy="4935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1B7B451-E5C4-49B9-9D06-D27A8B33014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95855" y="2885093"/>
                <a:ext cx="1716476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CAB3855-81CF-46F7-9E83-B284BD30AE82}"/>
                  </a:ext>
                </a:extLst>
              </p14:cNvPr>
              <p14:cNvContentPartPr/>
              <p14:nvPr/>
            </p14:nvContentPartPr>
            <p14:xfrm>
              <a:off x="6868333" y="2721653"/>
              <a:ext cx="429120" cy="2739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CAB3855-81CF-46F7-9E83-B284BD30AE8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59333" y="2713013"/>
                <a:ext cx="4467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83D9F2E-C497-4DAB-BF79-53CDCB7BC955}"/>
                  </a:ext>
                </a:extLst>
              </p14:cNvPr>
              <p14:cNvContentPartPr/>
              <p14:nvPr/>
            </p14:nvContentPartPr>
            <p14:xfrm>
              <a:off x="1529173" y="3827573"/>
              <a:ext cx="8640" cy="64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83D9F2E-C497-4DAB-BF79-53CDCB7BC95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520533" y="3818933"/>
                <a:ext cx="262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AE381EF-B379-4CEE-B60B-8A6890707CC8}"/>
                  </a:ext>
                </a:extLst>
              </p14:cNvPr>
              <p14:cNvContentPartPr/>
              <p14:nvPr/>
            </p14:nvContentPartPr>
            <p14:xfrm>
              <a:off x="1502893" y="3928373"/>
              <a:ext cx="35640" cy="194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AE381EF-B379-4CEE-B60B-8A6890707CC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94253" y="3919733"/>
                <a:ext cx="53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D16C4BD-B512-41CF-B990-1C3B01B12D50}"/>
                  </a:ext>
                </a:extLst>
              </p14:cNvPr>
              <p14:cNvContentPartPr/>
              <p14:nvPr/>
            </p14:nvContentPartPr>
            <p14:xfrm>
              <a:off x="837613" y="3672053"/>
              <a:ext cx="407880" cy="3510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D16C4BD-B512-41CF-B990-1C3B01B12D5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8613" y="3663062"/>
                <a:ext cx="425520" cy="368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1E51FAD-6C73-41BE-B71B-854A962357DD}"/>
                  </a:ext>
                </a:extLst>
              </p14:cNvPr>
              <p14:cNvContentPartPr/>
              <p14:nvPr/>
            </p14:nvContentPartPr>
            <p14:xfrm>
              <a:off x="4661893" y="3608693"/>
              <a:ext cx="338040" cy="2242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1E51FAD-6C73-41BE-B71B-854A962357D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53244" y="3599693"/>
                <a:ext cx="355699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4F83C3C-7DD9-45C3-AC2B-9B965069288B}"/>
                  </a:ext>
                </a:extLst>
              </p14:cNvPr>
              <p14:cNvContentPartPr/>
              <p14:nvPr/>
            </p14:nvContentPartPr>
            <p14:xfrm>
              <a:off x="3499813" y="3550733"/>
              <a:ext cx="896400" cy="3834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4F83C3C-7DD9-45C3-AC2B-9B965069288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91173" y="3541733"/>
                <a:ext cx="9140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835F67A-3203-4A7E-87E8-3C8294AA1C8E}"/>
                  </a:ext>
                </a:extLst>
              </p14:cNvPr>
              <p14:cNvContentPartPr/>
              <p14:nvPr/>
            </p14:nvContentPartPr>
            <p14:xfrm>
              <a:off x="2919493" y="3599333"/>
              <a:ext cx="467640" cy="2419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835F67A-3203-4A7E-87E8-3C8294AA1C8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10493" y="3590693"/>
                <a:ext cx="4852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CB50A88-C1FE-412B-B8A0-BE73247304CC}"/>
                  </a:ext>
                </a:extLst>
              </p14:cNvPr>
              <p14:cNvContentPartPr/>
              <p14:nvPr/>
            </p14:nvContentPartPr>
            <p14:xfrm>
              <a:off x="2130013" y="3625253"/>
              <a:ext cx="567720" cy="2934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CB50A88-C1FE-412B-B8A0-BE73247304C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21368" y="3616613"/>
                <a:ext cx="585371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99C02FD-EA5D-4B76-9965-A25E6DCF7449}"/>
                  </a:ext>
                </a:extLst>
              </p14:cNvPr>
              <p14:cNvContentPartPr/>
              <p14:nvPr/>
            </p14:nvContentPartPr>
            <p14:xfrm>
              <a:off x="6472333" y="3416453"/>
              <a:ext cx="2502000" cy="4021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99C02FD-EA5D-4B76-9965-A25E6DCF744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63334" y="3407805"/>
                <a:ext cx="2519637" cy="419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DD6CA4E-AAEA-4ED4-B640-5163E89E0996}"/>
                  </a:ext>
                </a:extLst>
              </p14:cNvPr>
              <p14:cNvContentPartPr/>
              <p14:nvPr/>
            </p14:nvContentPartPr>
            <p14:xfrm>
              <a:off x="10011133" y="3389093"/>
              <a:ext cx="27720" cy="514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DD6CA4E-AAEA-4ED4-B640-5163E89E099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02133" y="3380093"/>
                <a:ext cx="453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E368279B-2157-4C9D-823D-AA5078A0AE2C}"/>
                  </a:ext>
                </a:extLst>
              </p14:cNvPr>
              <p14:cNvContentPartPr/>
              <p14:nvPr/>
            </p14:nvContentPartPr>
            <p14:xfrm>
              <a:off x="10061173" y="3520853"/>
              <a:ext cx="6480" cy="158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E368279B-2157-4C9D-823D-AA5078A0AE2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52173" y="3512213"/>
                <a:ext cx="241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2B6DFDB-E7B2-4D70-95B5-9B94BD6DE077}"/>
                  </a:ext>
                </a:extLst>
              </p14:cNvPr>
              <p14:cNvContentPartPr/>
              <p14:nvPr/>
            </p14:nvContentPartPr>
            <p14:xfrm>
              <a:off x="10216693" y="3389813"/>
              <a:ext cx="181800" cy="1461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2B6DFDB-E7B2-4D70-95B5-9B94BD6DE07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207693" y="3380813"/>
                <a:ext cx="199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9D08894F-71BD-4F71-BFD7-90361240EF56}"/>
                  </a:ext>
                </a:extLst>
              </p14:cNvPr>
              <p14:cNvContentPartPr/>
              <p14:nvPr/>
            </p14:nvContentPartPr>
            <p14:xfrm>
              <a:off x="10493893" y="3233933"/>
              <a:ext cx="783000" cy="41508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9D08894F-71BD-4F71-BFD7-90361240EF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485249" y="3225293"/>
                <a:ext cx="800648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3D5CE56-1982-4395-94E7-F88FC54F284F}"/>
                  </a:ext>
                </a:extLst>
              </p14:cNvPr>
              <p14:cNvContentPartPr/>
              <p14:nvPr/>
            </p14:nvContentPartPr>
            <p14:xfrm>
              <a:off x="9090253" y="3289373"/>
              <a:ext cx="835920" cy="5022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3D5CE56-1982-4395-94E7-F88FC54F284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081613" y="3280733"/>
                <a:ext cx="8535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0F94BC8E-C7F6-4C2F-A49D-7D62580BC96D}"/>
                  </a:ext>
                </a:extLst>
              </p14:cNvPr>
              <p14:cNvContentPartPr/>
              <p14:nvPr/>
            </p14:nvContentPartPr>
            <p14:xfrm>
              <a:off x="965413" y="4660613"/>
              <a:ext cx="224280" cy="252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0F94BC8E-C7F6-4C2F-A49D-7D62580BC9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6413" y="4651613"/>
                <a:ext cx="241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22DCAB73-2B28-4CE4-A709-F76B8DD60730}"/>
                  </a:ext>
                </a:extLst>
              </p14:cNvPr>
              <p14:cNvContentPartPr/>
              <p14:nvPr/>
            </p14:nvContentPartPr>
            <p14:xfrm>
              <a:off x="1419013" y="4449293"/>
              <a:ext cx="2160" cy="104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22DCAB73-2B28-4CE4-A709-F76B8DD6073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10373" y="4440293"/>
                <a:ext cx="19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728FE5D-D506-495B-98CE-A5E40B2FA8DB}"/>
                  </a:ext>
                </a:extLst>
              </p14:cNvPr>
              <p14:cNvContentPartPr/>
              <p14:nvPr/>
            </p14:nvContentPartPr>
            <p14:xfrm>
              <a:off x="1426933" y="4558373"/>
              <a:ext cx="5400" cy="190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728FE5D-D506-495B-98CE-A5E40B2FA8D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17933" y="4549733"/>
                <a:ext cx="23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7AB9800-D159-45CE-9325-D0A9C0036627}"/>
                  </a:ext>
                </a:extLst>
              </p14:cNvPr>
              <p14:cNvContentPartPr/>
              <p14:nvPr/>
            </p14:nvContentPartPr>
            <p14:xfrm>
              <a:off x="3138733" y="4234733"/>
              <a:ext cx="115920" cy="2599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7AB9800-D159-45CE-9325-D0A9C003662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129733" y="4225733"/>
                <a:ext cx="1335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145E4A4-2CE7-4DE0-AC8B-1DCABB9C2769}"/>
                  </a:ext>
                </a:extLst>
              </p14:cNvPr>
              <p14:cNvContentPartPr/>
              <p14:nvPr/>
            </p14:nvContentPartPr>
            <p14:xfrm>
              <a:off x="3748933" y="4186853"/>
              <a:ext cx="253080" cy="3927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145E4A4-2CE7-4DE0-AC8B-1DCABB9C276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739933" y="4178213"/>
                <a:ext cx="2707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5C90FA97-06B9-4D00-9D0D-AE20A36065DA}"/>
                  </a:ext>
                </a:extLst>
              </p14:cNvPr>
              <p14:cNvContentPartPr/>
              <p14:nvPr/>
            </p14:nvContentPartPr>
            <p14:xfrm>
              <a:off x="3362293" y="4240493"/>
              <a:ext cx="288360" cy="2649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5C90FA97-06B9-4D00-9D0D-AE20A36065D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353642" y="4231841"/>
                <a:ext cx="306022" cy="28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3697E7B1-06D8-400D-B0C3-70CD867EBCDF}"/>
                  </a:ext>
                </a:extLst>
              </p14:cNvPr>
              <p14:cNvContentPartPr/>
              <p14:nvPr/>
            </p14:nvContentPartPr>
            <p14:xfrm>
              <a:off x="2800333" y="4233653"/>
              <a:ext cx="203040" cy="24480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3697E7B1-06D8-400D-B0C3-70CD867EBCD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791349" y="4225013"/>
                <a:ext cx="220649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CE4CBBDE-CD27-45B9-AFBA-4E858BD28BE7}"/>
                  </a:ext>
                </a:extLst>
              </p14:cNvPr>
              <p14:cNvContentPartPr/>
              <p14:nvPr/>
            </p14:nvContentPartPr>
            <p14:xfrm>
              <a:off x="2002213" y="4271453"/>
              <a:ext cx="556920" cy="2401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CE4CBBDE-CD27-45B9-AFBA-4E858BD28BE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993219" y="4262813"/>
                <a:ext cx="574549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72D1D95A-AD17-4F34-8629-3A5AA5C23EF6}"/>
                  </a:ext>
                </a:extLst>
              </p14:cNvPr>
              <p14:cNvContentPartPr/>
              <p14:nvPr/>
            </p14:nvContentPartPr>
            <p14:xfrm>
              <a:off x="760573" y="4278293"/>
              <a:ext cx="325440" cy="3002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72D1D95A-AD17-4F34-8629-3A5AA5C23EF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51933" y="4269653"/>
                <a:ext cx="3430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BDE5BBC6-D2AD-46DB-82E1-B056874C9562}"/>
                  </a:ext>
                </a:extLst>
              </p14:cNvPr>
              <p14:cNvContentPartPr/>
              <p14:nvPr/>
            </p14:nvContentPartPr>
            <p14:xfrm>
              <a:off x="4992373" y="4284413"/>
              <a:ext cx="155880" cy="1368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BDE5BBC6-D2AD-46DB-82E1-B056874C956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983733" y="4275413"/>
                <a:ext cx="1735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EB0B386-D48C-4C01-BBE4-5A99E259A227}"/>
                  </a:ext>
                </a:extLst>
              </p14:cNvPr>
              <p14:cNvContentPartPr/>
              <p14:nvPr/>
            </p14:nvContentPartPr>
            <p14:xfrm>
              <a:off x="5015413" y="4374773"/>
              <a:ext cx="140400" cy="2700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EB0B386-D48C-4C01-BBE4-5A99E259A22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006773" y="4366133"/>
                <a:ext cx="1580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811C9E58-1C2D-46D1-9B2D-846946FBE8EA}"/>
                  </a:ext>
                </a:extLst>
              </p14:cNvPr>
              <p14:cNvContentPartPr/>
              <p14:nvPr/>
            </p14:nvContentPartPr>
            <p14:xfrm>
              <a:off x="5271013" y="4146893"/>
              <a:ext cx="144720" cy="5043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811C9E58-1C2D-46D1-9B2D-846946FBE8E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62373" y="4137893"/>
                <a:ext cx="1623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82533017-FB37-422E-8B2E-7628E4050599}"/>
                  </a:ext>
                </a:extLst>
              </p14:cNvPr>
              <p14:cNvContentPartPr/>
              <p14:nvPr/>
            </p14:nvContentPartPr>
            <p14:xfrm>
              <a:off x="4612573" y="4197653"/>
              <a:ext cx="288720" cy="33444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82533017-FB37-422E-8B2E-7628E405059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603573" y="4189013"/>
                <a:ext cx="3063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C1DF8BDB-F9A5-493E-B004-FECF8986C7CF}"/>
                  </a:ext>
                </a:extLst>
              </p14:cNvPr>
              <p14:cNvContentPartPr/>
              <p14:nvPr/>
            </p14:nvContentPartPr>
            <p14:xfrm>
              <a:off x="5516173" y="4214933"/>
              <a:ext cx="192960" cy="31284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C1DF8BDB-F9A5-493E-B004-FECF8986C7C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507173" y="4205933"/>
                <a:ext cx="210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D82F13A1-E4C6-40AB-AD89-3F5CC9889155}"/>
                  </a:ext>
                </a:extLst>
              </p14:cNvPr>
              <p14:cNvContentPartPr/>
              <p14:nvPr/>
            </p14:nvContentPartPr>
            <p14:xfrm>
              <a:off x="5830813" y="4386653"/>
              <a:ext cx="34200" cy="198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D82F13A1-E4C6-40AB-AD89-3F5CC988915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821907" y="4377853"/>
                <a:ext cx="51656" cy="37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2C8EE329-7A1E-48E7-B2D6-B34D77422520}"/>
                  </a:ext>
                </a:extLst>
              </p14:cNvPr>
              <p14:cNvContentPartPr/>
              <p14:nvPr/>
            </p14:nvContentPartPr>
            <p14:xfrm>
              <a:off x="5832253" y="4224293"/>
              <a:ext cx="28800" cy="5184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2C8EE329-7A1E-48E7-B2D6-B34D7742252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823253" y="4215355"/>
                <a:ext cx="46440" cy="69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A4A8C213-9081-4A02-8E24-B903BABF4E88}"/>
                  </a:ext>
                </a:extLst>
              </p14:cNvPr>
              <p14:cNvContentPartPr/>
              <p14:nvPr/>
            </p14:nvContentPartPr>
            <p14:xfrm>
              <a:off x="6154813" y="4244093"/>
              <a:ext cx="231840" cy="1476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A4A8C213-9081-4A02-8E24-B903BABF4E8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146173" y="4235453"/>
                <a:ext cx="249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E0AE2453-322C-4071-8447-87A029CC309C}"/>
                  </a:ext>
                </a:extLst>
              </p14:cNvPr>
              <p14:cNvContentPartPr/>
              <p14:nvPr/>
            </p14:nvContentPartPr>
            <p14:xfrm>
              <a:off x="6530653" y="4199093"/>
              <a:ext cx="242640" cy="15084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E0AE2453-322C-4071-8447-87A029CC309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521653" y="4190093"/>
                <a:ext cx="260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271DCCA5-0292-42D7-8DD1-3A23A9D1D19F}"/>
                  </a:ext>
                </a:extLst>
              </p14:cNvPr>
              <p14:cNvContentPartPr/>
              <p14:nvPr/>
            </p14:nvContentPartPr>
            <p14:xfrm>
              <a:off x="6910453" y="4202333"/>
              <a:ext cx="219240" cy="15192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271DCCA5-0292-42D7-8DD1-3A23A9D1D19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901813" y="4193693"/>
                <a:ext cx="2368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E4115769-1393-4D04-BBFC-85B5C70CE884}"/>
                  </a:ext>
                </a:extLst>
              </p14:cNvPr>
              <p14:cNvContentPartPr/>
              <p14:nvPr/>
            </p14:nvContentPartPr>
            <p14:xfrm>
              <a:off x="7493293" y="4076693"/>
              <a:ext cx="645480" cy="4305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E4115769-1393-4D04-BBFC-85B5C70CE88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484293" y="4068053"/>
                <a:ext cx="6631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E4C32DE1-D741-47DF-AC6D-1D97EB16C482}"/>
                  </a:ext>
                </a:extLst>
              </p14:cNvPr>
              <p14:cNvContentPartPr/>
              <p14:nvPr/>
            </p14:nvContentPartPr>
            <p14:xfrm>
              <a:off x="7241653" y="4207733"/>
              <a:ext cx="129600" cy="2116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E4C32DE1-D741-47DF-AC6D-1D97EB16C48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232653" y="4198733"/>
                <a:ext cx="1472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7AD04EAA-E3F6-41B2-BF19-ED24802E2F97}"/>
                  </a:ext>
                </a:extLst>
              </p14:cNvPr>
              <p14:cNvContentPartPr/>
              <p14:nvPr/>
            </p14:nvContentPartPr>
            <p14:xfrm>
              <a:off x="1358173" y="5137613"/>
              <a:ext cx="8640" cy="3276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7AD04EAA-E3F6-41B2-BF19-ED24802E2F9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349533" y="5128613"/>
                <a:ext cx="26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A85F9D49-E5DF-429F-AC49-72B95A596B10}"/>
                  </a:ext>
                </a:extLst>
              </p14:cNvPr>
              <p14:cNvContentPartPr/>
              <p14:nvPr/>
            </p14:nvContentPartPr>
            <p14:xfrm>
              <a:off x="1347373" y="5285213"/>
              <a:ext cx="35640" cy="2088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A85F9D49-E5DF-429F-AC49-72B95A596B1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338733" y="5276213"/>
                <a:ext cx="532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406CF495-DB7A-487E-9DCE-0BC6E5B75425}"/>
                  </a:ext>
                </a:extLst>
              </p14:cNvPr>
              <p14:cNvContentPartPr/>
              <p14:nvPr/>
            </p14:nvContentPartPr>
            <p14:xfrm>
              <a:off x="3322333" y="4972373"/>
              <a:ext cx="124200" cy="23328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406CF495-DB7A-487E-9DCE-0BC6E5B7542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313693" y="4963733"/>
                <a:ext cx="1418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E7EA53FC-3587-41AC-8485-59A91D786A83}"/>
                  </a:ext>
                </a:extLst>
              </p14:cNvPr>
              <p14:cNvContentPartPr/>
              <p14:nvPr/>
            </p14:nvContentPartPr>
            <p14:xfrm>
              <a:off x="3558853" y="4852493"/>
              <a:ext cx="847800" cy="4150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E7EA53FC-3587-41AC-8485-59A91D786A8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550213" y="4843853"/>
                <a:ext cx="8654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B45E7337-C428-443E-AB79-15CFAFBB6046}"/>
                  </a:ext>
                </a:extLst>
              </p14:cNvPr>
              <p14:cNvContentPartPr/>
              <p14:nvPr/>
            </p14:nvContentPartPr>
            <p14:xfrm>
              <a:off x="3024973" y="4971293"/>
              <a:ext cx="183240" cy="24624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B45E7337-C428-443E-AB79-15CFAFBB604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016333" y="4962653"/>
                <a:ext cx="2008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759C11D-7DCC-4754-A668-A5458B2C8414}"/>
                  </a:ext>
                </a:extLst>
              </p14:cNvPr>
              <p14:cNvContentPartPr/>
              <p14:nvPr/>
            </p14:nvContentPartPr>
            <p14:xfrm>
              <a:off x="2199853" y="4986773"/>
              <a:ext cx="498960" cy="2332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759C11D-7DCC-4754-A668-A5458B2C8414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191213" y="4978133"/>
                <a:ext cx="5166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CB19DA3F-94C9-40F3-A9A9-FE1FA7D9F851}"/>
                  </a:ext>
                </a:extLst>
              </p14:cNvPr>
              <p14:cNvContentPartPr/>
              <p14:nvPr/>
            </p14:nvContentPartPr>
            <p14:xfrm>
              <a:off x="833293" y="4995053"/>
              <a:ext cx="371160" cy="34488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CB19DA3F-94C9-40F3-A9A9-FE1FA7D9F85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24645" y="4986413"/>
                <a:ext cx="388817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9BAF8789-3A4B-45D7-AAEF-EB133B70D8C5}"/>
                  </a:ext>
                </a:extLst>
              </p14:cNvPr>
              <p14:cNvContentPartPr/>
              <p14:nvPr/>
            </p14:nvContentPartPr>
            <p14:xfrm>
              <a:off x="4683493" y="4948613"/>
              <a:ext cx="21600" cy="1116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9BAF8789-3A4B-45D7-AAEF-EB133B70D8C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674493" y="4939613"/>
                <a:ext cx="392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E7E143A-A922-481C-A686-184079D22773}"/>
                  </a:ext>
                </a:extLst>
              </p14:cNvPr>
              <p14:cNvContentPartPr/>
              <p14:nvPr/>
            </p14:nvContentPartPr>
            <p14:xfrm>
              <a:off x="4681333" y="5076413"/>
              <a:ext cx="15840" cy="104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E7E143A-A922-481C-A686-184079D2277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672693" y="5067413"/>
                <a:ext cx="33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79D17CFC-3161-4ED5-A0A8-CD207162AE6F}"/>
                  </a:ext>
                </a:extLst>
              </p14:cNvPr>
              <p14:cNvContentPartPr/>
              <p14:nvPr/>
            </p14:nvContentPartPr>
            <p14:xfrm>
              <a:off x="4819213" y="4900013"/>
              <a:ext cx="251640" cy="31032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79D17CFC-3161-4ED5-A0A8-CD207162AE6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810213" y="4891013"/>
                <a:ext cx="269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0AACFD38-F8CC-495E-8A40-34C2018AB8E2}"/>
                  </a:ext>
                </a:extLst>
              </p14:cNvPr>
              <p14:cNvContentPartPr/>
              <p14:nvPr/>
            </p14:nvContentPartPr>
            <p14:xfrm>
              <a:off x="2299213" y="5460893"/>
              <a:ext cx="304200" cy="30348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0AACFD38-F8CC-495E-8A40-34C2018AB8E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290224" y="5452253"/>
                <a:ext cx="321819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C8F45BCC-B52D-44E1-9FE5-43353FFC6248}"/>
                  </a:ext>
                </a:extLst>
              </p14:cNvPr>
              <p14:cNvContentPartPr/>
              <p14:nvPr/>
            </p14:nvContentPartPr>
            <p14:xfrm>
              <a:off x="2821933" y="5745293"/>
              <a:ext cx="119520" cy="4356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C8F45BCC-B52D-44E1-9FE5-43353FFC624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813293" y="5736653"/>
                <a:ext cx="137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21AB248A-14F3-4172-8C58-C23A463AA1A5}"/>
                  </a:ext>
                </a:extLst>
              </p14:cNvPr>
              <p14:cNvContentPartPr/>
              <p14:nvPr/>
            </p14:nvContentPartPr>
            <p14:xfrm>
              <a:off x="1350613" y="5528933"/>
              <a:ext cx="748440" cy="24984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21AB248A-14F3-4172-8C58-C23A463AA1A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341613" y="5519946"/>
                <a:ext cx="766080" cy="267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4F872776-8B5C-4706-8D78-361142198D24}"/>
                  </a:ext>
                </a:extLst>
              </p14:cNvPr>
              <p14:cNvContentPartPr/>
              <p14:nvPr/>
            </p14:nvContentPartPr>
            <p14:xfrm>
              <a:off x="3183013" y="5444693"/>
              <a:ext cx="1274760" cy="22608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4F872776-8B5C-4706-8D78-361142198D2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174013" y="5436053"/>
                <a:ext cx="12924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FEDE6B3D-AFC8-4CCC-B74D-DD4E74A9018D}"/>
                  </a:ext>
                </a:extLst>
              </p14:cNvPr>
              <p14:cNvContentPartPr/>
              <p14:nvPr/>
            </p14:nvContentPartPr>
            <p14:xfrm>
              <a:off x="2690893" y="5385293"/>
              <a:ext cx="305640" cy="28260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FEDE6B3D-AFC8-4CCC-B74D-DD4E74A9018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682253" y="5376293"/>
                <a:ext cx="3232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AE43BFBD-72BD-4C17-963C-2072F42869AB}"/>
                  </a:ext>
                </a:extLst>
              </p14:cNvPr>
              <p14:cNvContentPartPr/>
              <p14:nvPr/>
            </p14:nvContentPartPr>
            <p14:xfrm>
              <a:off x="6692653" y="4829093"/>
              <a:ext cx="42480" cy="3384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AE43BFBD-72BD-4C17-963C-2072F42869AB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683653" y="4820453"/>
                <a:ext cx="601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6F58BBAC-D305-469A-A00D-C31AE73ABE98}"/>
                  </a:ext>
                </a:extLst>
              </p14:cNvPr>
              <p14:cNvContentPartPr/>
              <p14:nvPr/>
            </p14:nvContentPartPr>
            <p14:xfrm>
              <a:off x="6705613" y="4981013"/>
              <a:ext cx="38880" cy="2124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6F58BBAC-D305-469A-A00D-C31AE73ABE9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6696973" y="4972013"/>
                <a:ext cx="56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8A316664-4042-403D-8A06-523373991309}"/>
                  </a:ext>
                </a:extLst>
              </p14:cNvPr>
              <p14:cNvContentPartPr/>
              <p14:nvPr/>
            </p14:nvContentPartPr>
            <p14:xfrm>
              <a:off x="8101333" y="4745573"/>
              <a:ext cx="176760" cy="25164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8A316664-4042-403D-8A06-52337399130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092693" y="4736933"/>
                <a:ext cx="194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B6BE22D9-E35C-476C-AA4B-AA578DF8C4C4}"/>
                  </a:ext>
                </a:extLst>
              </p14:cNvPr>
              <p14:cNvContentPartPr/>
              <p14:nvPr/>
            </p14:nvContentPartPr>
            <p14:xfrm>
              <a:off x="8385013" y="4763213"/>
              <a:ext cx="207720" cy="19368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B6BE22D9-E35C-476C-AA4B-AA578DF8C4C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376013" y="4754213"/>
                <a:ext cx="2253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7C6F790B-0256-4673-907B-CB8602210E85}"/>
                  </a:ext>
                </a:extLst>
              </p14:cNvPr>
              <p14:cNvContentPartPr/>
              <p14:nvPr/>
            </p14:nvContentPartPr>
            <p14:xfrm>
              <a:off x="8688853" y="4588973"/>
              <a:ext cx="211680" cy="47448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7C6F790B-0256-4673-907B-CB8602210E8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679853" y="4580333"/>
                <a:ext cx="2293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3C57C04E-2996-43DD-BBB8-07ED008ADFF9}"/>
                  </a:ext>
                </a:extLst>
              </p14:cNvPr>
              <p14:cNvContentPartPr/>
              <p14:nvPr/>
            </p14:nvContentPartPr>
            <p14:xfrm>
              <a:off x="7421653" y="4718573"/>
              <a:ext cx="541440" cy="34992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3C57C04E-2996-43DD-BBB8-07ED008ADFF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413013" y="4709573"/>
                <a:ext cx="5590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166EE313-D389-4661-B075-E6F09CF1BCC6}"/>
                  </a:ext>
                </a:extLst>
              </p14:cNvPr>
              <p14:cNvContentPartPr/>
              <p14:nvPr/>
            </p14:nvContentPartPr>
            <p14:xfrm>
              <a:off x="7111693" y="4791653"/>
              <a:ext cx="190440" cy="26460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166EE313-D389-4661-B075-E6F09CF1BCC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103053" y="4783013"/>
                <a:ext cx="2080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68A20FAB-5E6D-4A66-9B1B-44F90322E885}"/>
                  </a:ext>
                </a:extLst>
              </p14:cNvPr>
              <p14:cNvContentPartPr/>
              <p14:nvPr/>
            </p14:nvContentPartPr>
            <p14:xfrm>
              <a:off x="5232493" y="4757093"/>
              <a:ext cx="1283400" cy="66240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68A20FAB-5E6D-4A66-9B1B-44F90322E885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223853" y="4748453"/>
                <a:ext cx="130104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937D5E1B-B10D-48EE-B2B2-AF66D230C1B2}"/>
                  </a:ext>
                </a:extLst>
              </p14:cNvPr>
              <p14:cNvContentPartPr/>
              <p14:nvPr/>
            </p14:nvContentPartPr>
            <p14:xfrm>
              <a:off x="6173533" y="3706253"/>
              <a:ext cx="360" cy="36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937D5E1B-B10D-48EE-B2B2-AF66D230C1B2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164533" y="36976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F5B1FC0A-C27C-4993-8B5C-F3EDC24B795D}"/>
                  </a:ext>
                </a:extLst>
              </p14:cNvPr>
              <p14:cNvContentPartPr/>
              <p14:nvPr/>
            </p14:nvContentPartPr>
            <p14:xfrm>
              <a:off x="5151493" y="3566573"/>
              <a:ext cx="938160" cy="21420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F5B1FC0A-C27C-4993-8B5C-F3EDC24B795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142496" y="3557947"/>
                <a:ext cx="955793" cy="23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1CC04142-8E15-44CB-9B7E-1EA716EAEAFC}"/>
                  </a:ext>
                </a:extLst>
              </p14:cNvPr>
              <p14:cNvContentPartPr/>
              <p14:nvPr/>
            </p14:nvContentPartPr>
            <p14:xfrm>
              <a:off x="9387973" y="3991373"/>
              <a:ext cx="1618560" cy="38124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1CC04142-8E15-44CB-9B7E-1EA716EAEAFC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9378973" y="3982733"/>
                <a:ext cx="16362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FB17CB79-F7AB-46D9-BF20-4A419278671B}"/>
                  </a:ext>
                </a:extLst>
              </p14:cNvPr>
              <p14:cNvContentPartPr/>
              <p14:nvPr/>
            </p14:nvContentPartPr>
            <p14:xfrm>
              <a:off x="8289613" y="4071293"/>
              <a:ext cx="964080" cy="30096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FB17CB79-F7AB-46D9-BF20-4A419278671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280973" y="4062653"/>
                <a:ext cx="981720" cy="3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56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3CB6E5B-669D-4EA7-8527-7E175132579A}"/>
                  </a:ext>
                </a:extLst>
              </p14:cNvPr>
              <p14:cNvContentPartPr/>
              <p14:nvPr/>
            </p14:nvContentPartPr>
            <p14:xfrm>
              <a:off x="6256693" y="344573"/>
              <a:ext cx="26640" cy="26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3CB6E5B-669D-4EA7-8527-7E17513257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7693" y="335933"/>
                <a:ext cx="44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17AB895-B6BB-4382-9BCF-70CE28E99139}"/>
                  </a:ext>
                </a:extLst>
              </p14:cNvPr>
              <p14:cNvContentPartPr/>
              <p14:nvPr/>
            </p14:nvContentPartPr>
            <p14:xfrm>
              <a:off x="6268933" y="483893"/>
              <a:ext cx="14400" cy="1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17AB895-B6BB-4382-9BCF-70CE28E991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9933" y="475253"/>
                <a:ext cx="32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876B6EE-1E7D-4E07-B6AC-362ADCAC1D7D}"/>
                  </a:ext>
                </a:extLst>
              </p14:cNvPr>
              <p14:cNvContentPartPr/>
              <p14:nvPr/>
            </p14:nvContentPartPr>
            <p14:xfrm>
              <a:off x="1102213" y="261773"/>
              <a:ext cx="4974120" cy="537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876B6EE-1E7D-4E07-B6AC-362ADCAC1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3573" y="252773"/>
                <a:ext cx="49917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67DDB7F-E1A6-4362-8C6B-9B43B6056ED5}"/>
                  </a:ext>
                </a:extLst>
              </p14:cNvPr>
              <p14:cNvContentPartPr/>
              <p14:nvPr/>
            </p14:nvContentPartPr>
            <p14:xfrm>
              <a:off x="534133" y="910493"/>
              <a:ext cx="11034720" cy="328680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67DDB7F-E1A6-4362-8C6B-9B43B6056E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5133" y="901853"/>
                <a:ext cx="11052360" cy="33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D67511E7-6B2F-4529-AE95-F5F6DCC01852}"/>
                  </a:ext>
                </a:extLst>
              </p14:cNvPr>
              <p14:cNvContentPartPr/>
              <p14:nvPr/>
            </p14:nvContentPartPr>
            <p14:xfrm>
              <a:off x="5304853" y="4555493"/>
              <a:ext cx="439920" cy="4014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D67511E7-6B2F-4529-AE95-F5F6DCC018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5853" y="4546493"/>
                <a:ext cx="4575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0E28E61-E834-4F36-AC41-4EFAA28C3424}"/>
                  </a:ext>
                </a:extLst>
              </p14:cNvPr>
              <p14:cNvContentPartPr/>
              <p14:nvPr/>
            </p14:nvContentPartPr>
            <p14:xfrm>
              <a:off x="656533" y="4499333"/>
              <a:ext cx="4254480" cy="7153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0E28E61-E834-4F36-AC41-4EFAA28C34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533" y="4490333"/>
                <a:ext cx="427212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4888175-9F20-4F12-8EFE-78947D86315F}"/>
                  </a:ext>
                </a:extLst>
              </p14:cNvPr>
              <p14:cNvContentPartPr/>
              <p14:nvPr/>
            </p14:nvContentPartPr>
            <p14:xfrm>
              <a:off x="10289053" y="4312493"/>
              <a:ext cx="817560" cy="3340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4888175-9F20-4F12-8EFE-78947D8631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80053" y="4303493"/>
                <a:ext cx="8352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CE7FD4BF-F1A2-473B-9CF2-78C04892CCC7}"/>
                  </a:ext>
                </a:extLst>
              </p14:cNvPr>
              <p14:cNvContentPartPr/>
              <p14:nvPr/>
            </p14:nvContentPartPr>
            <p14:xfrm>
              <a:off x="1879813" y="5453693"/>
              <a:ext cx="337320" cy="2556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CE7FD4BF-F1A2-473B-9CF2-78C04892CC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71173" y="5445041"/>
                <a:ext cx="354960" cy="273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106F7E80-3DD8-4C26-A7B5-94882D562388}"/>
                  </a:ext>
                </a:extLst>
              </p14:cNvPr>
              <p14:cNvContentPartPr/>
              <p14:nvPr/>
            </p14:nvContentPartPr>
            <p14:xfrm>
              <a:off x="880093" y="5439293"/>
              <a:ext cx="807840" cy="50472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106F7E80-3DD8-4C26-A7B5-94882D5623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1449" y="5430653"/>
                <a:ext cx="825488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630FC3C7-924E-4D31-95C7-E357A98E7001}"/>
                  </a:ext>
                </a:extLst>
              </p14:cNvPr>
              <p14:cNvContentPartPr/>
              <p14:nvPr/>
            </p14:nvContentPartPr>
            <p14:xfrm>
              <a:off x="4436173" y="5352533"/>
              <a:ext cx="175680" cy="23148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630FC3C7-924E-4D31-95C7-E357A98E7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27533" y="5343893"/>
                <a:ext cx="193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1507B550-D6F1-4B9F-9DC6-13A298C22A6F}"/>
                  </a:ext>
                </a:extLst>
              </p14:cNvPr>
              <p14:cNvContentPartPr/>
              <p14:nvPr/>
            </p14:nvContentPartPr>
            <p14:xfrm>
              <a:off x="4717693" y="5357933"/>
              <a:ext cx="383400" cy="20952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1507B550-D6F1-4B9F-9DC6-13A298C22A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08693" y="5348948"/>
                <a:ext cx="401040" cy="227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B5AA8396-3E44-42E5-97F4-601E31E4698C}"/>
                  </a:ext>
                </a:extLst>
              </p14:cNvPr>
              <p14:cNvContentPartPr/>
              <p14:nvPr/>
            </p14:nvContentPartPr>
            <p14:xfrm>
              <a:off x="3698173" y="5368733"/>
              <a:ext cx="472320" cy="21384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B5AA8396-3E44-42E5-97F4-601E31E469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89173" y="5359733"/>
                <a:ext cx="4899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C357F1C9-0450-4DEA-BC42-9838C9EC3BD4}"/>
                  </a:ext>
                </a:extLst>
              </p14:cNvPr>
              <p14:cNvContentPartPr/>
              <p14:nvPr/>
            </p14:nvContentPartPr>
            <p14:xfrm>
              <a:off x="2548693" y="5411933"/>
              <a:ext cx="927360" cy="24840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C357F1C9-0450-4DEA-BC42-9838C9EC3B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40053" y="5402933"/>
                <a:ext cx="9450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A7C0DDA6-F0BE-4891-9BB1-4F09060EA3FA}"/>
                  </a:ext>
                </a:extLst>
              </p14:cNvPr>
              <p14:cNvContentPartPr/>
              <p14:nvPr/>
            </p14:nvContentPartPr>
            <p14:xfrm>
              <a:off x="5349493" y="5259293"/>
              <a:ext cx="324720" cy="32148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A7C0DDA6-F0BE-4891-9BB1-4F09060EA3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40493" y="5250653"/>
                <a:ext cx="3423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92D993F3-8BF4-4785-B0F9-914D94F53B8C}"/>
                  </a:ext>
                </a:extLst>
              </p14:cNvPr>
              <p14:cNvContentPartPr/>
              <p14:nvPr/>
            </p14:nvContentPartPr>
            <p14:xfrm>
              <a:off x="10334773" y="5037893"/>
              <a:ext cx="187560" cy="3060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92D993F3-8BF4-4785-B0F9-914D94F53B8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26133" y="5028893"/>
                <a:ext cx="2052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9100C3C8-51B4-4E21-A464-BD5558DE6839}"/>
                  </a:ext>
                </a:extLst>
              </p14:cNvPr>
              <p14:cNvContentPartPr/>
              <p14:nvPr/>
            </p14:nvContentPartPr>
            <p14:xfrm>
              <a:off x="10614853" y="5148413"/>
              <a:ext cx="45000" cy="2448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9100C3C8-51B4-4E21-A464-BD5558DE68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05853" y="5139413"/>
                <a:ext cx="62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A29D8DCE-E21F-4F7E-AFE0-288282AED24D}"/>
                  </a:ext>
                </a:extLst>
              </p14:cNvPr>
              <p14:cNvContentPartPr/>
              <p14:nvPr/>
            </p14:nvContentPartPr>
            <p14:xfrm>
              <a:off x="5940973" y="4326893"/>
              <a:ext cx="4198680" cy="126828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A29D8DCE-E21F-4F7E-AFE0-288282AED2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32332" y="4317893"/>
                <a:ext cx="4216322" cy="12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301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F5C173-23B8-4F97-8FED-7414CC133151}"/>
                  </a:ext>
                </a:extLst>
              </p14:cNvPr>
              <p14:cNvContentPartPr/>
              <p14:nvPr/>
            </p14:nvContentPartPr>
            <p14:xfrm>
              <a:off x="1185373" y="786653"/>
              <a:ext cx="36720" cy="7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F5C173-23B8-4F97-8FED-7414CC1331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733" y="778013"/>
                <a:ext cx="543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50673EB-08BA-4E56-8D77-3C1153CF690D}"/>
                  </a:ext>
                </a:extLst>
              </p14:cNvPr>
              <p14:cNvContentPartPr/>
              <p14:nvPr/>
            </p14:nvContentPartPr>
            <p14:xfrm>
              <a:off x="1164493" y="897533"/>
              <a:ext cx="15120" cy="14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50673EB-08BA-4E56-8D77-3C1153CF6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493" y="888533"/>
                <a:ext cx="327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8955A7-E093-4AEA-B47F-CC9BCCC4BCEA}"/>
                  </a:ext>
                </a:extLst>
              </p14:cNvPr>
              <p14:cNvContentPartPr/>
              <p14:nvPr/>
            </p14:nvContentPartPr>
            <p14:xfrm>
              <a:off x="514693" y="614933"/>
              <a:ext cx="491760" cy="499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8955A7-E093-4AEA-B47F-CC9BCCC4BC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053" y="606287"/>
                <a:ext cx="509400" cy="517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114051-32FC-40D3-923E-93C3C55ABAB4}"/>
                  </a:ext>
                </a:extLst>
              </p14:cNvPr>
              <p14:cNvContentPartPr/>
              <p14:nvPr/>
            </p14:nvContentPartPr>
            <p14:xfrm>
              <a:off x="3254293" y="580733"/>
              <a:ext cx="438840" cy="269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114051-32FC-40D3-923E-93C3C55ABA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5300" y="572093"/>
                <a:ext cx="456466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52AA03-3C15-4781-86F2-B2D7666F290D}"/>
                  </a:ext>
                </a:extLst>
              </p14:cNvPr>
              <p14:cNvContentPartPr/>
              <p14:nvPr/>
            </p14:nvContentPartPr>
            <p14:xfrm>
              <a:off x="2423773" y="642293"/>
              <a:ext cx="592560" cy="290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52AA03-3C15-4781-86F2-B2D7666F29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5133" y="633653"/>
                <a:ext cx="6102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4A0F573-5D97-4B56-9CFA-C47F2FD8AA69}"/>
                  </a:ext>
                </a:extLst>
              </p14:cNvPr>
              <p14:cNvContentPartPr/>
              <p14:nvPr/>
            </p14:nvContentPartPr>
            <p14:xfrm>
              <a:off x="1613773" y="573173"/>
              <a:ext cx="505800" cy="401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4A0F573-5D97-4B56-9CFA-C47F2FD8AA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5133" y="564533"/>
                <a:ext cx="523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08D1901-CD03-44B4-88B7-C8BEEDB4E87A}"/>
                  </a:ext>
                </a:extLst>
              </p14:cNvPr>
              <p14:cNvContentPartPr/>
              <p14:nvPr/>
            </p14:nvContentPartPr>
            <p14:xfrm>
              <a:off x="4570813" y="484613"/>
              <a:ext cx="329040" cy="358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08D1901-CD03-44B4-88B7-C8BEEDB4E8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1813" y="475613"/>
                <a:ext cx="3466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3863D9-8C30-4484-9939-2C247884BB16}"/>
                  </a:ext>
                </a:extLst>
              </p14:cNvPr>
              <p14:cNvContentPartPr/>
              <p14:nvPr/>
            </p14:nvContentPartPr>
            <p14:xfrm>
              <a:off x="3932173" y="553733"/>
              <a:ext cx="448200" cy="296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3863D9-8C30-4484-9939-2C247884BB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23173" y="544733"/>
                <a:ext cx="465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357FD4-49F2-427B-B61A-DBB5149C6C43}"/>
                  </a:ext>
                </a:extLst>
              </p14:cNvPr>
              <p14:cNvContentPartPr/>
              <p14:nvPr/>
            </p14:nvContentPartPr>
            <p14:xfrm>
              <a:off x="6557293" y="553013"/>
              <a:ext cx="258120" cy="178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357FD4-49F2-427B-B61A-DBB5149C6C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48653" y="544373"/>
                <a:ext cx="2757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4FA0FB2-8B0B-420F-8049-5223EC75647B}"/>
                  </a:ext>
                </a:extLst>
              </p14:cNvPr>
              <p14:cNvContentPartPr/>
              <p14:nvPr/>
            </p14:nvContentPartPr>
            <p14:xfrm>
              <a:off x="6957613" y="488573"/>
              <a:ext cx="1170360" cy="295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4FA0FB2-8B0B-420F-8049-5223EC7564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48616" y="479933"/>
                <a:ext cx="1187995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DE7F7D-5296-4231-AD1D-A4055CDA4568}"/>
                  </a:ext>
                </a:extLst>
              </p14:cNvPr>
              <p14:cNvContentPartPr/>
              <p14:nvPr/>
            </p14:nvContentPartPr>
            <p14:xfrm>
              <a:off x="5168773" y="500813"/>
              <a:ext cx="1104840" cy="239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DE7F7D-5296-4231-AD1D-A4055CDA45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59773" y="491813"/>
                <a:ext cx="1122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0E85895-DC05-4539-90F4-F40ABABDCB7E}"/>
                  </a:ext>
                </a:extLst>
              </p14:cNvPr>
              <p14:cNvContentPartPr/>
              <p14:nvPr/>
            </p14:nvContentPartPr>
            <p14:xfrm>
              <a:off x="9112573" y="476693"/>
              <a:ext cx="20880" cy="13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0E85895-DC05-4539-90F4-F40ABABDCB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03573" y="468053"/>
                <a:ext cx="385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564FAD-0749-4D92-BFB6-206C0C156865}"/>
                  </a:ext>
                </a:extLst>
              </p14:cNvPr>
              <p14:cNvContentPartPr/>
              <p14:nvPr/>
            </p14:nvContentPartPr>
            <p14:xfrm>
              <a:off x="9533413" y="464813"/>
              <a:ext cx="1318320" cy="227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564FAD-0749-4D92-BFB6-206C0C1568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24773" y="455813"/>
                <a:ext cx="13359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740BE9F-448B-42E0-BEC4-3DCB04251F05}"/>
                  </a:ext>
                </a:extLst>
              </p14:cNvPr>
              <p14:cNvContentPartPr/>
              <p14:nvPr/>
            </p14:nvContentPartPr>
            <p14:xfrm>
              <a:off x="9104653" y="569933"/>
              <a:ext cx="256680" cy="147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740BE9F-448B-42E0-BEC4-3DCB04251F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95653" y="560933"/>
                <a:ext cx="274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9227EB8-067F-455C-8F3C-70AAB73BD211}"/>
                  </a:ext>
                </a:extLst>
              </p14:cNvPr>
              <p14:cNvContentPartPr/>
              <p14:nvPr/>
            </p14:nvContentPartPr>
            <p14:xfrm>
              <a:off x="8593093" y="501173"/>
              <a:ext cx="196920" cy="382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9227EB8-067F-455C-8F3C-70AAB73BD2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84453" y="492533"/>
                <a:ext cx="2145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8C7995C-BEC1-444B-9E05-00F3D8495ED5}"/>
                  </a:ext>
                </a:extLst>
              </p14:cNvPr>
              <p14:cNvContentPartPr/>
              <p14:nvPr/>
            </p14:nvContentPartPr>
            <p14:xfrm>
              <a:off x="1163053" y="1235213"/>
              <a:ext cx="1981440" cy="490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8C7995C-BEC1-444B-9E05-00F3D8495ED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4411" y="1226213"/>
                <a:ext cx="1999083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284C68E-2205-4722-870E-6749FE8B8304}"/>
                  </a:ext>
                </a:extLst>
              </p14:cNvPr>
              <p14:cNvContentPartPr/>
              <p14:nvPr/>
            </p14:nvContentPartPr>
            <p14:xfrm>
              <a:off x="4014613" y="1091933"/>
              <a:ext cx="359280" cy="345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284C68E-2205-4722-870E-6749FE8B83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05613" y="1083293"/>
                <a:ext cx="3769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A8A811D-0876-4840-835B-DCEFC696A1D8}"/>
                  </a:ext>
                </a:extLst>
              </p14:cNvPr>
              <p14:cNvContentPartPr/>
              <p14:nvPr/>
            </p14:nvContentPartPr>
            <p14:xfrm>
              <a:off x="5352733" y="1026413"/>
              <a:ext cx="1147680" cy="334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A8A811D-0876-4840-835B-DCEFC696A1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44093" y="1017773"/>
                <a:ext cx="11653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97D5B5B-29F5-4FE5-823D-538D63FAE51F}"/>
                  </a:ext>
                </a:extLst>
              </p14:cNvPr>
              <p14:cNvContentPartPr/>
              <p14:nvPr/>
            </p14:nvContentPartPr>
            <p14:xfrm>
              <a:off x="4797253" y="1203173"/>
              <a:ext cx="458640" cy="164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97D5B5B-29F5-4FE5-823D-538D63FAE5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88613" y="1194173"/>
                <a:ext cx="476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580B9F7-EADF-43A0-836C-88B0B63F5A14}"/>
                  </a:ext>
                </a:extLst>
              </p14:cNvPr>
              <p14:cNvContentPartPr/>
              <p14:nvPr/>
            </p14:nvContentPartPr>
            <p14:xfrm>
              <a:off x="3629053" y="1145933"/>
              <a:ext cx="279360" cy="306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580B9F7-EADF-43A0-836C-88B0B63F5A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20413" y="1136944"/>
                <a:ext cx="297000" cy="32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5EA90DF-A495-413F-BD5C-CA51F80483EC}"/>
                  </a:ext>
                </a:extLst>
              </p14:cNvPr>
              <p14:cNvContentPartPr/>
              <p14:nvPr/>
            </p14:nvContentPartPr>
            <p14:xfrm>
              <a:off x="6856453" y="1014893"/>
              <a:ext cx="1528560" cy="359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5EA90DF-A495-413F-BD5C-CA51F80483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47455" y="1006262"/>
                <a:ext cx="1546196" cy="377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956AF94-E8A7-424F-AFE9-3823C864AC62}"/>
                  </a:ext>
                </a:extLst>
              </p14:cNvPr>
              <p14:cNvContentPartPr/>
              <p14:nvPr/>
            </p14:nvContentPartPr>
            <p14:xfrm>
              <a:off x="8562853" y="1006613"/>
              <a:ext cx="250560" cy="380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956AF94-E8A7-424F-AFE9-3823C864AC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54213" y="997613"/>
                <a:ext cx="2682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CB10C09-17C3-441E-90A2-5ECD493651D6}"/>
                  </a:ext>
                </a:extLst>
              </p14:cNvPr>
              <p14:cNvContentPartPr/>
              <p14:nvPr/>
            </p14:nvContentPartPr>
            <p14:xfrm>
              <a:off x="8951293" y="1054493"/>
              <a:ext cx="285120" cy="348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CB10C09-17C3-441E-90A2-5ECD493651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42293" y="1045853"/>
                <a:ext cx="3027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2247E1E-EA7F-4A44-917B-4063AC29331E}"/>
                  </a:ext>
                </a:extLst>
              </p14:cNvPr>
              <p14:cNvContentPartPr/>
              <p14:nvPr/>
            </p14:nvContentPartPr>
            <p14:xfrm>
              <a:off x="384733" y="1987253"/>
              <a:ext cx="399600" cy="387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2247E1E-EA7F-4A44-917B-4063AC2933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6093" y="1978253"/>
                <a:ext cx="4172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90160AD-1745-411B-A692-CAC5FF1648C7}"/>
                  </a:ext>
                </a:extLst>
              </p14:cNvPr>
              <p14:cNvContentPartPr/>
              <p14:nvPr/>
            </p14:nvContentPartPr>
            <p14:xfrm>
              <a:off x="2297773" y="1937213"/>
              <a:ext cx="193680" cy="429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90160AD-1745-411B-A692-CAC5FF1648C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88773" y="1928573"/>
                <a:ext cx="2113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3ACBCC-101B-4AAA-891F-9B8A5DA88440}"/>
                  </a:ext>
                </a:extLst>
              </p14:cNvPr>
              <p14:cNvContentPartPr/>
              <p14:nvPr/>
            </p14:nvContentPartPr>
            <p14:xfrm>
              <a:off x="3458053" y="1921373"/>
              <a:ext cx="270000" cy="1756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3ACBCC-101B-4AAA-891F-9B8A5DA884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49053" y="1912373"/>
                <a:ext cx="2876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0AC4543-3CA3-4021-B526-81CEACC7E4B0}"/>
                  </a:ext>
                </a:extLst>
              </p14:cNvPr>
              <p14:cNvContentPartPr/>
              <p14:nvPr/>
            </p14:nvContentPartPr>
            <p14:xfrm>
              <a:off x="3937573" y="1877453"/>
              <a:ext cx="207720" cy="382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0AC4543-3CA3-4021-B526-81CEACC7E4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28918" y="1868453"/>
                <a:ext cx="225391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52A231D-01F2-4864-9FD9-B76B2D5ADDE4}"/>
                  </a:ext>
                </a:extLst>
              </p14:cNvPr>
              <p14:cNvContentPartPr/>
              <p14:nvPr/>
            </p14:nvContentPartPr>
            <p14:xfrm>
              <a:off x="2612053" y="1930013"/>
              <a:ext cx="644400" cy="361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52A231D-01F2-4864-9FD9-B76B2D5ADD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03413" y="1921373"/>
                <a:ext cx="6620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15FFCB6-8A32-40A9-B921-3A8AEA80761D}"/>
                  </a:ext>
                </a:extLst>
              </p14:cNvPr>
              <p14:cNvContentPartPr/>
              <p14:nvPr/>
            </p14:nvContentPartPr>
            <p14:xfrm>
              <a:off x="1772893" y="1976813"/>
              <a:ext cx="285840" cy="388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15FFCB6-8A32-40A9-B921-3A8AEA80761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64242" y="1968165"/>
                <a:ext cx="303502" cy="40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2A5F715-C506-413F-9686-898944D4BE9E}"/>
                  </a:ext>
                </a:extLst>
              </p14:cNvPr>
              <p14:cNvContentPartPr/>
              <p14:nvPr/>
            </p14:nvContentPartPr>
            <p14:xfrm>
              <a:off x="7180093" y="1702853"/>
              <a:ext cx="169920" cy="647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2A5F715-C506-413F-9686-898944D4BE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71453" y="1693853"/>
                <a:ext cx="18756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F5E3874-8A71-462F-991E-4648FBCF9A04}"/>
                  </a:ext>
                </a:extLst>
              </p14:cNvPr>
              <p14:cNvContentPartPr/>
              <p14:nvPr/>
            </p14:nvContentPartPr>
            <p14:xfrm>
              <a:off x="7553413" y="1964933"/>
              <a:ext cx="221760" cy="32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F5E3874-8A71-462F-991E-4648FBCF9A0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44413" y="1956293"/>
                <a:ext cx="239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28A5924-DC1A-479A-812F-705C6048CDFE}"/>
                  </a:ext>
                </a:extLst>
              </p14:cNvPr>
              <p14:cNvContentPartPr/>
              <p14:nvPr/>
            </p14:nvContentPartPr>
            <p14:xfrm>
              <a:off x="7495093" y="2074733"/>
              <a:ext cx="321840" cy="417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28A5924-DC1A-479A-812F-705C6048CD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86093" y="2066093"/>
                <a:ext cx="339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D24E2F5-9C3A-479E-9732-38A17FCBED29}"/>
                  </a:ext>
                </a:extLst>
              </p14:cNvPr>
              <p14:cNvContentPartPr/>
              <p14:nvPr/>
            </p14:nvContentPartPr>
            <p14:xfrm>
              <a:off x="8457733" y="1730933"/>
              <a:ext cx="215280" cy="4896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D24E2F5-9C3A-479E-9732-38A17FCBED2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48748" y="1721933"/>
                <a:ext cx="232891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04F919C-1516-4A37-BC8D-50799AA86278}"/>
                  </a:ext>
                </a:extLst>
              </p14:cNvPr>
              <p14:cNvContentPartPr/>
              <p14:nvPr/>
            </p14:nvContentPartPr>
            <p14:xfrm>
              <a:off x="5761333" y="1862333"/>
              <a:ext cx="270360" cy="422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04F919C-1516-4A37-BC8D-50799AA862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52333" y="1853333"/>
                <a:ext cx="2880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04F30D7-E1C8-49FB-9EE8-DF29102588B5}"/>
                  </a:ext>
                </a:extLst>
              </p14:cNvPr>
              <p14:cNvContentPartPr/>
              <p14:nvPr/>
            </p14:nvContentPartPr>
            <p14:xfrm>
              <a:off x="4738933" y="1870973"/>
              <a:ext cx="548280" cy="328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04F30D7-E1C8-49FB-9EE8-DF29102588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29939" y="1862333"/>
                <a:ext cx="565908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3B9F4CA-7AEA-48AC-B9FF-E740C35C1521}"/>
                  </a:ext>
                </a:extLst>
              </p14:cNvPr>
              <p14:cNvContentPartPr/>
              <p14:nvPr/>
            </p14:nvContentPartPr>
            <p14:xfrm>
              <a:off x="6183253" y="1791413"/>
              <a:ext cx="684720" cy="732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3B9F4CA-7AEA-48AC-B9FF-E740C35C152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74613" y="1782769"/>
                <a:ext cx="702360" cy="749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B5620BC-3F85-4429-82A7-C98344814BA5}"/>
                  </a:ext>
                </a:extLst>
              </p14:cNvPr>
              <p14:cNvContentPartPr/>
              <p14:nvPr/>
            </p14:nvContentPartPr>
            <p14:xfrm>
              <a:off x="3211813" y="3511853"/>
              <a:ext cx="266760" cy="1854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B5620BC-3F85-4429-82A7-C98344814BA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02813" y="3502853"/>
                <a:ext cx="2844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E44A597-B572-4466-823D-D6281CBBB236}"/>
                  </a:ext>
                </a:extLst>
              </p14:cNvPr>
              <p14:cNvContentPartPr/>
              <p14:nvPr/>
            </p14:nvContentPartPr>
            <p14:xfrm>
              <a:off x="3881413" y="3294053"/>
              <a:ext cx="16560" cy="5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E44A597-B572-4466-823D-D6281CBBB23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72413" y="3285413"/>
                <a:ext cx="342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9DD4A0D-DCED-4612-8AA9-6042B2BE1FE3}"/>
                  </a:ext>
                </a:extLst>
              </p14:cNvPr>
              <p14:cNvContentPartPr/>
              <p14:nvPr/>
            </p14:nvContentPartPr>
            <p14:xfrm>
              <a:off x="3084733" y="3330053"/>
              <a:ext cx="572400" cy="53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9DD4A0D-DCED-4612-8AA9-6042B2BE1FE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76093" y="3321413"/>
                <a:ext cx="5900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61D69AA-D42F-4096-BBFF-C6A5B42684D0}"/>
                  </a:ext>
                </a:extLst>
              </p14:cNvPr>
              <p14:cNvContentPartPr/>
              <p14:nvPr/>
            </p14:nvContentPartPr>
            <p14:xfrm>
              <a:off x="3252133" y="2990933"/>
              <a:ext cx="274320" cy="2862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61D69AA-D42F-4096-BBFF-C6A5B42684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43493" y="2981933"/>
                <a:ext cx="2919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437D547-E0EC-44A7-8E07-5E632D495DD6}"/>
                  </a:ext>
                </a:extLst>
              </p14:cNvPr>
              <p14:cNvContentPartPr/>
              <p14:nvPr/>
            </p14:nvContentPartPr>
            <p14:xfrm>
              <a:off x="6412933" y="2922173"/>
              <a:ext cx="96120" cy="391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437D547-E0EC-44A7-8E07-5E632D495DD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03933" y="2913173"/>
                <a:ext cx="1137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D864208-4624-45F9-B047-12308741315D}"/>
                  </a:ext>
                </a:extLst>
              </p14:cNvPr>
              <p14:cNvContentPartPr/>
              <p14:nvPr/>
            </p14:nvContentPartPr>
            <p14:xfrm>
              <a:off x="6832693" y="3020453"/>
              <a:ext cx="241560" cy="284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D864208-4624-45F9-B047-1230874131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23693" y="3011813"/>
                <a:ext cx="259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962AD1A-1F7E-4176-8D35-4224E87DB4A5}"/>
                  </a:ext>
                </a:extLst>
              </p14:cNvPr>
              <p14:cNvContentPartPr/>
              <p14:nvPr/>
            </p14:nvContentPartPr>
            <p14:xfrm>
              <a:off x="6794173" y="3103973"/>
              <a:ext cx="335880" cy="24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962AD1A-1F7E-4176-8D35-4224E87DB4A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85533" y="3094973"/>
                <a:ext cx="353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AFDB43A-68AE-4607-B607-559397C255BE}"/>
                  </a:ext>
                </a:extLst>
              </p14:cNvPr>
              <p14:cNvContentPartPr/>
              <p14:nvPr/>
            </p14:nvContentPartPr>
            <p14:xfrm>
              <a:off x="7685173" y="2842613"/>
              <a:ext cx="241920" cy="4989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AFDB43A-68AE-4607-B607-559397C255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76520" y="2833973"/>
                <a:ext cx="259586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52EC2FA-B2BA-4007-A167-4F89A9E33EA5}"/>
                  </a:ext>
                </a:extLst>
              </p14:cNvPr>
              <p14:cNvContentPartPr/>
              <p14:nvPr/>
            </p14:nvContentPartPr>
            <p14:xfrm>
              <a:off x="5698333" y="2950253"/>
              <a:ext cx="475560" cy="4996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52EC2FA-B2BA-4007-A167-4F89A9E33EA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89686" y="2941613"/>
                <a:ext cx="493213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F00C88F-CE3F-47E7-9C42-BD2352479641}"/>
                  </a:ext>
                </a:extLst>
              </p14:cNvPr>
              <p14:cNvContentPartPr/>
              <p14:nvPr/>
            </p14:nvContentPartPr>
            <p14:xfrm>
              <a:off x="5065453" y="3025853"/>
              <a:ext cx="383400" cy="3938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F00C88F-CE3F-47E7-9C42-BD235247964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56813" y="3017213"/>
                <a:ext cx="4010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DD90A14-72BD-4B33-B0E6-09C46841D45B}"/>
                  </a:ext>
                </a:extLst>
              </p14:cNvPr>
              <p14:cNvContentPartPr/>
              <p14:nvPr/>
            </p14:nvContentPartPr>
            <p14:xfrm>
              <a:off x="6378373" y="3957173"/>
              <a:ext cx="25920" cy="878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DD90A14-72BD-4B33-B0E6-09C46841D45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69373" y="3948533"/>
                <a:ext cx="435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5E9301C-F0A2-4DD4-B73A-E5E1066A4CD7}"/>
                  </a:ext>
                </a:extLst>
              </p14:cNvPr>
              <p14:cNvContentPartPr/>
              <p14:nvPr/>
            </p14:nvContentPartPr>
            <p14:xfrm>
              <a:off x="6376213" y="4110893"/>
              <a:ext cx="348840" cy="1724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5E9301C-F0A2-4DD4-B73A-E5E1066A4CD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67573" y="4102253"/>
                <a:ext cx="3664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D4D06C6-5992-487E-83F5-D32FF49B30DD}"/>
                  </a:ext>
                </a:extLst>
              </p14:cNvPr>
              <p14:cNvContentPartPr/>
              <p14:nvPr/>
            </p14:nvContentPartPr>
            <p14:xfrm>
              <a:off x="5507173" y="3943853"/>
              <a:ext cx="444960" cy="563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D4D06C6-5992-487E-83F5-D32FF49B30D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98180" y="3935213"/>
                <a:ext cx="462586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6D40313-AEB7-4957-A4FA-203AE533D6B8}"/>
                  </a:ext>
                </a:extLst>
              </p14:cNvPr>
              <p14:cNvContentPartPr/>
              <p14:nvPr/>
            </p14:nvContentPartPr>
            <p14:xfrm>
              <a:off x="4142413" y="4041053"/>
              <a:ext cx="918720" cy="339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6D40313-AEB7-4957-A4FA-203AE533D6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33417" y="4032413"/>
                <a:ext cx="936353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552D1E4-B731-425B-BC39-B6B80E4EA5F2}"/>
                  </a:ext>
                </a:extLst>
              </p14:cNvPr>
              <p14:cNvContentPartPr/>
              <p14:nvPr/>
            </p14:nvContentPartPr>
            <p14:xfrm>
              <a:off x="2711773" y="4094693"/>
              <a:ext cx="1141200" cy="3441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552D1E4-B731-425B-BC39-B6B80E4EA5F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02773" y="4085693"/>
                <a:ext cx="11588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B7F150D-300F-4404-98E0-EB91EC351F43}"/>
                  </a:ext>
                </a:extLst>
              </p14:cNvPr>
              <p14:cNvContentPartPr/>
              <p14:nvPr/>
            </p14:nvContentPartPr>
            <p14:xfrm>
              <a:off x="7708933" y="3762773"/>
              <a:ext cx="1854000" cy="3506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B7F150D-300F-4404-98E0-EB91EC351F4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00293" y="3753782"/>
                <a:ext cx="1871640" cy="368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8A2ECF8-6B69-4D09-927F-D9CF05129C32}"/>
                  </a:ext>
                </a:extLst>
              </p14:cNvPr>
              <p14:cNvContentPartPr/>
              <p14:nvPr/>
            </p14:nvContentPartPr>
            <p14:xfrm>
              <a:off x="6983533" y="4043933"/>
              <a:ext cx="488880" cy="1915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8A2ECF8-6B69-4D09-927F-D9CF05129C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74893" y="4034933"/>
                <a:ext cx="506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CB38EE4-411C-42BC-8B21-F4FAD7F924A3}"/>
                  </a:ext>
                </a:extLst>
              </p14:cNvPr>
              <p14:cNvContentPartPr/>
              <p14:nvPr/>
            </p14:nvContentPartPr>
            <p14:xfrm>
              <a:off x="9732133" y="3670253"/>
              <a:ext cx="1947960" cy="5166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CB38EE4-411C-42BC-8B21-F4FAD7F924A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23135" y="3661613"/>
                <a:ext cx="1965597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EF8C62A-7E3B-4E5D-A3B9-E462E593CEDA}"/>
                  </a:ext>
                </a:extLst>
              </p14:cNvPr>
              <p14:cNvContentPartPr/>
              <p14:nvPr/>
            </p14:nvContentPartPr>
            <p14:xfrm>
              <a:off x="2604493" y="3313493"/>
              <a:ext cx="199440" cy="248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EF8C62A-7E3B-4E5D-A3B9-E462E593CED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95493" y="3304493"/>
                <a:ext cx="217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718CF6ED-E828-4F4C-95F2-8E88E030D995}"/>
                  </a:ext>
                </a:extLst>
              </p14:cNvPr>
              <p14:cNvContentPartPr/>
              <p14:nvPr/>
            </p14:nvContentPartPr>
            <p14:xfrm>
              <a:off x="2591173" y="3464693"/>
              <a:ext cx="230040" cy="129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718CF6ED-E828-4F4C-95F2-8E88E030D9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82173" y="3455693"/>
                <a:ext cx="2476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DBC188B-857F-4784-9071-E460828AB7FF}"/>
                  </a:ext>
                </a:extLst>
              </p14:cNvPr>
              <p14:cNvContentPartPr/>
              <p14:nvPr/>
            </p14:nvContentPartPr>
            <p14:xfrm>
              <a:off x="1493533" y="3154733"/>
              <a:ext cx="973440" cy="4201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DBC188B-857F-4784-9071-E460828AB7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84533" y="3145741"/>
                <a:ext cx="991080" cy="437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B49519EB-F6C0-4B2F-9646-BF00CAF9647A}"/>
                  </a:ext>
                </a:extLst>
              </p14:cNvPr>
              <p14:cNvContentPartPr/>
              <p14:nvPr/>
            </p14:nvContentPartPr>
            <p14:xfrm>
              <a:off x="4050613" y="3177773"/>
              <a:ext cx="358560" cy="3088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B49519EB-F6C0-4B2F-9646-BF00CAF9647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41973" y="3168773"/>
                <a:ext cx="3762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1F2CA37-ABA3-4BD1-B31A-9222FB11B493}"/>
                  </a:ext>
                </a:extLst>
              </p14:cNvPr>
              <p14:cNvContentPartPr/>
              <p14:nvPr/>
            </p14:nvContentPartPr>
            <p14:xfrm>
              <a:off x="1204093" y="5201693"/>
              <a:ext cx="25200" cy="140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1F2CA37-ABA3-4BD1-B31A-9222FB11B49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95093" y="5193053"/>
                <a:ext cx="42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46CA2F2-CD8F-4007-A45A-AC8439172940}"/>
                  </a:ext>
                </a:extLst>
              </p14:cNvPr>
              <p14:cNvContentPartPr/>
              <p14:nvPr/>
            </p14:nvContentPartPr>
            <p14:xfrm>
              <a:off x="1167373" y="5303213"/>
              <a:ext cx="25200" cy="140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46CA2F2-CD8F-4007-A45A-AC843917294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58733" y="5294213"/>
                <a:ext cx="42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54199F7-B060-4D49-9FCE-3A0175A8D4CA}"/>
                  </a:ext>
                </a:extLst>
              </p14:cNvPr>
              <p14:cNvContentPartPr/>
              <p14:nvPr/>
            </p14:nvContentPartPr>
            <p14:xfrm>
              <a:off x="606853" y="5054093"/>
              <a:ext cx="408600" cy="4143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54199F7-B060-4D49-9FCE-3A0175A8D4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98213" y="5045453"/>
                <a:ext cx="4262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0B76B7B-026E-4F68-8022-FD268EF5E3A8}"/>
                  </a:ext>
                </a:extLst>
              </p14:cNvPr>
              <p14:cNvContentPartPr/>
              <p14:nvPr/>
            </p14:nvContentPartPr>
            <p14:xfrm>
              <a:off x="3707893" y="5105573"/>
              <a:ext cx="140040" cy="237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0B76B7B-026E-4F68-8022-FD268EF5E3A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99253" y="5096933"/>
                <a:ext cx="157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091AC4B-8B4C-47AE-B384-5DAA8809C416}"/>
                  </a:ext>
                </a:extLst>
              </p14:cNvPr>
              <p14:cNvContentPartPr/>
              <p14:nvPr/>
            </p14:nvContentPartPr>
            <p14:xfrm>
              <a:off x="3807253" y="5177933"/>
              <a:ext cx="106560" cy="824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091AC4B-8B4C-47AE-B384-5DAA8809C41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98253" y="5168933"/>
                <a:ext cx="1242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4B3FD66-1511-4A9C-A543-E8FA5203DF13}"/>
                  </a:ext>
                </a:extLst>
              </p14:cNvPr>
              <p14:cNvContentPartPr/>
              <p14:nvPr/>
            </p14:nvContentPartPr>
            <p14:xfrm>
              <a:off x="4075813" y="5030333"/>
              <a:ext cx="424080" cy="1807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4B3FD66-1511-4A9C-A543-E8FA5203DF1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67173" y="5021351"/>
                <a:ext cx="441720" cy="198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999967C-7B4E-4C72-8555-1E88E029BD88}"/>
                  </a:ext>
                </a:extLst>
              </p14:cNvPr>
              <p14:cNvContentPartPr/>
              <p14:nvPr/>
            </p14:nvContentPartPr>
            <p14:xfrm>
              <a:off x="2424133" y="5058773"/>
              <a:ext cx="1141920" cy="3157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999967C-7B4E-4C72-8555-1E88E029BD8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15136" y="5050123"/>
                <a:ext cx="1159554" cy="33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A147BC0-9083-4B31-8F96-CA80E5CB36D9}"/>
                  </a:ext>
                </a:extLst>
              </p14:cNvPr>
              <p14:cNvContentPartPr/>
              <p14:nvPr/>
            </p14:nvContentPartPr>
            <p14:xfrm>
              <a:off x="1571653" y="5006213"/>
              <a:ext cx="608040" cy="2862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A147BC0-9083-4B31-8F96-CA80E5CB36D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562658" y="4997213"/>
                <a:ext cx="62567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FF7568C-C4CE-46EA-8422-24F486767369}"/>
                  </a:ext>
                </a:extLst>
              </p14:cNvPr>
              <p14:cNvContentPartPr/>
              <p14:nvPr/>
            </p14:nvContentPartPr>
            <p14:xfrm>
              <a:off x="4793293" y="4957973"/>
              <a:ext cx="461880" cy="2696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FF7568C-C4CE-46EA-8422-24F48676736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84653" y="4949333"/>
                <a:ext cx="4795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48A6427-3415-4AF7-AABC-000516D1AA60}"/>
                  </a:ext>
                </a:extLst>
              </p14:cNvPr>
              <p14:cNvContentPartPr/>
              <p14:nvPr/>
            </p14:nvContentPartPr>
            <p14:xfrm>
              <a:off x="7008013" y="4438493"/>
              <a:ext cx="698040" cy="8301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48A6427-3415-4AF7-AABC-000516D1AA6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99013" y="4429493"/>
                <a:ext cx="71568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2DA60ED-5783-4F66-B6DD-488BE1C8D173}"/>
                  </a:ext>
                </a:extLst>
              </p14:cNvPr>
              <p14:cNvContentPartPr/>
              <p14:nvPr/>
            </p14:nvContentPartPr>
            <p14:xfrm>
              <a:off x="6317893" y="4898213"/>
              <a:ext cx="465840" cy="2307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2DA60ED-5783-4F66-B6DD-488BE1C8D17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09253" y="4889213"/>
                <a:ext cx="4834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0491DF4-13A7-4A5F-86AF-1113CCB34BDB}"/>
                  </a:ext>
                </a:extLst>
              </p14:cNvPr>
              <p14:cNvContentPartPr/>
              <p14:nvPr/>
            </p14:nvContentPartPr>
            <p14:xfrm>
              <a:off x="5537053" y="4918013"/>
              <a:ext cx="461880" cy="2937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0491DF4-13A7-4A5F-86AF-1113CCB34BD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28413" y="4909013"/>
                <a:ext cx="4795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4186C38-FCAF-4A9E-BD97-06841DA28A57}"/>
                  </a:ext>
                </a:extLst>
              </p14:cNvPr>
              <p14:cNvContentPartPr/>
              <p14:nvPr/>
            </p14:nvContentPartPr>
            <p14:xfrm>
              <a:off x="1825453" y="5547293"/>
              <a:ext cx="17640" cy="471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4186C38-FCAF-4A9E-BD97-06841DA28A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16813" y="5538653"/>
                <a:ext cx="35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64A7B4DC-B8F2-40E2-A5C4-69C99CC1B13F}"/>
                  </a:ext>
                </a:extLst>
              </p14:cNvPr>
              <p14:cNvContentPartPr/>
              <p14:nvPr/>
            </p14:nvContentPartPr>
            <p14:xfrm>
              <a:off x="2137933" y="5483933"/>
              <a:ext cx="535320" cy="27072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64A7B4DC-B8F2-40E2-A5C4-69C99CC1B13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128933" y="5474945"/>
                <a:ext cx="552960" cy="288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C987E9C-4BF6-4EAB-95C9-1A484417A662}"/>
                  </a:ext>
                </a:extLst>
              </p14:cNvPr>
              <p14:cNvContentPartPr/>
              <p14:nvPr/>
            </p14:nvContentPartPr>
            <p14:xfrm>
              <a:off x="1831933" y="5640533"/>
              <a:ext cx="173160" cy="1666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C987E9C-4BF6-4EAB-95C9-1A484417A66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22933" y="5631533"/>
                <a:ext cx="1908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E1E48D0-7AE8-4BC5-A16C-8CB0014939E0}"/>
                  </a:ext>
                </a:extLst>
              </p14:cNvPr>
              <p14:cNvContentPartPr/>
              <p14:nvPr/>
            </p14:nvContentPartPr>
            <p14:xfrm>
              <a:off x="1317853" y="5454053"/>
              <a:ext cx="325080" cy="3967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E1E48D0-7AE8-4BC5-A16C-8CB0014939E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309203" y="5445053"/>
                <a:ext cx="3427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974C518-32B8-4C6C-9FC1-53E3911DC192}"/>
                  </a:ext>
                </a:extLst>
              </p14:cNvPr>
              <p14:cNvContentPartPr/>
              <p14:nvPr/>
            </p14:nvContentPartPr>
            <p14:xfrm>
              <a:off x="4792933" y="5422373"/>
              <a:ext cx="1820520" cy="3967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974C518-32B8-4C6C-9FC1-53E3911DC19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783933" y="5413373"/>
                <a:ext cx="18381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BC4CCB64-6446-478D-8EF3-285624872256}"/>
                  </a:ext>
                </a:extLst>
              </p14:cNvPr>
              <p14:cNvContentPartPr/>
              <p14:nvPr/>
            </p14:nvContentPartPr>
            <p14:xfrm>
              <a:off x="2922373" y="5476013"/>
              <a:ext cx="1653120" cy="2253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BC4CCB64-6446-478D-8EF3-28562487225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913733" y="5467013"/>
                <a:ext cx="1670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8965A2B5-98FC-4BD6-984F-556DEE7491AF}"/>
                  </a:ext>
                </a:extLst>
              </p14:cNvPr>
              <p14:cNvContentPartPr/>
              <p14:nvPr/>
            </p14:nvContentPartPr>
            <p14:xfrm>
              <a:off x="6743773" y="5547293"/>
              <a:ext cx="28440" cy="1872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8965A2B5-98FC-4BD6-984F-556DEE7491A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734773" y="5538653"/>
                <a:ext cx="46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3CDEFA61-69FF-4EB7-B60C-C858C6109C54}"/>
                  </a:ext>
                </a:extLst>
              </p14:cNvPr>
              <p14:cNvContentPartPr/>
              <p14:nvPr/>
            </p14:nvContentPartPr>
            <p14:xfrm>
              <a:off x="7036813" y="5334533"/>
              <a:ext cx="664920" cy="3412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3CDEFA61-69FF-4EB7-B60C-C858C6109C5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27808" y="5325533"/>
                <a:ext cx="68257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FA4AF41-5473-4544-BD3F-9784C6456E13}"/>
                  </a:ext>
                </a:extLst>
              </p14:cNvPr>
              <p14:cNvContentPartPr/>
              <p14:nvPr/>
            </p14:nvContentPartPr>
            <p14:xfrm>
              <a:off x="7813693" y="4628933"/>
              <a:ext cx="3911400" cy="95004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FA4AF41-5473-4544-BD3F-9784C6456E1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805052" y="4620293"/>
                <a:ext cx="3929042" cy="9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1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043FE5-D06F-4DF9-B117-3A67979E9600}"/>
                  </a:ext>
                </a:extLst>
              </p14:cNvPr>
              <p14:cNvContentPartPr/>
              <p14:nvPr/>
            </p14:nvContentPartPr>
            <p14:xfrm>
              <a:off x="1163053" y="474893"/>
              <a:ext cx="1158480" cy="489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043FE5-D06F-4DF9-B117-3A67979E9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410" y="466253"/>
                <a:ext cx="1176125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BD66F9-8257-4BE5-A38D-DDBD99E33091}"/>
                  </a:ext>
                </a:extLst>
              </p14:cNvPr>
              <p14:cNvContentPartPr/>
              <p14:nvPr/>
            </p14:nvContentPartPr>
            <p14:xfrm>
              <a:off x="3897253" y="800693"/>
              <a:ext cx="200520" cy="8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BD66F9-8257-4BE5-A38D-DDBD99E330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8613" y="792053"/>
                <a:ext cx="218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07CB29-0259-4901-9B2B-8EB7B695C7AE}"/>
                  </a:ext>
                </a:extLst>
              </p14:cNvPr>
              <p14:cNvContentPartPr/>
              <p14:nvPr/>
            </p14:nvContentPartPr>
            <p14:xfrm>
              <a:off x="3911293" y="922733"/>
              <a:ext cx="321840" cy="54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07CB29-0259-4901-9B2B-8EB7B695C7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2293" y="913733"/>
                <a:ext cx="3394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ED2E2A-723E-4B3D-BC56-CA9871CE8771}"/>
                  </a:ext>
                </a:extLst>
              </p14:cNvPr>
              <p14:cNvContentPartPr/>
              <p14:nvPr/>
            </p14:nvContentPartPr>
            <p14:xfrm>
              <a:off x="4484773" y="689093"/>
              <a:ext cx="448560" cy="48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ED2E2A-723E-4B3D-BC56-CA9871CE87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6133" y="680459"/>
                <a:ext cx="466200" cy="497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CB35DB-1BF0-40A1-890C-3473E4FE2B86}"/>
                  </a:ext>
                </a:extLst>
              </p14:cNvPr>
              <p14:cNvContentPartPr/>
              <p14:nvPr/>
            </p14:nvContentPartPr>
            <p14:xfrm>
              <a:off x="2859733" y="607013"/>
              <a:ext cx="527400" cy="591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CB35DB-1BF0-40A1-890C-3473E4FE2B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1093" y="598013"/>
                <a:ext cx="5450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CC7D4C-C928-41B7-84DB-15C9D8D993FE}"/>
                  </a:ext>
                </a:extLst>
              </p14:cNvPr>
              <p14:cNvContentPartPr/>
              <p14:nvPr/>
            </p14:nvContentPartPr>
            <p14:xfrm>
              <a:off x="7280533" y="705293"/>
              <a:ext cx="96480" cy="377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CC7D4C-C928-41B7-84DB-15C9D8D993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71893" y="696653"/>
                <a:ext cx="1141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C709ADB-1433-4E6D-BE6E-DDF85B55EC99}"/>
                  </a:ext>
                </a:extLst>
              </p14:cNvPr>
              <p14:cNvContentPartPr/>
              <p14:nvPr/>
            </p14:nvContentPartPr>
            <p14:xfrm>
              <a:off x="7729453" y="799613"/>
              <a:ext cx="197640" cy="24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709ADB-1433-4E6D-BE6E-DDF85B55EC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20453" y="790613"/>
                <a:ext cx="215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B780E34-31B3-42FF-8DC6-EF6592354361}"/>
                  </a:ext>
                </a:extLst>
              </p14:cNvPr>
              <p14:cNvContentPartPr/>
              <p14:nvPr/>
            </p14:nvContentPartPr>
            <p14:xfrm>
              <a:off x="7672933" y="935333"/>
              <a:ext cx="253080" cy="20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B780E34-31B3-42FF-8DC6-EF65923543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4293" y="926333"/>
                <a:ext cx="270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86FF0F8-A747-4917-8F73-F2A828D8E854}"/>
                  </a:ext>
                </a:extLst>
              </p14:cNvPr>
              <p14:cNvContentPartPr/>
              <p14:nvPr/>
            </p14:nvContentPartPr>
            <p14:xfrm>
              <a:off x="8285653" y="605213"/>
              <a:ext cx="1140480" cy="489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86FF0F8-A747-4917-8F73-F2A828D8E8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76650" y="596220"/>
                <a:ext cx="1158126" cy="507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EC3D101-5C51-43B4-A789-5705FC270137}"/>
                  </a:ext>
                </a:extLst>
              </p14:cNvPr>
              <p14:cNvContentPartPr/>
              <p14:nvPr/>
            </p14:nvContentPartPr>
            <p14:xfrm>
              <a:off x="6574573" y="721493"/>
              <a:ext cx="516600" cy="457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EC3D101-5C51-43B4-A789-5705FC2701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65573" y="712853"/>
                <a:ext cx="5342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D1924A1-4BA4-46EF-B882-FFF4246739F0}"/>
                  </a:ext>
                </a:extLst>
              </p14:cNvPr>
              <p14:cNvContentPartPr/>
              <p14:nvPr/>
            </p14:nvContentPartPr>
            <p14:xfrm>
              <a:off x="6120973" y="703133"/>
              <a:ext cx="314640" cy="400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1924A1-4BA4-46EF-B882-FFF4246739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11973" y="694133"/>
                <a:ext cx="3322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97F2051-19F1-47A0-99BC-17919D4F519C}"/>
                  </a:ext>
                </a:extLst>
              </p14:cNvPr>
              <p14:cNvContentPartPr/>
              <p14:nvPr/>
            </p14:nvContentPartPr>
            <p14:xfrm>
              <a:off x="9656533" y="790613"/>
              <a:ext cx="168120" cy="35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97F2051-19F1-47A0-99BC-17919D4F51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47893" y="781613"/>
                <a:ext cx="185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2B4E2C9-AF2D-4F71-9B7E-24D69D1B6EED}"/>
                  </a:ext>
                </a:extLst>
              </p14:cNvPr>
              <p14:cNvContentPartPr/>
              <p14:nvPr/>
            </p14:nvContentPartPr>
            <p14:xfrm>
              <a:off x="9603973" y="895013"/>
              <a:ext cx="196920" cy="25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2B4E2C9-AF2D-4F71-9B7E-24D69D1B6E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95333" y="886013"/>
                <a:ext cx="2145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729ABCE-D0D6-4749-BD0B-4A24D814565A}"/>
                  </a:ext>
                </a:extLst>
              </p14:cNvPr>
              <p14:cNvContentPartPr/>
              <p14:nvPr/>
            </p14:nvContentPartPr>
            <p14:xfrm>
              <a:off x="9967573" y="525293"/>
              <a:ext cx="569880" cy="569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729ABCE-D0D6-4749-BD0B-4A24D81456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58933" y="516648"/>
                <a:ext cx="587520" cy="587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EA1E2B9-921E-4669-B13C-72581A667429}"/>
                  </a:ext>
                </a:extLst>
              </p14:cNvPr>
              <p14:cNvContentPartPr/>
              <p14:nvPr/>
            </p14:nvContentPartPr>
            <p14:xfrm>
              <a:off x="4031533" y="1577933"/>
              <a:ext cx="574560" cy="222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EA1E2B9-921E-4669-B13C-72581A6674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22893" y="1569293"/>
                <a:ext cx="5922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4B957EE-C1DE-4181-B147-C7E5C2D91677}"/>
                  </a:ext>
                </a:extLst>
              </p14:cNvPr>
              <p14:cNvContentPartPr/>
              <p14:nvPr/>
            </p14:nvContentPartPr>
            <p14:xfrm>
              <a:off x="2934253" y="1508813"/>
              <a:ext cx="765720" cy="439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4B957EE-C1DE-4181-B147-C7E5C2D916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25253" y="1500173"/>
                <a:ext cx="7833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D54A6F7-B5BC-49E3-B502-EA30BD113362}"/>
                  </a:ext>
                </a:extLst>
              </p14:cNvPr>
              <p14:cNvContentPartPr/>
              <p14:nvPr/>
            </p14:nvContentPartPr>
            <p14:xfrm>
              <a:off x="7385653" y="1357253"/>
              <a:ext cx="551520" cy="385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D54A6F7-B5BC-49E3-B502-EA30BD1133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76653" y="1348605"/>
                <a:ext cx="569160" cy="403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7A9AF5C-2FDD-4EBB-9CAE-17D32D670BA3}"/>
                  </a:ext>
                </a:extLst>
              </p14:cNvPr>
              <p14:cNvContentPartPr/>
              <p14:nvPr/>
            </p14:nvContentPartPr>
            <p14:xfrm>
              <a:off x="6728293" y="1477853"/>
              <a:ext cx="425880" cy="289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7A9AF5C-2FDD-4EBB-9CAE-17D32D670B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19301" y="1468853"/>
                <a:ext cx="443505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3AE60C0-656E-4AD1-BF3D-FA900D7BB26D}"/>
                  </a:ext>
                </a:extLst>
              </p14:cNvPr>
              <p14:cNvContentPartPr/>
              <p14:nvPr/>
            </p14:nvContentPartPr>
            <p14:xfrm>
              <a:off x="6213133" y="1460933"/>
              <a:ext cx="372960" cy="378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3AE60C0-656E-4AD1-BF3D-FA900D7BB26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04133" y="1451924"/>
                <a:ext cx="390600" cy="395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1850A6F-6817-4FC4-AB53-AD50D4C8B0A4}"/>
                  </a:ext>
                </a:extLst>
              </p14:cNvPr>
              <p14:cNvContentPartPr/>
              <p14:nvPr/>
            </p14:nvContentPartPr>
            <p14:xfrm>
              <a:off x="5827213" y="1488653"/>
              <a:ext cx="245160" cy="273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1850A6F-6817-4FC4-AB53-AD50D4C8B0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18226" y="1479665"/>
                <a:ext cx="262774" cy="291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F5A02C5-0D34-4898-A6B8-17F8D2472EF1}"/>
                  </a:ext>
                </a:extLst>
              </p14:cNvPr>
              <p14:cNvContentPartPr/>
              <p14:nvPr/>
            </p14:nvContentPartPr>
            <p14:xfrm>
              <a:off x="3005893" y="2698973"/>
              <a:ext cx="175680" cy="20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F5A02C5-0D34-4898-A6B8-17F8D2472EF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96893" y="2689973"/>
                <a:ext cx="193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1F675B9-7460-4583-B8F6-5CDC10E3162F}"/>
                  </a:ext>
                </a:extLst>
              </p14:cNvPr>
              <p14:cNvContentPartPr/>
              <p14:nvPr/>
            </p14:nvContentPartPr>
            <p14:xfrm>
              <a:off x="3014893" y="2784653"/>
              <a:ext cx="201960" cy="38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1F675B9-7460-4583-B8F6-5CDC10E316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05893" y="2775653"/>
                <a:ext cx="2196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466D655-7244-4AB4-832C-9B95CC60E345}"/>
                  </a:ext>
                </a:extLst>
              </p14:cNvPr>
              <p14:cNvContentPartPr/>
              <p14:nvPr/>
            </p14:nvContentPartPr>
            <p14:xfrm>
              <a:off x="3937573" y="2872853"/>
              <a:ext cx="1152360" cy="74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466D655-7244-4AB4-832C-9B95CC60E3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28933" y="2864213"/>
                <a:ext cx="11700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42C79C0-A549-46BE-B2E0-187CBD780EC9}"/>
                  </a:ext>
                </a:extLst>
              </p14:cNvPr>
              <p14:cNvContentPartPr/>
              <p14:nvPr/>
            </p14:nvContentPartPr>
            <p14:xfrm>
              <a:off x="4520053" y="3030533"/>
              <a:ext cx="352440" cy="263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42C79C0-A549-46BE-B2E0-187CBD780E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11413" y="3021893"/>
                <a:ext cx="370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0A2F0ED-E8DB-4ADD-972D-5E909BB372CB}"/>
                  </a:ext>
                </a:extLst>
              </p14:cNvPr>
              <p14:cNvContentPartPr/>
              <p14:nvPr/>
            </p14:nvContentPartPr>
            <p14:xfrm>
              <a:off x="4395853" y="2394053"/>
              <a:ext cx="864720" cy="398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0A2F0ED-E8DB-4ADD-972D-5E909BB372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87209" y="2385421"/>
                <a:ext cx="882367" cy="416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7CA0FC-E6F4-4EF5-9A0A-48E8D42EEE6B}"/>
                  </a:ext>
                </a:extLst>
              </p14:cNvPr>
              <p14:cNvContentPartPr/>
              <p14:nvPr/>
            </p14:nvContentPartPr>
            <p14:xfrm>
              <a:off x="3988333" y="2438693"/>
              <a:ext cx="260280" cy="276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7CA0FC-E6F4-4EF5-9A0A-48E8D42EEE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79333" y="2430053"/>
                <a:ext cx="2779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BFCE22-93AC-423F-8738-2E1AF00AEC54}"/>
                  </a:ext>
                </a:extLst>
              </p14:cNvPr>
              <p14:cNvContentPartPr/>
              <p14:nvPr/>
            </p14:nvContentPartPr>
            <p14:xfrm>
              <a:off x="2301733" y="2530133"/>
              <a:ext cx="571320" cy="530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BFCE22-93AC-423F-8738-2E1AF00AEC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93093" y="2521487"/>
                <a:ext cx="588960" cy="548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AD3E5C1-5A8C-4621-BC06-017DD6D65B5C}"/>
                  </a:ext>
                </a:extLst>
              </p14:cNvPr>
              <p14:cNvContentPartPr/>
              <p14:nvPr/>
            </p14:nvContentPartPr>
            <p14:xfrm>
              <a:off x="5623453" y="2772773"/>
              <a:ext cx="60480" cy="46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AD3E5C1-5A8C-4621-BC06-017DD6D65B5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14813" y="2763773"/>
                <a:ext cx="78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0CC097B-1C45-4BB6-8B1E-673E5CCFC43C}"/>
                  </a:ext>
                </a:extLst>
              </p14:cNvPr>
              <p14:cNvContentPartPr/>
              <p14:nvPr/>
            </p14:nvContentPartPr>
            <p14:xfrm>
              <a:off x="6179293" y="2310173"/>
              <a:ext cx="1318320" cy="628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0CC097B-1C45-4BB6-8B1E-673E5CCFC4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70293" y="2301533"/>
                <a:ext cx="133596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6A7A924-D92E-4381-BFE5-A1BB4F1FECDE}"/>
                  </a:ext>
                </a:extLst>
              </p14:cNvPr>
              <p14:cNvContentPartPr/>
              <p14:nvPr/>
            </p14:nvContentPartPr>
            <p14:xfrm>
              <a:off x="8737453" y="2063213"/>
              <a:ext cx="1533240" cy="831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6A7A924-D92E-4381-BFE5-A1BB4F1FEC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28453" y="2054569"/>
                <a:ext cx="1550880" cy="848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18B8302-2550-4F18-B196-4B13C3F7554F}"/>
                  </a:ext>
                </a:extLst>
              </p14:cNvPr>
              <p14:cNvContentPartPr/>
              <p14:nvPr/>
            </p14:nvContentPartPr>
            <p14:xfrm>
              <a:off x="8142373" y="2350853"/>
              <a:ext cx="284760" cy="377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18B8302-2550-4F18-B196-4B13C3F755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33744" y="2342213"/>
                <a:ext cx="302378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7A83B1F-AA87-4FB5-8F0C-A22D1DE54BF7}"/>
                  </a:ext>
                </a:extLst>
              </p14:cNvPr>
              <p14:cNvContentPartPr/>
              <p14:nvPr/>
            </p14:nvContentPartPr>
            <p14:xfrm>
              <a:off x="7740253" y="2502773"/>
              <a:ext cx="227520" cy="1256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7A83B1F-AA87-4FB5-8F0C-A22D1DE54B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31253" y="2493773"/>
                <a:ext cx="245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A21BD2C-1FA8-47B0-A792-3C892B7F29E1}"/>
                  </a:ext>
                </a:extLst>
              </p14:cNvPr>
              <p14:cNvContentPartPr/>
              <p14:nvPr/>
            </p14:nvContentPartPr>
            <p14:xfrm>
              <a:off x="7379173" y="3434453"/>
              <a:ext cx="363960" cy="1371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A21BD2C-1FA8-47B0-A792-3C892B7F29E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70533" y="3425813"/>
                <a:ext cx="3816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39D8082-87BB-4CFE-BF63-98A44458038E}"/>
                  </a:ext>
                </a:extLst>
              </p14:cNvPr>
              <p14:cNvContentPartPr/>
              <p14:nvPr/>
            </p14:nvContentPartPr>
            <p14:xfrm>
              <a:off x="2806093" y="4296293"/>
              <a:ext cx="161640" cy="316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39D8082-87BB-4CFE-BF63-98A44458038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97093" y="4287293"/>
                <a:ext cx="1792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3DB305E-1882-4BFB-8440-3678B524C249}"/>
                  </a:ext>
                </a:extLst>
              </p14:cNvPr>
              <p14:cNvContentPartPr/>
              <p14:nvPr/>
            </p14:nvContentPartPr>
            <p14:xfrm>
              <a:off x="2857933" y="4412213"/>
              <a:ext cx="206280" cy="352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3DB305E-1882-4BFB-8440-3678B524C24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48933" y="4403213"/>
                <a:ext cx="223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47F0FFC-E58D-4670-BE3B-326A55D4D4A0}"/>
                  </a:ext>
                </a:extLst>
              </p14:cNvPr>
              <p14:cNvContentPartPr/>
              <p14:nvPr/>
            </p14:nvContentPartPr>
            <p14:xfrm>
              <a:off x="1969813" y="4105493"/>
              <a:ext cx="695880" cy="671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47F0FFC-E58D-4670-BE3B-326A55D4D4A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61173" y="4096493"/>
                <a:ext cx="7135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7AE9E81-B11D-4B50-B9CF-FE193B29762B}"/>
                  </a:ext>
                </a:extLst>
              </p14:cNvPr>
              <p14:cNvContentPartPr/>
              <p14:nvPr/>
            </p14:nvContentPartPr>
            <p14:xfrm>
              <a:off x="3642013" y="4539293"/>
              <a:ext cx="1382040" cy="124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7AE9E81-B11D-4B50-B9CF-FE193B2976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33373" y="4530293"/>
                <a:ext cx="13996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75E96F0-0DB2-4C3D-8376-2A2E2F6AD132}"/>
                  </a:ext>
                </a:extLst>
              </p14:cNvPr>
              <p14:cNvContentPartPr/>
              <p14:nvPr/>
            </p14:nvContentPartPr>
            <p14:xfrm>
              <a:off x="4336453" y="4717133"/>
              <a:ext cx="454320" cy="2307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75E96F0-0DB2-4C3D-8376-2A2E2F6AD1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27453" y="4708133"/>
                <a:ext cx="4719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FA274B8-B6A3-483E-B078-E85D7B69766E}"/>
                  </a:ext>
                </a:extLst>
              </p14:cNvPr>
              <p14:cNvContentPartPr/>
              <p14:nvPr/>
            </p14:nvContentPartPr>
            <p14:xfrm>
              <a:off x="3850093" y="3679973"/>
              <a:ext cx="982080" cy="595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FA274B8-B6A3-483E-B078-E85D7B69766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41096" y="3670973"/>
                <a:ext cx="999714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84406B3-D74D-46A3-AC01-35395B414037}"/>
                  </a:ext>
                </a:extLst>
              </p14:cNvPr>
              <p14:cNvContentPartPr/>
              <p14:nvPr/>
            </p14:nvContentPartPr>
            <p14:xfrm>
              <a:off x="3832813" y="4324013"/>
              <a:ext cx="377280" cy="153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84406B3-D74D-46A3-AC01-35395B41403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24173" y="4315034"/>
                <a:ext cx="394920" cy="170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436F2AC-74EE-4A9F-AA05-996BDB668F4A}"/>
                  </a:ext>
                </a:extLst>
              </p14:cNvPr>
              <p14:cNvContentPartPr/>
              <p14:nvPr/>
            </p14:nvContentPartPr>
            <p14:xfrm>
              <a:off x="7648813" y="4044653"/>
              <a:ext cx="142920" cy="501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436F2AC-74EE-4A9F-AA05-996BDB668F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39813" y="4036013"/>
                <a:ext cx="1605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0551A95-2C09-4CF2-8D45-369094F54AA5}"/>
                  </a:ext>
                </a:extLst>
              </p14:cNvPr>
              <p14:cNvContentPartPr/>
              <p14:nvPr/>
            </p14:nvContentPartPr>
            <p14:xfrm>
              <a:off x="6720733" y="4124573"/>
              <a:ext cx="706680" cy="504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0551A95-2C09-4CF2-8D45-369094F54AA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11738" y="4115933"/>
                <a:ext cx="724311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EDCB9B2-3B5C-4FE9-ABA6-817708613595}"/>
                  </a:ext>
                </a:extLst>
              </p14:cNvPr>
              <p14:cNvContentPartPr/>
              <p14:nvPr/>
            </p14:nvContentPartPr>
            <p14:xfrm>
              <a:off x="6164533" y="4192253"/>
              <a:ext cx="327960" cy="3780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EDCB9B2-3B5C-4FE9-ABA6-8177086135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55533" y="4183613"/>
                <a:ext cx="3456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4DC17E7-33BE-4B3A-8446-2142EA0B52DE}"/>
                  </a:ext>
                </a:extLst>
              </p14:cNvPr>
              <p14:cNvContentPartPr/>
              <p14:nvPr/>
            </p14:nvContentPartPr>
            <p14:xfrm>
              <a:off x="1694773" y="5384573"/>
              <a:ext cx="358920" cy="1450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4DC17E7-33BE-4B3A-8446-2142EA0B52D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86133" y="5375933"/>
                <a:ext cx="376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77EE4DC-C7F8-4F80-865B-5060219C47D4}"/>
                  </a:ext>
                </a:extLst>
              </p14:cNvPr>
              <p14:cNvContentPartPr/>
              <p14:nvPr/>
            </p14:nvContentPartPr>
            <p14:xfrm>
              <a:off x="2265733" y="5364053"/>
              <a:ext cx="237960" cy="285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77EE4DC-C7F8-4F80-865B-5060219C47D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57093" y="5355413"/>
                <a:ext cx="2556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F14337B-D718-4870-BB2F-7470B59ADA5C}"/>
                  </a:ext>
                </a:extLst>
              </p14:cNvPr>
              <p14:cNvContentPartPr/>
              <p14:nvPr/>
            </p14:nvContentPartPr>
            <p14:xfrm>
              <a:off x="2658853" y="5275493"/>
              <a:ext cx="5400" cy="20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F14337B-D718-4870-BB2F-7470B59ADA5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50213" y="5266853"/>
                <a:ext cx="23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D1B2314-E919-464D-9118-CFB0B80B0DEC}"/>
                  </a:ext>
                </a:extLst>
              </p14:cNvPr>
              <p14:cNvContentPartPr/>
              <p14:nvPr/>
            </p14:nvContentPartPr>
            <p14:xfrm>
              <a:off x="3599173" y="5155613"/>
              <a:ext cx="1231560" cy="5731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D1B2314-E919-464D-9118-CFB0B80B0D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90173" y="5146973"/>
                <a:ext cx="124920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FDD243D-FECD-41D4-9724-4E9ED58153D5}"/>
                  </a:ext>
                </a:extLst>
              </p14:cNvPr>
              <p14:cNvContentPartPr/>
              <p14:nvPr/>
            </p14:nvContentPartPr>
            <p14:xfrm>
              <a:off x="2634733" y="5350013"/>
              <a:ext cx="732240" cy="148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FDD243D-FECD-41D4-9724-4E9ED58153D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25737" y="5341013"/>
                <a:ext cx="749871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5E5109C-F7E3-49C3-8A11-BA5DA5B5AAB7}"/>
                  </a:ext>
                </a:extLst>
              </p14:cNvPr>
              <p14:cNvContentPartPr/>
              <p14:nvPr/>
            </p14:nvContentPartPr>
            <p14:xfrm>
              <a:off x="935893" y="5153093"/>
              <a:ext cx="536040" cy="4698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5E5109C-F7E3-49C3-8A11-BA5DA5B5AAB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6893" y="5144453"/>
                <a:ext cx="5536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904239C-75CA-40EC-81D5-0809E389689B}"/>
                  </a:ext>
                </a:extLst>
              </p14:cNvPr>
              <p14:cNvContentPartPr/>
              <p14:nvPr/>
            </p14:nvContentPartPr>
            <p14:xfrm>
              <a:off x="7283773" y="5081813"/>
              <a:ext cx="410760" cy="2642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904239C-75CA-40EC-81D5-0809E389689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75133" y="5072813"/>
                <a:ext cx="4284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E2345B9-BECE-484E-A314-50AC5A9DF0FF}"/>
                  </a:ext>
                </a:extLst>
              </p14:cNvPr>
              <p14:cNvContentPartPr/>
              <p14:nvPr/>
            </p14:nvContentPartPr>
            <p14:xfrm>
              <a:off x="1398493" y="5822333"/>
              <a:ext cx="2008440" cy="3542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E2345B9-BECE-484E-A314-50AC5A9DF0F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89851" y="5813342"/>
                <a:ext cx="2026083" cy="371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25E9FC9-78FD-4B64-A90E-3F42014D1B31}"/>
                  </a:ext>
                </a:extLst>
              </p14:cNvPr>
              <p14:cNvContentPartPr/>
              <p14:nvPr/>
            </p14:nvContentPartPr>
            <p14:xfrm>
              <a:off x="9061813" y="4990373"/>
              <a:ext cx="1398600" cy="3409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25E9FC9-78FD-4B64-A90E-3F42014D1B3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053173" y="4981724"/>
                <a:ext cx="1416240" cy="358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59473D9-1791-4AB2-B8F9-5CF44C25AA5B}"/>
                  </a:ext>
                </a:extLst>
              </p14:cNvPr>
              <p14:cNvContentPartPr/>
              <p14:nvPr/>
            </p14:nvContentPartPr>
            <p14:xfrm>
              <a:off x="7843213" y="5156693"/>
              <a:ext cx="1002240" cy="4334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59473D9-1791-4AB2-B8F9-5CF44C25AA5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34570" y="5148053"/>
                <a:ext cx="1019886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922861B-DF4B-4F0E-AF9E-2A6B3583A781}"/>
                  </a:ext>
                </a:extLst>
              </p14:cNvPr>
              <p14:cNvContentPartPr/>
              <p14:nvPr/>
            </p14:nvContentPartPr>
            <p14:xfrm>
              <a:off x="6398893" y="5160293"/>
              <a:ext cx="666360" cy="1738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922861B-DF4B-4F0E-AF9E-2A6B3583A7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89893" y="5151653"/>
                <a:ext cx="684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1845580-63D7-407D-8990-3B5868C8BD05}"/>
                  </a:ext>
                </a:extLst>
              </p14:cNvPr>
              <p14:cNvContentPartPr/>
              <p14:nvPr/>
            </p14:nvContentPartPr>
            <p14:xfrm>
              <a:off x="5047453" y="5127173"/>
              <a:ext cx="1152720" cy="3182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1845580-63D7-407D-8990-3B5868C8BD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38810" y="5118173"/>
                <a:ext cx="1170366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BF98311-DA05-4619-AC88-05003F330DB3}"/>
                  </a:ext>
                </a:extLst>
              </p14:cNvPr>
              <p14:cNvContentPartPr/>
              <p14:nvPr/>
            </p14:nvContentPartPr>
            <p14:xfrm>
              <a:off x="7959133" y="3052493"/>
              <a:ext cx="4134960" cy="18064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BF98311-DA05-4619-AC88-05003F330DB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50134" y="3043493"/>
                <a:ext cx="4152598" cy="18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77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8702CEB9-CF96-454D-933B-71DF3F8E1158}"/>
                  </a:ext>
                </a:extLst>
              </p14:cNvPr>
              <p14:cNvContentPartPr/>
              <p14:nvPr/>
            </p14:nvContentPartPr>
            <p14:xfrm>
              <a:off x="620173" y="448973"/>
              <a:ext cx="11253960" cy="591372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8702CEB9-CF96-454D-933B-71DF3F8E11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533" y="440332"/>
                <a:ext cx="11271601" cy="59313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02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150</cp:revision>
  <dcterms:created xsi:type="dcterms:W3CDTF">2024-02-13T12:17:49Z</dcterms:created>
  <dcterms:modified xsi:type="dcterms:W3CDTF">2024-05-04T06:00:41Z</dcterms:modified>
</cp:coreProperties>
</file>