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4T05:59:4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51 876 0 0,'0'5'1536'0'0,"0"1"-264"0"0,0-1-188 0 0,2-1-143 0 0,0 1-97 0 0,0-2-180 0 0,3-1-160 0 0,-3-2-236 0 0,3-2-132 0 0,2-1-268 0 0,16-2 16 0 0,-3-4-540 0 0,-1-4-652 0 0,4 1-109 0 0,2-6 69 0 0,2 0-8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75 1212 0 0,'0'0'327'0'0,"3"-3"-32"0"0,49-68 1717 0 0,-52 133-583 0 0,-1 53-695 0 0,5 0 0 0 0,5-1 0 0 0,12 42-734 0 0,25 41-770 0 0,-45-195 185 0 0,-5 7-2857 0 0,-12-5 1974 0 0</inkml:trace>
  <inkml:trace contextRef="#ctx0" brushRef="#br0" timeOffset="845.401">1 58 1148 0 0,'40'-14'1716'0'0,"355"-10"-255"0"0,80 21-1584 0 0,-473 3 109 0 0,-2 0-6 0 0,0 0 11 0 0,0-3 102 0 0,-19 71 235 0 0,-15 287 808 0 0,-1-141-137 0 0,34-203-418 0 0,7-57-508 0 0,0 23-57 0 0,2 0 0 0 0,1 0 0 0 0,1 0 0 0 0,0 1 0 0 0,2 1 0 0 0,1 0 0 0 0,0 1 0 0 0,2 0 0 0 0,0 1 0 0 0,1 0 0 0 0,1 1 0 0 0,17-13-16 0 0,5 9-189 0 0,-37 21 121 0 0,9 4-72 0 0,-6 4 138 0 0,0 0 0 0 0,0 0 0 0 0,-1 1 0 0 0,0-1 1 0 0,0 1-1 0 0,-1 0 0 0 0,0 0 0 0 0,0 0 0 0 0,-1 1 0 0 0,0-1 0 0 0,-1 1 0 0 0,1-1 0 0 0,-2 1 1 0 0,1-1-1 0 0,-1 1 0 0 0,-1 0 0 0 0,1-1 0 0 0,-3 8 2 0 0,4 30-19 0 0,-1-36 0 0 0,0 0-1 0 0,0 1 0 0 0,1-1 0 0 0,0 0 0 0 0,1 0 0 0 0,0 0 1 0 0,1 0-1 0 0,0 0 0 0 0,0 0 0 0 0,1 0 0 0 0,1-1 1 0 0,-1 0-1 0 0,2 0 0 0 0,-1 0 0 0 0,1-1 0 0 0,0 0 1 0 0,6 5 19 0 0,41 11-4535 0 0,-52-24 3171 0 0</inkml:trace>
  <inkml:trace contextRef="#ctx0" brushRef="#br0" timeOffset="1643.855">1263 588 916 0 0,'58'27'3672'0'0,"-48"-24"-3522"0"0,1-1 0 0 0,-1-1 0 0 0,0 0 0 0 0,1 0 1 0 0,-1-1-1 0 0,0-1 0 0 0,1 1 0 0 0,-1-2 0 0 0,0 1 1 0 0,0-1-1 0 0,0-1 0 0 0,9-3-150 0 0,43-9 121 0 0,-43 13-130 0 0,-1-1 1 0 0,1-1 0 0 0,-1-1 0 0 0,0 0 0 0 0,0-1 0 0 0,-1-1 0 0 0,0-1 0 0 0,0 0-1 0 0,-1-1 1 0 0,0-1 0 0 0,0-1 0 0 0,-1 0 0 0 0,-1-1 0 0 0,0 0 0 0 0,3-5 8 0 0,-16 15-4 0 0,1 0 0 0 0,-1 0 1 0 0,0 0-1 0 0,0 0 0 0 0,-1 0 1 0 0,1 0-1 0 0,0 0 1 0 0,-1-1-1 0 0,1 1 0 0 0,-1 0 1 0 0,0 0-1 0 0,0-1 0 0 0,0 1 1 0 0,0 0-1 0 0,0-1 0 0 0,0 1 1 0 0,-1 0-1 0 0,1 0 1 0 0,-1-1-1 0 0,1 1 0 0 0,-1 0 1 0 0,0 0-1 0 0,0 0 0 0 0,0 0 1 0 0,0 0-1 0 0,0 0 0 0 0,-1 0 1 0 0,1 0-1 0 0,-1 0 1 0 0,1 1-1 0 0,-1-1 0 0 0,1 0 1 0 0,-1 1-1 0 0,0-1 0 0 0,0 1 1 0 0,0 0-1 0 0,0 0 1 0 0,0 0-1 0 0,0 0 0 0 0,0 0 1 0 0,0 0-1 0 0,-2 0 4 0 0,-102-31-115 0 0,-118 40 461 0 0,216-6-331 0 0,-1-1 0 0 0,1 2 0 0 0,-1-1-1 0 0,1 1 1 0 0,0 0 0 0 0,0 1 0 0 0,0 0-1 0 0,0 0 1 0 0,0 1 0 0 0,1 0 0 0 0,0 0 0 0 0,0 1-1 0 0,1-1 1 0 0,-1 2 0 0 0,1-1 0 0 0,1 1-1 0 0,-1 0 1 0 0,1 0 0 0 0,0 0 0 0 0,1 1 0 0 0,-1 0-1 0 0,2-1 1 0 0,-1 2 0 0 0,0 2-15 0 0,3-6 11 0 0,0 0-1 0 0,0 0 1 0 0,1 0-1 0 0,0 0 1 0 0,0 0 0 0 0,0 0-1 0 0,0 0 1 0 0,1-1-1 0 0,0 1 1 0 0,0 0 0 0 0,0 0-1 0 0,1 0 1 0 0,-1-1-1 0 0,1 1 1 0 0,0-1 0 0 0,1 1-1 0 0,-1-1 1 0 0,1 0-1 0 0,0 0 1 0 0,0 0 0 0 0,0 0-1 0 0,0 0 1 0 0,1-1-1 0 0,0 1 1 0 0,-1-1 0 0 0,1 0-1 0 0,0 0 1 0 0,1-1-1 0 0,-1 1 1 0 0,0-1 0 0 0,1 0-1 0 0,1 1-10 0 0,157 48-332 0 0,-31-41-2845 0 0,-99-10 1741 0 0</inkml:trace>
  <inkml:trace contextRef="#ctx0" brushRef="#br0" timeOffset="2252.823">1922 642 1028 0 0,'15'-3'216'0'0,"-1"0"-1"0"0,0-1 1 0 0,0 0 0 0 0,-1-1-1 0 0,1-1 1 0 0,-1 0 0 0 0,0-1-1 0 0,-1 0 1 0 0,0-1 0 0 0,0-1-1 0 0,0 0 1 0 0,-1 0-1 0 0,-1-1 1 0 0,1 0 0 0 0,-2-1-1 0 0,3-4-215 0 0,-11 13 3 0 0,0-1 0 0 0,0 0-1 0 0,0 1 1 0 0,0-1-1 0 0,-1 0 1 0 0,0 1 0 0 0,1-1-1 0 0,-1 0 1 0 0,0 0 0 0 0,0 1-1 0 0,-1-1 1 0 0,1 0-1 0 0,-1 0 1 0 0,1 1 0 0 0,-1-1-1 0 0,0 0 1 0 0,0 1-1 0 0,0-1 1 0 0,0 1 0 0 0,0-1-1 0 0,-1 1 1 0 0,1 0-1 0 0,-1-1 1 0 0,1 1 0 0 0,-1 0-1 0 0,0 0 1 0 0,0 0 0 0 0,0 0-1 0 0,0 0 1 0 0,0 1-1 0 0,-1-1 1 0 0,1 1 0 0 0,0-1-1 0 0,-1 1 1 0 0,1 0-1 0 0,-1 0 1 0 0,1 0 0 0 0,-1 0-1 0 0,-1 0-2 0 0,-109-28 63 0 0,104 29-78 0 0,-24 0-120 0 0,49-5 13 0 0,164-42-51 0 0,-175 45 171 0 0,-1-1 0 0 0,1 1 0 0 0,-1 0 1 0 0,1 1-1 0 0,0-1 0 0 0,0 1 0 0 0,0 0 0 0 0,0 0 1 0 0,0 0-1 0 0,0 1 0 0 0,0-1 0 0 0,0 1 1 0 0,0 1-1 0 0,0-1 0 0 0,0 1 0 0 0,0-1 0 0 0,0 2 1 0 0,0-1-1 0 0,0 0 0 0 0,-1 1 0 0 0,1 0 0 0 0,0 0 1 0 0,-1 0-1 0 0,0 1 0 0 0,1 0 0 0 0,-1 0 1 0 0,0 0-1 0 0,0 0 0 0 0,-1 0 0 0 0,1 1 0 0 0,0 0 1 0 0,-1-1-1 0 0,0 1 0 0 0,0 1 0 0 0,0-1 1 0 0,-1 0-1 0 0,0 1 0 0 0,1-1 0 0 0,-2 1 0 0 0,2 3 2 0 0,8 155 119 0 0,41-122-2300 0 0,-44-41 1105 0 0</inkml:trace>
  <inkml:trace contextRef="#ctx0" brushRef="#br0" timeOffset="2660.069">2817 468 888 0 0,'74'-91'1241'0'0,"-75"86"-1202"0"0,0 0 1 0 0,-1 0-1 0 0,0-1 1 0 0,1 1-1 0 0,-2 0 1 0 0,1 1-1 0 0,-1-1 0 0 0,1 0 1 0 0,-1 1-1 0 0,0-1 1 0 0,-1 1-1 0 0,1 0 1 0 0,-1 0-1 0 0,0 0 1 0 0,0 1-1 0 0,0-1 1 0 0,0 1-1 0 0,-1 0 0 0 0,1 0 1 0 0,-1 1-1 0 0,0-1 1 0 0,0 1-1 0 0,0 0 1 0 0,0 0-1 0 0,0 1 1 0 0,0-1-1 0 0,-1 1 0 0 0,1 0 1 0 0,0 1-1 0 0,-1-1 1 0 0,1 1-1 0 0,0 0 1 0 0,-1 1-1 0 0,1-1 1 0 0,-4 2-40 0 0,-3-2 59 0 0,0 2 0 0 0,0-1 0 0 0,0 2 1 0 0,0 0-1 0 0,0 0 0 0 0,0 1 0 0 0,1 0 1 0 0,0 1-1 0 0,0 0 0 0 0,0 1 0 0 0,1 1 0 0 0,-1-1 1 0 0,1 1-1 0 0,1 1 0 0 0,0 0 0 0 0,0 0 1 0 0,0 1-1 0 0,1 0 0 0 0,0 1 0 0 0,1 0 1 0 0,0 0-1 0 0,1 0 0 0 0,0 1 0 0 0,1 0 1 0 0,0 0-1 0 0,-1 3-59 0 0,7-5-28 0 0,0 0 0 0 0,1-1 0 0 0,0 1 0 0 0,0 0 0 0 0,1 0 0 0 0,0-1-1 0 0,0 0 1 0 0,1 1 0 0 0,0-1 0 0 0,1-1 0 0 0,0 1 0 0 0,0-1 0 0 0,0 1 0 0 0,1-2 0 0 0,0 1 0 0 0,1-1 0 0 0,-1 1 0 0 0,1-2 0 0 0,0 1 0 0 0,1-1 0 0 0,-1 0 0 0 0,1-1 0 0 0,0 1 0 0 0,0-2 0 0 0,0 1 0 0 0,1-1 0 0 0,0 0-1 0 0,-1-1 1 0 0,1 0 0 0 0,0 0 28 0 0,21 0-960 0 0,-12-2-276 0 0</inkml:trace>
  <inkml:trace contextRef="#ctx0" brushRef="#br0" timeOffset="2941.543">3235 55 1356 0 0,'-7'1'110'0'0,"1"0"0"0"0,0 1-1 0 0,0 0 1 0 0,0 0 0 0 0,0 1 0 0 0,0-1-1 0 0,0 1 1 0 0,1 0 0 0 0,-1 1-1 0 0,1-1 1 0 0,0 1 0 0 0,0 0 0 0 0,0 1-1 0 0,1-1 1 0 0,0 1 0 0 0,-1 0 0 0 0,2 0-1 0 0,-1 0 1 0 0,0 0 0 0 0,1 1 0 0 0,0-1-1 0 0,1 1 1 0 0,-1 0 0 0 0,1 0-1 0 0,0 0 1 0 0,0 0 0 0 0,1 1 0 0 0,0-1-1 0 0,-1 4-109 0 0,0 16 179 0 0,0 1-1 0 0,1-1 0 0 0,2 1 1 0 0,1-1-1 0 0,1 0 0 0 0,1 0 1 0 0,7 25-179 0 0,-2-5 117 0 0,32 249 651 0 0,-41-285-833 0 0,-1 1 1 0 0,0 0-1 0 0,0-1 1 0 0,-1 1-1 0 0,-1 0 1 0 0,0-1-1 0 0,0 0 1 0 0,-1 0-1 0 0,0 0 0 0 0,0 0 1 0 0,-2-1-1 0 0,1 1 1 0 0,-1-1-1 0 0,0-1 1 0 0,-1 1-1 0 0,0-1 1 0 0,0 0-1 0 0,-1 0 1 0 0,0-1-1 0 0,0 0 0 0 0,-1-1 1 0 0,0 0-1 0 0,0 0 1 0 0,0-1-1 0 0,-1 0 1 0 0,1 0-1 0 0,-9 1 65 0 0,-39-20-2017 0 0,28-3 749 0 0</inkml:trace>
  <inkml:trace contextRef="#ctx0" brushRef="#br0" timeOffset="3550.794">2779 453 1076 0 0,'-24'0'236'0'0,"-24"15"32"0"0,30-13-92 0 0,5-2-12 0 0,1 0-176 0 0,-1 0-248 0 0,5 0-184 0 0</inkml:trace>
  <inkml:trace contextRef="#ctx0" brushRef="#br0" timeOffset="4536.243">2955 440 1424 0 0,'65'-18'2885'0'0,"81"0"-3528"0"0,1 6 1 0 0,0 7-1 0 0,4 6 643 0 0,-147-1-39 0 0,-2 0 63 0 0,-2 0 20 0 0,-1 0-29 0 0,0 1 0 0 0,1-1 1 0 0,-1 0-1 0 0,0 0 1 0 0,1 0-1 0 0,-1-1 1 0 0,0 1-1 0 0,1 0 1 0 0,-1 0-1 0 0,0 0 1 0 0,1 0-1 0 0,-1-1 0 0 0,1 1 1 0 0,-1 0-1 0 0,0-1 1 0 0,1 1-1 0 0,-1 0 1 0 0,1-1-1 0 0,-1 1 1 0 0,1-1-1 0 0,-1 1 1 0 0,1 0-1 0 0,-1-1 0 0 0,1 0 1 0 0,-1 1-1 0 0,1-1 1 0 0,0 1-1 0 0,-1-1 1 0 0,1 1-1 0 0,0-1 1 0 0,0 0-1 0 0,-1 1 1 0 0,1-1-1 0 0,0 0 0 0 0,0 1 1 0 0,0-1-1 0 0,0 0 1 0 0,0 1-1 0 0,0-1 1 0 0,0 0-1 0 0,0 1 1 0 0,0-1-1 0 0,0 0 1 0 0,0 1-1 0 0,0-1 0 0 0,0 0 1 0 0,1 1-1 0 0,-1-1 1 0 0,0 0-1 0 0,0 1 1 0 0,1-1-1 0 0,-1 1 1 0 0,0-1-1 0 0,1 1 1 0 0,-1-1-1 0 0,1 1 0 0 0,-1-1 1 0 0,1 1-1 0 0,-1-1 1 0 0,1 1-1 0 0,0-1-15 0 0,-20 3 76 0 0,1 0-1 0 0,-1 1 1 0 0,1 1 0 0 0,0 1-1 0 0,0 1 1 0 0,1 0-1 0 0,-1 1 1 0 0,2 1-1 0 0,-1 1 1 0 0,1 0-1 0 0,0 1 1 0 0,1 1 0 0 0,0 0-1 0 0,1 1 1 0 0,-9 9-76 0 0,23-19 11 0 0,0-1 0 0 0,0 1 0 0 0,0 0 1 0 0,0-1-1 0 0,0 1 0 0 0,0-1 0 0 0,0 1 1 0 0,1-1-1 0 0,-1 1 0 0 0,1-1 0 0 0,-1 1 0 0 0,1-1 1 0 0,-1 1-1 0 0,1-1 0 0 0,0 0 0 0 0,0 1 1 0 0,-1-1-1 0 0,1 0 0 0 0,0 0 0 0 0,0 1 0 0 0,0-1 1 0 0,1 0-1 0 0,-1 0 0 0 0,0 0 0 0 0,0 0 1 0 0,0-1-1 0 0,1 1 0 0 0,-1 0 0 0 0,1 0 0 0 0,-1-1 1 0 0,0 1-1 0 0,1-1 0 0 0,-1 1 0 0 0,1-1 1 0 0,-1 0-1 0 0,1 1 0 0 0,0-1 0 0 0,-1 0 0 0 0,1 0 1 0 0,-1 0-1 0 0,1 0 0 0 0,-1 0 0 0 0,1-1 1 0 0,-1 1-1 0 0,1 0 0 0 0,-1-1 0 0 0,1 1 0 0 0,-1-1 1 0 0,1 0-1 0 0,-1 1 0 0 0,0-1 0 0 0,1 0 1 0 0,-1 0-1 0 0,0 0 0 0 0,0 0 0 0 0,1 0 0 0 0,-1 0 1 0 0,0 0-1 0 0,0 0 0 0 0,0-1-11 0 0,260-135-87 0 0,-258 134 78 0 0,1 1 0 0 0,0 0-1 0 0,0 0 1 0 0,0 0-1 0 0,0 1 1 0 0,1 0-1 0 0,-1-1 1 0 0,0 1 0 0 0,1 1-1 0 0,-1-1 1 0 0,0 1-1 0 0,1 0 1 0 0,-1 0-1 0 0,1 0 1 0 0,-1 0 0 0 0,0 1-1 0 0,1-1 1 0 0,-1 1-1 0 0,0 1 1 0 0,1-1-1 0 0,-1 0 1 0 0,0 1 0 0 0,0 0-1 0 0,0 0 1 0 0,0 0-1 0 0,-1 1 1 0 0,1-1-1 0 0,0 1 1 0 0,-1 0 0 0 0,0 0-1 0 0,0 0 1 0 0,0 0-1 0 0,0 1 1 0 0,0-1-1 0 0,2 4 10 0 0,44 95 102 0 0,-49-101-31 0 0,0-1-8 0 0,-18 19 1449 0 0,16-23-1451 0 0,0 0 0 0 0,1 0 0 0 0,-1 0 0 0 0,1 0 0 0 0,-1-1 0 0 0,1 1 0 0 0,1 0-1 0 0,-1-1 1 0 0,1 1 0 0 0,-1-1 0 0 0,1 1 0 0 0,0-1 0 0 0,1 1 0 0 0,-1-1 0 0 0,1 1 0 0 0,0-1 0 0 0,0 1 0 0 0,0 0 0 0 0,1-1 0 0 0,0 1 0 0 0,0 0 0 0 0,0 0 0 0 0,0 0-1 0 0,0 0 1 0 0,2-1-61 0 0,8-14-308 0 0,2 1 0 0 0,-1 1 0 0 0,2 0 0 0 0,0 1-1 0 0,1 0 1 0 0,1 1 0 0 0,1 1 0 0 0,7-4 308 0 0,30-27-2384 0 0,-33 28 1488 0 0</inkml:trace>
  <inkml:trace contextRef="#ctx0" brushRef="#br0" timeOffset="5037.256">4230 450 1756 0 0,'42'-8'459'0'0,"-1"-2"0"0"0,0-2 0 0 0,0-2 0 0 0,-1-1 0 0 0,-1-2 0 0 0,17-11-459 0 0,-57 27 14 0 0,1 1 0 0 0,-1 0 0 0 0,0 0 1 0 0,1-1-1 0 0,-1 1 0 0 0,1 0 0 0 0,-1-1 0 0 0,0 1 0 0 0,1 0 1 0 0,-1-1-1 0 0,1 1 0 0 0,-1-1 0 0 0,1 1 0 0 0,-1-1 1 0 0,1 1-1 0 0,0-1 0 0 0,-1 1 0 0 0,1-1 0 0 0,-1 0 1 0 0,1 1-1 0 0,0-1 0 0 0,0 1 0 0 0,-1-1 0 0 0,1 0 1 0 0,0 1-1 0 0,0-1 0 0 0,0 0 0 0 0,0 1 0 0 0,0-1 0 0 0,0 0 1 0 0,0 0-1 0 0,0 1 0 0 0,0-1 0 0 0,0 0 0 0 0,0 1 1 0 0,0-1-1 0 0,0 0 0 0 0,1 1 0 0 0,-1-1 0 0 0,0 0 1 0 0,0 1-1 0 0,1-1 0 0 0,-1 1 0 0 0,0-1 0 0 0,1 0 1 0 0,-1 1-1 0 0,1-1 0 0 0,-1 1 0 0 0,1-1 0 0 0,-1 1 1 0 0,1 0-1 0 0,-1-1 0 0 0,1 1 0 0 0,-1-1 0 0 0,1 1 0 0 0,0 0 1 0 0,-1-1-1 0 0,1 1 0 0 0,0 0 0 0 0,-1 0 0 0 0,1 0 1 0 0,0-1-15 0 0,-62-4 327 0 0,59 5-308 0 0,-29-2 152 0 0,-1 2 1 0 0,1 1-1 0 0,-1 2 0 0 0,1 1 1 0 0,0 1-1 0 0,0 2 0 0 0,1 1 1 0 0,0 1-1 0 0,-10 5-171 0 0,37-13 14 0 0,0 0-1 0 0,0 0 1 0 0,0 0-1 0 0,0 0 1 0 0,1 0 0 0 0,-1 1-1 0 0,0-1 1 0 0,1 1-1 0 0,-1 0 1 0 0,1 0 0 0 0,-1 0-1 0 0,1 0 1 0 0,0 0-1 0 0,0 0 1 0 0,0 1 0 0 0,0-1-1 0 0,0 1 1 0 0,1-1-1 0 0,-1 1 1 0 0,1 0 0 0 0,0-1-1 0 0,-1 1 1 0 0,1 0-1 0 0,1 0 1 0 0,-1 0 0 0 0,0 0-1 0 0,1 0 1 0 0,-1 0-1 0 0,1 0 1 0 0,0 0 0 0 0,0 0-1 0 0,0 1 1 0 0,0-1-1 0 0,1 0 1 0 0,-1 0-14 0 0,12 7-234 0 0,0 0 0 0 0,1 0-1 0 0,-1-2 1 0 0,2 1 0 0 0,-1-2 0 0 0,1 0-1 0 0,0 0 1 0 0,1-2 0 0 0,0 1 0 0 0,-1-2-1 0 0,2 0 1 0 0,-1-1 0 0 0,0 0 0 0 0,1-1-1 0 0,-1-1 1 0 0,1-1 0 0 0,-1 0 0 0 0,1-1-1 0 0,7-1 235 0 0,-16 2-254 0 0,23 0-1279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3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1708 0 0,'25'4'3438'0'0,"-17"9"-3248"0"0,0 0 1 0 0,-1 1-1 0 0,0 0 1 0 0,-2 0-1 0 0,1 0 1 0 0,-2 1 0 0 0,0 0-1 0 0,0 0 1 0 0,-1 0-1 0 0,-1 0 1 0 0,-1 1-1 0 0,0-1 1 0 0,-1 1-1 0 0,-1-1 1 0 0,-2 11-191 0 0,3-2 405 0 0,-51 212 1912 0 0,51-234-2392 0 0,1-1-1 0 0,0 0 0 0 0,-1 0 1 0 0,1 0-1 0 0,0 0 0 0 0,0 0 1 0 0,0 0-1 0 0,0 0 0 0 0,0 0 1 0 0,0 0-1 0 0,0-1 0 0 0,0 1 1 0 0,0 0-1 0 0,0-1 0 0 0,0 1 1 0 0,0 0-1 0 0,1-1 1 0 0,-1 0-1 0 0,0 1 0 0 0,0-1 1 0 0,1 0-1 0 0,-1 1 0 0 0,0-1 1 0 0,1 0-1 0 0,-1 0 0 0 0,0 0 1 0 0,1 0-1 0 0,-1 0 0 0 0,0-1 1 0 0,1 1-1 0 0,-1 0 0 0 0,0 0 1 0 0,0-1-1 0 0,1 1 0 0 0,-1-1 1 0 0,0 1-1 0 0,0-1 0 0 0,0 0 1 0 0,0 0-1 0 0,0 1 0 0 0,0-1 1 0 0,0 0-1 0 0,0 0 0 0 0,0 0 1 0 0,0 0-1 0 0,0 0 1 0 0,0 0-1 0 0,-1 0 0 0 0,1 0 1 0 0,0 0-1 0 0,-1 0 0 0 0,1-1 1 0 0,0 1 75 0 0,49-81-3803 0 0,-37 50 2681 0 0</inkml:trace>
  <inkml:trace contextRef="#ctx0" brushRef="#br0" timeOffset="249.524">113 48 2320 0 0,'-61'-48'6681'0'0,"84"84"-10443"0"0,1 1 1217 0 0,-12-18 1291 0 0</inkml:trace>
  <inkml:trace contextRef="#ctx0" brushRef="#br0" timeOffset="654.011">242 655 1228 0 0,'10'37'4889'0'0,"57"-170"-1974"0"0,-53 92-3378 0 0,-1 0 0 0 0,-2-2 0 0 0,-2 1 0 0 0,-2-1 1 0 0,-2 0-1 0 0,0-35 463 0 0,-29 6-1503 0 0,23 71 1323 0 0,1 1 32 0 0</inkml:trace>
  <inkml:trace contextRef="#ctx0" brushRef="#br0" timeOffset="903.971">365 155 4564 0 0,'168'126'536'0'0,"-155"-118"-433"0"0,-2 0 1 0 0,1 1-1 0 0,-1 1 1 0 0,-1 0 0 0 0,0 0-1 0 0,0 1 1 0 0,-1 1-1 0 0,0-1 1 0 0,-1 1-1 0 0,0 1 1 0 0,-1 0-1 0 0,-1 0 1 0 0,0 0-1 0 0,0 1 1 0 0,-2-1-1 0 0,1 1 1 0 0,-2 0 0 0 0,0 1-1 0 0,-1-1 1 0 0,1 8-104 0 0,-7-8 49 0 0,0 0-1 0 0,-1 1 1 0 0,0-2 0 0 0,-1 1 0 0 0,0-1 0 0 0,-1 0 0 0 0,-1 0 0 0 0,0 0 0 0 0,-1-1 0 0 0,0-1-1 0 0,-1 1 1 0 0,0-2 0 0 0,0 1 0 0 0,-2-1 0 0 0,1-1 0 0 0,-1 0 0 0 0,0-1 0 0 0,-14 7-49 0 0,26-14-89 0 0,-1-1 1 0 0,1 1-1 0 0,-1 0 0 0 0,0-1 1 0 0,1 1-1 0 0,-1-1 1 0 0,0 1-1 0 0,1-1 0 0 0,-1 0 1 0 0,0 1-1 0 0,0-1 1 0 0,0 0-1 0 0,1 1 0 0 0,-1-1 1 0 0,0 0-1 0 0,0 0 1 0 0,0 0-1 0 0,1 1 0 0 0,-1-1 1 0 0,0 0-1 0 0,0 0 1 0 0,0 0-1 0 0,0-1 1 0 0,0 1-1 0 0,1 0 0 0 0,-1 0 1 0 0,0 0-1 0 0,0-1 1 0 0,0 1-1 0 0,1 0 0 0 0,-1-1 1 0 0,0 1-1 0 0,0-1 1 0 0,1 1-1 0 0,-1-1 0 0 0,0 1 1 0 0,1-1-1 0 0,-1 1 1 0 0,1-1-1 0 0,-1 1 0 0 0,1-1 1 0 0,-1 0-1 0 0,1 0 1 0 0,-1 1-1 0 0,1-1 1 0 0,-1 0-1 0 0,1 0 0 0 0,0 1 1 0 0,-1-1-1 0 0,1 0 1 0 0,0 0-1 0 0,0 0 0 0 0,0 1 1 0 0,0-1-1 0 0,0 0 1 0 0,0-1 88 0 0,5-20-1170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159 128 1568 0 0,'18'-58'3328'0'0,"-9"-3"1832"0"0,-9 60-5063 0 0,0 1-22 0 0,0 0-9 0 0,8-7 45 0 0,-5 16-147 0 0,-1 88 63 0 0,4-1 0 0 0,5 0 1 0 0,3 0-1 0 0,5-1 0 0 0,9 17-27 0 0,-21-54 1110 0 0,-7-57-1051 0 0,0-1-7 0 0,19 37-112 0 0,-19-37 43 0 0,-5 3-1643 0 0,4-3 1674 0 0,0 0-11 0 0,1 0-60 0 0,0 0 166 0 0,0 0-7751 0 0,0 0 6410 0 0</inkml:trace>
  <inkml:trace contextRef="#ctx0" brushRef="#br0" timeOffset="1293.005">273 136 1204 0 0,'-6'0'525'0'0,"-4"4"-395"0"0,0 0 0 0 0,1 1 0 0 0,0 0 0 0 0,-1 1-1 0 0,2-1 1 0 0,-1 2 0 0 0,1-1 0 0 0,0 1 0 0 0,0 0-1 0 0,1 1 1 0 0,0 0 0 0 0,0 0 0 0 0,1 1 0 0 0,0-1-1 0 0,0 1 1 0 0,1 1 0 0 0,0-1 0 0 0,1 1 0 0 0,0 0-1 0 0,1 0 1 0 0,0 0 0 0 0,0 0 0 0 0,1 0 0 0 0,0 1-1 0 0,1-1 1 0 0,0 1 0 0 0,1-1 0 0 0,0 3-130 0 0,0-10 29 0 0,1 0 0 0 0,-1 1 1 0 0,1-1-1 0 0,0 0 0 0 0,0 0 0 0 0,0 0 1 0 0,0 0-1 0 0,0 0 0 0 0,1 0 0 0 0,0 0 1 0 0,-1 0-1 0 0,1 0 0 0 0,0 0 1 0 0,0-1-1 0 0,0 1 0 0 0,1-1 0 0 0,-1 0 1 0 0,1 1-1 0 0,-1-1 0 0 0,1 0 0 0 0,0-1 1 0 0,0 1-1 0 0,0 0 0 0 0,0-1 0 0 0,0 0 1 0 0,0 1-1 0 0,0-1 0 0 0,0 0 1 0 0,0-1-1 0 0,1 1 0 0 0,-1-1 0 0 0,0 1 1 0 0,1-1-1 0 0,0 0-29 0 0,108-7 476 0 0,-103 7-508 0 0,0-1 1 0 0,-1-1-1 0 0,1 0 1 0 0,-1 0-1 0 0,0 0 1 0 0,1-1 0 0 0,-1-1-1 0 0,0 1 1 0 0,-1-1-1 0 0,1-1 1 0 0,-1 1-1 0 0,0-1 1 0 0,0 0 0 0 0,0-1-1 0 0,-1 0 1 0 0,1 0-1 0 0,-1 0 1 0 0,-1-1-1 0 0,1 0 1 0 0,-1 0 0 0 0,-1 0-1 0 0,1-1 1 0 0,-1 0-1 0 0,-1 1 1 0 0,1-1-1 0 0,-1-1 1 0 0,-1 1 0 0 0,2-7 31 0 0,-6 7-40 0 0,-2 1 1 0 0,1 0-1 0 0,-1 0 1 0 0,0 0-1 0 0,-1 0 1 0 0,1 1-1 0 0,-1 0 1 0 0,-1 0-1 0 0,1 0 1 0 0,-1 0-1 0 0,0 1 1 0 0,0 0-1 0 0,-1 0 1 0 0,1 1-1 0 0,-1 0 1 0 0,0 0-1 0 0,0 0 1 0 0,-1 1-1 0 0,1 0 1 0 0,-1 1-1 0 0,1-1 1 0 0,-1 1-1 0 0,0 1 1 0 0,0 0-1 0 0,0 0 1 0 0,-5 0 39 0 0,0 0 36 0 0,0 1 0 0 0,0 0 1 0 0,-1 1-1 0 0,1 0 1 0 0,0 1-1 0 0,0 1 0 0 0,0 0 1 0 0,1 0-1 0 0,-1 2 0 0 0,1-1 1 0 0,-1 1-1 0 0,2 1 0 0 0,-1 1 1 0 0,1-1-1 0 0,0 2 0 0 0,0-1 1 0 0,-9 10-37 0 0,15-14 31 0 0,-1 1 0 0 0,0 0 0 0 0,1 0 0 0 0,0 1 0 0 0,0-1 0 0 0,0 1 0 0 0,1 1 0 0 0,-1-1 0 0 0,1 0 0 0 0,1 1 0 0 0,-1 0 0 0 0,1 0 0 0 0,0 0 0 0 0,0 0 0 0 0,0 1 0 0 0,1-1 0 0 0,0 1 0 0 0,1-1 0 0 0,-1 1 0 0 0,1 0 0 0 0,1 0 0 0 0,-1-1 0 0 0,1 1 0 0 0,0 6-31 0 0,7-5 34 0 0,0-1 0 0 0,0 0 0 0 0,0 0 0 0 0,0-1 0 0 0,1 0 0 0 0,0 0 0 0 0,1 0 0 0 0,-1-1 0 0 0,1-1 0 0 0,0 1 0 0 0,0-2 0 0 0,1 1 0 0 0,-1-1 0 0 0,1 0-1 0 0,0-1 1 0 0,-1 0 0 0 0,1-1 0 0 0,0 0 0 0 0,0 0 0 0 0,0-1 0 0 0,0-1 0 0 0,0 0 0 0 0,0 0 0 0 0,0 0 0 0 0,1-2-34 0 0,17 3 21 0 0,120-25-278 0 0,-176 55 48 0 0,-64 52 230 0 0,65-61 66 0 0,1 1 1 0 0,1 1 0 0 0,1 2-1 0 0,1 0 1 0 0,2 1 0 0 0,-13 21-88 0 0,33-46 2 0 0,0 0 0 0 0,1 0 1 0 0,-1 0-1 0 0,0 0 0 0 0,1 0 1 0 0,-1 0-1 0 0,1 0 0 0 0,0 0 1 0 0,-1 0-1 0 0,1 0 0 0 0,0 0 1 0 0,0 0-1 0 0,0 0 1 0 0,0 0-1 0 0,0 0 0 0 0,0 0 1 0 0,0 0-1 0 0,0 1 0 0 0,0-1 1 0 0,0 0-1 0 0,0 0 0 0 0,1 0 1 0 0,-1 0-1 0 0,0 0 0 0 0,1 0 1 0 0,-1 0-1 0 0,1 0 0 0 0,-1 0 1 0 0,1 0-1 0 0,0 0 0 0 0,-1 0 1 0 0,1-1-1 0 0,0 1 0 0 0,0 0 1 0 0,-1 0-1 0 0,1-1 0 0 0,0 1 1 0 0,0 0-1 0 0,0-1 0 0 0,0 1 1 0 0,0-1-1 0 0,0 1 1 0 0,0-1-1 0 0,0 0 0 0 0,0 1 1 0 0,0-1-1 0 0,0 0 0 0 0,0 0 1 0 0,0 1-1 0 0,1-1 0 0 0,-1 0 1 0 0,0 0-1 0 0,0 0 0 0 0,0-1 1 0 0,0 1-1 0 0,0 0 0 0 0,0 0 1 0 0,0-1-1 0 0,0 1 0 0 0,0 0 1 0 0,0-1-1 0 0,0 1 0 0 0,0-1 1 0 0,0 1-1 0 0,0-1 0 0 0,0 0-2 0 0,76-16-157 0 0,-52 8 52 0 0,-8 5-33 0 0,0-2 0 0 0,0 0 0 0 0,0-2 0 0 0,-1 1 0 0 0,0-2 0 0 0,-1 0 0 0 0,1-1 0 0 0,-2-1 0 0 0,0 0 0 0 0,1-1 138 0 0,-25-14-1789 0 0,0 19 1221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5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57 2688 0 0,'8'-3'2443'0'0,"24"-8"3846"0"0,10-20-3854 0 0,-42 31-2466 0 0,0 1 1 0 0,-1-1-1 0 0,1 0 0 0 0,-1 0 0 0 0,1 0 0 0 0,0 0 0 0 0,-1 0 1 0 0,1 1-1 0 0,-1-1 0 0 0,1 0 0 0 0,-1 0 0 0 0,1 0 0 0 0,-1 0 1 0 0,1 0-1 0 0,0 0 0 0 0,-1 0 0 0 0,1 0 0 0 0,-1-1 0 0 0,1 1 0 0 0,-1 0 1 0 0,1 0-1 0 0,-1 0 0 0 0,1 0 0 0 0,0-1 0 0 0,-1 1 0 0 0,1 0 1 0 0,0 0-1 0 0,-1-1 0 0 0,1 1 0 0 0,0 0 0 0 0,-1-1 0 0 0,1 1 1 0 0,0 0-1 0 0,-1-1 0 0 0,1 1 0 0 0,0 0 0 0 0,0-1 0 0 0,-1 1 1 0 0,1-1-1 0 0,0 1 0 0 0,0 0 0 0 0,0-1 0 0 0,0 1 0 0 0,0-1 1 0 0,0 1-1 0 0,-1-1 0 0 0,1 1 0 0 0,0 0 0 0 0,0-1 0 0 0,0 1 0 0 0,1-1 1 0 0,-1 1-1 0 0,0-1 0 0 0,0 1 0 0 0,0-1 31 0 0,-126 39-8431 0 0,112-31 6987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59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1 860 0 0,'26'29'7430'0'0,"-17"-25"-6314"0"0,-14-22-6375 0 0,1 13 4007 0 0,-1 0 33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43 162 1688 0 0,'0'0'425'0'0,"0"0"11"0"0,0 0-32 0 0,0 0-47 0 0,0 0-52 0 0,0 0-30 0 0,0 0-1 0 0,0 0-39 0 0,0 0-106 0 0,0 0 2 0 0,0 0 110 0 0,0 0-25 0 0,0 0-36 0 0,0 0 44 0 0,0 0 10 0 0,0 0-94 0 0,0 0 57 0 0,0 0 15 0 0,0 0-70 0 0,0 0-24 0 0,0 0 47 0 0,0 0 19 0 0,0 0-67 0 0,0 0 7 0 0,0 0-14 0 0,0 0-46 0 0,0 0-20 0 0,0 0-22 0 0,0 0-4 0 0,-5 8 18 0 0,-20 75 47 0 0,41 196 428 0 0,42-31 728 0 0,-40-187-2486 0 0,-38-66-3585 0 0,7-5 3607 0 0</inkml:trace>
  <inkml:trace contextRef="#ctx0" brushRef="#br0" timeOffset="450.58">1 289 1212 0 0,'7'-23'1867'0'0,"-5"16"-1715"0"0,-1 1 1 0 0,1-1 0 0 0,0 1-1 0 0,1-1 1 0 0,-1 1 0 0 0,1 0-1 0 0,0 0 1 0 0,1 1 0 0 0,0-1-1 0 0,-1 0 1 0 0,2 1 0 0 0,-1 0-1 0 0,1 0 1 0 0,-1 0 0 0 0,1 1-1 0 0,1 0 1 0 0,-1 0 0 0 0,1 0-1 0 0,-1 0 1 0 0,7-2-153 0 0,0 2 53 0 0,1 0 1 0 0,0 1-1 0 0,0 0 1 0 0,0 1-1 0 0,0 0 0 0 0,0 1 1 0 0,1 0-1 0 0,-1 2 1 0 0,0-1-1 0 0,1 2 1 0 0,-1-1-1 0 0,0 2 0 0 0,0 0 1 0 0,0 0-1 0 0,-1 1 1 0 0,1 1-1 0 0,-1 0 0 0 0,0 1 1 0 0,0 0-1 0 0,-1 1 1 0 0,1 0-1 0 0,-2 1 1 0 0,8 6-54 0 0,1 1 40 0 0,-2 0 1 0 0,0 0 0 0 0,-1 2 0 0 0,0 0-1 0 0,-2 1 1 0 0,0 0 0 0 0,-1 1-1 0 0,0 1 1 0 0,-2 0 0 0 0,0 1 0 0 0,-2 0-1 0 0,0 0 1 0 0,1 10-41 0 0,-6-15 68 0 0,-2-1 0 0 0,0 1 0 0 0,0-1-1 0 0,-2 1 1 0 0,0 0 0 0 0,0-1 0 0 0,-2 1 0 0 0,0-1 0 0 0,-1 1 0 0 0,0-1-1 0 0,-1 0 1 0 0,-1 0 0 0 0,0 0 0 0 0,-1-1 0 0 0,-1 0 0 0 0,0 0-1 0 0,-1 0 1 0 0,-1-1 0 0 0,0 0 0 0 0,0-1 0 0 0,-2 0 0 0 0,1 0 0 0 0,-1-1-1 0 0,-1-1 1 0 0,0 0 0 0 0,0 0 0 0 0,-1-1 0 0 0,-1-1 0 0 0,-5 3-68 0 0,5-1-64 0 0,0-2 0 0 0,-1 1 0 0 0,0-2 0 0 0,0 0 0 0 0,-1-1 1 0 0,1 0-1 0 0,-1-2 0 0 0,-1 0 0 0 0,1 0 0 0 0,0-2 0 0 0,-1 0 1 0 0,-6 0 62 0 0,19-2-172 0 0,0-1 0 0 0,1 0 0 0 0,-1 1 0 0 0,0-1 0 0 0,1-1 0 0 0,-1 1 0 0 0,1 0 0 0 0,0-1 0 0 0,-1 0 0 0 0,1 0-1 0 0,0 0 1 0 0,0 0 0 0 0,0 0 0 0 0,0-1 0 0 0,0 1 0 0 0,1-1 0 0 0,-1 0 0 0 0,1 1 0 0 0,0-1 0 0 0,0-1 0 0 0,0 1-1 0 0,0 0 1 0 0,0 0 0 0 0,0-1 0 0 0,1 1 0 0 0,0-1 0 0 0,0 1 0 0 0,0-1 0 0 0,0 0 0 0 0,0 1 0 0 0,1-1-1 0 0,0 0 1 0 0,-1 1 0 0 0,2-4 173 0 0,-1-14-1190 0 0</inkml:trace>
  <inkml:trace contextRef="#ctx0" brushRef="#br0" timeOffset="946.05">822 572 1120 0 0,'26'-2'588'0'0,"-1"-2"0"0"0,0-1-1 0 0,1 0 1 0 0,-2-2 0 0 0,1-1 0 0 0,-1-1-1 0 0,12-7-587 0 0,61-20 831 0 0,-44 8-584 0 0,-53 28-372 0 0,-23 0 178 0 0,0 0 0 0 0,0 2-1 0 0,0 0 1 0 0,0 2 0 0 0,1 0 0 0 0,-1 1 0 0 0,1 2 0 0 0,1 0 0 0 0,-1 1 0 0 0,1 2 0 0 0,1 0 0 0 0,-1 1 0 0 0,2 1 0 0 0,0 0 0 0 0,0 2 0 0 0,1 0 0 0 0,1 2 0 0 0,0 0-53 0 0,14-13 9 0 0,0 0 0 0 0,1 0 0 0 0,-1 0-1 0 0,1 0 1 0 0,0 1 0 0 0,0-1 0 0 0,0 1 0 0 0,1-1 0 0 0,-1 1 0 0 0,1 0 0 0 0,0 0-1 0 0,0 0 1 0 0,0 0 0 0 0,0 0 0 0 0,1 0 0 0 0,0 0 0 0 0,0 0 0 0 0,0 0 0 0 0,0 0-1 0 0,0 0 1 0 0,1-1 0 0 0,0 1 0 0 0,0 0 0 0 0,0 0 0 0 0,0 0 0 0 0,0 0 0 0 0,1-1-1 0 0,0 1 1 0 0,0-1 0 0 0,0 1 0 0 0,0-1 0 0 0,0 0 0 0 0,1 1 0 0 0,-1-1 0 0 0,1-1-1 0 0,0 1 1 0 0,0 0 0 0 0,0-1 0 0 0,0 1 0 0 0,4 1-9 0 0,4 4-175 0 0,0-2 0 0 0,1 1 1 0 0,-1-1-1 0 0,1-1 0 0 0,1 0 0 0 0,-1-1 1 0 0,1 0-1 0 0,-1-1 0 0 0,1 0 0 0 0,0-1 1 0 0,10 0 174 0 0,33-4-2391 0 0,3-9 989 0 0</inkml:trace>
  <inkml:trace contextRef="#ctx0" brushRef="#br0" timeOffset="1197.503">1458 149 1392 0 0,'-2'-1'96'0'0,"-1"1"-1"0"0,0 0 1 0 0,0 0 0 0 0,0 0-1 0 0,0 0 1 0 0,0 0 0 0 0,0 1-1 0 0,0-1 1 0 0,0 1 0 0 0,0-1-1 0 0,1 1 1 0 0,-1 0-1 0 0,0 1 1 0 0,0-1 0 0 0,1 0-1 0 0,-1 1 1 0 0,1-1 0 0 0,-1 1-1 0 0,1 0 1 0 0,0 0 0 0 0,0 0-1 0 0,0 0 1 0 0,0 0 0 0 0,0 0-1 0 0,0 1 1 0 0,0-1-1 0 0,1 1 1 0 0,-1-1 0 0 0,1 1-1 0 0,0 0 1 0 0,0-1 0 0 0,0 1-1 0 0,0 0 1 0 0,0 0 0 0 0,1 0-1 0 0,-1-1 1 0 0,1 1 0 0 0,-1 0-1 0 0,1 0 1 0 0,0 1-96 0 0,-4 26 192 0 0,1-1 1 0 0,2 1-1 0 0,1 0 0 0 0,1 0 1 0 0,1-1-1 0 0,1 1 1 0 0,2-1-1 0 0,2 0 1 0 0,0 0-1 0 0,2-1 0 0 0,4 11-192 0 0,0 0-71 0 0,-2 0 0 0 0,-2 2-1 0 0,-1-1 1 0 0,-2 1-1 0 0,-1 27 72 0 0,-5-64-174 0 0,-1 0-1 0 0,1 0 0 0 0,-1 0 1 0 0,0 1-1 0 0,0-1 1 0 0,-1-1-1 0 0,1 1 0 0 0,-1 0 1 0 0,0 0-1 0 0,0-1 0 0 0,0 1 1 0 0,0-1-1 0 0,0 1 0 0 0,-1-1 1 0 0,0 0-1 0 0,0 0 1 0 0,0 0-1 0 0,0 0 0 0 0,0-1 1 0 0,0 1-1 0 0,-1-1 0 0 0,1 0 1 0 0,-1 0-1 0 0,0 0 1 0 0,0 0-1 0 0,-3 0 175 0 0,-18 5-1277 0 0</inkml:trace>
  <inkml:trace contextRef="#ctx0" brushRef="#br0" timeOffset="1383">1170 601 1304 0 0,'15'-12'1004'0'0,"1"2"-264"0"0,0 2 36 0 0,5-2-176 0 0,-3-2-32 0 0,7 0-99 0 0,-2 2-5 0 0,3 0-140 0 0,5-3-40 0 0,-1 0-124 0 0,4-1-20 0 0,-1 1-504 0 0,-4-5-268 0 0,-2 4-701 0 0,3-6 69 0 0,-5 2 36 0 0</inkml:trace>
  <inkml:trace contextRef="#ctx0" brushRef="#br0" timeOffset="1771.511">1800 62 968 0 0,'6'56'3524'0'0,"-7"27"-1457"0"0,1-82-1715 0 0,0-1 26 0 0,-7 6 268 0 0,6-21-52 0 0,4 5-612 0 0,-1 0 0 0 0,1 0 0 0 0,0 1 0 0 0,1-1-1 0 0,0 1 1 0 0,1 0 0 0 0,0 0 0 0 0,1 0-1 0 0,-1 0 1 0 0,1 1 0 0 0,1 0 0 0 0,0 0 0 0 0,0 1-1 0 0,0 0 1 0 0,1 0 0 0 0,0 1 0 0 0,1 0-1 0 0,-1 0 1 0 0,1 1 0 0 0,0 0 0 0 0,0 1 0 0 0,1 0-1 0 0,0 0 1 0 0,-1 1 0 0 0,1 0 0 0 0,0 0-1 0 0,0 2 1 0 0,0-1 0 0 0,1 1 0 0 0,-1 0 18 0 0,2 5-24 0 0,-1 0 0 0 0,0 1 0 0 0,0 0 0 0 0,0 0 0 0 0,-1 1 0 0 0,0 1 0 0 0,0 0 0 0 0,-1 0 0 0 0,1 1 1 0 0,-2 0-1 0 0,1 0 0 0 0,-1 1 0 0 0,0 0 0 0 0,-1 1 0 0 0,0-1 0 0 0,-1 1 0 0 0,0 1 0 0 0,0-1 0 0 0,-1 1 0 0 0,-1 0 0 0 0,0 1 0 0 0,0-1 1 0 0,-1 1-1 0 0,0-1 0 0 0,-1 3 24 0 0,2-1-264 0 0,0-1-1 0 0,-1 1 1 0 0,-1 0 0 0 0,0 0 0 0 0,-1 0 0 0 0,0 0 0 0 0,-1 0 0 0 0,-1 0 0 0 0,0 1-1 0 0,0-1 1 0 0,-1-1 0 0 0,-1 1 0 0 0,-3 10 264 0 0,-13 11-895 0 0</inkml:trace>
  <inkml:trace contextRef="#ctx0" brushRef="#br0" timeOffset="2128.653">271 1214 2260 0 0,'-1'0'97'0'0,"0"-1"0"0"0,0 1-1 0 0,0 0 1 0 0,1-1-1 0 0,-1 1 1 0 0,0 0 0 0 0,0 0-1 0 0,0 0 1 0 0,0 0 0 0 0,0 0-1 0 0,0 0 1 0 0,0 0 0 0 0,0 0-1 0 0,0 0 1 0 0,1 0 0 0 0,-1 1-1 0 0,0-1 1 0 0,0 0 0 0 0,0 1-1 0 0,0-1 1 0 0,0 0 0 0 0,1 1-1 0 0,-1-1 1 0 0,0 1-1 0 0,0 0 1 0 0,1-1 0 0 0,-1 1-1 0 0,0-1 1 0 0,1 1 0 0 0,-1 0-1 0 0,1 0 1 0 0,-1-1 0 0 0,1 1-1 0 0,-1 0 1 0 0,1 0 0 0 0,-1-1-1 0 0,1 1 1 0 0,0 0 0 0 0,-1 0-1 0 0,1 0 1 0 0,0 0 0 0 0,0 0-1 0 0,0 0 1 0 0,0 0-1 0 0,0-1 1 0 0,0 1 0 0 0,0 0-1 0 0,0 0 1 0 0,0 0 0 0 0,0 0-1 0 0,0 0 1 0 0,1 0 0 0 0,-1 0-97 0 0,393-26 3113 0 0,106-19-1931 0 0,32 2-1154 0 0,-236 19-156 0 0,-254 8-1354 0 0,-41 15 446 0 0,3-36-4484 0 0,11 2 4232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0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348 477 1008 0 0,'-10'-23'5049'0'0,"-91"13"-2855"0"0,83 14-1982 0 0,0 0-1 0 0,0 1 0 0 0,1 1 0 0 0,-1 1 0 0 0,1 0 0 0 0,0 1 0 0 0,1 1 0 0 0,0 1 0 0 0,0 0 0 0 0,1 1 0 0 0,1 0 0 0 0,-10 11-211 0 0,12 10 439 0 0,12-30-338 0 0,5 2-7 0 0,6 3-119 0 0,0 0 0 0 0,1-1-1 0 0,0 0 1 0 0,0-1 0 0 0,0-1-1 0 0,0 0 1 0 0,1-1 0 0 0,0 0-1 0 0,-1-1 1 0 0,1 0 0 0 0,0-1-1 0 0,0 0 1 0 0,0-1 0 0 0,0-1-1 0 0,12-1 26 0 0,2 1-191 0 0,168-35-934 0 0,-194 35 1120 0 0,3 1-32 0 0,-1 0-1 0 0,1 0 1 0 0,0 0 0 0 0,0-1 0 0 0,-1 0-1 0 0,1 0 1 0 0,0 0 0 0 0,-1 0 0 0 0,1-1-1 0 0,-1 1 1 0 0,0-1 0 0 0,1 0 0 0 0,-1 0-1 0 0,0 0 1 0 0,0 0 0 0 0,0-1 0 0 0,0 1-1 0 0,-1-1 1 0 0,1 0 0 0 0,-1 0-1 0 0,1 0 1 0 0,-1 0 0 0 0,0 0 0 0 0,0 0-1 0 0,-1-1 1 0 0,1 1 0 0 0,0 0 0 0 0,-1-1-1 0 0,0 0 1 0 0,0 1 0 0 0,0-1 0 0 0,-1 0-1 0 0,1 1 1 0 0,-1-1 0 0 0,1-2 37 0 0,-15-10 58 0 0,-1 1 1 0 0,0 1 0 0 0,-1 0 0 0 0,-1 1-1 0 0,0 1 1 0 0,0 1 0 0 0,-1 0 0 0 0,-1 1-1 0 0,0 1 1 0 0,0 0 0 0 0,-1 2-1 0 0,1 0 1 0 0,-20-3-59 0 0,-111-32 772 0 0,149 42-802 0 0,47-2-621 0 0,221-18-1334 0 0,-235 16 1795 0 0,0 1-6 0 0,0-1 0 0 0,0-2 1 0 0,0-1-1 0 0,-1-1 1 0 0,0-2-1 0 0,0-1 1 0 0,13-8 195 0 0,-38 16 86 0 0,-1-1 1 0 0,0 0-1 0 0,0-1 1 0 0,0 1 0 0 0,0-1-1 0 0,-1 0 1 0 0,0 0-1 0 0,0 0 1 0 0,0 0 0 0 0,0-1-1 0 0,-1 0 1 0 0,0 0 0 0 0,0 0-1 0 0,-1 0 1 0 0,0 0-1 0 0,0 0 1 0 0,0-1 0 0 0,-1 1-1 0 0,0-1 1 0 0,0 1 0 0 0,0-1-1 0 0,-1 1 1 0 0,0-1-1 0 0,-1-6-86 0 0,-46-49 2263 0 0,26 44-330 0 0,5 40-1438 0 0,10-8-339 0 0,1 0 0 0 0,1 1 0 0 0,0-1-1 0 0,1 1 1 0 0,0 0 0 0 0,1 0-1 0 0,1 0 1 0 0,1 0 0 0 0,0 0 0 0 0,1 11-156 0 0,0-2 235 0 0,42 195 637 0 0,62 188-1786 0 0,-94-353 52 0 0,6 37-1789 0 0,-12-28-2417 0 0,-18-45 2422 0 0,6-17 1422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0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236 151 1868 0 0,'-13'19'454'0'0,"1"0"0"0"0,0 1 0 0 0,1 1 0 0 0,2-1 0 0 0,0 1 0 0 0,1 1 0 0 0,1 0 0 0 0,1 0 0 0 0,0 0 0 0 0,2 1 0 0 0,1 0 0 0 0,1 0 0 0 0,1-1 0 0 0,1 20-454 0 0,8 16 330 0 0,2 0-1 0 0,3 0 1 0 0,2-1 0 0 0,2-1 0 0 0,3-1-1 0 0,3-1 1 0 0,1 0 0 0 0,29 43-330 0 0,-3 46-2751 0 0,-50-142 2623 0 0,-1 1 0 0 0,0-1 0 0 0,0 1 0 0 0,1-1 0 0 0,-1 1 0 0 0,0-1 0 0 0,0 0 0 0 0,0 1 0 0 0,-1-1 0 0 0,1 0 1 0 0,0 0-1 0 0,0 0 0 0 0,-1 0 0 0 0,1 0 0 0 0,-1 0 0 0 0,1 0 0 0 0,0 0 0 0 0,-1 0 0 0 0,0-1 0 0 0,1 1 0 0 0,-1-1 0 0 0,1 1 0 0 0,-1-1 0 0 0,0 0 1 0 0,1 1-1 0 0,-1-1 0 0 0,0 0 0 0 0,0 0 0 0 0,1 0 0 0 0,-1 0 0 0 0,0-1 0 0 0,1 1 0 0 0,-1 0 0 0 0,0-1 0 0 0,1 1 0 0 0,-1-1 0 0 0,1 0 0 0 0,-1 1 1 0 0,1-1-1 0 0,-1 0 128 0 0,-23-9-1210 0 0</inkml:trace>
  <inkml:trace contextRef="#ctx0" brushRef="#br0" timeOffset="496.657">0 685 888 0 0,'8'-14'336'0'0,"0"0"1"0"0,1 0-1 0 0,1 1 0 0 0,0 0 0 0 0,0 1 0 0 0,1 0 1 0 0,1 1-1 0 0,0 0 0 0 0,1 1 0 0 0,5-3-336 0 0,-1 2 180 0 0,1 0 0 0 0,0 1 0 0 0,0 1 0 0 0,1 1 0 0 0,1 1 0 0 0,-1 0 1 0 0,1 2-1 0 0,0 0 0 0 0,0 1 0 0 0,1 1 0 0 0,-1 1 0 0 0,1 1 0 0 0,0 1-180 0 0,-18 2 60 0 0,0 0 1 0 0,0 1 0 0 0,0-1 0 0 0,0 1-1 0 0,0 0 1 0 0,0-1 0 0 0,-1 1 0 0 0,1 1 0 0 0,-1-1-1 0 0,0 0 1 0 0,0 0 0 0 0,0 1 0 0 0,-1 0-1 0 0,1-1 1 0 0,-1 1 0 0 0,0 0 0 0 0,0-1 0 0 0,0 1-1 0 0,0 0 1 0 0,-1 0 0 0 0,0 0 0 0 0,0 0-1 0 0,0 0 1 0 0,0 0 0 0 0,0 0-61 0 0,4 18 237 0 0,-4-13-166 0 0,1-1-1 0 0,0 0 1 0 0,0 1 0 0 0,1-1-1 0 0,0 0 1 0 0,0 0-1 0 0,1 0 1 0 0,1 0-1 0 0,-1 0 1 0 0,1-1-1 0 0,0 1 1 0 0,1-1-1 0 0,-1 0 1 0 0,1-1-1 0 0,1 1 1 0 0,0-1-1 0 0,-1 0 1 0 0,2 0-1 0 0,-1-1 1 0 0,1 1-1 0 0,0-2 1 0 0,0 1 0 0 0,0-1-1 0 0,1 0 1 0 0,-1 0-1 0 0,1-1 1 0 0,1 0-71 0 0,8-3 41 0 0,0-1 0 0 0,1-1 0 0 0,-1 0 1 0 0,0-1-1 0 0,0-1 0 0 0,0-1 1 0 0,0-1-1 0 0,-1 0 0 0 0,0-1 1 0 0,0 0-1 0 0,-1-1 0 0 0,0-1 0 0 0,0-1 1 0 0,-1 0-1 0 0,0-1 0 0 0,-1 0 1 0 0,12-13-42 0 0,19-71 660 0 0,-44 93-508 0 0,0 2 48 0 0,-18-16 580 0 0,17 22-777 0 0,0 0 0 0 0,1 1 0 0 0,-1-1 1 0 0,1 0-1 0 0,0 1 0 0 0,1-1 0 0 0,0 0 0 0 0,0 0 1 0 0,0 0-1 0 0,0 0 0 0 0,1 0 0 0 0,0 0 1 0 0,1 0-1 0 0,-1 0 0 0 0,1 0 0 0 0,0-1 0 0 0,0 0 1 0 0,1 1-1 0 0,0-1 0 0 0,0-1 0 0 0,0 1 0 0 0,0 0 1 0 0,1-1-1 0 0,1 1-3 0 0,2 6-121 0 0,46 48-1352 0 0,-9-33-2885 0 0,-44-26 3252 0 0,-1 0-105 0 0,1-2-53 0 0,5-8 62 0 0</inkml:trace>
  <inkml:trace contextRef="#ctx0" brushRef="#br0" timeOffset="963.738">1109 373 1664 0 0,'34'65'3178'0'0,"-9"9"-892"0"0,-25-73-1847 0 0,-3 41 2398 0 0,-52 4-324 0 0,71-94-1909 0 0,-10 34-707 0 0,1 1 0 0 0,0 1 1 0 0,1-1-1 0 0,0 1 1 0 0,1 1-1 0 0,0-1 0 0 0,1 1 1 0 0,0 1-1 0 0,0 0 1 0 0,2 1-1 0 0,-1 0 1 0 0,1 0-1 0 0,0 1 0 0 0,1 1 1 0 0,0 0-1 0 0,0 1 1 0 0,0 0-1 0 0,1 1 0 0 0,0 0 1 0 0,0 1-1 0 0,0 1 1 0 0,0 0-1 0 0,10 0 103 0 0,-22 3-75 0 0,18 3-182 0 0,-16 3 284 0 0,0 1 1 0 0,0-1-1 0 0,-1 1 1 0 0,1 0-1 0 0,-2 1 0 0 0,1-1 1 0 0,-1 0-1 0 0,0 1 0 0 0,0-1 1 0 0,-1 1-1 0 0,0 0 1 0 0,-1 0-1 0 0,1-1 0 0 0,-2 1 1 0 0,1 0-1 0 0,-1 0 1 0 0,0-1-1 0 0,-2 6-27 0 0,2 20-213 0 0,22-9-496 0 0,-17-22 505 0 0,-1-1-1 0 0,1 1 0 0 0,0-1 1 0 0,-1 0-1 0 0,1 0 0 0 0,0-1 1 0 0,0 1-1 0 0,0-1 1 0 0,0 0-1 0 0,0 0 0 0 0,-1 0 1 0 0,1 0-1 0 0,0-1 0 0 0,0 0 1 0 0,0 1-1 0 0,0-1 0 0 0,-1-1 1 0 0,1 1-1 0 0,-1-1 1 0 0,1 1-1 0 0,-1-1 0 0 0,2-1 205 0 0,4 0-209 0 0,51-19-2406 0 0,-29 7 1333 0 0</inkml:trace>
  <inkml:trace contextRef="#ctx0" brushRef="#br0" timeOffset="1211.724">1982 226 1824 0 0,'-27'-22'4712'0'0,"-38"48"-3071"0"0,57-22-1549 0 0,1 1-1 0 0,-1 0 0 0 0,1 0 0 0 0,0 0 0 0 0,0 1 0 0 0,0 0 1 0 0,1 0-1 0 0,0 0 0 0 0,0 1 0 0 0,1 0 0 0 0,0 1 0 0 0,0-1 0 0 0,1 1 1 0 0,0 0-1 0 0,0 0 0 0 0,0 0 0 0 0,1 0 0 0 0,1 1 0 0 0,-1-1 1 0 0,1 1-1 0 0,1-1 0 0 0,0 1 0 0 0,0 0 0 0 0,0 0 0 0 0,1 0 1 0 0,1 0-1 0 0,0 0 0 0 0,0-1 0 0 0,0 1 0 0 0,1 0 0 0 0,0-1 0 0 0,1 1 1 0 0,0-1-1 0 0,0 0 0 0 0,1 0 0 0 0,0 0 0 0 0,1 0 0 0 0,-1-1 1 0 0,1 1-1 0 0,1-1-91 0 0,109 90-795 0 0,-16-73-2815 0 0,-22-58-469 0 0,-55 15 2791 0 0</inkml:trace>
  <inkml:trace contextRef="#ctx0" brushRef="#br0" timeOffset="1618.055">2215 50 1120 0 0,'2'-49'3743'0'0,"4"69"-1745"0"0,84 392 239 0 0,-74-225-1638 0 0,-15-185-597 0 0,-1 0 0 0 0,0 0 0 0 0,1-1 0 0 0,-1 1 0 0 0,0 0 0 0 0,0 0 0 0 0,0 0 0 0 0,0 0 0 0 0,0 0-1 0 0,-1 0 1 0 0,1 0 0 0 0,-1-1 0 0 0,1 1 0 0 0,-1 0 0 0 0,0 0 0 0 0,1-1 0 0 0,-1 1 0 0 0,0 0 0 0 0,0-1 0 0 0,0 1 0 0 0,0 0 0 0 0,-1-1 0 0 0,1 0 0 0 0,0 1 0 0 0,0-1 0 0 0,-1 0 0 0 0,1 0 0 0 0,-1 1 0 0 0,0-1 0 0 0,1 0 0 0 0,-1-1 0 0 0,0 1-1 0 0,1 0 1 0 0,-1 0 0 0 0,0-1 0 0 0,0 1 0 0 0,0-1 0 0 0,1 1 0 0 0,-1-1 0 0 0,0 0 0 0 0,0 0 0 0 0,0 0 0 0 0,0 0 0 0 0,0 0 0 0 0,0 0 0 0 0,1-1 0 0 0,-1 1 0 0 0,0 0 0 0 0,0-1 0 0 0,0 0 0 0 0,0 1 0 0 0,1-1 0 0 0,-1 0 0 0 0,0 0 0 0 0,1 0-1 0 0,-1 0 1 0 0,1 0 0 0 0,-1 0 0 0 0,1-1 0 0 0,-1 1 0 0 0,1 0 0 0 0,-1-2-2 0 0,-3-3-52 0 0,0 0 0 0 0,0-1 0 0 0,0 0 0 0 0,1 1 0 0 0,0-1 0 0 0,1-1 0 0 0,0 1 0 0 0,0 0 0 0 0,0-1 0 0 0,1 0 0 0 0,0 0 0 0 0,0 1 0 0 0,1-1 0 0 0,0 0 0 0 0,1 0 0 0 0,0 0 0 0 0,0 0 0 0 0,0 0 0 0 0,1 0 0 0 0,1 0 0 0 0,-1 0 0 0 0,1 0 0 0 0,0 0 0 0 0,1 1 0 0 0,0-1 0 0 0,0 1-1 0 0,1 0 1 0 0,-1 0 0 0 0,5-5 52 0 0,-2 3-36 0 0,0 1 0 0 0,1-1 0 0 0,1 2 0 0 0,-1-1 0 0 0,1 1 0 0 0,0 0 0 0 0,1 0 0 0 0,0 1 0 0 0,0 0 0 0 0,0 1 0 0 0,1 0-1 0 0,-1 0 1 0 0,1 1 0 0 0,0 0 0 0 0,1 1 0 0 0,-1 0 0 0 0,1 1 0 0 0,5-1 36 0 0,-4 0 23 0 0,0 0 0 0 0,1 1 0 0 0,-1 0-1 0 0,1 1 1 0 0,0 0 0 0 0,-1 1 0 0 0,1 0 0 0 0,-1 1 0 0 0,1 1 0 0 0,-1 0-1 0 0,1 0 1 0 0,-1 1 0 0 0,0 1 0 0 0,0 0 0 0 0,0 1 0 0 0,-1 0-1 0 0,0 1 1 0 0,0 0 0 0 0,0 1 0 0 0,0 0 0 0 0,-1 1 0 0 0,-1 0 0 0 0,1 0-1 0 0,-1 1 1 0 0,-1 0 0 0 0,1 1 0 0 0,-2 0 0 0 0,1 0 0 0 0,-1 1-1 0 0,2 5-22 0 0,-7-12-4 0 0,-1-1 0 0 0,0 1 0 0 0,1 0 0 0 0,-2 0 0 0 0,1 0 0 0 0,0-1 0 0 0,-1 1 0 0 0,0 0 0 0 0,0 0 0 0 0,0 0 0 0 0,0 0 0 0 0,0 0 0 0 0,-1 0 0 0 0,0-1 0 0 0,0 1 0 0 0,0 0 0 0 0,0 0 0 0 0,-1-1 0 0 0,1 1 0 0 0,-1-1 0 0 0,0 1 0 0 0,0-1 0 0 0,0 0 0 0 0,0 0 0 0 0,-1 0 0 0 0,1 0 0 0 0,-1 0 0 0 0,0 0 0 0 0,0-1 0 0 0,0 1 0 0 0,0-1 0 0 0,0 0 0 0 0,-1 0 0 0 0,1 0 0 0 0,-3 1 4 0 0,-87 19-4997 0 0,73-22 3537 0 0</inkml:trace>
  <inkml:trace contextRef="#ctx0" brushRef="#br0" timeOffset="1866.21">2601 115 2308 0 0,'2'0'1600'0'0,"0"-5"-376"0"0,-1 3-3 0 0,1-3-201 0 0,0 2-208 0 0,-2 1-68 0 0,0-1-276 0 0,0-2-224 0 0,2 1-292 0 0,0 3-200 0 0,-2-1 20 0 0,1 0-988 0 0,3 1-200 0 0,3-1 115 0 0,-3 0-35 0 0,-1 2 88 0 0,2 0 8 0 0</inkml:trace>
  <inkml:trace contextRef="#ctx0" brushRef="#br0" timeOffset="2568.014">3248 251 1196 0 0,'-71'15'3908'0'0,"-81"80"-1180"0"0,145-90-2606 0 0,1 0-1 0 0,-1 0 1 0 0,1 1-1 0 0,0-1 1 0 0,1 1-1 0 0,-1 1 0 0 0,1-1 1 0 0,1 1-1 0 0,-1 0 1 0 0,1 0-1 0 0,0 0 1 0 0,1 1-1 0 0,0-1 1 0 0,0 1-1 0 0,0 0 1 0 0,1 0-1 0 0,0 0 1 0 0,0 3-122 0 0,5-9 15 0 0,-1 1-1 0 0,0 0 1 0 0,1-1-1 0 0,-1 1 1 0 0,1-1 0 0 0,0 0-1 0 0,-1 0 1 0 0,1 0-1 0 0,0 0 1 0 0,0-1 0 0 0,1 1-1 0 0,-1-1 1 0 0,0 0-1 0 0,0 0 1 0 0,1 0 0 0 0,-1 0-1 0 0,1 0 1 0 0,-1-1-1 0 0,1 0 1 0 0,-1 1 0 0 0,0-1-1 0 0,1-1 1 0 0,0 1-15 0 0,-1 0-1 0 0,10 0-97 0 0,0 0 1 0 0,0-1 0 0 0,0 0 0 0 0,0-1-1 0 0,0-1 1 0 0,0 0 0 0 0,-1-1 0 0 0,1 0 0 0 0,-1-1-1 0 0,0 0 1 0 0,-1-1 0 0 0,3-2 97 0 0,-1-2-67 0 0,0 0-1 0 0,0-2 1 0 0,-2 1-1 0 0,1-1 1 0 0,-1-1 0 0 0,-1 0-1 0 0,0 0 1 0 0,-1-1 0 0 0,-1-1-1 0 0,0 1 1 0 0,3-10 67 0 0,-8 23 1 0 0,0-1-1 0 0,0 1 0 0 0,0 0 1 0 0,0-1-1 0 0,0 1 1 0 0,0 0-1 0 0,0 1 0 0 0,0-1 1 0 0,0 1-1 0 0,1-1 1 0 0,-1 1-1 0 0,0 0 0 0 0,0 0 1 0 0,1 0-1 0 0,-1 1 1 0 0,0-1-1 0 0,0 1 1 0 0,0 0-1 0 0,0 0 0 0 0,1 0 1 0 0,-1 0-1 0 0,0 0 1 0 0,-1 1-1 0 0,1-1 0 0 0,0 1 1 0 0,0 0-1 0 0,-1 0 1 0 0,1 0-1 0 0,-1 0 1 0 0,1 0-1 0 0,-1 0 0 0 0,0 1 1 0 0,0-1-1 0 0,0 1 1 0 0,0 0-1 0 0,-1 0 0 0 0,1-1 1 0 0,-1 1-1 0 0,1 0 1 0 0,-1 0-1 0 0,0 0 0 0 0,0 1 0 0 0,14 50 74 0 0,-15-53-19 0 0,-1 47 1145 0 0,14-65-1155 0 0,1 0 0 0 0,0 0 0 0 0,1 1 0 0 0,1 1 0 0 0,1 0 0 0 0,0 1 0 0 0,0 1 0 0 0,2 1 0 0 0,-1 0 0 0 0,2 2 0 0 0,-1 0 0 0 0,1 1 0 0 0,1 1 0 0 0,-1 1 0 0 0,1 1 0 0 0,1 0 0 0 0,-1 2 0 0 0,1 0 0 0 0,1 2-45 0 0,-14 4-2 0 0,-1 1 1 0 0,0 1-1 0 0,1 0 1 0 0,-2 0-1 0 0,1 0 1 0 0,0 1-1 0 0,-1 0 1 0 0,0 1-1 0 0,0-1 0 0 0,-1 1 1 0 0,1 1-1 0 0,-1-1 1 0 0,0 1-1 0 0,-1 0 1 0 0,0 0-1 0 0,0 1 1 0 0,-1 0-1 0 0,0 0 1 0 0,0 0-1 0 0,0 0 0 0 0,-1 0 1 0 0,-1 1-1 0 0,1-1 1 0 0,-1 1-1 0 0,-1 0 1 0 0,0 0-1 0 0,0 0 1 0 0,0 2 1 0 0,1 88-1498 0 0,-2-57-4771 0 0,0-36 4988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01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1544 0 0,'1'0'106'0'0,"-1"1"-1"0"0,0-1 1 0 0,0 1-1 0 0,1-1 1 0 0,-1 1-1 0 0,1-1 1 0 0,-1 1-1 0 0,0-1 1 0 0,1 0-1 0 0,-1 1 1 0 0,1-1-1 0 0,-1 0 1 0 0,1 1-1 0 0,-1-1 1 0 0,1 0-1 0 0,-1 0 0 0 0,1 1 1 0 0,-1-1-1 0 0,1 0 1 0 0,-1 0-1 0 0,1 0 1 0 0,0 0-1 0 0,-1 0 1 0 0,1 0-1 0 0,-1 0 1 0 0,1 0-1 0 0,-1 0 1 0 0,1 0-1 0 0,0 0 1 0 0,-1 0-1 0 0,1 0 1 0 0,-1 0-1 0 0,1 0 1 0 0,-1-1-1 0 0,1 1 1 0 0,-1 0-1 0 0,1 0 1 0 0,-1-1-1 0 0,1 1 1 0 0,-1 0-1 0 0,1-1 1 0 0,-1 1-1 0 0,1-1 1 0 0,-1 1-1 0 0,0 0 1 0 0,1-1-1 0 0,-1 1 1 0 0,0-1-1 0 0,1 1 1 0 0,-1-1-1 0 0,0 1 1 0 0,0-1-1 0 0,1 1 1 0 0,-1-1-106 0 0,4 112 526 0 0,-3-41-175 0 0,2 1-1 0 0,4-1 1 0 0,3 0-1 0 0,14 48-350 0 0,-21-106 51 0 0,0 1 0 0 0,1-1-1 0 0,1 0 1 0 0,0 0 0 0 0,1 0 0 0 0,0 0 0 0 0,1-1 0 0 0,0 0 0 0 0,0-1 0 0 0,2 0-1 0 0,-1 0 1 0 0,1 0 0 0 0,0-1 0 0 0,1 0 0 0 0,0-1 0 0 0,1 0 0 0 0,-1-1 0 0 0,1 0-1 0 0,1-1 1 0 0,-1 0 0 0 0,1-1 0 0 0,0 0 0 0 0,1-1 0 0 0,-1 0 0 0 0,1-1 0 0 0,7 1-51 0 0,-4-1-60 0 0,0-1 0 0 0,0-1 0 0 0,0 0 0 0 0,1-1 0 0 0,-1-1 0 0 0,0 0 0 0 0,0-1 0 0 0,0-1 1 0 0,0-1-1 0 0,0 0 0 0 0,-1-1 0 0 0,0 0 0 0 0,6-4 60 0 0,-9 3-56 0 0,-1-1 0 0 0,0 0 0 0 0,0 0 1 0 0,-1-1-1 0 0,0 0 0 0 0,0-1 0 0 0,-1 0 0 0 0,0-1 0 0 0,0 0 0 0 0,-1 0 1 0 0,-1-1-1 0 0,0 0 0 0 0,0 0 0 0 0,-1-1 0 0 0,-1 1 0 0 0,0-2 1 0 0,0 1-1 0 0,-1 0 0 0 0,-1-1 0 0 0,0 0 0 0 0,0 1 0 0 0,-2-1 0 0 0,0 0 1 0 0,0 0-1 0 0,-1-6 56 0 0,-1 18 19 0 0,1-1-1 0 0,-1 1 1 0 0,1-1 0 0 0,-1 1-1 0 0,0-1 1 0 0,0 1 0 0 0,0 0 0 0 0,0-1-1 0 0,0 1 1 0 0,0 0 0 0 0,0 0 0 0 0,-1 0-1 0 0,1-1 1 0 0,0 1 0 0 0,-1 1 0 0 0,1-1-1 0 0,-1 0 1 0 0,1 0 0 0 0,-1 0 0 0 0,1 1-1 0 0,-1-1 1 0 0,1 1 0 0 0,-1-1 0 0 0,0 1-1 0 0,1 0 1 0 0,-1-1 0 0 0,1 1 0 0 0,-1 0-1 0 0,0 0 1 0 0,1 0 0 0 0,-1 1 0 0 0,0-1-1 0 0,1 0 1 0 0,-1 0 0 0 0,0 1-1 0 0,1-1 1 0 0,-1 1 0 0 0,1 0 0 0 0,-1-1-1 0 0,1 1 1 0 0,-1 0 0 0 0,1 0 0 0 0,0 0-1 0 0,-1 0 1 0 0,1 0 0 0 0,0 0 0 0 0,0 0-1 0 0,-1 1 1 0 0,1-1 0 0 0,0 0 0 0 0,0 1-1 0 0,1-1 1 0 0,-1 0 0 0 0,0 1-19 0 0,0 4-28 0 0,0 0 0 0 0,0 0 1 0 0,1 0-1 0 0,-1 0 0 0 0,2 0 1 0 0,-1 0-1 0 0,1 0 0 0 0,-1 0 1 0 0,2 0-1 0 0,-1 0 0 0 0,1-1 1 0 0,-1 1-1 0 0,2 0 0 0 0,-1-1 1 0 0,1 1-1 0 0,0-1 0 0 0,0 0 1 0 0,0 0-1 0 0,0 0 0 0 0,1 0 1 0 0,0-1-1 0 0,0 1 0 0 0,1-1 1 0 0,-1 0-1 0 0,1 0 0 0 0,0-1 0 0 0,0 0 1 0 0,0 1-1 0 0,1-1 28 0 0,34 17-1991 0 0,-11-16-2089 0 0,-22-4 2737 0 0</inkml:trace>
  <inkml:trace contextRef="#ctx0" brushRef="#br0" timeOffset="250.915">754 311 1132 0 0,'-5'-9'1208'0'0,"1"4"-240"0"0,-1-1-136 0 0,1 2-124 0 0,3 1-128 0 0,-1-2-51 0 0,-2 2-217 0 0,2-1-64 0 0,1-1-124 0 0,-1 5-24 0 0,2-1-372 0 0,2 2-52 0 0,-2-1-104 0 0,0 0-425 0 0,0 0 53 0 0,3 0 56 0 0,1 2-488 0 0,-2 0-8 0 0</inkml:trace>
  <inkml:trace contextRef="#ctx0" brushRef="#br0" timeOffset="500.969">975 206 1672 0 0,'19'61'3514'0'0,"-17"-50"-3202"0"0,119 534 2104 0 0,-115-522-2912 0 0,-5-18-3534 0 0,-1-5 2894 0 0</inkml:trace>
  <inkml:trace contextRef="#ctx0" brushRef="#br0" timeOffset="748.453">1131 713 1896 0 0,'4'-19'402'0'0,"1"1"0"0"0,0 0 0 0 0,1 0 0 0 0,1 1 0 0 0,1 0 0 0 0,1 0 0 0 0,0 1 0 0 0,1 0 0 0 0,1 1 0 0 0,0 0 0 0 0,1 0 0 0 0,0 1 0 0 0,1 1 0 0 0,1 0 0 0 0,10-7-402 0 0,-24 21-58 0 0,0-1 0 0 0,-1 1-1 0 0,1-1 1 0 0,0 1 0 0 0,0-1 0 0 0,0 1-1 0 0,0-1 1 0 0,0 0 0 0 0,0 1 0 0 0,-1-1 0 0 0,1 1-1 0 0,0-1 1 0 0,1 1 0 0 0,-1-1 0 0 0,0 1-1 0 0,0-1 1 0 0,0 1 0 0 0,0-1 0 0 0,0 1-1 0 0,0-1 1 0 0,0 1 0 0 0,1-1 0 0 0,-1 0 0 0 0,0 1-1 0 0,0-1 1 0 0,1 1 0 0 0,-1-1 0 0 0,0 0-1 0 0,1 1 1 0 0,-1-1 0 0 0,0 0 0 0 0,1 1 0 0 0,-1-1-1 0 0,0 0 1 0 0,1 0 0 0 0,-1 1 0 0 0,1-1-1 0 0,-1 0 1 0 0,1 0 0 0 0,-1 0 0 0 0,0 1-1 0 0,1-1 1 0 0,-1 0 0 0 0,1 0 58 0 0,-37 44-2058 0 0,16-26 844 0 0</inkml:trace>
  <inkml:trace contextRef="#ctx0" brushRef="#br0" timeOffset="920.135">1042 666 1452 0 0,'110'20'5595'0'0,"50"50"-5037"0"0,-145-62-230 0 0,171 94-887 0 0,-114-61-3093 0 0,-66-37 2534 0 0</inkml:trace>
  <inkml:trace contextRef="#ctx0" brushRef="#br0" timeOffset="1382.949">1472 688 1720 0 0,'151'-52'3905'0'0,"-129"44"-3676"0"0,-8 3-100 0 0,0 0 0 0 0,1-1-1 0 0,-2 0 1 0 0,1-1 0 0 0,-1 0 0 0 0,0-1 0 0 0,-1-1-1 0 0,1 0 1 0 0,-2-1 0 0 0,0 0 0 0 0,10-12-129 0 0,-41-11 139 0 0,12 30-98 0 0,0 1 0 0 0,-1 0 0 0 0,1 0 0 0 0,0 1 0 0 0,-1 0 0 0 0,1 1 0 0 0,-1 0 0 0 0,1 0 0 0 0,-1 1 0 0 0,1 0 0 0 0,-1 0 0 0 0,1 1 0 0 0,0 0-1 0 0,0 0 1 0 0,0 1 0 0 0,-2 1-41 0 0,0-3 56 0 0,0 1 0 0 0,0 0 0 0 0,1 1 0 0 0,-1 0-1 0 0,1 1 1 0 0,-1 0 0 0 0,1 0 0 0 0,0 1-1 0 0,0 0 1 0 0,1 0 0 0 0,0 1 0 0 0,0 0 0 0 0,0 1-1 0 0,1 0 1 0 0,-1 0 0 0 0,2 0 0 0 0,-1 1-1 0 0,1 0 1 0 0,0 1 0 0 0,1-1 0 0 0,0 1 0 0 0,0 0-1 0 0,1 0 1 0 0,0 0 0 0 0,1 1 0 0 0,0 0 0 0 0,-1 6-56 0 0,4-11 19 0 0,1 1 0 0 0,0-1 1 0 0,0 1-1 0 0,1-1 1 0 0,0 0-1 0 0,0 0 0 0 0,0 1 1 0 0,0-1-1 0 0,1-1 0 0 0,0 1 1 0 0,0 0-1 0 0,0-1 1 0 0,1 1-1 0 0,-1-1 0 0 0,1 0 1 0 0,0 0-1 0 0,0-1 1 0 0,1 1-1 0 0,-1-1 0 0 0,1 0 1 0 0,-1 0-1 0 0,1 0 1 0 0,0-1-1 0 0,0 1 0 0 0,0-1 1 0 0,1-1-1 0 0,-1 1 1 0 0,0-1-1 0 0,3 1-19 0 0,164 25-669 0 0,-158-26 385 0 0,0 0 0 0 0,1-1-1 0 0,-1 0 1 0 0,0-1 0 0 0,0 0 0 0 0,0-1 0 0 0,0-1 0 0 0,-1-1-1 0 0,1 1 1 0 0,-1-2 0 0 0,1 0 0 0 0,-1-1 0 0 0,-1 0 0 0 0,1-1-1 0 0,-1 0 1 0 0,0-1 0 0 0,-1 0 0 0 0,0-1 0 0 0,0-1 0 0 0,3-3 284 0 0,2-13-702 0 0</inkml:trace>
  <inkml:trace contextRef="#ctx0" brushRef="#br0" timeOffset="1771.614">2050 532 2456 0 0,'2'-270'4837'0'0,"-2"271"-4809"0"0,0 0-1 0 0,0 0 1 0 0,-1 0 0 0 0,1-1-1 0 0,0 1 1 0 0,0 0-1 0 0,-1 0 1 0 0,1-1-1 0 0,0 1 1 0 0,-1 0 0 0 0,1 0-1 0 0,-1-1 1 0 0,1 1-1 0 0,-1 0 1 0 0,1-1-1 0 0,-1 1 1 0 0,1-1 0 0 0,-1 1-1 0 0,0-1 1 0 0,1 1-1 0 0,-1-1 1 0 0,0 1-1 0 0,1-1 1 0 0,-1 0 0 0 0,0 1-1 0 0,0-1 1 0 0,1 0-1 0 0,-1 0 1 0 0,0 1-1 0 0,0-1 1 0 0,0 0 0 0 0,1 0-1 0 0,-1 0 1 0 0,0 0-1 0 0,0 0 1 0 0,0 0-1 0 0,1 0 1 0 0,-1 0 0 0 0,0-1-1 0 0,0 1 1 0 0,0 0-1 0 0,1 0 1 0 0,-1-1-1 0 0,0 1 1 0 0,0 0 0 0 0,1-1-1 0 0,-1 1 1 0 0,0-1-1 0 0,1 1 1 0 0,-1-1-1 0 0,0 1 1 0 0,1-1 0 0 0,-1 1-1 0 0,1-1 1 0 0,-1 0-1 0 0,1 1 1 0 0,-1-1-1 0 0,1 0 1 0 0,0 1 0 0 0,-1-1-1 0 0,1 0 1 0 0,0 0-1 0 0,-1 1 1 0 0,1-1-1 0 0,0 0 1 0 0,0 0 0 0 0,0 0-1 0 0,0 0-27 0 0,-8 25 74 0 0,2 1 0 0 0,0 0-1 0 0,2 0 1 0 0,1 0 0 0 0,1 1 0 0 0,1-1-1 0 0,1 1 1 0 0,1 0 0 0 0,1-1-1 0 0,2 0 1 0 0,0 0 0 0 0,2 0 0 0 0,1 0-1 0 0,1-1 1 0 0,1 0 0 0 0,0 0-1 0 0,2-1 1 0 0,1-1 0 0 0,1 1 0 0 0,1-2-1 0 0,12 14-73 0 0,-16-26 8 0 0,0 0 0 0 0,1-1 0 0 0,1 0 0 0 0,-1-1 0 0 0,1 0 0 0 0,1-1 0 0 0,-1 0 0 0 0,1-1 0 0 0,0-1 0 0 0,0 0 0 0 0,0 0 0 0 0,0-2 0 0 0,1 1 0 0 0,0-2 0 0 0,-1 0 0 0 0,1 0 0 0 0,9-2-8 0 0,-15 0 19 0 0,0 0-1 0 0,0 0 1 0 0,0-1 0 0 0,0 0-1 0 0,-1 0 1 0 0,1-1-1 0 0,-1 0 1 0 0,1-1-1 0 0,-1 1 1 0 0,0-1-1 0 0,0-1 1 0 0,-1 0-1 0 0,1 1 1 0 0,-1-2-1 0 0,0 1 1 0 0,0-1 0 0 0,-1 0-1 0 0,0 0 1 0 0,0-1-1 0 0,0 1 1 0 0,-1-1-1 0 0,0 0 1 0 0,0 0-1 0 0,0-1 1 0 0,-1 1-1 0 0,-1-1 1 0 0,1 1 0 0 0,-1-1-1 0 0,0 0 1 0 0,-1 0-1 0 0,0 0 1 0 0,0 0-19 0 0,-3 5 72 0 0,1 0 0 0 0,-1 1 0 0 0,1 0 0 0 0,-1-1 0 0 0,0 1 0 0 0,0 0 0 0 0,0 0 0 0 0,0 0 0 0 0,0 0 0 0 0,0 0 0 0 0,-1 1 0 0 0,1-1 0 0 0,-1 1 0 0 0,1-1 0 0 0,-1 1 0 0 0,0 0 0 0 0,1 0 0 0 0,-1 0 0 0 0,0 0 0 0 0,0 1 0 0 0,1-1 0 0 0,-1 1 0 0 0,0 0 0 0 0,0 0 0 0 0,0 0 0 0 0,0 0 0 0 0,-2 0-72 0 0,4 0-53 0 0,1 0-63 0 0,0 0-60 0 0,-3 17-1850 0 0,4-16 1823 0 0,0-1 1 0 0,0 1-1 0 0,0-1 0 0 0,0 0 1 0 0,0 1-1 0 0,0-1 1 0 0,0 0-1 0 0,0 0 0 0 0,0 0 1 0 0,0 0-1 0 0,1 0 0 0 0,-1 0 1 0 0,0 0-1 0 0,0 0 0 0 0,0 0 1 0 0,0 0-1 0 0,0 0 1 0 0,0-1-1 0 0,0 1 0 0 0,0 0 1 0 0,0-1-1 0 0,0 1 0 0 0,0-1 1 0 0,-1 1-1 0 0,1-1 0 0 0,0 0 1 0 0,0 1-1 0 0,0-1 0 0 0,0 0 1 0 0,-1 1-1 0 0,1-1 1 0 0,0 0-1 0 0,-1 0 0 0 0,1 0 1 0 0,-1 0-1 0 0,1 0 0 0 0,-1 1 1 0 0,1-1-1 0 0,-1 0 0 0 0,1 0 1 0 0,-1 0-1 0 0,0 0 1 0 0,0-1 202 0 0,5-4-1246 0 0</inkml:trace>
  <inkml:trace contextRef="#ctx0" brushRef="#br0" timeOffset="1941.676">2488 456 1496 0 0,'-27'-69'8594'0'0,"19"46"-9790"0"0,3 20-4555 0 0,2 3 4480 0 0</inkml:trace>
  <inkml:trace contextRef="#ctx0" brushRef="#br0" timeOffset="2595.232">2751 144 1228 0 0,'-6'12'3356'0'0,"6"25"-2811"0"0,0-26-56 0 0,47 424 2634 0 0,-23-270-1207 0 0,-24-165-1737 0 0,0 0-24 0 0,3-27 84 0 0,5-2-276 0 0,1 1 0 0 0,1 1 0 0 0,1 0 0 0 0,1 0 0 0 0,2 1 0 0 0,1 1 0 0 0,0 0 0 0 0,2 1 0 0 0,1 1 0 0 0,12-12 37 0 0,-19 20-62 0 0,-8 12 50 0 0,1-1-1 0 0,-1 0 0 0 0,1 1 1 0 0,0 0-1 0 0,0 0 0 0 0,0 0 1 0 0,0 1-1 0 0,1-1 0 0 0,-1 1 1 0 0,1 0-1 0 0,-1 0 0 0 0,1 0 0 0 0,0 1 1 0 0,0 0-1 0 0,0 0 0 0 0,0 0 1 0 0,0 0-1 0 0,0 1 0 0 0,0 0 1 0 0,0 0-1 0 0,0 0 0 0 0,-1 1 1 0 0,1-1-1 0 0,0 1 0 0 0,0 0 1 0 0,0 1-1 0 0,0-1 0 0 0,-1 1 1 0 0,1 0-1 0 0,-1 0 0 0 0,1 1 1 0 0,-1-1-1 0 0,0 1 0 0 0,0 0 1 0 0,0 0-1 0 0,0 0 0 0 0,0 1 1 0 0,-1-1-1 0 0,1 1 0 0 0,-1 0 0 0 0,0 0 1 0 0,0 0-1 0 0,-1 0 0 0 0,1 0 1 0 0,-1 1-1 0 0,0-1 0 0 0,0 1 1 0 0,-1 0-1 0 0,1 0 0 0 0,-1-1 1 0 0,0 1-1 0 0,0 0 0 0 0,-1 0 1 0 0,1 0-1 0 0,-1 0 0 0 0,0 0 1 0 0,0 0 12 0 0,0 173 160 0 0,3-177-373 0 0,1 1 0 0 0,-1-1 1 0 0,1 1-1 0 0,-1-1 1 0 0,1 0-1 0 0,-1 0 1 0 0,1 0-1 0 0,-1-1 0 0 0,1 0 1 0 0,0 1-1 0 0,0-1 1 0 0,-1 0-1 0 0,1-1 0 0 0,0 1 1 0 0,-1-1-1 0 0,1 1 1 0 0,-1-1-1 0 0,1 0 0 0 0,-1 0 1 0 0,1-1-1 0 0,-1 1 1 0 0,1-1-1 0 0,-1 0 1 0 0,0 0-1 0 0,0 0 0 0 0,0 0 1 0 0,0 0-1 0 0,0-1 1 0 0,-1 1-1 0 0,1-1 0 0 0,-1 0 1 0 0,1 1-1 0 0,0-4 213 0 0,19-14-1248 0 0</inkml:trace>
  <inkml:trace contextRef="#ctx0" brushRef="#br0" timeOffset="2923.403">3510 466 1688 0 0,'-15'9'558'0'0,"0"1"0"0"0,0 1 0 0 0,2 1 0 0 0,-1 0 0 0 0,1 0 0 0 0,1 1 0 0 0,1 1-1 0 0,-1 0 1 0 0,2 0 0 0 0,-6 11-558 0 0,16-24 22 0 0,-3 3 81 0 0,0 0 0 0 0,0 1 0 0 0,1-1 0 0 0,0 0 0 0 0,-1 1 0 0 0,2-1 0 0 0,-1 1 0 0 0,0 0 0 0 0,1 0 0 0 0,0 0 0 0 0,0 0 0 0 0,0 0 0 0 0,1 0 0 0 0,0 0 0 0 0,0 0 0 0 0,0 0 0 0 0,1 0 0 0 0,-1 0 0 0 0,1 0 0 0 0,1 3-103 0 0,3-3 9 0 0,-1 0 1 0 0,1-1-1 0 0,0 0 1 0 0,0 0-1 0 0,0 0 0 0 0,0-1 1 0 0,1 0-1 0 0,0 0 1 0 0,-1 0-1 0 0,1 0 1 0 0,0-1-1 0 0,0 0 1 0 0,1-1-1 0 0,-1 1 0 0 0,0-1 1 0 0,1 0-1 0 0,-1-1 1 0 0,0 1-1 0 0,1-1 1 0 0,-1-1-1 0 0,0 1 0 0 0,1-1 1 0 0,-1 0-1 0 0,0 0 1 0 0,1-1-1 0 0,-1 0-9 0 0,-5 2-4 0 0,8-1-63 0 0,0-1 0 0 0,0 1 0 0 0,-1-1 0 0 0,1-1 0 0 0,-1 1 0 0 0,1-2 1 0 0,-1 1-1 0 0,0-1 0 0 0,-1 0 0 0 0,1-1 0 0 0,-1 1 0 0 0,1-2 0 0 0,-1 1 0 0 0,-1-1 1 0 0,1 0-1 0 0,-1 0 0 0 0,0-1 0 0 0,0 0 0 0 0,-1 0 0 0 0,0 0 0 0 0,0-1 0 0 0,-1 0 1 0 0,0 1-1 0 0,1-6 67 0 0,-7 7-7 0 0,-1-1 1 0 0,-1 1-1 0 0,1-1 1 0 0,-1 1-1 0 0,0 0 1 0 0,0 0-1 0 0,-1 1 1 0 0,0-1 0 0 0,0 1-1 0 0,0 0 1 0 0,0 0-1 0 0,-1 1 1 0 0,0-1-1 0 0,0 1 1 0 0,0 1-1 0 0,0-1 1 0 0,-1 1-1 0 0,0 0 1 0 0,1 1-1 0 0,-5-2 7 0 0,-98-28 166 0 0,108 31-240 0 0,0 1 0 0 0,1-1 0 0 0,-1 1 0 0 0,1-1 0 0 0,-1 1 0 0 0,1-1 0 0 0,-1 0 0 0 0,1 1 0 0 0,0-1 0 0 0,-1 0 0 0 0,1 1 0 0 0,0-1 0 0 0,-1 0 0 0 0,1 0 0 0 0,0 1 0 0 0,0-1 0 0 0,0 0 0 0 0,-1 0 0 0 0,1 1 0 0 0,0-1 0 0 0,0 0 0 0 0,0 0 0 0 0,0 1 0 0 0,1-1 0 0 0,-1 0 0 0 0,0 0 0 0 0,0 0 0 0 0,0 1 0 0 0,1-1 0 0 0,-1 0 0 0 0,0 1 0 0 0,1-1 0 0 0,-1 0 0 0 0,0 1 0 0 0,1-1 0 0 0,-1 0 0 0 0,1 1 0 0 0,-1-1 0 0 0,1 1 0 0 0,0-1 0 0 0,-1 1 0 0 0,1-1 0 0 0,-1 1 0 0 0,1-1 0 0 0,0 1 0 0 0,-1-1 0 0 0,1 1 0 0 0,0 0 0 0 0,0 0 0 0 0,-1-1 0 0 0,1 1 0 0 0,0 0 0 0 0,0 0 0 0 0,-1 0 0 0 0,2 0 74 0 0,-1-1 173 0 0,23-15-1422 0 0,2 2-2 0 0</inkml:trace>
  <inkml:trace contextRef="#ctx0" brushRef="#br0" timeOffset="3218.744">3832 356 1468 0 0,'2'57'3785'0'0,"-3"-53"-3598"0"0,-22 57 950 0 0,-19 105 1826 0 0,44-162-2930 0 0,0 0 1 0 0,0 0-1 0 0,0 0 1 0 0,1 0-1 0 0,0 0 0 0 0,0-1 1 0 0,0 1-1 0 0,0-1 1 0 0,1 0-1 0 0,-1 0 1 0 0,1 0-1 0 0,0 0 1 0 0,-1 0-1 0 0,1-1 1 0 0,1 0-1 0 0,-1 0 1 0 0,0 0-1 0 0,0 0 1 0 0,1-1-1 0 0,-1 0 1 0 0,1 0-1 0 0,-1 0 1 0 0,1 0-1 0 0,0-1 1 0 0,-1 1-1 0 0,1-1 1 0 0,0 0-1 0 0,-1-1 1 0 0,1 1-1 0 0,0-1 1 0 0,-1 0-1 0 0,3-1-33 0 0,-4 2-16 0 0,6-1-64 0 0,0 0 1 0 0,0-1-1 0 0,0 0 0 0 0,-1 0 1 0 0,1-1-1 0 0,-1 0 0 0 0,1-1 1 0 0,-1 0-1 0 0,0 0 0 0 0,-1 0 1 0 0,1-1-1 0 0,-1-1 0 0 0,0 1 1 0 0,0-1-1 0 0,-1 0 0 0 0,1-1 1 0 0,-1 1-1 0 0,-1-1 0 0 0,1 0 0 0 0,-1-1 1 0 0,-1 1-1 0 0,1-1 0 0 0,-1 0 1 0 0,1-3 79 0 0,-7 5-26 0 0,0-1 1 0 0,-1 1-1 0 0,1 0 0 0 0,-1 0 1 0 0,0 0-1 0 0,-1 1 1 0 0,1-1-1 0 0,-1 1 0 0 0,0 0 1 0 0,0 0-1 0 0,-1 0 1 0 0,0 0-1 0 0,0 1 0 0 0,0 0 1 0 0,0 0-1 0 0,-1 0 1 0 0,1 1-1 0 0,-1 0 0 0 0,0 0 1 0 0,0 0-1 0 0,0 1 1 0 0,0-1-1 0 0,0 2 0 0 0,-1-1 1 0 0,1 1-1 0 0,-1 0 1 0 0,1 0-1 0 0,-5 0 26 0 0,-38-22-476 0 0,88-12-1548 0 0,3 8-323 0 0,-20 15 1192 0 0</inkml:trace>
  <inkml:trace contextRef="#ctx0" brushRef="#br0" timeOffset="3635.551">4297 284 924 0 0,'8'-2'438'0'0,"27"-4"246"0"0,-12 4 2802 0 0,-22 4-3422 0 0,0 0 0 0 0,0 0 0 0 0,-1-1 0 0 0,1 1 0 0 0,0 0 0 0 0,-1 0-1 0 0,0 0 1 0 0,1 0 0 0 0,-1 0 0 0 0,0 0 0 0 0,0 0 0 0 0,0 0 0 0 0,-1 0 0 0 0,1 0 0 0 0,0 0 0 0 0,-1 0 0 0 0,1 0 0 0 0,-1 0 0 0 0,1 0 0 0 0,-1 0 0 0 0,0-1 0 0 0,0 1 0 0 0,0 0 0 0 0,0 0-1 0 0,0-1 1 0 0,-1 1 0 0 0,1-1 0 0 0,0 1 0 0 0,-1-1 0 0 0,0 1-64 0 0,1 1 103 0 0,-94 211 2178 0 0,94-211-2264 0 0,0 0 0 0 0,0-1 0 0 0,0 1 0 0 0,0 0 0 0 0,1 0 0 0 0,-1 0 1 0 0,1 0-1 0 0,0 0 0 0 0,0-1 0 0 0,0 1 0 0 0,0 0 0 0 0,0 0 0 0 0,1 0 1 0 0,-1 0-1 0 0,1 0 0 0 0,0-1 0 0 0,0 1 0 0 0,0 0 0 0 0,0 0 0 0 0,1-1 1 0 0,-1 1-1 0 0,1-1 0 0 0,-1 1 0 0 0,1-1 0 0 0,0 0 0 0 0,0 0 0 0 0,0 0 1 0 0,0 0-1 0 0,0 0 0 0 0,0 0 0 0 0,1 0 0 0 0,-1-1 0 0 0,1 1 0 0 0,-1-1 1 0 0,1 0-1 0 0,-1 1 0 0 0,1-1 0 0 0,0-1 0 0 0,0 1 0 0 0,0 0 0 0 0,0 0-17 0 0,118-21-500 0 0,-109 13 428 0 0,-1-1 1 0 0,0 0 0 0 0,-1 0 0 0 0,0-1 0 0 0,0 0 0 0 0,0-1 0 0 0,-2 0-1 0 0,1 0 1 0 0,-1-1 0 0 0,0 0 0 0 0,-1-1 0 0 0,-1 0 0 0 0,0 0 0 0 0,0 0-1 0 0,-1 0 1 0 0,-1-1 0 0 0,0 0 0 0 0,-1 0 0 0 0,0 0 0 0 0,-1-1 0 0 0,-1 1-1 0 0,0-1 72 0 0,2-16 258 0 0,-2-1 1 0 0,-2 1-1 0 0,0 0 0 0 0,-2 0 0 0 0,-1 0 0 0 0,-2 1 0 0 0,-1 0 0 0 0,-1 0 0 0 0,-5-10-258 0 0,-19-21 2948 0 0,32 60-2779 0 0,-5 16 174 0 0,5 9-394 0 0,0 0-1 0 0,2 0 0 0 0,1 0 1 0 0,0 0-1 0 0,2-1 1 0 0,1 1-1 0 0,1-1 0 0 0,8 16 52 0 0,-1 7-590 0 0,19 83-2724 0 0,-18 4-3701 0 0,-15-119 5590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0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74 904 0 0,'24'-14'6623'0'0,"-23"14"-6413"0"0,-2 7-39 0 0,-2 79 46 0 0,3 1-1 0 0,4-1 1 0 0,4 1 0 0 0,4-2-1 0 0,8 26-216 0 0,-12-34-2297 0 0,-46-37-1141 0 0,24-39 2118 0 0</inkml:trace>
  <inkml:trace contextRef="#ctx0" brushRef="#br0" timeOffset="969.56">19 109 1360 0 0,'-6'-2'785'0'0,"7"2"-701"0"0,-1 0 0 0 0,0-1-1 0 0,1 1 1 0 0,-1-1-1 0 0,0 1 1 0 0,0 0-1 0 0,0-1 1 0 0,1 1-1 0 0,-1-1 1 0 0,0 1 0 0 0,0-1-1 0 0,0 1 1 0 0,0 0-1 0 0,0-1 1 0 0,0 1-1 0 0,0-1 1 0 0,0 1 0 0 0,0-1-1 0 0,0 1 1 0 0,0-1-1 0 0,0 1 1 0 0,0 0-1 0 0,0-1 1 0 0,-1 1-1 0 0,1-1 1 0 0,0 1 0 0 0,0-1-1 0 0,0 1 1 0 0,-1 0-1 0 0,1-1 1 0 0,0 1-1 0 0,0 0 1 0 0,-1-1 0 0 0,1 1-1 0 0,0 0 1 0 0,-1-1-1 0 0,1 1 1 0 0,-1 0-1 0 0,1-1 1 0 0,0 1-1 0 0,-1 0 1 0 0,1 0 0 0 0,-1 0-1 0 0,1 0 1 0 0,0-1-1 0 0,-1 1 1 0 0,1 0-1 0 0,-1 0 1 0 0,1 0 0 0 0,-1 0-1 0 0,1 0 1 0 0,-1 0-1 0 0,1 0 1 0 0,0 0-1 0 0,-1 0 1 0 0,1 0-1 0 0,-1 0 1 0 0,1 0 0 0 0,-1 0-1 0 0,1 1 1 0 0,-1-1-1 0 0,1 0 1 0 0,0 0-1 0 0,-1 1-83 0 0,311-55 2158 0 0,179 26-3746 0 0,-472 18 2703 0 0,-20 70-1288 0 0,32 179 187 0 0,5 88 555 0 0,-34-326-375 0 0,9 4 62 0 0,-5-36-364 0 0,2 0 0 0 0,2 1 0 0 0,0-1 0 0 0,2 2 0 0 0,2-1 1 0 0,0 2-1 0 0,5-7 108 0 0,-15 34-12 0 0,-1 1-1 0 0,1-1 1 0 0,0 0 0 0 0,-1 0 0 0 0,1 1 0 0 0,0-1-1 0 0,0 1 1 0 0,0 0 0 0 0,-1-1 0 0 0,1 1-1 0 0,0 0 1 0 0,0 0 0 0 0,0 0 0 0 0,0 0 0 0 0,0 1-1 0 0,-1-1 1 0 0,1 0 0 0 0,0 1 0 0 0,0-1 0 0 0,0 1-1 0 0,-1 0 1 0 0,1 0 0 0 0,0-1 0 0 0,-1 1-1 0 0,1 0 1 0 0,-1 0 0 0 0,1 1 0 0 0,-1-1 0 0 0,1 0-1 0 0,-1 0 1 0 0,0 1 0 0 0,0-1 0 0 0,1 1 0 0 0,-1-1-1 0 0,0 1 1 0 0,0-1 0 0 0,-1 1 0 0 0,1 0-1 0 0,0 0 13 0 0,6 4-51 0 0,25 25-3 0 0,-21-18 44 0 0,1 1 1 0 0,0-2-1 0 0,1 0 0 0 0,1 0 0 0 0,0-2 0 0 0,0 1 0 0 0,1-2 1 0 0,0 0-1 0 0,1-1 0 0 0,0 0 0 0 0,0-1 0 0 0,1-1 0 0 0,0-1 1 0 0,0 0-1 0 0,0-1 0 0 0,0-1 0 0 0,5 0 10 0 0,-1-3 26 0 0,1-1 0 0 0,-1 0 0 0 0,0-2 0 0 0,0-1 0 0 0,0 0 0 0 0,0-1 1 0 0,-1-2-1 0 0,0 0 0 0 0,19-10-26 0 0,-31 13 12 0 0,0 0-1 0 0,0 0 1 0 0,-1-1 0 0 0,1 0 0 0 0,-1 0 0 0 0,0-1 0 0 0,-1 0 0 0 0,1 0 0 0 0,-1-1-1 0 0,0 0 1 0 0,-1 0 0 0 0,0 0 0 0 0,0-1 0 0 0,0 1 0 0 0,-1-1 0 0 0,0 0 0 0 0,-1 0-1 0 0,0-1 1 0 0,0 1 0 0 0,-1-1 0 0 0,0 0 0 0 0,0 1 0 0 0,-1-1 0 0 0,0 0-1 0 0,-1-3-10 0 0,0 9 15 0 0,0 1 0 0 0,-1-1 0 0 0,1 1 0 0 0,-1-1 0 0 0,1 1 0 0 0,-1-1 0 0 0,0 1 0 0 0,0 0 0 0 0,0-1 0 0 0,0 1 0 0 0,0 0 1 0 0,-1 0-1 0 0,1 0 0 0 0,-1 0 0 0 0,0 0 0 0 0,1 0 0 0 0,-1 0 0 0 0,0 1 0 0 0,0-1 0 0 0,0 0 0 0 0,0 1 0 0 0,0 0 1 0 0,0-1-1 0 0,-1 1 0 0 0,1 0 0 0 0,0 0 0 0 0,-1 0 0 0 0,1 1 0 0 0,-1-1 0 0 0,1 1 0 0 0,-1-1 0 0 0,1 1 0 0 0,-1 0 0 0 0,1 0 1 0 0,-1 0-1 0 0,1 0 0 0 0,-1 0 0 0 0,1 0 0 0 0,-1 1-16 0 0,-103 20 643 0 0,101-19-624 0 0,-1-1 1 0 0,1 1-1 0 0,-1 0 1 0 0,1 1 0 0 0,0-1-1 0 0,-1 1 1 0 0,1 0-1 0 0,1 0 1 0 0,-1 1-1 0 0,0-1 1 0 0,1 1 0 0 0,0 0-1 0 0,0 1 1 0 0,0-1-1 0 0,0 1 1 0 0,1-1-1 0 0,-1 1 1 0 0,1 0 0 0 0,1 0-1 0 0,-1 0 1 0 0,1 1-1 0 0,0-1 1 0 0,0 1-1 0 0,0-1 1 0 0,1 1 0 0 0,-1 0-1 0 0,2 0 1 0 0,-1-1-1 0 0,1 1 1 0 0,-1 0 0 0 0,2 0-1 0 0,-1 0 1 0 0,1 1-20 0 0,6 5-71 0 0,1 0 1 0 0,0-1-1 0 0,1 0 0 0 0,0-1 1 0 0,1 0-1 0 0,0 0 1 0 0,1-1-1 0 0,0-1 1 0 0,0 1-1 0 0,1-2 0 0 0,-1 0 1 0 0,2 0-1 0 0,-1-1 1 0 0,1-1-1 0 0,11 4 71 0 0,212 49-6087 0 0,-195-53 4870 0 0,-3-3 38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1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78 110 1604 0 0,'0'0'722'0'0,"-3"-19"988"0"0,1 19-1611 0 0,1 0 1 0 0,-1-1-1 0 0,0 0 0 0 0,1 1 0 0 0,-1-1 0 0 0,0 0 0 0 0,1 0 0 0 0,-1 0 0 0 0,1 0 0 0 0,0 0 0 0 0,-1 0 1 0 0,1 0-1 0 0,0 0 0 0 0,0-1 0 0 0,-1 1 0 0 0,1 0 0 0 0,0-1 0 0 0,0 1 0 0 0,1-1 0 0 0,-1 1 1 0 0,0-1-1 0 0,0 0 0 0 0,1 1 0 0 0,-1-1 0 0 0,1 0 0 0 0,-1 1 0 0 0,1-1 0 0 0,0 0 0 0 0,0 1 0 0 0,0-1 1 0 0,0 0-1 0 0,0 0 0 0 0,0 1 0 0 0,0-1 0 0 0,1 0 0 0 0,-1 0-99 0 0,-27 65 720 0 0,23-44-641 0 0,-1 0-1 0 0,2 1 0 0 0,1-1 1 0 0,0 1-1 0 0,2 0 1 0 0,0 0-1 0 0,1 0 1 0 0,1-1-1 0 0,1 1 1 0 0,1-1-1 0 0,0 1 1 0 0,2-1-1 0 0,0-1 0 0 0,1 1 1 0 0,1 1-79 0 0,-4-10 78 0 0,0 0 1 0 0,1 0 0 0 0,0 0-1 0 0,0-1 1 0 0,1 0-1 0 0,0 0 1 0 0,1 0-1 0 0,0-1 1 0 0,0 0 0 0 0,1 0-1 0 0,0-1 1 0 0,0 0-1 0 0,1 0 1 0 0,-1-1-1 0 0,2 0 1 0 0,-1 0-1 0 0,1-1 1 0 0,0-1 0 0 0,0 1-1 0 0,0-2 1 0 0,0 1-1 0 0,1-1 1 0 0,-1-1-1 0 0,1 0 1 0 0,0-1 0 0 0,0 0-1 0 0,-1 0 1 0 0,1-1-1 0 0,0-1 1 0 0,0 0-1 0 0,5-1-78 0 0,-5 1-18 0 0,1 0-1 0 0,-1-1 1 0 0,0-1-1 0 0,0 0 1 0 0,0 0-1 0 0,0-1 1 0 0,0 0-1 0 0,-1-1 1 0 0,1 0-1 0 0,-1-1 1 0 0,-1 0-1 0 0,1-1 1 0 0,-1 0-1 0 0,0 0 1 0 0,0-1-1 0 0,-1 0 1 0 0,0-1-1 0 0,-1 0 1 0 0,0 0-1 0 0,0 0 1 0 0,-1-1-1 0 0,0 0 1 0 0,-1 0-1 0 0,0 0 0 0 0,0-1 1 0 0,-1 0-1 0 0,-1 0 1 0 0,0 0-1 0 0,0 0 1 0 0,-1-1-1 0 0,0-4 19 0 0,0 4-36 0 0,0-1 0 0 0,-1 1-1 0 0,0 0 1 0 0,-1-1 0 0 0,-1 1 0 0 0,1-1-1 0 0,-2 1 1 0 0,0 0 0 0 0,0-1-1 0 0,-2 1 1 0 0,1 0 0 0 0,-1 1-1 0 0,-1-1 1 0 0,0 1 0 0 0,-1 0 0 0 0,0 0-1 0 0,0 0 1 0 0,-1 1 0 0 0,-1 0-1 0 0,1 0 1 0 0,-2 1 0 0 0,1 0-1 0 0,-2 1 1 0 0,1 0 0 0 0,-1 0 0 0 0,0 1-1 0 0,0 0 1 0 0,-1 1 0 0 0,0 0-1 0 0,0 0 1 0 0,-1 1 0 0 0,1 1-1 0 0,-1 0 1 0 0,0 1 0 0 0,0 0 0 0 0,-6 0 36 0 0,10 2-5 0 0,0 0 0 0 0,0 1 1 0 0,0 0-1 0 0,0 1 1 0 0,0 0-1 0 0,-1 0 0 0 0,2 0 1 0 0,-1 1-1 0 0,0 1 1 0 0,0-1-1 0 0,1 1 1 0 0,-1 0-1 0 0,1 1 0 0 0,0 0 1 0 0,0 0-1 0 0,0 1 1 0 0,1-1-1 0 0,-1 1 0 0 0,1 1 1 0 0,0-1-1 0 0,1 1 1 0 0,-1 0-1 0 0,1 1 1 0 0,0-1-1 0 0,1 1 0 0 0,0 0 1 0 0,0 0-1 0 0,0 0 1 0 0,1 1-1 0 0,0-1 0 0 0,0 1 1 0 0,1 0-1 0 0,0 2 5 0 0,1-3 5 0 0,1 0 0 0 0,1 0 0 0 0,-1 1 0 0 0,1-1-1 0 0,1 0 1 0 0,-1 0 0 0 0,1 0 0 0 0,1 0 0 0 0,-1 0 0 0 0,1-1 0 0 0,0 1-1 0 0,1-1 1 0 0,-1 0 0 0 0,1 0 0 0 0,0 0 0 0 0,1 0 0 0 0,0-1-1 0 0,0 1 1 0 0,0-1 0 0 0,0 0 0 0 0,1-1 0 0 0,-1 1 0 0 0,1-1-1 0 0,1-1 1 0 0,-1 1 0 0 0,2 0-5 0 0,180 74-1507 0 0,36-42-3626 0 0,-194-36 3915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5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1660 0 0,'12'-55'5779'0'0,"19"58"-9794"0"0,-19 9 2599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0 2160 0 0,'0'0'569'0'0,"0"0"66"0"0,0 0-41 0 0,0 0-28 0 0,0 0-128 0 0,0 0 8 0 0,0 0 33 0 0,-3 3 15 0 0,-2 10-328 0 0,1 0 0 0 0,0 0 0 0 0,1 0 0 0 0,1 0-1 0 0,0 1 1 0 0,1-1 0 0 0,0 1 0 0 0,1 0 0 0 0,0-1 0 0 0,1 1-1 0 0,1-1 1 0 0,0 1 0 0 0,1-1 0 0 0,0 0 0 0 0,5 12-166 0 0,32 193 812 0 0,-32-193-1029 0 0,9 33-82 0 0,-12-19-3183 0 0,-23-20 1041 0 0,7-16 1267 0 0</inkml:trace>
  <inkml:trace contextRef="#ctx0" brushRef="#br0" timeOffset="898.808">1 277 2908 0 0,'0'0'144'0'0,"1"-1"0"0"0,-1 1 1 0 0,0 0-1 0 0,1-1 0 0 0,-1 1 0 0 0,0-1 0 0 0,0 1 0 0 0,1 0 0 0 0,-1-1 0 0 0,0 1 0 0 0,0-1 1 0 0,1 1-1 0 0,-1-1 0 0 0,0 1 0 0 0,0-1 0 0 0,0 1 0 0 0,0-1 0 0 0,0 1 0 0 0,0-1 0 0 0,0 1 1 0 0,0-1-1 0 0,0 1 0 0 0,0-1 0 0 0,0 1 0 0 0,0-1 0 0 0,0 1 0 0 0,-1-1 0 0 0,1 1 0 0 0,0-1 1 0 0,0 1-1 0 0,0-1 0 0 0,-1 1 0 0 0,1-1 0 0 0,0 1 0 0 0,0 0 0 0 0,-1-1-144 0 0,8 0-201 0 0,225-30 657 0 0,188-38-2561 0 0,-414 68 2152 0 0,1 0 1 0 0,-1 0 0 0 0,1 0-1 0 0,-1-1 1 0 0,1 0-1 0 0,-1 0 1 0 0,0 0 0 0 0,0-1-1 0 0,0 0 1 0 0,0 0-1 0 0,-1-1 1 0 0,1 1 0 0 0,-1-1-1 0 0,0-1 1 0 0,0 1-1 0 0,0-1 1 0 0,-1 1 0 0 0,1-1-1 0 0,-1-1 1 0 0,0 1-1 0 0,-1-1 1 0 0,1 1 0 0 0,-1-1-1 0 0,0 0 1 0 0,-1 0-1 0 0,1 0-47 0 0,-3 5 165 0 0,0 1-22 0 0,0-40 776 0 0,0 40-916 0 0,0 0-1 0 0,0 0 1 0 0,1 0-1 0 0,-1 0 1 0 0,0 0 0 0 0,0 0-1 0 0,1 0 1 0 0,-1 0-1 0 0,0 0 1 0 0,0 0-1 0 0,1 0 1 0 0,-1 0 0 0 0,0-1-1 0 0,0 1 1 0 0,1 0-1 0 0,-1 0 1 0 0,0 0-3 0 0,4 38 263 0 0,13 107 148 0 0,11 236 1255 0 0,-28-379-1560 0 0,0-2-34 0 0,19 10-16 0 0,154-221-1592 0 0,-162 197 1389 0 0,54-36-577 0 0,-7 107 669 0 0,-56-54 53 0 0,4 7 23 0 0,1-1 0 0 0,0 0 0 0 0,0 0 0 0 0,0-1-1 0 0,1 0 1 0 0,1 0 0 0 0,-1-1 0 0 0,1 0 0 0 0,0-1-1 0 0,1 0 1 0 0,0 0 0 0 0,0-1 0 0 0,0 0 0 0 0,0-1-1 0 0,1 0 1 0 0,0 0 0 0 0,0-1 0 0 0,0-1-1 0 0,0 0 1 0 0,0 0 0 0 0,0-1 0 0 0,0-1 0 0 0,1 0-1 0 0,-1 0 1 0 0,2-2-21 0 0,-1 1-30 0 0,0-2-1 0 0,0 1 1 0 0,0-2-1 0 0,-1 1 1 0 0,1-2-1 0 0,-1 0 1 0 0,0 0-1 0 0,0-1 1 0 0,-1 0-1 0 0,0 0 1 0 0,0-2-1 0 0,0 1 1 0 0,-1-1-1 0 0,0 0 1 0 0,-1-1 0 0 0,0 0-1 0 0,0 0 1 0 0,-1-1-1 0 0,0 0 1 0 0,0-1-1 0 0,1-5 31 0 0,-8 13 0 0 0,0-1 0 0 0,0 1 0 0 0,0 0 0 0 0,0-1 0 0 0,-1 1 0 0 0,0-1 0 0 0,0 1 0 0 0,0 0 0 0 0,0 0 0 0 0,0-1 0 0 0,-1 1 0 0 0,1 0 0 0 0,-1 0 0 0 0,0 0 0 0 0,0 1 0 0 0,0-1 0 0 0,0 0 0 0 0,-1 1 0 0 0,1-1 0 0 0,-1 1 0 0 0,1 0 0 0 0,-1 0 0 0 0,0 0 0 0 0,0 0 0 0 0,0 0 0 0 0,0 1 0 0 0,0-1 0 0 0,0 1 0 0 0,0 0 0 0 0,0 0 0 0 0,-1 0 0 0 0,-1 0 0 0 0,-110-17 666 0 0,102 17-586 0 0,0 1 1 0 0,1 0 0 0 0,-1 1 0 0 0,0 1 0 0 0,1 0 0 0 0,-1 1 0 0 0,1 0 0 0 0,0 1 0 0 0,0 0 0 0 0,0 1 0 0 0,1 0 0 0 0,0 1 0 0 0,-1 0 0 0 0,2 1 0 0 0,-7 5-81 0 0,13-8 1 0 0,0 1 1 0 0,1 0-1 0 0,0 0 1 0 0,0 0 0 0 0,0 0-1 0 0,0 1 1 0 0,1-1-1 0 0,0 1 1 0 0,0-1 0 0 0,0 1-1 0 0,1 0 1 0 0,0 0-1 0 0,0-1 1 0 0,1 1-1 0 0,-1 0 1 0 0,1 0 0 0 0,0 0-1 0 0,1 0 1 0 0,-1 0-1 0 0,1 0 1 0 0,1 0 0 0 0,-1-1-1 0 0,1 1 1 0 0,0 0-1 0 0,0-1 1 0 0,0 1 0 0 0,1-1-1 0 0,0 0 1 0 0,0 0-1 0 0,1 0 1 0 0,-1 0-1 0 0,1-1 1 0 0,0 1 0 0 0,0-1-1 0 0,0 0 1 0 0,1 0-1 0 0,-1 0 1 0 0,1-1 0 0 0,0 0-1 0 0,0 0 1 0 0,1 0-1 0 0,-1 0 1 0 0,0-1 0 0 0,1 0-1 0 0,0 0 1 0 0,-1 0-1 0 0,2-1-1 0 0,27 13-1069 0 0,0-1-1 0 0,2-3 1 0 0,-1 0-1 0 0,1-2 1 0 0,0-2-1 0 0,1-1 1 0 0,35-1 1069 0 0,-29-2-1280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1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406 321 1920 0 0,'0'0'428'0'0,"0"-4"6"0"0,9-26 129 0 0,-9 28-543 0 0,1 1-1 0 0,0 0 1 0 0,-1 0 0 0 0,1-1-1 0 0,0 1 1 0 0,-1 0 0 0 0,0-1-1 0 0,1 1 1 0 0,-1-1 0 0 0,0 1-1 0 0,0 0 1 0 0,1-1 0 0 0,-1 1 0 0 0,0-1-1 0 0,-1 1 1 0 0,1-1 0 0 0,0 1-1 0 0,0 0 1 0 0,-1-1 0 0 0,1 1-1 0 0,0-1 1 0 0,-1 1 0 0 0,0 0-1 0 0,1 0 1 0 0,-1-1 0 0 0,0 1-1 0 0,1 0 1 0 0,-1 0 0 0 0,0 0 0 0 0,0 0-1 0 0,0 0 1 0 0,0 0 0 0 0,0 0-1 0 0,0 0 1 0 0,-1 0 0 0 0,1 0-1 0 0,0 0 1 0 0,-1 0-20 0 0,-4-4 82 0 0,-1 0 0 0 0,0 0 0 0 0,0 1 0 0 0,0 0 0 0 0,0 0 0 0 0,-1 0 0 0 0,0 1 0 0 0,1 1 0 0 0,-1-1 0 0 0,0 1 0 0 0,0 0-1 0 0,0 1 1 0 0,-1 0 0 0 0,1 0 0 0 0,0 1 0 0 0,0 0 0 0 0,-1 0 0 0 0,1 1 0 0 0,0 0 0 0 0,0 1 0 0 0,0-1 0 0 0,0 2 0 0 0,0-1 0 0 0,0 1 0 0 0,0 0 0 0 0,1 1 0 0 0,0 0 0 0 0,-1 0 0 0 0,1 0 0 0 0,-4 4-82 0 0,-2 1 88 0 0,0 0 0 0 0,1 0 0 0 0,0 1 0 0 0,1 1 1 0 0,0 0-1 0 0,0 0 0 0 0,1 1 0 0 0,1 1 0 0 0,0 0 1 0 0,1 0-1 0 0,0 0 0 0 0,1 1 0 0 0,0 0 0 0 0,2 1 1 0 0,-1-1-1 0 0,1 4-88 0 0,4-13 39 0 0,0-1-1 0 0,1 1 1 0 0,-1 0 0 0 0,1-1 0 0 0,0 1-1 0 0,1 0 1 0 0,-1-1 0 0 0,1 1 0 0 0,0-1 0 0 0,0 1-1 0 0,0 0 1 0 0,1-1 0 0 0,-1 0 0 0 0,1 1 0 0 0,0-1-1 0 0,1 0 1 0 0,-1 0 0 0 0,1 0 0 0 0,-1 0 0 0 0,1-1-1 0 0,0 1 1 0 0,1-1 0 0 0,-1 0 0 0 0,0 1 0 0 0,1-2-1 0 0,0 1 1 0 0,0 0 0 0 0,0-1 0 0 0,0 1 0 0 0,0-1-1 0 0,0-1 1 0 0,1 1 0 0 0,-1 0 0 0 0,1-1-1 0 0,-1 0 1 0 0,1 0 0 0 0,-1 0 0 0 0,6 0-39 0 0,1 1-34 0 0,0 0-1 0 0,1 0 1 0 0,-1-1 0 0 0,1 0 0 0 0,0-1-1 0 0,-1 0 1 0 0,1-1 0 0 0,-1 0 0 0 0,1-1 0 0 0,-1-1-1 0 0,0 1 1 0 0,0-2 0 0 0,0 0 0 0 0,0 0-1 0 0,0-1 1 0 0,-1 0 0 0 0,0-1 0 0 0,0 0-1 0 0,0 0 1 0 0,-1-1 0 0 0,0 0 0 0 0,0-1-1 0 0,6-8 35 0 0,-7 9-60 0 0,-2 0-1 0 0,1-1 1 0 0,-1 0-1 0 0,0 0 0 0 0,0 0 1 0 0,-1 0-1 0 0,0-1 0 0 0,-1 0 1 0 0,0 0-1 0 0,0-1 1 0 0,-1 1-1 0 0,-1-1 0 0 0,1 1 1 0 0,-1-1-1 0 0,-1 0 0 0 0,1-5 61 0 0,-2 13-18 0 0,-2-32 461 0 0,2 35-444 0 0,0-1 0 0 0,1 0 0 0 0,-1 1 1 0 0,0-1-1 0 0,0 1 0 0 0,1-1 0 0 0,-1 0 0 0 0,0 1 0 0 0,0-1 0 0 0,0 1 1 0 0,1-1-1 0 0,-1 1 0 0 0,0-1 0 0 0,0 1 0 0 0,0-1 0 0 0,0 1 0 0 0,0-1 0 0 0,0 1 1 0 0,0-1-1 0 0,0 1 0 0 0,0-1 0 0 0,0 1 0 0 0,0-1 0 0 0,0 1 0 0 0,-1-1 0 0 0,1 1 1 0 0,0-1-1 0 0,0 0 0 0 0,0 1 0 0 0,-1-1 0 0 0,1 1 0 0 0,0-1 0 0 0,-1 1 1 0 0,1-1-1 0 0,0 0 0 0 0,-1 1 0 0 0,1-1 0 0 0,0 0 0 0 0,-1 1 0 0 0,1-1 0 0 0,0 0 1 0 0,-1 0-1 0 0,1 1 0 0 0,-1-1 0 0 0,1 0 0 0 0,-1 0 0 0 0,1 0 0 0 0,-1 0 0 0 0,1 1 1 0 0,-1-1-1 0 0,1 0 0 0 0,-1 0 0 0 0,1 0 0 0 0,-1 0 0 0 0,1 0 0 0 0,-1 0 1 0 0,1 0-1 0 0,-1 0 0 0 0,1-1 0 0 0,-1 1 0 0 0,1 0 1 0 0,0 13 26 0 0,46 207 472 0 0,-36-188-290 0 0,-1 1 1 0 0,-2 0 0 0 0,-1 0-1 0 0,-2 0 1 0 0,-1 1-1 0 0,-2 0 1 0 0,-1 0 0 0 0,-2-1-1 0 0,-1 1 1 0 0,-1-1-1 0 0,-2 1 1 0 0,-2-1 0 0 0,0-1-1 0 0,-3 0 1 0 0,-7 17-209 0 0,13-41 84 0 0,0 0 0 0 0,0-1 0 0 0,-1 0 1 0 0,0 0-1 0 0,0-1 0 0 0,-1 1 1 0 0,1-1-1 0 0,-1-1 0 0 0,-1 1 0 0 0,1-1 1 0 0,-1-1-1 0 0,0 1 0 0 0,0-1 0 0 0,0-1 1 0 0,-6 3-85 0 0,10-5-13 0 0,1 0 0 0 0,-1 0 1 0 0,1 0-1 0 0,-1 0 1 0 0,1-1-1 0 0,-1 0 1 0 0,1 1-1 0 0,-1-1 1 0 0,0-1-1 0 0,1 1 1 0 0,-1 0-1 0 0,1-1 1 0 0,-1 0-1 0 0,1 0 1 0 0,-1 0-1 0 0,1 0 1 0 0,0 0-1 0 0,-1-1 1 0 0,1 1-1 0 0,0-1 1 0 0,0 0-1 0 0,0 0 1 0 0,0 0-1 0 0,0 0 0 0 0,1-1 1 0 0,-1 1-1 0 0,1-1 1 0 0,-1 0-1 0 0,1 1 1 0 0,0-1-1 0 0,0 0 1 0 0,0 0-1 0 0,1-1 1 0 0,-1 1-1 0 0,1 0 1 0 0,-1-1-1 0 0,1 1 1 0 0,0 0-1 0 0,0-3 13 0 0,-2-9-382 0 0,1-1 0 0 0,0 0 1 0 0,2 0-1 0 0,-1 0 0 0 0,2 0 0 0 0,0 0 0 0 0,1 0 1 0 0,0 0-1 0 0,2 1 0 0 0,0-1 0 0 0,0 1 0 0 0,2 0 0 0 0,0-2 382 0 0,82-146-4365 0 0,-50 106 2899 0 0</inkml:trace>
  <inkml:trace contextRef="#ctx0" brushRef="#br0" timeOffset="247.244">898 227 1300 0 0,'-47'23'4887'0'0,"-13"99"-2882"0"0,60-112-1993 0 0,1 0 1 0 0,1-1-1 0 0,-1 0 0 0 0,2 1 1 0 0,-1-1-1 0 0,1 0 0 0 0,1 0 0 0 0,-1 0 1 0 0,2 0-1 0 0,-1-1 0 0 0,1 0 1 0 0,0 0-1 0 0,1 0 0 0 0,0 0 0 0 0,0-1 1 0 0,1 0-1 0 0,0-1 0 0 0,0 1 1 0 0,0-1-1 0 0,1 0 0 0 0,0-1 0 0 0,0 0 1 0 0,0 0-1 0 0,1-1 0 0 0,0 0 1 0 0,0 0-1 0 0,0-1 0 0 0,0-1 0 0 0,0 1 1 0 0,1-1-1 0 0,-1-1 0 0 0,1 0 1 0 0,-1 0-1 0 0,1-1 0 0 0,3 0-12 0 0,-5 0-332 0 0,0 0 0 0 0,-1 0 0 0 0,1-1 0 0 0,0 0 0 0 0,-1 0 0 0 0,1-1 0 0 0,-1 0 0 0 0,1-1 0 0 0,-1 1 0 0 0,0-1 0 0 0,0-1 0 0 0,0 1 0 0 0,-1-1 0 0 0,1-1 0 0 0,-1 1 0 0 0,6-5 332 0 0,1-12-1214 0 0</inkml:trace>
  <inkml:trace contextRef="#ctx0" brushRef="#br0" timeOffset="524.671">863 36 2840 0 0,'-12'-15'2442'0'0,"-3"-5"294"0"0,33 30-5031 0 0,12 16-171 0 0,-14-12 1273 0 0</inkml:trace>
  <inkml:trace contextRef="#ctx0" brushRef="#br0" timeOffset="1157.326">1172 249 2284 0 0,'16'13'3378'0'0,"-1"27"-3054"0"0,-12-30-27 0 0,12 35 118 0 0,2-2-1 0 0,2 0 1 0 0,2 0-1 0 0,2-2 0 0 0,1-1 1 0 0,2-1-1 0 0,21 22-414 0 0,-47-61 29 0 0,1 1 0 0 0,0-1 0 0 0,0 1 0 0 0,0-1-1 0 0,0 0 1 0 0,0 0 0 0 0,0 1 0 0 0,0-1 0 0 0,0 0 0 0 0,0 0-1 0 0,0 0 1 0 0,0 0 0 0 0,0 0 0 0 0,0 0 0 0 0,0 0 0 0 0,0 0-1 0 0,-1-1 1 0 0,1 1 0 0 0,0 0 0 0 0,0 0 0 0 0,0-1 0 0 0,0 1-1 0 0,0-1 1 0 0,0 1 0 0 0,0-1 0 0 0,-1 1 0 0 0,1-1 0 0 0,0 0 0 0 0,0 1-1 0 0,-1-1 1 0 0,1 0 0 0 0,0 1 0 0 0,-1-1 0 0 0,1 0 0 0 0,-1 0-1 0 0,1 0 1 0 0,-1 1 0 0 0,1-1 0 0 0,-1 0 0 0 0,0 0 0 0 0,0 0-1 0 0,1-1-28 0 0,1-1-42 0 0,113-237 427 0 0,-107 219-337 0 0,29-69-12 0 0,-37 89-39 0 0,0 1 8 0 0,0 0-12 0 0,38 110-109 0 0,-31-99 122 0 0,0 0 0 0 0,0 0-1 0 0,1-1 1 0 0,0 0 0 0 0,0 0 0 0 0,1-1 0 0 0,1 0 0 0 0,0-1-1 0 0,0 0 1 0 0,0 0 0 0 0,1-1 0 0 0,0 0 0 0 0,0-1 0 0 0,1-1-1 0 0,0 0 1 0 0,0 0 0 0 0,0-1 0 0 0,1-1 0 0 0,-1 0 0 0 0,1 0-1 0 0,0-1 1 0 0,0-1 0 0 0,0 0 0 0 0,0-1-6 0 0,188-12-280 0 0,-194 10 257 0 0,0 0 0 0 0,0 0 0 0 0,0 0 0 0 0,0-1 0 0 0,-1 0-1 0 0,1 0 1 0 0,-1-1 0 0 0,0 0 0 0 0,0 0 0 0 0,0 0 0 0 0,0-1 0 0 0,-1 0 0 0 0,0 0 0 0 0,0 0-1 0 0,0-1 1 0 0,-1 0 0 0 0,0 1 0 0 0,0-2 0 0 0,0 1 0 0 0,-1 0 0 0 0,0-1 0 0 0,0 1 0 0 0,0-1-1 0 0,-1 0 1 0 0,0 0 0 0 0,0-6 23 0 0,-1 7 6 0 0,0 0-1 0 0,-1 0 1 0 0,0 0 0 0 0,0 0-1 0 0,-1 0 1 0 0,1 0-1 0 0,-1 0 1 0 0,-1 0-1 0 0,1 1 1 0 0,-1-1 0 0 0,0 0-1 0 0,0 1 1 0 0,-1-1-1 0 0,0 1 1 0 0,0 0-1 0 0,0-1 1 0 0,0 2 0 0 0,-1-1-1 0 0,0 0 1 0 0,0 1-1 0 0,0-1 1 0 0,0 1-1 0 0,-1 0 1 0 0,0 1 0 0 0,0-1-1 0 0,0 1 1 0 0,0 0-1 0 0,0 0 1 0 0,-1 1-1 0 0,1-1 1 0 0,-1 1 0 0 0,1 0-1 0 0,-6 0-5 0 0,1-1 49 0 0,0 0-1 0 0,0 1 0 0 0,0 0 1 0 0,-1 1-1 0 0,1 0 1 0 0,-1 1-1 0 0,1 0 0 0 0,-1 1 1 0 0,1 0-1 0 0,-1 0 1 0 0,1 1-1 0 0,0 1 0 0 0,0 0 1 0 0,0 0-1 0 0,0 1 0 0 0,0 0 1 0 0,1 0-1 0 0,0 1 1 0 0,-4 3-49 0 0,7-2 29 0 0,1-1 0 0 0,-1 1 0 0 0,1 0 1 0 0,0 1-1 0 0,1-1 0 0 0,-1 1 0 0 0,2 0 0 0 0,-1 0 1 0 0,1 1-1 0 0,0-1 0 0 0,0 1 0 0 0,1-1 1 0 0,0 1-1 0 0,0 0 0 0 0,1 0 0 0 0,0 0 0 0 0,0 0 1 0 0,1 6-30 0 0,1-4 31 0 0,1-1 1 0 0,0 0-1 0 0,1 0 1 0 0,-1 0 0 0 0,2 0-1 0 0,0 0 1 0 0,0-1-1 0 0,0 1 1 0 0,1-1-1 0 0,0 0 1 0 0,1-1 0 0 0,0 1-1 0 0,0-1 1 0 0,0 0-1 0 0,1 0 1 0 0,0-1-1 0 0,0 0 1 0 0,1 0 0 0 0,6 3-32 0 0,-13-8 0 0 0,161 92-883 0 0,-39-71-3431 0 0,-52-48 459 0 0,-61 19 2673 0 0</inkml:trace>
  <inkml:trace contextRef="#ctx0" brushRef="#br0" timeOffset="1609.917">2376 319 1060 0 0,'4'0'152'0'0,"0"0"1"0"0,0 0-1 0 0,0 0 0 0 0,0 1 0 0 0,0 0 1 0 0,0-1-1 0 0,0 1 0 0 0,0 1 0 0 0,0-1 1 0 0,0 1-1 0 0,-1-1 0 0 0,1 1 0 0 0,0 0 1 0 0,-1 0-1 0 0,0 1 0 0 0,1-1 0 0 0,-1 1 1 0 0,0-1-1 0 0,0 1 0 0 0,-1 0 0 0 0,1 0 1 0 0,0 1-1 0 0,-1-1 0 0 0,0 0 0 0 0,0 1 1 0 0,0 0-1 0 0,0-1 0 0 0,-1 1 0 0 0,2 2-152 0 0,-2-4 118 0 0,49 103 2414 0 0,-50-104-2127 0 0,0-1-12 0 0,-2 20 1683 0 0,0-20-2053 0 0,0-1 0 0 0,0 0 0 0 0,1 0 0 0 0,-1 0 0 0 0,0 0-1 0 0,1 0 1 0 0,-1 0 0 0 0,1 0 0 0 0,0-1 0 0 0,-1 1 0 0 0,1-1 0 0 0,0 1 0 0 0,0-1 0 0 0,0 1 0 0 0,0-1 0 0 0,0 0 0 0 0,0 1-1 0 0,0-1 1 0 0,0 0 0 0 0,1 0 0 0 0,-1 1 0 0 0,1-1 0 0 0,-1 0 0 0 0,1 0 0 0 0,0 0 0 0 0,0 0 0 0 0,0 0 0 0 0,0 0-1 0 0,0 0 1 0 0,0 0 0 0 0,0 1 0 0 0,1-1 0 0 0,-1 0 0 0 0,1 0 0 0 0,-1 0 0 0 0,1 0 0 0 0,0 1 0 0 0,0-1 0 0 0,0 0-1 0 0,0 1 1 0 0,0-1 0 0 0,0 0 0 0 0,0 1 0 0 0,1-2-23 0 0,3-18 26 0 0,0 0-1 0 0,1-1 1 0 0,1 2 0 0 0,1-1-1 0 0,1 1 1 0 0,0 0-1 0 0,2 1 1 0 0,0 0 0 0 0,2 1-1 0 0,0 0 1 0 0,0 1-1 0 0,2 0 1 0 0,0 1 0 0 0,1 1-1 0 0,13-10-25 0 0,-26 25-5 0 0,0-1 0 0 0,0 1 0 0 0,0 0 0 0 0,-1 0 1 0 0,1 0-1 0 0,0 0 0 0 0,0 0 0 0 0,0 1 0 0 0,0-1 0 0 0,0 1 0 0 0,0 0 0 0 0,-1 0 0 0 0,1 0 0 0 0,0 0 0 0 0,-1 0 1 0 0,1 1-1 0 0,-1-1 0 0 0,1 1 0 0 0,-1-1 0 0 0,0 1 0 0 0,1 0 0 0 0,-1 0 0 0 0,0 0 0 0 0,0 1 0 0 0,0-1 0 0 0,-1 0 0 0 0,2 2 5 0 0,124 222-238 0 0,-89-143-1074 0 0,-26-50-240 0 0,-9-10-4070 0 0,-3-23 4384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18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287 789 2420 0 0,'4'-12'3778'0'0,"-36"12"-2189"0"0,17 4-1467 0 0,1 0 1 0 0,0 1-1 0 0,1 0 0 0 0,-1 2 1 0 0,1-1-1 0 0,0 2 1 0 0,1-1-1 0 0,0 2 0 0 0,0 0 1 0 0,1 0-1 0 0,0 1 1 0 0,0 0-1 0 0,1 1 0 0 0,1 0 1 0 0,0 1-1 0 0,0 0 1 0 0,1 0-1 0 0,1 1 0 0 0,0 0 1 0 0,1 0-1 0 0,0 1 1 0 0,1 0-1 0 0,0 0 0 0 0,1 0 1 0 0,1 0-1 0 0,0 1 1 0 0,0 9-123 0 0,6-17 8 0 0,0 1-1 0 0,0-1 1 0 0,0 0 0 0 0,1 0 0 0 0,0 0 0 0 0,0-1 0 0 0,1 1 0 0 0,0-1 0 0 0,0 0-1 0 0,1 0 1 0 0,-1-1 0 0 0,1 0 0 0 0,0 0 0 0 0,1 0 0 0 0,-1-1 0 0 0,1 0 0 0 0,0 0-1 0 0,0 0 1 0 0,0-1 0 0 0,0 0 0 0 0,1 0 0 0 0,-1-1 0 0 0,1 0 0 0 0,0-1 0 0 0,0 1-1 0 0,-1-2 1 0 0,1 1 0 0 0,0-1 0 0 0,0 0 0 0 0,0 0 0 0 0,0-1 0 0 0,2-1-8 0 0,179-27-1023 0 0,-183 27 984 0 0,0 0 0 0 0,0 0 0 0 0,0 0 0 0 0,0-1 0 0 0,0 0-1 0 0,0-1 1 0 0,-1 1 0 0 0,0-1 0 0 0,0 0 0 0 0,0 0 0 0 0,0 0 0 0 0,0-1 0 0 0,-1 0 0 0 0,0 0 0 0 0,0 0 0 0 0,0 0-1 0 0,-1-1 1 0 0,0 1 0 0 0,0-1 0 0 0,0 0 0 0 0,0 0 0 0 0,-1 0 0 0 0,0 0 0 0 0,-1-1 0 0 0,1 1 0 0 0,-1 0 0 0 0,0-7 39 0 0,-5 0 8 0 0,0 0 1 0 0,-1 0-1 0 0,-1 0 1 0 0,0 1-1 0 0,-1 0 1 0 0,0 0 0 0 0,-1 0-1 0 0,0 1 1 0 0,-1 0-1 0 0,0 1 1 0 0,0 0 0 0 0,-1 0-1 0 0,-1 1 1 0 0,0 0-1 0 0,0 1 1 0 0,0 0-1 0 0,-1 1 1 0 0,0 0 0 0 0,-2 1-9 0 0,-24-21 143 0 0,-36-28-1000 0 0,74 54 335 0 0,37-22-2578 0 0,18 3 639 0 0,-25 8 1161 0 0</inkml:trace>
  <inkml:trace contextRef="#ctx0" brushRef="#br0" timeOffset="556.836">688 501 1576 0 0,'-6'-57'6179'0'0,"-2"88"-4610"0"0,7 10-1252 0 0,2-1 0 0 0,1 1 0 0 0,2 0 0 0 0,2-1 0 0 0,11 38-317 0 0,7 58 451 0 0,-6 54 176 0 0,-18-160-264 0 0,0-42 94 0 0,2 0-496 0 0,0 0 0 0 0,1 1 1 0 0,0-1-1 0 0,1 0 0 0 0,0 1 1 0 0,1 0-1 0 0,0 0 1 0 0,1 0-1 0 0,0 1 0 0 0,1-1 1 0 0,0 1-1 0 0,0 1 1 0 0,1 0-1 0 0,1 0 0 0 0,-1 0 1 0 0,1 1-1 0 0,1 0 1 0 0,-1 1-1 0 0,1 0 0 0 0,2 0 39 0 0,-1 1-100 0 0,1 0 0 0 0,0 0 0 0 0,0 2 0 0 0,0-1 0 0 0,0 1-1 0 0,1 1 1 0 0,0 1 0 0 0,-1-1 0 0 0,1 2 0 0 0,0 0 0 0 0,0 1-1 0 0,13 0 101 0 0,-23 0 9 0 0,1 0 0 0 0,-1 0-1 0 0,1 1 1 0 0,-1-1 0 0 0,0 1-1 0 0,1 0 1 0 0,-1-1 0 0 0,0 1-1 0 0,1 1 1 0 0,-1-1 0 0 0,0 0-1 0 0,0 1 1 0 0,0 0-1 0 0,0 0 1 0 0,0 0 0 0 0,-1 0-1 0 0,1 0 1 0 0,-1 0 0 0 0,1 1-1 0 0,-1-1 1 0 0,0 1 0 0 0,0 0-1 0 0,0-1 1 0 0,0 1 0 0 0,0 0-1 0 0,0 0 1 0 0,-1 0 0 0 0,0 1-1 0 0,0-1 1 0 0,0 0 0 0 0,0 0-1 0 0,0 1 1 0 0,0-1 0 0 0,-1 1-1 0 0,0-1 1 0 0,1 0 0 0 0,-1 1-1 0 0,-1-1 1 0 0,1 1-1 0 0,0-1 1 0 0,-1 0 0 0 0,0 1-1 0 0,0-1 1 0 0,0 0 0 0 0,0 1-1 0 0,0-1 1 0 0,-1 0 0 0 0,-1 3-9 0 0,-6 3 66 0 0,0-1 1 0 0,0 1 0 0 0,-1-1-1 0 0,0-1 1 0 0,-1 0 0 0 0,0 0 0 0 0,0-1-1 0 0,0-1 1 0 0,-1 0 0 0 0,1 0-1 0 0,-1-1 1 0 0,-5 1-67 0 0,-18 8 66 0 0,36-14-159 0 0,0 0 0 0 0,-1 0-1 0 0,1 0 1 0 0,0 1 0 0 0,-1-1-1 0 0,1 0 1 0 0,-1 0 0 0 0,0 0-1 0 0,1 0 1 0 0,-1 0 0 0 0,0 0-1 0 0,1 0 1 0 0,-1 0 0 0 0,0 0-1 0 0,0 0 1 0 0,0 0 0 0 0,0 0-1 0 0,0 0 1 0 0,0 0 0 0 0,0 0-1 0 0,0 0 1 0 0,-1 0 0 0 0,1 0-1 0 0,0 0 1 0 0,0 0 0 0 0,-1 0-1 0 0,1 0 1 0 0,-1 0 0 0 0,1 0-1 0 0,-1 0 1 0 0,1 0 0 0 0,-1 1-1 0 0,0-1 1 0 0,1 0 0 0 0,-1 0-1 0 0,0 1 1 0 0,0-1 0 0 0,1 0-1 0 0,-1 1 1 0 0,0-1 0 0 0,0 1-1 0 0,0-1 1 0 0,0 1 0 0 0,0-1 0 0 0,0 1-1 0 0,0 0 1 0 0,0-1 0 0 0,0 1-1 0 0,0 0 1 0 0,0 0 0 0 0,0 0-1 0 0,0 0 1 0 0,0 0 0 0 0,0 0-1 0 0,0 0 1 0 0,0 0 0 0 0,0 0-1 0 0,0 0 1 0 0,0 1 0 0 0,0-1-1 0 0,0 0 1 0 0,0 1 0 0 0,0-1-1 0 0,0 1 1 0 0,1-1 0 0 0,-1 1-1 0 0,0-1 94 0 0,36-40-2683 0 0,-14 22 1397 0 0</inkml:trace>
  <inkml:trace contextRef="#ctx0" brushRef="#br0" timeOffset="975.169">1622 654 1088 0 0,'-1'0'68'0'0,"1"0"1"0"0,-1 1-1 0 0,1-1 1 0 0,-1 0-1 0 0,1 0 0 0 0,-1 0 1 0 0,1 0-1 0 0,-1 0 1 0 0,1 0-1 0 0,-1 0 0 0 0,1 0 1 0 0,-1 0-1 0 0,1 0 1 0 0,-1 0-1 0 0,1 0 0 0 0,-1 0 1 0 0,1-1-1 0 0,-1 1 1 0 0,1 0-1 0 0,-1 0 0 0 0,1 0 1 0 0,-1-1-1 0 0,1 1 1 0 0,-1 0-1 0 0,1-1 0 0 0,0 1 1 0 0,-1 0-1 0 0,1-1 1 0 0,0 1-1 0 0,-1-1 0 0 0,1 1 1 0 0,0 0-1 0 0,-1-1 1 0 0,1 1-1 0 0,0-1 0 0 0,0 1 1 0 0,-1-1-1 0 0,1 1 1 0 0,0-1-1 0 0,0 1 0 0 0,0-1 1 0 0,0 1-1 0 0,0-1 0 0 0,0 1 1 0 0,0-1-1 0 0,0 1 1 0 0,0-1-1 0 0,0 1 0 0 0,0-1 1 0 0,0 1-1 0 0,0-1 1 0 0,0 1-1 0 0,0-1 0 0 0,1 1 1 0 0,-1-1-1 0 0,0 1 1 0 0,0-1-1 0 0,1 1 0 0 0,-1-1 1 0 0,0 1-1 0 0,0-1 1 0 0,1 1-1 0 0,-1 0 0 0 0,1-1 1 0 0,-1 1-1 0 0,0 0 1 0 0,1-1-69 0 0,-44 3 952 0 0,42-2-835 0 0,-15 3 87 0 0,1 2-1 0 0,0-1 1 0 0,0 2 0 0 0,1 0 0 0 0,-1 0-1 0 0,1 1 1 0 0,1 1 0 0 0,-1 1-1 0 0,2 0 1 0 0,-1 0 0 0 0,1 1-1 0 0,0 1 1 0 0,-4 5-204 0 0,12-11 55 0 0,-1 1 0 0 0,1-1 1 0 0,0 1-1 0 0,0 0 0 0 0,1 0 0 0 0,-1 0 0 0 0,1 1 0 0 0,1-1 0 0 0,-1 1 0 0 0,1-1 0 0 0,1 1 1 0 0,-1 0-1 0 0,1 0 0 0 0,0 0 0 0 0,0 0 0 0 0,1-1 0 0 0,0 1 0 0 0,0 0 0 0 0,1 0 1 0 0,0 0-1 0 0,0 0 0 0 0,1 0 0 0 0,0 0 0 0 0,0-1 0 0 0,0 1 0 0 0,1-1 0 0 0,0 1 0 0 0,0-1 1 0 0,0 0-1 0 0,1 0 0 0 0,0-1 0 0 0,1 1 0 0 0,-1-1 0 0 0,1 0 0 0 0,0 0 0 0 0,3 2-55 0 0,40 37 269 0 0,-37-36-221 0 0,0 1 1 0 0,-1 0-1 0 0,0 1 0 0 0,0 0 0 0 0,-1 0 1 0 0,0 1-1 0 0,-1 0 0 0 0,0 1 0 0 0,-1-1 1 0 0,0 2-1 0 0,2 4-48 0 0,-10-14-11 0 0,0 0 0 0 0,1 0 0 0 0,-2 0 0 0 0,1 0 0 0 0,0 0 0 0 0,0 0 0 0 0,-1-1 0 0 0,0 1 0 0 0,1 0 1 0 0,-1-1-1 0 0,0 0 0 0 0,0 1 0 0 0,0-1 0 0 0,-1 0 0 0 0,1 0 0 0 0,-1 0 0 0 0,1 0 0 0 0,-1-1 0 0 0,1 1 0 0 0,-1-1 0 0 0,0 1 0 0 0,0-1 0 0 0,0 0 1 0 0,0 0-1 0 0,0 0 0 0 0,0 0 0 0 0,0-1 0 0 0,0 1 0 0 0,0-1 0 0 0,0 0 0 0 0,-2 0 11 0 0,-4 1-188 0 0,0 0 0 0 0,0-1 0 0 0,0 0 0 0 0,0 0 0 0 0,0-1 0 0 0,0 0 0 0 0,0 0 0 0 0,1-1 0 0 0,-1 0-1 0 0,0-1 1 0 0,1 0 0 0 0,-1-1 0 0 0,1 1 0 0 0,0-1 0 0 0,-5-4 188 0 0,8 4-305 0 0,0 1-1 0 0,0-1 1 0 0,0-1 0 0 0,0 1-1 0 0,1-1 1 0 0,-1 0 0 0 0,1 0-1 0 0,0 0 1 0 0,1-1 0 0 0,0 1-1 0 0,-1-1 1 0 0,2 0-1 0 0,-1 0 1 0 0,1 0 0 0 0,0 0-1 0 0,0 0 1 0 0,0 0 0 0 0,1-1-1 0 0,0 1 1 0 0,0-1 0 0 0,1 0 305 0 0,0-7-1176 0 0</inkml:trace>
  <inkml:trace contextRef="#ctx0" brushRef="#br0" timeOffset="1395.68">1645 916 1292 0 0,'24'-2'540'0'0,"0"0"0"0"0,0-2 0 0 0,0 0-1 0 0,0-2 1 0 0,-1 0 0 0 0,1-2 0 0 0,-2 0 0 0 0,1-2-1 0 0,-1-1 1 0 0,-1 0 0 0 0,6-5-540 0 0,-26 15 20 0 0,0 1-1 0 0,0 0 1 0 0,0 0 0 0 0,0-1-1 0 0,0 1 1 0 0,0-1 0 0 0,0 1-1 0 0,0 0 1 0 0,-1-1 0 0 0,1 0-1 0 0,0 1 1 0 0,0-1 0 0 0,0 0 0 0 0,-1 1-1 0 0,1-1 1 0 0,0 0 0 0 0,-1 0-1 0 0,1 1 1 0 0,-1-1 0 0 0,1 0-1 0 0,-1 0 1 0 0,1 0 0 0 0,-1 0-1 0 0,1 0 1 0 0,-1 0 0 0 0,0 0-1 0 0,0 0 1 0 0,0 0 0 0 0,1 0-1 0 0,-1 0 1 0 0,0 0 0 0 0,0 0-1 0 0,0 0 1 0 0,0 0 0 0 0,-1 0-1 0 0,1 0 1 0 0,0 0 0 0 0,0 0-1 0 0,-1 0 1 0 0,1 0 0 0 0,0 0 0 0 0,-1 0-1 0 0,1 0 1 0 0,-1 0 0 0 0,1 1-1 0 0,-1-1 1 0 0,1 0 0 0 0,-1 0-1 0 0,0 0 1 0 0,1 1 0 0 0,-1-1-1 0 0,0 0 1 0 0,0 1 0 0 0,0-1-1 0 0,0 1 1 0 0,1-1 0 0 0,-1 1-1 0 0,0-1 1 0 0,0 1 0 0 0,0-1-1 0 0,0 1-19 0 0,-67-15 529 0 0,-127 48 104 0 0,187-32-610 0 0,1 0 1 0 0,0 1-1 0 0,1 1 0 0 0,-1-1 1 0 0,0 1-1 0 0,1 0 1 0 0,-1 0-1 0 0,1 1 1 0 0,0 0-1 0 0,0 0 1 0 0,0 0-1 0 0,1 1 1 0 0,-1 0-1 0 0,1 0 1 0 0,0 0-1 0 0,1 1 1 0 0,-1 0-1 0 0,1 0 1 0 0,0 0-1 0 0,1 0 1 0 0,-1 0-1 0 0,1 1 1 0 0,1 0-1 0 0,-1-1 1 0 0,1 1-1 0 0,0 0 0 0 0,1 0 1 0 0,-1 6-24 0 0,4-6 25 0 0,1 0 0 0 0,0 0 0 0 0,0 0 0 0 0,1-1-1 0 0,0 0 1 0 0,0 0 0 0 0,0 0 0 0 0,1 0 0 0 0,0 0 0 0 0,0-1 0 0 0,1 0 0 0 0,-1 0 0 0 0,1-1-1 0 0,0 1 1 0 0,1-1 0 0 0,-1-1 0 0 0,0 1 0 0 0,6 1-25 0 0,-10-4 4 0 0,20 10-190 0 0,1-1 0 0 0,0-2-1 0 0,0 0 1 0 0,0-2 0 0 0,1 0 0 0 0,0-2 0 0 0,1 0-1 0 0,13-1 187 0 0,-21-1-300 0 0,-7-2-111 0 0,0 0-1 0 0,0-1 1 0 0,0 0 0 0 0,0 0 0 0 0,-1-1-1 0 0,1-1 1 0 0,0 0 0 0 0,-1 0 0 0 0,1-1-1 0 0,-1 0 1 0 0,0 0 0 0 0,-1-1 0 0 0,1-1-1 0 0,-1 1 1 0 0,0-1 411 0 0,11-10-1214 0 0</inkml:trace>
  <inkml:trace contextRef="#ctx0" brushRef="#br0" timeOffset="1859.497">2038 657 1088 0 0,'49'-14'3779'0'0,"70"78"-2451"0"0,-106-55-1142 0 0,-1 0 0 0 0,-1 2 0 0 0,1-1-1 0 0,-2 2 1 0 0,1-1 0 0 0,-2 1 0 0 0,1 1 0 0 0,-2 0-1 0 0,0 0 1 0 0,0 1 0 0 0,-1-1 0 0 0,-1 2 0 0 0,0-1-1 0 0,-1 1 1 0 0,-1 0 0 0 0,0 0 0 0 0,-1 0 0 0 0,0 7-186 0 0,-3-19 47 0 0,0 1 1 0 0,-1-1 0 0 0,0 0-1 0 0,1 0 1 0 0,-1 1 0 0 0,0-1-1 0 0,0 0 1 0 0,-1 0 0 0 0,1 0-1 0 0,-1 0 1 0 0,1 0 0 0 0,-1 0-1 0 0,0 0 1 0 0,0-1 0 0 0,0 1-1 0 0,-1-1 1 0 0,1 0 0 0 0,-1 1-1 0 0,1-1 1 0 0,-1 0 0 0 0,0 0-1 0 0,0 0 1 0 0,1-1 0 0 0,-1 1-1 0 0,0-1 1 0 0,-1 0 0 0 0,1 0-1 0 0,0 0 1 0 0,0 0 0 0 0,-1 0-48 0 0,3-1 141 0 0,-34-44-38 0 0,32 28-163 0 0,1 0 0 0 0,0 0 0 0 0,1 0 0 0 0,1-1 0 0 0,0 1 0 0 0,2 0 0 0 0,0 0 0 0 0,0 0 0 0 0,2 0 0 0 0,0 0 1 0 0,0 1-1 0 0,2-1 0 0 0,0 1 0 0 0,0 0 0 0 0,2 1 0 0 0,0 0 0 0 0,0 0 0 0 0,1 0 0 0 0,1 1 0 0 0,1 1 0 0 0,-1 0 0 0 0,2 0 0 0 0,0 1 1 0 0,8-6 59 0 0,51-20-362 0 0,-70 37 246 0 0,-1 0-56 0 0,0 0-51 0 0,0 0-54 0 0,0 0-90 0 0,0 0-451 0 0,22 10-3559 0 0,-18-7 3405 0 0</inkml:trace>
  <inkml:trace contextRef="#ctx0" brushRef="#br0" timeOffset="2217.251">2564 622 2196 0 0,'13'50'1259'0'0,"1"0"1"0"0,3-1-1 0 0,2-1 0 0 0,2-1 0 0 0,20 31-1259 0 0,-9-27 1857 0 0,-31-50-1464 0 0,3-4-115 0 0,11-15-213 0 0,-1 0-1 0 0,0-1 1 0 0,-2-1 0 0 0,0 0-1 0 0,-1-1 1 0 0,-1 0-1 0 0,-1 0 1 0 0,-1-1-1 0 0,-1 0 1 0 0,-1-1-1 0 0,-1 1 1 0 0,-1-1-1 0 0,0 0 1 0 0,-2-10-65 0 0,10-31-495 0 0,-4 12-282 0 0,-6 18-5135 0 0,-2 33 4742 0 0,0 1 36 0 0</inkml:trace>
  <inkml:trace contextRef="#ctx0" brushRef="#br0" timeOffset="3023.463">3042 669 1508 0 0,'266'-58'3339'0'0,"-266"58"-3310"0"0,-1-1-1 0 0,1 1 1 0 0,-1 0-1 0 0,1-1 1 0 0,-1 1 0 0 0,1 0-1 0 0,0-1 1 0 0,-1 1-1 0 0,1-1 1 0 0,0 1-1 0 0,-1 0 1 0 0,1-1-1 0 0,0 1 1 0 0,0-1 0 0 0,-1 1-1 0 0,1-1 1 0 0,0 1-1 0 0,0-1 1 0 0,0 1-1 0 0,0-1 1 0 0,0 0 0 0 0,0 1-1 0 0,0-1 1 0 0,0 1-1 0 0,0-1 1 0 0,0 1-1 0 0,0-1 1 0 0,0 1 0 0 0,0-1-1 0 0,0 1 1 0 0,0-1-1 0 0,0 1 1 0 0,1-1-1 0 0,-1 1 1 0 0,0-1-1 0 0,0 1 1 0 0,1-1 0 0 0,-1 1-1 0 0,0-1 1 0 0,0 1-1 0 0,1-1 1 0 0,-1 1-1 0 0,1 0 1 0 0,-1-1 0 0 0,0 1-1 0 0,1 0 1 0 0,-1-1-1 0 0,1 1 1 0 0,-1 0-1 0 0,1 0 1 0 0,-1-1 0 0 0,1 1-1 0 0,-1 0 1 0 0,1 0-1 0 0,-1 0 1 0 0,1 0-1 0 0,-1 0 1 0 0,1-1-29 0 0,-49-13 483 0 0,-111 30 451 0 0,156-15-912 0 0,-10 0 24 0 0,1 0-1 0 0,-1 1 1 0 0,1 1 0 0 0,0 0-1 0 0,0 1 1 0 0,0 0 0 0 0,0 1-1 0 0,1 0 1 0 0,0 1 0 0 0,0 0-1 0 0,0 1 1 0 0,1 0 0 0 0,0 1-1 0 0,0 0 1 0 0,1 0 0 0 0,0 1-1 0 0,0 0 1 0 0,1 1 0 0 0,0 0-1 0 0,1 0 1 0 0,0 1 0 0 0,1-1-1 0 0,0 1 1 0 0,1 1 0 0 0,-1 2-46 0 0,7-9 4 0 0,1 0 0 0 0,0 0 0 0 0,0 0 0 0 0,0 0 0 0 0,1 0 0 0 0,-1-1 0 0 0,1 1 0 0 0,0-1 0 0 0,1 0 0 0 0,-1 0 0 0 0,1 0 0 0 0,-1 0 0 0 0,1 0 0 0 0,1-1 0 0 0,-1 0 0 0 0,0 0 0 0 0,1 0 0 0 0,-1 0 0 0 0,1-1 0 0 0,0 0 0 0 0,0 0 0 0 0,0 0-4 0 0,25 6-155 0 0,1-1 1 0 0,-1-1 0 0 0,1-2-1 0 0,0-1 1 0 0,1-2-1 0 0,-1-1 1 0 0,0-1-1 0 0,0-2 1 0 0,0-1 0 0 0,0-1-1 0 0,0-2 1 0 0,-1-1-1 0 0,8-4 155 0 0,-20 8-56 0 0,0 0 1 0 0,-1-2-1 0 0,1 0 0 0 0,-1-1 0 0 0,0 0 0 0 0,-1-1 0 0 0,0-1 1 0 0,0-1-1 0 0,-1-1 0 0 0,0 0 0 0 0,0 0 0 0 0,-2-2 0 0 0,2-1 56 0 0,-14 13 41 0 0,0 0 1 0 0,-1 0-1 0 0,1 0 0 0 0,-1 1 0 0 0,1-1 0 0 0,-1 0 0 0 0,1 0 1 0 0,-1 0-1 0 0,0 0 0 0 0,0 0 0 0 0,1 0 0 0 0,-1 0 0 0 0,0 0 0 0 0,0 0 1 0 0,0 0-1 0 0,0 0 0 0 0,0 0 0 0 0,0 0 0 0 0,0 0 0 0 0,0 0 1 0 0,-1 0-1 0 0,1 0 0 0 0,0 0 0 0 0,0 0 0 0 0,-1 0 0 0 0,1 1 1 0 0,-1-1-1 0 0,1 0 0 0 0,-1 0 0 0 0,1 0 0 0 0,-1 0 0 0 0,0 1 0 0 0,1-1 1 0 0,-1 0-1 0 0,0 1 0 0 0,1-1 0 0 0,-1 0 0 0 0,0 1 0 0 0,0-1 1 0 0,0 1-1 0 0,0-1 0 0 0,1 1 0 0 0,-1-1 0 0 0,0 1 0 0 0,0 0 1 0 0,0 0-1 0 0,0-1 0 0 0,0 1 0 0 0,0 0 0 0 0,0 0 0 0 0,0 0 0 0 0,0 0 1 0 0,0 0-1 0 0,0 0 0 0 0,0 0-41 0 0,-65 0 817 0 0,53 2-732 0 0,1 1-1 0 0,1 1 1 0 0,-1 0-1 0 0,0 0 1 0 0,1 1-1 0 0,0 1 0 0 0,0 0 1 0 0,0 0-1 0 0,1 1 1 0 0,0 0-1 0 0,0 1 1 0 0,1 0-1 0 0,-4 5-84 0 0,12-12-32 0 0,5 8-82 0 0,4-5 19 0 0,0 0 0 0 0,1-1 0 0 0,-1 0 1 0 0,1-1-1 0 0,0 0 0 0 0,0-1 0 0 0,0 1 1 0 0,0-2-1 0 0,0 1 0 0 0,0-1 0 0 0,0-1 1 0 0,0 1-1 0 0,0-2 0 0 0,0 1 0 0 0,0-1 1 0 0,0 0-1 0 0,6-3 95 0 0,2 1-107 0 0,0 0 1 0 0,0-1-1 0 0,-1-1 1 0 0,0 0-1 0 0,0-1 1 0 0,0-1-1 0 0,-1-1 1 0 0,0 0-1 0 0,0 0 1 0 0,-1-2-1 0 0,-1 0 1 0 0,0 0-1 0 0,0-2 1 0 0,-1 1-1 0 0,-1-1 1 0 0,0-1-1 0 0,0 0 1 0 0,-2-1 0 0 0,0 0-1 0 0,-1 0 1 0 0,0-1-1 0 0,-1 0 1 0 0,-1 0-1 0 0,0-1 1 0 0,2-13 106 0 0,-1 8 287 0 0,-1 0 1 0 0,-1 0 0 0 0,-1-1 0 0 0,-1 0 0 0 0,-1 0 0 0 0,-1 0 0 0 0,0-1 0 0 0,-2 1 0 0 0,-1 0 0 0 0,-1 0 0 0 0,-1 1 0 0 0,-1-1 0 0 0,-1 1-1 0 0,-1-1 1 0 0,-1 2 0 0 0,-1-1 0 0 0,0 1 0 0 0,-2 1 0 0 0,-2-3-288 0 0,11 20 71 0 0,1 0 1 0 0,-1 1-1 0 0,0-1 0 0 0,0 1 1 0 0,0 0-1 0 0,0 0 0 0 0,0 0 0 0 0,-1 0 1 0 0,1 0-1 0 0,0 0 0 0 0,-1 0 1 0 0,0 1-1 0 0,1-1 0 0 0,-1 1 0 0 0,0 0 1 0 0,0 0-1 0 0,1 0 0 0 0,-1 0 1 0 0,0 0-1 0 0,0 1 0 0 0,0-1 0 0 0,0 1 1 0 0,0 0-1 0 0,0 0 0 0 0,0 0 1 0 0,-1 0-1 0 0,1 1 0 0 0,0-1 0 0 0,1 1 1 0 0,-1 0-1 0 0,0-1 0 0 0,0 1 1 0 0,0 1-1 0 0,0-1 0 0 0,1 0 1 0 0,-1 1-1 0 0,0-1 0 0 0,-1 3-71 0 0,-2 1 58 0 0,0 0 0 0 0,0 1-1 0 0,1 0 1 0 0,0 0 0 0 0,0 1 0 0 0,1-1 0 0 0,-1 1 0 0 0,2 0-1 0 0,-1 0 1 0 0,1 0 0 0 0,0 1 0 0 0,0-1 0 0 0,1 1-1 0 0,-1 5-57 0 0,-2 22-123 0 0,1 0 1 0 0,3 1-1 0 0,0-1 0 0 0,3 0 0 0 0,1 0 0 0 0,5 23 123 0 0,3 55-1077 0 0,-11-105 956 0 0,5 25-802 0 0,-2 0 0 0 0,-2 1 0 0 0,-1-1 0 0 0,-1 0 1 0 0,-2 0-1 0 0,-1 0 0 0 0,-2 0 0 0 0,-1-1 1 0 0,-2 0-1 0 0,-1 0 0 0 0,-8 17 923 0 0,-4-13-1221 0 0</inkml:trace>
  <inkml:trace contextRef="#ctx0" brushRef="#br0" timeOffset="3736.818">1654 697 1288 0 0,'-27'13'6169'0'0,"-28"22"-5968"0"0,50-32 250 0 0,-151 155 1489 0 0,113-106-1542 0 0,-27 27-179 0 0,5 3 1 0 0,2 3-1 0 0,5 2 0 0 0,2 6-219 0 0,26 22-4156 0 0,55-90 160 0 0,-18-30 2796 0 0</inkml:trace>
  <inkml:trace contextRef="#ctx0" brushRef="#br0" timeOffset="5279.51">4418 727 848 0 0,'22'-5'3866'0'0,"0"-20"-3487"0"0,-22 24-337 0 0,0-1-1 0 0,0 0 0 0 0,0 1 1 0 0,0-1-1 0 0,-1 0 1 0 0,1 1-1 0 0,-1-1 1 0 0,1 1-1 0 0,-1-1 0 0 0,0 1 1 0 0,1-1-1 0 0,-1 1 1 0 0,0-1-1 0 0,0 1 1 0 0,0 0-1 0 0,0-1 0 0 0,0 1 1 0 0,0 0-1 0 0,-1 0 1 0 0,1 0-1 0 0,0 0 1 0 0,-1 0-1 0 0,1 0 0 0 0,-1 0 1 0 0,1 0-1 0 0,-1 1 1 0 0,1-1-1 0 0,-1 0 1 0 0,1 1-1 0 0,-1-1 0 0 0,1 1 1 0 0,-1 0-1 0 0,0 0 1 0 0,1-1-1 0 0,-1 1 1 0 0,0 0-1 0 0,0 0-41 0 0,1 0 35 0 0,-18-2 56 0 0,1 1 0 0 0,-1 0 1 0 0,0 1-1 0 0,0 1 0 0 0,1 1 0 0 0,-1 1 0 0 0,1 0 0 0 0,-1 1 0 0 0,1 2 0 0 0,0-1 0 0 0,1 2 0 0 0,-1 0 0 0 0,2 2 1 0 0,-1-1-1 0 0,1 2 0 0 0,0 0 0 0 0,1 1 0 0 0,0 1 0 0 0,1 0 0 0 0,0 1 0 0 0,-6 8-91 0 0,16-19 23 0 0,0 1-1 0 0,0-1 1 0 0,0 1-1 0 0,1 0 1 0 0,-1 0 0 0 0,1 1-1 0 0,0-1 1 0 0,-1 1-1 0 0,2 0 1 0 0,-1 0 0 0 0,0 0-1 0 0,1 0 1 0 0,0 0-1 0 0,0 0 1 0 0,0 1-1 0 0,0-1 1 0 0,1 1 0 0 0,-1 0-1 0 0,1-1 1 0 0,0 1-1 0 0,1 0 1 0 0,-1-1-1 0 0,1 1 1 0 0,0 0 0 0 0,0 0-1 0 0,1 0 1 0 0,-1-1-1 0 0,1 1 1 0 0,0 0 0 0 0,0-1-1 0 0,1 1 1 0 0,0-1-1 0 0,-1 1 1 0 0,1-1-1 0 0,1 0 1 0 0,-1 0 0 0 0,0 1-1 0 0,1-2 1 0 0,0 1-1 0 0,0 0 1 0 0,0-1-1 0 0,1 1 1 0 0,-1-1 0 0 0,1 0-1 0 0,0 0 1 0 0,0 0-1 0 0,0-1 1 0 0,0 1 0 0 0,0-1-1 0 0,0 0 1 0 0,1 0-1 0 0,-1 0 1 0 0,3 0-23 0 0,6 0-13 0 0,0 0 1 0 0,1-1-1 0 0,-1-1 1 0 0,1 0-1 0 0,-1 0 1 0 0,0-1-1 0 0,1-1 1 0 0,-1 0-1 0 0,0-1 1 0 0,0-1-1 0 0,0 0 1 0 0,-1 0-1 0 0,1-1 0 0 0,-1-1 1 0 0,0 0-1 0 0,0-1 1 0 0,-1 0-1 0 0,0-1 1 0 0,-1 0-1 0 0,1-1 1 0 0,1-2 12 0 0,7-7-94 0 0,-1-1 0 0 0,0-1 0 0 0,-2-1 0 0 0,0 0 0 0 0,-1-1 0 0 0,-2 0 0 0 0,0-1 0 0 0,-1-1 0 0 0,-1 0 0 0 0,3-13 94 0 0,0-9 247 0 0,-1 0 0 0 0,-2 0 1 0 0,-3-1-1 0 0,-1 0 0 0 0,-2-1 0 0 0,-3-24-247 0 0,-1 70 12 0 0,-1 1 0 0 0,0 0 0 0 0,0 0 0 0 0,0-1-1 0 0,1 1 1 0 0,-1 0 0 0 0,-1 0 0 0 0,1-1 0 0 0,0 1 0 0 0,0 0 0 0 0,0 0 0 0 0,-1 0 0 0 0,1-1 0 0 0,0 1 0 0 0,-1 0-1 0 0,1 0 1 0 0,-1 0 0 0 0,0 0 0 0 0,1 0 0 0 0,-1 0 0 0 0,0 0 0 0 0,0 0 0 0 0,1 0 0 0 0,-1 0 0 0 0,0 0 0 0 0,0 0 0 0 0,0 1-1 0 0,0-1 1 0 0,0 0 0 0 0,0 1 0 0 0,0-1 0 0 0,-1 1 0 0 0,1-1 0 0 0,0 1 0 0 0,0-1 0 0 0,0 1 0 0 0,-1 0 0 0 0,1 0-1 0 0,0 0 1 0 0,0-1 0 0 0,0 1 0 0 0,-1 0 0 0 0,1 0 0 0 0,0 1 0 0 0,0-1 0 0 0,-1 0 0 0 0,1 0 0 0 0,0 1 0 0 0,0-1-1 0 0,0 0 1 0 0,0 1 0 0 0,-1-1 0 0 0,1 1 0 0 0,0 0 0 0 0,0-1 0 0 0,0 1 0 0 0,0 0 0 0 0,0 0 0 0 0,0 0-12 0 0,-9 22 17 0 0,1 1 0 0 0,1 0 0 0 0,1 0 0 0 0,1 1 0 0 0,1-1 0 0 0,2 1 0 0 0,0 1 0 0 0,2-1 0 0 0,0 0 1 0 0,4 24-18 0 0,-3-40-1 0 0,2 11-108 0 0,0 1-1 0 0,2-1 1 0 0,0 1-1 0 0,2-1 1 0 0,0 0-1 0 0,1-1 1 0 0,1 0-1 0 0,1 0 0 0 0,1 0 1 0 0,0-1-1 0 0,1-1 1 0 0,1 0-1 0 0,1 0 1 0 0,0-1-1 0 0,1-1 1 0 0,1 0-1 0 0,0-1 0 0 0,1-1 1 0 0,1 0-1 0 0,0-2 1 0 0,0 1-1 0 0,1-2 1 0 0,10 4 109 0 0,-18-10-387 0 0,0-1 0 0 0,1 0 1 0 0,-1-1-1 0 0,1 0 0 0 0,0 0 1 0 0,0-1-1 0 0,0 0 0 0 0,0-1 0 0 0,0-1 1 0 0,-1 0-1 0 0,1 0 0 0 0,1-1 387 0 0,24-10-548 0 0</inkml:trace>
  <inkml:trace contextRef="#ctx0" brushRef="#br0" timeOffset="5729.445">4984 942 3052 0 0,'46'-95'3307'0'0,"-46"94"-2998"0"0,-3-30 1009 0 0,-1 28-1266 0 0,-1 0-1 0 0,0 0 1 0 0,1 0-1 0 0,-1 1 1 0 0,0 0-1 0 0,0 0 1 0 0,0 0-1 0 0,-1 1 1 0 0,1-1 0 0 0,0 1-1 0 0,-1 1 1 0 0,1-1-1 0 0,0 1 1 0 0,-1 0-1 0 0,1 0 1 0 0,-1 0-1 0 0,1 1 1 0 0,0 0-1 0 0,-1 0 1 0 0,1 0-1 0 0,0 1 1 0 0,0-1 0 0 0,0 1-1 0 0,0 1 1 0 0,0-1-1 0 0,0 1 1 0 0,0-1-1 0 0,1 2 1 0 0,-1-1-1 0 0,1 0-51 0 0,3-2 4 0 0,-8 2 31 0 0,0 1 1 0 0,1 1-1 0 0,-1-1 1 0 0,1 2-1 0 0,0-1 1 0 0,0 1 0 0 0,1 0-1 0 0,0 0 1 0 0,0 1-1 0 0,0 0 1 0 0,1 0 0 0 0,0 1-1 0 0,0 0 1 0 0,1 0-1 0 0,0 0 1 0 0,0 1 0 0 0,1-1-1 0 0,0 1 1 0 0,1 0-1 0 0,0 1 1 0 0,0 0-36 0 0,64 13 13 0 0,-44-24-91 0 0,0 0 1 0 0,0-1-1 0 0,0-1 0 0 0,0 0 0 0 0,0-2 0 0 0,-1 1 1 0 0,0-2-1 0 0,0 0 0 0 0,0-2 0 0 0,-1 1 0 0 0,0-2 1 0 0,0 0-1 0 0,-1 0 0 0 0,0-2 0 0 0,-1 1 0 0 0,0-2 0 0 0,7-8 78 0 0,-19 19 7 0 0,0 1-1 0 0,0-1 0 0 0,0 1 1 0 0,0-1-1 0 0,0 0 0 0 0,0 1 1 0 0,0-1-1 0 0,0 0 0 0 0,-1 0 1 0 0,1 0-1 0 0,0 0 0 0 0,-1 0 1 0 0,1 0-1 0 0,0 0 0 0 0,-1 0 1 0 0,1 0-1 0 0,-1 0 0 0 0,0 0 1 0 0,1 0-1 0 0,-1 0 0 0 0,0 0 1 0 0,1 0-1 0 0,-1 0 1 0 0,0-1-1 0 0,0 1 0 0 0,0 0 1 0 0,0 0-1 0 0,0 0 0 0 0,0 0 1 0 0,-1 0-1 0 0,1-1 0 0 0,0 1 1 0 0,-1 0-1 0 0,1 0 0 0 0,0 0 1 0 0,-1 0-1 0 0,1 0 0 0 0,-1 0 1 0 0,0 0-1 0 0,1 0 0 0 0,-1 0 1 0 0,0 0-1 0 0,0 1 0 0 0,1-1 1 0 0,-1 0-1 0 0,0 0 0 0 0,0 1 1 0 0,0-1-1 0 0,0 0 0 0 0,0 1 1 0 0,0-1-1 0 0,0 1 0 0 0,0-1 1 0 0,0 1-1 0 0,0 0 0 0 0,0-1 1 0 0,0 1-1 0 0,-1 0 0 0 0,1 0 1 0 0,0 0-1 0 0,0 0 0 0 0,0 0 1 0 0,0 0-1 0 0,0 0 0 0 0,-1 0 1 0 0,1 0-1 0 0,0 0 0 0 0,-1 1-6 0 0,1 0 3 0 0,-1 0 1 0 0,1 0-1 0 0,0 0 0 0 0,-1 0 0 0 0,1 0 1 0 0,0 1-1 0 0,0-1 0 0 0,0 0 0 0 0,0 1 0 0 0,0-1 1 0 0,0 0-1 0 0,1 1 0 0 0,-1-1 0 0 0,0 1 1 0 0,1 0-1 0 0,-1-1 0 0 0,1 1 0 0 0,0-1 0 0 0,-1 1 1 0 0,1 0-1 0 0,0-1 0 0 0,0 1 0 0 0,0 0 1 0 0,0-1-1 0 0,0 1 0 0 0,0 0 0 0 0,1-1 0 0 0,-1 1 1 0 0,1-1-1 0 0,-1 1 0 0 0,1 0 0 0 0,-1-1 1 0 0,1 1-1 0 0,0-1 0 0 0,0 1 0 0 0,0-1 0 0 0,0 0 1 0 0,0 1-1 0 0,0-1 0 0 0,0 0 0 0 0,0 0 1 0 0,0 0-1 0 0,1 0 0 0 0,-1 0 0 0 0,0 0 0 0 0,2 1-3 0 0,65 46-325 0 0,-59-44 204 0 0,1-1 1 0 0,-1 0 0 0 0,0-1-1 0 0,1 0 1 0 0,0 0-1 0 0,-1-1 1 0 0,1-1 0 0 0,0 0-1 0 0,0 0 1 0 0,0 0-1 0 0,-1-2 1 0 0,1 1-1 0 0,-1-1 1 0 0,1 0 0 0 0,-1-1-1 0 0,1 0 1 0 0,-1-1-1 0 0,0 0 1 0 0,-1 0 0 0 0,1-1-1 0 0,-1 0 1 0 0,0 0-1 0 0,0-1 1 0 0,0 0 0 0 0,-1-1-1 0 0,0 1 1 0 0,0-1-1 0 0,0-1 1 0 0,-1 1 0 0 0,-1-1-1 0 0,1 0 1 0 0,-1-1-1 0 0,0 1 1 0 0,-1-1-1 0 0,2-6 121 0 0,13-58-386 0 0,-10 37 220 0 0</inkml:trace>
  <inkml:trace contextRef="#ctx0" brushRef="#br0" timeOffset="6011.278">5457 569 4600 0 0,'-31'-256'3480'0'0,"-14"184"-962"0"0,44 72-2304 0 0,-21 20 134 0 0,15-10-295 0 0,1 0-1 0 0,0 0 1 0 0,1 0-1 0 0,0 1 1 0 0,1 0-1 0 0,0 0 1 0 0,0 0-1 0 0,1 0 1 0 0,1 1-1 0 0,0-1 1 0 0,0 1-1 0 0,1-1 1 0 0,1 1-1 0 0,0 0 0 0 0,0-1 1 0 0,2 7-53 0 0,-2-4 56 0 0,4 23-25 0 0,2 0 1 0 0,1 0 0 0 0,2-1-1 0 0,2 0 1 0 0,1-1 0 0 0,4 7-32 0 0,-1 0-322 0 0,-4-11-88 0 0,17 58-1527 0 0,-21-28-4167 0 0,-7-61 4887 0 0</inkml:trace>
  <inkml:trace contextRef="#ctx0" brushRef="#br0" timeOffset="6274.737">5153 699 2516 0 0,'-2'0'1068'0'0,"2"-2"-152"0"0,0 2-60 0 0,5-1-155 0 0,1-3-21 0 0,17-1-104 0 0,3 0-88 0 0,5 2-24 0 0,1-4-132 0 0,3 4-184 0 0,3-2-224 0 0,-1-2-112 0 0,-3 6 16 0 0,1-1-720 0 0,3 0-436 0 0,-1-1 63 0 0,0 3-19 0 0,-5-2 12 0 0</inkml:trace>
  <inkml:trace contextRef="#ctx0" brushRef="#br0" timeOffset="6692.478">5805 682 1612 0 0,'0'-1'139'0'0,"0"0"0"0"0,0 0 0 0 0,-1 0-1 0 0,1 0 1 0 0,0-1 0 0 0,-1 1 0 0 0,1 0 0 0 0,-1 0 0 0 0,0 0-1 0 0,1 0 1 0 0,-1 0 0 0 0,0 0 0 0 0,1 0 0 0 0,-1 0 0 0 0,0 0-1 0 0,0 1 1 0 0,0-1 0 0 0,0 0 0 0 0,0 0 0 0 0,0 1 0 0 0,0-1-1 0 0,0 1 1 0 0,0-1 0 0 0,0 1 0 0 0,0-1 0 0 0,0 1-1 0 0,0 0 1 0 0,0-1 0 0 0,-1 1 0 0 0,1 0 0 0 0,0 0 0 0 0,0 0-1 0 0,0 0 1 0 0,-1 0 0 0 0,1 0 0 0 0,0 0 0 0 0,0 0 0 0 0,0 1-1 0 0,-1-1-138 0 0,-77 21 1159 0 0,67-17-1055 0 0,1 2 0 0 0,0 0 0 0 0,1 0 0 0 0,0 1 0 0 0,0 0 0 0 0,0 1 0 0 0,1 0 0 0 0,0 0 0 0 0,0 1-1 0 0,1 0 1 0 0,0 1 0 0 0,1 0 0 0 0,0 0 0 0 0,1 1 0 0 0,0-1 0 0 0,0 1 0 0 0,1 1 0 0 0,1-1 0 0 0,0 1-1 0 0,0 0 1 0 0,1 0 0 0 0,1 0 0 0 0,0 0 0 0 0,0 0 0 0 0,1 1-104 0 0,3-10-22 0 0,-1-1 1 0 0,1 1-1 0 0,-1-1 1 0 0,1 0-1 0 0,0 0 0 0 0,-1 1 1 0 0,1-1-1 0 0,0-1 1 0 0,1 1-1 0 0,-1 0 0 0 0,0 0 1 0 0,0-1-1 0 0,1 1 1 0 0,-1-1-1 0 0,1 0 1 0 0,-1 0-1 0 0,1 0 0 0 0,0 0 1 0 0,-1 0-1 0 0,1-1 1 0 0,0 1-1 0 0,0-1 0 0 0,-1 1 1 0 0,1-1-1 0 0,0 0 1 0 0,0 0-1 0 0,0-1 0 0 0,-1 1 1 0 0,1 0-1 0 0,0-1 1 0 0,2 0 21 0 0,6-2-73 0 0,0 0 1 0 0,0-1 0 0 0,0 0 0 0 0,0 0-1 0 0,-1-1 1 0 0,0-1 0 0 0,0 1 0 0 0,0-2-1 0 0,-1 1 1 0 0,0-1 0 0 0,0-1 0 0 0,-1 0-1 0 0,0 0 1 0 0,0-1 0 0 0,-1 1 0 0 0,0-2-1 0 0,0 1 1 0 0,-1-1 0 0 0,0 0 0 0 0,-1 0-1 0 0,0-1 1 0 0,-1 1 0 0 0,0-1 0 0 0,-1 0-1 0 0,1-4 73 0 0,-2 5 23 0 0,-1 11 11 0 0,-1-1 0 0 0,1 0 0 0 0,-1 0 0 0 0,1 1-1 0 0,0-1 1 0 0,-1 0 0 0 0,1 0 0 0 0,-1 1 0 0 0,1-1-1 0 0,0 0 1 0 0,-1 0 0 0 0,1 0 0 0 0,0 0 0 0 0,-1 0-1 0 0,1 0 1 0 0,0 0 0 0 0,-1 0 0 0 0,1 0 0 0 0,-1-1-1 0 0,1 1 1 0 0,0 0 0 0 0,-1 0 0 0 0,1 0 0 0 0,-1-1-1 0 0,1 1 1 0 0,0 0 0 0 0,-1-1 0 0 0,1 1-34 0 0,-1 13-36 0 0,2 0 1 0 0,-1 0-1 0 0,2 0 1 0 0,0 0-1 0 0,0-1 1 0 0,1 1-1 0 0,1-1 1 0 0,0 0 0 0 0,0 0-1 0 0,2 0 1 0 0,-1-1-1 0 0,1 0 1 0 0,1 0-1 0 0,0-1 1 0 0,0 0-1 0 0,1 0 1 0 0,1-1-1 0 0,-1 0 1 0 0,2-1-1 0 0,-1 0 1 0 0,1-1-1 0 0,0 0 1 0 0,3 1 35 0 0,56-9-5023 0 0,-34-13 3593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2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58 936 0 0,'10'-13'7651'0'0,"9"9"-7349"0"0,176-28 1493 0 0,-64 23-4255 0 0,-131 9 2369 0 0,-1 1 1 0 0,1-1-1 0 0,-1 1 0 0 0,1-1 1 0 0,-1 0-1 0 0,1 1 0 0 0,-1-1 1 0 0,1 1-1 0 0,0 0 0 0 0,-1-1 1 0 0,1 1-1 0 0,0-1 0 0 0,0 1 1 0 0,-1-1-1 0 0,1 1 0 0 0,0 0 1 0 0,0-1-1 0 0,0 1 0 0 0,0-1 1 0 0,-1 1-1 0 0,1 0 0 0 0,0-1 1 0 0,0 1-1 0 0,0 0 0 0 0,1-1 1 0 0,-1 1-1 0 0,0 0 0 0 0,0-1 1 0 0,0 1-1 0 0,0-1 0 0 0,1 1 0 0 0,-1 0 1 0 0,0-1-1 0 0,0 1 0 0 0,1-1 1 0 0,-1 1-1 0 0,0-1 0 0 0,1 1 1 0 0,-1-1-1 0 0,1 1 0 0 0,-1-1 1 0 0,1 1-1 0 0,-1-1 0 0 0,1 0 1 0 0,-1 1-1 0 0,1-1 0 0 0,-1 0 1 0 0,1 1-1 0 0,-1-1 0 0 0,1 0 1 0 0,0 0-1 0 0,-1 0 0 0 0,1 1 1 0 0,0-1-1 0 0,-1 0 0 0 0,1 0 1 0 0,-1 0-1 0 0,1 0 91 0 0,-19 11-1253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1060 0 0,'9'21'3946'0'0,"42"-14"-2774"0"0,-49-7-1057 0 0,191-14 1681 0 0,-81-1-2243 0 0,19-4-3848 0 0,-105 12 3024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3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67 1068 0 0,'-3'0'1000'0'0,"-1"0"-64"0"0,2 0-148 0 0,1-1-92 0 0,1 2-124 0 0,-2-1-39 0 0,5 0-5 0 0,5 0-96 0 0,2-1-72 0 0,15-8-80 0 0,4 3-232 0 0,3 1 0 0 0,5-4-644 0 0,-7-1-436 0 0,7 2 91 0 0,-5 1-559 0 0,4-4 24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32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1272 0 0,'12'1'353'0'0,"1"2"0"0"0,-1-1 0 0 0,1 1-1 0 0,-1 1 1 0 0,0 0 0 0 0,-1 1 0 0 0,1 0 0 0 0,-1 1-1 0 0,0 0 1 0 0,0 1 0 0 0,0 0 0 0 0,-1 1 0 0 0,0 0-1 0 0,-1 0 1 0 0,0 1 0 0 0,0 0 0 0 0,-1 1 0 0 0,0 0 0 0 0,0 0-1 0 0,-2 1 1 0 0,1 0 0 0 0,1 4-353 0 0,4 8 399 0 0,0 1 1 0 0,-2 0-1 0 0,-1 1 1 0 0,0 1-1 0 0,-2-1 0 0 0,-1 1 1 0 0,-1 0-1 0 0,-2 1 0 0 0,1 25-399 0 0,-6-20 18 0 0,-3-1 0 0 0,0 0 0 0 0,-2 0-1 0 0,-1 0 1 0 0,-2-1 0 0 0,-1 0 0 0 0,-1-1-1 0 0,-2 0 1 0 0,0-1 0 0 0,-2-1 0 0 0,-1 0-1 0 0,-1-1 1 0 0,-2-1 0 0 0,0-1 0 0 0,-7 5-18 0 0,18-20-213 0 0,1 3-386 0 0,-1 0-1 0 0,-1-1 1 0 0,0 0 0 0 0,0-1 0 0 0,-1 0-1 0 0,-1 0 1 0 0,1-1 0 0 0,-2-1 0 0 0,1 0-1 0 0,-1-1 1 0 0,0 0 0 0 0,-1-1 0 0 0,1 0-1 0 0,-1-1 1 0 0,-12 2 599 0 0,7-9-1375 0 0,-13-7-19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3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17 1240 0 0,'44'-16'3908'0'0,"28"34"-3047"0"0,-66-17-812 0 0,0 0 0 0 0,-1 0 0 0 0,1 1 0 0 0,-1-1 0 0 0,0 1 0 0 0,1 1 0 0 0,-1-1 0 0 0,0 1 0 0 0,0 0 0 0 0,0 0 0 0 0,-1 0 0 0 0,1 1 0 0 0,-1 0 0 0 0,0-1 0 0 0,0 2 0 0 0,0-1 0 0 0,0 0 0 0 0,-1 1 0 0 0,0 0 0 0 0,0-1 0 0 0,0 1 0 0 0,-1 0 0 0 0,1 1 0 0 0,-1-1 0 0 0,0 0 0 0 0,-1 1 0 0 0,1-1 0 0 0,-1 1 0 0 0,0 0 0 0 0,0-1 0 0 0,-1 1 0 0 0,0 0 0 0 0,0-1 0 0 0,-1 4-49 0 0,-7 6 180 0 0,-1 0 0 0 0,-1-1 0 0 0,0 0 0 0 0,-1-1 0 0 0,0 0-1 0 0,-1 0 1 0 0,-1-1 0 0 0,0-1 0 0 0,0 0 0 0 0,-1-1 0 0 0,-1-1 0 0 0,1 0-1 0 0,-2-1 1 0 0,1 0 0 0 0,-1-1 0 0 0,0-1 0 0 0,-17 4-180 0 0,-14 11 317 0 0,46-20-427 0 0,1-1-146 0 0,9-33-1347 0 0,136-74-4739 0 0,-109 87 5027 0 0</inkml:trace>
  <inkml:trace contextRef="#ctx0" brushRef="#br0" timeOffset="259.987">523 40 1544 0 0,'-75'21'4954'0'0,"68"-17"-4795"0"0,0 0 0 0 0,0 1 0 0 0,0-1 1 0 0,1 1-1 0 0,-1 1 0 0 0,1-1 0 0 0,1 1 1 0 0,-1 0-1 0 0,1 1 0 0 0,0-1 0 0 0,0 1 0 0 0,1 0 1 0 0,0 0-1 0 0,0 0 0 0 0,1 1 0 0 0,0-1 1 0 0,0 1-1 0 0,1 0 0 0 0,0 0 0 0 0,0 0 1 0 0,1 0-1 0 0,0 1-159 0 0,1 1 82 0 0,1-1-1 0 0,0 1 1 0 0,1-1-1 0 0,0 0 1 0 0,0 0 0 0 0,1 1-1 0 0,0-2 1 0 0,1 1 0 0 0,0 0-1 0 0,0-1 1 0 0,1 1 0 0 0,0-1-1 0 0,0-1 1 0 0,1 1-1 0 0,0-1 1 0 0,0 0 0 0 0,8 6-82 0 0,-9-8-215 0 0,1 0 1 0 0,0-1-1 0 0,0 0 1 0 0,0 0-1 0 0,0-1 1 0 0,1 0-1 0 0,-1 0 1 0 0,1 0-1 0 0,0-1 1 0 0,0 0-1 0 0,0 0 1 0 0,0-1-1 0 0,0 0 1 0 0,0 0-1 0 0,5-1 215 0 0,-9 0-1448 0 0,18-15-2677 0 0,-18 7 2899 0 0</inkml:trace>
  <inkml:trace contextRef="#ctx0" brushRef="#br0" timeOffset="632.976">687 248 1180 0 0,'67'113'3964'0'0,"-59"-57"430"0"0,-32-28-2712 0 0,25-28-1677 0 0,-1 0-1 0 0,1 0 0 0 0,-1 0 0 0 0,1-1 1 0 0,-1 1-1 0 0,1 0 0 0 0,-1 0 0 0 0,1-1 1 0 0,-1 1-1 0 0,0 0 0 0 0,1-1 1 0 0,-1 1-1 0 0,1-1 0 0 0,-1 1 0 0 0,0-1 1 0 0,0 1-1 0 0,1 0 0 0 0,-1-1 0 0 0,0 1 1 0 0,0-1-1 0 0,1 1 0 0 0,-1-1 1 0 0,0 1-1 0 0,0-1 0 0 0,0 1 0 0 0,0-1 1 0 0,0 1-1 0 0,0-1 0 0 0,0 0 0 0 0,0 1 1 0 0,0-1-1 0 0,0 1 0 0 0,0-1 1 0 0,0 1-1 0 0,0-1 0 0 0,0 1 0 0 0,0-1 1 0 0,-1 1-1 0 0,1-1 0 0 0,0 1 0 0 0,0-1 1 0 0,-1 1-1 0 0,1 0 0 0 0,0-1 1 0 0,-1 1-1 0 0,1-1 0 0 0,0 1 0 0 0,-1 0 1 0 0,1-1-1 0 0,-1 1 0 0 0,1 0 0 0 0,0-1 1 0 0,-1 1-1 0 0,1 0 0 0 0,-1 0 1 0 0,1-1-1 0 0,-1 1 0 0 0,1 0 0 0 0,-1 0 1 0 0,1 0-1 0 0,-1 0 0 0 0,1 0 0 0 0,-1-1 1 0 0,1 1-1 0 0,-1 0 0 0 0,0 0 1 0 0,1 0-1 0 0,-1 1 0 0 0,1-1-4 0 0,6-12-108 0 0,0 1 1 0 0,1-1-1 0 0,1 2 0 0 0,0-1 1 0 0,1 1-1 0 0,-1 0 0 0 0,2 1 1 0 0,0 0-1 0 0,0 1 0 0 0,0 0 1 0 0,1 0-1 0 0,0 1 0 0 0,0 1 1 0 0,1-1-1 0 0,0 2 0 0 0,0 0 1 0 0,1 0-1 0 0,-1 1 0 0 0,1 1 1 0 0,0 0-1 0 0,0 1 0 0 0,2 0 108 0 0,-10 5 30 0 0,0 0 1 0 0,0 0-1 0 0,0 1 0 0 0,-1 0 0 0 0,1 0 1 0 0,-1 0-1 0 0,0 0 0 0 0,0 1 0 0 0,0-1 1 0 0,-1 1-1 0 0,0 0 0 0 0,1 0 1 0 0,-2 1-1 0 0,1-1 0 0 0,-1 0 0 0 0,0 1 1 0 0,0 0-1 0 0,0-1 0 0 0,-1 1 0 0 0,0 0 1 0 0,1 5-31 0 0,5 46 128 0 0,-6-19-3077 0 0,-1-37 1518 0 0,0-1 75 0 0,0 0 59 0 0,0 0 56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31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2104 0 0,'38'10'5997'0'0,"26"-22"-6060"0"0,-55 10 194 0 0,156-36-5618 0 0,-141 33 4173 0 0</inkml:trace>
  <inkml:trace contextRef="#ctx0" brushRef="#br0" timeOffset="235.369">437 7 1036 0 0,'3'-2'872'0'0,"-3"2"-208"0"0,4 2-88 0 0,-3-1-4 0 0,1 1-228 0 0,0-2-72 0 0,2 0-24 0 0,-3 0-272 0 0,3 0-280 0 0,-2-3-324 0 0,-1 3 48 0 0,3-4 32 0 0,1 3-740 0 0</inkml:trace>
  <inkml:trace contextRef="#ctx0" brushRef="#br0" timeOffset="403.153">669 8 1484 0 0,'6'99'4537'0'0,"-61"27"-3501"0"0,-37-39-4823 0 0,81-79 2573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2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1552 0 0,'16'-25'2902'0'0,"65"-4"-1693"0"0,-74 28-1118 0 0,-1 0 0 0 0,1 0 0 0 0,-1 1 0 0 0,1 0 0 0 0,0 0 1 0 0,-1 1-1 0 0,1 0 0 0 0,-1 0 0 0 0,1 0 0 0 0,-1 1 0 0 0,1 0 0 0 0,-1 0 0 0 0,0 1 0 0 0,0 0 0 0 0,0 0 0 0 0,0 0 0 0 0,-1 1 0 0 0,1-1 0 0 0,-1 1 0 0 0,0 1 0 0 0,0-1 0 0 0,0 1 0 0 0,-1 0 0 0 0,1 0 1 0 0,-1 0-1 0 0,-1 1 0 0 0,1-1 0 0 0,-1 1 0 0 0,0 0 0 0 0,0 0 0 0 0,0 0 0 0 0,-1 0 0 0 0,0 1 0 0 0,0-1 0 0 0,-1 0 0 0 0,0 1 0 0 0,1 5-91 0 0,-7-1 181 0 0,0-1-1 0 0,0 0 0 0 0,-1 0 1 0 0,0 0-1 0 0,0-1 1 0 0,-1 0-1 0 0,-1 0 1 0 0,1 0-1 0 0,-1-1 0 0 0,-1 0 1 0 0,0-1-1 0 0,0 0 1 0 0,0-1-1 0 0,-1 1 1 0 0,0-2-1 0 0,0 1 0 0 0,0-1 1 0 0,-8 1-181 0 0,19-6-40 0 0,-1-1 1 0 0,1 1-1 0 0,-1-1 1 0 0,1 0-1 0 0,-1 1 1 0 0,1-1 0 0 0,-1 0-1 0 0,0 0 1 0 0,1 1-1 0 0,-1-1 1 0 0,0 0-1 0 0,0 0 1 0 0,0 0-1 0 0,1 1 1 0 0,-1-1-1 0 0,0 0 1 0 0,0 0-1 0 0,0 0 1 0 0,0 0 0 0 0,0 1-1 0 0,-1-1 1 0 0,1 0-1 0 0,0 0 1 0 0,0 0-1 0 0,0 1 1 0 0,-1-1-1 0 0,1 0 1 0 0,-1 0-1 0 0,1 1 1 0 0,0-1-1 0 0,-1 0 1 0 0,1 1 0 0 0,-1-1-1 0 0,1 0 1 0 0,-1 1-1 0 0,0-1 1 0 0,1 1-1 0 0,-1-1 1 0 0,1 1-1 0 0,-1-1 1 0 0,0 1-1 0 0,0-1 1 0 0,1 1-1 0 0,-1 0 1 0 0,0-1 0 0 0,0 1-1 0 0,1 0 1 0 0,-1 0-1 0 0,0 0 1 0 0,0-1-1 0 0,0 1 1 0 0,0 0-1 0 0,1 0 40 0 0,161-148-7754 0 0,-127 124 6428 0 0</inkml:trace>
  <inkml:trace contextRef="#ctx0" brushRef="#br0" timeOffset="190.074">546 0 1280 0 0,'-9'1'368'0'0,"0"0"1"0"0,-1 1-1 0 0,1 0 0 0 0,0 1 0 0 0,0 0 1 0 0,0 0-1 0 0,0 1 0 0 0,1 0 0 0 0,-1 0 1 0 0,1 1-1 0 0,0 0 0 0 0,1 0 0 0 0,-1 1 1 0 0,1 0-1 0 0,0 1 0 0 0,-5 5-368 0 0,8-9 69 0 0,-1 1 0 0 0,1-1 0 0 0,1 1-1 0 0,-1 0 1 0 0,0 0 0 0 0,1 0 0 0 0,0 0 0 0 0,0 0 0 0 0,0 1 0 0 0,0-1-1 0 0,1 1 1 0 0,0 0 0 0 0,0 0 0 0 0,0 0 0 0 0,1 0 0 0 0,-1 0-1 0 0,1 0 1 0 0,0 0 0 0 0,1 1 0 0 0,-1-1 0 0 0,1 0 0 0 0,0 1 0 0 0,1-1-1 0 0,-1 0 1 0 0,1 0 0 0 0,0 1 0 0 0,0-1 0 0 0,1 0 0 0 0,-1 0 0 0 0,1 0-1 0 0,0 0 1 0 0,0-1 0 0 0,1 1 0 0 0,0 0 0 0 0,0-1 0 0 0,0 0-1 0 0,0 0 1 0 0,0 0 0 0 0,1 0 0 0 0,0 0 0 0 0,2 1-69 0 0,4 4-58 0 0,1-1 0 0 0,1-1 0 0 0,-1 0 0 0 0,1 0 1 0 0,1-1-1 0 0,-1 0 0 0 0,1-1 0 0 0,0-1 0 0 0,0 0 0 0 0,0-1 0 0 0,1 0 1 0 0,5-1 57 0 0,103 7-6846 0 0,-109-9 5563 0 0</inkml:trace>
  <inkml:trace contextRef="#ctx0" brushRef="#br0" timeOffset="653.828">742 92 1472 0 0,'11'2'5599'0'0,"24"-3"-4922"0"0,-18 0-194 0 0,-9 0-435 0 0,-1 1 1 0 0,1 0-1 0 0,0 0 1 0 0,0 0-1 0 0,-1 1 1 0 0,1 0-1 0 0,0 1 1 0 0,-1 0-1 0 0,0 0 1 0 0,1 1-1 0 0,-1-1 1 0 0,0 2-1 0 0,0-1 1 0 0,0 1 0 0 0,-1 0-1 0 0,1 0 1 0 0,-1 1-1 0 0,0 0 1 0 0,0 0-1 0 0,-1 0 1 0 0,1 1-1 0 0,-1 0 1 0 0,0 0-1 0 0,-1 0 1 0 0,0 0-1 0 0,0 1 1 0 0,0 0-1 0 0,-1 0 1 0 0,1 0-1 0 0,-2 0 1 0 0,1 0-1 0 0,-1 1 1 0 0,0-1-1 0 0,-1 1 1 0 0,0 0-49 0 0,-3 3 114 0 0,0 0 0 0 0,-1-1 1 0 0,0 1-1 0 0,-1-1 0 0 0,0 1 1 0 0,-1-1-1 0 0,0 0 0 0 0,-1-1 0 0 0,0 1 1 0 0,0-1-1 0 0,-1 0 0 0 0,-6 6-114 0 0,-29 46 1104 0 0,73-72-2092 0 0,149-84-6898 0 0,-158 82 6588 0 0</inkml:trace>
  <inkml:trace contextRef="#ctx0" brushRef="#br0" timeOffset="823.936">1259 310 2116 0 0,'22'181'5581'0'0,"-22"-174"-5567"0"0,1 0 1 0 0,-1 0-1 0 0,0 0 0 0 0,-1 0 0 0 0,1 0 0 0 0,-1-1 0 0 0,-1 1 0 0 0,1 0 0 0 0,-1-1 1 0 0,0 1-1 0 0,-1-1 0 0 0,0 1 0 0 0,0-1 0 0 0,0 0 0 0 0,-1 0 0 0 0,1 0 0 0 0,-1-1 1 0 0,-1 1-1 0 0,1-1 0 0 0,-1 0 0 0 0,0 0 0 0 0,0-1 0 0 0,-1 0 0 0 0,1 1 0 0 0,-1-2 1 0 0,0 1-1 0 0,-2 0-14 0 0,-148 41-5140 0 0,138-44 3885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5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387 119 1424 0 0,'5'-3'232'0'0,"-1"2"-79"0"0,0 0 0 0 0,1 0 0 0 0,-1-1 0 0 0,0 0 0 0 0,-1 0 0 0 0,1 0 0 0 0,0 0 0 0 0,0-1 0 0 0,-1 0 0 0 0,0 1 0 0 0,1-1 0 0 0,-1 0 0 0 0,0-1 0 0 0,-1 1 0 0 0,1 0-1 0 0,0-1 1 0 0,-1 0 0 0 0,0 1 0 0 0,0-1 0 0 0,0 0 0 0 0,0 0 0 0 0,-1 0 0 0 0,1-1-153 0 0,-2 4 170 0 0,-4-11 213 0 0,-3 8-351 0 0,0-1 0 0 0,0 1 0 0 0,0 1 0 0 0,-1-1 0 0 0,1 2 0 0 0,-1-1 0 0 0,0 1 0 0 0,0 0 0 0 0,0 0 0 0 0,0 1 0 0 0,-1 0 0 0 0,1 0 0 0 0,0 1 0 0 0,0 0 0 0 0,0 1 0 0 0,-1 0 0 0 0,1 0 0 0 0,0 1 0 0 0,0 0 0 0 0,0 0 0 0 0,0 1 0 0 0,1 0 0 0 0,-4 2-32 0 0,-172 102 861 0 0,175-102-790 0 0,1 0-1 0 0,0 1 0 0 0,1 0 1 0 0,-1 0-1 0 0,1 0 1 0 0,0 1-1 0 0,1 0 1 0 0,-1 0-1 0 0,1 0 1 0 0,1 1-1 0 0,-1 0 1 0 0,1-1-1 0 0,1 2 1 0 0,0-1-1 0 0,-1 4-70 0 0,4-11 101 0 0,3 9 112 0 0,6-6-241 0 0,0 1 0 0 0,1-1-1 0 0,-1-1 1 0 0,1 0 0 0 0,0 0 0 0 0,0-1 0 0 0,0 0 0 0 0,0-1 0 0 0,0 0-1 0 0,0-1 1 0 0,0 0 0 0 0,1 0 0 0 0,-1-1 0 0 0,0 0 0 0 0,0-1 0 0 0,0 0 0 0 0,0-1-1 0 0,-1 0 1 0 0,1-1 0 0 0,-1 1 0 0 0,5-4 28 0 0,57-70-23 0 0,-60 64 124 0 0,13 16-394 0 0,40 56 225 0 0,21 13-1284 0 0,-14-42-2556 0 0,-50-26 2691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28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25 856 0 0,'1'0'87'0'0,"-1"-1"1"0"0,0 0-1 0 0,1 1 0 0 0,-1-1 1 0 0,0 1-1 0 0,0-1 0 0 0,1 1 1 0 0,-1-1-1 0 0,0 0 0 0 0,0 1 1 0 0,0-1-1 0 0,1 0 0 0 0,-1 1 1 0 0,0-1-1 0 0,0 0 0 0 0,0 1 1 0 0,0-1-1 0 0,0 0 0 0 0,-1 1 1 0 0,1-1-1 0 0,0 1 0 0 0,0-1 1 0 0,0 0-1 0 0,0 1 0 0 0,-1-1 1 0 0,1 1-1 0 0,0-1 0 0 0,-1 0 1 0 0,1 1-1 0 0,0-1 0 0 0,-1 1 1 0 0,1-1-1 0 0,-1 1 0 0 0,1-1 0 0 0,-1 1 1 0 0,1 0-1 0 0,-1-1 0 0 0,1 1 1 0 0,-1-1-1 0 0,1 1 0 0 0,-1 0 1 0 0,1 0-1 0 0,-1-1 0 0 0,0 1 1 0 0,1 0-1 0 0,-1 0 0 0 0,0 0 1 0 0,1 0-1 0 0,-1-1 0 0 0,0 1 1 0 0,1 0-1 0 0,-1 0 0 0 0,1 0 1 0 0,-1 1-1 0 0,0-1 0 0 0,1 0 1 0 0,-1 0-1 0 0,0 0 0 0 0,1 0 1 0 0,-1 1-88 0 0,-39 6 1343 0 0,27-2-1240 0 0,1 0-1 0 0,0 1 0 0 0,0 1 1 0 0,1 0-1 0 0,0 1 0 0 0,0 0 1 0 0,1 1-1 0 0,0 0 0 0 0,0 0 1 0 0,1 1-1 0 0,0 0 0 0 0,1 1 1 0 0,0 0-1 0 0,1 0 0 0 0,0 1 1 0 0,0 0-1 0 0,2 0 1 0 0,-1 1-1 0 0,2-1 0 0 0,0 1 1 0 0,0 0-1 0 0,1 0 0 0 0,0 1 1 0 0,2-1-1 0 0,-1 0 0 0 0,2 1 1 0 0,0-1-1 0 0,0 1-102 0 0,2-3-55 0 0,1 0 0 0 0,-1-1 0 0 0,2 0 0 0 0,0 1-1 0 0,0-1 1 0 0,1-1 0 0 0,0 1 0 0 0,0-1 0 0 0,1 0 0 0 0,0 0 0 0 0,1 0 0 0 0,0-1 0 0 0,1 0-1 0 0,-1 0 1 0 0,1-1 0 0 0,1 0 0 0 0,-1-1 0 0 0,1 0 0 0 0,1 0 0 0 0,-1-1 0 0 0,1 0 0 0 0,0 0-1 0 0,0-1 1 0 0,0 0 0 0 0,0-1 0 0 0,1-1 0 0 0,-1 1 0 0 0,1-2 0 0 0,10 2 55 0 0,114 1-5489 0 0,-81-20 4179 0 0</inkml:trace>
  <inkml:trace contextRef="#ctx0" brushRef="#br0" timeOffset="360.733">586 5 1316 0 0,'7'5'225'0'0,"1"1"0"0"0,-1 0 0 0 0,-1 0 0 0 0,1 0 0 0 0,-1 1 0 0 0,0 0 0 0 0,-1 0 0 0 0,0 1 0 0 0,0-1 0 0 0,0 1 0 0 0,-1 0 0 0 0,0 1 0 0 0,-1-1 0 0 0,1 1 0 0 0,-2-1 0 0 0,1 1 0 0 0,-1 0 0 0 0,-1 0 0 0 0,0 0 0 0 0,0 0 0 0 0,-1 6-225 0 0,-3-4 150 0 0,0 0 0 0 0,-1 0 0 0 0,-1 0 1 0 0,0-1-1 0 0,-1 0 0 0 0,0 0 1 0 0,0 0-1 0 0,-1-1 0 0 0,0 0 0 0 0,0 0 1 0 0,-1-1-1 0 0,-1 0 0 0 0,1 0 1 0 0,-1-1-1 0 0,0 0 0 0 0,-1 0 1 0 0,0-1-1 0 0,0-1 0 0 0,-1 1-150 0 0,10-7-37 0 0,0 1 1 0 0,0 0-1 0 0,0-1 0 0 0,1 1 1 0 0,-1-1-1 0 0,0 0 0 0 0,0 1 1 0 0,0-1-1 0 0,0 0 0 0 0,1 0 0 0 0,-1 1 1 0 0,0-1-1 0 0,1 0 0 0 0,-1 0 1 0 0,0 0-1 0 0,1 0 0 0 0,0 0 0 0 0,-1 0 1 0 0,1 0-1 0 0,-1 0 0 0 0,1 0 1 0 0,0 0-1 0 0,0 0 0 0 0,-1 0 1 0 0,1 0-1 0 0,0 0 0 0 0,0 0 0 0 0,0 0 1 0 0,0 0-1 0 0,0 0 0 0 0,0 0 1 0 0,1 0-1 0 0,-1 0 0 0 0,0 0 1 0 0,1 0-1 0 0,-1 0 0 0 0,0 0 0 0 0,1 0 1 0 0,-1 0-1 0 0,1 0 0 0 0,-1 0 1 0 0,1 0-1 0 0,0 0 0 0 0,-1 1 1 0 0,1-1-1 0 0,0 0 0 0 0,0 0 0 0 0,0 1 1 0 0,-1-1-1 0 0,1 0 0 0 0,0 1 1 0 0,0-1-1 0 0,0 1 0 0 0,0-1 0 0 0,0 1 1 0 0,0 0-1 0 0,0-1 0 0 0,0 1 1 0 0,0 0-1 0 0,0 0 0 0 0,1 0 37 0 0,113-104-2542 0 0,-90 84 2095 0 0</inkml:trace>
  <inkml:trace contextRef="#ctx0" brushRef="#br0" timeOffset="622.939">821 93 3204 0 0,'49'-46'3760'0'0,"-94"57"-1564"0"0,36-6-2101 0 0,0 0-1 0 0,1 1 0 0 0,-1 0 1 0 0,1 1-1 0 0,1 0 0 0 0,-1 0 1 0 0,1 0-1 0 0,0 1 1 0 0,1 0-1 0 0,-1 1 0 0 0,2-1 1 0 0,-1 1-1 0 0,1 0 0 0 0,1 1 1 0 0,0-1-1 0 0,0 1 0 0 0,0 0 1 0 0,2 0-1 0 0,-1 0 1 0 0,1 0-1 0 0,0 0 0 0 0,1 4-94 0 0,1-9 2 0 0,1 0 0 0 0,0-1-1 0 0,-1 1 1 0 0,2-1-1 0 0,-1 1 1 0 0,0-1-1 0 0,1 0 1 0 0,0 1 0 0 0,0-1-1 0 0,0 0 1 0 0,1 0-1 0 0,-1 0 1 0 0,1-1 0 0 0,0 1-1 0 0,0 0 1 0 0,0-1-1 0 0,0 0 1 0 0,1 0-1 0 0,0 0 1 0 0,-1 0 0 0 0,1 0-1 0 0,0-1 1 0 0,0 0-1 0 0,0 0 1 0 0,1 0 0 0 0,-1 0-1 0 0,0-1 1 0 0,1 1-1 0 0,-1-1 1 0 0,2 0-2 0 0,140 16-4054 0 0,-43-48 36 0 0,-80 20 2622 0 0</inkml:trace>
  <inkml:trace contextRef="#ctx0" brushRef="#br0" timeOffset="873.149">1123 198 968 0 0,'0'-2'495'0'0,"1"-32"7613"0"0,6 56-4837 0 0,7 69-2591 0 0,5 28-2191 0 0,5-45-4613 0 0,-17-62 3521 0 0,-6-9 1455 0 0</inkml:trace>
  <inkml:trace contextRef="#ctx0" brushRef="#br0" timeOffset="1122.826">1471 323 1060 0 0,'23'126'5974'0'0,"-83"58"-5046"0"0,25-141-5900 0 0,26-39 3598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2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74 144 1540 0 0,'-21'-39'3378'0'0,"19"38"-3293"0"0,1 0 0 0 0,-1 0-1 0 0,1 0 1 0 0,0 0 0 0 0,-1 0-1 0 0,1 0 1 0 0,0 0 0 0 0,0-1 0 0 0,0 1-1 0 0,0-1 1 0 0,0 1 0 0 0,0-1-1 0 0,0 1 1 0 0,1-1 0 0 0,-1 1-1 0 0,0-1 1 0 0,1 1 0 0 0,-1-1-1 0 0,1 0 1 0 0,0 0 0 0 0,-1 1 0 0 0,1-1-1 0 0,0 0 1 0 0,0 1 0 0 0,0-1-1 0 0,0 0 1 0 0,1 0 0 0 0,-1 1-1 0 0,0-1 1 0 0,1 0 0 0 0,-1 1-1 0 0,1-1 1 0 0,0 1 0 0 0,-1-1 0 0 0,1 1-1 0 0,0-1 1 0 0,0 1 0 0 0,0-1-1 0 0,0 1 1 0 0,0-1 0 0 0,0 1-1 0 0,0 0 1 0 0,1 0 0 0 0,-1 0-1 0 0,0 0 1 0 0,1 0-85 0 0,5-4 34 0 0,1 1 1 0 0,0-1-1 0 0,0 2 0 0 0,0-1 1 0 0,0 2-1 0 0,1-1 0 0 0,-1 1 0 0 0,1 0 1 0 0,0 0-1 0 0,-1 1 0 0 0,1 0 0 0 0,0 1 1 0 0,0 0-1 0 0,0 1 0 0 0,0-1 0 0 0,-1 2 1 0 0,1-1-1 0 0,0 1 0 0 0,-1 1 1 0 0,1-1-1 0 0,-1 1 0 0 0,0 1 0 0 0,0 0 1 0 0,0 0-1 0 0,-1 0 0 0 0,1 1 0 0 0,-1 0 1 0 0,0 0-1 0 0,0 1 0 0 0,-1 0 1 0 0,0 0-1 0 0,0 1 0 0 0,0 0 0 0 0,-1 0 1 0 0,0 0-1 0 0,0 1 0 0 0,-1-1 0 0 0,0 1 1 0 0,0 0-1 0 0,-1 0 0 0 0,0 1 1 0 0,0-1-1 0 0,-1 1 0 0 0,0-1 0 0 0,0 1 1 0 0,-1 0-1 0 0,-1 0-34 0 0,-4 9-18 0 0,0 0 0 0 0,-2 0 1 0 0,0-1-1 0 0,-1 1 0 0 0,-1-2 0 0 0,0 1 0 0 0,-2-1 1 0 0,0 0-1 0 0,0-1 0 0 0,-2 0 0 0 0,1 0 1 0 0,-2-2-1 0 0,0 1 0 0 0,-1-2 0 0 0,0 0 0 0 0,-1 0 1 0 0,0-1-1 0 0,-1-1 0 0 0,0-1 0 0 0,0 0 1 0 0,-1-1-1 0 0,0-1 0 0 0,-1 0 0 0 0,-13 2 18 0 0,29-8-119 0 0,1-1 0 0 0,-1 1 0 0 0,1-1-1 0 0,-1 1 1 0 0,1-1 0 0 0,-1 0 0 0 0,1 0 0 0 0,-1 0-1 0 0,0 0 1 0 0,1 0 0 0 0,-1 0 0 0 0,1 0 0 0 0,-1 0-1 0 0,0-1 1 0 0,1 1 0 0 0,-1-1 0 0 0,1 1 0 0 0,-1-1-1 0 0,1 1 1 0 0,-1-1 0 0 0,1 0 0 0 0,0 0 0 0 0,-1 0-1 0 0,1 0 1 0 0,0 0 0 0 0,0 0 0 0 0,0 0-1 0 0,-1 0 1 0 0,1 0 0 0 0,0 0 0 0 0,1-1 0 0 0,-1 1-1 0 0,0-1 1 0 0,0 1 0 0 0,0 0 0 0 0,1-1 0 0 0,-1 1-1 0 0,1-1 1 0 0,-1 1 0 0 0,1-1 0 0 0,0 0 0 0 0,-1 1-1 0 0,1-1 1 0 0,0 1 0 0 0,0-1 0 0 0,0 0 0 0 0,0 1-1 0 0,1-1 1 0 0,-1 1 0 0 0,0-1 0 0 0,1 1 0 0 0,-1-1-1 0 0,1 1 1 0 0,-1-1 0 0 0,1 1 0 0 0,0-1-1 0 0,-1 1 1 0 0,2-2 119 0 0,11-34-1316 0 0</inkml:trace>
  <inkml:trace contextRef="#ctx0" brushRef="#br0" timeOffset="251.053">454 0 1132 0 0,'-50'9'4974'0'0,"-42"93"-2812"0"0,88-96-2095 0 0,0 1 0 0 0,1 0 0 0 0,-1 0 0 0 0,1 0 0 0 0,1 0 1 0 0,-1 0-1 0 0,1 1 0 0 0,1-1 0 0 0,-1 1 0 0 0,1-1 0 0 0,1 1 0 0 0,-1 0 0 0 0,1 0 0 0 0,0-1 0 0 0,1 1 0 0 0,0 0 0 0 0,0-1 1 0 0,1 1-1 0 0,0-1 0 0 0,0 0 0 0 0,1 1 0 0 0,0-1 0 0 0,0 0 0 0 0,0 0 0 0 0,1-1 0 0 0,0 1 0 0 0,1-1 0 0 0,-1 0 0 0 0,1 0 0 0 0,1 0 1 0 0,-1 0-1 0 0,1-1 0 0 0,-1 0 0 0 0,2 0 0 0 0,-1-1 0 0 0,0 0 0 0 0,1 0 0 0 0,0 0 0 0 0,0-1 0 0 0,0 0 0 0 0,7 2-67 0 0,96 22-1344 0 0,-51-16-3378 0 0,-56-11 3380 0 0,-3 2 28 0 0</inkml:trace>
  <inkml:trace contextRef="#ctx0" brushRef="#br0" timeOffset="499.738">13 625 1576 0 0,'27'24'6257'0'0,"50"-16"-5297"0"0,-70-8-587 0 0,321-22-1314 0 0,-185-8-4912 0 0,-117 20 4537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3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23 276 836 0 0,'0'0'548'0'0,"0"0"-65"0"0,0 0-21 0 0,0 0-13 0 0,0 0-63 0 0,0 0-51 0 0,0 0-26 0 0,0 0-8 0 0,0 0-78 0 0,0 0-37 0 0,0 0-9 0 0,2 35 1190 0 0,-10 62 60 0 0,-9 51 110 0 0,59-76-1232 0 0,17-63-3626 0 0,-8-41 607 0 0,-39 13 1314 0 0</inkml:trace>
  <inkml:trace contextRef="#ctx0" brushRef="#br0" timeOffset="249.635">110 42 1112 0 0,'-7'-21'4059'0'0,"0"0"-1240"0"0,22 37-5510 0 0,7 19-35 0 0,-13-12 1349 0 0</inkml:trace>
  <inkml:trace contextRef="#ctx0" brushRef="#br0" timeOffset="710.337">313 691 1516 0 0,'12'-19'3618'0'0,"3"-2"-3109"0"0,13-31 380 0 0,4-5-672 0 0,-2 0 0 0 0,-2-2 0 0 0,-4-2 0 0 0,-1 0 0 0 0,1-20-217 0 0,-23 80-5 0 0,0 0 0 0 0,-1 0 0 0 0,1-1 0 0 0,-1 1 0 0 0,1 0-1 0 0,-1-1 1 0 0,1 1 0 0 0,-1 0 0 0 0,0-1 0 0 0,0 1 0 0 0,0-1 0 0 0,0 1-1 0 0,0-1 1 0 0,0 1 0 0 0,0 0 0 0 0,0-1 0 0 0,-1 1 0 0 0,1-1 0 0 0,0 1-1 0 0,-1 0 1 0 0,1-1 0 0 0,-1 1 0 0 0,0 0 0 0 0,1 0 0 0 0,-1-1 0 0 0,0 1-1 0 0,0 0 1 0 0,0 0 0 0 0,1 0 0 0 0,-1 0 0 0 0,-1 0 0 0 0,1 0 0 0 0,0 0-1 0 0,0 0 1 0 0,0 0 0 0 0,0 1 0 0 0,-1-1 0 0 0,1 0 0 0 0,0 1 0 0 0,0-1-1 0 0,-1 1 1 0 0,1-1 0 0 0,-1 1 0 0 0,1 0 0 0 0,0 0 0 0 0,-1 0 0 0 0,1-1-1 0 0,-1 1 1 0 0,1 0 0 0 0,-1 1 0 0 0,1-1 0 0 0,0 0 0 0 0,-1 0-1 0 0,1 1 1 0 0,0-1 0 0 0,-1 0 0 0 0,1 1 0 0 0,-2 0 5 0 0,-65 54-315 0 0,69-48 321 0 0,0 0 1 0 0,1 0-1 0 0,0 0 0 0 0,0 0 1 0 0,1-1-1 0 0,0 1 1 0 0,0-1-1 0 0,1 1 0 0 0,-1-1 1 0 0,1 0-1 0 0,1 0 0 0 0,-1-1 1 0 0,1 1-1 0 0,0-1 0 0 0,0 0 1 0 0,0-1-1 0 0,1 1 1 0 0,0-1-1 0 0,0 0 0 0 0,0 0 1 0 0,0-1-1 0 0,1 0 0 0 0,-1 0 1 0 0,3 1-7 0 0,13 10 28 0 0,8 7-26 0 0,-17-15 88 0 0,0 1 1 0 0,-1 0-1 0 0,0 1 1 0 0,-1 1-1 0 0,0 0 1 0 0,0 0-1 0 0,-1 1 1 0 0,0 0-1 0 0,-1 1 1 0 0,0 0 0 0 0,0 1-1 0 0,-2 0 1 0 0,1 0-1 0 0,-1 0 1 0 0,-1 1-1 0 0,0 0 1 0 0,-1 1-1 0 0,0 2-90 0 0,-6-7-21 0 0,-1 0-1 0 0,-1 1 1 0 0,1-1 0 0 0,-1 0-1 0 0,-1 0 1 0 0,0-1-1 0 0,0 1 1 0 0,-1-1 0 0 0,0 0-1 0 0,0 0 1 0 0,-1 0-1 0 0,1-1 1 0 0,-2 0 0 0 0,1 0-1 0 0,-1 0 1 0 0,0-1 0 0 0,-1 0-1 0 0,0-1 1 0 0,1 1-1 0 0,-2-1 1 0 0,1-1 0 0 0,0 0-1 0 0,-1 0 1 0 0,0-1-1 0 0,-3 1 22 0 0,-64 7-3598 0 0,62-14 2198 0 0,-8-12 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3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534 688 1480 0 0,'2'-3'112'0'0,"0"0"-1"0"0,0 0 1 0 0,0 0-1 0 0,0 0 1 0 0,0-1 0 0 0,-1 1-1 0 0,1-1 1 0 0,-1 1-1 0 0,0-1 1 0 0,0 1-1 0 0,-1-1 1 0 0,1 0 0 0 0,-1 1-1 0 0,1-1 1 0 0,-1 0-1 0 0,-1 0 1 0 0,1 1-1 0 0,0-1 1 0 0,-1 0 0 0 0,1 1-1 0 0,-1-1 1 0 0,0 1-1 0 0,-1-1 1 0 0,1 1-1 0 0,0-1 1 0 0,-1 1 0 0 0,0 0-1 0 0,0-1 1 0 0,0 1-1 0 0,0 0 1 0 0,0 0-1 0 0,-1 1 1 0 0,1-1 0 0 0,-1 0-1 0 0,0 1 1 0 0,0 0-1 0 0,0-1 1 0 0,0 1-1 0 0,0 1 1 0 0,0-1 0 0 0,-1 0-1 0 0,1 0-111 0 0,-154-48 567 0 0,144 48-526 0 0,0 1 0 0 0,0 0 0 0 0,0 1 0 0 0,0 0 0 0 0,0 1 0 0 0,0 1 0 0 0,0 0 0 0 0,0 1 1 0 0,0 0-1 0 0,1 1 0 0 0,0 0 0 0 0,-1 1 0 0 0,2 0 0 0 0,-1 1 0 0 0,1 0 0 0 0,0 1 0 0 0,0 1 0 0 0,0-1 1 0 0,1 2-1 0 0,1-1 0 0 0,-1 2 0 0 0,1-1 0 0 0,1 1 0 0 0,0 0 0 0 0,0 1 0 0 0,1 0 0 0 0,0 0 0 0 0,1 0 1 0 0,1 1-1 0 0,-1 0 0 0 0,2 0 0 0 0,0 1 0 0 0,0-1 0 0 0,-1 11-41 0 0,6-17-2 0 0,-1 0-1 0 0,1 0 1 0 0,-1-1-1 0 0,2 1 1 0 0,-1 0-1 0 0,1 0 1 0 0,0-1 0 0 0,0 1-1 0 0,0-1 1 0 0,1 0-1 0 0,-1 0 1 0 0,1 0-1 0 0,1 0 1 0 0,-1 0-1 0 0,1-1 1 0 0,0 1 0 0 0,0-1-1 0 0,0 0 1 0 0,0 0-1 0 0,1 0 1 0 0,0-1-1 0 0,0 0 1 0 0,0 0-1 0 0,0 0 1 0 0,0 0 0 0 0,0-1-1 0 0,1 0 1 0 0,-1 0-1 0 0,1 0 1 0 0,0-1-1 0 0,-1 0 1 0 0,1 0-1 0 0,0 0 1 0 0,2-1 2 0 0,8 2-149 0 0,0-1 0 0 0,-1 0 0 0 0,1-1 0 0 0,0-1 0 0 0,-1-1-1 0 0,1 0 1 0 0,-1-1 0 0 0,1 0 0 0 0,-1-2 0 0 0,0 0 0 0 0,0 0 0 0 0,7-5 149 0 0,-11 3-205 0 0,0 0 0 0 0,0-1 0 0 0,-1-1 0 0 0,0 0-1 0 0,-1 0 1 0 0,0 0 0 0 0,0-2 0 0 0,-1 1 0 0 0,0-1 0 0 0,5-9 205 0 0,2-11-287 0 0</inkml:trace>
  <inkml:trace contextRef="#ctx0" brushRef="#br0" timeOffset="236.172">523 491 3172 0 0,'20'-275'4592'0'0,"-20"274"-4487"0"0,-3 32-6 0 0,2 1 0 0 0,1-1 0 0 0,2 1 0 0 0,0-1 0 0 0,3 1 0 0 0,0-1 0 0 0,2 0 0 0 0,2-1 0 0 0,1 2-99 0 0,82 130-803 0 0,-14-66-3507 0 0,-60-79 2851 0 0</inkml:trace>
  <inkml:trace contextRef="#ctx0" brushRef="#br0" timeOffset="607.382">758 630 1612 0 0,'30'-24'2184'0'0,"34"-21"-1223"0"0,-44 34-883 0 0,-1-2 0 0 0,0 0 0 0 0,-1-1 0 0 0,-1-1 0 0 0,0-1 0 0 0,-1 0 0 0 0,-1-2 0 0 0,7-8-78 0 0,-23 24 33 0 0,0 0 1 0 0,1 0-1 0 0,-1 1 0 0 0,0-1 0 0 0,0 0 0 0 0,0 1 1 0 0,0-1-1 0 0,-1 1 0 0 0,1-1 0 0 0,0 1 0 0 0,0 0 1 0 0,-1-1-1 0 0,1 1 0 0 0,-1 0 0 0 0,0 0 1 0 0,1 0-1 0 0,-1 0 0 0 0,0 0 0 0 0,1 1 0 0 0,-1-1 1 0 0,0 0-1 0 0,0 1 0 0 0,1-1 0 0 0,-1 1 0 0 0,0 0 1 0 0,0-1-1 0 0,0 1 0 0 0,0 0 0 0 0,0 0 1 0 0,0 1-1 0 0,0-1 0 0 0,1 0 0 0 0,-1 0 0 0 0,0 1 1 0 0,0-1-1 0 0,0 1 0 0 0,1 0 0 0 0,-1-1 0 0 0,0 1 1 0 0,0 0-1 0 0,1 0 0 0 0,-1 0 0 0 0,-1 2-33 0 0,-8-1 101 0 0,-1 0 0 0 0,1 1 0 0 0,0 1 0 0 0,0 0 0 0 0,0 0 0 0 0,0 1 0 0 0,1 1 0 0 0,0 0 0 0 0,0 0 0 0 0,0 1 0 0 0,1 0-1 0 0,0 1 1 0 0,1 0 0 0 0,-1 0 0 0 0,1 1 0 0 0,1 0 0 0 0,0 0 0 0 0,0 1 0 0 0,1 0 0 0 0,0 0 0 0 0,1 0 0 0 0,0 1 0 0 0,0 0 0 0 0,1 0 0 0 0,1 0 0 0 0,-2 8-101 0 0,5-13 33 0 0,1 0 0 0 0,0 0 1 0 0,0 0-1 0 0,1-1 0 0 0,-1 1 1 0 0,1 0-1 0 0,0-1 0 0 0,1 1 1 0 0,-1-1-1 0 0,1 1 0 0 0,0-1 1 0 0,1 0-1 0 0,-1 0 0 0 0,1-1 1 0 0,0 1-1 0 0,0-1 0 0 0,0 0 1 0 0,1 0-1 0 0,0 0 0 0 0,-1-1 1 0 0,1 1-1 0 0,1-1 0 0 0,-1 0 1 0 0,0-1-1 0 0,1 1 0 0 0,-1-1 1 0 0,5 1-34 0 0,163 36-680 0 0,-167-39 606 0 0,17 3-384 0 0,1-2 0 0 0,0-1 0 0 0,0-1 0 0 0,-1-1 0 0 0,1-1 1 0 0,-1-1-1 0 0,0-1 0 0 0,0-1 0 0 0,0-1 0 0 0,-1-1 0 0 0,0-1 1 0 0,0-1-1 0 0,8-6 458 0 0,1-3-1188 0 0</inkml:trace>
  <inkml:trace contextRef="#ctx0" brushRef="#br0" timeOffset="869.812">1567 111 2160 0 0,'-3'-1'127'0'0,"1"1"0"0"0,-1-1-1 0 0,1 0 1 0 0,-1 1 0 0 0,0-1-1 0 0,1 1 1 0 0,-1 0 0 0 0,0 0-1 0 0,1 0 1 0 0,-1 0 0 0 0,0 1-1 0 0,1-1 1 0 0,-1 1 0 0 0,0-1-1 0 0,1 1 1 0 0,-1 0 0 0 0,1 0-1 0 0,-1 0 1 0 0,1 0 0 0 0,0 1-1 0 0,0-1 1 0 0,-1 1 0 0 0,1-1-1 0 0,0 1 1 0 0,0 0 0 0 0,0-1 0 0 0,0 1-1 0 0,1 0 1 0 0,-1 1 0 0 0,1-1-1 0 0,-1 0 1 0 0,1 0 0 0 0,-1 1-1 0 0,1-1 1 0 0,0 1 0 0 0,0 1-127 0 0,-9 20 238 0 0,1 1 1 0 0,2 0-1 0 0,0 0 1 0 0,2 1 0 0 0,0 0-1 0 0,2 0 1 0 0,1 0-1 0 0,1 0 1 0 0,1 0 0 0 0,2 0-1 0 0,0 0 1 0 0,2 0-1 0 0,1 0 1 0 0,1 0 0 0 0,1-1-1 0 0,5 12-238 0 0,0 18 184 0 0,18 211 617 0 0,-31-254-812 0 0,-1 0-1 0 0,0-1 1 0 0,0 1 0 0 0,-1 0-1 0 0,-1-1 1 0 0,0 0-1 0 0,0 0 1 0 0,-1 0 0 0 0,-1 0-1 0 0,0-1 1 0 0,0 0-1 0 0,-1 0 1 0 0,0-1 0 0 0,-4 4 11 0 0,6-7-233 0 0,0-1 0 0 0,-1 0 0 0 0,0 0 0 0 0,0 0 0 0 0,0 0 0 0 0,0-1 0 0 0,-1 0 0 0 0,0 0 0 0 0,0-1 0 0 0,0 0 1 0 0,0 0-1 0 0,0-1 0 0 0,-1 0 0 0 0,1 0 0 0 0,-1-1 0 0 0,1 1 0 0 0,-1-2 0 0 0,0 1 0 0 0,1-1 0 0 0,-1 0 0 0 0,0-1 0 0 0,1 0 0 0 0,-1 0 1 0 0,1-1-1 0 0,-1 1 0 0 0,1-2 0 0 0,0 1 0 0 0,-1-1 0 0 0,1 0 0 0 0,1-1 0 0 0,-1 1 0 0 0,0-1 0 0 0,1-1 0 0 0,0 1 0 0 0,0-1 1 0 0,0 0-1 0 0,-2-3 233 0 0,-19-20-1506 0 0</inkml:trace>
  <inkml:trace contextRef="#ctx0" brushRef="#br0" timeOffset="1396.987">1181 453 1096 0 0,'-21'1'3717'0'0,"41"0"-2633"0"0,39 2-914 0 0,134-27-596 0 0,162-12-1085 0 0,-351 55 3451 0 0,-43 23-1464 0 0,10-12-107 0 0,25-25-330 0 0,1 0 1 0 0,-1 0-1 0 0,1 0 0 0 0,-1 0 1 0 0,2 1-1 0 0,-1-1 1 0 0,0 1-1 0 0,1 0 1 0 0,0 0-1 0 0,1 0 1 0 0,-1 0-1 0 0,1 0 0 0 0,0 0 1 0 0,0 0-1 0 0,1 0 1 0 0,0 0-1 0 0,0 0 1 0 0,1 1-1 0 0,-1-1 1 0 0,1 0-1 0 0,1 0 1 0 0,-1 0-1 0 0,1 0 0 0 0,0 0 1 0 0,0-1-1 0 0,1 1 1 0 0,-1 0-1 0 0,1-1 1 0 0,1 0-1 0 0,-1 0 1 0 0,1 0-1 0 0,0 0 1 0 0,0 0-1 0 0,0-1 0 0 0,1 0 1 0 0,-1 0-1 0 0,1 0 1 0 0,0 0-1 0 0,0-1 1 0 0,1 0-1 0 0,3 2-39 0 0,1 0-123 0 0,1 0 0 0 0,-1-1 0 0 0,1 0 0 0 0,0-1 0 0 0,1 0 1 0 0,-1-1-1 0 0,0 0 0 0 0,1-1 0 0 0,-1 0 0 0 0,1 0 0 0 0,-1-2 0 0 0,1 1 0 0 0,-1-2 0 0 0,4 0 123 0 0,-8 1-252 0 0,-1-1 1 0 0,-1 1-1 0 0,1-1 0 0 0,0 0 1 0 0,0-1-1 0 0,-1 0 0 0 0,1 0 0 0 0,-1 0 1 0 0,0 0-1 0 0,0-1 0 0 0,0 0 1 0 0,0 0-1 0 0,-1 0 0 0 0,0 0 1 0 0,1-1-1 0 0,-2 0 0 0 0,4-4 252 0 0,4-11-1292 0 0</inkml:trace>
  <inkml:trace contextRef="#ctx0" brushRef="#br0" timeOffset="1860.934">1906 193 1292 0 0,'0'-11'3398'0'0,"-2"-13"4186"0"0,-15 6-8882 0 0,3 5-1787 0 0,13 17-2435 0 0,2 0 4237 0 0</inkml:trace>
  <inkml:trace contextRef="#ctx0" brushRef="#br0" timeOffset="3085.966">2057 356 856 0 0,'7'1'3258'0'0,"20"29"-2372"0"0,-12-6-504 0 0,-2 0 1 0 0,-1 0-1 0 0,0 1 0 0 0,-2 0 1 0 0,-1 1-1 0 0,-1 0 0 0 0,-1 1 1 0 0,2 21-383 0 0,6 20 1451 0 0,-15-67-1295 0 0,0-1-16 0 0,0 0-40 0 0,5-4-38 0 0,68-112-95 0 0,-67 102-60 0 0,1-1 1 0 0,0 1-1 0 0,1 1 1 0 0,1-1-1 0 0,0 1 1 0 0,1 1-1 0 0,0-1 1 0 0,1 2-1 0 0,0 0 0 0 0,4-3 93 0 0,-14 12-20 0 0,1 1-1 0 0,0-1 0 0 0,0 0 0 0 0,1 1 1 0 0,-1 0-1 0 0,0-1 0 0 0,0 1 0 0 0,1 0 0 0 0,-1 0 1 0 0,1 0-1 0 0,-1 0 0 0 0,1 1 0 0 0,-1-1 0 0 0,1 1 1 0 0,-1-1-1 0 0,1 1 0 0 0,-1 0 0 0 0,1 0 1 0 0,0 0-1 0 0,-1 1 0 0 0,1-1 0 0 0,-1 0 0 0 0,1 1 1 0 0,-1 0-1 0 0,1-1 0 0 0,-1 1 0 0 0,1 0 0 0 0,-1 0 1 0 0,0 1-1 0 0,1-1 0 0 0,-1 0 0 0 0,0 1 1 0 0,0-1-1 0 0,0 1 0 0 0,0 0 0 0 0,0 0 0 0 0,-1 0 1 0 0,1 0 20 0 0,47 100 391 0 0,-27-48-402 0 0,-20-48 9 0 0,0 0 0 0 0,1 0 0 0 0,0-1-1 0 0,0 1 1 0 0,1-1 0 0 0,-1 1 0 0 0,1-1 0 0 0,0 0 0 0 0,0 0-1 0 0,1-1 1 0 0,0 1 0 0 0,-1-1 0 0 0,2 0 0 0 0,-1-1 0 0 0,0 1-1 0 0,1-1 1 0 0,-1 0 0 0 0,1 0 0 0 0,0-1 0 0 0,0 1-1 0 0,0-1 1 0 0,0-1 0 0 0,1 1 0 0 0,-1-1 0 0 0,0 0 0 0 0,1 0-1 0 0,5-1 3 0 0,7 0-82 0 0,1-1 0 0 0,-1-1 0 0 0,0-1 0 0 0,0 0 0 0 0,0-2 0 0 0,0 0 0 0 0,0-1 0 0 0,-1-1-1 0 0,0 0 1 0 0,-1-2 0 0 0,0 0 0 0 0,0-1 0 0 0,0 0 0 0 0,-2-1 0 0 0,1-1 0 0 0,-2-1 0 0 0,1 0 0 0 0,-2-1-1 0 0,0-1 1 0 0,6-8 82 0 0,-18 22 34 0 0,0 0 0 0 0,0 0 0 0 0,0-1 0 0 0,0 1 0 0 0,0 0 0 0 0,-1-1 0 0 0,1 1 0 0 0,0-1 0 0 0,-1 1 0 0 0,1 0 0 0 0,-1-1 0 0 0,0 0 0 0 0,1 1 0 0 0,-1-1 0 0 0,0 1 0 0 0,0-1 0 0 0,0 1 0 0 0,0-1 0 0 0,0 1 0 0 0,0-1 0 0 0,-1 1 0 0 0,1-1 0 0 0,0 1 0 0 0,-1-1 0 0 0,1 1 0 0 0,-1-1 0 0 0,0 1 0 0 0,1-1 0 0 0,-1 1 0 0 0,0 0 0 0 0,0-1 0 0 0,0 1 0 0 0,0 0 0 0 0,0 0 0 0 0,0 0 0 0 0,0 0 0 0 0,0 0 0 0 0,0 0 0 0 0,-1 0 0 0 0,1 0 0 0 0,0 0 0 0 0,-1 0 0 0 0,1 1 0 0 0,-1-1 0 0 0,1 1 0 0 0,-1-1 0 0 0,1 1-34 0 0,-81-8 479 0 0,71 8-365 0 0,1 0-85 0 0,0 1 0 0 0,0 0-1 0 0,0 1 1 0 0,1 0 0 0 0,-1 0-1 0 0,0 1 1 0 0,1 0 0 0 0,-1 1-1 0 0,1 0 1 0 0,0 1 0 0 0,1 0-1 0 0,-1 0 1 0 0,1 1 0 0 0,0 0-1 0 0,0 0 1 0 0,1 1 0 0 0,-1 0-1 0 0,2 0 1 0 0,-1 0 0 0 0,1 1-1 0 0,0 0 1 0 0,0 1 0 0 0,1-1-1 0 0,1 1 1 0 0,-1 0 0 0 0,1 0-1 0 0,1 1 1 0 0,0-1 0 0 0,-2 6-29 0 0,7-9-7 0 0,1 0 1 0 0,-1-1-1 0 0,1 1 0 0 0,-1-1 1 0 0,2 0-1 0 0,-1 0 1 0 0,0 0-1 0 0,1-1 1 0 0,0 1-1 0 0,0-1 1 0 0,0 0-1 0 0,1 0 1 0 0,0 0-1 0 0,-1-1 1 0 0,1 1-1 0 0,0-1 1 0 0,1 0-1 0 0,-1-1 1 0 0,0 1-1 0 0,1-1 0 0 0,0 0 1 0 0,-1 0-1 0 0,1-1 1 0 0,0 0-1 0 0,0 0 1 0 0,0 0-1 0 0,0-1 1 0 0,0 0-1 0 0,0 0 7 0 0,35 4-218 0 0,1-2 0 0 0,-1-2 0 0 0,1-2 0 0 0,-1-1 0 0 0,1-2 0 0 0,-1-2 0 0 0,-1-2-1 0 0,14-6 219 0 0,6-1-143 0 0,0-3-1 0 0,-1-2 0 0 0,-1-3 0 0 0,40-24 144 0 0,-70 18 891 0 0,-28 28-737 0 0,0 2 12 0 0,-38-11 477 0 0,13 12-556 0 0,0 1 0 0 0,0 2 0 0 0,1 0 1 0 0,-1 2-1 0 0,1 0 0 0 0,0 2 1 0 0,1 1-1 0 0,0 1 0 0 0,0 0 0 0 0,1 2 1 0 0,1 1-1 0 0,-1 1-87 0 0,0 16-113 0 0,22-29 18 0 0,3 0-8 0 0,11 1-20 0 0,-1-1 1 0 0,0-1-1 0 0,1 0 1 0 0,-1-1-1 0 0,1-1 1 0 0,-1 0 0 0 0,0 0-1 0 0,0-2 1 0 0,0 1-1 0 0,0-2 1 0 0,0 0-1 0 0,-1 0 1 0 0,0-1 0 0 0,0 0-1 0 0,0-1 1 0 0,7-7 122 0 0,-8 8-107 0 0,-1-1 0 0 0,1-1 0 0 0,-1 0-1 0 0,-1 0 1 0 0,1-1 0 0 0,-2 0 0 0 0,1 0 0 0 0,-1-1 0 0 0,0-1 0 0 0,-1 1 0 0 0,-1-1 0 0 0,1 0 0 0 0,-2-1 0 0 0,1 1 0 0 0,-2-1 0 0 0,0 0-1 0 0,1-3 108 0 0,19-217 1632 0 0,-25 218-1267 0 0,-1-1 1 0 0,0 1-1 0 0,-1 0 1 0 0,0 0-1 0 0,-2 0 1 0 0,1 1-1 0 0,-2 0 1 0 0,0-1-1 0 0,0 2 0 0 0,-8-12-365 0 0,14 23 51 0 0,0-1 1 0 0,-1 1-1 0 0,1 0 0 0 0,0 0 0 0 0,-1 0 0 0 0,1 0 0 0 0,-1 0 0 0 0,0-1 0 0 0,1 1 0 0 0,-1 0 1 0 0,0 0-1 0 0,0 0 0 0 0,1 1 0 0 0,-1-1 0 0 0,0 0 0 0 0,0 0 0 0 0,0 0 0 0 0,0 1 0 0 0,0-1 0 0 0,0 0 1 0 0,0 1-1 0 0,-1-1 0 0 0,1 1 0 0 0,0-1 0 0 0,0 1 0 0 0,0 0 0 0 0,0-1 0 0 0,-1 1 0 0 0,1 0 1 0 0,0 0-1 0 0,0 0 0 0 0,-1 0 0 0 0,1 0 0 0 0,0 0 0 0 0,0 0 0 0 0,-1 0 0 0 0,1 1 0 0 0,0-1 0 0 0,0 0 1 0 0,0 1-1 0 0,0-1 0 0 0,-1 1 0 0 0,1-1 0 0 0,0 1 0 0 0,0 0 0 0 0,0-1 0 0 0,0 1 0 0 0,0 0 0 0 0,0 0 1 0 0,0 0-1 0 0,1 0 0 0 0,-1 0 0 0 0,0 0 0 0 0,0 0 0 0 0,1 0 0 0 0,-1 0 0 0 0,1 0 0 0 0,-1 0 1 0 0,0 1-52 0 0,-18 77 492 0 0,36 165-516 0 0,-9-205-173 0 0,32 170-2544 0 0,-26-73-2168 0 0,-13-79 492 0 0,-1-45 3113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4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200 240 1540 0 0,'1'-2'107'0'0,"-1"0"1"0"0,1 0-1 0 0,0 0 0 0 0,-1 0 1 0 0,0 0-1 0 0,1 0 0 0 0,-1 0 1 0 0,0 0-1 0 0,0 0 0 0 0,0 0 1 0 0,-1 0-1 0 0,1 0 0 0 0,0 0 1 0 0,-1 0-1 0 0,1 0 0 0 0,-1 0 1 0 0,0 0-1 0 0,1 0 0 0 0,-1 0 1 0 0,0 0-1 0 0,0 1 0 0 0,0-1 1 0 0,-1 0-1 0 0,1 1 0 0 0,0-1 1 0 0,-1 0-1 0 0,1 1 0 0 0,-1 0 1 0 0,1-1-1 0 0,-1 1 0 0 0,0 0 1 0 0,1 0-1 0 0,-1 0 0 0 0,0 0 1 0 0,0 0-1 0 0,0 0 0 0 0,0 1 1 0 0,0-1-1 0 0,0 0 0 0 0,0 1 1 0 0,0 0-1 0 0,0-1 0 0 0,0 1 1 0 0,0 0-1 0 0,0 0 0 0 0,0 0 1 0 0,0 0-1 0 0,0 1 0 0 0,0-1 1 0 0,0 1-1 0 0,0-1 0 0 0,0 1 1 0 0,0 0-1 0 0,0-1 0 0 0,0 1 1 0 0,0 0-1 0 0,-1 1-107 0 0,-6 4 90 0 0,-1 0 1 0 0,1 1-1 0 0,0 0 0 0 0,1 1 1 0 0,-1 0-1 0 0,2 0 0 0 0,-1 1 1 0 0,1 0-1 0 0,0 0 0 0 0,1 0 0 0 0,0 1 1 0 0,1 0-1 0 0,0 0 0 0 0,0 1 1 0 0,1 0-1 0 0,0-1 0 0 0,1 1 1 0 0,1 0-1 0 0,-1 1 0 0 0,2-1 1 0 0,0 0-1 0 0,0 3-90 0 0,3-11 1 0 0,0 1 0 0 0,1-1 0 0 0,0 0 0 0 0,0 0 0 0 0,-1 0 0 0 0,2-1 0 0 0,-1 1 0 0 0,0-1 0 0 0,0 1 0 0 0,1-1 0 0 0,-1 0-1 0 0,1-1 1 0 0,0 1 0 0 0,0 0 0 0 0,-1-1 0 0 0,1 0 0 0 0,0 0 0 0 0,0 0 0 0 0,0-1 0 0 0,0 1 0 0 0,0-1 0 0 0,0 0 0 0 0,1 0 0 0 0,-1 0 0 0 0,0-1 0 0 0,0 1 0 0 0,0-1 0 0 0,0 0 0 0 0,0 0 0 0 0,-1 0 0 0 0,2-1-1 0 0,6 0-14 0 0,1-1-1 0 0,-1-1 1 0 0,0 1 0 0 0,0-2 0 0 0,0 1-1 0 0,0-2 1 0 0,-1 1 0 0 0,0-1 0 0 0,0-1-1 0 0,0 0 1 0 0,-1 0 0 0 0,0-1-1 0 0,-1 0 1 0 0,1-1 0 0 0,-2 0 0 0 0,1 0-1 0 0,-1-1 1 0 0,-1 1 0 0 0,0-1 0 0 0,0-1-1 0 0,-1 1 1 0 0,0-1 0 0 0,-1 0 0 0 0,0 0-1 0 0,0-1 1 0 0,-2 1 0 0 0,1-1 0 0 0,0-10 14 0 0,-26-27 1033 0 0,3 98-720 0 0,19-42-294 0 0,-1 1 0 0 0,1 0 0 0 0,0 0-1 0 0,1 0 1 0 0,0 0 0 0 0,0 0 0 0 0,1 0 0 0 0,0 0 0 0 0,0 0 0 0 0,1 0 0 0 0,0 0 0 0 0,0 0 0 0 0,1-1 0 0 0,0 1 0 0 0,1-1 0 0 0,-1 0 0 0 0,1 0 0 0 0,1 0 0 0 0,-1-1 0 0 0,1 1 0 0 0,0-1 0 0 0,1 0 0 0 0,-1 0 0 0 0,1-1 0 0 0,0 0-1 0 0,1 0 1 0 0,-1 0 0 0 0,1-1 0 0 0,0 0 0 0 0,0 0 0 0 0,0-1 0 0 0,1 0 0 0 0,-1 0 0 0 0,1 0 0 0 0,1-1-19 0 0,3-3-25 0 0,0-1 1 0 0,-1-1-1 0 0,1 0 0 0 0,-1 0 0 0 0,0-1 1 0 0,0 0-1 0 0,0-1 0 0 0,0 0 0 0 0,-1-1 1 0 0,0 0-1 0 0,0-1 0 0 0,0 0 0 0 0,-1 0 1 0 0,0-1-1 0 0,-1-1 0 0 0,1 1 0 0 0,-2-1 1 0 0,1-1-1 0 0,-1 1 0 0 0,-1-1 0 0 0,0 0 1 0 0,0-1-1 0 0,-1 1 0 0 0,0-1 0 0 0,1-6 25 0 0,28-36-205 0 0,-26 39 166 0 0,1 1 0 0 0,0 1 0 0 0,1-1 1 0 0,0 2-1 0 0,1-1 0 0 0,1 1 0 0 0,-1 1 0 0 0,2 0 0 0 0,-1 1 0 0 0,1 0 0 0 0,1 1 1 0 0,0 1-1 0 0,0 0 0 0 0,0 1 0 0 0,1 0 0 0 0,-1 1 0 0 0,2 1 0 0 0,-1 0 1 0 0,0 1-1 0 0,1 0 0 0 0,2 2 39 0 0,-9 3 35 0 0,0 0-1 0 0,-1 1 1 0 0,1 1 0 0 0,0 0-1 0 0,-1 0 1 0 0,0 0 0 0 0,0 1 0 0 0,0 0-1 0 0,0 1 1 0 0,-1 0 0 0 0,0 0-1 0 0,0 0 1 0 0,-1 1 0 0 0,0 0 0 0 0,0 0-1 0 0,-1 1 1 0 0,1-1 0 0 0,-2 1 0 0 0,1 1-1 0 0,-1-1 1 0 0,0 1 0 0 0,-1-1-1 0 0,0 1 1 0 0,0 0 0 0 0,-1 0 0 0 0,0 0-1 0 0,-1 0 1 0 0,1 8-35 0 0,0-6-65 0 0,0 0 1 0 0,-1 0-1 0 0,0 1 1 0 0,-1-1-1 0 0,0 0 0 0 0,-1 0 1 0 0,0 0-1 0 0,-1 0 0 0 0,0 0 1 0 0,0 0-1 0 0,-2 0 1 0 0,1-1-1 0 0,-3 5 65 0 0,3-8-354 0 0,0 0 0 0 0,0-1 1 0 0,-1 1-1 0 0,0-1 0 0 0,0 0 1 0 0,-1 0-1 0 0,1-1 0 0 0,-1 1 0 0 0,0-1 1 0 0,-1 0-1 0 0,0 0 0 0 0,1 0 0 0 0,-1-1 1 0 0,-1 0-1 0 0,1 0 0 0 0,-1-1 0 0 0,1 0 1 0 0,-1 0-1 0 0,0 0 0 0 0,-5 0 354 0 0,-7 0-1414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4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56 1048 0 0,'3'-16'3082'0'0,"35"-23"-1295"0"0,-35 152 624 0 0,-77 314-532 0 0,74-424-1851 0 0,-1 0-1 0 0,1 0 1 0 0,0 0-1 0 0,0 0 1 0 0,0 0 0 0 0,0 0-1 0 0,1 0 1 0 0,-1 0-1 0 0,1 0 1 0 0,-1-1 0 0 0,1 1-1 0 0,0 0 1 0 0,0 0-1 0 0,1 0 1 0 0,-1-1 0 0 0,0 1-1 0 0,1-1 1 0 0,0 1-1 0 0,0-1 1 0 0,-1 1 0 0 0,1-1-1 0 0,0 0 1 0 0,1 0-1 0 0,-1 0 1 0 0,0 0 0 0 0,1-1-1 0 0,-1 1 1 0 0,1 0-1 0 0,-1-1 1 0 0,1 0 0 0 0,0 0-1 0 0,0 0 1 0 0,-1 0-1 0 0,1 0 1 0 0,0 0 0 0 0,0-1-1 0 0,1 1-27 0 0,127 8 290 0 0,-105-10-220 0 0,257 1 144 0 0,-282 0-313 0 0,18 1-1136 0 0,-9-3-6681 0 0,-10-5 6664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4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22 122 904 0 0,'-22'1'5888'0'0,"32"-7"-1596"0"0,-10 6-4294 0 0,312-76 1724 0 0,-229 62-2130 0 0,-36 4-163 0 0,15-3-904 0 0,-24 9-2406 0 0,-37 4 2436 0 0,0 0 8 0 0,4 0-22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4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1592 0 0,'0'1'110'0'0,"-1"0"-1"0"0,0 0 0 0 0,1 0 1 0 0,-1 0-1 0 0,1-1 1 0 0,0 1-1 0 0,-1 0 1 0 0,1 0-1 0 0,0 0 1 0 0,-1 0-1 0 0,1 0 1 0 0,0 0-1 0 0,0 0 0 0 0,0 0 1 0 0,0 0-1 0 0,0 0 1 0 0,0 1-1 0 0,0-1 1 0 0,0 0-1 0 0,0 0 1 0 0,1 0-1 0 0,-1 0 0 0 0,0 0 1 0 0,1-1-1 0 0,-1 1 1 0 0,1 0-1 0 0,-1 0 1 0 0,1 0-1 0 0,-1 0 1 0 0,1 0-1 0 0,0 0 1 0 0,-1-1-1 0 0,1 1 0 0 0,0 0 1 0 0,-1-1-1 0 0,1 1 1 0 0,0 0-1 0 0,0-1 1 0 0,0 1-1 0 0,0-1 1 0 0,0 1-1 0 0,0-1 0 0 0,0 0 1 0 0,0 1-1 0 0,0-1 1 0 0,0 0-1 0 0,0 1 1 0 0,0-1-1 0 0,0 0 1 0 0,0 0-1 0 0,0 0 1 0 0,0 0-1 0 0,0 0 0 0 0,0 0 1 0 0,0-1-1 0 0,0 1 1 0 0,0 0-1 0 0,0-1-109 0 0,78 6 488 0 0,-69-5-29 0 0,366-31-1591 0 0,-165 2-4283 0 0,-166 21 4039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45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 1468 0 0,'-1'1'115'0'0,"1"0"-1"0"0,0-1 1 0 0,0 1 0 0 0,0 0-1 0 0,0-1 1 0 0,0 1 0 0 0,0 0-1 0 0,0-1 1 0 0,1 1 0 0 0,-1 0-1 0 0,0-1 1 0 0,0 1 0 0 0,0 0-1 0 0,1-1 1 0 0,-1 1 0 0 0,0-1-1 0 0,1 1 1 0 0,-1 0 0 0 0,1-1-1 0 0,-1 1 1 0 0,0-1 0 0 0,1 1-1 0 0,-1-1 1 0 0,1 1 0 0 0,-1-1-1 0 0,1 0 1 0 0,0 1 0 0 0,-1-1-1 0 0,1 0 1 0 0,-1 1 0 0 0,1-1-1 0 0,0 0 1 0 0,-1 0 0 0 0,1 1-1 0 0,0-1 1 0 0,-1 0 0 0 0,1 0-1 0 0,0 0 1 0 0,-1 0 0 0 0,1 0-1 0 0,0 0 1 0 0,-1 0 0 0 0,1 0-1 0 0,0 0 1 0 0,-1 0-1 0 0,1 0 1 0 0,0-1 0 0 0,-1 1-1 0 0,1 0 1 0 0,0 0 0 0 0,-1-1-1 0 0,1 1 1 0 0,0 0 0 0 0,-1-1-1 0 0,1 1 1 0 0,-1-1 0 0 0,1 1-1 0 0,-1-1 1 0 0,1 1 0 0 0,-1-1-1 0 0,0 1 1 0 0,1-1 0 0 0,-1 1-1 0 0,1-1 1 0 0,-1 1 0 0 0,0-1-1 0 0,1 0-114 0 0,1 12-150 0 0,165 593 5297 0 0,-128-373-6017 0 0,-86-285-6517 0 0,19-5 4347 0 0,16 27 1590 0 0</inkml:trace>
  <inkml:trace contextRef="#ctx0" brushRef="#br0" timeOffset="543.149">335 315 1204 0 0,'48'-38'3992'0'0,"-39"35"-3908"0"0,0 0 0 0 0,1 1-1 0 0,-1 0 1 0 0,1 1-1 0 0,0 0 1 0 0,-1 0-1 0 0,1 1 1 0 0,0 0-1 0 0,-1 1 1 0 0,1 0-1 0 0,0 1 1 0 0,-1 0-1 0 0,1 0 1 0 0,-1 1-1 0 0,0 0 1 0 0,0 1-1 0 0,0 0 1 0 0,0 0-1 0 0,-1 1 1 0 0,0 0-1 0 0,0 0 1 0 0,0 1-1 0 0,0 0 1 0 0,-1 1-1 0 0,0 0 1 0 0,-1 0-1 0 0,1 0 1 0 0,-1 1-1 0 0,0 0 1 0 0,-1 0-1 0 0,0 0 1 0 0,-1 1-1 0 0,1-1 1 0 0,-2 1 0 0 0,1 0-1 0 0,-1 0 1 0 0,0 1-1 0 0,-1-1 1 0 0,0 1-1 0 0,-1-1 1 0 0,0 1-1 0 0,0 4-83 0 0,-6 0 142 0 0,0 0-1 0 0,-1-1 1 0 0,0 0-1 0 0,-1 0 0 0 0,-1-1 1 0 0,0 1-1 0 0,0-2 1 0 0,-2 1-1 0 0,1-1 1 0 0,-1 0-1 0 0,-1-1 1 0 0,0-1-1 0 0,0 1 1 0 0,-1-2-1 0 0,0 1 1 0 0,0-2-1 0 0,-1 0 1 0 0,0 0-1 0 0,0-1 0 0 0,-1-1 1 0 0,0 0-1 0 0,-12 2-141 0 0,-22 7-122 0 0,46-14-194 0 0,6-11-178 0 0,-1 1 0 0 0,1 0 1 0 0,1 0-1 0 0,0 0 0 0 0,1 0 0 0 0,0 1 1 0 0,0 0-1 0 0,0 0 0 0 0,1 1 1 0 0,1 0-1 0 0,0 0 0 0 0,0 0 0 0 0,0 1 1 0 0,1 1-1 0 0,0-1 0 0 0,1 1 494 0 0,1-3-554 0 0,21-18-918 0 0</inkml:trace>
  <inkml:trace contextRef="#ctx0" brushRef="#br0" timeOffset="793.036">852 244 1600 0 0,'-57'-3'5632'0'0,"-8"66"-3915"0"0,62-57-1646 0 0,1 0 1 0 0,-1 0 0 0 0,1 1-1 0 0,1-1 1 0 0,-1 1 0 0 0,1-1 0 0 0,0 1-1 0 0,0-1 1 0 0,1 1 0 0 0,0 0-1 0 0,0-1 1 0 0,1 1 0 0 0,-1 0-1 0 0,1-1 1 0 0,1 1 0 0 0,-1-1-1 0 0,1 1 1 0 0,1-1 0 0 0,-1 0-1 0 0,1 0 1 0 0,0 0 0 0 0,0 0-1 0 0,1 0 1 0 0,-1-1 0 0 0,1 1-1 0 0,1-1 1 0 0,-1 0 0 0 0,1 0-1 0 0,0-1 1 0 0,3 3-72 0 0,7 7-165 0 0,0-1 1 0 0,1-1-1 0 0,0-1 1 0 0,1 0-1 0 0,0-1 0 0 0,1-1 1 0 0,0 0-1 0 0,0-1 1 0 0,15 3 164 0 0,-23-9-661 0 0,27 12-5536 0 0,-37-13 4717 0 0</inkml:trace>
  <inkml:trace contextRef="#ctx0" brushRef="#br0" timeOffset="1041.059">589 849 2052 0 0,'-7'22'5985'0'0,"33"-10"-3795"0"0,53-6-2031 0 0,-68-5 367 0 0,173-21-1651 0 0,-67-19-2561 0 0,-42 2 868 0 0,-43 17 1587 0 0</inkml:trace>
  <inkml:trace contextRef="#ctx0" brushRef="#br0" timeOffset="1368.461">1314 0 2212 0 0,'76'25'2765'0'0,"-53"-9"-2398"0"0,0 1 0 0 0,-1 1 1 0 0,-1 1-1 0 0,-1 1 0 0 0,-1 1 0 0 0,0 0 0 0 0,-2 2 0 0 0,0 0 0 0 0,-2 1 0 0 0,-1 0 1 0 0,0 1-1 0 0,-2 1 0 0 0,-1 0 0 0 0,-1 1 0 0 0,-1 0 0 0 0,-2 0 0 0 0,0 1 1 0 0,-2 0-1 0 0,-1 0 0 0 0,-1 21-367 0 0,-6-24 14 0 0,-1 0 1 0 0,-1-1-1 0 0,-2 1 0 0 0,0-1 1 0 0,-2-1-1 0 0,0 1 1 0 0,-2-2-1 0 0,0 1 0 0 0,-2-1 1 0 0,0-1-1 0 0,-2 0 1 0 0,0-1-1 0 0,-1-1 0 0 0,-1 0 1 0 0,-4 2-15 0 0,-61 21-5581 0 0,52-65 2662 0 0,19 1 1607 0 0,6 0-8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43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0 848 0 0,'-22'13'3474'0'0,"6"13"-3091"0"0,1 1 1 0 0,2 1 0 0 0,0 0 0 0 0,2 1-1 0 0,1 0 1 0 0,2 1 0 0 0,0 0-1 0 0,2 0 1 0 0,2 1 0 0 0,0-1-1 0 0,2 1 1 0 0,2 25-384 0 0,1-26 111 0 0,2 0 0 0 0,0 0 1 0 0,2-1-1 0 0,2 0 0 0 0,0 0 0 0 0,2 0 0 0 0,1-1 0 0 0,2 0 0 0 0,0-1 1 0 0,2 0-1 0 0,1-1 0 0 0,3 2-111 0 0,120 111-1042 0 0,-125-131 643 0 0,1 0-1 0 0,0-1 0 0 0,0 0 0 0 0,1-1 1 0 0,-1-1-1 0 0,1 0 0 0 0,1-1 0 0 0,-1-1 1 0 0,1 0-1 0 0,-1-1 0 0 0,8-1 400 0 0,17 0-1453 0 0,-15-1 29 0 0</inkml:trace>
  <inkml:trace contextRef="#ctx0" brushRef="#br0" timeOffset="1415.476">520 179 1300 0 0,'-7'-22'5953'0'0,"-4"35"-4283"0"0,-3 4 1661 0 0,11-12-2062 0 0,3-23-1002 0 0,0 18-300 0 0,0 0-9 0 0,0 0 3 0 0,-9 37-167 0 0,-4 163 42 0 0,13-188 175 0 0,1 0 1 0 0,0-1 0 0 0,1 1-1 0 0,0 0 1 0 0,1-1-1 0 0,0 1 1 0 0,1-1-1 0 0,0 0 1 0 0,0 0 0 0 0,2-1-1 0 0,-1 1 1 0 0,1-1-1 0 0,1 0 1 0 0,0-1-1 0 0,0 1 1 0 0,1-1 0 0 0,0-1-1 0 0,0 0 1 0 0,1 0-1 0 0,0 0 1 0 0,0-1-1 0 0,1-1 1 0 0,6 4-12 0 0,-8-8-25 0 0,1 1 0 0 0,1-1-1 0 0,-1-1 1 0 0,0 0 0 0 0,0 0 0 0 0,0-1 0 0 0,1 0-1 0 0,-1 0 1 0 0,0-1 0 0 0,0-1 0 0 0,0 1 0 0 0,0-2 0 0 0,0 1-1 0 0,0-1 1 0 0,0 0 0 0 0,-1-1 0 0 0,1 0 0 0 0,-1 0-1 0 0,0-1 1 0 0,-1 0 0 0 0,1-1 0 0 0,-1 1 0 0 0,0-1 0 0 0,0-1-1 0 0,-1 1 1 0 0,1-1 0 0 0,-2 0 0 0 0,1-1 0 0 0,-1 1-1 0 0,0-1 1 0 0,0 0 0 0 0,-1-1 0 0 0,0 1 0 0 0,-1-1 0 0 0,0 1-1 0 0,0-1 1 0 0,-1 0 0 0 0,0 0 0 0 0,-1-1 25 0 0,4-7-87 0 0,-1 1 1 0 0,0-1-1 0 0,-2 0 0 0 0,0-1 1 0 0,-1 1-1 0 0,0 0 1 0 0,-2 0-1 0 0,0-1 0 0 0,-1 1 1 0 0,0 0-1 0 0,-2 0 1 0 0,0 0-1 0 0,-1 1 0 0 0,0 0 1 0 0,-1-1-1 0 0,-1 2 1 0 0,-1-1-1 0 0,0 1 0 0 0,-10-13 87 0 0,13 22-12 0 0,0 0-1 0 0,0 1 0 0 0,-1-1 0 0 0,0 1 1 0 0,0 0-1 0 0,0 1 0 0 0,0 0 0 0 0,-1 0 1 0 0,0 0-1 0 0,0 0 0 0 0,0 1 1 0 0,0 1-1 0 0,0-1 0 0 0,-1 1 0 0 0,1 0 1 0 0,-1 1-1 0 0,1-1 0 0 0,-1 2 0 0 0,0-1 1 0 0,1 1-1 0 0,-1 0 0 0 0,0 1 0 0 0,0-1 1 0 0,1 2-1 0 0,-1-1 0 0 0,1 1 0 0 0,-1 0 1 0 0,1 1-1 0 0,0-1 0 0 0,-1 2 13 0 0,0 0 5 0 0,0 1 0 0 0,1 0 0 0 0,0 1 0 0 0,0-1 0 0 0,1 2 0 0 0,-1-1 0 0 0,1 0 1 0 0,0 1-1 0 0,1 0 0 0 0,0 1 0 0 0,0-1 0 0 0,0 1 0 0 0,1 0 0 0 0,1 0 0 0 0,-1 0 0 0 0,1 1 0 0 0,0-1 0 0 0,1 1 0 0 0,0 0 0 0 0,0-1 0 0 0,1 1 0 0 0,0 0 0 0 0,1 0 0 0 0,0 7-5 0 0,4-8-47 0 0,0 0 0 0 0,1 0 0 0 0,0-1 0 0 0,0 0 0 0 0,0 0 0 0 0,1 0 0 0 0,0 0 0 0 0,0-1 0 0 0,1 0 0 0 0,0 0 0 0 0,0-1 0 0 0,0 0 0 0 0,1 0 0 0 0,-1-1 0 0 0,1 0 0 0 0,0 0 0 0 0,1-1 0 0 0,-1 0 0 0 0,0 0 0 0 0,1-1 0 0 0,0 0 0 0 0,0 0 0 0 0,8-1 47 0 0,166-6-5959 0 0,-145-6 4420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52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1060 0 0,'0'0'507'0'0,"0"0"-60"0"0,0 0-62 0 0,0 0-33 0 0,0 0 34 0 0,0 0-41 0 0,0-3-15 0 0,28-28 207 0 0,-14 21 291 0 0,-8 15 58 0 0,-6 11-813 0 0,-1 25 207 0 0,-1-29-239 0 0,1 0 0 0 0,0 0 0 0 0,1 1 0 0 0,1-1 0 0 0,0 0 0 0 0,1 0 0 0 0,0 0 0 0 0,1 0 0 0 0,0 0 0 0 0,1 0 0 0 0,0-1 0 0 0,0 1 0 0 0,3 2-41 0 0,17 5-257 0 0,-5-23-4226 0 0,-12-6 3202 0 0</inkml:trace>
  <inkml:trace contextRef="#ctx0" brushRef="#br0" timeOffset="641.669">296 52 888 0 0,'25'253'6888'0'0,"-25"-251"-6619"0"0,0-3-257 0 0,-1 1 1 0 0,1 0 0 0 0,0-1 0 0 0,0 1-1 0 0,0 0 1 0 0,0-1 0 0 0,0 1-1 0 0,-1 0 1 0 0,1-1 0 0 0,0 1 0 0 0,0 0-1 0 0,-1 0 1 0 0,1-1 0 0 0,0 1-1 0 0,0 0 1 0 0,-1 0 0 0 0,1 0 0 0 0,0-1-1 0 0,0 1 1 0 0,-1 0 0 0 0,1 0-1 0 0,0 0 1 0 0,-1 0 0 0 0,1 0-1 0 0,0 0 1 0 0,-1-1 0 0 0,1 1 0 0 0,0 0-1 0 0,-1 0 1 0 0,1 0 0 0 0,0 0-1 0 0,-1 0 1 0 0,1 0 0 0 0,-1 0 0 0 0,1 0-1 0 0,0 1 1 0 0,-1-1 0 0 0,1 0-1 0 0,0 0 1 0 0,-1 0 0 0 0,1 0 0 0 0,0 0-1 0 0,0 1 1 0 0,-1-1 0 0 0,1 0-1 0 0,0 0 1 0 0,-1 0 0 0 0,1 1 0 0 0,0-1-1 0 0,0 0 1 0 0,-1 0 0 0 0,1 1-1 0 0,0-1 1 0 0,0 0 0 0 0,0 1 0 0 0,0-1-1 0 0,-1 0 1 0 0,1 0 0 0 0,0 1-1 0 0,0-1 1 0 0,0 0 0 0 0,0 1-1 0 0,0-1-12 0 0,3-16-28 0 0,0-1 0 0 0,2 1-1 0 0,0 0 1 0 0,0 0-1 0 0,2 1 1 0 0,0-1-1 0 0,0 1 1 0 0,2 1-1 0 0,0 0 1 0 0,0 0-1 0 0,2 0 1 0 0,-1 1-1 0 0,2 1 1 0 0,0 0-1 0 0,0 1 1 0 0,1 0-1 0 0,0 1 1 0 0,1 0-1 0 0,0 1 1 0 0,0 0-1 0 0,1 1 1 0 0,16-5 28 0 0,-25 11-26 0 0,0 1 1 0 0,1 0-1 0 0,-1 0 1 0 0,1 1 0 0 0,-1 0-1 0 0,1 0 1 0 0,-1 0-1 0 0,1 1 1 0 0,-1 0-1 0 0,1 0 1 0 0,-1 1 0 0 0,0 0-1 0 0,1 0 1 0 0,-1 0-1 0 0,0 1 1 0 0,0 0-1 0 0,-1 0 1 0 0,1 0 0 0 0,-1 1-1 0 0,1 0 1 0 0,-1 0-1 0 0,0 0 1 0 0,-1 1-1 0 0,1 0 1 0 0,-1-1 0 0 0,0 2-1 0 0,0-1 1 0 0,0 0-1 0 0,-1 1 1 0 0,0 0-1 0 0,0-1 1 0 0,0 1 0 0 0,-1 1-1 0 0,0-1 1 0 0,0 0-1 0 0,0 0 1 0 0,-1 1-1 0 0,0-1 1 0 0,0 1 0 0 0,-1-1-1 0 0,0 1 1 0 0,0 5 25 0 0,2 133-2574 0 0,11-121 408 0 0,-3-19 1071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5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1468 0 0,'28'-2'9209'0'0,"-9"58"-7379"0"0,-16-41-1554 0 0,51 207-718 0 0,-49-175-2120 0 0,-4-16-2412 0 0,-3-28 3513 0 0,-10 12 25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5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1004 0 0,'0'0'427'0'0,"0"0"0"0"0,0 0-26 0 0,0 0 39 0 0,0 0-32 0 0,1-4-33 0 0,-1 3-351 0 0,1 0 1 0 0,-1-1 0 0 0,1 1-1 0 0,-1 1 1 0 0,1-1 0 0 0,-1 0-1 0 0,1 0 1 0 0,0 0-1 0 0,-1 0 1 0 0,1 0 0 0 0,0 0-1 0 0,0 1 1 0 0,0-1 0 0 0,0 0-1 0 0,0 1 1 0 0,0-1 0 0 0,-1 0-1 0 0,2 1 1 0 0,-1-1 0 0 0,0 1-1 0 0,0 0 1 0 0,0-1-1 0 0,0 1 1 0 0,0 0 0 0 0,0 0-1 0 0,0 0 1 0 0,0-1 0 0 0,0 1-1 0 0,0 0 1 0 0,1 0 0 0 0,-1 1-1 0 0,0-1 1 0 0,0 0 0 0 0,0 0-1 0 0,0 1 1 0 0,0-1 0 0 0,0 0-1 0 0,0 1 1 0 0,0-1-1 0 0,0 1 1 0 0,0-1 0 0 0,0 1-1 0 0,0 0 1 0 0,0-1 0 0 0,0 1-1 0 0,0 0 1 0 0,-1 0 0 0 0,1-1-1 0 0,0 1 1 0 0,0 0 0 0 0,-1 0-1 0 0,1 0 1 0 0,-1 0 0 0 0,1 0-1 0 0,-1 0 1 0 0,1 0-1 0 0,-1 1-24 0 0,11 5 260 0 0,0 0-1 0 0,0 1 0 0 0,-1 0 0 0 0,0 1 0 0 0,-1 0 0 0 0,0 1 0 0 0,0 0 0 0 0,-1 0 0 0 0,0 1 0 0 0,-1 0 0 0 0,0 0 1 0 0,-1 1-1 0 0,0 0 0 0 0,-1 0 0 0 0,3 10-259 0 0,-8-20 331 0 0,0 29 1572 0 0,0-31-1871 0 0,0 0 0 0 0,-1-1 0 0 0,1 1 0 0 0,-1 0 0 0 0,1-1 0 0 0,0 1 0 0 0,-1 0 0 0 0,1 0 0 0 0,-1-1 0 0 0,1 1 0 0 0,-1 0 0 0 0,1 0-1 0 0,-1 0 1 0 0,1 0 0 0 0,-1-1 0 0 0,1 1 0 0 0,-1 0 0 0 0,1 0 0 0 0,-1 0 0 0 0,1 0 0 0 0,-1 0 0 0 0,1 0 0 0 0,-1 0 0 0 0,0 1 0 0 0,1-1 0 0 0,-1 0 0 0 0,1 0 0 0 0,-1 0 0 0 0,1 0 0 0 0,0 1 0 0 0,-1-1 0 0 0,1 0 0 0 0,-1 0 0 0 0,1 1 0 0 0,-1-1-1 0 0,1 0 1 0 0,0 1 0 0 0,-1-1 0 0 0,1 1 0 0 0,0-1 0 0 0,-1 0 0 0 0,1 1 0 0 0,0-1 0 0 0,-1 1 0 0 0,1 0-32 0 0,8-22-15 0 0,1 1-1 0 0,1 1 0 0 0,1 0 1 0 0,0 0-1 0 0,1 1 0 0 0,1 1 1 0 0,1 0-1 0 0,1 0 1 0 0,0 2-1 0 0,1 0 0 0 0,0 0 1 0 0,1 2-1 0 0,1 0 1 0 0,0 1-1 0 0,1 1 0 0 0,0 1 1 0 0,15-6 15 0 0,-30 16-10 0 0,0-1 1 0 0,1 1-1 0 0,-1 0 1 0 0,0 0-1 0 0,0 1 1 0 0,1-1-1 0 0,-1 1 1 0 0,0 0-1 0 0,0 0 1 0 0,1 1-1 0 0,-1-1 0 0 0,0 1 1 0 0,-1 0-1 0 0,1 0 1 0 0,0 0-1 0 0,0 1 1 0 0,-1-1-1 0 0,1 1 1 0 0,-1 0-1 0 0,0-1 1 0 0,0 2-1 0 0,0-1 1 0 0,0 0-1 0 0,-1 1 1 0 0,1-1-1 0 0,1 5 10 0 0,56 104-7 0 0,-28-31-325 0 0,8 20-2392 0 0,-23-34-3106 0 0,-15-57 4475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5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509 292 1088 0 0,'-3'-5'258'0'0,"0"1"0"0"0,0-1 0 0 0,-1 1 0 0 0,1 0 0 0 0,-1 0-1 0 0,0 0 1 0 0,0 1 0 0 0,-1-1 0 0 0,1 1 0 0 0,-1 0 0 0 0,1 0 0 0 0,-1 0 0 0 0,0 1 0 0 0,0 0-1 0 0,0 0 1 0 0,-1 0 0 0 0,1 1 0 0 0,0-1 0 0 0,-1 1 0 0 0,1 0 0 0 0,0 1 0 0 0,-3-1-258 0 0,-1 1 144 0 0,-1-1 0 0 0,1 2 0 0 0,0-1 0 0 0,-1 1-1 0 0,1 1 1 0 0,0-1 0 0 0,0 2 0 0 0,0-1 0 0 0,0 1 0 0 0,0 1 0 0 0,0-1 0 0 0,1 1 0 0 0,0 1 0 0 0,0 0 0 0 0,0 0 0 0 0,0 0 0 0 0,1 1 0 0 0,0 0 0 0 0,0 1 0 0 0,0 0-144 0 0,-2 9 205 0 0,1 1-1 0 0,0 1 1 0 0,1-1 0 0 0,1 1 0 0 0,1 0-1 0 0,0 1 1 0 0,1-1 0 0 0,1 1-1 0 0,1 0 1 0 0,1-1 0 0 0,0 1 0 0 0,2 0-1 0 0,1 14-204 0 0,-2-14 174 0 0,5 32 111 0 0,1 0 0 0 0,3 0-1 0 0,2 0 1 0 0,3-2 0 0 0,16 44-285 0 0,-10-32 287 0 0,17 45 68 0 0,-23-72-551 0 0,-2 1 1 0 0,-1 0-1 0 0,-1 0 0 0 0,-2 1 0 0 0,-2 1 1 0 0,-1-1-1 0 0,-2 4 196 0 0,-3-35-141 0 0,0 0 0 0 0,0 0 1 0 0,-1-1-1 0 0,1 1 0 0 0,-1 0 1 0 0,-1-1-1 0 0,1 1 0 0 0,0-1 0 0 0,-1 1 1 0 0,0-1-1 0 0,0 0 0 0 0,-1 0 1 0 0,1 0-1 0 0,-1 0 0 0 0,0 0 0 0 0,0 0 1 0 0,0-1-1 0 0,-3 4 141 0 0,-61 3-5939 0 0,27-27 4704 0 0,12-3 54 0 0</inkml:trace>
  <inkml:trace contextRef="#ctx0" brushRef="#br0" timeOffset="512.605">0 987 2340 0 0,'28'-9'4610'0'0,"85"-10"-4295"0"0,-87 15 163 0 0,502-41 505 0 0,-477 41 1213 0 0,-50 4-1944 0 0,31 0 1198 0 0,-30 2-1439 0 0,0 0-1 0 0,-1 0 1 0 0,1 0 0 0 0,0 0 0 0 0,-1 1 0 0 0,1-1-1 0 0,-1 1 1 0 0,0-1 0 0 0,1 1 0 0 0,-1 0 0 0 0,0 0-1 0 0,-1-1 1 0 0,1 1 0 0 0,-1 0 0 0 0,1 0 0 0 0,-1 0 0 0 0,0-1-1 0 0,0 1 1 0 0,0 0 0 0 0,0 0 0 0 0,0 0 0 0 0,-1 0-1 0 0,1 0 1 0 0,-1-1 0 0 0,0 1 0 0 0,0 0 0 0 0,0-1-1 0 0,0 1 1 0 0,-1 0-11 0 0,-65 399 767 0 0,48-294-1349 0 0,4-102-6048 0 0,-30-47 3201 0 0,43 40 3041 0 0,-15-17-1071 0 0</inkml:trace>
  <inkml:trace contextRef="#ctx0" brushRef="#br0" timeOffset="764.159">496 1101 1976 0 0,'13'-27'6501'0'0,"16"27"-4198"0"0,44 35-2547 0 0,-53-24 987 0 0,190 119 421 0 0,-76-42-5674 0 0,-108-76-30 0 0,-26-11 3079 0 0</inkml:trace>
  <inkml:trace contextRef="#ctx0" brushRef="#br0" timeOffset="1152.858">1225 355 1748 0 0,'-23'17'490'0'0,"1"1"0"0"0,0 0-1 0 0,1 2 1 0 0,1 1 0 0 0,1 0 0 0 0,1 1-1 0 0,1 1 1 0 0,1 0 0 0 0,1 2-1 0 0,1 0 1 0 0,1 0 0 0 0,2 1 0 0 0,0 1-1 0 0,2 0 1 0 0,0 0 0 0 0,2 1 0 0 0,2 0-1 0 0,0 0 1 0 0,1 2-490 0 0,6-18 13 0 0,-1 0-1 0 0,2 0 1 0 0,-1 0-1 0 0,2-1 1 0 0,-1 1-1 0 0,2-1 1 0 0,-1 0-1 0 0,2 0 1 0 0,-1 0-1 0 0,2-1 1 0 0,-1 0 0 0 0,1 0-1 0 0,1 0 1 0 0,0-1-1 0 0,0 0 1 0 0,1-1-1 0 0,0 0 1 0 0,0 0-1 0 0,1-1 1 0 0,0 0-1 0 0,0-1 1 0 0,0 0 0 0 0,1-1-1 0 0,7 3-12 0 0,0 1-554 0 0,0-2 1 0 0,0 0-1 0 0,1 0 0 0 0,0-2 1 0 0,0-1-1 0 0,1 0 1 0 0,-1-1-1 0 0,1-1 0 0 0,4-1 554 0 0,53-19-2985 0 0,-42 3 1627 0 0</inkml:trace>
  <inkml:trace contextRef="#ctx0" brushRef="#br0" timeOffset="1616.596">1332 517 1532 0 0,'6'-3'161'0'0,"-1"1"0"0"0,1-1 0 0 0,-1 1-1 0 0,1 1 1 0 0,0-1 0 0 0,0 1 0 0 0,0 0 0 0 0,0 0-1 0 0,0 0 1 0 0,0 1 0 0 0,1 0 0 0 0,-1 0 0 0 0,0 1-1 0 0,0 0 1 0 0,0 0 0 0 0,0 0 0 0 0,0 1 0 0 0,-1 0-1 0 0,1 0 1 0 0,0 0 0 0 0,-1 1 0 0 0,5 2-161 0 0,-5-3 127 0 0,-1 1 1 0 0,1 0 0 0 0,-1 0 0 0 0,1 0-1 0 0,-1 0 1 0 0,0 1 0 0 0,0 0-1 0 0,-1 0 1 0 0,1 0 0 0 0,-1 0 0 0 0,1 0-1 0 0,-1 1 1 0 0,-1-1 0 0 0,1 1-1 0 0,-1 0 1 0 0,0 0 0 0 0,0 0-1 0 0,0 0 1 0 0,0 0 0 0 0,-1 0 0 0 0,0 0-1 0 0,0 1 1 0 0,-1-1 0 0 0,1 1-1 0 0,-1-1 1 0 0,-1 0 0 0 0,1 1-1 0 0,0-1 1 0 0,-1 0 0 0 0,-1 3-128 0 0,-5 4 152 0 0,0 0 1 0 0,-1 0-1 0 0,0-1 1 0 0,-1 0-1 0 0,0 0 0 0 0,-1-1 1 0 0,0-1-1 0 0,0 0 1 0 0,-1 0-1 0 0,0-1 0 0 0,-1 0 1 0 0,0-1-1 0 0,0 0 1 0 0,-1-1-1 0 0,0 0 1 0 0,0-1-1 0 0,0-1 0 0 0,-5 2-152 0 0,16-6-302 0 0,-5-25-2233 0 0,100-82-3789 0 0,-68 84 5045 0 0</inkml:trace>
  <inkml:trace contextRef="#ctx0" brushRef="#br0" timeOffset="1899.837">1737 480 1268 0 0,'-8'10'2515'0'0,"-10"8"-1617"0"0,4-6-550 0 0,0 0 0 0 0,1 1 0 0 0,0 0 0 0 0,1 1 0 0 0,0 1 0 0 0,2 0 0 0 0,-1 0 0 0 0,2 1 0 0 0,0 1 0 0 0,1-1 0 0 0,1 1 0 0 0,0 1 0 0 0,1-1 1 0 0,1 1-1 0 0,1 0 0 0 0,1 0 0 0 0,0 2-348 0 0,3-13 32 0 0,1 1 1 0 0,0-1 0 0 0,0 0 0 0 0,1 0 0 0 0,0 0 0 0 0,0 0-1 0 0,1 0 1 0 0,-1 0 0 0 0,2 0 0 0 0,-1-1 0 0 0,1 1 0 0 0,0-1-1 0 0,0 0 1 0 0,0 0 0 0 0,1-1 0 0 0,0 1 0 0 0,1-1 0 0 0,-1 0-1 0 0,1 0 1 0 0,0-1 0 0 0,0 0 0 0 0,0 0 0 0 0,0 0 0 0 0,1-1-1 0 0,-1 0 1 0 0,1 0 0 0 0,0 0 0 0 0,0-1-33 0 0,104 26-1605 0 0,-5-20-3801 0 0,-83-11 3988 0 0,13-9 38 0 0</inkml:trace>
  <inkml:trace contextRef="#ctx0" brushRef="#br0" timeOffset="2210.133">2086 732 1468 0 0,'-7'22'4090'0'0,"2"-16"-3961"0"0,1 1-1 0 0,-1-1 1 0 0,2 1 0 0 0,-1-1-1 0 0,1 1 1 0 0,0 0 0 0 0,0 0 0 0 0,1 0-1 0 0,0 1 1 0 0,0-1 0 0 0,1 1 0 0 0,0-1-1 0 0,0 1 1 0 0,1-1 0 0 0,0 1-1 0 0,0-1 1 0 0,1 1 0 0 0,0-1 0 0 0,0 1-1 0 0,1-1 1 0 0,0 1 0 0 0,0-1 0 0 0,1 0-1 0 0,0 0 1 0 0,0 0 0 0 0,0 0-1 0 0,1-1 1 0 0,0 0 0 0 0,0 1 0 0 0,1-1-1 0 0,0 0 1 0 0,0-1 0 0 0,0 0 0 0 0,1 1-1 0 0,0-1 1 0 0,0-1 0 0 0,0 0-1 0 0,0 1 1 0 0,1-2 0 0 0,0 1 0 0 0,-1-1-1 0 0,2 0-128 0 0,-4-2-224 0 0,1-1-1 0 0,-1 0 0 0 0,0 1 0 0 0,1-2 1 0 0,-1 1-1 0 0,0-1 0 0 0,1 1 0 0 0,-1-1 1 0 0,0 0-1 0 0,0-1 0 0 0,1 1 0 0 0,-1-1 1 0 0,0 0-1 0 0,-1 0 0 0 0,1 0 0 0 0,0 0 1 0 0,-1 0-1 0 0,1-1 0 0 0,-1 0 1 0 0,1 0-1 0 0,-1 0 0 0 0,0 0 0 0 0,-1 0 1 0 0,1-1-1 0 0,0 1 0 0 0,-1-1 0 0 0,0 0 1 0 0,0 0-1 0 0,0 0 0 0 0,0 0 0 0 0,-1 0 1 0 0,1 0-1 0 0,-1 0 0 0 0,0 0 0 0 0,0-1 1 0 0,-1 1-1 0 0,1-3 225 0 0,-1-10-1369 0 0</inkml:trace>
  <inkml:trace contextRef="#ctx0" brushRef="#br0" timeOffset="2490.097">2086 544 2560 0 0,'-6'-16'4752'0'0,"-3"-14"1540"0"0,11 11-6193 0 0,-2 19-569 0 0,4 0 50 0 0,0 1 0 0 0,-1 0-1 0 0,1 0 1 0 0,-1 1 0 0 0,1-1 0 0 0,-1 1-1 0 0,0-1 1 0 0,0 1 0 0 0,0 0 0 0 0,0 0-1 0 0,0 1 1 0 0,0-1 0 0 0,0 0 0 0 0,-1 1-1 0 0,1 0 1 0 0,-1 0 0 0 0,1 0 0 0 0,-1 0 0 0 0,0 0-1 0 0,-1 0 1 0 0,1 0 0 0 0,0 0 0 0 0,-1 1 420 0 0,-1-4-1 0 0,9 15-1294 0 0</inkml:trace>
  <inkml:trace contextRef="#ctx0" brushRef="#br0" timeOffset="2735.111">2530 899 2136 0 0,'7'10'430'0'0,"0"1"0"0"0,-1 0 0 0 0,0 1 0 0 0,-1-1 0 0 0,-1 1 1 0 0,0 0-1 0 0,0 0 0 0 0,-1 1 0 0 0,-1-1 0 0 0,0 1 0 0 0,0-1 0 0 0,-1 1 0 0 0,-1 0 0 0 0,0-1 0 0 0,-2 6-430 0 0,0-1 279 0 0,-1 0 1 0 0,-1-1-1 0 0,-1 1 1 0 0,0-1-1 0 0,-1 0 0 0 0,-1 0 1 0 0,0-1-1 0 0,-1 0 1 0 0,-1 0-1 0 0,0-1 0 0 0,-3 2-279 0 0,5-7-119 0 0,-59 67 123 0 0,11-53-4737 0 0,53-23 3345 0 0,-22-29-1146 0 0,12 5 1364 0 0</inkml:trace>
  <inkml:trace contextRef="#ctx0" brushRef="#br0" timeOffset="3531.458">2893 440 1256 0 0,'-11'-9'7843'0'0,"-5"34"-6374"0"0,-19 220 910 0 0,34-232-2306 0 0,1 0 0 0 0,0 0 1 0 0,1 1-1 0 0,1-1 1 0 0,0 0-1 0 0,1 0 0 0 0,0 0 1 0 0,1 0-1 0 0,0-1 1 0 0,1 1-1 0 0,1-1 0 0 0,0 0 1 0 0,0-1-1 0 0,1 0 1 0 0,1 0-1 0 0,0 0 0 0 0,0-1 1 0 0,1 0-1 0 0,1 0 1 0 0,-1-1-1 0 0,1 0 0 0 0,1-1 1 0 0,0 0-1 0 0,0-1 1 0 0,0 0-1 0 0,1-1 1 0 0,0 0-1 0 0,0-1 0 0 0,1 0 1 0 0,2 0-74 0 0,-5-7-84 0 0,-1 1 0 0 0,1-1 0 0 0,-1-1 0 0 0,0 0 0 0 0,1 0 0 0 0,-1-1 0 0 0,-1 0 0 0 0,1 0 1 0 0,-1-1-1 0 0,0 0 0 0 0,0-1 0 0 0,0 0 0 0 0,0 0 0 0 0,-1-1 0 0 0,0 1 0 0 0,-1-2 0 0 0,0 1 0 0 0,0-1 0 0 0,0 0 1 0 0,-1 0-1 0 0,0 0 0 0 0,-1-1 0 0 0,0 1 0 0 0,0-1 0 0 0,-1-1 0 0 0,0 1 0 0 0,0 0 0 0 0,-1-1 0 0 0,0 1 1 0 0,-1-1-1 0 0,0 1 0 0 0,-1-1 0 0 0,0-9 84 0 0,-2 0-43 0 0,-1 0 0 0 0,-1 0 0 0 0,-1 0 0 0 0,-1 0 0 0 0,0 1 1 0 0,-1 0-1 0 0,-1 0 0 0 0,-1 1 0 0 0,0 0 0 0 0,-2 0 0 0 0,1 1 0 0 0,-2 1 1 0 0,0 0-1 0 0,-1 0 0 0 0,-1 1 0 0 0,0 1 0 0 0,-1 0 0 0 0,0 1 0 0 0,-1 1 0 0 0,0 0 1 0 0,0 1-1 0 0,-2 1 0 0 0,1 1 0 0 0,-1 0 0 0 0,0 1 0 0 0,0 1 0 0 0,-1 1 1 0 0,0 0-1 0 0,0 1 0 0 0,0 2 0 0 0,-1 0 0 0 0,1 0 0 0 0,0 2 0 0 0,-12 1 43 0 0,28-1 17 0 0,0-1-1 0 0,0 1 0 0 0,0-1 1 0 0,0 1-1 0 0,0 0 1 0 0,0 0-1 0 0,-1 0 0 0 0,1 1 1 0 0,0-1-1 0 0,0 1 0 0 0,0-1 1 0 0,0 1-1 0 0,0 0 1 0 0,1 0-1 0 0,-1 0 0 0 0,0 1 1 0 0,0-1-1 0 0,1 1 0 0 0,-1 0 1 0 0,1-1-1 0 0,-1 1 1 0 0,1 0-1 0 0,0 0 0 0 0,-1 1 1 0 0,1-1-1 0 0,0 0 0 0 0,1 1 1 0 0,-1-1-1 0 0,0 1 1 0 0,1 0-1 0 0,-1-1 0 0 0,1 1 1 0 0,0 0-1 0 0,0 0 0 0 0,0 0 1 0 0,0 0-1 0 0,1 0 1 0 0,-1 0-1 0 0,1 0 0 0 0,0 0 1 0 0,0 0-1 0 0,0 0 0 0 0,0 0-16 0 0,6 8 32 0 0,0 0 0 0 0,1-1-1 0 0,0 0 1 0 0,0-1-1 0 0,1 0 1 0 0,1 0 0 0 0,-1 0-1 0 0,1-1 1 0 0,1 0-1 0 0,-1-1 1 0 0,2 0 0 0 0,-1-1-1 0 0,1 0 1 0 0,-1-1-1 0 0,1 0 1 0 0,1 0 0 0 0,-1-1-1 0 0,1 0 1 0 0,10 1-32 0 0,114 19-1629 0 0,-10-18-3581 0 0,-22-23 2406 0 0,-68 3 1444 0 0</inkml:trace>
  <inkml:trace contextRef="#ctx0" brushRef="#br0" timeOffset="3811.3">3551 0 1272 0 0,'20'19'569'0'0,"-2"0"0"0"0,0 1 0 0 0,-1 1 0 0 0,-1 1 0 0 0,0 0 1 0 0,-2 1-1 0 0,-1 0 0 0 0,-1 1 0 0 0,-1 1 0 0 0,-1 0 0 0 0,-1 0 0 0 0,-1 1 0 0 0,-2 0 0 0 0,0 0 0 0 0,0 14-569 0 0,1-2 309 0 0,-2 0 1 0 0,-1 0-1 0 0,-2 1 0 0 0,-1 0 0 0 0,-3-1 0 0 0,-1 1 0 0 0,-1-1 0 0 0,-3 0 0 0 0,-1 0 1 0 0,-1-1-1 0 0,-3 0 0 0 0,-10 24-309 0 0,18-51-48 0 0,-48 99-2098 0 0,49-104 1719 0 0,0 1 0 0 0,-1-1 0 0 0,0 0 0 0 0,0 0 0 0 0,0 0 0 0 0,-1 0 0 0 0,0-1 0 0 0,0 0 0 0 0,0 0 0 0 0,0 0 0 0 0,-1 0-1 0 0,1-1 1 0 0,-1 0 0 0 0,0 0 0 0 0,0-1 0 0 0,-2 1 427 0 0,2-2-1335 0 0,-7-1 47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5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 1148 0 0,'0'0'667'0'0,"0"0"29"0"0,0 0-5 0 0,0 0-93 0 0,0 0-54 0 0,0 0-49 0 0,-5 10 2331 0 0,-15 37-1952 0 0,16-36-763 0 0,0 0 0 0 0,0 0 0 0 0,2 0 0 0 0,-1 0 0 0 0,1 0 0 0 0,1 0 0 0 0,0 1 0 0 0,1-1-1 0 0,0 1 1 0 0,0-1 0 0 0,2 1 0 0 0,-1-1 0 0 0,1 0 0 0 0,1 0 0 0 0,0 0 0 0 0,0 0 0 0 0,2 0 0 0 0,-1-1-1 0 0,1 1 1 0 0,0-1 0 0 0,1 0 0 0 0,0-1 0 0 0,1 1 0 0 0,0-1 0 0 0,1-1 0 0 0,-1 1 0 0 0,2-1-1 0 0,-1-1 1 0 0,1 1 0 0 0,0-2 0 0 0,1 1 0 0 0,-1-1 0 0 0,1 0 0 0 0,9 3-111 0 0,84-12-1352 0 0,-100 2 1162 0 0,-1 0 0 0 0,1 0 0 0 0,-1 0-1 0 0,0-1 1 0 0,1 1 0 0 0,-1-1 0 0 0,0 0-1 0 0,0 1 1 0 0,0-1 0 0 0,0 0 0 0 0,0 0-1 0 0,-1 0 1 0 0,1-1 0 0 0,0 1-1 0 0,-1 0 1 0 0,0-1 0 0 0,0 1 0 0 0,1 0-1 0 0,-1-1 1 0 0,-1 0 0 0 0,1 1 0 0 0,0-1-1 0 0,-1 1 1 0 0,1-1 0 0 0,-1 0 0 0 0,0 0-1 0 0,0 1 1 0 0,0-1 0 0 0,0 0 0 0 0,0 1-1 0 0,-1-1 1 0 0,1 0 0 0 0,-1 1 0 0 0,0-1-1 0 0,1 0 1 0 0,-1 1 0 0 0,0-1 0 0 0,-1 1-1 0 0,0-2 191 0 0,-20-40-1446 0 0</inkml:trace>
  <inkml:trace contextRef="#ctx0" brushRef="#br0" timeOffset="777.065">301 42 1316 0 0,'14'3'7913'0'0,"26"-12"-7062"0"0,-28 7-262 0 0,36-10-160 0 0,36-3-2723 0 0,-83 15 1463 0 0,8-6-4246 0 0,-12 6 3621 0 0</inkml:trace>
  <inkml:trace contextRef="#ctx0" brushRef="#br0" timeOffset="1055.76">227 181 1412 0 0,'11'15'5832'0'0,"47"-19"-5065"0"0,-53 3-459 0 0,267-44 478 0 0,-162 24-5553 0 0,-98 14 3424 0 0,-4 3-124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9:4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99 1236 0 0,'0'0'575'0'0,"0"0"-33"0"0,0 0-77 0 0,19-3 1104 0 0,23-42 1519 0 0,-41 44-2864 0 0,24 115 2033 0 0,-8 11-1795 0 0,5 0 0 0 0,6-2 0 0 0,14 29-462 0 0,-18-59 646 0 0,-24-93-690 0 0,0 0-45 0 0,0 0-70 0 0,-5-47-8359 0 0,6 43 8270 0 0,0-10-1258 0 0</inkml:trace>
  <inkml:trace contextRef="#ctx0" brushRef="#br0" timeOffset="387.571">761 169 1192 0 0,'-1'-1'168'0'0,"1"0"0"0"0,0 0 0 0 0,0 0 0 0 0,0 0 0 0 0,0 0 0 0 0,0 0 0 0 0,0 0 0 0 0,0 1 0 0 0,0-1 0 0 0,0 0 0 0 0,0 0 0 0 0,0 0 0 0 0,1 0-1 0 0,-1 0 1 0 0,0 0 0 0 0,1 0 0 0 0,-1 1 0 0 0,0-1 0 0 0,1 0 0 0 0,-1 0 0 0 0,1 0 0 0 0,-1 1 0 0 0,1-1 0 0 0,0 0 0 0 0,-1 1 0 0 0,1-1 0 0 0,0 0 0 0 0,0 1 0 0 0,-1-1 0 0 0,1 1 0 0 0,0-1 0 0 0,0 1 0 0 0,0 0 0 0 0,-1-1 0 0 0,1 1 0 0 0,0 0-1 0 0,0-1 1 0 0,0 1 0 0 0,0 0 0 0 0,0 0 0 0 0,0 0 0 0 0,0 0 0 0 0,0 0 0 0 0,0 0 0 0 0,0 0 0 0 0,-1 0 0 0 0,1 0 0 0 0,0 0 0 0 0,0 1 0 0 0,0-1 0 0 0,0 0 0 0 0,0 1 0 0 0,0-1 0 0 0,-1 1 0 0 0,1-1 0 0 0,0 1-168 0 0,5 66 275 0 0,3-1 0 0 0,2 0 0 0 0,4 0 0 0 0,2-1 0 0 0,3-1 0 0 0,29 61-275 0 0,-15-32-70 0 0,-23-49-1213 0 0,-11-42 1107 0 0,0-1 0 0 0,1 0 0 0 0,-1 1-1 0 0,0-1 1 0 0,0 1 0 0 0,0-1-1 0 0,0 0 1 0 0,0 1 0 0 0,0-1 0 0 0,0 1-1 0 0,-1-1 1 0 0,1 0 0 0 0,0 1-1 0 0,-1-1 1 0 0,1 0 0 0 0,-1 1 0 0 0,1-1-1 0 0,-1 0 1 0 0,0 0 0 0 0,0 1-1 0 0,1-1 1 0 0,-1 0 0 0 0,0 0 0 0 0,0 0-1 0 0,0 0 1 0 0,0 0 0 0 0,0 0-1 0 0,0 0 1 0 0,-1-1 0 0 0,1 1 0 0 0,0 0-1 0 0,0-1 1 0 0,-1 1 0 0 0,1-1-1 0 0,0 1 1 0 0,0-1 0 0 0,-1 1 0 0 0,1-1-1 0 0,-1 0 1 0 0,1 0 0 0 0,0 0 0 0 0,-1 0-1 0 0,1 0 1 0 0,-1 0 176 0 0,-7-1-1379 0 0</inkml:trace>
  <inkml:trace contextRef="#ctx0" brushRef="#br0" timeOffset="922.794">64 91 1672 0 0,'-64'4'8968'0'0,"874"-90"-6277"0"0,-582 77-3318 0 0,-226 9 481 0 0,-1 9-1355 0 0,-62 48-6629 0 0,50-48 6795 0 0</inkml:trace>
  <inkml:trace contextRef="#ctx0" brushRef="#br0" timeOffset="1951.697">154 811 964 0 0,'-25'-10'7603'0'0,"45"-17"-4627"0"0,-20 9-769 0 0,13 25-8240 0 0,27 19 1521 0 0,-24-16 3103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0:17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55 1076 0 0,'0'0'305'0'0,"-3"-12"358"0"0,-30 6 2229 0 0,33 5-2797 0 0,-1-1-1 0 0,0 0 0 0 0,1 0 0 0 0,-1 0 0 0 0,0 1 1 0 0,0-1-1 0 0,0 0 0 0 0,0 1 0 0 0,-1-1 0 0 0,1 1 0 0 0,0-1 1 0 0,-1 1-1 0 0,1 0 0 0 0,-1-1 0 0 0,1 1 0 0 0,-1 0 1 0 0,0 0-1 0 0,1 0 0 0 0,-1 0 0 0 0,0 0 0 0 0,0 1 0 0 0,0-1 1 0 0,1 1-1 0 0,-1-1 0 0 0,0 1 0 0 0,0-1 0 0 0,0 1 0 0 0,0 0 1 0 0,0 0-1 0 0,0 0 0 0 0,0 0 0 0 0,0 0 0 0 0,0 1 1 0 0,0-1-1 0 0,0 0-94 0 0,61 10 1782 0 0,325-24-578 0 0,-158 13-2361 0 0,-225 1 778 0 0,3 12-799 0 0,-17 6-2311 0 0,-23 5 845 0 0,10-12 1368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0:1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1 856 0 0,'-5'5'519'0'0,"6"-5"-412"0"0,-1 0 0 0 0,1 0 0 0 0,-1 0 0 0 0,1 0 0 0 0,0 0 0 0 0,-1 0 0 0 0,1 0 0 0 0,-1 0 0 0 0,1 0 0 0 0,-1 0 0 0 0,1 0 0 0 0,0 0 0 0 0,-1 0 0 0 0,1 1 0 0 0,-1-1 0 0 0,1 0 0 0 0,-1 1 0 0 0,1-1 0 0 0,-1 0 0 0 0,1 1 0 0 0,-1-1 0 0 0,1 0 0 0 0,-1 1 0 0 0,1-1 0 0 0,-1 1 0 0 0,0-1 0 0 0,1 1 0 0 0,-1-1 0 0 0,0 1 0 0 0,0-1 0 0 0,1 1 0 0 0,-1-1 0 0 0,0 1 0 0 0,0-1 0 0 0,0 1 0 0 0,1 0 0 0 0,-1-1 0 0 0,0 1 0 0 0,0-1 0 0 0,0 1 0 0 0,0 0 0 0 0,0-1 0 0 0,0 1 0 0 0,0-1 0 0 0,0 1 0 0 0,-1 0 0 0 0,1 0-107 0 0,277-16 1333 0 0,-95 15-5412 0 0,-145 0 2869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0:2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553 181 1336 0 0,'3'-26'1877'0'0,"-3"25"-1841"0"0,1-1 0 0 0,-1 1 0 0 0,0-1 0 0 0,1 1-1 0 0,-1-1 1 0 0,0 0 0 0 0,0 1 0 0 0,0-1 0 0 0,0 1 0 0 0,-1-1 0 0 0,1 1 0 0 0,0-1-1 0 0,-1 1 1 0 0,1-1 0 0 0,-1 1 0 0 0,1-1 0 0 0,-1 1 0 0 0,0-1 0 0 0,1 1 0 0 0,-1 0 0 0 0,0-1-1 0 0,0 1 1 0 0,0 0 0 0 0,0 0 0 0 0,0 0 0 0 0,0 0 0 0 0,0-1 0 0 0,-1 2 0 0 0,1-1 0 0 0,0 0-1 0 0,-1 0 1 0 0,1 0 0 0 0,0 1 0 0 0,-1-1 0 0 0,1 0 0 0 0,-1 1 0 0 0,1-1 0 0 0,-1 1-1 0 0,1 0 1 0 0,-1 0 0 0 0,0-1 0 0 0,1 1 0 0 0,-1 0 0 0 0,1 0 0 0 0,-1 1 0 0 0,1-1 0 0 0,-1 0-1 0 0,0 0 1 0 0,1 1 0 0 0,-1-1 0 0 0,1 1 0 0 0,-1-1 0 0 0,1 1 0 0 0,0 0 0 0 0,-1-1 0 0 0,1 1-1 0 0,0 0 1 0 0,-1 0 0 0 0,1 0 0 0 0,0 0 0 0 0,0 0 0 0 0,-1 2-36 0 0,-11-1 126 0 0,0 2 0 0 0,1 0 1 0 0,0 0-1 0 0,0 1 0 0 0,0 1 0 0 0,0 0 1 0 0,1 1-1 0 0,0 0 0 0 0,0 0 0 0 0,1 1 0 0 0,0 1 1 0 0,0 0-1 0 0,1 0 0 0 0,0 1 0 0 0,0 0 1 0 0,2 0-1 0 0,-1 1 0 0 0,1 0 0 0 0,1 0 1 0 0,0 1-1 0 0,0 0 0 0 0,1 0 0 0 0,1 0 1 0 0,0 1-1 0 0,0-1 0 0 0,2 1 0 0 0,-1 0 1 0 0,2 0-1 0 0,-1 13-126 0 0,21 179 1289 0 0,-4-151-1194 0 0,-2 1 0 0 0,-2 0 0 0 0,-3 0 0 0 0,-3 1 1 0 0,-1 14-96 0 0,-31 8-1925 0 0,25-76 1703 0 0,1 0 0 0 0,-1 1 0 0 0,0-1 1 0 0,-1 0-1 0 0,1 0 0 0 0,0-1 0 0 0,0 1 0 0 0,-1 0 0 0 0,1-1 1 0 0,-1 0-1 0 0,0 1 0 0 0,1-1 0 0 0,-1 0 0 0 0,0 0 1 0 0,0 0-1 0 0,1-1 0 0 0,-1 1 0 0 0,0-1 0 0 0,0 0 1 0 0,0 1-1 0 0,0-1 0 0 0,0-1 0 0 0,0 1 0 0 0,0 0 0 0 0,1-1 1 0 0,-1 1-1 0 0,0-1 0 0 0,0 0 0 0 0,-1 0 222 0 0,-33-16-1226 0 0</inkml:trace>
  <inkml:trace contextRef="#ctx0" brushRef="#br0" timeOffset="260.057">8 716 1128 0 0,'-8'-13'6344'0'0,"25"6"-4736"0"0,-4 4-1663 0 0,208-57-47 0 0,9-2-6055 0 0,-191 51 4899 0 0</inkml:trace>
  <inkml:trace contextRef="#ctx0" brushRef="#br0" timeOffset="522.526">993 385 1484 0 0,'-11'2'387'0'0,"1"1"-1"0"0,0 1 1 0 0,0-1-1 0 0,0 2 1 0 0,0-1-1 0 0,1 2 1 0 0,0-1 0 0 0,0 1-1 0 0,0 0 1 0 0,1 1-1 0 0,0 0 1 0 0,0 0-1 0 0,0 1 1 0 0,-5 8-387 0 0,8-10 100 0 0,0 1 0 0 0,1 0-1 0 0,-1 0 1 0 0,1 0 0 0 0,1 0 0 0 0,-1 1 0 0 0,1-1 0 0 0,1 1-1 0 0,-1 0 1 0 0,1 0 0 0 0,1 0 0 0 0,0 0 0 0 0,0 1 0 0 0,0-1-1 0 0,1 0 1 0 0,0 0 0 0 0,1 1 0 0 0,0-1 0 0 0,1 7-100 0 0,3 0 47 0 0,1-1 1 0 0,0 0-1 0 0,0-1 1 0 0,2 1-1 0 0,0-1 1 0 0,0 0-1 0 0,1-1 0 0 0,0 0 1 0 0,1-1-1 0 0,1 1 1 0 0,0-2-1 0 0,0 0 1 0 0,1 0-1 0 0,1-1 1 0 0,-1-1-1 0 0,9 5-47 0 0,92 15-4647 0 0,-99-30 3342 0 0,3-12 45 0 0</inkml:trace>
  <inkml:trace contextRef="#ctx0" brushRef="#br0" timeOffset="955.853">1177 440 1760 0 0,'3'-2'106'0'0,"1"0"0"0"0,-1 0-1 0 0,0 0 1 0 0,0 1 0 0 0,1-1-1 0 0,-1 1 1 0 0,1 0 0 0 0,-1 0-1 0 0,1 0 1 0 0,0 1 0 0 0,-1-1-1 0 0,1 1 1 0 0,0 0 0 0 0,-1 0-1 0 0,1 0 1 0 0,0 0 0 0 0,-1 1-1 0 0,1-1 1 0 0,0 1 0 0 0,-1 0-1 0 0,1 0 1 0 0,-1 1 0 0 0,0-1 0 0 0,1 1-1 0 0,-1-1 1 0 0,0 1 0 0 0,0 0-1 0 0,0 0 1 0 0,0 0 0 0 0,0 1-1 0 0,0-1 1 0 0,-1 1 0 0 0,1 0-1 0 0,-1 0 1 0 0,0-1 0 0 0,1 1-1 0 0,-1 1 1 0 0,-1-1 0 0 0,1 0-1 0 0,0 0 1 0 0,-1 1 0 0 0,0-1 0 0 0,0 1-1 0 0,0-1 1 0 0,0 1 0 0 0,0 0-1 0 0,-1-1 1 0 0,0 1 0 0 0,1 0-1 0 0,-1-1 1 0 0,-1 1 0 0 0,1 0-1 0 0,-1 1-105 0 0,-3 8 181 0 0,-1 0 0 0 0,0-1 0 0 0,-1 0 0 0 0,0 0-1 0 0,-1-1 1 0 0,0 1 0 0 0,-1-1 0 0 0,0-1-1 0 0,-1 0 1 0 0,0 0 0 0 0,0-1 0 0 0,-1 0 0 0 0,-1 0-1 0 0,1-1 1 0 0,-1 0 0 0 0,-1-1 0 0 0,1-1 0 0 0,-12 5-181 0 0,22-11-139 0 0,35-30-1793 0 0,52-48-3035 0 0,-60 56 3733 0 0</inkml:trace>
  <inkml:trace contextRef="#ctx0" brushRef="#br0" timeOffset="1202.395">1451 421 1804 0 0,'-4'0'195'0'0,"0"1"-1"0"0,-1-1 1 0 0,1 1 0 0 0,0 0-1 0 0,0 0 1 0 0,0 0 0 0 0,0 0-1 0 0,-1 1 1 0 0,2-1-1 0 0,-1 1 1 0 0,0 0 0 0 0,0 0-1 0 0,1 1 1 0 0,-1-1 0 0 0,1 1-1 0 0,-1 0 1 0 0,1 0-1 0 0,0 0 1 0 0,0 0 0 0 0,1 0-1 0 0,-1 1 1 0 0,1-1 0 0 0,-2 3-195 0 0,2-2 45 0 0,0-1 0 0 0,1 1 1 0 0,-1 1-1 0 0,1-1 0 0 0,0 0 0 0 0,0 0 1 0 0,0 0-1 0 0,0 1 0 0 0,1-1 1 0 0,0 0-1 0 0,-1 1 0 0 0,2-1 1 0 0,-1 0-1 0 0,0 1 0 0 0,1-1 1 0 0,0 0-1 0 0,0 1 0 0 0,0-1 0 0 0,1 0 1 0 0,-1 0-1 0 0,1 0 0 0 0,0 0 1 0 0,0-1-1 0 0,0 1 0 0 0,1 0 1 0 0,0-1-1 0 0,-1 1 0 0 0,1-1 1 0 0,0 0-1 0 0,0 0 0 0 0,1 0 0 0 0,-1 0 1 0 0,1-1-1 0 0,-1 1-45 0 0,80 50-4245 0 0,-75-52 3077 0 0</inkml:trace>
  <inkml:trace contextRef="#ctx0" brushRef="#br0" timeOffset="1620.635">1583 525 2172 0 0,'67'8'6612'0'0,"-62"-7"-6568"0"0,-1 0 1 0 0,1 0-1 0 0,-1 1 1 0 0,0 0-1 0 0,1 0 1 0 0,-1 0 0 0 0,0 0-1 0 0,0 0 1 0 0,-1 1-1 0 0,1 0 1 0 0,0 0-1 0 0,-1 0 1 0 0,0 0 0 0 0,0 0-1 0 0,0 1 1 0 0,0 0-1 0 0,0-1 1 0 0,-1 1-1 0 0,1 0 1 0 0,-1 0-1 0 0,0 1 1 0 0,0-1 0 0 0,-1 0-1 0 0,1 0 1 0 0,-1 1-1 0 0,0-1 1 0 0,0 1-1 0 0,-1 0 1 0 0,1-1 0 0 0,-1 1-1 0 0,0-1 1 0 0,0 2-45 0 0,-1 1 74 0 0,0 0 0 0 0,0-1 1 0 0,0 1-1 0 0,-1 0 1 0 0,0 0-1 0 0,0-1 0 0 0,-1 0 1 0 0,1 1-1 0 0,-1-1 1 0 0,-1 0-1 0 0,1 0 1 0 0,-1-1-1 0 0,0 1 0 0 0,-1-1 1 0 0,-2 3-75 0 0,-30 48 900 0 0,38-54-968 0 0,0 0 0 0 0,0-1 0 0 0,0 1 0 0 0,0-1 0 0 0,0 0 0 0 0,0 1 0 0 0,0-1 0 0 0,0 0 0 0 0,1 1 0 0 0,-1-1 0 0 0,0 0 0 0 0,1 0 0 0 0,-1 0 0 0 0,1 0 0 0 0,-1 0 0 0 0,1-1-1 0 0,0 1 1 0 0,-1 0 0 0 0,1-1 0 0 0,0 1 0 0 0,-1-1 0 0 0,1 0 0 0 0,0 1 0 0 0,0-1 0 0 0,0 0 0 0 0,-1 0 0 0 0,1 0 0 0 0,0 0 0 0 0,0-1 0 0 0,-1 1 0 0 0,1 0 0 0 0,0-1 0 0 0,0 1 0 0 0,-1-1-1 0 0,1 0 1 0 0,-1 1 0 0 0,1-1 0 0 0,0 0 0 0 0,-1 0 0 0 0,1-1 68 0 0,94-48-6060 0 0,-76 37 4680 0 0</inkml:trace>
  <inkml:trace contextRef="#ctx0" brushRef="#br0" timeOffset="1871.049">2075 680 936 0 0,'3'3'222'0'0,"-1"1"1"0"0,0 0-1 0 0,-1 0 0 0 0,1-1 0 0 0,-1 1 0 0 0,0 0 1 0 0,1 0-1 0 0,-2 1 0 0 0,1-1 0 0 0,0 0 1 0 0,-1 0-1 0 0,0 0 0 0 0,0 0 0 0 0,0 1 0 0 0,-1-1 1 0 0,1 0-1 0 0,-1 0 0 0 0,0 0 0 0 0,0 0 1 0 0,-1 3-223 0 0,-76 125 1511 0 0,56-100-1192 0 0,-12 15-4917 0 0,30-45 3265 0 0</inkml:trace>
  <inkml:trace contextRef="#ctx0" brushRef="#br0" timeOffset="2584.851">2370 415 1048 0 0,'-1'6'5744'0'0,"-15"16"-4991"0"0,-16 126 457 0 0,32-144-1168 0 0,0 1-1 0 0,0-1 0 0 0,1 1 1 0 0,0 0-1 0 0,0-1 0 0 0,0 0 0 0 0,1 1 1 0 0,-1-1-1 0 0,1 0 0 0 0,0 1 1 0 0,0-1-1 0 0,1 0 0 0 0,-1-1 0 0 0,1 1 1 0 0,0 0-1 0 0,0-1 0 0 0,0 1 1 0 0,0-1-1 0 0,1 0 0 0 0,-1 0 0 0 0,1 0 1 0 0,0-1-1 0 0,0 1 0 0 0,0-1 1 0 0,0 0-1 0 0,0 0 0 0 0,0 0 0 0 0,1-1 1 0 0,-1 1-1 0 0,1-1 0 0 0,-1 0 1 0 0,1-1-1 0 0,-1 1 0 0 0,1-1 0 0 0,0 0 1 0 0,-1 0-1 0 0,1 0 0 0 0,-1 0 1 0 0,4-2-42 0 0,0-1-29 0 0,0-1 0 0 0,-1 0 0 0 0,1-1 0 0 0,-1 0 1 0 0,0 0-1 0 0,-1-1 0 0 0,1 1 0 0 0,-1-1 0 0 0,0-1 0 0 0,-1 1 1 0 0,1-1-1 0 0,-1 0 0 0 0,-1 0 0 0 0,1-1 0 0 0,-1 1 1 0 0,0-1-1 0 0,-1 0 0 0 0,0 0 0 0 0,0 0 0 0 0,-1-1 1 0 0,0 1-1 0 0,-1-1 0 0 0,1 1 0 0 0,-1-1 0 0 0,-1 1 0 0 0,0-1 1 0 0,0 0-1 0 0,-1 0 29 0 0,0 2 4 0 0,0-1 0 0 0,0 0 1 0 0,-1 1-1 0 0,0 0 0 0 0,-1-1 0 0 0,1 1 0 0 0,-1 0 1 0 0,-1 0-1 0 0,1 0 0 0 0,-1 0 0 0 0,-1 1 1 0 0,1 0-1 0 0,-1 0 0 0 0,0 0 0 0 0,0 0 1 0 0,-1 1-1 0 0,0 0 0 0 0,0 0 0 0 0,0 0 0 0 0,0 1 1 0 0,-1 0-1 0 0,0 0 0 0 0,1 1 0 0 0,-1-1 1 0 0,-1 1-1 0 0,1 1 0 0 0,0 0 0 0 0,-1 0 1 0 0,1 0-1 0 0,-1 1 0 0 0,0 0 0 0 0,1 1 0 0 0,-1-1 1 0 0,0 1-1 0 0,-5 1-4 0 0,9-1 13 0 0,0 1 0 0 0,0-1-1 0 0,0 1 1 0 0,0-1 0 0 0,0 1 0 0 0,0 0 0 0 0,0 0-1 0 0,1 1 1 0 0,-1-1 0 0 0,0 1 0 0 0,1 0 0 0 0,-1 0 0 0 0,1 0-1 0 0,0 0 1 0 0,-1 1 0 0 0,1-1 0 0 0,0 1 0 0 0,1 0 0 0 0,-1 0-1 0 0,0 0 1 0 0,1 0 0 0 0,0 0 0 0 0,-1 1 0 0 0,1-1-1 0 0,1 1 1 0 0,-1 0 0 0 0,0-1 0 0 0,1 1 0 0 0,0 0 0 0 0,0 0-1 0 0,0 0 1 0 0,0 0 0 0 0,1 0 0 0 0,-1 0 0 0 0,1 0 0 0 0,0 0-1 0 0,0 0 1 0 0,1 0 0 0 0,-1 0 0 0 0,1-1 0 0 0,0 1-1 0 0,0 0 1 0 0,0 0 0 0 0,1 0 0 0 0,-1 0 0 0 0,1-1 0 0 0,2 4-13 0 0,4 0-75 0 0,1 0 1 0 0,0-1 0 0 0,0 0 0 0 0,1 0 0 0 0,-1-1 0 0 0,1 0 0 0 0,0-1 0 0 0,1 0 0 0 0,-1-1-1 0 0,1 0 1 0 0,0 0 0 0 0,0-1 0 0 0,0-1 0 0 0,0 0 0 0 0,0 0 0 0 0,0-1 0 0 0,0 0-1 0 0,5-2 75 0 0,-7 2-418 0 0,0-1 0 0 0,0 0 0 0 0,0-1-1 0 0,-1 0 1 0 0,1 0 0 0 0,-1-1 0 0 0,1 0-1 0 0,-1 0 1 0 0,0-1 0 0 0,0 0 0 0 0,-1-1-1 0 0,1 1 1 0 0,-1-2 0 0 0,0 1 0 0 0,0-1 418 0 0,8-10-1126 0 0</inkml:trace>
  <inkml:trace contextRef="#ctx0" brushRef="#br0" timeOffset="2865.658">2726 50 1576 0 0,'3'-3'231'0'0,"-1"-1"-55"0"0,1 1 0 0 0,-1-1 0 0 0,1 1 1 0 0,0 0-1 0 0,0 0 0 0 0,0 0 0 0 0,1 0 0 0 0,-1 1 1 0 0,0 0-1 0 0,1-1 0 0 0,0 1 0 0 0,0 0 0 0 0,-1 1 1 0 0,1-1-1 0 0,0 1 0 0 0,0-1 0 0 0,0 1 0 0 0,1 1 1 0 0,-1-1-1 0 0,0 0 0 0 0,0 1 0 0 0,0 0 0 0 0,1 0 1 0 0,-1 0-1 0 0,0 1 0 0 0,3 0-176 0 0,12 8 230 0 0,-1 0-1 0 0,-1 1 1 0 0,1 2-1 0 0,-2-1 1 0 0,0 2 0 0 0,0 0-1 0 0,-1 1 1 0 0,-1 1 0 0 0,0 0-1 0 0,-1 1 1 0 0,-1 0-1 0 0,0 1 1 0 0,-1 0 0 0 0,-1 1-1 0 0,-1 0 1 0 0,-1 1-1 0 0,0-1 1 0 0,-1 2 0 0 0,-1-1-1 0 0,-1 1 1 0 0,-1 0 0 0 0,0 0-1 0 0,-2 0 1 0 0,0 1-1 0 0,-1 8-229 0 0,-6-6 78 0 0,-1 0-1 0 0,-1-1 0 0 0,-1 0 0 0 0,-1-1 1 0 0,-1 1-1 0 0,-1-2 0 0 0,0 1 0 0 0,-2-2 1 0 0,0 1-1 0 0,-1-2 0 0 0,-1 0 0 0 0,-1-1 1 0 0,0 0-1 0 0,-1-1 0 0 0,-1-1 0 0 0,-1-1 1 0 0,-2 1-78 0 0,-41 43-533 0 0,60-54 302 0 0,-1 0 0 0 0,1-1 1 0 0,-1 1-1 0 0,0 0 1 0 0,0-1-1 0 0,0 0 1 0 0,0 1-1 0 0,0-1 1 0 0,-1 0-1 0 0,1-1 1 0 0,-1 1-1 0 0,0-1 0 0 0,0 1 1 0 0,0-1-1 0 0,0 0 1 0 0,0-1-1 0 0,-1 1 1 0 0,1-1-1 0 0,0 0 1 0 0,-1 0-1 0 0,1 0 1 0 0,-1 0-1 0 0,1-1 1 0 0,-1 0-1 0 0,0 0 0 0 0,1 0 1 0 0,-1-1-1 0 0,1 1 1 0 0,-1-1-1 0 0,1 0 1 0 0,0 0-1 0 0,-1-1 1 0 0,1 1-1 0 0,0-1 1 0 0,0 0-1 0 0,0 0 1 0 0,0-1-1 0 0,0 1 0 0 0,0-1 1 0 0,1 1-1 0 0,-1-1 1 0 0,1-1-1 0 0,0 1 1 0 0,0 0-1 0 0,-1-2 231 0 0,-6-18-1330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0:1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42 2064 0 0,'0'0'305'0'0,"0"0"-12"0"0,0 0-7 0 0,0 0-54 0 0,0 0-15 0 0,0 0 64 0 0,0 0 17 0 0,0-5-40 0 0,0 3-218 0 0,0 0 0 0 0,-1 1 0 0 0,1-1-1 0 0,-1 0 1 0 0,1 0 0 0 0,-1 1-1 0 0,0-1 1 0 0,0 1 0 0 0,0-1 0 0 0,0 1-1 0 0,0-1 1 0 0,0 1 0 0 0,0-1 0 0 0,0 1-1 0 0,0 0 1 0 0,-1 0 0 0 0,1-1-1 0 0,-1 1 1 0 0,1 0 0 0 0,-1 0 0 0 0,1 1-1 0 0,-1-1 1 0 0,1 0 0 0 0,-1 0 0 0 0,0 1-1 0 0,0-1 1 0 0,1 1 0 0 0,-1-1-1 0 0,0 1 1 0 0,0 0 0 0 0,1 0 0 0 0,-1 0-1 0 0,0 0 1 0 0,0 0 0 0 0,0 0 0 0 0,1 0-1 0 0,-1 1 1 0 0,0-1 0 0 0,0 1-1 0 0,1-1 1 0 0,-1 1 0 0 0,0-1 0 0 0,0 2-40 0 0,-3-2 94 0 0,-4 3-38 0 0,-1 0 0 0 0,1 1 1 0 0,0 1-1 0 0,1-1 0 0 0,-1 2 0 0 0,1-1 0 0 0,0 1 0 0 0,0 0 0 0 0,0 1 0 0 0,1-1 0 0 0,0 2 1 0 0,1-1-1 0 0,-1 1 0 0 0,1 0 0 0 0,1 0 0 0 0,0 0 0 0 0,0 1 0 0 0,0 0 0 0 0,1 0 1 0 0,1 0-1 0 0,-1 1 0 0 0,1-1 0 0 0,1 1 0 0 0,0 0 0 0 0,0 0 0 0 0,1-1 0 0 0,1 1 0 0 0,-1 0 1 0 0,2 0-1 0 0,-1 3-56 0 0,1 44 308 0 0,2 1 0 0 0,3-1 0 0 0,2-1 0 0 0,2 1 0 0 0,3-1 0 0 0,20 53-308 0 0,-13-40 218 0 0,-8-27-621 0 0,-2 1-1 0 0,-1 0 1 0 0,-2 1-1 0 0,-3 0 1 0 0,0 25 403 0 0,-5-68-116 0 0,1 1 0 0 0,-1-1 1 0 0,1 0-1 0 0,-1 0 0 0 0,0 0 0 0 0,1 0 0 0 0,-1 0 0 0 0,0 0 1 0 0,0 0-1 0 0,0 0 0 0 0,0-1 0 0 0,0 1 0 0 0,0 0 0 0 0,0 0 1 0 0,0-1-1 0 0,0 1 0 0 0,0-1 0 0 0,0 1 0 0 0,-1-1 1 0 0,1 1-1 0 0,0-1 0 0 0,0 0 0 0 0,-1 1 0 0 0,1-1 0 0 0,0 0 1 0 0,0 0-1 0 0,-1 0 0 0 0,1 0 0 0 0,0 0 0 0 0,0 0 0 0 0,-1-1 1 0 0,1 1-1 0 0,0 0 0 0 0,0 0 0 0 0,-1-1 0 0 0,1 1 0 0 0,0-1 1 0 0,0 1-1 0 0,0-1 0 0 0,0 0 0 0 0,0 1 0 0 0,0-1 1 0 0,0 0-1 0 0,0 0 0 0 0,0 0 0 0 0,0 0 0 0 0,0 0 116 0 0,-15-12-1390 0 0</inkml:trace>
  <inkml:trace contextRef="#ctx0" brushRef="#br0" timeOffset="282.23">15 641 1960 0 0,'-5'0'880'0'0,"1"-2"-92"0"0,-1 2-108 0 0,5-2-60 0 0,2 1-39 0 0,1-3-157 0 0,18-2-8 0 0,4-3-4 0 0,13 1-56 0 0,-5-4-112 0 0,7 4-172 0 0,6-2-104 0 0,2 3 0 0 0,0-1-544 0 0,5-2-528 0 0,-3 0 87 0 0,-4 3-487 0 0,0-3 12 0 0</inkml:trace>
  <inkml:trace contextRef="#ctx0" brushRef="#br0" timeOffset="640.954">1044 281 1360 0 0,'-57'-5'2806'0'0,"43"8"-2739"0"0,0 0 1 0 0,-1 1 0 0 0,1 1 0 0 0,1 0-1 0 0,-1 1 1 0 0,1 0 0 0 0,0 1 0 0 0,0 0-1 0 0,1 1 1 0 0,0 1 0 0 0,1 0 0 0 0,-1 0 0 0 0,2 1-1 0 0,-1 1 1 0 0,2-1 0 0 0,-1 2 0 0 0,1-1-1 0 0,1 2 1 0 0,0-1 0 0 0,1 1 0 0 0,0 0-1 0 0,1 0 1 0 0,1 1 0 0 0,0-1 0 0 0,1 1-1 0 0,0 1 1 0 0,1-1 0 0 0,1 0 0 0 0,0 2-68 0 0,2-9 18 0 0,1 0 0 0 0,1 0 0 0 0,-1-1 1 0 0,1 1-1 0 0,0 0 0 0 0,1-1 0 0 0,0 0 1 0 0,0 1-1 0 0,0-1 0 0 0,1 0 0 0 0,0-1 1 0 0,0 1-1 0 0,0-1 0 0 0,1 1 0 0 0,-1-1 1 0 0,1-1-1 0 0,1 1 0 0 0,-1-1 0 0 0,1 1 1 0 0,-1-2-1 0 0,1 1 0 0 0,0-1 0 0 0,0 0 1 0 0,1 0-1 0 0,-1 0 0 0 0,1-1-18 0 0,177 38-2528 0 0,-140-43 923 0 0,-4-11 229 0 0</inkml:trace>
  <inkml:trace contextRef="#ctx0" brushRef="#br0" timeOffset="1109.669">1100 369 1048 0 0,'66'-30'2980'0'0,"-65"30"-2960"0"0,13 3 258 0 0,-13-2-286 0 0,3 0 82 0 0,0 1 0 0 0,-1 0 0 0 0,1 0 0 0 0,-1 0 0 0 0,1 0 0 0 0,-1 0 0 0 0,0 1 0 0 0,1 0 0 0 0,-1 0 0 0 0,-1-1-1 0 0,1 2 1 0 0,0-1 0 0 0,-1 0 0 0 0,0 0 0 0 0,1 1 0 0 0,-1 0 0 0 0,-1-1 0 0 0,1 1 0 0 0,0 0 0 0 0,-1 0 0 0 0,0 0 0 0 0,0 0 0 0 0,0 0 0 0 0,0 0-1 0 0,-1 0 1 0 0,0 0 0 0 0,1 0 0 0 0,-2 0 0 0 0,1 0 0 0 0,0 0 0 0 0,-1 0 0 0 0,0 0 0 0 0,0 1-74 0 0,-97 100 1385 0 0,156-144-6455 0 0,-37 23 3865 0 0</inkml:trace>
  <inkml:trace contextRef="#ctx0" brushRef="#br0" timeOffset="1374.544">1532 332 1348 0 0,'-10'2'263'0'0,"1"0"1"0"0,0 0-1 0 0,1 1 0 0 0,-1 0 0 0 0,0 1 1 0 0,1 0-1 0 0,0 0 0 0 0,0 1 0 0 0,0 0 1 0 0,0 0-1 0 0,1 1 0 0 0,0 0 0 0 0,0 0 1 0 0,0 1-1 0 0,1-1 0 0 0,0 2 0 0 0,0-1 1 0 0,1 1-1 0 0,-1 1-263 0 0,5-4 55 0 0,1-1 0 0 0,-1 1 1 0 0,1-1-1 0 0,0 1 0 0 0,0 0 1 0 0,1-1-1 0 0,0 1 0 0 0,0-1 0 0 0,0 0 1 0 0,0 1-1 0 0,0-1 0 0 0,1 0 0 0 0,0 0 1 0 0,0 1-1 0 0,0-1 0 0 0,0-1 0 0 0,1 1 1 0 0,-1 0-1 0 0,1-1 0 0 0,0 1 0 0 0,0-1 1 0 0,1 0-1 0 0,-1 0 0 0 0,3 2-55 0 0,53 42-4877 0 0,-56-47 3642 0 0</inkml:trace>
  <inkml:trace contextRef="#ctx0" brushRef="#br0" timeOffset="1808.871">1704 481 1056 0 0,'3'5'3603'0'0,"8"17"-2317"0"0,7 48-316 0 0,7 28-2527 0 0,-25-91-180 0 0,0-4 444 0 0</inkml:trace>
  <inkml:trace contextRef="#ctx0" brushRef="#br0" timeOffset="2307.632">2117 669 1872 0 0,'1'8'225'0'0,"0"0"-1"0"0,0-1 1 0 0,-1 1 0 0 0,0 0-1 0 0,0 0 1 0 0,-1 0 0 0 0,0-1-1 0 0,0 1 1 0 0,-1 0 0 0 0,0-1-1 0 0,0 1 1 0 0,-1-1-1 0 0,0 0 1 0 0,0 0 0 0 0,-1 0-1 0 0,0 0 1 0 0,0-1 0 0 0,0 1-1 0 0,-1-1 1 0 0,0 0-1 0 0,0 0 1 0 0,-5 3-225 0 0,-135 106 1107 0 0,133-109-811 0 0,-8-14-5592 0 0,20-3 3963 0 0</inkml:trace>
  <inkml:trace contextRef="#ctx0" brushRef="#br0" timeOffset="2962.951">2417 414 984 0 0,'41'-16'8773'0'0,"-46"21"-8748"0"0,0 1 0 0 0,1 0 0 0 0,0 0 0 0 0,0 0 0 0 0,1 1 0 0 0,-1-1 0 0 0,2 1 0 0 0,-1 0 0 0 0,1 0 0 0 0,0 0 0 0 0,0 0 0 0 0,1 0 0 0 0,0 0 0 0 0,0 1 0 0 0,0-1 1 0 0,1 0-1 0 0,0 1 0 0 0,1-1 0 0 0,0 0 0 0 0,0 0 0 0 0,0 1 0 0 0,1-1 0 0 0,0 0 0 0 0,1 0 0 0 0,-1-1 0 0 0,1 1 0 0 0,1 0 0 0 0,-1-1 0 0 0,1 0 0 0 0,0 0 0 0 0,0 0 0 0 0,1 0 0 0 0,0-1 0 0 0,0 0 0 0 0,0 1 0 0 0,5 2-25 0 0,1-3 27 0 0,1 0 0 0 0,-1 0 0 0 0,1-1 0 0 0,0-1 0 0 0,0 0 0 0 0,1-1 0 0 0,-1 0 0 0 0,0-1 0 0 0,1 0 0 0 0,-1-1 0 0 0,1 0 0 0 0,-1-1 0 0 0,1-1 0 0 0,-1 0 0 0 0,0 0 0 0 0,0-1 0 0 0,0-1 0 0 0,0 0 0 0 0,-1 0 0 0 0,1-1 0 0 0,3-3-27 0 0,-10 4-37 0 0,-1 0-1 0 0,1 0 1 0 0,-1-1 0 0 0,0 0-1 0 0,0 1 1 0 0,-1-1 0 0 0,1-1-1 0 0,-1 1 1 0 0,0 0 0 0 0,0-1-1 0 0,-1 1 1 0 0,0-1 0 0 0,0 0-1 0 0,0 0 1 0 0,-1 0 0 0 0,0 0-1 0 0,0 0 1 0 0,0 0 0 0 0,-1-1-1 0 0,0 1 1 0 0,0 0 0 0 0,0 0-1 0 0,-1 0 1 0 0,0 0 0 0 0,0 0-1 0 0,-1 0 1 0 0,1 0 0 0 0,-1 0-1 0 0,-1 0 1 0 0,1 1 0 0 0,-1-1-1 0 0,0 1 1 0 0,0-1 0 0 0,-1 1-1 0 0,1 0 1 0 0,-1 1 0 0 0,0-1-1 0 0,-1 1 1 0 0,1-1 0 0 0,-1 1-1 0 0,0 0 1 0 0,-4-2 37 0 0,-1-2-3 0 0,-1 0 0 0 0,0 1 0 0 0,0 0 0 0 0,0 1 0 0 0,-1 0 0 0 0,0 1-1 0 0,0 1 1 0 0,0-1 0 0 0,-1 2 0 0 0,1 0 0 0 0,-1 0 0 0 0,0 2 0 0 0,0-1 0 0 0,0 1 0 0 0,0 1 0 0 0,0 1 0 0 0,-3 0 3 0 0,11-2 2 0 0,1 1 0 0 0,-1 0 1 0 0,0 0-1 0 0,1 0 0 0 0,-1 1 0 0 0,1 0 1 0 0,-1 0-1 0 0,0 0 0 0 0,1 0 0 0 0,0 1 1 0 0,-1-1-1 0 0,1 1 0 0 0,0 0 1 0 0,0 0-1 0 0,0 1 0 0 0,0 0 0 0 0,0-1 1 0 0,0 1-1 0 0,1 0 0 0 0,0 1 0 0 0,-1-1 1 0 0,1 0-1 0 0,0 1 0 0 0,1 0 0 0 0,-1 0 1 0 0,1 0-1 0 0,0 0 0 0 0,-2 4-2 0 0,7-2-22 0 0,0-1 1 0 0,0 0-1 0 0,1 0 0 0 0,0 0 0 0 0,0 0 1 0 0,0 0-1 0 0,1-1 0 0 0,-1 0 0 0 0,1 1 1 0 0,0-2-1 0 0,0 1 0 0 0,1-1 0 0 0,-1 0 0 0 0,1 0 1 0 0,-1 0-1 0 0,1-1 0 0 0,0 0 0 0 0,0 0 1 0 0,0 0-1 0 0,0-1 0 0 0,1 0 0 0 0,-1 0 1 0 0,2 0 21 0 0,7 1-516 0 0,0 0 0 0 0,0 0 1 0 0,1-2-1 0 0,-1 0 0 0 0,1 0 1 0 0,-1-2-1 0 0,0 0 1 0 0,1 0-1 0 0,-1-2 0 0 0,0 0 1 0 0,-1 0-1 0 0,8-4 516 0 0,-7-2-1260 0 0</inkml:trace>
  <inkml:trace contextRef="#ctx0" brushRef="#br0" timeOffset="3224.045">2849 84 1128 0 0,'3'-1'128'0'0,"-1"-1"1"0"0,1 1-1 0 0,0 0 0 0 0,0-1 1 0 0,-1 1-1 0 0,1 1 0 0 0,0-1 1 0 0,0 0-1 0 0,0 1 0 0 0,0 0 0 0 0,0-1 1 0 0,0 1-1 0 0,0 0 0 0 0,0 1 1 0 0,0-1-1 0 0,0 0 0 0 0,0 1 1 0 0,0 0-1 0 0,0-1 0 0 0,0 1 0 0 0,0 1 1 0 0,0-1-1 0 0,-1 0 0 0 0,1 1 1 0 0,-1-1-1 0 0,1 1 0 0 0,-1 0 1 0 0,1-1-1 0 0,-1 1 0 0 0,0 1 0 0 0,0-1 1 0 0,0 0-1 0 0,0 0 0 0 0,0 1 1 0 0,0-1-1 0 0,-1 1 0 0 0,1 0 1 0 0,0 1-129 0 0,55 110 1539 0 0,-52-91-1384 0 0,-2 1-1 0 0,-1-1 1 0 0,0 1 0 0 0,-2-1-1 0 0,0 1 1 0 0,-2-1-1 0 0,-1 1 1 0 0,-1-1-1 0 0,0 0 1 0 0,-2 0 0 0 0,-1-1-1 0 0,-1 1 1 0 0,0-1-1 0 0,-2-1 1 0 0,-1 0-1 0 0,0 0 1 0 0,-1-1-1 0 0,-2-1 1 0 0,-4 5-155 0 0,8-7-145 0 0,-18 44-4361 0 0,26-65 1750 0 0,2 0 1503 0 0</inkml:trace>
  <inkml:trace contextRef="#ctx0" brushRef="#br0" timeOffset="17857.397">1724 557 848 0 0,'0'0'403'0'0,"0"0"-111"0"0,0 0 0 0 0,0 0 57 0 0,13 0-13 0 0,-6 0 5841 0 0,-5 1-6138 0 0,-1-1 0 0 0,0 0-1 0 0,0 1 1 0 0,1-1-1 0 0,-1 1 1 0 0,0 0-1 0 0,0-1 1 0 0,0 1-1 0 0,0 0 1 0 0,0 0-1 0 0,0-1 1 0 0,0 1-1 0 0,0 0 1 0 0,0 0 0 0 0,0 0-1 0 0,0 0 1 0 0,-1 0-1 0 0,1 0 1 0 0,0 0-1 0 0,-1 1 1 0 0,1-1-1 0 0,-1 0 1 0 0,1 0-1 0 0,-1 1 1 0 0,1-1-1 0 0,-1 0 1 0 0,0 0 0 0 0,0 1-1 0 0,0-1 1 0 0,0 0-1 0 0,0 1 1 0 0,0-1-1 0 0,0 0 1 0 0,0 0-1 0 0,0 1 1 0 0,0-1-1 0 0,-1 0 1 0 0,1 1 0 0 0,-1-1-1 0 0,1 0 1 0 0,-1 0-1 0 0,1 0 1 0 0,-1 0-1 0 0,0 1 1 0 0,1-1-1 0 0,-1 0 1 0 0,0 0-1 0 0,0 0 1 0 0,0 0-1 0 0,0-1 1 0 0,0 2-39 0 0,-4 12 197 0 0,-25 122-77 0 0,30-134-120 0 0,0 38 45 0 0,0 5 294 0 0,0-44-223 0 0,-1 28 958 0 0,-2-23-305 0 0,-9-6-10609 0 0,10-3 8585 0 0</inkml:trace>
  <inkml:trace contextRef="#ctx0" brushRef="#br0" timeOffset="19394.482">1119 391 1720 0 0,'0'0'309'0'0,"0"0"-34"0"0,0 0-32 0 0,0 0-30 0 0,0 0-24 0 0,0 0 21 0 0,0 0 133 0 0,0 0-29 0 0,0 0 0 0 0,0 0 20 0 0,0 0-21 0 0,0 0-66 0 0,0 0-47 0 0,0 0 84 0 0,0 0-41 0 0,0 0-76 0 0,0 0 20 0 0,0 0 51 0 0,0 0-48 0 0,0 0 6 0 0,0 0-29 0 0,0 0-50 0 0,0 0-26 0 0,0 0 53 0 0,0 0 7 0 0,0 0-37 0 0,0 0-68 0 0,0 0-3 0 0,1-6 34 0 0,-1 5-67 0 0,0-1 0 0 0,0 1-1 0 0,0 0 1 0 0,0-1 0 0 0,0 1 0 0 0,0 0 0 0 0,1 0 0 0 0,-1-1 0 0 0,0 1 0 0 0,1 0 0 0 0,-1 0-1 0 0,1-1 1 0 0,0 1 0 0 0,-1 0 0 0 0,1 0 0 0 0,0 0 0 0 0,0 0 0 0 0,-1 0 0 0 0,1 0 0 0 0,0 0 0 0 0,0 0-1 0 0,0 0 1 0 0,0 1 0 0 0,0-1 0 0 0,0 0 0 0 0,1 1 0 0 0,-1-1 0 0 0,0 0 0 0 0,0 1 0 0 0,0-1 0 0 0,1 1-1 0 0,-1 0 1 0 0,0-1 0 0 0,0 1 0 0 0,1 0 0 0 0,-1 0 0 0 0,0 0 0 0 0,1 0 0 0 0,-1 0 0 0 0,0 0-1 0 0,1 0 1 0 0,-1 1 0 0 0,0-1 0 0 0,0 0 0 0 0,1 1-10 0 0,0-1-35 0 0,22 4 11 0 0,-18-1 65 0 0,-1 0-1 0 0,0 0 1 0 0,1 0-1 0 0,-1 1 1 0 0,0 0-1 0 0,-1 0 0 0 0,1 1 1 0 0,-1-1-1 0 0,0 1 1 0 0,0 0-1 0 0,0 0 1 0 0,-1 0-1 0 0,0 1 0 0 0,0-1 1 0 0,0 1-1 0 0,0-1 1 0 0,-1 1-1 0 0,0 0 1 0 0,0 0-1 0 0,-1 0 0 0 0,0 1 1 0 0,0-1-1 0 0,0 0 1 0 0,-1 0-1 0 0,0 0 1 0 0,0 1-1 0 0,0-1 0 0 0,-1 0 1 0 0,0 0-1 0 0,0 1 1 0 0,-1-1-1 0 0,0 0 1 0 0,-2 5-41 0 0,-68 86-184 0 0,86-110-5753 0 0,-9 7 4538 0 0</inkml:trace>
  <inkml:trace contextRef="#ctx0" brushRef="#br0" timeOffset="19892.208">1629 342 1532 0 0,'0'0'677'0'0,"-27"6"2126"0"0,2 3-2419 0 0,1 0 0 0 0,0 2 0 0 0,0 1 0 0 0,1 1 1 0 0,1 1-1 0 0,0 1 0 0 0,1 1 0 0 0,1 1 0 0 0,0 1 0 0 0,-14 17-384 0 0,31-33 33 0 0,1 0 0 0 0,0 0-1 0 0,0 0 1 0 0,0 1-1 0 0,0-1 1 0 0,1 1 0 0 0,-1-1-1 0 0,1 1 1 0 0,-1-1-1 0 0,1 1 1 0 0,0 0 0 0 0,0 0-1 0 0,0 0 1 0 0,1 0-1 0 0,-1 0 1 0 0,1 0-1 0 0,-1 0 1 0 0,1 0 0 0 0,0 0-1 0 0,0 0 1 0 0,0-1-1 0 0,0 1 1 0 0,1 0 0 0 0,0 0-1 0 0,-1 0 1 0 0,1 0-1 0 0,0 0 1 0 0,0 0-1 0 0,0 0 1 0 0,1-1 0 0 0,-1 1-1 0 0,1-1 1 0 0,-1 1-1 0 0,1-1 1 0 0,0 1 0 0 0,0-1-1 0 0,0 0 1 0 0,0 0-1 0 0,1 1-32 0 0,104 49 30 0 0,-94-49-519 0 0,0-2 1 0 0,0 1 0 0 0,0-2 0 0 0,0 1-1 0 0,0-2 1 0 0,0 0 0 0 0,-1 0-1 0 0,1-1 1 0 0,0-1 0 0 0,0 0 0 0 0,-1-1-1 0 0,0-1 1 0 0,0 1 0 0 0,0-2 0 0 0,10-5 488 0 0,-5-1-1314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0:2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1 513 1164 0 0,'1'1'1148'0'0,"-1"1"-292"0"0,4 0-44 0 0,1-2-156 0 0,1 0-12 0 0,-1-2-35 0 0,4 0-133 0 0,0-1-20 0 0,17 1-72 0 0,5-4-60 0 0,-1-3-268 0 0,7 4-124 0 0,1 0 0 0 0,1-5-568 0 0,-2 4-536 0 0,-1-4-225 0 0,-3 3 49 0 0,1-1 28 0 0</inkml:trace>
  <inkml:trace contextRef="#ctx0" brushRef="#br0" timeOffset="260.338">628 446 1428 0 0,'6'0'1040'0'0,"-5"3"-304"0"0,3-3-8 0 0,3 0-140 0 0,-2 0-148 0 0,1-1-324 0 0,3-1-8 0 0,1 0-324 0 0,12-3-352 0 0,-1-3-556 0 0,4 0 32 0 0,-6 3-148 0 0</inkml:trace>
  <inkml:trace contextRef="#ctx0" brushRef="#br0" timeOffset="509.322">1025 418 888 0 0,'3'1'700'0'0,"-1"-1"4"0"0,0 0-104 0 0,-2 2-176 0 0,2-2 0 0 0,-4 0-192 0 0,4 0-32 0 0,1 0-408 0 0,-3-2-456 0 0,0 1-424 0 0,0-3-264 0 0</inkml:trace>
  <inkml:trace contextRef="#ctx0" brushRef="#br0" timeOffset="756.482">1288 428 1180 0 0,'3'6'624'0'0,"-1"4"-92"0"0,0 0-52 0 0,-2 14-72 0 0,0-13-48 0 0,0 8 100 0 0,0 2-116 0 0,-20 23-44 0 0,3-21-52 0 0,-8 0-40 0 0,12 1-24 0 0,-10-4-204 0 0,-5-4-264 0 0,6 1-40 0 0,-2-4-264 0 0,2-3-644 0 0,-3-1 28 0 0</inkml:trace>
  <inkml:trace contextRef="#ctx0" brushRef="#br0" timeOffset="1319.397">2134 39 936 0 0,'-50'0'4330'0'0,"-28"104"-2038"0"0,71-82-2008 0 0,0 1-1 0 0,1-1 1 0 0,1 2-1 0 0,1-1 1 0 0,1 0 0 0 0,2 1-1 0 0,0-1 1 0 0,1 1-1 0 0,2 4-283 0 0,-2 8 216 0 0,34 190 688 0 0,-17 2-791 0 0,-53-133-2142 0 0,35-93 1801 0 0,-1-1 0 0 0,1 1 0 0 0,-1-1 0 0 0,0 0 0 0 0,0 1 0 0 0,0-1 0 0 0,0 0 0 0 0,0 0 0 0 0,0 0 0 0 0,0 0 0 0 0,0 0 0 0 0,0-1 0 0 0,-1 1 0 0 0,1-1 0 0 0,0 1 0 0 0,0-1 0 0 0,-1 0 0 0 0,1 0 0 0 0,0 0 0 0 0,0 0 0 0 0,-1 0 0 0 0,1 0 0 0 0,0-1 0 0 0,0 1 0 0 0,-1-1 0 0 0,1 0 0 0 0,0 1 0 0 0,0-1 0 0 0,-1-1 228 0 0,-31-19-1206 0 0</inkml:trace>
  <inkml:trace contextRef="#ctx0" brushRef="#br0" timeOffset="1582.403">1830 679 936 0 0,'-4'-26'7465'0'0,"20"4"-4279"0"0,72-16-3078 0 0,-78 34 511 0 0,230-66-1884 0 0,62-20-7177 0 0,-269 79 7019 0 0</inkml:trace>
  <inkml:trace contextRef="#ctx0" brushRef="#br0" timeOffset="1847.99">2740 243 1088 0 0,'-12'2'517'0'0,"-1"0"0"0"0,1 1 0 0 0,0 1 0 0 0,0 0 0 0 0,0 1-1 0 0,1 0 1 0 0,-1 0 0 0 0,1 1 0 0 0,0 1 0 0 0,1 0 0 0 0,-2 2-517 0 0,2-2 118 0 0,0 0 0 0 0,1 1 0 0 0,0 0 0 0 0,0 1-1 0 0,1 0 1 0 0,1 0 0 0 0,-1 0 0 0 0,1 1 0 0 0,1 0 0 0 0,0 1 0 0 0,0 0 0 0 0,1-1 0 0 0,0 2 0 0 0,1-1 0 0 0,1 0-1 0 0,-1 1 1 0 0,2 0 0 0 0,0 0 0 0 0,0 0 0 0 0,1 0 0 0 0,0 0 0 0 0,1 0 0 0 0,1 0 0 0 0,0 0 0 0 0,1 0 0 0 0,0 0-1 0 0,0-1 1 0 0,1 1 0 0 0,1 0 0 0 0,0-1 0 0 0,1 0 0 0 0,3 7-118 0 0,0-7-73 0 0,0 1 0 0 0,1-2 0 0 0,0 1 0 0 0,1-1 0 0 0,0-1 0 0 0,0 1 0 0 0,1-2 0 0 0,1 0 0 0 0,-1 0 0 0 0,1-1 1 0 0,12 5 72 0 0,-19-9-254 0 0,1 0 1 0 0,0 0 0 0 0,0-1 0 0 0,0 0 0 0 0,0-1 0 0 0,0 1 0 0 0,0-1 0 0 0,0 0-1 0 0,0 0 1 0 0,0-1 0 0 0,1 0 0 0 0,-1 0 0 0 0,0-1 0 0 0,0 1 0 0 0,1-1 0 0 0,-1-1-1 0 0,0 1 1 0 0,0-1 0 0 0,0 0 0 0 0,0 0 0 0 0,-1-1 0 0 0,1 0 0 0 0,-1 0 0 0 0,1 0 0 0 0,-1-1-1 0 0,0 1 1 0 0,1-2 253 0 0,7-12-1250 0 0</inkml:trace>
  <inkml:trace contextRef="#ctx0" brushRef="#br0" timeOffset="2265.797">2854 308 1228 0 0,'4'-2'119'0'0,"1"1"-1"0"0,-1 0 1 0 0,0 1 0 0 0,1-1-1 0 0,-1 1 1 0 0,0 0 0 0 0,1 0-1 0 0,-1 0 1 0 0,0 0 0 0 0,1 1-1 0 0,-1-1 1 0 0,0 1 0 0 0,1 1-1 0 0,-1-1 1 0 0,0 0 0 0 0,0 1-1 0 0,0 0 1 0 0,0 0-1 0 0,0 0 1 0 0,-1 1 0 0 0,1-1-1 0 0,-1 1 1 0 0,1 0 0 0 0,-1 0-1 0 0,2 2-118 0 0,-1-1 138 0 0,0-1-1 0 0,0 1 0 0 0,-1 0 1 0 0,1 0-1 0 0,-1 0 0 0 0,0 1 1 0 0,0-1-1 0 0,-1 1 0 0 0,1-1 1 0 0,-1 1-1 0 0,0 0 1 0 0,0 0-1 0 0,-1 0 0 0 0,1 1 1 0 0,-1-1-1 0 0,0 0 0 0 0,-1 0 1 0 0,1 1-1 0 0,-1-1 0 0 0,0 0 1 0 0,0 1-1 0 0,-1-1 0 0 0,1 0 1 0 0,-2 3-138 0 0,-9 9 291 0 0,-1 0 0 0 0,0-1 1 0 0,-2-1-1 0 0,0 0 0 0 0,0 0 1 0 0,-1-2-1 0 0,-1 0 0 0 0,0 0 0 0 0,-1-2 1 0 0,0 0-1 0 0,-1-1 0 0 0,0-1 1 0 0,-1 0-1 0 0,-13 3-291 0 0,64-65-1765 0 0,176-95-4370 0 0,-174 129 5838 0 0</inkml:trace>
  <inkml:trace contextRef="#ctx0" brushRef="#br0" timeOffset="2482.385">3167 369 3288 0 0,'49'-42'1890'0'0,"-49"42"-1827"0"0,-1 1-1 0 0,1-1 1 0 0,-1 1-1 0 0,0-1 1 0 0,0 1-1 0 0,1-1 0 0 0,-1 0 1 0 0,0 1-1 0 0,0-1 1 0 0,1 0-1 0 0,-1 0 1 0 0,0 1-1 0 0,0-1 1 0 0,0 0-1 0 0,1 0 1 0 0,-1 0-1 0 0,0 0 1 0 0,0 0-1 0 0,0 0 0 0 0,1 0 1 0 0,-1 0-1 0 0,0-1 1 0 0,0 1-1 0 0,0 0 1 0 0,1 0-1 0 0,-1-1 1 0 0,0 1-1 0 0,0 0 1 0 0,1-1-1 0 0,-1 1 1 0 0,0-1-1 0 0,1 1 0 0 0,-1-1 1 0 0,0 1-1 0 0,1-1 1 0 0,-1 0-1 0 0,1 1 1 0 0,-1-1-1 0 0,1 1 1 0 0,-1-1-1 0 0,1 0 1 0 0,0 0-1 0 0,-1 1 1 0 0,1-1-1 0 0,0 0 0 0 0,-1 0 1 0 0,1 1-1 0 0,0-1 1 0 0,0 0-1 0 0,0 0 1 0 0,0 0-1 0 0,0 1 1 0 0,0-1-1 0 0,0 0 1 0 0,0 0-1 0 0,0 0 1 0 0,0 0-1 0 0,0 1 0 0 0,0-1 1 0 0,1 0-1 0 0,-1 0 1 0 0,0 0-63 0 0,-8 2 71 0 0,0 1 1 0 0,-1-1 0 0 0,1 1-1 0 0,0 1 1 0 0,0-1 0 0 0,0 2-1 0 0,1-1 1 0 0,-1 1-1 0 0,1 0 1 0 0,0 0 0 0 0,0 1-1 0 0,0 0 1 0 0,0 0-1 0 0,1 1 1 0 0,0 0 0 0 0,0 0-1 0 0,1 0 1 0 0,0 1 0 0 0,0 0-1 0 0,0 0 1 0 0,1 0-1 0 0,0 0 1 0 0,0 1 0 0 0,1 0-1 0 0,0 0 1 0 0,0 0-1 0 0,1 0 1 0 0,0 0 0 0 0,0 2-72 0 0,2-2 7 0 0,1 0 0 0 0,0 0 0 0 0,0 0 0 0 0,0-1 0 0 0,1 1 0 0 0,1 0 0 0 0,-1-1 0 0 0,1 1 0 0 0,0-1 0 0 0,1 0 0 0 0,0 0 0 0 0,0 0 0 0 0,0-1 0 0 0,1 1 0 0 0,0-1 0 0 0,0 0 0 0 0,1 0-1 0 0,0-1 1 0 0,0 0 0 0 0,0 0 0 0 0,0 0 0 0 0,1-1 0 0 0,0 0 0 0 0,5 3-7 0 0,117 38-7261 0 0,-127-45 6008 0 0,-2 0 12 0 0</inkml:trace>
  <inkml:trace contextRef="#ctx0" brushRef="#br0" timeOffset="2928.258">3361 546 1360 0 0,'6'2'407'0'0,"-1"0"1"0"0,1 1-1 0 0,-1-1 0 0 0,1 1 0 0 0,-1 0 1 0 0,0 1-1 0 0,0-1 0 0 0,0 1 0 0 0,-1 0 1 0 0,1 0-1 0 0,-1 0 0 0 0,0 1 0 0 0,0 0 1 0 0,0 0-1 0 0,-1 0 0 0 0,0 0 1 0 0,0 0-1 0 0,2 5-407 0 0,-5-10 445 0 0,0 0-71 0 0,0 0-58 0 0,-16 32 1468 0 0,30-66-1588 0 0,-5 20-257 0 0,1 0 0 0 0,0 1 1 0 0,1 0-1 0 0,0 0 1 0 0,1 1-1 0 0,0 1 0 0 0,1 0 1 0 0,1 1-1 0 0,-1 0 0 0 0,1 1 1 0 0,1 1-1 0 0,0 0 1 0 0,0 1-1 0 0,1 0 0 0 0,-1 1 1 0 0,6 0 60 0 0,-19 5-75 0 0,3 4 65 0 0,-1 0 0 0 0,1 0 0 0 0,-1 0-1 0 0,0 0 1 0 0,0 1 0 0 0,0 0 0 0 0,0 0 0 0 0,-1 0 0 0 0,0 0 0 0 0,0 0-1 0 0,0 1 1 0 0,0-1 0 0 0,0 1 0 0 0,-1 0 0 0 0,0 0 0 0 0,0 0 0 0 0,0 0-1 0 0,-1 0 1 0 0,1 0 0 0 0,-1 0 0 0 0,-1 1 0 0 0,1-1 0 0 0,-1 2 10 0 0,-4 134-1063 0 0,-32-92-5223 0 0,32-45 5067 0 0</inkml:trace>
  <inkml:trace contextRef="#ctx0" brushRef="#br0" timeOffset="3583.923">4024 554 1280 0 0,'-2'18'350'0'0,"-1"-2"0"0"0,-1 1 0 0 0,0 0 0 0 0,-1-1 0 0 0,-1 1 0 0 0,0-1 0 0 0,-1-1 0 0 0,-1 0 0 0 0,-1 0 0 0 0,0 0 0 0 0,-1-1 1 0 0,-4 5-351 0 0,7-19-2830 0 0,7 0 1619 0 0</inkml:trace>
  <inkml:trace contextRef="#ctx0" brushRef="#br0" timeOffset="4154.839">4342 199 1372 0 0,'15'-15'4730'0'0,"-27"31"-2045"0"0,-2 8-2471 0 0,1 2 0 0 0,1-1 0 0 0,2 1 1 0 0,0 1-1 0 0,2 0 0 0 0,1 0 0 0 0,1 1 0 0 0,1 0 1 0 0,2 0-1 0 0,0 0 0 0 0,2 1-214 0 0,2-22 7 0 0,0 0 1 0 0,0 0-1 0 0,0 0 0 0 0,1 0 1 0 0,0 0-1 0 0,0 0 0 0 0,1-1 1 0 0,0 1-1 0 0,0-1 0 0 0,0 0 1 0 0,1 0-1 0 0,0 0 0 0 0,0 0 1 0 0,1-1-1 0 0,0 1 0 0 0,0-1 1 0 0,0 0-1 0 0,0-1 0 0 0,1 1 1 0 0,-1-1-1 0 0,1 0 0 0 0,0-1 1 0 0,1 1-1 0 0,-1-1 0 0 0,0 0 1 0 0,1-1-1 0 0,0 1 0 0 0,0-2 1 0 0,0 1-1 0 0,0-1 0 0 0,0 1 1 0 0,0-2-1 0 0,7 1-7 0 0,-5-3-103 0 0,-1 0-1 0 0,1 0 1 0 0,0-1 0 0 0,-1 0-1 0 0,1 0 1 0 0,-1-1-1 0 0,0 0 1 0 0,0-1 0 0 0,-1 1-1 0 0,1-2 1 0 0,-1 1 0 0 0,0-1-1 0 0,-1 0 1 0 0,1 0-1 0 0,-1-1 1 0 0,0 0 0 0 0,-1 0-1 0 0,0 0 1 0 0,0-1 0 0 0,0 0-1 0 0,-1 0 1 0 0,0 0-1 0 0,-1 0 1 0 0,0-1 0 0 0,0 1-1 0 0,-1-1 1 0 0,0 0 0 0 0,0 0-1 0 0,-1 1 1 0 0,0-1-1 0 0,-1 0 1 0 0,0 0 0 0 0,0 0-1 0 0,-1 0 1 0 0,0 0 0 0 0,0 0-1 0 0,-1 0 1 0 0,-1 0-1 0 0,1 1 1 0 0,-1-1 0 0 0,-1 0 103 0 0,1-1 118 0 0,-1 1 1 0 0,0-1-1 0 0,-1 1 1 0 0,1-1-1 0 0,-2 1 0 0 0,1 1 1 0 0,-1-1-1 0 0,-1 1 1 0 0,0 0-1 0 0,0 0 1 0 0,0 1-1 0 0,-1 0 1 0 0,0 1-1 0 0,0-1 1 0 0,-1 1-1 0 0,0 1 1 0 0,0 0-1 0 0,0 0 0 0 0,-1 1 1 0 0,1 0-1 0 0,-1 0 1 0 0,-5 0-119 0 0,14 4 189 0 0,-2 0-165 0 0,1 0-1 0 0,0 1 1 0 0,0-1 0 0 0,0 1 0 0 0,-1-1 0 0 0,1 1 0 0 0,0 0 0 0 0,0 0 0 0 0,0 0 0 0 0,0 0 0 0 0,0 0 0 0 0,1 1 0 0 0,-1-1 0 0 0,0 1 0 0 0,1-1 0 0 0,-1 1 0 0 0,1-1 0 0 0,-1 1 0 0 0,1 0-1 0 0,-1 0 1 0 0,1 0 0 0 0,0 0 0 0 0,0 0 0 0 0,0 0 0 0 0,0 0 0 0 0,1 0 0 0 0,-1 0 0 0 0,0 0 0 0 0,1 0 0 0 0,0 0 0 0 0,-1 1 0 0 0,1-1 0 0 0,0 0 0 0 0,0 0 0 0 0,0 1 0 0 0,0-1 0 0 0,1 0-1 0 0,-1 0 1 0 0,1 0 0 0 0,-1 1 0 0 0,1-1 0 0 0,0 0 0 0 0,0 0 0 0 0,0 0 0 0 0,0 0 0 0 0,0 1-24 0 0,7 12-147 0 0,1 0 0 0 0,0-1 0 0 0,1 0 0 0 0,1-1 0 0 0,0 0 0 0 0,0-1 0 0 0,1 0 0 0 0,1 0 0 0 0,0-2 0 0 0,1 1 1 0 0,0-2-1 0 0,0 0 0 0 0,1-1 0 0 0,0 0 0 0 0,1-1 0 0 0,-1 0 0 0 0,13 2 147 0 0,3-10-4883 0 0,-13-12 3669 0 0</inkml:trace>
  <inkml:trace contextRef="#ctx0" brushRef="#br0" timeOffset="4387.197">4849 19 1892 0 0,'1'-1'112'0'0,"0"-1"1"0"0,1 1-1 0 0,-1-1 0 0 0,1 1 0 0 0,-1 0 0 0 0,1-1 0 0 0,-1 1 1 0 0,1 0-1 0 0,0 0 0 0 0,-1 0 0 0 0,1 0 0 0 0,0 1 1 0 0,0-1-1 0 0,0 0 0 0 0,0 1 0 0 0,0-1 0 0 0,0 1 0 0 0,0 0 1 0 0,0-1-1 0 0,0 1 0 0 0,0 0 0 0 0,0 0 0 0 0,0 1 1 0 0,0-1-1 0 0,0 0 0 0 0,-1 1 0 0 0,1-1 0 0 0,0 1 0 0 0,0-1 1 0 0,0 1-1 0 0,0 0 0 0 0,0 0 0 0 0,-1 0 0 0 0,1 0 1 0 0,0 0-1 0 0,-1 0 0 0 0,1 0 0 0 0,-1 1 0 0 0,1-1 1 0 0,-1 1-1 0 0,0-1 0 0 0,1 1 0 0 0,-1-1 0 0 0,0 1 0 0 0,1 1-112 0 0,44 84 1459 0 0,-41-68-1254 0 0,0 2-1 0 0,-1-1 1 0 0,-2 0 0 0 0,0 1 0 0 0,0 0 0 0 0,-2-1 0 0 0,-1 1-1 0 0,-1-1 1 0 0,0 1 0 0 0,-2-1 0 0 0,0 0 0 0 0,-1 0 0 0 0,-2 4-205 0 0,-2 0-34 0 0,0 0 0 0 0,-1 0 0 0 0,-2-1 0 0 0,0-1 0 0 0,-2 0 0 0 0,0 0 0 0 0,-1-2 0 0 0,-2 0 0 0 0,0 0 0 0 0,-6 4 34 0 0,7-9-638 0 0,1-1-1 0 0,-2-1 1 0 0,0 0-1 0 0,-1-1 1 0 0,0-1-1 0 0,0 0 1 0 0,-2-1-1 0 0,1-2 1 0 0,-1 0-1 0 0,0-1 1 0 0,0 0-1 0 0,-15 1 639 0 0,1-4-1200 0 0</inkml:trace>
  <inkml:trace contextRef="#ctx0" brushRef="#br0" timeOffset="19471.589">283 494 1268 0 0,'0'0'989'0'0,"0"0"-117"0"0,0 0-72 0 0,0 0-90 0 0,0 0-99 0 0,0 0-31 0 0,0 0-61 0 0,0 0-44 0 0,0 0-56 0 0,0 0-26 0 0,0 0-27 0 0,0 0-33 0 0,0 0-23 0 0,0 0-51 0 0,0 0-37 0 0,0 0-26 0 0,0 0-1 0 0,0 0-51 0 0,0 0 18 0 0,0 0 8 0 0,0 0-35 0 0,0 0-33 0 0,0 0-16 0 0,0 0 6 0 0,0 0-3 0 0,0 0-19 0 0,0 0-79 0 0,0 0-59 0 0,0 0-65 0 0,0 0-84 0 0,0 0-109 0 0,0 0-62 0 0,0 0-234 0 0,0 0-123 0 0,0 0-244 0 0,0 0-247 0 0,0 0 18 0 0,3 0 19 0 0,10 0-58 0 0</inkml:trace>
  <inkml:trace contextRef="#ctx0" brushRef="#br0" timeOffset="19720.995">465 478 1908 0 0,'0'0'746'0'0,"0"0"-135"0"0,0 0-33 0 0,25-4 1782 0 0,94-16-1792 0 0,59-11-4395 0 0,-154 27 2627 0 0</inkml:trace>
  <inkml:trace contextRef="#ctx0" brushRef="#br0" timeOffset="20231.578">939 428 1452 0 0,'25'2'5188'0'0,"29"-11"-5914"0"0,15-3-2347 0 0,35 4 5207 0 0,-70 2-4186 0 0,19 8 4106 0 0,22-3 806 0 0,-74 1-2867 0 0,27-8-368 0 0,-10 6-3507 0 0,-16 2 2737 0 0</inkml:trace>
  <inkml:trace contextRef="#ctx0" brushRef="#br0" timeOffset="20496.775">1547 393 1468 0 0,'69'0'3168'0'0,"-68"0"-3410"0"0,18 0-1930 0 0,-17 0 1026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0:0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299 276 876 0 0,'29'-26'1505'0'0,"-22"22"-1362"0"0,0-1 0 0 0,-1 0-1 0 0,0 0 1 0 0,0-1 0 0 0,0 1-1 0 0,0-2 1 0 0,-1 1 0 0 0,0 0-1 0 0,-1-1 1 0 0,1 0 0 0 0,-1 0-1 0 0,-1 0 1 0 0,1-1 0 0 0,-1 1-1 0 0,0-1 1 0 0,-1 0 0 0 0,0 0-1 0 0,0 0 1 0 0,-1 0-1 0 0,0-1-142 0 0,-3 2 35 0 0,-1 1 0 0 0,0 0-1 0 0,0 0 1 0 0,0 0 0 0 0,-1 1-1 0 0,0-1 1 0 0,0 1-1 0 0,-1 0 1 0 0,0 0 0 0 0,1 0-1 0 0,-1 1 1 0 0,-1 0-1 0 0,1 0 1 0 0,-1 0 0 0 0,0 0-1 0 0,1 1 1 0 0,-1 0-1 0 0,-1 0 1 0 0,1 1 0 0 0,0 0-1 0 0,-1 0 1 0 0,1 0 0 0 0,-3 0-35 0 0,-5 0 33 0 0,0 0 1 0 0,0 0 0 0 0,-1 1-1 0 0,1 1 1 0 0,0 0 0 0 0,-1 1-1 0 0,1 1 1 0 0,0 0 0 0 0,0 1-1 0 0,0 0 1 0 0,0 1 0 0 0,1 1-1 0 0,-1 0 1 0 0,1 1 0 0 0,0 1 0 0 0,1 0-1 0 0,0 0 1 0 0,0 1 0 0 0,-2 2-34 0 0,13-9 15 0 0,-1 1 0 0 0,0-1 0 0 0,1 0 0 0 0,-1 1 0 0 0,1 0 0 0 0,-1-1 0 0 0,1 1 0 0 0,-1 0 0 0 0,1 0 0 0 0,0 0 0 0 0,0 0 0 0 0,0 0 0 0 0,0 0 0 0 0,1 0 0 0 0,-1 0 0 0 0,0 0 0 0 0,1 0 0 0 0,0 0 0 0 0,-1 0 0 0 0,1 1 0 0 0,0-1 1 0 0,0 0-1 0 0,0 0 0 0 0,0 0 0 0 0,1 1 0 0 0,-1-1 0 0 0,0 0 0 0 0,1 0 0 0 0,0 0 0 0 0,-1 0 0 0 0,1 0 0 0 0,0 0 0 0 0,0 0 0 0 0,0 0 0 0 0,0 0 0 0 0,1 0 0 0 0,-1-1 0 0 0,0 1 0 0 0,1 0 0 0 0,-1-1 0 0 0,1 1 0 0 0,0-1 0 0 0,0 1 0 0 0,-1-1 0 0 0,1 0-15 0 0,97 35 358 0 0,-86-34-340 0 0,0 0 0 0 0,0-1 0 0 0,0-1 0 0 0,0 0 0 0 0,0 0 0 0 0,0-2 0 0 0,0 1 0 0 0,0-2 0 0 0,0 0-1 0 0,-1 0 1 0 0,1-1 0 0 0,-1-1 0 0 0,0 0 0 0 0,0 0 0 0 0,0-2 0 0 0,-1 1 0 0 0,0-1 0 0 0,0-1 0 0 0,-1 0 0 0 0,0 0-1 0 0,0-1 1 0 0,1-3-18 0 0,-2-32 450 0 0,-19 80-190 0 0,20 217-192 0 0,5-23 147 0 0,-14-222-170 0 0,-1 1 0 0 0,0-1-1 0 0,0 0 1 0 0,-1 1 0 0 0,0-1-1 0 0,0 0 1 0 0,-1 1 0 0 0,0-1 0 0 0,-1 0-1 0 0,1 0 1 0 0,-2-1 0 0 0,1 1-1 0 0,-1-1 1 0 0,0 1 0 0 0,-1-1 0 0 0,1 0-1 0 0,-1-1 1 0 0,-1 1 0 0 0,1-1-1 0 0,-1 0 1 0 0,0 0 0 0 0,-1-1 0 0 0,0 0-1 0 0,1 0 1 0 0,-1-1 0 0 0,-1 1-1 0 0,1-1 1 0 0,-1-1 0 0 0,1 0 0 0 0,-1 0-1 0 0,0 0 1 0 0,0-1-45 0 0,4-3-95 0 0,-1-1 0 0 0,2 0 0 0 0,-1 0 0 0 0,0 0-1 0 0,0 0 1 0 0,1-1 0 0 0,-1 0 0 0 0,1 1 0 0 0,0-1 0 0 0,0 0 0 0 0,0-1 0 0 0,0 1 0 0 0,0 0 0 0 0,1-1-1 0 0,-1 0 1 0 0,1 1 0 0 0,0-1 0 0 0,0 0 0 0 0,1 0 0 0 0,-1 0 0 0 0,1 0 0 0 0,0-1 0 0 0,0 1-1 0 0,0 0 1 0 0,0 0 0 0 0,1-1 0 0 0,0 1 0 0 0,0-3 95 0 0,-1-6-401 0 0,1-1 1 0 0,0 0-1 0 0,1 1 0 0 0,0-1 1 0 0,1 1-1 0 0,1 0 0 0 0,0-1 1 0 0,1 1-1 0 0,1 0 0 0 0,0 1 1 0 0,0-1-1 0 0,2-1 401 0 0,-7 14-28 0 0,19-41-1284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1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1 532 1060 0 0,'52'-21'5534'0'0,"47"63"-5568"0"0,-88-36 370 0 0,87 56 208 0 0,-2 4 1 0 0,-3 4-1 0 0,9 15-544 0 0,-76-64 254 0 0,-25-20-196 0 0,-1 0-1 0 0,1-1 0 0 0,0 1 0 0 0,-1-1 0 0 0,1 1 0 0 0,0-1 0 0 0,-1 1 0 0 0,1-1 0 0 0,0 0 0 0 0,0 1 0 0 0,0-1 0 0 0,-1 0 0 0 0,1 0 0 0 0,0 1 0 0 0,0-1 0 0 0,0 0 0 0 0,0 0 0 0 0,-1 0 0 0 0,1 0 0 0 0,0 0 0 0 0,0 0 1 0 0,0 0-1 0 0,0 0 0 0 0,0-1 0 0 0,-1 1 0 0 0,1 0 0 0 0,0 0 0 0 0,0-1 0 0 0,0 1 0 0 0,-1-1 0 0 0,1 1 0 0 0,0 0 0 0 0,0-1 0 0 0,-1 1 0 0 0,1-1 0 0 0,0 0 0 0 0,-1 1 0 0 0,1-1 0 0 0,-1 0 0 0 0,1 1 0 0 0,-1-1 0 0 0,1 0 1 0 0,-1 1-1 0 0,1-1 0 0 0,-1 0 0 0 0,0 0 0 0 0,1 0 0 0 0,-1 1 0 0 0,0-1 0 0 0,0 0 0 0 0,0 0 0 0 0,0 0 0 0 0,0 0 0 0 0,1 1 0 0 0,-1-1 0 0 0,-1-1-57 0 0,5-6-216 0 0,133-301 1004 0 0,-136 306-823 0 0,93-136-1480 0 0,-7 74-3198 0 0,-69 61 1929 0 0,-10 4 1397 0 0</inkml:trace>
  <inkml:trace contextRef="#ctx0" brushRef="#br0" timeOffset="611.597">1288 445 1468 0 0,'0'-1'58'0'0,"0"1"-1"0"0,1-1 1 0 0,-1 0-1 0 0,0 0 1 0 0,0 1-1 0 0,0-1 1 0 0,0 0-1 0 0,0 0 1 0 0,0 0-1 0 0,-1 1 1 0 0,1-1-1 0 0,0 0 1 0 0,0 0-1 0 0,0 1 1 0 0,-1-1-1 0 0,1 0 1 0 0,0 0 0 0 0,-1 1-1 0 0,1-1 1 0 0,-1 0-1 0 0,1 1 1 0 0,-1-1-1 0 0,1 1 1 0 0,-1-1-1 0 0,1 0 1 0 0,-1 1-1 0 0,0-1 1 0 0,1 1-1 0 0,-1 0 1 0 0,0-1-1 0 0,1 1 1 0 0,-1-1-1 0 0,0 1 1 0 0,0 0-1 0 0,1 0 1 0 0,-1-1-1 0 0,0 1 1 0 0,0 0-1 0 0,1 0 1 0 0,-1 0 0 0 0,0 0-1 0 0,0 0 1 0 0,0 0-1 0 0,1 0 1 0 0,-1 0-1 0 0,0 0 1 0 0,0 0-1 0 0,1 1 1 0 0,-1-1-1 0 0,0 0 1 0 0,0 0-1 0 0,1 1 1 0 0,-1-1-1 0 0,0 0 1 0 0,0 1-1 0 0,1-1 1 0 0,-1 1-1 0 0,1-1 1 0 0,-1 1-1 0 0,0-1 1 0 0,1 1-1 0 0,-1 0-57 0 0,-21 7 176 0 0,1 0-1 0 0,0 1 0 0 0,0 2 0 0 0,1 0 1 0 0,1 1-1 0 0,0 0 0 0 0,0 2 0 0 0,1 0 1 0 0,1 2-1 0 0,1 0 0 0 0,0 0 0 0 0,-12 18-175 0 0,11 12 496 0 0,17-45-435 0 0,3 8 47 0 0,6-6-105 0 0,0 0 0 0 0,0-1 0 0 0,1 0-1 0 0,-1-1 1 0 0,0 0 0 0 0,1 0 0 0 0,-1-1 0 0 0,0 0 0 0 0,1-1-1 0 0,-1 0 1 0 0,0 0 0 0 0,0-1 0 0 0,1 0 0 0 0,-1-1 0 0 0,-1 0 0 0 0,1 0-1 0 0,0-1 1 0 0,-1 0 0 0 0,0-1 0 0 0,0 1 0 0 0,0-2 0 0 0,0 1-1 0 0,0-1-2 0 0,0-1-55 0 0,1 0-1 0 0,-1-1 0 0 0,-1 0 0 0 0,0 0 0 0 0,0 0 0 0 0,0-1 0 0 0,-1 0 0 0 0,0 0 0 0 0,-1-1 1 0 0,0 1-1 0 0,0-1 0 0 0,-1-1 0 0 0,-1 1 0 0 0,1 0 0 0 0,-2-1 0 0 0,2-8 56 0 0,-4 18-36 0 0,0 1 5 0 0,0 0 6 0 0,-11-13-48 0 0,-11 61-34 0 0,20-38 90 0 0,1 0 1 0 0,0-1 0 0 0,0 1-1 0 0,1 0 1 0 0,1 0-1 0 0,0 0 1 0 0,0 0 0 0 0,1 0-1 0 0,0-1 1 0 0,0 1 0 0 0,1-1-1 0 0,1 1 1 0 0,-1-1 0 0 0,2 0-1 0 0,-1 0 1 0 0,1-1-1 0 0,1 1 1 0 0,-1-1 0 0 0,1 0-1 0 0,1-1 1 0 0,-1 1 0 0 0,1-1-1 0 0,1-1 1 0 0,5 5 16 0 0,-5-5-166 0 0,-1-2-1 0 0,1 1 1 0 0,-1-1 0 0 0,1 0-1 0 0,0-1 1 0 0,1 0 0 0 0,-1 0 0 0 0,1-1-1 0 0,-1 0 1 0 0,1 0 0 0 0,0-1-1 0 0,-1 0 1 0 0,1-1 0 0 0,0 0-1 0 0,0 0 1 0 0,0-1 0 0 0,-1 0 0 0 0,1 0-1 0 0,2-2 167 0 0,43-13-1316 0 0</inkml:trace>
  <inkml:trace contextRef="#ctx0" brushRef="#br0" timeOffset="1527.161">2044 187 1440 0 0,'30'-114'5857'0'0,"-30"113"-5507"0"0,0 1-24 0 0,0 0-37 0 0,-12-27 1141 0 0,-28 202-1376 0 0,36-144-54 0 0,1 0-1 0 0,2 0 1 0 0,1 1 0 0 0,2-1-1 0 0,1 0 1 0 0,1 0 0 0 0,4 12 0 0 0,-3-24 43 0 0,0-1 1 0 0,1 0 0 0 0,1-1 0 0 0,1 1-1 0 0,0-1 1 0 0,1-1 0 0 0,1 0 0 0 0,1 0-1 0 0,0-1 1 0 0,1 0 0 0 0,0-1 0 0 0,2 0 0 0 0,-1-1-1 0 0,3 0-43 0 0,-8-11-3 0 0,1 0-1 0 0,0 0 1 0 0,0-1-1 0 0,1 0 1 0 0,-1-1-1 0 0,0 0 1 0 0,0 0-1 0 0,0-1 1 0 0,0 0 0 0 0,0-1-1 0 0,0 0 1 0 0,0 0-1 0 0,0-1 1 0 0,-1 0-1 0 0,1-1 1 0 0,-1 0-1 0 0,0 0 1 0 0,0-1-1 0 0,0 1 1 0 0,-1-2-1 0 0,1 1 1 0 0,-1-1-1 0 0,-1 0 1 0 0,1-1-1 0 0,-1 0 1 0 0,0 0-1 0 0,4-6 4 0 0,-2 6-1 0 0,-1-1-28 0 0,0 0 0 0 0,-1 0 0 0 0,0-1 0 0 0,0 0 0 0 0,-1 0 0 0 0,0 0 0 0 0,-1-1 0 0 0,0 1 0 0 0,0-1 0 0 0,-1 0 0 0 0,0 0 0 0 0,-1 0 0 0 0,0-1 0 0 0,0-8 29 0 0,4-12-51 0 0,-7 41 26 0 0,1 1 0 0 0,0 0 0 0 0,1-1 1 0 0,0 1-1 0 0,1 0 0 0 0,0-1 0 0 0,0 0 1 0 0,1 1-1 0 0,0-1 0 0 0,1 0 1 0 0,1 0-1 0 0,-1-1 0 0 0,1 0 0 0 0,1 1 1 0 0,0-1-1 0 0,0-1 0 0 0,1 1 0 0 0,0-1 1 0 0,0-1-1 0 0,1 1 0 0 0,0-1 1 0 0,0 0-1 0 0,3 1 25 0 0,-2-4-13 0 0,0-1 1 0 0,0 0-1 0 0,0 0 1 0 0,1 0-1 0 0,-1-2 1 0 0,0 1-1 0 0,1-1 1 0 0,0 0-1 0 0,-1-1 0 0 0,1 0 1 0 0,0-1-1 0 0,-1 0 1 0 0,1 0-1 0 0,-1-1 1 0 0,1 0-1 0 0,-1-1 1 0 0,0 0-1 0 0,0 0 1 0 0,0-1-1 0 0,-1 0 0 0 0,1-1 1 0 0,-1 0-1 0 0,0 0 1 0 0,0-1-1 0 0,0 0 1 0 0,-1 0-1 0 0,0-1 1 0 0,0 0-1 0 0,-1 0 1 0 0,0 0-1 0 0,0-1 0 0 0,0-1 13 0 0,31-37-43 0 0,-36 49 42 0 0,1 1 0 0 0,0-1 0 0 0,-1 0-1 0 0,1 1 1 0 0,1-1 0 0 0,-1 0 0 0 0,0 0 0 0 0,1 0 0 0 0,0-1-1 0 0,-1 1 1 0 0,1-1 0 0 0,0 1 0 0 0,1-1 0 0 0,-1 0 0 0 0,0 0-1 0 0,0 0 1 0 0,1-1 0 0 0,-1 1 0 0 0,1-1 0 0 0,0 0 0 0 0,-1 0-1 0 0,1 0 1 0 0,0 0 0 0 0,0-1 0 0 0,-1 1 0 0 0,1-1-1 0 0,0 0 1 0 0,0 0 0 0 0,0-1 1 0 0,16 3-30 0 0,-1-1 0 0 0,0 0 0 0 0,1-2 0 0 0,-1 0 1 0 0,0-1-1 0 0,1-1 0 0 0,-1-1 0 0 0,-1-1 0 0 0,1-1 0 0 0,-1 0 0 0 0,0-1 0 0 0,0-1 0 0 0,-1-1 0 0 0,0 0 0 0 0,0-1 0 0 0,11-10 30 0 0,-25 18-4 0 0,-1 1 0 0 0,0 0 0 0 0,0-1 0 0 0,0 1 0 0 0,0-1 0 0 0,-1 0 0 0 0,1 0 0 0 0,0 0 0 0 0,-1 0 0 0 0,1 0 0 0 0,-1 0 0 0 0,0 0-1 0 0,0 0 1 0 0,1 0 0 0 0,-2-1 0 0 0,1 1 0 0 0,0 0 0 0 0,0-1 0 0 0,-1 1 0 0 0,1-1 0 0 0,-1 1 0 0 0,0-1 0 0 0,1 1 0 0 0,-1-1 0 0 0,0 1-1 0 0,-1-1 1 0 0,1 1 0 0 0,0-1 0 0 0,-1 1 0 0 0,0 0 0 0 0,1-1 0 0 0,-1 1 0 0 0,0-1 0 0 0,0 1 0 0 0,0 0 0 0 0,0 0 0 0 0,-1 0 0 0 0,1 0 0 0 0,-1 0-1 0 0,1 0 1 0 0,-1 0 0 0 0,0 0 0 0 0,0 0 0 0 0,1 1 0 0 0,-1-1 0 0 0,0 1 0 0 0,-1-1 0 0 0,1 1 0 0 0,0 0 0 0 0,0 0 0 0 0,0 0 0 0 0,-1 0-1 0 0,1 0 1 0 0,-1 0 4 0 0,-9-2 42 0 0,1 1-1 0 0,-1 0 0 0 0,0 0 0 0 0,0 1 0 0 0,0 0 0 0 0,0 1 1 0 0,0 1-1 0 0,0 0 0 0 0,0 1 0 0 0,0 0 0 0 0,0 0 0 0 0,0 1 1 0 0,1 1-1 0 0,-1 0 0 0 0,1 1 0 0 0,0 0 0 0 0,1 0 0 0 0,-1 1 1 0 0,1 1-1 0 0,0 0 0 0 0,1 0 0 0 0,-1 1 0 0 0,1 0 0 0 0,1 0 1 0 0,0 1-1 0 0,0 1 0 0 0,0 1-41 0 0,5-6-31 0 0,1 0 1 0 0,0 0-1 0 0,0 1 0 0 0,0-1 1 0 0,1 1-1 0 0,0 0 0 0 0,0-1 1 0 0,0 1-1 0 0,1 0 0 0 0,0 0 1 0 0,0 0-1 0 0,0-1 0 0 0,1 1 1 0 0,0 0-1 0 0,0-1 0 0 0,0 1 1 0 0,1 0-1 0 0,0-1 0 0 0,0 1 1 0 0,0-1-1 0 0,1 0 0 0 0,-1 0 1 0 0,1 0-1 0 0,1 0 0 0 0,-1 0 1 0 0,1-1-1 0 0,-1 0 0 0 0,1 1 1 0 0,1-1-1 0 0,-1-1 0 0 0,0 1 1 0 0,6 3 30 0 0,166 87-5286 0 0,-134-82 3844 0 0</inkml:trace>
  <inkml:trace contextRef="#ctx0" brushRef="#br0" timeOffset="2474.274">1464 760 1280 0 0,'0'0'466'0'0,"0"0"-15"0"0,0 0 78 0 0,0 0-45 0 0,5 3-114 0 0,6-2-264 0 0,-1 0 0 0 0,1 0 0 0 0,0-1 0 0 0,-1-1 0 0 0,1 0 0 0 0,-1 0 1 0 0,1-1-1 0 0,-1 0 0 0 0,0-1 0 0 0,0 0 0 0 0,0-1 0 0 0,0 0 0 0 0,0 0 0 0 0,-1-1 1 0 0,0 0-1 0 0,2-2-106 0 0,15-5 164 0 0,24-8-56 0 0,0-3 0 0 0,-1-1-1 0 0,-2-3 1 0 0,-1-2 0 0 0,-1-2-1 0 0,-1-1 1 0 0,-2-3 0 0 0,-1-1-1 0 0,-2-2 1 0 0,-2-2 0 0 0,-1-2-1 0 0,-2 0 1 0 0,-3-3 0 0 0,-1 0-1 0 0,16-36-107 0 0,-4-40 444 0 0,-42 120-462 0 0,0 1-27 0 0,0 0 16 0 0,-25 3-129 0 0,-88 106-3516 0 0,93-86 2717 0 0</inkml:trace>
  <inkml:trace contextRef="#ctx0" brushRef="#br0" timeOffset="3034.473">2312 52 1496 0 0,'-25'2'464'0'0,"-3"3"-228"0"0,-1 6 108 0 0,4 8-100 0 0,-5-4-132 0 0,2 6 28 0 0,5 1-136 0 0,3 5-28 0 0,1-1-100 0 0,3 4-124 0 0,1 4-168 0 0,3-4-808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0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717 116 856 0 0,'3'-3'565'0'0,"9"-8"-100"0"0,-9 8-116 0 0,-3 3-30 0 0,0 0 53 0 0,24-6 565 0 0,20-42 2761 0 0,-78 114-2779 0 0,-10-2-708 0 0,-3-1 0 0 0,-2-3 1 0 0,-3-2-1 0 0,-53 46-211 0 0,-275 265-372 0 0,296-312-4310 0 0,81-60 3211 0 0,-1-8-113 0 0</inkml:trace>
  <inkml:trace contextRef="#ctx0" brushRef="#br0" timeOffset="323.917">749 1 1008 0 0,'104'167'3357'0'0,"-71"-97"-2666"0"0,15 11-339 0 0,4-2 0 0 0,3-3 0 0 0,3-2 0 0 0,3-2 0 0 0,4-3 0 0 0,11 4-352 0 0,-36-19-3564 0 0,-39-43 2156 0 0</inkml:trace>
  <inkml:trace contextRef="#ctx0" brushRef="#br0" timeOffset="634.43">351 616 1772 0 0,'-10'1'911'0'0,"-17"2"2465"0"0,39 3-600 0 0,301-12-1342 0 0,-212-3-1840 0 0,219-17-5989 0 0,-277 20 4927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182 175 1544 0 0,'-28'-26'3781'0'0,"-22"48"-2497"0"0,35 3-1054 0 0,2 1 1 0 0,0 0-1 0 0,1 1 0 0 0,2 0 1 0 0,0 0-1 0 0,2 1 1 0 0,2 1-1 0 0,0-1 1 0 0,2 1-1 0 0,1 0 1 0 0,1 0-1 0 0,1 7-230 0 0,0-19 117 0 0,1-1 0 0 0,1 1-1 0 0,0 0 1 0 0,1-1 0 0 0,0 1-1 0 0,2-1 1 0 0,0 1 0 0 0,1-1-1 0 0,0 0 1 0 0,1-1 0 0 0,5 8-117 0 0,-6-13 77 0 0,0 1-1 0 0,1-1 1 0 0,0 0 0 0 0,1 0 0 0 0,0-1 0 0 0,0 0 0 0 0,1 0 0 0 0,0 0-1 0 0,1-1 1 0 0,0-1 0 0 0,0 1 0 0 0,1-2 0 0 0,0 1 0 0 0,0-1 0 0 0,0-1-1 0 0,1 1 1 0 0,0-2 0 0 0,0 0 0 0 0,0 0 0 0 0,0-1 0 0 0,1 0 0 0 0,-1-1-1 0 0,1 0 1 0 0,0-1 0 0 0,-1-1 0 0 0,1 1 0 0 0,0-2 0 0 0,0 0 0 0 0,7-1-77 0 0,-2-3-42 0 0,0-1 0 0 0,-1 0 0 0 0,1-1 1 0 0,-1 0-1 0 0,-1-2 0 0 0,0 0 1 0 0,0-1-1 0 0,-1 0 0 0 0,0-1 1 0 0,0 0-1 0 0,-1-1 0 0 0,-1-1 1 0 0,0 0-1 0 0,-1-1 0 0 0,0 0 1 0 0,-1-1-1 0 0,-1 0 0 0 0,0 0 0 0 0,-1-1 1 0 0,-1 0-1 0 0,1-4 42 0 0,2-6-127 0 0,-1 0 1 0 0,-1 0-1 0 0,-1-1 0 0 0,-1 0 1 0 0,-1 0-1 0 0,-2-1 0 0 0,-1 1 1 0 0,-1-1-1 0 0,-1 1 0 0 0,-2-1 1 0 0,0 1-1 0 0,-2-1 0 0 0,-4-12 127 0 0,2 24 12 0 0,0 1-1 0 0,-1 0 1 0 0,-1 1 0 0 0,0 0-1 0 0,-1 0 1 0 0,-1 0-1 0 0,0 1 1 0 0,0 1-1 0 0,-1 0 1 0 0,-1 0-1 0 0,0 1 1 0 0,-1 1 0 0 0,0 0-1 0 0,0 1 1 0 0,-1 0-1 0 0,0 1 1 0 0,-1 0-1 0 0,0 1 1 0 0,0 1 0 0 0,-1 0-1 0 0,1 2 1 0 0,-1-1-1 0 0,0 2 1 0 0,0 0-1 0 0,-1 1 1 0 0,1 1 0 0 0,0 0-1 0 0,-1 1 1 0 0,-6 1-12 0 0,14-1 31 0 0,1 0 1 0 0,-1 0 0 0 0,1 0 0 0 0,0 1-1 0 0,-1 0 1 0 0,1 1 0 0 0,-1 0 0 0 0,1 0-1 0 0,0 1 1 0 0,0 0 0 0 0,1 0 0 0 0,-1 1-1 0 0,0 0 1 0 0,1 0 0 0 0,0 1 0 0 0,0 0-1 0 0,0 0 1 0 0,1 1 0 0 0,0 0 0 0 0,0 0-1 0 0,0 0 1 0 0,1 1 0 0 0,0 0 0 0 0,0 0-1 0 0,1 0 1 0 0,-1 0 0 0 0,2 1 0 0 0,-1 0-1 0 0,1 0 1 0 0,0 0 0 0 0,1 0 0 0 0,0 0-1 0 0,0 0 1 0 0,1 1 0 0 0,0-1 0 0 0,0 1-1 0 0,1 2-31 0 0,4 6 19 0 0,2 0 0 0 0,0 0-1 0 0,0-1 1 0 0,2 0-1 0 0,0 0 1 0 0,0-1-1 0 0,2 0 1 0 0,0 0-1 0 0,0-1 1 0 0,2-1-1 0 0,0 0 1 0 0,0 0 0 0 0,1-1-1 0 0,0-1 1 0 0,1 0-1 0 0,1-1 1 0 0,-1 0-1 0 0,2-1 1 0 0,11 4-19 0 0,18 9-481 0 0,1-2 0 0 0,0-2-1 0 0,2-2 1 0 0,0-2 0 0 0,1-2 0 0 0,28 2 481 0 0,-46-8-986 0 0,0-2 1 0 0,1-2-1 0 0,-1 0 0 0 0,1-2 0 0 0,-1-2 1 0 0,23-3 985 0 0,37-15-1346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15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389 560 944 0 0,'0'0'533'0'0,"3"-3"23"0"0,9-8-75 0 0,-9 8-105 0 0,-3 3 4 0 0,0 0 70 0 0,0 0-17 0 0,0 0-72 0 0,0 0-69 0 0,1-18 34 0 0,-6 15-286 0 0,0 1 0 0 0,-1-1 0 0 0,1 1 0 0 0,0 0 0 0 0,-1 1-1 0 0,1-1 1 0 0,-1 1 0 0 0,0 0 0 0 0,1 0 0 0 0,-1 1 0 0 0,0 0-1 0 0,1 0 1 0 0,-1 0 0 0 0,0 1 0 0 0,1-1 0 0 0,-1 2 0 0 0,0-1-1 0 0,1 0 1 0 0,-1 1 0 0 0,1 0 0 0 0,0 0 0 0 0,-2 2-40 0 0,6-4 1 0 0,-18 3 44 0 0,1 1 1 0 0,-1 1-1 0 0,1 1 1 0 0,0 0-1 0 0,1 2 1 0 0,-1 0-1 0 0,2 0 1 0 0,-1 2 0 0 0,1 0-1 0 0,0 1 1 0 0,1 0-1 0 0,1 2 1 0 0,0-1-1 0 0,0 2 1 0 0,-7 10-46 0 0,20-22 18 0 0,0 0 0 0 0,0 0 0 0 0,0 0 0 0 0,0 0 1 0 0,0 0-1 0 0,0 0 0 0 0,1 1 0 0 0,-1-1 0 0 0,1 0 0 0 0,0 0 1 0 0,0 1-1 0 0,0-1 0 0 0,0 0 0 0 0,0 1 0 0 0,0-1 1 0 0,0 0-1 0 0,1 0 0 0 0,-1 1 0 0 0,1-1 0 0 0,0 0 0 0 0,-1 0 1 0 0,1 0-1 0 0,0 0 0 0 0,0 0 0 0 0,1 0 0 0 0,-1 0 1 0 0,0 0-1 0 0,1 0 0 0 0,-1 0 0 0 0,1-1 0 0 0,-1 1 0 0 0,1-1 1 0 0,0 1-1 0 0,0-1 0 0 0,0 0 0 0 0,0 1 0 0 0,0-1 1 0 0,0 0-1 0 0,0 0 0 0 0,1 0-18 0 0,93 28 363 0 0,-55-26-484 0 0,-1-1 1 0 0,1-3 0 0 0,-1-1 0 0 0,0-2 0 0 0,0-2-1 0 0,38-10 121 0 0,-60 13-206 0 0,0-1 0 0 0,-1-1 0 0 0,1-1 0 0 0,-2 0 1 0 0,1-1-1 0 0,-1-1 0 0 0,0 0 0 0 0,0-1 0 0 0,-1-1 0 0 0,0 0 0 0 0,10-10 206 0 0,-12 0-470 0 0,-8 1 0 0 0</inkml:trace>
  <inkml:trace contextRef="#ctx0" brushRef="#br0" timeOffset="369.693">558 522 2992 0 0,'-29'-11'405'0'0,"0"2"-1"0"0,0 1 1 0 0,0 1 0 0 0,-1 2-1 0 0,0 1 1 0 0,0 1 0 0 0,-16 1-405 0 0,99-4 11 0 0,0-3 1 0 0,0-2 0 0 0,-1-2 0 0 0,-1-2 0 0 0,0-3-12 0 0,1 2-147 0 0,24-6-351 0 0,-1-4 1 0 0,-1-2-1 0 0,-2-4 1 0 0,9-8 497 0 0,-74 37 1 0 0,0 0-1 0 0,-1-1 1 0 0,1 0 0 0 0,-1 0-1 0 0,0 0 1 0 0,0-1-1 0 0,0 0 1 0 0,-1 0 0 0 0,1 0-1 0 0,-1-1 1 0 0,0 0 0 0 0,-1 0-1 0 0,0 0 1 0 0,0 0 0 0 0,0-1-1 0 0,-1 1 1 0 0,1-1-1 0 0,-2 0 1 0 0,1 0 0 0 0,-1 0-1 0 0,0-1 1 0 0,0 1 0 0 0,0-8-1 0 0,-5 9 155 0 0,-1 0 1 0 0,0 0 0 0 0,0 0-1 0 0,0 0 1 0 0,-1 0 0 0 0,1 1 0 0 0,-1 0-1 0 0,0 0 1 0 0,-1 0 0 0 0,0 1-1 0 0,1 0 1 0 0,-1 0 0 0 0,0 0-1 0 0,-1 1 1 0 0,1 0 0 0 0,-1 0-1 0 0,1 0 1 0 0,-1 1 0 0 0,0 0 0 0 0,0 0-1 0 0,0 1 1 0 0,0 0 0 0 0,0 0-1 0 0,0 1 1 0 0,-1 0 0 0 0,1 0-1 0 0,-2 1-155 0 0,2 1 72 0 0,0 0-1 0 0,0 1 0 0 0,0 0 0 0 0,1 0 0 0 0,0 0 0 0 0,-1 1 0 0 0,1 0 0 0 0,0 0 0 0 0,1 1 0 0 0,-1-1 1 0 0,1 1-1 0 0,0 1 0 0 0,0-1 0 0 0,1 1 0 0 0,-1-1 0 0 0,1 1 0 0 0,1 1 0 0 0,-1-1 0 0 0,1 0 1 0 0,-1 2-72 0 0,-7 20 133 0 0,0 0 1 0 0,2 1-1 0 0,1 0 1 0 0,1 0 0 0 0,2 1-1 0 0,0 0 1 0 0,2 0-1 0 0,2 0 1 0 0,1 0 0 0 0,2 15-134 0 0,5 53 254 0 0,5-2 1 0 0,4 1 0 0 0,4-2-1 0 0,18 44-254 0 0,-1 7 164 0 0,-13-32-251 0 0,8 31-984 0 0,-3-51-4479 0 0,-31-107 2822 0 0,-3-7 1386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2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8 364 1664 0 0,'-2'-4'156'0'0,"1"0"0"0"0,0 1 0 0 0,0-1 1 0 0,0 0-1 0 0,0 0 0 0 0,1 0 0 0 0,0 0 0 0 0,-1 0 0 0 0,1 0 0 0 0,1 0 0 0 0,-1 0 1 0 0,1 0-1 0 0,-1 0 0 0 0,1 0 0 0 0,0 0 0 0 0,1 1 0 0 0,-1-1 0 0 0,1 0 0 0 0,-1 1 0 0 0,1-1 1 0 0,0 1-1 0 0,0-1 0 0 0,1 1 0 0 0,-1 0 0 0 0,1 0 0 0 0,-1 0 0 0 0,1 0 0 0 0,0 1 0 0 0,0-1 1 0 0,1 1-1 0 0,-1-1 0 0 0,0 1 0 0 0,1 0 0 0 0,-1 0-156 0 0,4 4 32 0 0,0 0-1 0 0,-1 1 1 0 0,1 0 0 0 0,-1-1-1 0 0,0 2 1 0 0,0-1-1 0 0,0 1 1 0 0,-1 0 0 0 0,1 0-1 0 0,-1 1 1 0 0,0-1 0 0 0,0 1-1 0 0,0 0 1 0 0,-1 1 0 0 0,0-1-1 0 0,0 1 1 0 0,0 0-1 0 0,-1 0 1 0 0,0 0 0 0 0,0 0-1 0 0,0 1 1 0 0,0 2-32 0 0,20 29 62 0 0,-14-21 135 0 0,-1 0 0 0 0,0 1 1 0 0,-1 0-1 0 0,-1 0 0 0 0,0 0 0 0 0,-2 1 0 0 0,0 0 1 0 0,-1 0-1 0 0,-1 0 0 0 0,0 0 0 0 0,-2 0 0 0 0,-1 13-197 0 0,36-148 1154 0 0,78-135-1046 0 0,-111 246-134 0 0,1 1 0 0 0,-1 0 0 0 0,1 0 0 0 0,0 0 0 0 0,0 0 0 0 0,0 1 0 0 0,0-1 0 0 0,0 1 0 0 0,1 0 0 0 0,0 0 0 0 0,0 0 0 0 0,0 0 0 0 0,0 1 0 0 0,0-1 0 0 0,0 1 0 0 0,1 0 0 0 0,-1 0 0 0 0,0 1 0 0 0,1-1 0 0 0,0 1 0 0 0,-1 0-1 0 0,1 0 1 0 0,0 1 0 0 0,0 0 0 0 0,-1-1 0 0 0,1 2 0 0 0,0-1 0 0 0,0 0 0 0 0,0 1 0 0 0,-1 0 0 0 0,1 0 0 0 0,0 0 0 0 0,-1 1 0 0 0,1 0 26 0 0,10 8-20 0 0,-1 1 0 0 0,0 0 0 0 0,-1 1 0 0 0,0 0 0 0 0,-1 1 0 0 0,0 1-1 0 0,-1 0 1 0 0,0 0 0 0 0,-2 1 0 0 0,0 1 0 0 0,0-1 0 0 0,-1 1 0 0 0,-1 1 0 0 0,-1 0 0 0 0,0-1 0 0 0,-2 2 0 0 0,0-1 0 0 0,1 11 20 0 0,-2 53 1002 0 0,-3-80-882 0 0,-15 5 203 0 0,10-24-359 0 0,0-1 0 0 0,2 1 0 0 0,0-1 0 0 0,1 0 0 0 0,0 0 0 0 0,2-1 0 0 0,0 1 0 0 0,1 0 0 0 0,2 0 0 0 0,-1 0 0 0 0,2 0 0 0 0,1 1 0 0 0,0-1 0 0 0,1 1 0 0 0,1 0 0 0 0,1 1 0 0 0,0 0 0 0 0,1 0 0 0 0,1 1 0 0 0,1 0 0 0 0,0 0 0 0 0,1 1 0 0 0,1 1 0 0 0,0 0 0 0 0,1 1 0 0 0,0 0 0 0 0,1 1 36 0 0,-12 9-15 0 0,0 1 0 0 0,0 0-1 0 0,0 0 1 0 0,1 0 0 0 0,-1 0 0 0 0,1 0 0 0 0,-1 1 0 0 0,1-1-1 0 0,-1 1 1 0 0,1 0 0 0 0,0 0 0 0 0,0 1 0 0 0,-1-1 0 0 0,1 1-1 0 0,0-1 1 0 0,0 1 0 0 0,0 1 0 0 0,0-1 0 0 0,0 0 0 0 0,-1 1-1 0 0,1 0 1 0 0,0 0 0 0 0,0 0 0 0 0,-1 0 0 0 0,1 0 0 0 0,-1 1-1 0 0,1 0 1 0 0,-1 0 0 0 0,0 0 0 0 0,1 0 0 0 0,-1 0 0 0 0,0 1-1 0 0,-1-1 1 0 0,1 1 0 0 0,0 0 0 0 0,-1 0 0 0 0,1 0 0 0 0,1 3 15 0 0,60 134-495 0 0,-52-75 374 0 0,-9-38-45 0 0,1-1-1 0 0,1 1 1 0 0,1-1 0 0 0,1-1-1 0 0,1 1 1 0 0,2-1-1 0 0,0-1 1 0 0,2 1 0 0 0,1-2-1 0 0,0 0 1 0 0,10 11 166 0 0,60 3-4487 0 0,-56-33 3095 0 0</inkml:trace>
  <inkml:trace contextRef="#ctx0" brushRef="#br0" timeOffset="466.777">1658 339 1076 0 0,'-4'-4'140'0'0,"-1"0"0"0"0,1 0 0 0 0,-1 1 0 0 0,0-1 0 0 0,1 1 0 0 0,-1 0 0 0 0,-1 1 1 0 0,1-1-1 0 0,0 1 0 0 0,-1 0 0 0 0,1 1 0 0 0,-1-1 0 0 0,1 1 0 0 0,-1 0 0 0 0,0 0 0 0 0,0 1 0 0 0,1-1 0 0 0,-1 1 0 0 0,0 1 0 0 0,0-1 0 0 0,1 1 0 0 0,-1 0 0 0 0,0 0 0 0 0,1 1 0 0 0,-1 0 0 0 0,1 0 0 0 0,-1 0 1 0 0,1 0-1 0 0,0 1 0 0 0,0 0 0 0 0,0 0 0 0 0,0 1-140 0 0,-10 5 212 0 0,0 1 0 0 0,0 1 0 0 0,1 1 0 0 0,1 0 1 0 0,0 0-1 0 0,0 1 0 0 0,1 1 0 0 0,1 0 0 0 0,-8 14-212 0 0,-15 64 1277 0 0,36-89-1267 0 0,0-1 0 0 0,-1 1-1 0 0,1-1 1 0 0,1 0 0 0 0,-1 0 0 0 0,0 0-1 0 0,0 0 1 0 0,1 0 0 0 0,-1-1 0 0 0,1 1-1 0 0,-1-1 1 0 0,1 0 0 0 0,0 1 0 0 0,0-1-1 0 0,-1 0 1 0 0,1-1 0 0 0,0 1 0 0 0,0 0-1 0 0,0-1 1 0 0,0 0 0 0 0,0 1 0 0 0,0-1-1 0 0,0 0 1 0 0,0-1 0 0 0,0 1 0 0 0,0 0-1 0 0,0-1 1 0 0,2 0-10 0 0,1 1 13 0 0,9-3-68 0 0,0 0 0 0 0,0 0 0 0 0,0-2 0 0 0,0 0 0 0 0,-1 0 0 0 0,0-1 0 0 0,0-1 0 0 0,-1-1 0 0 0,0 0-1 0 0,0 0 1 0 0,-1-1 0 0 0,0-1 0 0 0,0 0 0 0 0,-1 0 0 0 0,0-2 0 0 0,-1 1 0 0 0,-1-1 0 0 0,0 0 0 0 0,0-1 0 0 0,2-5 55 0 0,23-63 507 0 0,-22 84-460 0 0,75 87-54 0 0,7 8-1044 0 0,-17-55-2693 0 0,-53-37 2267 0 0</inkml:trace>
  <inkml:trace contextRef="#ctx0" brushRef="#br0" timeOffset="746.826">2490 122 1160 0 0,'-172'222'5959'0'0,"123"-138"-5094"0"0,-51 67-112 0 0,9-84-4026 0 0,59-62 468 0 0,29-5 1362 0 0</inkml:trace>
  <inkml:trace contextRef="#ctx0" brushRef="#br0" timeOffset="1014.781">1974 267 1592 0 0,'23'-26'4266'0'0,"27"39"-2977"0"0,-47-11-1292 0 0,218 129 1348 0 0,-173-98-1956 0 0,1-2 0 0 0,1-2 0 0 0,2-3 0 0 0,43 16 611 0 0,-26-26-2699 0 0,-36-11 1369 0 0</inkml:trace>
  <inkml:trace contextRef="#ctx0" brushRef="#br0" timeOffset="1170.88">2906 260 1236 0 0,'-2'-27'4408'0'0,"-7"37"-1154"0"0,-1 228-3017 0 0,11-160-3074 0 0,-12-25 62 0 0,1-41 1416 0 0</inkml:trace>
  <inkml:trace contextRef="#ctx0" brushRef="#br0" timeOffset="1356.062">2797 75 1336 0 0,'16'-69'9799'0'0,"-16"68"-9332"0"0,0 1-213 0 0,0 0-202 0 0,3-5-1029 0 0,9 7-4013 0 0,-6 8 1979 0 0,-5-5 1549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1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263 218 1724 0 0,'6'-26'3550'0'0,"28"-9"-2553"0"0,-28 19 518 0 0,1 2 288 0 0,-5 38-1514 0 0,24 327-195 0 0,32-24-1639 0 0,-58-325 1418 0 0,0 1 0 0 0,0-1 0 0 0,-1 0-1 0 0,1 0 1 0 0,0 0 0 0 0,-1 0 0 0 0,1 0 0 0 0,-1 0 0 0 0,0 0 0 0 0,0 0 0 0 0,0 0 0 0 0,0 0 0 0 0,0-1 0 0 0,0 1-1 0 0,0 0 1 0 0,0 0 0 0 0,-1-1 0 0 0,1 1 0 0 0,-1-1 0 0 0,1 0 0 0 0,-1 1 0 0 0,0-1 0 0 0,1 0 0 0 0,-1 0 0 0 0,0 0 0 0 0,0 0-1 0 0,0 0 1 0 0,0 0 0 0 0,0 0 0 0 0,0-1 0 0 0,0 1 0 0 0,0-1 0 0 0,0 0 0 0 0,0 1 0 0 0,0-1 0 0 0,0 0 0 0 0,0 0 0 0 0,0 0-1 0 0,0 0 1 0 0,-1-1 0 0 0,0 1 127 0 0,-17-11-1528 0 0</inkml:trace>
  <inkml:trace contextRef="#ctx0" brushRef="#br0" timeOffset="1224.3">12 453 1436 0 0,'-11'-5'3269'0'0,"35"-7"-2412"0"0,40-10-508 0 0,396-99 1019 0 0,-451 118-1349 0 0,0 1 0 0 0,0-2 0 0 0,0 1-1 0 0,-1-1 1 0 0,0-1 0 0 0,1 1 0 0 0,-2-1-1 0 0,1-1 1 0 0,0 0 0 0 0,-1 0 0 0 0,0 0 0 0 0,-1-1-1 0 0,1 0 1 0 0,-1 0 0 0 0,-1 0 0 0 0,1-1-1 0 0,-1 0 1 0 0,0 0 0 0 0,-1-1 0 0 0,0 0-19 0 0,22-58 470 0 0,-25 66-470 0 0,-1 1-28 0 0,0 0 55 0 0,0 0-20 0 0,-9 110-190 0 0,9 273 1042 0 0,12-210-554 0 0,-12-164-326 0 0,0 31 520 0 0,4-50-325 0 0,60-249-1167 0 0,-63 258 967 0 0,0 0 0 0 0,1 0-1 0 0,-1 0 1 0 0,0 0-1 0 0,0 1 1 0 0,1-1-1 0 0,-1 0 1 0 0,0 1-1 0 0,1-1 1 0 0,-1 1-1 0 0,1-1 1 0 0,-1 1 0 0 0,1 0-1 0 0,-1-1 1 0 0,1 1-1 0 0,-1 0 1 0 0,1 0-1 0 0,-1 0 1 0 0,1 0-1 0 0,-1 0 1 0 0,1 1-1 0 0,-1-1 1 0 0,1 0-1 0 0,-1 1 1 0 0,0-1 0 0 0,1 1-1 0 0,-1-1 1 0 0,1 1-1 0 0,-1 0 1 0 0,0 0-1 0 0,0-1 1 0 0,1 1-1 0 0,-1 0 1 0 0,0 0-1 0 0,0 0 1 0 0,0 0 0 0 0,0 1-1 0 0,0-1 1 0 0,0 0-1 0 0,0 0 1 0 0,-1 1-1 0 0,1-1 1 0 0,0 0-1 0 0,-1 1 1 0 0,1 0 26 0 0,4 2 15 0 0,66 73-360 0 0,-62-65 307 0 0,0 0 1 0 0,1 0-1 0 0,1-1 1 0 0,-1-1-1 0 0,2 0 1 0 0,-1 0-1 0 0,1-1 1 0 0,1-1-1 0 0,0 0 1 0 0,0 0-1 0 0,0-2 1 0 0,13 6 37 0 0,-3-7-79 0 0,0 0 1 0 0,0-1 0 0 0,1-2 0 0 0,-1 0 0 0 0,1-1 0 0 0,-1-2 0 0 0,1 0-1 0 0,-1-2 1 0 0,0 0 0 0 0,1-2 0 0 0,-2 0 0 0 0,1-1 0 0 0,-1-2 0 0 0,0 0 0 0 0,17-10 78 0 0,-29 13-74 0 0,-1-1 1 0 0,0 0 0 0 0,0-1 0 0 0,-1 1-1 0 0,0-2 1 0 0,0 1 0 0 0,-1-1 0 0 0,0 0 0 0 0,0-1-1 0 0,-1 0 1 0 0,0 0 0 0 0,0 0 0 0 0,-1-1-1 0 0,0 1 1 0 0,-1-1 0 0 0,0 0 0 0 0,1-6 73 0 0,-6 12 4 0 0,-1 0 0 0 0,1 0 0 0 0,-1 1 1 0 0,0-1-1 0 0,0 0 0 0 0,0 1 0 0 0,0 0 1 0 0,-1-1-1 0 0,0 1 0 0 0,1 0 0 0 0,-1 0 1 0 0,0 1-1 0 0,0-1 0 0 0,-1 0 0 0 0,1 1 1 0 0,0 0-1 0 0,-1 0 0 0 0,1 0 0 0 0,-1 0 0 0 0,0 1 1 0 0,0-1-1 0 0,0 1 0 0 0,0 0 0 0 0,0 0 1 0 0,0 0-1 0 0,0 1 0 0 0,0-1 0 0 0,0 1 1 0 0,0 0-1 0 0,0 0 0 0 0,0 1 0 0 0,0-1 1 0 0,0 1-1 0 0,-4 1-4 0 0,-3-1 32 0 0,1 1 0 0 0,0 0 0 0 0,-1 1 0 0 0,1 0 0 0 0,0 1 0 0 0,0 0 0 0 0,1 1 0 0 0,-1 0 0 0 0,1 0 0 0 0,0 1 1 0 0,0 0-1 0 0,1 0 0 0 0,-1 1 0 0 0,2 0 0 0 0,-1 1 0 0 0,1 0 0 0 0,0 0 0 0 0,1 0 0 0 0,-1 1 0 0 0,2 0 0 0 0,-1 0 0 0 0,1 1 0 0 0,1-1 0 0 0,0 1 1 0 0,0 0-1 0 0,1 0 0 0 0,0 1 0 0 0,1-1 0 0 0,-1 6-32 0 0,3-13 15 0 0,-1 1 0 0 0,1-1 0 0 0,0 1 0 0 0,0 0 0 0 0,1-1 1 0 0,-1 1-1 0 0,1-1 0 0 0,-1 0 0 0 0,1 1 0 0 0,0-1 0 0 0,0 1 0 0 0,1-1 1 0 0,-1 0-1 0 0,1 0 0 0 0,0 0 0 0 0,-1 0 0 0 0,1 0 0 0 0,0 0 0 0 0,1 0 0 0 0,-1-1 1 0 0,1 1-1 0 0,-1-1 0 0 0,1 0 0 0 0,0 1 0 0 0,-1-1 0 0 0,1 0 0 0 0,0-1 1 0 0,0 1-1 0 0,1 0 0 0 0,-1-1 0 0 0,0 0 0 0 0,1 0 0 0 0,-1 0 0 0 0,0 0 0 0 0,1 0 1 0 0,-1-1-1 0 0,1 0 0 0 0,-1 1 0 0 0,1-1 0 0 0,2-1-15 0 0,143-17-270 0 0,-139 15 208 0 0,0-1 1 0 0,0-1 0 0 0,0 0 0 0 0,0 0-1 0 0,-1-1 1 0 0,1 0 0 0 0,-1 0 0 0 0,-1-1-1 0 0,0 0 1 0 0,0-1 0 0 0,0 0 0 0 0,-1 0 0 0 0,0 0-1 0 0,0-1 1 0 0,-1 0 0 0 0,0-1 0 0 0,-1 0-1 0 0,0 0 62 0 0,10-31 146 0 0,-15 40-146 0 0,0 1 27 0 0,0 0 8 0 0,0 0 1 0 0,-37 6 48 0 0,34 0-60 0 0,1 0-1 0 0,-1 0 0 0 0,1 1 0 0 0,0-1 0 0 0,0 0 0 0 0,1 1 0 0 0,0-1 0 0 0,0 1 0 0 0,0 0 0 0 0,1-1 0 0 0,0 1 0 0 0,0 0 1 0 0,1-1-1 0 0,0 1 0 0 0,0-1 0 0 0,0 1 0 0 0,1-1 0 0 0,0 1 0 0 0,0-1 0 0 0,1 0 0 0 0,0 0 0 0 0,0 0 0 0 0,0 0 1 0 0,1-1-1 0 0,-1 1 0 0 0,2-1 0 0 0,-1 0 0 0 0,0 0 0 0 0,1 0 0 0 0,0-1 0 0 0,0 0 0 0 0,0 0 0 0 0,1 0 0 0 0,-1 0 0 0 0,1-1 1 0 0,0 0-1 0 0,0 0 0 0 0,0-1 0 0 0,0 1 0 0 0,3-1-23 0 0,2 0-106 0 0,0 0 0 0 0,0-1 1 0 0,0 0-1 0 0,0-1 0 0 0,0 0 1 0 0,0-1-1 0 0,0 0 0 0 0,0-1 1 0 0,0 0-1 0 0,-1-1 0 0 0,1 0 1 0 0,-1 0-1 0 0,1-2 0 0 0,-1 1 0 0 0,-1-1 1 0 0,1 0-1 0 0,0-1 0 0 0,-1 0 1 0 0,0-1-1 0 0,-1 0 0 0 0,0 0 1 0 0,0-1-1 0 0,0 0 0 0 0,-1 0 1 0 0,0-1-1 0 0,0 0 0 0 0,-1 0 0 0 0,-1 0 1 0 0,1-1-1 0 0,-2 0 0 0 0,1 0 1 0 0,-1 0-1 0 0,-1-1 0 0 0,0 1 1 0 0,0-1-1 0 0,-1 0 0 0 0,0 0 1 0 0,-1 0-1 0 0,0 0 0 0 0,-1-2 106 0 0,5-31-738 0 0</inkml:trace>
  <inkml:trace contextRef="#ctx0" brushRef="#br0" timeOffset="1487.794">2043 290 1060 0 0,'-30'-226'3465'0'0,"19"162"311"0"0,18 124-2549 0 0,70 224-186 0 0,-54-215-1683 0 0,-2 2-1 0 0,-4 1 0 0 0,-2 0 1 0 0,-4 4 642 0 0,-33 35-5447 0 0,12-96 4163 0 0</inkml:trace>
  <inkml:trace contextRef="#ctx0" brushRef="#br0" timeOffset="1754.81">1970 610 2064 0 0,'11'-18'1060'0'0,"-1"1"-184"0"0,6-3-76 0 0,2 7-119 0 0,0-2-137 0 0,3 1-152 0 0,2 6-276 0 0,7 0-92 0 0,2 3 4 0 0,6-2-620 0 0,-4 5-805 0 0,6-1 73 0 0,0 0 16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2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38 332 1556 0 0,'-3'-21'2402'0'0,"-32"-34"-115"0"0,64 87-1804 0 0,-2 10-259 0 0,-2 2 0 0 0,-2 0 1 0 0,-2 2-1 0 0,-2 0 0 0 0,-2 1 0 0 0,5 23-224 0 0,-29-187 1663 0 0,27 10-1752 0 0,-16 91 67 0 0,-3 3-17 0 0,2 0 0 0 0,-1-1 0 0 0,2 1 0 0 0,0 0 0 0 0,0 1 0 0 0,1-1-1 0 0,1 1 1 0 0,0 0 0 0 0,1 0 0 0 0,0 1 0 0 0,0 0 0 0 0,1 0 0 0 0,1 1 0 0 0,0 0 0 0 0,0 0-1 0 0,3-1 40 0 0,-9 12-19 0 0,0-1-1 0 0,0 1 1 0 0,1-1-1 0 0,-1 1 1 0 0,0 0-1 0 0,0 0 0 0 0,0 0 1 0 0,0 1-1 0 0,0-1 1 0 0,0 1-1 0 0,0 0 0 0 0,-1-1 1 0 0,1 1-1 0 0,-1 0 1 0 0,1 1-1 0 0,-1-1 0 0 0,0 0 1 0 0,0 1-1 0 0,0-1 1 0 0,0 1-1 0 0,0 0 0 0 0,0 0 1 0 0,-1-1-1 0 0,1 1 1 0 0,-1 0-1 0 0,0 0 0 0 0,0 1 1 0 0,0 1 19 0 0,5 5-50 0 0,43 157-234 0 0,-41-122 406 0 0,-6 21 318 0 0,-2-65-384 0 0,-8 3 54 0 0,1-15-258 0 0,31-96-240 0 0,38-50-205 0 0,-7 60-96 0 0,-21 145 171 0 0,-26-30 455 0 0,1 0 0 0 0,1 0 0 0 0,1-2-1 0 0,0 1 1 0 0,1-1 0 0 0,0-1 0 0 0,2 0 0 0 0,0-1-1 0 0,0 0 1 0 0,1-1 0 0 0,1-1 0 0 0,0-1-1 0 0,1 0 1 0 0,0-1 0 0 0,0 0 0 0 0,1-2 0 0 0,0 0-1 0 0,1-1 1 0 0,0-1 0 0 0,0 0 0 0 0,0-2-1 0 0,7 1 64 0 0,87 3-2449 0 0,-87-8 1560 0 0</inkml:trace>
  <inkml:trace contextRef="#ctx0" brushRef="#br0" timeOffset="249.996">1275 314 1128 0 0,'-1'-4'225'0'0,"-1"-1"-1"0"0,1 1 1 0 0,-1 0-1 0 0,0 0 1 0 0,0 0-1 0 0,0 0 1 0 0,-1 0 0 0 0,1 0-1 0 0,-1 1 1 0 0,0-1-1 0 0,0 1 1 0 0,0 0-1 0 0,-1 0 1 0 0,1 0 0 0 0,-1 0-1 0 0,0 0 1 0 0,0 1-1 0 0,0 0 1 0 0,0 0-1 0 0,0 0 1 0 0,-3-1-225 0 0,6 3 188 0 0,1 0 49 0 0,-3 2 7 0 0,-3 5-199 0 0,0 0 0 0 0,1 1 1 0 0,-1 0-1 0 0,2-1 1 0 0,-1 2-1 0 0,1-1 0 0 0,1 0 1 0 0,-1 1-1 0 0,1 0 1 0 0,1 0-1 0 0,0 0 0 0 0,0 0 1 0 0,1 0-1 0 0,0 0 0 0 0,0 1 1 0 0,1-1-1 0 0,0 0 1 0 0,1 0-1 0 0,0 1 0 0 0,0-1 1 0 0,1 0-1 0 0,1 0 1 0 0,-1 0-1 0 0,3 5-45 0 0,9 47-603 0 0,-6-17-3888 0 0,-6-38 2987 0 0</inkml:trace>
  <inkml:trace contextRef="#ctx0" brushRef="#br0" timeOffset="499.51">1099 54 2240 0 0,'0'-7'1188'0'0,"0"2"-184"0"0,0-1-164 0 0,0 1-63 0 0,0 0-105 0 0,0 1-96 0 0,0-1-52 0 0,2 2-112 0 0,-2 0-152 0 0,1-2-224 0 0,1 1-164 0 0,0 3 20 0 0,3 1-508 0 0,1 0-352 0 0,10 10 72 0 0,2-5-589 0 0,-6-2 113 0 0,-5-1 4 0 0</inkml:trace>
  <inkml:trace contextRef="#ctx0" brushRef="#br0" timeOffset="1275.254">1471 292 1228 0 0,'0'0'120'0'0,"1"0"-1"0"0,-1-1 0 0 0,1 1 1 0 0,0-1-1 0 0,-1 0 1 0 0,1 1-1 0 0,-1-1 1 0 0,1 1-1 0 0,-1-1 1 0 0,1 0-1 0 0,-1 1 0 0 0,0-1 1 0 0,1 0-1 0 0,-1 1 1 0 0,0-1-1 0 0,1 0 1 0 0,-1 0-1 0 0,0 0 1 0 0,0 1-1 0 0,0-1 0 0 0,0 0 1 0 0,0 0-1 0 0,0 1 1 0 0,0-1-1 0 0,0 0 1 0 0,0 0-1 0 0,0 0 1 0 0,0 1-1 0 0,0-1 0 0 0,-1 0 1 0 0,1 0-1 0 0,0 1 1 0 0,-1-1-1 0 0,1 0 1 0 0,0 0-1 0 0,-1 1 1 0 0,1-1-1 0 0,-1 1 0 0 0,1-1 1 0 0,-1 0-1 0 0,1 1 1 0 0,-1-1-1 0 0,0 1 1 0 0,1-1-1 0 0,-1 1 0 0 0,1-1 1 0 0,-1 1-1 0 0,0 0 1 0 0,0-1-1 0 0,1 1 1 0 0,-1 0-1 0 0,0-1 1 0 0,0 1-1 0 0,1 0 0 0 0,-1 0 1 0 0,0 0-1 0 0,0 0 1 0 0,1 0-1 0 0,-1 0 1 0 0,0 0-1 0 0,0 0 1 0 0,0 0-1 0 0,0 0-119 0 0,73-33 278 0 0,-70 33-272 0 0,3 4-7 0 0,2 3-5 0 0,0 1 1 0 0,0 0-1 0 0,-1 0 0 0 0,0 1 0 0 0,-1-1 0 0 0,0 1 0 0 0,0 0 1 0 0,-1 0-1 0 0,0 1 0 0 0,-1 0 0 0 0,0-1 0 0 0,0 1 1 0 0,-1 0-1 0 0,0 0 0 0 0,-1 0 0 0 0,0 1 0 0 0,-1-1 0 0 0,0 0 1 0 0,0 0-1 0 0,-1 0 0 0 0,-1 0 0 0 0,-1 5 6 0 0,-68 224 137 0 0,71-238-145 0 0,0 0 1 0 0,1 0-1 0 0,-1 0 0 0 0,0 0 1 0 0,1 0-1 0 0,-1 0 0 0 0,1 0 1 0 0,-1 0-1 0 0,1-1 1 0 0,-1 1-1 0 0,1 0 0 0 0,0 0 1 0 0,-1-1-1 0 0,1 1 0 0 0,0 0 1 0 0,0-1-1 0 0,-1 1 1 0 0,1 0-1 0 0,0-1 0 0 0,0 1 1 0 0,0-1-1 0 0,0 0 0 0 0,0 1 1 0 0,0-1-1 0 0,0 0 0 0 0,0 1 1 0 0,0-1-1 0 0,0 0 1 0 0,0 0-1 0 0,0 0 0 0 0,0 0 1 0 0,0 0-1 0 0,0 0 0 0 0,0 0 1 0 0,0 0-1 0 0,0 0 1 0 0,0-1-1 0 0,0 1 0 0 0,0 0 1 0 0,0-1-1 0 0,0 1 0 0 0,0-1 1 0 0,-1 1-1 0 0,1-1 1 0 0,0 1-1 0 0,0-1 8 0 0,41 3-210 0 0,-38 0 229 0 0,0 0 1 0 0,0 0-1 0 0,-1 0 1 0 0,1 1-1 0 0,0-1 0 0 0,-1 1 1 0 0,1 0-1 0 0,-1 0 0 0 0,0 0 1 0 0,0 0-1 0 0,0 1 1 0 0,-1-1-1 0 0,1 1 0 0 0,-1 0 1 0 0,0 0-1 0 0,0 0 1 0 0,0 0-1 0 0,0 0 0 0 0,-1 0 1 0 0,0 0-1 0 0,0 1 0 0 0,0-1 1 0 0,0 0-1 0 0,-1 1 1 0 0,1-1-1 0 0,-1 1 0 0 0,0-1 1 0 0,0 1-1 0 0,-1-1 0 0 0,0 0 1 0 0,0 5-20 0 0,-1 1 120 0 0,0 1 0 0 0,-1-1 0 0 0,0 0 1 0 0,-1 1-1 0 0,0-1 0 0 0,0-1 0 0 0,-1 1 1 0 0,0-1-1 0 0,-1 0 0 0 0,0 0 0 0 0,-1 0 0 0 0,0-1 1 0 0,0 0-121 0 0,-9 5 199 0 0,0-1 1 0 0,-1-1-1 0 0,-1 0 1 0 0,1-1 0 0 0,-2-1-1 0 0,1-1 1 0 0,-1-1-1 0 0,0 0 1 0 0,-1-1 0 0 0,1-2-1 0 0,-1 0 1 0 0,0 0-1 0 0,-1-2 1 0 0,-19 0-200 0 0,37-2-5 0 0,1 0 0 0 0,-1 0 0 0 0,0 0 0 0 0,1 0 0 0 0,-1-1 0 0 0,1 1 0 0 0,-1-1 0 0 0,1 0 0 0 0,-1 1 0 0 0,1-1 0 0 0,-1 0 0 0 0,1 0 0 0 0,0-1 0 0 0,-1 1 0 0 0,1 0 0 0 0,0-1 0 0 0,0 1 0 0 0,0-1 0 0 0,0 0 0 0 0,0 0 0 0 0,0 0 0 0 0,1 0 0 0 0,-1 0 0 0 0,1 0 0 0 0,-1 0 0 0 0,1 0 0 0 0,0-1 0 0 0,0 1 0 0 0,0 0 0 0 0,0-1 0 0 0,0 1-1 0 0,0-1 1 0 0,1 0 0 0 0,-1 1 0 0 0,1-1 0 0 0,0 1 0 0 0,0-1 0 0 0,0-1 5 0 0,27-105-1286 0 0,-2 70-90 0 0,2 1-1 0 0,2 1 1 0 0,1 2 0 0 0,2 1 0 0 0,1 1-1 0 0,2 2 1 0 0,28-20 1376 0 0,-24 20-1427 0 0</inkml:trace>
  <inkml:trace contextRef="#ctx0" brushRef="#br0" timeOffset="1835.202">1888 406 1268 0 0,'35'4'396'0'0,"0"-1"0"0"0,1-2 1 0 0,-1-1-1 0 0,0-2 0 0 0,0-1 0 0 0,0-2 0 0 0,-1-2 0 0 0,1 0 1 0 0,-1-3-1 0 0,9-4-396 0 0,16-28 180 0 0,-58 40-212 0 0,-5-2 48 0 0,-8-5 52 0 0,-1 1 0 0 0,0 1 0 0 0,0-1 0 0 0,-1 2 0 0 0,0 0 0 0 0,0 1 0 0 0,-1 0 0 0 0,1 1 0 0 0,-1 1 0 0 0,0 0 0 0 0,0 1 0 0 0,0 0-1 0 0,-1 2 1 0 0,1 0 0 0 0,0 0 0 0 0,-9 2-68 0 0,5 0 130 0 0,1 0-1 0 0,0 1 1 0 0,0 0-1 0 0,0 2 1 0 0,0 0-1 0 0,1 1 1 0 0,0 1-1 0 0,0 0 1 0 0,1 1-1 0 0,0 1 1 0 0,0 1-1 0 0,1 0 1 0 0,-2 2-130 0 0,12-7 50 0 0,-1 0 1 0 0,1 0-1 0 0,0 1 1 0 0,1 0-1 0 0,-1 0 1 0 0,1 0-1 0 0,0 0 1 0 0,1 1-1 0 0,-1-1 1 0 0,1 1-1 0 0,1 0 1 0 0,-1 0-1 0 0,1 0 1 0 0,0 0-1 0 0,1 1 1 0 0,0-1-1 0 0,0 0 1 0 0,0 1-1 0 0,1-1 1 0 0,0 1 0 0 0,1-1-1 0 0,0 0 1 0 0,0 1-1 0 0,0-1 1 0 0,1 0-1 0 0,0 0 1 0 0,0 0-1 0 0,1 0 1 0 0,0 0-1 0 0,0 0 1 0 0,1-1-1 0 0,0 1 1 0 0,0-1-1 0 0,0 0 1 0 0,1-1-1 0 0,0 1 1 0 0,0-1-1 0 0,0 1 1 0 0,1-2-1 0 0,-1 1 1 0 0,1 0-1 0 0,1-1 1 0 0,-1 0-1 0 0,0-1 1 0 0,1 0-1 0 0,1 1-50 0 0,4 1 10 0 0,-1-1 0 0 0,1 0 0 0 0,1 0 0 0 0,-1-1-1 0 0,0-1 1 0 0,1 0 0 0 0,-1-1 0 0 0,1 0 0 0 0,0-1 0 0 0,-1 0 0 0 0,1-1-1 0 0,0-1 1 0 0,-1 0 0 0 0,0 0 0 0 0,1-1 0 0 0,-1-1 0 0 0,0 0-1 0 0,0-1 1 0 0,-1 0 0 0 0,0-1 0 0 0,0 0 0 0 0,0-1 0 0 0,2-2-10 0 0,28-20-78 0 0,-2-3 0 0 0,-1-1 1 0 0,-1-2-1 0 0,-2-2 1 0 0,2-5 77 0 0,-33 37-7 0 0,5-6-26 0 0,1 1 1 0 0,-1 1 0 0 0,2-1 0 0 0,-1 1-1 0 0,2 1 1 0 0,-1 0 0 0 0,1 1 0 0 0,0 0-1 0 0,0 0 1 0 0,1 2 0 0 0,0-1 0 0 0,0 2 0 0 0,0 0-1 0 0,1 0 1 0 0,-1 1 0 0 0,1 1 0 0 0,14-1 32 0 0,-21 4 5 0 0,1 1 1 0 0,0 0-1 0 0,0 0 1 0 0,-1 1-1 0 0,1 0 1 0 0,-1 0-1 0 0,0 1 1 0 0,0 0-1 0 0,0 0 1 0 0,0 0-1 0 0,-1 1 1 0 0,0 0-1 0 0,0 1 1 0 0,0-1-1 0 0,-1 1 0 0 0,1 0 1 0 0,-1 0-1 0 0,-1 1 1 0 0,1 0-1 0 0,-1 0 1 0 0,-1 0-1 0 0,1 0 1 0 0,-1 0-1 0 0,0 1 1 0 0,-1-1-1 0 0,1 1 1 0 0,-2 0-1 0 0,1 0 1 0 0,-1 0-1 0 0,0 0 1 0 0,-1 0-1 0 0,0 0 1 0 0,0 4-6 0 0,-35 103-584 0 0,-17-57-4632 0 0,43-54 3843 0 0,0-3 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3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90 457 968 0 0,'0'0'629'0'0,"-4"0"-7"0"0,-10 0-1 0 0,10 0-121 0 0,-2 5-160 0 0,-55 26 2771 0 0,165-32-919 0 0,1551-122 383 0 0,-1493 121-839 0 0,-146-5-1231 0 0,-5 1-3048 0 0,0 4-6356 0 0,-4 2 7390 0 0</inkml:trace>
  <inkml:trace contextRef="#ctx0" brushRef="#br0" timeOffset="453.873">2422 160 1044 0 0,'32'-68'9697'0'0,"-30"166"-8003"0"0,-6 121-1526 0 0,44-14 10 0 0,-40-206-229 0 0,-1 1 0 0 0,1-1 0 0 0,0 1 1 0 0,-1-1-1 0 0,1 1 0 0 0,-1 0 1 0 0,1-1-1 0 0,-1 1 0 0 0,1 0 1 0 0,-1-1-1 0 0,1 1 0 0 0,-1 0 1 0 0,1 0-1 0 0,-1-1 0 0 0,1 1 1 0 0,-1 0-1 0 0,1 0 0 0 0,-1 0 1 0 0,1 0-1 0 0,-1 0 0 0 0,0 0 1 0 0,1 0-1 0 0,-1 0 0 0 0,1 0 1 0 0,-1 0-1 0 0,1 0 0 0 0,-1 0 0 0 0,1 0 1 0 0,-1 0-1 0 0,0 1 0 0 0,1-1 1 0 0,-1 0-1 0 0,1 0 0 0 0,-1 1 1 0 0,1-1-1 0 0,-1 0 0 0 0,1 1 1 0 0,0-1-1 0 0,-1 0 0 0 0,1 1 1 0 0,-1-1-1 0 0,1 1 0 0 0,0-1 1 0 0,-1 0-1 0 0,1 1 0 0 0,0-1 1 0 0,-1 1-1 0 0,1-1 0 0 0,0 1 1 0 0,0 0-1 0 0,0-1 0 0 0,-1 1 1 0 0,1-1-1 0 0,0 1 0 0 0,0-1 0 0 0,0 1 1 0 0,0-1-1 0 0,0 1 0 0 0,0 0 1 0 0,0-1-1 0 0,0 1 0 0 0,0-1 1 0 0,0 1-1 0 0,1-1 0 0 0,-1 1 51 0 0,-38-38-3270 0 0,19-3 500 0 0,10 16 1360 0 0</inkml:trace>
  <inkml:trace contextRef="#ctx0" brushRef="#br0" timeOffset="906.106">2358 0 868 0 0,'-12'1'240'0'0,"0"0"-1"0"0,0 1 1 0 0,0 0 0 0 0,1 1-1 0 0,-1 0 1 0 0,1 1 0 0 0,-1 0-1 0 0,1 1 1 0 0,0 0 0 0 0,1 1-1 0 0,-1 0 1 0 0,1 0-1 0 0,0 2 1 0 0,1-1 0 0 0,0 1-1 0 0,0 0 1 0 0,0 1 0 0 0,1 0-1 0 0,1 0 1 0 0,-1 1 0 0 0,2 0-1 0 0,-1 0 1 0 0,-2 7-240 0 0,-3 5 223 0 0,1 1-1 0 0,1 0 1 0 0,1 1 0 0 0,1 0-1 0 0,1 0 1 0 0,1 1 0 0 0,1 0-1 0 0,1 0 1 0 0,2 0 0 0 0,0 16-223 0 0,1-28 84 0 0,1-1 1 0 0,1 0 0 0 0,0 1-1 0 0,1-1 1 0 0,0 0-1 0 0,1 0 1 0 0,0 0 0 0 0,1 0-1 0 0,0 0 1 0 0,1-1-1 0 0,1 0 1 0 0,-1 0-1 0 0,2 0 1 0 0,-1-1 0 0 0,2 0-1 0 0,7 9-84 0 0,1-4 59 0 0,1-1-1 0 0,0 0 1 0 0,1-2-1 0 0,0 0 1 0 0,1-1-1 0 0,1-1 1 0 0,-1-1-1 0 0,2 0 1 0 0,-1-2-1 0 0,1 0 1 0 0,0-1-1 0 0,0-2 1 0 0,1 0-1 0 0,0-1 0 0 0,-1-1 1 0 0,1-1-1 0 0,0-1 1 0 0,0-1-1 0 0,0-1 1 0 0,-1 0-1 0 0,1-2 1 0 0,-1-1-1 0 0,0 0 1 0 0,0-2-1 0 0,0 0 1 0 0,-1-2-1 0 0,0 0 1 0 0,3-3-59 0 0,-11 6-6 0 0,0-1 1 0 0,-1 0 0 0 0,0-1 0 0 0,0 0 0 0 0,0-1-1 0 0,-1 0 1 0 0,-1-1 0 0 0,0 0 0 0 0,0 0-1 0 0,-1-1 1 0 0,0 0 0 0 0,-1 0 0 0 0,0-1-1 0 0,-1 0 1 0 0,0 0 0 0 0,-1-1 0 0 0,0 1-1 0 0,-1-1 1 0 0,-1 0 0 0 0,0-1 0 0 0,0 1-1 0 0,-1 0 1 0 0,-1-1 0 0 0,-1 1 0 0 0,0-1 0 0 0,0 1-1 0 0,-1-1 1 0 0,-1 1 0 0 0,-1-1 0 0 0,1 1-1 0 0,-2 0 1 0 0,0 0 0 0 0,-1 1 0 0 0,0-1-1 0 0,-1-1 6 0 0,-8-4-112 0 0,0 1-1 0 0,-1 1 1 0 0,0 0-1 0 0,-2 1 1 0 0,1 0-1 0 0,-2 2 1 0 0,0 0-1 0 0,-1 1 1 0 0,0 1-1 0 0,0 0 1 0 0,-1 2-1 0 0,-1 0 1 0 0,0 1-1 0 0,0 2 1 0 0,0 0-1 0 0,-1 1 1 0 0,0 1-1 0 0,0 1 1 0 0,-18 0 112 0 0,36 3-364 0 0,-1 0 1 0 0,0 1-1 0 0,1 0 0 0 0,-1 0 1 0 0,0 1-1 0 0,1-1 1 0 0,-1 1-1 0 0,1 0 0 0 0,0 0 1 0 0,-1 0-1 0 0,1 1 1 0 0,0 0-1 0 0,0-1 0 0 0,1 1 1 0 0,-1 1-1 0 0,1-1 0 0 0,-1 0 1 0 0,1 1-1 0 0,-2 3 364 0 0,-2 2-1404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4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363 268 1240 0 0,'5'-5'2174'0'0,"3"21"2356"0"0,-8-12-4553 0 0,17 185 1348 0 0,-4-136-785 0 0,0-3-931 0 0,-12-17-3906 0 0,-4-26 1839 0 0,1-9 1142 0 0</inkml:trace>
  <inkml:trace contextRef="#ctx0" brushRef="#br0" timeOffset="449.458">231 0 1612 0 0,'-17'11'336'0'0,"0"1"0"0"0,1 0 0 0 0,0 1 0 0 0,1 1 0 0 0,1 0 0 0 0,0 1 0 0 0,0 1 0 0 0,2 0 0 0 0,0 1 0 0 0,1 0 0 0 0,1 1 1 0 0,0 0-1 0 0,1 0 0 0 0,1 1 0 0 0,1 0 0 0 0,1 1 0 0 0,1 0 0 0 0,0-1 0 0 0,1 2 0 0 0,2-1 0 0 0,-1 12-336 0 0,1-10 106 0 0,1 1 1 0 0,0-1 0 0 0,2 1-1 0 0,1-1 1 0 0,1 0-1 0 0,0 0 1 0 0,2 0 0 0 0,1 0-1 0 0,0 0 1 0 0,2-1-1 0 0,0 0 1 0 0,1-1 0 0 0,1 0-1 0 0,1 0 1 0 0,1-1-1 0 0,1 0 1 0 0,1-1 0 0 0,0-1-1 0 0,1 0 1 0 0,1-1-1 0 0,0-1 1 0 0,1 0-1 0 0,1-1 1 0 0,0-1 0 0 0,1-1-1 0 0,0 0 1 0 0,1-2-1 0 0,1 0 1 0 0,-1-1 0 0 0,1-1-1 0 0,1-1 1 0 0,-1-1-1 0 0,3-1-106 0 0,-7-4 12 0 0,1 0-1 0 0,-1-2 0 0 0,0 0 0 0 0,1-1 0 0 0,-1 0 0 0 0,0-2 0 0 0,0 0 0 0 0,-1 0 0 0 0,1-2 0 0 0,-1 0 0 0 0,0-1 0 0 0,0-1 0 0 0,0-1-11 0 0,-1-2-25 0 0,-1-2 0 0 0,0 0 0 0 0,-1-1 0 0 0,0 0 0 0 0,-1-1-1 0 0,-1 0 1 0 0,0-1 0 0 0,-1 0 0 0 0,-1 0 0 0 0,0-1 0 0 0,-1-1-1 0 0,-1 0 1 0 0,-1 0 0 0 0,-1 0 0 0 0,0 0 0 0 0,-1-1 0 0 0,-1 0-1 0 0,-1 0 1 0 0,0 0 0 0 0,-2 0 0 0 0,0 0 0 0 0,-1 0 0 0 0,-1 0-1 0 0,-1 0 1 0 0,0 1 0 0 0,-2-1 0 0 0,0 1 0 0 0,-1 0 0 0 0,-1 0-1 0 0,0 0 1 0 0,-1 1 0 0 0,-2 0 0 0 0,1 1 0 0 0,-2 0 0 0 0,0 1-1 0 0,-1 0 1 0 0,0 0 0 0 0,-1 1 0 0 0,-1 1 0 0 0,-4-3 25 0 0,-8-4-11 0 0,-2 2 0 0 0,1 1 0 0 0,-2 0 0 0 0,0 3-1 0 0,-1 0 1 0 0,-1 2 0 0 0,0 1 0 0 0,0 2 0 0 0,-1 1 0 0 0,-6 0 11 0 0,-118-7-4999 0 0,105 30 2018 0 0,41-10 1448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3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1196 0 0,'3'-17'1298'0'0,"12"3"1991"0"0,-15 11-3101 0 0,0 3-80 0 0,0 0 20 0 0,0 0-81 0 0,0 0 40 0 0,0 0-46 0 0,20 3 144 0 0,-18 5-141 0 0,0 0 1 0 0,0 0-1 0 0,-1 0 0 0 0,0 0 0 0 0,-1 0 0 0 0,1 0 0 0 0,-1 0 0 0 0,-1 0 1 0 0,0 0-1 0 0,0 0 0 0 0,0 0 0 0 0,-1 0 0 0 0,0-1 0 0 0,-2 4-44 0 0,-3 21 208 0 0,6 203 1220 0 0,1-233-1419 0 0,-2 3 46 0 0,1 0 1 0 0,0 0-1 0 0,0 1 1 0 0,1-1-1 0 0,-1 0 1 0 0,1 1 0 0 0,0-1-1 0 0,0 0 1 0 0,1 1-1 0 0,0-1 1 0 0,0 0-1 0 0,0 1 1 0 0,1-1-1 0 0,-1 0 1 0 0,1 0 0 0 0,0 0-1 0 0,1 0 1 0 0,-1-1-1 0 0,1 1 1 0 0,0-1-1 0 0,0 1 1 0 0,1-1-1 0 0,-1 0 1 0 0,1 0 0 0 0,0 0-1 0 0,0-1 1 0 0,0 1-1 0 0,0-1 1 0 0,1 0-1 0 0,-1 0 1 0 0,1-1-1 0 0,0 1 1 0 0,0-1 0 0 0,0 0-1 0 0,0-1 1 0 0,1 1-56 0 0,156 6-545 0 0,-109-9-1973 0 0,-44-7-1579 0 0,-12 8 2631 0 0</inkml:trace>
  <inkml:trace contextRef="#ctx0" brushRef="#br0" timeOffset="357.993">38 359 1008 0 0,'25'-7'4786'0'0,"10"-3"-4410"0"0,200-32-1144 0 0,-221 36-1338 0 0,-14 6 702 0 0</inkml:trace>
  <inkml:trace contextRef="#ctx0" brushRef="#br0" timeOffset="607.437">87 72 1416 0 0,'-9'-9'6302'0'0,"30"0"-4471"0"0,47-4-2659 0 0,-58 11 1280 0 0,134-14-1605 0 0,0 9-3658 0 0,-137 7 4408 0 0,8-1-1011 0 0</inkml:trace>
  <inkml:trace contextRef="#ctx0" brushRef="#br0" timeOffset="1352.473">818 219 1164 0 0,'9'-5'1217'0'0,"32"-37"2351"0"0,-106 32-2547 0 0,-69 71-823 0 0,120-52-153 0 0,-12 7 17 0 0,-110 96 126 0 0,135-111-168 0 0,0 1 0 0 0,0-1 0 0 0,0 0-1 0 0,1 0 1 0 0,-1 0 0 0 0,0 0 0 0 0,1 0 0 0 0,-1 1 0 0 0,1-1 0 0 0,-1 0 0 0 0,1 1 0 0 0,0-1 0 0 0,-1 0 0 0 0,1 1 0 0 0,0-1 0 0 0,0 0 0 0 0,0 1 0 0 0,0-1 0 0 0,0 1 0 0 0,0-1 0 0 0,0 0 0 0 0,1 1 0 0 0,-1-1 0 0 0,0 0-1 0 0,1 1 1 0 0,-1-1 0 0 0,1 0 0 0 0,-1 0 0 0 0,1 1 0 0 0,0-1 0 0 0,0 0 0 0 0,-1 0 0 0 0,1 0 0 0 0,0 0 0 0 0,0 0 0 0 0,0 0 0 0 0,0 0 0 0 0,0 0 0 0 0,0 0 0 0 0,0-1 0 0 0,1 1 0 0 0,-1 0 0 0 0,0-1 0 0 0,0 1 0 0 0,1-1-1 0 0,-1 1 1 0 0,0-1 0 0 0,1 1 0 0 0,-1-1 0 0 0,0 0 0 0 0,1 0 0 0 0,-1 0 0 0 0,1 0-20 0 0,83-4 337 0 0,111-107-236 0 0,-183 89 103 0 0,-23 38-205 0 0,-9 32 239 0 0,2 0 0 0 0,3 1-1 0 0,2 1 1 0 0,2 1 0 0 0,2 0 0 0 0,2 0 0 0 0,3 0 0 0 0,2 7-238 0 0,1-53 35 0 0,1-1 1 0 0,-1 0-1 0 0,1 1 0 0 0,1-1 1 0 0,-1 0-1 0 0,0 0 1 0 0,1 0-1 0 0,0 0 1 0 0,0 0-1 0 0,0 0 1 0 0,1 0-1 0 0,-1-1 1 0 0,1 1-1 0 0,0-1 0 0 0,0 0 1 0 0,0 0-1 0 0,0 0 1 0 0,0 0-1 0 0,1 0 1 0 0,0-1-1 0 0,-1 1 1 0 0,1-1-1 0 0,0 0 0 0 0,0 0 1 0 0,0 0-1 0 0,0-1 1 0 0,0 0-1 0 0,1 0 1 0 0,-1 0-1 0 0,0 0 1 0 0,1 0-1 0 0,-1-1 1 0 0,0 0-1 0 0,1 0 0 0 0,-1 0 1 0 0,1 0-1 0 0,-1-1 1 0 0,0 0-1 0 0,1 0 1 0 0,-1 0-1 0 0,1-1-35 0 0,167-83-1746 0 0,-16-40-5999 0 0,-135 101 6311 0 0</inkml:trace>
  <inkml:trace contextRef="#ctx0" brushRef="#br0" timeOffset="1898.844">1040 205 1036 0 0,'36'47'2919'0'0,"-9"75"2021"0"0,-27-121-4677 0 0,-3 2-21 0 0,3-3-224 0 0,0-1-1 0 0,0 0 0 0 0,0 1 1 0 0,0-1-1 0 0,0 1 1 0 0,0-1-1 0 0,0 0 1 0 0,0 1-1 0 0,0-1 0 0 0,0 1 1 0 0,0-1-1 0 0,0 1 1 0 0,-1-1-1 0 0,1 0 1 0 0,0 1-1 0 0,0-1 0 0 0,-1 1 1 0 0,1-1-1 0 0,0 1 1 0 0,-1-1-1 0 0,1 1 1 0 0,-1 0-1 0 0,1-1 0 0 0,-1 1 1 0 0,1-1-1 0 0,-1 1 1 0 0,1 0-1 0 0,-1-1 0 0 0,1 1 1 0 0,-1 0-1 0 0,1 0 1 0 0,-1-1-1 0 0,1 1 1 0 0,-1 0-1 0 0,1 0 0 0 0,-1 0 1 0 0,0 0-1 0 0,1 0 1 0 0,-1 0-1 0 0,1 0 1 0 0,-1 0-1 0 0,0 0 0 0 0,1 0 1 0 0,-1 0-1 0 0,1 0 1 0 0,-1 0-1 0 0,0 0-17 0 0,20-67-59 0 0,-13 54 14 0 0,1-1 0 0 0,0 1 1 0 0,1 0-1 0 0,0 0 0 0 0,1 1 1 0 0,1 0-1 0 0,-1 1 1 0 0,2 0-1 0 0,0 1 0 0 0,0 0 1 0 0,1 0-1 0 0,0 1 0 0 0,0 1 1 0 0,1 0-1 0 0,0 1 0 0 0,1 0 1 0 0,0 1-1 0 0,0 0 1 0 0,6 0 44 0 0,-19 5-54 0 0,12 4-72 0 0,-5 5 99 0 0,0 1 1 0 0,-1 0 0 0 0,0 0 0 0 0,0 0 0 0 0,-1 1 0 0 0,0 0 0 0 0,-1 0 0 0 0,0 0 0 0 0,-1 1 0 0 0,0 0 0 0 0,0 0 0 0 0,-1 0 0 0 0,-1 0 0 0 0,0 0-1 0 0,0 1 1 0 0,-1-1 0 0 0,-1 1 0 0 0,0-1 0 0 0,0 1 0 0 0,-2 2 26 0 0,19 54-1041 0 0,8-32-3713 0 0,-19-31 3435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0:0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0 988 0 0,'8'32'3221'0'0,"5"300"-357"0"0,7-159-1190 0 0,21-231-1323 0 0,-34 50-380 0 0,0 0-1 0 0,0 1 1 0 0,1 0-1 0 0,0 0 1 0 0,1 1-1 0 0,-1 0 1 0 0,1 0 0 0 0,0 1-1 0 0,1 0 1 0 0,-1 1-1 0 0,1 0 1 0 0,0 1-1 0 0,0-1 1 0 0,0 2-1 0 0,0 0 1 0 0,1 0 0 0 0,-1 1-1 0 0,9 0 30 0 0,-16 1 4 0 0,-1 1-1 0 0,0 0 0 0 0,0 0 1 0 0,0 0-1 0 0,0 0 1 0 0,0 0-1 0 0,-1 1 1 0 0,1-1-1 0 0,0 1 1 0 0,-1-1-1 0 0,1 1 1 0 0,-1 0-1 0 0,1-1 1 0 0,-1 1-1 0 0,1 0 0 0 0,-1 0 1 0 0,0 0-1 0 0,0 0 1 0 0,0 0-1 0 0,0 0 1 0 0,-1 0-1 0 0,1 0 1 0 0,-1 1-1 0 0,1-1 1 0 0,-1 0-1 0 0,0 0 1 0 0,1 1-1 0 0,-1-1 0 0 0,0 0 1 0 0,-1 0-1 0 0,1 1 1 0 0,0-1-1 0 0,-1 0 1 0 0,1 0-1 0 0,-1 0 1 0 0,1 1-1 0 0,-2 0-3 0 0,-7 6 63 0 0,-1 1 1 0 0,0-1-1 0 0,0-1 0 0 0,-1 0 0 0 0,0-1 1 0 0,0 1-1 0 0,-1-2 0 0 0,0 0 0 0 0,-1-1 1 0 0,1 0-1 0 0,-1 0 0 0 0,0-1 0 0 0,0-1 1 0 0,0 0-1 0 0,0-1 0 0 0,-13 0-63 0 0,-17 7 150 0 0,42-8-195 0 0,1-1-82 0 0,42-19-1466 0 0,233-32-1994 0 0,-240 46 3441 0 0</inkml:trace>
  <inkml:trace contextRef="#ctx0" brushRef="#br0" timeOffset="422.678">456 484 4496 0 0,'129'-39'2101'0'0,"-118"25"-291"0"0,-29 27-823 0 0,15-10-964 0 0,0 1-1 0 0,0-1 1 0 0,1 1-1 0 0,-1 0 1 0 0,1 0-1 0 0,0 0 1 0 0,0 0-1 0 0,1 1 1 0 0,-1-1-1 0 0,1 0 1 0 0,0 1-1 0 0,0-1 0 0 0,0 1 1 0 0,1-1-1 0 0,0 1 1 0 0,0 0-1 0 0,0-1 1 0 0,0 1-1 0 0,0-1 1 0 0,1 1-1 0 0,0-1 1 0 0,0 1-1 0 0,1-1 1 0 0,-1 0-1 0 0,1 1 1 0 0,0-1-1 0 0,0 0 1 0 0,0 0-1 0 0,0 0 1 0 0,1 0-1 0 0,-1-1 1 0 0,1 1-1 0 0,0-1 1 0 0,1 1-1 0 0,-1-1 1 0 0,0 0-1 0 0,1 0 1 0 0,0-1-1 0 0,-1 1 1 0 0,1-1-1 0 0,0 0 0 0 0,0 0 1 0 0,2 1-23 0 0,18 6 40 0 0,0-2 0 0 0,0 0 1 0 0,1-1-1 0 0,0-2 0 0 0,0 0 0 0 0,0-2 0 0 0,0-1 1 0 0,0-1-1 0 0,11-1-40 0 0,-26 1 37 0 0,141-55 2391 0 0,-150 93-1983 0 0,-19 83-188 0 0,15-87-272 0 0,-1 0 0 0 0,-1-1 0 0 0,-2 1 0 0 0,-1-1 0 0 0,-2-1 0 0 0,-1 1 0 0 0,-1-2 0 0 0,-2 0 0 0 0,-1 0 0 0 0,-4 3 15 0 0,14-26-10 0 0,-1 0 0 0 0,0 0 0 0 0,-1 0 0 0 0,0-1 0 0 0,0 1-1 0 0,0-2 1 0 0,-1 1 0 0 0,0-1 0 0 0,-1 0 0 0 0,1-1 0 0 0,-1 0 0 0 0,0 0 0 0 0,0-1 0 0 0,0 0 0 0 0,-1 0 0 0 0,-6 0 10 0 0,13-3-14 0 0,0-1 1 0 0,0 0 0 0 0,0 0-1 0 0,-1 0 1 0 0,1 0-1 0 0,0-1 1 0 0,0 1 0 0 0,0-1-1 0 0,0 0 1 0 0,0 0 0 0 0,1 0-1 0 0,-1 0 1 0 0,0 0 0 0 0,0 0-1 0 0,1-1 1 0 0,-1 0 0 0 0,0 1-1 0 0,1-1 1 0 0,0 0 0 0 0,-1 0-1 0 0,1-1 1 0 0,0 1-1 0 0,0 0 1 0 0,0-1 0 0 0,0 1-1 0 0,1-1 1 0 0,-1 1 0 0 0,1-1-1 0 0,0 0 1 0 0,-1 0 0 0 0,1 0-1 0 0,0 0 1 0 0,1 0 0 0 0,-1 0-1 0 0,0 0 1 0 0,1 0 0 0 0,0 0-1 0 0,0-3 14 0 0,12-107-779 0 0,3 78-207 0 0,2 0 0 0 0,1 2 0 0 0,1-1 0 0 0,2 2 0 0 0,2 1 0 0 0,0 1 0 0 0,2 1 0 0 0,1 0 0 0 0,11-6 986 0 0,3 0-1314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4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612 532 1196 0 0,'-50'-26'3150'0'0,"24"25"-2973"0"0,-1 1 0 0 0,1 1 1 0 0,-1 1-1 0 0,1 2 0 0 0,0 0 0 0 0,0 2 1 0 0,1 1-1 0 0,0 1 0 0 0,0 1 0 0 0,0 1 1 0 0,1 1-1 0 0,1 1 0 0 0,0 1 1 0 0,0 1-1 0 0,2 1 0 0 0,0 1 0 0 0,-9 10-177 0 0,19-17 61 0 0,0 0-1 0 0,0 1 1 0 0,1 0-1 0 0,1 1 1 0 0,-1 0-1 0 0,2 0 0 0 0,0 1 1 0 0,0 0-1 0 0,1 1 1 0 0,1 0-1 0 0,0 0 1 0 0,0 2-61 0 0,5-13 0 0 0,1 1 1 0 0,0-1-1 0 0,-1 1 1 0 0,1 0-1 0 0,0-1 1 0 0,1 1-1 0 0,-1-1 1 0 0,0 1-1 0 0,1-1 1 0 0,-1 1-1 0 0,1-1 1 0 0,0 1-1 0 0,0-1 1 0 0,0 0-1 0 0,0 0 1 0 0,0 1-1 0 0,0-1 1 0 0,1 0-1 0 0,-1 0 1 0 0,1 0-1 0 0,0 0 1 0 0,-1 0-1 0 0,1 0 1 0 0,0-1-1 0 0,0 1 1 0 0,0-1-1 0 0,0 1 1 0 0,0-1-1 0 0,1 0 1 0 0,-1 1-1 0 0,0-1 1 0 0,1-1-1 0 0,-1 1 1 0 0,0 0-1 0 0,1 0 1 0 0,-1-1-1 0 0,1 1 1 0 0,-1-1-1 0 0,3 0 0 0 0,108 13-587 0 0,124-56-3016 0 0,-193 34 2201 0 0</inkml:trace>
  <inkml:trace contextRef="#ctx0" brushRef="#br0" timeOffset="467.364">873 701 1756 0 0,'-12'-31'3564'0'0,"-61"31"-2359"0"0,57 3-1097 0 0,0 1-1 0 0,0 0 1 0 0,0 2-1 0 0,1 0 1 0 0,0 0 0 0 0,0 2-1 0 0,1 0 1 0 0,0 0-1 0 0,0 1 1 0 0,1 1-1 0 0,0 1 1 0 0,1-1-1 0 0,0 2 1 0 0,1 0-1 0 0,0 0 1 0 0,0 1-1 0 0,-7 14-107 0 0,19-25 12 0 0,0 0-1 0 0,0 0 1 0 0,0 0 0 0 0,1 0-1 0 0,-1-1 1 0 0,1 1-1 0 0,-1 0 1 0 0,1-1-1 0 0,0 1 1 0 0,0-1-1 0 0,-1 0 1 0 0,1 1-1 0 0,0-1 1 0 0,0 0-1 0 0,0 0 1 0 0,1 0-1 0 0,-1 0 1 0 0,0-1-1 0 0,0 1 1 0 0,0-1-1 0 0,1 1 1 0 0,-1-1-1 0 0,0 0 1 0 0,0 1-1 0 0,1-1 1 0 0,-1-1 0 0 0,0 1-1 0 0,1 0 1 0 0,-1 0-1 0 0,0-1 1 0 0,0 1-1 0 0,1-1 1 0 0,-1 0-1 0 0,0 0 1 0 0,0 0-1 0 0,0 0 1 0 0,0 0-1 0 0,0 0 1 0 0,0 0-12 0 0,7-1-54 0 0,1 0 0 0 0,-1-1 0 0 0,0 0 1 0 0,0-1-1 0 0,0 1 0 0 0,0-2 0 0 0,-1 1 0 0 0,0-1 0 0 0,1 0 1 0 0,-2-1-1 0 0,1 0 0 0 0,-1 0 0 0 0,0-1 0 0 0,0 0 1 0 0,-1 0-1 0 0,0 0 0 0 0,0-1 0 0 0,0 0 0 0 0,-1 0 1 0 0,-1-1-1 0 0,4-6 54 0 0,-27 28-304 0 0,19-8 288 0 0,1-1 0 0 0,-1 0 0 0 0,1 0 0 0 0,-1 0 0 0 0,1 1 0 0 0,0-1 0 0 0,1 0 0 0 0,-1 0 1 0 0,1 0-1 0 0,0-1 0 0 0,0 1 0 0 0,0 0 0 0 0,0-1 0 0 0,0 1 0 0 0,1-1 0 0 0,0 0 0 0 0,0 1 0 0 0,0-1 1 0 0,0-1-1 0 0,0 1 0 0 0,0 0 0 0 0,1-1 0 0 0,-1 0 0 0 0,1 0 0 0 0,0 0 0 0 0,0 0 0 0 0,0 0 0 0 0,0-1 1 0 0,0 0-1 0 0,0 1 0 0 0,0-2 0 0 0,0 1 0 0 0,0 0 0 0 0,0-1 0 0 0,1 0 0 0 0,-1 0 0 0 0,0 0 0 0 0,4-1 16 0 0,7 1-156 0 0,0-1-1 0 0,-1-1 0 0 0,1 0 0 0 0,0-1 0 0 0,-1 0 1 0 0,1-1-1 0 0,-1-1 0 0 0,0 0 0 0 0,-1-1 0 0 0,11-6 157 0 0,18-19-712 0 0,-29 12 348 0 0</inkml:trace>
  <inkml:trace contextRef="#ctx0" brushRef="#br0" timeOffset="1584.07">1167 552 3124 0 0,'19'-153'2215'0'0,"-19"63"1216"0"0,-17 94-2946 0 0,12 16-450 0 0,1 0 0 0 0,1 1 0 0 0,1-1-1 0 0,1 1 1 0 0,0 0 0 0 0,2-1 0 0 0,0 1 0 0 0,1 0 0 0 0,2-1 0 0 0,0 0 0 0 0,1 1 0 0 0,1-2 0 0 0,0 1-1 0 0,2-1 1 0 0,0 0 0 0 0,2 0 0 0 0,0-1 0 0 0,0 0 0 0 0,2-1 0 0 0,4 4-35 0 0,-13-16-16 0 0,1-1 0 0 0,-1 0-1 0 0,1 0 1 0 0,0 0 0 0 0,0-1 0 0 0,1 1 0 0 0,-1-1 0 0 0,1 0 0 0 0,-1 0-1 0 0,1 0 1 0 0,0-1 0 0 0,0 0 0 0 0,0 0 0 0 0,0 0 0 0 0,1 0 0 0 0,-1-1-1 0 0,0 0 1 0 0,1 0 0 0 0,-1 0 0 0 0,1-1 0 0 0,-1 0 0 0 0,1 0 0 0 0,-1 0-1 0 0,1-1 1 0 0,-1 0 0 0 0,1 0 0 0 0,-1 0 0 0 0,0-1 0 0 0,1 1 0 0 0,-1-1-1 0 0,0-1 1 0 0,0 1 0 0 0,4-3 16 0 0,4-12-87 0 0,-1 0 1 0 0,0 0-1 0 0,-1-2 0 0 0,-1 1 1 0 0,-1-1-1 0 0,-1 0 0 0 0,0-1 0 0 0,-2 0 1 0 0,0-1-1 0 0,-1 1 0 0 0,-1-1 1 0 0,0-6 86 0 0,-2 19-45 0 0,15-144 1796 0 0,-17 150-1615 0 0,0 2 4 0 0,0 0 2 0 0,-2-4 25 0 0,-7 8-8 0 0,-15 215 572 0 0,26-207-709 0 0,0 0 0 0 0,0 0-1 0 0,2 0 1 0 0,-1 0 0 0 0,2-1 0 0 0,-1 0 0 0 0,2 0-1 0 0,-1 0 1 0 0,1 0 0 0 0,1-1 0 0 0,0 0 0 0 0,1 0-1 0 0,0-1 1 0 0,0 0 0 0 0,1 0 0 0 0,0-1 0 0 0,0 0-1 0 0,1-1 1 0 0,0 0 0 0 0,0 0 0 0 0,1-1 0 0 0,0-1-1 0 0,0 1 1 0 0,0-2 0 0 0,1 0 0 0 0,11 3-22 0 0,-12-4-84 0 0,-1-1 1 0 0,1 0-1 0 0,0-1 1 0 0,0 0-1 0 0,0 0 1 0 0,0-1-1 0 0,0-1 1 0 0,0 0-1 0 0,0 0 0 0 0,0-1 1 0 0,-1-1-1 0 0,1 0 1 0 0,0 0-1 0 0,-1-1 1 0 0,0 0-1 0 0,0-1 1 0 0,0 0-1 0 0,-1 0 1 0 0,0-1-1 0 0,0-1 1 0 0,0 0-1 0 0,0 0 1 0 0,-1 0-1 0 0,-1-1 0 0 0,1 0 1 0 0,-1 0-1 0 0,-1-1 1 0 0,5-8 83 0 0,-8 15 2 0 0,-1 1 1 0 0,0-2-1 0 0,1 1 1 0 0,-1 0-1 0 0,0 0 0 0 0,-1-1 1 0 0,1 1-1 0 0,0-1 1 0 0,-1 0-1 0 0,1 1 1 0 0,-1-1-1 0 0,0 0 0 0 0,0 0 1 0 0,0 0-1 0 0,0 0 1 0 0,0 0-1 0 0,-1 0 0 0 0,0 0 1 0 0,1 0-1 0 0,-1 0 1 0 0,0 0-1 0 0,0 0 1 0 0,-1 0-1 0 0,1 0 0 0 0,-1 0 1 0 0,1 0-1 0 0,-1 0 1 0 0,0 0-1 0 0,0 0 0 0 0,0 1 1 0 0,0-1-1 0 0,-1 0 1 0 0,1 0-1 0 0,-1 1 1 0 0,0-1-1 0 0,0 1 0 0 0,0 0 1 0 0,0-1-1 0 0,0 1 1 0 0,0 0-1 0 0,-1 0 0 0 0,1 0 1 0 0,0 1-1 0 0,-1-1 1 0 0,0 0-1 0 0,1 1 1 0 0,-1 0-1 0 0,0 0 0 0 0,0 0 1 0 0,0 0-1 0 0,0 0-2 0 0,-10-1 69 0 0,0 0 0 0 0,0 1 0 0 0,0 1-1 0 0,-1 0 1 0 0,1 1 0 0 0,0 0 0 0 0,0 1 0 0 0,0 0-1 0 0,0 1 1 0 0,0 1 0 0 0,1 0 0 0 0,-1 1 0 0 0,1 0-1 0 0,0 0 1 0 0,0 2 0 0 0,-4 3-69 0 0,11-8 10 0 0,1 1-1 0 0,-1 0 1 0 0,1 1-1 0 0,0-1 1 0 0,0 1 0 0 0,0 0-1 0 0,0 0 1 0 0,1 0-1 0 0,0 0 1 0 0,0 1-1 0 0,0-1 1 0 0,0 1 0 0 0,0 0-1 0 0,1 0 1 0 0,0 0-1 0 0,0 0 1 0 0,1 0 0 0 0,-1 0-1 0 0,1 1 1 0 0,0-1-1 0 0,0 0 1 0 0,1 1 0 0 0,0-1-1 0 0,0 1 1 0 0,0-1-1 0 0,1 0 1 0 0,-1 1-1 0 0,1-1 1 0 0,0 0 0 0 0,1 1-1 0 0,-1-1 1 0 0,1 0-1 0 0,0 0 1 0 0,1 0 0 0 0,-1 0-1 0 0,1-1 1 0 0,0 1-1 0 0,0-1 1 0 0,0 1 0 0 0,1-1-1 0 0,0 0 1 0 0,-1 0-1 0 0,1-1 1 0 0,1 1-1 0 0,-1-1 1 0 0,0 0 0 0 0,1 0-1 0 0,0 0 1 0 0,0-1-1 0 0,4 3-9 0 0,12 2-116 0 0,1 0 0 0 0,0-2-1 0 0,0 0 1 0 0,1-2-1 0 0,-1 0 1 0 0,1-1-1 0 0,0-1 1 0 0,15-3 116 0 0,141-32-1614 0 0,-164 30 1535 0 0,0-2 0 0 0,-1 0 0 0 0,0 0 0 0 0,0-2 0 0 0,0 1 0 0 0,-1-2-1 0 0,0 0 1 0 0,-1 0 0 0 0,0-1 0 0 0,0-1 0 0 0,-1 0 0 0 0,-1 0-1 0 0,0-1 1 0 0,0-1 0 0 0,-1 0 0 0 0,-1 0 0 0 0,0 0 0 0 0,6-15 79 0 0,-13 25 66 0 0,1 0 0 0 0,-1 0 0 0 0,0-1 0 0 0,0 1 0 0 0,0-1 0 0 0,0 1 0 0 0,-1-1 0 0 0,1 1 0 0 0,-1-1 0 0 0,0 1 0 0 0,0-1 0 0 0,0 1 0 0 0,0-1 0 0 0,-1 1 1 0 0,1-1-1 0 0,-1 1 0 0 0,0-1 0 0 0,0 1 0 0 0,0-1 0 0 0,-1 1 0 0 0,1 0 0 0 0,-1 0 0 0 0,0 0 0 0 0,0 0 0 0 0,0 0 0 0 0,0 0 0 0 0,0 0 0 0 0,-1 1 0 0 0,1-1 0 0 0,-1 1 0 0 0,0-1 0 0 0,0 1 0 0 0,0 0 1 0 0,0 0-1 0 0,0 1 0 0 0,0-1 0 0 0,0 1 0 0 0,0-1 0 0 0,-1 1 0 0 0,1 0 0 0 0,-1 0 0 0 0,1 0 0 0 0,-1 1 0 0 0,1-1 0 0 0,-1 1 0 0 0,1 0 0 0 0,-1 0 0 0 0,1 0 0 0 0,-1 0 0 0 0,0 1 0 0 0,1 0 1 0 0,0-1-1 0 0,-1 1 0 0 0,1 0 0 0 0,-3 2-66 0 0,-2-1 32 0 0,1 1 0 0 0,0 0 1 0 0,0 0-1 0 0,0 1 0 0 0,0 0 0 0 0,1 0 1 0 0,0 0-1 0 0,0 1 0 0 0,0 0 1 0 0,0 0-1 0 0,1 1 0 0 0,-1 0 0 0 0,2-1 1 0 0,-1 2-1 0 0,0-1 0 0 0,1 1 1 0 0,1-1-1 0 0,-1 1 0 0 0,1 0 0 0 0,0 0 1 0 0,0 1-1 0 0,1-1 0 0 0,0 0 1 0 0,0 1-1 0 0,1 0 0 0 0,0 6-32 0 0,2-8-32 0 0,0-1 0 0 0,1 1 0 0 0,0 0 0 0 0,0-1 0 0 0,0 1 0 0 0,0-1 0 0 0,1 0 0 0 0,0 0 1 0 0,0 0-1 0 0,1 0 0 0 0,-1 0 0 0 0,1-1 0 0 0,0 0 0 0 0,1 1 0 0 0,-1-2 0 0 0,0 1 0 0 0,1 0 0 0 0,0-1 0 0 0,0 0 0 0 0,0 0 0 0 0,0 0 0 0 0,1-1 0 0 0,-1 0 0 0 0,1 0 0 0 0,-1 0 0 0 0,1 0 0 0 0,0-1 0 0 0,0 0 1 0 0,0-1-1 0 0,-1 1 0 0 0,1-1 0 0 0,0 0 0 0 0,0 0 0 0 0,0-1 0 0 0,0 0 0 0 0,0 0 0 0 0,-1 0 0 0 0,1-1 0 0 0,0 1 0 0 0,-1-2 0 0 0,1 1 0 0 0,-1 0 0 0 0,0-1 0 0 0,0 0 0 0 0,0 0 0 0 0,0-1 0 0 0,0 1 0 0 0,-1-1 0 0 0,0 0 1 0 0,0 0-1 0 0,0-1 0 0 0,3-3 32 0 0,1-24-89 0 0,0-1 0 0 0,-3 0 0 0 0,0 0 0 0 0,-2 0 0 0 0,-2 0 0 0 0,-1-1 0 0 0,-1 1 0 0 0,-2 0 0 0 0,-2 0 1 0 0,0 0-1 0 0,-7-16 89 0 0,-1-34 474 0 0,-37-163 3175 0 0,50 323-3008 0 0,76 211-4255 0 0,-14-64-3528 0 0,-53-188 5846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1:4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6 347 1280 0 0,'1'-39'4263'0'0,"13"10"-2247"0"0,-12 102-586 0 0,-25 123-313 0 0,24-191-1116 0 0,-1-1-1 0 0,1 0 1 0 0,-1 1 0 0 0,1-1 0 0 0,1 0 0 0 0,-1 0 0 0 0,1 0 0 0 0,-1 0 0 0 0,1 0 0 0 0,0 0 0 0 0,0 0 0 0 0,1-1 0 0 0,-1 1 0 0 0,1-1 0 0 0,0 1 0 0 0,0-1 0 0 0,0 0 0 0 0,0 0 0 0 0,1 0-1 0 0,-1-1 1 0 0,2 1-1 0 0,-3-1-157 0 0,0 0 0 0 0,1-1 0 0 0,0 1 0 0 0,-1-1 0 0 0,1 1 0 0 0,0-1 0 0 0,-1 0 0 0 0,1 0 0 0 0,0 0 0 0 0,0 0 0 0 0,0-1 0 0 0,0 1 0 0 0,0-1 0 0 0,0 0 0 0 0,0 0 0 0 0,0 0 0 0 0,0 0 0 0 0,0 0 0 0 0,0-1 0 0 0,0 1 0 0 0,0-1 0 0 0,0 0 0 0 0,0 0 0 0 0,0 0 0 0 0,-1 0 0 0 0,1-1 0 0 0,0 1 0 0 0,-1-1 0 0 0,1 1 0 0 0,-1-1 0 0 0,1 0 0 0 0,-1 0 0 0 0,0 0 0 0 0,0 0 0 0 0,0-1 0 0 0,0 1-1 0 0,0 0 1 0 0,0-1 0 0 0,-1 0 0 0 0,1 1 0 0 0,-1-1 0 0 0,0 0 0 0 0,0 0 0 0 0,0 1 0 0 0,0-1 0 0 0,0-3 157 0 0,6-22-1542 0 0</inkml:trace>
  <inkml:trace contextRef="#ctx0" brushRef="#br0" timeOffset="155.59">119 50 1832 0 0,'-3'-17'2734'0'0,"-1"-16"770"0"0,27 47-6858 0 0,-10 1 2036 0 0,-2 1-80 0 0</inkml:trace>
  <inkml:trace contextRef="#ctx0" brushRef="#br0" timeOffset="713.615">255 682 880 0 0,'10'-5'5719'0'0,"12"-48"-5063"0"0,26-57-169 0 0,-5-1 1 0 0,25-103-488 0 0,-75 173-511 0 0,21 71 291 0 0,75 42 172 0 0,-80-67 136 0 0,1 0 1 0 0,-1 1-1 0 0,-1 0 0 0 0,1 0 0 0 0,-1 1 0 0 0,0 0 0 0 0,0 0 0 0 0,-1 1 0 0 0,0 0 0 0 0,-1 0 0 0 0,1 0 1 0 0,-2 1-1 0 0,1 0 0 0 0,-1 0 0 0 0,0 1 0 0 0,-1 0 0 0 0,0 0 0 0 0,-1 0 0 0 0,0 0 0 0 0,-1 0 1 0 0,0 0-89 0 0,-5 3 63 0 0,-1 0 0 0 0,0 0 1 0 0,-1-1-1 0 0,0 0 1 0 0,-1 0-1 0 0,-1-1 1 0 0,0 1-1 0 0,0-1 1 0 0,-1-1-1 0 0,-1 0 1 0 0,1 0-1 0 0,-2 0 1 0 0,1-1-1 0 0,-1 0 1 0 0,-1-1-1 0 0,0 0 1 0 0,0-1-1 0 0,-6 3-63 0 0,-123 62-2719 0 0,138-72 1269 0 0,-6-18-1169 0 0,12-1 1179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2:4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0 988 0 0,'2'2'828'0'0,"2"-1"-164"0"0,-4 1-236 0 0,3 1-48 0 0,-3 1-432 0 0,-1-1-296 0 0,-1 2-420 0 0,-4 2 20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6:4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12944 341 1120 0 0,'0'0'400'0'0,"25"-4"560"0"0,-2-7-752 0 0,-18 9-51 0 0,1 0 0 0 0,0 0-1 0 0,-1 0 1 0 0,1-1-1 0 0,-1 0 1 0 0,0 0-1 0 0,0 0 1 0 0,0-1-1 0 0,0 1 1 0 0,-1-1 0 0 0,0 0-1 0 0,1-1 1 0 0,-1 1-1 0 0,-1-1 1 0 0,1 0-1 0 0,-1 0 1 0 0,0 0-1 0 0,0 0 1 0 0,0 0-1 0 0,-1-1 1 0 0,1 1 0 0 0,-1-1-157 0 0,-2 5 230 0 0,0 1-44 0 0,-59-30 245 0 0,43 28-400 0 0,1 1 0 0 0,-1 0 0 0 0,0 2 0 0 0,0-1 0 0 0,0 2 0 0 0,1 0 0 0 0,-1 1 1 0 0,1 1-1 0 0,0 0 0 0 0,0 1 0 0 0,0 1 0 0 0,0 0 0 0 0,1 1 0 0 0,0 1 0 0 0,1 0 0 0 0,0 1 0 0 0,-11 8-31 0 0,-1 2 41 0 0,1 2 1 0 0,1 0-1 0 0,1 2 0 0 0,0 0 0 0 0,2 2 1 0 0,1 0-1 0 0,1 1 0 0 0,-7 15-41 0 0,17-28 54 0 0,2 1 0 0 0,-1 0-1 0 0,1 0 1 0 0,1 0 0 0 0,1 1-1 0 0,0 0 1 0 0,1-1 0 0 0,0 2 0 0 0,2-1-1 0 0,-1 15-53 0 0,2-25 9 0 0,0 0 0 0 0,1 0-1 0 0,0 0 1 0 0,0 0-1 0 0,0-1 1 0 0,1 1 0 0 0,0 0-1 0 0,0-1 1 0 0,0 1-1 0 0,0-1 1 0 0,1 1 0 0 0,-1-1-1 0 0,1 0 1 0 0,0 0-1 0 0,0 0 1 0 0,1-1-1 0 0,-1 1 1 0 0,1-1 0 0 0,0 0-1 0 0,0 0 1 0 0,0 0-1 0 0,0 0 1 0 0,0-1 0 0 0,1 0-1 0 0,-1 1 1 0 0,1-2-1 0 0,0 1 1 0 0,-1 0 0 0 0,1-1-1 0 0,2 0-8 0 0,155 17-190 0 0,-139-19 84 0 0,1-1 1 0 0,-1-1-1 0 0,0-1 0 0 0,0-1 1 0 0,0-2-1 0 0,0 0 1 0 0,-1-1-1 0 0,-1-1 1 0 0,1-1-1 0 0,-1-1 0 0 0,9-7 106 0 0,-29 18-19 0 0,1-1 1 0 0,-1 1-1 0 0,0-1 0 0 0,0 1 0 0 0,0-1 0 0 0,1 1 0 0 0,-1-1 1 0 0,0 0-1 0 0,0 1 0 0 0,0-1 0 0 0,0 0 0 0 0,0 0 0 0 0,0 0 0 0 0,0 0 1 0 0,-1 0-1 0 0,1 0 0 0 0,0 0 0 0 0,0 0 0 0 0,-1 0 0 0 0,1 0 1 0 0,-1 0-1 0 0,1 0 0 0 0,-1 0 0 0 0,1-1 0 0 0,-1 1 0 0 0,0 0 0 0 0,1 0 1 0 0,-1-1-1 0 0,0 1 0 0 0,0 0 0 0 0,0-1 0 0 0,0 1 0 0 0,0 0 1 0 0,0 0-1 0 0,-1-1 0 0 0,1 1 0 0 0,0 0 0 0 0,-1 0 0 0 0,1-1 0 0 0,0 1 1 0 0,-1 0-1 0 0,0 0 0 0 0,1 0 0 0 0,-1 0 0 0 0,0 0 0 0 0,1 0 1 0 0,-1 0-1 0 0,0 0 0 0 0,0 0 0 0 0,0 0 0 0 0,0 0 0 0 0,0 0 0 0 0,0 1 1 0 0,-1-2 18 0 0,-70-14-492 0 0,44 16 607 0 0,1 1 1 0 0,0 1-1 0 0,0 2 0 0 0,0 0 1 0 0,0 2-1 0 0,1 1 1 0 0,0 2-1 0 0,0 0 1 0 0,1 1-1 0 0,0 2 0 0 0,1 1 1 0 0,0 0-1 0 0,1 2 1 0 0,0 1-1 0 0,2 0 0 0 0,0 2 1 0 0,1 0-1 0 0,0 2 1 0 0,2 0-1 0 0,0 1 0 0 0,2 0 1 0 0,-6 10-116 0 0,20-28 19 0 0,0 1 1 0 0,-1-1-1 0 0,2 0 1 0 0,-1 1 0 0 0,0-1-1 0 0,1 1 1 0 0,-1-1-1 0 0,1 1 1 0 0,0 0-1 0 0,0 0 1 0 0,0 0 0 0 0,1-1-1 0 0,0 1 1 0 0,-1 0-1 0 0,1 0 1 0 0,1 0-1 0 0,-1 0 1 0 0,0 0 0 0 0,1 0-1 0 0,0-1 1 0 0,0 1-1 0 0,0 0 1 0 0,0-1-1 0 0,1 1 1 0 0,0 0 0 0 0,-1-1-1 0 0,1 0 1 0 0,0 1-1 0 0,1-1 1 0 0,-1 0-1 0 0,0 0 1 0 0,1 0 0 0 0,0 0-1 0 0,0-1 1 0 0,0 1-1 0 0,0-1 1 0 0,0 0-1 0 0,0 0 1 0 0,1 0 0 0 0,-1 0-1 0 0,0 0 1 0 0,1-1-1 0 0,0 1 1 0 0,-1-1-1 0 0,1 0-18 0 0,20 4-197 0 0,0-1 1 0 0,0-1 0 0 0,0-1 0 0 0,0-1 0 0 0,1-1 0 0 0,-1-1 0 0 0,0-1 0 0 0,0-1 0 0 0,0-2-1 0 0,0 0 1 0 0,3-3 195 0 0,108-33-3763 0 0,-96 25 2481 0 0</inkml:trace>
  <inkml:trace contextRef="#ctx0" brushRef="#br0" timeOffset="743.509">13182 1086 1272 0 0,'-3'15'4700'0'0,"-4"-2"-2186"0"0,11-22-1227 0 0,73-117-883 0 0,-43 74-737 0 0,-2-1-1 0 0,-2-2 1 0 0,-3-1-1 0 0,15-44 334 0 0,-42 99-18 0 0,1 1 0 0 0,-1-1 0 0 0,0-1 0 0 0,0 1-1 0 0,1 0 1 0 0,-1 0 0 0 0,0 0 0 0 0,0 0 0 0 0,0 0-1 0 0,0 0 1 0 0,0 0 0 0 0,0 0 0 0 0,-1 0 0 0 0,1 0-1 0 0,0 0 1 0 0,0 0 0 0 0,-1 0 0 0 0,1 0 0 0 0,-1 0 0 0 0,1 0-1 0 0,-1 0 1 0 0,1 0 0 0 0,-1 1 0 0 0,1-1 0 0 0,-1 0-1 0 0,0 0 1 0 0,0 0 0 0 0,1 1 0 0 0,-1-1 0 0 0,0 0-1 0 0,0 1 1 0 0,0-1 0 0 0,0 1 0 0 0,0-1 0 0 0,0 1-1 0 0,0-1 1 0 0,1 1 0 0 0,-1 0 0 0 0,-1-1 0 0 0,1 1-1 0 0,0 0 1 0 0,0 0 0 0 0,0 0 0 0 0,0 0 0 0 0,0 0-1 0 0,0 0 1 0 0,0 0 0 0 0,0 0 0 0 0,0 0 0 0 0,0 1-1 0 0,0-1 1 0 0,0 0 0 0 0,0 0 0 0 0,0 1 0 0 0,0-1-1 0 0,0 1 1 0 0,0-1 0 0 0,0 1 0 0 0,1-1 0 0 0,-1 1-1 0 0,0 0 1 0 0,0 0 0 0 0,0-1 0 0 0,1 1 0 0 0,-1 0-1 0 0,0 0 19 0 0,-72 36-311 0 0,72-36 303 0 0,0 0 1 0 0,0 0-1 0 0,-1 0 1 0 0,1 0-1 0 0,0 0 1 0 0,0 1 0 0 0,0-1-1 0 0,0 0 1 0 0,0 0-1 0 0,0 1 1 0 0,0-1-1 0 0,1 1 1 0 0,-1-1 0 0 0,0 1-1 0 0,1-1 1 0 0,-1 1-1 0 0,1-1 1 0 0,0 1-1 0 0,0 0 1 0 0,-1-1 0 0 0,1 1-1 0 0,0 0 1 0 0,0-1-1 0 0,0 1 1 0 0,1-1-1 0 0,-1 1 1 0 0,0 0-1 0 0,1-1 1 0 0,-1 1 0 0 0,0-1-1 0 0,1 1 1 0 0,0-1-1 0 0,-1 1 1 0 0,1-1-1 0 0,0 1 1 0 0,0-1 0 0 0,0 0-1 0 0,0 0 1 0 0,0 1-1 0 0,0-1 1 0 0,0 0-1 0 0,1 0 1 0 0,-1 0-1 0 0,0 0 1 0 0,1 0 0 0 0,-1 0-1 0 0,0 0 1 0 0,2 0 7 0 0,78 50-45 0 0,-70-45 63 0 0,8 5-88 0 0,-4-5 121 0 0,1 0-1 0 0,-1 2 1 0 0,-1 0-1 0 0,1 0 1 0 0,-2 1-1 0 0,1 1 0 0 0,-1 1 1 0 0,0 0-1 0 0,-1 0 1 0 0,-1 1-1 0 0,0 1 1 0 0,0-1-1 0 0,-1 2 0 0 0,-1 0 1 0 0,-1 0-1 0 0,1 0 1 0 0,4 14-51 0 0,-15-22 33 0 0,0 0 0 0 0,0 0 1 0 0,0 0-1 0 0,-1 0 1 0 0,0-1-1 0 0,0 1 0 0 0,0-1 1 0 0,-1 1-1 0 0,1-1 1 0 0,-1 0-1 0 0,-1-1 0 0 0,1 1 1 0 0,-1-1-1 0 0,1 0 0 0 0,-1 0 1 0 0,-1 0-1 0 0,1-1 1 0 0,0 1-1 0 0,-1-1 0 0 0,0-1 1 0 0,1 1-1 0 0,-1-1 1 0 0,0 0-1 0 0,0 0 0 0 0,-1-1 1 0 0,1 0-1 0 0,0 0 0 0 0,0 0 1 0 0,-2-1-34 0 0,4 0-139 0 0,0 0 0 0 0,0-1 1 0 0,0 0-1 0 0,0 0 0 0 0,1 0 1 0 0,-1 0-1 0 0,0-1 1 0 0,0 0-1 0 0,1 1 0 0 0,-1-1 1 0 0,1-1-1 0 0,0 1 0 0 0,-1 0 1 0 0,1-1-1 0 0,0 0 0 0 0,0 1 1 0 0,1-1-1 0 0,-1 0 0 0 0,0-1 1 0 0,1 1-1 0 0,0 0 0 0 0,0-1 1 0 0,0 1-1 0 0,0-1 0 0 0,1 0 1 0 0,-1 1-1 0 0,1-1 0 0 0,0 0 1 0 0,0 0-1 0 0,0 0 0 0 0,1 0 1 0 0,-1 0-1 0 0,1 0 0 0 0,0 0 1 0 0,0 0-1 0 0,0 0 0 0 0,1-3 139 0 0,-1-20-1272 0 0</inkml:trace>
  <inkml:trace contextRef="#ctx0" brushRef="#br0" timeOffset="1146.452">13810 291 1288 0 0,'12'35'2160'0'0,"-25"98"-1016"0"0,8-106-933 0 0,0 0 0 0 0,2 0-1 0 0,1 0 1 0 0,1 1 0 0 0,2-1 0 0 0,0 1-1 0 0,2-1 1 0 0,1 0 0 0 0,1 0-1 0 0,1 0 1 0 0,2-1 0 0 0,0 0-1 0 0,5 7-210 0 0,-10-28-7 0 0,0 0 0 0 0,0 0-1 0 0,1 0 1 0 0,0 0 0 0 0,0 0-1 0 0,0-1 1 0 0,1 0-1 0 0,-1 0 1 0 0,1 0 0 0 0,0-1-1 0 0,0 1 1 0 0,0-1 0 0 0,1 0-1 0 0,-1 0 1 0 0,1-1 0 0 0,-1 0-1 0 0,1 0 1 0 0,0 0-1 0 0,0-1 1 0 0,0 0 0 0 0,0 0-1 0 0,0 0 1 0 0,0-1 0 0 0,2 0 7 0 0,61-48-4480 0 0,-55 35 3217 0 0</inkml:trace>
  <inkml:trace contextRef="#ctx0" brushRef="#br0" timeOffset="1645.933">13541 761 1316 0 0,'-22'-7'4596'0'0,"59"-6"-3420"0"0,-20 8-1223 0 0,92-26 103 0 0,2 6 0 0 0,1 4 0 0 0,94-3-56 0 0,-132 18 1306 0 0,-48 57-1267 0 0,56 168 63 0 0,-81-214 484 0 0,-6 17-6462 0 0,-3-24 4602 0 0</inkml:trace>
  <inkml:trace contextRef="#ctx0" brushRef="#br0" timeOffset="1954.911">14167 386 1008 0 0,'-4'-26'7876'0'0,"2"26"-7926"0"0,4 17-4266 0 0,-2-11 3023 0 0,0 0 52 0 0</inkml:trace>
  <inkml:trace contextRef="#ctx0" brushRef="#br0" timeOffset="2919.543">14528 551 1336 0 0,'16'60'3065'0'0,"-5"-26"-3002"0"0,17 182 1988 0 0,-55-133 720 0 0,-8-139-1667 0 0,32 46-1144 0 0,1-1 0 0 0,0 0 1 0 0,0 0-1 0 0,1 0 0 0 0,1 0 1 0 0,0 0-1 0 0,0 0 1 0 0,1 0-1 0 0,0 0 0 0 0,1 0 1 0 0,1 0-1 0 0,-1 0 0 0 0,2 1 1 0 0,-1-1-1 0 0,2 1 0 0 0,-1 0 1 0 0,1 0-1 0 0,1 1 1 0 0,0-1-1 0 0,0 1 0 0 0,1 0 1 0 0,0 1-1 0 0,0 0 0 0 0,1 0 1 0 0,0 0-1 0 0,0 1 0 0 0,1 0 1 0 0,0 1-1 0 0,8-5 40 0 0,-8 9-20 0 0,-1 0 0 0 0,1 0 0 0 0,0 1 0 0 0,0 0 0 0 0,0 0-1 0 0,0 1 1 0 0,-1 1 0 0 0,1-1 0 0 0,0 1 0 0 0,0 1 0 0 0,0-1 0 0 0,-1 2 0 0 0,1-1-1 0 0,-1 1 1 0 0,1 0 0 0 0,-1 1 0 0 0,0 0 0 0 0,-1 0 0 0 0,1 1 0 0 0,-1 0 0 0 0,0 0-1 0 0,0 1 1 0 0,0 0 0 0 0,-1 0 0 0 0,0 0 0 0 0,0 1 0 0 0,0 0 0 0 0,-1 0 0 0 0,0 1-1 0 0,0-1 1 0 0,-1 1 0 0 0,0 0 0 0 0,-1 0 0 0 0,0 0 0 0 0,0 1 0 0 0,0-1 0 0 0,-1 1-1 0 0,-1 0 1 0 0,1 0 0 0 0,-1-1 0 0 0,-1 1 0 0 0,0 0 0 0 0,0 1 20 0 0,0-11 27 0 0,-1-1 1 0 0,1 1-1 0 0,-1 0 1 0 0,0 0-1 0 0,1 0 0 0 0,-1 0 1 0 0,0 0-1 0 0,0 1 1 0 0,0-1-1 0 0,1 0 1 0 0,-1 0-1 0 0,0 0 1 0 0,0 1-1 0 0,0-1 0 0 0,0 0 1 0 0,0 1-1 0 0,0-1 1 0 0,-1 1-1 0 0,1-1 1 0 0,0 1-1 0 0,0 0 1 0 0,0-1-1 0 0,0 1 0 0 0,0 0 1 0 0,-1 0-1 0 0,1 0 1 0 0,0 0-1 0 0,0 0 1 0 0,0 0-1 0 0,-1 0 1 0 0,1 0-1 0 0,0 0 0 0 0,0 1 1 0 0,0-1-1 0 0,0 1 1 0 0,-1-1-1 0 0,1 0 1 0 0,0 1-1 0 0,0 0 1 0 0,0-1-1 0 0,0 1 0 0 0,0 0 1 0 0,0-1-1 0 0,0 1 1 0 0,0 0-1 0 0,1 0 1 0 0,-1 0-1 0 0,0 0 1 0 0,0 0-1 0 0,1 0 0 0 0,-1 0 1 0 0,1 0-1 0 0,-1 0 1 0 0,1 0-1 0 0,-1 0-27 0 0,2-13-64 0 0,0 0 0 0 0,1 0 0 0 0,0 1 0 0 0,0-1-1 0 0,2 0 1 0 0,-1 1 0 0 0,1 0 0 0 0,1 0 0 0 0,0 0 0 0 0,1 0-1 0 0,0 1 1 0 0,0 0 0 0 0,1 0 0 0 0,1 0 0 0 0,-1 1 0 0 0,2 1-1 0 0,-1-1 1 0 0,1 1 0 0 0,0 0 0 0 0,1 1 0 0 0,0 0 0 0 0,0 1-1 0 0,0 0 1 0 0,1 1 0 0 0,0 0 0 0 0,0 0 0 0 0,0 1 0 0 0,1 0 0 0 0,-1 1-1 0 0,1 1 1 0 0,0 0 0 0 0,0 0 0 0 0,0 1 0 0 0,1 1 64 0 0,-6 1-20 0 0,0 0 0 0 0,0 0 0 0 0,0 0 0 0 0,0 1 0 0 0,-1 0 0 0 0,1 1 0 0 0,0 0 0 0 0,-1 0 0 0 0,0 0 0 0 0,0 1 0 0 0,0-1 0 0 0,0 2 0 0 0,0-1 0 0 0,-1 0 0 0 0,1 1 0 0 0,-1 0 0 0 0,-1 1 0 0 0,1-1 0 0 0,-1 1 0 0 0,0 0 0 0 0,0 0 0 0 0,0 0 0 0 0,-1 0 0 0 0,0 1 0 0 0,0-1 0 0 0,-1 1 0 0 0,0 0 0 0 0,0 0 0 0 0,-1-1 0 0 0,1 2 0 0 0,-1-1 0 0 0,-1 2 20 0 0,17 222-289 0 0,-9-216-608 0 0,3-11-2737 0 0,0-4 2447 0 0</inkml:trace>
  <inkml:trace contextRef="#ctx0" brushRef="#br0" timeOffset="3668.368">15612 642 1184 0 0,'-13'6'265'0'0,"0"0"0"0"0,0 0 0 0 0,1 2 0 0 0,0-1 0 0 0,0 1 0 0 0,0 1 0 0 0,1 0 0 0 0,1 1 0 0 0,-1 0-1 0 0,2 1 1 0 0,-1 0 0 0 0,2 0 0 0 0,-1 1 0 0 0,2 0 0 0 0,-1 0 0 0 0,2 1 0 0 0,0 0 0 0 0,0 0 0 0 0,1 1 0 0 0,1-1 0 0 0,0 1 0 0 0,-1 8-265 0 0,5-20 16 0 0,-1-1-1 0 0,1 1 1 0 0,0-1 0 0 0,0 1 0 0 0,0-1 0 0 0,0 1 0 0 0,0-1 0 0 0,0 1 0 0 0,0 0 0 0 0,0-1-1 0 0,1 1 1 0 0,-1-1 0 0 0,1 1 0 0 0,-1-1 0 0 0,1 1 0 0 0,0-1 0 0 0,-1 0 0 0 0,1 1-1 0 0,0-1 1 0 0,0 0 0 0 0,0 0 0 0 0,0 1 0 0 0,0-1 0 0 0,0 0 0 0 0,0 0 0 0 0,0 0 0 0 0,1 0-1 0 0,-1 0 1 0 0,0 0 0 0 0,0-1 0 0 0,1 1 0 0 0,-1 0 0 0 0,1-1 0 0 0,-1 1 0 0 0,1-1 0 0 0,-1 1-1 0 0,1-1 1 0 0,-1 0 0 0 0,1 1 0 0 0,-1-1 0 0 0,1 0 0 0 0,0 0 0 0 0,-1 0 0 0 0,1-1 0 0 0,-1 1-1 0 0,1 0 1 0 0,-1 0 0 0 0,1-1 0 0 0,-1 1 0 0 0,1-1 0 0 0,-1 1 0 0 0,1-1 0 0 0,-1 0 0 0 0,0 0-1 0 0,1 1 1 0 0,-1-1 0 0 0,0 0 0 0 0,1-1-16 0 0,11-4-3 0 0,0-1-1 0 0,0 0 1 0 0,-1-1-1 0 0,0 0 1 0 0,0-1-1 0 0,-1-1 1 0 0,0 0-1 0 0,-1 0 1 0 0,0-1-1 0 0,-1 0 1 0 0,0-1 0 0 0,0 0-1 0 0,-2-1 1 0 0,1 1-1 0 0,-2-1 1 0 0,5-10 3 0 0,-5 14 82 0 0,-10 27-158 0 0,-2 18 55 0 0,17 63-25 0 0,-9-94 59 0 0,0 0 1 0 0,0-1-1 0 0,0 1 0 0 0,0 0 0 0 0,1-1 0 0 0,0 1 1 0 0,0-1-1 0 0,0 0 0 0 0,1 0 0 0 0,-1 0 1 0 0,1 0-1 0 0,0 0 0 0 0,0-1 0 0 0,0 0 1 0 0,1 0-1 0 0,-1 0 0 0 0,1 0 0 0 0,-1-1 1 0 0,1 0-1 0 0,0 0 0 0 0,0 0 0 0 0,0 0 1 0 0,0-1-1 0 0,0 0 0 0 0,0 0 0 0 0,1 0 1 0 0,-1-1-1 0 0,0 0 0 0 0,1 0 0 0 0,-1 0 0 0 0,0-1 1 0 0,0 1-1 0 0,0-1 0 0 0,1 0 0 0 0,2-2-13 0 0,7-1-41 0 0,-1-1-1 0 0,0 0 0 0 0,0-2 0 0 0,0 1 0 0 0,0-2 0 0 0,-1 0 0 0 0,-1 0 0 0 0,1-1 0 0 0,-1-1 0 0 0,-1 0 0 0 0,0 0 0 0 0,0-1 1 0 0,-1-1-1 0 0,0 1 0 0 0,-1-2 0 0 0,-1 1 0 0 0,0-2 0 0 0,-1 1 0 0 0,0-1 0 0 0,-1 0 0 0 0,0 0 0 0 0,-1 0 0 0 0,-1-1 1 0 0,1-6 41 0 0,9-38-345 0 0,-2-1 0 0 0,-3 0 0 0 0,-3 0 0 0 0,-3-1 0 0 0,-2-31 345 0 0,-1 68 165 0 0,1 16-135 0 0,-1 0 0 0 0,1 0 0 0 0,-1 0 0 0 0,0 0 0 0 0,-1 0 0 0 0,0 0 1 0 0,-1 0-1 0 0,1 1 0 0 0,-1-1 0 0 0,-1 0 0 0 0,1 1 0 0 0,-1-1 0 0 0,-1 1 0 0 0,1 0 0 0 0,-1 0 0 0 0,-1 0 0 0 0,-1-1-30 0 0,3 8 12 0 0,0-1-1 0 0,-1 1 0 0 0,1 1 1 0 0,0-1-1 0 0,-1 0 0 0 0,1 1 1 0 0,0 0-1 0 0,0 0 1 0 0,0 0-1 0 0,0 0 0 0 0,0 0 1 0 0,0 0-1 0 0,0 1 0 0 0,0 0 1 0 0,0-1-1 0 0,0 1 1 0 0,1 0-1 0 0,-1 0 0 0 0,1 1 1 0 0,0-1-1 0 0,-1 0 0 0 0,1 1 1 0 0,0 0-1 0 0,0-1 1 0 0,1 1-1 0 0,-1 0 0 0 0,1 0 1 0 0,-1 0-1 0 0,1 0 0 0 0,0 0 1 0 0,0 0-1 0 0,0 0 1 0 0,0 0-1 0 0,1 1-11 0 0,-7 21 38 0 0,1 1 0 0 0,1 0 0 0 0,1 0 1 0 0,1 0-1 0 0,2 0 0 0 0,1 1 0 0 0,0-1 0 0 0,2 1 0 0 0,1-1 0 0 0,2 0 1 0 0,0 0-1 0 0,2-1 0 0 0,0 0 0 0 0,2 0 0 0 0,1 0 0 0 0,1-1 0 0 0,0-1 1 0 0,2 0-1 0 0,4 4-38 0 0,70 111-3972 0 0,-80-129 2741 0 0</inkml:trace>
  <inkml:trace contextRef="#ctx0" brushRef="#br0" timeOffset="4119.697">15849 632 1540 0 0,'17'-5'3916'0'0,"85"-21"-3225"0"0,313-9-798 0 0,-413 37 136 0 0,1 0 0 0 0,-1 0-1 0 0,1 0 1 0 0,-1 0 0 0 0,0 1 0 0 0,0-1 0 0 0,0 1 0 0 0,0-1-1 0 0,0 1 1 0 0,0 0 0 0 0,-1 0 0 0 0,1 0 0 0 0,-1 0 0 0 0,0 0-1 0 0,0 0 1 0 0,0 0 0 0 0,0 1 0 0 0,-1-1 0 0 0,1 0 0 0 0,-1 0-1 0 0,0 1 1 0 0,0-1 0 0 0,0 0 0 0 0,0 0 0 0 0,-1 1 0 0 0,1-1-1 0 0,-1 1-28 0 0,1 2-23 0 0,0 7 66 0 0,-1 4 35 0 0,1 0 1 0 0,1 0-1 0 0,0-1 0 0 0,1 1 0 0 0,1 0 1 0 0,0-1-1 0 0,1 1 0 0 0,1-1 1 0 0,1 0-1 0 0,0-1 0 0 0,1 1 0 0 0,5 7-78 0 0,36 2-1116 0 0,-47-25 86 0 0,4-4-271 0 0,18-15-48 0 0,-8-3 16 0 0</inkml:trace>
  <inkml:trace contextRef="#ctx0" brushRef="#br0" timeOffset="4481.588">16338 349 836 0 0,'-5'-10'8678'0'0,"-4"29"-10277"0"0,8 8-3864 0 0,2-23 4207 0 0</inkml:trace>
  <inkml:trace contextRef="#ctx0" brushRef="#br0" timeOffset="5423.383">16905 509 888 0 0,'6'-5'774'0'0,"-6"5"-687"0"0,-1 0 0 0 0,1 0 0 0 0,-1 0 0 0 0,1 0 0 0 0,-1 0-1 0 0,1-1 1 0 0,-1 1 0 0 0,1 0 0 0 0,-1 0 0 0 0,1 0 0 0 0,-1 0-1 0 0,1 0 1 0 0,-1-1 0 0 0,1 1 0 0 0,-1 0 0 0 0,1-1 0 0 0,0 1 0 0 0,-1 0-1 0 0,1-1 1 0 0,0 1 0 0 0,-1 0 0 0 0,1-1 0 0 0,0 1 0 0 0,-1 0-1 0 0,1-1 1 0 0,0 1 0 0 0,0-1 0 0 0,-1 1 0 0 0,1-1 0 0 0,0 1 0 0 0,0-1-1 0 0,0 1 1 0 0,0-1 0 0 0,0 1 0 0 0,-1-1 0 0 0,1 1 0 0 0,0-1-1 0 0,0 1 1 0 0,0-1 0 0 0,0 1 0 0 0,1-1 0 0 0,-1 1-87 0 0,-18 4 69 0 0,1 1 0 0 0,1 1 0 0 0,-1 1 0 0 0,1 0 0 0 0,0 1 0 0 0,1 1 0 0 0,0 0 0 0 0,0 2 0 0 0,1-1 0 0 0,0 2 0 0 0,1-1 0 0 0,0 2 0 0 0,1 0 0 0 0,1 0 0 0 0,0 1 0 0 0,0 1 0 0 0,2 0 0 0 0,0 0 0 0 0,0 1 0 0 0,2 0 0 0 0,0 0 0 0 0,-1 6-69 0 0,6-18 20 0 0,0 0 1 0 0,0 0-1 0 0,0 1 0 0 0,1-1 1 0 0,0 1-1 0 0,0-1 0 0 0,0 0 1 0 0,1 1-1 0 0,-1 0 0 0 0,1-1 0 0 0,0 1 1 0 0,0-1-1 0 0,1 1 0 0 0,0-1 1 0 0,-1 1-1 0 0,1-1 0 0 0,1 0 1 0 0,-1 1-1 0 0,1-1 0 0 0,-1 0 1 0 0,1 0-1 0 0,0 0 0 0 0,1 0 1 0 0,-1 0-1 0 0,1 0 0 0 0,0-1 1 0 0,0 1-1 0 0,0-1 0 0 0,0 0 1 0 0,0 0-1 0 0,1 0 0 0 0,0 0 1 0 0,-1 0-1 0 0,1-1 0 0 0,0 0 1 0 0,0 0-1 0 0,0 0 0 0 0,0 0 0 0 0,1-1 1 0 0,-1 1-1 0 0,1-1 0 0 0,-1 0 1 0 0,0 0-1 0 0,1-1 0 0 0,0 1 1 0 0,1-1-21 0 0,7 0-77 0 0,0 0-1 0 0,0-1 1 0 0,0 0 0 0 0,0-1 0 0 0,0-1 0 0 0,0 0 0 0 0,-1-1 0 0 0,1 0 0 0 0,-1-1 0 0 0,0 0-1 0 0,-1-1 1 0 0,1 0 0 0 0,-1-1 0 0 0,0 0 0 0 0,-1-1 0 0 0,1 0 0 0 0,-2 0 0 0 0,1-1-1 0 0,-1-1 1 0 0,0 0 0 0 0,-1 0 0 0 0,0 0 0 0 0,-1-1 0 0 0,0 0 0 0 0,-1-1 0 0 0,0 1 0 0 0,-1-1-1 0 0,0-1 1 0 0,-1 1 0 0 0,2-10 77 0 0,-2-4-126 0 0,-5 21 124 0 0,1 0 0 0 0,-1 0 0 0 0,1 0 1 0 0,0 0-1 0 0,1 0 0 0 0,-1 0 0 0 0,1 1 1 0 0,0-1-1 0 0,0 0 0 0 0,1 0 0 0 0,-1 1 1 0 0,1-1-1 0 0,0 0 0 0 0,0 1 0 0 0,1 0 1 0 0,-1 0-1 0 0,1-1 0 0 0,0 1 0 0 0,0 1 1 0 0,0-1-1 0 0,1 0 0 0 0,-1 1 0 0 0,1 0 1 0 0,0 0-1 0 0,0 0 0 0 0,0 0 0 0 0,0 0 1 0 0,0 1-1 0 0,1 0 0 0 0,-1 0 1 0 0,1 0-1 0 0,0 1 0 0 0,-1-1 0 0 0,1 1 1 0 0,0 0-1 0 0,1 0 2 0 0,1 3 1 0 0,1 1 1 0 0,-1-1-1 0 0,0 1 1 0 0,0 0-1 0 0,0 1 0 0 0,0 0 1 0 0,-1 0-1 0 0,1 0 1 0 0,-1 1-1 0 0,0 0 0 0 0,-1 0 1 0 0,1 1-1 0 0,-1-1 1 0 0,0 1-1 0 0,0 0 1 0 0,-1 1-1 0 0,1-1 0 0 0,-1 1 1 0 0,-1 0-1 0 0,1 0 1 0 0,-1 0-1 0 0,-1 0 1 0 0,1 0-1 0 0,-1 1 0 0 0,-1-1 1 0 0,1 1-1 0 0,-1 0 1 0 0,0-1-1 0 0,-1 3-1 0 0,0-8 303 0 0,-3 29 1348 0 0,3-29-1623 0 0,-1-1 0 0 0,1 0 0 0 0,-1 0 0 0 0,1 0 0 0 0,-1 0 0 0 0,0 0 0 0 0,1 0 0 0 0,-1 0 0 0 0,0 0 0 0 0,0 0 0 0 0,0 0 0 0 0,0-1 0 0 0,0 1 0 0 0,0 0 0 0 0,0-1 0 0 0,0 1 0 0 0,0 0 0 0 0,0-1 0 0 0,0 1 0 0 0,0-1 0 0 0,0 0 0 0 0,0 1 0 0 0,-1-1 0 0 0,1 0 0 0 0,0 1 0 0 0,0-1 0 0 0,0 0 0 0 0,-1 0 0 0 0,1 0 0 0 0,0 0 0 0 0,0-1 0 0 0,0 1 0 0 0,-1 0 0 0 0,1 0 0 0 0,0-1 0 0 0,0 1 0 0 0,0 0 0 0 0,0-1 0 0 0,0 1 0 0 0,0-1 0 0 0,0 0 0 0 0,0 1 0 0 0,0-1 0 0 0,0 0 0 0 0,0 0 0 0 0,0 1 0 0 0,0-1 0 0 0,0 0 0 0 0,0 0 0 0 0,1 0 0 0 0,-1 0 0 0 0,0 0 0 0 0,1 0 0 0 0,-1 0 0 0 0,1 0 0 0 0,-1-1 0 0 0,1 1 0 0 0,0 0 0 0 0,-1 0-28 0 0,-2-8-15 0 0,1 1-1 0 0,0 0 0 0 0,0-1 0 0 0,0 1 1 0 0,1-1-1 0 0,1 1 0 0 0,-1-1 0 0 0,1 0 0 0 0,1 0 1 0 0,-1 1-1 0 0,2-1 0 0 0,-1 1 0 0 0,1-1 0 0 0,0 1 1 0 0,1 0-1 0 0,0-1 0 0 0,0 1 0 0 0,1 1 0 0 0,0-1 1 0 0,0 0-1 0 0,1 1 0 0 0,0 0 16 0 0,3-6-92 0 0,0 0-1 0 0,1 0 0 0 0,0 1 1 0 0,1 1-1 0 0,1 0 1 0 0,-1 0-1 0 0,2 1 0 0 0,-1 0 1 0 0,2 1-1 0 0,-1 0 1 0 0,1 1-1 0 0,0 1 0 0 0,1 0 1 0 0,-1 1-1 0 0,1 0 1 0 0,1 1-1 0 0,-1 0 1 0 0,1 1-1 0 0,0 1 0 0 0,0 1 1 0 0,0 0-1 0 0,0 1 1 0 0,4 0 92 0 0,-14 4 7 0 0,0-1 0 0 0,0 1 0 0 0,0 1 0 0 0,0-1 0 0 0,-1 1 0 0 0,1 0 0 0 0,-1 0 1 0 0,0 0-1 0 0,0 1 0 0 0,-1-1 0 0 0,1 1 0 0 0,-1 0 0 0 0,0 0 0 0 0,0 0 0 0 0,-1 0 0 0 0,1 0 1 0 0,-1 1-1 0 0,-1-1 0 0 0,1 1 0 0 0,-1 0 0 0 0,1-1 0 0 0,-2 1 0 0 0,1 0 0 0 0,-1 0 1 0 0,0 0-1 0 0,0 0 0 0 0,0-1 0 0 0,-1 1 0 0 0,0 0 0 0 0,0 0 0 0 0,-1 0-7 0 0,4 23-76 0 0,15 105-1190 0 0,-16-132 412 0 0,-1-2-110 0 0,0 0-315 0 0</inkml:trace>
  <inkml:trace contextRef="#ctx0" brushRef="#br0" timeOffset="-6222.281">7004 241 1228 0 0,'0'0'52'0'0,"0"0"0"0"0,1 0 0 0 0,-1 0-1 0 0,0 0 1 0 0,1 0 0 0 0,-1 0 0 0 0,0 0 0 0 0,0 0-1 0 0,1 0 1 0 0,-1 0 0 0 0,0-1 0 0 0,1 1 0 0 0,-1 0-1 0 0,0 0 1 0 0,1 0 0 0 0,-1 0 0 0 0,0 0 0 0 0,0 0-1 0 0,1-1 1 0 0,-1 1 0 0 0,0 0 0 0 0,0 0 0 0 0,0-1-1 0 0,1 1 1 0 0,-1 0 0 0 0,0 0 0 0 0,0 0 0 0 0,0-1-1 0 0,1 1 1 0 0,-1 0 0 0 0,0-1 0 0 0,0 1-52 0 0,10 32 330 0 0,95 690 3071 0 0,-104-715-3370 0 0,1-1 0 0 0,-1 1 0 0 0,1-1 1 0 0,0 1-1 0 0,1-1 0 0 0,0 0 0 0 0,0 0 1 0 0,0 0-1 0 0,0 0 0 0 0,1 0 1 0 0,0-1-1 0 0,0 0 0 0 0,1 0 0 0 0,-1 0 1 0 0,1 0-1 0 0,0-1 0 0 0,1 1 0 0 0,-1-1 1 0 0,1-1-1 0 0,0 1 0 0 0,-1-1 1 0 0,2 0-1 0 0,-1 0 0 0 0,0-1 0 0 0,0 0 1 0 0,1 0-1 0 0,-1 0 0 0 0,1-1 0 0 0,0 0 1 0 0,3 0-32 0 0,27 0 32 0 0,1-1 0 0 0,-1-2 1 0 0,1-2-1 0 0,-1-1 1 0 0,0-2-1 0 0,-1-2 0 0 0,0-1 1 0 0,0-2-1 0 0,23-11-32 0 0,-39 16-170 0 0,-7 4-63 0 0,-1-1 0 0 0,0 0 0 0 0,0-1 0 0 0,0-1 0 0 0,0 1 0 0 0,-1-2 0 0 0,0 1 0 0 0,0-2 0 0 0,0 0 0 0 0,-1 0 0 0 0,-1 0 0 0 0,1-1 0 0 0,-1-1-1 0 0,-1 0 1 0 0,2-3 233 0 0,-6 7-408 0 0</inkml:trace>
  <inkml:trace contextRef="#ctx0" brushRef="#br0" timeOffset="-5976.827">7871 807 2144 0 0,'4'-71'2953'0'0,"-4"69"-2790"0"0,3-11 1088 0 0,12 121-722 0 0,43 37-282 0 0,-54-138-460 0 0,3 8-244 0 0,-11-19-3297 0 0,-1-2 2599 0 0</inkml:trace>
  <inkml:trace contextRef="#ctx0" brushRef="#br0" timeOffset="-5555.988">7797 411 1060 0 0,'5'0'742'0'0,"5"-4"4856"0"0,-15-12-4697 0 0,-8-3-131 0 0,6 7-2297 0 0,15 7-3261 0 0,-3 4 3600 0 0</inkml:trace>
  <inkml:trace contextRef="#ctx0" brushRef="#br0" timeOffset="-5200.45">8163 262 1060 0 0,'2'1'66'0'0,"-1"-1"-1"0"0,1 1 1 0 0,-1 0 0 0 0,1-1-1 0 0,0 1 1 0 0,-1 0 0 0 0,0 0-1 0 0,1 0 1 0 0,-1 0 0 0 0,1 0-1 0 0,-1 0 1 0 0,0 1 0 0 0,0-1-1 0 0,0 0 1 0 0,0 1 0 0 0,0-1-1 0 0,0 1 1 0 0,0-1 0 0 0,0 1-1 0 0,0-1 1 0 0,-1 1 0 0 0,1 0-1 0 0,-1-1 1 0 0,1 1 0 0 0,-1 0-1 0 0,0-1 1 0 0,1 1 0 0 0,-1 0-1 0 0,0-1 1 0 0,0 1 0 0 0,0 0-1 0 0,-1 0 1 0 0,1-1 0 0 0,0 1-1 0 0,-1 0 1 0 0,1-1 0 0 0,-1 1-1 0 0,1 0 1 0 0,-1-1 0 0 0,0 2-66 0 0,1 12 201 0 0,7 79 287 0 0,4-1-1 0 0,5-1 0 0 0,3 0 1 0 0,8 9-488 0 0,22 71 1309 0 0,-59-180-5313 0 0,8 1 2753 0 0</inkml:trace>
  <inkml:trace contextRef="#ctx0" brushRef="#br0" timeOffset="-4918.438">8264 746 1392 0 0,'2'-16'220'0'0,"0"1"0"0"0,0-1 0 0 0,2 1 0 0 0,0 0 0 0 0,0 0 0 0 0,1 0 0 0 0,1 1 0 0 0,1 0 0 0 0,0 0-1 0 0,1 0 1 0 0,0 1 0 0 0,1 0 0 0 0,1 1 0 0 0,0 0 0 0 0,0 0 0 0 0,1 1 0 0 0,1 1 0 0 0,-1 0 0 0 0,2 0 0 0 0,0 1 0 0 0,0 1 0 0 0,0 0 0 0 0,7-2-220 0 0,-18 9-27 0 0,-1 1 0 0 0,1 1 0 0 0,-1-1 0 0 0,1 0 0 0 0,-1 0 0 0 0,1 0 1 0 0,-1 1-1 0 0,1-1 0 0 0,-1 1 0 0 0,1-1 0 0 0,-1 1 0 0 0,0 0 0 0 0,1-1 1 0 0,-1 1-1 0 0,0 0 0 0 0,0 0 0 0 0,1 0 0 0 0,-1 0 0 0 0,0 0 0 0 0,0 0 1 0 0,0 1-1 0 0,0-1 0 0 0,0 0 0 0 0,0 0 0 0 0,-1 1 0 0 0,1-1 0 0 0,0 0 1 0 0,-1 1-1 0 0,1-1 0 0 0,-1 1 0 0 0,1-1 0 0 0,-1 1 0 0 0,0-1 0 0 0,0 1 1 0 0,1-1-1 0 0,-1 1 0 0 0,0-1 0 0 0,0 1 0 0 0,0-1 0 0 0,-1 1 0 0 0,1-1 0 0 0,0 1 1 0 0,-1-1-1 0 0,1 1 0 0 0,-1-1 0 0 0,1 1 0 0 0,-1-1 0 0 0,0 0 0 0 0,1 1 1 0 0,-1-1-1 0 0,0 0 0 0 0,0 1 0 0 0,0-1 0 0 0,0 0 0 0 0,0 0 0 0 0,0 0 1 0 0,0 0-1 0 0,-1 0 0 0 0,1 0 0 0 0,0 0 0 0 0,0-1 0 0 0,-1 1 0 0 0,0 0 27 0 0,-77 97-2702 0 0,56-74 1754 0 0</inkml:trace>
  <inkml:trace contextRef="#ctx0" brushRef="#br0" timeOffset="-4639.061">8138 799 1504 0 0,'52'-13'3704'0'0,"-18"19"-3489"0"0,0 1-1 0 0,0 2 0 0 0,-1 2 0 0 0,-1 1 0 0 0,0 1 0 0 0,0 2 0 0 0,-2 1 1 0 0,0 2-1 0 0,0 0 0 0 0,-2 2 0 0 0,20 18-214 0 0,-5-7 52 0 0,162 132-1932 0 0,-169-136-344 0 0,-26-18 980 0 0</inkml:trace>
  <inkml:trace contextRef="#ctx0" brushRef="#br0" timeOffset="-3846.97">8659 794 1412 0 0,'31'-8'3261'0'0,"353"-127"-1717"0"0,-346 112-1196 0 0,-38 22-334 0 0,0 1-108 0 0,-80-37-648 0 0,64 33 762 0 0,0 1-1 0 0,-1 0 1 0 0,1 1-1 0 0,-1 1 0 0 0,0 1 1 0 0,1 0-1 0 0,-1 2 1 0 0,0-1-1 0 0,1 2 1 0 0,0 0-1 0 0,-1 1 1 0 0,1 1-1 0 0,1 1 1 0 0,-1 0-1 0 0,1 0 0 0 0,0 2 1 0 0,0 0-1 0 0,1 1 1 0 0,0 0-1 0 0,1 1 1 0 0,0 0-1 0 0,-11 12-19 0 0,20-17 16 0 0,-1-1-1 0 0,1 1 0 0 0,1 0 1 0 0,-1 1-1 0 0,1-1 0 0 0,0 0 0 0 0,0 1 1 0 0,0 0-1 0 0,1 0 0 0 0,0 0 1 0 0,0 0-1 0 0,1 0 0 0 0,-1 0 1 0 0,1 0-1 0 0,1 1 0 0 0,-1-1 1 0 0,1 0-1 0 0,0 1 0 0 0,0-1 1 0 0,1 0-1 0 0,0 0 0 0 0,0 1 1 0 0,1-1-1 0 0,-1 0 0 0 0,1 0 1 0 0,1 0-1 0 0,-1 0 0 0 0,1-1 0 0 0,0 1 1 0 0,0-1-1 0 0,1 1 0 0 0,-1-1 1 0 0,1 0-1 0 0,0-1 0 0 0,1 1 1 0 0,-1-1-1 0 0,1 1 0 0 0,0-1 1 0 0,0-1-1 0 0,0 1 0 0 0,6 2-15 0 0,10 3-17 0 0,0 0 1 0 0,1-2-1 0 0,0 0 0 0 0,0-2 0 0 0,0-1 0 0 0,1 0 0 0 0,-1-2 0 0 0,1 0 1 0 0,0-1-1 0 0,0-2 0 0 0,2-1 17 0 0,-24 2-5 0 0,13-1-193 0 0,0 0 0 0 0,0-1 0 0 0,0-1 1 0 0,0 0-1 0 0,0-1 0 0 0,-1-1 1 0 0,0 0-1 0 0,0-1 0 0 0,0 0 0 0 0,0-1 1 0 0,-1 0-1 0 0,0-1 0 0 0,-1-1 1 0 0,0 0-1 0 0,0 0 0 0 0,-1-1 0 0 0,0 0 1 0 0,-1-1-1 0 0,0 0 0 0 0,3-6 198 0 0,4-12-1214 0 0</inkml:trace>
  <inkml:trace contextRef="#ctx0" brushRef="#br0" timeOffset="-3365.747">9333 349 1228 0 0,'5'-62'2666'0'0,"-5"61"-2236"0"0,0 1-71 0 0,2-23 1145 0 0,-2 33-1080 0 0,-2 309 298 0 0,2-291-670 0 0,2 1 0 0 0,1-1 0 0 0,1 0-1 0 0,1 0 1 0 0,1-1 0 0 0,2 1 0 0 0,1-2-1 0 0,2 3-51 0 0,-8-20 42 0 0,0-1 0 0 0,1 1 0 0 0,0-1 0 0 0,1 0 0 0 0,0-1 1 0 0,0 1-1 0 0,0-1 0 0 0,1 0 0 0 0,0 0 0 0 0,1-1 0 0 0,0 0 0 0 0,0 0 0 0 0,0 0 0 0 0,0-1 0 0 0,1 0 0 0 0,0 0 0 0 0,0-1 0 0 0,0 0 0 0 0,1-1 0 0 0,-1 1 0 0 0,1-2 0 0 0,0 1 0 0 0,0-1 0 0 0,0-1 0 0 0,0 0 0 0 0,0 0 0 0 0,0 0-42 0 0,4-5 16 0 0,-1 1 0 0 0,1-2 0 0 0,-1 0-1 0 0,0 0 1 0 0,-1-1 0 0 0,1 0 0 0 0,-1-1 0 0 0,0-1-1 0 0,-1 0 1 0 0,0 0 0 0 0,0-1 0 0 0,-1 0 0 0 0,0-1-1 0 0,0 0 1 0 0,-1 0 0 0 0,-1 0 0 0 0,0-1-1 0 0,0-1 1 0 0,-1 1 0 0 0,0-1 0 0 0,-1 0 0 0 0,0 0-1 0 0,-1-1 1 0 0,-1 0 0 0 0,0 1 0 0 0,0-4-16 0 0,-3 16-2 0 0,0 1 0 0 0,-1 0 0 0 0,1-1 0 0 0,0 1 0 0 0,0 0 0 0 0,-1-1-1 0 0,1 1 1 0 0,0-1 0 0 0,-1 1 0 0 0,1 0 0 0 0,-1-1 0 0 0,1 1 0 0 0,-1-1 0 0 0,1 1 0 0 0,-1-1 0 0 0,1 0 0 0 0,-1 1 0 0 0,1-1 0 0 0,-1 0 0 0 0,0 1 0 0 0,1-1 0 0 0,-1 0 0 0 0,1 1 0 0 0,-1-1 0 0 0,0 0 0 0 0,1 0-1 0 0,-1 0 1 0 0,0 0 0 0 0,1 0 0 0 0,-1 0 0 0 0,0 0 0 0 0,1 0 0 0 0,-1 0 0 0 0,0 0 0 0 0,0 0 0 0 0,1 0 0 0 0,-1 0 0 0 0,0 0 0 0 0,1-1 0 0 0,-1 1 0 0 0,1 0 0 0 0,-1 0 0 0 0,0-1 0 0 0,1 1 0 0 0,-1-1 0 0 0,1 1-1 0 0,-1 0 1 0 0,1-1 0 0 0,-1 1 0 0 0,1-1 0 0 0,-1 1 0 0 0,1-1 0 0 0,-1 1 0 0 0,1-1 0 0 0,0 0 0 0 0,-1 1 0 0 0,1-1 0 0 0,0 0 0 0 0,0 1 0 0 0,-1-1 0 0 0,1 1 0 0 0,0-1 0 0 0,0 0 0 0 0,0 1 0 0 0,0-1 0 0 0,0 0 2 0 0,-2 7-69 0 0,1-1 0 0 0,0 1 0 0 0,1 0 0 0 0,-1 0 0 0 0,1 0 0 0 0,0 0 0 0 0,0 0 1 0 0,1 0-1 0 0,0 0 0 0 0,0-1 0 0 0,0 1 0 0 0,1 0 0 0 0,0-1 0 0 0,0 1 0 0 0,0-1 1 0 0,1 1-1 0 0,0-1 0 0 0,0 0 0 0 0,0 0 0 0 0,1 0 0 0 0,-1-1 0 0 0,1 1 1 0 0,0-1-1 0 0,0 0 0 0 0,1 0 0 0 0,-1 0 0 0 0,1-1 0 0 0,0 1 0 0 0,0-1 0 0 0,0-1 1 0 0,1 1-1 0 0,-1 0 0 0 0,0-1 0 0 0,6 1 69 0 0,-10-3-900 0 0,8-15-1691 0 0,-7 5 1306 0 0</inkml:trace>
  <inkml:trace contextRef="#ctx0" brushRef="#br0" timeOffset="-3026.458">9754 311 1112 0 0,'0'0'487'0'0,"3"-12"6543"0"0,-8 4-6087 0 0,-11-11-777 0 0,7 37-5170 0 0,10-12 3659 0 0,0 0 72 0 0</inkml:trace>
  <inkml:trace contextRef="#ctx0" brushRef="#br0" timeOffset="-2312.059">10049 227 1508 0 0,'-7'3'3143'0'0,"45"287"-1927"0"0,-8 71 472 0 0,-30-360-1454 0 0,-15-168 244 0 0,16 157-502 0 0,0-1-1 0 0,1 1 1 0 0,0 0-1 0 0,0 0 0 0 0,1-1 1 0 0,1 2-1 0 0,0-1 1 0 0,0 0-1 0 0,1 1 0 0 0,0 0 1 0 0,0 0-1 0 0,1 0 1 0 0,0 1-1 0 0,1 0 0 0 0,0 0 1 0 0,0 0-1 0 0,1 1 1 0 0,0 0-1 0 0,0 1 0 0 0,1 0 1 0 0,-1 0-1 0 0,1 1 1 0 0,1 0-1 0 0,-1 0 0 0 0,1 1 1 0 0,0 0-1 0 0,-1 1 1 0 0,2 0-1 0 0,-1 1 0 0 0,0 0 1 0 0,3 0 24 0 0,-6 2-17 0 0,-1 0 0 0 0,1 1 0 0 0,-1 0 0 0 0,1 0 0 0 0,-1 0 0 0 0,0 1 1 0 0,0 0-1 0 0,1 0 0 0 0,-1 1 0 0 0,-1 0 0 0 0,1 0 0 0 0,0 0 0 0 0,-1 1 0 0 0,1-1 0 0 0,-1 1 1 0 0,0 1-1 0 0,-1-1 0 0 0,1 1 0 0 0,-1-1 0 0 0,1 1 0 0 0,-2 1 0 0 0,1-1 0 0 0,0 0 1 0 0,-1 1-1 0 0,0 0 0 0 0,0 0 0 0 0,-1 0 0 0 0,0 0 0 0 0,0 0 0 0 0,0 3 17 0 0,22 198 719 0 0,-38-134-599 0 0,50-70-2441 0 0,31-43-210 0 0,-46 23 1242 0 0</inkml:trace>
  <inkml:trace contextRef="#ctx0" brushRef="#br0" timeOffset="-1631.29">10794 646 1076 0 0,'-37'15'3427'0'0,"29"-7"-3295"0"0,0 0-1 0 0,1 1 1 0 0,-1-1-1 0 0,2 1 1 0 0,-1 1 0 0 0,1-1-1 0 0,1 1 1 0 0,0 0-1 0 0,0 1 1 0 0,1-1-1 0 0,0 1 1 0 0,1 0 0 0 0,0-1-1 0 0,1 2 1 0 0,0-1-1 0 0,1 0 1 0 0,0 10-132 0 0,2-16 15 0 0,1-1 1 0 0,0 1-1 0 0,0-1 0 0 0,0 0 1 0 0,0 1-1 0 0,1-1 0 0 0,0 0 1 0 0,0-1-1 0 0,0 1 0 0 0,0 0 1 0 0,1-1-1 0 0,-1 0 0 0 0,1 0 1 0 0,0 0-1 0 0,0 0 0 0 0,0 0 1 0 0,0-1-1 0 0,0 0 0 0 0,1 0 1 0 0,-1 0-1 0 0,1 0 0 0 0,-1-1 1 0 0,1 0-1 0 0,0 0 0 0 0,0 0 1 0 0,-1 0-1 0 0,1-1 0 0 0,0 0 1 0 0,0 0-1 0 0,0 0 0 0 0,-1 0 1 0 0,1-1-1 0 0,0 0 0 0 0,0 0 1 0 0,-1 0-1 0 0,1-1 0 0 0,0 1 1 0 0,-1-1-1 0 0,0 0 0 0 0,1 0 1 0 0,-1-1-1 0 0,0 0 0 0 0,0 1 1 0 0,0-1-1 0 0,-1 0 0 0 0,1-1 1 0 0,0 0-16 0 0,-3-1-69 0 0,-1 0 1 0 0,1 0-1 0 0,-1 0 0 0 0,0 0 1 0 0,0-1-1 0 0,-1 1 1 0 0,1 0-1 0 0,-1 0 0 0 0,-1 0 1 0 0,1 0-1 0 0,-1 0 1 0 0,1 0-1 0 0,-1 0 0 0 0,-1 1 1 0 0,1-1-1 0 0,-1 1 1 0 0,1-1-1 0 0,-1 1 0 0 0,-1 0 1 0 0,1 0-1 0 0,0 0 1 0 0,-1 1-1 0 0,0-1 1 0 0,-4-2 68 0 0,-70-80 49 0 0,78 85-100 0 0,2-4-43 0 0,1-3 66 0 0,0 1 0 0 0,0 0 0 0 0,1 0 0 0 0,0 1-1 0 0,0-1 1 0 0,1 1 0 0 0,0 0 0 0 0,0 0 0 0 0,0 0 0 0 0,0 1 0 0 0,1 0-1 0 0,0 0 1 0 0,0 0 0 0 0,1 1 0 0 0,0 0 0 0 0,-1 0 0 0 0,1 0 0 0 0,0 1-1 0 0,1 0 1 0 0,-1 1 0 0 0,0-1 0 0 0,1 1 0 0 0,3 0 28 0 0,-9 1-5 0 0,1 0 1 0 0,0 0-1 0 0,0 0 1 0 0,-1 1-1 0 0,1-1 1 0 0,0 1-1 0 0,0-1 1 0 0,0 1-1 0 0,0 0 1 0 0,0 0-1 0 0,0 0 1 0 0,0 1-1 0 0,0-1 1 0 0,0 1-1 0 0,0-1 1 0 0,-1 1-1 0 0,1 0 1 0 0,0 0-1 0 0,0 1 1 0 0,-1-1-1 0 0,1 0 1 0 0,-1 1-1 0 0,1-1 1 0 0,-1 1-1 0 0,0 0 1 0 0,1 0-1 0 0,-1 0 1 0 0,0 0 0 0 0,0 0-1 0 0,0 1 1 0 0,-1-1-1 0 0,1 1 1 0 0,0-1-1 0 0,-1 1 1 0 0,0-1-1 0 0,0 1 1 0 0,0 0-1 0 0,0 0 1 0 0,0-1-1 0 0,0 1 1 0 0,-1 0-1 0 0,1 3 5 0 0,-19 114 181 0 0,-6 45 854 0 0,25-162-1013 0 0,1-1 1 0 0,1 0-1 0 0,-1 0 0 0 0,0 0 0 0 0,0 0 0 0 0,1 0 0 0 0,-1 0 0 0 0,1-1 1 0 0,0 1-1 0 0,-1-1 0 0 0,1 0 0 0 0,0 1 0 0 0,0-1 0 0 0,0-1 1 0 0,0 1-1 0 0,0 0 0 0 0,0-1 0 0 0,0 1 0 0 0,0-1 0 0 0,0 0 1 0 0,0 0-1 0 0,0 0 0 0 0,0-1 0 0 0,0 1 0 0 0,0-1 0 0 0,0 0 1 0 0,0 1-1 0 0,-1-1 0 0 0,1 0 0 0 0,0-1 0 0 0,0 1 0 0 0,-1 0 0 0 0,1-1 1 0 0,1-1-23 0 0,1 2-33 0 0,0 0 0 0 0,-1-1 0 0 0,1 1 1 0 0,-1-1-1 0 0,1 0 0 0 0,-1 0 0 0 0,0-1 1 0 0,0 0-1 0 0,0 1 0 0 0,0-1 0 0 0,0 0 1 0 0,0-1-1 0 0,-1 1 0 0 0,0-1 0 0 0,0 1 1 0 0,0-1-1 0 0,0 0 0 0 0,0 0 0 0 0,-1-1 1 0 0,0 1-1 0 0,0 0 0 0 0,0-1 0 0 0,0 1 1 0 0,-1-1-1 0 0,1 0 0 0 0,-1 0 0 0 0,0 1 1 0 0,-1-1-1 0 0,1 0 0 0 0,-1 0 0 0 0,0 0 1 0 0,0 0-1 0 0,-1 1 0 0 0,1-1 0 0 0,-1 0 1 0 0,0 0-1 0 0,-1 1 0 0 0,1-1 0 0 0,-1 0 1 0 0,1 1-1 0 0,-3-4 33 0 0,-4 0-70 0 0,1 1 1 0 0,-1-1-1 0 0,-1 2 0 0 0,1-1 1 0 0,-1 1-1 0 0,-1 0 1 0 0,1 1-1 0 0,-1 0 0 0 0,0 0 1 0 0,0 1-1 0 0,0 0 1 0 0,0 1-1 0 0,-6-1 70 0 0,-32-13-113 0 0,47 16 83 0 0,0 0 0 0 0,1-1 0 0 0,-1 1 0 0 0,0-1 0 0 0,1 1 0 0 0,-1-1 0 0 0,1 1 0 0 0,-1-1 0 0 0,1 1 0 0 0,0-1 0 0 0,0 1 0 0 0,0-1 0 0 0,0 1 0 0 0,0-1 0 0 0,0 0 0 0 0,0 1 0 0 0,0-1 0 0 0,1 1 0 0 0,-1-1-1 0 0,0 1 1 0 0,1-1 0 0 0,0 1 0 0 0,-1-1 0 0 0,1 1 0 0 0,0-1 0 0 0,0 1 0 0 0,-1 0 0 0 0,1 0 0 0 0,0-1 0 0 0,1 1 0 0 0,-1 0 0 0 0,0 0 0 0 0,0 0 0 0 0,0 0 0 0 0,1 0 0 0 0,-1 0 0 0 0,0 0 0 0 0,1 1 0 0 0,-1-1 0 0 0,0 0-1 0 0,1 1 1 0 0,-1-1 0 0 0,1 1 0 0 0,0-1 0 0 0,0 1 30 0 0,107-52-1249 0 0,-82 41 646 0 0</inkml:trace>
  <inkml:trace contextRef="#ctx0" brushRef="#br0" timeOffset="-1168.844">11372 547 1292 0 0,'-64'101'2544'0'0,"55"-87"-2244"0"0,1 1 0 0 0,0 0 1 0 0,1 0-1 0 0,1 1 0 0 0,0 0 1 0 0,1 0-1 0 0,1 0 1 0 0,0 1-1 0 0,1-1 0 0 0,1 1 1 0 0,1 0-1 0 0,0 8-300 0 0,2-21 18 0 0,0-1-1 0 0,0 1 1 0 0,0 0 0 0 0,1-1-1 0 0,-1 0 1 0 0,1 1 0 0 0,0-1-1 0 0,0 0 1 0 0,0 0 0 0 0,0 0-1 0 0,0 0 1 0 0,1 0 0 0 0,0-1 0 0 0,-1 1-1 0 0,1-1 1 0 0,0 0 0 0 0,0 1-1 0 0,0-1 1 0 0,1-1 0 0 0,-1 1-1 0 0,0 0 1 0 0,1-1 0 0 0,-1 1-1 0 0,1-1 1 0 0,-1 0 0 0 0,1-1-1 0 0,0 1 1 0 0,-1 0 0 0 0,1-1-1 0 0,0 0 1 0 0,-1 0 0 0 0,1 0-1 0 0,0 0 1 0 0,0-1 0 0 0,2 0-18 0 0,5-10-82 0 0,0 0 0 0 0,-1 0 0 0 0,0-1 1 0 0,-1 0-1 0 0,0-1 0 0 0,-1 0 0 0 0,0 0 0 0 0,-1-1 1 0 0,-1 0-1 0 0,0 0 0 0 0,-1-1 0 0 0,0 1 1 0 0,-2-1-1 0 0,1 0 0 0 0,-2 0 0 0 0,0-1 0 0 0,-1 1 1 0 0,0 0-1 0 0,-1-1 0 0 0,-1 1 0 0 0,-2-11 82 0 0,-26-181-144 0 0,-37 8 2941 0 0,67 200-2781 0 0,-1-1 0 0 0,0 1-1 0 0,0-1 1 0 0,0 1 0 0 0,0-1 0 0 0,0 1-1 0 0,0-1 1 0 0,0 1 0 0 0,0-1 0 0 0,0 0-1 0 0,0 1 1 0 0,0-1 0 0 0,0 1-1 0 0,-1-1 1 0 0,1 1 0 0 0,0-1 0 0 0,0 1-1 0 0,0-1 1 0 0,-1 1 0 0 0,1-1 0 0 0,0 0-1 0 0,0 1 1 0 0,-1-1 0 0 0,1 0 0 0 0,0 1-1 0 0,-1-1 1 0 0,1 0 0 0 0,-1 1-1 0 0,1-1 1 0 0,0 0 0 0 0,-1 0 0 0 0,1 1-1 0 0,-1-1 1 0 0,1 0 0 0 0,-1 0 0 0 0,1 0-1 0 0,0 1 1 0 0,-1-1 0 0 0,1 0 0 0 0,-1 0-1 0 0,1 0 1 0 0,-1 0 0 0 0,1 0-1 0 0,-1 0 1 0 0,1 0 0 0 0,-1 0 0 0 0,1 0-1 0 0,-1 0 1 0 0,1-1 0 0 0,-1 1 0 0 0,1 0-1 0 0,-1 0 1 0 0,1 0-16 0 0,1 60 67 0 0,142 302-860 0 0,-78-162-5517 0 0,-64-196 4946 0 0</inkml:trace>
  <inkml:trace contextRef="#ctx0" brushRef="#br0" timeOffset="-12646.495">393 352 848 0 0,'0'0'357'0'0,"0"0"44"0"0,0 0-4 0 0,0 0-149 0 0,0 0-28 0 0,0 0 108 0 0,0 0-11 0 0,0 0-21 0 0,0 0 12 0 0,0 0-63 0 0,0 0-33 0 0,0 0-7 0 0,0 0 24 0 0,0 0-18 0 0,0 0 22 0 0,0 0-10 0 0,0 0-5 0 0,0 0-54 0 0,0 0-72 0 0,0 0 49 0 0,0 0-11 0 0,0 0 4 0 0,0 0 15 0 0,0 0-17 0 0,0 0-48 0 0,0 0-19 0 0,0 0 4 0 0,0 0-13 0 0,15 11 65 0 0,-12 64 326 0 0,-21 100 99 0 0,10 223 655 0 0,41-146-981 0 0,15 21-159 0 0,-51-266-3205 0 0,-10-48 372 0 0,9 26 2221 0 0,-6-15-710 0 0</inkml:trace>
  <inkml:trace contextRef="#ctx0" brushRef="#br0" timeOffset="-11812.141">504 456 868 0 0,'2'-3'70'0'0,"0"1"0"0"0,0-1 0 0 0,1 1 1 0 0,-1 0-1 0 0,1 0 0 0 0,-1 0 0 0 0,1 0 0 0 0,0 1 0 0 0,0-1 0 0 0,0 1 1 0 0,0-1-1 0 0,0 1 0 0 0,0 0 0 0 0,0 0 0 0 0,0 0 0 0 0,0 1 0 0 0,1-1 1 0 0,-1 1-1 0 0,0 0 0 0 0,0 0 0 0 0,1 0 0 0 0,-1 0 0 0 0,0 1 0 0 0,0-1 1 0 0,1 1-1 0 0,-1 0 0 0 0,0 0 0 0 0,0 0 0 0 0,0 0 0 0 0,0 0 0 0 0,0 1 1 0 0,0-1-1 0 0,0 1 0 0 0,-1 0 0 0 0,1 0 0 0 0,1 1-70 0 0,94 84 508 0 0,-59-39-265 0 0,-2 1 0 0 0,-3 3 1 0 0,-1 1-1 0 0,-4 1 0 0 0,-1 1 0 0 0,-3 2 0 0 0,-2 0 1 0 0,3 24-244 0 0,-16-68 1115 0 0,-5-37-403 0 0,-2 8-778 0 0,4-33 75 0 0,3 0 1 0 0,2 0-1 0 0,2 2 1 0 0,3-1-1 0 0,1 2 0 0 0,2 0 1 0 0,2 2-1 0 0,2 0 1 0 0,2 2-1 0 0,20-24-9 0 0,32 3-175 0 0,-77 63 206 0 0,-1 0-12 0 0,5 4-13 0 0,8 14-12 0 0,0 0 0 0 0,-1 0 0 0 0,-2 1 0 0 0,1 0 0 0 0,-2 1-1 0 0,-1 1 1 0 0,0-1 0 0 0,-2 1 0 0 0,0 0 0 0 0,-2 1 0 0 0,0-1-1 0 0,-1 1 1 0 0,-1 1 6 0 0,15 64-8 0 0,100 352 472 0 0,-63-282-244 0 0,-57-171-5140 0 0,-1 6 3661 0 0</inkml:trace>
  <inkml:trace contextRef="#ctx0" brushRef="#br0" timeOffset="-10753.584">2216 1021 956 0 0,'0'0'324'0'0,"3"-17"299"0"0,12 3-335 0 0,-12 13-244 0 0,-1 0 1 0 0,0-1 0 0 0,0 1 0 0 0,0-1 0 0 0,0 0 0 0 0,0 1 0 0 0,0-1 0 0 0,0 0 0 0 0,-1 0 0 0 0,1 0-1 0 0,-1-1 1 0 0,0 1 0 0 0,1 0 0 0 0,-1 0 0 0 0,0-1 0 0 0,0 1 0 0 0,0-1 0 0 0,-1 1 0 0 0,1-1-1 0 0,0 1 1 0 0,-1-1 0 0 0,0 1 0 0 0,0-1 0 0 0,0 1 0 0 0,0-1 0 0 0,0 0 0 0 0,0 1 0 0 0,0-1 0 0 0,-1 1-1 0 0,0-1 1 0 0,0-1-45 0 0,-1-3 8 0 0,-1 1 0 0 0,-1-1-1 0 0,1 1 1 0 0,-1 0-1 0 0,0 0 1 0 0,0 0 0 0 0,-1 0-1 0 0,1 1 1 0 0,-2-1-1 0 0,1 1 1 0 0,0 1 0 0 0,-1-1-1 0 0,0 1 1 0 0,0 0 0 0 0,0 0-1 0 0,0 1 1 0 0,-1-1-1 0 0,1 2 1 0 0,-1-1 0 0 0,0 1-1 0 0,0 0 1 0 0,0 0-1 0 0,0 0 1 0 0,0 1 0 0 0,0 1-1 0 0,-1-1 1 0 0,1 1 0 0 0,0 0-1 0 0,0 1 1 0 0,-1-1-1 0 0,1 2 1 0 0,0-1 0 0 0,0 1-1 0 0,0 0 1 0 0,0 0-1 0 0,1 1 1 0 0,-1 0 0 0 0,-5 3-8 0 0,-6 5 30 0 0,1 1 1 0 0,1 1-1 0 0,-1 1 0 0 0,2 0 1 0 0,0 1-1 0 0,1 1 1 0 0,0 0-1 0 0,1 1 0 0 0,1 0 1 0 0,1 1-1 0 0,1 1 1 0 0,0 0-1 0 0,1 0 1 0 0,1 0-1 0 0,1 1 0 0 0,1 0 1 0 0,0 1-1 0 0,2-1 1 0 0,0 1-1 0 0,2 0 0 0 0,0 0 1 0 0,1 0-1 0 0,1 1 1 0 0,2 9-31 0 0,-2-23 26 0 0,-1-1 1 0 0,1 0-1 0 0,1 1 0 0 0,0-1 1 0 0,0 0-1 0 0,0 0 0 0 0,1 0 1 0 0,0 0-1 0 0,0 0 1 0 0,0 0-1 0 0,1 0 0 0 0,0 0 1 0 0,1-1-1 0 0,0 0 0 0 0,0 1 1 0 0,0-2-1 0 0,0 1 1 0 0,1 0-1 0 0,0-1 0 0 0,0 0 1 0 0,1 0-1 0 0,-1 0 1 0 0,1-1-1 0 0,0 0 0 0 0,1 0 1 0 0,-1 0-1 0 0,0-1 0 0 0,1 0 1 0 0,0 0-1 0 0,0-1 1 0 0,0 1-1 0 0,0-2 0 0 0,0 1 1 0 0,0-1-1 0 0,1 0 0 0 0,-1 0 1 0 0,7-1-27 0 0,0-5-15 0 0,0-1 1 0 0,0-1-1 0 0,0 0 1 0 0,-1 0-1 0 0,0-1 1 0 0,0-1-1 0 0,-1 0 1 0 0,0-1 0 0 0,0-1-1 0 0,-1 1 1 0 0,-1-2-1 0 0,0 1 1 0 0,-1-1-1 0 0,0-1 1 0 0,0 0-1 0 0,-2 0 1 0 0,1-1-1 0 0,-2 0 1 0 0,0 0-1 0 0,0 0 1 0 0,-2-1-1 0 0,0 0 1 0 0,0 0-1 0 0,-2 0 1 0 0,2-12 14 0 0,13-89-40 0 0,-10 134-7 0 0,2 0 0 0 0,0-1-1 0 0,1 0 1 0 0,0-1-1 0 0,1 0 1 0 0,1 0-1 0 0,1-1 1 0 0,0-1 0 0 0,1 0-1 0 0,0-1 1 0 0,1 0-1 0 0,1-1 1 0 0,8 4 47 0 0,79 50-2492 0 0,-90-59 1852 0 0</inkml:trace>
  <inkml:trace contextRef="#ctx0" brushRef="#br0" timeOffset="-10429.531">2968 867 860 0 0,'-64'149'2189'0'0,"-45"165"-728"0"0,43-169-1709 0 0,49-129-854 0 0,6-11-2 0 0</inkml:trace>
  <inkml:trace contextRef="#ctx0" brushRef="#br0" timeOffset="-10122.457">2525 932 1280 0 0,'0'0'54'0'0,"0"-1"0"0"0,0 0-1 0 0,0 0 1 0 0,-1 1 0 0 0,1-1 0 0 0,0 0-1 0 0,1 0 1 0 0,-1 1 0 0 0,0-1 0 0 0,0 0-1 0 0,0 0 1 0 0,0 1 0 0 0,0-1 0 0 0,1 0-1 0 0,-1 0 1 0 0,0 1 0 0 0,1-1 0 0 0,-1 0-1 0 0,1 1 1 0 0,-1-1 0 0 0,0 1 0 0 0,1-1-1 0 0,-1 0 1 0 0,1 1 0 0 0,0-1 0 0 0,-1 1-1 0 0,1-1 1 0 0,-1 1 0 0 0,1 0 0 0 0,0-1-1 0 0,-1 1 1 0 0,1 0 0 0 0,0-1 0 0 0,-1 1-1 0 0,1 0 1 0 0,0 0 0 0 0,0-1 0 0 0,-1 1-1 0 0,1 0 1 0 0,0 0 0 0 0,0 0 0 0 0,0 0-1 0 0,-1 0 1 0 0,1 0 0 0 0,0 0-1 0 0,0 0 1 0 0,-1 1 0 0 0,1-1 0 0 0,0 0-1 0 0,-1 0 1 0 0,1 1 0 0 0,0-1 0 0 0,0 0-1 0 0,-1 1 1 0 0,1-1 0 0 0,-1 1 0 0 0,1-1-1 0 0,0 1 1 0 0,-1-1 0 0 0,1 1 0 0 0,-1-1-54 0 0,54 41-304 0 0,-37-27 548 0 0,459 348-448 0 0,-452-341-1259 0 0,-15-16 267 0 0</inkml:trace>
  <inkml:trace contextRef="#ctx0" brushRef="#br0" timeOffset="-9840.089">3297 969 1504 0 0,'3'-11'2771'0'0,"1"35"-1891"0"0,12 107-314 0 0,67 155-136 0 0,-85-284-3839 0 0,-4-6 2171 0 0</inkml:trace>
  <inkml:trace contextRef="#ctx0" brushRef="#br0" timeOffset="-9530.067">3155 699 836 0 0,'-8'-62'6216'0'0,"8"61"-5970"0"0,0 1-39 0 0,0-37 568 0 0,9 43-5456 0 0,-7 0 3410 0 0</inkml:trace>
  <inkml:trace contextRef="#ctx0" brushRef="#br0" timeOffset="-8567.895">3626 939 1292 0 0,'21'23'283'0'0,"0"0"-1"0"0,-2 2 1 0 0,0 0-1 0 0,-2 1 1 0 0,-1 1-1 0 0,-1 0 1 0 0,7 19-283 0 0,-2 86 2189 0 0,-20-131-2166 0 0,0 0 0 0 0,0 0 0 0 0,0 0 0 0 0,-1 0 0 0 0,1 0 0 0 0,0 0 0 0 0,-1 0 0 0 0,1 0 0 0 0,-1-1 0 0 0,1 1 0 0 0,-1 0 0 0 0,1 0 0 0 0,-1 0 0 0 0,0 0 0 0 0,1-1 0 0 0,-1 1 0 0 0,0 0 0 0 0,0 0 0 0 0,1-1 0 0 0,-1 1 0 0 0,0-1 0 0 0,0 1 0 0 0,0-1-1 0 0,0 1 1 0 0,0-1 0 0 0,0 0 0 0 0,0 1 0 0 0,0-1 0 0 0,0 0 0 0 0,0 0 0 0 0,0 0 0 0 0,0 1 0 0 0,0-1 0 0 0,0 0 0 0 0,0 0 0 0 0,0-1 0 0 0,0 1 0 0 0,0 0 0 0 0,0 0 0 0 0,0 0 0 0 0,0-1 0 0 0,0 1 0 0 0,0 0 0 0 0,0-1 0 0 0,0 1 0 0 0,0-1 0 0 0,1 1 0 0 0,-1-1 0 0 0,0 0 0 0 0,0 1 0 0 0,0-1 0 0 0,1 0 0 0 0,-1 0 0 0 0,0 1 0 0 0,1-1 0 0 0,-1 0 0 0 0,1 0-1 0 0,-1 0 1 0 0,1 0 0 0 0,-1 0 0 0 0,1 0 0 0 0,-1 0 0 0 0,1 0 0 0 0,0 0-23 0 0,-7-12 5 0 0,1 0-1 0 0,1-1 1 0 0,0 0-1 0 0,1 0 1 0 0,0 0-1 0 0,1-1 1 0 0,1 1-1 0 0,1-1 1 0 0,0 0-1 0 0,0 1 1 0 0,1-1-1 0 0,2-5-4 0 0,-2 10 1 0 0,1 0 1 0 0,0-1-1 0 0,1 1 0 0 0,0 0 0 0 0,0 0 0 0 0,1 0 0 0 0,1 0 1 0 0,0 0-1 0 0,0 1 0 0 0,1 0 0 0 0,0-1 0 0 0,0 2 0 0 0,1-1 1 0 0,0 1-1 0 0,1 0 0 0 0,0 0 0 0 0,0 0 0 0 0,1 1 0 0 0,-1 1 1 0 0,8-6-2 0 0,-6 13-31 0 0,-1 0 0 0 0,1 1 0 0 0,-1 0 0 0 0,0 1 0 0 0,0-1 0 0 0,0 1 0 0 0,0 1 0 0 0,0 0-1 0 0,-1 0 1 0 0,0 0 0 0 0,0 1 0 0 0,0 0 0 0 0,0 0 0 0 0,-1 1 0 0 0,1 0 0 0 0,-2 0 0 0 0,1 0 0 0 0,-1 1 0 0 0,0 0 0 0 0,0 0 0 0 0,0 0 0 0 0,-1 1 0 0 0,2 6 31 0 0,3 0 51 0 0,-1 0-1 0 0,-1 1 1 0 0,-1 0-1 0 0,0 0 1 0 0,-1 1 0 0 0,0 0-1 0 0,-2-1 1 0 0,0 1-1 0 0,0 1 1 0 0,-1-1-1 0 0,-2 0 1 0 0,1 10-51 0 0,-25-37 417 0 0,20-4-427 0 0,1-1 0 0 0,0 0 0 0 0,1 0-1 0 0,1-1 1 0 0,0 1 0 0 0,2 0 0 0 0,-1 0-1 0 0,2 0 1 0 0,0 0 0 0 0,1 0 0 0 0,1 0-1 0 0,0 0 1 0 0,2 1 0 0 0,-1-1 0 0 0,2 1-1 0 0,0 1 1 0 0,0 0 0 0 0,2 0 0 0 0,-1 0-1 0 0,2 1 1 0 0,0 0 0 0 0,1 1 0 0 0,0 0-1 0 0,9-7 11 0 0,-15 15-12 0 0,1 0 0 0 0,0 0 0 0 0,0 1 0 0 0,0 0-1 0 0,0 1 1 0 0,0-1 0 0 0,1 1 0 0 0,-1 0 0 0 0,1 1-1 0 0,-1-1 1 0 0,1 1 0 0 0,0 1 0 0 0,-1-1 0 0 0,1 1-1 0 0,0 0 1 0 0,0 1 0 0 0,-1-1 0 0 0,1 2 0 0 0,0-1-1 0 0,-1 1 1 0 0,1-1 0 0 0,-1 2 0 0 0,0-1 0 0 0,1 1-1 0 0,-1 0 1 0 0,-1 0 0 0 0,1 1 0 0 0,0-1 0 0 0,-1 1-1 0 0,1 1 1 0 0,-1-1 0 0 0,-1 1 0 0 0,1 0 12 0 0,12 11-23 0 0,-1 1 1 0 0,-1 0-1 0 0,-1 1 1 0 0,0 0-1 0 0,-1 1 1 0 0,-2 1-1 0 0,1 0 0 0 0,-2 0 1 0 0,1 7 22 0 0,24 133-731 0 0,-33-89-2403 0 0,-2-62 1905 0 0</inkml:trace>
  <inkml:trace contextRef="#ctx0" brushRef="#br0" timeOffset="-7527.449">4748 789 1160 0 0,'0'0'359'0'0,"0"0"-22"0"0,1-12 1799 0 0,19 161-1387 0 0,-14-116-541 0 0,1 0 0 0 0,2 0 0 0 0,1-1-1 0 0,1 0 1 0 0,2-1 0 0 0,13 23-208 0 0,-21-45 68 0 0,0 0 1 0 0,0 0-1 0 0,1-1 1 0 0,0 0-1 0 0,0 0 1 0 0,1 0-1 0 0,0-1 1 0 0,0 0-1 0 0,1 0 1 0 0,0-1-1 0 0,0 0 1 0 0,1 0-1 0 0,-1-1 1 0 0,1 0-1 0 0,1-1 1 0 0,-1 0 0 0 0,0 0-1 0 0,1-1 1 0 0,0 0-1 0 0,0-1 1 0 0,0 0-1 0 0,0 0 1 0 0,0-1-1 0 0,0-1-68 0 0,1 0-7 0 0,0-1 0 0 0,1-1-1 0 0,-1 0 1 0 0,0-1 0 0 0,-1 0 0 0 0,1-1-1 0 0,0 0 1 0 0,-1 0 0 0 0,0-1 0 0 0,0-1-1 0 0,0 1 1 0 0,-1-2 0 0 0,0 1 0 0 0,0-1-1 0 0,0-1 1 0 0,-1 1 0 0 0,0-2 0 0 0,-1 1-1 0 0,0-1 1 0 0,0 0 0 0 0,-1 0 0 0 0,0-1 0 0 0,-1 0-1 0 0,0 0 1 0 0,0 0 0 0 0,-1-1 0 0 0,0 1-1 0 0,-1-1 1 0 0,0 0 0 0 0,-1 0 0 0 0,0 0-1 0 0,-1 0 1 0 0,0-1 0 0 0,-1 1 0 0 0,-1-5 7 0 0,-16-121-134 0 0,-15 36 241 0 0,30 146-144 0 0,2-19-47 0 0,1 0 1 0 0,1 0-1 0 0,1 0 1 0 0,2-1 0 0 0,0 1-1 0 0,2-1 1 0 0,1-1-1 0 0,1 1 1 0 0,0-1-1 0 0,2-1 1 0 0,1 0 0 0 0,1 0-1 0 0,1-1 1 0 0,1-1-1 0 0,1 0 1 0 0,16 16 83 0 0,-19-27-516 0 0,-9-8-2799 0 0,-4-2 2026 0 0</inkml:trace>
  <inkml:trace contextRef="#ctx0" brushRef="#br0" timeOffset="-6891.116">5503 891 1080 0 0,'21'26'1928'0'0,"42"237"-705"0"0,-53-196-1122 0 0,-8-35 2071 0 0,-7-54-1036 0 0,1-8-1064 0 0,2-1 0 0 0,2 1 0 0 0,0-1 0 0 0,2 1 0 0 0,2 0 0 0 0,0 0 0 0 0,2 0 0 0 0,1 0 0 0 0,2 1 0 0 0,1 0 0 0 0,2-1-72 0 0,-12 26-4 0 0,1 1 0 0 0,0-1 0 0 0,-1 1 0 0 0,2 0 0 0 0,-1-1 1 0 0,0 1-1 0 0,1 0 0 0 0,-1 0 0 0 0,1 0 0 0 0,0 0 0 0 0,0 0 0 0 0,0 0 0 0 0,1 0 0 0 0,-1 1 0 0 0,1-1 0 0 0,-1 1 0 0 0,1 0 1 0 0,0 0-1 0 0,0 0 0 0 0,0 0 0 0 0,0 0 0 0 0,0 1 0 0 0,0-1 0 0 0,1 1 0 0 0,-1 0 0 0 0,0 0 0 0 0,1 0 0 0 0,-1 0 0 0 0,1 0 0 0 0,-1 1 1 0 0,1 0-1 0 0,-1 0 0 0 0,1 0 0 0 0,3 0 4 0 0,6 11-1 0 0,0 1 0 0 0,0 0 0 0 0,-2 0-1 0 0,1 1 1 0 0,-2 1 0 0 0,0 0 0 0 0,0 0 0 0 0,-1 1 0 0 0,-1 0 0 0 0,-1 1 0 0 0,0-1 0 0 0,-1 2 0 0 0,0-1 0 0 0,-1 0 0 0 0,-1 1 0 0 0,-1 0-1 0 0,-1 0 1 0 0,1 13 1 0 0,0 25 231 0 0,-3-53-154 0 0,-6 3 49 0 0,6-5-125 0 0,0-1 0 0 0,0 1 0 0 0,0-1 0 0 0,0 1 1 0 0,0 0-1 0 0,0-1 0 0 0,0 1 0 0 0,0-1 0 0 0,0 1 0 0 0,0-1 1 0 0,0 1-1 0 0,-1 0 0 0 0,1-1 0 0 0,0 1 0 0 0,0 0 0 0 0,0-1 1 0 0,-1 1-1 0 0,1 0 0 0 0,0-1 0 0 0,-1 1 0 0 0,1 0 0 0 0,0-1 1 0 0,0 1-1 0 0,-1 0 0 0 0,1 0 0 0 0,0-1 0 0 0,-1 1 0 0 0,1 0 1 0 0,-1 0-1 0 0,1 0 0 0 0,0 0 0 0 0,-1-1 0 0 0,1 1 0 0 0,-1 0 1 0 0,1 0-1 0 0,0 0 0 0 0,-1 0 0 0 0,1 0 0 0 0,-1 0 0 0 0,1 0 1 0 0,-1 0-1 0 0,1 0 0 0 0,0 0 0 0 0,-1 0 0 0 0,1 0 0 0 0,-1 1 1 0 0,1-1-1 0 0,0 0 0 0 0,-1 0 0 0 0,1 0 0 0 0,0 0 0 0 0,-1 1 1 0 0,1-1-1 0 0,0 0 0 0 0,-1 0 0 0 0,1 1 0 0 0,0-1 0 0 0,-1 0 1 0 0,1 1-1 0 0,0-1 0 0 0,0 0 0 0 0,-1 1 0 0 0,1-1 0 0 0,0 0 1 0 0,0 1-1 0 0,0-1 0 0 0,-1 1 0 0 0,1-1-1 0 0,-2-21-25 0 0,1 0 0 0 0,1 0 0 0 0,1-1 0 0 0,1 1 0 0 0,0 0 0 0 0,2 0 0 0 0,1 1 0 0 0,0-1 0 0 0,1 1 0 0 0,1 0 0 0 0,1 0 0 0 0,1 1 0 0 0,10-17 25 0 0,-17 33-33 0 0,0-2 9 0 0,0 0-1 0 0,0 1 1 0 0,0-1-1 0 0,1 0 1 0 0,0 1 0 0 0,-1 0-1 0 0,2 0 1 0 0,-1 0-1 0 0,0 0 1 0 0,1 0 0 0 0,0 0-1 0 0,0 1 1 0 0,0 0 0 0 0,0 0-1 0 0,1 0 1 0 0,-1 0-1 0 0,4-1 25 0 0,-2 7-9 0 0,-1 0 0 0 0,1 0 0 0 0,-1 1 0 0 0,0 0 0 0 0,0 0 0 0 0,-1 0 0 0 0,1 0-1 0 0,-1 1 1 0 0,0-1 0 0 0,0 1 0 0 0,0 0 0 0 0,-1 1 0 0 0,0-1 0 0 0,0 1 0 0 0,0-1 0 0 0,0 1-1 0 0,0 5 10 0 0,1-4 10 0 0,120 324-1211 0 0,-105-281-2302 0 0,-17-45 2241 0 0</inkml:trace>
  <inkml:trace contextRef="#ctx0" brushRef="#br0" timeOffset="360981.302">0 1702 1108 0 0,'0'0'236'0'0,"0"0"-63"0"0,0 0-57 0 0,0 0 52 0 0,0 0 3 0 0,0 0-21 0 0,0 0-49 0 0,0 0 12 0 0,0 0 21 0 0,0 0 58 0 0,0 0-51 0 0,0 0-128 0 0,0 0-79 0 0,0 0 4 0 0,0 0-64 0 0,0 0-4 0 0,0 0-49 0 0,0 0-101 0 0,0 0-133 0 0,0 0-223 0 0</inkml:trace>
  <inkml:trace contextRef="#ctx0" brushRef="#br0" timeOffset="363453.927">84 1841 1112 0 0,'0'0'231'0'0,"0"0"57"0"0,0 0-69 0 0,0 0-85 0 0,0 0 23 0 0,0 0 41 0 0,0 0-50 0 0,0 0 1 0 0,0 0-19 0 0,0 0 17 0 0,0 0-42 0 0,4 2-35 0 0,142-20 500 0 0,54-20-12 0 0,16 10-235 0 0,593 26-77 0 0,-607 20-417 0 0,648 21 141 0 0,-499-59 173 0 0,498 17-121 0 0,-597-27-81 0 0,324-34 39 0 0,91 56 54 0 0,-56-5 25 0 0,230 11-113 0 0,-572-10 135 0 0,957-61-267 0 0,-375 18-11 0 0,-266 18 368 0 0,451-51-179 0 0,227-61 112 0 0,-97 27-204 0 0,-192 77 74 0 0,-424 44 6 0 0,-326 15-37 0 0,908 72 155 0 0,-357-57-177 0 0,-435-51 608 0 0,456 22-328 0 0,-595-12-230 0 0,869 12 788 0 0,-797-26 261 0 0,299-8-192 0 0,-397 61-859 0 0,83-48 425 0 0,-73-13-172 0 0,0 8 1 0 0,47 6-223 0 0,-230 20-82 0 0,96-4-58 0 0,-57 4-5337 0 0,-40 0 4066 0 0</inkml:trace>
  <inkml:trace contextRef="#ctx0" brushRef="#br0" timeOffset="364673.926">18215 157 908 0 0,'-2'-24'1962'0'0,"-6"-52"2215"0"0,-5 310-3399 0 0,28 75-341 0 0,30 26 93 0 0,-39-283-1364 0 0,-6-52 200 0 0,1-2-304 0 0,9-38-1757 0 0,-3 9 1348 0 0</inkml:trace>
  <inkml:trace contextRef="#ctx0" brushRef="#br0" timeOffset="365441.719">18370 134 908 0 0,'0'0'50'0'0,"0"1"0"0"0,1 0 0 0 0,-1-1 0 0 0,0 1 0 0 0,0-1 0 0 0,0 1 1 0 0,0-1-1 0 0,0 1 0 0 0,0-1 0 0 0,0 1 0 0 0,0 0 0 0 0,0-1 0 0 0,0 1 0 0 0,0-1 0 0 0,0 1 0 0 0,-1-1 0 0 0,1 1 0 0 0,0-1 0 0 0,0 1 0 0 0,0-1 0 0 0,-1 1 1 0 0,1-1-1 0 0,0 1 0 0 0,-1-1 0 0 0,1 1 0 0 0,0-1 0 0 0,-1 1 0 0 0,1-1 0 0 0,-1 0 0 0 0,1 1 0 0 0,-1-1 0 0 0,1 0 0 0 0,-1 1 0 0 0,1-1 0 0 0,-1 0 0 0 0,1 0 0 0 0,-1 0 1 0 0,1 1-1 0 0,-1-1 0 0 0,1 0 0 0 0,-1 0 0 0 0,1 0 0 0 0,-1 0 0 0 0,0 0 0 0 0,1 0 0 0 0,-1 0 0 0 0,1 0 0 0 0,-1 0 0 0 0,1 0 0 0 0,-1 0 0 0 0,1 0 0 0 0,-1 0 1 0 0,0-1-1 0 0,1 1 0 0 0,-1 0 0 0 0,1 0 0 0 0,-1-1 0 0 0,1 1-50 0 0,-10 60 52 0 0,7-5 125 0 0,2-1 0 0 0,3 1-1 0 0,2-1 1 0 0,3 0 0 0 0,2 0-1 0 0,2-1-176 0 0,4 18 581 0 0,-14-70-391 0 0,-1-1 38 0 0,0 0-21 0 0,0 0-3 0 0,24-1 83 0 0,103-207 302 0 0,91-148 40 0 0,-217 356-631 0 0,0-1-1 0 0,0 1 0 0 0,0-1 0 0 0,1 1 1 0 0,-1 0-1 0 0,0 0 0 0 0,0-1 0 0 0,0 1 0 0 0,0 0 1 0 0,0 0-1 0 0,0 0 0 0 0,0 0 0 0 0,1 0 1 0 0,-1 0-1 0 0,0 0 0 0 0,0 0 0 0 0,0 1 1 0 0,0-1-1 0 0,0 0 0 0 0,0 1 0 0 0,0-1 1 0 0,0 1-1 0 0,0-1 0 0 0,0 1 0 0 0,0-1 0 0 0,0 1 1 0 0,0 0-1 0 0,0-1 0 0 0,0 1 0 0 0,-1 0 1 0 0,1 0-1 0 0,0 0 0 0 0,0 0 0 0 0,-1 0 1 0 0,1-1-1 0 0,-1 1 0 0 0,1 0 0 0 0,-1 0 0 0 0,1 1 1 0 0,-1-1-1 0 0,0 0 0 0 0,1 0 0 0 0,-1 0 1 0 0,0 0-1 0 0,0 0 0 0 0,0 0 0 0 0,0 0 1 0 0,0 0-1 0 0,0 1 0 0 0,0-1 3 0 0,23 66-115 0 0,56 428 217 0 0,-74-449-51 0 0,41 142 82 0 0,-44-184-116 0 0,0 0 1 0 0,1-1-1 0 0,0 1 1 0 0,-1-1-1 0 0,1 0 0 0 0,0 0 1 0 0,1 0-1 0 0,-1 0 0 0 0,1-1 1 0 0,-1 1-1 0 0,1-1 1 0 0,-1 0-1 0 0,1 0 0 0 0,0 0 1 0 0,0-1-1 0 0,0 1 0 0 0,0-1 1 0 0,1 0-1 0 0,-1 0 0 0 0,0-1 1 0 0,0 1-1 0 0,1-1 1 0 0,-1 0-1 0 0,0 0 0 0 0,1 0 1 0 0,-1 0-1 0 0,0-1 0 0 0,0 0 1 0 0,1 0-1 0 0,-1 0 1 0 0,0 0-1 0 0,0-1 0 0 0,0 0 1 0 0,0 1-18 0 0,129-81 326 0 0,-120 71-351 0 0,-1-1 0 0 0,0-1-1 0 0,-1 0 1 0 0,0-1 0 0 0,-1 0-1 0 0,-1 0 1 0 0,0-1 0 0 0,-1-1-1 0 0,0 1 1 0 0,-2-1 0 0 0,1 0-1 0 0,-2-1 1 0 0,0 1 0 0 0,-2-1-1 0 0,3-15 26 0 0,-8 26-9 0 0,0 0 1 0 0,0 0-1 0 0,-1 0 0 0 0,1 0 0 0 0,-1 0 0 0 0,0 1 0 0 0,-1-1 0 0 0,1 1 0 0 0,-1 0 0 0 0,-1 0 0 0 0,1 0 0 0 0,0 1 0 0 0,-1 0 0 0 0,0-1 0 0 0,0 2 0 0 0,0-1 0 0 0,-1 0 0 0 0,1 1 0 0 0,-1 0 0 0 0,0 1 0 0 0,0-1 0 0 0,0 1 0 0 0,0 0 0 0 0,0 0 0 0 0,0 1 0 0 0,-1 0 0 0 0,1 0 0 0 0,0 0 0 0 0,-1 1 0 0 0,1 0 1 0 0,-1 0-1 0 0,1 1 0 0 0,0 0 0 0 0,-1 0 0 0 0,1 0 0 0 0,0 1 0 0 0,0 0 0 0 0,-5 2 9 0 0,-5 0-16 0 0,-1 1 0 0 0,0 1 1 0 0,1 1-1 0 0,1 0 0 0 0,-1 1 1 0 0,1 1-1 0 0,0 0 0 0 0,1 1 1 0 0,0 1-1 0 0,1 0 1 0 0,0 1-1 0 0,0 0 0 0 0,1 1 1 0 0,1 0-1 0 0,0 1 0 0 0,1 0 1 0 0,1 1-1 0 0,0 0 0 0 0,1 0 1 0 0,1 1-1 0 0,0 0 0 0 0,1 1 1 0 0,1-1-1 0 0,0 1 0 0 0,1 0 1 0 0,1 0-1 0 0,0 7 16 0 0,4-19-1 0 0,-1 0 0 0 0,1 0 0 0 0,0 0 0 0 0,1 0 1 0 0,-1 0-1 0 0,1 0 0 0 0,0 0 0 0 0,0 0 0 0 0,0-1 0 0 0,1 1 0 0 0,0-1 0 0 0,0 1 0 0 0,0-1 1 0 0,0 0-1 0 0,1-1 0 0 0,-1 1 0 0 0,1 0 0 0 0,0-1 0 0 0,0 0 0 0 0,1 0 0 0 0,-1 0 0 0 0,0 0 1 0 0,1-1-1 0 0,0 0 0 0 0,0 0 0 0 0,-1 0 0 0 0,1 0 0 0 0,1-1 1 0 0,7 3-87 0 0,1 0 1 0 0,0-1-1 0 0,0 0 0 0 0,0-1 0 0 0,0-1 0 0 0,0 0 1 0 0,0-1-1 0 0,0 0 0 0 0,0-1 0 0 0,11-3 87 0 0,-4-1-338 0 0,0 0-1 0 0,0-2 1 0 0,0-1-1 0 0,-1 0 1 0 0,0-2-1 0 0,-1 0 1 0 0,0-1-1 0 0,0-1 1 0 0,-1-1-1 0 0,6-6 339 0 0,12-13-1144 0 0</inkml:trace>
  <inkml:trace contextRef="#ctx0" brushRef="#br0" timeOffset="365718.001">19559 241 1480 0 0,'44'-241'6612'0'0,"-49"266"-4920"0"0,-2 45-1472 0 0,3 1 1 0 0,2-1-1 0 0,4 1 1 0 0,3 0-1 0 0,5 11-220 0 0,101 416-2283 0 0,-110-482-2911 0 0,-6-23 3773 0 0</inkml:trace>
  <inkml:trace contextRef="#ctx0" brushRef="#br0" timeOffset="366448.171">19488 601 916 0 0,'36'-29'2470'0'0,"144"-35"-1257"0"0,-150 58-1103 0 0,0-2 0 0 0,0-1 1 0 0,-1-2-1 0 0,-1 0 0 0 0,0-2 0 0 0,-1-1 0 0 0,0-1 0 0 0,-1-2 1 0 0,0 0-1 0 0,-2-2 0 0 0,0-1 0 0 0,-1 0 0 0 0,-1-2-110 0 0,-15 10 175 0 0,-1 0-1 0 0,-1-1 1 0 0,1 1 0 0 0,-2-1-1 0 0,0 0 1 0 0,0 0 0 0 0,-2-1-1 0 0,1 1 1 0 0,-2 0-1 0 0,0-1 1 0 0,0 0 0 0 0,-2-12-175 0 0,1 26 146 0 0,0 0 5 0 0,0 0-33 0 0,0 0-31 0 0,0 0-93 0 0,0 0 29 0 0,-6 6 18 0 0,-20 210 64 0 0,21 182 83 0 0,25-404-145 0 0,86-250-547 0 0,-72 196-45 0 0,-6 117 225 0 0,-25-43 290 0 0,1 0 0 0 0,0-1 0 0 0,1 1 0 0 0,1-1 0 0 0,0 0 0 0 0,1-1 0 0 0,0 0 0 0 0,1 0 0 0 0,0 0 0 0 0,1-1 0 0 0,0 0 0 0 0,1-1 0 0 0,0 0 0 0 0,0 0 0 0 0,1-1 0 0 0,1-1 0 0 0,0 0 0 0 0,0 0 0 0 0,0-1 0 0 0,1-1 0 0 0,0 0 0 0 0,0 0 0 0 0,0-2 0 0 0,1 0 0 0 0,0 0 0 0 0,1-1 34 0 0,120-15-4025 0 0,-107 3 2544 0 0</inkml:trace>
  <inkml:trace contextRef="#ctx0" brushRef="#br0" timeOffset="367164.324">20704 507 948 0 0,'-11'0'182'0'0,"-1"0"0"0"0,0 0 0 0 0,1 1 0 0 0,-1 0 0 0 0,1 1 0 0 0,-1 1 0 0 0,1 0 0 0 0,0 0 0 0 0,0 1 0 0 0,0 0 0 0 0,0 1 0 0 0,1 0 0 0 0,0 1 0 0 0,0 0 0 0 0,0 1 0 0 0,1 0 0 0 0,0 0 0 0 0,0 1 0 0 0,1 0 0 0 0,-4 6-182 0 0,11-12 30 0 0,-1 0 0 0 0,1 0 1 0 0,0 0-1 0 0,0 0 0 0 0,0 0 1 0 0,0 0-1 0 0,0 0 0 0 0,0 1 1 0 0,1-1-1 0 0,-1 0 0 0 0,1 1 1 0 0,0-1-1 0 0,0 0 0 0 0,0 1 0 0 0,0-1 1 0 0,0 0-1 0 0,0 1 0 0 0,0-1 1 0 0,1 1-1 0 0,-1-1 0 0 0,1 0 1 0 0,0 0-1 0 0,0 1 0 0 0,0-1 1 0 0,0 0-1 0 0,0 0 0 0 0,0 0 1 0 0,0 0-1 0 0,1 0 0 0 0,-1 0 1 0 0,1 0-1 0 0,-1-1 0 0 0,1 1 0 0 0,0-1 1 0 0,0 1-1 0 0,0-1 0 0 0,0 1 1 0 0,0-1-1 0 0,0 0 0 0 0,0 0 1 0 0,0 0-1 0 0,2 1-30 0 0,99 22 241 0 0,-89-23-253 0 0,-3 0-44 0 0,1 0 0 0 0,-1 0-1 0 0,1-1 1 0 0,-1-1 0 0 0,1 0 0 0 0,-1-1 0 0 0,1 0 0 0 0,-1 0 0 0 0,0-2 0 0 0,0 1 0 0 0,0-1 0 0 0,0-1-1 0 0,7-4 57 0 0,-17 8-27 0 0,0 0-1 0 0,0 0 0 0 0,0 0 0 0 0,-1 0 1 0 0,1 0-1 0 0,0 0 0 0 0,-1 0 0 0 0,1 0 0 0 0,0-1 1 0 0,-1 1-1 0 0,0 0 0 0 0,1 0 0 0 0,-1-1 1 0 0,0 1-1 0 0,1 0 0 0 0,-1 0 0 0 0,0-1 0 0 0,0 1 1 0 0,0 0-1 0 0,0-1 0 0 0,0 1 0 0 0,-1 0 0 0 0,1-1 1 0 0,0 1-1 0 0,-1 0 0 0 0,1 0 0 0 0,0-1 1 0 0,-1 1-1 0 0,0 0 0 0 0,1 0 0 0 0,-1 0 0 0 0,0-1 1 0 0,1 1-1 0 0,-1 0 0 0 0,0 0 0 0 0,0 0 1 0 0,0 1-1 0 0,0-1 0 0 0,0 0 0 0 0,0 0 0 0 0,0 0 1 0 0,-1 0 27 0 0,1 0-29 0 0,-1 0 0 0 0,1-1 0 0 0,-1 1 0 0 0,1-1 0 0 0,0 0 0 0 0,-1 1 0 0 0,1-1 0 0 0,0 0 0 0 0,0 0 0 0 0,0 0 0 0 0,0 0 0 0 0,1 0 1 0 0,-1 0-1 0 0,1 0 0 0 0,-1 0 0 0 0,1 0 0 0 0,-1 0 0 0 0,1 0 0 0 0,0 0 0 0 0,0 0 0 0 0,0-1 0 0 0,0 1 0 0 0,1 0 0 0 0,-1 0 0 0 0,1 0 0 0 0,-1 0 1 0 0,1 0-1 0 0,0-2 29 0 0,14-10-92 0 0,1 1 1 0 0,0 1 0 0 0,0 0-1 0 0,1 1 1 0 0,1 1-1 0 0,0 0 1 0 0,0 2 0 0 0,1 0-1 0 0,0 1 1 0 0,1 1 0 0 0,-1 0-1 0 0,1 2 1 0 0,0 0-1 0 0,17 0 92 0 0,-8-2 38 0 0,146-38-55 0 0,-156 49 444 0 0,-50 18 227 0 0,22-18-678 0 0,-13 8 188 0 0,1 0-1 0 0,0 1 0 0 0,1 1 1 0 0,0 1-1 0 0,2 1 0 0 0,0 1 1 0 0,0 0-1 0 0,2 1 0 0 0,0 1 1 0 0,2 0-1 0 0,0 1 0 0 0,1 1 1 0 0,1 0-1 0 0,1 1 1 0 0,1 0-1 0 0,-6 24-163 0 0,15-45 9 0 0,1 1 0 0 0,0-1 0 0 0,0 1 0 0 0,0-1 0 0 0,0 1 0 0 0,0-1 0 0 0,0 1 0 0 0,1-1 0 0 0,-1 1 0 0 0,1-1 1 0 0,-1 0-1 0 0,1 1 0 0 0,0-1 0 0 0,0 0 0 0 0,0 1 0 0 0,1-1 0 0 0,-1 0 0 0 0,0 0 0 0 0,1 0 0 0 0,-1 0 0 0 0,1 0 0 0 0,0 0 0 0 0,0-1 0 0 0,0 1 0 0 0,0 0 0 0 0,0-1 1 0 0,0 0-1 0 0,0 1 0 0 0,0-1 0 0 0,0 0 0 0 0,1 0 0 0 0,-1 0 0 0 0,0 0 0 0 0,1-1 0 0 0,-1 1 0 0 0,1-1 0 0 0,-1 1 0 0 0,1-1 0 0 0,-1 0 0 0 0,1 0 0 0 0,-1 0 0 0 0,1 0 1 0 0,-1 0-1 0 0,1-1 0 0 0,-1 1-9 0 0,110-20 98 0 0,-90 11-89 0 0,0-1 0 0 0,-1-1 1 0 0,0-1-1 0 0,-1-1 0 0 0,0 0 0 0 0,-1-2 1 0 0,-1 0-1 0 0,0-1 0 0 0,-1-1 0 0 0,-1-1 1 0 0,0 0-1 0 0,-1-1 0 0 0,-2-1 1 0 0,0 0-1 0 0,0 0 0 0 0,-2-2 0 0 0,-1 1 1 0 0,-1-1-1 0 0,0-1 0 0 0,-2 0 0 0 0,-1 0 1 0 0,0 0-1 0 0,-2-1 0 0 0,-1 0 0 0 0,-1 0 1 0 0,0-14-10 0 0,-2 23 149 0 0,-1 1 0 0 0,0-1 0 0 0,-1 0 0 0 0,0 1 0 0 0,-1 0 1 0 0,-1-1-1 0 0,0 1 0 0 0,-1 1 0 0 0,0-1 0 0 0,-1 1 0 0 0,-1 0 0 0 0,0 0 1 0 0,-1 0-1 0 0,-2-1-149 0 0,8 13 19 0 0,1 1 1 0 0,-1 0 0 0 0,0-1-1 0 0,0 1 1 0 0,0 0 0 0 0,0 0-1 0 0,1 0 1 0 0,-1 0 0 0 0,0 0-1 0 0,0 1 1 0 0,0-1 0 0 0,1 1-1 0 0,-1-1 1 0 0,0 1-1 0 0,0-1 1 0 0,1 1 0 0 0,-1 0-1 0 0,0 0 1 0 0,1 0 0 0 0,-1 0-1 0 0,1 0 1 0 0,-1 0 0 0 0,1 0-1 0 0,0 1 1 0 0,-1-1 0 0 0,1 0-1 0 0,0 1 1 0 0,0-1 0 0 0,0 1-1 0 0,0-1 1 0 0,0 1-1 0 0,0 0 1 0 0,1-1 0 0 0,-1 1-1 0 0,0 0 1 0 0,1 0 0 0 0,0-1-1 0 0,-1 1 1 0 0,1 0 0 0 0,0 0-1 0 0,0 0 1 0 0,0 0 0 0 0,0-1-1 0 0,0 1 1 0 0,0 1-20 0 0,-2 14 6 0 0,1 1 0 0 0,1-1-1 0 0,1 1 1 0 0,0-1 0 0 0,1 1 0 0 0,1-1 0 0 0,0 0 0 0 0,1 0 0 0 0,1 0-1 0 0,1-1 1 0 0,0 0 0 0 0,2 0 0 0 0,-1 0 0 0 0,10 13-6 0 0,105 202-6068 0 0,-105-205 4695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2:0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9996 484 2204 0 0,'0'0'55'0'0,"0"1"-1"0"0,0-1 1 0 0,0 1-1 0 0,0-1 1 0 0,0 0-1 0 0,0 1 1 0 0,0-1-1 0 0,0 1 1 0 0,-1-1-1 0 0,1 1 1 0 0,0-1-1 0 0,0 1 1 0 0,0-1-1 0 0,-1 0 1 0 0,1 1-1 0 0,0-1 1 0 0,-1 0-1 0 0,1 1 1 0 0,0-1-1 0 0,-1 0 1 0 0,1 1-1 0 0,0-1 1 0 0,-1 0-1 0 0,1 1 1 0 0,-1-1-1 0 0,1 0 1 0 0,0 0-1 0 0,-1 0 1 0 0,1 0-1 0 0,-1 1 1 0 0,1-1-1 0 0,-1 0 1 0 0,1 0-1 0 0,-1 0 1 0 0,1 0-1 0 0,-1 0 1 0 0,1 0-1 0 0,0 0 1 0 0,-1 0-1 0 0,1 0 1 0 0,-1 0-1 0 0,1 0 1 0 0,-1 0-1 0 0,1-1 1 0 0,-1 1-1 0 0,1 0 1 0 0,-1 0-1 0 0,1 0 1 0 0,0-1-1 0 0,-1 1 1 0 0,1 0-1 0 0,0 0 1 0 0,-1-1-1 0 0,1 1 1 0 0,-1 0-1 0 0,1-1 1 0 0,0 1-1 0 0,0-1-54 0 0,-4 14-77 0 0,-16 230 1936 0 0,56-48-883 0 0,-31-176-862 0 0,1 0 1 0 0,0 0-1 0 0,1 0 0 0 0,1-1 1 0 0,1 0-1 0 0,0 0 0 0 0,2-1 1 0 0,0-1-1 0 0,1 1 1 0 0,0-2-1 0 0,1 0 0 0 0,1 0 1 0 0,0-1-1 0 0,1-1 1 0 0,1-1-1 0 0,0 0 0 0 0,1-1 1 0 0,0 0-1 0 0,0-1 1 0 0,1-2-1 0 0,17 7-114 0 0,-27-14-11 0 0,1 0 0 0 0,-1-1-1 0 0,1 0 1 0 0,-1-1 0 0 0,1 0 0 0 0,-1 0-1 0 0,1 0 1 0 0,-1-1 0 0 0,0-1 0 0 0,0 1 0 0 0,0-1-1 0 0,0-1 1 0 0,0 0 0 0 0,-1 0 0 0 0,1 0 0 0 0,-1-1-1 0 0,0 0 1 0 0,-1 0 0 0 0,1-1 0 0 0,-1 0 0 0 0,0 0-1 0 0,0 0 1 0 0,-1-1 0 0 0,0 0 0 0 0,0 0-1 0 0,-1 0 1 0 0,1 0 0 0 0,-2-1 0 0 0,1 0 0 0 0,-1 0-1 0 0,0 0 1 0 0,-1 0 0 0 0,0 0 0 0 0,0-1 0 0 0,-1 1-1 0 0,0-1 1 0 0,0 1 0 0 0,-1-3 11 0 0,2 3-36 0 0,-1-1 0 0 0,0 0 0 0 0,0 0 0 0 0,-1 0 0 0 0,0 1 1 0 0,-1-1-1 0 0,0 0 0 0 0,0 0 0 0 0,-1 1 0 0 0,0-1 0 0 0,-1 1 0 0 0,0-1 0 0 0,0 1 0 0 0,-1 0 1 0 0,1 0-1 0 0,-2 0 0 0 0,1 1 0 0 0,-3-3 36 0 0,6 10-4 0 0,0 1 1 0 0,0-1-1 0 0,0 0 1 0 0,0 0-1 0 0,0 0 1 0 0,0 1-1 0 0,1-1 1 0 0,-1 0-1 0 0,0 1 1 0 0,0-1-1 0 0,0 1 1 0 0,0-1-1 0 0,0 1 0 0 0,1-1 1 0 0,-1 1-1 0 0,0-1 1 0 0,0 1-1 0 0,1 0 1 0 0,-1 0-1 0 0,1-1 1 0 0,-1 1-1 0 0,0 0 1 0 0,1 0-1 0 0,0 0 1 0 0,-1 0-1 0 0,1-1 1 0 0,-1 1-1 0 0,1 0 1 0 0,0 0-1 0 0,0 0 1 0 0,-1 0-1 0 0,1 0 0 0 0,0 0 1 0 0,0 0-1 0 0,0 0 1 0 0,0 0-1 0 0,0 0 1 0 0,0 0-1 0 0,0 0 1 0 0,1 0-1 0 0,-1 0 1 0 0,0 0-1 0 0,1 0 1 0 0,-1 0-1 0 0,0-1 1 0 0,1 1-1 0 0,-1 0 1 0 0,1 0-1 0 0,-1 0 1 0 0,1 0-1 0 0,-1-1 1 0 0,2 2 3 0 0,2 11-60 0 0,1 0 0 0 0,1 0 1 0 0,0-1-1 0 0,1 0 0 0 0,0 0 1 0 0,1 0-1 0 0,0-1 1 0 0,1 0-1 0 0,0-1 0 0 0,1 0 1 0 0,2 2 59 0 0,48 23-5065 0 0,-59-35 3852 0 0</inkml:trace>
  <inkml:trace contextRef="#ctx0" brushRef="#br0" timeOffset="249.756">10483 659 2928 0 0,'-3'-7'972'0'0,"1"0"-144"0"0,0 2-148 0 0,0 2-147 0 0,1-2-121 0 0,-1 2-172 0 0,0-1-240 0 0,0 1 0 0 0,2 1-332 0 0,0-1-188 0 0,0 1 27 0 0,4 1-251 0 0,-2-1 56 0 0,3 2-656 0 0,-1 0-232 0 0</inkml:trace>
  <inkml:trace contextRef="#ctx0" brushRef="#br0" timeOffset="484.424">10773 549 1152 0 0,'-18'181'2947'0'0,"61"56"-1476"0"0,35 46-714 0 0,-78-282-1047 0 0,1 4 431 0 0,-2-2-3069 0 0,-2 0 1642 0 0</inkml:trace>
  <inkml:trace contextRef="#ctx0" brushRef="#br0" timeOffset="732.045">10930 1050 928 0 0,'-1'-44'4278'0'0,"19"-22"-3461"0"0,-17 63-690 0 0,6-19 3 0 0,1 0 0 0 0,0 1 0 0 0,2 1 1 0 0,0-1-1 0 0,1 2 0 0 0,1-1 0 0 0,1 2 0 0 0,1 0 1 0 0,1 0-1 0 0,0 1 0 0 0,1 1 0 0 0,7-5-130 0 0,1 10-660 0 0,-23 17-2808 0 0,-7-1 2228 0 0</inkml:trace>
  <inkml:trace contextRef="#ctx0" brushRef="#br0" timeOffset="967.947">10746 987 2176 0 0,'19'2'4444'0'0,"62"12"-3389"0"0,306 132 8 0 0,-197-75-6432 0 0,-173-71 3964 0 0</inkml:trace>
  <inkml:trace contextRef="#ctx0" brushRef="#br0" timeOffset="1634.646">11305 1019 1496 0 0,'18'-4'2266'0'0,"406"-98"1069"0"0,-424 102-3347 0 0,-1 0 0 0 0,1 0 1 0 0,-1 0-1 0 0,1 0 0 0 0,-1 0 1 0 0,1-1-1 0 0,-1 1 0 0 0,1 0 1 0 0,-1 0-1 0 0,1-1 0 0 0,-1 1 1 0 0,1 0-1 0 0,0-1 0 0 0,-1 1 1 0 0,1 0-1 0 0,-1-1 0 0 0,1 1 1 0 0,0-1-1 0 0,-1 1 0 0 0,1-1 1 0 0,0 1-1 0 0,0-1 0 0 0,-1 1 1 0 0,1-1-1 0 0,0 1 0 0 0,0-1 1 0 0,0 1-1 0 0,0-1 0 0 0,0 1 1 0 0,0-1-1 0 0,-1 1 0 0 0,1-1 1 0 0,0 1-1 0 0,1-1 0 0 0,-1 1 1 0 0,0-1-1 0 0,0 1 0 0 0,0-1 1 0 0,0 1-1 0 0,0-1 0 0 0,0 0 1 0 0,1 1-1 0 0,-1 0 0 0 0,0-1 1 0 0,0 1-1 0 0,1-1 0 0 0,-1 1 1 0 0,0-1-1 0 0,1 1 12 0 0,-63-9-586 0 0,51 7 618 0 0,1 1-1 0 0,-1 0 1 0 0,0 1 0 0 0,0 0-1 0 0,1 1 1 0 0,-1 0 0 0 0,0 0-1 0 0,1 2 1 0 0,-1-1 0 0 0,1 1-1 0 0,0 0 1 0 0,0 1-1 0 0,0 0 1 0 0,0 1 0 0 0,1 0-1 0 0,0 1 1 0 0,0 0 0 0 0,0 0-1 0 0,1 1 1 0 0,0 0 0 0 0,0 0-1 0 0,0 1 1 0 0,1 0 0 0 0,1 0-1 0 0,-1 1 1 0 0,1-1-1 0 0,1 2 1 0 0,-1-1 0 0 0,2 1-1 0 0,-1-1 1 0 0,1 3-32 0 0,5-7 35 0 0,1 0 0 0 0,-1 1 0 0 0,1-1 0 0 0,0 0 0 0 0,1 0 0 0 0,0 0 0 0 0,-1 0 0 0 0,1-1 0 0 0,1 1 0 0 0,-1-1-1 0 0,1 0 1 0 0,0 1 0 0 0,0-2 0 0 0,0 1 0 0 0,0 0 0 0 0,1-1 0 0 0,-1 0 0 0 0,1 0 0 0 0,0 0 0 0 0,0-1 0 0 0,2 1-35 0 0,12 5 9 0 0,0 0-1 0 0,1-2 1 0 0,0-1-1 0 0,0 0 1 0 0,0-1-1 0 0,1-1 1 0 0,0-2-1 0 0,-1 0 1 0 0,1 0-1 0 0,17-4-8 0 0,-3 3-95 0 0,147-37-887 0 0,-170 31 873 0 0,0-1 1 0 0,0 0-1 0 0,0-1 1 0 0,-1-1-1 0 0,0 1 0 0 0,0-2 1 0 0,-1 1-1 0 0,-1-1 0 0 0,1-1 1 0 0,-2 0-1 0 0,1 0 1 0 0,-2-1-1 0 0,1 0 0 0 0,-2 0 1 0 0,0-1-1 0 0,0 0 1 0 0,-1 0-1 0 0,0 0 0 0 0,0-5 109 0 0,3-19-158 0 0</inkml:trace>
  <inkml:trace contextRef="#ctx0" brushRef="#br0" timeOffset="1990.479">12144 737 4500 0 0,'1'-26'48'0'0,"2"12"132"0"0,-2-1-1 0 0,0 1 1 0 0,-1-1-1 0 0,0 0 0 0 0,-1 1 1 0 0,-1-1-1 0 0,0 1 1 0 0,-1 0-1 0 0,0-1 0 0 0,-1 1 1 0 0,-1 1-1 0 0,-5-10-179 0 0,9 23 15 0 0,-1 0-1 0 0,1 0 0 0 0,-1 0 0 0 0,1 1 1 0 0,-1-1-1 0 0,1 0 0 0 0,-1 1 0 0 0,1 0 1 0 0,-1-1-1 0 0,1 1 0 0 0,-1 0 1 0 0,1 0-1 0 0,0 0 0 0 0,-1 0 0 0 0,1 0 1 0 0,0 0-1 0 0,0 0 0 0 0,0 0 1 0 0,0 0-1 0 0,0 0 0 0 0,0 1 0 0 0,0-1 1 0 0,0 0-1 0 0,0 1 0 0 0,1-1 0 0 0,-1 1 1 0 0,1-1-1 0 0,-1 1 0 0 0,1-1 1 0 0,-1 1-1 0 0,1-1 0 0 0,0 1 0 0 0,0-1 1 0 0,0 2-15 0 0,-10 22 83 0 0,2 1 1 0 0,1 1-1 0 0,2-1 0 0 0,0 1 1 0 0,2-1-1 0 0,0 1 1 0 0,2 1-1 0 0,1-1 1 0 0,2 0-1 0 0,0 0 1 0 0,2-1-1 0 0,5 23-83 0 0,-7-37 33 0 0,1 1 0 0 0,0-1 1 0 0,1 1-1 0 0,0-1 0 0 0,0 0 0 0 0,2-1 0 0 0,-1 1 0 0 0,2-1 0 0 0,-1 0 1 0 0,1 0-1 0 0,1-1 0 0 0,0 0 0 0 0,1-1 0 0 0,0 1 0 0 0,0-2 0 0 0,0 1 1 0 0,1-1-1 0 0,1-1 0 0 0,0 0 0 0 0,0 0 0 0 0,0-1 0 0 0,0 0 0 0 0,1-1 1 0 0,0-1-1 0 0,0 1 0 0 0,0-2 0 0 0,1 0 0 0 0,0 0 0 0 0,-1-2 1 0 0,1 1-1 0 0,0-1 0 0 0,3-1-33 0 0,-5-1-11 0 0,-1-1-1 0 0,1 0 1 0 0,-1 0 0 0 0,1-1-1 0 0,-1 0 1 0 0,0-1 0 0 0,-1 0-1 0 0,1-1 1 0 0,-1 0 0 0 0,1 0-1 0 0,-1-1 1 0 0,-1-1 0 0 0,1 1-1 0 0,-1-1 1 0 0,-1 0 0 0 0,1-1 0 0 0,-1 0-1 0 0,0 0 1 0 0,-1-1 0 0 0,0 1-1 0 0,0-2 1 0 0,-1 1 0 0 0,0 0-1 0 0,-1-1 1 0 0,0 0 0 0 0,0 0-1 0 0,-1 0 1 0 0,-1-1 0 0 0,1 1-1 0 0,-2 0 1 0 0,1-10 11 0 0,-2 19 137 0 0,0 1-16 0 0,0 0-10 0 0,-1-1-112 0 0,0 1-1 0 0,0 0 1 0 0,0 0-1 0 0,1-1 1 0 0,-1 1 0 0 0,0 0-1 0 0,0 0 1 0 0,0 0 0 0 0,0 0-1 0 0,0 0 1 0 0,0 0 0 0 0,0 0-1 0 0,0 0 1 0 0,0 1 0 0 0,0-1-1 0 0,0 0 1 0 0,0 1 0 0 0,0-1-1 0 0,0 0 1 0 0,0 1 0 0 0,0-1-1 0 0,1 1 1 0 0,-1 0 0 0 0,0-1-1 0 0,0 1 1 0 0,1-1 0 0 0,-1 1-1 0 0,0 0 1 0 0,1 0 0 0 0,-1-1-1 0 0,1 1 1 0 0,-1 0 0 0 0,1 0-1 0 0,-1 0 1 0 0,1 0-1 0 0,-1 0 1 0 0,1 0 0 0 0,0 0-1 0 0,-1-1 1 0 0,1 1 0 0 0,0 0-1 0 0,0 0 1 0 0,0 0 0 0 0,0 0-1 0 0,0 0 1 0 0,0 0 0 0 0,0 0-1 0 0,0 0 1 0 0,0 0 0 0 0,1 0-1 0 0,-1 0 1 0 0,0 0 0 0 0,1 0-1 0 0,-1 0 1 0 0,0 0 0 0 0,1 0-1 0 0,-1-1 1 0 0,1 1 0 0 0,-1 0-1 0 0,1 0 1 0 0,0 0 1 0 0,24 12-6685 0 0,-21-19 5501 0 0</inkml:trace>
  <inkml:trace contextRef="#ctx0" brushRef="#br0" timeOffset="2176.796">12441 564 2400 0 0,'-11'-15'1360'0'0,"2"6"-256"0"0,4 4-131 0 0,0-1-145 0 0,1 1-80 0 0,2 1-172 0 0,0 1-140 0 0,1 1-172 0 0,1-1-220 0 0,-2 1-144 0 0,0 1 0 0 0,2-1-468 0 0,0 0-136 0 0,2 2-544 0 0,0-3 91 0 0,-1 3 69 0 0,7-2 52 0 0</inkml:trace>
  <inkml:trace contextRef="#ctx0" brushRef="#br0" timeOffset="3136.417">12796 539 2756 0 0,'-1'-24'2915'0'0,"-4"0"-2594"0"0,-5 58 1214 0 0,99 542-45 0 0,-89-551-1453 0 0,0 13 907 0 0,11-60-454 0 0,-3-8-524 0 0,1 0-1 0 0,2 1 1 0 0,1 1 0 0 0,1 0 0 0 0,1 0 0 0 0,2 1 0 0 0,0 1 0 0 0,2 1 0 0 0,9-10 34 0 0,-24 33-15 0 0,-1-1-1 0 0,0 1 1 0 0,1 0-1 0 0,0 0 1 0 0,0 0-1 0 0,-1 1 1 0 0,1-1 0 0 0,0 0-1 0 0,0 1 1 0 0,1 0-1 0 0,-1 0 1 0 0,0 0-1 0 0,0 0 1 0 0,0 0 0 0 0,1 1-1 0 0,-1-1 1 0 0,0 1-1 0 0,1 0 1 0 0,-1 0 0 0 0,1 0-1 0 0,-1 1 1 0 0,0-1-1 0 0,0 1 1 0 0,1 0-1 0 0,-1 0 1 0 0,0 0 0 0 0,0 0-1 0 0,0 0 1 0 0,0 1-1 0 0,0-1 1 0 0,0 1-1 0 0,0 0 1 0 0,0 0 0 0 0,-1 0-1 0 0,1 0 1 0 0,-1 0-1 0 0,1 1 1 0 0,-1-1 0 0 0,0 1-1 0 0,0 0 1 0 0,1 1 15 0 0,75 121-94 0 0,-74-112 91 0 0,-3-6-72 0 0,1-1 0 0 0,-1 1-1 0 0,1 0 1 0 0,0-1 0 0 0,1 1 0 0 0,-1-1-1 0 0,1 0 1 0 0,1 0 0 0 0,-1 0-1 0 0,1 0 1 0 0,0-1 0 0 0,0 0 0 0 0,1 1-1 0 0,-1-1 1 0 0,1-1 0 0 0,0 1 0 0 0,1-1-1 0 0,-1 0 1 0 0,1 0 0 0 0,0 0-1 0 0,0-1 1 0 0,0 0 0 0 0,0 0 0 0 0,0-1-1 0 0,1 0 1 0 0,-1 0 0 0 0,1 0 0 0 0,0-1-1 0 0,4 1 76 0 0,-2-2-253 0 0,0 0-1 0 0,-1 0 1 0 0,1-1-1 0 0,0 0 1 0 0,-1 0-1 0 0,1-1 1 0 0,-1 0-1 0 0,1-1 1 0 0,-1 0-1 0 0,0 0 1 0 0,0-1-1 0 0,0 0 1 0 0,0-1-1 0 0,-1 1 254 0 0,18-10-1348 0 0</inkml:trace>
  <inkml:trace contextRef="#ctx0" brushRef="#br0" timeOffset="3400.622">13714 867 1768 0 0,'-17'6'256'0'0,"0"0"0"0"0,1 1-1 0 0,-1 1 1 0 0,2 1 0 0 0,-1 0 0 0 0,1 1 0 0 0,1 1-1 0 0,0 0 1 0 0,0 1 0 0 0,1 0 0 0 0,1 1-1 0 0,0 0 1 0 0,1 1 0 0 0,0 1 0 0 0,1 0-1 0 0,1 0 1 0 0,0 1 0 0 0,-1 4-256 0 0,9-18 32 0 0,0 0 0 0 0,0 0 0 0 0,1 1 0 0 0,-1-1 1 0 0,1 0-1 0 0,-1 0 0 0 0,1 1 0 0 0,0-1 0 0 0,-1 1 0 0 0,1-1 0 0 0,0 0 0 0 0,1 1 0 0 0,-1-1 1 0 0,0 0-1 0 0,1 1 0 0 0,-1-1 0 0 0,1 0 0 0 0,0 0 0 0 0,0 1 0 0 0,0-1 0 0 0,0 0 1 0 0,0 0-1 0 0,0 0 0 0 0,1 0 0 0 0,-1 0 0 0 0,1 0 0 0 0,-1-1 0 0 0,1 1 0 0 0,0 0 0 0 0,-1-1 1 0 0,1 1-1 0 0,0-1 0 0 0,0 0 0 0 0,0 0 0 0 0,0 1 0 0 0,0-1 0 0 0,1 0 0 0 0,-1-1 1 0 0,0 1-1 0 0,0 0 0 0 0,1-1 0 0 0,-1 1 0 0 0,2-1-32 0 0,114 10-28 0 0,-103-10-34 0 0,-7 0-17 0 0,1-1 1 0 0,-1 0-1 0 0,1-1 1 0 0,-1 1-1 0 0,0-2 1 0 0,0 1-1 0 0,0-1 1 0 0,0 0 0 0 0,0-1-1 0 0,0 0 1 0 0,-1 0-1 0 0,0-1 1 0 0,0 1-1 0 0,0-2 1 0 0,-1 1-1 0 0,1-1 1 0 0,-1 0-1 0 0,0 0 1 0 0,-1-1-1 0 0,0 1 1 0 0,0-1 0 0 0,4-8 78 0 0,-11 9-46 0 0,0 0 0 0 0,0 0 0 0 0,-1-1 0 0 0,0 2 1 0 0,0-1-1 0 0,-1 0 0 0 0,1 1 0 0 0,-1-1 1 0 0,0 1-1 0 0,-1 0 0 0 0,1 0 0 0 0,-1 1 1 0 0,0 0-1 0 0,0-1 0 0 0,0 1 0 0 0,-1 1 1 0 0,1-1-1 0 0,-1 1 0 0 0,0 0 0 0 0,0 1 1 0 0,0-1-1 0 0,-1 1 46 0 0,-41-20-209 0 0,23 12 116 0 0</inkml:trace>
  <inkml:trace contextRef="#ctx0" brushRef="#br0" timeOffset="3648.778">13572 910 4308 0 0,'-4'-5'-340'0'0,"0"-3"-124"0"0,1 0-200 0 0,6 1-544 0 0</inkml:trace>
  <inkml:trace contextRef="#ctx0" brushRef="#br0" timeOffset="3896.693">14073 805 1356 0 0,'-44'63'1494'0'0,"29"-44"-998"0"0,1 1 1 0 0,0 0-1 0 0,2 1 1 0 0,0 0 0 0 0,1 1-1 0 0,2 0 1 0 0,-7 21-497 0 0,17-39 42 0 0,0-1 0 0 0,0 0 0 0 0,0 0 0 0 0,0 0 0 0 0,0 0 0 0 0,1 0 0 0 0,0 0 0 0 0,-1 0 0 0 0,1 0-1 0 0,0-1 1 0 0,0 1 0 0 0,1-1 0 0 0,-1 1 0 0 0,1-1 0 0 0,-1 0 0 0 0,1 0 0 0 0,-1 0 0 0 0,1 0 0 0 0,0-1 0 0 0,0 1 0 0 0,0-1 0 0 0,0 1 0 0 0,0-1 0 0 0,1 0 0 0 0,-1 0 0 0 0,0-1 0 0 0,1 1-42 0 0,18 2-12 0 0,0 0 0 0 0,0-2 1 0 0,1 0-1 0 0,-1-2 0 0 0,0 0 1 0 0,0-2-1 0 0,1 0 1 0 0,-2-1-1 0 0,13-5 12 0 0,-21 6-19 0 0,-5 3-55 0 0,0-1-1 0 0,-1 0 1 0 0,1-1-1 0 0,0 0 0 0 0,-1 0 1 0 0,1-1-1 0 0,-1 0 1 0 0,0 0-1 0 0,0 0 0 0 0,0-1 1 0 0,0 0-1 0 0,0-1 1 0 0,-1 1-1 0 0,0-1 0 0 0,0 0 1 0 0,0-1-1 0 0,-1 0 1 0 0,0 0-1 0 0,0 0 0 0 0,0 0 1 0 0,-1-1-1 0 0,0 1 1 0 0,0-1-1 0 0,-1 0 0 0 0,1-1 1 0 0,-2 1-1 0 0,3-7 75 0 0,-8 8-21 0 0,-1 0 1 0 0,0 0-1 0 0,1 0 0 0 0,-2 1 0 0 0,1-1 1 0 0,-1 1-1 0 0,0 0 0 0 0,0 0 0 0 0,0 1 1 0 0,-1 0-1 0 0,1 0 0 0 0,-1 0 0 0 0,0 0 1 0 0,0 1-1 0 0,-1 0 0 0 0,1 1 0 0 0,0-1 0 0 0,-1 1 1 0 0,0 0-1 0 0,0 1 0 0 0,-5-1 21 0 0,-20-11-155 0 0,-1-10-1763 0 0,33 23 730 0 0</inkml:trace>
  <inkml:trace contextRef="#ctx0" brushRef="#br0" timeOffset="4238.49">14861 729 1472 0 0,'-81'54'2580'0'0,"62"-44"-2280"0"0,1 0-1 0 0,1 1 0 0 0,0 1 0 0 0,0 1 0 0 0,1 0 0 0 0,1 1 0 0 0,0 1 1 0 0,1 0-1 0 0,1 1 0 0 0,0 0 0 0 0,1 1 0 0 0,1 1 0 0 0,0 1-299 0 0,10-17 23 0 0,1-1-1 0 0,-1 1 0 0 0,1 0 1 0 0,0 0-1 0 0,-1-1 0 0 0,1 1 1 0 0,0 0-1 0 0,0 0 0 0 0,1 0 0 0 0,-1-1 1 0 0,0 1-1 0 0,0 0 0 0 0,1 0 1 0 0,-1-1-1 0 0,1 1 0 0 0,0 0 1 0 0,-1-1-1 0 0,1 1 0 0 0,0-1 0 0 0,0 1 1 0 0,0-1-1 0 0,0 1 0 0 0,0-1 1 0 0,1 0-1 0 0,-1 1 0 0 0,0-1 1 0 0,0 0-1 0 0,1 0 0 0 0,-1 0 1 0 0,1 0-1 0 0,-1 0 0 0 0,1 0 0 0 0,0 0 1 0 0,-1-1-1 0 0,1 1 0 0 0,0-1 1 0 0,-1 1-1 0 0,1-1 0 0 0,0 1 1 0 0,-1-1-1 0 0,1 0 0 0 0,0 0 0 0 0,1 0-22 0 0,85 8-146 0 0,-86-8 140 0 0,10 0-22 0 0,0-1 1 0 0,0 0-1 0 0,0-1 1 0 0,0-1-1 0 0,0 1 0 0 0,-1-2 1 0 0,1 0-1 0 0,-1 0 0 0 0,0-1 1 0 0,0 0-1 0 0,-1-1 0 0 0,1 0 1 0 0,-1-1-1 0 0,-1 0 1 0 0,1 0-1 0 0,-1-1 0 0 0,0 0 1 0 0,-1-1-1 0 0,0 0 0 0 0,0 0 1 0 0,-1-1-1 0 0,0 0 0 0 0,-1 0 1 0 0,0-1-1 0 0,-1 0 1 0 0,0 0-1 0 0,-1 0 0 0 0,0 0 1 0 0,0-1-1 0 0,-1 0 0 0 0,0-6 28 0 0,4-165 192 0 0,-99-120 3639 0 0,92 304-3801 0 0,-1 0 0 0 0,1 0 0 0 0,0 0-1 0 0,-1 0 1 0 0,1 0 0 0 0,0 0 0 0 0,-1 0 0 0 0,1-1-1 0 0,-1 1 1 0 0,1 0 0 0 0,-1 0 0 0 0,0 0-1 0 0,1-1 1 0 0,-1 1 0 0 0,0 0 0 0 0,1-1-1 0 0,-1 1 1 0 0,0-1 0 0 0,0 1 0 0 0,0-1 0 0 0,0 1-1 0 0,1-1 1 0 0,-1 0 0 0 0,0 1 0 0 0,0-1-1 0 0,0 0 1 0 0,0 0 0 0 0,0 1 0 0 0,0-1-1 0 0,0 0 1 0 0,0 0 0 0 0,0 0 0 0 0,0 0 0 0 0,0 0-1 0 0,0-1 1 0 0,0 1 0 0 0,0 0 0 0 0,1 0-1 0 0,-1-1 1 0 0,0 1 0 0 0,0 0 0 0 0,0-1-1 0 0,0 1 1 0 0,0-1 0 0 0,1 1 0 0 0,-1-1 0 0 0,0 1-1 0 0,0-1 1 0 0,1 0 0 0 0,-1 1 0 0 0,0-1-1 0 0,1 0 1 0 0,-1 0 0 0 0,1 1 0 0 0,-1-1-1 0 0,1 0 1 0 0,-1 0 0 0 0,1 0 0 0 0,-1 0-1 0 0,1 0 1 0 0,0 1 0 0 0,0-1 0 0 0,-1 0 0 0 0,1 0-1 0 0,0 0 1 0 0,0 0 0 0 0,0-1-30 0 0,-15 73 230 0 0,20-31-698 0 0,2 0 1 0 0,1-1 0 0 0,2 0 0 0 0,1-1 0 0 0,3 0 0 0 0,1-1 0 0 0,1-1-1 0 0,9 12 468 0 0,-6-8-1349 0 0,57 126-4461 0 0,-63-131 4524 0 0</inkml:trace>
  <inkml:trace contextRef="#ctx0" brushRef="#br0" timeOffset="-1396.788">6561 994 1348 0 0,'10'7'3071'0'0,"36"45"-2857"0"0,-35-33 9 0 0,-1 1 1 0 0,-1 1-1 0 0,0-1 0 0 0,-2 2 1 0 0,-1-1-1 0 0,0 1 0 0 0,-2 0 0 0 0,0 0 1 0 0,-1 0-1 0 0,-2 0 0 0 0,0 0 1 0 0,-2 4-224 0 0,1-25 17 0 0,0-1 0 0 0,0 1 0 0 0,0 0-1 0 0,0 0 1 0 0,0 0 0 0 0,0-1 0 0 0,0 1 0 0 0,-1 0 0 0 0,1 0 0 0 0,0 0 0 0 0,-1-1 0 0 0,1 1 0 0 0,-1 0 0 0 0,1-1 0 0 0,0 1 0 0 0,-1 0 0 0 0,0-1 0 0 0,1 1 0 0 0,-1-1 0 0 0,1 1 0 0 0,-1-1 0 0 0,0 1 0 0 0,1-1-1 0 0,-1 1 1 0 0,0-1 0 0 0,1 1 0 0 0,-1-1 0 0 0,0 0 0 0 0,0 0 0 0 0,0 1 0 0 0,1-1 0 0 0,-1 0 0 0 0,0 0 0 0 0,0 0 0 0 0,0 0 0 0 0,1 0 0 0 0,-1 0 0 0 0,0 0 0 0 0,0 0 0 0 0,0 0 0 0 0,1 0 0 0 0,-1 0 0 0 0,0-1-1 0 0,0 1 1 0 0,0 0 0 0 0,1-1 0 0 0,-1 1 0 0 0,0 0 0 0 0,1-1 0 0 0,-1 1 0 0 0,0-1 0 0 0,1 1 0 0 0,-1-1 0 0 0,0 1 0 0 0,1-1 0 0 0,-1 0 0 0 0,1 1 0 0 0,-1-1 0 0 0,1 0-17 0 0,-5-15 21 0 0,1 0-1 0 0,1 0 1 0 0,0 0 0 0 0,2-1 0 0 0,0 0 0 0 0,0 1-1 0 0,2-1 1 0 0,0 1 0 0 0,0-1 0 0 0,2 1 0 0 0,0 0 0 0 0,1-1-1 0 0,1 1 1 0 0,0 1 0 0 0,1-1 0 0 0,1 1 0 0 0,0 0-1 0 0,9-12-20 0 0,-10 15-31 0 0,2 0 0 0 0,0 1 0 0 0,0 0 0 0 0,1 0 0 0 0,0 1 0 0 0,1 0 0 0 0,0 0 0 0 0,1 1 0 0 0,-1 1 0 0 0,2 0 0 0 0,-1 0 0 0 0,1 1 0 0 0,1 0 0 0 0,1 1 31 0 0,-10 5-7 0 0,-1 1 0 0 0,1-1 0 0 0,-1 1 0 0 0,1 0 0 0 0,-1 1 0 0 0,1-1 0 0 0,0 1 0 0 0,-1-1 1 0 0,1 1-1 0 0,-1 0 0 0 0,0 1 0 0 0,1-1 0 0 0,-1 0 0 0 0,0 1 0 0 0,0 0 0 0 0,0 0 0 0 0,0 0 0 0 0,0 0 0 0 0,0 0 1 0 0,0 0-1 0 0,-1 1 0 0 0,1 0 0 0 0,-1-1 0 0 0,1 2 7 0 0,1 0-9 0 0,9 9-6 0 0,0 0-1 0 0,-1 1 0 0 0,-1 1 1 0 0,0 0-1 0 0,-1 0 1 0 0,-1 1-1 0 0,0 0 1 0 0,-1 1-1 0 0,-1 0 1 0 0,-1 0-1 0 0,0 1 1 0 0,-1-1-1 0 0,-1 1 0 0 0,-1 0 1 0 0,0 1-1 0 0,-1 3 16 0 0,1-56 30 0 0,1 0 0 0 0,2 0 0 0 0,1 1 0 0 0,2 0 0 0 0,1 0 0 0 0,1 1 0 0 0,2 0 0 0 0,2 1 0 0 0,13-23-30 0 0,-24 46-58 0 0,0 0 0 0 0,0 1 0 0 0,0-1 0 0 0,1 1 1 0 0,0 0-1 0 0,0 0 0 0 0,1 1 0 0 0,0-1 0 0 0,0 1 0 0 0,1 1 1 0 0,-1-1-1 0 0,1 1 0 0 0,1 0 0 0 0,-1 1 0 0 0,4-2 58 0 0,-10 5-101 0 0,13 6-15 0 0,-1 8 66 0 0,0 1 1 0 0,-1 0-1 0 0,-1 1 1 0 0,0 1-1 0 0,-1 0 0 0 0,0 0 1 0 0,-2 1-1 0 0,0 0 1 0 0,-1 1-1 0 0,0-1 0 0 0,1 12 50 0 0,19 39-152 0 0,-24-62 127 0 0,-1 3 14 0 0,0-1 0 0 0,0 1 0 0 0,1 0 0 0 0,1-1 0 0 0,-1 0 0 0 0,1 0 1 0 0,1 0-1 0 0,-1 0 0 0 0,1-1 0 0 0,1 1 0 0 0,0-1 0 0 0,0 0 0 0 0,0-1 0 0 0,0 0 0 0 0,1 0 1 0 0,0 0-1 0 0,1-1 0 0 0,-1 0 0 0 0,1 0 0 0 0,0-1 0 0 0,0 0 0 0 0,0 0 0 0 0,1-1 0 0 0,-1 0 1 0 0,1-1-1 0 0,0 1 0 0 0,0-2 0 0 0,8 1 11 0 0,-7-1-63 0 0,0-2 1 0 0,0 1-1 0 0,0-1 1 0 0,0-1-1 0 0,0 0 1 0 0,0 0-1 0 0,0-1 1 0 0,-1 0-1 0 0,1-1 1 0 0,-1 0-1 0 0,0 0 1 0 0,0-1-1 0 0,0 0 1 0 0,-1-1-1 0 0,1 0 1 0 0,-2 0-1 0 0,1-1 1 0 0,-1 0-1 0 0,1 0 1 0 0,1-5 62 0 0,15-13-105 0 0,50-88 380 0 0,-73 111-219 0 0,1 0-1 0 0,-1 0 0 0 0,0 0 1 0 0,-1 0-1 0 0,1 0 0 0 0,0 0 1 0 0,-1 0-1 0 0,1 0 0 0 0,-1-1 1 0 0,1 1-1 0 0,-1 0 0 0 0,0 0 1 0 0,0-1-1 0 0,0 1 0 0 0,0 0 1 0 0,-1 0-1 0 0,1 0 0 0 0,-1-1 1 0 0,1 1-1 0 0,-1 0 0 0 0,0 0 1 0 0,1 0-1 0 0,-1 0 0 0 0,0 0 0 0 0,0 0 1 0 0,-1 0-1 0 0,1 0 0 0 0,0 1 1 0 0,-1-1-1 0 0,1 0 0 0 0,-1 1 1 0 0,1-1-1 0 0,-1 1 0 0 0,0-1 1 0 0,0 1-1 0 0,0 0 0 0 0,0 0 1 0 0,0 0-1 0 0,0 0-55 0 0,-2 3 18 0 0,1 0-1 0 0,-1 0 1 0 0,0 0 0 0 0,0 1 0 0 0,1 0-1 0 0,0 0 1 0 0,0 0 0 0 0,-1 0 0 0 0,2 0-1 0 0,-1 1 1 0 0,0-1 0 0 0,1 1-1 0 0,-1 0 1 0 0,1-1 0 0 0,0 1 0 0 0,0 0-1 0 0,1 1 1 0 0,-1-1 0 0 0,1 0 0 0 0,0 0-1 0 0,0 1 1 0 0,0 1-18 0 0,1-5 12 0 0,-3 11-9 0 0,0 0 0 0 0,1 0 0 0 0,0 1 0 0 0,1-1 0 0 0,1 0 0 0 0,0 1 0 0 0,1-1 0 0 0,0 0 1 0 0,0 1-1 0 0,1-1 0 0 0,1 0 0 0 0,0 0 0 0 0,1 0 0 0 0,0-1 0 0 0,4 7-3 0 0,-5-12 21 0 0,-1-1 0 0 0,1 1 0 0 0,0-1 0 0 0,1 1 0 0 0,-1-1 0 0 0,1 0 0 0 0,0 0 0 0 0,1-1 0 0 0,-1 1 0 0 0,1-1 0 0 0,0 0 0 0 0,0 0 0 0 0,0-1 0 0 0,0 1 0 0 0,1-1 0 0 0,-1 0 0 0 0,1-1 0 0 0,0 1 0 0 0,0-1 0 0 0,0 0 0 0 0,0-1 0 0 0,0 1 0 0 0,0-1 0 0 0,0 0 0 0 0,1-1 0 0 0,-1 0 0 0 0,0 0 0 0 0,1 0 0 0 0,-1-1 0 0 0,0 1 0 0 0,3-2-21 0 0,3 0 3 0 0,0 0-1 0 0,0-1 1 0 0,0-1 0 0 0,0 0 0 0 0,-1 0-1 0 0,0-1 1 0 0,0-1 0 0 0,0 0 0 0 0,0 0-1 0 0,-1-1 1 0 0,0 0 0 0 0,-1-1 0 0 0,0 0 0 0 0,0 0-1 0 0,0-1 1 0 0,-1-1 0 0 0,0 1 0 0 0,-1-1-1 0 0,0 0 1 0 0,-1-1 0 0 0,0 0 0 0 0,-1 0-1 0 0,0 0 1 0 0,0 0 0 0 0,-1-1 0 0 0,0-3-3 0 0,12-105 1458 0 0,55 233-1153 0 0,2-64-1463 0 0,-16-37-4094 0 0,-48-12 3796 0 0</inkml:trace>
  <inkml:trace contextRef="#ctx0" brushRef="#br0" timeOffset="-731.138">8542 859 1324 0 0,'8'6'2781'0'0,"18"47"-1976"0"0,-9 0-325 0 0,27 96-50 0 0,-33-47 3284 0 0,-11-273-2346 0 0,59 9-1604 0 0,-57 161 226 0 0,0 1 0 0 0,0-1 0 0 0,0 1 1 0 0,0-1-1 0 0,0 1 0 0 0,0 0 0 0 0,0 0 1 0 0,0 0-1 0 0,0 0 0 0 0,0 0 0 0 0,0 0 1 0 0,0 1-1 0 0,0-1 0 0 0,0 1 0 0 0,0-1 1 0 0,0 1-1 0 0,0 0 0 0 0,0 0 0 0 0,0 0 0 0 0,0 0 1 0 0,-1 0-1 0 0,1 0 0 0 0,0 0 0 0 0,-1 1 1 0 0,1-1-1 0 0,-1 1 0 0 0,1-1 0 0 0,-1 1 1 0 0,0-1-1 0 0,1 1 0 0 0,-1 0 0 0 0,0 0 1 0 0,0-1-1 0 0,0 1 0 0 0,-1 0 0 0 0,1 0 1 0 0,0 1 9 0 0,0-2-17 0 0,8 13-15 0 0,0 0-1 0 0,-1 0 1 0 0,-1 1-1 0 0,-1 0 1 0 0,0 0 0 0 0,-1 0-1 0 0,0 1 1 0 0,-1 0-1 0 0,2 16 33 0 0,7 26-241 0 0,-13-57 234 0 0,0-1-1 0 0,2 13 199 0 0,5-51-271 0 0,1 0 0 0 0,2 1 1 0 0,2 0-1 0 0,1 1 0 0 0,2 0 0 0 0,2 1 1 0 0,1 1-1 0 0,15-22 80 0 0,-32 54-8 0 0,0-1 1 0 0,0 1-1 0 0,0-1 1 0 0,1 1-1 0 0,-1-1 1 0 0,1 1-1 0 0,0 0 0 0 0,0 0 1 0 0,-1 0-1 0 0,1 0 1 0 0,1 0-1 0 0,-1 0 1 0 0,0 0-1 0 0,0 1 1 0 0,1-1-1 0 0,-1 1 1 0 0,1 0-1 0 0,-1-1 1 0 0,1 1-1 0 0,-1 0 0 0 0,1 1 1 0 0,0-1-1 0 0,-1 0 1 0 0,1 1-1 0 0,0 0 1 0 0,0-1-1 0 0,0 1 1 0 0,-1 0-1 0 0,1 0 1 0 0,0 1-1 0 0,0-1 0 0 0,-1 0 1 0 0,1 1-1 0 0,0 0 1 0 0,0 0-1 0 0,-1 0 1 0 0,1 0-1 0 0,-1 0 1 0 0,1 0-1 0 0,-1 1 1 0 0,1-1-1 0 0,-1 1 0 0 0,0 0 1 0 0,0-1-1 0 0,0 1 1 0 0,0 0-1 0 0,0 0 1 0 0,1 2 7 0 0,79 115-154 0 0,-18 73 48 0 0,-51-61-3743 0 0,-13-129 2618 0 0,0-2-64 0 0</inkml:trace>
  <inkml:trace contextRef="#ctx0" brushRef="#br0" timeOffset="-4226.314">3210 1137 1068 0 0,'-1'0'68'0'0,"0"-1"0"0"0,1 0 0 0 0,-1 1 0 0 0,0-1 0 0 0,1 0 0 0 0,-1 0 0 0 0,1 1 0 0 0,-1-1 0 0 0,1 0 0 0 0,-1 0 0 0 0,1 0 0 0 0,0 0 0 0 0,-1 1 0 0 0,1-1 0 0 0,0 0 0 0 0,0 0 0 0 0,-1 0-1 0 0,1 0 1 0 0,0 0 0 0 0,0 0 0 0 0,0 0 0 0 0,0 0 0 0 0,0 0 0 0 0,0 0 0 0 0,1 0 0 0 0,-1 0 0 0 0,0 1 0 0 0,0-1 0 0 0,1 0 0 0 0,-1 0 0 0 0,1 0 0 0 0,-1 0 0 0 0,0 0 0 0 0,1 1 0 0 0,-1-1 0 0 0,1 0 0 0 0,0 0 0 0 0,-1 1 0 0 0,1-1 0 0 0,0 0 0 0 0,-1 1 0 0 0,1-1 0 0 0,0 1 0 0 0,0-1 0 0 0,0 1 0 0 0,-1-1 0 0 0,1 1-1 0 0,0 0 1 0 0,0-1 0 0 0,0 1 0 0 0,0 0 0 0 0,0 0-68 0 0,48 17 668 0 0,-29-3-574 0 0,0 0 0 0 0,-2 1 0 0 0,0 1 1 0 0,-1 1-1 0 0,0 0 0 0 0,-1 1 0 0 0,-2 1 0 0 0,1 1 1 0 0,-2 0-1 0 0,-1 0 0 0 0,-1 1 0 0 0,0 1 0 0 0,-2 0 1 0 0,1 3-95 0 0,-11-25 55 0 0,0 0 1 0 0,1 0 0 0 0,-1-1 0 0 0,0 1-1 0 0,0 0 1 0 0,0 0 0 0 0,0 0-1 0 0,0 0 1 0 0,1 0 0 0 0,-1 0 0 0 0,0 1-1 0 0,0-1 1 0 0,0 0 0 0 0,1 0 0 0 0,-1 1-1 0 0,0-1 1 0 0,0 0 0 0 0,0 1 0 0 0,1-1-1 0 0,-1 1 1 0 0,0-1 0 0 0,1 1 0 0 0,-1-1-1 0 0,0 1 1 0 0,1-1 0 0 0,-1 1-1 0 0,1 0 1 0 0,-1-1 0 0 0,1 1 0 0 0,-1 0-1 0 0,1-1 1 0 0,-1 1 0 0 0,1 0 0 0 0,0 0-1 0 0,-1-1 1 0 0,1 1 0 0 0,0 0 0 0 0,0 0-1 0 0,0 0 1 0 0,-1 0 0 0 0,1-1-1 0 0,0 1 1 0 0,0 0 0 0 0,0 0 0 0 0,0 0-1 0 0,1 0 1 0 0,-1 0-56 0 0,-9-17 41 0 0,1 1 0 0 0,0-1 0 0 0,1 0 0 0 0,1-1 0 0 0,1 1 0 0 0,0-1 0 0 0,1 0 1 0 0,1-1-1 0 0,1 1 0 0 0,0-1 0 0 0,1 1 0 0 0,1-1 0 0 0,1 1 0 0 0,0-1 0 0 0,1 1 0 0 0,1-1 0 0 0,1 1 0 0 0,4-13-41 0 0,-4 14-22 0 0,0 1 0 0 0,1-1 0 0 0,0 1 0 0 0,1 0 0 0 0,1 0 0 0 0,1 1 1 0 0,0 0-1 0 0,0 0 0 0 0,1 1 0 0 0,1 0 0 0 0,1 1 0 0 0,0 0 0 0 0,0 0 0 0 0,8-5 22 0 0,-15 16-18 0 0,0 0 0 0 0,1 1 0 0 0,-1-1 0 0 0,1 1 0 0 0,-1 0 0 0 0,1 0 0 0 0,-1 0 0 0 0,0 0 0 0 0,1 1 0 0 0,-1 0 0 0 0,1 0 0 0 0,-1 0 0 0 0,0 1 0 0 0,0-1 0 0 0,1 1 0 0 0,-1 0 0 0 0,0 0 0 0 0,-1 0 0 0 0,1 1 0 0 0,0-1 0 0 0,-1 1 0 0 0,1 0 0 0 0,-1 0 0 0 0,0 0 0 0 0,0 1 0 0 0,0-1 0 0 0,0 1 0 0 0,-1-1 0 0 0,1 2 18 0 0,7 5-53 0 0,15 16-13 0 0,-2 1 0 0 0,-1 0 1 0 0,-1 2-1 0 0,-1 0 0 0 0,-2 2 1 0 0,-1 0-1 0 0,-1 0 0 0 0,-2 2 0 0 0,10 33 66 0 0,-8-7 348 0 0,-16-58-215 0 0,-9-31 69 0 0,5 9-224 0 0,1-1 1 0 0,1 0 0 0 0,1 0-1 0 0,1 0 1 0 0,1 0 0 0 0,1 1 0 0 0,1-1-1 0 0,1 1 1 0 0,1-1 0 0 0,0 1 0 0 0,2 0-1 0 0,5-9 22 0 0,-11 26-1 0 0,4-18-38 0 0,2 1 1 0 0,0 0-1 0 0,1 1 1 0 0,2 0 0 0 0,0 0-1 0 0,0 1 1 0 0,2 0-1 0 0,1 1 1 0 0,0 1-1 0 0,1 0 1 0 0,1 0-1 0 0,10-7 39 0 0,-21 22-20 0 0,0 1-1 0 0,0 0 1 0 0,0 1-1 0 0,1-1 0 0 0,-1 1 1 0 0,0 0-1 0 0,0 0 0 0 0,1 0 1 0 0,-1 1-1 0 0,0-1 0 0 0,0 1 1 0 0,1 0-1 0 0,-1 0 1 0 0,0 0-1 0 0,0 1 0 0 0,0 0 1 0 0,0-1-1 0 0,-1 1 0 0 0,1 1 1 0 0,0-1-1 0 0,-1 0 0 0 0,0 1 1 0 0,1 0-1 0 0,-1 0 1 0 0,0 0-1 0 0,0 0 0 0 0,-1 0 1 0 0,1 1-1 0 0,-1-1 0 0 0,1 1 1 0 0,-1 0-1 0 0,0 0 0 0 0,0 0 1 0 0,-1 0-1 0 0,1 0 1 0 0,-1 0-1 0 0,0 0 0 0 0,0 0 1 0 0,-1 0-1 0 0,1 3 21 0 0,33 81-163 0 0,-4 0-1 0 0,-4 3 1 0 0,11 72 163 0 0,-5-79-552 0 0,9-43-2840 0 0,-31-38 2094 0 0</inkml:trace>
  <inkml:trace contextRef="#ctx0" brushRef="#br0" timeOffset="-3680.222">5013 1004 1100 0 0,'-3'-7'125'0'0,"-1"-1"1"0"0,1 2-1 0 0,-1-1 1 0 0,-1 0-1 0 0,1 1 0 0 0,-1 0 1 0 0,0 0-1 0 0,0 0 0 0 0,-1 1 1 0 0,0-1-1 0 0,0 1 1 0 0,0 1-1 0 0,0-1 0 0 0,-1 1 1 0 0,0 0-1 0 0,0 1 0 0 0,0-1 1 0 0,0 1-1 0 0,0 1 0 0 0,-1-1 1 0 0,1 1-1 0 0,-1 1 1 0 0,0-1-1 0 0,1 1 0 0 0,-1 1 1 0 0,0 0-1 0 0,-7 0-125 0 0,-2 2 78 0 0,0 1-1 0 0,0 0 1 0 0,0 2 0 0 0,1 0-1 0 0,0 0 1 0 0,0 2-1 0 0,0 0 1 0 0,1 1 0 0 0,0 0-1 0 0,0 1 1 0 0,1 1 0 0 0,0 0-1 0 0,1 1 1 0 0,0 0-1 0 0,1 1 1 0 0,0 1 0 0 0,1 0-1 0 0,0 1 1 0 0,1 0 0 0 0,1 0-1 0 0,0 1 1 0 0,1 0-1 0 0,0 0 1 0 0,1 1 0 0 0,1 0-1 0 0,1 1 1 0 0,0-1 0 0 0,1 4-78 0 0,5-15 33 0 0,1-1 1 0 0,-1 1 0 0 0,1-1-1 0 0,0 1 1 0 0,0-1-1 0 0,1 0 1 0 0,-1 0 0 0 0,1 0-1 0 0,0 0 1 0 0,0-1 0 0 0,1 1-1 0 0,-1-1 1 0 0,1 1-1 0 0,-1-1 1 0 0,1 0 0 0 0,0-1-1 0 0,0 1 1 0 0,0-1 0 0 0,1 0-1 0 0,-1 0 1 0 0,0 0 0 0 0,1 0-1 0 0,0-1 1 0 0,-1 1-1 0 0,1-1 1 0 0,0-1 0 0 0,-1 1-1 0 0,1-1 1 0 0,0 1 0 0 0,0-2-1 0 0,0 1 1 0 0,-1 0-1 0 0,1-1 1 0 0,0 0 0 0 0,0 0-1 0 0,0 0-33 0 0,19-2-9 0 0,0 0 0 0 0,0-2-1 0 0,-1 0 1 0 0,1-2 0 0 0,-1-1-1 0 0,0 0 1 0 0,-1-2 0 0 0,21-12 9 0 0,-29 13-73 0 0,0 0 1 0 0,0-1 0 0 0,-1 0 0 0 0,-1-1-1 0 0,1 0 1 0 0,-2-1 0 0 0,0-1 0 0 0,0 0-1 0 0,-1 0 1 0 0,-1-1 0 0 0,0 0 0 0 0,-1-1-1 0 0,1-2 73 0 0,-10 17-2 0 0,1 1-1 0 0,-1-1 1 0 0,1 1-1 0 0,-1-1 0 0 0,0 0 1 0 0,1 0-1 0 0,-1 1 1 0 0,1-1-1 0 0,-1 0 0 0 0,0 0 1 0 0,1 0-1 0 0,-1 0 1 0 0,1 0-1 0 0,-1 0 0 0 0,0 0 1 0 0,1 0-1 0 0,-1 0 1 0 0,0 0-1 0 0,1 0 0 0 0,-1 0 1 0 0,1 0-1 0 0,-1 0 1 0 0,0 0-1 0 0,1-1 0 0 0,-1 1 1 0 0,1 0-1 0 0,-1 0 1 0 0,1-1-1 0 0,-1 1 0 0 0,1-1 1 0 0,-1 1-1 0 0,1 0 1 0 0,-1-1-1 0 0,1 1 0 0 0,-1-1 1 0 0,1 1-1 0 0,0-1 1 0 0,-1 1-1 0 0,1-1 1 0 0,0 1-1 0 0,-1-1 0 0 0,1 1 1 0 0,0-1-1 0 0,0 0 1 0 0,-1 1-1 0 0,1-1 3 0 0,-2 8-2 0 0,0 0 0 0 0,0 0 0 0 0,1 0 1 0 0,-1 0-1 0 0,2 1 0 0 0,-1-1 0 0 0,1 0 0 0 0,0 1 0 0 0,0-1 0 0 0,1 0 0 0 0,0 1 1 0 0,1-1-1 0 0,-1 0 0 0 0,2 0 0 0 0,-1 0 0 0 0,1 0 0 0 0,-1-1 0 0 0,2 1 1 0 0,-1 0-1 0 0,1-1 0 0 0,0 0 0 0 0,0 0 0 0 0,1 0 0 0 0,0 0 2 0 0,98 105-3411 0 0,-85-103 2211 0 0</inkml:trace>
  <inkml:trace contextRef="#ctx0" brushRef="#br0" timeOffset="-3415.414">5702 822 976 0 0,'-21'29'1511'0'0,"-2"11"-1022"0"0,1 1 0 0 0,2 0 0 0 0,1 2 0 0 0,3 0 0 0 0,-5 24-489 0 0,-3 4 300 0 0,-66 176-198 0 0,57-228-2756 0 0,22-18 1490 0 0</inkml:trace>
  <inkml:trace contextRef="#ctx0" brushRef="#br0" timeOffset="-3167.563">5269 970 1120 0 0,'21'5'3892'0'0,"28"45"-3826"0"0,-30-29 299 0 0,8 2-371 0 0,0 0 0 0 0,2-2 0 0 0,0-1 0 0 0,1-1 0 0 0,1-2 0 0 0,1-1 1 0 0,0-1-1 0 0,1-2 0 0 0,1-1 0 0 0,0-2 0 0 0,1-1 0 0 0,-1-2 0 0 0,19 1 6 0 0,-12-7-1686 0 0,-18-1 326 0 0</inkml:trace>
  <inkml:trace contextRef="#ctx0" brushRef="#br0" timeOffset="-2916.137">6149 954 1440 0 0,'1'-21'4891'0'0,"5"32"-2671"0"0,17 86-1710 0 0,11 55-1099 0 0,-25-50-4646 0 0,-9-92 3906 0 0</inkml:trace>
  <inkml:trace contextRef="#ctx0" brushRef="#br0" timeOffset="-2656.264">5973 745 2052 0 0,'-7'-160'6640'0'0,"7"161"-6728"0"0,0-1-1 0 0,0 1 0 0 0,0-1 1 0 0,0 1-1 0 0,0-1 0 0 0,0 1 1 0 0,0-1-1 0 0,0 1 1 0 0,0-1-1 0 0,0 1 0 0 0,1-1 1 0 0,-1 1-1 0 0,0-1 1 0 0,0 1-1 0 0,1-1 0 0 0,-1 1 1 0 0,0-1-1 0 0,0 0 0 0 0,1 1 1 0 0,-1-1-1 0 0,1 0 1 0 0,-1 1-1 0 0,0-1 0 0 0,1 0 1 0 0,-1 1-1 0 0,1-1 1 0 0,-1 0-1 0 0,1 0 0 0 0,-1 1 1 0 0,1-1-1 0 0,-1 0 1 0 0,1 0-1 0 0,-1 0 0 0 0,1 0 1 0 0,-1 0-1 0 0,1 0 0 0 0,-1 0 1 0 0,1 0-1 0 0,-1 0 1 0 0,1 0-1 0 0,-1 0 0 0 0,1 0 1 0 0,-1 0-1 0 0,1 0 1 0 0,-1 0-1 0 0,1 0 0 0 0,-1-1 1 0 0,1 1-1 0 0,-1 0 0 0 0,0 0 1 0 0,1-1-1 0 0,-1 1 1 0 0,1 0-1 0 0,-1-1 0 0 0,0 1 1 0 0,1 0-1 0 0,-1-1 1 0 0,0 1-1 0 0,1-1 0 0 0,-1 1 1 0 0,0 0-1 0 0,1-1 1 0 0,-1 1-1 0 0,0-1 0 0 0,0 0 89 0 0,1 8-1340 0 0</inkml:trace>
  <inkml:trace contextRef="#ctx0" brushRef="#br0" timeOffset="-6486.194">1201 694 888 0 0,'-34'-59'1894'0'0,"29"9"2493"0"0,5 49-4111 0 0,1-8 461 0 0,-1 9-679 0 0,1 0 0 0 0,-1 0 0 0 0,0 0 0 0 0,0 0 0 0 0,1 0 0 0 0,-1 0 0 0 0,0 0 0 0 0,0 0-1 0 0,1 0 1 0 0,-1 0 0 0 0,0 0 0 0 0,1 0 0 0 0,-1 0 0 0 0,0 0 0 0 0,1 0-58 0 0,46 390 1625 0 0,-20-184-1220 0 0,9-2 0 0 0,19 37-405 0 0,-33-153-1124 0 0,-46-138-4445 0 0,16 26 4276 0 0,-4 1 93 0 0</inkml:trace>
  <inkml:trace contextRef="#ctx0" brushRef="#br0" timeOffset="-5265.997">724 1165 1528 0 0,'-12'2'1276'0'0,"29"1"-684"0"0,30 2-126 0 0,163-21 460 0 0,-53-7-509 0 0,-78 13-224 0 0,-2-3-1 0 0,1-4 1 0 0,-2-3-1 0 0,17-9-192 0 0,-87 26 68 0 0,0 0 0 0 0,0 0 0 0 0,-1-1 0 0 0,1 0 0 0 0,-1 0 0 0 0,0-1 0 0 0,0 1 0 0 0,-1-1 0 0 0,0 0 0 0 0,1 0 0 0 0,-1-1 0 0 0,-1 1 0 0 0,1-1 0 0 0,-1 0 0 0 0,0 0 0 0 0,-1 0 0 0 0,1 0 0 0 0,-1 0 0 0 0,0-1 0 0 0,-1 1 0 0 0,1 0 0 0 0,-1-1 0 0 0,-1 0 0 0 0,1 1 0 0 0,-1-1 0 0 0,0 0 0 0 0,-1 1 0 0 0,0-1 0 0 0,0 1 0 0 0,-1-4-68 0 0,2 1 64 0 0,-23-34 314 0 0,4-41 1173 0 0,17 37-1403 0 0,2 46-177 0 0,-3-28-1 0 0,3 30 28 0 0,0-1 0 0 0,0 0 1 0 0,0 1-1 0 0,0-1 0 0 0,0 1 0 0 0,0-1 0 0 0,0 0 0 0 0,0 1 1 0 0,-1-1-1 0 0,1 0 0 0 0,0 1 0 0 0,0-1 0 0 0,0 0 0 0 0,0 1 1 0 0,-1-1-1 0 0,1 0 0 0 0,0 1 0 0 0,0-1 0 0 0,-1 0 0 0 0,1 1 1 0 0,0-1-1 0 0,0 0 0 0 0,-1 0 0 0 0,1 0 0 0 0,0 1 1 0 0,-1-1-1 0 0,1 0 0 0 0,0 0 0 0 0,-1 0 0 0 0,1 0 0 0 0,-1 1 1 0 0,1-1-1 0 0,0 0 0 0 0,-1 0 0 0 0,1 0 0 0 0,0 0 0 0 0,-1 0 1 0 0,1 0-1 0 0,-1 0 0 0 0,1 0 0 0 0,0 0 0 0 0,-1 0 2 0 0,-14 307-218 0 0,47-23 257 0 0,5-54-40 0 0,-36-218 53 0 0,1 3 72 0 0,4-25-21 0 0,2-21-77 0 0,-4 10-67 0 0,1 1 0 0 0,1 0 0 0 0,1 0-1 0 0,0 0 1 0 0,1 1 0 0 0,2 0 0 0 0,0 1-1 0 0,1 0 1 0 0,8-10 41 0 0,-16 27-7 0 0,1 0 0 0 0,-1 0 1 0 0,1 0-1 0 0,0 1 0 0 0,-1-1 0 0 0,1 1 0 0 0,0 0 0 0 0,0 0 0 0 0,-1 0 0 0 0,1 1 0 0 0,0 0 0 0 0,0-1 1 0 0,-1 1-1 0 0,1 0 0 0 0,-1 1 0 0 0,1-1 0 0 0,-1 0 0 0 0,1 1 0 0 0,-1 0 0 0 0,0 0 0 0 0,0 0 0 0 0,0 0 1 0 0,0 1-1 0 0,0-1 0 0 0,-1 1 0 0 0,1-1 0 0 0,-1 1 0 0 0,1 0 0 0 0,-1 0 0 0 0,2 4 7 0 0,4 0-3 0 0,39 37-146 0 0,-37-31 150 0 0,1-2 1 0 0,1 1 0 0 0,-1-1-1 0 0,2-1 1 0 0,0 0-1 0 0,0-1 1 0 0,1 0 0 0 0,0-1-1 0 0,0-1 1 0 0,1 0-1 0 0,-1-1 1 0 0,2 0 0 0 0,-1-2-1 0 0,1 0 1 0 0,1 0-2 0 0,-7-4-2 0 0,0-1-1 0 0,0 0 1 0 0,0-1 0 0 0,-1 0 0 0 0,1 0 0 0 0,0-1-1 0 0,-1 0 1 0 0,0-1 0 0 0,0 0 0 0 0,0-1 0 0 0,0 1-1 0 0,-1-2 1 0 0,1 1 0 0 0,-1-1 0 0 0,-1-1 0 0 0,1 1-1 0 0,-1-1 1 0 0,0 0 0 0 0,-1-1 0 0 0,1 0-1 0 0,-2 0 1 0 0,1 0 0 0 0,-1-1 0 0 0,0 0 0 0 0,-1 0-1 0 0,0 0 1 0 0,-1 0 0 0 0,1-1 0 0 0,-2 1 0 0 0,1-1-1 0 0,-2 0 1 0 0,1 0 0 0 0,-1 0 0 0 0,-1 1 0 0 0,1-5 2 0 0,-3 7-12 0 0,0 0 0 0 0,0-1 0 0 0,-1 1 0 0 0,0 0 0 0 0,0 0 0 0 0,-1 1 0 0 0,1-1 0 0 0,-2 1 0 0 0,1-1 0 0 0,-1 1 0 0 0,1 1 0 0 0,-2-1 1 0 0,1 1-1 0 0,-1-1 0 0 0,1 2 0 0 0,-1-1 0 0 0,-1 1 0 0 0,1 0 0 0 0,-1 0 0 0 0,1 0 0 0 0,-1 1 0 0 0,0 0 0 0 0,0 1 0 0 0,-1-1 0 0 0,1 1 0 0 0,0 1 1 0 0,-1-1-1 0 0,1 1 0 0 0,-1 1 0 0 0,0-1 0 0 0,1 1 0 0 0,-1 1 0 0 0,1 0 0 0 0,-1 0 0 0 0,-5 1 12 0 0,8-1-4 0 0,-1 0-1 0 0,0 0 1 0 0,1 0 0 0 0,-1 1-1 0 0,1 0 1 0 0,0 0-1 0 0,-1 0 1 0 0,1 1 0 0 0,0 0-1 0 0,0 0 1 0 0,1 0-1 0 0,-1 0 1 0 0,1 1 0 0 0,-1 0-1 0 0,1 0 1 0 0,0 0-1 0 0,0 0 1 0 0,1 1 0 0 0,0-1-1 0 0,-1 1 1 0 0,1 0-1 0 0,1 0 1 0 0,-1 0 0 0 0,1 1-1 0 0,0-1 1 0 0,0 1-1 0 0,1-1 1 0 0,-1 1 0 0 0,1-1-1 0 0,0 1 1 0 0,1 0-1 0 0,-1-1 1 0 0,1 1 0 0 0,1 0-1 0 0,-1 0 1 0 0,1-1-1 0 0,0 2 5 0 0,6 7-5 0 0,1 1-1 0 0,0-2 1 0 0,1 1-1 0 0,1-1 1 0 0,0-1-1 0 0,1 1 0 0 0,0-2 1 0 0,1 0-1 0 0,1 0 1 0 0,-1-1-1 0 0,1 0 1 0 0,1-1-1 0 0,0-1 0 0 0,0 0 1 0 0,1-1-1 0 0,0-1 1 0 0,10 3 5 0 0,11 4-795 0 0,1-3 0 0 0,0-1 0 0 0,0-1 0 0 0,1-3 0 0 0,0 0 0 0 0,0-3 0 0 0,10-1 795 0 0,-17-1-1274 0 0</inkml:trace>
  <inkml:trace contextRef="#ctx0" brushRef="#br0" timeOffset="5015.667">16270 495 1172 0 0,'3'-2'87'0'0,"-1"0"-1"0"0,1-1 1 0 0,-1 1-1 0 0,0-1 1 0 0,0 1 0 0 0,0-1-1 0 0,0 0 1 0 0,-1 0-1 0 0,1 0 1 0 0,-1 0-1 0 0,0 0 1 0 0,1 0 0 0 0,-2 0-1 0 0,1 0 1 0 0,0-1-1 0 0,0 1 1 0 0,-1 0-1 0 0,0-1 1 0 0,0 1 0 0 0,0 0-1 0 0,0-1 1 0 0,0 1-1 0 0,-1 0 1 0 0,1-1-1 0 0,-1 1 1 0 0,0 0 0 0 0,0 0-1 0 0,0 0 1 0 0,-1 0-1 0 0,1 0 1 0 0,-1 0-1 0 0,1 0 1 0 0,-1 0 0 0 0,0 0-1 0 0,0 1 1 0 0,0-1-1 0 0,-1 1 1 0 0,1-1 0 0 0,-1 1-1 0 0,1 0 1 0 0,-1 0-1 0 0,0 0 1 0 0,1 0-1 0 0,-1 1 1 0 0,0-1 0 0 0,0 1-1 0 0,0 0 1 0 0,-1-1-1 0 0,1 1 1 0 0,0 1-1 0 0,0-1 1 0 0,-1 0 0 0 0,1 1-1 0 0,0 0 1 0 0,-1 0-1 0 0,1 0 1 0 0,0 0-1 0 0,-1 0 1 0 0,1 1 0 0 0,-2 0-87 0 0,-17 2 107 0 0,0 0 0 0 0,0 2 0 0 0,0 1 0 0 0,0 1 1 0 0,1 0-1 0 0,0 2 0 0 0,1 0 0 0 0,0 2 0 0 0,0 0 0 0 0,1 1 1 0 0,1 1-1 0 0,0 1 0 0 0,0 0 0 0 0,2 1 0 0 0,0 1 1 0 0,0 1-1 0 0,2 0 0 0 0,0 1 0 0 0,1 0 0 0 0,1 1 1 0 0,1 1-1 0 0,-3 6-107 0 0,10-21 25 0 0,1 0 0 0 0,-1 1 0 0 0,1-1-1 0 0,0 1 1 0 0,1-1 0 0 0,-1 1 0 0 0,1 0 0 0 0,0 0 0 0 0,1 0 0 0 0,-1 0 0 0 0,1 1 0 0 0,0-1 0 0 0,1 0-1 0 0,0 0 1 0 0,0 1 0 0 0,0-1 0 0 0,0 0 0 0 0,1 0 0 0 0,0 1 0 0 0,1-1 0 0 0,-1 0 0 0 0,1 0 0 0 0,0 0-1 0 0,1 0 1 0 0,-1-1 0 0 0,1 1 0 0 0,1-1 0 0 0,-1 1 0 0 0,1-1 0 0 0,-1 0 0 0 0,1-1 0 0 0,1 1 0 0 0,-1 0 0 0 0,1-1-1 0 0,0 0 1 0 0,0 0 0 0 0,1 0-25 0 0,14 5-65 0 0,0-1-1 0 0,1-1 1 0 0,0-1-1 0 0,0-1 1 0 0,0-1-1 0 0,1-1 0 0 0,-1 0 1 0 0,1-2-1 0 0,0-1 1 0 0,-1 0-1 0 0,5-2 66 0 0,0 2-188 0 0,-15 0 137 0 0,0 0 1 0 0,0-1-1 0 0,-1 0 1 0 0,1-1 0 0 0,0 0-1 0 0,-1-1 1 0 0,1 0-1 0 0,-1-1 1 0 0,0 0-1 0 0,0 0 1 0 0,0-1-1 0 0,3-3 51 0 0,-13 8-12 0 0,1-1-1 0 0,0 1 1 0 0,0 0-1 0 0,-1-1 1 0 0,1 1-1 0 0,0-1 1 0 0,-1 1-1 0 0,1-1 1 0 0,-1 1-1 0 0,1-1 1 0 0,0 0-1 0 0,-1 1 1 0 0,1-1-1 0 0,-1 0 1 0 0,0 1-1 0 0,1-1 1 0 0,-1 0-1 0 0,0 0 1 0 0,1 1-1 0 0,-1-1 1 0 0,0 0-1 0 0,0 0 1 0 0,1 0-1 0 0,-1 1 1 0 0,0-1-1 0 0,0 0 1 0 0,0 0-1 0 0,0 0 1 0 0,0 0-1 0 0,0 1 1 0 0,-1-1-1 0 0,1 0 1 0 0,0 0-1 0 0,0 0 1 0 0,0 1-1 0 0,-1-1 1 0 0,1 0-1 0 0,0 0 1 0 0,-1 1-1 0 0,1-1 1 0 0,-1 0-1 0 0,1 1 1 0 0,-1-1-1 0 0,1 0 1 0 0,-1 1-1 0 0,0-1 1 0 0,1 1-1 0 0,-1-1 1 0 0,1 1-1 0 0,-1-1 1 0 0,0 1-1 0 0,0 0 1 0 0,1-1-1 0 0,-1 1 1 0 0,0 0-1 0 0,0-1 1 0 0,1 1-1 0 0,-1 0 1 0 0,0 0-1 0 0,0 0 0 0 0,0 0 1 0 0,0 0-1 0 0,1 0 1 0 0,-1 0-1 0 0,0 0 1 0 0,0 0-1 0 0,0 0 1 0 0,1 0-1 0 0,-1 0 1 0 0,0 1 12 0 0,-65-13-235 0 0,21 12 382 0 0,0 2 0 0 0,0 2-1 0 0,0 2 1 0 0,1 2 0 0 0,-1 1-1 0 0,-30 13-146 0 0,62-20 47 0 0,0 1 0 0 0,0 0-1 0 0,1 1 1 0 0,-1 1 0 0 0,1 0-1 0 0,0 0 1 0 0,0 1 0 0 0,1 1-1 0 0,0 0 1 0 0,0 1 0 0 0,0 0-1 0 0,1 0 1 0 0,0 1 0 0 0,1 0-1 0 0,-2 3-46 0 0,11-8 13 0 0,1 0 0 0 0,0-1-1 0 0,0 1 1 0 0,1-1 0 0 0,-1 1-1 0 0,1-1 1 0 0,-1 1 0 0 0,1-1-1 0 0,0 0 1 0 0,0 0 0 0 0,1 0-1 0 0,-1 0 1 0 0,0 0 0 0 0,1-1-1 0 0,0 1 1 0 0,0-1 0 0 0,0 1-1 0 0,0-1 1 0 0,0 0 0 0 0,0 0-1 0 0,0-1 1 0 0,1 1 0 0 0,-1-1-1 0 0,1 1 1 0 0,-1-1 0 0 0,1 0-1 0 0,0 0 1 0 0,-1-1 0 0 0,1 1-1 0 0,0-1 1 0 0,-1 0 0 0 0,1 0-1 0 0,2 0-12 0 0,34 7-796 0 0,1-2-1 0 0,0-2 0 0 0,0-1 0 0 0,0-3 0 0 0,0-1 0 0 0,0-2 0 0 0,-1-1 0 0 0,9-5 797 0 0,-8 2-1288 0 0</inkml:trace>
  <inkml:trace contextRef="#ctx0" brushRef="#br0" timeOffset="5434.944">16503 1100 1360 0 0,'5'-14'3885'0'0,"13"-15"-3395"0"0,-9 14-99 0 0,0-1-201 0 0,8-17-2 0 0,1 0 0 0 0,2 2 0 0 0,1 0 0 0 0,2 1-1 0 0,0 1 1 0 0,2 1 0 0 0,1 2 0 0 0,9-6-188 0 0,-32 29 4 0 0,0 1 0 0 0,1 0 0 0 0,-1-1 0 0 0,1 1 0 0 0,-1 1 0 0 0,1-1 0 0 0,0 0 0 0 0,0 1 0 0 0,-1 0 0 0 0,1 0 0 0 0,0 0 0 0 0,0 0-1 0 0,0 1 1 0 0,0 0 0 0 0,1-1 0 0 0,-1 1 0 0 0,0 1 0 0 0,0-1 0 0 0,0 1 0 0 0,0-1 0 0 0,0 1 0 0 0,0 0 0 0 0,-1 1 0 0 0,1-1 0 0 0,0 1 0 0 0,0-1-1 0 0,-1 1 1 0 0,1 0 0 0 0,-1 1 0 0 0,0-1 0 0 0,1 0 0 0 0,-1 1 0 0 0,0 0 0 0 0,1 1-4 0 0,3 4 10 0 0,1 0 1 0 0,-1 1-1 0 0,0-1 1 0 0,-1 1-1 0 0,0 1 1 0 0,-1-1-1 0 0,0 1 1 0 0,0 0-1 0 0,-1 0 1 0 0,0 1-1 0 0,-1-1 1 0 0,0 2-11 0 0,-2-4 31 0 0,0 0 1 0 0,0-1 0 0 0,0 1 0 0 0,-1 0-1 0 0,-1 0 1 0 0,1-1 0 0 0,-1 1 0 0 0,-1 0-1 0 0,1-1 1 0 0,-1 1 0 0 0,0-1 0 0 0,-1 0-1 0 0,0 0 1 0 0,0 0 0 0 0,-1 0-1 0 0,1 0 1 0 0,-1 0 0 0 0,-1-1 0 0 0,0 0-1 0 0,1 0 1 0 0,-2 0 0 0 0,0 1-32 0 0,-74 68-614 0 0,86-105-2399 0 0,22-23 2038 0 0,-12 21 540 0 0</inkml:trace>
  <inkml:trace contextRef="#ctx0" brushRef="#br0" timeOffset="5685.85">17451 357 2272 0 0,'16'-21'2876'0'0,"-24"21"495"0"0,0 9-3237 0 0,1 0 0 0 0,0 1 0 0 0,1 1 0 0 0,0-1 0 0 0,1 1 0 0 0,0 0 0 0 0,1 0 0 0 0,0 0 0 0 0,1 0 0 0 0,0 1 0 0 0,0 0-1 0 0,1 0 1 0 0,1-1 0 0 0,0 11-134 0 0,0 8 88 0 0,1-1-1 0 0,2 1 1 0 0,1-1-1 0 0,1 1 1 0 0,1-1-1 0 0,2 0 1 0 0,1-1-1 0 0,1 1 1 0 0,1-2-1 0 0,7 13-87 0 0,28 88-919 0 0,-40-113 414 0 0,7 47-3726 0 0,-33-32 1589 0 0,5-22 1354 0 0</inkml:trace>
  <inkml:trace contextRef="#ctx0" brushRef="#br0" timeOffset="6058.325">17035 835 1516 0 0,'95'-27'7199'0'0,"214"-43"-6100"0"0,-88 40-861 0 0,-217 31-214 0 0,1 0 0 0 0,-1 1 0 0 0,1-1 0 0 0,-1 1 0 0 0,0 0 0 0 0,0 0 0 0 0,0 0 0 0 0,0 0 0 0 0,0 1 0 0 0,0-1 0 0 0,-1 1 0 0 0,1 0 0 0 0,-1 0 0 0 0,0 1 0 0 0,0-1 0 0 0,0 1 0 0 0,0-1 0 0 0,-1 1 0 0 0,1 0 0 0 0,-1 0 0 0 0,0 0 0 0 0,0 0 0 0 0,-1 1 0 0 0,1-1 0 0 0,-1 0 0 0 0,0 1 0 0 0,0-1 0 0 0,0 1 0 0 0,-1-1 0 0 0,1 1 0 0 0,-1 0 0 0 0,0-1 0 0 0,-1 1 0 0 0,1-1 0 0 0,-1 1-24 0 0,12 47 6 0 0,12 2-199 0 0,6 23-4252 0 0,-29-71 1785 0 0,-3-6 1480 0 0</inkml:trace>
  <inkml:trace contextRef="#ctx0" brushRef="#br0" timeOffset="6243.565">17599 437 2724 0 0,'-6'-8'1228'0'0,"6"-1"-212"0"0,0 4-183 0 0,0-1-81 0 0,-2 2-180 0 0,2-1-168 0 0,-1 0-112 0 0,-1-1-132 0 0,2 2-264 0 0,0 3 12 0 0,2-1-372 0 0,1-1-176 0 0,1 1-536 0 0,-1 4 87 0 0,3-1 53 0 0,-1-1-292 0 0</inkml:trace>
  <inkml:trace contextRef="#ctx0" brushRef="#br0" timeOffset="7516.48">17943 700 1412 0 0,'23'32'566'0'0,"-3"0"1"0"0,0 1-1 0 0,-2 1 0 0 0,-2 1 1 0 0,-1 0-1 0 0,6 24-566 0 0,-20-49 2558 0 0,18-143-1861 0 0,-16 119-678 0 0,0 0 1 0 0,1 1 0 0 0,1-1-1 0 0,0 1 1 0 0,1 0-1 0 0,0 0 1 0 0,1 0-1 0 0,1 1 1 0 0,0 0 0 0 0,0 1-1 0 0,1 0 1 0 0,1 0-1 0 0,6-6-19 0 0,-12 16-7 0 0,0 1-1 0 0,0 0 0 0 0,0-1 1 0 0,0 1-1 0 0,0 1 0 0 0,0-1 1 0 0,0 1-1 0 0,-1-1 0 0 0,1 1 1 0 0,0 0-1 0 0,0 1 0 0 0,-1-1 1 0 0,1 1-1 0 0,0-1 0 0 0,-1 1 0 0 0,0 0 1 0 0,1 0-1 0 0,-1 1 0 0 0,0-1 1 0 0,0 1-1 0 0,0-1 0 0 0,0 1 1 0 0,-1 0-1 0 0,1 0 0 0 0,-1 1 8 0 0,7 4-6 0 0,3 2 11 0 0,-1 2-1 0 0,0-1 1 0 0,-1 2 0 0 0,0-1 0 0 0,-1 1-1 0 0,-1 1 1 0 0,0-1 0 0 0,0 2 0 0 0,-2-1-1 0 0,0 1 1 0 0,0 0 0 0 0,-1 0 0 0 0,-1 0-1 0 0,2 14-4 0 0,-7 0 369 0 0,0-9 380 0 0,9-32-308 0 0,61-158-556 0 0,43 50-774 0 0,-108 118 853 0 0,1-1 0 0 0,-1 1 0 0 0,1 0 0 0 0,-1 0 0 0 0,1 0 0 0 0,0 0 0 0 0,0 1 1 0 0,0 0-1 0 0,0 0 0 0 0,0 0 0 0 0,0 1 0 0 0,0 0 0 0 0,0-1 0 0 0,1 2 0 0 0,-1-1 0 0 0,0 1 0 0 0,0 0 0 0 0,0 0 0 0 0,0 0 0 0 0,0 1 0 0 0,-1-1 0 0 0,1 1 1 0 0,0 0-1 0 0,-1 1 0 0 0,1-1 0 0 0,-1 1 0 0 0,0 0 0 0 0,0 0 0 0 0,0 0 0 0 0,3 3 36 0 0,0 3-34 0 0,1-1 0 0 0,-2 1 0 0 0,1 1 0 0 0,-1-1 0 0 0,0 1 0 0 0,-1 0 0 0 0,0 1 0 0 0,-1-1 0 0 0,0 1 0 0 0,-1 0 0 0 0,0 0 0 0 0,0 0 0 0 0,-1 0 0 0 0,-1 1 0 0 0,0 5 34 0 0,20 76 117 0 0,-17-88-206 0 0,1 0 1 0 0,-1-1-1 0 0,1 1 0 0 0,0-1 0 0 0,0 0 0 0 0,0 0 0 0 0,0 0 1 0 0,1-1-1 0 0,0 0 0 0 0,0 0 0 0 0,0 0 0 0 0,0-1 0 0 0,0 0 1 0 0,0 0-1 0 0,0 0 0 0 0,1-1 0 0 0,-1 0 0 0 0,1 0 0 0 0,-1-1 1 0 0,1 0-1 0 0,-1 0 0 0 0,1 0 0 0 0,-1-1 0 0 0,1 0 0 0 0,-1 0 0 0 0,0-1 1 0 0,1 0-1 0 0,-1 0 0 0 0,0 0 0 0 0,0-1 0 0 0,0 1 0 0 0,0-2 1 0 0,-1 1-1 0 0,1-1 0 0 0,-1 1 0 0 0,0-2 89 0 0,181-146-426 0 0,-184 150 489 0 0,-1 0 1 0 0,1 0-1 0 0,-1 0 1 0 0,0 0-1 0 0,1 0 1 0 0,-1 0-1 0 0,0 0 1 0 0,0-1-1 0 0,1 1 0 0 0,-1 0 1 0 0,0-1-1 0 0,0 1 1 0 0,-1-1-1 0 0,1 1 1 0 0,0-1-1 0 0,0 0 1 0 0,-1 1-1 0 0,1-1 0 0 0,-1 0 1 0 0,0 1-1 0 0,1-1 1 0 0,-1 0-1 0 0,0 1 1 0 0,0-1-1 0 0,0 0 1 0 0,0 0-1 0 0,0 1 0 0 0,0-1 1 0 0,-1 0-1 0 0,1 1 1 0 0,0-1-1 0 0,-1 0 1 0 0,0 1-1 0 0,1-1 1 0 0,-1 1-1 0 0,0-1 0 0 0,0 0 1 0 0,0 1-1 0 0,0 0 1 0 0,0-1-1 0 0,0 1 1 0 0,0 0-1 0 0,0-1 1 0 0,0 1-1 0 0,-1 0 0 0 0,1 0 1 0 0,-1 0-1 0 0,1 0 1 0 0,-1 0-1 0 0,1 1 1 0 0,-1-1-1 0 0,1 0 1 0 0,-1 1-1 0 0,0-1 0 0 0,1 1 1 0 0,-1-1-1 0 0,0 1 1 0 0,1 0-1 0 0,-1 0 1 0 0,0 0-1 0 0,0 0 0 0 0,1 0 1 0 0,-1 0-1 0 0,-1 0-63 0 0,-8 4 47 0 0,0-1-1 0 0,0 2 0 0 0,0-1 1 0 0,0 2-1 0 0,1-1 0 0 0,0 1 0 0 0,0 1 1 0 0,0 0-1 0 0,1 0 0 0 0,0 1 1 0 0,1 0-1 0 0,0 1 0 0 0,0-1 1 0 0,1 2-1 0 0,0-1 0 0 0,0 1 0 0 0,1 0 1 0 0,-1 3-47 0 0,7-12 0 0 0,3 10-90 0 0,4-4 40 0 0,1-1 0 0 0,-1 0 0 0 0,1 0 0 0 0,1-1 0 0 0,-1 0 0 0 0,1-1 0 0 0,0 1 0 0 0,0-2 0 0 0,0 1 0 0 0,1-1-1 0 0,-1-1 1 0 0,1 0 0 0 0,0 0 0 0 0,-1-1 0 0 0,6 0 50 0 0,-9-3 3 0 0,0 0 0 0 0,-1 0 0 0 0,0 0-1 0 0,1-1 1 0 0,-1 0 0 0 0,0 0 0 0 0,0-1 0 0 0,-1 1-1 0 0,1-1 1 0 0,-1 0 0 0 0,0 0 0 0 0,0 0 0 0 0,0-1 0 0 0,0 0-1 0 0,-1 1 1 0 0,0-1 0 0 0,0 0 0 0 0,0-1 0 0 0,0 1-1 0 0,-1 0 1 0 0,0-1 0 0 0,0 0 0 0 0,-1 1 0 0 0,1-1 0 0 0,-1 0-1 0 0,-1 0 1 0 0,1 0 0 0 0,-1 0 0 0 0,0 1 0 0 0,0-4-3 0 0,0 8 114 0 0,0 1 14 0 0,-1 1-118 0 0,1-1 0 0 0,0 0 0 0 0,-1 1 0 0 0,1-1 1 0 0,-1 0-1 0 0,1 0 0 0 0,-1 0 0 0 0,1 0 0 0 0,-1 1 1 0 0,1-1-1 0 0,-1 0 0 0 0,1 0 0 0 0,-1 0 0 0 0,1 0 0 0 0,-1 0 1 0 0,1 0-1 0 0,-1 0 0 0 0,1 0 0 0 0,-1 0 0 0 0,1 0 1 0 0,-1-1-1 0 0,1 1 0 0 0,-1 0 0 0 0,1 0 0 0 0,-1 0 0 0 0,1 0 1 0 0,0-1-1 0 0,-1 1 0 0 0,1 0 0 0 0,-1-1 0 0 0,1 1 1 0 0,0 0-1 0 0,-1-1 0 0 0,1 1 0 0 0,0 0 0 0 0,-1-1 0 0 0,1 1 1 0 0,0-1-1 0 0,-1 1 0 0 0,1-1 0 0 0,0 1 0 0 0,0 0 0 0 0,0-1 1 0 0,-1 1-1 0 0,1-1 0 0 0,0 1 0 0 0,0-1 0 0 0,0 1 1 0 0,0-1-1 0 0,0 1 0 0 0,0-1 0 0 0,0 1 0 0 0,0-1 0 0 0,0 1 1 0 0,0-1-1 0 0,0 1 0 0 0,0-1 0 0 0,1 1 0 0 0,-1-1 1 0 0,0 1-1 0 0,0-1 0 0 0,0 1 0 0 0,1-1 0 0 0,-1 1 0 0 0,0 0 1 0 0,1-1-1 0 0,-1 1-10 0 0,0 6-52 0 0,0 0 1 0 0,1 0-1 0 0,-1 0 0 0 0,1 0 1 0 0,1 0-1 0 0,-1 0 1 0 0,1-1-1 0 0,0 1 0 0 0,0 0 1 0 0,1-1-1 0 0,0 1 1 0 0,0-1-1 0 0,0 0 0 0 0,0 0 1 0 0,1 0-1 0 0,0-1 1 0 0,0 1-1 0 0,0-1 0 0 0,1 0 1 0 0,-1 0-1 0 0,1 0 1 0 0,0 0-1 0 0,0-1 0 0 0,1 0 1 0 0,-1 0-1 0 0,0-1 1 0 0,1 1-1 0 0,0-1 0 0 0,-1 0 1 0 0,1-1-1 0 0,0 0 1 0 0,0 0-1 0 0,0 0 0 0 0,0 0 1 0 0,0-1-1 0 0,0 0 1 0 0,0 0-1 0 0,0-1 0 0 0,0 1 1 0 0,0-1-1 0 0,0-1 1 0 0,0 1-1 0 0,4-2 52 0 0,3-1-190 0 0,1-1 0 0 0,-1 1 0 0 0,0-2 0 0 0,0 0 0 0 0,-1-1 0 0 0,0 0 0 0 0,0-1 0 0 0,0 0 0 0 0,-1-1 0 0 0,0 0 0 0 0,-1 0 0 0 0,5-7 190 0 0,8-14-322 0 0</inkml:trace>
  <inkml:trace contextRef="#ctx0" brushRef="#br0" timeOffset="7770.427">19744 617 3568 0 0,'32'-219'1251'0'0,"-28"71"2705"0"0,-4 147-3916 0 0,0-1 0 0 0,0 1 0 0 0,0-1-1 0 0,0 1 1 0 0,0-1 0 0 0,0 1-1 0 0,0-1 1 0 0,-1 1 0 0 0,1-1-1 0 0,-1 1 1 0 0,1-1 0 0 0,-1 1-1 0 0,1 0 1 0 0,-1-1 0 0 0,0 1 0 0 0,0 0-1 0 0,0 0 1 0 0,0-1 0 0 0,0 1-1 0 0,0 0 1 0 0,0 0 0 0 0,0 0-1 0 0,0 0 1 0 0,0 0 0 0 0,-1 0-1 0 0,1 0 1 0 0,0 1 0 0 0,-1-1-1 0 0,1 0 1 0 0,0 1 0 0 0,-1-1 0 0 0,1 1-1 0 0,-1 0 1 0 0,1-1 0 0 0,-1 1-1 0 0,1 0 1 0 0,-1 0 0 0 0,1 0-1 0 0,-1 0 1 0 0,1 0 0 0 0,-1 0-1 0 0,1 0 1 0 0,-1 0 0 0 0,1 1 0 0 0,-1-1-1 0 0,1 1 1 0 0,-1-1 0 0 0,1 1-1 0 0,0 0 1 0 0,-1-1 0 0 0,1 1-1 0 0,0 0 1 0 0,-1 0 0 0 0,1 0-1 0 0,0 0 1 0 0,0 0 0 0 0,0 0 0 0 0,0 0-1 0 0,0 0 1 0 0,0 0 0 0 0,0 1-1 0 0,0-1 1 0 0,1 0 0 0 0,-1 1-1 0 0,0-1 1 0 0,0 1-40 0 0,-6 13 79 0 0,0 0 0 0 0,1 1-1 0 0,0-1 1 0 0,2 1 0 0 0,0 0 0 0 0,0 0-1 0 0,1 1 1 0 0,1-1 0 0 0,1 0 0 0 0,1 1-1 0 0,0 0 1 0 0,2 12-79 0 0,-2-17 36 0 0,45 228-604 0 0,-37-197 254 0 0,14 78-2061 0 0,-12 6-3692 0 0,-10-116 4787 0 0</inkml:trace>
  <inkml:trace contextRef="#ctx0" brushRef="#br0" timeOffset="8596.309">19574 707 1392 0 0,'-36'-6'5508'0'0,"61"-5"-2880"0"0,501-81-1917 0 0,-125 51-1725 0 0,-384 39 952 0 0,-30 2 35 0 0,-23 1 36 0 0,9 5 6 0 0,0 1 0 0 0,1 1 0 0 0,0 1 0 0 0,0 1 1 0 0,1 2-1 0 0,0 0 0 0 0,1 2 0 0 0,1 1 0 0 0,0 0 0 0 0,1 2 0 0 0,1 0 0 0 0,0 2 1 0 0,2 0-1 0 0,0 1 0 0 0,1 1 0 0 0,1 1 0 0 0,-14 23-15 0 0,15-7 49 0 0,16-36 22 0 0,28 14 131 0 0,-7-19-208 0 0,-1-2-1 0 0,1 0 0 0 0,-1-2 0 0 0,0 0 1 0 0,0-1-1 0 0,-1-1 0 0 0,0-1 1 0 0,-1 0-1 0 0,0-1 0 0 0,-1-1 1 0 0,0-1-1 0 0,0-1 0 0 0,12-14 7 0 0,136-86-545 0 0,-162 113 535 0 0,0 0 0 0 0,0 0 0 0 0,0 1 0 0 0,0-1 0 0 0,0 1 0 0 0,0 0 0 0 0,0 0 0 0 0,0 0 0 0 0,1 0 0 0 0,-1 0 0 0 0,0 1 0 0 0,0 0 0 0 0,0-1-1 0 0,0 1 1 0 0,0 0 0 0 0,-1 0 0 0 0,1 1 0 0 0,0-1 0 0 0,0 1 0 0 0,-1-1 0 0 0,1 1 0 0 0,-1 0 0 0 0,1 0 0 0 0,-1 0 0 0 0,0 0 0 0 0,0 0 0 0 0,0 0 0 0 0,0 1 0 0 0,0-1 0 0 0,0 1 0 0 0,-1 0 0 0 0,1-1 0 0 0,0 2 10 0 0,40 95 370 0 0,-41-98-269 0 0,-1-1 20 0 0,-9 23 1570 0 0,92-129-1490 0 0,-46 71-722 0 0,1 2 0 0 0,2 1 0 0 0,2 3 0 0 0,0 1 0 0 0,2 2 0 0 0,1 2 0 0 0,12-3 521 0 0,40-14-4276 0 0,-71 31 2918 0 0</inkml:trace>
  <inkml:trace contextRef="#ctx0" brushRef="#br0" timeOffset="8951.548">21992 219 1212 0 0,'-3'-3'107'0'0,"0"0"-1"0"0,0 0 1 0 0,0 0-1 0 0,0 1 1 0 0,-1-1-1 0 0,1 1 1 0 0,-1 0 0 0 0,1 0-1 0 0,-1 1 1 0 0,0-1-1 0 0,0 1 1 0 0,0-1-1 0 0,0 1 1 0 0,0 1 0 0 0,0-1-1 0 0,0 0 1 0 0,0 1-1 0 0,0 0 1 0 0,0 0-1 0 0,0 0 1 0 0,0 0-1 0 0,0 1 1 0 0,0 0 0 0 0,-3 0-107 0 0,-6-1 325 0 0,-20 4-46 0 0,-1 2 0 0 0,1 1 0 0 0,1 1 0 0 0,0 2 0 0 0,0 1 0 0 0,1 2 0 0 0,0 1 1 0 0,1 1-1 0 0,-28 20-279 0 0,41-25 99 0 0,0 2 1 0 0,1 0 0 0 0,1 1 0 0 0,-1 0-1 0 0,2 2 1 0 0,0 0 0 0 0,1 0 0 0 0,1 1-1 0 0,0 0 1 0 0,1 1 0 0 0,1 1 0 0 0,0 0-1 0 0,1 0 1 0 0,1 1 0 0 0,1 0 0 0 0,1 0-1 0 0,1 1 1 0 0,0-1 0 0 0,2 1 0 0 0,0 0-1 0 0,1 2-99 0 0,20 86 234 0 0,-11-86-326 0 0,1-1 0 0 0,1 0 1 0 0,1 0-1 0 0,1-1 0 0 0,0 0 0 0 0,2 0 1 0 0,0-2-1 0 0,1 0 0 0 0,1 0 1 0 0,1-1-1 0 0,1-1 0 0 0,7 5 92 0 0,145 80-4224 0 0,-123-87 2934 0 0</inkml:trace>
  <inkml:trace contextRef="#ctx0" brushRef="#br0" timeOffset="9338.736">22091 530 2240 0 0,'-19'-15'3557'0'0,"-6"46"-2525"0"0,20-15-959 0 0,1 0 1 0 0,0 0 0 0 0,1 1 0 0 0,1 0 0 0 0,1 0 0 0 0,0 0 0 0 0,1-1-1 0 0,0 1 1 0 0,2 0 0 0 0,0 0 0 0 0,1 0 0 0 0,0-1 0 0 0,2 0 0 0 0,0 0-1 0 0,1 0 1 0 0,0 0 0 0 0,2 2-74 0 0,0 30-994 0 0,-8-46 453 0 0,0-2-333 0 0,0 0-367 0 0,-2 1-81 0 0,-12 8-154 0 0</inkml:trace>
  <inkml:trace contextRef="#ctx0" brushRef="#br0" timeOffset="9803.377">22081 387 1228 0 0,'28'8'3330'0'0,"3"65"-3002"0"0,-25-55 24 0 0,111 282 1421 0 0,-83-318-191 0 0,77-142-719 0 0,-10 14-480 0 0,-101 145-388 0 0,1 1 1 0 0,-1-1-1 0 0,1 0 1 0 0,-1 0-1 0 0,1 1 1 0 0,-1-1-1 0 0,1 0 1 0 0,0 1-1 0 0,-1-1 1 0 0,1 1-1 0 0,0-1 1 0 0,-1 1-1 0 0,1-1 1 0 0,0 1-1 0 0,0-1 1 0 0,0 1-1 0 0,-1 0 1 0 0,1-1-1 0 0,0 1 1 0 0,0 0-1 0 0,0 0 1 0 0,0 0-1 0 0,0-1 1 0 0,0 1-1 0 0,-1 0 1 0 0,1 0-1 0 0,0 0 1 0 0,0 1-1 0 0,0-1 1 0 0,0 0-1 0 0,0 0 1 0 0,0 0-1 0 0,-1 1 1 0 0,1-1-1 0 0,0 0 1 0 0,0 1-1 0 0,0-1 1 0 0,-1 1-1 0 0,1-1 1 0 0,0 1-1 0 0,0-1 1 0 0,-1 1-1 0 0,1-1 1 0 0,0 1-1 0 0,-1 0 1 0 0,1-1-1 0 0,-1 1 1 0 0,1 0-1 0 0,-1 0 1 0 0,1-1-1 0 0,-1 1 1 0 0,0 0-1 0 0,1 0 1 0 0,-1 0-1 0 0,0 0 1 0 0,0-1-1 0 0,1 1 1 0 0,-1 0-1 0 0,0 0 1 0 0,0 0-1 0 0,0 0 1 0 0,0 0-1 0 0,0 0 1 0 0,0 0-1 0 0,0-1 1 0 0,-1 1-1 0 0,1 0 1 0 0,0 0 4 0 0,27 77-59 0 0,-27-76 47 0 0,60 197-142 0 0,-16-68-4674 0 0,-42-130 3553 0 0,-2 0-10 0 0</inkml:trace>
  <inkml:trace contextRef="#ctx0" brushRef="#br0" timeOffset="10161.625">22961 322 1108 0 0,'0'0'73'0'0,"0"1"-1"0"0,0-1 1 0 0,1 0 0 0 0,-1 1-1 0 0,0-1 1 0 0,1 0-1 0 0,-1 0 1 0 0,0 1 0 0 0,0-1-1 0 0,1 0 1 0 0,-1 0-1 0 0,1 1 1 0 0,-1-1 0 0 0,0 0-1 0 0,1 0 1 0 0,-1 0 0 0 0,0 0-1 0 0,1 0 1 0 0,-1 0-1 0 0,1 0 1 0 0,-1 0 0 0 0,0 0-1 0 0,1 0 1 0 0,-1 0 0 0 0,1 0-1 0 0,-1 0 1 0 0,1 0-1 0 0,-1 0 1 0 0,0 0 0 0 0,1 0-1 0 0,-1 0 1 0 0,0 0-1 0 0,1 0 1 0 0,-1-1 0 0 0,1 1-1 0 0,-1 0 1 0 0,0 0 0 0 0,1-1-1 0 0,-1 1 1 0 0,0 0-1 0 0,0 0 1 0 0,1-1 0 0 0,-1 1-1 0 0,0 0 1 0 0,0-1-1 0 0,1 1 1 0 0,-1 0 0 0 0,0-1-1 0 0,0 1 1 0 0,0-1-73 0 0,7 45 375 0 0,-7-42-333 0 0,3 243 1337 0 0,-24 0-635 0 0,20-239-710 0 0,0 1-1 0 0,0 0 1 0 0,1-1-1 0 0,0 1 1 0 0,0-1-1 0 0,0 1 1 0 0,1 0 0 0 0,0-1-1 0 0,0 1 1 0 0,1-1-1 0 0,0 0 1 0 0,0 1-1 0 0,1-1 1 0 0,-1 0-1 0 0,1 0 1 0 0,0 0-1 0 0,1-1 1 0 0,0 1-1 0 0,0-1 1 0 0,0 0-1 0 0,0 0 1 0 0,1 0-1 0 0,0-1 1 0 0,0 1 0 0 0,0-1-1 0 0,0 0 1 0 0,1-1-1 0 0,-1 1 1 0 0,1-1-1 0 0,0 0 1 0 0,0 0-1 0 0,0-1 1 0 0,1 0-1 0 0,-1 0 1 0 0,1 0-34 0 0,6-1-107 0 0,-1 0 0 0 0,0-1-1 0 0,1 0 1 0 0,-1 0 0 0 0,0-2 0 0 0,1 1 0 0 0,-1-1 0 0 0,0-1 0 0 0,0-1 0 0 0,0 1 0 0 0,6-5 107 0 0,-7 3-433 0 0,1-1 0 0 0,-2-1 0 0 0,1 0 0 0 0,-1 0 0 0 0,0-1 0 0 0,-1 0 0 0 0,1-1 1 0 0,-2 0-1 0 0,1-1 0 0 0,-1 1 0 0 0,2-5 433 0 0,9-14-1365 0 0</inkml:trace>
  <inkml:trace contextRef="#ctx0" brushRef="#br0" timeOffset="10440.47">23526 509 944 0 0,'-27'44'2987'0'0,"17"-22"-2637"0"0,1 1 1 0 0,2 1-1 0 0,0-1 1 0 0,1 1-1 0 0,1 0 0 0 0,2 1 1 0 0,0-1-1 0 0,2 1 1 0 0,1 14-351 0 0,1-30 54 0 0,1-1 0 0 0,0 0 0 0 0,0 0 0 0 0,1 0 0 0 0,0 0 0 0 0,0 0 0 0 0,1-1 0 0 0,0 0 0 0 0,0 1 0 0 0,1-2 0 0 0,0 1 0 0 0,0 0 0 0 0,1-1 0 0 0,0 0 0 0 0,0 0 0 0 0,0-1 0 0 0,1 1 0 0 0,-1-1 0 0 0,1-1 0 0 0,1 0 0 0 0,-1 0 0 0 0,0 0 0 0 0,1 0 0 0 0,0-1 0 0 0,0-1 0 0 0,0 1 0 0 0,0-1 0 0 0,0-1 0 0 0,1 0 0 0 0,-1 0 0 0 0,0 0 0 0 0,1-1 0 0 0,-1 0 0 0 0,0-1 0 0 0,7-1-54 0 0,124-27-3841 0 0,-114 7 1141 0 0,-22 12 1378 0 0</inkml:trace>
  <inkml:trace contextRef="#ctx0" brushRef="#br0" timeOffset="10690.024">23471 657 1312 0 0,'45'-22'6657'0'0,"56"-2"-6145"0"0,-62 16 164 0 0,-23 4-711 0 0,114-28-653 0 0,-48 4-3597 0 0,-70 21 2902 0 0,-7-1-123 0 0</inkml:trace>
  <inkml:trace contextRef="#ctx0" brushRef="#br0" timeOffset="10953.543">23368 262 1592 0 0,'-14'-2'5832'0'0,"47"0"-4076"0"0,-29 2-1929 0 0,79-6 833 0 0,278-22-439 0 0,-6-24-7624 0 0,-317 44 5922 0 0</inkml:trace>
  <inkml:trace contextRef="#ctx0" brushRef="#br0" timeOffset="11618.905">23672 209 1372 0 0,'0'0'588'0'0,"0"0"-72"0"0,0 0-108 0 0,0 0 12 0 0,0 0 53 0 0,-2 3-90 0 0,-17 34-27 0 0,1 0 1 0 0,2 1 0 0 0,2 1 0 0 0,1 0-1 0 0,2 1 1 0 0,-1 17-357 0 0,-6 112-3181 0 0,15-145 1866 0 0</inkml:trace>
  <inkml:trace contextRef="#ctx0" brushRef="#br0" timeOffset="12368.351">24620 2 1100 0 0,'0'0'692'0'0,"2"0"-35"0"0,3-1-579 0 0,0 1 0 0 0,0-1 0 0 0,0 1 0 0 0,-1 0 0 0 0,1 1 0 0 0,0-1 0 0 0,0 1 0 0 0,-1 0 0 0 0,1 0-1 0 0,0 0 1 0 0,-1 1 0 0 0,1-1 0 0 0,-1 1 0 0 0,0 0 0 0 0,0 1 0 0 0,1-1 0 0 0,-1 1 0 0 0,-1 0 0 0 0,1 0 0 0 0,0 0 0 0 0,-1 0 0 0 0,1 0 0 0 0,-1 1 0 0 0,0 0 0 0 0,0 0 0 0 0,-1 0 0 0 0,1 0 0 0 0,-1 0-78 0 0,18 31 250 0 0,-2 0 1 0 0,-1 1-1 0 0,-2 1 1 0 0,-1 1-1 0 0,-2 0 1 0 0,-2 0-1 0 0,-1 1 1 0 0,-2 0-1 0 0,-2 1 1 0 0,-2 0 0 0 0,-1-1-1 0 0,-3 23-250 0 0,2-35 103 0 0,-2 0 0 0 0,-1 0 0 0 0,-1-1 0 0 0,-1 1 0 0 0,-2-1 0 0 0,0 0 0 0 0,-2 0-1 0 0,-9 19-102 0 0,0-3 41 0 0,-2 0 0 0 0,-2-2 0 0 0,-2 0 0 0 0,-1-1-1 0 0,-2-2 1 0 0,-2 0 0 0 0,-1-2 0 0 0,-2-2-1 0 0,-19 16-40 0 0,-203 145-3251 0 0,140-137 330 0 0,62-44 1733 0 0</inkml:trace>
  <inkml:trace contextRef="#ctx0" brushRef="#br0" timeOffset="14735.181">27731 727 2420 0 0,'7'2'1300'0'0,"15"8"4329"0"0,-17 4-7635 0 0,-13-13-2163 0 0,3-3 2927 0 0</inkml:trace>
  <inkml:trace contextRef="#ctx0" brushRef="#br0" timeOffset="13566.462">26054 697 1360 0 0,'0'-21'2600'0'0,"-2"17"-2552"0"0,0-1 1 0 0,0 2 0 0 0,-1-1-1 0 0,1 0 1 0 0,-1 0 0 0 0,0 1-1 0 0,0-1 1 0 0,0 1 0 0 0,-1 0 0 0 0,1 0-1 0 0,-1 1 1 0 0,0-1 0 0 0,0 0-1 0 0,1 1 1 0 0,-2 0 0 0 0,1 0-1 0 0,0 0 1 0 0,0 1 0 0 0,-1 0-1 0 0,1-1 1 0 0,-1 1 0 0 0,1 1-1 0 0,-1-1 1 0 0,1 1 0 0 0,-1 0-1 0 0,1 0 1 0 0,-1 0 0 0 0,1 0 0 0 0,-1 1-1 0 0,1 0 1 0 0,-1 0 0 0 0,1 0-1 0 0,-3 1-48 0 0,-10-2 127 0 0,-1 3-68 0 0,0 0 0 0 0,1 2 0 0 0,-1 0 0 0 0,1 0 0 0 0,0 2 1 0 0,0 0-1 0 0,1 1 0 0 0,0 1 0 0 0,1 0 0 0 0,-1 1 1 0 0,2 1-1 0 0,-1 0 0 0 0,2 1 0 0 0,-1 0 0 0 0,2 1 1 0 0,0 1-1 0 0,0 0 0 0 0,-6 11-59 0 0,16-22 14 0 0,1 0 1 0 0,-1 0-1 0 0,1 0 1 0 0,0 0 0 0 0,0 1-1 0 0,0-1 1 0 0,0 0-1 0 0,0 1 1 0 0,1-1-1 0 0,-1 0 1 0 0,1 1-1 0 0,0-1 1 0 0,0 1-1 0 0,0-1 1 0 0,1 0-1 0 0,-1 1 1 0 0,1-1-1 0 0,0 0 1 0 0,0 1-1 0 0,0-1 1 0 0,0 0-1 0 0,0 0 1 0 0,1 0-1 0 0,0 0 1 0 0,-1 0-1 0 0,1 0 1 0 0,0 0-1 0 0,0-1 1 0 0,1 1-1 0 0,-1-1 1 0 0,1 1-1 0 0,-1-1 1 0 0,1 0-1 0 0,0 0 1 0 0,-1 0-1 0 0,1 0 1 0 0,0-1-1 0 0,0 1 1 0 0,0-1-1 0 0,1 1 1 0 0,1-1-15 0 0,142 37 180 0 0,-119-35-348 0 0,0-2-1 0 0,0 0 0 0 0,0-2 0 0 0,0-2 1 0 0,0 0-1 0 0,0-1 0 0 0,0-2 0 0 0,-1-1 1 0 0,0-1-1 0 0,19-9 169 0 0,10-35-1472 0 0,-56 50 1238 0 0</inkml:trace>
  <inkml:trace contextRef="#ctx0" brushRef="#br0" timeOffset="13940.047">26017 767 3904 0 0,'-135'-3'1352'0'0,"133"3"-1309"0"0,-8 3 100 0 0,31-3-158 0 0,1-2-1 0 0,-1 0 0 0 0,0-1 1 0 0,1-1-1 0 0,-2-1 0 0 0,1-1 1 0 0,0 0-1 0 0,12-7 16 0 0,-20 8-35 0 0,1 2 29 0 0,0-1 0 0 0,0 0 0 0 0,-1-1 0 0 0,1 0 0 0 0,-1-1 0 0 0,0-1 0 0 0,-1 0 0 0 0,1 0 0 0 0,-1-2 0 0 0,-1 1 0 0 0,0-2 1 0 0,0 1-1 0 0,-1-1 0 0 0,0-1 0 0 0,0 0 0 0 0,-1 0 0 0 0,-1-1 0 0 0,0 0 0 0 0,-1-1 0 0 0,5-9 6 0 0,8-163 1166 0 0,-21 175-1009 0 0,0 0 1 0 0,0-1-1 0 0,-1 1 1 0 0,-1 0-1 0 0,0 0 1 0 0,0 1-1 0 0,-1-1 1 0 0,0 0-1 0 0,0 1 1 0 0,-1 0 0 0 0,-1 0-1 0 0,1 1 1 0 0,-2-1-1 0 0,1 1 1 0 0,-1 0-1 0 0,0 1 1 0 0,-6-5-158 0 0,9 11 33 0 0,0 1 0 0 0,0 0 0 0 0,0 0 0 0 0,0 1 0 0 0,0-1 0 0 0,0 1 0 0 0,0 0 0 0 0,0 0 0 0 0,0 0 0 0 0,0 0 0 0 0,0 1 0 0 0,1-1 0 0 0,-1 1 0 0 0,0 0 0 0 0,1 0 0 0 0,0 1 0 0 0,-1-1 0 0 0,1 1 0 0 0,0-1 1 0 0,0 1-1 0 0,0 0 0 0 0,1 0 0 0 0,-1 0 0 0 0,1 1 0 0 0,0-1 0 0 0,0 0 0 0 0,0 1 0 0 0,0 0 0 0 0,0-1 0 0 0,1 1 0 0 0,-1 1-33 0 0,-10 28 45 0 0,1-1-1 0 0,1 2 1 0 0,2-1 0 0 0,1 1 0 0 0,2 1 0 0 0,1-1-1 0 0,2 1 1 0 0,1-1 0 0 0,4 30-45 0 0,-3-59 5 0 0,31 228-168 0 0,75 267-3565 0 0,-68-395-321 0 0,-23-84 2702 0 0</inkml:trace>
  <inkml:trace contextRef="#ctx0" brushRef="#br0" timeOffset="14500.072">26998 409 1416 0 0,'-5'-1'155'0'0,"1"1"1"0"0,-1 0-1 0 0,0 0 0 0 0,0 0 1 0 0,0 1-1 0 0,0-1 0 0 0,0 1 1 0 0,1 1-1 0 0,-1-1 0 0 0,0 0 1 0 0,1 1-1 0 0,-1 0 0 0 0,1 0 0 0 0,-1 1 1 0 0,1-1-1 0 0,0 1 0 0 0,0 0 1 0 0,0 0-1 0 0,1 0 0 0 0,-1 1 1 0 0,1-1-1 0 0,0 1 0 0 0,-1 0 1 0 0,2 0-1 0 0,-1 0 0 0 0,0 0 1 0 0,1 0-1 0 0,0 1-155 0 0,-59 131 1188 0 0,53-113-1033 0 0,0-1 0 0 0,2 1 0 0 0,1 0 0 0 0,0 1 0 0 0,2-1 0 0 0,1 1-1 0 0,0 0 1 0 0,2 0 0 0 0,1 0 0 0 0,1-1 0 0 0,1 1 0 0 0,1 0 0 0 0,1-1 0 0 0,1 0-1 0 0,1 0 1 0 0,1-1 0 0 0,1 0 0 0 0,1 0 0 0 0,0-1 0 0 0,2 0 0 0 0,8 10-155 0 0,-12-24-12 0 0,0 0 0 0 0,1 0 0 0 0,0 0 0 0 0,0-1 0 0 0,0-1 0 0 0,1 1 0 0 0,0-1 0 0 0,0-1 0 0 0,0 0 0 0 0,1-1 0 0 0,-1 0 0 0 0,1 0 0 0 0,0-1 0 0 0,-1 0 0 0 0,1-1 0 0 0,0 0 0 0 0,0-1 0 0 0,0 0 0 0 0,0-1 0 0 0,0 0 0 0 0,0-1 0 0 0,0 0 0 0 0,0-1 0 0 0,-1 0 0 0 0,1-1 0 0 0,-1 0 0 0 0,0 0 0 0 0,0-1 0 0 0,-1 0 0 0 0,1-1 0 0 0,-1 0 0 0 0,0-1 0 0 0,-1 1 0 0 0,1-2 0 0 0,-2 1 0 0 0,1-1 0 0 0,-1-1 0 0 0,0 1 0 0 0,0-1 0 0 0,4-9 12 0 0,-2-1-211 0 0,-1 0 0 0 0,-1-1 1 0 0,0 0-1 0 0,-2 0 0 0 0,0 0 1 0 0,-1-1-1 0 0,-2 0 1 0 0,0 1-1 0 0,-1-1 0 0 0,-1-14 211 0 0,-34-111-861 0 0,28 132 776 0 0,-3-5 117 0 0,-1-1 0 0 0,-1 1-1 0 0,-1 1 1 0 0,0 0 0 0 0,-2 0 0 0 0,0 2-1 0 0,-1-1 1 0 0,0 2 0 0 0,-1 0-1 0 0,-1 1 1 0 0,0 1 0 0 0,-1 0 0 0 0,-1 1-1 0 0,0 1 1 0 0,0 1 0 0 0,-1 1-1 0 0,0 1 1 0 0,-1 0 0 0 0,0 2-1 0 0,0 0 1 0 0,0 1 0 0 0,-1 1 0 0 0,0 2-1 0 0,0 0 1 0 0,-13 1-32 0 0,26-1 51 0 0,1 1 0 0 0,-1 0 1 0 0,1 1-1 0 0,-1-1 0 0 0,1 2 0 0 0,-1-1 0 0 0,1 1 1 0 0,-1 1-1 0 0,1 0 0 0 0,0 0 0 0 0,-1 0 0 0 0,1 1 1 0 0,0 0-1 0 0,1 1 0 0 0,-1-1 0 0 0,1 2 0 0 0,-1-1 0 0 0,1 1 1 0 0,0 0-1 0 0,1 1 0 0 0,-1-1 0 0 0,1 1 0 0 0,1 0 1 0 0,-1 1-1 0 0,1 0 0 0 0,0 0 0 0 0,0 0 0 0 0,1 0 1 0 0,0 1-1 0 0,0-1 0 0 0,1 1 0 0 0,0 0 0 0 0,0 0 1 0 0,1 0-1 0 0,0 1 0 0 0,0-1 0 0 0,1 1 0 0 0,0-1 0 0 0,1 1 1 0 0,-1-1-1 0 0,2 1-51 0 0,3 9 49 0 0,2-2 0 0 0,0 1 1 0 0,1-1-1 0 0,0 0 0 0 0,2 0 0 0 0,0-1 1 0 0,0 0-1 0 0,2 0 0 0 0,-1-1 0 0 0,2-1 0 0 0,0 0 1 0 0,0 0-1 0 0,2-1 0 0 0,-1-1 0 0 0,1 0 1 0 0,9 4-50 0 0,15 10-287 0 0,1-2 1 0 0,1-2-1 0 0,1-2 1 0 0,1-1 0 0 0,0-2-1 0 0,6-1 287 0 0,124 13-5555 0 0,-143-28 4068 0 0</inkml:trace>
  <inkml:trace contextRef="#ctx0" brushRef="#br0" timeOffset="20589.007">29 3079 1128 0 0,'0'0'467'0'0,"-3"-22"1602"0"0,-13-11-1167 0 0,19 12 1466 0 0,-1 25-985 0 0,-12 94-1018 0 0,5 141-240 0 0,8-205-80 0 0,1-1 0 0 0,2 0-1 0 0,1 0 1 0 0,1 0 0 0 0,2-1-1 0 0,1 0 1 0 0,2-1 0 0 0,1-1 0 0 0,1 0-1 0 0,2 0 1 0 0,15 18-45 0 0,-27-42 18 0 0,1 0 0 0 0,0-1 0 0 0,0 0 0 0 0,0 0 0 0 0,1-1 0 0 0,-1 0 0 0 0,1 0 0 0 0,0 0 0 0 0,1-1 0 0 0,-1 0 0 0 0,1 0 0 0 0,-1-1 0 0 0,1 0 0 0 0,0 0 0 0 0,-1-1 0 0 0,1 0 0 0 0,0 0 0 0 0,0-1 0 0 0,0 0 0 0 0,0-1 0 0 0,0 1 0 0 0,0-2 0 0 0,7-1-18 0 0,1-2 6 0 0,0-1 0 0 0,0-1 0 0 0,-1-1 0 0 0,0 0 0 0 0,0-1 0 0 0,-1-1 0 0 0,0 0 0 0 0,0-1 0 0 0,-1 0 0 0 0,-1-1 0 0 0,0 0 0 0 0,-1-1 0 0 0,0 0 0 0 0,-1-1 0 0 0,0-1 1 0 0,-1 1-1 0 0,-1-1 0 0 0,0-1 0 0 0,-1 1 0 0 0,-1-1 0 0 0,0-2-6 0 0,12-35 22 0 0,-3-1 1 0 0,-2 0 0 0 0,-3 0 0 0 0,-1-2-1 0 0,-4 1 1 0 0,-1-3-23 0 0,3-94 610 0 0,-8 154-606 0 0,0-1 0 0 0,1 1 0 0 0,-1 0 1 0 0,0-1-1 0 0,0 1 0 0 0,0-1 1 0 0,0 1-1 0 0,0-1 0 0 0,0 1 0 0 0,0-1 1 0 0,-1 0-1 0 0,1 0 0 0 0,-1 1 0 0 0,1-1 1 0 0,0 0-1 0 0,-1 0 0 0 0,0 0 0 0 0,1-1 1 0 0,-1 1-1 0 0,1 0 0 0 0,-1-1 1 0 0,0 1-1 0 0,0-1 0 0 0,1 1 0 0 0,-1-1 1 0 0,0 0-1 0 0,0 0 0 0 0,0 0 0 0 0,1 0 1 0 0,-1 0-1 0 0,0 0 0 0 0,0 0 0 0 0,0 0 1 0 0,1-1-1 0 0,-1 1 0 0 0,0-1 1 0 0,0 1-1 0 0,1-1 0 0 0,-1 0 0 0 0,1 0 1 0 0,-1 0-1 0 0,1 0 0 0 0,-1 0 0 0 0,1 0 1 0 0,-1 0-1 0 0,1 0 0 0 0,0-1 0 0 0,-1 1 1 0 0,1 0-1 0 0,0-1 0 0 0,0 1 1 0 0,0-1-1 0 0,0 1 0 0 0,1-1 0 0 0,-1 0 1 0 0,0 1-1 0 0,1-1 0 0 0,-1 0 0 0 0,1 1 1 0 0,-1-1-1 0 0,1 0 0 0 0,0 0 0 0 0,-1 0 1 0 0,1 1-1 0 0,0-1 0 0 0,1 0 1 0 0,-1 0-1 0 0,0 0 0 0 0,0 1 0 0 0,1-3-4 0 0,-8 25-26 0 0,0 0-1 0 0,1 0 1 0 0,2 0-1 0 0,0 0 0 0 0,1 1 1 0 0,1 0-1 0 0,1-1 1 0 0,1 1-1 0 0,1 0 0 0 0,1 0 1 0 0,1-1-1 0 0,1 1 1 0 0,0-1-1 0 0,2 0 0 0 0,1 0 1 0 0,0-1-1 0 0,1 0 1 0 0,2 0-1 0 0,9 15 27 0 0,86 119-2165 0 0,-20-64-2282 0 0,-74-77 3566 0 0,3 2-257 0 0</inkml:trace>
  <inkml:trace contextRef="#ctx0" brushRef="#br0" timeOffset="21391.839">957 3601 1056 0 0,'2'8'5437'0'0,"-2"-8"-5407"0"0,6 7 1406 0 0,31-64-1282 0 0,-2-1 0 0 0,-3-2 0 0 0,-3-1 0 0 0,-2-2 0 0 0,-3 0 0 0 0,-2-2 0 0 0,2-21-154 0 0,-25 86-17 0 0,0 1 0 0 0,0-1 0 0 0,0 0 0 0 0,0 1 1 0 0,0-1-1 0 0,0 0 0 0 0,0 1 0 0 0,0-1 0 0 0,0 0 0 0 0,-1 0 0 0 0,1 0 0 0 0,0 0 1 0 0,0 0-1 0 0,0 0 0 0 0,0 0 0 0 0,0-1 0 0 0,0 1 0 0 0,0 0 0 0 0,0-1 1 0 0,0 1-1 0 0,0 0 0 0 0,0-1 0 0 0,0 1 0 0 0,0-1 0 0 0,0 1 0 0 0,1-1 1 0 0,-1 0-1 0 0,0 1 0 0 0,0-1 0 0 0,0 0 0 0 0,1 0 0 0 0,-1 0 0 0 0,0 1 0 0 0,1-1 1 0 0,-1 0-1 0 0,1 0 0 0 0,-1 0 0 0 0,1 0 0 0 0,0 0 0 0 0,-1 0 0 0 0,1 0 1 0 0,0 0-1 0 0,-1 0 0 0 0,1 0 0 0 0,0 0 0 0 0,0 0 0 0 0,0 0 0 0 0,0-1 17 0 0,-3 6-10 0 0,0 1-1 0 0,0 0 0 0 0,1 0 0 0 0,0 0 0 0 0,0 0 1 0 0,0 0-1 0 0,0 0 0 0 0,1 1 0 0 0,0-1 0 0 0,0 0 1 0 0,0 1-1 0 0,1-1 0 0 0,-1 1 0 0 0,2-1 1 0 0,-1 1-1 0 0,0-1 0 0 0,1 1 0 0 0,0-1 0 0 0,0 0 1 0 0,1 1-1 0 0,0-1 0 0 0,-1 0 0 0 0,2 0 0 0 0,-1 0 1 0 0,1 0-1 0 0,-1 0 0 0 0,1-1 0 0 0,1 1 0 0 0,-1-1 1 0 0,1 0-1 0 0,1 2 11 0 0,130 118-278 0 0,-94-97 263 0 0,-31-23 31 0 0,-1 0 0 0 0,1 1 0 0 0,-1 1 0 0 0,-1 0 0 0 0,1 0 0 0 0,-1 0 0 0 0,0 1 0 0 0,0 0 0 0 0,-1 1 0 0 0,0 0 1 0 0,0 0-1 0 0,-1 0 0 0 0,0 1 0 0 0,-1 0 0 0 0,1 0 0 0 0,-2 1 0 0 0,1-1 0 0 0,-2 1 0 0 0,1 0 0 0 0,0 2-16 0 0,-6-3-94 0 0,0-1 0 0 0,-1 0 0 0 0,0 0 0 0 0,0-1 0 0 0,-1 1 0 0 0,1-1 0 0 0,-2 1 0 0 0,1-1 0 0 0,-1 0 0 0 0,0-1 0 0 0,0 1 0 0 0,-1-1 0 0 0,0 0 0 0 0,0-1 0 0 0,-1 1 0 0 0,1-1 0 0 0,-1 0 0 0 0,0-1 0 0 0,-1 0 0 0 0,1 0 0 0 0,-1 0 0 0 0,1-1 0 0 0,-1 0 0 0 0,0-1 0 0 0,0 0 0 0 0,0 0 0 0 0,-1 0 0 0 0,-3-1 94 0 0,-37-21-1943 0 0,30 5 1037 0 0</inkml:trace>
  <inkml:trace contextRef="#ctx0" brushRef="#br0" timeOffset="22016.743">1547 3262 2116 0 0,'14'-15'4872'0'0,"-10"33"-3695"0"0,-4-1-1151 0 0,1 12 14 0 0,2 1 1 0 0,1-1-1 0 0,2 0 0 0 0,0 0 0 0 0,2-1 0 0 0,1 0 0 0 0,1-1 0 0 0,2 1 0 0 0,6 8-40 0 0,-13-33 23 0 0,0 0-1 0 0,0-1 1 0 0,0 0 0 0 0,1-1-1 0 0,-1 1 1 0 0,0-1 0 0 0,1 0-1 0 0,-1 0 1 0 0,1 0 0 0 0,0-1-1 0 0,-1 0 1 0 0,1 0 0 0 0,0-1-1 0 0,-1 1 1 0 0,1-1-1 0 0,-1-1 1 0 0,1 1 0 0 0,-1-1-1 0 0,0 0 1 0 0,0 0 0 0 0,1 0-1 0 0,-1-1 1 0 0,-1 1 0 0 0,1-1-1 0 0,0 0 1 0 0,-1-1 0 0 0,1 1-1 0 0,-1-1 1 0 0,0 0 0 0 0,0 0-1 0 0,1-3-22 0 0,7-6-6 0 0,-2-1 0 0 0,0 0 0 0 0,-1 0 0 0 0,0-1 0 0 0,-1 0 0 0 0,-1-1 0 0 0,0 0 0 0 0,-1 0 0 0 0,-1 0 0 0 0,0-1 0 0 0,-1 0 0 0 0,-1 1 0 0 0,-1-1 0 0 0,0-3 6 0 0,1 2 31 0 0,2-43 1092 0 0,-4 60-1032 0 0,-1 1 0 0 0,0 0-15 0 0,-4-11 81 0 0,2 27-159 0 0,0 0-1 0 0,1 1 1 0 0,0-1 0 0 0,2 1-1 0 0,0 0 1 0 0,1-1-1 0 0,0 0 1 0 0,1 1 0 0 0,1-1-1 0 0,1 0 1 0 0,0-1 0 0 0,8 15 2 0 0,-11-23-16 0 0,-1 0-107 0 0,1 1-1 0 0,0-1 1 0 0,0 0-1 0 0,0 0 1 0 0,1 0-1 0 0,0 0 1 0 0,1-1-1 0 0,-1 1 1 0 0,1-1-1 0 0,0 0 1 0 0,1 0 0 0 0,0 0-1 0 0,0-1 1 0 0,0 0-1 0 0,0 0 1 0 0,1 0-1 0 0,0 0 1 0 0,0-1-1 0 0,0 0 1 0 0,0 0 0 0 0,1-1-1 0 0,0 1 1 0 0,-1-2-1 0 0,1 1 1 0 0,0-1-1 0 0,1 0 1 0 0,-1 0-1 0 0,0-1 1 0 0,0 0-1 0 0,1 0 1 0 0,-1-1 0 0 0,1 1-1 0 0,-1-2 1 0 0,0 1-1 0 0,1-1 1 0 0,-1 0-1 0 0,0-1 1 0 0,4-1 123 0 0,76-54-1584 0 0,-72 40 1348 0 0</inkml:trace>
  <inkml:trace contextRef="#ctx0" brushRef="#br0" timeOffset="23275.742">2319 3439 4084 0 0,'32'-79'1551'0'0,"-32"78"-1166"0"0,-2-18 1200 0 0,1 18-1567 0 0,0 0 1 0 0,-1 0-1 0 0,1 0 0 0 0,0 0 0 0 0,0 0 0 0 0,-1 1 0 0 0,1-1 0 0 0,0 0 1 0 0,-1 1-1 0 0,1-1 0 0 0,0 1 0 0 0,-1 0 0 0 0,1 0 0 0 0,-1-1 0 0 0,1 1 0 0 0,-1 0 1 0 0,1 0-1 0 0,0 0 0 0 0,-1 0 0 0 0,1 0 0 0 0,-1 1 0 0 0,1-1 0 0 0,-1 0 0 0 0,1 1 1 0 0,0-1-1 0 0,-1 1 0 0 0,1-1 0 0 0,0 1 0 0 0,-1 0 0 0 0,1-1 0 0 0,0 1 0 0 0,0 0 1 0 0,0 0-1 0 0,-1 0 0 0 0,1 0 0 0 0,0 0 0 0 0,0 1-18 0 0,-8 4 37 0 0,1 1-1 0 0,0 1 1 0 0,1-1 0 0 0,-1 1-1 0 0,1 0 1 0 0,1 1 0 0 0,0-1-1 0 0,0 2 1 0 0,1-1-1 0 0,0 0 1 0 0,0 1 0 0 0,1 0-1 0 0,0 0 1 0 0,1 0 0 0 0,0 1-1 0 0,1-1 1 0 0,0 1 0 0 0,0-1-1 0 0,1 5-36 0 0,1-13-9 0 0,0-2 30 0 0,3 3-26 0 0,7-1 20 0 0,-1-1-1 0 0,1 0 1 0 0,-1 0-1 0 0,1 0 1 0 0,0-2-1 0 0,-1 1 1 0 0,1-1-1 0 0,-1 0 1 0 0,1-1-1 0 0,-1 0 1 0 0,0-1-1 0 0,1 0 1 0 0,-1 0-1 0 0,-1-1 0 0 0,1 0 1 0 0,0-1-1 0 0,-1 0 1 0 0,0 0-1 0 0,0-1 1 0 0,-1 0-1 0 0,1 0 1 0 0,-1-1-1 0 0,2-3-14 0 0,46-60 337 0 0,-80 88-251 0 0,24-16-100 0 0,0 0 1 0 0,0 0-1 0 0,-1 0 1 0 0,2 0-1 0 0,-1 0 1 0 0,0 0-1 0 0,0 1 1 0 0,0-1-1 0 0,1 0 1 0 0,0 0-1 0 0,-1 1 1 0 0,1-1-1 0 0,0 0 1 0 0,0 1-1 0 0,0-1 1 0 0,0 0-1 0 0,0 0 1 0 0,1 1-1 0 0,-1-1 1 0 0,1 0-1 0 0,0 0 1 0 0,-1 0-1 0 0,1 1 1 0 0,0-1-1 0 0,0 0 1 0 0,0 0-1 0 0,1 0 1 0 0,-1 0-1 0 0,0-1 1 0 0,1 1-1 0 0,-1 0 1 0 0,1 0-1 0 0,-1-1 1 0 0,1 1-1 0 0,0-1 1 0 0,0 0-1 0 0,0 1 1 0 0,0-1-1 0 0,0 0 1 0 0,0 0-1 0 0,0 0 1 0 0,0-1-1 0 0,0 1 1 0 0,1 0-1 0 0,-1-1 1 0 0,0 1-1 0 0,0-1 1 0 0,1 0-1 0 0,-1 0 1 0 0,0 0-1 0 0,1 0 1 0 0,-1 0-1 0 0,0 0 1 0 0,0-1-1 0 0,1 1 1 0 0,-1-1-1 0 0,0 1 1 0 0,0-1-1 0 0,0 0 1 0 0,0 0-1 0 0,0 0 1 0 0,0 0-1 0 0,2-1 14 0 0,6 0-25 0 0,-1 0 0 0 0,0-1 0 0 0,0 1-1 0 0,0-2 1 0 0,0 1 0 0 0,-1-1 0 0 0,0-1-1 0 0,1 1 1 0 0,-1-1 0 0 0,-1-1 0 0 0,1 0 0 0 0,-1 0-1 0 0,0 0 1 0 0,0-1 0 0 0,-1 0 0 0 0,0 0 0 0 0,0 0-1 0 0,-1-1 1 0 0,1 0 0 0 0,-2 0 0 0 0,2-4 25 0 0,5-25-14 0 0,-1 0 0 0 0,-2-1 0 0 0,-2 0 0 0 0,-1 0 0 0 0,-2-1 0 0 0,-2 1 0 0 0,-3-37 14 0 0,2 29 136 0 0,-2 24 9 0 0,0 0 1 0 0,-1 0-1 0 0,-1 1 0 0 0,-1-1 0 0 0,-1 1 0 0 0,0 0 0 0 0,-2 1 0 0 0,-1 0 0 0 0,-3-6-145 0 0,12 26 9 0 0,0 1 0 0 0,-1-1 0 0 0,1 1 0 0 0,0-1 0 0 0,0 0 0 0 0,0 1 0 0 0,-1-1 1 0 0,1 1-1 0 0,0-1 0 0 0,0 0 0 0 0,-1 1 0 0 0,1-1 0 0 0,0 0 0 0 0,-1 1 0 0 0,1-1 0 0 0,0 0 0 0 0,-1 0 0 0 0,1 1 0 0 0,0-1 1 0 0,-1 0-1 0 0,1 0 0 0 0,-1 0 0 0 0,1 1 0 0 0,0-1 0 0 0,-1 0 0 0 0,1 0 0 0 0,-1 0 0 0 0,1 0 0 0 0,-1 0 0 0 0,1 0 1 0 0,0 0-1 0 0,-1 0 0 0 0,1 0 0 0 0,-1 0 0 0 0,1 0 0 0 0,-1 0 0 0 0,1 0 0 0 0,0 0 0 0 0,-1-1 0 0 0,1 1 0 0 0,-1 0 0 0 0,1 0 1 0 0,0 0-1 0 0,-1-1 0 0 0,1 1 0 0 0,-1 0 0 0 0,1 0 0 0 0,0-1-9 0 0,-1 5-3 0 0,-2 31 12 0 0,2 0-1 0 0,1 0 0 0 0,2 1 1 0 0,1-1-1 0 0,2 0 1 0 0,1-1-1 0 0,2 1 0 0 0,1-1 1 0 0,2-1-1 0 0,1 0 0 0 0,2 0 1 0 0,1-1-1 0 0,1-1 1 0 0,2-1-1 0 0,1 0 0 0 0,4 2-8 0 0,-19-24 3 0 0,1 0 0 0 0,0 0 0 0 0,1 0 0 0 0,0 0 0 0 0,0-1 0 0 0,0 0 0 0 0,1 0 0 0 0,0-1 0 0 0,1 0 0 0 0,-1 0 0 0 0,1-1 0 0 0,0 0 0 0 0,0 0 1 0 0,1-1-1 0 0,0 0 0 0 0,-1 0 0 0 0,1-1 0 0 0,0 0 0 0 0,1-1 0 0 0,-1 0 0 0 0,3 0-3 0 0,-4-7-17 0 0,1 0 1 0 0,-1 0 0 0 0,-1-1 0 0 0,1 0 0 0 0,-1 0-1 0 0,0-1 1 0 0,-1 0 0 0 0,1 0 0 0 0,-1-1 0 0 0,-1 0-1 0 0,1 0 1 0 0,-2 0 0 0 0,1 0 0 0 0,-1-1 0 0 0,0 0-1 0 0,-1 0 1 0 0,0 0 0 0 0,0 0 0 0 0,-1-1 0 0 0,0 1 0 0 0,-1-1-1 0 0,0 1 1 0 0,0-1 0 0 0,-1-5 16 0 0,13-422 1394 0 0,-13 436-1338 0 0,-10 13 93 0 0,20 239-3 0 0,51-53-114 0 0,-58-191-48 0 0,0-1 0 0 0,1 1-1 0 0,-1-1 1 0 0,1 1 0 0 0,1-1 0 0 0,-1 0-1 0 0,1-1 1 0 0,0 1 0 0 0,0-1-1 0 0,1 0 1 0 0,0 0 0 0 0,0-1-1 0 0,0 0 1 0 0,0 0 0 0 0,1 0 0 0 0,-1-1-1 0 0,1 1 1 0 0,0-2 0 0 0,0 1-1 0 0,0-1 1 0 0,0 0 0 0 0,0 0 0 0 0,1-1-1 0 0,-1 0 1 0 0,2-1 16 0 0,1-4-32 0 0,0 0 0 0 0,-1-1 1 0 0,0 0-1 0 0,0 0 0 0 0,-1-1 0 0 0,1-1 1 0 0,-1 1-1 0 0,-1-1 0 0 0,1-1 0 0 0,-1 1 1 0 0,0-1-1 0 0,-1-1 0 0 0,0 1 0 0 0,0-1 0 0 0,-1 0 1 0 0,0 0-1 0 0,0-1 0 0 0,-1 1 0 0 0,-1-1 1 0 0,0 0-1 0 0,0 0 0 0 0,0 0 0 0 0,-1-3 32 0 0,7-21 127 0 0,-5 52 125 0 0,-3-12-293 0 0,2 1 0 0 0,-1-1 0 0 0,1 1 0 0 0,0-1 0 0 0,0 0 0 0 0,1 0 0 0 0,0 0 1 0 0,0-1-1 0 0,0 1 0 0 0,1-1 0 0 0,0 0 0 0 0,0 0 0 0 0,0-1 0 0 0,0 0 0 0 0,1 1 0 0 0,-1-2 0 0 0,1 1 0 0 0,0-1 0 0 0,1 0 0 0 0,-1 0 0 0 0,0 0 1 0 0,1-1-1 0 0,0 0 0 0 0,-1 0 0 0 0,1-1 0 0 0,0 0 0 0 0,0 0 0 0 0,0-1 0 0 0,0 0 0 0 0,0 0 0 0 0,-1 0 0 0 0,1-1 0 0 0,0 0 0 0 0,0 0 0 0 0,0-1 1 0 0,-1 0-1 0 0,1 0 0 0 0,-1-1 0 0 0,1 0 0 0 0,-1 0 0 0 0,5-3 41 0 0,25-47-432 0 0,-36 52 530 0 0,0 1 83 0 0,1-28 1091 0 0,29 110-1098 0 0,3 198 74 0 0,-73-109 18 0 0,35-156-311 0 0,-2 0 0 0 0,1 0 0 0 0,-2 0-1 0 0,0-1 1 0 0,-1-1 0 0 0,0 1-1 0 0,-1-1 1 0 0,-1-1 0 0 0,0 0 0 0 0,0 0-1 0 0,-1-1 1 0 0,-1-1 0 0 0,0 0-1 0 0,-9 5 46 0 0,10-8-385 0 0,0-1-1 0 0,0 0 0 0 0,-1 0 0 0 0,1-2 0 0 0,-1 1 0 0 0,-1-1 0 0 0,1-1 0 0 0,0-1 0 0 0,-1 0 0 0 0,0 0 0 0 0,0-1 386 0 0,7-2-205 0 0,1 0-1 0 0,-1 1 1 0 0,1-2-1 0 0,0 1 0 0 0,0-1 1 0 0,0 0-1 0 0,0 0 1 0 0,0-1-1 0 0,0 1 0 0 0,0-2 1 0 0,1 1-1 0 0,-1 0 1 0 0,1-1-1 0 0,0 0 1 0 0,0 0-1 0 0,1-1 0 0 0,-1 1 1 0 0,1-1 205 0 0,-25-27-1229 0 0</inkml:trace>
  <inkml:trace contextRef="#ctx0" brushRef="#br0" timeOffset="131508.383">7763 2876 1068 0 0,'-147'72'3018'0'0,"137"-65"-2853"0"0,0 0 0 0 0,0 1-1 0 0,1 0 1 0 0,0 0 0 0 0,1 1-1 0 0,-1 0 1 0 0,2 0 0 0 0,-1 1 0 0 0,1 0-1 0 0,1 1 1 0 0,0-1 0 0 0,0 1-1 0 0,1 1 1 0 0,1-1 0 0 0,0 0-1 0 0,0 1 1 0 0,-1 10-165 0 0,10-17 187 0 0,1 0-162 0 0,1 0 0 0 0,0-1 0 0 0,0 0 0 0 0,0 0 0 0 0,0-1 1 0 0,0 0-1 0 0,1 0 0 0 0,0-1 0 0 0,-1 0 0 0 0,1 0 0 0 0,0-1 0 0 0,0 0 1 0 0,0-1-1 0 0,0 1 0 0 0,0-1 0 0 0,0-1 0 0 0,0 0 0 0 0,0 0 1 0 0,0 0-1 0 0,0-1 0 0 0,7-2-25 0 0,165-77-478 0 0,-175 78 403 0 0,0-1-1 0 0,1 0 1 0 0,-1 0 0 0 0,0 0 0 0 0,-1 0 0 0 0,1-1 0 0 0,-1 1 0 0 0,0-1 0 0 0,0 0-1 0 0,0-1 1 0 0,-1 1 0 0 0,0-1 0 0 0,0 1 0 0 0,0-1 0 0 0,-1 0 0 0 0,0 0 0 0 0,0 0 0 0 0,1-5 75 0 0,-7 6 2 0 0,1 1 1 0 0,-1-1 0 0 0,0 0-1 0 0,0 1 1 0 0,0 0-1 0 0,-1 0 1 0 0,1 0 0 0 0,-1 1-1 0 0,0-1 1 0 0,0 1 0 0 0,-1 0-1 0 0,1 1 1 0 0,0-1 0 0 0,-1 1-1 0 0,0 0 1 0 0,1 1 0 0 0,-1-1-1 0 0,0 1 1 0 0,0 0 0 0 0,0 0-1 0 0,0 1 1 0 0,0 0 0 0 0,0 0-1 0 0,0 0 1 0 0,0 1 0 0 0,0 0-1 0 0,1 0 1 0 0,-5 2-3 0 0,0-3 74 0 0,-210 45 977 0 0,220-45-1051 0 0,1 0 0 0 0,-1 0 0 0 0,1 0 0 0 0,-1 0-1 0 0,0 0 1 0 0,1 0 0 0 0,-1 0 0 0 0,1 1 0 0 0,-1-1 0 0 0,0 0 0 0 0,1 0 0 0 0,-1 0 0 0 0,1 1-1 0 0,-1-1 1 0 0,0 0 0 0 0,1 1 0 0 0,-1-1 0 0 0,0 0 0 0 0,0 1 0 0 0,1-1 0 0 0,-1 0 0 0 0,0 1-1 0 0,0-1 1 0 0,1 0 0 0 0,-1 1 0 0 0,0-1 0 0 0,0 1 0 0 0,0-1 0 0 0,0 1 0 0 0,0-1 0 0 0,0 0-1 0 0,0 1 1 0 0,0-1 0 0 0,0 1 0 0 0,0-1 0 0 0,0 1 0 0 0,0-1 0 0 0,0 0 0 0 0,0 1 0 0 0,0-1 0 0 0,0 1-1 0 0,0-1 1 0 0,0 1 0 0 0,-1-1 0 0 0,1 0 0 0 0,0 1 0 0 0,0-1 0 0 0,0 0 0 0 0,-1 1 0 0 0,33-3-250 0 0,0-1 1 0 0,0-1-1 0 0,0-2 1 0 0,-1-1 0 0 0,0-1-1 0 0,0-2 1 0 0,-1-1-1 0 0,-1-2 1 0 0,1 0 0 0 0,-2-2-1 0 0,0-1 1 0 0,0-3 249 0 0,-19 11 107 0 0,0 0-1 0 0,-1 0 1 0 0,0-2 0 0 0,-1 1 0 0 0,1-1 0 0 0,-2 1-1 0 0,0-2 1 0 0,0 1 0 0 0,-1-1 0 0 0,0 0 0 0 0,0 0-1 0 0,-2 0 1 0 0,1-1 0 0 0,-1 0 0 0 0,-1 1 0 0 0,0-1-1 0 0,-1 0 1 0 0,0 0 0 0 0,-1 0 0 0 0,0 0 0 0 0,-1 0-1 0 0,0 0 1 0 0,-1 0 0 0 0,0 0 0 0 0,-1 1 0 0 0,-1-1-1 0 0,0 1 1 0 0,0 0 0 0 0,-1 0 0 0 0,0 0 0 0 0,-1 1-1 0 0,0-1 1 0 0,-1 1 0 0 0,0 1 0 0 0,0-1 0 0 0,-1 1 0 0 0,0 1-1 0 0,-1-1 1 0 0,0 2 0 0 0,0-1 0 0 0,-11-5-107 0 0,19 11 38 0 0,-1 1 0 0 0,1 0 0 0 0,-1 0 1 0 0,1 0-1 0 0,-1 0 0 0 0,0 0 0 0 0,1 0 0 0 0,-1 1 1 0 0,0-1-1 0 0,0 0 0 0 0,0 1 0 0 0,0 0 1 0 0,1-1-1 0 0,-1 1 0 0 0,0 0 0 0 0,0 0 0 0 0,0 0 1 0 0,0 0-1 0 0,0 0 0 0 0,0 0 0 0 0,0 1 1 0 0,0-1-1 0 0,1 1 0 0 0,-1-1 0 0 0,0 1 0 0 0,0 0 1 0 0,0-1-1 0 0,1 1 0 0 0,-1 0 0 0 0,0 0 0 0 0,1 1 1 0 0,-1-1-1 0 0,1 0 0 0 0,0 0 0 0 0,-1 1 1 0 0,1-1-1 0 0,0 1 0 0 0,0-1 0 0 0,-1 1 0 0 0,1-1 1 0 0,0 1-1 0 0,1 0 0 0 0,-1-1 0 0 0,0 1 0 0 0,0 0 1 0 0,1 0-1 0 0,-1 0-38 0 0,-18 90 355 0 0,23-27-499 0 0,2 1 0 0 0,4-2 0 0 0,2 1 0 0 0,4-2 0 0 0,2 0-1 0 0,2-1 1 0 0,4-1 0 0 0,11 19 144 0 0,15 51-2651 0 0,-7 2-1707 0 0,-36-97 3066 0 0</inkml:trace>
  <inkml:trace contextRef="#ctx0" brushRef="#br0" timeOffset="132158.448">9068 2702 1100 0 0,'-5'11'4761'0'0,"-17"74"-4080"0"0,16-51-476 0 0,2-1 1 0 0,2 2 0 0 0,1-1-1 0 0,1 0 1 0 0,2 0-1 0 0,2 0 1 0 0,1 0-1 0 0,1-1 1 0 0,2 0-1 0 0,1 0 1 0 0,2 0-1 0 0,1-1 1 0 0,2-1 0 0 0,13 22-206 0 0,-21-44 41 0 0,1-2 0 0 0,0 1 1 0 0,0-1-1 0 0,1 0 1 0 0,0-1-1 0 0,0 0 0 0 0,1 0 1 0 0,-1 0-1 0 0,1-1 1 0 0,0-1-1 0 0,1 0 1 0 0,-1 0-1 0 0,1 0 0 0 0,0-1 1 0 0,0-1-1 0 0,0 0 1 0 0,0 0-1 0 0,0-1 0 0 0,0 0 1 0 0,0-1-1 0 0,1 0 1 0 0,-1-1-1 0 0,0 0 0 0 0,0 0 1 0 0,0-1-1 0 0,0 0 1 0 0,0-1-1 0 0,0 0 1 0 0,0-1-1 0 0,-1 0 0 0 0,0 0 1 0 0,0-1-1 0 0,0-1 1 0 0,0 1-1 0 0,-1-1 0 0 0,0 0 1 0 0,0-1-1 0 0,-1 0 1 0 0,0-1-1 0 0,0 1 1 0 0,0-1-1 0 0,-1 0 0 0 0,3-6-41 0 0,0-2-66 0 0,0 0-1 0 0,-1 0 0 0 0,0-1 0 0 0,-2 0 1 0 0,0 0-1 0 0,-1 0 0 0 0,0-1 1 0 0,-2 0-1 0 0,0 0 0 0 0,-1 0 0 0 0,-1 0 1 0 0,0 0-1 0 0,-3-16 67 0 0,1 13-11 0 0,-1 1 0 0 0,-1-1 0 0 0,-1 1 0 0 0,0 0 0 0 0,-2 1 0 0 0,0-1 0 0 0,-2 1 0 0 0,0 0 0 0 0,-1 1 0 0 0,0 0 0 0 0,-2 0 0 0 0,0 1 0 0 0,-1 0-1 0 0,-1 1 1 0 0,0 0 0 0 0,-1 2 0 0 0,-1-1 0 0 0,0 2 0 0 0,-1 0 0 0 0,-1 0 0 0 0,1 2 0 0 0,-2 0 0 0 0,0 1 0 0 0,0 1 0 0 0,-1 0 0 0 0,0 2 0 0 0,0 0 0 0 0,-1 1 0 0 0,0 1 0 0 0,0 1 0 0 0,0 1 11 0 0,11 0 12 0 0,1 1 1 0 0,0 0-1 0 0,-1 1 0 0 0,1 0 0 0 0,-1 0 1 0 0,0 1-1 0 0,1 0 0 0 0,-1 1 1 0 0,1-1-1 0 0,-1 2 0 0 0,1-1 0 0 0,-1 1 1 0 0,1 1-1 0 0,0-1 0 0 0,0 1 1 0 0,0 1-1 0 0,0-1 0 0 0,1 2 1 0 0,-1-1-1 0 0,1 1 0 0 0,0 0 0 0 0,0 0 1 0 0,1 1-1 0 0,-1 0 0 0 0,1 0 1 0 0,1 0-1 0 0,-1 1 0 0 0,1 0 0 0 0,0 0 1 0 0,1 0-1 0 0,0 1 0 0 0,0-1 1 0 0,0 1-1 0 0,-2 8-12 0 0,5-7 12 0 0,1-1 0 0 0,0 1 0 0 0,0-1 0 0 0,0 1-1 0 0,1-1 1 0 0,1 0 0 0 0,-1 1 0 0 0,1-1 0 0 0,1 0 0 0 0,-1 0 0 0 0,1 0 0 0 0,1 0-1 0 0,0 0 1 0 0,0-1 0 0 0,0 0 0 0 0,1 0 0 0 0,0 0 0 0 0,0 0 0 0 0,1-1 0 0 0,0 0 0 0 0,0 0-1 0 0,0 0 1 0 0,1-1 0 0 0,0 0 0 0 0,4 2-12 0 0,197 90-1188 0 0,29-64-5172 0 0,-205-33 5070 0 0</inkml:trace>
  <inkml:trace contextRef="#ctx0" brushRef="#br0" timeOffset="132564.475">10890 2864 1236 0 0,'3'-26'4107'0'0,"-2"37"-1985"0"0,-11 202-833 0 0,47-87-1090 0 0,-37-126-246 0 0,0-1-1 0 0,0 1 0 0 0,0-1 1 0 0,1 1-1 0 0,-1-1 0 0 0,0 1 1 0 0,0 0-1 0 0,0-1 0 0 0,1 1 0 0 0,-1-1 1 0 0,0 1-1 0 0,1-1 0 0 0,-1 1 1 0 0,0 0-1 0 0,1-1 0 0 0,-1 1 1 0 0,0 0-1 0 0,1-1 0 0 0,-1 1 0 0 0,1 0 1 0 0,-1-1-1 0 0,1 1 0 0 0,-1 0 1 0 0,1 0-1 0 0,-1 0 0 0 0,1-1 0 0 0,-1 1 1 0 0,1 0-1 0 0,-1 0 0 0 0,1 0 1 0 0,-1 0-1 0 0,1 0 0 0 0,-1 0 1 0 0,1 0-1 0 0,-1 0 0 0 0,1 0 0 0 0,-1 0 1 0 0,1 0-1 0 0,-1 1 0 0 0,1-1 1 0 0,-1 0-1 0 0,1 0 0 0 0,-1 0 0 0 0,1 1 1 0 0,-1-1-1 0 0,0 0 0 0 0,1 0 1 0 0,-1 1-1 0 0,1-1 0 0 0,-1 0 1 0 0,0 1-1 0 0,1-1 0 0 0,-1 1 0 0 0,0-1 1 0 0,1 0-1 0 0,-1 1 0 0 0,0-1 1 0 0,0 1-1 0 0,1-1 0 0 0,-1 1 1 0 0,0-1-1 0 0,0 1 0 0 0,0 0 48 0 0,10-44-2639 0 0,-6 12 1330 0 0</inkml:trace>
  <inkml:trace contextRef="#ctx0" brushRef="#br0" timeOffset="132815.859">10793 2491 1452 0 0,'-36'-87'5551'0'0,"81"132"-5976"0"0,17 36-2025 0 0,-46-59 1358 0 0</inkml:trace>
  <inkml:trace contextRef="#ctx0" brushRef="#br0" timeOffset="133182.941">11148 3149 2364 0 0,'50'-81'2821'0'0,"-21"27"-2480"0"0,-4-2 1 0 0,-1 0-1 0 0,-3-2 0 0 0,9-46-341 0 0,-19 4 77 0 0,-12 97-75 0 0,0 0-1 0 0,0 1 1 0 0,0-1-1 0 0,0 0 1 0 0,-1 0-1 0 0,1 1 1 0 0,-1-1 0 0 0,0 0-1 0 0,0 1 1 0 0,0 0-1 0 0,0-1 1 0 0,0 1-1 0 0,0 0 1 0 0,-1 0-1 0 0,1 0 1 0 0,-1 1-1 0 0,1-1 1 0 0,-1 1-1 0 0,0-1 1 0 0,0 1-1 0 0,0 0 1 0 0,1 0 0 0 0,-1 0-1 0 0,0 0 1 0 0,0 0-1 0 0,-1 1 1 0 0,1 0-1 0 0,0-1 1 0 0,0 1-1 0 0,0 0 1 0 0,0 1-1 0 0,0-1 1 0 0,0 0-1 0 0,0 1 1 0 0,0 0-1 0 0,0-1 1 0 0,0 1-1 0 0,0 0 1 0 0,0 1 0 0 0,0-1-1 0 0,1 0 1 0 0,-1 1-1 0 0,1 0 1 0 0,-1 0-1 0 0,1-1 1 0 0,-1 1-1 0 0,-1 3-1 0 0,1 0 8 0 0,1 0 0 0 0,-1 1 0 0 0,1-1 0 0 0,0 1 0 0 0,1 0 1 0 0,-1-1-1 0 0,1 1 0 0 0,0 0 0 0 0,1 0 0 0 0,-1 0 0 0 0,1 0 0 0 0,1 0 0 0 0,-1 0 0 0 0,1 0 0 0 0,0 0 0 0 0,0 0 0 0 0,0-1 0 0 0,1 1 0 0 0,0 0 0 0 0,0-1 0 0 0,1 1 0 0 0,-1-1 0 0 0,1 0 0 0 0,0 0 0 0 0,1 0 0 0 0,-1 0 0 0 0,1 0 0 0 0,0-1 0 0 0,0 0 0 0 0,1 0 1 0 0,-1 0-1 0 0,1 0 0 0 0,0-1 0 0 0,4 4-8 0 0,10 11 22 0 0,-6-8 56 0 0,0 1 0 0 0,0 0 0 0 0,-2 1 0 0 0,1 1 0 0 0,-1 0 0 0 0,-1 0 0 0 0,-1 1 0 0 0,0 0 0 0 0,0 1 0 0 0,-1 0 0 0 0,-1 0 0 0 0,-1 1 0 0 0,0 0 0 0 0,-1 0 0 0 0,1 7-78 0 0,-43 74 140 0 0,32-89-423 0 0,-1 1 0 0 0,0-1 1 0 0,-1 0-1 0 0,1-1 0 0 0,-2 0 0 0 0,1 0 1 0 0,-1 0-1 0 0,0-1 0 0 0,0 0 1 0 0,0-1-1 0 0,-1 0 0 0 0,0 0 0 0 0,0-1 1 0 0,0 0-1 0 0,-1 0 0 0 0,1-1 0 0 0,-1 0 1 0 0,0-1-1 0 0,0 0 0 0 0,0-1 1 0 0,-4 0 282 0 0,-22 1-1424 0 0</inkml:trace>
  <inkml:trace contextRef="#ctx0" brushRef="#br0" timeOffset="129115.639">5150 2997 908 0 0,'0'0'529'0'0,"-3"-15"323"0"0,-32-26 785 0 0,30-6 3682 0 0,5 45-5211 0 0,0 2-40 0 0,0 0 1 0 0,-10 5 36 0 0,7 256 122 0 0,25-75-61 0 0,4 16 123 0 0,-23-191-2423 0 0,-2-42 44 0 0,-1-10-437 0 0,0 12 1357 0 0</inkml:trace>
  <inkml:trace contextRef="#ctx0" brushRef="#br0" timeOffset="129597.903">5057 3007 1568 0 0,'1'1'63'0'0,"-1"-1"0"0"0,1 0 0 0 0,0 1 0 0 0,-1-1 0 0 0,1 0 0 0 0,0 1 0 0 0,0-1 0 0 0,-1 0 0 0 0,1 0 0 0 0,0 0 0 0 0,0 0 0 0 0,0 0 0 0 0,-1 0 0 0 0,1 0 0 0 0,0 0 0 0 0,0 0 0 0 0,-1 0 0 0 0,1 0 0 0 0,0 0 0 0 0,0-1 0 0 0,-1 1 0 0 0,1 0 0 0 0,0-1 0 0 0,-1 1 0 0 0,1 0 0 0 0,0-1 0 0 0,-1 1 0 0 0,1-1 0 0 0,-1 1 1 0 0,1-1-1 0 0,0 1 0 0 0,-1-1 0 0 0,1 1 0 0 0,-1-1 0 0 0,1 0 0 0 0,-1 1 0 0 0,0-1 0 0 0,1 0 0 0 0,-1 1 0 0 0,0-1 0 0 0,1 0 0 0 0,-1 0 0 0 0,0 1 0 0 0,0-1 0 0 0,0 0 0 0 0,0 0 0 0 0,0 1 0 0 0,0-1 0 0 0,0 0 0 0 0,0 0 0 0 0,0 1 0 0 0,0-1 0 0 0,0 0 0 0 0,0 0 0 0 0,0 1 0 0 0,-1-1 0 0 0,1 0 0 0 0,0 0 0 0 0,0 1 0 0 0,-1-1 0 0 0,1 0 0 0 0,-1 0-63 0 0,54 45 342 0 0,136 182 464 0 0,-139-158-507 0 0,-39-71 321 0 0,107-300-162 0 0,-87 225-21 0 0,-30 78-418 0 0,-1 0-38 0 0,28 68-76 0 0,87 244 64 0 0,-110-299-327 0 0,7 18-702 0 0,-2-21-2799 0 0,-8-9 2669 0 0</inkml:trace>
  <inkml:trace contextRef="#ctx0" brushRef="#br0" timeOffset="129998.805">5994 2786 1268 0 0,'13'28'2476'0'0,"64"456"795"0"0,-34-335-2534 0 0,-14-126-252 0 0,-27-22-515 0 0,5-4-83 0 0,4-1-173 0 0,0 0 0 0 0,0-1 1 0 0,0 0-1 0 0,-1-1 0 0 0,0-1 0 0 0,0 1 0 0 0,0-2 0 0 0,-1 1 0 0 0,0-1 1 0 0,-1 0-1 0 0,1-1 0 0 0,-2 0 0 0 0,1-1 0 0 0,-1 1 0 0 0,1-4 286 0 0,5-11-1010 0 0</inkml:trace>
  <inkml:trace contextRef="#ctx0" brushRef="#br0" timeOffset="130308.992">6479 2949 1648 0 0,'0'58'2919'0'0,"0"-7"-2270"0"0,-2-26-447 0 0,2 0 1 0 0,0 0-1 0 0,2 0 1 0 0,0 0-1 0 0,2-1 1 0 0,1 1-1 0 0,1-1 1 0 0,1 0-1 0 0,8 18-202 0 0,-12-33 53 0 0,0 0 1 0 0,0 0-1 0 0,1-1 0 0 0,1 1 1 0 0,-1-1-1 0 0,1 0 0 0 0,1 0 0 0 0,0-1 1 0 0,0 1-1 0 0,0-1 0 0 0,1-1 1 0 0,-1 1-1 0 0,2-1 0 0 0,-1 0 1 0 0,1-1-1 0 0,0 0 0 0 0,0 0 1 0 0,0-1-1 0 0,1 0 0 0 0,0 0 1 0 0,-1-1-1 0 0,1 0 0 0 0,1 0 1 0 0,-1-1-1 0 0,0 0 0 0 0,0-1 0 0 0,6 0-53 0 0,100-23-1778 0 0,-77-6-2053 0 0,-36 20 2527 0 0</inkml:trace>
  <inkml:trace contextRef="#ctx0" brushRef="#br0" timeOffset="130556.454">6565 3292 1404 0 0,'33'-9'6006'0'0,"43"-27"-5733"0"0,-20 10-571 0 0,2-14-3742 0 0,-55 35 2851 0 0</inkml:trace>
  <inkml:trace contextRef="#ctx0" brushRef="#br0" timeOffset="130821.889">6399 3066 2040 0 0,'3'-23'3797'0'0,"34"-1"-2936"0"0,155-35 266 0 0,6 26-4394 0 0,-135 24 1341 0 0,-24 2 626 0 0</inkml:trace>
  <inkml:trace contextRef="#ctx0" brushRef="#br0" timeOffset="135892.612">13186 2972 904 0 0,'3'-14'816'0'0,"17"5"-162"0"0,-19 7-628 0 0,1 0 0 0 0,-1-1-1 0 0,0 1 1 0 0,0 0 0 0 0,0-1 0 0 0,0 1-1 0 0,0-1 1 0 0,0 1 0 0 0,-1-1-1 0 0,1 0 1 0 0,-1 1 0 0 0,1-1 0 0 0,-1 0-1 0 0,0 1 1 0 0,0-1 0 0 0,-1 0 0 0 0,1 1-1 0 0,0-1 1 0 0,-1 1 0 0 0,1-1-1 0 0,-1 0 1 0 0,0 1 0 0 0,0-1 0 0 0,0 1-1 0 0,0 0 1 0 0,-1-1 0 0 0,1 1 0 0 0,-1 0-1 0 0,1 0 1 0 0,-1 0 0 0 0,0 0 0 0 0,0 0-1 0 0,1 0 1 0 0,-3-1-26 0 0,-9-5 16 0 0,-2 1 0 0 0,1 0 0 0 0,-1 0 0 0 0,0 2 0 0 0,0 0 0 0 0,0 0 0 0 0,-1 2 0 0 0,0 0 0 0 0,1 0 0 0 0,-1 2 0 0 0,0 0 0 0 0,0 1 0 0 0,0 0 0 0 0,0 1 0 0 0,0 1 0 0 0,0 1 0 0 0,0 0 0 0 0,1 1 0 0 0,0 1 0 0 0,-1 0 0 0 0,2 1 0 0 0,-1 1 0 0 0,-3 2-16 0 0,0-3 30 0 0,0 1 0 0 0,0 0-1 0 0,1 2 1 0 0,0 0 0 0 0,1 1 0 0 0,0 0-1 0 0,1 1 1 0 0,0 1 0 0 0,0 1 0 0 0,2 0 0 0 0,-1 1-1 0 0,2 0 1 0 0,0 1 0 0 0,1 0 0 0 0,0 1-1 0 0,1 0 1 0 0,1 1 0 0 0,0 0 0 0 0,1 0 0 0 0,1 1-1 0 0,0 2-29 0 0,7-16 18 0 0,0 0 0 0 0,0-1 0 0 0,1 1 0 0 0,-1-1 0 0 0,1 1 0 0 0,-1-1 0 0 0,1 1-1 0 0,0-1 1 0 0,0 1 0 0 0,1-1 0 0 0,-1 0 0 0 0,1 0 0 0 0,0 1 0 0 0,-1-1 0 0 0,1 0-1 0 0,1-1 1 0 0,-1 1 0 0 0,0 0 0 0 0,1 0 0 0 0,-1-1 0 0 0,1 0 0 0 0,0 1 0 0 0,0-1 0 0 0,0 0-1 0 0,0-1 1 0 0,0 1 0 0 0,0 0 0 0 0,1-1 0 0 0,-1 0 0 0 0,0 1 0 0 0,1-1 0 0 0,-1-1-18 0 0,124 12 837 0 0,-103-18-802 0 0,-1-1 1 0 0,0-1 0 0 0,0-1-1 0 0,-1-1 1 0 0,0 0-1 0 0,-1-2 1 0 0,0-1 0 0 0,-1-1-1 0 0,-1 0 1 0 0,0-1-1 0 0,-1-2 1 0 0,0 1 0 0 0,-2-2-1 0 0,0 0 1 0 0,0-1-1 0 0,-2-1 1 0 0,-1 0 0 0 0,0-1-1 0 0,-2-1 1 0 0,0 1-1 0 0,-2-2 1 0 0,0 1 0 0 0,4-18-36 0 0,1-24 494 0 0,-2-1 1 0 0,-4 0 0 0 0,-2 0 0 0 0,-3-1 0 0 0,-4-39-495 0 0,-16 64 419 0 0,5 106-266 0 0,12-20-219 0 0,1-1 1 0 0,2 1-1 0 0,3-1 0 0 0,1 0 1 0 0,2-1-1 0 0,2 0 0 0 0,2 0 0 0 0,2-1 1 0 0,1-1-1 0 0,2 0 0 0 0,2-2 1 0 0,2 0-1 0 0,2-1 0 0 0,19 23 66 0 0,35 42-5179 0 0,-71-95 3965 0 0</inkml:trace>
  <inkml:trace contextRef="#ctx0" brushRef="#br0" timeOffset="136435.298">13492 2977 1448 0 0,'18'-11'2742'0'0,"209"-99"-1091"0"0,-81 20-1085 0 0,-145 90-563 0 0,0-1-1 0 0,0 1 1 0 0,0-1-1 0 0,-1 1 1 0 0,1 0-1 0 0,0-1 1 0 0,0 0-1 0 0,0 1 1 0 0,-1-1-1 0 0,1 1 1 0 0,0-1-1 0 0,-1 0 1 0 0,1 0-1 0 0,-1 1 1 0 0,1-1-1 0 0,-1 0 1 0 0,1 0-1 0 0,-1 0 1 0 0,0 1-1 0 0,1-1 1 0 0,-1 0 0 0 0,0 0-1 0 0,1 0 1 0 0,-1 0-1 0 0,0 0 1 0 0,0 0-1 0 0,0 0 1 0 0,0 0-1 0 0,0 1 1 0 0,0-1-1 0 0,0 0 1 0 0,0 0-1 0 0,-1 0 1 0 0,1 0-1 0 0,0 0 1 0 0,0 0-1 0 0,-1 0 1 0 0,1 1-1 0 0,-1-1 1 0 0,1 0-1 0 0,0 0 1 0 0,-1 0-1 0 0,0 1 1 0 0,1-1-1 0 0,-1 0 1 0 0,1 0-1 0 0,-1 1 1 0 0,0-1-1 0 0,0 1 1 0 0,1-1-1 0 0,-1 1 1 0 0,0-1-1 0 0,0 1 1 0 0,1-1-1 0 0,-1 1 1 0 0,0 0-1 0 0,0-1 1 0 0,0 1-1 0 0,0 0 1 0 0,0 0-1 0 0,0 0 1 0 0,0-1 0 0 0,0 1-3 0 0,-56-8 69 0 0,-113 41 296 0 0,157-30-350 0 0,-1 1 1 0 0,2 0-1 0 0,-1 1 1 0 0,0 0-1 0 0,1 1 0 0 0,0 1 1 0 0,1 0-1 0 0,-1 0 1 0 0,1 1-1 0 0,0 1 0 0 0,1-1 1 0 0,0 2-1 0 0,1-1 1 0 0,0 2-1 0 0,0-1 1 0 0,1 1-1 0 0,0 0 0 0 0,-4 9-15 0 0,12-17 9 0 0,0 1 0 0 0,-1-1-1 0 0,1 0 1 0 0,0 0-1 0 0,0 0 1 0 0,1 0 0 0 0,-1 0-1 0 0,1 0 1 0 0,0 1-1 0 0,-1-1 1 0 0,1 0 0 0 0,1 0-1 0 0,-1-1 1 0 0,0 1-1 0 0,1 0 1 0 0,-1 0 0 0 0,1-1-1 0 0,0 1 1 0 0,0-1-1 0 0,0 1 1 0 0,0-1-1 0 0,0 0 1 0 0,1 0 0 0 0,-1 0-1 0 0,1 0 1 0 0,-1 0-1 0 0,1 0 1 0 0,0-1 0 0 0,2 2-9 0 0,13 5-207 0 0,0-1-1 0 0,0 0 1 0 0,0-2 0 0 0,1 0 0 0 0,0-1 0 0 0,0 0 0 0 0,1-2-1 0 0,-1-1 1 0 0,1 0 0 0 0,-1-1 0 0 0,15-2 207 0 0,-8 2-1248 0 0,10-3-2 0 0,17-9 112 0 0</inkml:trace>
  <inkml:trace contextRef="#ctx0" brushRef="#br0" timeOffset="136932.287">14052 2771 840 0 0,'28'32'447'0'0,"-1"1"-1"0"0,-2 1 0 0 0,-1 1 1 0 0,-2 1-1 0 0,-1 2 1 0 0,1 7-447 0 0,-9-20 245 0 0,-9-74 3292 0 0,1-52-3490 0 0,2 67 5 0 0,2 0-1 0 0,2 1 1 0 0,0 0-1 0 0,3 1 1 0 0,0 0-1 0 0,2 1 1 0 0,16-22-52 0 0,7 23-36 0 0,-12 66-73 0 0,4 79 252 0 0,-30-103-412 0 0,0 0-1 0 0,1 0 1 0 0,1 0 0 0 0,0-1 0 0 0,0 1 0 0 0,1-1 0 0 0,0 0 0 0 0,1 0 0 0 0,1 0 0 0 0,0-1 0 0 0,0 1-1 0 0,1-1 1 0 0,4 4 269 0 0,-6-11-1195 0 0,2 0-50 0 0</inkml:trace>
  <inkml:trace contextRef="#ctx0" brushRef="#br0" timeOffset="137320.528">14807 2697 908 0 0,'-9'4'200'0'0,"-1"1"0"0"0,1-1 0 0 0,0 2-1 0 0,0-1 1 0 0,1 1 0 0 0,0 0 0 0 0,0 1 0 0 0,0 0 0 0 0,1 0 0 0 0,0 1-1 0 0,0 0 1 0 0,1 0 0 0 0,0 0 0 0 0,1 1 0 0 0,-1 0 0 0 0,2 0-1 0 0,-1 1 1 0 0,1-1 0 0 0,1 1 0 0 0,0 0 0 0 0,0 0 0 0 0,1 0 0 0 0,-1 8-200 0 0,3-15 32 0 0,1 0 1 0 0,-1 1 0 0 0,1-1 0 0 0,0 0 0 0 0,0 0 0 0 0,1 0-1 0 0,-1 1 1 0 0,1-1 0 0 0,-1 0 0 0 0,1-1 0 0 0,0 1 0 0 0,0 0 0 0 0,0 0-1 0 0,0-1 1 0 0,1 1 0 0 0,-1-1 0 0 0,1 0 0 0 0,-1 0 0 0 0,1 0-1 0 0,0 0 1 0 0,0 0 0 0 0,0-1 0 0 0,0 1 0 0 0,0-1 0 0 0,0 0 0 0 0,1 0-1 0 0,-1 0 1 0 0,0 0 0 0 0,0 0 0 0 0,3 0-33 0 0,107 10 647 0 0,133-60-671 0 0,-241 48 6 0 0,-1 0-1 0 0,0 0 1 0 0,0-1-1 0 0,1 0 1 0 0,-1 0-1 0 0,0 0 1 0 0,0 0-1 0 0,-1-1 1 0 0,1 1-1 0 0,0-1 1 0 0,-1 0-1 0 0,0 0 1 0 0,0 0-1 0 0,0-1 1 0 0,0 1-1 0 0,0-1 1 0 0,0 0-1 0 0,-1 0 1 0 0,0 1-1 0 0,1-4 19 0 0,-38-35-206 0 0,-191-31 456 0 0,198 67-248 0 0,27 6-61 0 0,0 0-1 0 0,0-1 1 0 0,0 1 0 0 0,0-1-1 0 0,0 1 1 0 0,0-1-1 0 0,0 1 1 0 0,0-1-1 0 0,0 1 1 0 0,0-1 0 0 0,0 0-1 0 0,0 0 1 0 0,0 1-1 0 0,0-1 1 0 0,0 0-1 0 0,1 0 1 0 0,-1 0 0 0 0,0 0-1 0 0,1 0 1 0 0,-1 0-1 0 0,1 0 1 0 0,-1 0-1 0 0,1 0 1 0 0,-1 0-1 0 0,1-1 1 0 0,0 1 0 0 0,-1 0-1 0 0,1 0 1 0 0,0 0-1 0 0,0 0 1 0 0,0-1-1 0 0,0 1 1 0 0,0 0 0 0 0,0 0-1 0 0,0 0 1 0 0,1 0-1 0 0,-1-1 1 0 0,0 1-1 0 0,1 0 1 0 0,-1 0 0 0 0,0 0-1 0 0,1 0 1 0 0,-1 0-1 0 0,1 0 1 0 0,0 0-1 0 0,-1 0 1 0 0,1 0 0 0 0,0 0-1 0 0,0 0 1 0 0,0 0-1 0 0,0 1 1 0 0,-1-1-1 0 0,1 0 1 0 0,0 0 0 0 0,0 1-1 0 0,0-1 1 0 0,1 0 59 0 0,15-18-1298 0 0</inkml:trace>
  <inkml:trace contextRef="#ctx0" brushRef="#br0" timeOffset="137583.477">15472 2344 1520 0 0,'3'-2'400'0'0,"-2"1"-209"0"0,1 1 1 0 0,0-1 0 0 0,-1 0-1 0 0,1 1 1 0 0,-1-1-1 0 0,1 0 1 0 0,-1 0-1 0 0,1 0 1 0 0,-1 0 0 0 0,0 0-1 0 0,1 0 1 0 0,-1-1-1 0 0,0 1 1 0 0,0 0 0 0 0,0-1-1 0 0,0 1 1 0 0,0 0-1 0 0,0-1 1 0 0,0 0-1 0 0,-1 1 1 0 0,1-1 0 0 0,0 1-1 0 0,-1-1 1 0 0,1 0-1 0 0,-1 1 1 0 0,0-1 0 0 0,0 0-1 0 0,1 1 1 0 0,-1-1-1 0 0,0 0 1 0 0,0 0-1 0 0,-1 1 1 0 0,1-1 0 0 0,0 0-1 0 0,-1 1 1 0 0,1-1-1 0 0,-1 0 1 0 0,1 1 0 0 0,-1-1-1 0 0,0 1 1 0 0,1-1-1 0 0,-1 1-191 0 0,-34 36 1289 0 0,27-16-1189 0 0,1-1-1 0 0,1 1 0 0 0,0 0 1 0 0,2 1-1 0 0,0-1 1 0 0,1 1-1 0 0,1 0 1 0 0,1-1-1 0 0,1 1 1 0 0,1 10-100 0 0,3 8-27 0 0,3-1 1 0 0,0 0-1 0 0,2 0 1 0 0,2-1-1 0 0,2-1 0 0 0,5 12 27 0 0,-12-32-98 0 0,19 43-609 0 0,10 26-1149 0 0,-26-28-3055 0 0,-11-54 3740 0 0,-10 12 36 0 0</inkml:trace>
  <inkml:trace contextRef="#ctx0" brushRef="#br0" timeOffset="137832.917">15296 2704 2036 0 0,'13'-8'4167'0'0,"20"7"-3569"0"0,-6 1-198 0 0,127-23-130 0 0,26-2-5305 0 0,-155 22 3795 0 0</inkml:trace>
  <inkml:trace contextRef="#ctx0" brushRef="#br0" timeOffset="138559.389">15797 2802 1392 0 0,'5'3'4111'0'0,"7"1"-2732"0"0,68-29-542 0 0,16-3-576 0 0,0-4 1 0 0,-3-4-1 0 0,-1-4 1 0 0,22-16-262 0 0,-60 9-72 0 0,-54 46 56 0 0,-4-10 37 0 0,-10 3-19 0 0,0 2 0 0 0,0 0 0 0 0,0 1 0 0 0,-1 0 0 0 0,0 1 0 0 0,0 0 0 0 0,0 2 0 0 0,0 0 0 0 0,0 0 1 0 0,-1 1-1 0 0,1 1 0 0 0,-1 1 0 0 0,1 0 0 0 0,0 1 0 0 0,0 1 0 0 0,0 0 0 0 0,0 1 0 0 0,-5 2-2 0 0,6-4 0 0 0,0 0 0 0 0,0 0 1 0 0,1 1-1 0 0,-1 1 0 0 0,1 1 0 0 0,-1 0 1 0 0,1 0-1 0 0,1 1 0 0 0,-1 1 1 0 0,1 0-1 0 0,0 1 0 0 0,1 0 0 0 0,0 1 1 0 0,0 0-1 0 0,1 1 0 0 0,0 0 0 0 0,1 1 1 0 0,0-1-1 0 0,0 2 0 0 0,1-1 1 0 0,1 1-1 0 0,0 1 0 0 0,1-1 0 0 0,0 1 1 0 0,1 0-1 0 0,0 1 0 0 0,-1 9 0 0 0,7-17-3 0 0,2 0-1 0 0,-1 1 1 0 0,1-1 0 0 0,0 0-1 0 0,0 0 1 0 0,1 0 0 0 0,-1-1-1 0 0,1 0 1 0 0,1 1 0 0 0,-1-1-1 0 0,1 0 1 0 0,0-1 0 0 0,0 1-1 0 0,0-1 1 0 0,1 0 0 0 0,-1-1-1 0 0,1 1 1 0 0,0-1 0 0 0,0 0-1 0 0,0 0 1 0 0,0-1 0 0 0,1 0-1 0 0,-1 0 1 0 0,1 0 0 0 0,-1-1-1 0 0,7 0 4 0 0,53 8-369 0 0,0-3 0 0 0,1-3-1 0 0,-1-3 1 0 0,0-3-1 0 0,0-3 1 0 0,42-10 369 0 0,-62 11-310 0 0,162-23-1249 0 0,-182 24 1473 0 0</inkml:trace>
  <inkml:trace contextRef="#ctx0" brushRef="#br0" timeOffset="138730.338">16823 2812 4596 0 0,'12'-4'150'0'0,"-28"2"8"0"0,-24 1 198 0 0,8 5-74 0 0,-1 1-1 0 0,1 2 1 0 0,1 1 0 0 0,0 1 0 0 0,0 1 0 0 0,-17 10-282 0 0,-14 32 372 0 0,61-51-340 0 0,5 1-119 0 0,4 0 35 0 0,-1 0-1 0 0,1 0 1 0 0,0-1 0 0 0,0 0 0 0 0,0 0-1 0 0,-1-1 1 0 0,1 0 0 0 0,0 0-1 0 0,0-1 1 0 0,0 0 0 0 0,0 0 0 0 0,-1-1-1 0 0,1 0 1 0 0,0 0 0 0 0,-1-1 0 0 0,0 0-1 0 0,7-4 53 0 0,6-1-227 0 0,0-1 0 0 0,0-1 0 0 0,-1-1 0 0 0,0-1 0 0 0,-1 0 0 0 0,-1-2 0 0 0,0 0 0 0 0,5-6 227 0 0,6-13-371 0 0</inkml:trace>
  <inkml:trace contextRef="#ctx0" brushRef="#br0" timeOffset="138917.4">16902 2456 3516 0 0,'0'-14'223'0'0,"0"1"-1"0"0,0 0 0 0 0,-2-1 1 0 0,1 1-1 0 0,-2 0 0 0 0,0 0 1 0 0,0 0-1 0 0,-1 0 0 0 0,-1 1 1 0 0,0-1-1 0 0,-1 1 0 0 0,0 0 1 0 0,-1 1-1 0 0,0-1 0 0 0,0 1 1 0 0,-2 1-1 0 0,1 0 0 0 0,-1 0 1 0 0,-1 0-1 0 0,0 1 1 0 0,0 1-1 0 0,0 0 0 0 0,-1 0 1 0 0,-1 1-1 0 0,1 0 0 0 0,-1 1 1 0 0,0 0-1 0 0,-1 1 0 0 0,-4-1-222 0 0,13 8 42 0 0,-1-1-1 0 0,1 1 0 0 0,0 0 1 0 0,0 0-1 0 0,0 1 1 0 0,0-1-1 0 0,0 1 0 0 0,1 0 1 0 0,-1 0-1 0 0,1 0 1 0 0,0 0-1 0 0,0 0 0 0 0,0 1 1 0 0,0 0-1 0 0,0-1 1 0 0,1 1-1 0 0,0 0 0 0 0,-1 0 1 0 0,2 1-1 0 0,-1-1 1 0 0,0 0-1 0 0,1 1 0 0 0,0-1 1 0 0,0 1-1 0 0,0-1 1 0 0,0 1-1 0 0,1-1 0 0 0,0 1 1 0 0,0 0-1 0 0,0-1 1 0 0,1 1-1 0 0,-1-1 0 0 0,2 5-41 0 0,58 175-290 0 0,-46-154 63 0 0,133 281-7342 0 0,-133-275 6301 0 0</inkml:trace>
  <inkml:trace contextRef="#ctx0" brushRef="#br0" timeOffset="142669.995">18009 2722 948 0 0,'15'-3'674'0'0,"12"-36"280"0"0,-25 36-898 0 0,0 0 0 0 0,0-1 0 0 0,0 0 0 0 0,-1 1 0 0 0,1-1 0 0 0,-1 0 0 0 0,0 0 0 0 0,0 1 0 0 0,-1-1 0 0 0,1 0 0 0 0,-1 0 0 0 0,0 0 0 0 0,0 0-1 0 0,0 0 1 0 0,0 0 0 0 0,-1 0 0 0 0,1 0 0 0 0,-1 0 0 0 0,0 0 0 0 0,0 1 0 0 0,-1-1 0 0 0,1 0 0 0 0,-1 1 0 0 0,0-1 0 0 0,0 1 0 0 0,0-1 0 0 0,0 1 0 0 0,-1 0 0 0 0,1 0 0 0 0,-1 0 0 0 0,0 0 0 0 0,0 1-1 0 0,0-1 1 0 0,-1 0-56 0 0,-5-2 16 0 0,-1 0-1 0 0,0 0 0 0 0,-1 1 1 0 0,1 1-1 0 0,-1 0 0 0 0,1 0 0 0 0,-1 1 1 0 0,0 1-1 0 0,0-1 0 0 0,0 2 1 0 0,0 0-1 0 0,0 0 0 0 0,0 1 1 0 0,0 0-1 0 0,0 1 0 0 0,1 0 0 0 0,-1 0 1 0 0,0 1-1 0 0,1 1 0 0 0,0 0 1 0 0,0 1-1 0 0,0-1 0 0 0,0 2 1 0 0,1-1-1 0 0,0 2 0 0 0,0-1 0 0 0,0 1 1 0 0,1 0-1 0 0,0 1 0 0 0,1 0 1 0 0,-1 0-1 0 0,1 1 0 0 0,1 0 0 0 0,0 0 1 0 0,-2 4-16 0 0,4-8 39 0 0,0 1 0 0 0,-1 0 0 0 0,2 0 0 0 0,-1 0-1 0 0,1 0 1 0 0,0 1 0 0 0,0 0 0 0 0,1-1 0 0 0,0 1 0 0 0,0 0 0 0 0,1 0 0 0 0,-1 0 0 0 0,1 0 0 0 0,1 0 0 0 0,0 0 0 0 0,0 1 0 0 0,0-1-1 0 0,1 0 1 0 0,0 0 0 0 0,0 0 0 0 0,1 0 0 0 0,0 0 0 0 0,0 0 0 0 0,0-1 0 0 0,1 1 0 0 0,0-1 0 0 0,1 1 0 0 0,-1-1 0 0 0,1 0 0 0 0,0 0 0 0 0,1-1-1 0 0,-1 1 1 0 0,1-1 0 0 0,0 0 0 0 0,1 0 0 0 0,-1-1 0 0 0,1 1 0 0 0,0-1 0 0 0,0 0 0 0 0,0-1 0 0 0,0 0 0 0 0,1 0 0 0 0,0 0 0 0 0,3 0-39 0 0,4 1 22 0 0,0-2 0 0 0,-1 0 0 0 0,1-1 0 0 0,0 0 0 0 0,0-1 0 0 0,0 0 0 0 0,0-2 1 0 0,0 1-1 0 0,0-2 0 0 0,0 0 0 0 0,-1 0 0 0 0,1-1 0 0 0,-1-1 0 0 0,0 0 0 0 0,0-1 1 0 0,-1-1-1 0 0,1 0-22 0 0,-6 0-53 0 0,0-1 0 0 0,0 1-1 0 0,0-1 1 0 0,-1-1 0 0 0,0 1 0 0 0,-1-1 0 0 0,0 0 0 0 0,0-1 0 0 0,-1 1 0 0 0,0-1 0 0 0,0 0 0 0 0,-1 0 0 0 0,-1 0 0 0 0,0 0 0 0 0,0 0 0 0 0,-1-1 0 0 0,0-1 53 0 0,5-21-175 0 0,-6 32 267 0 0,-2-19 316 0 0,1 19-406 0 0,0 0 1 0 0,0 1-1 0 0,1-1 1 0 0,-1 1-1 0 0,0-1 1 0 0,0 1-1 0 0,0-1 1 0 0,0 1-1 0 0,0 0 1 0 0,0 0-1 0 0,0-1 1 0 0,1 1-1 0 0,-1 0 1 0 0,0 0-1 0 0,0 0 1 0 0,0 0-1 0 0,0 0 1 0 0,0 0-1 0 0,0 0 1 0 0,0 0-1 0 0,0 0 1 0 0,0 1-1 0 0,0-1 1 0 0,0 0-1 0 0,0 0 1 0 0,0 1-1 0 0,0-1 1 0 0,0 1-1 0 0,1-1 1 0 0,-1 1-1 0 0,0-1 1 0 0,0 1-1 0 0,0 0 1 0 0,1-1-1 0 0,-1 1 1 0 0,0 0-1 0 0,1 0 1 0 0,-1-1-1 0 0,1 1 1 0 0,-1 0-1 0 0,1 0 1 0 0,-1 0-1 0 0,1 0 1 0 0,0 0-1 0 0,-1-1 1 0 0,1 1-1 0 0,0 0 1 0 0,0 0-1 0 0,-1 0 1 0 0,1 0-1 0 0,0 0 1 0 0,0 0-1 0 0,0 0 1 0 0,0 0-1 0 0,0 0 1 0 0,1 1-3 0 0,0 69-121 0 0,6-45 100 0 0,1-1 0 0 0,1 0-1 0 0,1 0 1 0 0,1-1 0 0 0,2 0 0 0 0,0-1 0 0 0,1-1 0 0 0,1 0 0 0 0,7 6 21 0 0,22 9 1506 0 0,-32-27-940 0 0,-5-24 207 0 0,115-399-1113 0 0,-121 411 308 0 0,-1-1 1 0 0,0 0-1 0 0,0 0 0 0 0,1 0 1 0 0,0 1-1 0 0,-1-1 0 0 0,1 0 0 0 0,0 1 1 0 0,1-1-1 0 0,-1 1 0 0 0,0-1 1 0 0,1 1-1 0 0,-1 0 0 0 0,1-1 1 0 0,-1 1-1 0 0,1 0 0 0 0,0 0 0 0 0,0 0 1 0 0,0 0-1 0 0,1 1 0 0 0,-1-1 1 0 0,0 0-1 0 0,1 1 0 0 0,-1 0 0 0 0,0-1 1 0 0,1 1-1 0 0,0 0 0 0 0,-1 0 1 0 0,1 1-1 0 0,0-1 0 0 0,-1 0 1 0 0,1 1-1 0 0,0 0 0 0 0,0-1 0 0 0,0 1 1 0 0,-1 0 31 0 0,16 9 11 0 0,-1 1 0 0 0,0 0 1 0 0,0 2-1 0 0,-1-1 0 0 0,-1 2 1 0 0,0 0-1 0 0,-1 1 0 0 0,0 0 1 0 0,-1 1-1 0 0,-1 1 0 0 0,0 0 1 0 0,-2 0-1 0 0,1 2 0 0 0,-2-1 1 0 0,0 1-1 0 0,-1 0 0 0 0,-1 1 1 0 0,-1-1-1 0 0,-1 1 0 0 0,0 1 1 0 0,0 6-12 0 0,-7-18-15 0 0,1 0-1 0 0,-1-1 1 0 0,0 1 0 0 0,-1-1 0 0 0,0 1 0 0 0,0-1 0 0 0,0 0 0 0 0,-1 0 0 0 0,0-1 0 0 0,-1 1-1 0 0,1-1 1 0 0,-1 0 0 0 0,0 0 0 0 0,-1 0 0 0 0,0-1 0 0 0,0 0 0 0 0,-1 1 15 0 0,-43 18-2992 0 0,44-26 1700 0 0,-13-12 32 0 0</inkml:trace>
  <inkml:trace contextRef="#ctx0" brushRef="#br0" timeOffset="143803.73">19712 2221 1600 0 0,'13'24'7629'0'0,"-19"45"-7507"0"0,3 1 0 0 0,3-1 0 0 0,3 1 1 0 0,5 17-123 0 0,-3-50 46 0 0,65 254 757 0 0,-66-279-734 0 0,2 0-1 0 0,0-1 0 0 0,0 1 1 0 0,1-1-1 0 0,0 0 0 0 0,1-1 1 0 0,0 0-1 0 0,1 0 0 0 0,0-1 1 0 0,1 0-1 0 0,0 0 0 0 0,0-1 1 0 0,1 0-1 0 0,-1-1 0 0 0,2 0 1 0 0,-1-1-1 0 0,1-1 0 0 0,0 1 1 0 0,0-2-1 0 0,1 0 0 0 0,1 0-68 0 0,-2-2 24 0 0,0 0-1 0 0,1-1 1 0 0,-1 0-1 0 0,1-1 1 0 0,-1-1-1 0 0,1 0 1 0 0,-1 0-1 0 0,1-2 1 0 0,-1 1-1 0 0,0-1 1 0 0,0-1-1 0 0,-1 0 1 0 0,1-1-1 0 0,-1 0 1 0 0,0-1-1 0 0,0 0 1 0 0,0-1-1 0 0,-1 0 1 0 0,0-1-1 0 0,0 0 1 0 0,-1 0-1 0 0,0-1 1 0 0,-1 0-1 0 0,0-1 1 0 0,0 0-1 0 0,-1 0 1 0 0,0 0-1 0 0,-1-1 1 0 0,0 0 0 0 0,-1-1-1 0 0,0 1 1 0 0,-1-1-1 0 0,0 0 1 0 0,-1 0-1 0 0,0 0 1 0 0,1-10-24 0 0,1-10-64 0 0,-1-1 1 0 0,-1 1-1 0 0,-2-1 1 0 0,-1 0 0 0 0,-2 0-1 0 0,-1 1 1 0 0,-1-1 0 0 0,-2 1-1 0 0,-1 0 1 0 0,-2 0 0 0 0,-1 1-1 0 0,-11-24 64 0 0,13 39-17 0 0,-1 0 0 0 0,0 0 0 0 0,-1 1 0 0 0,-1 1 0 0 0,0-1 0 0 0,-1 2 0 0 0,0 0 0 0 0,-1 0 0 0 0,-1 1 0 0 0,0 1 0 0 0,-1 0-1 0 0,0 1 1 0 0,0 0 0 0 0,-1 1 0 0 0,0 1 0 0 0,-1 1 0 0 0,1 0 0 0 0,-2 1 0 0 0,1 1 0 0 0,0 1 0 0 0,-1 0 0 0 0,0 2-1 0 0,0-1 1 0 0,-13 2 17 0 0,20 2-4 0 0,1 0 0 0 0,-1 0 0 0 0,0 2-1 0 0,0-1 1 0 0,1 1 0 0 0,-1 1 0 0 0,1 0 0 0 0,0 0-1 0 0,0 1 1 0 0,1 0 0 0 0,-1 1 0 0 0,1 0-1 0 0,0 1 1 0 0,1 0 0 0 0,0 0 0 0 0,0 1-1 0 0,0 0 1 0 0,1 0 0 0 0,0 0 0 0 0,1 1 0 0 0,-1 0-1 0 0,2 1 1 0 0,-1-1 0 0 0,2 1 0 0 0,-1 0-1 0 0,1 1 1 0 0,1-1 0 0 0,0 1 0 0 0,0-1-1 0 0,1 1 1 0 0,0 0 0 0 0,1 0 0 0 0,1 0 0 0 0,-1 0-1 0 0,2 0 1 0 0,-1 0 0 0 0,2 0 0 0 0,-1-1-1 0 0,1 1 1 0 0,1 0 0 0 0,0-1 0 0 0,1 1-1 0 0,0-1 1 0 0,0 0 0 0 0,1 0 0 0 0,0-1 0 0 0,1 1-1 0 0,0-1 1 0 0,3 2 4 0 0,5 5-52 0 0,1-1 1 0 0,0 0-1 0 0,1-1 0 0 0,1-1 0 0 0,0-1 1 0 0,1 0-1 0 0,1-1 0 0 0,-1-1 1 0 0,2-1-1 0 0,-1-1 0 0 0,1 0 0 0 0,0-2 1 0 0,1 0-1 0 0,0-1 0 0 0,-1-1 0 0 0,2-1 1 0 0,-1-1-1 0 0,0-1 0 0 0,5-1 52 0 0,-14 0-409 0 0,1-1 0 0 0,-1 0 0 0 0,0-1 1 0 0,1-1-1 0 0,-1 0 0 0 0,0-1 0 0 0,0 0 0 0 0,-1 0 0 0 0,1-1 0 0 0,-1-1 0 0 0,0 0 0 0 0,-1-1 0 0 0,1 0 0 0 0,-1 0 0 0 0,-1-1 0 0 0,1 0 0 0 0,-1-1 0 0 0,-1 0 0 0 0,0 0 1 0 0,2-4 408 0 0,8-19-1434 0 0</inkml:trace>
  <inkml:trace contextRef="#ctx0" brushRef="#br0" timeOffset="144469.846">19707 1876 1204 0 0,'-31'154'3559'0'0,"22"-103"-1994"0"0,8-39 366 0 0,7-36-1004 0 0,83-259 790 0 0,-85 275-1711 0 0,-4 7-3 0 0,0 0-1 0 0,1 0 1 0 0,-1 0 0 0 0,0 0-1 0 0,1 0 1 0 0,-1 0-1 0 0,1 0 1 0 0,-1 1 0 0 0,1-1-1 0 0,-1 0 1 0 0,1 0 0 0 0,-1 1-1 0 0,1-1 1 0 0,0 0 0 0 0,0 1-1 0 0,-1-1 1 0 0,1 0-1 0 0,0 1 1 0 0,0-1 0 0 0,0 1-1 0 0,-1-1 1 0 0,1 1 0 0 0,0 0-1 0 0,0-1 1 0 0,0 1 0 0 0,0 0-1 0 0,0 0 1 0 0,0 0-1 0 0,0-1 1 0 0,0 1 0 0 0,0 0-1 0 0,0 0 1 0 0,0 0 0 0 0,0 1-1 0 0,0-1 1 0 0,0 0 0 0 0,0 0-1 0 0,-1 0 1 0 0,1 1-1 0 0,0-1 1 0 0,0 0 0 0 0,0 1-1 0 0,0-1 1 0 0,0 1 0 0 0,0 0-3 0 0,54 24-312 0 0,-2 2 1 0 0,-1 3-1 0 0,-1 2 1 0 0,-1 2-1 0 0,17 18 312 0 0,14 7-3371 0 0,-44-25 854 0 0,-25-19 1023 0 0</inkml:trace>
  <inkml:trace contextRef="#ctx0" brushRef="#br0" timeOffset="150430.904">20872 2514 964 0 0,'0'0'523'0'0,"0"0"-122"0"0,0 0-24 0 0,0 0 112 0 0,0 0-64 0 0,0 0 2 0 0,0 0-5 0 0,0 0-74 0 0,0 0-57 0 0,0 0 21 0 0,-6-2-28 0 0,-12 0-119 0 0,-3 0 1398 0 0,32-2 490 0 0,295-59-744 0 0,-55 10-927 0 0,-66 13-368 0 0,-184 39-157 0 0,-12 5-1681 0 0,-114 34-3938 0 0,97-30 4490 0 0</inkml:trace>
  <inkml:trace contextRef="#ctx0" brushRef="#br0" timeOffset="150680.357">21051 2626 988 0 0,'-2'6'741'0'0,"16"6"4205"0"0,-6-11-4965 0 0,230-18 1670 0 0,-139 3-2410 0 0,-31 11-4199 0 0,-59 3 3692 0 0</inkml:trace>
  <inkml:trace contextRef="#ctx0" brushRef="#br0" timeOffset="154280.935">23802 1891 1452 0 0,'-17'26'2426'0'0,"-9"6"-2193"0"0,1 1-1 0 0,2 0 0 0 0,2 2 1 0 0,1 1-1 0 0,1 0 0 0 0,3 1 1 0 0,0 1-1 0 0,3 1 1 0 0,1 0-1 0 0,2 1 0 0 0,1 0 1 0 0,3 0-1 0 0,1 1 0 0 0,1 27-232 0 0,3-55-77 0 0,1-1 0 0 0,1 0 0 0 0,0 1-1 0 0,0-1 1 0 0,1 0 0 0 0,1 0 0 0 0,0 0-1 0 0,1 0 1 0 0,0-1 0 0 0,1 1 0 0 0,0-1 0 0 0,1 0-1 0 0,0 0 1 0 0,0-1 0 0 0,1 0 0 0 0,1 0-1 0 0,0 0 1 0 0,0-1 0 0 0,1 0 0 0 0,0-1 0 0 0,0 0-1 0 0,1 0 1 0 0,0-1 0 0 0,0-1 0 0 0,1 1-1 0 0,0-2 1 0 0,0 1 0 0 0,1-2 0 0 0,-1 1-1 0 0,10 1 78 0 0,16-2-1269 0 0,-15-4-44 0 0</inkml:trace>
  <inkml:trace contextRef="#ctx0" brushRef="#br0" timeOffset="154731.563">24371 2076 1976 0 0,'-114'158'5243'0'0,"97"-120"-5273"0"0,1 0 0 0 0,2 0 0 0 0,2 2 1 0 0,1-1-1 0 0,3 1 0 0 0,-3 30 30 0 0,0-58-3904 0 0,11-12 2688 0 0</inkml:trace>
  <inkml:trace contextRef="#ctx0" brushRef="#br0" timeOffset="154981.44">23953 2161 1172 0 0,'-1'-13'2728'0'0,"1"13"-2625"0"0,1 1-1 0 0,-1-1 1 0 0,0 0-1 0 0,1 1 1 0 0,-1-1-1 0 0,1 0 1 0 0,-1 0-1 0 0,1 0 1 0 0,-1 1 0 0 0,1-1-1 0 0,-1 0 1 0 0,1 0-1 0 0,-1 0 1 0 0,1 0-1 0 0,-1 0 1 0 0,1 0-1 0 0,0 0 1 0 0,-1 0-1 0 0,1 0 1 0 0,-1 0-1 0 0,1-1 1 0 0,-1 1-1 0 0,1 0 1 0 0,-1 0-1 0 0,1 0 1 0 0,-1-1-1 0 0,0 1 1 0 0,1 0 0 0 0,-1 0-1 0 0,1-1 1 0 0,-1 1-1 0 0,1 0 1 0 0,-1-1-1 0 0,0 1 1 0 0,1 0-1 0 0,-1-1 1 0 0,0 1-1 0 0,1-1 1 0 0,-1 1-1 0 0,0-1 1 0 0,0 1-1 0 0,1-1 1 0 0,-1 1-1 0 0,0-1 1 0 0,0 1-1 0 0,0-1 1 0 0,0 1 0 0 0,0-1-1 0 0,0 1 1 0 0,0-1-1 0 0,0 1 1 0 0,0-1-1 0 0,0 1 1 0 0,0-1-1 0 0,0 1 1 0 0,0-1-1 0 0,0 1 1 0 0,0-1-1 0 0,0 1 1 0 0,-1-1-1 0 0,1 1 1 0 0,0-1-1 0 0,0 1 1 0 0,-1-1-1 0 0,1 1 1 0 0,0-1-103 0 0,334 193 163 0 0,-291-124-4966 0 0,-63-39 1824 0 0,2-13 1495 0 0</inkml:trace>
  <inkml:trace contextRef="#ctx0" brushRef="#br0" timeOffset="155243.25">23995 2704 1316 0 0,'37'45'5018'0'0,"71"-35"-3850"0"0,-93-10-750 0 0,188-32-188 0 0,-61-8-4786 0 0,-111 27 3134 0 0</inkml:trace>
  <inkml:trace contextRef="#ctx0" brushRef="#br0" timeOffset="155584.751">24804 1872 1172 0 0,'58'-2'3583'0'0,"62"87"-1905"0"0,-99-64-1487 0 0,-1 2 1 0 0,-1 0 0 0 0,-1 1 0 0 0,-1 1 0 0 0,-1 0 0 0 0,-1 2-1 0 0,-1-1 1 0 0,-2 2 0 0 0,-1 0 0 0 0,-1 0 0 0 0,-1 1 0 0 0,-2 0-1 0 0,0 1 1 0 0,-2-1 0 0 0,-2 1 0 0 0,-1 0 0 0 0,-1 0 0 0 0,-1 0-1 0 0,-2 0 1 0 0,-1 0 0 0 0,-1 0 0 0 0,-6 20-192 0 0,1-18-29 0 0,-2-1-1 0 0,-2 0 1 0 0,0-1-1 0 0,-2 0 1 0 0,-1-1 0 0 0,-14 17 29 0 0,-79 73-3422 0 0,31-84-710 0 0,74-34 2861 0 0</inkml:trace>
  <inkml:trace contextRef="#ctx0" brushRef="#br0" timeOffset="153490.918">22685 2146 1184 0 0,'-16'-17'4431'0'0,"13"17"-4092"0"0,3 0 10 0 0,0 0-34 0 0,0 0-52 0 0,0 0 45 0 0,0 0 22 0 0,0 0-90 0 0,0 0-4 0 0,0 0 6 0 0,0 0-3 0 0,0 0-54 0 0,0 0 9 0 0,-1-1-174 0 0,0 1-1 0 0,0-1 1 0 0,0 1-1 0 0,0-1 0 0 0,0 1 1 0 0,0 0-1 0 0,0-1 1 0 0,0 1-1 0 0,0 0 0 0 0,0 0 1 0 0,0 0-1 0 0,0 0 1 0 0,0 0-1 0 0,0 0 0 0 0,-1 0 1 0 0,1 0-1 0 0,0 0 1 0 0,0 0-1 0 0,0 1 0 0 0,0-1 1 0 0,0 0-1 0 0,0 1 1 0 0,0-1-1 0 0,0 1 0 0 0,1-1 1 0 0,-1 1-1 0 0,0-1 0 0 0,0 1 1 0 0,0 0-1 0 0,0 0 1 0 0,1-1-1 0 0,-1 1 0 0 0,0 0 1 0 0,1 0-1 0 0,-1 0 1 0 0,0-1-1 0 0,1 1 0 0 0,-1 0 1 0 0,1 0-1 0 0,-1 0 1 0 0,1 0-1 0 0,0 0 0 0 0,0 0 1 0 0,-1 0-1 0 0,1 0 1 0 0,0 0-1 0 0,0 0 0 0 0,0 1 1 0 0,0-1-1 0 0,0 0 1 0 0,0 0-1 0 0,0 0 0 0 0,0 0 1 0 0,1 0-1 0 0,-1 0 0 0 0,0 0 1 0 0,0 0-1 0 0,1 1-19 0 0,-19 334 0 0 0,49-138 27 0 0,-29-177-18 0 0,2-1 0 0 0,0 1 0 0 0,2-1 0 0 0,0 0 0 0 0,1 0 0 0 0,1-1 0 0 0,1 1 0 0 0,0-2 0 0 0,2 0 0 0 0,0 0 1 0 0,1 0-1 0 0,5 4-9 0 0,-10-16 32 0 0,-1-1 0 0 0,1 0 0 0 0,0 0 0 0 0,0-1 0 0 0,0 0 0 0 0,1 0 0 0 0,0-1 1 0 0,-1 0-1 0 0,1 0 0 0 0,0 0 0 0 0,1-1 0 0 0,-1-1 0 0 0,0 1 0 0 0,0-1 0 0 0,1-1 1 0 0,-1 1-1 0 0,1-2 0 0 0,-1 1 0 0 0,0-1 0 0 0,1 0 0 0 0,-1-1 0 0 0,0 0 1 0 0,0 0-1 0 0,0-1 0 0 0,0 0 0 0 0,0 0 0 0 0,6-4-32 0 0,5-2 30 0 0,0-1-1 0 0,0-1 1 0 0,-1 0 0 0 0,0-1-1 0 0,-1-1 1 0 0,0-1 0 0 0,-1-1-1 0 0,-1 0 1 0 0,0-1 0 0 0,5-8-30 0 0,-8 4 13 0 0,-1 0 0 0 0,-1-1 0 0 0,-1 0 0 0 0,-1-1 0 0 0,0 1 0 0 0,-2-2 0 0 0,-1 1 1 0 0,0 0-1 0 0,-2-1 0 0 0,0 0 0 0 0,-2 0 0 0 0,-1 0 0 0 0,0 0 0 0 0,-2 0 0 0 0,-1 0 0 0 0,0 0 1 0 0,-2 1-1 0 0,0 0 0 0 0,-2 0 0 0 0,0 0 0 0 0,-2 0 0 0 0,0 1 0 0 0,-1 1 0 0 0,-9-13-13 0 0,9 20-25 0 0,-1 1-1 0 0,0 0 0 0 0,0 1 0 0 0,-1 0 1 0 0,0 1-1 0 0,-1 0 0 0 0,0 1 1 0 0,-1 0-1 0 0,0 1 0 0 0,0 1 0 0 0,-1 0 1 0 0,0 1-1 0 0,0 1 0 0 0,-1 0 0 0 0,1 1 1 0 0,-1 0-1 0 0,0 2 0 0 0,0 0 1 0 0,0 0-1 0 0,0 2 0 0 0,0 0 0 0 0,-13 2 26 0 0,21-2-12 0 0,0 1-1 0 0,0 1 0 0 0,0-1 1 0 0,1 1-1 0 0,-1 0 1 0 0,0 1-1 0 0,1 0 0 0 0,-1 0 1 0 0,1 1-1 0 0,0 0 0 0 0,0 0 1 0 0,1 1-1 0 0,-1-1 1 0 0,1 1-1 0 0,0 1 0 0 0,0-1 1 0 0,1 1-1 0 0,-1 0 0 0 0,1 1 1 0 0,1-1-1 0 0,-1 1 0 0 0,1 0 1 0 0,0 0-1 0 0,1 0 1 0 0,-1 0-1 0 0,2 1 0 0 0,-1-1 1 0 0,1 1-1 0 0,0 0 0 0 0,0 0 1 0 0,1 0-1 0 0,0 0 1 0 0,1 0-1 0 0,0 0 0 0 0,0 1 13 0 0,3 1 10 0 0,1 0 1 0 0,-1-1-1 0 0,2 1 0 0 0,0-1 0 0 0,0 0 0 0 0,0 0 0 0 0,1-1 0 0 0,0 1 1 0 0,1-1-1 0 0,0-1 0 0 0,0 1 0 0 0,1-1 0 0 0,0-1 0 0 0,0 1 0 0 0,0-1 1 0 0,1-1-1 0 0,0 1 0 0 0,0-2 0 0 0,0 1 0 0 0,1-1 0 0 0,0 0 0 0 0,0-1 1 0 0,7 1-11 0 0,247 27-3702 0 0,-255-31 3427 0 0,0 0 0 0 0,0-1-1 0 0,0 1 1 0 0,0-2 0 0 0,0 1 0 0 0,-1-1 0 0 0,1 0 0 0 0,-1-1-1 0 0,1 0 1 0 0,-1-1 0 0 0,0 1 0 0 0,0-2 0 0 0,0 1-1 0 0,-1-1 1 0 0,0 0 275 0 0,17-10-1290 0 0</inkml:trace>
  <inkml:trace contextRef="#ctx0" brushRef="#br0" timeOffset="153985.411">22699 1857 848 0 0,'-45'54'3517'0'0,"43"-50"-3314"0"0,-36 61 2441 0 0,50-91-2280 0 0,0 0-1 0 0,2 0 1 0 0,0 2 0 0 0,2 0-1 0 0,1 0 1 0 0,1 1 0 0 0,0 2 0 0 0,6-4-364 0 0,-22 25-1 0 0,1 0 1 0 0,0 1-1 0 0,0-1 1 0 0,-1 1-1 0 0,1-1 1 0 0,-1 1-1 0 0,1 0 1 0 0,0 0-1 0 0,-1 0 1 0 0,1 0-1 0 0,-1 1 1 0 0,0-1-1 0 0,1 0 0 0 0,-1 1 1 0 0,0 0-1 0 0,0 0 1 0 0,0 0-1 0 0,0 0 1 0 0,0 0-1 0 0,-1 0 1 0 0,1 0-1 0 0,-1 0 1 0 0,1 1-1 0 0,-1-1 1 0 0,0 0-1 0 0,0 1 1 0 0,0-1-1 0 0,1 2 1 0 0,8 10-103 0 0,-7-10 93 0 0,94 99-1914 0 0,21-27-3567 0 0,-89-67 4096 0 0</inkml:trace>
  <inkml:trace contextRef="#ctx0" brushRef="#br0" timeOffset="159682.881">25809 2416 1008 0 0,'0'0'781'0'0,"0"0"-30"0"0,0 0-106 0 0,0 0-98 0 0,0 0-34 0 0,0 0-52 0 0,0 0-58 0 0,0 0-100 0 0,0 0-12 0 0,0 0 40 0 0,-2-1 1419 0 0,9-3 800 0 0,-25-3-3174 0 0,22 0-4924 0 0,3 3 4094 0 0,7-7 18 0 0</inkml:trace>
  <inkml:trace contextRef="#ctx0" brushRef="#br0" timeOffset="160304.982">27007 2162 1120 0 0,'4'-34'4152'0'0,"-5"48"-2846"0"0,-9 201-862 0 0,26-31-27 0 0,2 86-695 0 0,-18-267 100 0 0,0 0 0 0 0,0 0 0 0 0,0 0 0 0 0,-1 0 0 0 0,1 0 0 0 0,-1 0 0 0 0,0 0 0 0 0,0 0 0 0 0,0 0 1 0 0,0-1-1 0 0,0 1 0 0 0,-1 0 0 0 0,1-1 0 0 0,-1 1 0 0 0,1-1 0 0 0,-1 1 0 0 0,0-1 0 0 0,0 0 0 0 0,0 0 0 0 0,-1 0 0 0 0,1 0 1 0 0,0 0-1 0 0,-1 0 0 0 0,1 0 0 0 0,-1-1 0 0 0,0 1 178 0 0,-11-1-1319 0 0</inkml:trace>
  <inkml:trace contextRef="#ctx0" brushRef="#br0" timeOffset="161673.256">26410 2249 1588 0 0,'6'-4'3289'0'0,"68"-11"-2452"0"0,679-57 882 0 0,-749 72-1642 0 0,0 0 0 0 0,-1 0 0 0 0,1 0 0 0 0,0-1 0 0 0,-1 1 1 0 0,1-1-1 0 0,0 0 0 0 0,-1 0 0 0 0,1 0 0 0 0,-1-1 0 0 0,1 1 0 0 0,-1-1 0 0 0,0 1 1 0 0,1-1-1 0 0,-1 0 0 0 0,0-1 0 0 0,0 1 0 0 0,-1 0 0 0 0,1-1 0 0 0,0 0 1 0 0,-1 1-1 0 0,1-1 0 0 0,1-3-77 0 0,-4 6 16 0 0,1-1 1 0 0,0 1-1 0 0,0 0 0 0 0,-1-1 1 0 0,1 1-1 0 0,0 0 0 0 0,0 0 1 0 0,-1 0-1 0 0,1-1 0 0 0,0 1 1 0 0,0 0-1 0 0,0 0 0 0 0,0 0 1 0 0,-1 0-1 0 0,1 1 0 0 0,0-1 1 0 0,0 0-1 0 0,0 0 0 0 0,0 0 1 0 0,-1 1-1 0 0,1-1 0 0 0,0 0 1 0 0,0 1-1 0 0,-1-1 0 0 0,1 0 1 0 0,0 1-1 0 0,-1-1 0 0 0,1 1 1 0 0,0 0-1 0 0,-1-1 0 0 0,1 1 1 0 0,-1-1-1 0 0,1 1 0 0 0,-1 0 1 0 0,1-1-1 0 0,-1 1 0 0 0,1 0 1 0 0,-1 0-1 0 0,0-1 0 0 0,0 1 1 0 0,1 0-1 0 0,-1 0 0 0 0,0 0 1 0 0,0-1-1 0 0,0 1 0 0 0,0 0 1 0 0,1 0-1 0 0,-1 0 0 0 0,0-1 1 0 0,-1 1-1 0 0,1 0 0 0 0,0 0 1 0 0,0 0-1 0 0,0 0 0 0 0,0-1 1 0 0,-1 1-1 0 0,1 0 0 0 0,0 0 1 0 0,-1-1-1 0 0,1 1 0 0 0,-1 0 1 0 0,1 0-1 0 0,-1-1 0 0 0,1 1-16 0 0,7 78-181 0 0,-6-76 204 0 0,31 420-109 0 0,-31-420 94 0 0,0 0 1 0 0,0 0 0 0 0,-1 0-1 0 0,0 0 1 0 0,1 0-1 0 0,-1 0 1 0 0,0 0 0 0 0,-1 0-1 0 0,1 0 1 0 0,0 0 0 0 0,-1 0-1 0 0,0 0 1 0 0,0 0 0 0 0,0 0-1 0 0,0 0 1 0 0,0 0 0 0 0,0 0-1 0 0,-1-1 1 0 0,1 1-1 0 0,-1-1 1 0 0,0 1 0 0 0,0-1-1 0 0,0 1 1 0 0,0-1 0 0 0,0 0-1 0 0,-1 0 1 0 0,1 0 0 0 0,-1 0-9 0 0,-5-38-224 0 0,19-1 184 0 0,2 0 1 0 0,2 1-1 0 0,1 0 0 0 0,2 1 0 0 0,2 1 0 0 0,0 1 0 0 0,3 1 1 0 0,20-23 39 0 0,13-17-305 0 0,-48 77 204 0 0,24 114 35 0 0,-31-106 58 0 0,0 0 0 0 0,0 0 1 0 0,1 0-1 0 0,1-1 0 0 0,0 1 0 0 0,1-1 1 0 0,1 1-1 0 0,0-1 0 0 0,0 0 0 0 0,1-1 1 0 0,1 1-1 0 0,0-1 0 0 0,0 0 0 0 0,1-1 1 0 0,0 0-1 0 0,1 0 0 0 0,0-1 0 0 0,1 0 1 0 0,0-1-1 0 0,0 0 0 0 0,1 0 1 0 0,0-1 7 0 0,-5-4-15 0 0,1-1 1 0 0,-1 0-1 0 0,1 0 1 0 0,-1-1 0 0 0,1 0-1 0 0,0 0 1 0 0,0-1 0 0 0,-1 1-1 0 0,1-1 1 0 0,0-1 0 0 0,0 1-1 0 0,-1-1 1 0 0,1-1 0 0 0,0 1-1 0 0,-1-1 1 0 0,1 0 0 0 0,-1 0-1 0 0,0-1 1 0 0,0 0 0 0 0,0 0-1 0 0,0-1 1 0 0,0 1-1 0 0,0-1 1 0 0,-1-1 0 0 0,0 1-1 0 0,0-1 1 0 0,0 1 0 0 0,-1-1-1 0 0,1-1 1 0 0,-1 1 0 0 0,0-1-1 0 0,-1 0 1 0 0,3-5 14 0 0,6-10-76 0 0,-1-1 0 0 0,-1 0 0 0 0,-2-1 0 0 0,0 0 0 0 0,-1-1 0 0 0,-1 0-1 0 0,-1 0 1 0 0,0-19 76 0 0,-18-40 86 0 0,5 62 70 0 0,8 21-150 0 0,-1 0 1 0 0,1 1-1 0 0,0-1 0 0 0,-1 0 0 0 0,1 1 0 0 0,0-1 1 0 0,-1 0-1 0 0,1 0 0 0 0,0 1 0 0 0,-1-1 0 0 0,1 0 1 0 0,-1 0-1 0 0,1 0 0 0 0,-1 1 0 0 0,1-1 1 0 0,0 0-1 0 0,-1 0 0 0 0,1 0 0 0 0,-1 0 0 0 0,1 0 1 0 0,-1 0-1 0 0,1 0 0 0 0,-1 0 0 0 0,1 0 1 0 0,0 0-1 0 0,-1 0 0 0 0,1 0 0 0 0,-1 0 0 0 0,1-1 1 0 0,-1 1-1 0 0,1 0 0 0 0,0 0 0 0 0,-1 0 0 0 0,1-1 1 0 0,-1 1-1 0 0,1 0 0 0 0,0 0 0 0 0,-1-1 1 0 0,1 1-1 0 0,0 0 0 0 0,-1-1 0 0 0,1 1 0 0 0,0 0 1 0 0,0-1-1 0 0,-1 1-6 0 0,-14 169 62 0 0,15-159-26 0 0,1-1 0 0 0,0 0-1 0 0,1 0 1 0 0,0 0-1 0 0,1 0 1 0 0,0 0 0 0 0,0 0-1 0 0,1 0 1 0 0,0-1-1 0 0,0 0 1 0 0,1 1 0 0 0,0-2-1 0 0,1 1 1 0 0,-1-1-1 0 0,1 0 1 0 0,1 0-1 0 0,0 0 1 0 0,-1-1 0 0 0,2 0-1 0 0,-1 0 1 0 0,3 0-36 0 0,-3-7-4 0 0,0 0-1 0 0,0 0 1 0 0,0-1 0 0 0,0 0-1 0 0,-1-1 1 0 0,1 1 0 0 0,0-1-1 0 0,-1-1 1 0 0,0 1 0 0 0,0-1-1 0 0,0 0 1 0 0,0 0 0 0 0,-1-1-1 0 0,1 0 1 0 0,-1 0 0 0 0,0 0-1 0 0,-1 0 1 0 0,1-1 0 0 0,-1 0-1 0 0,0 0 1 0 0,0 0 0 0 0,-1 0-1 0 0,0-1 1 0 0,0 1 0 0 0,-1-1-1 0 0,1 0 1 0 0,-2 0 0 0 0,1 0 0 0 0,0-4 4 0 0,0 5-11 0 0,9-23-64 0 0,-2-2 0 0 0,0 1-1 0 0,-2-1 1 0 0,-2 0 0 0 0,-1 0-1 0 0,1-25 76 0 0,-5 56 4 0 0,1-1-1 0 0,-1 0 0 0 0,0 0 0 0 0,1 0 0 0 0,-1 0 1 0 0,0 0-1 0 0,1 0 0 0 0,-1 0 0 0 0,0 1 0 0 0,0-1 1 0 0,0 0-1 0 0,0 0 0 0 0,0 0 0 0 0,0 0 0 0 0,0 0 1 0 0,0 0-1 0 0,0 0 0 0 0,0 0 0 0 0,0 0 0 0 0,-1 0 1 0 0,1 0-1 0 0,0 0 0 0 0,-1 0 0 0 0,1 0 0 0 0,-1 1 1 0 0,1-1-1 0 0,-1 0 0 0 0,1 0 0 0 0,-1 0 0 0 0,0 1 1 0 0,1-1-1 0 0,-1 0 0 0 0,0 1 0 0 0,0-1 0 0 0,1 1 1 0 0,-1-1-1 0 0,0 1 0 0 0,0-1 0 0 0,0 1 0 0 0,0-1 1 0 0,0 1-1 0 0,1 0 0 0 0,-1-1 0 0 0,0 1 0 0 0,0 0 0 0 0,0 0 1 0 0,0 0-1 0 0,0 0 0 0 0,0 0 0 0 0,0 0 0 0 0,0 0 1 0 0,0 0-1 0 0,0 0 0 0 0,0 0 0 0 0,0 1 0 0 0,0-1 1 0 0,0 0-1 0 0,0 1 0 0 0,0-1 0 0 0,1 0 0 0 0,-1 1 1 0 0,0-1-1 0 0,0 1-3 0 0,-12 103-75 0 0,31 6 200 0 0,20 14-152 0 0,-27-122-5319 0 0,-10-4 3876 0 0</inkml:trace>
  <inkml:trace contextRef="#ctx0" brushRef="#br0" timeOffset="162060.634">28330 2539 1508 0 0,'22'-19'3331'0'0,"-9"3"-3151"0"0,-1 1 0 0 0,-1-2-1 0 0,0 0 1 0 0,-1 0 0 0 0,-1-1 0 0 0,-1 0-1 0 0,0 0 1 0 0,-1-1 0 0 0,-1 0-1 0 0,-1 0 1 0 0,-1-1 0 0 0,2-18-180 0 0,-24-10-168 0 0,55 63-76 0 0,-27-10 316 0 0,1 1 0 0 0,-1 0 1 0 0,-1 1-1 0 0,1 0 0 0 0,-1 1 0 0 0,0 0 0 0 0,-1 0 1 0 0,0 1-1 0 0,0 0 0 0 0,-1 0 0 0 0,0 1 1 0 0,0 0-1 0 0,-1 0 0 0 0,-1 1 0 0 0,0-1 0 0 0,0 1 1 0 0,-1 0-1 0 0,0 1 0 0 0,-1-1 0 0 0,-1 1 1 0 0,0-1-1 0 0,0 3-72 0 0,-4-5-1 0 0,0 0 0 0 0,0 1-1 0 0,-1-1 1 0 0,-1 0 0 0 0,0 0 0 0 0,0-1 0 0 0,0 1 0 0 0,-1-1 0 0 0,-1 0 0 0 0,1 0 0 0 0,-1 0 0 0 0,-1-1 0 0 0,1 0-1 0 0,-1 0 1 0 0,0-1 0 0 0,-1 0 0 0 0,0 0 0 0 0,0-1 0 0 0,-5 3 1 0 0,-106 46-4256 0 0,93-50 2893 0 0,12-3 154 0 0</inkml:trace>
  <inkml:trace contextRef="#ctx0" brushRef="#br0" timeOffset="164932.119">3509 4638 1280 0 0,'-23'-55'5961'0'0,"17"93"-5093"0"0,8 30-515 0 0,3-1 0 0 0,3 0 0 0 0,3 0 0 0 0,2-1-1 0 0,4-1 1 0 0,9 20-353 0 0,-18-52 215 0 0,-2-13 199 0 0,-4-47-430 0 0,0 2-45 0 0,1 1 0 0 0,1 0 0 0 0,1 0 0 0 0,2 1 0 0 0,0-1 0 0 0,1 1 0 0 0,1 1 0 0 0,2 0 0 0 0,0 0 0 0 0,1 1 0 0 0,1 0 0 0 0,1 1 0 0 0,1 1 0 0 0,0 0 0 0 0,2 1 0 0 0,0 0 0 0 0,1 1 61 0 0,-16 15-9 0 0,0 0-1 0 0,0 0 0 0 0,0 0 1 0 0,0 0-1 0 0,1 0 0 0 0,-1 0 1 0 0,1 1-1 0 0,-1-1 0 0 0,1 1 0 0 0,-1-1 1 0 0,1 1-1 0 0,0 0 0 0 0,0 0 1 0 0,-1 0-1 0 0,1 0 0 0 0,0 1 1 0 0,0-1-1 0 0,0 1 0 0 0,0 0 1 0 0,0 0-1 0 0,0 0 0 0 0,0 0 1 0 0,0 0-1 0 0,0 1 0 0 0,-1-1 1 0 0,1 1-1 0 0,0 0 0 0 0,0 0 1 0 0,0 0-1 0 0,-1 0 0 0 0,1 0 1 0 0,0 1-1 0 0,-1-1 0 0 0,1 1 1 0 0,-1 0-1 0 0,0-1 0 0 0,1 1 1 0 0,-1 0-1 0 0,0 0 0 0 0,0 1 1 0 0,0-1-1 0 0,-1 0 0 0 0,1 1 1 0 0,0-1-1 0 0,-1 1 0 0 0,0-1 1 0 0,0 1-1 0 0,1 0 0 0 0,-1 0 1 0 0,-1 0-1 0 0,2 2 10 0 0,19 115-84 0 0,-21-105 61 0 0,2 1 1 0 0,-1-1-1 0 0,2 0 1 0 0,0 0-1 0 0,1 0 1 0 0,0 0-1 0 0,1 0 1 0 0,1-1-1 0 0,1 0 1 0 0,0 0-1 0 0,3 5 23 0 0,-6-15-72 0 0,-1 0 0 0 0,1 0 0 0 0,0-1-1 0 0,0 1 1 0 0,0-1 0 0 0,0 0-1 0 0,1 0 1 0 0,-1 0 0 0 0,1-1 0 0 0,0 0-1 0 0,-1 0 1 0 0,1 0 0 0 0,0 0-1 0 0,0-1 1 0 0,1 0 0 0 0,-1 0 0 0 0,0 0-1 0 0,0 0 1 0 0,0-1 0 0 0,1 0-1 0 0,-1 0 1 0 0,0-1 0 0 0,0 1 0 0 0,1-1-1 0 0,-1 0 1 0 0,0-1 0 0 0,0 1-1 0 0,0-1 1 0 0,2-1 72 0 0,133-81-3756 0 0,-116 62 2787 0 0</inkml:trace>
  <inkml:trace contextRef="#ctx0" brushRef="#br0" timeOffset="165353.406">4485 4764 1496 0 0,'-8'-9'418'0'0,"-40"-19"2004"0"0,37 27-2308 0 0,1 0 0 0 0,-1 1 0 0 0,1 0 0 0 0,-1 1-1 0 0,1 0 1 0 0,0 0 0 0 0,-1 1 0 0 0,1 0 0 0 0,0 1-1 0 0,0 1 1 0 0,0-1 0 0 0,1 1 0 0 0,-1 1-114 0 0,0-1 58 0 0,1 1 0 0 0,-1 0 0 0 0,1 1 0 0 0,1 0 0 0 0,-1 0 0 0 0,1 1 0 0 0,0 0 0 0 0,1 0 0 0 0,-1 1 0 0 0,1 0 0 0 0,1 0 0 0 0,0 1 0 0 0,0-1 0 0 0,1 1 0 0 0,0 1 0 0 0,0-1 0 0 0,1 1 0 0 0,0 0 0 0 0,1 0 1 0 0,0 0-1 0 0,0 0 0 0 0,1 1 0 0 0,1-1 0 0 0,0 1 0 0 0,0 7-58 0 0,1-14 27 0 0,0 1 0 0 0,1-1 1 0 0,-1 0-1 0 0,1 1 0 0 0,0-1 1 0 0,1 0-1 0 0,-1 0 0 0 0,1 0 1 0 0,-1 0-1 0 0,1 0 0 0 0,0 0 1 0 0,1 0-1 0 0,-1 0 0 0 0,1-1 1 0 0,-1 1-1 0 0,1-1 0 0 0,0 0 1 0 0,0 0-1 0 0,1 0 0 0 0,-1 0 1 0 0,1-1-1 0 0,-1 1 0 0 0,1-1 1 0 0,0 0-1 0 0,0 0 0 0 0,0 0 1 0 0,0-1-1 0 0,0 1 0 0 0,0-1 1 0 0,1 0-1 0 0,3 1-27 0 0,0-5 7 0 0,0 0 0 0 0,0-1 0 0 0,0 1 0 0 0,0-1 0 0 0,-1-1 0 0 0,0 0 0 0 0,1 0 0 0 0,-2 0 0 0 0,1-1 0 0 0,-1 0 0 0 0,0 0 0 0 0,0 0 0 0 0,0-1-1 0 0,-1 0 1 0 0,0 0 0 0 0,-1-1 0 0 0,1 1 0 0 0,-1-1 0 0 0,-1 0 0 0 0,1 0 0 0 0,-2 0 0 0 0,1 0 0 0 0,-1-1 0 0 0,0 1 0 0 0,-1-1 0 0 0,0 0 0 0 0,0 1 0 0 0,-1-1 0 0 0,0 0 0 0 0,0 0-7 0 0,1-38 564 0 0,-1 46-573 0 0,0 1 33 0 0,25-6-46 0 0,89 68-1260 0 0,-53-27-2227 0 0,-49-29 2246 0 0,-2-2 17 0 0</inkml:trace>
  <inkml:trace contextRef="#ctx0" brushRef="#br0" timeOffset="165992.911">4639 4676 916 0 0,'14'14'2950'0'0,"-3"25"-2666"0"0,-10-35-100 0 0,90 314 1760 0 0,-39-222-901 0 0,-48-97-1012 0 0,-1 1 0 0 0,0-1-1 0 0,0 0 1 0 0,1-1 0 0 0,-1 1-1 0 0,0 0 1 0 0,0-1 0 0 0,0 0 0 0 0,0 0-1 0 0,-1 0 1 0 0,1 0 0 0 0,0 0-1 0 0,-1 0 1 0 0,0-1 0 0 0,1 1-1 0 0,-1-1 1 0 0,0 0 0 0 0,0 0 0 0 0,0 0-1 0 0,-1 1 1 0 0,1-2 0 0 0,0-1-31 0 0,1 1 30 0 0,109-268 132 0 0,-83 198 5 0 0,-28 74-195 0 0,-1 0-21 0 0,25 35 66 0 0,-20-25-20 0 0,2 1 1 0 0,0-1-1 0 0,0 0 0 0 0,1-1 0 0 0,0 0 1 0 0,0 0-1 0 0,1-1 0 0 0,0 0 0 0 0,1 0 1 0 0,0-1-1 0 0,0 0 0 0 0,0-1 1 0 0,1 0-1 0 0,0-1 0 0 0,0 0 0 0 0,1 0 1 0 0,-1-2-1 0 0,1 1 0 0 0,0-1 0 0 0,7 0 3 0 0,1-3-63 0 0,0-1-1 0 0,0-1 1 0 0,0 0-1 0 0,0-2 0 0 0,-1 0 1 0 0,1-2-1 0 0,-1 0 1 0 0,0-1-1 0 0,0 0 0 0 0,-1-2 1 0 0,0 0-1 0 0,-1-1 1 0 0,6-5 63 0 0,-19 12-65 0 0,-1-1 0 0 0,0 1 1 0 0,1-1-1 0 0,-1 0 1 0 0,0 0-1 0 0,-1 0 0 0 0,1 0 1 0 0,-1 0-1 0 0,0 0 0 0 0,0-1 1 0 0,0 1-1 0 0,0-1 0 0 0,-1 0 1 0 0,0 1-1 0 0,0-1 1 0 0,0 0-1 0 0,-1 0 0 0 0,1-3 65 0 0,-36-34-691 0 0,26 37 744 0 0,0 1 0 0 0,0 0 0 0 0,0 0 0 0 0,-1 0 0 0 0,1 2 0 0 0,-1-1 0 0 0,0 1-1 0 0,0 0 1 0 0,0 1 0 0 0,0 0 0 0 0,0 1 0 0 0,-1 0 0 0 0,1 0 0 0 0,0 1 0 0 0,0 1 0 0 0,0 0 0 0 0,0 0 0 0 0,1 1 0 0 0,-1 0 0 0 0,0 0 0 0 0,1 1 0 0 0,0 1 0 0 0,0 0 0 0 0,0 0 0 0 0,1 0 0 0 0,-8 7-53 0 0,13-9 20 0 0,1-1 1 0 0,-1 1-1 0 0,1 0 1 0 0,-1 0 0 0 0,1 0-1 0 0,0 1 1 0 0,0-1-1 0 0,1 0 1 0 0,-1 1 0 0 0,1 0-1 0 0,-1-1 1 0 0,1 1-1 0 0,0 0 1 0 0,0-1-1 0 0,1 1 1 0 0,-1 0 0 0 0,1 0-1 0 0,0 0 1 0 0,0 0-1 0 0,0-1 1 0 0,1 1 0 0 0,-1 0-1 0 0,1 0 1 0 0,0 0-1 0 0,0-1 1 0 0,0 1 0 0 0,0-1-1 0 0,1 1 1 0 0,0-1-1 0 0,-1 1 1 0 0,1-1-1 0 0,0 0 1 0 0,1 0 0 0 0,-1 1-1 0 0,1-2 1 0 0,1 3-21 0 0,111 92-639 0 0,55-17-4090 0 0,-139-66 3427 0 0</inkml:trace>
  <inkml:trace contextRef="#ctx0" brushRef="#br0" timeOffset="163877.467">906 4933 1240 0 0,'-18'-56'1368'0'0,"18"53"-1270"0"0,-1 0 0 0 0,1-1 0 0 0,0 1 0 0 0,0 0 0 0 0,0 0 0 0 0,1 0 0 0 0,-1-1 1 0 0,1 1-1 0 0,0 0 0 0 0,0 0 0 0 0,0 0 0 0 0,0 0 0 0 0,0 0 0 0 0,0 0 0 0 0,1 0 0 0 0,0 1 0 0 0,-1-1 0 0 0,1 0 0 0 0,0 1 0 0 0,1-1 0 0 0,-1 1 0 0 0,0 0 0 0 0,1 0 0 0 0,0-1-98 0 0,1 3 15 0 0,1 0-1 0 0,-1 0 0 0 0,1 0 1 0 0,0 0-1 0 0,-1 1 1 0 0,1 0-1 0 0,-1 0 0 0 0,1 0 1 0 0,-1 0-1 0 0,0 1 1 0 0,1-1-1 0 0,-1 1 1 0 0,0 0-1 0 0,0 1 0 0 0,0-1 1 0 0,0 1-1 0 0,-1 0 1 0 0,1 0-1 0 0,-1 0 1 0 0,1 0-1 0 0,-1 0 0 0 0,0 1 1 0 0,-1-1-1 0 0,1 1 1 0 0,0 0-1 0 0,-1 0 0 0 0,1 2-14 0 0,23 35 160 0 0,-1 1 0 0 0,-3 1 0 0 0,-1 2 0 0 0,-3 0 0 0 0,-1 1 0 0 0,-2 0 0 0 0,-2 2-160 0 0,-3-15 50 0 0,15 50 1065 0 0,-24-82-975 0 0,-1-1-44 0 0,0 0-2 0 0,1-4-17 0 0,59-265 52 0 0,-58 258-115 0 0,-1 11-14 0 0,-1 0 0 0 0,1 0 0 0 0,-1 0 0 0 0,1 0 0 0 0,-1 0-1 0 0,1 0 1 0 0,-1 1 0 0 0,1-1 0 0 0,-1 0 0 0 0,1 0 0 0 0,0-1 0 0 0,-1 1 0 0 0,1 0 0 0 0,-1 0 0 0 0,1 0 0 0 0,-1 0 0 0 0,1 0-1 0 0,-1-1 1 0 0,1 1 0 0 0,-1 0 0 0 0,0 0 0 0 0,1-1 0 0 0,-1 1 0 0 0,1 0 0 0 0,-1-1 0 0 0,1 1 0 0 0,-1 0 0 0 0,0-1 0 0 0,1 1 0 0 0,-1-1-1 0 0,0 1 1 0 0,0 0 0 0 0,1-1 0 0 0,-1 1 0 0 0,0-1 0 0 0,0 1 0 0 0,1-1 0 0 0,-1 1 0 0 0,0-1 0 0 0,0 1 0 0 0,0-1 0 0 0,0 1-1 0 0,0-1 1 0 0,0 1 0 0 0,0-1 0 0 0,0 1 0 0 0,0-1 0 0 0,0 0 0 0 0,0 1 0 0 0,0-1 0 0 0,0 1 0 0 0,-1-1 0 0 0,5 17-6 0 0,0 0 1 0 0,1-1-1 0 0,1 0 1 0 0,0 0-1 0 0,1 0 1 0 0,0-1-1 0 0,1 0 1 0 0,1-1-1 0 0,0 1 1 0 0,1-2-1 0 0,0 1 0 0 0,1-1 1 0 0,1-1-1 0 0,-1 0 1 0 0,2-1-1 0 0,0 0 1 0 0,0-1-1 0 0,0 0 1 0 0,1-1-1 0 0,1-1 1 0 0,0 0 5 0 0,11 1-3 0 0,0-2-1 0 0,1 0 1 0 0,0-2 0 0 0,0-1 0 0 0,0-1 0 0 0,0-1 0 0 0,9-2 3 0 0,-24 0-7 0 0,-1 1 1 0 0,1-2-1 0 0,0 0 1 0 0,0 0-1 0 0,-1-1 1 0 0,1 0 0 0 0,-1-1-1 0 0,0-1 1 0 0,0 1-1 0 0,0-2 1 0 0,-1 0-1 0 0,1 0 1 0 0,-2 0-1 0 0,1-2 1 0 0,-1 1-1 0 0,0-1 1 0 0,0 0-1 0 0,-1-1 1 0 0,0 0-1 0 0,-1 0 1 0 0,0-1 0 0 0,0 0-1 0 0,-1 0 1 0 0,0-1-1 0 0,-1 1 1 0 0,1-4 6 0 0,-8 4-36 0 0,0 0-1 0 0,-1 0 1 0 0,0 0 0 0 0,0 0 0 0 0,-1 1 0 0 0,-1 0 0 0 0,0 0 0 0 0,0 0 0 0 0,0 0 0 0 0,-1 1-1 0 0,0 0 1 0 0,-1 0 0 0 0,0 1 0 0 0,0 0 0 0 0,-1 0 0 0 0,0 0 0 0 0,0 1 0 0 0,0 0 0 0 0,-1 1-1 0 0,0 0 1 0 0,0 0 0 0 0,0 1 0 0 0,-1 0 0 0 0,0 1 36 0 0,-186-68-1517 0 0,180 58-1095 0 0,16 13 1313 0 0</inkml:trace>
  <inkml:trace contextRef="#ctx0" brushRef="#br0" timeOffset="164263.03">2237 5204 1392 0 0,'145'-69'3534'0'0,"-132"63"-3439"0"0,0-1 0 0 0,0 0 0 0 0,-1-1 0 0 0,0-1 0 0 0,-1 1 0 0 0,0-2-1 0 0,0 0 1 0 0,-1 0 0 0 0,0-1 0 0 0,-1 0 0 0 0,0 0 0 0 0,-1-1 0 0 0,0-1-1 0 0,-1 1 1 0 0,0-1 0 0 0,-1 0 0 0 0,0-1 0 0 0,0-3-95 0 0,-8 13 3 0 0,1 0 0 0 0,-1 1 0 0 0,0-1 0 0 0,0 1 0 0 0,0-1 1 0 0,0 1-1 0 0,-1 0 0 0 0,1 0 0 0 0,-1 0 0 0 0,0 0 0 0 0,0 1 0 0 0,0-1 0 0 0,0 1 0 0 0,0-1 1 0 0,-1 1-1 0 0,1 0 0 0 0,-1 0 0 0 0,1 1 0 0 0,-1-1 0 0 0,0 1 0 0 0,1 0 0 0 0,-1 0 0 0 0,0 0 1 0 0,0 0-1 0 0,0 1 0 0 0,0-1 0 0 0,0 1 0 0 0,0 0 0 0 0,0 0 0 0 0,0 1 0 0 0,0-1 1 0 0,0 1-1 0 0,-1 0-3 0 0,-16 2 58 0 0,0 0 0 0 0,0 1 0 0 0,0 1 0 0 0,1 1 0 0 0,0 0 1 0 0,0 2-1 0 0,1 1 0 0 0,0 0 0 0 0,0 1 0 0 0,1 1 1 0 0,1 1-1 0 0,0 0 0 0 0,0 1 0 0 0,1 1 0 0 0,1 1 0 0 0,-9 10-58 0 0,22-22 2 0 0,-1-1 0 0 0,1 1 0 0 0,0 0-1 0 0,0-1 1 0 0,0 1 0 0 0,1 0 0 0 0,-1 0-1 0 0,1 0 1 0 0,0 0 0 0 0,-1 1 0 0 0,1-1-1 0 0,1 0 1 0 0,-1 0 0 0 0,0 1 0 0 0,1-1-1 0 0,0 1 1 0 0,-1-1 0 0 0,1 0 0 0 0,1 1-1 0 0,-1-1 1 0 0,0 0 0 0 0,1 1 0 0 0,0-1-1 0 0,0 0 1 0 0,0 1 0 0 0,0-1 0 0 0,0 0-1 0 0,1 0 1 0 0,-1 0 0 0 0,1 0 0 0 0,0 0-1 0 0,0 0 1 0 0,0-1 0 0 0,0 1 0 0 0,0-1-1 0 0,1 1 1 0 0,-1-1 0 0 0,1 0 0 0 0,0 0-1 0 0,-1 0 1 0 0,1 0 0 0 0,0 0 0 0 0,2 0-2 0 0,141 63-89 0 0,166-7-4947 0 0,-266-56 3734 0 0</inkml:trace>
  <inkml:trace contextRef="#ctx0" brushRef="#br0" timeOffset="169770.29">8965 5009 1816 0 0,'19'-1'5673'0'0,"-10"73"-4884"0"0,-9-70-488 0 0,39 220 1053 0 0,-18-143-941 0 0,135 335-165 0 0,-140-375-3505 0 0,-29-43-790 0 0,10-4 2893 0 0</inkml:trace>
  <inkml:trace contextRef="#ctx0" brushRef="#br0" timeOffset="167773.545">6611 5159 1492 0 0,'0'0'775'0'0,"0"-13"220"0"0,0 7 2917 0 0,-10-22-3415 0 0,4 38 325 0 0,17 140-477 0 0,-10 152 564 0 0,-1-115-528 0 0,1-184-366 0 0,-1 1 0 0 0,0-1 0 0 0,1 0 0 0 0,0 1 0 0 0,0-1 0 0 0,0 0-1 0 0,0 1 1 0 0,0-1 0 0 0,1 0 0 0 0,-1 0 0 0 0,1 0 0 0 0,0 0 0 0 0,0 0 0 0 0,0 0-1 0 0,1-1 1 0 0,-1 1 0 0 0,0-1 0 0 0,1 0 0 0 0,0 1 0 0 0,-1-1 0 0 0,1 0 0 0 0,0 0-1 0 0,0-1 1 0 0,0 1 0 0 0,0-1 0 0 0,1 1 0 0 0,-1-1 0 0 0,0 0 0 0 0,1 0 0 0 0,-1-1-1 0 0,2 1-14 0 0,113 10 301 0 0,-110-11-289 0 0,244-17 196 0 0,-176 11-2858 0 0,-75 5 1803 0 0,-1 1-288 0 0,0 0-183 0 0,9-13-1229 0 0,0-2 1282 0 0</inkml:trace>
  <inkml:trace contextRef="#ctx0" brushRef="#br0" timeOffset="168082.741">7690 5044 1312 0 0,'-6'0'181'0'0,"-1"0"-1"0"0,1 0 0 0 0,-1 1 1 0 0,1-1-1 0 0,0 2 1 0 0,-1-1-1 0 0,1 1 0 0 0,0-1 1 0 0,0 2-1 0 0,0-1 1 0 0,0 1-1 0 0,1 0 0 0 0,-1 0 1 0 0,1 0-1 0 0,-1 1 1 0 0,1 0-1 0 0,-2 2-180 0 0,-7 9 161 0 0,0 0 0 0 0,1 1 0 0 0,0 1-1 0 0,1 0 1 0 0,1 1 0 0 0,1 0 0 0 0,1 1 0 0 0,0 0-1 0 0,2 0 1 0 0,0 1 0 0 0,1 0 0 0 0,1 0 0 0 0,0 0 0 0 0,2 1-1 0 0,1 0 1 0 0,0 0 0 0 0,1-1 0 0 0,2 1 0 0 0,1 14-161 0 0,1-9 50 0 0,2 0 0 0 0,0 0 1 0 0,2-1-1 0 0,1 0 0 0 0,0-1 0 0 0,2 1 1 0 0,1-2-1 0 0,1 1 0 0 0,1-2 1 0 0,1 0-1 0 0,0 0 0 0 0,2-1 1 0 0,1-1-1 0 0,0-1 0 0 0,2 0 1 0 0,0-1-1 0 0,1-1 0 0 0,7 4-50 0 0,-23-17-199 0 0,0-1 1 0 0,1 1-1 0 0,-1-1 0 0 0,1 0 0 0 0,-1 0 0 0 0,1-1 1 0 0,0 1-1 0 0,0-1 0 0 0,0 0 0 0 0,0 0 0 0 0,0-1 1 0 0,1 0-1 0 0,-1 1 0 0 0,0-2 0 0 0,1 1 0 0 0,-1-1 1 0 0,1 0-1 0 0,-1 0 0 0 0,1 0 0 0 0,-1-1 0 0 0,1 0 1 0 0,-1 0-1 0 0,0 0 0 0 0,0 0 0 0 0,1-1 0 0 0,-1 0 1 0 0,0 0-1 0 0,0-1 0 0 0,-1 1 0 0 0,3-2 199 0 0,10-18-1400 0 0</inkml:trace>
  <inkml:trace contextRef="#ctx0" brushRef="#br0" timeOffset="168812.362">8106 5163 1540 0 0,'10'-32'6262'0'0,"-19"56"-4790"0"0,0 4-1434 0 0,1 0 0 0 0,2 1 0 0 0,0 0 0 0 0,2 1 1 0 0,1-1-1 0 0,2 1 0 0 0,0-1 0 0 0,2 1 1 0 0,2-1-1 0 0,0 1 0 0 0,2-1 0 0 0,1 0 0 0 0,2-1 1 0 0,0 1-1 0 0,9 17-38 0 0,-13-40 35 0 0,0 0-1 0 0,0 0 1 0 0,0-1-1 0 0,1 0 1 0 0,-1 0 0 0 0,1 0-1 0 0,0-1 1 0 0,1 1 0 0 0,-1-1-1 0 0,1-1 1 0 0,0 1-1 0 0,0-1 1 0 0,0 0 0 0 0,0 0-1 0 0,0 0 1 0 0,1-1 0 0 0,-1 0-1 0 0,1-1 1 0 0,0 1-1 0 0,0-1 1 0 0,-1 0 0 0 0,1-1-1 0 0,0 0 1 0 0,0 0 0 0 0,0 0-1 0 0,-1-1 1 0 0,1 0-1 0 0,0 0 1 0 0,0-1 0 0 0,-1 0-1 0 0,1 0 1 0 0,5-3-35 0 0,-1 0-36 0 0,0 0 0 0 0,0-1 1 0 0,-1 0-1 0 0,1-1 0 0 0,-1 0 0 0 0,-1 0 0 0 0,1-1 1 0 0,-1-1-1 0 0,-1 0 0 0 0,0 0 0 0 0,0 0 0 0 0,0-1 0 0 0,-2 0 1 0 0,1 0-1 0 0,-1-1 0 0 0,0 0 0 0 0,-1 0 0 0 0,-1-1 1 0 0,0 1-1 0 0,0-1 0 0 0,-1 0 0 0 0,-1 0 0 0 0,0 0 1 0 0,0 0-1 0 0,-1 0 0 0 0,-1-1 0 0 0,0 1 0 0 0,0 0 1 0 0,-2 0-1 0 0,1-1 0 0 0,-2 1 0 0 0,1 0 0 0 0,-2 1 0 0 0,1-1 1 0 0,-2 0-1 0 0,0 1 0 0 0,0 0 0 0 0,-5-7 36 0 0,1 3-26 0 0,-1 0 0 0 0,-1 1 0 0 0,0 1 0 0 0,-1-1 0 0 0,0 2 0 0 0,-1-1 0 0 0,-1 2-1 0 0,0 0 1 0 0,0 0 0 0 0,-1 2 0 0 0,0 0 0 0 0,-1 0 0 0 0,0 2 0 0 0,0 0 0 0 0,-1 0 0 0 0,1 2 0 0 0,-2 0 0 0 0,1 1-1 0 0,0 0 1 0 0,-1 2 0 0 0,0 0 0 0 0,-9 1 26 0 0,23 1 4 0 0,-1 1 0 0 0,0 0 0 0 0,1-1 0 0 0,-1 2 0 0 0,0-1-1 0 0,1 0 1 0 0,0 1 0 0 0,-1 0 0 0 0,1 0 0 0 0,0 0 0 0 0,0 1 0 0 0,0 0 0 0 0,0-1 0 0 0,0 1-1 0 0,1 0 1 0 0,-1 1 0 0 0,1-1 0 0 0,0 1 0 0 0,0-1 0 0 0,0 1 0 0 0,0 0 0 0 0,1 0-1 0 0,0 1 1 0 0,0-1 0 0 0,0 0 0 0 0,0 1 0 0 0,0-1 0 0 0,1 1 0 0 0,0-1 0 0 0,0 1-1 0 0,0 0 1 0 0,1-1 0 0 0,0 1 0 0 0,-1 0 0 0 0,2 0 0 0 0,-1-1 0 0 0,0 1 0 0 0,1 0 0 0 0,0-1-1 0 0,0 1 1 0 0,1-1 0 0 0,-1 1 0 0 0,1-1 0 0 0,0 1 0 0 0,1 1-4 0 0,3 3-3 0 0,-1-2 0 0 0,2 1 0 0 0,-1 0 0 0 0,1-1 0 0 0,0-1 0 0 0,1 1 0 0 0,-1-1 0 0 0,1 0 0 0 0,0-1 0 0 0,1 1 0 0 0,0-2 0 0 0,-1 1 0 0 0,1-1 0 0 0,1-1 0 0 0,-1 0 0 0 0,0 0 0 0 0,1-1 0 0 0,0 0 0 0 0,2 0 3 0 0,120 9-2995 0 0,-45-26 334 0 0,-55 8 1419 0 0</inkml:trace>
  <inkml:trace contextRef="#ctx0" brushRef="#br0" timeOffset="169321.626">8037 4716 2080 0 0,'-8'46'4737'0'0,"-7"39"-4438"0"0,8-20 3054 0 0,124-259-2700 0 0,-115 193-683 0 0,1 0 1 0 0,-1 0 0 0 0,1 1-1 0 0,-1 0 1 0 0,1-1 0 0 0,-1 1-1 0 0,1 0 1 0 0,-1 0 0 0 0,1 0-1 0 0,-1 1 1 0 0,1-1 0 0 0,-1 1-1 0 0,1-1 1 0 0,-1 1 0 0 0,0 0-1 0 0,1 0 1 0 0,-1 0 0 0 0,0 0-1 0 0,1 0 1 0 0,-1 0 0 0 0,0 1-1 0 0,0-1 1 0 0,0 1 0 0 0,0-1-1 0 0,0 1 1 0 0,-1 0 0 0 0,1 0-1 0 0,1 2 30 0 0,1-1-74 0 0,182 183-7444 0 0,-167-166 6278 0 0</inkml:trace>
  <inkml:trace contextRef="#ctx0" brushRef="#br0" timeOffset="174302.196">9609 5738 1460 0 0,'1'5'800'0'0,"-1"0"-196"0"0,4-2 64 0 0,1 0-20 0 0,4-1-28 0 0,16 0-16 0 0,-13-2-95 0 0,13 0-17 0 0,9 0-68 0 0,39-17-40 0 0,-34 5-152 0 0,-2 4-228 0 0,11 0 0 0 0,-1-2-584 0 0,-3 0-520 0 0,1-2-173 0 0,-5 2 57 0 0,-2-2 36 0 0</inkml:trace>
  <inkml:trace contextRef="#ctx0" brushRef="#br0" timeOffset="174674.836">10538 4853 1184 0 0,'26'19'346'0'0,"-2"1"-1"0"0,-1 1 1 0 0,0 1-1 0 0,-2 1 1 0 0,-1 1-1 0 0,0 0 1 0 0,-2 2 0 0 0,-1 0-1 0 0,-1 1 1 0 0,-1 1-1 0 0,-2 1 1 0 0,0 0-1 0 0,-2 0 1 0 0,-2 1 0 0 0,0 0-1 0 0,-2 1 1 0 0,1 14-346 0 0,-11-19 68 0 0,-1-1-1 0 0,-2 1 1 0 0,0-1 0 0 0,-2-1 0 0 0,0 1 0 0 0,-2-2 0 0 0,0 1 0 0 0,-2-1 0 0 0,-1-1 0 0 0,0 0-1 0 0,-2 0 1 0 0,0-2 0 0 0,-1 0 0 0 0,-2-1 0 0 0,0 0 0 0 0,0-2 0 0 0,-14 10-68 0 0,-82 49-3966 0 0,97-77 2695 0 0,-8-13-29 0 0</inkml:trace>
  <inkml:trace contextRef="#ctx0" brushRef="#br0" timeOffset="173789.578">9578 5158 1636 0 0,'0'0'570'0'0,"0"0"-58"0"0,0 0 8 0 0,0 0-96 0 0,0 0-16 0 0,0 0 58 0 0,0 0-21 0 0,0 0-44 0 0,0 0-38 0 0,0 0-48 0 0,0 0-62 0 0,0 0-30 0 0,2-3-14 0 0,3-1-172 0 0,1 1 0 0 0,-1-1 0 0 0,1 1 0 0 0,0 1 0 0 0,0-1 0 0 0,0 1 0 0 0,0 0 0 0 0,0 1 0 0 0,1-1 0 0 0,-1 1 0 0 0,0 0 0 0 0,1 1 0 0 0,-1 0 0 0 0,1 0 0 0 0,-1 0 0 0 0,1 1 0 0 0,-1 0 1 0 0,0 0-1 0 0,1 0 0 0 0,-1 1 0 0 0,0 0 0 0 0,0 0 0 0 0,0 1 0 0 0,0-1 0 0 0,-1 1 0 0 0,1 1 0 0 0,-1-1 0 0 0,5 5-37 0 0,-6-5 22 0 0,-1 1-1 0 0,0-1 1 0 0,0 1-1 0 0,0 0 1 0 0,-1 0-1 0 0,1 0 1 0 0,-1 1 0 0 0,0-1-1 0 0,0 1 1 0 0,-1-1-1 0 0,1 1 1 0 0,-1-1-1 0 0,0 1 1 0 0,0 0 0 0 0,-1 0-1 0 0,1-1 1 0 0,-1 1-1 0 0,0 0 1 0 0,0 0-1 0 0,-1-1 1 0 0,1 1 0 0 0,-1 0-1 0 0,0 0 1 0 0,-1-1-1 0 0,1 1 1 0 0,-1-1-1 0 0,0 1 1 0 0,0-1 0 0 0,0 0-1 0 0,0 1 1 0 0,-1-1-1 0 0,0-1 1 0 0,-2 4-22 0 0,-120 121 547 0 0,107-113-484 0 0,-26 19-296 0 0,30-28-891 0 0,29-26-968 0 0,29-17-617 0 0,-19 16 1395 0 0</inkml:trace>
  <inkml:trace contextRef="#ctx0" brushRef="#br0" timeOffset="174053.633">10085 5053 948 0 0,'-10'1'204'0'0,"0"2"1"0"0,0 0-1 0 0,0 0 0 0 0,0 0 0 0 0,1 1 0 0 0,0 1 1 0 0,-1 0-1 0 0,1 0 0 0 0,1 0 0 0 0,-1 1 0 0 0,1 1 1 0 0,0-1-1 0 0,1 1 0 0 0,0 1 0 0 0,0-1 1 0 0,0 1-1 0 0,1 1 0 0 0,0-1 0 0 0,0 1 0 0 0,-1 4-204 0 0,5-9 38 0 0,-1 0 0 0 0,1 0 0 0 0,-1 0-1 0 0,1 1 1 0 0,0-1 0 0 0,1 1 0 0 0,-1-1-1 0 0,1 1 1 0 0,0-1 0 0 0,0 1 0 0 0,1 0-1 0 0,-1 0 1 0 0,1-1 0 0 0,0 1-1 0 0,0 0 1 0 0,1 0 0 0 0,-1-1 0 0 0,1 1-1 0 0,0 0 1 0 0,0 0 0 0 0,1-1 0 0 0,-1 1-1 0 0,1-1 1 0 0,0 0 0 0 0,0 1 0 0 0,1-1-1 0 0,-1 0 1 0 0,1 0 0 0 0,0 0-1 0 0,0-1 1 0 0,0 1 0 0 0,1-1 0 0 0,-1 0-1 0 0,1 1 1 0 0,0-2 0 0 0,0 1 0 0 0,1 1-38 0 0,3 1-12 0 0,65 31-3954 0 0,-67-36 2663 0 0</inkml:trace>
  <inkml:trace contextRef="#ctx0" brushRef="#br0" timeOffset="175484.939">11674 5204 860 0 0,'0'0'998'0'0,"0"0"-172"0"0,0 0-174 0 0,3 4-68 0 0,2-1-479 0 0,1 0 0 0 0,0 0 0 0 0,0-1-1 0 0,1 0 1 0 0,-1 0 0 0 0,0 0-1 0 0,1-1 1 0 0,-1 0 0 0 0,1 0 0 0 0,-1-1-1 0 0,1 0 1 0 0,0 0 0 0 0,-1-1 0 0 0,1 1-1 0 0,-1-1 1 0 0,1-1 0 0 0,-1 1-1 0 0,0-1 1 0 0,1 0 0 0 0,-1 0 0 0 0,0-1-105 0 0,12-1 141 0 0,309-38 435 0 0,-221 31-3361 0 0,-80 7 1459 0 0,-10 0 4 0 0</inkml:trace>
  <inkml:trace contextRef="#ctx0" brushRef="#br0" timeOffset="175733.152">11728 5506 1468 0 0,'9'3'1024'0'0,"14"4"-140"0"0,9 1-112 0 0,-18-8-96 0 0,15 0-116 0 0,4 0 13 0 0,6 0-125 0 0,4 0-200 0 0,0 0-60 0 0,49-15-192 0 0,-47 10 4 0 0,3-1-572 0 0,-6 1-393 0 0,1 1 73 0 0,-4-6 52 0 0,-2 2-444 0 0,1-4-12 0 0</inkml:trace>
  <inkml:trace contextRef="#ctx0" brushRef="#br0" timeOffset="184708.932">13575 5719 2232 0 0,'0'0'773'0'0,"3"-22"1594"0"0,5-29 912 0 0,-30 76-2494 0 0,-50 172-477 0 0,52 20 73 0 0,20-210-341 0 0,0-1 1 0 0,1 1-1 0 0,0 0 1 0 0,0-1-1 0 0,1 1 1 0 0,-1-1-1 0 0,1 0 1 0 0,1 0-1 0 0,-1 0 1 0 0,1 0-1 0 0,0 0 1 0 0,1 0-1 0 0,-1-1 1 0 0,1 1-1 0 0,0-1 0 0 0,0 0 1 0 0,1 0-1 0 0,0 0 1 0 0,0-1-1 0 0,0 0 1 0 0,0 0-1 0 0,0 0 1 0 0,1-1-1 0 0,0 1 1 0 0,0-1-1 0 0,0-1 1 0 0,2 2-41 0 0,2-4 17 0 0,-1 0 0 0 0,0 0 0 0 0,1-1 0 0 0,-1 0 0 0 0,0-1 1 0 0,1 0-1 0 0,-1 0 0 0 0,0-1 0 0 0,0 0 0 0 0,-1-1 0 0 0,1 0 0 0 0,-1 0 1 0 0,0-1-1 0 0,0 0 0 0 0,0-1 0 0 0,-1 1 0 0 0,1-1 0 0 0,-1-1 0 0 0,-1 1 1 0 0,1-1-1 0 0,-1-1 0 0 0,-1 1 0 0 0,1-1 0 0 0,-1 0 0 0 0,0 0-17 0 0,5-9-119 0 0,0 0 0 0 0,-1-1 0 0 0,-1 0-1 0 0,-1 0 1 0 0,0-1 0 0 0,-2 1 0 0 0,0-1 0 0 0,-1-1-1 0 0,0 1 1 0 0,-2-1 0 0 0,0-11 119 0 0,-1 19-48 0 0,-1-1-1 0 0,-1 1 1 0 0,0 0-1 0 0,0 0 1 0 0,-1 0-1 0 0,-1 0 1 0 0,0 0 0 0 0,-1 0-1 0 0,0 0 1 0 0,0 1-1 0 0,-2 0 1 0 0,1 0-1 0 0,-1 0 1 0 0,-1 1 0 0 0,0 0-1 0 0,0 0 1 0 0,-1 1-1 0 0,0-1 1 0 0,-1 2-1 0 0,0-1 1 0 0,0 1 0 0 0,-1 1-1 0 0,0 0 1 0 0,0 0-1 0 0,-1 1 1 0 0,1 0 0 0 0,-2 1-1 0 0,1 0 1 0 0,0 1-1 0 0,-1 0 1 0 0,0 1-1 0 0,0 0 1 0 0,0 1 0 0 0,0 0-1 0 0,-5 1 49 0 0,8 2 4 0 0,0 1-1 0 0,-1 1 1 0 0,1 0-1 0 0,0 0 1 0 0,1 0 0 0 0,-1 1-1 0 0,1 1 1 0 0,-1-1-1 0 0,1 1 1 0 0,1 1 0 0 0,-1 0-1 0 0,1 0 1 0 0,0 0-1 0 0,0 1 1 0 0,1 0 0 0 0,-1 0-1 0 0,2 1 1 0 0,-1-1-1 0 0,1 1 1 0 0,0 0 0 0 0,1 1-1 0 0,0-1 1 0 0,0 1-1 0 0,1 0 1 0 0,0 0 0 0 0,0 0-1 0 0,1 1 1 0 0,1-1-1 0 0,-1 0 1 0 0,2 1-1 0 0,-1 7-3 0 0,4-7-16 0 0,1 1 0 0 0,0-1 0 0 0,1-1 0 0 0,0 1 0 0 0,0-1 0 0 0,1 1 0 0 0,0-1 0 0 0,1-1 0 0 0,0 0-1 0 0,0 0 1 0 0,1 0 0 0 0,0-1 0 0 0,1 0 0 0 0,-1 0 0 0 0,1-1 0 0 0,0 0 0 0 0,1 0 0 0 0,-1-1 0 0 0,1-1-1 0 0,0 0 1 0 0,0 0 0 0 0,1-1 0 0 0,-1 0 0 0 0,1-1 0 0 0,0 0 0 0 0,-1 0 0 0 0,5-1 16 0 0,236 26-5599 0 0,-213-27 4421 0 0</inkml:trace>
  <inkml:trace contextRef="#ctx0" brushRef="#br0" timeOffset="185067.967">14452 5716 1132 0 0,'-16'7'386'0'0,"1"0"0"0"0,0 2 0 0 0,0 0-1 0 0,1 0 1 0 0,0 1 0 0 0,1 1 0 0 0,0 0 0 0 0,1 1 0 0 0,0 0-1 0 0,-4 7-385 0 0,8-10 153 0 0,1 0 0 0 0,-1 1 0 0 0,2 0 0 0 0,0 0 0 0 0,0 0 0 0 0,0 1 0 0 0,2-1 0 0 0,-1 1-1 0 0,1 1 1 0 0,1-1 0 0 0,0 0 0 0 0,1 1 0 0 0,0 0 0 0 0,0-1 0 0 0,1 1 0 0 0,1 2-153 0 0,1-10 28 0 0,0 0 0 0 0,0 1 0 0 0,0-1 0 0 0,1 0 0 0 0,0 0 0 0 0,0 0 0 0 0,0-1 0 0 0,0 1 0 0 0,0 0 0 0 0,1-1 0 0 0,-1 1 0 0 0,1-1 0 0 0,0 0 1 0 0,0 0-1 0 0,1 0 0 0 0,-1 0 0 0 0,0-1 0 0 0,1 1 0 0 0,0-1 0 0 0,-1 0 0 0 0,1 0 0 0 0,0 0 0 0 0,0-1 0 0 0,0 1 0 0 0,0-1 0 0 0,1 0 0 0 0,-1 0 0 0 0,0 0 0 0 0,0-1 0 0 0,1 0-28 0 0,91 3-3542 0 0,-58-13 2268 0 0,-14-1 96 0 0</inkml:trace>
  <inkml:trace contextRef="#ctx0" brushRef="#br0" timeOffset="185351.024">14297 5989 2256 0 0,'7'4'5662'0'0,"59"-21"-4749"0"0,97-29-727 0 0,14-4-5915 0 0,-153 43 4589 0 0</inkml:trace>
  <inkml:trace contextRef="#ctx0" brushRef="#br0" timeOffset="185830.09">15029 5659 2508 0 0,'39'-33'6922'0'0,"-37"63"-5940"0"0,46 263-496 0 0,-34-226-1616 0 0,-13-62 759 0 0,0 0 0 0 0,0 0 1 0 0,-1 0-1 0 0,1 0 1 0 0,-1 0-1 0 0,0 0 0 0 0,-1 0 1 0 0,1 0-1 0 0,-1 0 1 0 0,0 0-1 0 0,-1 0 1 0 0,1 0-1 0 0,-1 0 0 0 0,1-1 1 0 0,-2 1-1 0 0,1 0 1 0 0,0-1-1 0 0,-2 2 371 0 0,-8 3-1229 0 0</inkml:trace>
  <inkml:trace contextRef="#ctx0" brushRef="#br0" timeOffset="186293.333">14990 5918 2176 0 0,'64'-50'6570'0'0,"47"-16"-6296"0"0,-74 45 111 0 0,-24 14-361 0 0,112-93-64 0 0,-108 58 1140 0 0,-17 41-825 0 0,0 1 11 0 0,-3-31 1658 0 0,1 35-1928 0 0,-1-1 0 0 0,0 1 0 0 0,1 0 0 0 0,0 0 1 0 0,0 0-1 0 0,0 1 0 0 0,0-1 0 0 0,1 0 0 0 0,0 1 0 0 0,-1-1 0 0 0,2 1 1 0 0,-1-1-1 0 0,0 1 0 0 0,1-1 0 0 0,0 1 0 0 0,0 0 0 0 0,1-1 0 0 0,-1 1 1 0 0,1-1-1 0 0,0 1 0 0 0,0-1 0 0 0,0 1 0 0 0,1-1 0 0 0,0 3-16 0 0,12 59-334 0 0,14 140-4736 0 0,-28-204 4876 0 0,0 1 0 0 0,0-1 0 0 0,0 1 0 0 0,-1-1 0 0 0,0 1 0 0 0,1-1 0 0 0,-1 0 0 0 0,0 1 0 0 0,0-1 0 0 0,0 0 0 0 0,0 0 0 0 0,-1 0-1 0 0,1 0 1 0 0,0 1 0 0 0,-1-2 0 0 0,0 1 0 0 0,1 0 0 0 0,-1 0 0 0 0,0-1 0 0 0,0 1 0 0 0,0 0 0 0 0,0-1 0 0 0,0 0 0 0 0,0 0 0 0 0,-1 0 0 0 0,1 0 0 0 0,0 0 0 0 0,-1 0 194 0 0,-10 1-1232 0 0</inkml:trace>
  <inkml:trace contextRef="#ctx0" brushRef="#br0" timeOffset="186697.703">15118 5426 1060 0 0,'-13'3'289'0'0,"1"0"1"0"0,-1 1-1 0 0,0 0 1 0 0,1 1-1 0 0,0 1 0 0 0,0 0 1 0 0,1 0-1 0 0,0 1 1 0 0,0 1-1 0 0,0 0 0 0 0,1 0 1 0 0,0 1-1 0 0,1 0 0 0 0,0 1 1 0 0,0 0-1 0 0,1 0 1 0 0,0 1-1 0 0,1 0 0 0 0,0 1 1 0 0,-3 7-290 0 0,-1 5 302 0 0,1 0 0 0 0,1 1 0 0 0,0 0 0 0 0,2 0 0 0 0,1 1 0 0 0,2-1 0 0 0,0 1 0 0 0,1 1 0 0 0,2 20-302 0 0,0-34 93 0 0,1 0 0 0 0,1 0 0 0 0,1 0 0 0 0,-1-1 0 0 0,2 1 0 0 0,0 0 0 0 0,0 0 0 0 0,2-1 0 0 0,-1 0 0 0 0,1 0-1 0 0,1 0 1 0 0,0-1 0 0 0,3 4-93 0 0,4 3 53 0 0,1 0 0 0 0,1-1 0 0 0,1 0 0 0 0,0-1 1 0 0,1-1-1 0 0,1-1 0 0 0,0 0 0 0 0,1-2 0 0 0,0 0 0 0 0,1 0 0 0 0,0-2 0 0 0,1-1 0 0 0,0-1 0 0 0,0 0 0 0 0,1-2 0 0 0,0 0 0 0 0,0-1 0 0 0,1-2 0 0 0,-1 0 0 0 0,1-1 0 0 0,0-2 0 0 0,-1 0 0 0 0,1-1 0 0 0,0-2 0 0 0,-1 0 0 0 0,0-1 0 0 0,1-1 0 0 0,-2-2 0 0 0,1 0 0 0 0,-1-1 0 0 0,12-6-53 0 0,-22 9-29 0 0,-1-1 0 0 0,-1 0 0 0 0,1 0 0 0 0,-1-1 0 0 0,0 0 0 0 0,0-1-1 0 0,-1 1 1 0 0,0-2 0 0 0,-1 1 0 0 0,0-1 0 0 0,0 0 0 0 0,0-1-1 0 0,-2 0 1 0 0,1 0 0 0 0,-1 0 0 0 0,0 0 0 0 0,-1-1 0 0 0,0 0 0 0 0,-1 0-1 0 0,-1 0 1 0 0,1 0 0 0 0,-2 0 0 0 0,1 0 0 0 0,-2-1 0 0 0,1 1 0 0 0,-1-1-1 0 0,-2-9 30 0 0,0 6 29 0 0,0-1 0 0 0,-1 0 0 0 0,-1 1 1 0 0,0-1-1 0 0,-1 1 0 0 0,0 0 0 0 0,-2 0 0 0 0,1 1 0 0 0,-2 0 0 0 0,0 0 0 0 0,-1 1 0 0 0,0 0 0 0 0,-1 0 0 0 0,0 1 0 0 0,-1 0 0 0 0,-1 1 0 0 0,0 0 0 0 0,0 1 0 0 0,-12-7-29 0 0,-7-1-38 0 0,0 2 0 0 0,-1 1 0 0 0,0 2 0 0 0,-2 1 0 0 0,1 1 0 0 0,-1 2 0 0 0,0 2 0 0 0,-1 1 0 0 0,0 2-1 0 0,0 1 1 0 0,-17 1 38 0 0,-45 29-2620 0 0,47 20-3660 0 0,48-41 5052 0 0</inkml:trace>
  <inkml:trace contextRef="#ctx0" brushRef="#br0" timeOffset="182596.561">13500 5021 1292 0 0,'0'0'612'0'0,"0"0"-80"0"0,0-3-64 0 0,-32-39 698 0 0,32 39-1120 0 0,0 0 0 0 0,0 0 1 0 0,0-1-1 0 0,0 1 0 0 0,0 0 1 0 0,1 0-1 0 0,-1 0 0 0 0,1 0 0 0 0,0 0 1 0 0,0 0-1 0 0,0 0 0 0 0,0 0 1 0 0,1 0-1 0 0,-1 1 0 0 0,1-1 1 0 0,-1 0-1 0 0,1 1 0 0 0,0-1 1 0 0,0 1-1 0 0,0 0 0 0 0,1 0 0 0 0,-1 0 1 0 0,0 0-1 0 0,1 0 0 0 0,-1 0 1 0 0,1 0-1 0 0,0 1 0 0 0,0-1 1 0 0,-1 1-1 0 0,1 0 0 0 0,0 0 1 0 0,0 0-1 0 0,0 0 0 0 0,0 1 1 0 0,0-1-1 0 0,1 1 0 0 0,-1 0 0 0 0,0-1 1 0 0,0 1-1 0 0,0 1 0 0 0,0-1 1 0 0,0 0-1 0 0,0 1 0 0 0,0 0 1 0 0,0 0-1 0 0,3 1-46 0 0,6 7 31 0 0,-1 2 0 0 0,0 0 1 0 0,-1 0-1 0 0,0 1 0 0 0,-1 0 0 0 0,0 1 1 0 0,-1 0-1 0 0,0 0 0 0 0,-1 0 0 0 0,0 1 1 0 0,-1 1-1 0 0,-1-1 0 0 0,-1 1 0 0 0,0 0 1 0 0,0 0-1 0 0,-2 0 0 0 0,0 0 0 0 0,0 0 0 0 0,-2 1 1 0 0,0-1-1 0 0,-1 9-31 0 0,1-22 151 0 0,-1 25 915 0 0,-2-17-433 0 0,2-23-282 0 0,2-20-311 0 0,1 1-1 0 0,2-1 1 0 0,1 1 0 0 0,1 0 0 0 0,2 1 0 0 0,2 0 0 0 0,0 0-1 0 0,2 1 1 0 0,2 0 0 0 0,0 1 0 0 0,4-3-40 0 0,-17 30-14 0 0,0 0-1 0 0,0 0 1 0 0,-1 1-1 0 0,1-1 1 0 0,0 0 0 0 0,1 1-1 0 0,-1-1 1 0 0,0 1 0 0 0,0-1-1 0 0,1 1 1 0 0,-1 0-1 0 0,1-1 1 0 0,-1 1 0 0 0,1 0-1 0 0,-1 0 1 0 0,1 0 0 0 0,0 0-1 0 0,0 1 1 0 0,-1-1 0 0 0,1 0-1 0 0,0 1 1 0 0,0-1-1 0 0,0 1 1 0 0,0-1 0 0 0,0 1-1 0 0,0 0 1 0 0,-1 0 0 0 0,1 0-1 0 0,0 0 1 0 0,0 0 0 0 0,0 1-1 0 0,0-1 1 0 0,0 0-1 0 0,0 1 1 0 0,0 0 0 0 0,-1-1-1 0 0,1 1 1 0 0,0 0 0 0 0,0 0-1 0 0,-1 0 1 0 0,1 0 0 0 0,-1 0-1 0 0,1 0 1 0 0,-1 0-1 0 0,1 1 1 0 0,-1-1 0 0 0,1 0-1 0 0,-1 1 1 0 0,0 0 14 0 0,62 83-28 0 0,-61-82 14 0 0,21 39-56 0 0,-2 2 0 0 0,-2 0 0 0 0,-2 1-1 0 0,-1 1 1 0 0,3 25 70 0 0,-18-67 8 0 0,4 8-91 0 0,-9-54 63 0 0,5 22 4 0 0,2 1 0 0 0,0-1-1 0 0,1 0 1 0 0,1 1 0 0 0,0 0 0 0 0,2 0 0 0 0,0 0 0 0 0,1 1 0 0 0,1 0 0 0 0,1 0-1 0 0,0 1 1 0 0,1 1 0 0 0,1 0 0 0 0,1 0 0 0 0,0 1 0 0 0,1 1 0 0 0,13-11 16 0 0,-25 25-17 0 0,1-1 1 0 0,0 1 0 0 0,-1-1 0 0 0,1 1 0 0 0,0 0-1 0 0,0 0 1 0 0,-1 0 0 0 0,1 1 0 0 0,0-1-1 0 0,-1 1 1 0 0,1-1 0 0 0,0 1 0 0 0,-1 0-1 0 0,1 0 1 0 0,-1 0 0 0 0,1 0 0 0 0,-1 1-1 0 0,1-1 1 0 0,-1 1 0 0 0,0-1 0 0 0,0 1-1 0 0,0 0 1 0 0,0 0 0 0 0,0 0 0 0 0,0 0-1 0 0,0 0 1 0 0,-1 0 0 0 0,1 0 0 0 0,-1 1-1 0 0,0-1 1 0 0,1 1 0 0 0,-1-1 0 0 0,0 1-1 0 0,-1-1 1 0 0,1 1 0 0 0,0 0 0 0 0,-1-1-1 0 0,1 2 17 0 0,4 7-54 0 0,41 85 130 0 0,1 4-693 0 0,-4-39-2995 0 0,-38-56 2764 0 0</inkml:trace>
  <inkml:trace contextRef="#ctx0" brushRef="#br0" timeOffset="183124.737">14720 4909 1388 0 0,'0'-1'58'0'0,"-1"-1"-1"0"0,1 0 1 0 0,-1 1-1 0 0,1-1 1 0 0,-1 1-1 0 0,0-1 1 0 0,0 1-1 0 0,1-1 1 0 0,-1 1-1 0 0,0-1 0 0 0,0 1 1 0 0,-1 0-1 0 0,1 0 1 0 0,0 0-1 0 0,0-1 1 0 0,-1 1-1 0 0,1 0 1 0 0,0 0-1 0 0,-1 1 1 0 0,1-1-1 0 0,-1 0 1 0 0,1 0-1 0 0,-1 1 1 0 0,1-1-1 0 0,-1 1 1 0 0,0-1-1 0 0,1 1 1 0 0,-1 0-1 0 0,0 0 1 0 0,1 0-1 0 0,-1 0 1 0 0,0 0-1 0 0,1 0 1 0 0,-1 0-1 0 0,0 0 1 0 0,1 0-1 0 0,-1 1 1 0 0,0-1-1 0 0,1 1 1 0 0,-1 0-1 0 0,1-1 1 0 0,-1 1-1 0 0,1 0 1 0 0,-1 0-1 0 0,1 0 1 0 0,-1 0-1 0 0,1 0 1 0 0,0 0-1 0 0,0 0 1 0 0,-1 0-1 0 0,1 0 1 0 0,0 1-1 0 0,0-1 0 0 0,0 1 1 0 0,1-1-1 0 0,-1 0 1 0 0,0 1-1 0 0,0 0-57 0 0,-8 6 114 0 0,1 1 0 0 0,0 0 0 0 0,0 0 0 0 0,1 1 0 0 0,0 0 0 0 0,1 0 1 0 0,0 0-1 0 0,1 1 0 0 0,0 0 0 0 0,0 0 0 0 0,1 0 0 0 0,1 1 0 0 0,0-1 0 0 0,0 1 0 0 0,1 0 0 0 0,1 0 0 0 0,0 0-114 0 0,1-11 13 0 0,0 1 1 0 0,0-1 0 0 0,1 0 0 0 0,-1 0 0 0 0,0 0 0 0 0,1 0-1 0 0,-1 0 1 0 0,1 0 0 0 0,0 0 0 0 0,-1 0 0 0 0,1 0 0 0 0,0 0-1 0 0,-1 0 1 0 0,1 0 0 0 0,0 0 0 0 0,0 0 0 0 0,0-1 0 0 0,0 1-1 0 0,0 0 1 0 0,0-1 0 0 0,0 1 0 0 0,0-1 0 0 0,0 1 0 0 0,0-1-1 0 0,0 1 1 0 0,0-1 0 0 0,1 0 0 0 0,-1 1 0 0 0,0-1 0 0 0,0 0-1 0 0,0 0 1 0 0,0 0 0 0 0,1 0 0 0 0,-1 0 0 0 0,0 0 0 0 0,0 0-1 0 0,0-1 1 0 0,0 1 0 0 0,0 0 0 0 0,1-1 0 0 0,-1 1 0 0 0,0 0-1 0 0,0-1 1 0 0,0 0 0 0 0,0 1 0 0 0,0-1 0 0 0,0 1 0 0 0,0-1-14 0 0,55-26 186 0 0,-50 23-197 0 0,0 0-1 0 0,-1 0 1 0 0,0-1 0 0 0,0 1-1 0 0,-1-1 1 0 0,1 0-1 0 0,-1-1 1 0 0,0 1-1 0 0,0-1 1 0 0,-1 0-1 0 0,1 1 1 0 0,-1-2 0 0 0,-1 1-1 0 0,1 0 1 0 0,-1 0-1 0 0,0-1 1 0 0,0 0-1 0 0,-1-2 12 0 0,1 8-8 0 0,-1 0-1 0 0,0 0 1 0 0,0 1 0 0 0,0-1-1 0 0,1 0 1 0 0,-1 1-1 0 0,0-1 1 0 0,1 1-1 0 0,-1-1 1 0 0,0 1-1 0 0,1 0 1 0 0,-1-1 0 0 0,1 1-1 0 0,-1 0 1 0 0,0 0-1 0 0,1 0 1 0 0,-1 0-1 0 0,1 0 1 0 0,-1 0-1 0 0,0 1 1 0 0,1-1-1 0 0,-1 0 1 0 0,1 1 0 0 0,-1-1-1 0 0,0 1 1 0 0,1 0-1 0 0,-1-1 1 0 0,0 1-1 0 0,0 0 1 0 0,0 0-1 0 0,1-1 1 0 0,-1 1 0 0 0,0 0-1 0 0,0 0 1 0 0,0 0-1 0 0,0 0 1 0 0,-1 1-1 0 0,1-1 1 0 0,0 0-1 0 0,0 0 1 0 0,-1 1 0 0 0,1-1-1 0 0,-1 0 1 0 0,1 1-1 0 0,-1-1 1 0 0,1 0-1 0 0,-1 1 1 0 0,0-1-1 0 0,0 1 9 0 0,13 10-416 0 0,63 32-3775 0 0,-57-37 2935 0 0</inkml:trace>
  <inkml:trace contextRef="#ctx0" brushRef="#br0" timeOffset="183374.633">15365 4749 1516 0 0,'-51'79'4033'0'0,"-4"85"-3725"0"0,34-96 262 0 0,17-44-619 0 0,-18 16-3879 0 0,14-36 2650 0 0</inkml:trace>
  <inkml:trace contextRef="#ctx0" brushRef="#br0" timeOffset="183621.585">14974 4858 1452 0 0,'0'-1'95'0'0,"0"0"0"0"0,0 0 0 0 0,0 0 0 0 0,0 0 0 0 0,0 0 0 0 0,0 0 0 0 0,0 1 0 0 0,0-1 1 0 0,1 0-1 0 0,-1 0 0 0 0,0 0 0 0 0,0 0 0 0 0,1 0 0 0 0,-1 1 0 0 0,1-1 0 0 0,-1 0 0 0 0,1 0 0 0 0,-1 1 0 0 0,1-1 0 0 0,-1 0 0 0 0,1 1 0 0 0,-1-1 0 0 0,1 0 0 0 0,0 1 0 0 0,-1-1 0 0 0,1 1 0 0 0,0-1 0 0 0,0 1 0 0 0,0 0 0 0 0,-1-1 0 0 0,1 1 0 0 0,0 0 0 0 0,0-1 1 0 0,0 1-1 0 0,0 0 0 0 0,-1 0 0 0 0,1 0 0 0 0,0 0 0 0 0,0 0 0 0 0,0 0 0 0 0,0 0 0 0 0,0 0 0 0 0,0 0 0 0 0,0 0 0 0 0,-1 0 0 0 0,1 0 0 0 0,0 1 0 0 0,0-1 0 0 0,0 0 0 0 0,-1 1 0 0 0,1-1 0 0 0,0 1 0 0 0,0-1 0 0 0,-1 1 0 0 0,1-1 0 0 0,0 1 0 0 0,0-1 1 0 0,-1 1-1 0 0,1 0 0 0 0,-1-1 0 0 0,1 1 0 0 0,-1 0 0 0 0,1 0 0 0 0,-1-1-95 0 0,6 4-152 0 0,213 145 1425 0 0,-86-34-3882 0 0,-83-61 161 0 0,-30-27 1213 0 0</inkml:trace>
  <inkml:trace contextRef="#ctx0" brushRef="#br0" timeOffset="189098.538">16674 4401 1356 0 0,'0'0'545'0'0,"2"-22"640"0"0,-2 21-1162 0 0,1-1 1 0 0,-1 1-1 0 0,0 0 1 0 0,0-1-1 0 0,0 1 1 0 0,0-1-1 0 0,0 1 1 0 0,0-1-1 0 0,-1 1 1 0 0,1 0 0 0 0,0-1-1 0 0,-1 1 1 0 0,1 0-1 0 0,-1-1 1 0 0,1 1-1 0 0,-1 0 1 0 0,0-1-1 0 0,1 1 1 0 0,-1 0-1 0 0,0 0 1 0 0,0 0-1 0 0,0 0 1 0 0,0 0 0 0 0,0 0-1 0 0,0 0 1 0 0,0 0-1 0 0,0 0 1 0 0,0 0-1 0 0,-1 1 1 0 0,1-1-1 0 0,0 0 1 0 0,-1 1-1 0 0,1-1 1 0 0,0 1-1 0 0,-1 0 1 0 0,1-1 0 0 0,0 1-1 0 0,-1 0 1 0 0,1 0-1 0 0,-1 0 1 0 0,1 0-1 0 0,0 0 1 0 0,-1 0-1 0 0,1 0 1 0 0,-1 0-1 0 0,1 0 1 0 0,0 1-1 0 0,-1-1 1 0 0,1 1 0 0 0,-1-1-1 0 0,1 1 1 0 0,0 0-1 0 0,0-1 1 0 0,-1 1-1 0 0,1 0 1 0 0,0 0-24 0 0,-11 1 59 0 0,-1 1 0 0 0,1 0 0 0 0,0 1 0 0 0,0 1 1 0 0,1-1-1 0 0,-1 2 0 0 0,1 0 0 0 0,0 0 0 0 0,1 1 1 0 0,-1 0-1 0 0,1 1 0 0 0,1 0 0 0 0,-1 1 0 0 0,2 0 0 0 0,-1 0 1 0 0,1 1-1 0 0,1 0 0 0 0,-1 0 0 0 0,2 1 0 0 0,-1 0 0 0 0,2 0 1 0 0,-1 1-1 0 0,2-1 0 0 0,-1 1 0 0 0,2 0 0 0 0,0 1 1 0 0,0-1-1 0 0,1 0 0 0 0,0 5-59 0 0,2 5 149 0 0,1 0 0 0 0,1 0 0 0 0,1 0 0 0 0,0 0 0 0 0,2 0 0 0 0,1-1-1 0 0,1 1 1 0 0,0-2 0 0 0,2 1 0 0 0,0-1 0 0 0,4 4-149 0 0,-1 1 34 0 0,-1 0 1 0 0,-1 1-1 0 0,-1 0 0 0 0,-1 0 1 0 0,-2 1-1 0 0,0 0 0 0 0,-2 3-34 0 0,-5-14-4 0 0,-2 0-1 0 0,1-1 1 0 0,-2 1-1 0 0,0 0 1 0 0,-1-1-1 0 0,-1 0 1 0 0,0 0-1 0 0,-1 0 1 0 0,0-1 0 0 0,-2 0-1 0 0,1-1 1 0 0,-2 0-1 0 0,0 0 1 0 0,0-1-1 0 0,-1 0 1 0 0,0 0-1 0 0,-1-2 1 0 0,-1 1-1 0 0,0-2 1 0 0,0 1 0 0 0,0-2-1 0 0,-1 0 1 0 0,-1-1-1 0 0,1 0 1 0 0,-1-1-1 0 0,-1 0 1 0 0,1-2-1 0 0,-4 1 5 0 0,-28 2 242 0 0,46-8-240 0 0,0 1-1 0 0,1-1 1 0 0,-1 1-1 0 0,0-1 0 0 0,1 1 1 0 0,-1-1-1 0 0,0 0 0 0 0,1 1 1 0 0,-1-1-1 0 0,1 0 1 0 0,-1 1-1 0 0,1-1 0 0 0,0 0 1 0 0,-1 0-1 0 0,1 0 0 0 0,0 1 1 0 0,-1-1-1 0 0,1 0 1 0 0,0 0-1 0 0,0 0 0 0 0,0 0 1 0 0,0 1-1 0 0,0-1 1 0 0,0 0-1 0 0,0 0 0 0 0,0 0 1 0 0,0 0-1 0 0,0 0 0 0 0,0 1 1 0 0,0-1-1 0 0,1 0 1 0 0,-1 0-1 0 0,0 0 0 0 0,1 1 1 0 0,-1-1-1 0 0,1 0 0 0 0,-1 0 1 0 0,1 1-1 0 0,-1-1 1 0 0,1 0-1 0 0,-1 1 0 0 0,1-1 1 0 0,0 0-1 0 0,-1 1 1 0 0,1-1-1 0 0,0 1 0 0 0,-1-1 1 0 0,1 1-1 0 0,0 0 0 0 0,0-1 1 0 0,-1 1-1 0 0,1 0 1 0 0,0-1-1 0 0,0 1 0 0 0,0 0 1 0 0,0 0-1 0 0,0 0-1 0 0,8-6 5 0 0,0 0 0 0 0,1 1 1 0 0,-1 1-1 0 0,1 0 0 0 0,0 0 0 0 0,1 0 0 0 0,-1 2 0 0 0,0-1 1 0 0,1 1-1 0 0,0 1 0 0 0,-1 0 0 0 0,1 0 0 0 0,0 1 1 0 0,-1 0-1 0 0,1 1 0 0 0,0 1 0 0 0,5 0-5 0 0,0 4 3 0 0,1-1 1 0 0,-1 2-1 0 0,-1 0 0 0 0,1 1 0 0 0,-1 0 1 0 0,0 1-1 0 0,-1 1 0 0 0,0 0 0 0 0,-1 1 1 0 0,0 1-1 0 0,-1 0 0 0 0,0 1 0 0 0,-1 0 1 0 0,0 0-1 0 0,-1 2 0 0 0,6 11-3 0 0,110 268 486 0 0,-23-44 83 0 0,-100-244-616 0 0,1 1 1 0 0,0 0 0 0 0,1-1-1 0 0,0 0 1 0 0,0 0-1 0 0,0-1 1 0 0,1 1 0 0 0,-1-1-1 0 0,1 0 1 0 0,0-1-1 0 0,1 1 1 0 0,-1-1-1 0 0,1 0 1 0 0,0-1 0 0 0,0 0-1 0 0,0 0 1 0 0,1 0-1 0 0,4 0 47 0 0,-5-2-266 0 0,0 0 0 0 0,-1 0 0 0 0,1-1 0 0 0,0 0 0 0 0,0-1 0 0 0,0 1 0 0 0,0-1 0 0 0,-1-1 1 0 0,1 1-1 0 0,0-1 0 0 0,-1 0 0 0 0,0-1 0 0 0,1 0 0 0 0,-1 0 0 0 0,0 0 0 0 0,0 0 0 0 0,-1-1 0 0 0,1 0 0 0 0,-1 0 0 0 0,0-1 0 0 0,1 0 266 0 0,15-17-1436 0 0</inkml:trace>
  <inkml:trace contextRef="#ctx0" brushRef="#br0" timeOffset="189673.319">17079 4723 976 0 0,'6'-38'7147'0'0,"-1"149"-6513"0"0,-5 149 351 0 0,26-85-255 0 0,11-24 327 0 0,-31-144-993 0 0,2 0 0 0 0,-1-1-1 0 0,1 0 1 0 0,0-1 0 0 0,0 1 0 0 0,0-1 0 0 0,1-1-1 0 0,0 0 1 0 0,-1 0 0 0 0,2-1 0 0 0,-1 0-1 0 0,0 0 1 0 0,1-1 0 0 0,-1 0 0 0 0,1-1 0 0 0,0 0-1 0 0,-1-1 1 0 0,1 0 0 0 0,0 0 0 0 0,-1-1 0 0 0,1 0-1 0 0,5-2-63 0 0,7 3-44 0 0,262 0-2968 0 0,-262 6 1225 0 0,-20-5-2920 0 0,-3-1 3461 0 0</inkml:trace>
  <inkml:trace contextRef="#ctx0" brushRef="#br0" timeOffset="190405.15">18064 4566 2188 0 0,'-11'-18'4806'0'0,"-16"48"-3914"0"0,15-4-738 0 0,1 1-1 0 0,2 0 1 0 0,1 0-1 0 0,0 1 1 0 0,2 0-1 0 0,2 0 1 0 0,0 0 0 0 0,2 0-1 0 0,1 19-153 0 0,0-35 92 0 0,1 0 1 0 0,0 0-1 0 0,1-1 0 0 0,0 1 0 0 0,0 0 0 0 0,2 0 1 0 0,-1-1-1 0 0,1 1 0 0 0,1-1 0 0 0,0 0 0 0 0,1 0 1 0 0,0 0-1 0 0,1-1 0 0 0,0 0 0 0 0,0 0 0 0 0,1 0 0 0 0,0-1 1 0 0,1 0-1 0 0,0 0 0 0 0,1-1 0 0 0,0 0 0 0 0,0 0 1 0 0,0-1-1 0 0,1 0 0 0 0,0-1 0 0 0,0 0 0 0 0,1-1 1 0 0,0 0-1 0 0,0 0 0 0 0,0-1 0 0 0,0-1 0 0 0,1 0 1 0 0,-1-1-1 0 0,1 0 0 0 0,0 0 0 0 0,3-1-92 0 0,-3-1-12 0 0,-1 0-1 0 0,1-1 1 0 0,-1 0-1 0 0,1-1 1 0 0,-1 0-1 0 0,0-1 1 0 0,0 0 0 0 0,0-1-1 0 0,0-1 1 0 0,0 1-1 0 0,-1-1 1 0 0,0-1-1 0 0,0 0 1 0 0,0-1-1 0 0,-1 1 1 0 0,0-2 0 0 0,0 1-1 0 0,-1-2 1 0 0,0 1-1 0 0,0-1 1 0 0,-1 0-1 0 0,0 0 1 0 0,-1-1-1 0 0,0 0 1 0 0,0 0 0 0 0,-1 0-1 0 0,0-1 1 0 0,-1 0-1 0 0,-1 0 1 0 0,1 0-1 0 0,-2 0 1 0 0,1-1-1 0 0,-1-10 13 0 0,-1 2-65 0 0,-2 0-1 0 0,-1 0 1 0 0,0 0-1 0 0,-1 0 1 0 0,-1 0-1 0 0,-1 1 1 0 0,-1-1-1 0 0,-1 1 1 0 0,0 1-1 0 0,-2-1 1 0 0,0 1-1 0 0,-1 1 0 0 0,0 0 1 0 0,-2 0-1 0 0,0 1 1 0 0,-1 0-1 0 0,0 1 1 0 0,-1 1-1 0 0,-1 0 1 0 0,0 1-1 0 0,-1 0 1 0 0,0 2-1 0 0,-1 0 1 0 0,-1 0-1 0 0,1 2 0 0 0,-2 0 1 0 0,1 1-1 0 0,-1 1 1 0 0,0 1-1 0 0,-10-2 66 0 0,23 8 0 0 0,1 0 0 0 0,-1 1 0 0 0,1 0 0 0 0,0 0 0 0 0,-1 0 0 0 0,1 0 0 0 0,0 1 0 0 0,0 0 0 0 0,0 0 0 0 0,0 0 0 0 0,0 1 0 0 0,1 0-1 0 0,-1 0 1 0 0,1 0 0 0 0,-1 0 0 0 0,1 1 0 0 0,0-1 0 0 0,1 1 0 0 0,-1 0 0 0 0,0 1 0 0 0,1-1 0 0 0,0 0 0 0 0,0 1 0 0 0,1 0 0 0 0,-1 0 0 0 0,1-1 0 0 0,0 1 0 0 0,0 1-1 0 0,0-1 1 0 0,1 0 0 0 0,0 0 0 0 0,0 1 0 0 0,0-1 0 0 0,1 1 0 0 0,0-1 0 0 0,0 0 0 0 0,0 1 0 0 0,1-1 0 0 0,-1 1 0 0 0,1-1 0 0 0,1 0 0 0 0,-1 0 0 0 0,2 5 0 0 0,6 7-34 0 0,1 1 1 0 0,0-1-1 0 0,1-1 1 0 0,1 0 0 0 0,0-1-1 0 0,1 0 1 0 0,1-1 0 0 0,0 0-1 0 0,1-1 1 0 0,0-1-1 0 0,1-1 1 0 0,0 0 0 0 0,1 0-1 0 0,0-2 1 0 0,1 0 0 0 0,1-1 33 0 0,4 2-900 0 0,1 0 0 0 0,0-2 0 0 0,0-1 0 0 0,1-1 0 0 0,-1-1 0 0 0,1-1 0 0 0,23 1 900 0 0,-31-5-1198 0 0</inkml:trace>
  <inkml:trace contextRef="#ctx0" brushRef="#br0" timeOffset="190733.167">18727 4429 1936 0 0,'1'-2'5458'0'0,"2"54"-4678"0"0,13 185 558 0 0,67 172-86 0 0,-66-296-1321 0 0,-12-68-2341 0 0,-26-46-1687 0 0,12-17 2691 0 0,0-8 12 0 0</inkml:trace>
  <inkml:trace contextRef="#ctx0" brushRef="#br0" timeOffset="191339.856">19060 4506 1588 0 0,'35'-4'4791'0'0,"34"82"-4197"0"0,-64-72-494 0 0,-2 1 0 0 0,1 0-1 0 0,0 0 1 0 0,-1 0-1 0 0,-1 0 1 0 0,1 0 0 0 0,-1 1-1 0 0,0-1 1 0 0,-1 1 0 0 0,0-1-1 0 0,0 1 1 0 0,-1 0 0 0 0,1-1-1 0 0,-2 1 1 0 0,1 0-1 0 0,-1 0 1 0 0,0-1 0 0 0,-1 1-1 0 0,0-1 1 0 0,0 1 0 0 0,-1-1-1 0 0,1 0 1 0 0,-2 0 0 0 0,1 0-1 0 0,-1 0 1 0 0,0-1-1 0 0,0 1 1 0 0,-1-1 0 0 0,0 0-1 0 0,0 0 1 0 0,0-1 0 0 0,-6 5-100 0 0,-63 40 1294 0 0,71-83-2004 0 0,14 12 294 0 0,2 1 1 0 0,0 1 0 0 0,0 1-1 0 0,2-1 1 0 0,0 2 0 0 0,1 0-1 0 0,1 1 1 0 0,17-12 415 0 0,-20 15-206 0 0,162-117-1443 0 0,-149 96 3181 0 0,-48 44-556 0 0,8-1-870 0 0,1 0 1 0 0,1 1-1 0 0,-1 0 0 0 0,2 1 0 0 0,-1 0 1 0 0,2 1-1 0 0,-1 0 0 0 0,2 1 0 0 0,0 0 1 0 0,0 0-1 0 0,1 1 0 0 0,1 0 0 0 0,0 0 1 0 0,1 0-1 0 0,0 1 0 0 0,1-1 0 0 0,1 1 1 0 0,1 0-1 0 0,-1 9-106 0 0,3-17-1 0 0,1 0 0 0 0,0 0 1 0 0,1 0-1 0 0,0 0 0 0 0,0 0 1 0 0,0-1-1 0 0,1 1 0 0 0,0-1 0 0 0,0 1 1 0 0,0-1-1 0 0,1 0 0 0 0,0 0 0 0 0,0-1 1 0 0,1 1-1 0 0,0-1 0 0 0,0 0 1 0 0,0 0-1 0 0,0-1 0 0 0,1 1 0 0 0,-1-1 1 0 0,1-1-1 0 0,0 1 0 0 0,1-1 1 0 0,-1 0-1 0 0,0 0 0 0 0,1 0 0 0 0,0-1 1 0 0,5 1 0 0 0,125 19-7103 0 0,-124-22 5851 0 0</inkml:trace>
  <inkml:trace contextRef="#ctx0" brushRef="#br0" timeOffset="192375.287">20184 4261 1036 0 0,'31'11'3301'0'0,"21"75"-1794"0"0,-38-50-1259 0 0,-1 0 0 0 0,-2 1-1 0 0,-1 1 1 0 0,-3-1 0 0 0,-1 1 0 0 0,-1 1 0 0 0,-2-1 0 0 0,-2 1 0 0 0,-2-1 0 0 0,-1 1-1 0 0,-2-1 1 0 0,-2 0 0 0 0,-1 0 0 0 0,-2 0 0 0 0,-1-1 0 0 0,-2-1 0 0 0,-5 8-248 0 0,0-10-57 0 0,0-2 0 0 0,-3 0 1 0 0,0-2-1 0 0,-2 0 0 0 0,-1-1 1 0 0,-2-1-1 0 0,0-1 1 0 0,-2-2-1 0 0,-1 0 0 0 0,-1-2 1 0 0,-1-1-1 0 0,-19 10 57 0 0,14-11-657 0 0,-2-1-1 0 0,0-2 1 0 0,-1-2-1 0 0,0-1 1 0 0,-2-2-1 0 0,1-2 0 0 0,-2-1 1 0 0,1-2-1 0 0,-1-2 1 0 0,-40 0 657 0 0,34-5-1399 0 0</inkml:trace>
  <inkml:trace contextRef="#ctx0" brushRef="#br0" timeOffset="192734.859">17492 4581 1472 0 0,'-8'7'160'0'0,"1"0"0"0"0,0 0 0 0 0,1 1 0 0 0,0 0-1 0 0,0 0 1 0 0,1 0 0 0 0,0 1 0 0 0,0 0 0 0 0,1 0 0 0 0,0 0 0 0 0,0 1-1 0 0,1-1 1 0 0,1 1 0 0 0,-1 0 0 0 0,2 0 0 0 0,-1 0 0 0 0,1 0 0 0 0,1 0 0 0 0,0 0-1 0 0,0 0 1 0 0,1 0 0 0 0,2 7-160 0 0,2 6 151 0 0,2 0 0 0 0,1-1 0 0 0,0 0 0 0 0,2 0 0 0 0,0-1 0 0 0,2-1-1 0 0,0 0 1 0 0,1 0 0 0 0,1-1 0 0 0,1-1 0 0 0,1 0 0 0 0,0-1 0 0 0,1-1 0 0 0,1 0 0 0 0,12 7-151 0 0,15 11-55 0 0,2-1 0 0 0,2-3 1 0 0,0-1-1 0 0,2-3 0 0 0,36 13 55 0 0,156 26-3447 0 0,-168-54 2283 0 0</inkml:trace>
  <inkml:trace contextRef="#ctx0" brushRef="#br0" timeOffset="193648.288">20553 4111 2024 0 0,'0'0'570'0'0,"0"0"-15"0"0,0 0 12 0 0,0 0-83 0 0,-3-6-104 0 0,1 3-393 0 0,1 2 46 0 0,0 0-1 0 0,0 0 1 0 0,0 0-1 0 0,0 0 1 0 0,1 0-1 0 0,-1 0 1 0 0,0-1-1 0 0,1 1 1 0 0,-1 0 0 0 0,1-1-1 0 0,-1 1 1 0 0,1 0-1 0 0,-1-1 1 0 0,1 1-1 0 0,0 0 1 0 0,0-1-1 0 0,0 1 1 0 0,0-1-1 0 0,0 1 1 0 0,0 0-1 0 0,0-1 1 0 0,0 1-1 0 0,0 0 1 0 0,1-1-1 0 0,-1 1 1 0 0,1 0-1 0 0,-1-1 1 0 0,1 1-1 0 0,-1 0 1 0 0,1-1-1 0 0,0 1 1 0 0,0 0-1 0 0,-1 0 1 0 0,1 0-1 0 0,0 0 1 0 0,0 0-1 0 0,0 0 1 0 0,0 0 0 0 0,0 0-1 0 0,1 0 1 0 0,-1 0-33 0 0,74-36 1134 0 0,-73 37-1015 0 0,8 5 10 0 0,-4 7-88 0 0,-1 0 0 0 0,-1 0 0 0 0,0 0 0 0 0,-1 0 0 0 0,0 1 0 0 0,-1-1 0 0 0,0 1 0 0 0,-1 0 0 0 0,0-1 0 0 0,-1 1 0 0 0,-1 0 0 0 0,0 0 0 0 0,-1-1 0 0 0,0 1 1 0 0,-1 0-1 0 0,0-1 0 0 0,-3 6-41 0 0,-3 35 33 0 0,5-34-13 0 0,0 0-1 0 0,1 0 1 0 0,1 1 0 0 0,1-1-1 0 0,0 0 1 0 0,2 1-1 0 0,0-1 1 0 0,2 0 0 0 0,0 0-1 0 0,0 0 1 0 0,2 0-1 0 0,1 0 1 0 0,0-1 0 0 0,1 0-1 0 0,1 0 1 0 0,1-1 0 0 0,0 0-1 0 0,1 0 1 0 0,1-1-20 0 0,46 47 21 0 0,-47-54 39 0 0,0-1 1 0 0,-1 2 0 0 0,0-1 0 0 0,-1 1-1 0 0,0 0 1 0 0,-1 1 0 0 0,0 0 0 0 0,0 0-1 0 0,-1 0 1 0 0,-1 1 0 0 0,0 0 0 0 0,-1 0-1 0 0,0 0 1 0 0,0 1 0 0 0,-1-1 0 0 0,0 6-61 0 0,-37 128 1198 0 0,16-102-796 0 0,-27 55 318 0 0,35-80-608 0 0,0 1 0 0 0,1 0 0 0 0,1 0 1 0 0,0 0-1 0 0,2 1 0 0 0,0 0 0 0 0,2 0 0 0 0,0 1 0 0 0,1 11-112 0 0,48 159-3395 0 0,-36-169 2119 0 0,4 56-4168 0 0,-13-59 4378 0 0</inkml:trace>
  <inkml:trace contextRef="#ctx0" brushRef="#br0" timeOffset="212424.832">19243 5151 988 0 0,'0'0'399'0'0,"0"0"-165"0"0,0 0-60 0 0,0 0-18 0 0,0 0 58 0 0,0 0-5 0 0,0 0 9 0 0,0 0-25 0 0,-14 0-6 0 0,7 0 2928 0 0,-54-17-2357 0 0,6 17-346 0 0,53 0-424 0 0,-4 1 120 0 0,-16 2-74 0 0,31 3 88 0 0,312 29 208 0 0,-125-12 186 0 0,-172-20-43 0 0,30-14-6382 0 0,-48 6 4738 0 0</inkml:trace>
  <inkml:trace contextRef="#ctx0" brushRef="#br0" timeOffset="289806.996">27779 6936 2456 0 0,'-11'1'222'0'0,"0"0"0"0"0,0 1 0 0 0,1 0 0 0 0,-1 1 0 0 0,1 0 0 0 0,0 1 0 0 0,-1 0 0 0 0,1 0 0 0 0,1 1 0 0 0,-1 1 0 0 0,1-1 0 0 0,0 2 0 0 0,0-1 0 0 0,1 1 0 0 0,0 0 0 0 0,0 1 0 0 0,0 0 0 0 0,1 0 0 0 0,1 1 0 0 0,-1-1 0 0 0,1 2 0 0 0,1-1 0 0 0,0 1 0 0 0,0-1 0 0 0,1 1 0 0 0,0 1 0 0 0,-2 6-222 0 0,9-11 44 0 0,-1-1-1 0 0,1 0 1 0 0,0 0 0 0 0,0 0-1 0 0,1 0 1 0 0,-1 0 0 0 0,1-1-1 0 0,0 0 1 0 0,1 0 0 0 0,-1 0-1 0 0,1 0 1 0 0,-1 0 0 0 0,1-1-1 0 0,0 0 1 0 0,0 0 0 0 0,1-1-1 0 0,-1 1 1 0 0,1-1 0 0 0,-1 0-1 0 0,1 0 1 0 0,0-1 0 0 0,-1 0-1 0 0,1 0 1 0 0,0 0 0 0 0,5-1-44 0 0,14 4-108 0 0,0-1 1 0 0,-1-1 0 0 0,1-1 0 0 0,0-1 0 0 0,0-2 0 0 0,0 0-1 0 0,-1-2 1 0 0,1-1 0 0 0,-1 0 0 0 0,0-2 0 0 0,14-6 107 0 0,-36 13-24 0 0,0-1 0 0 0,0 1 1 0 0,0-1-1 0 0,-1 0 0 0 0,1 0 0 0 0,0 1 1 0 0,0-1-1 0 0,0 0 0 0 0,-1-1 0 0 0,1 1 1 0 0,-1 0-1 0 0,1 0 0 0 0,-1-1 0 0 0,1 1 1 0 0,-1-1-1 0 0,0 1 0 0 0,1-1 0 0 0,-1 1 1 0 0,0-1-1 0 0,0 0 0 0 0,0 0 0 0 0,-1 1 1 0 0,1-1-1 0 0,0 0 0 0 0,-1 0 0 0 0,1 0 1 0 0,-1 0-1 0 0,0 0 0 0 0,1 0 0 0 0,-1 0 1 0 0,0 0-1 0 0,0 0 0 0 0,0 0 0 0 0,0 0 1 0 0,-1 0-1 0 0,1 0 0 0 0,-1 0 0 0 0,1 0 1 0 0,-1 0-1 0 0,0 1 0 0 0,1-1 0 0 0,-1 0 1 0 0,0 0-1 0 0,0 1 0 0 0,0-1 0 0 0,0 0 1 0 0,-1 1-1 0 0,1-1 0 0 0,0 1 0 0 0,-1-1 1 0 0,1 1-1 0 0,-2-1 24 0 0,-84-67-242 0 0,-66-8-689 0 0,148 62-2269 0 0,5 15 1941 0 0</inkml:trace>
  <inkml:trace contextRef="#ctx0" brushRef="#br0" timeOffset="290501.549">28067 6866 1228 0 0,'20'64'2482'0'0,"24"216"3952"0"0,-29-297-6215 0 0,84-130-246 0 0,-96 141-5 0 0,0 1 0 0 0,0-1 0 0 0,1 1 0 0 0,-1 0 0 0 0,2 0 0 0 0,-1 1 0 0 0,0-1 0 0 0,1 1 0 0 0,0 0 0 0 0,0 0 0 0 0,0 0 0 0 0,0 1 0 0 0,1-1 0 0 0,-1 1 0 0 0,1 1 0 0 0,0-1 0 0 0,0 1 0 0 0,0 0 0 0 0,0 0 0 0 0,4 0 32 0 0,-4 7-75 0 0,2 4 58 0 0,-1 0 1 0 0,0 0-1 0 0,0 1 1 0 0,-1 1-1 0 0,0-1 1 0 0,-1 1-1 0 0,0-1 1 0 0,-1 2 0 0 0,0-1-1 0 0,-1 0 1 0 0,2 11 16 0 0,-5-16 11 0 0,1-1 0 0 0,0 0 1 0 0,0 1-1 0 0,0-1 0 0 0,1 0 1 0 0,0 0-1 0 0,0 0 0 0 0,0 0 1 0 0,0-1-1 0 0,1 1 0 0 0,0-1 1 0 0,0 1-1 0 0,0-1 1 0 0,0 0-1 0 0,1 0 0 0 0,0 0 1 0 0,0 0-1 0 0,0-1 0 0 0,0 0 1 0 0,0 0-1 0 0,1 0 0 0 0,-1 0 1 0 0,1-1-1 0 0,0 1 0 0 0,0-1 1 0 0,0 0-1 0 0,0-1 0 0 0,0 1 1 0 0,0-1-1 0 0,0 0 1 0 0,1 0-1 0 0,1-1-11 0 0,7 0-17 0 0,0-1 1 0 0,0-1-1 0 0,0 0 1 0 0,0-1 0 0 0,-1 0-1 0 0,0-1 1 0 0,1-1-1 0 0,-1 0 1 0 0,-1-1-1 0 0,1 0 1 0 0,-1-1-1 0 0,0 0 1 0 0,-1-1-1 0 0,1 0 1 0 0,-2-1-1 0 0,1 0 1 0 0,-1-1-1 0 0,-1 0 1 0 0,1-1-1 0 0,-2 0 1 0 0,7-9 16 0 0,-14 19-3 0 0,0-1-1 0 0,0 1 1 0 0,0 0 0 0 0,1-1 0 0 0,-1 1-1 0 0,0-1 1 0 0,-1 1 0 0 0,1-1 0 0 0,0 1 0 0 0,0-1-1 0 0,-1 0 1 0 0,1 1 0 0 0,-1-1 0 0 0,1 0-1 0 0,-1 1 1 0 0,0-1 0 0 0,0 0 0 0 0,1 0-1 0 0,-1 1 1 0 0,-1-1 0 0 0,1 0 0 0 0,0 0 0 0 0,0 1-1 0 0,-1-1 1 0 0,1 0 0 0 0,-1 1 0 0 0,1-1-1 0 0,-1 0 1 0 0,1 1 0 0 0,-1-1 0 0 0,0 1-1 0 0,0-1 1 0 0,0 1 0 0 0,0-1 0 0 0,0 1-1 0 0,0 0 1 0 0,-1-1 0 0 0,1 1 0 0 0,0 0 0 0 0,-1 0-1 0 0,1 0 1 0 0,-1 0 0 0 0,1 0 0 0 0,-1 0-1 0 0,1 1 1 0 0,-1-1 0 0 0,1 0 0 0 0,-1 1-1 0 0,0-1 1 0 0,0 1 0 0 0,1 0 0 0 0,-1-1 0 0 0,-1 1 3 0 0,-6-2 27 0 0,1 0 0 0 0,-1 0 1 0 0,0 1-1 0 0,1 0 0 0 0,-1 1 1 0 0,0 0-1 0 0,1 0 0 0 0,-1 1 1 0 0,0 0-1 0 0,1 0 0 0 0,-1 1 1 0 0,0 0-1 0 0,1 1 0 0 0,0 0 1 0 0,0 0-1 0 0,0 1 1 0 0,0 0-1 0 0,0 0 0 0 0,1 1 1 0 0,0 0-1 0 0,0 0 0 0 0,0 0 1 0 0,1 1-1 0 0,-1 0 0 0 0,1 1 1 0 0,1-1-1 0 0,-1 1 0 0 0,1 0 1 0 0,0 1-1 0 0,1-1 1 0 0,0 1-1 0 0,0 0 0 0 0,1 0 1 0 0,0 0-1 0 0,0 1 0 0 0,0 3-27 0 0,5-7-30 0 0,0 0-1 0 0,0 0 0 0 0,1 0 1 0 0,0 0-1 0 0,0-1 1 0 0,0 1-1 0 0,1-1 0 0 0,0 0 1 0 0,-1 0-1 0 0,1 0 0 0 0,1-1 1 0 0,-1 1-1 0 0,0-1 1 0 0,1 0-1 0 0,0 0 0 0 0,0-1 1 0 0,-1 1-1 0 0,2-1 1 0 0,-1 0-1 0 0,0-1 0 0 0,0 1 1 0 0,1-1-1 0 0,-1 0 0 0 0,0 0 1 0 0,5 0 30 0 0,28 3-767 0 0,0-1 0 0 0,1-1 0 0 0,-1-3 1 0 0,0-1-1 0 0,1-2 0 0 0,-1-1 0 0 0,-1-2 0 0 0,28-9 767 0 0,-18 3-1234 0 0</inkml:trace>
  <inkml:trace contextRef="#ctx0" brushRef="#br0" timeOffset="290859.539">29550 6876 2028 0 0,'0'-1'70'0'0,"0"0"1"0"0,0 0-1 0 0,0 0 0 0 0,-1 0 0 0 0,1 0 0 0 0,0-1 0 0 0,0 1 1 0 0,-1 0-1 0 0,1 0 0 0 0,0 0 0 0 0,-1 0 0 0 0,1 0 0 0 0,-1 0 1 0 0,0 0-1 0 0,1 0 0 0 0,-1 0 0 0 0,0 1 0 0 0,1-1 0 0 0,-1 0 1 0 0,0 0-1 0 0,0 1 0 0 0,0-1 0 0 0,0 0 0 0 0,0 1 0 0 0,1-1 1 0 0,-1 1-1 0 0,0-1 0 0 0,0 1 0 0 0,-1-1 0 0 0,1 1 0 0 0,0 0 1 0 0,0-1-1 0 0,0 1 0 0 0,0 0 0 0 0,0 0 0 0 0,0 0 0 0 0,0 0 1 0 0,0 0-1 0 0,-1 0 0 0 0,1 0 0 0 0,0 0 0 0 0,0 1 1 0 0,0-1-1 0 0,0 0 0 0 0,0 1 0 0 0,0-1 0 0 0,0 0 0 0 0,0 1 1 0 0,0 0-1 0 0,0-1 0 0 0,0 1 0 0 0,0 0-70 0 0,-63 24 889 0 0,52-19-728 0 0,1 1 0 0 0,-1 0 0 0 0,1 1 0 0 0,1 0 0 0 0,-1 0 0 0 0,1 2 0 0 0,1-1 0 0 0,0 1 0 0 0,0 1 0 0 0,1-1 0 0 0,0 1 0 0 0,1 1 0 0 0,-5 8-161 0 0,12-18 15 0 0,0-1-1 0 0,0 0 1 0 0,0 0 0 0 0,0 1-1 0 0,0-1 1 0 0,0 0 0 0 0,0 1 0 0 0,1-1-1 0 0,-1 0 1 0 0,0 0 0 0 0,1 0 0 0 0,-1 1-1 0 0,1-1 1 0 0,-1 0 0 0 0,1 0 0 0 0,0 0-1 0 0,0 0 1 0 0,-1 0 0 0 0,1 0 0 0 0,0 0-1 0 0,0 0 1 0 0,0 0 0 0 0,0 0-1 0 0,0 0 1 0 0,0-1 0 0 0,0 1 0 0 0,0 0-1 0 0,0-1 1 0 0,0 1 0 0 0,1-1 0 0 0,-1 1-1 0 0,0-1 1 0 0,0 0 0 0 0,1 1 0 0 0,-1-1-1 0 0,0 0 1 0 0,1 0-15 0 0,2 2 36 0 0,8 1-62 0 0,0 0-1 0 0,0 0 1 0 0,0-1 0 0 0,0-1-1 0 0,0 0 1 0 0,1-1 0 0 0,-1 0-1 0 0,0-1 1 0 0,1 0-1 0 0,-1-1 1 0 0,0 0 0 0 0,0-1-1 0 0,0 0 1 0 0,-1-1 0 0 0,1-1-1 0 0,1 0 27 0 0,-3 2-62 0 0,-1-1 0 0 0,1 1 0 0 0,-1-2 0 0 0,1 1 0 0 0,-1-1 0 0 0,-1-1 0 0 0,1 1-1 0 0,-1-1 1 0 0,0-1 0 0 0,0 0 0 0 0,-1 0 0 0 0,0 0 0 0 0,0-1 0 0 0,-1 0 0 0 0,0 0 0 0 0,4-8 62 0 0,-10 13 20 0 0,-1 0 1 0 0,0 0-1 0 0,1 0 1 0 0,-1 0-1 0 0,-1 0 1 0 0,1 0-1 0 0,0 1 1 0 0,-1-1-1 0 0,1 0 1 0 0,-1 1-1 0 0,0-1 1 0 0,0 1-1 0 0,0-1 1 0 0,0 1-1 0 0,0 0 1 0 0,-1 0-1 0 0,1 0 1 0 0,-1 0-1 0 0,1 0 1 0 0,-1 1-1 0 0,0-1 1 0 0,0 1-1 0 0,1-1 0 0 0,-1 1 1 0 0,0 0-1 0 0,0 0 1 0 0,0 1-1 0 0,0-1 1 0 0,0 0-1 0 0,-3 1-20 0 0,-133-8 1685 0 0,138 8-1641 0 0,9-11-800 0 0,253-98-5126 0 0,-216 82 4676 0 0</inkml:trace>
  <inkml:trace contextRef="#ctx0" brushRef="#br0" timeOffset="291078.427">30044 6334 2604 0 0,'-6'0'248'0'0,"0"0"0"0"0,1 0 0 0 0,-1 0 0 0 0,0 1-1 0 0,1 0 1 0 0,-1 0 0 0 0,0 0 0 0 0,1 1 0 0 0,0 0 0 0 0,-1 0-1 0 0,1 0 1 0 0,0 1 0 0 0,0 0 0 0 0,0-1 0 0 0,0 2 0 0 0,1-1-1 0 0,-1 1 1 0 0,1-1 0 0 0,0 1 0 0 0,0 1 0 0 0,0-1-1 0 0,0 0 1 0 0,1 1 0 0 0,0 0 0 0 0,0 0 0 0 0,0 0 0 0 0,0 0-1 0 0,1 0 1 0 0,0 0 0 0 0,0 1 0 0 0,1-1-248 0 0,-5 18 261 0 0,2 0-1 0 0,0 0 1 0 0,1 0-1 0 0,2 1 1 0 0,1-1-1 0 0,0 1 1 0 0,2-1 0 0 0,0 0-1 0 0,2 0 1 0 0,0 0-1 0 0,2 0 1 0 0,1-1-1 0 0,0 0 1 0 0,2 0 0 0 0,0 0-1 0 0,4 4-260 0 0,7 29 103 0 0,-12-34-248 0 0,59 202-1345 0 0,-50-65-4055 0 0,-49-61 1664 0 0,18-83 2679 0 0</inkml:trace>
  <inkml:trace contextRef="#ctx0" brushRef="#br0" timeOffset="288683.738">26202 7026 1080 0 0,'-1'-1'111'0'0,"0"0"0"0"0,0 0 0 0 0,0 0 0 0 0,0 1 0 0 0,0-1 0 0 0,0 0 0 0 0,0 0 0 0 0,0 1 0 0 0,0-1 1 0 0,0 1-1 0 0,0-1 0 0 0,0 1 0 0 0,-1-1 0 0 0,1 1 0 0 0,0 0 0 0 0,0-1 0 0 0,-1 1 0 0 0,1 0 0 0 0,0 0 0 0 0,0 0 0 0 0,-1 0 0 0 0,1 0 0 0 0,0 0 0 0 0,-1 1 0 0 0,1-1 0 0 0,0 0 0 0 0,0 1 0 0 0,0-1 0 0 0,-1 0 0 0 0,1 1 0 0 0,0 0 0 0 0,0-1 1 0 0,0 1-1 0 0,0 0 0 0 0,0-1 0 0 0,0 1 0 0 0,0 0 0 0 0,0 0 0 0 0,0 0 0 0 0,0 0 0 0 0,1 0 0 0 0,-1 0 0 0 0,0 0 0 0 0,0 0 0 0 0,1 0 0 0 0,-1 0 0 0 0,1 0 0 0 0,-1 1 0 0 0,1-1 0 0 0,0 0-111 0 0,-41 64 1105 0 0,38-57-1061 0 0,0 0 0 0 0,0 0-1 0 0,1 0 1 0 0,0 1 0 0 0,1-1 0 0 0,0 0 0 0 0,0 1 0 0 0,0-1 0 0 0,1 1 0 0 0,1 0 0 0 0,0-1 0 0 0,0 0 0 0 0,0 1-1 0 0,1-1 1 0 0,0 0 0 0 0,1 1 0 0 0,0-1 0 0 0,0-1 0 0 0,1 1 0 0 0,0 0 0 0 0,0-1 0 0 0,0 0 0 0 0,1 0 0 0 0,0 0-1 0 0,1 0 1 0 0,0-1 0 0 0,0 0 0 0 0,0 0 0 0 0,1-1 0 0 0,-1 0 0 0 0,1 0 0 0 0,0 0 0 0 0,1-1 0 0 0,-1 0 0 0 0,1 0 0 0 0,7 1-44 0 0,-13-4-198 0 0,0-1 1 0 0,0 0 0 0 0,0 0 0 0 0,1 0 0 0 0,-1 0 0 0 0,0-1 0 0 0,0 1-1 0 0,0-1 1 0 0,0 1 0 0 0,0-1 0 0 0,0 0 0 0 0,0 1 0 0 0,0-1 0 0 0,0 0-1 0 0,0-1 1 0 0,0 1 0 0 0,-1 0 0 0 0,1 0 0 0 0,0-1 0 0 0,-1 1 0 0 0,1-1-1 0 0,-1 1 1 0 0,0-1 0 0 0,1 0 0 0 0,-1 1 0 0 0,0-1 0 0 0,0 0 0 0 0,0 0-1 0 0,0 0 1 0 0,0 0 0 0 0,-1 0 0 0 0,1-1 197 0 0,4-13-1177 0 0</inkml:trace>
  <inkml:trace contextRef="#ctx0" brushRef="#br0" timeOffset="288931.679">26216 6858 1140 0 0,'-27'-87'7129'0'0,"63"99"-9396"0"0,-6 23-297 0 0,-16-15 1302 0 0</inkml:trace>
  <inkml:trace contextRef="#ctx0" brushRef="#br0" timeOffset="289213.871">26428 7278 1896 0 0,'74'-114'3655'0'0,"151"-224"-1819"0"0,-173 411-1410 0 0,50 40 83 0 0,-89-103-435 0 0,-1 0-1 0 0,0 1 0 0 0,-1 0 0 0 0,0 1 1 0 0,-1 0-1 0 0,0 1 0 0 0,-1 0 0 0 0,0 0 0 0 0,-1 1 1 0 0,-1 0-1 0 0,0 1 0 0 0,-1 0 0 0 0,0 0 1 0 0,-1 0-1 0 0,1 9-73 0 0,-8-17-4 0 0,0 0 0 0 0,-1 0 0 0 0,1 0 0 0 0,-1 0 0 0 0,-1 0 0 0 0,1-1 0 0 0,-1 1 0 0 0,0-1 0 0 0,-1 0 0 0 0,0 0 0 0 0,0 0 0 0 0,0-1 0 0 0,0 0 0 0 0,-1 0 0 0 0,0 0 0 0 0,0-1 0 0 0,0 0 0 0 0,0 0 0 0 0,-1 0 0 0 0,0-1 0 0 0,0 0 0 0 0,0 0 0 0 0,0-1 0 0 0,0 0 0 0 0,0 0 0 0 0,-1 0 0 0 0,1-1 0 0 0,-4 0 4 0 0,-4 3-498 0 0,-1-1 0 0 0,1-1-1 0 0,-1 0 1 0 0,0-1 0 0 0,1 0 0 0 0,-1-1 0 0 0,0-1 0 0 0,1-1-1 0 0,-1 0 1 0 0,1-1 0 0 0,-1-1 0 0 0,-12-4 498 0 0,0-8-1227 0 0</inkml:trace>
  <inkml:trace contextRef="#ctx0" brushRef="#br0" timeOffset="284431.558">20957 7283 1816 0 0,'0'0'776'0'0,"3"3"-69"0"0,6 4-483 0 0,1 1 0 0 0,0-1 0 0 0,0-1 0 0 0,0 0 0 0 0,1-1 0 0 0,0 0 0 0 0,0 0 0 0 0,0-1 0 0 0,0 0 0 0 0,1-1 0 0 0,0-1 0 0 0,-1 0 0 0 0,1 0 0 0 0,0-1 0 0 0,0-1 0 0 0,0 0 0 0 0,0 0-224 0 0,154-20 1063 0 0,-133 11-918 0 0,-23 9-152 0 0,1-1 0 0 0,-1 0 0 0 0,0-1 0 0 0,1 0 0 0 0,-1-1 0 0 0,0 0 0 0 0,0-1 0 0 0,-1 0 0 0 0,1 0 0 0 0,-1-1 0 0 0,0 0 0 0 0,0-1 1 0 0,0 0-1 0 0,-1 0 0 0 0,0-1 0 0 0,0 0 0 0 0,-1 0 0 0 0,0-1 0 0 0,0 0 0 0 0,-1 0 0 0 0,1-1 0 0 0,-2 0 0 0 0,0 0 0 0 0,0 0 0 0 0,0-1 0 0 0,2-8 7 0 0,-8 11-45 0 0,0 1 0 0 0,0-1-1 0 0,-1 1 1 0 0,0-1 0 0 0,0 1 0 0 0,-1 0 0 0 0,0 0-1 0 0,0 0 1 0 0,0 1 0 0 0,-1-1 0 0 0,0 1 0 0 0,0 0-1 0 0,0-1 1 0 0,0 2 0 0 0,-1-1 0 0 0,0 1 0 0 0,0-1-1 0 0,0 1 1 0 0,-1 1 0 0 0,1-1 0 0 0,-1 1-1 0 0,0 0 1 0 0,0 0 0 0 0,0 0 0 0 0,0 1 0 0 0,-3 0 45 0 0,-4-2 75 0 0,-1 2 1 0 0,0 0 0 0 0,0 0-1 0 0,1 2 1 0 0,-1-1-1 0 0,0 2 1 0 0,0 0 0 0 0,0 0-1 0 0,0 2 1 0 0,1-1 0 0 0,-1 2-1 0 0,1 0 1 0 0,0 0 0 0 0,0 2-1 0 0,0-1 1 0 0,1 1-1 0 0,-1 1 1 0 0,1 1 0 0 0,1-1-1 0 0,0 2 1 0 0,0-1 0 0 0,1 2-1 0 0,0-1 1 0 0,0 2 0 0 0,1-1-1 0 0,0 1 1 0 0,1 0 0 0 0,0 1-1 0 0,1 0 1 0 0,1 0-1 0 0,0 1 1 0 0,0-1 0 0 0,1 1-1 0 0,1 1 1 0 0,0-1 0 0 0,1 1-1 0 0,0-1 1 0 0,0 13-76 0 0,6-15 5 0 0,1-1 0 0 0,0-1 0 0 0,1 1-1 0 0,0-1 1 0 0,0 0 0 0 0,1 0 0 0 0,1 0 0 0 0,-1-1 0 0 0,1 1 0 0 0,1-2-1 0 0,-1 1 1 0 0,1-1 0 0 0,0 0 0 0 0,1-1 0 0 0,0 0 0 0 0,0 0 0 0 0,0-1 0 0 0,1-1-1 0 0,0 1 1 0 0,0-1 0 0 0,0-1 0 0 0,0 0 0 0 0,0 0 0 0 0,1-1 0 0 0,-1 0 0 0 0,9 0-5 0 0,15 2-947 0 0,0-2 0 0 0,0-1 0 0 0,1-1 0 0 0,-1-2 0 0 0,0-2 0 0 0,-1-1 1 0 0,2-2 946 0 0,11-5-1196 0 0</inkml:trace>
  <inkml:trace contextRef="#ctx0" brushRef="#br0" timeOffset="284988.745">21698 7483 1868 0 0,'5'-6'5508'0'0,"46"-181"-4394"0"0,-60 139-517 0 0,-6 31-558 0 0,16 13-40 0 0,-1 1-1 0 0,1-1 1 0 0,0 1 0 0 0,0-1-1 0 0,0 1 1 0 0,0-1 0 0 0,0 1-1 0 0,1 0 1 0 0,-1 0-1 0 0,1-1 1 0 0,0 1 0 0 0,0 0-1 0 0,0 1 1 0 0,1-1 0 0 0,-1 0-1 0 0,1 1 1 0 0,-1-1-1 0 0,1 1 1 0 0,0 0 0 0 0,0 0-1 0 0,0 0 1 0 0,0 0 0 0 0,0 0-1 0 0,1 1 1 0 0,-1-1-1 0 0,0 1 1 0 0,1 0 0 0 0,-1 0-1 0 0,1 0 1 0 0,-1 1 0 0 0,1-1-1 0 0,-1 1 1 0 0,4 0 1 0 0,1 3 13 0 0,-1 1 1 0 0,0 1-1 0 0,0-1 1 0 0,0 1-1 0 0,0 0 1 0 0,-1 1-1 0 0,0-1 1 0 0,0 1-1 0 0,-1 0 0 0 0,1 1 1 0 0,-1 0-1 0 0,0-1 1 0 0,-1 1-1 0 0,0 1 1 0 0,0-1-1 0 0,-1 1 1 0 0,0-1-1 0 0,0 1 1 0 0,0 0-1 0 0,-1 0 1 0 0,0 3-14 0 0,3 7 107 0 0,0 0 1 0 0,-1-1 0 0 0,-1 2 0 0 0,0-1 0 0 0,-1 0-1 0 0,-2 0 1 0 0,0 1 0 0 0,0-1 0 0 0,-2 0 0 0 0,-2 10-108 0 0,3-19-19 0 0,0 0 0 0 0,0 0 1 0 0,-1 0-1 0 0,-1-1 0 0 0,1 1 1 0 0,-2-1-1 0 0,1 1 1 0 0,-1-1-1 0 0,0 0 0 0 0,-1 0 1 0 0,1-1-1 0 0,-2 0 0 0 0,1 1 1 0 0,-1-2-1 0 0,0 1 0 0 0,0-1 1 0 0,-1 0-1 0 0,0 0 1 0 0,0 0-1 0 0,-1-1 0 0 0,1 0 1 0 0,-6 2 18 0 0,8-11-720 0 0,0-5 191 0 0,0 0 0 0 0,0 0 0 0 0,1-1 0 0 0,0 1 0 0 0,1-1 0 0 0,0 0 0 0 0,0 0 0 0 0,1 0 1 0 0,1 0-1 0 0,0 0 0 0 0,0-1 0 0 0,1-8 529 0 0,0-4-1245 0 0</inkml:trace>
  <inkml:trace contextRef="#ctx0" brushRef="#br0" timeOffset="285235.672">22125 6921 1140 0 0,'0'-1'111'0'0,"0"0"1"0"0,0 0-1 0 0,0 0 0 0 0,0 0 1 0 0,0 0-1 0 0,0 0 0 0 0,0 0 1 0 0,0 0-1 0 0,0 0 0 0 0,0 0 0 0 0,1 0 1 0 0,-1 0-1 0 0,0 0 0 0 0,1 0 1 0 0,-1 0-1 0 0,1 0 0 0 0,-1 0 1 0 0,1 1-1 0 0,-1-1 0 0 0,1 0 0 0 0,0 0 1 0 0,0 0-1 0 0,-1 1 0 0 0,1-1 1 0 0,0 0-1 0 0,0 1 0 0 0,0-1 1 0 0,-1 1-1 0 0,1-1 0 0 0,0 1 1 0 0,0-1-1 0 0,0 1 0 0 0,0 0 0 0 0,0-1 1 0 0,0 1-1 0 0,0 0 0 0 0,0 0 1 0 0,0 0-1 0 0,0 0 0 0 0,0 0 1 0 0,0 0-1 0 0,0 0 0 0 0,0 0 0 0 0,0 0 1 0 0,0 0-1 0 0,0 0 0 0 0,0 1 1 0 0,0-1-1 0 0,0 0 0 0 0,0 1 1 0 0,0-1-1 0 0,0 1 0 0 0,0-1 0 0 0,0 1 1 0 0,-1 0-1 0 0,1-1 0 0 0,0 1 1 0 0,0 0-1 0 0,0-1 0 0 0,-1 1 1 0 0,1 0-1 0 0,-1 0 0 0 0,1 0 1 0 0,0-1-1 0 0,-1 1 0 0 0,1 0-111 0 0,3 48 326 0 0,2-1 0 0 0,2 0 0 0 0,2-1 0 0 0,3 0 1 0 0,16 43-327 0 0,4 14-161 0 0,-31-96 101 0 0,0-4-123 0 0,0-1 0 0 0,0 0 1 0 0,-1 1-1 0 0,1-1 0 0 0,-1 1 0 0 0,0-1 0 0 0,0 1 0 0 0,0-1 0 0 0,0 1 0 0 0,0 0 0 0 0,-1 0 0 0 0,0-1 1 0 0,0 1-1 0 0,0 0 0 0 0,0 0 0 0 0,-1-1 0 0 0,1 1 0 0 0,-1 0 0 0 0,0-1 0 0 0,0 1 0 0 0,0-1 1 0 0,-1 1-1 0 0,1-1 0 0 0,-1 1 0 0 0,0-1 0 0 0,0 0 0 0 0,0 0 0 0 0,0 0 0 0 0,0 0 0 0 0,-1 0 1 0 0,0 0-1 0 0,1-1 0 0 0,-1 1 0 0 0,0-1 0 0 0,0 0 0 0 0,0 0 0 0 0,0 0 0 0 0,-3 1 183 0 0,-12 6-1246 0 0</inkml:trace>
  <inkml:trace contextRef="#ctx0" brushRef="#br0" timeOffset="285485.022">22034 7350 1700 0 0,'36'-52'1593'0'0,"-27"46"-1328"0"0,3-4-94 0 0,1 1 1 0 0,0 0-1 0 0,0 0 1 0 0,1 2 0 0 0,0 0-1 0 0,0 0 1 0 0,1 2-1 0 0,0-1 1 0 0,0 2 0 0 0,0 0-1 0 0,1 1 1 0 0,-1 1-1 0 0,1 0 1 0 0,-1 1 0 0 0,1 0-1 0 0,0 1 1 0 0,0 1-1 0 0,-1 1 1 0 0,1 0 0 0 0,-1 1-1 0 0,1 1 1 0 0,-1 0-1 0 0,0 1 1 0 0,-1 1 0 0 0,1 0-1 0 0,-1 1 1 0 0,0 1-1 0 0,-1 0 1 0 0,0 0 0 0 0,0 2-1 0 0,-1-1 1 0 0,0 2-1 0 0,0-1 1 0 0,-1 2 0 0 0,-1-1-1 0 0,0 2 1 0 0,3 4-172 0 0,-2 45 263 0 0,-11-61-348 0 0,0 0 0 0 0,0 0 1 0 0,0 0-1 0 0,0 0 0 0 0,-1 0 0 0 0,1 0 1 0 0,-1 0-1 0 0,1 0 0 0 0,0 0 1 0 0,-1-1-1 0 0,0 1 0 0 0,1 0 1 0 0,-1 0-1 0 0,1 0 0 0 0,-1-1 0 0 0,0 1 1 0 0,0 0-1 0 0,1 0 0 0 0,-1-1 1 0 0,0 1-1 0 0,0-1 0 0 0,0 1 1 0 0,0-1-1 0 0,0 1 0 0 0,0-1 0 0 0,0 0 1 0 0,0 1-1 0 0,0-1 0 0 0,0 0 1 0 0,0 0-1 0 0,0 1 0 0 0,0-1 1 0 0,0 0-1 0 0,0 0 0 0 0,0 0 0 0 0,0 0 1 0 0,0-1-1 0 0,0 1 0 0 0,0 0 1 0 0,0 0-1 0 0,0-1 0 0 0,0 1 1 0 0,0 0-1 0 0,0-1 0 0 0,0 1 1 0 0,0-1-1 0 0,1 1 0 0 0,-1-1 0 0 0,0 0 1 0 0,0 1-1 0 0,0-1 0 0 0,1 0 1 0 0,-1 0-1 0 0,0 1 0 0 0,1-1 1 0 0,-1 0-1 0 0,1 0 85 0 0,-28-33-2624 0 0,12 9 1354 0 0</inkml:trace>
  <inkml:trace contextRef="#ctx0" brushRef="#br0" timeOffset="285654.475">22600 6953 1508 0 0,'2'-5'1064'0'0,"-4"0"-172"0"0,2 2-104 0 0,-4-2-120 0 0,4 0-136 0 0,-2 1-55 0 0,1-1-157 0 0,1 2-80 0 0,0 0-264 0 0,0 1 8 0 0,0 0-260 0 0,1 1-156 0 0,5-3-377 0 0,-4 1 61 0 0,5 0 48 0 0,12-2-552 0 0,-5 0-16 0 0</inkml:trace>
  <inkml:trace contextRef="#ctx0" brushRef="#br0" timeOffset="286355.14">22868 7140 1160 0 0,'28'153'5773'0'0,"-27"-151"-5307"0"0,-4 34 1193 0 0,-33 20 425 0 0,59-111-1612 0 0,-10 30-646 0 0,0 1 0 0 0,2 0 0 0 0,0 0-1 0 0,2 2 1 0 0,1 0 0 0 0,0 1 0 0 0,2 1-1 0 0,0 1 1 0 0,17-13 174 0 0,-9 25-908 0 0,-22 15 916 0 0,-1 0 1 0 0,1 0 0 0 0,-2 0 0 0 0,1 0 0 0 0,-1 1 0 0 0,0 0 0 0 0,-1 0 0 0 0,0 0 0 0 0,0 0-1 0 0,-1 0 1 0 0,-1 1 0 0 0,1-1 0 0 0,-1 1 0 0 0,-1-1 0 0 0,0 10-9 0 0,0-17 47 0 0,0 46 207 0 0,-6-22 267 0 0,11-52-318 0 0,9-3-234 0 0,2 0-1 0 0,0 2 0 0 0,2 0 0 0 0,1 1 1 0 0,1 1-1 0 0,1 0 0 0 0,2 2 0 0 0,5-4 32 0 0,20 0-282 0 0,-46 27 249 0 0,22 4-150 0 0,-16 3 177 0 0,-1 0-1 0 0,1 1 1 0 0,-2 0 0 0 0,1 0-1 0 0,-1 0 1 0 0,0 1-1 0 0,-1 0 1 0 0,0 0 0 0 0,0 0-1 0 0,-1 1 1 0 0,0 0-1 0 0,-1 0 1 0 0,0 0 0 0 0,-1 0-1 0 0,1 3 7 0 0,-2-4-41 0 0,1 0-1 0 0,0 0 0 0 0,0 1 1 0 0,1-2-1 0 0,1 1 0 0 0,-1 0 1 0 0,1-1-1 0 0,1 1 0 0 0,0-1 1 0 0,0 0-1 0 0,0-1 1 0 0,1 1-1 0 0,0-1 0 0 0,1 0 1 0 0,-1 0-1 0 0,1-1 0 0 0,1 0 1 0 0,-1-1-1 0 0,1 1 0 0 0,7 3 42 0 0,-7-6-317 0 0,0 0-1 0 0,1 0 1 0 0,-1-1-1 0 0,1 0 1 0 0,0-1-1 0 0,-1 0 1 0 0,1 0-1 0 0,0-1 0 0 0,0 0 1 0 0,0 0-1 0 0,0-1 1 0 0,-1 0-1 0 0,1-1 1 0 0,0 0-1 0 0,-1 0 1 0 0,1-1-1 0 0,-1 0 318 0 0,15-7-905 0 0</inkml:trace>
  <inkml:trace contextRef="#ctx0" brushRef="#br0" timeOffset="287148.339">23905 7201 1468 0 0,'10'-88'3492'0'0,"-14"81"-3097"0"0,0 3-291 0 0,1-1 1 0 0,-1 1-1 0 0,-1 0 0 0 0,1 0 1 0 0,0 0-1 0 0,-1 1 0 0 0,0 0 0 0 0,0 0 1 0 0,0 0-1 0 0,0 0 0 0 0,0 1 0 0 0,-1 0 1 0 0,1 0-1 0 0,-1 0 0 0 0,0 1 0 0 0,1-1 1 0 0,-1 1-1 0 0,0 1 0 0 0,0-1 1 0 0,1 1-1 0 0,-1 0 0 0 0,0 1 0 0 0,-2 0-104 0 0,-4 5 92 0 0,0 1 0 0 0,1 0-1 0 0,0 1 1 0 0,1 0 0 0 0,-1 1-1 0 0,2 0 1 0 0,-1 0 0 0 0,1 1-1 0 0,1 1 1 0 0,0 0-1 0 0,0 0 1 0 0,1 0 0 0 0,0 1-1 0 0,1 0 1 0 0,1 0 0 0 0,0 0-1 0 0,0 1 1 0 0,1 0 0 0 0,1 0-1 0 0,0 0 1 0 0,1 0 0 0 0,0 0-1 0 0,1 1 1 0 0,1 3-92 0 0,1-13-6 0 0,1-1-1 0 0,0 0 1 0 0,0 1 0 0 0,0-1 0 0 0,1 0-1 0 0,-1-1 1 0 0,1 1 0 0 0,0 0 0 0 0,-1-1 0 0 0,1 1-1 0 0,0-1 1 0 0,1 0 0 0 0,-1 0 0 0 0,0 0-1 0 0,0 0 1 0 0,1-1 0 0 0,-1 1 0 0 0,1-1-1 0 0,0 0 1 0 0,-1 0 0 0 0,1 0 0 0 0,0-1-1 0 0,0 1 1 0 0,-1-1 0 0 0,1 0 0 0 0,0 0 0 0 0,0 0-1 0 0,0 0 1 0 0,-1-1 0 0 0,1 0 0 0 0,0 1-1 0 0,-1-1 1 0 0,1-1 0 0 0,2 0 6 0 0,8-2-36 0 0,0-1-1 0 0,-1 0 1 0 0,1-1-1 0 0,-1-1 1 0 0,0 0 0 0 0,-1-1-1 0 0,1 0 1 0 0,-2-1 0 0 0,1 0-1 0 0,-1-1 1 0 0,0 0-1 0 0,-1-1 1 0 0,-1 0 0 0 0,0-1-1 0 0,0 0 1 0 0,-1 0 0 0 0,0-1-1 0 0,0-1 37 0 0,-13-2 788 0 0,-10 42-433 0 0,14-21-349 0 0,1 1 0 0 0,0-1 0 0 0,1 1 0 0 0,-1-1-1 0 0,1 1 1 0 0,0-1 0 0 0,1 0 0 0 0,-1 1 0 0 0,1-1 0 0 0,0 0 0 0 0,0 0 0 0 0,1 0 0 0 0,0 0 0 0 0,-1-1-1 0 0,2 1 1 0 0,-1 0 0 0 0,0-1 0 0 0,1 0 0 0 0,0 0 0 0 0,0 0 0 0 0,0-1 0 0 0,0 1 0 0 0,1-1-1 0 0,0 0 1 0 0,-1 0 0 0 0,1-1 0 0 0,0 1 0 0 0,0-1 0 0 0,0 0 0 0 0,1 0 0 0 0,-1-1 0 0 0,0 1 0 0 0,1-1-1 0 0,-1-1 1 0 0,1 1 0 0 0,-1-1 0 0 0,1 0 0 0 0,-1 0 0 0 0,4-1-6 0 0,4-2-74 0 0,-1-1 0 0 0,1-1 1 0 0,-1 0-1 0 0,0 0 0 0 0,-1-2 0 0 0,1 1 0 0 0,-1-1 1 0 0,-1-1-1 0 0,1 0 0 0 0,-1 0 0 0 0,-1-1 0 0 0,0-1 1 0 0,0 0-1 0 0,0 0 0 0 0,-2 0 0 0 0,1-1 0 0 0,-1 0 1 0 0,-1 0-1 0 0,0-1 0 0 0,0 0 0 0 0,-1 0 0 0 0,-1-1 1 0 0,0 1-1 0 0,-1-1 0 0 0,2-12 74 0 0,2-9 8 0 0,-2-1-1 0 0,-1 0 0 0 0,-2 0 1 0 0,-1 1-1 0 0,-2-1 0 0 0,-2 0 1 0 0,0 0-1 0 0,-3 1 1 0 0,-1-1-1 0 0,-1 1 0 0 0,-2 1 1 0 0,-11-26-8 0 0,-28-8 1470 0 0,48 67-1325 0 0,-4 3 13 0 0,-3 8-84 0 0,1 0 1 0 0,0 0 0 0 0,0 1 0 0 0,1 0 0 0 0,1 0-1 0 0,0 1 1 0 0,1-1 0 0 0,0 1 0 0 0,1 0 0 0 0,0 0-1 0 0,1 0 1 0 0,0 1 0 0 0,1-1 0 0 0,1 0 0 0 0,0 1-1 0 0,1-1 1 0 0,0 0 0 0 0,2 4-75 0 0,-3 13 145 0 0,70 324 559 0 0,-55-209-1501 0 0,-15-146 771 0 0,0 1 0 0 0,0-1 0 0 0,-1 1 0 0 0,1-1 0 0 0,-1 0 0 0 0,1 1 0 0 0,-1-1 0 0 0,1 1 0 0 0,-1 0 0 0 0,1-1 0 0 0,-1 1 0 0 0,1-1 0 0 0,-1 1 0 0 0,1 0 0 0 0,-1-1 0 0 0,0 1 0 0 0,1 0 0 0 0,-1 0 0 0 0,0-1 1 0 0,1 1-1 0 0,-1 0 0 0 0,0 0 0 0 0,1 0 0 0 0,-1 0 0 0 0,0 0 0 0 0,1 0 0 0 0,-1 0 0 0 0,0 0 0 0 0,1 0 0 0 0,-1 0 0 0 0,0 0 0 0 0,1 0 0 0 0,-1 1 0 0 0,0-1 0 0 0,1 0 0 0 0,-1 1 0 0 0,1-1 0 0 0,-1 0 0 0 0,0 1 0 0 0,1-1 0 0 0,-1 0 0 0 0,1 1 0 0 0,-1-1 0 0 0,1 1 1 0 0,-1-1-1 0 0,1 1 0 0 0,0-1 0 0 0,-1 1 26 0 0,6-15-26 0 0,0 1-1 0 0,1 0 1 0 0,0 0 0 0 0,1 1 0 0 0,1 0 0 0 0,0 0 0 0 0,0 1 0 0 0,1-1 0 0 0,1 2 0 0 0,0 0 0 0 0,0 0 0 0 0,1 0-1 0 0,0 2 1 0 0,0-1 0 0 0,1 1 0 0 0,1 1 0 0 0,-1 0 0 0 0,1 1 0 0 0,0 0 0 0 0,0 1 0 0 0,1 1 0 0 0,0 0-1 0 0,0 0 1 0 0,0 2 0 0 0,0 0 0 0 0,0 0 0 0 0,0 1 0 0 0,0 1 0 0 0,2 1 26 0 0,-10-2 10 0 0,0 2 1 0 0,0-1-1 0 0,0 1 0 0 0,0 0 1 0 0,0 0-1 0 0,0 1 0 0 0,0-1 1 0 0,-1 1-1 0 0,1 1 0 0 0,0-1 1 0 0,-1 1-1 0 0,0 0 1 0 0,0 0-1 0 0,0 0 0 0 0,0 1 1 0 0,0 0-1 0 0,-1 0 0 0 0,1 0 1 0 0,-1 0-1 0 0,0 1 0 0 0,0 0 1 0 0,-1 0-1 0 0,0 0 0 0 0,0 0 1 0 0,0 0-1 0 0,0 1 1 0 0,-1-1-1 0 0,0 1 0 0 0,0 0 1 0 0,0 0-1 0 0,-1-1 0 0 0,0 1 1 0 0,0 0-1 0 0,0 0 0 0 0,-1 0 1 0 0,0 0-1 0 0,0 0 0 0 0,0 0 1 0 0,-1 0-1 0 0,0 0 1 0 0,0 0-1 0 0,-1 0 0 0 0,0 0 1 0 0,0 0-1 0 0,0 0-10 0 0,-5 5-187 0 0,0-2 1 0 0,0 1-1 0 0,-1-1 1 0 0,0 0-1 0 0,-1-1 1 0 0,0 0-1 0 0,0 0 0 0 0,-1-1 1 0 0,0 0-1 0 0,0-1 1 0 0,-1 0-1 0 0,-3 1 187 0 0,-84 18-5149 0 0,84-25 3932 0 0</inkml:trace>
  <inkml:trace contextRef="#ctx0" brushRef="#br0" timeOffset="287397.914">24504 7025 1976 0 0,'5'-11'2887'0'0,"12"-19"2925"0"0,24 31-12747 0 0,-21 3 5675 0 0,-2-2 16 0 0</inkml:trace>
  <inkml:trace contextRef="#ctx0" brushRef="#br0" timeOffset="287988.431">24988 7050 1088 0 0,'-18'6'4035'0'0,"-23"26"-2470"0"0,25-20-1231 0 0,2 1-1 0 0,0 1 1 0 0,0 0 0 0 0,1 1 0 0 0,1 0-1 0 0,0 1 1 0 0,1 0 0 0 0,1 1 0 0 0,1 0-1 0 0,0 1 1 0 0,1-1 0 0 0,-4 18-334 0 0,11-34 16 0 0,1 0 0 0 0,0 0 0 0 0,-1 1 0 0 0,1-1 0 0 0,0 0 0 0 0,0 0 0 0 0,0 0 0 0 0,0 1 0 0 0,0-1 0 0 0,0 0 0 0 0,0 0 0 0 0,0 0 0 0 0,0 1 0 0 0,0-1 0 0 0,1 0 0 0 0,-1 0 0 0 0,1 0 0 0 0,-1 0 0 0 0,1 0 0 0 0,-1 1 0 0 0,1-1 0 0 0,-1 0 0 0 0,1 0 0 0 0,0 0 0 0 0,0-1 0 0 0,-1 1 0 0 0,1 0 0 0 0,0 0 0 0 0,0 0 0 0 0,0-1 0 0 0,0 1-1 0 0,0 0 1 0 0,0-1 0 0 0,0 1 0 0 0,0-1 0 0 0,0 1 0 0 0,1-1 0 0 0,-1 1 0 0 0,0-1 0 0 0,0 0 0 0 0,0 0 0 0 0,1 1 0 0 0,-1-1 0 0 0,0 0 0 0 0,0 0 0 0 0,0 0 0 0 0,1-1 0 0 0,-1 1 0 0 0,0 0 0 0 0,0 0 0 0 0,0-1 0 0 0,0 1 0 0 0,1 0 0 0 0,-1-1 0 0 0,0 1 0 0 0,1-2-16 0 0,64-33-185 0 0,90-169-796 0 0,-155 203 983 0 0,0 0 1 0 0,-1 0-1 0 0,1 0 1 0 0,0 0 0 0 0,0 0-1 0 0,0 0 1 0 0,0 0-1 0 0,0 1 1 0 0,0-1 0 0 0,1 0-1 0 0,-1 1 1 0 0,0-1-1 0 0,0 1 1 0 0,0-1 0 0 0,1 1-1 0 0,-1-1 1 0 0,0 1-1 0 0,1 0 1 0 0,-1 0 0 0 0,0-1-1 0 0,1 1 1 0 0,-1 0-1 0 0,0 0 1 0 0,1 1 0 0 0,-1-1-1 0 0,0 0 1 0 0,0 0 0 0 0,1 1-1 0 0,-1-1 1 0 0,0 0-1 0 0,0 1 1 0 0,1-1 0 0 0,-1 1-1 0 0,0 0 1 0 0,0-1-1 0 0,0 1 1 0 0,0 0 0 0 0,0 0-1 0 0,0 0 1 0 0,0 0-1 0 0,0 0 1 0 0,0 0 0 0 0,0 0-1 0 0,0 0 1 0 0,-1 0-1 0 0,1 0 1 0 0,0 0 0 0 0,-1 0-1 0 0,1 1 1 0 0,-1-1-1 0 0,0 0 1 0 0,1 0 0 0 0,-1 1-1 0 0,0-1 1 0 0,1 0-1 0 0,-1 1 1 0 0,0-1 0 0 0,0 0-1 0 0,0 1 1 0 0,0-1-1 0 0,-1 1-2 0 0,21 95-165 0 0,-38-16 341 0 0,32-114-26 0 0,2 1 1 0 0,1 0 0 0 0,2 2-1 0 0,0 0 1 0 0,2 1-1 0 0,1 2 1 0 0,2 0-1 0 0,13-11-150 0 0,-35 37 3 0 0,-1 0 0 0 0,1 1 0 0 0,0-1 1 0 0,0 1-1 0 0,0 0 0 0 0,0-1 0 0 0,0 1 0 0 0,0 0 0 0 0,0 0 0 0 0,0 1 0 0 0,0-1 0 0 0,0 0 0 0 0,0 0 1 0 0,0 1-1 0 0,0 0 0 0 0,0-1 0 0 0,0 1 0 0 0,0 0 0 0 0,0 0 0 0 0,-1 0 0 0 0,1 0 0 0 0,0 0 1 0 0,-1 0-1 0 0,1 0 0 0 0,0 1 0 0 0,-1-1 0 0 0,0 1 0 0 0,1-1 0 0 0,-1 1 0 0 0,0-1 0 0 0,0 1 0 0 0,0 0 1 0 0,0-1-1 0 0,0 1 0 0 0,0 1-3 0 0,12 13-209 0 0,-2 2 1 0 0,0-1-1 0 0,-1 2 1 0 0,0-1-1 0 0,-2 1 1 0 0,0 0-1 0 0,-1 1 1 0 0,2 10 208 0 0,-12-17-4161 0 0,-24 1 549 0 0,16-14 2377 0 0</inkml:trace>
  <inkml:trace contextRef="#ctx0" brushRef="#br0" timeOffset="288237.03">24059 7008 2452 0 0,'-1'-7'6008'0'0,"73"-25"-4653"0"0,72-7-1225 0 0,108-38-7087 0 0,-219 64 5669 0 0</inkml:trace>
  <inkml:trace contextRef="#ctx0" brushRef="#br0" timeOffset="256188.535">561 7963 840 0 0,'3'-18'2870'0'0,"15"29"1851"0"0,-22 18-3421 0 0,-31 41-2238 0 0,25-54 1455 0 0,-29 57-494 0 0,-177 381 617 0 0,211-438-173 0 0,-2 1-2753 0 0,5-40-2021 0 0,2 13 3076 0 0</inkml:trace>
  <inkml:trace contextRef="#ctx0" brushRef="#br0" timeOffset="256497.814">187 8183 1908 0 0,'1'1'80'0'0,"-1"-1"0"0"0,0 0 0 0 0,1 1 0 0 0,-1-1 0 0 0,0 1 0 0 0,1-1 0 0 0,-1 1 0 0 0,1-1 0 0 0,-1 0 0 0 0,1 1 0 0 0,-1-1 0 0 0,1 0 0 0 0,-1 1 0 0 0,1-1 0 0 0,-1 0 0 0 0,1 0 0 0 0,-1 0 1 0 0,1 1-1 0 0,0-1 0 0 0,-1 0 0 0 0,1 0 0 0 0,-1 0 0 0 0,1 0 0 0 0,0 0 0 0 0,-1 0 0 0 0,1 0 0 0 0,-1 0 0 0 0,1 0 0 0 0,-1 0 0 0 0,1-1 0 0 0,0 1 0 0 0,-1 0 0 0 0,1 0 0 0 0,-1 0 0 0 0,1-1 0 0 0,-1 1 0 0 0,1 0 0 0 0,-1-1 0 0 0,1 1 0 0 0,-1 0 0 0 0,1-1 0 0 0,-1 1 0 0 0,0-1 0 0 0,1 1 0 0 0,-1-1 0 0 0,0 1 0 0 0,1-1 0 0 0,-1 1 0 0 0,0-1 0 0 0,1 1 0 0 0,-1-1 0 0 0,0 1 0 0 0,0-1 0 0 0,0 1 0 0 0,0-1 0 0 0,1 0 0 0 0,-1 1 0 0 0,0-1 0 0 0,0 1 0 0 0,0-1 0 0 0,0 0 0 0 0,0 1 0 0 0,0-1 0 0 0,-1 1 0 0 0,1-1 0 0 0,0 1 0 0 0,0-1-80 0 0,57 34-333 0 0,-48-27 730 0 0,19 9-428 0 0,-1 2 0 0 0,-1 0 0 0 0,-1 1 0 0 0,0 2 1 0 0,-2 1-1 0 0,0 0 0 0 0,-1 2 0 0 0,-1 0 0 0 0,-2 2 0 0 0,0 0 1 0 0,-2 1-1 0 0,0 1 0 0 0,4 12 31 0 0,-19-3-4382 0 0,-16-20 3200 0 0</inkml:trace>
  <inkml:trace contextRef="#ctx0" brushRef="#br0" timeOffset="256773.749">276 8406 1060 0 0,'-14'1'3860'0'0,"24"-3"-944"0"0,206-28-2198 0 0,-86-27-5857 0 0,-114 44 3860 0 0</inkml:trace>
  <inkml:trace contextRef="#ctx0" brushRef="#br0" timeOffset="257259.278">335 7986 1684 0 0,'-15'4'143'0'0,"0"0"0"0"0,1 0 0 0 0,0 1 0 0 0,0 1 0 0 0,0 1 1 0 0,0 0-1 0 0,1 0 0 0 0,0 1 0 0 0,1 1 0 0 0,0 0 0 0 0,0 1 0 0 0,1 0 0 0 0,0 1 0 0 0,1 0 0 0 0,0 1 0 0 0,1 0 0 0 0,0 0 0 0 0,1 1 0 0 0,1 0 0 0 0,0 1 0 0 0,0 0 1 0 0,1 0-1 0 0,1 0 0 0 0,1 0 0 0 0,0 1 0 0 0,0 0 0 0 0,2 0 0 0 0,0 0 0 0 0,0 0 0 0 0,2 0 0 0 0,0 1 0 0 0,0-1 0 0 0,3 11-143 0 0,0-10 68 0 0,0-1 0 0 0,1 0 0 0 0,0 0-1 0 0,2 0 1 0 0,-1-1 0 0 0,2 0 0 0 0,0 0 0 0 0,1 0-1 0 0,0-1 1 0 0,1 0 0 0 0,0-1 0 0 0,1 0 0 0 0,0 0-1 0 0,1-1 1 0 0,1 0 0 0 0,0-1 0 0 0,0-1 0 0 0,1 0-1 0 0,0 0 1 0 0,0-1 0 0 0,1-1 0 0 0,0 0-1 0 0,0-1 1 0 0,1-1 0 0 0,0 0 0 0 0,0-1 0 0 0,0 0-1 0 0,1-1-67 0 0,9 0 70 0 0,0 0-1 0 0,1-2 0 0 0,-1 0 1 0 0,1-2-1 0 0,-1-1 0 0 0,0-1 1 0 0,1-1-1 0 0,-1-1 0 0 0,11-4-69 0 0,-16 4 7 0 0,-1-1 0 0 0,0-1 0 0 0,-1 0 0 0 0,1-2-1 0 0,-2 0 1 0 0,1-1 0 0 0,-1 0 0 0 0,-1-2-1 0 0,0 0 1 0 0,0 0 0 0 0,-1-2 0 0 0,-1 0-1 0 0,0 0 1 0 0,-1-2 0 0 0,-1 1 0 0 0,0-2 0 0 0,-1 1-1 0 0,-1-2 1 0 0,0 1 0 0 0,-2-1 0 0 0,0-1-1 0 0,-1 0 1 0 0,0 0 0 0 0,-2 0 0 0 0,0-1 0 0 0,0-13-7 0 0,-4 23 4 0 0,-1-1 0 0 0,0 1 0 0 0,-1-1 0 0 0,0 1 0 0 0,0-1 0 0 0,-1 1 0 0 0,-1 0 0 0 0,0 0 0 0 0,0 0 1 0 0,-1 0-1 0 0,0 1 0 0 0,-1-1 0 0 0,-3-5-4 0 0,-5-1 28 0 0,-1 1 0 0 0,0 0 1 0 0,-1 2-1 0 0,-1-1 0 0 0,0 2 1 0 0,-1 0-1 0 0,0 1 0 0 0,-1 0 1 0 0,0 2-1 0 0,-1 0 0 0 0,0 1 1 0 0,0 1-1 0 0,0 0 0 0 0,-1 2 0 0 0,0 0 1 0 0,0 2-1 0 0,-1 0 0 0 0,1 1 1 0 0,-1 1-1 0 0,1 1 0 0 0,-1 1 1 0 0,-11 2-29 0 0,-140 32-606 0 0,166-32 269 0 0,0-1 0 0 0,1 1 0 0 0,-1 0 0 0 0,1 0 1 0 0,0 0-1 0 0,0 1 0 0 0,0 0 0 0 0,0 0 0 0 0,1 0 0 0 0,-1 1 0 0 0,1-1 0 0 0,0 1 0 0 0,1 0 0 0 0,-1 0 0 0 0,1 1 0 0 0,0-1 0 0 0,0 2 337 0 0,2-6-1258 0 0</inkml:trace>
  <inkml:trace contextRef="#ctx0" brushRef="#br0" timeOffset="258667.491">1846 7990 1468 0 0,'0'0'446'0'0,"0"0"-36"0"0,4-23 1984 0 0,40-69 983 0 0,-44 93-3348 0 0,1-1-1 0 0,-1 0 0 0 0,0 0 0 0 0,1 0 0 0 0,-1 0 1 0 0,0 0-1 0 0,1 1 0 0 0,-1-1 0 0 0,0 0 0 0 0,1 0 1 0 0,-1 0-1 0 0,1 0 0 0 0,-1 0 0 0 0,0 0 0 0 0,1 0 0 0 0,-1 0 1 0 0,1-1-1 0 0,-1 1 0 0 0,0 0 0 0 0,1 0 0 0 0,-1 0 1 0 0,0 0-1 0 0,1 0 0 0 0,-1-1 0 0 0,0 1 0 0 0,1 0 1 0 0,-1 0-1 0 0,0-1 0 0 0,1 1 0 0 0,-1 0 0 0 0,0 0 1 0 0,0-1-1 0 0,1 1 0 0 0,-1 0 0 0 0,0-1 0 0 0,0 1-28 0 0,7 50-62 0 0,-7-49 84 0 0,8 83 98 0 0,4 0 0 0 0,3-1 0 0 0,25 75-120 0 0,-4-61 580 0 0,-70-125-7966 0 0,25 15 6018 0 0</inkml:trace>
  <inkml:trace contextRef="#ctx0" brushRef="#br0" timeOffset="259583.855">1363 7928 1324 0 0,'-11'-4'3556'0'0,"36"-6"-2736"0"0,41-6-745 0 0,540-75 1507 0 0,-295 44-1134 0 0,-309 47-388 0 0,-1 0 0 0 0,1 0-1 0 0,0-1 1 0 0,0 1-1 0 0,0 0 1 0 0,-1-1-1 0 0,1 1 1 0 0,0-1-1 0 0,0 0 1 0 0,-1 1 0 0 0,1-1-1 0 0,-1 0 1 0 0,1 0-1 0 0,-1 0 1 0 0,1 0-1 0 0,-1 0 1 0 0,1-1-1 0 0,-1 1 1 0 0,0 0 0 0 0,0-1-1 0 0,1 1 1 0 0,-1-1-1 0 0,0 1 1 0 0,0-1-1 0 0,-1 1 1 0 0,1-1 0 0 0,0 0-1 0 0,0 1 1 0 0,-1-1-1 0 0,1 0 1 0 0,-1 0-1 0 0,0 1 1 0 0,1-2-60 0 0,4 412-98 0 0,4-282 131 0 0,-9-125-1 0 0,16 10 315 0 0,27-90-468 0 0,-40 69 85 0 0,1 0 1 0 0,0 1-1 0 0,1 0 0 0 0,0 0 1 0 0,0 1-1 0 0,1-1 0 0 0,0 1 0 0 0,0 0 1 0 0,1 0-1 0 0,0 1 0 0 0,0 0 0 0 0,0 0 1 0 0,8-3 35 0 0,-11 10-25 0 0,1 1 0 0 0,0 0 0 0 0,-1 0 0 0 0,0 1 0 0 0,1-1 1 0 0,-1 1-1 0 0,0 0 0 0 0,0 0 0 0 0,-1 1 0 0 0,1-1 0 0 0,-1 1 1 0 0,1 0-1 0 0,-1 0 0 0 0,0 0 0 0 0,-1 0 0 0 0,1 0 1 0 0,1 5 23 0 0,5 8-69 0 0,-4-4 49 0 0,1-1 1 0 0,-1 0-1 0 0,2 0 0 0 0,0-1 0 0 0,0 1 1 0 0,1-2-1 0 0,1 1 0 0 0,0-1 0 0 0,0 0 1 0 0,1-1-1 0 0,0 0 0 0 0,0 0 1 0 0,1-1-1 0 0,1-1 0 0 0,11 7 21 0 0,-18-13-243 0 0,1-1 1 0 0,-1 1-1 0 0,1-1 0 0 0,-1 0 0 0 0,1 0 1 0 0,-1-1-1 0 0,1 1 0 0 0,-1-1 0 0 0,0 0 1 0 0,1-1-1 0 0,-1 1 0 0 0,0-1 0 0 0,0 0 1 0 0,0-1-1 0 0,0 1 0 0 0,0-1 0 0 0,0 0 1 0 0,-1 0-1 0 0,0 0 0 0 0,1-1 0 0 0,-1 0 1 0 0,1-1 242 0 0,6-5-1260 0 0</inkml:trace>
  <inkml:trace contextRef="#ctx0" brushRef="#br0" timeOffset="260055.194">2961 8215 1368 0 0,'335'-151'4152'0'0,"-335"151"-4143"0"0,-1 0 0 0 0,0 0-1 0 0,0 0 1 0 0,0 0 0 0 0,1 0 0 0 0,-1 0 0 0 0,0 0 0 0 0,0-1-1 0 0,0 1 1 0 0,1 0 0 0 0,-1 0 0 0 0,0 0 0 0 0,0-1 0 0 0,1 1 0 0 0,-1-1-1 0 0,0 1 1 0 0,1 0 0 0 0,-1-1 0 0 0,0 1 0 0 0,1-1 0 0 0,-1 1 0 0 0,1-1-1 0 0,-1 0 1 0 0,1 1 0 0 0,-1-1 0 0 0,1 1 0 0 0,-1-1 0 0 0,1 0-1 0 0,-1 0 1 0 0,1 1 0 0 0,0-1 0 0 0,0 0 0 0 0,-1 0 0 0 0,1 1 0 0 0,0-1-1 0 0,0 0 1 0 0,0 0 0 0 0,0 0 0 0 0,0 1 0 0 0,0-1 0 0 0,0 0 0 0 0,0 0-1 0 0,0 0 1 0 0,0 1 0 0 0,0-1 0 0 0,0 0 0 0 0,1 0 0 0 0,-1 1 0 0 0,0-1-1 0 0,1 0 1 0 0,-1 0 0 0 0,0 1 0 0 0,1-1 0 0 0,-1 0 0 0 0,1 1-1 0 0,-1-1 1 0 0,1 1 0 0 0,0-1 0 0 0,-1 1 0 0 0,1-1-9 0 0,-86 4 391 0 0,60 3-234 0 0,0 0-1 0 0,0 2 1 0 0,0 0 0 0 0,1 2-1 0 0,1 0 1 0 0,-1 2 0 0 0,2 1-1 0 0,0 0 1 0 0,-9 8-157 0 0,30-20 17 0 0,-1 1-1 0 0,1-1 1 0 0,0 0 0 0 0,-1 0 0 0 0,1 1-1 0 0,0-1 1 0 0,0 1 0 0 0,0-1-1 0 0,0 1 1 0 0,0-1 0 0 0,0 1 0 0 0,0 0-1 0 0,1-1 1 0 0,-1 1 0 0 0,0 0-1 0 0,1 0 1 0 0,0 0 0 0 0,-1-1 0 0 0,1 1-1 0 0,0 0 1 0 0,0 0 0 0 0,0 0-1 0 0,0 0 1 0 0,0 0 0 0 0,0-1-1 0 0,1 1 1 0 0,-1 0 0 0 0,1 0 0 0 0,-1 0-1 0 0,1-1 1 0 0,0 1 0 0 0,-1 0-1 0 0,1-1 1 0 0,0 1 0 0 0,0 0 0 0 0,0-1-1 0 0,1 0 1 0 0,-1 1 0 0 0,0-1-1 0 0,0 1 1 0 0,1-1 0 0 0,-1 0 0 0 0,1 0-1 0 0,-1 0 1 0 0,1 0 0 0 0,-1 0-1 0 0,1 0-16 0 0,85 35 28 0 0,-53-32-767 0 0,0-1-1 0 0,0-2 0 0 0,0-1 0 0 0,0-2 1 0 0,0-1-1 0 0,0-1 0 0 0,20-7 740 0 0,-15 2-1351 0 0</inkml:trace>
  <inkml:trace contextRef="#ctx0" brushRef="#br0" timeOffset="273647.182">8874 7891 1696 0 0,'-10'-1'237'0'0,"0"1"-1"0"0,1 0 1 0 0,-1 1 0 0 0,0-1-1 0 0,0 2 1 0 0,0 0 0 0 0,0 0-1 0 0,1 0 1 0 0,-1 1 0 0 0,1 1-1 0 0,0 0 1 0 0,0 0 0 0 0,0 0-1 0 0,1 1 1 0 0,-1 1 0 0 0,1-1-1 0 0,0 1 1 0 0,1 1 0 0 0,-4 3-237 0 0,-2 1 226 0 0,0 0 0 0 0,0 2 1 0 0,1-1-1 0 0,1 2 0 0 0,0-1 1 0 0,1 2-1 0 0,0-1 1 0 0,1 1-1 0 0,1 1 0 0 0,0 0 1 0 0,-4 13-227 0 0,12-26 28 0 0,-1-1 0 0 0,1 0-1 0 0,0 1 1 0 0,0-1 0 0 0,1 1 0 0 0,-1-1 0 0 0,0 0 0 0 0,1 1-1 0 0,-1-1 1 0 0,1 0 0 0 0,0 1 0 0 0,0-1 0 0 0,0 0 0 0 0,0 0 0 0 0,0 0-1 0 0,1 0 1 0 0,-1 0 0 0 0,0 0 0 0 0,1 0 0 0 0,0 0 0 0 0,-1-1 0 0 0,1 1-1 0 0,0 0 1 0 0,0-1 0 0 0,0 0 0 0 0,0 1 0 0 0,0-1 0 0 0,0 0 0 0 0,0 0-1 0 0,0 0 1 0 0,0 0 0 0 0,1-1 0 0 0,-1 1 0 0 0,0 0 0 0 0,1-1 0 0 0,0 0-28 0 0,11 3 2 0 0,-1-1 1 0 0,1-1-1 0 0,0 0 1 0 0,0-1 0 0 0,0 0-1 0 0,0-2 1 0 0,-1 1-1 0 0,1-1 1 0 0,-1-1 0 0 0,1-1-1 0 0,6-2-2 0 0,10-3-190 0 0,-3 3-57 0 0,0-1-1 0 0,-1-1 1 0 0,0-1-1 0 0,0-2 1 0 0,-1 0-1 0 0,0-2 1 0 0,-1 0-1 0 0,-1-2 1 0 0,0-1-1 0 0,4-4 248 0 0,-26 18-8 0 0,1 1-1 0 0,0 0 0 0 0,-1 0 0 0 0,1-1 1 0 0,0 1-1 0 0,-1-1 0 0 0,0 0 1 0 0,1 1-1 0 0,-1-1 0 0 0,0 0 0 0 0,0 0 1 0 0,0 0-1 0 0,0 0 0 0 0,0 0 1 0 0,-1 0-1 0 0,1 0 0 0 0,0 0 0 0 0,-1 0 1 0 0,0 0-1 0 0,1 0 0 0 0,-1 0 1 0 0,0 0-1 0 0,0-1 0 0 0,0 1 0 0 0,-1 0 1 0 0,1 0-1 0 0,0 0 0 0 0,-1 0 1 0 0,1 0-1 0 0,-1 0 0 0 0,0 0 0 0 0,0 0 1 0 0,1 0-1 0 0,-1 0 0 0 0,-1 0 1 0 0,1 0-1 0 0,0 1 0 0 0,0-1 0 0 0,-1 0 1 0 0,1 1-1 0 0,-1-1 0 0 0,1 1 1 0 0,-1-1-1 0 0,0 1 0 0 0,1 0 0 0 0,-1 0 1 0 0,0 0-1 0 0,0 0 0 0 0,0 0 1 0 0,0 0-1 0 0,0 0 0 0 0,-2 0 9 0 0,-113-27 1091 0 0,-44 22 936 0 0,185-12-2035 0 0,319-184-2284 0 0,-336 199 2320 0 0,0-1 0 0 0,0 0 0 0 0,0-1 0 0 0,-1 1 1 0 0,0-1-1 0 0,0-1 0 0 0,0 1 0 0 0,0-1 0 0 0,-1 0 0 0 0,0 0 0 0 0,0-1 0 0 0,-1 1 0 0 0,1-1 1 0 0,-1 0-1 0 0,-1 0 0 0 0,0-1 0 0 0,0 1 0 0 0,0-1 0 0 0,-1 0 0 0 0,0 1 0 0 0,0-1 0 0 0,-1 0 1 0 0,0 0-1 0 0,-1 0 0 0 0,1 0 0 0 0,-1 0 0 0 0,-1 0 0 0 0,0 0 0 0 0,0 0 0 0 0,-1 0 0 0 0,-1-7-28 0 0,-1 7 366 0 0,1 1-1 0 0,-1-1 1 0 0,-1 1-1 0 0,1-1 1 0 0,-1 1-1 0 0,-1 1 1 0 0,1-1-1 0 0,-1 1 0 0 0,0 0 1 0 0,0 0-1 0 0,-1 0 1 0 0,0 1-1 0 0,0 0 1 0 0,0 1-1 0 0,-1-1 1 0 0,0 1-366 0 0,-14 28 1041 0 0,18-12-956 0 0,1 0-1 0 0,0 0 1 0 0,1 0 0 0 0,0 0-1 0 0,1 0 1 0 0,0 0-1 0 0,1 0 1 0 0,0 0 0 0 0,1 1-1 0 0,0-1 1 0 0,3 9-85 0 0,12 56 124 0 0,4-1 0 0 0,3-2 1 0 0,3 0-1 0 0,4 1-124 0 0,27 77-192 0 0,-23-56-316 0 0,28 85-1669 0 0,-29-63-2678 0 0,-47-97-653 0 0,5-23 4106 0 0</inkml:trace>
  <inkml:trace contextRef="#ctx0" brushRef="#br0" timeOffset="261177.085">3798 7996 1412 0 0,'9'-8'2210'0'0,"13"17"929"0"0,75 222-2417 0 0,-64-118 416 0 0,-37-128-1079 0 0,2-1 0 0 0,0 1 0 0 0,1-1 0 0 0,1 1 0 0 0,0-1 1 0 0,1 1-1 0 0,0-1 0 0 0,2 1 0 0 0,0-1 0 0 0,0 1 0 0 0,1 0 0 0 0,1 1 1 0 0,1-1-1 0 0,0 1 0 0 0,1 0 0 0 0,0 0 0 0 0,1 1 0 0 0,1 0 0 0 0,0 0 1 0 0,1 1-1 0 0,0 0 0 0 0,1 1 0 0 0,1-2-59 0 0,-8 12-8 0 0,1 1 1 0 0,-1-1-1 0 0,0 1 1 0 0,1-1-1 0 0,-1 1 1 0 0,0 1-1 0 0,0-1 1 0 0,1 0-1 0 0,-1 1 1 0 0,0 0-1 0 0,0 0 1 0 0,0 1-1 0 0,0-1 1 0 0,0 1-1 0 0,0-1 1 0 0,0 1-1 0 0,0 1 0 0 0,0-1 1 0 0,-1 0-1 0 0,1 1 1 0 0,-1 0-1 0 0,0 0 1 0 0,0 0-1 0 0,0 0 1 0 0,0 0-1 0 0,-1 0 1 0 0,1 1-1 0 0,-1 0 1 0 0,0-1-1 0 0,0 1 1 0 0,0 0-1 0 0,0 0 1 0 0,-1 0-1 0 0,1 0 1 0 0,0 4 7 0 0,55 179-20 0 0,-36-211 378 0 0,129-199-635 0 0,-149 222 265 0 0,0-1 1 0 0,0 1-1 0 0,0-1 1 0 0,0 1-1 0 0,0 0 1 0 0,0 0-1 0 0,0-1 1 0 0,1 1-1 0 0,-1 0 0 0 0,0 0 1 0 0,1 0-1 0 0,-1 0 1 0 0,1 1-1 0 0,-1-1 1 0 0,1 0-1 0 0,0 1 1 0 0,-1-1-1 0 0,1 1 1 0 0,-1-1-1 0 0,1 1 0 0 0,0 0 1 0 0,0 0-1 0 0,-1-1 1 0 0,1 1-1 0 0,0 1 1 0 0,-1-1-1 0 0,1 0 1 0 0,0 0-1 0 0,-1 0 1 0 0,1 1-1 0 0,0-1 0 0 0,-1 1 1 0 0,1 0-1 0 0,-1-1 1 0 0,1 1-1 0 0,-1 0 1 0 0,1 0-1 0 0,-1 0 1 0 0,1 0-1 0 0,-1 0 0 0 0,0 0 1 0 0,0 0-1 0 0,1 0 1 0 0,-1 2 11 0 0,47 75-129 0 0,-31-47 110 0 0,80 90-502 0 0,-47-78-2996 0 0,-40-37 817 0 0,-10-3 1223 0 0</inkml:trace>
  <inkml:trace contextRef="#ctx0" brushRef="#br0" timeOffset="261750.491">4865 8193 1532 0 0,'45'-15'854'0'0,"-5"5"-452"0"0,-1-3-1 0 0,0-1 1 0 0,-1-2 0 0 0,0-1-1 0 0,-1-2 1 0 0,-2-2 0 0 0,0-1-1 0 0,15-14-401 0 0,-49 36-4 0 0,0-1-1 0 0,-1 1 1 0 0,1-1-1 0 0,0 1 0 0 0,-1-1 1 0 0,1 1-1 0 0,0-1 1 0 0,-1 1-1 0 0,1-1 1 0 0,0 0-1 0 0,-1 1 1 0 0,1-1-1 0 0,-1 0 0 0 0,0 0 1 0 0,1 0-1 0 0,-1 1 1 0 0,1-1-1 0 0,-1 0 1 0 0,0 0-1 0 0,0 0 1 0 0,0 0-1 0 0,1 1 0 0 0,-1-1 1 0 0,0 0-1 0 0,0 0 1 0 0,0 0-1 0 0,0 0 1 0 0,0 0-1 0 0,0 0 1 0 0,-1 1-1 0 0,1-1 0 0 0,0 0 1 0 0,0 0-1 0 0,-1 0 1 0 0,1 0-1 0 0,0 1 1 0 0,-1-1-1 0 0,1 0 1 0 0,-1 0-1 0 0,1 1 0 0 0,-1-1 1 0 0,1 0-1 0 0,-1 1 1 0 0,0-1-1 0 0,1 0 1 0 0,-1 1-1 0 0,0-1 1 0 0,1 1-1 0 0,-1-1 0 0 0,0 1 1 0 0,0-1-1 0 0,0 1 1 0 0,1 0-1 0 0,-1-1 1 0 0,0 1-1 0 0,0 0 1 0 0,0 0-1 0 0,0 0 0 0 0,0 0 1 0 0,1 0-1 0 0,-1 0 1 0 0,0 0-1 0 0,0 0 1 0 0,0 0-1 0 0,0 0 1 0 0,0 0-1 0 0,0 0 0 0 0,0 0 5 0 0,-77-4-111 0 0,69 4 145 0 0,-24 4 97 0 0,0 1-1 0 0,1 1 0 0 0,0 2 0 0 0,0 1 0 0 0,1 2 0 0 0,-21 9-130 0 0,42-17 65 0 0,-1 1 0 0 0,1-1 0 0 0,0 2 0 0 0,0-1 0 0 0,0 1 0 0 0,1 1 0 0 0,-1 0 0 0 0,1 0 0 0 0,1 1 0 0 0,-1 0 0 0 0,1 0 1 0 0,1 1-1 0 0,-1 0 0 0 0,1 1 0 0 0,0-1 0 0 0,1 2 0 0 0,-2 2-65 0 0,32 31 221 0 0,-11-35-206 0 0,0 0 0 0 0,1 0 0 0 0,0-1 0 0 0,1-1 0 0 0,-1 0 0 0 0,1-1 0 0 0,0-1 0 0 0,1 0 0 0 0,-1-1 0 0 0,1-1 0 0 0,-1 0 0 0 0,1-1 0 0 0,0 0 0 0 0,-1-2 0 0 0,1 0 0 0 0,2-1-15 0 0,3 2-53 0 0,208-35-2156 0 0,-154 8-257 0 0,-42 12 1226 0 0</inkml:trace>
  <inkml:trace contextRef="#ctx0" brushRef="#br0" timeOffset="262014.491">5612 7756 1484 0 0,'21'-56'7249'0'0,"-28"116"-5815"0"0,3-26-1356 0 0,1 0-1 0 0,1 0 1 0 0,2 0 0 0 0,2-1 0 0 0,0 1-1 0 0,3 0 1 0 0,1-1 0 0 0,5 18-78 0 0,13 46 133 0 0,13 44-3784 0 0,-37-140 2308 0 0,0-1 19 0 0,-3 1 71 0 0,-12 8 38 0 0</inkml:trace>
  <inkml:trace contextRef="#ctx0" brushRef="#br0" timeOffset="262731.946">5489 8110 1172 0 0,'0'-1'161'0'0,"0"1"-1"0"0,1-1 1 0 0,-1 1-1 0 0,0 0 1 0 0,0-1-1 0 0,0 1 1 0 0,0-1-1 0 0,0 1 1 0 0,0-1-1 0 0,0 1 1 0 0,0-1-1 0 0,0 1 1 0 0,0-1-1 0 0,0 1 1 0 0,0 0-1 0 0,-1-1 1 0 0,1 1-1 0 0,0-1 1 0 0,0 1-1 0 0,0-1 1 0 0,0 1-1 0 0,-1 0 1 0 0,1-1-1 0 0,0 1 1 0 0,-1 0-1 0 0,1-1 1 0 0,0 1-1 0 0,-1 0 1 0 0,1-1-1 0 0,0 1 1 0 0,-1 0-1 0 0,1 0-160 0 0,53-17 199 0 0,-52 17-129 0 0,78-23-139 0 0,-2-4 0 0 0,-1-3-1 0 0,-1-3 1 0 0,26-18 69 0 0,-97 49 56 0 0,1 0 0 0 0,-1-1 0 0 0,1 0 0 0 0,-1 0 1 0 0,0 0-1 0 0,0 0 0 0 0,0-1 0 0 0,0 1 0 0 0,-1-1 0 0 0,0 0 0 0 0,1 0 0 0 0,-2 0 0 0 0,1-1 1 0 0,0 1-1 0 0,-1-1 0 0 0,0 1 0 0 0,0-1 0 0 0,0 0 0 0 0,0 0 0 0 0,-1 0 0 0 0,0 0 1 0 0,0 0-1 0 0,0-2-56 0 0,-1 6 208 0 0,0-30 780 0 0,-30 5-421 0 0,25 378-693 0 0,5-210 326 0 0,0-141-55 0 0,0-1 14 0 0,1 5-22 0 0,9-15-112 0 0,1-29-70 0 0,-9 27-11 0 0,0 0 0 0 0,1 1 1 0 0,1 0-1 0 0,0 0 0 0 0,0 0 1 0 0,1 0-1 0 0,1 1 0 0 0,-1-1 0 0 0,2 1 1 0 0,-1 1-1 0 0,2-1 0 0 0,6-6 56 0 0,36 62-452 0 0,-25-4 326 0 0,-21-33 110 0 0,0 0 1 0 0,1-1-1 0 0,0 1 1 0 0,0-1-1 0 0,1 0 1 0 0,0 0-1 0 0,0-1 1 0 0,1 1-1 0 0,0-2 1 0 0,0 1-1 0 0,1-1 1 0 0,0 0-1 0 0,0 0 1 0 0,0-1-1 0 0,3 1 16 0 0,-4-5-222 0 0,1 0 0 0 0,-1-1 0 0 0,1 0 0 0 0,0 0-1 0 0,-1-1 1 0 0,1 0 0 0 0,0 0 0 0 0,-1-1 0 0 0,1 0 0 0 0,-1 0-1 0 0,0-1 1 0 0,0 1 0 0 0,0-2 0 0 0,0 1 0 0 0,0-1-1 0 0,-1 0 1 0 0,0 0 0 0 0,0-1 0 0 0,0 0 0 0 0,2-2 222 0 0,14-8-1445 0 0,-1 0 232 0 0</inkml:trace>
  <inkml:trace contextRef="#ctx0" brushRef="#br0" timeOffset="272126.075">6675 8018 1164 0 0,'24'-53'3272'0'0,"-19"50"-3144"0"0,-5 2-91 0 0,1 0-1 0 0,-1 0 0 0 0,0 0 0 0 0,0 0 0 0 0,1 0 0 0 0,-1-1 0 0 0,0 1 1 0 0,0 0-1 0 0,0 0 0 0 0,0 0 0 0 0,0 0 0 0 0,0 0 0 0 0,0 0 0 0 0,0 0 0 0 0,-1 0 1 0 0,1 0-1 0 0,0 0 0 0 0,-1 0 0 0 0,1 0 0 0 0,-1 0 0 0 0,1 0 0 0 0,-1 0 1 0 0,1 0-1 0 0,-1 0 0 0 0,0 0 0 0 0,1 1 0 0 0,-1-1 0 0 0,0 0 0 0 0,0 0 1 0 0,1 1-1 0 0,-1-1 0 0 0,0 1 0 0 0,0-1 0 0 0,0 0 0 0 0,0 1 0 0 0,0 0 0 0 0,0-1 1 0 0,0 1-1 0 0,0-1 0 0 0,0 1 0 0 0,0 0 0 0 0,0 0 0 0 0,0 0 0 0 0,0 0 1 0 0,0 0-1 0 0,0 0 0 0 0,0 0 0 0 0,-1 0 0 0 0,1 0 0 0 0,0 0 0 0 0,0 0 1 0 0,0 1-1 0 0,0-1 0 0 0,0 0 0 0 0,0 1 0 0 0,0-1 0 0 0,0 1 0 0 0,0-1 0 0 0,1 1 1 0 0,-1 0-1 0 0,0-1 0 0 0,0 1 0 0 0,0 0 0 0 0,1 0 0 0 0,-2 0-36 0 0,-8 2 62 0 0,0-1 0 0 0,0 2 0 0 0,0 0 0 0 0,0 0 0 0 0,0 1 0 0 0,1 0 0 0 0,0 0 0 0 0,0 1 0 0 0,1 0 0 0 0,-1 1 0 0 0,1 0 0 0 0,1 0 0 0 0,-1 1 0 0 0,1 0-1 0 0,0 0 1 0 0,1 1 0 0 0,0 0 0 0 0,1 0 0 0 0,0 0 0 0 0,0 1 0 0 0,1-1 0 0 0,-1 2-62 0 0,-13 112 852 0 0,19-118-822 0 0,1 1-1 0 0,0-1 0 0 0,0 0 1 0 0,1 0-1 0 0,-1 1 0 0 0,1-2 1 0 0,0 1-1 0 0,0 0 1 0 0,1 0-1 0 0,-1-1 0 0 0,1 0 1 0 0,0 0-1 0 0,1 0 0 0 0,-1 0 1 0 0,0-1-1 0 0,1 1 0 0 0,0-1 1 0 0,0 0-1 0 0,0-1 1 0 0,0 1-1 0 0,0-1 0 0 0,1 0 1 0 0,-1 0-1 0 0,1-1 0 0 0,-1 0 1 0 0,1 0-1 0 0,-1 0 1 0 0,1 0-1 0 0,0-1 0 0 0,0 0 1 0 0,-1 0-1 0 0,1-1 0 0 0,0 1 1 0 0,-1-1-1 0 0,1-1 1 0 0,-1 1-1 0 0,4-2-29 0 0,5 1-26 0 0,0-1-1 0 0,0 0 1 0 0,-1-2 0 0 0,1 1-1 0 0,-1-2 1 0 0,0 0 0 0 0,0 0-1 0 0,-1-1 1 0 0,1-1 0 0 0,-2 0 0 0 0,1 0-1 0 0,-1-1 1 0 0,0-1 0 0 0,-1 0-1 0 0,0 0 1 0 0,-1-1 0 0 0,0 0-1 0 0,-1-1 1 0 0,0 0 0 0 0,-1 0-1 0 0,0-1 1 0 0,-1 0 0 0 0,0 0 0 0 0,-1 0-1 0 0,0-1 1 0 0,-1-4 26 0 0,-6 12-18 0 0,-1 0 1 0 0,0 1-1 0 0,0-1 1 0 0,0 0-1 0 0,-1 1 1 0 0,0 0-1 0 0,0 0 1 0 0,-1 0-1 0 0,1 0 0 0 0,-1 1 1 0 0,0 0-1 0 0,0 0 1 0 0,0 0-1 0 0,-1 0 1 0 0,1 1-1 0 0,-1 0 1 0 0,0 0-1 0 0,0 1 1 0 0,0 0-1 0 0,0 0 1 0 0,-1 0-1 0 0,1 0 0 0 0,0 1 1 0 0,-1 0-1 0 0,1 1 1 0 0,-1-1-1 0 0,1 1 1 0 0,-1 1-1 0 0,-2-1 18 0 0,-159 9-759 0 0,146-6-579 0 0,21-6-3065 0 0,3 0 3077 0 0</inkml:trace>
  <inkml:trace contextRef="#ctx0" brushRef="#br0" timeOffset="272698.313">7237 8005 1008 0 0,'-18'8'1954'0'0,"1"1"-1755"0"0,0 1-1 0 0,0 1 1 0 0,1 0 0 0 0,1 1 0 0 0,0 1 0 0 0,0 0 0 0 0,1 2 0 0 0,1-1 0 0 0,1 1 0 0 0,0 1 0 0 0,1 0 0 0 0,0 1 0 0 0,1 0 0 0 0,2 1 0 0 0,-1 0 0 0 0,2 0 0 0 0,0 1 0 0 0,-2 12-199 0 0,9-29 24 0 0,-1 0 0 0 0,1 0 0 0 0,0 0 1 0 0,0 0-1 0 0,0 0 0 0 0,0 1 1 0 0,0-1-1 0 0,0 0 0 0 0,0 0 0 0 0,1 0 1 0 0,-1 0-1 0 0,1 0 0 0 0,0 0 1 0 0,-1 0-1 0 0,1 0 0 0 0,0 0 0 0 0,0 0 1 0 0,0 0-1 0 0,0 0 0 0 0,1 0 1 0 0,-1-1-1 0 0,1 1 0 0 0,-1 0 0 0 0,1-1 1 0 0,-1 0-1 0 0,1 1 0 0 0,0-1 1 0 0,-1 0-1 0 0,1 0 0 0 0,0 1 0 0 0,0-2 1 0 0,0 1-1 0 0,0 0 0 0 0,0 0 0 0 0,0-1 1 0 0,0 1-1 0 0,0-1 0 0 0,1 1 1 0 0,-1-1-1 0 0,0 0 0 0 0,0 0 0 0 0,0 0 1 0 0,0 0-1 0 0,1 0 0 0 0,1-1-24 0 0,89-23 256 0 0,-76 17-312 0 0,0-2-1 0 0,-1 0 0 0 0,-1-1 1 0 0,0 0-1 0 0,0-1 1 0 0,-1-1-1 0 0,0 0 0 0 0,-1-1 1 0 0,0-1-1 0 0,-1 0 0 0 0,-1 0 1 0 0,0-1-1 0 0,-1-1 0 0 0,-1 0 1 0 0,0 0-1 0 0,-2-1 0 0 0,1 0 1 0 0,-2 0-1 0 0,0-1 1 0 0,-1 1-1 0 0,-1-1 0 0 0,-1 0 1 0 0,1-15 56 0 0,3-161 1085 0 0,-41 72 500 0 0,-2 94-412 0 0,35 28-1040 0 0,1 0-28 0 0,-25 25 56 0 0,20-17-140 0 0,0 1 0 0 0,1 0 0 0 0,0 1 0 0 0,1-1 0 0 0,0 1 0 0 0,1-1-1 0 0,0 1 1 0 0,0 0 0 0 0,1 0 0 0 0,0 0 0 0 0,1 0 0 0 0,0 0 0 0 0,2 9-21 0 0,-2-6 35 0 0,3 24-121 0 0,1-1-1 0 0,3 0 0 0 0,0-1 1 0 0,3 1-1 0 0,1-1 0 0 0,1-1 1 0 0,5 8 86 0 0,51 193-6939 0 0,-67-215 5654 0 0</inkml:trace>
  <inkml:trace contextRef="#ctx0" brushRef="#br0" timeOffset="278948.215">16425 7210 1440 0 0,'-14'69'3684'0'0,"9"-40"-3378"0"0,0 0 1 0 0,2 0-1 0 0,2 0 1 0 0,0 1-1 0 0,2-1 1 0 0,1 1-1 0 0,1-1 1 0 0,2 0-1 0 0,1 0 1 0 0,1-1-1 0 0,1 0 0 0 0,2 0 1 0 0,1 0-1 0 0,1-1 1 0 0,1-1-1 0 0,1 0 1 0 0,2-1-1 0 0,2 2-306 0 0,-12-21 32 0 0,0-1 0 0 0,0 0-1 0 0,1 0 1 0 0,0 0 0 0 0,0 0-1 0 0,0-1 1 0 0,0 0 0 0 0,0-1-1 0 0,1 0 1 0 0,0 0-1 0 0,0 0 1 0 0,0-1 0 0 0,0-1-1 0 0,0 1 1 0 0,0-1 0 0 0,0 0-1 0 0,0-1 1 0 0,0 0 0 0 0,1 0-1 0 0,-1-1 1 0 0,0 0 0 0 0,0 0-1 0 0,0-1 1 0 0,0 0 0 0 0,0-1-1 0 0,2-1-31 0 0,6-2-50 0 0,0-1-1 0 0,0-1 1 0 0,-1 0-1 0 0,0-1 1 0 0,0-1-1 0 0,-1 0 1 0 0,0-1-1 0 0,-1 0 1 0 0,-1-1-1 0 0,0-1 1 0 0,0 0-1 0 0,-1-1 51 0 0,-3 4-50 0 0,0-1-1 0 0,-1 0 1 0 0,0-1 0 0 0,0 1-1 0 0,-2-1 1 0 0,1 0 0 0 0,-2-1-1 0 0,1 0 1 0 0,-2 1 0 0 0,0-1-1 0 0,0 0 1 0 0,-1-1 0 0 0,-1 1-1 0 0,0-3 51 0 0,-2 13 11 0 0,-1 1-1 0 0,1 0 1 0 0,-1 0-1 0 0,1 0 1 0 0,-1 0-1 0 0,0 0 1 0 0,1 0-1 0 0,-1 0 1 0 0,0 0 0 0 0,0 1-1 0 0,-1-1 1 0 0,1 1-1 0 0,0 0 1 0 0,0-1-1 0 0,-1 1 1 0 0,1 0-1 0 0,0 0 1 0 0,-1 1-1 0 0,1-1 1 0 0,-1 0-1 0 0,0 1 1 0 0,1 0-1 0 0,-1-1 1 0 0,1 1-1 0 0,-1 0 1 0 0,0 0 0 0 0,1 1-1 0 0,-1-1 1 0 0,1 0-1 0 0,-1 1 1 0 0,1 0-1 0 0,-1-1 1 0 0,1 1-1 0 0,-1 0 1 0 0,1 0-1 0 0,0 1 1 0 0,-1-1-1 0 0,1 0 1 0 0,0 1-1 0 0,0-1 1 0 0,0 1-1 0 0,0 0 1 0 0,0 0-11 0 0,-2 2 10 0 0,0 0 0 0 0,1 0 0 0 0,-1 1 0 0 0,1-1 0 0 0,0 1 0 0 0,1-1 0 0 0,-1 1 0 0 0,1 0 0 0 0,0 0 0 0 0,0 0 0 0 0,0 0-1 0 0,1 1 1 0 0,0-1 0 0 0,0 0 0 0 0,0 1 0 0 0,0-1 0 0 0,1 1 0 0 0,0-1 0 0 0,0 0 0 0 0,1 1 0 0 0,0-1 0 0 0,-1 1 0 0 0,2-1 0 0 0,-1 0 0 0 0,1 0 0 0 0,-1 0 0 0 0,2 0 0 0 0,-1 0 0 0 0,0 0 0 0 0,1 0 0 0 0,2 3-10 0 0,3 5-223 0 0,1 0 1 0 0,0 0-1 0 0,0 0 0 0 0,1-1 1 0 0,1-1-1 0 0,0 0 1 0 0,1 0-1 0 0,0-1 1 0 0,1 0-1 0 0,8 4 223 0 0,15-3-3992 0 0,-34-11 2774 0 0,-2 0-32 0 0</inkml:trace>
  <inkml:trace contextRef="#ctx0" brushRef="#br0" timeOffset="279318.377">16935 7228 2336 0 0,'-10'-31'6863'0'0,"1"2"-3505"0"0,85 102-13473 0 0,-65-68 8877 0 0</inkml:trace>
  <inkml:trace contextRef="#ctx0" brushRef="#br0" timeOffset="279878.075">17166 7245 848 0 0,'-7'71'3833'0'0,"3"59"-1982"0"0,94 213 867 0 0,-85-321-2139 0 0,-1-4-414 0 0,-3-27-971 0 0,-10-102-789 0 0,13 83 1655 0 0,0 0-1 0 0,2 1 0 0 0,1 0 1 0 0,1 0-1 0 0,2 0 0 0 0,0 1 1 0 0,2 0-1 0 0,0 1 0 0 0,2 1 1 0 0,1 0-1 0 0,1 1 0 0 0,17-20-59 0 0,-27 31 115 0 0,-30 33 46 0 0,-37 39-9 0 0,51-50-122 0 0,1 1-1 0 0,0 0 1 0 0,1 0-1 0 0,0 0 1 0 0,0 1-1 0 0,1 0 1 0 0,1 1-1 0 0,0 0 1 0 0,1 0-1 0 0,0 0 1 0 0,1 0-1 0 0,1 1 0 0 0,0 0 1 0 0,1 0-1 0 0,0 0 1 0 0,1 3-30 0 0,66 53 141 0 0,-43-58-457 0 0,1 0 0 0 0,0-2 0 0 0,0 0 0 0 0,1-2 0 0 0,1-1 0 0 0,-1-1 0 0 0,1-1 0 0 0,18 2 316 0 0,-15-7-4119 0 0,-28 0 2780 0 0</inkml:trace>
  <inkml:trace contextRef="#ctx0" brushRef="#br0" timeOffset="280686.154">17510 7616 984 0 0,'77'-6'3329'0'0,"91"-45"-1311"0"0,-161 49-1984 0 0,-1 0 0 0 0,0 0 0 0 0,0 0 1 0 0,0-1-1 0 0,0 0 0 0 0,0 0 1 0 0,-1-1-1 0 0,1 1 0 0 0,-1-1 1 0 0,0-1-1 0 0,0 1 0 0 0,0 0 0 0 0,-1-1 1 0 0,0 0-1 0 0,0 0 0 0 0,0-1 1 0 0,0 1-1 0 0,-1-1 0 0 0,0 0 1 0 0,0 0-1 0 0,0 0 0 0 0,-1 0 0 0 0,0 0 1 0 0,0 0-1 0 0,-1-1 0 0 0,1 1 1 0 0,-1-1-35 0 0,-6 1 74 0 0,2 2-41 0 0,0 1 0 0 0,-1 0-1 0 0,0 0 1 0 0,1 0 0 0 0,-1 0-1 0 0,0 1 1 0 0,0 0-1 0 0,-1 0 1 0 0,1 0 0 0 0,0 0-1 0 0,-1 0 1 0 0,1 1 0 0 0,-1 0-1 0 0,1 0 1 0 0,-1 0 0 0 0,0 1-1 0 0,1-1 1 0 0,-1 1 0 0 0,0 0-1 0 0,1 0 1 0 0,-1 1-1 0 0,0 0 1 0 0,1-1 0 0 0,-2 2-33 0 0,-2 0 35 0 0,0 1 1 0 0,0 0 0 0 0,1 0-1 0 0,-1 1 1 0 0,1 0 0 0 0,0 0-1 0 0,0 1 1 0 0,0 0 0 0 0,1 0 0 0 0,-1 1-1 0 0,1-1 1 0 0,1 1 0 0 0,-1 1-1 0 0,1-1 1 0 0,0 1 0 0 0,1 0-1 0 0,-1 0 1 0 0,1 0 0 0 0,1 1-1 0 0,-1-1 1 0 0,1 1 0 0 0,1 0-1 0 0,-1 0 1 0 0,1 0 0 0 0,1 0-1 0 0,-1 1 1 0 0,2-1 0 0 0,-1 0-1 0 0,1 1 1 0 0,0-1 0 0 0,1 0-1 0 0,0 0 1 0 0,0 1 0 0 0,0-1-1 0 0,1 0 1 0 0,1 0 0 0 0,0 1-36 0 0,4 2-33 0 0,0-2 0 0 0,0 1 0 0 0,1-1 0 0 0,1 0-1 0 0,0 0 1 0 0,0-1 0 0 0,0 0 0 0 0,1-1 0 0 0,0 0 0 0 0,1 0 0 0 0,-1-1 0 0 0,1-1 0 0 0,1 0 0 0 0,-1 0 0 0 0,1-1 0 0 0,-1 0 0 0 0,1-1-1 0 0,0-1 1 0 0,0 0 0 0 0,1 0 0 0 0,-1-1 0 0 0,0-1 0 0 0,0 0 0 0 0,1-1 0 0 0,-1 0 0 0 0,0-1 0 0 0,0 0 0 0 0,0-1 0 0 0,0 0-1 0 0,-1-1 1 0 0,1 0 0 0 0,-1-1 0 0 0,0 0 0 0 0,0-1 0 0 0,0 0 0 0 0,-1-1 0 0 0,0 0 0 0 0,0-1 0 0 0,-1 0 0 0 0,0 0 0 0 0,0-1 0 0 0,-1 0-1 0 0,0-1 1 0 0,5-9 33 0 0,70-213-80 0 0,-44 82 2340 0 0,-46 174-2131 0 0,2 1 1 0 0,1 0-1 0 0,1 0 0 0 0,1 1 1 0 0,1-1-1 0 0,1 0 1 0 0,1 1-1 0 0,2-1 0 0 0,0 0 1 0 0,2 0-1 0 0,1 0 1 0 0,0-1-1 0 0,2 0 0 0 0,1 0 1 0 0,11 21-130 0 0,-15-38-5 0 0,0 0 1 0 0,0 0-1 0 0,0-1 1 0 0,1 0 0 0 0,0 0-1 0 0,0 0 1 0 0,1-1-1 0 0,0 0 1 0 0,0 0-1 0 0,0-1 1 0 0,0 1-1 0 0,1-2 1 0 0,-1 1-1 0 0,1-1 1 0 0,0 0 0 0 0,0-1-1 0 0,0 0 1 0 0,0 0-1 0 0,1 0 1 0 0,-1-1-1 0 0,0-1 1 0 0,1 1-1 0 0,-1-2 1 0 0,1 1 0 0 0,-1-1-1 0 0,0 0 1 0 0,1 0-1 0 0,-1-1 1 0 0,0-1-1 0 0,0 1 1 0 0,0-1-1 0 0,-1 0 1 0 0,1-1-1 0 0,-1 0 1 0 0,1 0 0 0 0,-1-1-1 0 0,0 0 1 0 0,-1 0-1 0 0,1 0 1 0 0,-1-1-1 0 0,0 0 1 0 0,-1 0-1 0 0,2-3 5 0 0,0-3-65 0 0,0-1 0 0 0,-1 0 0 0 0,-1-1 0 0 0,0 0 0 0 0,0 1 0 0 0,-2-1 0 0 0,0-1 0 0 0,0 1 0 0 0,-2 0 0 0 0,1-1 0 0 0,-2 1 0 0 0,0-4 65 0 0,0 15 39 0 0,-1 0-1 0 0,1 1 1 0 0,-1-1 0 0 0,1 0-1 0 0,-1 1 1 0 0,0-1-1 0 0,0 1 1 0 0,0-1 0 0 0,-1 1-1 0 0,1-1 1 0 0,-1 1-1 0 0,1 0 1 0 0,-1 0-1 0 0,1 0 1 0 0,-1 0 0 0 0,0 0-1 0 0,0 0 1 0 0,0 0-1 0 0,-1 0 1 0 0,1 1-1 0 0,0-1 1 0 0,0 1 0 0 0,-1 0-1 0 0,1 0 1 0 0,-1-1-1 0 0,1 2 1 0 0,-1-1-1 0 0,0 0 1 0 0,1 0 0 0 0,-1 1-1 0 0,0 0 1 0 0,1-1-1 0 0,-1 1 1 0 0,-1 0-39 0 0,3 1 110 0 0,-18 20-12 0 0,18-18-177 0 0,-1 1 0 0 0,1 0 0 0 0,0-1 0 0 0,0 1-1 0 0,0 0 1 0 0,0-1 0 0 0,1 1 0 0 0,0 0-1 0 0,-1 0 1 0 0,1-1 0 0 0,1 1 0 0 0,-1 0-1 0 0,1 0 1 0 0,-1 0 0 0 0,1-1 0 0 0,0 1-1 0 0,0 0 1 0 0,1-1 0 0 0,-1 1 0 0 0,1-1-1 0 0,-1 0 1 0 0,1 1 0 0 0,0-1 0 0 0,1 0-1 0 0,-1 0 1 0 0,0 0 0 0 0,1 0 0 0 0,0-1 0 0 0,0 1-1 0 0,-1-1 1 0 0,2 1 0 0 0,-1-1 0 0 0,1 0 79 0 0,12 0-3099 0 0,-12-2-677 0 0,-4 0 2665 0 0</inkml:trace>
  <inkml:trace contextRef="#ctx0" brushRef="#br0" timeOffset="280871.03">18528 7236 3504 0 0,'-12'-48'5588'0'0,"5"16"-5823"0"0,10 37-5113 0 0,-3 0 3891 0 0</inkml:trace>
  <inkml:trace contextRef="#ctx0" brushRef="#br0" timeOffset="281508.082">18617 7200 1184 0 0,'-13'2'5585'0'0,"9"11"-5278"0"0,-2 19 6 0 0,0 1-1 0 0,3 1 1 0 0,0-1-1 0 0,2 1 1 0 0,2-1 0 0 0,1 0-1 0 0,2 1 1 0 0,0-1 0 0 0,3 0-1 0 0,8 25-312 0 0,-1 12 364 0 0,-11-47-318 0 0,2 9 485 0 0,2-55-303 0 0,-8 9-261 0 0,2 0 0 0 0,-1-1 1 0 0,2 1-1 0 0,0 0 0 0 0,1 0 0 0 0,0 0 0 0 0,1 0 0 0 0,1 0 1 0 0,0 1-1 0 0,1-1 0 0 0,0 2 0 0 0,1-1 0 0 0,0 1 0 0 0,1 0 1 0 0,1 0-1 0 0,0 1 0 0 0,0 0 0 0 0,1 0 0 0 0,0 1 0 0 0,1 1 1 0 0,10-7 32 0 0,-17 15-13 0 0,1 1 1 0 0,-1 0-1 0 0,0 0 1 0 0,1 0-1 0 0,-1 1 1 0 0,1-1-1 0 0,-1 1 0 0 0,0 0 1 0 0,1 0-1 0 0,-1 1 1 0 0,0-1-1 0 0,0 1 1 0 0,0 0-1 0 0,0 0 1 0 0,0 0-1 0 0,0 1 1 0 0,-1-1-1 0 0,1 1 1 0 0,-1 0-1 0 0,0 0 1 0 0,0 0-1 0 0,0 1 1 0 0,0-1-1 0 0,0 1 1 0 0,-1-1-1 0 0,1 1 1 0 0,0 3 12 0 0,62 174 294 0 0,-64-178-330 0 0,0-1-1 0 0,1 1 0 0 0,-1-1 0 0 0,1 1 0 0 0,-1-1 1 0 0,1 0-1 0 0,0 1 0 0 0,0-1 0 0 0,0 0 0 0 0,0 0 1 0 0,0-1-1 0 0,1 1 0 0 0,-1 0 0 0 0,1-1 1 0 0,-1 1-1 0 0,1-1 0 0 0,-1 0 0 0 0,1 0 0 0 0,0 0 1 0 0,0 0-1 0 0,-1 0 0 0 0,1-1 0 0 0,0 1 1 0 0,0-1-1 0 0,0 0 0 0 0,0 0 0 0 0,0 0 0 0 0,0 0 1 0 0,0 0-1 0 0,-1 0 0 0 0,1-1 0 0 0,0 0 0 0 0,0 1 1 0 0,0-1-1 0 0,-1 0 0 0 0,1-1 0 0 0,0 1 1 0 0,-1 0-1 0 0,1-1 0 0 0,-1 1 0 0 0,3-3 37 0 0,106-70-2939 0 0,-48 11-38 0 0,-43 43 2147 0 0</inkml:trace>
  <inkml:trace contextRef="#ctx0" brushRef="#br0" timeOffset="282038.918">19334 7463 2352 0 0,'-1'0'89'0'0,"0"0"-1"0"0,0 1 0 0 0,1-1 1 0 0,-1 0-1 0 0,0 0 1 0 0,0 0-1 0 0,0 0 0 0 0,1 0 1 0 0,-1 0-1 0 0,0 0 1 0 0,0 0-1 0 0,1 0 0 0 0,-1 0 1 0 0,0-1-1 0 0,0 1 1 0 0,0 0-1 0 0,1-1 0 0 0,-1 1 1 0 0,0 0-1 0 0,1-1 1 0 0,-1 1-1 0 0,0-1 0 0 0,1 1 1 0 0,-1-1-1 0 0,0 1 1 0 0,1-1-1 0 0,-1 1 0 0 0,1-1 1 0 0,-1 0-1 0 0,1 1 1 0 0,-1-1-1 0 0,1 0 0 0 0,0 1 1 0 0,-1-1-1 0 0,1 0 1 0 0,0 0-1 0 0,0 1 0 0 0,-1-1 1 0 0,1 0-1 0 0,0 0 0 0 0,0 1 1 0 0,0-1-1 0 0,0 0 1 0 0,0 0-1 0 0,0 0 0 0 0,0 1 1 0 0,0-1-1 0 0,0-1-88 0 0,-9 8 147 0 0,0-1 0 0 0,0 1-1 0 0,1 1 1 0 0,0 0 0 0 0,0 0-1 0 0,0 1 1 0 0,1-1 0 0 0,0 2-1 0 0,0-1 1 0 0,1 1 0 0 0,0 0-1 0 0,1 0 1 0 0,0 1 0 0 0,1-1-1 0 0,-1 1 1 0 0,2 0 0 0 0,-1 0 0 0 0,2 1-1 0 0,-1-1 1 0 0,1 1 0 0 0,1-1-1 0 0,0 1 1 0 0,1 0 0 0 0,0-1-1 0 0,0 1 1 0 0,1 1-147 0 0,1-8 6 0 0,0 0 1 0 0,0 1-1 0 0,0-1 1 0 0,1 0-1 0 0,-1 0 1 0 0,1 0-1 0 0,0-1 1 0 0,1 1-1 0 0,-1-1 0 0 0,0 1 1 0 0,1-1-1 0 0,0 0 1 0 0,0-1-1 0 0,0 1 1 0 0,0-1-1 0 0,0 1 1 0 0,0-1-1 0 0,1 0 1 0 0,-1-1-1 0 0,1 1 0 0 0,0-1 1 0 0,-1 0-1 0 0,1 0 1 0 0,0 0-1 0 0,-1-1 1 0 0,1 0-1 0 0,0 0 1 0 0,0 0-1 0 0,2 0-6 0 0,4 0-114 0 0,1-1 0 0 0,-1 0 0 0 0,0 0 1 0 0,0-1-1 0 0,0 0 0 0 0,0-1 0 0 0,0 0 0 0 0,0-1 0 0 0,-1 0 0 0 0,0-1 0 0 0,0 0 1 0 0,5-4 113 0 0,-11 7-84 0 0,-1-1 0 0 0,0 1 1 0 0,1-1-1 0 0,-1 0 1 0 0,0 0-1 0 0,0 0 0 0 0,-1 0 1 0 0,1 0-1 0 0,0-1 1 0 0,-1 1-1 0 0,0-1 1 0 0,0 0-1 0 0,0 0 0 0 0,-1 0 1 0 0,1 0-1 0 0,-1 0 1 0 0,0 0-1 0 0,0 0 1 0 0,0 0-1 0 0,0 0 0 0 0,-1 0 1 0 0,0-1-1 0 0,0 1 1 0 0,0 0-1 0 0,0 0 0 0 0,-1-1 1 0 0,0 1-1 0 0,0-1 84 0 0,-165-154 312 0 0,167 155-318 0 0,0 0 1 0 0,0 0 0 0 0,1 0-1 0 0,-1 0 1 0 0,1 0 0 0 0,0 1-1 0 0,0-1 1 0 0,1 1-1 0 0,-1 0 1 0 0,1-1 0 0 0,0 1-1 0 0,0 0 1 0 0,0 0 0 0 0,0 1-1 0 0,0-1 1 0 0,0 1 0 0 0,1-1-1 0 0,-1 1 1 0 0,1 0-1 0 0,0 1 1 0 0,0-1 0 0 0,-1 0-1 0 0,1 1 1 0 0,0 0 0 0 0,0 0-1 0 0,4 0 6 0 0,155-19-1820 0 0,-161 21 1857 0 0,0 0-1 0 0,0 0 0 0 0,0 1 1 0 0,0-1-1 0 0,0 1 1 0 0,0 0-1 0 0,-1 0 0 0 0,1-1 1 0 0,0 1-1 0 0,-1 0 1 0 0,0 0-1 0 0,1 1 0 0 0,-1-1 1 0 0,0 0-1 0 0,0 0 1 0 0,0 0-1 0 0,0 1 0 0 0,-1-1 1 0 0,1 1-1 0 0,-1-1 1 0 0,1 0-1 0 0,-1 1 0 0 0,0-1 1 0 0,0 1-1 0 0,0-1 1 0 0,0 1-1 0 0,0-1 0 0 0,-1 1 1 0 0,1-1-1 0 0,-1 1 1 0 0,1-1-1 0 0,-1 0 1 0 0,0 1-1 0 0,0-1 0 0 0,0 0 1 0 0,0 0-1 0 0,-1 0 1 0 0,1 0-1 0 0,-1 0 0 0 0,1 0 1 0 0,-1 0-1 0 0,1 0 1 0 0,-1 0-1 0 0,0-1 0 0 0,-2 2-36 0 0,-4 16 168 0 0,-38 169 1949 0 0,47-184-2114 0 0,1 0 0 0 0,0 0 0 0 0,0 0 0 0 0,0 0 1 0 0,1 0-1 0 0,-1 0 0 0 0,1-1 0 0 0,0 1 1 0 0,0-1-1 0 0,0 0 0 0 0,0 0 0 0 0,1 0 1 0 0,-1-1-1 0 0,1 1 0 0 0,0-1 0 0 0,0 0 1 0 0,-1 1-1 0 0,1-2 0 0 0,1 1 0 0 0,-1 0 1 0 0,0-1-1 0 0,0 0 0 0 0,1 0 0 0 0,-1 0 0 0 0,0-1 1 0 0,1 1-1 0 0,-1-1 0 0 0,1 0 0 0 0,-1 0 1 0 0,1-1-1 0 0,-1 1 0 0 0,0-1 0 0 0,1 0 1 0 0,-1 0-1 0 0,2-2-3 0 0,2 3-169 0 0,-1-1 1 0 0,1-1-1 0 0,-1 1 0 0 0,0-1 1 0 0,0 0-1 0 0,0-1 1 0 0,0 0-1 0 0,0 0 0 0 0,0 0 1 0 0,-1-1-1 0 0,1 0 1 0 0,-1-1-1 0 0,0 1 0 0 0,-1-1 1 0 0,1 0-1 0 0,-1 0 1 0 0,0-1-1 0 0,0 0 0 0 0,0 0 1 0 0,-1 0-1 0 0,0 0 1 0 0,0-1-1 0 0,-1 1 0 0 0,0-1 1 0 0,3-7 168 0 0,-27-23-408 0 0,4 23 362 0 0</inkml:trace>
  <inkml:trace contextRef="#ctx0" brushRef="#br0" timeOffset="282287.471">19725 7530 4600 0 0,'-18'-10'108'0'0,"0"0"-64"0"0,1 0-56 0 0,1 0 24 0 0,5 3 80 0 0,0 0-4 0 0,8 1-8 0 0,-1-1-364 0 0,1-1-192 0 0,1 1-604 0 0,2 7-196 0 0</inkml:trace>
  <inkml:trace contextRef="#ctx0" brushRef="#br0" timeOffset="282596.926">20136 7400 1932 0 0,'-47'34'1943'0'0,"25"-20"-1343"0"0,2 1 0 0 0,0 0 0 0 0,0 2 1 0 0,2 0-1 0 0,0 1 0 0 0,1 1 0 0 0,1 0 1 0 0,1 1-1 0 0,-9 15-600 0 0,23-33 21 0 0,0-1 0 0 0,1 1 1 0 0,-1 0-1 0 0,0-1 0 0 0,0 1 0 0 0,1 0 1 0 0,-1 0-1 0 0,1 0 0 0 0,-1-1 1 0 0,1 1-1 0 0,0 0 0 0 0,0 0 0 0 0,0 0 1 0 0,0 0-1 0 0,0 0 0 0 0,0 0 0 0 0,0-1 1 0 0,1 1-1 0 0,-1 0 0 0 0,1 0 0 0 0,-1 0 1 0 0,1-1-1 0 0,0 1 0 0 0,0 0 1 0 0,0 0-1 0 0,0-1 0 0 0,0 1 0 0 0,0-1 1 0 0,0 1-1 0 0,0-1 0 0 0,0 0 0 0 0,1 1 1 0 0,-1-1-1 0 0,1 0 0 0 0,-1 0 0 0 0,1 0 1 0 0,-1 0-1 0 0,1 0 0 0 0,0 0 1 0 0,-1 0-1 0 0,1-1 0 0 0,0 1 0 0 0,0 0 1 0 0,0-1-1 0 0,-1 0 0 0 0,1 1 0 0 0,0-1 1 0 0,0 0-1 0 0,0 0 0 0 0,0 0 1 0 0,0 0-1 0 0,0 0 0 0 0,-1-1 0 0 0,1 1 1 0 0,0 0-1 0 0,0-1 0 0 0,0 0 0 0 0,-1 1 1 0 0,2-1-22 0 0,15-3-133 0 0,0 0 0 0 0,0-1 0 0 0,-1 0 0 0 0,1-2 0 0 0,-1 0 0 0 0,-1-1 0 0 0,1 0 0 0 0,-1-2 0 0 0,-1 0 0 0 0,0 0 1 0 0,0-1-1 0 0,-1-1 0 0 0,-1-1 0 0 0,0 0 0 0 0,0-1 0 0 0,-2 0 0 0 0,1 0 0 0 0,-2-2 0 0 0,0 1 0 0 0,-1-1 0 0 0,0-1 0 0 0,-2 1 1 0 0,0-1-1 0 0,-1-1 0 0 0,0 1 0 0 0,-1-1 0 0 0,-2 0 0 0 0,1-5 133 0 0,16-285 4034 0 0,-20 247-2099 0 0,-18 58-1007 0 0,61 220-830 0 0,-22-142-1562 0 0,18 122-7555 0 0,-39-173 7761 0 0</inkml:trace>
  <inkml:trace contextRef="#ctx0" brushRef="#br0" timeOffset="275016.817">10179 7880 996 0 0,'0'0'633'0'0,"0"0"-85"0"0,0 0-49 0 0,0 0 12 0 0,-5-4-132 0 0,6 4-356 0 0,0 1 1 0 0,0-1 0 0 0,0 0 0 0 0,0 0 0 0 0,0-1-1 0 0,0 1 1 0 0,0 0 0 0 0,-1 0 0 0 0,1 0 0 0 0,0-1-1 0 0,0 1 1 0 0,0 0 0 0 0,0-1 0 0 0,0 1-1 0 0,-1 0 1 0 0,1-1 0 0 0,0 1 0 0 0,0-1 0 0 0,-1 0-1 0 0,1 1 1 0 0,0-1 0 0 0,-1 0 0 0 0,1 1 0 0 0,-1-1-1 0 0,1 0 1 0 0,-1 1 0 0 0,1-1 0 0 0,-1 0-1 0 0,1 0 1 0 0,-1 0 0 0 0,0 0 0 0 0,1 1 0 0 0,-1-1-1 0 0,0 0 1 0 0,0 0 0 0 0,0 0 0 0 0,1 0 0 0 0,-1 0-1 0 0,0 0 1 0 0,0 0 0 0 0,0 0 0 0 0,-1 0-1 0 0,1 1 1 0 0,0-1 0 0 0,0 0 0 0 0,0 0 0 0 0,-1 0-1 0 0,1 0 1 0 0,0 0 0 0 0,-1 0 0 0 0,1 1 0 0 0,-1-1-1 0 0,1 0 1 0 0,-1 0 0 0 0,0 1 0 0 0,1-1-1 0 0,-1 0 1 0 0,1 1 0 0 0,-1-1 0 0 0,0 1 0 0 0,0-1-1 0 0,1 1 1 0 0,-1-1 0 0 0,0 1 0 0 0,0-1 0 0 0,0 1-1 0 0,0 0 1 0 0,0-1-24 0 0,9 3 49 0 0,0-1 1 0 0,0 1-1 0 0,0 1 0 0 0,0-1 0 0 0,0 2 0 0 0,0-1 0 0 0,-1 1 1 0 0,0 0-1 0 0,0 0 0 0 0,0 1 0 0 0,0 0 0 0 0,-1 0 1 0 0,0 1-1 0 0,0 0 0 0 0,0 0 0 0 0,-1 0 0 0 0,1 0 0 0 0,-2 1 1 0 0,1 0-1 0 0,-1 0 0 0 0,0 1 0 0 0,2 3-49 0 0,9 16 204 0 0,0 0-1 0 0,-1 1 1 0 0,-2 0-1 0 0,-1 1 1 0 0,-1 1-1 0 0,-2-1 1 0 0,-1 2-1 0 0,0 7-203 0 0,-6-36 312 0 0,-2-2-269 0 0,1-1 0 0 0,0 1-1 0 0,0-1 1 0 0,-1 1 0 0 0,1 0 0 0 0,0-1 0 0 0,-1 1 0 0 0,1 0 0 0 0,0 0 0 0 0,-1-1-1 0 0,1 1 1 0 0,-1 0 0 0 0,1 0 0 0 0,0-1 0 0 0,-1 1 0 0 0,1 0 0 0 0,-1 0 0 0 0,1 0 0 0 0,-1 0-1 0 0,1 0 1 0 0,-1 0 0 0 0,1-1 0 0 0,-1 1 0 0 0,1 0 0 0 0,-1 0 0 0 0,1 1 0 0 0,0-1 0 0 0,-1 0-1 0 0,1 0 1 0 0,-1 0 0 0 0,1 0 0 0 0,-1 0 0 0 0,1 0 0 0 0,-1 1 0 0 0,1-1 0 0 0,0 0-1 0 0,-1 0 1 0 0,1 1 0 0 0,-1-1 0 0 0,1 0 0 0 0,0 1 0 0 0,-1-1 0 0 0,1 0 0 0 0,0 1-43 0 0,-3-9 83 0 0,-12-184 157 0 0,16 168-299 0 0,2 0 1 0 0,0 0-1 0 0,1 0 0 0 0,2 0 0 0 0,0 1 1 0 0,1 0-1 0 0,2 0 0 0 0,0 0 0 0 0,2 1 1 0 0,0 1-1 0 0,1 0 0 0 0,1 0 1 0 0,9-8 58 0 0,-19 26-21 0 0,0 0 1 0 0,0 1 0 0 0,1-1 0 0 0,-1 1 0 0 0,1 0 0 0 0,0 0 0 0 0,0 0-1 0 0,-1 0 1 0 0,1 1 0 0 0,0 0 0 0 0,0-1 0 0 0,1 2 0 0 0,-1-1 0 0 0,0 0-1 0 0,0 1 1 0 0,0 0 0 0 0,1 0 0 0 0,-1 0 0 0 0,0 0 0 0 0,0 1 0 0 0,0-1 0 0 0,1 1-1 0 0,-1 0 1 0 0,0 1 0 0 0,0-1 0 0 0,0 1 0 0 0,-1-1 0 0 0,1 1 0 0 0,0 0-1 0 0,-1 1 1 0 0,4 2 20 0 0,107 85-69 0 0,-99-76 60 0 0,1 1 1 0 0,-2 1-1 0 0,0 0 0 0 0,-1 1 0 0 0,0 0 1 0 0,-2 1-1 0 0,0 0 0 0 0,-1 1 0 0 0,-1 0 1 0 0,-1 1-1 0 0,0 0 0 0 0,-1 0 0 0 0,-2 1 1 0 0,0 0-1 0 0,-1 0 0 0 0,-1 0 0 0 0,-1 7 9 0 0,-2-29 13 0 0,0 0 0 0 0,-1-1 0 0 0,1 1-1 0 0,-1-1 1 0 0,0 1 0 0 0,1 0-1 0 0,-1 0 1 0 0,0-1 0 0 0,0 1-1 0 0,0 0 1 0 0,0 0 0 0 0,0 0-1 0 0,0 0 1 0 0,0 0 0 0 0,0 0-1 0 0,0 0 1 0 0,0 1 0 0 0,0-1-1 0 0,-1 0 1 0 0,1 0 0 0 0,0 1-1 0 0,-1-1 1 0 0,1 1 0 0 0,0-1-1 0 0,-1 1 1 0 0,1 0 0 0 0,-1 0-1 0 0,1-1 1 0 0,-1 1 0 0 0,1 0-1 0 0,0 0 1 0 0,-1 0 0 0 0,1 1 0 0 0,-1-1-1 0 0,1 0 1 0 0,-1 0 0 0 0,1 1-1 0 0,0-1 1 0 0,-1 1 0 0 0,1-1-1 0 0,0 1 1 0 0,-1 0 0 0 0,1 0-1 0 0,0-1 1 0 0,0 1 0 0 0,0 0-1 0 0,0 0 1 0 0,0 0 0 0 0,0 0-1 0 0,0 0 1 0 0,0 0 0 0 0,0 0-1 0 0,0 1 1 0 0,0-1 0 0 0,1 0-1 0 0,-1 1 1 0 0,0-1 0 0 0,1 0-1 0 0,-1 1 1 0 0,1-1 0 0 0,0 0-1 0 0,-1 1 1 0 0,1-1 0 0 0,0 1 0 0 0,0-1-1 0 0,0 1 1 0 0,0-1 0 0 0,0 0-1 0 0,0 1 1 0 0,1 1-13 0 0,-4-21-16 0 0,0 0 0 0 0,2 0-1 0 0,0 1 1 0 0,2-1 0 0 0,0 0 0 0 0,0 0 0 0 0,2 0 0 0 0,0 1-1 0 0,1 0 1 0 0,1-1 0 0 0,0 1 0 0 0,2 1 0 0 0,0-1 0 0 0,0 1-1 0 0,2 0 1 0 0,0 1 0 0 0,1 0 0 0 0,0 1 0 0 0,1 0 0 0 0,1 0 0 0 0,0 1 16 0 0,-7 8-32 0 0,-1 0 1 0 0,1 1 0 0 0,1-1-1 0 0,-1 1 1 0 0,1 0 0 0 0,0 1 0 0 0,-1 0-1 0 0,1-1 1 0 0,1 2 0 0 0,-1-1 0 0 0,0 1-1 0 0,1 0 1 0 0,-1 0 0 0 0,1 1 0 0 0,0 0-1 0 0,0 0 1 0 0,-1 1 0 0 0,1-1 0 0 0,0 1-1 0 0,0 1 1 0 0,-1 0 0 0 0,1-1-1 0 0,0 2 1 0 0,-1-1 0 0 0,1 1 0 0 0,-1 0-1 0 0,1 1 1 0 0,-1-1 0 0 0,0 1 0 0 0,0 1-1 0 0,0-1 1 0 0,0 1 0 0 0,-1 0 0 0 0,0 0-1 0 0,0 0 1 0 0,0 1 0 0 0,0 0 0 0 0,0 0-1 0 0,-1 0 1 0 0,0 1 0 0 0,0-1-1 0 0,-1 1 1 0 0,1 0 0 0 0,-1 0 0 0 0,0 0-1 0 0,0 2 32 0 0,85 301 189 0 0,-56-256-457 0 0,9-46-3140 0 0,-16-19 2104 0 0,-2 0 8 0 0</inkml:trace>
  <inkml:trace contextRef="#ctx0" brushRef="#br0" timeOffset="275497.832">11797 7786 1004 0 0,'-6'-3'178'0'0,"0"0"0"0"0,-1 0 0 0 0,0 0 0 0 0,1 1 0 0 0,-1 0-1 0 0,0 0 1 0 0,0 1 0 0 0,0 0 0 0 0,0 0 0 0 0,0 1 0 0 0,0 0 0 0 0,-1 0 0 0 0,1 0-1 0 0,0 1 1 0 0,0 0 0 0 0,0 1 0 0 0,0-1 0 0 0,1 1 0 0 0,-1 1 0 0 0,0-1 0 0 0,1 1 0 0 0,-1 0-1 0 0,1 1 1 0 0,0 0 0 0 0,-3 2-178 0 0,-6 3 182 0 0,-1 2 1 0 0,2 0-1 0 0,-1 1 0 0 0,1 1 1 0 0,1 0-1 0 0,1 0 0 0 0,0 2 1 0 0,0-1-1 0 0,1 1 0 0 0,1 1 1 0 0,1 0-1 0 0,0 1 0 0 0,1-1 0 0 0,1 1 1 0 0,1 1-1 0 0,-2 8-182 0 0,7-24 6 0 0,0 0 1 0 0,0 0-1 0 0,1 1 0 0 0,0-1 1 0 0,-1 0-1 0 0,1 1 0 0 0,0-1 1 0 0,0 0-1 0 0,0 1 0 0 0,0-1 1 0 0,0 1-1 0 0,1-1 0 0 0,-1 0 1 0 0,1 0-1 0 0,0 1 0 0 0,-1-1 1 0 0,1 0-1 0 0,0 0 0 0 0,0 0 1 0 0,1 1-1 0 0,-1-1 0 0 0,0-1 1 0 0,1 1-1 0 0,-1 0 0 0 0,1 0 1 0 0,-1 0-1 0 0,1-1 0 0 0,0 1 1 0 0,0-1-1 0 0,0 1 0 0 0,0-1 0 0 0,0 0 1 0 0,0 0-1 0 0,0 0 0 0 0,0 0 1 0 0,0 0-1 0 0,1 0 0 0 0,-1-1 1 0 0,0 1-1 0 0,1-1 0 0 0,-1 1 1 0 0,0-1-1 0 0,1 0 0 0 0,-1 0 1 0 0,0 0-1 0 0,1 0 0 0 0,-1-1 1 0 0,0 1-1 0 0,1 0 0 0 0,1-2-6 0 0,124-33-805 0 0,-113 29 710 0 0,0 0 1 0 0,-1-1-1 0 0,0-1 1 0 0,0-1-1 0 0,0 0 1 0 0,-1 0-1 0 0,-1-1 0 0 0,0-1 1 0 0,0 0-1 0 0,-1-1 1 0 0,-1 0-1 0 0,1-1 1 0 0,-2 0-1 0 0,0 0 1 0 0,-1-1-1 0 0,0 0 1 0 0,-1-1-1 0 0,-1 1 1 0 0,4-11 94 0 0,0 8 1087 0 0,1 46-1131 0 0,-3-9 74 0 0,0-3-191 0 0,0-1 0 0 0,1-1 1 0 0,1 1-1 0 0,0-1 0 0 0,1-1 0 0 0,1 0 0 0 0,0-1 1 0 0,1 0-1 0 0,0-1 0 0 0,1 0 0 0 0,1-1 1 0 0,-1-1-1 0 0,11 5 161 0 0,1-6-2108 0 0,-17-6 814 0 0</inkml:trace>
  <inkml:trace contextRef="#ctx0" brushRef="#br0" timeOffset="275747.078">12501 7651 1024 0 0,'0'8'3378'0'0,"-127"286"753"0"0,21-108-3754 0 0,65-140-1006 0 0,3-35-4566 0 0,37-11 3721 0 0</inkml:trace>
  <inkml:trace contextRef="#ctx0" brushRef="#br0" timeOffset="275996.038">12075 7796 1316 0 0,'0'-1'95'0'0,"0"0"1"0"0,0 0-1 0 0,0 0 0 0 0,0 0 1 0 0,0 0-1 0 0,1 0 0 0 0,-1 0 1 0 0,0 0-1 0 0,1 0 0 0 0,-1 0 1 0 0,1 0-1 0 0,-1 1 0 0 0,1-1 0 0 0,0 0 1 0 0,-1 0-1 0 0,1 0 0 0 0,0 1 1 0 0,-1-1-1 0 0,1 0 0 0 0,0 1 1 0 0,0-1-1 0 0,0 0 0 0 0,0 1 0 0 0,0-1 1 0 0,0 1-1 0 0,-1 0 0 0 0,1-1 1 0 0,0 1-1 0 0,0 0 0 0 0,0-1 1 0 0,0 1-1 0 0,0 0 0 0 0,1 0 1 0 0,-1 0-1 0 0,0 0 0 0 0,0 0 0 0 0,0 0 1 0 0,0 0-1 0 0,0 0 0 0 0,0 0 1 0 0,0 1-1 0 0,0-1 0 0 0,0 0 1 0 0,0 1-1 0 0,0-1 0 0 0,0 1 1 0 0,-1-1-1 0 0,1 1 0 0 0,0-1 0 0 0,0 1 1 0 0,0 0-1 0 0,0-1 0 0 0,-1 1 1 0 0,1 0-1 0 0,0 0 0 0 0,-1-1-95 0 0,5 2-75 0 0,274 112 2033 0 0,10-40-4208 0 0,-224-71-702 0 0,-43-3 1710 0 0</inkml:trace>
  <inkml:trace contextRef="#ctx0" brushRef="#br0" timeOffset="276213.716">12939 7770 1748 0 0,'9'-28'1878'0'0,"5"-23"4921"0"0,-35 98-4984 0 0,17-14-1794 0 0,2 1 0 0 0,1-1-1 0 0,1 1 1 0 0,2-1-1 0 0,1 0 1 0 0,2 1 0 0 0,1-2-1 0 0,3 7-20 0 0,-3 8-2714 0 0,-6-46 1256 0 0,-11-8-4235 0 0,3-12 4305 0 0</inkml:trace>
  <inkml:trace contextRef="#ctx0" brushRef="#br0" timeOffset="276367.664">12885 7535 1632 0 0,'-3'-90'8055'0'0,"3"69"-8691"0"0,-9 22-5923 0 0,7 4 5291 0 0</inkml:trace>
  <inkml:trace contextRef="#ctx0" brushRef="#br0" timeOffset="277605.532">13148 7726 1540 0 0,'0'0'576'0'0,"6"24"1639"0"0,70 189 1222 0 0,-77-214-3371 0 0,1 1 0 0 0,-1 0 0 0 0,0-1 0 0 0,1 1 0 0 0,-1 0 0 0 0,1 0 0 0 0,-1-1 0 0 0,0 1 0 0 0,1 0 0 0 0,-1 0 0 0 0,0 0 0 0 0,1 0 0 0 0,-1 0 0 0 0,0 0 0 0 0,0 0 0 0 0,1 0 0 0 0,-1 0 0 0 0,0 0 0 0 0,1 1 0 0 0,-1-1 0 0 0,0 0 0 0 0,1 0 0 0 0,-1 1 0 0 0,1-1 0 0 0,-1 0 0 0 0,0 1 0 0 0,1-1 0 0 0,-1 0 0 0 0,1 1 0 0 0,-1-1 0 0 0,1 1 0 0 0,-1-1 0 0 0,1 1 0 0 0,-1-1 0 0 0,1 1 0 0 0,0-1 0 0 0,-1 2-66 0 0,2-16 0 0 0,0 0 1 0 0,0 0 0 0 0,2 1-1 0 0,0-1 1 0 0,0 1-1 0 0,1 0 1 0 0,1 0 0 0 0,0 0-1 0 0,1 1 1 0 0,0-1 0 0 0,1 1-1 0 0,0 1 1 0 0,1-1 0 0 0,0 2-1 0 0,1-1 1 0 0,1 1-1 0 0,-1 0 1 0 0,1 1 0 0 0,1 0-1 0 0,0 0 1 0 0,0 1 0 0 0,1 1-1 0 0,-1 0 1 0 0,14-5-1 0 0,-16 11-23 0 0,-1 1 1 0 0,1 0 0 0 0,0 0-1 0 0,0 1 1 0 0,0 1-1 0 0,0-1 1 0 0,-1 1-1 0 0,1 1 1 0 0,-1 0-1 0 0,1 0 1 0 0,-1 0-1 0 0,0 1 1 0 0,0 0 0 0 0,-1 1-1 0 0,1 0 1 0 0,-1 0-1 0 0,0 0 1 0 0,0 1-1 0 0,-1 0 1 0 0,0 1-1 0 0,0-1 1 0 0,0 1 0 0 0,-1 0-1 0 0,0 1 1 0 0,0-1-1 0 0,-1 1 1 0 0,0 0-1 0 0,0 0 1 0 0,-1 0-1 0 0,0 1 1 0 0,0-1-1 0 0,-1 1 1 0 0,0 0 0 0 0,0 8 22 0 0,-2-15 11 0 0,1 0 23 0 0,0-1 0 0 0,0 1 0 0 0,0 0 0 0 0,0 0-1 0 0,0-1 1 0 0,-1 1 0 0 0,1 0 0 0 0,-1 0 0 0 0,1 0 0 0 0,-1 0 0 0 0,0 0 0 0 0,0 0 0 0 0,0 0 0 0 0,0 0 0 0 0,0 0-1 0 0,0 0 1 0 0,-1 0 0 0 0,1 0 0 0 0,0 0 0 0 0,-1-1 0 0 0,0 1 0 0 0,1 0 0 0 0,-1 0 0 0 0,0 0 0 0 0,0-1 0 0 0,0 1 0 0 0,0 0-1 0 0,0-1 1 0 0,-1 1 0 0 0,1-1 0 0 0,0 1 0 0 0,-1-1 0 0 0,1 0 0 0 0,-1 1 0 0 0,1-1 0 0 0,-1 0 0 0 0,0 0 0 0 0,1 0 0 0 0,-1 0-1 0 0,0-1 1 0 0,0 1 0 0 0,0 0 0 0 0,0-1 0 0 0,1 1 0 0 0,-2-1-34 0 0,2-1 10 0 0,-1-1 0 0 0,0 1 0 0 0,1-1-1 0 0,-1 1 1 0 0,1-1 0 0 0,-1 0 0 0 0,1 1 0 0 0,0-1 0 0 0,0 0 0 0 0,0 0 0 0 0,0 0-1 0 0,0 0 1 0 0,0 0 0 0 0,0 0 0 0 0,1 0 0 0 0,-1-1 0 0 0,1 1 0 0 0,0 0-1 0 0,-1 0 1 0 0,1 0 0 0 0,0 0 0 0 0,0-1 0 0 0,0 1 0 0 0,1 0 0 0 0,-1 0-1 0 0,1 0 1 0 0,-1 0 0 0 0,1-1-10 0 0,-1-6-21 0 0,1-1-41 0 0,1 0-1 0 0,0 1 1 0 0,1-1 0 0 0,0 1 0 0 0,0-1 0 0 0,1 1 0 0 0,0 0 0 0 0,1 1-1 0 0,0-1 1 0 0,0 1 0 0 0,1 0 0 0 0,0 0 0 0 0,0 0 0 0 0,1 1 0 0 0,0 0-1 0 0,0 1 1 0 0,0-1 0 0 0,1 1 0 0 0,0 1 0 0 0,1-1 0 0 0,-1 2 0 0 0,1-1-1 0 0,0 1 1 0 0,0 0 0 0 0,0 1 0 0 0,1 0 0 0 0,-1 0 0 0 0,1 1 0 0 0,1 0 62 0 0,-4 3-53 0 0,0 0 1 0 0,0 1-1 0 0,0 0 1 0 0,0 0-1 0 0,0 0 1 0 0,-1 1-1 0 0,1 0 1 0 0,-1 1-1 0 0,0-1 1 0 0,0 1-1 0 0,0 0 1 0 0,0 0-1 0 0,-1 1 1 0 0,1 0-1 0 0,-1 0 1 0 0,0 0 0 0 0,-1 1-1 0 0,0-1 1 0 0,1 1-1 0 0,-2 0 1 0 0,1 1-1 0 0,-1-1 1 0 0,0 0-1 0 0,0 1 1 0 0,-1 0-1 0 0,1 0 1 0 0,-2 0-1 0 0,1 0 1 0 0,-1 0-1 0 0,1 6 53 0 0,30 112-88 0 0,-31-124 76 0 0,0 1 1 0 0,0 0-1 0 0,0-1 1 0 0,0 1-1 0 0,0-1 1 0 0,1 1-1 0 0,-1-1 1 0 0,1 1-1 0 0,-1-1 1 0 0,1 0-1 0 0,-1 0 1 0 0,1 0-1 0 0,0 0 1 0 0,0 0-1 0 0,-1 0 1 0 0,1 0-1 0 0,0-1 1 0 0,0 1-1 0 0,0-1 1 0 0,0 1 0 0 0,0-1-1 0 0,0 0 1 0 0,0 1-1 0 0,0-1 1 0 0,0 0-1 0 0,0-1 1 0 0,0 1-1 0 0,0 0 1 0 0,-1 0-1 0 0,1-1 1 0 0,0 1-1 0 0,0-1 1 0 0,0 0-1 0 0,0 1 1 0 0,0-1-1 0 0,-1 0 1 0 0,1 0-1 0 0,0 0 1 0 0,-1 0 11 0 0,74-41-745 0 0,105-144-394 0 0,-145 144 1484 0 0,-7-15 2788 0 0,-27 56-2918 0 0,-11 30 398 0 0,-7 161 221 0 0,17-183-824 0 0,1 0 0 0 0,0 0 0 0 0,0-1 0 0 0,0 1-1 0 0,1 0 1 0 0,0-1 0 0 0,1 1 0 0 0,-1-1 0 0 0,1 0 0 0 0,0 0 0 0 0,1 0 0 0 0,-1 0-1 0 0,1-1 1 0 0,0 1 0 0 0,1-1 0 0 0,-1 0 0 0 0,1 0 0 0 0,0-1 0 0 0,1 0 0 0 0,-1 1 0 0 0,1-2-1 0 0,-1 1 1 0 0,1 0 0 0 0,0-1 0 0 0,0-1 0 0 0,1 1 0 0 0,-1-1 0 0 0,1 0 0 0 0,-1 0-1 0 0,1 0 1 0 0,0-1 0 0 0,-1 0 0 0 0,1-1 0 0 0,0 0 0 0 0,0 0 0 0 0,-1 0 0 0 0,1 0 0 0 0,0-1-1 0 0,0-1 1 0 0,-1 1 0 0 0,1-1 0 0 0,-1 0 0 0 0,1 0 0 0 0,-1-1 0 0 0,1 0-10 0 0,9-8-50 0 0,-1 0 1 0 0,-1-1 0 0 0,1 0 0 0 0,-2-2-1 0 0,0 1 1 0 0,0-2 0 0 0,-2 1 0 0 0,0-2-1 0 0,0 1 1 0 0,-1-2 0 0 0,-1 1-1 0 0,-1-1 1 0 0,-1 0 0 0 0,0-1 0 0 0,-1 0-1 0 0,-1 0 1 0 0,0-1 0 0 0,-2 1 0 0 0,1-8 49 0 0,2-41 1258 0 0,-6 66-1093 0 0,0 1-39 0 0,0 0-13 0 0,0 0 13 0 0,0 2 200 0 0,4 18-290 0 0,0 0-1 0 0,1 0 1 0 0,2 0 0 0 0,-1-1 0 0 0,2 0 0 0 0,1-1 0 0 0,0 1-1 0 0,1-2 1 0 0,7 9-36 0 0,-15-23-7 0 0,103 132-4163 0 0,-91-124-1197 0 0,-14-11 4125 0 0</inkml:trace>
  <inkml:trace contextRef="#ctx0" brushRef="#br0" timeOffset="278215.617">15013 7631 836 0 0,'4'-6'795'0'0,"-4"7"-741"0"0,0-1 1 0 0,0 1 0 0 0,0-1 0 0 0,0 1-1 0 0,0-1 1 0 0,0 1 0 0 0,0-1 0 0 0,0 1-1 0 0,0-1 1 0 0,1 0 0 0 0,-1 1 0 0 0,0-1-1 0 0,0 1 1 0 0,0-1 0 0 0,0 1 0 0 0,1-1-1 0 0,-1 0 1 0 0,0 1 0 0 0,0-1-1 0 0,1 0 1 0 0,-1 1 0 0 0,0-1 0 0 0,1 0-1 0 0,-1 1 1 0 0,0-1 0 0 0,1 0 0 0 0,-1 0-1 0 0,1 1 1 0 0,-1-1 0 0 0,1 0 0 0 0,-1 0-1 0 0,0 0 1 0 0,1 1 0 0 0,-1-1 0 0 0,1 0-1 0 0,-1 0 1 0 0,1 0 0 0 0,-1 0 0 0 0,1 0-1 0 0,-1 0 1 0 0,0 0 0 0 0,1 0 0 0 0,-1 0-1 0 0,1 0 1 0 0,-1 0 0 0 0,1-1-1 0 0,-1 1 1 0 0,1 0 0 0 0,-1 0 0 0 0,0 0-1 0 0,1 0 1 0 0,-1-1 0 0 0,1 1 0 0 0,-1 0-1 0 0,0-1 1 0 0,1 1 0 0 0,-1 0 0 0 0,0 0-1 0 0,1-1 1 0 0,-1 1-55 0 0,62 213 2890 0 0,-61-89-353 0 0,11-123-1972 0 0,35-154-569 0 0,-42 137-80 0 0,1-1 0 0 0,0 1 0 0 0,2 0 0 0 0,0 1 0 0 0,0 0 0 0 0,1 0 0 0 0,1 1-1 0 0,1 0 1 0 0,0 0 0 0 0,1 1 0 0 0,0 1 0 0 0,13-10 84 0 0,-21 22-26 0 0,0 1-1 0 0,0 0 1 0 0,0 0-1 0 0,0 1 1 0 0,0-1-1 0 0,-1 1 1 0 0,1 0-1 0 0,0 0 0 0 0,-1 0 1 0 0,0 0-1 0 0,1 1 1 0 0,-1 0-1 0 0,0-1 1 0 0,0 1-1 0 0,0 0 1 0 0,-1 0-1 0 0,1 1 1 0 0,-1-1-1 0 0,0 0 1 0 0,0 1-1 0 0,0 0 1 0 0,0-1-1 0 0,0 1 1 0 0,-1 0-1 0 0,0 0 0 0 0,1 0 1 0 0,-2 0-1 0 0,1 0 1 0 0,0 0-1 0 0,-1 0 1 0 0,0 0-1 0 0,0 0 1 0 0,0 1 26 0 0,0-4-8 0 0,18 162 711 0 0,41-301-167 0 0,62-47-920 0 0,-120 184 376 0 0,0 0 0 0 0,0 0 1 0 0,0 0-1 0 0,0 0 0 0 0,0 1 0 0 0,1-1 0 0 0,-1 0 0 0 0,0 1 0 0 0,1-1 0 0 0,-1 1 1 0 0,0-1-1 0 0,1 1 0 0 0,-1 0 0 0 0,0 0 0 0 0,1-1 0 0 0,-1 1 0 0 0,1 0 0 0 0,-1 0 0 0 0,1 0 1 0 0,-1 1-1 0 0,0-1 0 0 0,1 0 0 0 0,-1 0 0 0 0,0 1 0 0 0,1-1 0 0 0,-1 1 0 0 0,0-1 1 0 0,1 1-1 0 0,-1 0 0 0 0,0-1 0 0 0,0 1 0 0 0,1 0 0 0 0,-1 0 0 0 0,0 0 0 0 0,0 0 0 0 0,0 0 1 0 0,0 0-1 0 0,0 0 0 0 0,-1 0 0 0 0,1 0 0 0 0,0 1 0 0 0,0-1 0 0 0,-1 0 0 0 0,1 0 1 0 0,-1 1-1 0 0,1-1 0 0 0,-1 0 0 0 0,0 1 0 0 0,1-1 0 0 0,-1 1 0 0 0,0-1 0 0 0,0 1 8 0 0,27 91-4 0 0,-25-80-22 0 0,2 2-125 0 0,24 113-36 0 0,-13-45-4246 0 0,-15-81 3125 0 0,0-2 69 0 0</inkml:trace>
  <inkml:trace contextRef="#ctx0" brushRef="#br0" timeOffset="294246.815">2849 9325 2108 0 0,'48'23'2893'0'0,"-30"-10"-2674"0"0,0 1 0 0 0,-1 0 1 0 0,-1 1-1 0 0,0 0 0 0 0,-1 2 0 0 0,-1 0 0 0 0,0 0 0 0 0,-1 1 1 0 0,-2 1-1 0 0,7 12-219 0 0,-8 2 1790 0 0,-26-87-863 0 0,16 38-966 0 0,2 0 1 0 0,0 1-1 0 0,0-1 0 0 0,2 0 0 0 0,0 1 0 0 0,1 0 1 0 0,0-1-1 0 0,1 2 0 0 0,1-1 0 0 0,0 1 0 0 0,1 0 1 0 0,0 1-1 0 0,1-1 0 0 0,1 2 0 0 0,0-1 1 0 0,11-9 38 0 0,-16 19-31 0 0,0-1 0 0 0,0 1 0 0 0,0 0 0 0 0,0 0 0 0 0,0 1 0 0 0,1-1 0 0 0,-1 1 0 0 0,1 1 0 0 0,0-1 0 0 0,-1 1 0 0 0,1 0 0 0 0,0 0 1 0 0,0 0-1 0 0,0 1 0 0 0,0 0 0 0 0,0 0 0 0 0,-1 1 0 0 0,1-1 0 0 0,0 1 0 0 0,0 0 0 0 0,0 1 0 0 0,-1 0 0 0 0,1 0 0 0 0,-1 0 1 0 0,1 0-1 0 0,-1 1 0 0 0,0 0 0 0 0,0 0 0 0 0,0 0 0 0 0,-1 1 0 0 0,1 0 0 0 0,-1 0 31 0 0,7 3-18 0 0,-2 1-1 0 0,1 1 1 0 0,-1 0-1 0 0,0 0 1 0 0,-1 1-1 0 0,0 0 1 0 0,-1 0-1 0 0,0 1 1 0 0,-1 0-1 0 0,0 0 1 0 0,0 0-1 0 0,-1 1 1 0 0,-1 0-1 0 0,2 7 19 0 0,-9 52 1808 0 0,-8-108-1649 0 0,11 23-190 0 0,0-1 0 0 0,1 1 1 0 0,0 0-1 0 0,1 0 0 0 0,1 0 0 0 0,0 0 0 0 0,1 0 0 0 0,0 1 0 0 0,1 0 0 0 0,1-1 1 0 0,0 2-1 0 0,1-1 0 0 0,0 1 0 0 0,1 0 0 0 0,0 0 0 0 0,1 1 0 0 0,0 0 0 0 0,1 1 1 0 0,3-3 30 0 0,-9 9-25 0 0,0 0 1 0 0,0 0 0 0 0,0 0 0 0 0,1 0 0 0 0,-1 1 0 0 0,1-1-1 0 0,0 1 1 0 0,0 0 0 0 0,0 1 0 0 0,0-1 0 0 0,1 1 0 0 0,-1 0-1 0 0,1 1 1 0 0,-1-1 0 0 0,1 1 0 0 0,0 0 0 0 0,-1 0 0 0 0,1 1-1 0 0,0 0 1 0 0,0 0 0 0 0,-1 0 0 0 0,1 0 0 0 0,0 1 0 0 0,-1 0-1 0 0,1 1 1 0 0,0-1 0 0 0,-1 1 0 0 0,1 0 0 0 0,-1 0 0 0 0,0 1 0 0 0,0-1-1 0 0,0 1 1 0 0,0 0 0 0 0,0 1 0 0 0,-1-1 0 0 0,1 1 0 0 0,-1 0-1 0 0,0 0 1 0 0,0 0 0 0 0,0 1 0 0 0,-1-1 0 0 0,0 1 0 0 0,0 0-1 0 0,0 0 1 0 0,0 0 0 0 0,0 2 24 0 0,37 176 348 0 0,-38-180-500 0 0,0 1 0 0 0,1-1-1 0 0,0 0 1 0 0,0-1 0 0 0,0 1 0 0 0,0 0 0 0 0,0-1-1 0 0,0 0 1 0 0,1 0 0 0 0,-1 0 0 0 0,1 0-1 0 0,-1 0 1 0 0,1-1 0 0 0,0 1 0 0 0,0-1 0 0 0,0 0-1 0 0,0 0 1 0 0,0-1 0 0 0,0 1 0 0 0,0-1-1 0 0,0 0 1 0 0,0 0 0 0 0,0 0 0 0 0,-1-1 0 0 0,1 1-1 0 0,0-1 1 0 0,0 0 0 0 0,0 0 0 0 0,0 0-1 0 0,0-1 1 0 0,-1 1 0 0 0,1-1 0 0 0,0 0 0 0 0,-1 0-1 0 0,0 0 1 0 0,1 0 0 0 0,-1-1 0 0 0,0 1-1 0 0,0-1 1 0 0,1-2 152 0 0,-2 4-81 0 0,24-12-1327 0 0</inkml:trace>
  <inkml:trace contextRef="#ctx0" brushRef="#br0" timeOffset="294543.687">4191 9156 1508 0 0,'-14'7'336'0'0,"0"-1"0"0"0,0 2-1 0 0,1-1 1 0 0,0 2 0 0 0,1 0 0 0 0,-1 0-1 0 0,2 2 1 0 0,-1-1 0 0 0,1 1-1 0 0,1 1 1 0 0,0 0 0 0 0,1 0 0 0 0,0 1-1 0 0,1 0 1 0 0,1 1 0 0 0,0-1 0 0 0,0 1-1 0 0,-1 7-335 0 0,9-17 36 0 0,1 0 0 0 0,-1 0 0 0 0,1 0 0 0 0,-1-1 0 0 0,1 1 0 0 0,1-1 0 0 0,-1 1 0 0 0,0-1 0 0 0,1 0 0 0 0,0 1 0 0 0,-1-1 0 0 0,1-1 0 0 0,0 1 0 0 0,1 0 0 0 0,-1-1 0 0 0,0 1 0 0 0,1-1 0 0 0,-1 0 0 0 0,1 0 0 0 0,0-1 0 0 0,0 1 0 0 0,0-1 0 0 0,0 0 0 0 0,0 0 0 0 0,0 0 0 0 0,0 0 0 0 0,0-1 0 0 0,0 1 0 0 0,0-1 0 0 0,0 0 0 0 0,0-1 0 0 0,0 1 0 0 0,0-1 0 0 0,1 1 0 0 0,-1-1 0 0 0,0 0 0 0 0,-1-1 0 0 0,1 1 0 0 0,4-3-36 0 0,6 1-42 0 0,0 0 0 0 0,0-1 0 0 0,0-1 0 0 0,0 0 0 0 0,-1-1 0 0 0,0-1 0 0 0,0 0 1 0 0,0-1-1 0 0,-1 0 0 0 0,0 0 0 0 0,-1-2 0 0 0,0 1 0 0 0,0-1 0 0 0,6-9 42 0 0,-17 17-32 0 0,0-1-1 0 0,0 1 0 0 0,0 0 1 0 0,0-1-1 0 0,-1 1 1 0 0,1-1-1 0 0,-1 1 1 0 0,1 0-1 0 0,-1 0 0 0 0,0-1 1 0 0,0 1-1 0 0,0 0 1 0 0,0 0-1 0 0,0 0 1 0 0,-1 0-1 0 0,1 0 1 0 0,-1 0-1 0 0,1 0 0 0 0,-1 0 1 0 0,0 1-1 0 0,1-1 1 0 0,-1 1-1 0 0,0-1 1 0 0,0 1-1 0 0,0 0 0 0 0,0 0 1 0 0,0-1-1 0 0,-1 1 1 0 0,1 1-1 0 0,0-1 1 0 0,-1 0 32 0 0,-93-20-1758 0 0,66 18-1236 0 0,24 1 1743 0 0</inkml:trace>
  <inkml:trace contextRef="#ctx0" brushRef="#br0" timeOffset="295009.727">4408 9417 1004 0 0,'20'-29'3260'0'0,"91"-222"-1147"0"0,-98 154-1803 0 0,-13 97-302 0 0,0 1-1 0 0,0-1 0 0 0,0 1 0 0 0,0 0 0 0 0,0-1 1 0 0,0 1-1 0 0,0-1 0 0 0,0 1 0 0 0,0-1 1 0 0,-1 1-1 0 0,1-1 0 0 0,0 1 0 0 0,0-1 0 0 0,-1 1 1 0 0,1-1-1 0 0,0 1 0 0 0,-1-1 0 0 0,1 0 1 0 0,0 1-1 0 0,-1-1 0 0 0,1 1 0 0 0,-1-1 0 0 0,1 0 1 0 0,0 1-1 0 0,-1-1 0 0 0,1 0 0 0 0,-1 0 1 0 0,1 1-1 0 0,-1-1 0 0 0,1 0 0 0 0,-1 0 0 0 0,1 0 1 0 0,-1 1-1 0 0,1-1 0 0 0,-1 0 0 0 0,0 0 1 0 0,1 0-1 0 0,-1 0 0 0 0,1 0 0 0 0,-1 0 0 0 0,1 0 1 0 0,-1-1-8 0 0,67 69 370 0 0,-54-59-303 0 0,0 1-1 0 0,-1 0 1 0 0,0 1 0 0 0,-1 0-1 0 0,0 0 1 0 0,-1 1 0 0 0,0 0-1 0 0,-1 1 1 0 0,-1 0 0 0 0,0 0-1 0 0,0 0 1 0 0,-1 1-1 0 0,-1 0 1 0 0,0 1 0 0 0,-1-1-1 0 0,-1 1 1 0 0,0-1 0 0 0,-1 2-67 0 0,-3-8 23 0 0,-1 0 1 0 0,0 0-1 0 0,0 0 1 0 0,0 0-1 0 0,-1-1 1 0 0,-1 1-1 0 0,1-1 1 0 0,-1 0-1 0 0,0 0 1 0 0,-1 0-1 0 0,0-1 1 0 0,0 1-1 0 0,0-1 1 0 0,-1 0-1 0 0,0 0 1 0 0,0-1-1 0 0,0 0 1 0 0,-1 0-1 0 0,1-1 1 0 0,-1 1-1 0 0,-1-1-23 0 0,6-4-125 0 0,0 0 0 0 0,1-1 0 0 0,-1 1 0 0 0,0 0-1 0 0,1-1 1 0 0,-1 1 0 0 0,1-1 0 0 0,-1 0 0 0 0,1 1 0 0 0,-1-1 0 0 0,1 0-1 0 0,-1 0 1 0 0,1 0 0 0 0,-1 0 0 0 0,1 0 0 0 0,0 0 0 0 0,0 0 0 0 0,-1-1-1 0 0,1 1 1 0 0,0 0 0 0 0,0-1 0 0 0,1 1 0 0 0,-1-1 0 0 0,0 1-1 0 0,0-1 1 0 0,1 1 0 0 0,-1-1 0 0 0,1 0 0 0 0,-1 1 0 0 0,1-1 0 0 0,-1 0-1 0 0,1 1 1 0 0,0-1 0 0 0,0 0 0 0 0,0 1 0 0 0,0-1 0 0 0,0 0 0 0 0,1 0-1 0 0,-1 1 1 0 0,0-1 0 0 0,1 1 0 0 0,-1-1 0 0 0,1 0 0 0 0,0 0 125 0 0,-1-20-1308 0 0</inkml:trace>
  <inkml:trace contextRef="#ctx0" brushRef="#br0" timeOffset="295263.832">5023 8878 2560 0 0,'5'-4'519'0'0,"20"-17"5177"0"0,-17 38-2236 0 0,6 114-2278 0 0,81 226-2614 0 0,-93-351 1090 0 0,0 0 0 0 0,0 0 0 0 0,-1 0 0 0 0,0 0-1 0 0,0 0 1 0 0,0 0 0 0 0,-1 0 0 0 0,0 0 0 0 0,0 0 0 0 0,-1 1 0 0 0,0-1 0 0 0,0 0-1 0 0,0 0 1 0 0,-1 0 0 0 0,0 0 0 0 0,0-1 0 0 0,0 1 0 0 0,-1 0 0 0 0,1-1 0 0 0,-2 1-1 0 0,-2 3 343 0 0,-6-1-1256 0 0,-4-5 40 0 0</inkml:trace>
  <inkml:trace contextRef="#ctx0" brushRef="#br0" timeOffset="295462.809">4798 9255 3540 0 0,'-3'-20'6222'0'0,"29"3"-4435"0"0,198-47-1800 0 0,7 25-7181 0 0,-216 37 6582 0 0,18-1-810 0 0</inkml:trace>
  <inkml:trace contextRef="#ctx0" brushRef="#br0" timeOffset="292319.95">1114 9160 2508 0 0,'0'0'598'0'0,"0"0"-54"0"0,-5-16 1665 0 0,-1 26-2087 0 0,1 0 0 0 0,0 0 0 0 0,0 0 1 0 0,1 1-1 0 0,0-1 0 0 0,1 1 0 0 0,0 0 1 0 0,1 0-1 0 0,0 0 0 0 0,0 1 1 0 0,2-1-1 0 0,-1 0 0 0 0,1 1 0 0 0,1-1 1 0 0,0 0-1 0 0,1 1 0 0 0,0-1 0 0 0,3 9-122 0 0,54 357 110 0 0,-59-369-380 0 0,-1 0 1 0 0,0 0 0 0 0,0 0 0 0 0,-1 0-1 0 0,0 0 1 0 0,0-1 0 0 0,-1 1-1 0 0,0 0 1 0 0,0-1 0 0 0,-1 0 0 0 0,0 0-1 0 0,0 0 1 0 0,0 0 0 0 0,-1 0-1 0 0,0-1 1 0 0,-1 0 0 0 0,1 0 0 0 0,-7 5 269 0 0,-8 2-1294 0 0</inkml:trace>
  <inkml:trace contextRef="#ctx0" brushRef="#br0" timeOffset="293173.094">689 9648 904 0 0,'-16'-22'5642'0'0,"43"7"-3898"0"0,-20 14-1781 0 0,143-45 119 0 0,-3-5 0 0 0,-2-8 0 0 0,18-15-82 0 0,-157 72 46 0 0,-1 0 1 0 0,0 0-1 0 0,0 0 0 0 0,0-1 1 0 0,0 0-1 0 0,0 0 1 0 0,0 0-1 0 0,-1-1 1 0 0,1 1-1 0 0,-1-1 0 0 0,0 0 1 0 0,0 0-1 0 0,-1-1 1 0 0,1 1-1 0 0,-1-1 1 0 0,0 0-1 0 0,0 0 0 0 0,-1 0 1 0 0,1 0-1 0 0,-1 0 1 0 0,0-1-1 0 0,0 1 1 0 0,-1-1-1 0 0,0 1 0 0 0,0-1 1 0 0,0 0-1 0 0,-1 1 1 0 0,1-1-1 0 0,-1 0 1 0 0,-1 1-1 0 0,1-1 0 0 0,-1 0 1 0 0,0 0-47 0 0,-71-172 1191 0 0,67 291-1367 0 0,63 397 126 0 0,-57-499-59 0 0,5 29 322 0 0,3-40-1087 0 0,21-135-1420 0 0,-30 134 2201 0 0,0 1 5 0 0,0 0-33 0 0,0 0 24 0 0,33 29-77 0 0,-16-19 175 0 0,1 0 0 0 0,0-2 0 0 0,0 0-1 0 0,1 0 1 0 0,0-2 0 0 0,0 0 0 0 0,1-2-1 0 0,-1 0 1 0 0,1-1 0 0 0,0-1 0 0 0,0 0 0 0 0,0-2-1 0 0,0-1 1 0 0,0 0 0 0 0,0-1 0 0 0,0-1-1 0 0,0-1 1 0 0,-1-1 0 0 0,1-1 0 0 0,-1 0 0 0 0,-1-2-1 0 0,1 0 1 0 0,-1-1 0 0 0,-1 0 0 0 0,1-2-1 0 0,11-9 0 0 0,-27 19-2 0 0,0 0 0 0 0,0 0 0 0 0,1 0-1 0 0,-1 0 1 0 0,0 0 0 0 0,0-1 0 0 0,0 1 0 0 0,0-1-1 0 0,0 1 1 0 0,-1-1 0 0 0,1 0 0 0 0,0 0-1 0 0,-1 0 1 0 0,0 0 0 0 0,1 0 0 0 0,-1 0 0 0 0,0 0-1 0 0,0 0 1 0 0,0 0 0 0 0,0-1 0 0 0,0 1-1 0 0,0 0 1 0 0,-1-1 0 0 0,1 1 0 0 0,-1-1 0 0 0,0 1-1 0 0,0-1 1 0 0,0 1 0 0 0,0 0 0 0 0,0-1-1 0 0,0 1 1 0 0,-1-1 0 0 0,1 1 0 0 0,-1 0 0 0 0,1-1-1 0 0,-1 1 1 0 0,0 0 0 0 0,0-1 0 0 0,0 1-1 0 0,-1 0 1 0 0,1 0 0 0 0,0 0 0 0 0,-1 0 0 0 0,1 0-1 0 0,-1 0 1 0 0,0 1 0 0 0,1-1 0 0 0,-1 0-1 0 0,0 1 1 0 0,0-1 0 0 0,0 1 0 0 0,0 0 0 0 0,0 0-1 0 0,-1 0 1 0 0,1 0 0 0 0,0 0 0 0 0,0 0-1 0 0,-1 0 1 0 0,1 1 0 0 0,-3-1 2 0 0,-4 0 69 0 0,-1 0 0 0 0,0 0 0 0 0,1 1 0 0 0,-1 0 0 0 0,1 1 0 0 0,-1 0 0 0 0,1 1 0 0 0,-1 0 0 0 0,1 0 0 0 0,0 1 0 0 0,-1 0 0 0 0,2 1 0 0 0,-1 0 1 0 0,0 0-1 0 0,1 1 0 0 0,0 0 0 0 0,0 0 0 0 0,0 1 0 0 0,0 0 0 0 0,1 1 0 0 0,0 0 0 0 0,-1 1-69 0 0,8-3 4 0 0,-1 0 1 0 0,1 0-1 0 0,0 0 0 0 0,0 0 1 0 0,0 0-1 0 0,1 0 0 0 0,-1 0 1 0 0,1 0-1 0 0,0 0 0 0 0,1 0 1 0 0,-1-1-1 0 0,1 1 0 0 0,0 0 1 0 0,0-1-1 0 0,1 1 1 0 0,-1-1-1 0 0,1 0 0 0 0,0 0 1 0 0,0 0-1 0 0,0 0 0 0 0,1-1 1 0 0,-1 1-1 0 0,1-1 0 0 0,0 0 1 0 0,0 0-1 0 0,0 0 1 0 0,0 0-1 0 0,1-1 0 0 0,-1 1 1 0 0,1-1-1 0 0,0-1 0 0 0,-1 1 1 0 0,1-1-1 0 0,4 2-4 0 0,3 3-121 0 0,196 70-4926 0 0,-172-68 3990 0 0</inkml:trace>
  <inkml:trace contextRef="#ctx0" brushRef="#br0" timeOffset="296564.965">6661 9013 1196 0 0,'0'0'373'0'0,"0"-3"-8"0"0,0-6-164 0 0,0 7-176 0 0,1 0 0 0 0,-1 1 0 0 0,0-1-1 0 0,0 1 1 0 0,1-1 0 0 0,-1 0 0 0 0,0 1 0 0 0,0-1 0 0 0,-1 0 0 0 0,1 1-1 0 0,0-1 1 0 0,-1 0 0 0 0,1 1 0 0 0,-1-1 0 0 0,1 1 0 0 0,-1-1 0 0 0,0 1-1 0 0,1-1 1 0 0,-1 1 0 0 0,0 0 0 0 0,0-1 0 0 0,0 1 0 0 0,0 0-1 0 0,0-1 1 0 0,0 1 0 0 0,-1 0 0 0 0,1 0 0 0 0,0 0 0 0 0,-1 0 0 0 0,1 0-1 0 0,0 1 1 0 0,-1-1 0 0 0,1 0 0 0 0,-1 1 0 0 0,0-1 0 0 0,1 1-1 0 0,-1-1 1 0 0,1 1 0 0 0,-1 0 0 0 0,0-1 0 0 0,1 1 0 0 0,-1 0 0 0 0,0 0-1 0 0,1 0 1 0 0,-1 1 0 0 0,1-1 0 0 0,-2 0-25 0 0,-19 1 191 0 0,0 0 0 0 0,1 1-1 0 0,-1 1 1 0 0,1 1 0 0 0,0 1 0 0 0,0 1 0 0 0,0 1-1 0 0,1 0 1 0 0,0 2 0 0 0,0 0 0 0 0,1 2 0 0 0,0 0 0 0 0,1 1-1 0 0,0 0 1 0 0,1 2 0 0 0,0 0 0 0 0,2 1 0 0 0,-1 0-1 0 0,2 2 1 0 0,0 0 0 0 0,1 0 0 0 0,1 1 0 0 0,0 0-1 0 0,2 1 1 0 0,0 1 0 0 0,-5 14-191 0 0,12-28 47 0 0,0 0 0 0 0,1 1 0 0 0,-1-1 0 0 0,1 1 0 0 0,1-1 0 0 0,-1 1 0 0 0,1 0 0 0 0,0 0 0 0 0,1 0 0 0 0,0 0 0 0 0,0 0 0 0 0,0 0 0 0 0,1 0 0 0 0,0 0 0 0 0,0-1 0 0 0,1 1 0 0 0,0 0 0 0 0,0-1 0 0 0,0 1 0 0 0,1-1 1 0 0,0 1-1 0 0,0-1 0 0 0,1 0 0 0 0,0-1 0 0 0,0 1 0 0 0,0 0 0 0 0,1-1 0 0 0,-1 0 0 0 0,4 2-47 0 0,4 3-5 0 0,1-1 1 0 0,0-1 0 0 0,0 0 0 0 0,1-1 0 0 0,0 0-1 0 0,0-1 1 0 0,1 0 0 0 0,0-2 0 0 0,0 1-1 0 0,0-2 1 0 0,0 0 0 0 0,11 0 4 0 0,25 1-667 0 0,0-2 0 0 0,0-3 0 0 0,0-2 0 0 0,0-2 0 0 0,-1-2 0 0 0,20-7 667 0 0,46-17-2239 0 0,-63 14 995 0 0</inkml:trace>
  <inkml:trace contextRef="#ctx0" brushRef="#br0" timeOffset="297495.619">7150 9153 1312 0 0,'-8'-5'151'0'0,"0"0"1"0"0,0 1-1 0 0,-1 0 0 0 0,1 0 1 0 0,-1 1-1 0 0,0 0 0 0 0,0 0 1 0 0,0 1-1 0 0,0 0 0 0 0,-1 1 1 0 0,1 0-1 0 0,0 0 0 0 0,-1 1 1 0 0,1 0-1 0 0,-1 1 0 0 0,1 0 1 0 0,0 1-1 0 0,0 0 0 0 0,0 0 1 0 0,0 1-1 0 0,0 0 0 0 0,0 0 1 0 0,1 1-1 0 0,-1 0 0 0 0,1 1 0 0 0,0 0 1 0 0,0 0-1 0 0,1 1 0 0 0,-1 0 1 0 0,1 0-1 0 0,-4 5-151 0 0,-2 1 172 0 0,1 1 1 0 0,1 0-1 0 0,0 1 1 0 0,1 0-1 0 0,0 1 0 0 0,1 0 1 0 0,1 0-1 0 0,0 1 1 0 0,2 0-1 0 0,-1 0 0 0 0,2 1 1 0 0,0 0-1 0 0,1 0 1 0 0,1 0-1 0 0,0 0 0 0 0,1 16-172 0 0,1-27 20 0 0,1 0-1 0 0,0-1 1 0 0,0 1-1 0 0,1 0 1 0 0,0 0-1 0 0,0-1 1 0 0,0 1-1 0 0,1 0 1 0 0,0-1-1 0 0,0 1 0 0 0,0-1 1 0 0,0 0-1 0 0,1 0 1 0 0,0 0-1 0 0,0 0 1 0 0,1 0-1 0 0,-1-1 1 0 0,1 1-1 0 0,0-1 1 0 0,0 0-1 0 0,1 0 0 0 0,-1 0 1 0 0,1-1-1 0 0,0 0 1 0 0,-1 1-1 0 0,2-2 1 0 0,-1 1-1 0 0,0-1 1 0 0,0 1-1 0 0,1-2 1 0 0,-1 1-1 0 0,1 0 0 0 0,0-1 1 0 0,0 0-1 0 0,-1-1 1 0 0,1 1-1 0 0,0-1 1 0 0,0 0-1 0 0,0 0-19 0 0,8-1-101 0 0,0-1 0 0 0,0 0 0 0 0,-1-1 0 0 0,1 0 0 0 0,-1-1 0 0 0,0 0 0 0 0,0-1 1 0 0,0-1-1 0 0,-1 0 0 0 0,0-1 0 0 0,0 0 0 0 0,0-1 0 0 0,-1 0 0 0 0,0 0 0 0 0,-1-2 0 0 0,0 1 0 0 0,0-1 0 0 0,-1-1 0 0 0,0 1 0 0 0,-1-2 0 0 0,-1 1 0 0 0,1-1 0 0 0,-2 0 0 0 0,1-1 0 0 0,-2 1 0 0 0,0-1 0 0 0,0 0 0 0 0,0-6 101 0 0,13-186-244 0 0,-17 205 243 0 0,0 0-1 0 0,0-1 1 0 0,0 1-1 0 0,0-1 0 0 0,-1 1 1 0 0,1 0-1 0 0,0 0 1 0 0,0 0-1 0 0,0-1 1 0 0,0 1-1 0 0,0 0 0 0 0,0 0 1 0 0,0 0-1 0 0,0 0 1 0 0,0 0-1 0 0,-1 1 1 0 0,1-1-1 0 0,0 0 0 0 0,0 0 1 0 0,0 1-1 0 0,0-1 1 0 0,0 0-1 0 0,-1 1 1 0 0,1-1-1 0 0,0 1 0 0 0,0-1 1 0 0,0 1-1 0 0,-1-1 1 0 0,1 1-1 0 0,0-1 1 0 0,-1 1-1 0 0,1 0 1 0 0,-1-1-1 0 0,1 1 0 0 0,-1 0 1 0 0,1 0-1 0 0,-1 0 1 0 0,1-1-1 0 0,-1 1 1 0 0,0 0-1 0 0,1 0 0 0 0,-1 0 1 0 0,0 0-1 0 0,0 0 1 0 0,1 0-1 0 0,-1-1 1 0 0,0 1-1 0 0,0 0 0 0 0,0 0 1 0 0,0 0-1 0 0,0 0 1 0 0,-1 0-1 0 0,1 0 1 0 0,0 0 1 0 0,11 26 206 0 0,-1 1 1 0 0,-1 0 0 0 0,-1 0 0 0 0,-2 1 0 0 0,-1 0 0 0 0,-1 0 0 0 0,-1 0-1 0 0,-2 19-206 0 0,53-175 1415 0 0,81-105-2374 0 0,-131 230 910 0 0,-1 1 0 0 0,1-1 0 0 0,0 1 0 0 0,0 0 0 0 0,0 0-1 0 0,0 1 1 0 0,0-1 0 0 0,0 1 0 0 0,0 0 0 0 0,0 0 0 0 0,0 0 0 0 0,0 1 0 0 0,0-1 0 0 0,0 1 0 0 0,0 0 0 0 0,0 0 0 0 0,0 1 0 0 0,0-1 0 0 0,0 1 0 0 0,-1 0 0 0 0,1 0 0 0 0,-1 0 0 0 0,1 0 0 0 0,-1 0 0 0 0,0 1 0 0 0,0 0-1 0 0,0-1 1 0 0,0 1 0 0 0,0 0 0 0 0,-1 1 0 0 0,0-1 0 0 0,1 0 0 0 0,-1 1 0 0 0,0-1 0 0 0,0 1 0 0 0,-1 0 0 0 0,1 0 0 0 0,-1-1 0 0 0,1 3 49 0 0,5 9 156 0 0,-1 1-1 0 0,0-1 1 0 0,-1 1 0 0 0,-1 0 0 0 0,0 0 0 0 0,-1 0-1 0 0,-1 0 1 0 0,0 1 0 0 0,-1-1 0 0 0,-1 1-1 0 0,-1 5-155 0 0,-26 45 1303 0 0,27-129-875 0 0,6 30-591 0 0,2 1 1 0 0,1 0-1 0 0,1 1 1 0 0,2 0-1 0 0,1 0 1 0 0,1 1-1 0 0,2 1 1 0 0,0 0-1 0 0,2 1 163 0 0,55-43-2222 0 0,-72 70 2120 0 0,-1 0 2 0 0,3 4 38 0 0,9 21 291 0 0,0 0 0 0 0,-1 1 0 0 0,-2 0 0 0 0,-1 1 0 0 0,-1 0 0 0 0,-1 0 0 0 0,-1 2-229 0 0,26 95 647 0 0,-15-72-463 0 0,-13-35-326 0 0,1-1 1 0 0,1 0-1 0 0,1 0 0 0 0,0 0 1 0 0,1 0-1 0 0,1-1 1 0 0,1-1-1 0 0,-1 1 1 0 0,10 9 141 0 0,3-14-3320 0 0,-21-10 2527 0 0</inkml:trace>
  <inkml:trace contextRef="#ctx0" brushRef="#br0" timeOffset="298178.388">8115 9180 1696 0 0,'22'155'2810'0'0,"-16"-17"1531"0"0,-5-172-4371 0 0,1 0 1 0 0,1 1-1 0 0,2-1 0 0 0,1 1 1 0 0,2 1-1 0 0,1-1 1 0 0,2 1-1 0 0,1 1 0 0 0,2 0 1 0 0,0 1-1 0 0,2 0 0 0 0,6-5 30 0 0,-21 32-30 0 0,0 1 0 0 0,0-1 0 0 0,1 1 0 0 0,0-1 0 0 0,-1 1 0 0 0,1 0 0 0 0,0-1-1 0 0,0 1 1 0 0,0 0 0 0 0,0 0 0 0 0,1 1 0 0 0,-1-1 0 0 0,0 0 0 0 0,1 1 0 0 0,-1-1-1 0 0,1 1 1 0 0,0 0 0 0 0,-1 0 0 0 0,1 0 0 0 0,0 0 0 0 0,0 0 0 0 0,0 1 0 0 0,-1-1-1 0 0,1 1 1 0 0,0 0 0 0 0,0 0 0 0 0,0 0 0 0 0,0 0 0 0 0,0 0 0 0 0,0 1 0 0 0,0-1-1 0 0,-1 1 1 0 0,1 0 30 0 0,13 14 68 0 0,-2 0-1 0 0,0 2 1 0 0,-1 0-1 0 0,-1 0 1 0 0,0 1-1 0 0,-1 0 1 0 0,-2 1-1 0 0,1 0 1 0 0,-2 1-1 0 0,-1 0 1 0 0,0 0-1 0 0,-2 1 1 0 0,0 0-1 0 0,-1 0 1 0 0,-1 0-1 0 0,-1 0 1 0 0,-1 9-68 0 0,-14 97 1235 0 0,5-103-803 0 0,5-37 95 0 0,7-27-801 0 0,1 0-1 0 0,3 0 1 0 0,1 1-1 0 0,2 0 1 0 0,1 0-1 0 0,3 2 1 0 0,0 0-1 0 0,3 0 1 0 0,15-23 274 0 0,-27 52-143 0 0,0 0 0 0 0,0 0 1 0 0,0 0-1 0 0,1 1 0 0 0,1 0 0 0 0,-1 0 1 0 0,1 1-1 0 0,0 0 0 0 0,0 0 1 0 0,1 1-1 0 0,0 0 0 0 0,0 0 0 0 0,0 1 1 0 0,1 1-1 0 0,3-2 143 0 0,-12 5 98 0 0,21 35 383 0 0,2 123 547 0 0,-24-137-966 0 0,2 1 0 0 0,0 0-1 0 0,2 0 1 0 0,0-1 0 0 0,1 0-1 0 0,1 0 1 0 0,2 0-1 0 0,0-1 1 0 0,8 16-62 0 0,29 2-935 0 0,-3-38-3420 0 0,-6-16 3051 0 0</inkml:trace>
  <inkml:trace contextRef="#ctx0" brushRef="#br0" timeOffset="298830.661">9212 9085 1016 0 0,'-6'-2'289'0'0,"0"1"-1"0"0,0 1 0 0 0,0-1 1 0 0,0 1-1 0 0,0 0 1 0 0,0 0-1 0 0,0 0 1 0 0,0 1-1 0 0,0 0 1 0 0,0 1-1 0 0,0-1 1 0 0,0 1-1 0 0,0 0 1 0 0,0 0-1 0 0,1 1 0 0 0,-1 0 1 0 0,-4 3-289 0 0,-2 1 163 0 0,0 1 1 0 0,0 0-1 0 0,0 1 0 0 0,1 0 1 0 0,1 1-1 0 0,-1 0 0 0 0,2 0 1 0 0,-1 1-1 0 0,1 1 0 0 0,1 0 1 0 0,0 0-1 0 0,1 0 0 0 0,0 1 1 0 0,1 0-1 0 0,1 0 0 0 0,0 1 1 0 0,0 0-1 0 0,0 7-163 0 0,4-19 4 0 0,1 0-1 0 0,-1 0 1 0 0,1 0 0 0 0,0 0-1 0 0,-1 0 1 0 0,1 0-1 0 0,0 0 1 0 0,0 0 0 0 0,0 0-1 0 0,1 0 1 0 0,-1 0-1 0 0,0 0 1 0 0,1 0 0 0 0,0 0-1 0 0,-1 0 1 0 0,1-1-1 0 0,0 1 1 0 0,0 0-1 0 0,0 0 1 0 0,0 0 0 0 0,0-1-1 0 0,0 1 1 0 0,0-1-1 0 0,1 1 1 0 0,-1-1 0 0 0,1 1-1 0 0,-1-1 1 0 0,1 0-1 0 0,-1 0 1 0 0,1 0 0 0 0,0 0-1 0 0,0 0 1 0 0,-1 0-1 0 0,1 0 1 0 0,0 0 0 0 0,0-1-1 0 0,0 1 1 0 0,0-1-1 0 0,0 1 1 0 0,0-1 0 0 0,0 0-1 0 0,0 0 1 0 0,0 0-1 0 0,0 0 1 0 0,0 0 0 0 0,0 0-1 0 0,1-1-3 0 0,93-35-748 0 0,121-202-770 0 0,-215 238 1518 0 0,1-1 0 0 0,-1 1-1 0 0,1 0 1 0 0,-1 0 0 0 0,1 0-1 0 0,-1 0 1 0 0,1 0 0 0 0,-1 0-1 0 0,1 1 1 0 0,-1-1 0 0 0,0 1-1 0 0,1 0 1 0 0,-1-1 0 0 0,0 1-1 0 0,1 0 1 0 0,-1 0 0 0 0,0 1-1 0 0,0-1 1 0 0,0 0 0 0 0,0 1-1 0 0,0-1 1 0 0,0 1 0 0 0,0 0-1 0 0,-1 0 1 0 0,1 0 0 0 0,0 0-1 0 0,-1 0 1 0 0,0 0 0 0 0,1 0-1 0 0,-1 0 1 0 0,0 0 0 0 0,0 0-1 0 0,0 1 1 0 0,-1-1 0 0 0,1 1-1 0 0,0-1 1 0 0,-1 0 0 0 0,1 2 0 0 0,11 143 1994 0 0,-22-151-1867 0 0,15-19-218 0 0,2 1 0 0 0,1 0 0 0 0,0 1 0 0 0,2 0 0 0 0,0 0 0 0 0,1 1-1 0 0,2 1 1 0 0,0 0 0 0 0,0 0 0 0 0,2 1 0 0 0,4-2 91 0 0,-17 18-17 0 0,0 0 1 0 0,0 1-1 0 0,0-1 0 0 0,1 1 0 0 0,-1 0 0 0 0,0 0 1 0 0,1 0-1 0 0,-1 0 0 0 0,1 0 0 0 0,-1 0 1 0 0,1 1-1 0 0,-1-1 0 0 0,1 1 0 0 0,0 0 1 0 0,-1-1-1 0 0,1 1 0 0 0,0 1 0 0 0,-1-1 0 0 0,1 0 1 0 0,-1 1-1 0 0,1-1 0 0 0,0 1 0 0 0,-1 0 1 0 0,1-1-1 0 0,-1 1 0 0 0,0 1 0 0 0,1-1 1 0 0,-1 0-1 0 0,0 1 0 0 0,1-1 0 0 0,-1 1 0 0 0,0-1 1 0 0,0 1-1 0 0,-1 0 0 0 0,1 0 0 0 0,0 0 1 0 0,0 0-1 0 0,-1 0 0 0 0,1 0 0 0 0,-1 1 1 0 0,0-1-1 0 0,0 1 17 0 0,52 103 25 0 0,28 87 119 0 0,-78-192-228 0 0,0-1 1 0 0,0 0-1 0 0,1 0 0 0 0,-1 1 0 0 0,0-2 0 0 0,1 1 0 0 0,-1 0 1 0 0,0-1-1 0 0,1 0 0 0 0,-1 1 0 0 0,0-1 0 0 0,0 0 0 0 0,0-1 1 0 0,0 1-1 0 0,0-1 0 0 0,0 1 0 0 0,0-1 0 0 0,0 0 0 0 0,-1 0 1 0 0,1 0-1 0 0,-1 0 0 0 0,1-1 0 0 0,-1 1 0 0 0,0 0 0 0 0,0-1 0 0 0,0 0 1 0 0,0 0-1 0 0,0 1 0 0 0,-1-1 0 0 0,1 0 0 0 0,-1 0 0 0 0,0-1 1 0 0,0 1-1 0 0,0 0 0 0 0,0 0 0 0 0,-1-1 84 0 0,14-26-473 0 0</inkml:trace>
  <inkml:trace contextRef="#ctx0" brushRef="#br0" timeOffset="299451.328">9898 9023 2928 0 0,'36'-280'4588'0'0,"-34"261"-3112"0"0,-2 19-1312 0 0,-4 50 954 0 0,25 218-464 0 0,-8-215-582 0 0,-10-36-83 0 0,0 0-1 0 0,1 0 1 0 0,1-1-1 0 0,0 1 1 0 0,2-1-1 0 0,-1 0 1 0 0,2-1-1 0 0,0 1 1 0 0,1-2-1 0 0,1 1 1 0 0,0-1-1 0 0,0-1 1 0 0,9 8 11 0 0,-17-19-49 0 0,1 0-1 0 0,-1 0 1 0 0,1 0 0 0 0,0-1-1 0 0,-1 1 1 0 0,1-1 0 0 0,0 1-1 0 0,0-1 1 0 0,0 0-1 0 0,0 0 1 0 0,0 0 0 0 0,1-1-1 0 0,-1 1 1 0 0,0-1 0 0 0,0 1-1 0 0,1-1 1 0 0,-1 0 0 0 0,0 0-1 0 0,0-1 1 0 0,0 1 0 0 0,1-1-1 0 0,-1 0 1 0 0,0 1-1 0 0,0-1 1 0 0,0-1 0 0 0,0 1-1 0 0,0 0 1 0 0,0-1 0 0 0,0 1-1 0 0,-1-1 1 0 0,1 0 0 0 0,-1 0-1 0 0,1 0 1 0 0,-1 0 0 0 0,0-1-1 0 0,1 1 1 0 0,-1-1 0 0 0,0 1-1 0 0,-1-1 1 0 0,1 0-1 0 0,0 0 50 0 0,62-120-1259 0 0,-33-73 2026 0 0,-31 196-573 0 0,-24 62 891 0 0,21-52-1079 0 0,1 0 1 0 0,1 0 0 0 0,0-1 0 0 0,1 1 0 0 0,0 0 0 0 0,0 0 0 0 0,1 0 0 0 0,0 0 0 0 0,0 0 0 0 0,1 0 0 0 0,1-1-1 0 0,0 1 1 0 0,0-1 0 0 0,1 0 0 0 0,0 0 0 0 0,0 0 0 0 0,1 0 0 0 0,1-1 0 0 0,-1 0 0 0 0,1 0 0 0 0,1 0 0 0 0,-1-1 0 0 0,1 1-1 0 0,0-2 1 0 0,1 1 0 0 0,0-1 0 0 0,0 0 0 0 0,0-1 0 0 0,1 0 0 0 0,0 0-7 0 0,-3-4-24 0 0,0 0-1 0 0,0-1 1 0 0,0 0 0 0 0,0 0 0 0 0,1 0-1 0 0,-1-1 1 0 0,0 1 0 0 0,0-2 0 0 0,0 1-1 0 0,0-1 1 0 0,0 1 0 0 0,0-2 0 0 0,-1 1-1 0 0,1-1 1 0 0,-1 0 0 0 0,0 0 0 0 0,1 0-1 0 0,-1-1 1 0 0,0 0 0 0 0,-1 0 0 0 0,1 0-1 0 0,-1 0 1 0 0,0-1 0 0 0,0 0-1 0 0,0 1 1 0 0,-1-2 0 0 0,1 1 0 0 0,-1 0-1 0 0,-1-1 1 0 0,1 1 0 0 0,-1-1 0 0 0,0 0-1 0 0,0 0 1 0 0,0 0 0 0 0,-1 0 0 0 0,0 0-1 0 0,0 0 1 0 0,-1 0 0 0 0,0 0 0 0 0,0 0-1 0 0,0-1 1 0 0,-1 0 24 0 0,8-107 740 0 0,-7 113-576 0 0,5-18 394 0 0,23 69-406 0 0,-16-16-83 0 0,-1 1 0 0 0,-1 1 0 0 0,-3-1-1 0 0,0 1 1 0 0,-3 1 0 0 0,-1-1 0 0 0,-1 6-69 0 0,-6-14-19 0 0,-1 0 0 0 0,-2 0 0 0 0,0 0 1 0 0,-2-1-1 0 0,-1 0 0 0 0,-1 0 1 0 0,-1-1-1 0 0,-2-1 0 0 0,0 0 0 0 0,-2-1 1 0 0,-1-1-1 0 0,0 0 0 0 0,-2-1 0 0 0,0-1 1 0 0,-2-1-1 0 0,0-1 0 0 0,-1 0 0 0 0,-1-2 1 0 0,0-1-1 0 0,-17 8 19 0 0,27-14-389 0 0,0-1 1 0 0,-1 0-1 0 0,-1-1 0 0 0,1-1 1 0 0,-1 0-1 0 0,0-1 0 0 0,0-1 1 0 0,-1 0-1 0 0,0-1 0 0 0,0-1 1 0 0,0 0-1 0 0,0-1 0 0 0,0-1 1 0 0,0 0-1 0 0,-1-2 0 0 0,1 0 1 0 0,0 0-1 0 0,0-2 0 0 0,0 0 1 0 0,-11-3 388 0 0,-11-18-1230 0 0</inkml:trace>
  <inkml:trace contextRef="#ctx0" brushRef="#br0" timeOffset="300542.331">11495 9026 1100 0 0,'0'-16'434'0'0,"0"12"-32"0"0,0 4-35 0 0,-1-9 1877 0 0,-3 31-2018 0 0,1 1 0 0 0,1 0 0 0 0,1-1 0 0 0,1 1 0 0 0,1 0 0 0 0,0 0 0 0 0,2 0 0 0 0,1-1 0 0 0,1 0 0 0 0,1 1 0 0 0,1-2 0 0 0,0 1 0 0 0,2-1 0 0 0,1 0 0 0 0,0-1 0 0 0,1 0 0 0 0,2-1 0 0 0,0 0 0 0 0,1 0-226 0 0,-4-13 28 0 0,0-1-1 0 0,1 0 1 0 0,-1-1 0 0 0,1 0 0 0 0,0-1-1 0 0,0 0 1 0 0,1 0 0 0 0,-1-1-1 0 0,0-1 1 0 0,1 0 0 0 0,-1-1 0 0 0,1 0-1 0 0,-1 0 1 0 0,1-1 0 0 0,-1-1 0 0 0,0 0-1 0 0,1 0 1 0 0,-1-1 0 0 0,0-1 0 0 0,-1 0-1 0 0,1 0 1 0 0,-1-1 0 0 0,1-1 0 0 0,-2 1-1 0 0,1-2 1 0 0,0 1 0 0 0,-1-1 0 0 0,-1-1-1 0 0,1 0 1 0 0,-1 0 0 0 0,0 0 0 0 0,-1-1-1 0 0,0 0 1 0 0,0-1 0 0 0,-1 1 0 0 0,0-3-28 0 0,11-17 3 0 0,-1-1 0 0 0,-1-1 1 0 0,-2 0-1 0 0,-1-1 1 0 0,-1-1-1 0 0,-2 1 0 0 0,-1-2 1 0 0,-2 1-1 0 0,-1-1 1 0 0,-2 0-1 0 0,-1-24-3 0 0,-2 59 15 0 0,-1 0 1 0 0,1 0 0 0 0,-1 1-1 0 0,1-1 1 0 0,-1 0-1 0 0,0 0 1 0 0,1 0 0 0 0,-1 0-1 0 0,0-1 1 0 0,0 1-1 0 0,0 0 1 0 0,0 0-1 0 0,0 0 1 0 0,0-1 0 0 0,0 1-1 0 0,0 0 1 0 0,0-1-1 0 0,0 1 1 0 0,0-1 0 0 0,0 1-1 0 0,-1-1 1 0 0,1 0-1 0 0,0 1 1 0 0,0-1-1 0 0,0 0 1 0 0,-1 0 0 0 0,1 0-1 0 0,0 0 1 0 0,0 0-1 0 0,-1 0 1 0 0,1 0 0 0 0,0-1-1 0 0,0 1 1 0 0,0 0-1 0 0,-1-1 1 0 0,1 1-1 0 0,0 0 1 0 0,0-1 0 0 0,0 0-1 0 0,0 1 1 0 0,0-1-1 0 0,0 0 1 0 0,0 1 0 0 0,0-1-1 0 0,0 0 1 0 0,0 0-1 0 0,0 0 1 0 0,0 0-1 0 0,1 0 1 0 0,-1 0 0 0 0,0 0-1 0 0,1 0 1 0 0,-1 0-1 0 0,1 0 1 0 0,-1 0 0 0 0,1 0-1 0 0,-1-1 1 0 0,1 1-1 0 0,0 0 1 0 0,0 0-1 0 0,0 0 1 0 0,-1-1 0 0 0,1 1-1 0 0,0 0 1 0 0,0 0-1 0 0,1-1 1 0 0,-1 1 0 0 0,0 0-1 0 0,0 0 1 0 0,1-1-16 0 0,-3 17 27 0 0,0 1 0 0 0,1-1 0 0 0,1 0 1 0 0,1 1-1 0 0,0-1 0 0 0,1 1 1 0 0,0-1-1 0 0,2 0 0 0 0,0 0 0 0 0,1 3-27 0 0,99 169-294 0 0,0-101-3929 0 0,-56-71 108 0 0,-37-14 2679 0 0</inkml:trace>
  <inkml:trace contextRef="#ctx0" brushRef="#br0" timeOffset="300838.078">12572 8820 1732 0 0,'-7'3'283'0'0,"0"-2"-88"0"0,0 0 0 0 0,0 1 1 0 0,-1 0-1 0 0,1 0 0 0 0,1 1 0 0 0,-1 0 0 0 0,0 0 0 0 0,1 1 0 0 0,-1 0 0 0 0,1 0 0 0 0,0 0 0 0 0,1 1 0 0 0,-1 0 0 0 0,1 0 0 0 0,0 0 0 0 0,0 1 0 0 0,0 0 0 0 0,1 0 1 0 0,0 0-1 0 0,0 0 0 0 0,0 0 0 0 0,1 1 0 0 0,0 0 0 0 0,0 0 0 0 0,1 0 0 0 0,0 0 0 0 0,-1 5-195 0 0,6-3 123 0 0,0 0 0 0 0,1-1-1 0 0,-1 1 1 0 0,2-1 0 0 0,-1 0 0 0 0,1 0 0 0 0,0 0-1 0 0,1-1 1 0 0,0 0 0 0 0,0 0 0 0 0,1 0 0 0 0,-1-1 0 0 0,2 0-1 0 0,-1 0 1 0 0,6 3-123 0 0,62 47 583 0 0,77 80 344 0 0,-149-133-919 0 0,-1 0 0 0 0,0-1 0 0 0,-1 1 0 0 0,1 0 0 0 0,0 0 0 0 0,-1 0 0 0 0,0 0 0 0 0,0 1 0 0 0,0-1 0 0 0,0 0 0 0 0,0 1 0 0 0,0-1 0 0 0,-1 0 0 0 0,0 1 0 0 0,0-1 0 0 0,0 1 0 0 0,0-1-1 0 0,0 0 1 0 0,-1 1 0 0 0,1-1 0 0 0,-1 0 0 0 0,0 1 0 0 0,0-1 0 0 0,0 0 0 0 0,0 0 0 0 0,-1 0 0 0 0,0 0 0 0 0,1 0 0 0 0,-1 0 0 0 0,0 0 0 0 0,0 0 0 0 0,0-1 0 0 0,-1 1 0 0 0,1-1 0 0 0,-1 0 0 0 0,1 0 0 0 0,-1 0 0 0 0,0 0 0 0 0,0 0-1 0 0,-2 1-7 0 0,-132 36-1127 0 0,129-38 888 0 0,0-1 0 0 0,0-1 0 0 0,0 1-1 0 0,0-1 1 0 0,1-1 0 0 0,-1 1 0 0 0,0-1 0 0 0,1-1 0 0 0,-1 1 0 0 0,1-1 0 0 0,-1-1-1 0 0,1 1 1 0 0,0-1 0 0 0,1 0 0 0 0,-1-1 0 0 0,1 0 0 0 0,0 0 0 0 0,0 0 0 0 0,0-1 0 0 0,1 0-1 0 0,0 0 1 0 0,0 0 0 0 0,0 0 0 0 0,1-1 0 0 0,0 0 0 0 0,0 0 0 0 0,1 0 0 0 0,0 0-1 0 0,0-1 1 0 0,1 1 0 0 0,-2-8 239 0 0,1-23-1216 0 0</inkml:trace>
  <inkml:trace contextRef="#ctx0" brushRef="#br0" timeOffset="301086.992">12734 8878 848 0 0,'0'0'117'0'0,"-1"0"0"0"0,1 0 0 0 0,-1 0-1 0 0,1-1 1 0 0,-1 1 0 0 0,1 0 0 0 0,-1 0 0 0 0,1-1-1 0 0,-1 1 1 0 0,1 0 0 0 0,-1-1 0 0 0,1 1 0 0 0,-1 0-1 0 0,1-1 1 0 0,0 1 0 0 0,-1-1 0 0 0,1 1 0 0 0,0 0 0 0 0,-1-1-1 0 0,1 1 1 0 0,0-1 0 0 0,0 1 0 0 0,0-1 0 0 0,-1 1-1 0 0,1-1 1 0 0,0 0 0 0 0,0 1 0 0 0,0-1 0 0 0,0 1 0 0 0,0-1-1 0 0,0 1 1 0 0,0-1 0 0 0,0 1 0 0 0,0-1 0 0 0,0 1-1 0 0,0-1 1 0 0,0 1 0 0 0,0-1 0 0 0,0 0 0 0 0,1 1-1 0 0,-1-1 1 0 0,0 1 0 0 0,0-1 0 0 0,1 1 0 0 0,-1 0 0 0 0,0-1-1 0 0,1 1 1 0 0,-1-1 0 0 0,0 1 0 0 0,1 0 0 0 0,-1-1-1 0 0,1 1 1 0 0,-1-1 0 0 0,1 1 0 0 0,-1 0 0 0 0,0 0 0 0 0,1-1-1 0 0,-1 1 1 0 0,1 0 0 0 0,-1 0 0 0 0,1 0 0 0 0,0-1-1 0 0,-1 1-116 0 0,-18 13 316 0 0,1 0 0 0 0,0 0 0 0 0,0 2 0 0 0,2 0-1 0 0,0 1 1 0 0,0 0 0 0 0,2 1 0 0 0,0 1 0 0 0,1 0-1 0 0,1 1 1 0 0,-8 18-316 0 0,-2-3 260 0 0,-10 15-318 0 0,-30 53-459 0 0,30-32-5212 0 0,30-62 3043 0 0,1-8 1407 0 0</inkml:trace>
  <inkml:trace contextRef="#ctx0" brushRef="#br0" timeOffset="301695.827">12910 9120 1112 0 0,'10'0'3872'0'0,"33"-15"-3245"0"0,208-97 363 0 0,-245 109-996 0 0,0 0 0 0 0,-1 0 0 0 0,1-1 0 0 0,-1 0 0 0 0,0 0 0 0 0,0 0 1 0 0,0 0-1 0 0,0-1 0 0 0,-1 0 0 0 0,0 0 0 0 0,0 0 0 0 0,0 0 0 0 0,-1-1 1 0 0,1 0-1 0 0,-1 1 0 0 0,-1-1 0 0 0,1 0 0 0 0,-1-1 0 0 0,1-2 6 0 0,-4 6-1 0 0,1-1-1 0 0,-1 1 1 0 0,0-1-1 0 0,0 1 0 0 0,-1 0 1 0 0,1 0-1 0 0,0-1 1 0 0,-1 1-1 0 0,0 0 1 0 0,0 0-1 0 0,0 1 0 0 0,0-1 1 0 0,0 0-1 0 0,-1 1 1 0 0,1-1-1 0 0,-1 1 1 0 0,0-1-1 0 0,1 1 1 0 0,-1 0-1 0 0,0 1 0 0 0,0-1 1 0 0,-1 0-1 0 0,1 1 1 0 0,0 0-1 0 0,0-1 1 0 0,-1 1-1 0 0,1 0 0 0 0,-1 1 1 0 0,1-1-1 0 0,-2 1 2 0 0,-111-13 409 0 0,98 13-286 0 0,0 0-1 0 0,0 0 1 0 0,0 2-1 0 0,0 0 1 0 0,1 2-1 0 0,-1 0 1 0 0,1 0-1 0 0,-1 2 1 0 0,1 0-1 0 0,1 1 1 0 0,-1 0-1 0 0,1 2 1 0 0,1 0-1 0 0,-1 1 1 0 0,2 0-1 0 0,-1 1 1 0 0,2 1-1 0 0,-1 0 1 0 0,-9 12-123 0 0,21-21 26 0 0,-1 0 0 0 0,1 1 1 0 0,0-1-1 0 0,0 1 0 0 0,1 0 0 0 0,-1-1 1 0 0,1 1-1 0 0,-1 0 0 0 0,1 0 0 0 0,0 0 1 0 0,1 0-1 0 0,-1 0 0 0 0,1 0 0 0 0,-1 1 1 0 0,1-1-1 0 0,1 0 0 0 0,-1 0 0 0 0,1 0 1 0 0,-1 0-1 0 0,1 0 0 0 0,0 0 0 0 0,0 0 1 0 0,1 0-1 0 0,-1 0 0 0 0,1 0 0 0 0,0-1 1 0 0,0 1-1 0 0,0-1 0 0 0,1 1 1 0 0,-1-1-1 0 0,1 0 0 0 0,0 0 0 0 0,0 0 1 0 0,0 0-1 0 0,0-1 0 0 0,0 1 0 0 0,0-1 1 0 0,1 1-1 0 0,-1-1 0 0 0,4 1-26 0 0,7 4-21 0 0,0 0 1 0 0,0-1-1 0 0,0-1 0 0 0,1 0 0 0 0,0-1 1 0 0,0-1-1 0 0,0 0 0 0 0,0-1 0 0 0,0 0 1 0 0,8-1 20 0 0,198-15-2268 0 0,-30-22-2971 0 0,-151 27 4060 0 0</inkml:trace>
  <inkml:trace contextRef="#ctx0" brushRef="#br0" timeOffset="302151.244">13840 8838 888 0 0,'-34'-11'4541'0'0,"-35"40"-3347"0"0,57-23-768 0 0,-5 1-197 0 0,0 0-1 0 0,1 1 0 0 0,0 1 0 0 0,1 1 0 0 0,0 0 1 0 0,0 1-1 0 0,1 0 0 0 0,0 1 0 0 0,1 1 0 0 0,1 0 0 0 0,0 1 1 0 0,0 0-1 0 0,2 0 0 0 0,0 2 0 0 0,-1 1-228 0 0,11-17 11 0 0,-1 1-1 0 0,1 0 1 0 0,0-1-1 0 0,-1 1 1 0 0,1 0-1 0 0,0-1 1 0 0,-1 1-1 0 0,1 0 1 0 0,0-1-1 0 0,0 1 1 0 0,-1 0-1 0 0,1-1 1 0 0,0 1-1 0 0,0 0 1 0 0,0 0-1 0 0,0-1 1 0 0,0 1-1 0 0,0 0 1 0 0,0 0-1 0 0,1-1 1 0 0,-1 1-1 0 0,0 0 1 0 0,0-1-1 0 0,0 1 1 0 0,1 0-1 0 0,-1 0 0 0 0,0-1 1 0 0,1 1-1 0 0,-1-1 1 0 0,0 1-1 0 0,1 0 1 0 0,-1-1-1 0 0,1 1 1 0 0,-1-1-1 0 0,1 1 1 0 0,0-1-1 0 0,-1 1 1 0 0,1-1-1 0 0,-1 1 1 0 0,1-1-1 0 0,0 0 1 0 0,-1 1-1 0 0,1-1 1 0 0,0 0-1 0 0,-1 0 1 0 0,1 0-1 0 0,0 1 1 0 0,0-1-1 0 0,-1 0 1 0 0,1 0-1 0 0,0 0 1 0 0,0 0-1 0 0,-1 0 1 0 0,1 0-1 0 0,0 0 1 0 0,-1 0-1 0 0,1-1 1 0 0,0 1-1 0 0,0 0 1 0 0,-1 0-1 0 0,1-1 1 0 0,0 1-1 0 0,-1 0 1 0 0,1-1-1 0 0,0 1-10 0 0,53-21-288 0 0,-51 19 279 0 0,16-5-96 0 0,-1-1 0 0 0,0-1-1 0 0,-1-1 1 0 0,0-1 0 0 0,0 0 0 0 0,-1-1-1 0 0,0 0 1 0 0,-2-2 0 0 0,1 0 0 0 0,-1 0 0 0 0,-1-1-1 0 0,-1-1 1 0 0,0 0 0 0 0,-1-1 0 0 0,-1 0 0 0 0,-1-1-1 0 0,0 0 1 0 0,-1 0 0 0 0,-1-1 0 0 0,-1 0-1 0 0,3-15 106 0 0,-4 11 272 0 0,-2-1 0 0 0,0 1-1 0 0,-2-1 1 0 0,0 0 0 0 0,-2 0-1 0 0,0 0 1 0 0,-2 1-1 0 0,-1-1 1 0 0,0 1 0 0 0,-8-20-272 0 0,12 44 31 0 0,0-1 0 0 0,-1 1 1 0 0,1 0-1 0 0,0 0 1 0 0,-1-1-1 0 0,1 1 0 0 0,0 0 1 0 0,-1 0-1 0 0,1-1 0 0 0,-1 1 1 0 0,1-1-1 0 0,-1 1 1 0 0,1 0-1 0 0,-1-1 0 0 0,0 1 1 0 0,1-1-1 0 0,-1 1 0 0 0,0-1 1 0 0,1 0-1 0 0,-1 1 0 0 0,0-1 1 0 0,0 0-1 0 0,1 1 1 0 0,-1-1-1 0 0,0 0 0 0 0,0 0 1 0 0,0 0-1 0 0,1 0 0 0 0,-1 0 1 0 0,0 1-1 0 0,0-2 1 0 0,0 1-1 0 0,1 0 0 0 0,-1 0 1 0 0,0 0-1 0 0,0 0 0 0 0,0 0 1 0 0,1-1-1 0 0,-1 1 1 0 0,0 0-1 0 0,0-1 0 0 0,1 1 1 0 0,-1 0-1 0 0,0-1 0 0 0,1 1 1 0 0,-1-1-1 0 0,1 1 0 0 0,-1-1 1 0 0,0 1-1 0 0,1-1 1 0 0,-1 0-1 0 0,1 1 0 0 0,-1-1 1 0 0,1 0-1 0 0,0 1 0 0 0,-1-1 1 0 0,1 0-1 0 0,0 0 1 0 0,-1 1-1 0 0,1-1 0 0 0,0 0 1 0 0,0 0-1 0 0,0 0 0 0 0,0 1 1 0 0,-1-2-32 0 0,-18 67 437 0 0,17-44-440 0 0,1-1 0 0 0,1 0 0 0 0,1 1 0 0 0,1-1 0 0 0,1 0 1 0 0,0 0-1 0 0,2 0 0 0 0,0 0 0 0 0,2 0 3 0 0,74 174-4649 0 0,-18-53-1911 0 0,-55-118 5299 0 0</inkml:trace>
  <inkml:trace contextRef="#ctx0" brushRef="#br0" timeOffset="302697.841">14855 8771 1772 0 0,'35'42'5056'0'0,"66"-32"-4123"0"0,-90-10-552 0 0,22-3-251 0 0,0-1 0 0 0,-1-2 0 0 0,1-2 0 0 0,-1 0 0 0 0,-1-3 0 0 0,0 0 0 0 0,0-2 0 0 0,-1-1 0 0 0,20-13-130 0 0,-41 21-32 0 0,0 1 0 0 0,-1-1 0 0 0,0 0-1 0 0,0-1 1 0 0,0 0 0 0 0,-1 0 0 0 0,0-1-1 0 0,0 1 1 0 0,-1-2 0 0 0,0 1 0 0 0,-1-1-1 0 0,4-6 33 0 0,-9 14 4 0 0,0-1 0 0 0,-1 0-1 0 0,1 1 1 0 0,-1-1 0 0 0,1 1-1 0 0,-1-1 1 0 0,1 1 0 0 0,-1 0-1 0 0,0-1 1 0 0,0 1 0 0 0,0 0-1 0 0,0-1 1 0 0,0 1 0 0 0,0 0-1 0 0,0 0 1 0 0,0 0 0 0 0,0 0-1 0 0,0 0 1 0 0,-1 0 0 0 0,1 0-1 0 0,0 0 1 0 0,-1 1 0 0 0,1-1-1 0 0,-1 0 1 0 0,1 1 0 0 0,-1-1-1 0 0,1 1 1 0 0,-1-1 0 0 0,1 1-1 0 0,-1 0 1 0 0,1 0 0 0 0,-1 0-1 0 0,1 0 1 0 0,-2 0-4 0 0,-18-1 113 0 0,1 2-1 0 0,-1 0 1 0 0,0 1-1 0 0,0 2 1 0 0,1 0-1 0 0,0 1 1 0 0,-1 1-1 0 0,2 0 1 0 0,-1 2-1 0 0,1 0 1 0 0,-5 4-113 0 0,13-8 75 0 0,0 0 1 0 0,0 1-1 0 0,0 0 0 0 0,1 1 1 0 0,0 0-1 0 0,0 0 1 0 0,0 1-1 0 0,1 0 1 0 0,0 1-1 0 0,1 0 1 0 0,-1 1-1 0 0,1-1 1 0 0,1 2-1 0 0,0-1 0 0 0,0 1 1 0 0,1 0-1 0 0,0 0 1 0 0,1 1-1 0 0,0-1 1 0 0,1 1-1 0 0,0 1 1 0 0,0-1-1 0 0,1 3-75 0 0,6-3 19 0 0,0 0-1 0 0,1-1 1 0 0,1 1-1 0 0,0-1 1 0 0,0 0-1 0 0,1-1 1 0 0,0 1-1 0 0,0-1 1 0 0,1 0-1 0 0,1-1 1 0 0,-1 1-1 0 0,1-2 1 0 0,1 1-1 0 0,-1-1 1 0 0,1 0 0 0 0,1-1-1 0 0,-1 0 1 0 0,1 0-1 0 0,0-1 1 0 0,0 0-1 0 0,1-1 1 0 0,-1 0-1 0 0,1-1 1 0 0,0 0-1 0 0,0-1 1 0 0,0 0-1 0 0,0-1 1 0 0,4 0-19 0 0,146 17-1945 0 0,-132-18 862 0 0,0-2 0 0 0,1 0 0 0 0,-1-2 0 0 0,-1-2 0 0 0,1 0 0 0 0,-1-2 0 0 0,8-4 1083 0 0,-8 2-1508 0 0</inkml:trace>
  <inkml:trace contextRef="#ctx0" brushRef="#br0" timeOffset="303067.113">15725 8956 904 0 0,'5'1'4515'0'0,"18"-27"-3737"0"0,-23 26-634 0 0,49-66 184 0 0,-36 45-391 0 0,0 1 0 0 0,1 1 0 0 0,0 0 0 0 0,2 0 0 0 0,0 2 0 0 0,1 0 0 0 0,1 1 0 0 0,1 1 0 0 0,0 1 0 0 0,0 0 0 0 0,2 1 1 0 0,0 2-1 0 0,21-10 63 0 0,-38 20 21 0 0,0 0 1 0 0,0 0-1 0 0,1 0 1 0 0,-1 1-1 0 0,1 0 1 0 0,-1 0 0 0 0,0 0-1 0 0,1 0 1 0 0,-1 1-1 0 0,0-1 1 0 0,1 1 0 0 0,-1 0-1 0 0,0 0 1 0 0,0 1-1 0 0,0-1 1 0 0,0 1 0 0 0,0 0-1 0 0,0 0 1 0 0,0 1-1 0 0,0-1 1 0 0,-1 1-1 0 0,1-1 1 0 0,-1 1 0 0 0,0 0-1 0 0,0 1 1 0 0,0-1-1 0 0,0 0 1 0 0,-1 1 0 0 0,1 0-1 0 0,-1-1 1 0 0,0 1-1 0 0,0 0 1 0 0,0 0 0 0 0,-1 0-1 0 0,2 4-21 0 0,0 1 147 0 0,0 1 0 0 0,0-1 0 0 0,-1 1-1 0 0,-1 0 1 0 0,1-1 0 0 0,-1 1 0 0 0,-1 0 0 0 0,0 0-1 0 0,0 0 1 0 0,-1 0 0 0 0,-1 0 0 0 0,1-1 0 0 0,-2 1-1 0 0,1 0 1 0 0,-2 2-147 0 0,-2 0 73 0 0,-1 0 0 0 0,1 0 0 0 0,-2-1-1 0 0,0 0 1 0 0,0 0 0 0 0,-1-1 0 0 0,0 0 0 0 0,-1-1 0 0 0,0 0-1 0 0,0 0 1 0 0,-1-1 0 0 0,-1 0 0 0 0,1-1 0 0 0,-1-1 0 0 0,0 0-1 0 0,0 0 1 0 0,-1-1 0 0 0,0-1 0 0 0,0 0 0 0 0,0 0 0 0 0,-3-1-73 0 0,12-4-181 0 0,0 0 0 0 0,1 0 0 0 0,-1 0 0 0 0,0 0 0 0 0,1-1 1 0 0,-1 0-1 0 0,1 1 0 0 0,-1-1 0 0 0,1-1 0 0 0,0 1 1 0 0,0 0-1 0 0,0-1 0 0 0,0 0 0 0 0,1 1 0 0 0,-1-1 0 0 0,0 0 1 0 0,1 0-1 0 0,0-1 0 0 0,0 1 0 0 0,0 0 0 0 0,0-1 0 0 0,1 1 1 0 0,-1-1-1 0 0,1 0 0 0 0,0 1 0 0 0,0-1 0 0 0,0 0 0 0 0,1 0 181 0 0,-6-43-2542 0 0,6 19 1318 0 0</inkml:trace>
  <inkml:trace contextRef="#ctx0" brushRef="#br0" timeOffset="303317.056">16512 8263 976 0 0,'-9'16'3890'0'0,"0"20"-2773"0"0,6-20-393 0 0,-3 8-380 0 0,1 1 1 0 0,1 0 0 0 0,1 0 0 0 0,1 0-1 0 0,1 0 1 0 0,2 0 0 0 0,0 1 0 0 0,2-1-1 0 0,0 0 1 0 0,2-1 0 0 0,1 1-1 0 0,1-1 1 0 0,1 0 0 0 0,1 0 0 0 0,1-1-1 0 0,10 17-344 0 0,35 65-197 0 0,-28-32-3808 0 0,-26-71 2493 0 0,-38 12-2413 0 0,12-17 2778 0 0</inkml:trace>
  <inkml:trace contextRef="#ctx0" brushRef="#br0" timeOffset="303627.284">16110 8803 1676 0 0,'-12'-8'2698'0'0,"23"-5"2074"0"0,430-65-3252 0 0,-240 64-1628 0 0,-196 14 169 0 0,-1 0 1 0 0,1 1 0 0 0,-1 0 0 0 0,1 0 0 0 0,-1 0-1 0 0,0 1 1 0 0,1-1 0 0 0,-1 1 0 0 0,0 0 0 0 0,0 0-1 0 0,0 0 1 0 0,0 1 0 0 0,-1 0 0 0 0,1-1 0 0 0,-1 1-1 0 0,1 1 1 0 0,-1-1 0 0 0,0 0 0 0 0,0 1 0 0 0,-1-1-1 0 0,1 1 1 0 0,-1 0 0 0 0,1 0 0 0 0,-1 0 0 0 0,0 0-1 0 0,-1 0 1 0 0,1 1 0 0 0,-1-1 0 0 0,0 0 0 0 0,0 1-1 0 0,0-1 1 0 0,-1 1 0 0 0,1-1 0 0 0,-1 2-62 0 0,5 63-1608 0 0,-5-67 40 0 0,0-2-14 0 0,-21 6-2592 0 0,10-21 2926 0 0,-5-1 37 0 0</inkml:trace>
  <inkml:trace contextRef="#ctx0" brushRef="#br0" timeOffset="303894.771">16729 8385 1484 0 0,'-3'-16'2891'0'0,"-2"-31"1795"0"0,22 53-10975 0 0,-13-4 5045 0 0</inkml:trace>
  <inkml:trace contextRef="#ctx0" brushRef="#br0" timeOffset="304609.473">17046 8521 1016 0 0,'9'6'264'0'0,"1"0"-1"0"0,-1 0 1 0 0,0 1 0 0 0,0 0-1 0 0,-1 0 1 0 0,0 1 0 0 0,0 0-1 0 0,-1 0 1 0 0,0 1-1 0 0,-1 0 1 0 0,0 1 0 0 0,0-1-1 0 0,0 1 1 0 0,-2 0 0 0 0,1 0-1 0 0,-1 1 1 0 0,-1-1 0 0 0,0 1-1 0 0,0 0 1 0 0,-1 0-1 0 0,0 0 1 0 0,-1 0 0 0 0,-1 7-264 0 0,10 22 630 0 0,6 126 2513 0 0,-15-167-3138 0 0,-1 1-1 0 0,0-1 1 0 0,0 0 0 0 0,0 1-1 0 0,0-1 1 0 0,0 0 0 0 0,1 1 0 0 0,-1-1-1 0 0,-1 0 1 0 0,1 0 0 0 0,0 1-1 0 0,0-1 1 0 0,0 0 0 0 0,0 1-1 0 0,0-1 1 0 0,-1 0 0 0 0,1 1 0 0 0,0-1-1 0 0,0 0 1 0 0,-1 1 0 0 0,1-1-1 0 0,-1 1 1 0 0,1-1 0 0 0,-1 0-1 0 0,1 1 1 0 0,-1-1 0 0 0,1 1 0 0 0,-1-1-1 0 0,1 1 1 0 0,-1 0 0 0 0,1-1-1 0 0,-1 1 1 0 0,0-1 0 0 0,1 1-1 0 0,-1 0 1 0 0,0 0 0 0 0,1-1 0 0 0,-1 1-1 0 0,0 0 1 0 0,1 0 0 0 0,-1 0-1 0 0,0 0 1 0 0,1 0 0 0 0,-1 0-1 0 0,0 0 1 0 0,0 0 0 0 0,1 0 0 0 0,-1 0-1 0 0,0 0 1 0 0,1 0 0 0 0,-1 1-1 0 0,0-1 1 0 0,1 0 0 0 0,-1 0-1 0 0,0 1 1 0 0,1-1 0 0 0,-1 0 0 0 0,0 1-1 0 0,1-1 1 0 0,-1 1 0 0 0,0 0-5 0 0,1-17-65 0 0,1 1 1 0 0,0-1 0 0 0,1 1-1 0 0,0-1 1 0 0,1 1 0 0 0,1 0-1 0 0,1 0 1 0 0,0 1 0 0 0,1-1-1 0 0,0 1 1 0 0,1 0 0 0 0,0 1-1 0 0,2-1 1 0 0,-1 1 0 0 0,2 1-1 0 0,0 0 1 0 0,0 0 0 0 0,1 1-1 0 0,0 1 1 0 0,1 0 0 0 0,0 0-1 0 0,1 1 1 0 0,0 0 0 0 0,0 1-1 0 0,1 1 1 0 0,12-5 64 0 0,50 29-358 0 0,-68-13 475 0 0,-1 1 0 0 0,0 0 0 0 0,0 0 0 0 0,-1 0 0 0 0,1 1 0 0 0,-1 0 1 0 0,-1 0-1 0 0,1 1 0 0 0,-1-1 0 0 0,0 1 0 0 0,0 1 0 0 0,-1-1 0 0 0,0 0 0 0 0,-1 1 0 0 0,1 0 0 0 0,-1 0 0 0 0,-1 0 1 0 0,1 0-1 0 0,-2 0 0 0 0,1 1 0 0 0,-1-1 0 0 0,0 1 0 0 0,-1-1 0 0 0,0 1 0 0 0,0-1 0 0 0,-1 1 0 0 0,0 0-117 0 0,1-8 220 0 0,0-1-63 0 0,-14 2 206 0 0,15-18-474 0 0,1 0-1 0 0,0 0 1 0 0,2 0 0 0 0,0 1-1 0 0,0 0 1 0 0,1 0 0 0 0,1 0-1 0 0,1 0 1 0 0,0 1 0 0 0,1 0 0 0 0,0 0-1 0 0,1 1 1 0 0,0 0 0 0 0,2 1-1 0 0,-1 0 1 0 0,1 1 0 0 0,1 0 0 0 0,0 0-1 0 0,0 1 1 0 0,1 1 0 0 0,1 0-1 0 0,-1 1 1 0 0,1 0 0 0 0,1 1-1 0 0,-1 1 1 0 0,1 0 0 0 0,0 1 0 0 0,1 1-1 0 0,10-2 112 0 0,-20 6-35 0 0,0 0 0 0 0,-1 0-1 0 0,1 1 1 0 0,-1 0 0 0 0,1 0-1 0 0,-1 0 1 0 0,1 1-1 0 0,-1 0 1 0 0,0 0 0 0 0,1 0-1 0 0,-1 0 1 0 0,0 1 0 0 0,-1 0-1 0 0,1 0 1 0 0,0 1 0 0 0,-1-1-1 0 0,0 1 1 0 0,0 0 0 0 0,0 0-1 0 0,0 0 1 0 0,0 0 0 0 0,-1 1-1 0 0,0 0 1 0 0,0-1 0 0 0,0 1-1 0 0,-1 0 1 0 0,2 5 35 0 0,39 150 470 0 0,-43-71-118 0 0,2-86-448 0 0,-1-1 1 0 0,1 1-1 0 0,0-1 0 0 0,0 0 0 0 0,0 0 1 0 0,0 0-1 0 0,0 0 0 0 0,0 0 0 0 0,1 0 0 0 0,-1 0 1 0 0,0-1-1 0 0,1 1 0 0 0,0-1 0 0 0,-1 0 0 0 0,1 0 1 0 0,0 0-1 0 0,-1 0 0 0 0,1 0 0 0 0,0-1 1 0 0,0 1-1 0 0,0-1 0 0 0,0 0 0 0 0,0 1 0 0 0,0-2 1 0 0,0 1-1 0 0,-1 0 0 0 0,1 0 0 0 0,0-1 1 0 0,0 0-1 0 0,0 1 0 0 0,0-1 0 0 0,-1 0 0 0 0,1 0 1 0 0,0-1-1 0 0,-1 1 0 0 0,1-1 0 0 0,-1 1 1 0 0,0-1-1 0 0,1 0 0 0 0,-1 1 0 0 0,0-1 0 0 0,0-1 1 0 0,0 1-1 0 0,1-2 96 0 0,35-21-2168 0 0,-17 12 1060 0 0</inkml:trace>
  <inkml:trace contextRef="#ctx0" brushRef="#br0" timeOffset="305382.854">18338 8661 1428 0 0,'33'-53'4204'0'0,"-68"64"-2187"0"0,17-1-1715 0 0,0 2 0 0 0,0 1 0 0 0,1 0-1 0 0,1 1 1 0 0,0 0 0 0 0,1 2-1 0 0,0 0 1 0 0,2 0 0 0 0,0 1 0 0 0,1 1-1 0 0,-10 17-301 0 0,22-34 8 0 0,0 1 0 0 0,-1-1 0 0 0,1 0 0 0 0,0 0 0 0 0,-1 1-1 0 0,1-1 1 0 0,0 0 0 0 0,0 1 0 0 0,0-1 0 0 0,0 0 0 0 0,0 1-1 0 0,1-1 1 0 0,-1 0 0 0 0,0 0 0 0 0,1 1 0 0 0,-1-1 0 0 0,0 0 0 0 0,1 0-1 0 0,0 1 1 0 0,-1-1 0 0 0,1 0 0 0 0,0 0 0 0 0,-1 0 0 0 0,1 0-1 0 0,0 0 1 0 0,0 0 0 0 0,0 0 0 0 0,0 0 0 0 0,0-1 0 0 0,0 1-1 0 0,0 0 1 0 0,0 0 0 0 0,0-1 0 0 0,1 1 0 0 0,-1-1 0 0 0,0 1 0 0 0,0-1-1 0 0,1 1 1 0 0,-1-1 0 0 0,0 0 0 0 0,0 0 0 0 0,1 1 0 0 0,-1-1-1 0 0,0 0 1 0 0,1 0 0 0 0,-1 0 0 0 0,0-1 0 0 0,1 1 0 0 0,-1 0-1 0 0,0 0 1 0 0,0-1 0 0 0,1 1 0 0 0,-1-1 0 0 0,0 1 0 0 0,0-1 0 0 0,0 1-1 0 0,1-1 1 0 0,-1 0-8 0 0,77-16-301 0 0,-56 8 230 0 0,115-68-308 0 0,-129 69 1596 0 0,-22 45-718 0 0,15-33-512 0 0,-1 1 0 0 0,1-1-1 0 0,1 0 1 0 0,-1 1 0 0 0,1-1 0 0 0,-1 0 0 0 0,1 0 0 0 0,0 0 0 0 0,1 0 0 0 0,-1-1-1 0 0,1 1 1 0 0,-1 0 0 0 0,1-1 0 0 0,0 0 0 0 0,0 0 0 0 0,1 0 0 0 0,-1 0 0 0 0,1 0-1 0 0,-1-1 1 0 0,1 1 0 0 0,0-1 0 0 0,0 0 0 0 0,0 0 0 0 0,0-1 0 0 0,1 1 0 0 0,-1-1-1 0 0,0 0 1 0 0,0 0 0 0 0,1 0 0 0 0,-1-1 0 0 0,1 1 0 0 0,-1-1 0 0 0,1 0 0 0 0,-1 0 0 0 0,1-1-1 0 0,-1 1 1 0 0,0-1 0 0 0,1 0 0 0 0,-1 0 0 0 0,0-1 0 0 0,2 0 13 0 0,14-6-179 0 0,0-1 1 0 0,0-1 0 0 0,-1-1 0 0 0,-1 0-1 0 0,0-2 1 0 0,0 0 0 0 0,-1-1-1 0 0,-1 0 1 0 0,-1-2 0 0 0,0 0 0 0 0,0 0-1 0 0,-2-1 1 0 0,0-1 0 0 0,-1-1-1 0 0,-1 1 1 0 0,-1-2 0 0 0,0 1-1 0 0,-2-1 1 0 0,0-1 0 0 0,-1 0 0 0 0,-1 0-1 0 0,-2 0 1 0 0,0-1 0 0 0,0-5 178 0 0,12-336 1695 0 0,-16 362-1674 0 0,0 0 0 0 0,0 0 0 0 0,0 0 0 0 0,0 0 0 0 0,0 0 1 0 0,0 1-1 0 0,0-1 0 0 0,0 0 0 0 0,0 0 0 0 0,-1 0 0 0 0,1 0 1 0 0,0 0-1 0 0,-1 0 0 0 0,1 0 0 0 0,0 1 0 0 0,-1-1 0 0 0,1 0 1 0 0,-1 0-1 0 0,0 1 0 0 0,1-1 0 0 0,-1 0 0 0 0,0 1 0 0 0,1-1 1 0 0,-1 0-1 0 0,0 1 0 0 0,0-1 0 0 0,1 1 0 0 0,-1-1 1 0 0,0 1-1 0 0,0 0 0 0 0,0-1 0 0 0,0 1 0 0 0,0 0 0 0 0,0-1 1 0 0,1 1-1 0 0,-1 0 0 0 0,0 0 0 0 0,0 0 0 0 0,0 0 0 0 0,0 0 1 0 0,0 0-1 0 0,0 0 0 0 0,0 0 0 0 0,0 1 0 0 0,0-1 0 0 0,0 0 1 0 0,0 0-1 0 0,1 1 0 0 0,-1-1 0 0 0,0 0 0 0 0,0 1 1 0 0,0-1-1 0 0,0 1 0 0 0,1 0 0 0 0,-1-1 0 0 0,0 1 0 0 0,1-1 1 0 0,-1 1-1 0 0,0 0 0 0 0,1 0 0 0 0,-1-1 0 0 0,1 1 0 0 0,-1 0 1 0 0,1 0-1 0 0,-1 0 0 0 0,1-1-21 0 0,-10 19 188 0 0,1 1 1 0 0,1-1-1 0 0,1 1 0 0 0,1 0 0 0 0,0 1 1 0 0,2 0-1 0 0,0 0 0 0 0,1 0 0 0 0,1 0 1 0 0,1 0-1 0 0,2 0 0 0 0,1 21-188 0 0,-2-23 105 0 0,34 215 784 0 0,42 92-1642 0 0,-76-325 687 0 0,1 1 0 0 0,0-1 0 0 0,-1 1 0 0 0,1 0 0 0 0,-1-1 0 0 0,0 1 0 0 0,0 0 0 0 0,0-1 0 0 0,1 1 0 0 0,-1-1 0 0 0,-1 1 0 0 0,1 0 0 0 0,0-1 0 0 0,0 1 0 0 0,-1 0 0 0 0,1-1 0 0 0,-1 1 0 0 0,1-1 0 0 0,-1 1 0 0 0,0-1 0 0 0,1 1 0 0 0,-1-1 0 0 0,0 1 0 0 0,0-1 0 0 0,0 0 0 0 0,0 1 0 0 0,0-1 0 0 0,0 0 0 0 0,-1 0 0 0 0,1 0 0 0 0,0 0 0 0 0,-1 0 0 0 0,1 0 0 0 0,0 0 0 0 0,-1 0 0 0 0,1-1 0 0 0,-1 1 0 0 0,1-1 0 0 0,-1 1 0 0 0,0-1 0 0 0,1 1 0 0 0,-1-1 0 0 0,0 0 0 0 0,1 0 0 0 0,-1 0 0 0 0,0 0 0 0 0,1 0 0 0 0,-1 0 0 0 0,1 0 0 0 0,-1 0 0 0 0,0-1 0 0 0,1 1 0 0 0,-1-1 0 0 0,1 1 0 0 0,-2-2 66 0 0,-81-53-1917 0 0,80 49 1885 0 0,0 1 0 0 0,0-2-1 0 0,0 1 1 0 0,1 0 0 0 0,-1-1 0 0 0,2 1 0 0 0,-1-1-1 0 0,1 0 1 0 0,0 0 0 0 0,0 0 0 0 0,1 0 0 0 0,0 0-1 0 0,0-1 1 0 0,1 1 0 0 0,-1 0 0 0 0,2 0 0 0 0,-1-1-1 0 0,1 1 1 0 0,0 0 0 0 0,2-4 32 0 0,2 0-1 0 0,1 1 0 0 0,0-1 0 0 0,0 1 0 0 0,1 1 0 0 0,1-1 0 0 0,0 1 0 0 0,0 1 0 0 0,0-1 0 0 0,1 1 0 0 0,1 1 0 0 0,-1 0 0 0 0,1 0 0 0 0,0 1 0 0 0,1 0 0 0 0,0 1 0 0 0,0 0 0 0 0,0 0 0 0 0,0 1 0 0 0,1 1 0 0 0,-1 0 0 0 0,1 1 0 0 0,0 0 0 0 0,0 0 0 0 0,6 1 1 0 0,-11 2 33 0 0,1 0-1 0 0,-1 0 1 0 0,1 0 0 0 0,-1 1 0 0 0,1 0-1 0 0,-1 1 1 0 0,0-1 0 0 0,0 1 0 0 0,0 1-1 0 0,0-1 1 0 0,-1 1 0 0 0,1 1-1 0 0,-1-1 1 0 0,0 1 0 0 0,0 0 0 0 0,-1 0-1 0 0,0 1 1 0 0,0-1 0 0 0,0 1 0 0 0,0 0-1 0 0,-1 1 1 0 0,0-1 0 0 0,0 1-1 0 0,-1 0 1 0 0,0 0 0 0 0,0 0 0 0 0,0 0-1 0 0,-1 0 1 0 0,0 1 0 0 0,-1-1 0 0 0,0 1-1 0 0,0-1 1 0 0,0 1 0 0 0,-1 0 0 0 0,0-1-1 0 0,-1 1 1 0 0,0-1 0 0 0,0 1-1 0 0,0 0 1 0 0,-1-1 0 0 0,0 0 0 0 0,0 1-1 0 0,-1-1 1 0 0,0 0 0 0 0,-1 0 0 0 0,1-1-1 0 0,-1 1 1 0 0,0-1 0 0 0,-1 0-1 0 0,0 0 1 0 0,0 0 0 0 0,0 0 0 0 0,0-1-1 0 0,-1 0 1 0 0,-3 2-33 0 0,4-5-280 0 0,0 0 0 0 0,0 0-1 0 0,0-1 1 0 0,-1 1 0 0 0,1-1 0 0 0,-1 0-1 0 0,1-1 1 0 0,-1 1 0 0 0,1-1-1 0 0,-1 0 1 0 0,1-1 0 0 0,-1 1 0 0 0,1-1-1 0 0,-1 0 1 0 0,1-1 0 0 0,0 1 0 0 0,-1-1-1 0 0,1 0 1 0 0,0 0 0 0 0,0-1 0 0 0,0 1-1 0 0,-3-3 281 0 0,-15-11-1250 0 0</inkml:trace>
  <inkml:trace contextRef="#ctx0" brushRef="#br0" timeOffset="305633.444">19049 8308 1932 0 0,'0'-5'1324'0'0,"-1"0"-228"0"0,1 2-140 0 0,-2-1-183 0 0,2-1-185 0 0,-4 4-216 0 0,2-3-248 0 0,1 3-8 0 0,-3-1-708 0 0,2 0-548 0 0,1 2-165 0 0,1 0 49 0 0,0 0 28 0 0</inkml:trace>
  <inkml:trace contextRef="#ctx0" brushRef="#br0" timeOffset="306302.622">19542 8486 916 0 0,'-85'10'4068'0'0,"63"1"-3723"0"0,2 0 0 0 0,-1 2 0 0 0,2 1 0 0 0,0 0 0 0 0,0 1-1 0 0,2 1 1 0 0,0 1 0 0 0,-1 2-345 0 0,16-16 53 0 0,-10 7 151 0 0,1 0-1 0 0,0 1 1 0 0,1 0-1 0 0,0 1 1 0 0,0 0 0 0 0,2 1-1 0 0,0 0 1 0 0,0 0-1 0 0,1 1 1 0 0,0 0 0 0 0,2 0-1 0 0,-1 1 1 0 0,2-1-1 0 0,-2 12-203 0 0,6-24 175 0 0,3 2-71 0 0,0-1-104 0 0,0-1 1 0 0,0 1-1 0 0,0-1 1 0 0,0 0-1 0 0,1 0 1 0 0,-1 0-1 0 0,0 0 0 0 0,1-1 1 0 0,0 1-1 0 0,-1-1 1 0 0,1 0-1 0 0,0 0 0 0 0,-1 0 1 0 0,1 0-1 0 0,0-1 1 0 0,0 0-1 0 0,0 0 1 0 0,0 0-1 0 0,0 0 0 0 0,-1 0 1 0 0,1-1-1 0 0,0 1 1 0 0,0-1-1 0 0,3-2 0 0 0,18-8-213 0 0,0-1 0 0 0,-1-1 0 0 0,0-1 0 0 0,-1-2 0 0 0,-1 0 0 0 0,0-1 0 0 0,-1-1 0 0 0,-1-2 0 0 0,-1 1 0 0 0,8-13 213 0 0,50-46-510 0 0,-76 77 506 0 0,-1 1-1 0 0,1-1 1 0 0,0 1-1 0 0,-1-1 1 0 0,1 1 0 0 0,0-1-1 0 0,0 1 1 0 0,0-1-1 0 0,-1 1 1 0 0,1 0-1 0 0,0-1 1 0 0,0 1-1 0 0,0 0 1 0 0,0 0-1 0 0,0 0 1 0 0,-1 0-1 0 0,1 0 1 0 0,0 0-1 0 0,0 0 1 0 0,0 0-1 0 0,0 0 1 0 0,0 0-1 0 0,0 0 1 0 0,-1 0-1 0 0,1 1 1 0 0,0-1-1 0 0,0 0 1 0 0,0 1-1 0 0,0-1 1 0 0,-1 0-1 0 0,1 1 1 0 0,0-1-1 0 0,0 1 1 0 0,-1-1 0 0 0,1 1-1 0 0,0 0 1 0 0,-1-1-1 0 0,1 1 1 0 0,-1 0-1 0 0,1-1 1 0 0,-1 1-1 0 0,1 0 1 0 0,-1 0-1 0 0,1 0 1 0 0,-1-1-1 0 0,0 1 1 0 0,0 0-1 0 0,1 0 1 0 0,-1 0-1 0 0,0 0 1 0 0,0 0-1 0 0,0-1 1 0 0,0 1-1 0 0,0 0 1 0 0,0 0-1 0 0,0 0 1 0 0,0 0-1 0 0,0 1 5 0 0,7 58 274 0 0,-21 26 174 0 0,1-38-5 0 0,50-67-56 0 0,50-52-267 0 0,-75 58-133 0 0,1 1 0 0 0,0 0 0 0 0,1 1 0 0 0,1 1-1 0 0,-1 0 1 0 0,1 1 0 0 0,1 0 0 0 0,0 2 0 0 0,0 0 0 0 0,4-1 13 0 0,-14 8-4 0 0,0-1 0 0 0,-1 1 0 0 0,1 1 0 0 0,0-1 0 0 0,0 1 0 0 0,-1 0 0 0 0,1 0 0 0 0,-1 1 0 0 0,1 0 0 0 0,-1 0 0 0 0,1 0 0 0 0,-1 0 0 0 0,0 1 0 0 0,0 0 0 0 0,0 0 0 0 0,-1 0 0 0 0,1 1 0 0 0,-1 0 0 0 0,1 0 0 0 0,-1 0 0 0 0,-1 0 0 0 0,1 0 0 0 0,0 1 0 0 0,0 2 4 0 0,75 123-36 0 0,-64-78-2015 0 0,-68-47-677 0 0,27-7 1589 0 0,-21-8-79 0 0</inkml:trace>
  <inkml:trace contextRef="#ctx0" brushRef="#br0" timeOffset="306550.219">18703 8420 3804 0 0,'-4'0'1092'0'0,"4"3"-187"0"0,5-1-13 0 0,2-2-236 0 0,22-2-56 0 0,-11 2-68 0 0,12 0-104 0 0,13 0-140 0 0,-2 0-264 0 0,47-15-356 0 0,-40 13 28 0 0,0-3-792 0 0,-1-3-268 0 0,2-2 99 0 0,-1 0-131 0 0,-1-2 36 0 0</inkml:trace>
  <inkml:trace contextRef="#ctx0" brushRef="#br0" timeOffset="308042.45">20481 8458 1100 0 0,'0'0'631'0'0,"3"-19"2320"0"0,5 23-2909 0 0,-1 1 0 0 0,0 0 0 0 0,0 0 0 0 0,0 1 0 0 0,0 0 0 0 0,-1 0 0 0 0,0 0 0 0 0,0 1 0 0 0,-1 0 0 0 0,0 0 0 0 0,0 0 0 0 0,-1 0 0 0 0,0 1 0 0 0,0 0 0 0 0,0 0 0 0 0,0 4-42 0 0,0-5 70 0 0,9 15 196 0 0,0 2 1 0 0,-1 0-1 0 0,-1 0 1 0 0,-2 1-1 0 0,0 0 1 0 0,-2 0-1 0 0,-1 1 1 0 0,0 0-1 0 0,-2 6-266 0 0,-4-30 254 0 0,-5 17 1313 0 0,8-39-1563 0 0,1 0 0 0 0,0-1 0 0 0,2 2 0 0 0,0-1 1 0 0,1 1-1 0 0,2 0 0 0 0,-1 0 0 0 0,2 1 0 0 0,1 0 0 0 0,0 1 0 0 0,1 0 1 0 0,1 1-1 0 0,0 0 0 0 0,6-4-4 0 0,-7 7-10 0 0,-9 8-26 0 0,1 0 0 0 0,0 1 0 0 0,-1-1 0 0 0,2 1 1 0 0,-1 0-1 0 0,0 0 0 0 0,1 1 0 0 0,0-1 0 0 0,0 1 0 0 0,0 0 0 0 0,0 0 0 0 0,0 0 0 0 0,1 1 1 0 0,-1 0-1 0 0,1 0 0 0 0,0 1 0 0 0,0-1 36 0 0,2 5-27 0 0,0 1 0 0 0,-1 0 0 0 0,1 0 0 0 0,-1 1 0 0 0,-1-1 0 0 0,1 2 0 0 0,0-1 0 0 0,-1 1 0 0 0,0 0 0 0 0,-1 0 0 0 0,1 0 0 0 0,-1 1 0 0 0,0 0 1 0 0,-1 0-1 0 0,0 1 0 0 0,0-1 0 0 0,0 1 0 0 0,-1-1 0 0 0,2 8 27 0 0,3 3 95 0 0,-2-1 0 0 0,0 1 1 0 0,0 0-1 0 0,-2 0 0 0 0,0 0 1 0 0,-1 1-1 0 0,-1 0 1 0 0,-1-1-1 0 0,-1 13-95 0 0,41-149-43 0 0,50-45-588 0 0,-90 161 623 0 0,1 1 1 0 0,-1 0-1 0 0,0 0 1 0 0,1 0-1 0 0,-1 0 1 0 0,1 0 0 0 0,-1 0-1 0 0,1 1 1 0 0,0-1-1 0 0,-1 0 1 0 0,1 1-1 0 0,0 0 1 0 0,-1-1-1 0 0,1 1 1 0 0,0 0-1 0 0,0 0 1 0 0,-1 0-1 0 0,1 0 1 0 0,0 0-1 0 0,0 0 1 0 0,0 0-1 0 0,-1 0 1 0 0,1 1 0 0 0,0-1-1 0 0,-1 1 1 0 0,1 0-1 0 0,0-1 1 0 0,-1 1-1 0 0,1 0 1 0 0,-1 0-1 0 0,1 0 1 0 0,-1 0-1 0 0,1 0 1 0 0,-1 0-1 0 0,0 0 1 0 0,0 1-1 0 0,1-1 1 0 0,-1 0 0 0 0,0 1-1 0 0,0-1 1 0 0,0 1-1 0 0,0-1 1 0 0,-1 1-1 0 0,1-1 1 0 0,0 1-1 0 0,-1 0 1 0 0,1-1-1 0 0,-1 1 1 0 0,1 0-1 0 0,-1 0 1 0 0,0-1-1 0 0,0 1 1 0 0,0 0 0 0 0,0 0-1 0 0,0-1 1 0 0,0 1-1 0 0,-1 1 8 0 0,8 9 28 0 0,108 177-291 0 0,-78-143-4799 0 0,-35-42 3912 0 0</inkml:trace>
  <inkml:trace contextRef="#ctx0" brushRef="#br0" timeOffset="308415.948">21441 8726 1100 0 0,'54'-37'4161'0'0,"75"-12"-3012"0"0,-107 43-1231 0 0,1-1 0 0 0,-2-1 0 0 0,1-1-1 0 0,-1-1 1 0 0,0-1 0 0 0,-1 0-1 0 0,0-2 1 0 0,-1 0 0 0 0,15-14 82 0 0,17-69-1306 0 0,-54 92 1361 0 0,1 0-1 0 0,-1-1 0 0 0,1 1 0 0 0,-1 0 0 0 0,0 0 0 0 0,0 0 0 0 0,-1 1 0 0 0,1-1 0 0 0,-1 1 1 0 0,0 0-1 0 0,0-1 0 0 0,0 2 0 0 0,0-1 0 0 0,-1 1 0 0 0,1-1 0 0 0,-1 1 0 0 0,1 0 0 0 0,-1 1 1 0 0,0-1-1 0 0,0 1 0 0 0,0 0 0 0 0,0 0 0 0 0,0 1 0 0 0,0-1 0 0 0,0 1 0 0 0,0 0 0 0 0,0 0 1 0 0,0 1-1 0 0,1-1 0 0 0,-1 1 0 0 0,-3 1-54 0 0,-2 2 96 0 0,0-1 1 0 0,1 2-1 0 0,-1 0 1 0 0,1 0-1 0 0,0 0 1 0 0,0 1-1 0 0,1 1 1 0 0,-1-1-1 0 0,1 1 1 0 0,1 1-1 0 0,-1-1 1 0 0,1 2-1 0 0,1-1 1 0 0,0 0-1 0 0,0 1 1 0 0,0 0-1 0 0,1 1 0 0 0,1-1 1 0 0,-1 1-1 0 0,2 0 1 0 0,-1 0-1 0 0,1 0 1 0 0,1 1-1 0 0,0-1 1 0 0,0 1-1 0 0,1-1 1 0 0,0 3-97 0 0,4-5 34 0 0,0 1 0 0 0,0 0 0 0 0,1-1-1 0 0,0 0 1 0 0,1 0 0 0 0,-1 0 0 0 0,2 0 0 0 0,-1-1 0 0 0,1 1 0 0 0,0-1 0 0 0,0-1 0 0 0,1 1 0 0 0,0-1 0 0 0,0-1-1 0 0,1 1 1 0 0,-1-1 0 0 0,1 0 0 0 0,0-1 0 0 0,1 0 0 0 0,-1 0 0 0 0,1-1 0 0 0,1 1-34 0 0,150 21-1220 0 0,-146-25 787 0 0,0-1 0 0 0,0-1-1 0 0,-1 0 1 0 0,1-1 0 0 0,-1 0-1 0 0,0-1 1 0 0,0-1 0 0 0,0 0 0 0 0,0 0-1 0 0,-1-2 1 0 0,1 0 433 0 0,16-14-1287 0 0</inkml:trace>
  <inkml:trace contextRef="#ctx0" brushRef="#br0" timeOffset="308664.49">22194 8118 2172 0 0,'2'53'4167'0'0,"10"30"-3295"0"0,95 351 736 0 0,-106-431-1877 0 0,0 1 1 0 0,0 0 0 0 0,0-1-1 0 0,-1 1 1 0 0,1 0-1 0 0,-1 0 1 0 0,0-1-1 0 0,0 1 1 0 0,0 0 0 0 0,-1 0-1 0 0,1 0 1 0 0,-1-1-1 0 0,0 1 1 0 0,0 0 0 0 0,0-1-1 0 0,-1 1 1 0 0,1-1-1 0 0,-1 1 1 0 0,0-1-1 0 0,0 0 1 0 0,0 1 0 0 0,-1-1 268 0 0,-6 2-1170 0 0</inkml:trace>
  <inkml:trace contextRef="#ctx0" brushRef="#br0" timeOffset="309259.303">22132 8571 1336 0 0,'6'-10'242'0'0,"0"-1"-1"0"0,0 1 1 0 0,1-1-1 0 0,0 2 1 0 0,1-1-1 0 0,0 1 1 0 0,1 1 0 0 0,0-1-1 0 0,0 1 1 0 0,1 1-1 0 0,0 0 1 0 0,0 0-1 0 0,0 1 1 0 0,1 0-1 0 0,0 1 1 0 0,1 0 0 0 0,-1 1-1 0 0,1 0 1 0 0,9-2-242 0 0,17-9 363 0 0,5-4-51 0 0,-20 11-276 0 0,0-2 0 0 0,-1 0 1 0 0,-1-1-1 0 0,0-1 0 0 0,0-2 1 0 0,-1 0-1 0 0,-1 0 0 0 0,4-6-36 0 0,2-60 2160 0 0,-24 79-1945 0 0,-1 1-77 0 0,0 0-22 0 0,-18 105 479 0 0,43 283 574 0 0,-25-379-1127 0 0,0 27 477 0 0,6-49-495 0 0,53-210-849 0 0,-23 160 159 0 0,-36 63 616 0 0,0 0 46 0 0,27 32-10 0 0,23 42-687 0 0,-42-58 415 0 0,2 0 1 0 0,-1-1-1 0 0,2 0 0 0 0,0-1 1 0 0,1 0-1 0 0,0-1 0 0 0,1 0 1 0 0,1-1-1 0 0,1 0 286 0 0,8-3-4293 0 0,-23-9 2896 0 0</inkml:trace>
  <inkml:trace contextRef="#ctx0" brushRef="#br0" timeOffset="309666.33">23160 8436 1288 0 0,'-13'21'881'0'0,"0"0"0"0"0,2 1 1 0 0,1 0-1 0 0,0 1 0 0 0,2 0 0 0 0,0 0 0 0 0,-2 17-881 0 0,11-35 50 0 0,1-1 0 0 0,-1 1 0 0 0,1 0 0 0 0,0-1-1 0 0,0 0 1 0 0,0 1 0 0 0,0-1 0 0 0,1 0 0 0 0,0 0 0 0 0,0 0 0 0 0,0-1 0 0 0,0 1 0 0 0,1-1 0 0 0,-1 0-1 0 0,1 1 1 0 0,0-2 0 0 0,0 1 0 0 0,0 0 0 0 0,0-1 0 0 0,1 0 0 0 0,-1 0 0 0 0,1 0 0 0 0,-1 0 0 0 0,1-1-1 0 0,-1 0 1 0 0,1 0 0 0 0,0 0 0 0 0,0 0 0 0 0,0-1 0 0 0,-1 0 0 0 0,1 0 0 0 0,0 0 0 0 0,0-1 0 0 0,0 1-1 0 0,-1-1 1 0 0,1 0 0 0 0,1-1-50 0 0,2 1-44 0 0,1 0 0 0 0,-1-1 1 0 0,1 0-1 0 0,-1-1 0 0 0,1 0 0 0 0,-1 0 0 0 0,0-1 0 0 0,0 0 1 0 0,-1 0-1 0 0,1 0 0 0 0,-1-1 0 0 0,0-1 0 0 0,0 1 0 0 0,-1-1 0 0 0,1 0 1 0 0,-1-1-1 0 0,-1 1 0 0 0,1-1 0 0 0,-1 0 0 0 0,0-1 0 0 0,-1 1 0 0 0,0-1 1 0 0,0 0-1 0 0,0 0 0 0 0,-1 0 0 0 0,1-5 44 0 0,-7 5-28 0 0,0 0-1 0 0,0 0 0 0 0,-1 0 1 0 0,0 1-1 0 0,0 0 1 0 0,-1 0-1 0 0,0 0 1 0 0,0 0-1 0 0,0 1 1 0 0,-1-1-1 0 0,0 1 1 0 0,0 1-1 0 0,-1-1 1 0 0,0 1-1 0 0,0 1 1 0 0,0-1-1 0 0,0 1 0 0 0,-1 0 1 0 0,1 1-1 0 0,-7-3 29 0 0,-125-42-430 0 0,138 47 111 0 0,1 1-147 0 0,0 0-229 0 0,3-2-283 0 0,15-11-244 0 0,9 0-47 0 0</inkml:trace>
  <inkml:trace contextRef="#ctx0" brushRef="#br0" timeOffset="310099.814">23707 8326 2280 0 0,'-115'135'4666'0'0,"84"-94"-3719"0"0,20-29-728 0 0,2-1-1 0 0,-1 2 1 0 0,2-1-1 0 0,0 1 1 0 0,0 0 0 0 0,1 1-1 0 0,1-1 1 0 0,0 1 0 0 0,1 1-1 0 0,0-1 1 0 0,1 1-1 0 0,1 0 1 0 0,-1 5-219 0 0,5-18 5 0 0,-1-1 0 0 0,0 1 0 0 0,0-1-1 0 0,1 1 1 0 0,-1-1 0 0 0,0 1 0 0 0,1-1 0 0 0,0 0 0 0 0,-1 1 0 0 0,1-1 0 0 0,0 0-1 0 0,0 0 1 0 0,-1 1 0 0 0,1-1 0 0 0,0 0 0 0 0,0 0 0 0 0,0 0 0 0 0,1 0-1 0 0,-1 0 1 0 0,0 0 0 0 0,0-1 0 0 0,0 1 0 0 0,1 0 0 0 0,-1 0 0 0 0,0-1 0 0 0,1 1-1 0 0,-1-1 1 0 0,1 1 0 0 0,-1-1 0 0 0,0 0 0 0 0,1 0 0 0 0,-1 1 0 0 0,1-1 0 0 0,-1 0-1 0 0,1 0 1 0 0,-1 0 0 0 0,1-1 0 0 0,-1 1 0 0 0,1 0 0 0 0,-1 0 0 0 0,1-1-1 0 0,-1 1 1 0 0,0-1 0 0 0,1 1 0 0 0,-1-1 0 0 0,1 0-5 0 0,67-29-472 0 0,-49 9 336 0 0,0 0 0 0 0,-2-1 1 0 0,-1-2-1 0 0,0 1 0 0 0,-2-2 0 0 0,-1 0 0 0 0,-1-1 1 0 0,-1 0-1 0 0,-1-1 0 0 0,-1 0 0 0 0,-2-1 0 0 0,-1 0 1 0 0,-1 0-1 0 0,-1 0 0 0 0,-2-1 0 0 0,0 0 0 0 0,-2 0 1 0 0,-2 1-1 0 0,-2-22 136 0 0,3 41 137 0 0,-1 0 0 0 0,0 0 0 0 0,0 0 0 0 0,-1 1 1 0 0,0-1-1 0 0,-1 1 0 0 0,0-1 0 0 0,0 1 0 0 0,-1 0 0 0 0,0 0 1 0 0,0 0-1 0 0,-1 1 0 0 0,0-1 0 0 0,0 1 0 0 0,-3-2-137 0 0,5 9 48 0 0,0 0 0 0 0,0 0-1 0 0,0 1 1 0 0,0-1 0 0 0,0 1 0 0 0,0 0-1 0 0,1 0 1 0 0,-1 0 0 0 0,0 0-1 0 0,0 0 1 0 0,1 1 0 0 0,-1-1 0 0 0,1 1-1 0 0,-1 0 1 0 0,1 0 0 0 0,0 0-1 0 0,0 0 1 0 0,0 0 0 0 0,0 0 0 0 0,0 0-1 0 0,0 1 1 0 0,1-1 0 0 0,-1 1-1 0 0,1 0 1 0 0,-1-1 0 0 0,1 1 0 0 0,0 0-1 0 0,0 0 1 0 0,0-1 0 0 0,1 1 0 0 0,-1 0-1 0 0,1 0 1 0 0,-1 0 0 0 0,1 0-1 0 0,0 1-47 0 0,-2 20 39 0 0,1-1 0 0 0,2 0-1 0 0,0 1 1 0 0,1-1 0 0 0,1 0-1 0 0,1 0 1 0 0,2 0 0 0 0,0-1 0 0 0,1 1-1 0 0,1-1 1 0 0,1-1 0 0 0,12 20-39 0 0,-18-33-47 0 0,64 116-1921 0 0,11 27-5474 0 0,-71-130 6080 0 0</inkml:trace>
  <inkml:trace contextRef="#ctx0" brushRef="#br0" timeOffset="310517.076">23983 8723 1532 0 0,'8'-7'3888'0'0,"9"-20"-3027"0"0,173-350-759 0 0,-188 378-87 0 0,1 0 1 0 0,0 0-1 0 0,-1 0 1 0 0,1 0-1 0 0,-1 0 1 0 0,1 0-1 0 0,-1 1 1 0 0,0-1-1 0 0,0 1 1 0 0,0 0-1 0 0,0-1 1 0 0,0 1-1 0 0,0 0 1 0 0,0 0-1 0 0,0 0 1 0 0,-1 1-1 0 0,1-1 1 0 0,-1 0-1 0 0,1 1 1 0 0,-1-1-1 0 0,0 0 1 0 0,0 1-1 0 0,0 0 1 0 0,0-1-1 0 0,-1 1 1 0 0,1-1-1 0 0,-1 1 1 0 0,0 0-1 0 0,1 0 1 0 0,-1-1-1 0 0,0 1-15 0 0,8 17 15 0 0,161 232 909 0 0,-168-249-905 0 0,-1 1 0 0 0,1-1-1 0 0,-1 1 1 0 0,0-1 0 0 0,0 1 0 0 0,0 0 0 0 0,0-1-1 0 0,-1 1 1 0 0,1-1 0 0 0,-1 1 0 0 0,0-1-1 0 0,0 1 1 0 0,0-1 0 0 0,0 0 0 0 0,-1 1 0 0 0,0-1-1 0 0,1 0 1 0 0,-1 0 0 0 0,0 0 0 0 0,-1 0 0 0 0,1 0-1 0 0,0-1 1 0 0,-1 1 0 0 0,1-1 0 0 0,-1 1-1 0 0,0-1 1 0 0,0 0 0 0 0,0 0 0 0 0,0 0 0 0 0,0-1-1 0 0,-1 1 1 0 0,1-1 0 0 0,-4 2-19 0 0,-121 28-2900 0 0,45-47 434 0 0,49 0 1194 0 0</inkml:trace>
  <inkml:trace contextRef="#ctx0" brushRef="#br0" timeOffset="311339.526">25512 8038 2164 0 0,'-5'-12'1212'0'0,"-4"-6"-144"0"0,2 8-208 0 0,3 2-171 0 0,2 1-81 0 0,-5 0-120 0 0,7 4-164 0 0,-3-2-140 0 0,1 2-112 0 0,2-1-140 0 0,0 4 4 0 0,0 0-340 0 0,5 0-216 0 0,-1 0-396 0 0,1 4-225 0 0,0-1 109 0 0,3 2-124 0 0</inkml:trace>
  <inkml:trace contextRef="#ctx0" brushRef="#br0" timeOffset="312557.597">27100 8148 1912 0 0,'0'0'653'0'0,"0"0"-36"0"0,0 0-95 0 0,-1-5-54 0 0,0 3-425 0 0,1 0 1 0 0,-1 0 0 0 0,0 0 0 0 0,0 0 0 0 0,0 0-1 0 0,0 0 1 0 0,0 0 0 0 0,0 0 0 0 0,-1 0 0 0 0,1 1-1 0 0,-1-1 1 0 0,1 1 0 0 0,-1-1 0 0 0,0 1-1 0 0,1-1 1 0 0,-1 1 0 0 0,0 0 0 0 0,0 0 0 0 0,0 0-1 0 0,0 0 1 0 0,0 0 0 0 0,0 0 0 0 0,0 1-1 0 0,0-1 1 0 0,0 1 0 0 0,0-1 0 0 0,-1 1 0 0 0,1 0-1 0 0,0 0 1 0 0,0 0 0 0 0,0 0 0 0 0,-1 0 0 0 0,1 0-44 0 0,-13-1 200 0 0,1 1 0 0 0,-1 1 0 0 0,0 0 0 0 0,0 1 1 0 0,1 0-1 0 0,-1 1 0 0 0,1 1 0 0 0,0 0 1 0 0,0 1-1 0 0,0 1 0 0 0,0 0 0 0 0,1 0 0 0 0,-10 8-200 0 0,21-12 42 0 0,0 0-1 0 0,-1 0 0 0 0,2 0 1 0 0,-1 1-1 0 0,0-1 1 0 0,0 1-1 0 0,1-1 0 0 0,-1 1 1 0 0,1-1-1 0 0,0 1 0 0 0,-1 0 1 0 0,1 0-1 0 0,1 0 0 0 0,-1 0 1 0 0,0-1-1 0 0,1 1 0 0 0,-1 0 1 0 0,1 0-1 0 0,0 0 0 0 0,0 0 1 0 0,0 0-1 0 0,1 0 1 0 0,-1 0-1 0 0,1 0 0 0 0,-1 0 1 0 0,1 0-1 0 0,0 0 0 0 0,0 0 1 0 0,0-1-1 0 0,1 1 0 0 0,-1 0 1 0 0,1-1-1 0 0,-1 1 0 0 0,1-1 1 0 0,0 1-1 0 0,0-1 0 0 0,0 0 1 0 0,0 0-1 0 0,0 0 1 0 0,1 0-1 0 0,1 1-41 0 0,234 272 1616 0 0,-234-269-1625 0 0,-1 0-1 0 0,0 0 1 0 0,0 0 0 0 0,-1 0-1 0 0,0 1 1 0 0,0-1-1 0 0,0 1 1 0 0,-1-1 0 0 0,0 1-1 0 0,0 0 1 0 0,-1 0-1 0 0,1-1 1 0 0,-2 1 0 0 0,1 0-1 0 0,-1 0 1 0 0,0 0 0 0 0,0-1-1 0 0,-1 1 1 0 0,0-1-1 0 0,0 1 1 0 0,0-1 0 0 0,-1 0-1 0 0,0 0 1 0 0,0 0 0 0 0,-1 0-1 0 0,0 0 1 0 0,0-1-1 0 0,0 1 1 0 0,0-1 0 0 0,-1 0-1 0 0,0-1 1 0 0,0 1-1 0 0,0-1 1 0 0,-1 0 0 0 0,1 0-1 0 0,-1-1 1 0 0,0 1 0 0 0,0-1-1 0 0,-1-1 1 0 0,1 1-1 0 0,0-1 1 0 0,-1 0 0 0 0,-2 0 9 0 0,5 0-124 0 0,-1 1 0 0 0,1-2 0 0 0,-1 1 1 0 0,1 0-1 0 0,-1-1 0 0 0,0 0 0 0 0,1 0 0 0 0,-1 0 1 0 0,0-1-1 0 0,0 0 0 0 0,1 0 0 0 0,-1 0 0 0 0,0 0 1 0 0,0-1-1 0 0,1 0 0 0 0,-1 0 0 0 0,0 0 0 0 0,1 0 1 0 0,-1-1-1 0 0,1 1 0 0 0,-1-1 0 0 0,1-1 0 0 0,0 1 1 0 0,0-1-1 0 0,0 1 0 0 0,0-1 0 0 0,0 0 0 0 0,1 0 1 0 0,-1-1-1 0 0,1 1 0 0 0,0-1 0 0 0,0 0 0 0 0,0 0 1 0 0,0 0-1 0 0,1 0 0 0 0,0 0 0 0 0,0 0 1 0 0,0-1-1 0 0,0 1 0 0 0,1-1 0 0 0,-1 1 0 0 0,1-1 1 0 0,0-1 123 0 0,-1-66-2779 0 0,14 10 1549 0 0</inkml:trace>
  <inkml:trace contextRef="#ctx0" brushRef="#br0" timeOffset="312789.186">27354 8073 1624 0 0,'17'-35'7877'0'0,"-37"86"-5642"0"0,18-30-2108 0 0,1 1 1 0 0,1-1-1 0 0,0 1 0 0 0,2-1 1 0 0,1 1-1 0 0,1-1 0 0 0,0 0 1 0 0,2 0-1 0 0,0-1 1 0 0,1 0-1 0 0,9 16-127 0 0,16 61-485 0 0,-30-92 311 0 0,14 61-779 0 0,-12-20-3692 0 0,-50-3 667 0 0,28-39 2868 0 0</inkml:trace>
  <inkml:trace contextRef="#ctx0" brushRef="#br0" timeOffset="313056.379">27151 8420 1932 0 0,'8'-14'5999'0'0,"46"1"-5868"0"0,-43 11 382 0 0,549-105-3936 0 0,-509 100 2847 0 0,-34 5 512 0 0</inkml:trace>
  <inkml:trace contextRef="#ctx0" brushRef="#br0" timeOffset="313427.433">27880 8263 4508 0 0,'-30'0'1472'0'0,"12"9"-1273"0"0,0 0-1 0 0,1 2 1 0 0,0 0 0 0 0,1 1-1 0 0,0 0 1 0 0,1 1 0 0 0,0 1-1 0 0,1 1 1 0 0,1 0 0 0 0,1 0-1 0 0,0 1 1 0 0,0 1 0 0 0,2 0-1 0 0,0 1 1 0 0,1 0 0 0 0,-3 10-199 0 0,-1 29 785 0 0,13-56-624 0 0,3 2-52 0 0,5-2-118 0 0,0-1 0 0 0,1 1 1 0 0,-1-1-1 0 0,0 0 1 0 0,0-1-1 0 0,0 0 0 0 0,0-1 1 0 0,0 1-1 0 0,0-1 1 0 0,0-1-1 0 0,0 0 0 0 0,-1 0 1 0 0,1 0-1 0 0,-1-1 1 0 0,0 0-1 0 0,0 0 0 0 0,0-1 1 0 0,3-3 8 0 0,0 2-63 0 0,6-2-41 0 0,-2-1 0 0 0,1-1 0 0 0,-1-1 0 0 0,-1 0 0 0 0,0 0 0 0 0,-1-1 0 0 0,0-1 1 0 0,-1 0-1 0 0,0-1 0 0 0,2-5 104 0 0,-34 41 649 0 0,24-17-667 0 0,-1-1 0 0 0,1 0 0 0 0,0 1 0 0 0,0-1 0 0 0,1 0 0 0 0,-1 0 0 0 0,1-1 0 0 0,0 1 0 0 0,0-1 1 0 0,0 0-1 0 0,0 0 0 0 0,1 0 0 0 0,-1-1 0 0 0,1 1 0 0 0,-1-1 0 0 0,1 0 0 0 0,0 0 0 0 0,0-1 0 0 0,0 1 1 0 0,0-1-1 0 0,0 0 0 0 0,0-1 0 0 0,1 1 0 0 0,-1-1 0 0 0,0 0 0 0 0,0 0 0 0 0,0-1 0 0 0,0 0 0 0 0,1 0 1 0 0,-1 0-1 0 0,0 0 0 0 0,0-1 0 0 0,0 0 18 0 0,134-57-1112 0 0,-31-55-3427 0 0,-90 86 3339 0 0</inkml:trace>
  <inkml:trace contextRef="#ctx0" brushRef="#br0" timeOffset="313830.13">28348 7928 2496 0 0,'0'-7'278'0'0,"0"0"-1"0"0,-1-1 1 0 0,0 1 0 0 0,0 0-1 0 0,0 0 1 0 0,-1 0-1 0 0,0 0 1 0 0,0 0 0 0 0,-1 1-1 0 0,0-1 1 0 0,0 1-1 0 0,0-1 1 0 0,-1 1-1 0 0,0 0 1 0 0,0 1 0 0 0,-1-1-1 0 0,0 1 1 0 0,0-1-1 0 0,0 1 1 0 0,0 1 0 0 0,-1-1-1 0 0,0 1 1 0 0,-3-2-278 0 0,7 6 410 0 0,-2 3-23 0 0,-8 14-174 0 0,2 0-1 0 0,0 0 1 0 0,1 1-1 0 0,1 0 0 0 0,0 0 1 0 0,1 1-1 0 0,2 0 1 0 0,0 0-1 0 0,1 1 1 0 0,0-1-1 0 0,2 1 1 0 0,0 0-1 0 0,2 0 0 0 0,0 0 1 0 0,1 0-1 0 0,3 14-212 0 0,-4-18 160 0 0,35 216 629 0 0,9 17-411 0 0,-43-248-404 0 0,0 0 1 0 0,-1 0-1 0 0,1-1 0 0 0,0 1 0 0 0,-1 0 1 0 0,1 0-1 0 0,-1 0 0 0 0,1 0 0 0 0,-1 0 1 0 0,0 0-1 0 0,1 0 0 0 0,-1 0 1 0 0,0 0-1 0 0,0 0 0 0 0,1 0 0 0 0,-1 0 1 0 0,0 0-1 0 0,0 0 0 0 0,0 0 0 0 0,0 0 1 0 0,0 0-1 0 0,0 0 0 0 0,-1 0 1 0 0,1 0-1 0 0,0 0 0 0 0,-1 0 0 0 0,1 0 1 0 0,0 0-1 0 0,-1 0 0 0 0,1 0 1 0 0,-1 0-1 0 0,1-1 0 0 0,-1 1 0 0 0,0 0 1 0 0,1 0-1 0 0,-1 0 0 0 0,0-1 0 0 0,0 1 1 0 0,1 0-1 0 0,-1-1 0 0 0,0 1 1 0 0,0-1-1 0 0,0 1 0 0 0,0-1 0 0 0,0 1 1 0 0,0-1-1 0 0,0 0 0 0 0,0 1 0 0 0,0-1 1 0 0,0 0-1 0 0,0 0 0 0 0,0 0 1 0 0,0 1-1 0 0,0-1 0 0 0,0 0 0 0 0,0-1 1 0 0,0 1-1 0 0,0 0 0 0 0,0 0 26 0 0,-36-50-1007 0 0,35 40 947 0 0,-1-1 0 0 0,1 1 0 0 0,1-1 0 0 0,0 1 0 0 0,0-1 0 0 0,1 0 0 0 0,1 1 0 0 0,0-1 0 0 0,0 1 0 0 0,1-1 0 0 0,0 1 0 0 0,1-1 0 0 0,0 1 0 0 0,1 0 0 0 0,0 0 0 0 0,0 1-1 0 0,1-1 1 0 0,0 1 0 0 0,1 0 0 0 0,0 0 0 0 0,0 1 0 0 0,1-1 0 0 0,0 2 0 0 0,1-1 0 0 0,0 1 0 0 0,0 0 0 0 0,0 0 0 0 0,1 1 0 0 0,0 0 0 0 0,0 1 0 0 0,1 0 0 0 0,-1 1 0 0 0,1-1 0 0 0,0 2 0 0 0,0-1 0 0 0,1 2 0 0 0,-1-1 0 0 0,0 1 0 0 0,1 1 0 0 0,0 0 0 0 0,-1 1 0 0 0,1-1 0 0 0,2 2 60 0 0,-5 0 51 0 0,0 1 0 0 0,0 0 1 0 0,0 1-1 0 0,0-1 0 0 0,0 2 1 0 0,0-1-1 0 0,-1 1 0 0 0,1 0 1 0 0,-1 0-1 0 0,0 1 1 0 0,-1 0-1 0 0,1 1 0 0 0,-1-1 1 0 0,0 1-1 0 0,0 0 0 0 0,-1 0 1 0 0,0 1-1 0 0,0 0 1 0 0,0 0-1 0 0,-1 0 0 0 0,0 1 1 0 0,-1-1-1 0 0,1 1 0 0 0,-1 0 1 0 0,-1 0-1 0 0,1 0 1 0 0,-2 0-1 0 0,1 0 0 0 0,-1 0 1 0 0,0 1-1 0 0,-1-1 0 0 0,0 0 1 0 0,0 1-1 0 0,0-1 1 0 0,-1 1-1 0 0,-1-1 0 0 0,0 0 1 0 0,0 0-1 0 0,0 0 0 0 0,-3 6-51 0 0,2-12-165 0 0,1 1 0 0 0,-1-1 0 0 0,1 0 0 0 0,-1 1 0 0 0,0-1 0 0 0,0 0 0 0 0,0-1 0 0 0,0 1 0 0 0,0 0 0 0 0,-1-1 0 0 0,1 0 0 0 0,0 0 0 0 0,-1 0 0 0 0,1 0 0 0 0,-1 0 0 0 0,1-1 0 0 0,-1 0 0 0 0,1 1 0 0 0,-1-1 0 0 0,1-1 0 0 0,-1 1 0 0 0,1 0 0 0 0,-1-1 0 0 0,1 0 0 0 0,-1 0 0 0 0,1 0 0 0 0,0 0 0 0 0,-1 0 0 0 0,1-1 1 0 0,0 1-1 0 0,0-1 0 0 0,0 0 0 0 0,0 0 0 0 0,0 0 0 0 0,0 0 0 0 0,1-1 0 0 0,-1 1 0 0 0,1-1 0 0 0,0 1 0 0 0,-1-1 0 0 0,1 0 0 0 0,1 0 0 0 0,-1 0 0 0 0,0 0 0 0 0,1 0 0 0 0,-1-1 0 0 0,1 1 0 0 0,0 0 0 0 0,0-1 0 0 0,0 1 0 0 0,0-1 165 0 0,-14-24-1214 0 0</inkml:trace>
  <inkml:trace contextRef="#ctx0" brushRef="#br0" timeOffset="314106.916">28472 8043 2068 0 0,'-2'-3'1052'0'0,"1"-2"-172"0"0,1 1-68 0 0,-4 1-192 0 0,1 1-71 0 0,1 1-25 0 0,-2 1-196 0 0,4 1-44 0 0,-3 1-244 0 0,3 0-32 0 0,1-1-92 0 0,1 6 4 0 0,2-2-336 0 0,-2 0-212 0 0,3 0-349 0 0,6 13-375 0 0,1-1 44 0 0,-5-5-28 0 0</inkml:trace>
  <inkml:trace contextRef="#ctx0" brushRef="#br0" timeOffset="314323.943">28566 8405 1688 0 0,'33'-32'2195'0'0,"-19"17"-1819"0"0,1 0 0 0 0,0 1 1 0 0,1 1-1 0 0,0 0 0 0 0,1 1 1 0 0,1 1-1 0 0,-1 0 0 0 0,18-6-376 0 0,-31 17 65 0 0,0 0-1 0 0,0 0 1 0 0,0 0-1 0 0,0 0 1 0 0,0 1-1 0 0,0-1 1 0 0,-1 1 0 0 0,1 0-1 0 0,0 0 1 0 0,0 1-1 0 0,-1-1 1 0 0,1 1-1 0 0,-1 0 1 0 0,1 0-1 0 0,-1 0 1 0 0,0 0-1 0 0,1 0 1 0 0,-1 1-1 0 0,0 0 1 0 0,-1-1-1 0 0,1 1 1 0 0,0 0 0 0 0,-1 0-1 0 0,0 1 1 0 0,0-1-1 0 0,0 0 1 0 0,0 1-1 0 0,0-1 1 0 0,-1 1-1 0 0,1 0 1 0 0,-1-1-1 0 0,0 1 1 0 0,0 0-1 0 0,0 0 1 0 0,-1 0-1 0 0,0 0 1 0 0,1 0-1 0 0,-1 0 1 0 0,0 0 0 0 0,-1 0-1 0 0,1 0 1 0 0,-1-1-1 0 0,0 1 1 0 0,0 0-1 0 0,0 0 1 0 0,0 0-1 0 0,-1 1-64 0 0,0 2-48 0 0,0 0-1 0 0,-1 0 0 0 0,1 0 0 0 0,-1 0 1 0 0,-1 0-1 0 0,1-1 0 0 0,-1 0 1 0 0,0 1-1 0 0,-1-1 0 0 0,1 0 0 0 0,-1-1 1 0 0,0 1-1 0 0,-1-1 0 0 0,1 0 1 0 0,-1-1-1 0 0,-2 2 49 0 0,3-11-4089 0 0,6-27 2424 0 0,6 6 432 0 0</inkml:trace>
  <inkml:trace contextRef="#ctx0" brushRef="#br0" timeOffset="314758.517">29082 7835 1860 0 0,'69'690'8391'0'0,"-68"-680"-8319"0"0,-1 0 0 0 0,-1 0 0 0 0,0 0 0 0 0,0 0 0 0 0,-1 0 0 0 0,0 0 0 0 0,-1 0 0 0 0,0-1 0 0 0,0 1 0 0 0,-1-1-1 0 0,0 0 1 0 0,-1 0 0 0 0,0 0 0 0 0,-1 0-72 0 0,5-8-5 0 0,0 0 0 0 0,0 0-1 0 0,0-1 1 0 0,0 1 0 0 0,0 0 0 0 0,0-1-1 0 0,0 1 1 0 0,0-1 0 0 0,0 1-1 0 0,0-1 1 0 0,0 0 0 0 0,-1 1 0 0 0,1-1-1 0 0,0 0 1 0 0,0 0 0 0 0,0 0-1 0 0,-1 0 1 0 0,1 0 0 0 0,0 0-1 0 0,0 0 1 0 0,0 0 0 0 0,0 0 0 0 0,-1 0-1 0 0,1-1 1 0 0,0 1 0 0 0,0-1-1 0 0,0 1 1 0 0,0-1 0 0 0,0 1 0 0 0,0-1-1 0 0,0 1 1 0 0,0-1 0 0 0,0 0-1 0 0,0 0 1 0 0,0 1 0 0 0,0-1-1 0 0,0 0 1 0 0,1 0 0 0 0,-1 0 0 0 0,0 0-1 0 0,1 0 1 0 0,-1 0 0 0 0,0 0-1 0 0,1 0 1 0 0,0 0 0 0 0,-1 0 0 0 0,1-1-1 0 0,-1 1 1 0 0,1 0 0 0 0,0 0-1 0 0,0 0 1 0 0,0-1 0 0 0,0 0 5 0 0,-21-68-461 0 0,19 57 422 0 0,0 0 1 0 0,0 0-1 0 0,2 0 0 0 0,-1 0 1 0 0,2 0-1 0 0,0 1 0 0 0,0-1 1 0 0,1 0-1 0 0,1 0 0 0 0,0 1 1 0 0,1-1-1 0 0,0 1 0 0 0,0 0 1 0 0,2 0-1 0 0,0 0 0 0 0,0 1 1 0 0,1 0-1 0 0,0 0 0 0 0,1 1 1 0 0,0-1-1 0 0,0 2 0 0 0,1-1 1 0 0,1 1-1 0 0,0 1 0 0 0,0 0 1 0 0,0 0-1 0 0,1 1 0 0 0,0 0 1 0 0,1 1-1 0 0,-1 1 0 0 0,1-1 1 0 0,0 2-1 0 0,1 0 0 0 0,-1 0 1 0 0,1 1-1 0 0,-1 0 0 0 0,9 1 39 0 0,-12 3 62 0 0,-1 1 0 0 0,1 0-1 0 0,0 0 1 0 0,-1 1 0 0 0,1 0-1 0 0,-1 1 1 0 0,0-1 0 0 0,0 2-1 0 0,0-1 1 0 0,-1 1 0 0 0,0 0-1 0 0,0 1 1 0 0,0 0 0 0 0,0 0-1 0 0,-1 0 1 0 0,0 1 0 0 0,0 0-1 0 0,-1 0 1 0 0,0 0 0 0 0,0 1 0 0 0,-1 0-1 0 0,0 0 1 0 0,0 0 0 0 0,0 0-1 0 0,-1 1 1 0 0,-1-1 0 0 0,0 1-1 0 0,0 0 1 0 0,0 0 0 0 0,-1 0-1 0 0,0 6-61 0 0,0-8-45 0 0,-1 0-1 0 0,0 1 0 0 0,0-1 1 0 0,0 0-1 0 0,-1 1 0 0 0,0-1 1 0 0,-1 0-1 0 0,1 0 0 0 0,-1 1 0 0 0,-1-2 1 0 0,1 1-1 0 0,-1 0 0 0 0,-1 0 1 0 0,1-1-1 0 0,-1 1 0 0 0,0-1 1 0 0,0 0-1 0 0,-1-1 0 0 0,0 1 1 0 0,0-1-1 0 0,0 0 0 0 0,-1 0 1 0 0,-4 4 45 0 0,-15-8-3869 0 0,-22-40 1460 0 0,44 36 1961 0 0,-10-15-762 0 0</inkml:trace>
  <inkml:trace contextRef="#ctx0" brushRef="#br0" timeOffset="315037.931">29399 8133 2568 0 0,'1'-3'872'0'0,"-1"1"-172"0"0,-1 0-16 0 0,1-1-104 0 0,-2 0-87 0 0,2 1-197 0 0,0 0-148 0 0,2 2-140 0 0,-1 0 16 0 0,5 0 0 0 0,-3 0-396 0 0,6-1-233 0 0,-2 1-783 0 0,2 0 184 0 0,2-2-48 0 0</inkml:trace>
  <inkml:trace contextRef="#ctx0" brushRef="#br0" timeOffset="315750.032">29887 8096 1172 0 0,'8'-1'6683'0'0,"-34"11"-4636"0"0,-55 24-1528 0 0,64-27-370 0 0,0 0-1 0 0,1 2 1 0 0,0-1 0 0 0,0 2-1 0 0,1 0 1 0 0,0 1 0 0 0,1 1-1 0 0,0 0 1 0 0,1 1 0 0 0,1 0-1 0 0,0 1 1 0 0,0 0 0 0 0,1 1-1 0 0,1 0 1 0 0,1 1 0 0 0,0 0 0 0 0,1 1-1 0 0,1-1 1 0 0,0 2 0 0 0,1-1-1 0 0,1 1 1 0 0,0 7-149 0 0,7-19-62 0 0,0-1 1 0 0,1 0 0 0 0,0 0-1 0 0,0 0 1 0 0,0 0-1 0 0,0-1 1 0 0,1 1-1 0 0,0-1 1 0 0,0 0-1 0 0,0 0 1 0 0,0 0-1 0 0,1-1 1 0 0,0 0-1 0 0,-1 1 1 0 0,1-2 0 0 0,1 1-1 0 0,-1 0 1 0 0,0-1-1 0 0,0 0 1 0 0,1 0-1 0 0,-1-1 1 0 0,1 0-1 0 0,0 0 1 0 0,-1 0-1 0 0,1 0 1 0 0,0-1-1 0 0,-1 0 1 0 0,1 0 0 0 0,0-1-1 0 0,0 1 1 0 0,-1-1-1 0 0,1-1 1 0 0,-1 1-1 0 0,2-1 62 0 0,5 2-297 0 0,30-4-219 0 0,-1-1-1 0 0,0-2 1 0 0,-1-2 0 0 0,0-1-1 0 0,0-2 1 0 0,-1-2 0 0 0,-1-2-1 0 0,0-1 1 0 0,-1-3 516 0 0,-25 15 107 0 0,0-1 0 0 0,0-1 0 0 0,0 0-1 0 0,-1 0 1 0 0,0-1 0 0 0,0-1 0 0 0,-1 1 0 0 0,0-2 0 0 0,-1 0 0 0 0,0 0 0 0 0,0 0 0 0 0,-1-1-1 0 0,3-8-106 0 0,-10 18 329 0 0,-7-11 658 0 0,-77 0 178 0 0,72 13-1078 0 0,0 1 1 0 0,-1 1 0 0 0,1 0-1 0 0,0 0 1 0 0,0 1 0 0 0,1 1-1 0 0,-1 0 1 0 0,1 0 0 0 0,0 1-1 0 0,0 0 1 0 0,1 0 0 0 0,0 1-1 0 0,0 1 1 0 0,0 0 0 0 0,1 0-1 0 0,0 0 1 0 0,1 1-1 0 0,0 0 1 0 0,0 1 0 0 0,1-1-1 0 0,-2 7-87 0 0,9-14-18 0 0,1 1 0 0 0,-1-1 0 0 0,1 0 0 0 0,0 0 0 0 0,0 1-1 0 0,0-1 1 0 0,0 0 0 0 0,0-1 0 0 0,1 1 0 0 0,-1 0-1 0 0,0-1 1 0 0,1 1 0 0 0,0-1 0 0 0,-1 0 0 0 0,1 0 0 0 0,0 0-1 0 0,-1 0 1 0 0,1 0 0 0 0,0-1 0 0 0,0 1 0 0 0,0-1-1 0 0,0 1 1 0 0,-1-1 0 0 0,1 0 0 0 0,0-1 0 0 0,0 1 0 0 0,0 0-1 0 0,0-1 1 0 0,0 1 0 0 0,-1-1 0 0 0,1 0 0 0 0,0 0-1 0 0,1-1 19 0 0,33-8-203 0 0,0-3-1 0 0,0-1 1 0 0,-2-1 0 0 0,1-2-1 0 0,-2-2 1 0 0,8-7 203 0 0,-40 18 651 0 0,-31 19-20 0 0,30-11-631 0 0,0 0-1 0 0,0 0 1 0 0,0 0-1 0 0,-1 0 1 0 0,1 0-1 0 0,0 1 0 0 0,0-1 1 0 0,0 0-1 0 0,0 1 1 0 0,0-1-1 0 0,-1 1 1 0 0,1-1-1 0 0,0 1 1 0 0,0-1-1 0 0,-1 1 0 0 0,1 0 1 0 0,0-1-1 0 0,-1 1 1 0 0,1 0-1 0 0,-1-1 1 0 0,1 1-1 0 0,-1 0 0 0 0,1 0 1 0 0,-1-1-1 0 0,1 1 1 0 0,-1 0-1 0 0,0 0 1 0 0,0 0-1 0 0,1 0 0 0 0,-1 0 1 0 0,0 0-1 0 0,0 0 1 0 0,0-1-1 0 0,0 1 1 0 0,0 0-1 0 0,0 0 1 0 0,0 0-1 0 0,0 0 0 0 0,0 0 1 0 0,0 0-1 0 0,-1 0 1 0 0,1 0-1 0 0,0-1 1 0 0,-1 1-1 0 0,1 0 0 0 0,0 0 1 0 0,-1 0-1 0 0,1-1 1 0 0,-1 1-1 0 0,0 0 1 0 0,1 0-1 0 0,-1-1 0 0 0,1 1 1 0 0,-1 0-1 0 0,0-1 1 0 0,0 1-1 0 0,1-1 1 0 0,-1 1-1 0 0,0-1 1 0 0,0 1-1 0 0,0-1 0 0 0,1 0 1 0 0,-1 1-1 0 0,0-1 1 0 0,-1 0 0 0 0,18-4-53 0 0,0 0 0 0 0,-1-1 0 0 0,0-1 0 0 0,0 0 0 0 0,0-1 0 0 0,-1-1 0 0 0,0 0 0 0 0,0-1 0 0 0,-1-1 0 0 0,0 0 0 0 0,-1 0 0 0 0,0-1 0 0 0,-1-1 0 0 0,0 0 0 0 0,-1-1 0 0 0,0 0 0 0 0,-1 0 0 0 0,0-1 0 0 0,-1 0 0 0 0,-1-1 0 0 0,-1 0 0 0 0,0 0 0 0 0,0 0 0 0 0,2-12 53 0 0,10-208 569 0 0,-44 87 864 0 0,26 145-1368 0 0,-1 1 1 0 0,1-1-1 0 0,-1 1 1 0 0,1 0 0 0 0,-1-1-1 0 0,0 1 1 0 0,0-1-1 0 0,-1 1 1 0 0,1 0-1 0 0,0 0 1 0 0,-1 0-1 0 0,1 0 1 0 0,-1 0 0 0 0,1 0-1 0 0,-1 0 1 0 0,0 0-1 0 0,0 1 1 0 0,0-1-1 0 0,0 1 1 0 0,0-1-1 0 0,0 1 1 0 0,-1 0 0 0 0,1 0-1 0 0,0 0 1 0 0,-1 0-1 0 0,1 0 1 0 0,-1 0-1 0 0,1 1 1 0 0,-1-1-1 0 0,1 1 1 0 0,-3 0-66 0 0,-5 11 80 0 0,1 1 0 0 0,0 1 0 0 0,1 0 1 0 0,1 0-1 0 0,0 0 0 0 0,1 1 0 0 0,0 0 0 0 0,1 0 0 0 0,0 1 1 0 0,1-1-1 0 0,1 1 0 0 0,1 0 0 0 0,0 0 0 0 0,0 0 0 0 0,2 0 0 0 0,0 0 1 0 0,1 0-1 0 0,0 1 0 0 0,2 5-80 0 0,-3 1-46 0 0,39 234-4774 0 0,-36-231 4133 0 0,-1-18 215 0 0,-1 0 0 0 0,0 0 0 0 0,0 0 0 0 0,0 0 1 0 0,-1 0-1 0 0,0 0 0 0 0,-1 0 0 0 0,1 0 0 0 0,-1 0 0 0 0,-1 0 0 0 0,1-1 0 0 0,-1 1 0 0 0,0 0 0 0 0,-1-1 0 0 0,1 1 0 0 0,-2-1 0 0 0,1 1 472 0 0,-10 4-1319 0 0</inkml:trace>
  <inkml:trace contextRef="#ctx0" brushRef="#br0" timeOffset="311153.126">25274 8275 1216 0 0,'6'4'274'0'0,"1"1"0"0"0,-1 1 0 0 0,0-1 0 0 0,0 1 0 0 0,-1 0-1 0 0,0 0 1 0 0,0 0 0 0 0,0 1 0 0 0,-1 0 0 0 0,0 0 0 0 0,0 0 0 0 0,-1 0 0 0 0,0 1 0 0 0,0 0-1 0 0,-1-1 1 0 0,0 1 0 0 0,0 0 0 0 0,-1 0 0 0 0,1 0 0 0 0,-2 8-274 0 0,4-1 395 0 0,12 252 3358 0 0,-16-263-3762 0 0,0 1-1 0 0,0 0 0 0 0,0 0 0 0 0,1-1 0 0 0,-1 1 0 0 0,1-1 1 0 0,0 1-1 0 0,1 0 0 0 0,-1-1 0 0 0,1 0 0 0 0,0 1 1 0 0,0-1-1 0 0,0 0 0 0 0,0 0 0 0 0,1 0 0 0 0,0 0 1 0 0,0 0-1 0 0,0-1 0 0 0,0 1 0 0 0,0-1 0 0 0,1 0 1 0 0,0 0-1 0 0,-1 0 0 0 0,1-1 0 0 0,0 1 0 0 0,0-1 0 0 0,1 0 1 0 0,3 2 9 0 0,32-21-2509 0 0,27-60-1911 0 0,-50 39 3005 0 0</inkml:trace>
  <inkml:trace contextRef="#ctx0" brushRef="#br0" timeOffset="311775.111">25647 8285 1312 0 0,'19'27'4097'0'0,"-4"-10"-3928"0"0,2 11 174 0 0,-2 2 0 0 0,-1 0 0 0 0,-1 1 1 0 0,-1 0-1 0 0,-2 1 0 0 0,-1 0 0 0 0,-2 1 0 0 0,-1 0 0 0 0,-2 0 1 0 0,-1 0-1 0 0,-1 5-343 0 0,-54 113 1718 0 0,51-151-1713 0 0,0 0 0 0 0,0-1-1 0 0,0 1 1 0 0,0-1 0 0 0,0 1 0 0 0,0-1-1 0 0,0 0 1 0 0,1 1 0 0 0,-1-1 0 0 0,0 0 0 0 0,0 0-1 0 0,1 1 1 0 0,-1-1 0 0 0,0 0 0 0 0,1 0-1 0 0,-1 0 1 0 0,1 0 0 0 0,-1 0 0 0 0,1 0-1 0 0,-1 0 1 0 0,1 0 0 0 0,0 0 0 0 0,-1 0 0 0 0,1 0-1 0 0,0 0 1 0 0,0 0 0 0 0,0 0 0 0 0,0-1-1 0 0,0 1 1 0 0,0 0 0 0 0,0 0 0 0 0,0 0 0 0 0,1 0-1 0 0,-1 0 1 0 0,0 0 0 0 0,1 0 0 0 0,-1 0-1 0 0,0 0 1 0 0,1 0 0 0 0,-1 0 0 0 0,1 0-1 0 0,0 0 1 0 0,-1 0 0 0 0,1 0 0 0 0,0 1 0 0 0,0-1-5 0 0,-1-1 9 0 0,3-29-191 0 0,1 1 1 0 0,2-1-1 0 0,0 1 1 0 0,3 0-1 0 0,0 0 0 0 0,2 1 1 0 0,1 0-1 0 0,1 1 1 0 0,2 1-1 0 0,0 0 1 0 0,2 1-1 0 0,1 0 1 0 0,1 2-1 0 0,17-17 182 0 0,-31 37-38 0 0,0-1-1 0 0,1 1 1 0 0,-1 0-1 0 0,1 1 0 0 0,0-1 1 0 0,0 1-1 0 0,1 0 1 0 0,-1 1-1 0 0,0 0 1 0 0,1 0-1 0 0,0 0 1 0 0,-1 0-1 0 0,1 1 1 0 0,0 0-1 0 0,0 1 0 0 0,0 0 39 0 0,0 2-3 0 0,-1 1 0 0 0,0 0-1 0 0,1 1 1 0 0,-1-1 0 0 0,0 1-1 0 0,0 0 1 0 0,-1 1 0 0 0,1-1-1 0 0,-1 1 1 0 0,0 0 0 0 0,-1 1-1 0 0,1-1 1 0 0,-1 1 0 0 0,0 0-1 0 0,0 0 1 0 0,-1 0 0 0 0,0 0-1 0 0,0 1 1 0 0,2 4 3 0 0,-2-2-63 0 0,50 150-176 0 0,-24-52-4259 0 0,-27-95 3376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7:2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70 2016 0 0,'10'4'3415'0'0,"21"6"5363"0"0,-16-12-7392 0 0,-18-10-8382 0 0,-17-8 3881 0 0,19 19 2934 0 0,-38-32-2448 0 0,17 17 1359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7:2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1 390 856 0 0,'0'0'611'0'0,"0"0"-87"0"0,0 0-93 0 0,6-17 2676 0 0,-4 18-3080 0 0,0 0-1 0 0,0 0 1 0 0,0 1-1 0 0,0-1 1 0 0,0 0 0 0 0,0 1-1 0 0,-1-1 1 0 0,1 1-1 0 0,0-1 1 0 0,-1 1-1 0 0,1 0 1 0 0,-1 0-1 0 0,1-1 1 0 0,-1 1 0 0 0,0 0-1 0 0,0 0 1 0 0,0 1-1 0 0,0-1 1 0 0,0 0-1 0 0,-1 0 1 0 0,1 0-1 0 0,-1 1 1 0 0,1-1 0 0 0,-1 0-1 0 0,0 1 1 0 0,0-1-1 0 0,0 0 1 0 0,0 0-1 0 0,0 1 1 0 0,0-1-1 0 0,-1 0 1 0 0,1 1 0 0 0,-1-1-1 0 0,0 0 1 0 0,1 1-27 0 0,-1 15 201 0 0,0 105 646 0 0,14 258 453 0 0,-13-373-1308 0 0,1 0 1 0 0,0 0 0 0 0,1 1-1 0 0,0-1 1 0 0,0 0 0 0 0,0-1-1 0 0,1 1 1 0 0,0 0 0 0 0,1-1-1 0 0,0 0 1 0 0,0 1 0 0 0,0-2-1 0 0,1 1 1 0 0,0 0-1 0 0,1-1 1 0 0,-1 0 0 0 0,1 0-1 0 0,0-1 1 0 0,0 1 0 0 0,1-1-1 0 0,0-1 1 0 0,0 1 0 0 0,0-1-1 0 0,0-1 1 0 0,1 1 0 0 0,-1-1-1 0 0,1 0 1 0 0,0-1 0 0 0,0 0-1 0 0,0 0 1 0 0,4 0 7 0 0,-3-3-289 0 0,0 0 0 0 0,0-1 0 0 0,0 0 0 0 0,0 0 0 0 0,0-1 0 0 0,-1 0 0 0 0,0 0 0 0 0,1-1 0 0 0,-1 0 0 0 0,0-1 0 0 0,-1 0 0 0 0,1 0 0 0 0,-1 0 0 0 0,0-1 0 0 0,0 0 0 0 0,-1-1 0 0 0,0 1 0 0 0,0-1 0 0 0,0-1 289 0 0,13-15-1332 0 0</inkml:trace>
  <inkml:trace contextRef="#ctx0" brushRef="#br0" timeOffset="258.596">456 835 1304 0 0,'0'-2'179'0'0,"-1"0"-1"0"0,1 0 1 0 0,-1 0-1 0 0,1 0 1 0 0,-1 1-1 0 0,0-1 0 0 0,1 0 1 0 0,-1 0-1 0 0,0 0 1 0 0,0 0-1 0 0,0 1 1 0 0,-1-1-1 0 0,1 1 1 0 0,0-1-1 0 0,-1 1 1 0 0,1-1-1 0 0,-1 1 1 0 0,1 0-1 0 0,-1-1 1 0 0,0 1-1 0 0,1 0 1 0 0,-1 0-1 0 0,0 0 1 0 0,0 1-1 0 0,0-1 0 0 0,0 0 1 0 0,0 1-1 0 0,0-1 1 0 0,0 1-179 0 0,4 58 975 0 0,0-41-911 0 0,0 0 0 0 0,2 0 1 0 0,0 0-1 0 0,1 0 0 0 0,1-1 1 0 0,0 0-1 0 0,1 0 1 0 0,1 0-1 0 0,0-1 0 0 0,2 0-64 0 0,34 79-5399 0 0,-44-94 4012 0 0</inkml:trace>
  <inkml:trace contextRef="#ctx0" brushRef="#br0" timeOffset="507.001">403 497 1392 0 0,'-9'-64'6465'0'0,"9"63"-6474"0"0,0 1-32 0 0,0 0-73 0 0,-1-6-671 0 0,4 1-2917 0 0,7-7 2268 0 0</inkml:trace>
  <inkml:trace contextRef="#ctx0" brushRef="#br0" timeOffset="752.572">776 252 1520 0 0,'17'16'4104'0'0,"-2"36"-3542"0"0,-11-34-19 0 0,202 487 1580 0 0,-206-504-2113 0 0,4 6-287 0 0,-1 0-1 0 0,0-1 1 0 0,0 2 0 0 0,-1-1-1 0 0,0 0 1 0 0,0 0 0 0 0,-1 1-1 0 0,0-1 1 0 0,0 1 0 0 0,-1-1-1 0 0,1 1 1 0 0,-2-1-1 0 0,1 1 1 0 0,-1-1 0 0 0,0 1-1 0 0,-1-1 1 0 0,0 0 0 0 0,0 0-1 0 0,0 1 1 0 0,-3 3 277 0 0,-15 5-1287 0 0</inkml:trace>
  <inkml:trace contextRef="#ctx0" brushRef="#br0" timeOffset="986.254">666 774 1048 0 0,'19'-40'7668'0'0,"65"11"-7539"0"0,-74 26 390 0 0,154-31-1367 0 0,2 17-4979 0 0,-143 16 4530 0 0</inkml:trace>
  <inkml:trace contextRef="#ctx0" brushRef="#br0" timeOffset="1215.377">1206 739 1708 0 0,'22'2'3634'0'0,"21"-15"-3139"0"0,-34 10-117 0 0,62-19-86 0 0,-2-2 0 0 0,0-4-1 0 0,-1-3 1 0 0,51-33-292 0 0,-116 63-18 0 0,-1 0-1 0 0,1 0 1 0 0,-1 0 0 0 0,0 0 0 0 0,1-1-1 0 0,-1 1 1 0 0,0-1 0 0 0,0 0 0 0 0,0 1-1 0 0,0-1 1 0 0,0 0 0 0 0,0 0 0 0 0,-1 0-1 0 0,1 0 1 0 0,-1-1 0 0 0,1 1 0 0 0,-1 0-1 0 0,0-1 1 0 0,0 1 0 0 0,0 0 0 0 0,0-1-1 0 0,-1 1 1 0 0,1-1 0 0 0,0 0 0 0 0,-1 1-1 0 0,0-1 1 0 0,0 0 0 0 0,0 1-1 0 0,0-1 1 0 0,0 1 0 0 0,0-2 18 0 0,-11-2 81 0 0,0 1 0 0 0,0 0 1 0 0,0 1-1 0 0,0 0 0 0 0,-1 1 0 0 0,1 0 0 0 0,-1 1 1 0 0,0 0-1 0 0,0 1 0 0 0,0 1 0 0 0,0-1 1 0 0,0 2-1 0 0,0 0 0 0 0,0 0 0 0 0,1 1 0 0 0,-1 1 1 0 0,0 0-1 0 0,1 0 0 0 0,0 1 0 0 0,-1 0 0 0 0,-7 6-81 0 0,12-9 46 0 0,1 1-1 0 0,0 0 1 0 0,-1 1-1 0 0,1 0 0 0 0,0 0 1 0 0,1 0-1 0 0,-1 0 1 0 0,0 1-1 0 0,1 0 0 0 0,0 0 1 0 0,0 0-1 0 0,0 1 0 0 0,0 0 1 0 0,1 0-1 0 0,0 0 1 0 0,0 0-1 0 0,0 1 0 0 0,1 0 1 0 0,0 0-1 0 0,0 0 1 0 0,0 0-1 0 0,1 0 0 0 0,0 0 1 0 0,0 1-1 0 0,0-1 1 0 0,1 1-1 0 0,0-1 0 0 0,0 1 1 0 0,1-1-1 0 0,0 1 0 0 0,0 0 1 0 0,0-1-1 0 0,1 1 1 0 0,0-1-1 0 0,0 1 0 0 0,1-1 1 0 0,0 1-1 0 0,0-1 1 0 0,0 0-1 0 0,4 6-45 0 0,3 0-47 0 0,1 0 1 0 0,0-1 0 0 0,0-1-1 0 0,1 0 1 0 0,1 0-1 0 0,-1-1 1 0 0,2 0-1 0 0,-1-1 1 0 0,1-1-1 0 0,0 0 1 0 0,1 0-1 0 0,0-2 1 0 0,0 1-1 0 0,0-2 1 0 0,0 0-1 0 0,1-1 1 0 0,-1 0-1 0 0,11 0 47 0 0,169 8-6208 0 0,-169-11 4892 0 0</inkml:trace>
  <inkml:trace contextRef="#ctx0" brushRef="#br0" timeOffset="1527.638">1928 520 1132 0 0,'3'-2'73'0'0,"0"0"1"0"0,0 0-1 0 0,0 0 0 0 0,0 0 1 0 0,1 0-1 0 0,-1 0 0 0 0,1 1 1 0 0,-1 0-1 0 0,1 0 0 0 0,-1 0 1 0 0,1 0-1 0 0,0 0 0 0 0,-1 1 0 0 0,1-1 1 0 0,0 1-1 0 0,-1 0 0 0 0,1 1 1 0 0,0-1-1 0 0,0 0 0 0 0,-1 1 1 0 0,1 0-1 0 0,0 0 0 0 0,-1 0 1 0 0,1 0-1 0 0,-1 1 0 0 0,0-1 0 0 0,1 1 1 0 0,-1 0-1 0 0,0 0 0 0 0,0 0 1 0 0,0 0-1 0 0,0 1 0 0 0,2 2-73 0 0,88 92 1550 0 0,-93-96-1543 0 0,10 14 462 0 0,-2 0 0 0 0,1 1 0 0 0,-2 0 0 0 0,0 0 0 0 0,-1 0 0 0 0,0 1-1 0 0,-2 0 1 0 0,0 1 0 0 0,-1-1 0 0 0,0 1 0 0 0,-2-1 0 0 0,0 1 0 0 0,-1-1-1 0 0,-1 5-468 0 0,1-21 31 0 0,0 0-1 0 0,-1-1 0 0 0,1 1 0 0 0,0 0 0 0 0,0 0 0 0 0,-1-1 0 0 0,1 1 0 0 0,-1 0 1 0 0,1-1-1 0 0,-1 1 0 0 0,1-1 0 0 0,-1 1 0 0 0,1 0 0 0 0,-1-1 0 0 0,0 1 0 0 0,1-1 1 0 0,-1 1-1 0 0,0-1 0 0 0,1 0 0 0 0,-1 1 0 0 0,0-1 0 0 0,1 0 0 0 0,-1 1 0 0 0,0-1 1 0 0,0 0-1 0 0,0 0 0 0 0,1 0 0 0 0,-1 0 0 0 0,0 0 0 0 0,0 0 0 0 0,0 0 1 0 0,1 0-1 0 0,-1 0 0 0 0,0 0 0 0 0,0 0 0 0 0,1 0 0 0 0,-1 0 0 0 0,0-1 0 0 0,0 1 1 0 0,1 0-1 0 0,-1-1 0 0 0,0 1 0 0 0,0 0 0 0 0,1-1 0 0 0,-1 1 0 0 0,1-1 0 0 0,-1 1 1 0 0,0-1-1 0 0,1 0 0 0 0,-1 1 0 0 0,1-1 0 0 0,-1 1 0 0 0,1-1 0 0 0,-1 0 0 0 0,1 1 1 0 0,0-1-1 0 0,-1 0 0 0 0,1 0-30 0 0,-6-16-118 0 0,0-1 0 0 0,1 0 1 0 0,1 0-1 0 0,1 0 0 0 0,0 0 0 0 0,2-1 0 0 0,0 1 1 0 0,1-1-1 0 0,0 1 0 0 0,2 0 0 0 0,0-1 0 0 0,1 1 1 0 0,1 0-1 0 0,1 0 0 0 0,6-16 118 0 0,-5 14-468 0 0,-3 6-227 0 0,1 1 0 0 0,0-1 0 0 0,0 1 0 0 0,2 0 0 0 0,-1 0 0 0 0,2 1 0 0 0,-1 0 0 0 0,2 0 0 0 0,0 0 0 0 0,0 1 0 0 0,8-7 695 0 0,-7 10-1512 0 0</inkml:trace>
  <inkml:trace contextRef="#ctx0" brushRef="#br0" timeOffset="2209.833">2771 487 924 0 0,'-25'-26'3643'0'0,"-45"28"-2299"0"0,56 4-1224 0 0,1 2-1 0 0,0-1 1 0 0,0 2-1 0 0,1 0 1 0 0,0 0-1 0 0,1 1 0 0 0,0 1 1 0 0,0 0-1 0 0,1 0 1 0 0,1 1-1 0 0,0 0 1 0 0,0 1-1 0 0,1 0 1 0 0,1 0-1 0 0,0 0 1 0 0,1 1-1 0 0,1 0 0 0 0,0 1 1 0 0,1-1-1 0 0,0 1 1 0 0,1 0-1 0 0,1 0 1 0 0,0 5-120 0 0,4-17-7 0 0,0 0 0 0 0,0-1 0 0 0,0 1 1 0 0,1 0-1 0 0,-1-1 0 0 0,1 1 0 0 0,0-1 0 0 0,-1 0 0 0 0,1 0 1 0 0,0 0-1 0 0,1 0 0 0 0,-1-1 0 0 0,0 1 0 0 0,0-1 0 0 0,1 0 1 0 0,-1 0-1 0 0,0 0 0 0 0,1 0 0 0 0,0-1 0 0 0,-1 1 1 0 0,1-1-1 0 0,-1 0 0 0 0,1 0 0 0 0,-1 0 0 0 0,1 0 0 0 0,-1-1 1 0 0,1 0-1 0 0,-1 1 0 0 0,1-1 0 0 0,-1 0 0 0 0,0-1 1 0 0,1 1-1 0 0,-1-1 0 0 0,0 1 0 0 0,1-2 7 0 0,9-2-19 0 0,-1 0 1 0 0,-1-1-1 0 0,1 0 1 0 0,-1-1-1 0 0,0 0 0 0 0,-1 0 1 0 0,0-1-1 0 0,0-1 0 0 0,0 0 1 0 0,-1 0-1 0 0,-1-1 0 0 0,0 0 1 0 0,0-1-1 0 0,-1 0 0 0 0,0 0 1 0 0,0 0-1 0 0,-2-1 1 0 0,1 0-1 0 0,-2 0 0 0 0,1 0 1 0 0,-2-1-1 0 0,0 1 0 0 0,0-1 1 0 0,-1 0-1 0 0,0 0 0 0 0,-2 0 1 0 0,1-3 18 0 0,-1 14 127 0 0,-13-9 252 0 0,12 17-354 0 0,1 0 0 0 0,-1 0 0 0 0,1 0 0 0 0,0 0 0 0 0,1 0 0 0 0,-1 0 0 0 0,1 0 0 0 0,0 0 0 0 0,1 0 0 0 0,-1 0 0 0 0,1-1 1 0 0,0 1-1 0 0,1 0 0 0 0,-1-1 0 0 0,1 0 0 0 0,1 1 0 0 0,1 2-25 0 0,97 99-634 0 0,-12-77-4479 0 0,-79-30 3735 0 0</inkml:trace>
  <inkml:trace contextRef="#ctx0" brushRef="#br0" timeOffset="2878.281">3121 39 1984 0 0,'-1'-39'4407'0'0,"1"52"-1016"0"0,19 141-2269 0 0,74 240-566 0 0,-91-391-691 0 0,-1 1 1 0 0,0-1-1 0 0,-1 0 1 0 0,1 1 0 0 0,0-1-1 0 0,-1 1 1 0 0,0-1-1 0 0,0 1 1 0 0,0-1 0 0 0,0 1-1 0 0,-1-1 1 0 0,1 1-1 0 0,-1-1 1 0 0,0 0-1 0 0,0 1 1 0 0,0-1 0 0 0,0 0-1 0 0,-1 0 1 0 0,1 0-1 0 0,-1 0 1 0 0,0 0-1 0 0,0 0 1 0 0,0 0 0 0 0,0 0-1 0 0,0-1 1 0 0,-1 1-1 0 0,1-1 1 0 0,-1 0 0 0 0,0 1-1 0 0,0-1 1 0 0,0-1-1 0 0,0 1 1 0 0,0 0-1 0 0,0-1 1 0 0,0 1 0 0 0,0-1-1 0 0,0 0 1 0 0,-1 0-1 0 0,1 0 1 0 0,-1-1-1 0 0,1 1 1 0 0,-1-1 0 0 0,1 0-1 0 0,0 0 1 0 0,-1 0-1 0 0,1 0 1 0 0,-1 0 0 0 0,1-1-1 0 0,-4 0 135 0 0,2-1 73 0 0,-1 1-1 0 0,1-1 0 0 0,-1 0 1 0 0,1 0-1 0 0,0-1 0 0 0,0 0 1 0 0,0 0-1 0 0,0 0 1 0 0,0 0-1 0 0,0-1 0 0 0,1 1 1 0 0,0-1-1 0 0,0-1 1 0 0,0 1-1 0 0,0 0 0 0 0,1-1 1 0 0,-1 0-1 0 0,1 0 1 0 0,1 0-1 0 0,-1 0 0 0 0,1 0 1 0 0,-1-1-1 0 0,1 1 0 0 0,1-1 1 0 0,-1 1-1 0 0,1-1 1 0 0,0 0-1 0 0,1 1 0 0 0,-1-1 1 0 0,1 0-1 0 0,0 0 1 0 0,0 1-1 0 0,1-1 0 0 0,0 0 1 0 0,0 0-1 0 0,0 1 1 0 0,1-1-1 0 0,-1 1 0 0 0,1-1 1 0 0,2-2-73 0 0,1-1 31 0 0,-1 0-1 0 0,2 1 1 0 0,-1 0 0 0 0,1 0 0 0 0,0 0 0 0 0,1 1 0 0 0,0 0 0 0 0,0 0-1 0 0,1 1 1 0 0,-1-1 0 0 0,1 2 0 0 0,1-1 0 0 0,-1 1 0 0 0,1 1 0 0 0,0-1-1 0 0,0 1 1 0 0,0 1 0 0 0,7-2-31 0 0,-11 5 3 0 0,-1 0-1 0 0,1 1 0 0 0,0 0 1 0 0,0 0-1 0 0,0 0 1 0 0,-1 0-1 0 0,1 1 1 0 0,-1 0-1 0 0,1 0 0 0 0,-1 0 1 0 0,1 0-1 0 0,-1 1 1 0 0,0 0-1 0 0,0 0 1 0 0,-1 0-1 0 0,1 0 0 0 0,0 0 1 0 0,-1 1-1 0 0,0 0 1 0 0,0 0-1 0 0,0 0 1 0 0,0 0-1 0 0,-1 0 1 0 0,0 0-1 0 0,1 0 0 0 0,-2 1-2 0 0,47 121 432 0 0,-46-115-402 0 0,-2-7-10 0 0,-1 0 1 0 0,1 0-1 0 0,0 0 0 0 0,0 0 0 0 0,1 0 0 0 0,-1 0 0 0 0,1 0 0 0 0,0 0 0 0 0,0-1 1 0 0,0 1-1 0 0,1 0 0 0 0,-1-1 0 0 0,1 1 0 0 0,0 0 0 0 0,0-1 0 0 0,0 0 0 0 0,0 1 0 0 0,1-1 1 0 0,-1 0-1 0 0,1 0 0 0 0,0-1 0 0 0,0 1 0 0 0,0-1 0 0 0,0 1 0 0 0,1-1 0 0 0,-1 0 1 0 0,0 0-1 0 0,1 0 0 0 0,0 0 0 0 0,-1-1 0 0 0,1 0 0 0 0,0 1 0 0 0,0-2 0 0 0,0 1 1 0 0,-1 0-1 0 0,1-1 0 0 0,0 1 0 0 0,0-1 0 0 0,0 0 0 0 0,1 0-20 0 0,12-8 25 0 0,1-1 0 0 0,-1 0-1 0 0,-1-1 1 0 0,0 0 0 0 0,0-2 0 0 0,-1 0-1 0 0,0 0 1 0 0,-1-2 0 0 0,-1 0 0 0 0,0 0-1 0 0,-1-1 1 0 0,0-1 0 0 0,-1 0 0 0 0,-1 0-1 0 0,-1-1 1 0 0,0 0 0 0 0,6-18-25 0 0,-11 26 1951 0 0,-18 44-1431 0 0,13-24-512 0 0,1 1 0 0 0,0-1 0 0 0,0 1 0 0 0,1-1-1 0 0,1 0 1 0 0,0 1 0 0 0,0-1 0 0 0,1 0-1 0 0,0 0 1 0 0,1 0 0 0 0,0-1 0 0 0,1 0-1 0 0,4 7-7 0 0,24 28-2660 0 0,9-10-3998 0 0,-39-34 5305 0 0</inkml:trace>
  <inkml:trace contextRef="#ctx0" brushRef="#br0" timeOffset="3204.13">3836 240 1044 0 0,'25'34'949'0'0,"-1"0"-1"0"0,-1 1 1 0 0,-2 2-1 0 0,-2 0 1 0 0,-1 1-1 0 0,-2 0 1 0 0,-1 2-1 0 0,-3 0 1 0 0,8 37-949 0 0,-7 31 3492 0 0,-25-141-2610 0 0,7 2-1105 0 0,2 1 0 0 0,1 0-1 0 0,1-1 1 0 0,2 1 0 0 0,1-1-1 0 0,2 1 1 0 0,1 0-1 0 0,1 0 1 0 0,1 0 0 0 0,2 1-1 0 0,2-3 224 0 0,-9 25-189 0 0,28-68-2139 0 0,0 33-3354 0 0,-25 39 4307 0 0</inkml:trace>
  <inkml:trace contextRef="#ctx0" brushRef="#br0" timeOffset="3511.041">4264 594 1272 0 0,'21'-7'406'0'0,"-1"0"1"0"0,0-1-1 0 0,0-1 0 0 0,-1-1 1 0 0,0-1-1 0 0,0 0 0 0 0,-2-1 0 0 0,1-1 1 0 0,-2-1-1 0 0,0-1 0 0 0,0 0 1 0 0,-1-1-1 0 0,9-13-406 0 0,46-70 1309 0 0,-70 97-1277 0 0,-1 1 0 0 0,1-1-1 0 0,-1 1 1 0 0,1 0 0 0 0,-1-1-1 0 0,1 1 1 0 0,-1 0 0 0 0,0-1-1 0 0,0 1 1 0 0,0 0 0 0 0,0 0-1 0 0,0 0 1 0 0,0 0 0 0 0,0 0-1 0 0,0 0 1 0 0,0 0 0 0 0,0 0-1 0 0,-1 0 1 0 0,1 0 0 0 0,0 1-1 0 0,0-1 1 0 0,-1 0 0 0 0,1 1-1 0 0,-1-1 1 0 0,1 1 0 0 0,-1 0-1 0 0,1-1 1 0 0,0 1 0 0 0,-1 0-1 0 0,1 0 1 0 0,-1 0 0 0 0,1 0-1 0 0,-1 0 1 0 0,1 0 0 0 0,-1 1-1 0 0,1-1 1 0 0,-1 0 0 0 0,1 1 0 0 0,-1-1-1 0 0,1 1 1 0 0,0-1 0 0 0,-1 1-1 0 0,1 0 1 0 0,0-1 0 0 0,0 1-1 0 0,-1 1-31 0 0,-11 1 114 0 0,0 1 0 0 0,0 0-1 0 0,1 2 1 0 0,0-1 0 0 0,0 1-1 0 0,0 1 1 0 0,1 0 0 0 0,0 1-1 0 0,0 0 1 0 0,1 1 0 0 0,0 0-1 0 0,0 0 1 0 0,1 1 0 0 0,1 0 0 0 0,-1 1-1 0 0,2 0 1 0 0,-1 0 0 0 0,2 1-1 0 0,-1 0 1 0 0,2 0 0 0 0,-1 0-1 0 0,2 1 1 0 0,-1 1-114 0 0,6-7-17 0 0,1 0 0 0 0,-1-1 0 0 0,1 1 0 0 0,1 0 1 0 0,-1-1-1 0 0,1 0 0 0 0,0 0 0 0 0,1 0 0 0 0,-1 0 0 0 0,1 0 0 0 0,0-1 0 0 0,1 1 0 0 0,-1-1 0 0 0,1 0 0 0 0,0 0 0 0 0,0-1 1 0 0,1 0-1 0 0,0 0 0 0 0,-1 0 0 0 0,1 0 0 0 0,0-1 0 0 0,1 0 0 0 0,-1 0 0 0 0,0-1 0 0 0,1 0 0 0 0,0 0 0 0 0,-1 0 1 0 0,1-1-1 0 0,0 0 0 0 0,0-1 17 0 0,13 4-680 0 0,0 0 0 0 0,0-2 0 0 0,0-1 0 0 0,1-1 0 0 0,-1 0 0 0 0,0-1 0 0 0,1-2 0 0 0,-1 0 0 0 0,0-1 0 0 0,0-1 0 0 0,-1 0 0 0 0,13-6 680 0 0,-5-2-1408 0 0</inkml:trace>
  <inkml:trace contextRef="#ctx0" brushRef="#br0" timeOffset="3902.404">2911 225 1624 0 0,'1'0'105'0'0,"-1"0"0"0"0,1 0 0 0 0,-1 1 0 0 0,1-1 0 0 0,0 0 0 0 0,-1 0 0 0 0,1 0 0 0 0,-1 0 0 0 0,1 1-1 0 0,-1-1 1 0 0,1 0 0 0 0,-1 0 0 0 0,1 1 0 0 0,-1-1 0 0 0,0 0 0 0 0,1 1 0 0 0,-1-1 0 0 0,1 1 0 0 0,-1-1 0 0 0,0 0 0 0 0,1 1 0 0 0,-1-1 0 0 0,0 1 0 0 0,1-1 0 0 0,-1 1-1 0 0,0-1 1 0 0,0 1 0 0 0,0 0 0 0 0,1-1 0 0 0,-1 1 0 0 0,0-1 0 0 0,0 1 0 0 0,0-1 0 0 0,0 1 0 0 0,0-1 0 0 0,0 1 0 0 0,0 0 0 0 0,0-1 0 0 0,0 1 0 0 0,0-1-1 0 0,-1 1 1 0 0,1-1 0 0 0,0 1 0 0 0,0-1 0 0 0,0 1 0 0 0,-1-1 0 0 0,1 1 0 0 0,0-1 0 0 0,0 1 0 0 0,-1-1 0 0 0,1 1 0 0 0,-1-1 0 0 0,1 0 0 0 0,0 1 0 0 0,-1-1-1 0 0,1 1 1 0 0,-1-1 0 0 0,1 0 0 0 0,-1 0 0 0 0,1 1 0 0 0,-1-1 0 0 0,1 0 0 0 0,-1 0 0 0 0,1 1 0 0 0,-1-1 0 0 0,0 0-105 0 0,48 12 796 0 0,6-6-531 0 0,0-2 1 0 0,-1-3-1 0 0,1-3 1 0 0,0-1-1 0 0,0-3 1 0 0,38-10-266 0 0,-53 11-210 0 0,349-65-7730 0 0,-337 55 6647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9:2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26 1260 0 0,'2'-23'5783'0'0,"-13"57"-5791"0"0,-65 100 399 0 0,6 4 0 0 0,6 3 0 0 0,-19 71-391 0 0,71-179 15 0 0,-15 44-1175 0 0,22-70 598 0 0,3-7-2585 0 0,2 0 1809 0 0</inkml:trace>
  <inkml:trace contextRef="#ctx0" brushRef="#br0" timeOffset="266.498">195 307 1348 0 0,'3'-14'1784'0'0,"-3"13"-1741"0"0,0 1 0 0 0,0-1 1 0 0,0 1-1 0 0,0-1 1 0 0,0 1-1 0 0,0-1 1 0 0,0 1-1 0 0,0-1 1 0 0,0 0-1 0 0,0 1 1 0 0,0-1-1 0 0,0 1 1 0 0,0-1-1 0 0,1 1 1 0 0,-1-1-1 0 0,0 1 1 0 0,0 0-1 0 0,1-1 1 0 0,-1 1-1 0 0,0-1 1 0 0,0 1-1 0 0,1-1 0 0 0,-1 1 1 0 0,0 0-1 0 0,1-1 1 0 0,-1 1-1 0 0,1 0 1 0 0,-1-1-1 0 0,1 1 1 0 0,-1 0-1 0 0,0 0 1 0 0,1-1-1 0 0,-1 1 1 0 0,1 0-1 0 0,-1 0 1 0 0,1 0-1 0 0,-1 0 1 0 0,1-1-1 0 0,-1 1 1 0 0,1 0-1 0 0,-1 0 1 0 0,1 0-1 0 0,-1 0 0 0 0,1 0 1 0 0,-1 0-1 0 0,1 1 1 0 0,0-1-1 0 0,-1 0 1 0 0,1 0-1 0 0,-1 0 1 0 0,0 0-1 0 0,1 1 1 0 0,-1-1-1 0 0,1 0 1 0 0,-1 0-1 0 0,1 1 1 0 0,-1-1-1 0 0,1 0 1 0 0,-1 1-1 0 0,0-1 1 0 0,1 0-1 0 0,-1 1 1 0 0,0-1-1 0 0,1 1 0 0 0,-1-1 1 0 0,0 0-1 0 0,0 1 1 0 0,1 0-44 0 0,81 50 454 0 0,-3 3 0 0 0,-2 4 0 0 0,45 45-454 0 0,-83-55-766 0 0,-38-7-3189 0 0,-23-14 2606 0 0</inkml:trace>
  <inkml:trace contextRef="#ctx0" brushRef="#br0" timeOffset="537.122">252 557 1332 0 0,'16'-13'4693'0'0,"28"3"-4276"0"0,-35 8 11 0 0,171-43 82 0 0,-66 0-4270 0 0,-89 29 2276 0 0</inkml:trace>
  <inkml:trace contextRef="#ctx0" brushRef="#br0" timeOffset="1064.758">290 51 1300 0 0,'-14'5'214'0'0,"1"2"0"0"0,1-1 0 0 0,-1 2 0 0 0,1 0 0 0 0,1 0 0 0 0,0 1 0 0 0,0 0-1 0 0,0 1 1 0 0,1 0 0 0 0,1 1 0 0 0,0 0 0 0 0,0 1 0 0 0,1-1 0 0 0,0 2 0 0 0,1-1 0 0 0,1 1 0 0 0,0 0 0 0 0,1 0 0 0 0,0 1 0 0 0,1 0-1 0 0,0 0 1 0 0,1 3-214 0 0,-2 8 177 0 0,2 0 0 0 0,0 1 0 0 0,2-1 0 0 0,1 0-1 0 0,1 1 1 0 0,1-1 0 0 0,1 0 0 0 0,1 0 0 0 0,1 0-1 0 0,2-1 1 0 0,0 1 0 0 0,4 4-177 0 0,-3-10 66 0 0,1-1 0 0 0,0 0 0 0 0,2-1 0 0 0,0 1 0 0 0,1-2 0 0 0,0 0-1 0 0,1 0 1 0 0,1-1 0 0 0,1-1 0 0 0,0-1 0 0 0,1 0 0 0 0,0 0 0 0 0,1-2 0 0 0,0 0 0 0 0,1-1 0 0 0,0-1-1 0 0,1 0 1 0 0,0-2 0 0 0,0 0 0 0 0,0-1 0 0 0,1-1 0 0 0,0-1 0 0 0,0 0 0 0 0,0-2 0 0 0,1 0 0 0 0,6-2-66 0 0,-10 1 6 0 0,1-1 0 0 0,-1-2 0 0 0,0 1 0 0 0,0-2 0 0 0,0 0 0 0 0,0-1 0 0 0,0-1 0 0 0,-1-1 0 0 0,1 0 0 0 0,-1-1 0 0 0,1-1-6 0 0,7-6-55 0 0,-1 0-1 0 0,-1-2 1 0 0,0 0-1 0 0,-2-2 1 0 0,1 0-1 0 0,-2-1 1 0 0,-1-1-1 0 0,0-1 1 0 0,-2 0-1 0 0,0-2 1 0 0,-1 1-1 0 0,-1-2 1 0 0,-2 0-1 0 0,0-1 1 0 0,-2 0-1 0 0,0 0 1 0 0,-2-1-1 0 0,-1 0 1 0 0,-1-1-1 0 0,-1 1 0 0 0,-1-1 1 0 0,-2 0-1 0 0,-1-9 56 0 0,-3 21 9 0 0,-1-1-1 0 0,-1 1 0 0 0,0 0 0 0 0,-1 1 0 0 0,-1-1 0 0 0,0 1 0 0 0,-1 0 0 0 0,-1 0 0 0 0,0 1 0 0 0,0 0 0 0 0,-2 0 0 0 0,1 1 0 0 0,-2 0 0 0 0,1 1 0 0 0,-2 0 0 0 0,1 1 0 0 0,-2 0 0 0 0,1 1 0 0 0,-1 0 1 0 0,0 1-1 0 0,-1 1 0 0 0,0 0 0 0 0,0 1 0 0 0,-1 0 0 0 0,0 1 0 0 0,-12-2-8 0 0,-10-3 18 0 0,0 1 0 0 0,0 2 1 0 0,-1 2-1 0 0,0 2 0 0 0,0 1 1 0 0,-9 2-19 0 0,8 1 33 0 0,1 2 0 0 0,-1 2 1 0 0,1 2-1 0 0,0 1 1 0 0,0 2-1 0 0,0 2-33 0 0,23-8 11 0 0,0 0 0 0 0,1 1 0 0 0,0 1 0 0 0,0 0 0 0 0,1 1-1 0 0,0 1 1 0 0,0 0 0 0 0,0 1 0 0 0,1 0 0 0 0,1 0 0 0 0,-1 2 0 0 0,1-1 0 0 0,1 1 0 0 0,0 1 0 0 0,1 0 0 0 0,0 0 0 0 0,1 1 0 0 0,0 0 0 0 0,1 1 0 0 0,1-1 0 0 0,0 1 0 0 0,1 1-1 0 0,0-1 1 0 0,1 1 0 0 0,1 0 0 0 0,0-1 0 0 0,0 11-11 0 0,3-16-24 0 0,1 0-1 0 0,0 0 0 0 0,0 0 1 0 0,1 0-1 0 0,0 0 0 0 0,0 0 1 0 0,1-1-1 0 0,0 1 0 0 0,1-1 1 0 0,0 0-1 0 0,0 0 0 0 0,1 0 1 0 0,0-1-1 0 0,3 4 25 0 0,-4-5-37 0 0,6 8-300 0 0,1-1-1 0 0,1 0 1 0 0,0 0 0 0 0,1-1-1 0 0,0-1 1 0 0,1 0 0 0 0,0-1-1 0 0,0 0 1 0 0,1-1 0 0 0,1-1-1 0 0,0 0 1 0 0,0-1-1 0 0,0-1 1 0 0,1-1 0 0 0,-1 0-1 0 0,1-1 1 0 0,3-1 337 0 0,31 6-1373 0 0</inkml:trace>
  <inkml:trace contextRef="#ctx0" brushRef="#br0" timeOffset="1560.459">903 249 948 0 0,'-36'32'485'0'0,"1"1"0"0"0,2 2 0 0 0,2 1 0 0 0,1 2 0 0 0,2 1 0 0 0,1 1 0 0 0,2 1 0 0 0,2 1 0 0 0,2 3-485 0 0,-41 65-543 0 0,46-90-1251 0 0,11-14 562 0 0</inkml:trace>
  <inkml:trace contextRef="#ctx0" brushRef="#br0" timeOffset="1823.33">521 319 984 0 0,'5'-29'6136'0'0,"26"33"-4921"0"0,-7 5-1154 0 0,0 1 1 0 0,0 1-1 0 0,-1 0 1 0 0,-1 2-1 0 0,0 1 0 0 0,0 1 1 0 0,-2 1-1 0 0,0 0-61 0 0,76 102-3570 0 0,-81-77 886 0 0,-15-38 1380 0 0</inkml:trace>
  <inkml:trace contextRef="#ctx0" brushRef="#br0" timeOffset="2101">341 372 840 0 0,'-5'-1'1060'0'0,"1"-1"-212"0"0,1 0-132 0 0,-1 2-68 0 0,4-1-148 0 0,4 1 12 0 0,1 0-95 0 0,2 1-33 0 0,20 3-76 0 0,-13-4 16 0 0,38 11-40 0 0,-12-2-248 0 0,0-1 0 0 0,2 0-464 0 0,-3 2-268 0 0,4 4 67 0 0,0-1-835 0 0,-2-3-8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9:2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530 123 1248 0 0,'0'0'396'0'0,"0"0"-12"0"0,15-3 538 0 0,12-35 865 0 0,-27 36-1751 0 0,0 1 0 0 0,1-1-1 0 0,-1 0 1 0 0,0 1 0 0 0,0-1-1 0 0,0 0 1 0 0,0 1 0 0 0,0-1 0 0 0,-1 0-1 0 0,1 1 1 0 0,0-1 0 0 0,-1 0-1 0 0,1 1 1 0 0,-1-1 0 0 0,0 1 0 0 0,1-1-1 0 0,-1 1 1 0 0,0-1 0 0 0,0 1-1 0 0,0-1 1 0 0,0 1 0 0 0,0 0 0 0 0,0 0-1 0 0,-1-1 1 0 0,1 1 0 0 0,0 0-1 0 0,-1 0 1 0 0,1 0 0 0 0,0 0 0 0 0,-1 1-1 0 0,1-1 1 0 0,-1 0 0 0 0,0 0-1 0 0,1 1 1 0 0,-1-1 0 0 0,0 1-36 0 0,-1-1 52 0 0,-13-6-24 0 0,-1 1 1 0 0,0 1 0 0 0,-1 1-1 0 0,1 0 1 0 0,-1 1-1 0 0,1 1 1 0 0,-1 1 0 0 0,0 1-1 0 0,0 0 1 0 0,0 1 0 0 0,0 1-1 0 0,1 0 1 0 0,-1 2 0 0 0,1 0-1 0 0,0 1 1 0 0,0 0 0 0 0,0 2-1 0 0,1 0 1 0 0,0 1 0 0 0,0 0-1 0 0,1 1 1 0 0,0 1-1 0 0,0 1 1 0 0,1 0 0 0 0,1 1-1 0 0,0 0 1 0 0,0 1 0 0 0,2 0-1 0 0,-1 1 1 0 0,2 0 0 0 0,0 1-1 0 0,0 0 1 0 0,-2 8-29 0 0,9-15-5 0 0,0-1 1 0 0,1 1-1 0 0,0 0 1 0 0,1 0-1 0 0,0 0 1 0 0,0 0-1 0 0,0 0 1 0 0,1 0-1 0 0,0 0 0 0 0,1 0 1 0 0,0 0-1 0 0,0 0 1 0 0,0 0-1 0 0,1-1 1 0 0,1 1-1 0 0,-1 0 1 0 0,1-1-1 0 0,0 0 0 0 0,1 1 1 0 0,0-1-1 0 0,0 0 1 0 0,0-1-1 0 0,1 1 1 0 0,0-1-1 0 0,1 0 1 0 0,-1 0-1 0 0,1-1 0 0 0,0 1 1 0 0,0-1-1 0 0,1-1 1 0 0,-1 1-1 0 0,1-1 1 0 0,0 0-1 0 0,1-1 1 0 0,-1 1-1 0 0,0-2 1 0 0,1 1-1 0 0,0-1 0 0 0,-1 0 1 0 0,1 0-1 0 0,6 0 5 0 0,4 3-275 0 0,1-1-1 0 0,0-1 0 0 0,0 0 0 0 0,0-1 0 0 0,0-1 1 0 0,0-1-1 0 0,0-1 0 0 0,0-1 0 0 0,0 0 0 0 0,0-1 1 0 0,0-1-1 0 0,-1-1 0 0 0,1-1 0 0 0,8-4 276 0 0,1-6-1236 0 0</inkml:trace>
  <inkml:trace contextRef="#ctx0" brushRef="#br0" timeOffset="420.878">536 143 1360 0 0,'-2'-17'2723'0'0,"1"7"-1025"0"0,6 24-1234 0 0,33 113 126 0 0,-13-49 22 0 0,-3 1 0 0 0,-4 1-1 0 0,7 75-611 0 0,-22-140 86 0 0,-1 0-1 0 0,0 1 1 0 0,-2-1-1 0 0,0 1 1 0 0,0-1-1 0 0,-1 0 1 0 0,-1 1-1 0 0,-1-1 0 0 0,0 0 1 0 0,-1 0-1 0 0,-1 0 1 0 0,0-1-1 0 0,-1 0 1 0 0,0 0-1 0 0,-1 0 1 0 0,-1-1-1 0 0,0 0 1 0 0,-1 0-1 0 0,0-1 1 0 0,-1 0-1 0 0,-1 0 1 0 0,1-2-1 0 0,-2 1 1 0 0,1-1-1 0 0,-2-1 1 0 0,1 0-1 0 0,-1-1 1 0 0,-4 2-86 0 0,10-7-94 0 0,-1-1 0 0 0,1 0 1 0 0,-1-1-1 0 0,0 1 0 0 0,1-1 1 0 0,-1-1-1 0 0,0 1 0 0 0,0-1 1 0 0,0-1-1 0 0,1 0 0 0 0,-1 0 1 0 0,0 0-1 0 0,0-1 0 0 0,1 0 0 0 0,-1 0 1 0 0,1-1-1 0 0,0 0 0 0 0,0-1 1 0 0,0 1-1 0 0,0-1 0 0 0,0-1 1 0 0,1 1-1 0 0,0-1 0 0 0,0 0 1 0 0,0-1 93 0 0,-6-5-533 0 0,2 0 0 0 0,0-1 0 0 0,0-1 0 0 0,1 0 0 0 0,0 0 0 0 0,1 0 0 0 0,1-1 0 0 0,0-1 1 0 0,1 1-1 0 0,1-1 0 0 0,0 0 0 0 0,1-1 533 0 0,-4-23-1379 0 0</inkml:trace>
  <inkml:trace contextRef="#ctx0" brushRef="#br0" timeOffset="1044.513">845 501 956 0 0,'50'54'2253'0'0,"-33"-27"-1690"0"0,-2 1 0 0 0,0 1 0 0 0,-2 0 0 0 0,-1 0 0 0 0,-1 1 0 0 0,-1 1 1 0 0,-2 0-1 0 0,-2 0 0 0 0,2 18-563 0 0,4-194 2434 0 0,-8 128-2432 0 0,2 2 1 0 0,-1-1-1 0 0,2 1 1 0 0,0 0-1 0 0,1 0 0 0 0,0 1 1 0 0,1 0-1 0 0,0 0 1 0 0,2 1-1 0 0,-1 0 1 0 0,2 1-1 0 0,-1 0 0 0 0,2 1 1 0 0,0 1-1 0 0,0 0 1 0 0,0 0-1 0 0,1 1 0 0 0,1 1 1 0 0,0 0-1 0 0,0 1 1 0 0,0 1-3 0 0,-9 5-17 0 0,-1 1 0 0 0,1 0 0 0 0,0 0 1 0 0,-1 0-1 0 0,1 0 0 0 0,0 1 0 0 0,-1 0 1 0 0,1 0-1 0 0,-1 1 0 0 0,0 0 1 0 0,1 0-1 0 0,-1 0 0 0 0,0 0 0 0 0,0 1 1 0 0,0 0-1 0 0,0 0 0 0 0,-1 0 0 0 0,1 0 1 0 0,-1 1-1 0 0,0 0 0 0 0,0 0 0 0 0,0 0 1 0 0,0 0-1 0 0,-1 1 0 0 0,0-1 0 0 0,0 1 1 0 0,0 0-1 0 0,1 3 17 0 0,60 151-177 0 0,-39 22-160 0 0,-30-107-6728 0 0,5-74 5707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9:30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341 791 876 0 0,'25'-10'633'0'0,"-1"-1"1"0"0,0 0-1 0 0,-1-2 1 0 0,0-1-1 0 0,-1-1 0 0 0,-1-1 1 0 0,14-12-634 0 0,-35 27 17 0 0,1 0 0 0 0,0 1 0 0 0,0-1 1 0 0,0 0-1 0 0,-1 0 0 0 0,1 0 0 0 0,-1 0 0 0 0,1 0 1 0 0,0 0-1 0 0,-1 0 0 0 0,0 0 0 0 0,1 0 0 0 0,-1 0 0 0 0,1 0 1 0 0,-1 0-1 0 0,0 0 0 0 0,0 0 0 0 0,0 0 0 0 0,0-1 1 0 0,0 1-1 0 0,0 0 0 0 0,0 0 0 0 0,0 0 0 0 0,0 0 1 0 0,0 0-1 0 0,-1 0 0 0 0,1 0 0 0 0,0 0 0 0 0,-1-1 0 0 0,1 1 1 0 0,-1 0-1 0 0,1 0 0 0 0,-1 1 0 0 0,0-1 0 0 0,1 0 1 0 0,-1 0-1 0 0,0 0 0 0 0,0 0 0 0 0,1 0 0 0 0,-1 1 1 0 0,0-1-1 0 0,0 0 0 0 0,0 1 0 0 0,0-1 0 0 0,0 1 0 0 0,0-1 1 0 0,0 1-1 0 0,0-1 0 0 0,0 1 0 0 0,0 0 0 0 0,0-1 1 0 0,0 1-1 0 0,-1 0 0 0 0,1 0 0 0 0,0 0-17 0 0,-65-17 37 0 0,43 17 22 0 0,1 0 1 0 0,-1 1 0 0 0,1 2-1 0 0,0 0 1 0 0,-1 2-1 0 0,1 0 1 0 0,1 1-1 0 0,-1 1 1 0 0,1 1-1 0 0,1 1 1 0 0,-1 1-1 0 0,1 1 1 0 0,1 1-1 0 0,0 0 1 0 0,1 2 0 0 0,0 0-1 0 0,1 1 1 0 0,1 0-1 0 0,0 1 1 0 0,-2 6-60 0 0,14-19 14 0 0,1 0 0 0 0,0 1 0 0 0,1 0 0 0 0,-1-1 0 0 0,1 1 0 0 0,-1 0 0 0 0,1 0 0 0 0,0 0 0 0 0,1 0 0 0 0,-1 1 0 0 0,1-1 0 0 0,0 0 0 0 0,0 1 0 0 0,0-1 0 0 0,0 1-1 0 0,1-1 1 0 0,0 1 0 0 0,0-1 0 0 0,0 1 0 0 0,0 0 0 0 0,1-1 0 0 0,0 0 0 0 0,0 1 0 0 0,0-1 0 0 0,0 1 0 0 0,1-1 0 0 0,0 0 0 0 0,-1 0 0 0 0,2 0 0 0 0,-1 0 0 0 0,0 0 0 0 0,1 0 0 0 0,0-1 0 0 0,0 1 0 0 0,0-1 0 0 0,0 0 0 0 0,0 0 0 0 0,1 0 0 0 0,-1 0 0 0 0,1 0 0 0 0,0-1 0 0 0,0 0 0 0 0,0 0 0 0 0,0 0 0 0 0,0 0 0 0 0,0 0 0 0 0,1-1 0 0 0,-1 0 0 0 0,1 0 0 0 0,0 0-14 0 0,13 2 16 0 0,1 0-1 0 0,0-2 0 0 0,0 0 1 0 0,0-1-1 0 0,-1-1 1 0 0,1-1-1 0 0,0 0 1 0 0,0-2-1 0 0,-1 0 1 0 0,0-1-1 0 0,0 0 0 0 0,17-9-15 0 0,-27 11 50 0 0,1-1 1 0 0,-1 1-1 0 0,0-2 0 0 0,0 1 0 0 0,-1-1 0 0 0,1-1 0 0 0,-1 1 0 0 0,0-1 0 0 0,0 0 0 0 0,-1-1 0 0 0,0 1 0 0 0,0-1 0 0 0,-1-1 0 0 0,0 1 0 0 0,0-1 0 0 0,0 0 1 0 0,-1 0-1 0 0,0 0 0 0 0,-1 0 0 0 0,0-1 0 0 0,0 0 0 0 0,1-6-50 0 0,40 141 608 0 0,-17-26-292 0 0,-4 2 1 0 0,-5 0-1 0 0,-4 1 0 0 0,0 103-316 0 0,-15-193 106 0 0,0 0-1 0 0,-1 0 0 0 0,0 0 0 0 0,-1-1 0 0 0,0 1 0 0 0,-1 0 0 0 0,-1-1 1 0 0,0 0-1 0 0,0 0 0 0 0,-2 0 0 0 0,-5 8-105 0 0,9-15 17 0 0,0-1 1 0 0,0 1-1 0 0,0-1 0 0 0,-1 0 1 0 0,0 0-1 0 0,0 0 1 0 0,0 0-1 0 0,0-1 0 0 0,-1 1 1 0 0,0-1-1 0 0,1 0 0 0 0,-1-1 1 0 0,0 1-1 0 0,0-1 0 0 0,0 0 1 0 0,-1 0-1 0 0,1 0 1 0 0,0-1-1 0 0,-1 0 0 0 0,1 0 1 0 0,-1 0-1 0 0,0-1 0 0 0,1 0 1 0 0,-1 0-1 0 0,1 0 0 0 0,-1-1 1 0 0,1 0-1 0 0,-1 0 1 0 0,1 0-1 0 0,-4-2-17 0 0,-4-2-151 0 0,0-1 1 0 0,0 0 0 0 0,0-1-1 0 0,1-1 1 0 0,0 0-1 0 0,1-1 1 0 0,-1 0-1 0 0,2 0 1 0 0,-1-1-1 0 0,1-1 1 0 0,1 0 0 0 0,0 0-1 0 0,1-1 1 0 0,0 0-1 0 0,0 0 1 0 0,1-1-1 0 0,1 0 1 0 0,-1-3 150 0 0,-34-165-5033 0 0,59 98 2282 0 0,-5 37 1291 0 0</inkml:trace>
  <inkml:trace contextRef="#ctx0" brushRef="#br0" timeOffset="469.264">615 969 1304 0 0,'204'-79'4150'0'0,"-111"50"-3483"0"0,75-53 313 0 0,-167 79-968 0 0,0 1-1 0 0,-1-1 0 0 0,1 0 0 0 0,-1 0 1 0 0,0 0-1 0 0,0 0 0 0 0,0 1 0 0 0,0-1 1 0 0,0 0-1 0 0,-1 0 0 0 0,1 0 0 0 0,-1 1 1 0 0,0-1-1 0 0,0 0 0 0 0,0 1 0 0 0,0-1 1 0 0,0 1-1 0 0,0-1 0 0 0,-1 1 0 0 0,0-1 1 0 0,1 1-1 0 0,-1 0 0 0 0,0 0 1 0 0,0 0-1 0 0,0 0 0 0 0,0 0 0 0 0,0 0 1 0 0,-1 0-1 0 0,1 1 0 0 0,0-1 0 0 0,-1 1 1 0 0,1 0-1 0 0,-1 0 0 0 0,0 0 0 0 0,1 0 1 0 0,-1 0-1 0 0,0 0 0 0 0,0 1 0 0 0,1-1 1 0 0,-1 1-1 0 0,0 0 0 0 0,0 0 0 0 0,0 0 1 0 0,-2 0-12 0 0,-16-3 79 0 0,-1 0 1 0 0,1 2-1 0 0,-1 0 1 0 0,1 1-1 0 0,-1 1 1 0 0,1 1-1 0 0,-1 1 1 0 0,1 1-1 0 0,0 1 1 0 0,1 1-1 0 0,-1 0 1 0 0,1 2-1 0 0,-16 8-79 0 0,31-14 16 0 0,-1-1 0 0 0,1 2 0 0 0,0-1 0 0 0,0 0-1 0 0,0 1 1 0 0,0 0 0 0 0,0 0 0 0 0,0 1 0 0 0,1-1 0 0 0,0 1 0 0 0,0 0-1 0 0,0 0 1 0 0,0 1 0 0 0,0-1 0 0 0,1 1 0 0 0,0 0 0 0 0,0 0 0 0 0,0 0-1 0 0,0 0 1 0 0,1 0 0 0 0,0 0 0 0 0,0 1 0 0 0,1-1 0 0 0,-1 1 0 0 0,1 0-1 0 0,0-1 1 0 0,1 1 0 0 0,0 0 0 0 0,-1-1 0 0 0,2 1 0 0 0,-1 0 0 0 0,1 0-1 0 0,0 1-14 0 0,4 4 12 0 0,1 0 0 0 0,0-1 0 0 0,1 0 0 0 0,0 0 0 0 0,0 0 0 0 0,1-1 1 0 0,1 0-1 0 0,-1 0 0 0 0,2-1 0 0 0,-1 0 0 0 0,1-1 0 0 0,0 0 0 0 0,0-1 1 0 0,1 0-1 0 0,0 0 0 0 0,0-1 0 0 0,0-1 0 0 0,1 1 0 0 0,3-1-13 0 0,20 6-561 0 0,-1-2-1 0 0,1-1 1 0 0,1-2-1 0 0,-1-1 0 0 0,1-2 1 0 0,8-2 561 0 0,-37 0-184 0 0,-1 0 1 0 0,1 0-1 0 0,0-1 1 0 0,0 0-1 0 0,0 0 1 0 0,-1 0-1 0 0,1-1 1 0 0,-1 0-1 0 0,1-1 1 0 0,-1 1-1 0 0,0-1 1 0 0,0 0-1 0 0,0-1 0 0 0,0 1 1 0 0,3-4 183 0 0,8-10-1285 0 0</inkml:trace>
  <inkml:trace contextRef="#ctx0" brushRef="#br0" timeOffset="936.876">1225 579 1060 0 0,'30'24'2132'0'0,"-16"-1"-1857"0"0,0 0 1 0 0,-1 1-1 0 0,-1 1 1 0 0,-2 0-1 0 0,0 0 1 0 0,-2 1-1 0 0,0 0 1 0 0,-2 1-1 0 0,-1 0 1 0 0,1 26-276 0 0,-7-14 2541 0 0,-1-48-147 0 0,3-12-2419 0 0,2 0 0 0 0,0 1 0 0 0,1-1 0 0 0,1 1 0 0 0,1 0 0 0 0,1 1 0 0 0,0-1 1 0 0,2 1-1 0 0,0 1 0 0 0,1-1 0 0 0,1 2 0 0 0,0-1 0 0 0,2 2 0 0 0,0-1 0 0 0,0 2 0 0 0,2 0 1 0 0,0 0-1 0 0,15-10 25 0 0,-28 24-20 0 0,-1 0 1 0 0,1 0-1 0 0,0 1 1 0 0,0-1-1 0 0,0 0 1 0 0,1 1-1 0 0,-1-1 1 0 0,0 1 0 0 0,0 0-1 0 0,0-1 1 0 0,0 1-1 0 0,0 0 1 0 0,0 0-1 0 0,1 1 1 0 0,-1-1-1 0 0,0 0 1 0 0,0 1-1 0 0,0-1 1 0 0,0 1 0 0 0,0 0-1 0 0,0 0 1 0 0,0 0-1 0 0,0 0 1 0 0,0 0-1 0 0,-1 0 1 0 0,1 0-1 0 0,0 0 1 0 0,-1 1 0 0 0,1-1-1 0 0,-1 1 1 0 0,1-1-1 0 0,-1 1 1 0 0,1 0-1 0 0,-1 0 1 0 0,0-1-1 0 0,0 1 1 0 0,0 0-1 0 0,0 0 1 0 0,0 0 0 0 0,-1 0-1 0 0,1 1 20 0 0,38 89-144 0 0,-37-87 117 0 0,41 228-1420 0 0,-41-215-2999 0 0,-2-18 2970 0 0</inkml:trace>
  <inkml:trace contextRef="#ctx0" brushRef="#br0" timeOffset="1357.37">1874 863 1472 0 0,'30'-11'422'0'0,"0"-1"0"0"0,0-1 0 0 0,-1-1-1 0 0,-1-2 1 0 0,0-1 0 0 0,-1-1 0 0 0,-1-1 0 0 0,-1-2 0 0 0,-1 0 0 0 0,11-14-422 0 0,-33 34 21 0 0,0-1 0 0 0,0 1 0 0 0,0-1 1 0 0,-1 0-1 0 0,1 0 0 0 0,0 0 1 0 0,-1 0-1 0 0,0 0 0 0 0,1 0 0 0 0,-1 0 1 0 0,0-1-1 0 0,0 1 0 0 0,0 0 1 0 0,0-1-1 0 0,0 1 0 0 0,-1 0 0 0 0,1-1 1 0 0,-1 1-1 0 0,0-1 0 0 0,0 1 1 0 0,0-1-1 0 0,0 1 0 0 0,0-1 0 0 0,0 1 1 0 0,0-1-1 0 0,-1 1 0 0 0,1-1 1 0 0,-1 1-1 0 0,0 0 0 0 0,0-1 0 0 0,0 1 1 0 0,0 0-1 0 0,0 0 0 0 0,-1-1 1 0 0,1 1-1 0 0,0 0 0 0 0,-1 0 0 0 0,0 0 1 0 0,1 1-1 0 0,-1-1 0 0 0,0 0 1 0 0,0 1-1 0 0,0-1 0 0 0,0 1 0 0 0,0 0 1 0 0,-1-1-22 0 0,-113-30 459 0 0,107 31-421 0 0,-1 1 1 0 0,1 0-1 0 0,0 1 0 0 0,0 0 1 0 0,0 0-1 0 0,0 1 1 0 0,0 0-1 0 0,0 0 1 0 0,1 1-1 0 0,-1 1 0 0 0,1-1 1 0 0,0 1-1 0 0,0 1 1 0 0,0-1-1 0 0,0 1 1 0 0,1 1-1 0 0,-1-1 0 0 0,2 1 1 0 0,-1 1-1 0 0,1-1 1 0 0,-1 1-1 0 0,2 0 1 0 0,-1 0-1 0 0,1 1 0 0 0,0 0 1 0 0,1 0-1 0 0,0 0 1 0 0,0 0-1 0 0,1 1 1 0 0,0-1-1 0 0,-1 6-38 0 0,9-2 13 0 0,1-1 0 0 0,0 0 0 0 0,1 0 0 0 0,0 0 0 0 0,0-1 0 0 0,1 0 0 0 0,1 0 0 0 0,0-1 0 0 0,0 0 0 0 0,0-1 0 0 0,1 0 0 0 0,1 0-1 0 0,-1-1 1 0 0,1 0 0 0 0,1-1 0 0 0,-1-1 0 0 0,1 1 0 0 0,0-2 0 0 0,0 0 0 0 0,0 0 0 0 0,12 1-13 0 0,129 13-3882 0 0,-140-18 2826 0 0,6-3-276 0 0,9-13 58 0 0</inkml:trace>
  <inkml:trace contextRef="#ctx0" brushRef="#br0" timeOffset="1695.913">2295 581 968 0 0,'102'67'1631'0'0,"-90"-55"-1436"0"0,2 2 59 0 0,-1 0 0 0 0,0 1 0 0 0,-2 0-1 0 0,0 1 1 0 0,0 0 0 0 0,-2 1 0 0 0,0 0 0 0 0,0 1 0 0 0,-2 0 0 0 0,0 0 0 0 0,-2 0 0 0 0,0 1 0 0 0,2 14-254 0 0,-6-30 152 0 0,-1-1-1 0 0,1 0 0 0 0,-1 1 1 0 0,0-1-1 0 0,0 1 0 0 0,0-1 1 0 0,0 0-1 0 0,0 1 0 0 0,0-1 1 0 0,-1 1-1 0 0,1-1 0 0 0,-1 0 0 0 0,1 1 1 0 0,-1-1-1 0 0,0 0 0 0 0,0 0 1 0 0,0 0-1 0 0,0 0 0 0 0,-1 0 1 0 0,1 0-1 0 0,0 0 0 0 0,-1 0 1 0 0,1 0-1 0 0,-1 0 0 0 0,0-1 1 0 0,0 1-1 0 0,0-1 0 0 0,0 1 1 0 0,0-1-1 0 0,0 0 0 0 0,0 0 1 0 0,0 0-1 0 0,0 0 0 0 0,0 0 1 0 0,-1 0-152 0 0,1-3 43 0 0,-1 0 1 0 0,1 0-1 0 0,0 0 1 0 0,-1-1-1 0 0,1 1 0 0 0,1-1 1 0 0,-1 0-1 0 0,0 1 1 0 0,1-1-1 0 0,-1 0 1 0 0,1 0-1 0 0,0 0 1 0 0,0 0-1 0 0,0 0 1 0 0,0 0-1 0 0,0 0 1 0 0,1 0-1 0 0,-1 0 0 0 0,1-1 1 0 0,0 1-1 0 0,0 0 1 0 0,1-2-44 0 0,2-11-108 0 0,1 0 1 0 0,1 1-1 0 0,1-1 1 0 0,0 1 0 0 0,1 0-1 0 0,1 1 1 0 0,0 0-1 0 0,1 0 1 0 0,0 0-1 0 0,1 1 1 0 0,1 1 0 0 0,0 0-1 0 0,0 0 1 0 0,4-1 107 0 0,45-44-1315 0 0,25-30-4694 0 0,-78 79 4517 0 0</inkml:trace>
  <inkml:trace contextRef="#ctx0" brushRef="#br0" timeOffset="2631.299">3234 571 1008 0 0,'-16'2'243'0'0,"0"0"0"0"0,0 1 0 0 0,0 0 0 0 0,1 2 1 0 0,-1 0-1 0 0,1 1 0 0 0,0 0 0 0 0,1 1 0 0 0,-1 0 0 0 0,1 2 0 0 0,1 0 0 0 0,0 0 0 0 0,0 1 0 0 0,1 0 0 0 0,0 1 1 0 0,1 1-1 0 0,0 0 0 0 0,1 1 0 0 0,0 0 0 0 0,-4 8-243 0 0,-12 58 1132 0 0,26-78-992 0 0,0-1-10 0 0,17 20 118 0 0,-12-19-216 0 0,0 0 0 0 0,0 0-1 0 0,0-1 1 0 0,0 0 0 0 0,0 1 0 0 0,0-2-1 0 0,0 1 1 0 0,0-1 0 0 0,-1 1 0 0 0,1-1-1 0 0,0 0 1 0 0,0-1 0 0 0,0 1 0 0 0,-1-1-1 0 0,1 0 1 0 0,-1-1 0 0 0,1 1 0 0 0,-1-1-1 0 0,0 1 1 0 0,0-1 0 0 0,0 0 0 0 0,1-2-32 0 0,2-1 43 0 0,0 0 0 0 0,-1 0-1 0 0,0-1 1 0 0,0 0 0 0 0,-1 0 0 0 0,0-1 0 0 0,0 1 0 0 0,-1-1 0 0 0,0 0 0 0 0,0 0-1 0 0,-1 0 1 0 0,0-1 0 0 0,1-3-43 0 0,-3 11-7 0 0,0 0 0 0 0,1 1 0 0 0,-1-1 0 0 0,0 0 0 0 0,1 1 0 0 0,-1-1 0 0 0,0 1 0 0 0,1-1 0 0 0,-1 1 0 0 0,1-1 0 0 0,-1 1 0 0 0,1 0 0 0 0,-1 0 0 0 0,1 0 0 0 0,-1 0 0 0 0,1 0 0 0 0,-1 0 0 0 0,1 0 0 0 0,-1 0 0 0 0,1 1 0 0 0,-1-1 0 0 0,1 1 0 0 0,-1-1 0 0 0,0 1 0 0 0,1-1 0 0 0,-1 1 0 0 0,0 0 0 0 0,1 0 0 0 0,-1 0 0 0 0,0-1 0 0 0,0 1 0 0 0,0 0 0 0 0,0 0 0 0 0,0 1 0 0 0,0-1 0 0 0,0 0 0 0 0,0 0 0 0 0,0 0 0 0 0,0 1 0 0 0,-1-1 0 0 0,1 0 0 0 0,-1 1 0 0 0,1-1 0 0 0,-1 1 0 0 0,1-1 0 0 0,-1 1 0 0 0,0-1 0 0 0,1 1 0 0 0,-1-1 0 0 0,0 1 0 0 0,0-1 0 0 0,0 1 0 0 0,-1 0 7 0 0,10 10-71 0 0,-5-6 68 0 0,-1 0 0 0 0,1-1-1 0 0,1 0 1 0 0,-1 0 0 0 0,1 0-1 0 0,0 0 1 0 0,0-1 0 0 0,0 1 0 0 0,1-1-1 0 0,-1-1 1 0 0,1 1 0 0 0,0-1-1 0 0,0 0 1 0 0,0 0 0 0 0,1-1 0 0 0,-1 0-1 0 0,1 0 1 0 0,-1 0 0 0 0,1-1-1 0 0,0 0 1 0 0,0 0 0 0 0,-1-1 0 0 0,1 0-1 0 0,0 0 1 0 0,0 0 0 0 0,6-2 3 0 0,-3-2-27 0 0,0-1 0 0 0,0 0 0 0 0,0 0 0 0 0,-1-1 0 0 0,0 0 0 0 0,0-1 0 0 0,0 0 0 0 0,-1 0 1 0 0,0-1-1 0 0,0 0 0 0 0,-1 0 0 0 0,0-1 0 0 0,0 0 0 0 0,-1 0 0 0 0,-1-1 0 0 0,1 0 0 0 0,-2 0 0 0 0,1 0 0 0 0,-1 0 0 0 0,-1-1 1 0 0,0 1-1 0 0,0-1 0 0 0,-1 0 0 0 0,0 0 0 0 0,-1 0 0 0 0,-1 0 0 0 0,1 0 0 0 0,-2 0 0 0 0,0 0 0 0 0,0-4 27 0 0,-14-173-224 0 0,10 163 325 0 0,-4-30 686 0 0,-2 1-1 0 0,-3 0 0 0 0,-2 1 1 0 0,-2 0-1 0 0,-11-17-786 0 0,29 70 24 0 0,0 0 0 0 0,0 1 0 0 0,0-1 0 0 0,0 1 0 0 0,0-1 0 0 0,-1 0 0 0 0,1 1 0 0 0,0-1 0 0 0,0 1 0 0 0,0-1 0 0 0,0 0 0 0 0,-1 1 0 0 0,1-1 0 0 0,0 0 0 0 0,0 1 0 0 0,-1-1 0 0 0,1 0 0 0 0,0 1 1 0 0,-1-1-1 0 0,1 0 0 0 0,0 0 0 0 0,-1 1 0 0 0,1-1 0 0 0,0 0 0 0 0,-1 0 0 0 0,1 0 0 0 0,-1 0 0 0 0,1 1 0 0 0,0-1 0 0 0,-1 0 0 0 0,1 0 0 0 0,-1 0 0 0 0,1 0 0 0 0,0 0 0 0 0,-1 0 0 0 0,1 0 0 0 0,-1 0 0 0 0,1 0 0 0 0,-1 0 0 0 0,1 0 0 0 0,0 0 0 0 0,-1-1 0 0 0,1 1 0 0 0,-1 0 0 0 0,1 0 0 0 0,0 0 0 0 0,-1 0 0 0 0,1-1 0 0 0,0 1 0 0 0,-1 0-24 0 0,-1 47 58 0 0,2-45-6 0 0,54 284-36 0 0,-5-67-2702 0 0,-45-190 1667 0 0,-2 1-1 0 0,-2-1 1 0 0,0 0 0 0 0,-2 0 0 0 0,-1 0-1 0 0,-2 0 1 0 0,-5 18 1019 0 0,-8 1-1376 0 0</inkml:trace>
  <inkml:trace contextRef="#ctx0" brushRef="#br0" timeOffset="4276.104">3874 791 1268 0 0,'0'0'404'0'0,"25"43"0"0"0,-25-23-52 0 0,0-8 48 0 0,0 6 24 0 0,-16 26-8 0 0,7-19-132 0 0,0 1-12 0 0,-4-2-28 0 0,1 1-24 0 0,0-7-256 0 0,3 0-120 0 0,-7-4-236 0 0,5-6-248 0 0,2-1-652 0 0,2-6-20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0:01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79 221 904 0 0,'-5'2'141'0'0,"0"1"1"0"0,0-1-1 0 0,0 1 1 0 0,0 1-1 0 0,1-1 0 0 0,-1 1 1 0 0,1 0-1 0 0,0 0 1 0 0,0 0-1 0 0,0 0 0 0 0,1 1 1 0 0,0 0-1 0 0,-1-1 1 0 0,2 1-1 0 0,-1 0 0 0 0,0 1 1 0 0,1-1-1 0 0,0 0 1 0 0,0 1-1 0 0,1-1 0 0 0,0 1 1 0 0,0 0-1 0 0,0-1 1 0 0,0 1-1 0 0,1 0 0 0 0,0-1 1 0 0,0 1-1 0 0,1 0 1 0 0,0 0-1 0 0,-1-1 0 0 0,2 1 1 0 0,-1-1-1 0 0,1 1 1 0 0,0-1-1 0 0,0 1 0 0 0,0-1 1 0 0,1 0-1 0 0,0 0 1 0 0,1 1-142 0 0,-1 0 22 0 0,0 0 1 0 0,1 0 0 0 0,0 0-1 0 0,0 0 1 0 0,1-1 0 0 0,0 0-1 0 0,0 0 1 0 0,0 0 0 0 0,0 0 0 0 0,1-1-1 0 0,0 0 1 0 0,0 0 0 0 0,0-1-1 0 0,0 1 1 0 0,0-1 0 0 0,1-1-1 0 0,0 1 1 0 0,-1-1 0 0 0,1 0 0 0 0,0-1-1 0 0,0 1-22 0 0,-3-3-189 0 0,-1 1 0 0 0,1-1 0 0 0,-1 0 0 0 0,0 0-1 0 0,1 0 1 0 0,-1-1 0 0 0,0 1 0 0 0,0-1 0 0 0,0 0-1 0 0,0 0 1 0 0,0 0 0 0 0,0 0 0 0 0,-1 0 0 0 0,1 0 0 0 0,-1-1-1 0 0,1 0 1 0 0,-1 1 0 0 0,0-1 0 0 0,0 0 0 0 0,0 0-1 0 0,0 0 1 0 0,-1 0 0 0 0,1 0 0 0 0,0-2 189 0 0,0-17-1279 0 0</inkml:trace>
  <inkml:trace contextRef="#ctx0" brushRef="#br0" timeOffset="250.089">10 32 936 0 0,'-2'-3'1160'0'0,"0"-1"-200"0"0,2 1-168 0 0,-2-2-108 0 0,2 3-136 0 0,0-1-119 0 0,0 1-97 0 0,-1-1 0 0 0,2 1-56 0 0,-1 1-152 0 0,4-1-140 0 0,1 2-4 0 0,1-2-300 0 0,1 6-276 0 0,-2-1-305 0 0,16 7 49 0 0,1-5-504 0 0,-6 7-8 0 0</inkml:trace>
  <inkml:trace contextRef="#ctx0" brushRef="#br0" timeOffset="843.937">232 297 1016 0 0,'27'192'4555'0'0,"-27"-192"-4485"0"0,0 1 1 0 0,-1 0 0 0 0,1 0-1 0 0,0 0 1 0 0,0-1 0 0 0,0 1-1 0 0,0 0 1 0 0,0 0 0 0 0,0 0-1 0 0,0-1 1 0 0,0 1 0 0 0,1 0-1 0 0,-1 0 1 0 0,0 0 0 0 0,0-1-1 0 0,1 1 1 0 0,-1 0 0 0 0,0-1 0 0 0,1 1-1 0 0,-1 0 1 0 0,1 0 0 0 0,-1-1-1 0 0,1 1 1 0 0,-1-1 0 0 0,1 1-1 0 0,0-1 1 0 0,-1 1 0 0 0,1-1-1 0 0,0 1 1 0 0,-1-1 0 0 0,1 1-1 0 0,0-1 1 0 0,-1 0 0 0 0,1 1-1 0 0,0-1 1 0 0,0 0 0 0 0,-1 0 0 0 0,1 1-1 0 0,0-1 1 0 0,0 0 0 0 0,0 0-1 0 0,-1 0 1 0 0,1 0 0 0 0,0 0-1 0 0,0 0 1 0 0,0 0 0 0 0,-1 0-1 0 0,1-1 1 0 0,0 1 0 0 0,0 0-1 0 0,0 0 1 0 0,-1-1 0 0 0,1 1 0 0 0,0 0-1 0 0,-1-1 1 0 0,1 1 0 0 0,0-1-1 0 0,-1 1 1 0 0,1-1 0 0 0,0 1-1 0 0,-1-1 1 0 0,1 0 0 0 0,-1 1-1 0 0,1-1 1 0 0,-1 0 0 0 0,1 0-71 0 0,47-55 32 0 0,-36 41 278 0 0,142-182 195 0 0,-100 117-444 0 0,-42 74-2589 0 0,-10 36 1945 0 0,-1-17 552 0 0,0-1 0 0 0,2 0 1 0 0,-1 1-1 0 0,2-1 0 0 0,-1 0 0 0 0,2-1 0 0 0,0 1 0 0 0,0-1 0 0 0,1 0 0 0 0,0 0 0 0 0,1 0 0 0 0,0-1 0 0 0,1 0 0 0 0,0-1 0 0 0,0 0 0 0 0,1 0 0 0 0,0 0 0 0 0,1-1 0 0 0,0-1 0 0 0,0 0 0 0 0,1 0 0 0 0,0-1 0 0 0,0 0 0 0 0,0-1 0 0 0,9 3 31 0 0,114-30 636 0 0,-130 20-635 0 0,0-1 0 0 0,-1 1-1 0 0,1-1 1 0 0,0 0 0 0 0,-1 0 0 0 0,0 0-1 0 0,0 0 1 0 0,0 0 0 0 0,0-1-1 0 0,0 0 1 0 0,0 1 0 0 0,-1-1-1 0 0,0 0 1 0 0,0 0 0 0 0,0 0 0 0 0,0-1-1 0 0,-1 1 1 0 0,0 0 0 0 0,1-1-1 0 0,-2 1 1 0 0,2-5-1 0 0,-2 8 41 0 0,-15-25-39 0 0,9 23 15 0 0,-1 0 0 0 0,1 0 1 0 0,-1 1-1 0 0,0 0 0 0 0,0 0 0 0 0,0 1 1 0 0,0 0-1 0 0,0 0 0 0 0,0 1 1 0 0,0-1-1 0 0,0 2 0 0 0,0-1 0 0 0,0 1 1 0 0,0 0-1 0 0,0 0 0 0 0,0 1 1 0 0,0 0-1 0 0,1 0 0 0 0,-1 1 0 0 0,0-1 1 0 0,1 2-1 0 0,0-1 0 0 0,0 1 0 0 0,0 0 1 0 0,-4 3-18 0 0,4-2-3 0 0,0 0 0 0 0,1 0 0 0 0,0 1 0 0 0,0 0 0 0 0,0 0 0 0 0,1 0 0 0 0,0 0 0 0 0,0 1 0 0 0,1-1-1 0 0,0 1 1 0 0,0 0 0 0 0,0 0 0 0 0,1 0 0 0 0,0 1 0 0 0,0-1 0 0 0,1 0 0 0 0,0 1 0 0 0,0-1 0 0 0,1 1 0 0 0,0-1 0 0 0,0 1 0 0 0,1-1 0 0 0,0 1 0 0 0,0-1 0 0 0,0 1 0 0 0,1-1 0 0 0,1 0 0 0 0,-1 0 0 0 0,1 0 0 0 0,0 0 0 0 0,1 0 0 0 0,-1-1 0 0 0,1 1 0 0 0,1-1 0 0 0,-1 0 0 0 0,1 0 0 0 0,0-1 0 0 0,1 1 0 0 0,-1-1 0 0 0,1 0 0 0 0,0-1 0 0 0,0 1 0 0 0,0-1-1 0 0,1-1 1 0 0,0 1 0 0 0,2 0 3 0 0,123 32-4709 0 0,-129-36 3373 0 0</inkml:trace>
  <inkml:trace contextRef="#ctx0" brushRef="#br0" timeOffset="1282.293">1130 381 1056 0 0,'3'100'4341'0'0,"-17"-76"-2632"0"0,18-34-1567 0 0,0 0-1 0 0,0-1 1 0 0,1 2-1 0 0,1-1 1 0 0,-1 0-1 0 0,2 1 1 0 0,-1 0-1 0 0,1 1 1 0 0,0 0-1 0 0,1 0 1 0 0,0 0-1 0 0,2-1-141 0 0,3-5 165 0 0,114-99 236 0 0,-102 136-492 0 0,-3 35-15 0 0,38 76-560 0 0,4-67-3334 0 0,-56-63 2773 0 0,-1-2-185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9:5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 1912 0 0,'0'-6'1176'0'0,"0"-1"-324"0"0,-1 2-112 0 0,1 0-216 0 0,0 3-75 0 0,0-3-309 0 0,0 2 132 0 0,1 1-192 0 0,3 2-8 0 0,0-1-232 0 0,1-1-136 0 0,-2 0-65 0 0,5 1-351 0 0,0 2-584 0 0,16 4-16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9:5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0 456 1164 0 0,'0'0'585'0'0,"0"0"-100"0"0,0 0-55 0 0,0 0-50 0 0,7 1-48 0 0,6 4-161 0 0,0 0 0 0 0,-1 2-1 0 0,1-1 1 0 0,-1 1 0 0 0,-1 1 0 0 0,1 0 0 0 0,-2 1 0 0 0,1 0 0 0 0,-1 1 0 0 0,0 0 0 0 0,-1 0 0 0 0,0 1 0 0 0,-1 0 0 0 0,0 1 0 0 0,-1 0 0 0 0,0 0 0 0 0,-1 1 0 0 0,0-1 0 0 0,-1 1 0 0 0,1 4-171 0 0,-2 20 1950 0 0,-8-48-380 0 0,6-8-1615 0 0,1 1 0 0 0,1-1 0 0 0,0 1 0 0 0,2 0 0 0 0,0 0 0 0 0,0 0 0 0 0,2 1 0 0 0,0 0 0 0 0,2 0 0 0 0,-1 1 0 0 0,2 0 0 0 0,0 1 0 0 0,1 0 0 0 0,0 1 0 0 0,2 0 0 0 0,-1 1 0 0 0,5-3 45 0 0,-13 12-67 0 0,0-1 0 0 0,0 0 0 0 0,0 1 0 0 0,1 0 0 0 0,0 0 0 0 0,0 1 0 0 0,0-1 0 0 0,0 1 0 0 0,0 1 0 0 0,1-1 0 0 0,-1 1 0 0 0,1 0 0 0 0,0 0 0 0 0,0 1 0 0 0,5-1 67 0 0,-5 7-31 0 0,60 94 52 0 0,-46-46-77 0 0,-12-24-140 0 0,2 0 0 0 0,2-1 0 0 0,0 0 0 0 0,2-1 0 0 0,1 0 0 0 0,0-1 0 0 0,3-1 0 0 0,3 3 196 0 0,29-8-4085 0 0,-28-18 2763 0 0</inkml:trace>
  <inkml:trace contextRef="#ctx0" brushRef="#br0" timeOffset="470.138">1067 567 1028 0 0,'1'-1'87'0'0,"0"-1"1"0"0,0 1-1 0 0,0-1 1 0 0,0 0-1 0 0,-1 0 0 0 0,1 0 1 0 0,-1 0-1 0 0,1 1 0 0 0,-1-1 1 0 0,1 0-1 0 0,-1 0 1 0 0,0 0-1 0 0,0 0 0 0 0,0 0 1 0 0,0 0-1 0 0,-1 0 0 0 0,1 0 1 0 0,0 0-1 0 0,-1 1 1 0 0,1-1-1 0 0,-1 0 0 0 0,0 0 1 0 0,0 0-1 0 0,1 1 0 0 0,-1-1 1 0 0,0 0-1 0 0,0 1 1 0 0,-1-1-1 0 0,1 1 0 0 0,0-1 1 0 0,-1 1-1 0 0,1 0 0 0 0,0-1 1 0 0,-1 1-1 0 0,1 0 1 0 0,-1 0-1 0 0,0 0 0 0 0,1 0 1 0 0,-1 0-1 0 0,0 0 0 0 0,0 1 1 0 0,0-1-1 0 0,1 1 1 0 0,-1-1-1 0 0,0 1 0 0 0,0 0 1 0 0,0-1-1 0 0,0 1 0 0 0,0 0 1 0 0,0 0-1 0 0,0 1 0 0 0,0-1 1 0 0,0 0-1 0 0,0 0 1 0 0,1 1-1 0 0,-1-1 0 0 0,0 1 1 0 0,0 0-1 0 0,0 0 0 0 0,1 0 1 0 0,-1-1-1 0 0,0 1 1 0 0,0 1-88 0 0,-9 3 79 0 0,1 0 1 0 0,-1 1-1 0 0,1 0 1 0 0,0 0-1 0 0,0 1 1 0 0,1 1 0 0 0,0 0-1 0 0,0 0 1 0 0,1 0-1 0 0,0 1 1 0 0,0 1-1 0 0,1-1 1 0 0,1 1 0 0 0,-1 0-1 0 0,2 1 1 0 0,-1-1-1 0 0,1 1 1 0 0,1 0-1 0 0,0 1 1 0 0,1-1 0 0 0,0 1-1 0 0,0-1 1 0 0,1 6-80 0 0,3-15 6 0 0,0 0-1 0 0,1-1 1 0 0,-1 1 0 0 0,0 0 0 0 0,1-1-1 0 0,0 1 1 0 0,-1-1 0 0 0,1 1 0 0 0,0-1-1 0 0,0 0 1 0 0,-1 1 0 0 0,1-1 0 0 0,0 0-1 0 0,0 0 1 0 0,0 0 0 0 0,1-1 0 0 0,-1 1-1 0 0,0-1 1 0 0,0 1 0 0 0,0-1 0 0 0,0 1-1 0 0,1-1 1 0 0,-1 0 0 0 0,0 0 0 0 0,0 0-1 0 0,0-1 1 0 0,1 1 0 0 0,-1 0 0 0 0,0-1-1 0 0,0 1 1 0 0,0-1 0 0 0,1 0-6 0 0,7-1-72 0 0,0-1 1 0 0,-1 0 0 0 0,1-1-1 0 0,0 0 1 0 0,-1 0 0 0 0,0-1-1 0 0,0 0 1 0 0,0-1 0 0 0,-1 1-1 0 0,0-2 1 0 0,0 1 0 0 0,0-1-1 0 0,-1-1 1 0 0,0 1 0 0 0,-1-1-1 0 0,1 0 1 0 0,-1-1 0 0 0,-1 0-1 0 0,0 0 1 0 0,0 0 0 0 0,2-7 71 0 0,17-91-106 0 0,-25 108 108 0 0,1-1 0 0 0,0 1 0 0 0,-1-1-1 0 0,1 1 1 0 0,0-1 0 0 0,-1 1 0 0 0,1-1 0 0 0,0 0-1 0 0,-1 1 1 0 0,1-1 0 0 0,-1 0 0 0 0,1 1 0 0 0,-1-1-1 0 0,1 0 1 0 0,-1 0 0 0 0,1 1 0 0 0,-1-1 0 0 0,1 0-1 0 0,-1 0 1 0 0,1 0 0 0 0,-1 0 0 0 0,1 0 0 0 0,-1 0-1 0 0,1 0 1 0 0,-1 0 0 0 0,1 0 0 0 0,-1 0 0 0 0,1 0-1 0 0,-1 0 1 0 0,1 0 0 0 0,-1 0 0 0 0,1 0 0 0 0,-1 0-1 0 0,1-1 1 0 0,-1 1 0 0 0,1 0 0 0 0,-1 0 0 0 0,1-1-1 0 0,-1 1-1 0 0,12 16-188 0 0,1 0 1 0 0,1-1-1 0 0,1-1 0 0 0,0 0 0 0 0,0-1 0 0 0,1 0 1 0 0,1-1-1 0 0,0-1 0 0 0,1 0 0 0 0,0-1 0 0 0,1-1 0 0 0,0-1 1 0 0,0 0-1 0 0,2-1 188 0 0,-3 1-841 0 0,4 1-462 0 0</inkml:trace>
  <inkml:trace contextRef="#ctx0" brushRef="#br0" timeOffset="733.911">1424 1 2944 0 0,'0'1'84'0'0,"0"0"1"0"0,0 0-1 0 0,0-1 0 0 0,-1 1 0 0 0,1 0 0 0 0,0 0 0 0 0,-1 0 1 0 0,1 0-1 0 0,-1 0 0 0 0,1-1 0 0 0,-1 1 0 0 0,1 0 0 0 0,-1 0 1 0 0,1-1-1 0 0,-1 1 0 0 0,0 0 0 0 0,0-1 0 0 0,1 1 0 0 0,-1-1 1 0 0,0 1-1 0 0,0-1 0 0 0,0 1 0 0 0,1-1 0 0 0,-1 0 0 0 0,0 1 0 0 0,0-1 1 0 0,0 0-1 0 0,0 0 0 0 0,0 1 0 0 0,0-1 0 0 0,0 0 0 0 0,0 0 1 0 0,0 0-1 0 0,1 0 0 0 0,-1 0 0 0 0,0-1 0 0 0,0 1 0 0 0,0 0 1 0 0,0 0-1 0 0,0 0 0 0 0,0-1 0 0 0,0 1 0 0 0,0-1 0 0 0,1 1 1 0 0,-1 0-1 0 0,0-1 0 0 0,0 0 0 0 0,1 1 0 0 0,-1-1 0 0 0,0 1 1 0 0,0-1-1 0 0,1 0 0 0 0,-1 1 0 0 0,1-1 0 0 0,-1 0 0 0 0,1 0 0 0 0,-1 0 1 0 0,1 1-1 0 0,-1-1 0 0 0,1 0 0 0 0,0 0 0 0 0,-1 0 0 0 0,1 0 1 0 0,0 0-1 0 0,0 0-84 0 0,-13 77 762 0 0,17-42-562 0 0,0-1 0 0 0,2 0 1 0 0,2 0-1 0 0,1 0 0 0 0,1-1 0 0 0,2-1 1 0 0,5 8-201 0 0,33 103-271 0 0,-46-127 388 0 0,0-5-590 0 0,0 1 0 0 0,0 1 0 0 0,-2-1 0 0 0,1 0 0 0 0,-1 1 1 0 0,-1 0-1 0 0,0-1 0 0 0,-1 1 0 0 0,0 0 0 0 0,0-1 0 0 0,-2 1 0 0 0,1 0 0 0 0,-1-1 0 0 0,-1 1 0 0 0,-1 3 473 0 0,-10 5-1315 0 0</inkml:trace>
  <inkml:trace contextRef="#ctx0" brushRef="#br0" timeOffset="1385.937">1092 447 1344 0 0,'112'-6'5324'0'0,"49"-20"-4169"0"0,-31 5-643 0 0,214-49-158 0 0,-289 55 1463 0 0,-55 15-1684 0 0,0 0-10 0 0,-23 106 402 0 0,23-97-521 0 0,0-1 0 0 0,1 0 0 0 0,0 0 0 0 0,1 1 0 0 0,0-1 0 0 0,0 0 0 0 0,0 0 0 0 0,1-1 0 0 0,0 1 0 0 0,1 0 0 0 0,0-1 0 0 0,0 0 0 0 0,1 0 0 0 0,-1 0 0 0 0,1 0 0 0 0,1-1 0 0 0,-1 0 0 0 0,1 0 0 0 0,0-1 0 0 0,1 1 0 0 0,-1-1 0 0 0,1 0 0 0 0,0-1 0 0 0,1 0 0 0 0,-1 0 0 0 0,0-1 0 0 0,1 1 0 0 0,0-2-1 0 0,0 1 1 0 0,0-1 0 0 0,0 0 0 0 0,0-1 0 0 0,1 0 0 0 0,-1 0 0 0 0,8-1-4 0 0,-9 0-47 0 0,-1 0-1 0 0,0-1 0 0 0,1 1 0 0 0,-1-1 0 0 0,0-1 0 0 0,1 1 0 0 0,-1-1 1 0 0,0 0-1 0 0,0-1 0 0 0,-1 0 0 0 0,1 1 0 0 0,0-2 0 0 0,-1 1 0 0 0,0-1 1 0 0,0 0-1 0 0,0 0 0 0 0,0 0 0 0 0,0 0 0 0 0,-1-1 0 0 0,0 0 0 0 0,0 0 1 0 0,0 0-1 0 0,-1-1 0 0 0,0 1 0 0 0,0-1 0 0 0,0 0 0 0 0,1-2 48 0 0,27-174 528 0 0,-31 182-524 0 0,-1 1 0 0 0,1-1 0 0 0,0 0 0 0 0,0 0 0 0 0,-1 0 0 0 0,1 0 0 0 0,0 0 0 0 0,0 1 0 0 0,-1-1 0 0 0,1 0 0 0 0,0 0 0 0 0,0 0 0 0 0,-1 0 0 0 0,1 0 0 0 0,0 0 0 0 0,-1 0 0 0 0,1 0 0 0 0,0 0 0 0 0,0 0-1 0 0,-1 0 1 0 0,1 0 0 0 0,0 0 0 0 0,0 0 0 0 0,-1 0 0 0 0,1 0 0 0 0,0-1 0 0 0,0 1 0 0 0,-1 0 0 0 0,1 0 0 0 0,0 0 0 0 0,0 0 0 0 0,-1-1-4 0 0,97 150-363 0 0,-37-68-6173 0 0,-56-79 5241 0 0,-3 0 36 0 0</inkml:trace>
  <inkml:trace contextRef="#ctx0" brushRef="#br0" timeOffset="1759.374">2429 227 936 0 0,'134'270'5715'0'0,"-119"-159"-1196"0"0,-46-76-2390 0 0,11-89-1132 0 0,24 31-1252 0 0,2 0-1 0 0,1 0 1 0 0,0 0-1 0 0,2 1 1 0 0,1 0 0 0 0,0 0-1 0 0,2 1 1 0 0,0 1-1 0 0,2 0 1 0 0,0 0-1 0 0,1 2 1 0 0,12-13 255 0 0,49-65-5905 0 0,-75 90 3382 0 0,-1 6 1240 0 0</inkml:trace>
  <inkml:trace contextRef="#ctx0" brushRef="#br0" timeOffset="2145.452">2786 422 1688 0 0,'21'1'382'0'0,"0"-1"0"0"0,0-2 1 0 0,0 0-1 0 0,0-1 0 0 0,0-1 0 0 0,-1-1 0 0 0,0-1 0 0 0,0 0 0 0 0,0-2 0 0 0,-1 0 1 0 0,0-2-1 0 0,0 0 0 0 0,-1 0 0 0 0,3-5-382 0 0,-20 15 19 0 0,0 0 0 0 0,0 0 0 0 0,-1 0 0 0 0,1 0 1 0 0,0 0-1 0 0,0-1 0 0 0,-1 1 0 0 0,1 0 0 0 0,0-1 0 0 0,0 1 0 0 0,-1 0 0 0 0,1-1 0 0 0,0 1 0 0 0,-1-1 1 0 0,1 1-1 0 0,-1-1 0 0 0,1 1 0 0 0,0-1 0 0 0,-1 1 0 0 0,1-1 0 0 0,-1 0 0 0 0,0 1 0 0 0,1-1 1 0 0,-1 0-1 0 0,1 1 0 0 0,-1-1 0 0 0,0 0 0 0 0,0 1 0 0 0,1-1 0 0 0,-1 0 0 0 0,0 0 0 0 0,0 1 1 0 0,0-1-1 0 0,0 0 0 0 0,0 0 0 0 0,0 0 0 0 0,0 1 0 0 0,0-1 0 0 0,0 0 0 0 0,0 0 0 0 0,0 1 1 0 0,-1-1-1 0 0,1 0 0 0 0,0 0 0 0 0,0 1 0 0 0,-1-1 0 0 0,1 0 0 0 0,-1 1 0 0 0,1-1 0 0 0,0 0 1 0 0,-1 1-1 0 0,1-1 0 0 0,-1 0 0 0 0,0 1 0 0 0,1-1 0 0 0,-1 1 0 0 0,1-1 0 0 0,-1 1 0 0 0,0 0 0 0 0,1-1 1 0 0,-1 1-1 0 0,0 0 0 0 0,0-1 0 0 0,1 1 0 0 0,-1 0 0 0 0,-1 0-19 0 0,-55-8 733 0 0,46 9-659 0 0,0 1-1 0 0,1 0 0 0 0,-1 1 1 0 0,0 0-1 0 0,1 0 0 0 0,-1 1 1 0 0,1 1-1 0 0,0 0 0 0 0,1 0 1 0 0,-1 1-1 0 0,1 0 1 0 0,0 1-1 0 0,0-1 0 0 0,1 2 1 0 0,0-1-1 0 0,1 1 0 0 0,-1 1 1 0 0,1-1-1 0 0,1 1 0 0 0,0 1 1 0 0,0-1-1 0 0,1 1 1 0 0,0 0-1 0 0,0 0 0 0 0,1 0 1 0 0,-2 9-74 0 0,7-7 22 0 0,1 1 1 0 0,0-1 0 0 0,1 0 0 0 0,0 0-1 0 0,0 0 1 0 0,2-1 0 0 0,-1 1-1 0 0,1-1 1 0 0,1 0 0 0 0,0 0 0 0 0,1 0-1 0 0,0-1 1 0 0,0 0 0 0 0,1-1-1 0 0,1 1 1 0 0,-1-2 0 0 0,1 1 0 0 0,1-1-1 0 0,0 0 1 0 0,0-1 0 0 0,0-1 0 0 0,1 1-1 0 0,0-1 1 0 0,0-1 0 0 0,1 0-1 0 0,5 1-22 0 0,-4-1-496 0 0,-1 0 0 0 0,1-1 0 0 0,0 0 0 0 0,1-1-1 0 0,-1 0 1 0 0,0-1 0 0 0,1-1 0 0 0,0 0-1 0 0,-1-1 1 0 0,1 0 0 0 0,-1-1 0 0 0,8-2 496 0 0,72-31-2718 0 0,-64 17 1400 0 0</inkml:trace>
  <inkml:trace contextRef="#ctx0" brushRef="#br0" timeOffset="2392.529">3514 414 1644 0 0,'40'-27'13033'0'0,"-25"21"-12885"0"0,-5 6-4490 0 0,-10 7-2783 0 0,-5-6 5847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9:5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1380 0 0,'14'9'3396'0'0,"81"278"1148"0"0,-40-213-4288 0 0,-54-74-618 0 0,3-4-609 0 0,0 0 661 0 0,0 0-1 0 0,-1 0 0 0 0,0 0 0 0 0,0-1 0 0 0,0 1 1 0 0,0-1-1 0 0,-1 0 0 0 0,0 1 0 0 0,0-1 0 0 0,0 0 1 0 0,0-1-1 0 0,-1 1 0 0 0,0 0 0 0 0,0 0 0 0 0,-1-1 1 0 0,1 1-1 0 0,-1 0 0 0 0,0-1 311 0 0,0-13-1345 0 0</inkml:trace>
  <inkml:trace contextRef="#ctx0" brushRef="#br0" timeOffset="636.941">328 0 1568 0 0,'25'41'3814'0'0,"-8"-17"-3483"0"0,-6-6 97 0 0,-2 1 1 0 0,-1-1-1 0 0,0 1 1 0 0,-1 1-1 0 0,-1-1 1 0 0,-1 1 0 0 0,-1 0-1 0 0,0 0 1 0 0,-2 1-1 0 0,0-1 1 0 0,-2 11-429 0 0,-12-7 410 0 0,6-37-114 0 0,11-10-382 0 0,2 0-1 0 0,0 1 1 0 0,1 0-1 0 0,1 0 1 0 0,2 1-1 0 0,0 0 1 0 0,1 1-1 0 0,1 0 1 0 0,0 1-1 0 0,2 0 1 0 0,0 1-1 0 0,1 1 1 0 0,1 0 86 0 0,-14 15-22 0 0,-1 1 1 0 0,0-1-1 0 0,1 0 1 0 0,-1 0-1 0 0,1 1 1 0 0,0 0-1 0 0,0-1 1 0 0,-1 1-1 0 0,1 0 1 0 0,0 1-1 0 0,0-1 1 0 0,0 0 0 0 0,0 1-1 0 0,0-1 1 0 0,0 1-1 0 0,0 0 1 0 0,0 0-1 0 0,0 0 1 0 0,0 1-1 0 0,0-1 1 0 0,0 1-1 0 0,0 0 1 0 0,0-1-1 0 0,0 1 1 0 0,0 0-1 0 0,-1 1 1 0 0,1-1-1 0 0,0 0 1 0 0,-1 1-1 0 0,1 0 1 0 0,-1 0-1 0 0,1-1 1 0 0,-1 1-1 0 0,2 2 22 0 0,68 95 65 0 0,-46-58-115 0 0,71 131-2401 0 0,-73-142-1614 0 0,-23-26 2700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9:51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1256 0 0,'4'-40'4680'0'0,"3"65"-3312"0"0,80 482 76 0 0,-23-199-590 0 0,-62-293-812 0 0,-1-15-1 0 0,-1 0 1 0 0,1 0-1 0 0,-1 0 1 0 0,1 0-1 0 0,-1 0 1 0 0,1 0-1 0 0,-1 0 1 0 0,1 0-1 0 0,-1 0 1 0 0,1 0-1 0 0,-1 0 1 0 0,1 0-1 0 0,-1 0 1 0 0,0 1-1 0 0,1-1 1 0 0,-1 0-1 0 0,1 0 1 0 0,-1 1-1 0 0,1-1 1 0 0,-1 0-1 0 0,0 0 1 0 0,1 1-1 0 0,-1-1 1 0 0,1 0-1 0 0,-1 1 1 0 0,0-1-1 0 0,1 1 1 0 0,-1-1-1 0 0,0 0 1 0 0,0 1-1 0 0,1-1 1 0 0,-1 1-1 0 0,0-1 1 0 0,0 1-1 0 0,0-1 0 0 0,0 1 1 0 0,0-1-1 0 0,1 1 1 0 0,-1-1-1 0 0,0 1 1 0 0,0-1-1 0 0,0 1 1 0 0,0-1-1 0 0,0 1 1 0 0,-1-1-1 0 0,1 1 1 0 0,0-1-1 0 0,0 1 1 0 0,0-1-1 0 0,0 1 1 0 0,-1-1-42 0 0,103-177 630 0 0,-88 162-659 0 0,0 2-1 0 0,0-1 1 0 0,2 2 0 0 0,-1 0 0 0 0,1 1-1 0 0,1 1 1 0 0,0 0 0 0 0,1 1-1 0 0,-1 1 1 0 0,2 1 0 0 0,-1 0 0 0 0,1 1-1 0 0,0 1 1 0 0,0 1 0 0 0,0 1 0 0 0,1 1-1 0 0,8 0 30 0 0,-19 1-10 0 0,-1 1 0 0 0,1 0-1 0 0,0 1 1 0 0,0 0-1 0 0,-1 0 1 0 0,1 1 0 0 0,0 0-1 0 0,-1 1 1 0 0,0 0-1 0 0,1 0 1 0 0,-1 1 0 0 0,-1-1-1 0 0,1 2 1 0 0,0-1-1 0 0,-1 1 1 0 0,0 0 0 0 0,0 1-1 0 0,-1 0 1 0 0,1 0-1 0 0,-1 0 1 0 0,-1 1 0 0 0,1 0-1 0 0,-1 0 1 0 0,0 0-1 0 0,-1 1 1 0 0,1 0 0 0 0,-2-1-1 0 0,1 2 1 0 0,-1-1-1 0 0,2 7 11 0 0,-8-7 18 0 0,0 0 1 0 0,0-1-1 0 0,-1 1 0 0 0,0-1 0 0 0,0 0 0 0 0,-1 0 0 0 0,0-1 0 0 0,0 1 0 0 0,-1-1 0 0 0,1 0 0 0 0,-1 0 0 0 0,-1-1 0 0 0,1 0 0 0 0,-1 0 1 0 0,0 0-1 0 0,0-1 0 0 0,0 0 0 0 0,-5 2-18 0 0,-7 4-123 0 0,-1 0 0 0 0,0-1 0 0 0,-1-1 0 0 0,0-1 0 0 0,0-1 0 0 0,-1-1 0 0 0,0-1 0 0 0,0 0 0 0 0,0-2 0 0 0,-9 0 123 0 0,30-2-73 0 0,0 0-1 0 0,0 0 1 0 0,0 0-1 0 0,0 0 1 0 0,0 0-1 0 0,0 0 1 0 0,0 0-1 0 0,0 0 1 0 0,0 0-1 0 0,0 0 1 0 0,0 0-1 0 0,0-1 1 0 0,0 1-1 0 0,1 0 1 0 0,-1-1-1 0 0,0 1 0 0 0,0-1 1 0 0,0 1-1 0 0,0-1 1 0 0,1 1-1 0 0,-1-1 1 0 0,0 1-1 0 0,0-1 1 0 0,1 0-1 0 0,-1 1 1 0 0,0-1-1 0 0,1 0 1 0 0,-1 0-1 0 0,1 0 1 0 0,-1 1-1 0 0,1-1 1 0 0,0 0-1 0 0,-1 0 1 0 0,1 0-1 0 0,0 0 1 0 0,-1 0-1 0 0,1 0 1 0 0,0 0-1 0 0,0 0 1 0 0,0 0-1 0 0,0 0 0 0 0,0 0 1 0 0,0 0-1 0 0,0 1 1 0 0,0-1-1 0 0,0 0 1 0 0,1 0-1 0 0,-1 0 1 0 0,0 0-1 0 0,1 0 1 0 0,-1 0-1 0 0,0 0 1 0 0,1 0-1 0 0,-1 1 1 0 0,1-1-1 0 0,-1 0 1 0 0,1 0-1 0 0,0 1 1 0 0,0-2 73 0 0,37-46-3373 0 0,-12 29 1995 0 0</inkml:trace>
  <inkml:trace contextRef="#ctx0" brushRef="#br0" timeOffset="392.142">1004 419 1272 0 0,'9'39'3605'0'0,"28"208"-284"0"0,-24-219-2849 0 0,2 8-3253 0 0,-13-54-38 0 0,-9-4 1437 0 0</inkml:trace>
  <inkml:trace contextRef="#ctx0" brushRef="#br0" timeOffset="643.075">968 215 1624 0 0,'4'-6'1184'0'0,"-3"-1"-240"0"0,1 2-124 0 0,-2 2-112 0 0,0-1-119 0 0,2 1-137 0 0,-2 0-80 0 0,0-1-152 0 0,0 1-164 0 0,0 1-92 0 0,0 2 4 0 0,7 2-304 0 0,-5-2-124 0 0,1 0-305 0 0,5 3-511 0 0,-1 1 52 0 0,12 6-280 0 0</inkml:trace>
  <inkml:trace contextRef="#ctx0" brushRef="#br0" timeOffset="1125.749">1439 395 1140 0 0,'-24'8'2984'0'0,"6"0"-2819"0"0,0 2 1 0 0,1 0 0 0 0,0 1-1 0 0,1 1 1 0 0,0 1 0 0 0,1 0-1 0 0,1 1 1 0 0,0 0 0 0 0,1 1 0 0 0,0 1-1 0 0,1 0 1 0 0,1 0 0 0 0,1 1-1 0 0,0 1 1 0 0,1 0 0 0 0,1 0-1 0 0,0 1 1 0 0,1 2-166 0 0,7-20 11 0 0,-1 1 0 0 0,1 0 0 0 0,0 0 0 0 0,0 0 0 0 0,0 0 0 0 0,0 0 0 0 0,0 0 0 0 0,0 0 0 0 0,0 0-1 0 0,0 0 1 0 0,1-1 0 0 0,-1 1 0 0 0,1 0 0 0 0,-1 0 0 0 0,1 0 0 0 0,0-1 0 0 0,0 1 0 0 0,0 0 0 0 0,0-1 0 0 0,0 1 0 0 0,0 0 0 0 0,0-1 0 0 0,1 0 0 0 0,-1 1 0 0 0,0-1 0 0 0,1 0 0 0 0,-1 1 0 0 0,1-1 0 0 0,0 0-1 0 0,-1 0 1 0 0,1 0 0 0 0,0-1 0 0 0,0 1 0 0 0,-1 0 0 0 0,1-1 0 0 0,0 1 0 0 0,0-1 0 0 0,0 1 0 0 0,0-1 0 0 0,0 0 0 0 0,0 0 0 0 0,-1 0 0 0 0,1 0 0 0 0,0 0 0 0 0,0 0 0 0 0,0-1 0 0 0,0 1 0 0 0,0-1 0 0 0,0 1-11 0 0,99-26-386 0 0,-93 19 389 0 0,0 0 0 0 0,-1 0 0 0 0,0-1 0 0 0,0 0 0 0 0,0 0 0 0 0,-1-1 0 0 0,-1 1 0 0 0,1-1 0 0 0,-1-1 0 0 0,-1 1 0 0 0,0-1 1 0 0,0 0-1 0 0,-1 1 0 0 0,0-2 0 0 0,-1 1 0 0 0,0 0 0 0 0,0 0 0 0 0,-1-1 0 0 0,-1 1 0 0 0,0-1 0 0 0,0 1 0 0 0,-1-1 0 0 0,-2-7-3 0 0,-7-4 29 0 0,10 31 68 0 0,21 45-289 0 0,-11-24-5 0 0,2 0 1 0 0,0-1-1 0 0,2 0 0 0 0,1-1 0 0 0,2-1 1 0 0,0 0-1 0 0,2-1 0 0 0,1-1 197 0 0,2-9-2058 0 0,-13-11 701 0 0</inkml:trace>
  <inkml:trace contextRef="#ctx0" brushRef="#br0" timeOffset="1454.845">1834 239 936 0 0,'-4'0'129'0'0,"1"0"-1"0"0,-1 1 1 0 0,1-1 0 0 0,-1 1-1 0 0,1 0 1 0 0,-1 0 0 0 0,1 0-1 0 0,0 1 1 0 0,0-1 0 0 0,-1 1-1 0 0,1 0 1 0 0,0 0-1 0 0,0 0 1 0 0,1 0 0 0 0,-1 0-1 0 0,0 1 1 0 0,1-1 0 0 0,-1 1-1 0 0,1 0 1 0 0,0-1 0 0 0,0 1-1 0 0,0 0 1 0 0,0 1 0 0 0,1-1-1 0 0,-1 0 1 0 0,1 0-1 0 0,0 1 1 0 0,0-1 0 0 0,0 0-1 0 0,0 1 1 0 0,0 0 0 0 0,1-1-1 0 0,0 1 1 0 0,0-1 0 0 0,0 1-1 0 0,0-1 1 0 0,0 1 0 0 0,1 0-129 0 0,8 13 176 0 0,1 0 0 0 0,1-1 1 0 0,1-1-1 0 0,0 0 0 0 0,0-1 1 0 0,2 0-1 0 0,0-1 0 0 0,0 0 1 0 0,12 7-177 0 0,48 47 479 0 0,-64-57-422 0 0,-2-2 2 0 0,1-1 0 0 0,-1 1 0 0 0,-1 0 0 0 0,0 1 0 0 0,0 0 1 0 0,0 0-1 0 0,-1 0 0 0 0,-1 1 0 0 0,1 0 0 0 0,-2 0 0 0 0,1 1 1 0 0,-1-1-1 0 0,-1 1 0 0 0,0 0 0 0 0,-1 0 0 0 0,2 9-59 0 0,-5-18-50 0 0,1 0-1 0 0,0 1 1 0 0,-1-1 0 0 0,0 0-1 0 0,1 0 1 0 0,-1 0 0 0 0,0 0-1 0 0,0 0 1 0 0,0 0-1 0 0,0 0 1 0 0,-1 0 0 0 0,1 0-1 0 0,0 0 1 0 0,-1 0 0 0 0,1-1-1 0 0,-1 1 1 0 0,0-1 0 0 0,0 1-1 0 0,1-1 1 0 0,-1 0-1 0 0,0 0 1 0 0,0 1 0 0 0,0-1-1 0 0,0-1 1 0 0,-1 1 0 0 0,1 0-1 0 0,0 0 1 0 0,0-1-1 0 0,0 1 1 0 0,-1-1 0 0 0,1 0-1 0 0,0 0 1 0 0,0 0 0 0 0,-1 0-1 0 0,1 0 1 0 0,0 0 0 0 0,0 0-1 0 0,-1-1 1 0 0,1 1-1 0 0,0-1 1 0 0,0 0 0 0 0,0 0-1 0 0,0 1 1 0 0,-2-2 50 0 0,-34-55-3938 0 0,33 31 2554 0 0</inkml:trace>
  <inkml:trace contextRef="#ctx0" brushRef="#br0" timeOffset="1735.315">2101 309 876 0 0,'-11'4'393'0'0,"0"2"0"0"0,1 0 0 0 0,0 0 0 0 0,0 1 0 0 0,1 0 0 0 0,0 0 0 0 0,0 1 0 0 0,0 0 0 0 0,1 1 0 0 0,1 0 0 0 0,-1 0 0 0 0,2 1 0 0 0,-1 0-393 0 0,-82 159 2197 0 0,74-134-2265 0 0,-1-1 1 0 0,-2-1 0 0 0,-1 0 0 0 0,-2-1-1 0 0,-1-2 1 0 0,-12 13 67 0 0,-21-9-4844 0 0,46-33 3606 0 0</inkml:trace>
  <inkml:trace contextRef="#ctx0" brushRef="#br0" timeOffset="2622.332">2218 630 1316 0 0,'71'-22'3412'0'0,"-39"12"-3112"0"0,-1-2 0 0 0,0-1 0 0 0,-1-1 0 0 0,0-1 0 0 0,-1-2 1 0 0,-1-1-1 0 0,16-15-300 0 0,-14-12 75 0 0,-29 43-51 0 0,-4-12-127 0 0,-6 6 139 0 0,0 2 1 0 0,1-1-1 0 0,-2 1 1 0 0,1 0-1 0 0,-1 1 1 0 0,0 0-1 0 0,0 1 1 0 0,0 0 0 0 0,-1 1-1 0 0,0 0 1 0 0,1 0-1 0 0,-1 1 1 0 0,0 1-1 0 0,0 0 1 0 0,0 0-1 0 0,0 1 1 0 0,0 0 0 0 0,0 1-1 0 0,-8 2-36 0 0,18-3 15 0 0,-11-1 24 0 0,1 0 0 0 0,-1 2 0 0 0,0-1 0 0 0,1 2 0 0 0,-1-1 0 0 0,1 2 0 0 0,-1-1 0 0 0,1 2 0 0 0,0-1 0 0 0,0 2 0 0 0,0-1 0 0 0,1 2 0 0 0,0-1 0 0 0,0 1 0 0 0,0 1 0 0 0,0 0 0 0 0,1 0 0 0 0,0 1 0 0 0,1 0 1 0 0,0 0-1 0 0,0 1 0 0 0,1 0 0 0 0,0 0 0 0 0,0 1 0 0 0,1 0 0 0 0,1 0 0 0 0,-1 1 0 0 0,2-1 0 0 0,0 1 0 0 0,0 0 0 0 0,0 1 0 0 0,1 1-39 0 0,4-8 6 0 0,-1 0 0 0 0,1 1 0 0 0,0-1-1 0 0,1 0 1 0 0,-1 0 0 0 0,1 0 0 0 0,0 0 0 0 0,0 0 0 0 0,1 0 0 0 0,-1-1 0 0 0,1 1 0 0 0,0-1 0 0 0,0 0 0 0 0,1 0 0 0 0,-1 0-1 0 0,1 0 1 0 0,0 0 0 0 0,0-1 0 0 0,0 0 0 0 0,0 1 0 0 0,1-2 0 0 0,-1 1 0 0 0,1 0 0 0 0,0-1 0 0 0,0 0 0 0 0,0 0 0 0 0,2 0-7 0 0,143 31-274 0 0,-107-30-32 0 0,1-1-1 0 0,0-3 1 0 0,0-1 0 0 0,0-2 0 0 0,-1-2-1 0 0,4-3 308 0 0,-14 3-138 0 0,0-2 0 0 0,-1-2 0 0 0,1 0 0 0 0,-2-2 0 0 0,0-2 0 0 0,0-1 0 0 0,26-17 138 0 0,-23-11 1108 0 0,-34 42-893 0 0,-3-11 402 0 0,-4 8-559 0 0,0 1 0 0 0,1 0 0 0 0,-1 0 0 0 0,0 0 0 0 0,-1 1 0 0 0,1 0 0 0 0,0 1 0 0 0,0-1-1 0 0,-1 1 1 0 0,1 1 0 0 0,-1-1 0 0 0,1 1 0 0 0,-1 1 0 0 0,1-1 0 0 0,-1 1 0 0 0,1 1 0 0 0,0-1-1 0 0,-1 1 1 0 0,1 1 0 0 0,0-1 0 0 0,0 1 0 0 0,1 0 0 0 0,-1 1 0 0 0,0 0 0 0 0,1 0 0 0 0,0 0 0 0 0,0 1-1 0 0,0-1 1 0 0,1 2 0 0 0,0-1 0 0 0,0 0 0 0 0,0 1 0 0 0,0 0 0 0 0,1 0 0 0 0,0 1 0 0 0,-2 4-58 0 0,5-10-12 0 0,0 0 0 0 0,1 0 1 0 0,-1 0-1 0 0,1 0 0 0 0,-1 0 1 0 0,1 1-1 0 0,0-1 0 0 0,-1 0 1 0 0,1 0-1 0 0,0 0 0 0 0,0 1 1 0 0,0-1-1 0 0,0 0 0 0 0,0 0 1 0 0,0 0-1 0 0,0 1 0 0 0,0-1 1 0 0,0 0-1 0 0,0 0 0 0 0,1 0 1 0 0,-1 1-1 0 0,1-1 0 0 0,-1 0 1 0 0,1 0-1 0 0,-1 0 0 0 0,1 0 0 0 0,0 0 1 0 0,-1 0-1 0 0,1 0 0 0 0,0 0 1 0 0,0 0-1 0 0,0 0 0 0 0,-1 0 1 0 0,1-1-1 0 0,0 1 0 0 0,0 0 1 0 0,0-1-1 0 0,1 1 0 0 0,-1 0 1 0 0,0-1-1 0 0,0 0 0 0 0,0 1 1 0 0,0-1-1 0 0,0 1 0 0 0,1-1 1 0 0,-1 0-1 0 0,0 0 0 0 0,0 0 1 0 0,0 0-1 0 0,1 0 0 0 0,-1 0 1 0 0,0 0-1 0 0,0 0 0 0 0,1 0 1 0 0,-1-1-1 0 0,0 1 0 0 0,0 0 1 0 0,0-1-1 0 0,0 1 12 0 0,74-22-626 0 0,-65 14 507 0 0,1 0 1 0 0,-1 0-1 0 0,-1-1 1 0 0,1 0-1 0 0,-1-1 1 0 0,-1 0-1 0 0,0 0 1 0 0,-1-1-1 0 0,0 0 1 0 0,0 0-1 0 0,-1-1 0 0 0,-1 0 1 0 0,0 0-1 0 0,0 0 1 0 0,-1-1-1 0 0,-1 1 1 0 0,0-1-1 0 0,-1 0 1 0 0,0 0-1 0 0,-1 0 1 0 0,0 0-1 0 0,-1 0 1 0 0,-1 0-1 0 0,0 0 1 0 0,-1 0-1 0 0,0-1 119 0 0,-45-171 1011 0 0,-11 69 2601 0 0,54 109-3243 0 0,-4 43 1463 0 0,94 355-3249 0 0,-33-172-6967 0 0,-49-201 7024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9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374 231 1468 0 0,'3'-4'121'0'0,"-1"0"0"0"0,0 0-1 0 0,0 0 1 0 0,0 0 0 0 0,0 0 0 0 0,-1-1 0 0 0,1 1-1 0 0,-1 0 1 0 0,0-1 0 0 0,0 1 0 0 0,-1-1-1 0 0,1 1 1 0 0,-1-1 0 0 0,0 1 0 0 0,-1-1-1 0 0,1 0 1 0 0,-1 1 0 0 0,1-1 0 0 0,-1 1 0 0 0,-1 0-1 0 0,1-1 1 0 0,-1 1 0 0 0,1 0 0 0 0,-1 0-1 0 0,-1 0 1 0 0,1 0 0 0 0,0 0 0 0 0,-1 0-1 0 0,0 1 1 0 0,0-1 0 0 0,0 1 0 0 0,0 0 0 0 0,0 0-1 0 0,-1 0 1 0 0,1 0 0 0 0,-1 1 0 0 0,0-1-1 0 0,0 1 1 0 0,0 0 0 0 0,0 0 0 0 0,0 0 0 0 0,-1 1-1 0 0,1-1 1 0 0,0 1 0 0 0,-1 0 0 0 0,1 0-1 0 0,-1 1 1 0 0,1 0 0 0 0,-1-1 0 0 0,-2 2-121 0 0,-7 2 27 0 0,0 2 1 0 0,1 0-1 0 0,0 0 0 0 0,0 1 1 0 0,0 1-1 0 0,1 0 1 0 0,0 1-1 0 0,1 0 1 0 0,-1 1-1 0 0,1 0 1 0 0,1 1-1 0 0,0 0 0 0 0,0 0 1 0 0,1 1-1 0 0,1 1 1 0 0,0-1-1 0 0,0 1 1 0 0,-5 12-28 0 0,3-6 36 0 0,0 0 1 0 0,1 0 0 0 0,2 1 0 0 0,-1 0-1 0 0,2 0 1 0 0,1 1 0 0 0,0 0 0 0 0,2 0-1 0 0,0 0 1 0 0,1 0 0 0 0,1 13-37 0 0,1-29 12 0 0,0 0 0 0 0,0-1 0 0 0,1 1 0 0 0,0 0 0 0 0,-1 0 0 0 0,2 0 0 0 0,-1-1 1 0 0,0 1-1 0 0,1 0 0 0 0,-1-1 0 0 0,1 1 0 0 0,0-1 0 0 0,0 0 0 0 0,1 1 0 0 0,-1-1 0 0 0,1 0 0 0 0,-1-1 1 0 0,1 1-1 0 0,0 0 0 0 0,0-1 0 0 0,0 1 0 0 0,0-1 0 0 0,1 0 0 0 0,-1 0 0 0 0,1 0 0 0 0,-1-1 1 0 0,1 1-1 0 0,0-1 0 0 0,-1 0 0 0 0,1 0 0 0 0,0 0 0 0 0,0-1 0 0 0,0 1 0 0 0,0-1 0 0 0,0 0 0 0 0,2 0-12 0 0,6 1-18 0 0,0-1-1 0 0,0-1 0 0 0,0 0 1 0 0,-1 0-1 0 0,1-1 0 0 0,0-1 1 0 0,-1 0-1 0 0,1 0 0 0 0,-1-1 0 0 0,0-1 1 0 0,10-5 18 0 0,-11 3-103 0 0,0-1-1 0 0,0-1 1 0 0,0 0 0 0 0,-1 0-1 0 0,0 0 1 0 0,-1-1 0 0 0,0-1 0 0 0,0 0-1 0 0,-1 0 1 0 0,-1 0 0 0 0,0 0-1 0 0,-1-1 1 0 0,0 0 0 0 0,0 0 0 0 0,-1-1-1 0 0,-1 0 1 0 0,0 1 0 0 0,-1-1-1 0 0,0 0 1 0 0,-1 0 0 0 0,-1 0 0 0 0,0-11 103 0 0,-1-49 378 0 0,5 89-371 0 0,1 0 0 0 0,1-1 1 0 0,0 0-1 0 0,0 0 1 0 0,2 0-1 0 0,0 0 0 0 0,0-1 1 0 0,1-1-1 0 0,1 0 1 0 0,1 0-1 0 0,3 3-7 0 0,-6-7-105 0 0,105 100-210 0 0,-22-64-3683 0 0,-77-43 2610 0 0</inkml:trace>
  <inkml:trace contextRef="#ctx0" brushRef="#br0" timeOffset="718.996">678 9 1160 0 0,'14'-8'4838'0'0,"-4"13"-4507"0"0,16 8-7 0 0,-17-21 3353 0 0,-9 8-3518 0 0,9-2 375 0 0,77 135-535 0 0,-70-103 96 0 0,-2 1 0 0 0,-1 0 0 0 0,-1 0 0 0 0,-2 1 0 0 0,-2 1 0 0 0,0 0 0 0 0,-2 0 0 0 0,-2 0-1 0 0,0 19-94 0 0,-43 17 967 0 0,37-70-951 0 0,0 0 0 0 0,0 0-1 0 0,1 0 1 0 0,-1 0 0 0 0,0-1-1 0 0,0 1 1 0 0,1-1 0 0 0,-1 1-1 0 0,0-1 1 0 0,1 0 0 0 0,0 1-1 0 0,-1-1 1 0 0,1 0 0 0 0,0 0-1 0 0,0 0 1 0 0,0 0 0 0 0,0 0-1 0 0,0 0 1 0 0,1 0 0 0 0,-1 0-1 0 0,1-1 1 0 0,-1 1 0 0 0,1 0 0 0 0,0 0-1 0 0,0-1 1 0 0,0 1 0 0 0,0-2-16 0 0,-1-12-101 0 0,0 0 0 0 0,1 0 0 0 0,1 1 0 0 0,1-1 0 0 0,0 0 0 0 0,1 1 0 0 0,1-1 1 0 0,0 1-1 0 0,1 0 0 0 0,0 0 0 0 0,2 1 0 0 0,-1 0 0 0 0,2 0 0 0 0,0 0 1 0 0,1 1-1 0 0,0 0 0 0 0,0 1 0 0 0,6-5 101 0 0,129-131-5617 0 0,-106 108 2735 0 0,-22 26 1382 0 0</inkml:trace>
  <inkml:trace contextRef="#ctx0" brushRef="#br0" timeOffset="1640.032">1227 234 1132 0 0,'0'0'456'0'0,"-1"2"7041"0"0,16 0-7453 0 0,-1-1 1 0 0,1 0 0 0 0,0-1-1 0 0,0 0 1 0 0,-1-1-1 0 0,1-1 1 0 0,0-1-1 0 0,-1 0 1 0 0,1 0 0 0 0,-1-2-1 0 0,0 1 1 0 0,-1-2-1 0 0,1 0 1 0 0,-1-1 0 0 0,9-5-45 0 0,-21 11-8 0 0,1 0 0 0 0,0 1 0 0 0,-1-1 0 0 0,1 0 0 0 0,-1 0 0 0 0,1 0 0 0 0,-1-1 0 0 0,0 1 0 0 0,1 0 0 0 0,-1 0 0 0 0,0-1 0 0 0,0 1 0 0 0,0 0 0 0 0,0-1 0 0 0,0 0 0 0 0,0 1 0 0 0,0-1 0 0 0,-1 1 1 0 0,1-1-1 0 0,-1 0 0 0 0,1 1 0 0 0,-1-1 0 0 0,1 0 0 0 0,-1 0 0 0 0,0 0 0 0 0,0 1 0 0 0,0-1 0 0 0,0 0 0 0 0,0 0 0 0 0,0 1 0 0 0,-1-1 0 0 0,1 0 0 0 0,0 0 0 0 0,-1 1 0 0 0,1-1 0 0 0,-1 0 0 0 0,0 1 0 0 0,0-1 1 0 0,0 0-1 0 0,0 1 0 0 0,0-1 0 0 0,0 1 0 0 0,0 0 0 0 0,0-1 0 0 0,0 1 0 0 0,-1 0 0 0 0,1 0 0 0 0,0 0 0 0 0,-2-1 8 0 0,-83-39-409 0 0,74 40 438 0 0,-1 1 0 0 0,1 0 0 0 0,0 0 0 0 0,0 1 0 0 0,0 1 0 0 0,0 0 0 0 0,1 1 0 0 0,-1 0 0 0 0,0 0 0 0 0,1 1-1 0 0,0 1 1 0 0,0 0 0 0 0,0 1 0 0 0,1 0 0 0 0,-1 0 0 0 0,2 1 0 0 0,-1 0 0 0 0,1 1 0 0 0,0 0 0 0 0,0 1 0 0 0,1 0 0 0 0,0 0-1 0 0,1 1 1 0 0,0 0 0 0 0,0 0 0 0 0,1 0 0 0 0,1 1 0 0 0,0 0 0 0 0,0 0 0 0 0,1 0 0 0 0,0 1 0 0 0,1 0 0 0 0,0-1-1 0 0,1 1 1 0 0,1 0 0 0 0,-1 6-29 0 0,3-10 31 0 0,-1 0 1 0 0,1-1-1 0 0,1 1 0 0 0,-1 0 0 0 0,1-1 0 0 0,1 1 1 0 0,-1-1-1 0 0,1 0 0 0 0,1 0 0 0 0,-1 0 0 0 0,1 0 1 0 0,0-1-1 0 0,1 1 0 0 0,-1-1 0 0 0,1 0 0 0 0,1 0 1 0 0,-1-1-1 0 0,1 1 0 0 0,0-1 0 0 0,0-1 0 0 0,1 1 0 0 0,-1-1 1 0 0,1 0-1 0 0,0-1 0 0 0,0 1 0 0 0,0-1 0 0 0,0-1 1 0 0,3 1-32 0 0,17 6-102 0 0,0-1 0 0 0,1-2 0 0 0,0 0 1 0 0,1-2-1 0 0,-1-1 0 0 0,1-2 1 0 0,5-1 101 0 0,-13 0-555 0 0,-1-2 0 0 0,0 0 1 0 0,-1-1-1 0 0,1-1 0 0 0,0-1 1 0 0,-1-1-1 0 0,0 0 0 0 0,0-2 1 0 0,-1 0-1 0 0,0-1 0 0 0,0-1 1 0 0,0-1 554 0 0,9-10-1410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09:3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10 224 1540 0 0,'0'0'820'0'0,"0"0"-133"0"0,0 0-30 0 0,0 0 17 0 0,0 0-75 0 0,0 0-111 0 0,0 0-42 0 0,0 0-21 0 0,0 0-65 0 0,0 0-61 0 0,-1-4 0 0 0,1 2-405 0 0,-1-15 844 0 0,-2 26-8 0 0,0 27-666 0 0,1-1 0 0 0,2 1 1 0 0,2-1-1 0 0,1 1 0 0 0,2-1 0 0 0,1 0 0 0 0,2 0 1 0 0,4 8-65 0 0,76 213 341 0 0,-78-210-1706 0 0,-10-45 510 0 0,-16-3-3331 0 0,2-11 2637 0 0</inkml:trace>
  <inkml:trace contextRef="#ctx0" brushRef="#br0" timeOffset="592.201">56 199 1300 0 0,'3'1'82'0'0,"0"-1"1"0"0,-1 1-1 0 0,1-1 0 0 0,0 1 1 0 0,-1 0-1 0 0,1 0 0 0 0,-1 0 0 0 0,1 0 1 0 0,-1 1-1 0 0,1-1 0 0 0,-1 1 0 0 0,0-1 1 0 0,0 1-1 0 0,0 0 0 0 0,0 0 1 0 0,0 0-1 0 0,0 0 0 0 0,0 0 0 0 0,-1 0 1 0 0,1 1-1 0 0,-1-1 0 0 0,0 0 1 0 0,1 1-1 0 0,-1-1 0 0 0,0 1 0 0 0,0 0 1 0 0,-1-1-1 0 0,1 1-82 0 0,4 6 178 0 0,212 308 1416 0 0,-184-268 309 0 0,-33-49-1611 0 0,0 0-29 0 0,5-3-58 0 0,8-12-126 0 0,-1 1 0 0 0,0-2-1 0 0,-1 0 1 0 0,0 0-1 0 0,-2-1 1 0 0,0 0-1 0 0,-1 0 1 0 0,-1-1-1 0 0,0 0 1 0 0,3-16-79 0 0,25-56 82 0 0,100-195 161 0 0,-136 285-253 0 0,1 1 0 0 0,0-1 0 0 0,0 1 0 0 0,0 0 0 0 0,0-1 0 0 0,0 1 0 0 0,0-1 0 0 0,0 1 0 0 0,0 0 0 0 0,0-1 0 0 0,0 1 0 0 0,0-1 0 0 0,0 1 1 0 0,0 0-1 0 0,0-1 0 0 0,0 1 0 0 0,1-1 0 0 0,-1 1 0 0 0,0 0 0 0 0,0-1 0 0 0,1 1 0 0 0,-1-1 0 0 0,1 1 0 0 0,-1-1 0 0 0,0 1 0 0 0,1-1 0 0 0,-1 1 0 0 0,1-1 0 0 0,-1 0 0 0 0,1 1 0 0 0,-1-1 0 0 0,1 0 0 0 0,-1 1 0 0 0,1-1 0 0 0,-1 0 0 0 0,1 0 0 0 0,0 1 0 0 0,-1-1 0 0 0,1 0 0 0 0,-1 0 0 0 0,1 0 0 0 0,0 0 0 0 0,-1 0 0 0 0,1 0 0 0 0,-1 0 0 0 0,1 0 0 0 0,0 0 0 0 0,-1 0 0 0 0,1 0 0 0 0,0 0 0 0 0,-1 0 0 0 0,1-1 0 0 0,-1 1 0 0 0,1 0 0 0 0,-1 0 1 0 0,1-1-1 0 0,-1 1 0 0 0,1 0 0 0 0,0-1 0 0 0,-1 1 0 0 0,0 0 0 0 0,1-1 10 0 0,9 79-96 0 0,-9-63 52 0 0,64 417 189 0 0,25-125 255 0 0,-87-295-557 0 0,-2-12 127 0 0,-1-1 0 0 0,1 1 0 0 0,0-1 1 0 0,-1 1-1 0 0,1 0 0 0 0,-1 0 0 0 0,1-1 1 0 0,0 1-1 0 0,-1 0 0 0 0,1 0 0 0 0,0 0 1 0 0,-1 0-1 0 0,1 0 0 0 0,0 0 0 0 0,0 0 1 0 0,-1 0-1 0 0,1 0 0 0 0,0 0 0 0 0,-1 0 1 0 0,1 0-1 0 0,0 1 0 0 0,-1-1 0 0 0,1 0 1 0 0,-1 0-1 0 0,1 1 0 0 0,0-1 0 0 0,-1 0 1 0 0,1 1-1 0 0,-1-1 0 0 0,1 1 0 0 0,-1-1 1 0 0,1 1-1 0 0,-1-1 0 0 0,1 1 0 0 0,-1-1 1 0 0,1 1-1 0 0,-1-1 0 0 0,0 1 1 0 0,1-1-1 0 0,-1 1 0 0 0,0 0 0 0 0,0-1 1 0 0,1 1-1 0 0,-1 0 0 0 0,0-1 0 0 0,0 1 1 0 0,0 0-1 0 0,0-1 0 0 0,0 1 0 0 0,0 0 1 0 0,0-1-1 0 0,0 1 0 0 0,0 0 0 0 0,0-1 1 0 0,0 1-1 0 0,0 0 0 0 0,0-1 0 0 0,-1 1 1 0 0,1 0-1 0 0,0-1 0 0 0,-1 1 0 0 0,1 0 30 0 0,13-69-3963 0 0,-9 41 2675 0 0</inkml:trace>
  <inkml:trace contextRef="#ctx0" brushRef="#br0" timeOffset="9379.178">1159 138 924 0 0,'0'0'470'0'0,"0"0"-52"0"0,0 0-52 0 0,0 0 5 0 0,0 0-20 0 0,0 0-5 0 0,0 0-24 0 0,-5-22 1643 0 0,-11 3-1783 0 0,12 15-81 0 0,5 100 601 0 0,13 200-243 0 0,25-68 27 0 0,-37-223-440 0 0,0 0-1 0 0,0 0 1 0 0,0 0 0 0 0,0 0 0 0 0,1-1 0 0 0,0 1 0 0 0,0-1 0 0 0,0 0 0 0 0,1 1-1 0 0,-1-2 1 0 0,1 1 0 0 0,0 0 0 0 0,0-1 0 0 0,0 1 0 0 0,0-1 0 0 0,1 0-1 0 0,0-1 1 0 0,-1 1 0 0 0,1-1 0 0 0,0 0 0 0 0,0 0 0 0 0,0 0 0 0 0,0-1 0 0 0,1 0-1 0 0,-1 0 1 0 0,0 0 0 0 0,0-1 0 0 0,1 1 0 0 0,-1-1 0 0 0,0-1 0 0 0,1 1 0 0 0,4-2-46 0 0,-2 3 2 0 0,192 3 825 0 0,-198-4-816 0 0,-2 0-14 0 0,0 0-49 0 0,0 0-48 0 0,6-4-4015 0 0,20-21 1121 0 0,-15 14 1607 0 0</inkml:trace>
  <inkml:trace contextRef="#ctx0" brushRef="#br0" timeOffset="9986.307">1815 151 1632 0 0,'0'0'262'0'0,"0"0"0"0"0,0 1 0 0 0,1-1 0 0 0,-1 0 0 0 0,0 0 0 0 0,1 1 0 0 0,-1-1 1 0 0,0 0-1 0 0,1 0 0 0 0,-1 0 0 0 0,0 0 0 0 0,1 0 0 0 0,-1 0 0 0 0,0 1 0 0 0,1-1 0 0 0,-1 0 0 0 0,1 0 0 0 0,-1 0 0 0 0,0 0-262 0 0,-4 27 174 0 0,-14 399 2245 0 0,18-421-2364 0 0,0 0-1 0 0,1 0 0 0 0,0 0 1 0 0,0 0-1 0 0,0 0 0 0 0,1 0 1 0 0,0 0-1 0 0,0 0 0 0 0,0-1 1 0 0,0 1-1 0 0,1-1 0 0 0,0 1 1 0 0,0-1-1 0 0,0 0 0 0 0,0 0 1 0 0,0-1-1 0 0,1 1 0 0 0,0-1 1 0 0,0 1-1 0 0,0-1 1 0 0,0 0-1 0 0,0-1 0 0 0,1 1 1 0 0,-1-1-1 0 0,1 0 0 0 0,0 0 1 0 0,0 0-55 0 0,23 3 101 0 0,1-1 0 0 0,-1-2 0 0 0,1-1 1 0 0,0-1-1 0 0,-1-2 0 0 0,1 0 1 0 0,-1-2-1 0 0,0-1 0 0 0,16-6-101 0 0,-25 10-51 0 0,19-16-1977 0 0,-57-10-4502 0 0,11 15 5280 0 0</inkml:trace>
  <inkml:trace contextRef="#ctx0" brushRef="#br0" timeOffset="10359.515">1630 414 1600 0 0,'7'0'3640'0'0,"33"-1"-2627"0"0,300-55 948 0 0,-132 9-1968 0 0,-204 46-318 0 0,3 0 57 0 0,-5-3-3953 0 0,-2 4 2844 0 0</inkml:trace>
  <inkml:trace contextRef="#ctx0" brushRef="#br0" timeOffset="10652.828">1809 93 928 0 0,'-12'-18'5793'0'0,"34"7"-5106"0"0,263-46 1383 0 0,-221 51-3077 0 0,-62 6 763 0 0,21 20-4831 0 0,-23-13 3887 0 0</inkml:trace>
  <inkml:trace contextRef="#ctx0" brushRef="#br0" timeOffset="11814.584">2359 759 948 0 0,'0'0'395'0'0,"-2"4"4171"0"0,2-3 651 0 0,6-5-5127 0 0,12-15-118 0 0,-1-1 1 0 0,0-1 0 0 0,-1 0 0 0 0,-2-1-1 0 0,0-1 1 0 0,-1 0 0 0 0,-1-1-1 0 0,-2 0 1 0 0,0-1 0 0 0,-2 0 0 0 0,0 0-1 0 0,-1-6 28 0 0,1-15-184 0 0,-8 44 144 0 0,0 2-46 0 0,0 0 18 0 0,0 1 61 0 0,-1-1 0 0 0,1 0 0 0 0,0 1 0 0 0,0-1 0 0 0,0 0 0 0 0,-1 1 0 0 0,1-1 0 0 0,0 0 0 0 0,0 1 0 0 0,-1-1 0 0 0,1 0 0 0 0,0 0 0 0 0,-1 1 0 0 0,1-1 0 0 0,0 0 0 0 0,-1 0 0 0 0,1 0 0 0 0,0 1 0 0 0,-1-1 0 0 0,1 0 0 0 0,-1 0 0 0 0,1 0 0 0 0,0 0 0 0 0,-1 0 0 0 0,1 0 0 0 0,-1 0 0 0 0,1 0 0 0 0,0 0 0 0 0,-1 0 0 0 0,1 0 0 0 0,-1 0 0 0 0,1 0 0 0 0,0 0 0 0 0,-1 0 0 0 0,1 0 0 0 0,0-1 0 0 0,-1 1 0 0 0,1 0 0 0 0,0 0 0 0 0,-1 0 0 0 0,1-1 0 0 0,0 1 0 0 0,-1 0 0 0 0,1 0 0 0 0,0-1 0 0 0,-1 1 0 0 0,1 0 0 0 0,0 0 0 0 0,0-1 0 0 0,-1 1 0 0 0,1 0 0 0 0,0-1 0 0 0,0 1 0 0 0,0-1 0 0 0,0 1 0 0 0,-1 0 0 0 0,1-1 0 0 0,0 1 7 0 0,75 73-426 0 0,-26-41 278 0 0,-40-29 146 0 0,0 1 1 0 0,0 1-1 0 0,-1 0 0 0 0,1 0 1 0 0,-1 0-1 0 0,0 1 0 0 0,-1 0 1 0 0,0 1-1 0 0,1 0 1 0 0,-2 0-1 0 0,1 1 0 0 0,-1-1 1 0 0,-1 1-1 0 0,1 1 0 0 0,-1-1 1 0 0,-1 1-1 0 0,1 0 0 0 0,-2 0 1 0 0,1 0-1 0 0,-1 0 1 0 0,0 2 1 0 0,-6-2-12 0 0,0 1 0 0 0,0-1 0 0 0,-1-1 1 0 0,-1 1-1 0 0,1-1 0 0 0,-1 0 1 0 0,-1 0-1 0 0,0 0 0 0 0,0 0 1 0 0,0-1-1 0 0,-1 0 0 0 0,0-1 0 0 0,0 1 1 0 0,-1-1-1 0 0,1-1 0 0 0,-1 0 1 0 0,-1 0-1 0 0,1 0 0 0 0,-1-1 1 0 0,0 0-1 0 0,0-1 0 0 0,0 0 1 0 0,0 0-1 0 0,-3 0 12 0 0,7-1-268 0 0,0 0 1 0 0,-1 0-1 0 0,1-1 1 0 0,-1 1-1 0 0,0-1 1 0 0,1 0-1 0 0,-1-1 1 0 0,0 1-1 0 0,1-1 1 0 0,-1-1-1 0 0,0 1 1 0 0,0-1-1 0 0,1 0 1 0 0,-1 0-1 0 0,1 0 1 0 0,-1-1-1 0 0,1 0 1 0 0,-1 0-1 0 0,1 0 1 0 0,0-1-1 0 0,0 0 1 0 0,0 0-1 0 0,0 0 268 0 0,-11-18-1506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0:4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10 2108 0 0,'12'2'3775'0'0,"16"1"329"0"0,-8-13-3367 0 0,-58 5-6174 0 0,-1 8 2684 0 0,20-3 1459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0:4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1556 0 0,'25'28'7282'0'0,"-19"-17"-8283"0"0,-3-2-3492 0 0,-3-6 3269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0:48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1348 0 0,'11'-37'3872'0'0,"-5"56"-1612"0"0,-17 147-1792 0 0,8 81 247 0 0,3-195-125 0 0,1-51-580 0 0,0-1-1 0 0,-1 1 1 0 0,1-1 0 0 0,0 0-1 0 0,-1 1 1 0 0,1-1 0 0 0,0 0-1 0 0,-1 1 1 0 0,1-1 0 0 0,0 0-1 0 0,0 0 1 0 0,-1 0 0 0 0,1 1 0 0 0,0-1-1 0 0,0 0 1 0 0,0 0 0 0 0,-1 0-1 0 0,1 0 1 0 0,0 0 0 0 0,0-1-1 0 0,-1 1 1 0 0,1 0 0 0 0,0 0 0 0 0,0 0-1 0 0,-1-1 1 0 0,1 1 0 0 0,0 0-1 0 0,-1-1 1 0 0,1 1 0 0 0,0-1-1 0 0,-1 1 1 0 0,1-1 0 0 0,0 1-1 0 0,-1-1 1 0 0,1 1 0 0 0,-1-1 0 0 0,1 1-1 0 0,-1-1 1 0 0,0 0 0 0 0,1 1-1 0 0,-1-1 1 0 0,1 0 0 0 0,-1 1-1 0 0,0-1 1 0 0,0 0 0 0 0,1 0-1 0 0,-1 1 1 0 0,0-1 0 0 0,0 0 0 0 0,0 0-1 0 0,0 1 1 0 0,0-1 0 0 0,0 0-1 0 0,0 0 1 0 0,0 0 0 0 0,0 1-1 0 0,0-1 1 0 0,-1 0-10 0 0,2-1 1 0 0,8-11-1 0 0,0 1 0 0 0,0 0 0 0 0,1 0 0 0 0,0 1 0 0 0,1 1 0 0 0,0 0 0 0 0,1 0 0 0 0,0 1 0 0 0,1 1 0 0 0,0 0 0 0 0,0 0 0 0 0,1 1 0 0 0,-1 1 0 0 0,2 1 0 0 0,-1 0 0 0 0,0 0 0 0 0,1 1 0 0 0,0 1 0 0 0,0 1 0 0 0,0 0 0 0 0,5 1 0 0 0,-18 1 2 0 0,1 0-1 0 0,-1 0 1 0 0,1 0 0 0 0,-1 0 0 0 0,0 1 0 0 0,1-1 0 0 0,-1 1 0 0 0,0-1 0 0 0,1 1 0 0 0,-1 0 0 0 0,0 0 0 0 0,0 0 0 0 0,0 0 0 0 0,0 1 0 0 0,0-1 0 0 0,0 1 0 0 0,0-1 0 0 0,0 1 0 0 0,0-1 0 0 0,-1 1 0 0 0,1 0 0 0 0,0 0 0 0 0,-1 0-1 0 0,0 0 1 0 0,0 0 0 0 0,1 0 0 0 0,-1 0 0 0 0,0 1 0 0 0,-1-1 0 0 0,1 0 0 0 0,0 1 0 0 0,-1-1 0 0 0,1 0 0 0 0,-1 1 0 0 0,0-1 0 0 0,1 1 0 0 0,-1-1 0 0 0,-1 0 0 0 0,1 1 0 0 0,0-1 0 0 0,0 1 0 0 0,-1-1 0 0 0,0 2-2 0 0,-43 100 116 0 0,27-86-28 0 0,-1-1 0 0 0,-1 0 0 0 0,-1-2 0 0 0,0 0 1 0 0,0-1-1 0 0,-2-1 0 0 0,0 0 0 0 0,0-2 0 0 0,-1-1 0 0 0,0-1 1 0 0,-23 6-89 0 0,44-17 10 0 0,1 1-1 0 0,0-1 1 0 0,0 1 0 0 0,-1-1 0 0 0,1 0 0 0 0,0 1 0 0 0,0-1 0 0 0,0 0 0 0 0,1 0 0 0 0,-1 0 0 0 0,0 1 0 0 0,1-1-1 0 0,-1 0 1 0 0,1 0 0 0 0,-1 0 0 0 0,1 0 0 0 0,0 0 0 0 0,0 0 0 0 0,0 0 0 0 0,0 0 0 0 0,0 0 0 0 0,1 0 0 0 0,-1 0-1 0 0,1 0 1 0 0,-1 0 0 0 0,1 0 0 0 0,0 0 0 0 0,-1 0 0 0 0,1 0 0 0 0,0 1 0 0 0,0-1 0 0 0,0 0 0 0 0,1 1-1 0 0,-1-1 1 0 0,1-1-10 0 0,8-10-36 0 0,0 0 0 0 0,0 1 0 0 0,1 0 0 0 0,1 1 0 0 0,0 0 0 0 0,0 1 0 0 0,1 0-1 0 0,1 1 1 0 0,-1 0 0 0 0,2 1 0 0 0,-1 1 0 0 0,7-3 36 0 0,-1 0-90 0 0,211-65-786 0 0,-119 47 543 0 0,-71 17 219 0 0,-29 9 94 0 0,1 0 0 0 0,0-1 0 0 0,0-1 0 0 0,-1 0 0 0 0,0-1 0 0 0,0 0 0 0 0,0-1 0 0 0,-1 0 0 0 0,0-1 0 0 0,0 0 0 0 0,0-1 0 0 0,-1 0 0 0 0,0-1 0 0 0,8-9 20 0 0,-17 16-5 0 0,0 1-1 0 0,0-1 0 0 0,-1 0 1 0 0,1 1-1 0 0,0-1 0 0 0,-1 0 1 0 0,1 0-1 0 0,-1 0 1 0 0,0 0-1 0 0,0 0 0 0 0,0 1 1 0 0,1-1-1 0 0,-2 0 0 0 0,1 0 1 0 0,0 0-1 0 0,0 0 1 0 0,-1 0-1 0 0,1 0 0 0 0,-1 0 1 0 0,1 1-1 0 0,-1-1 1 0 0,0 0-1 0 0,0 0 0 0 0,0 1 1 0 0,0-1-1 0 0,0 1 0 0 0,0-1 1 0 0,0 1-1 0 0,0-1 1 0 0,-1 1-1 0 0,1 0 0 0 0,0-1 1 0 0,-1 1-1 0 0,1 0 0 0 0,-1 0 1 0 0,0 0-1 0 0,1 0 1 0 0,-1 0-1 0 0,0 1 0 0 0,0-1 1 0 0,1 0-1 0 0,-1 1 0 0 0,0-1 1 0 0,0 1-1 0 0,0 0 1 0 0,0 0-1 0 0,-2-1 6 0 0,-91-15 289 0 0,88 15-264 0 0,1-1 1 0 0,0 2-1 0 0,-1-1 0 0 0,1 1 1 0 0,-1 0-1 0 0,1 1 1 0 0,0-1-1 0 0,-1 1 1 0 0,1 0-1 0 0,0 1 0 0 0,0 0 1 0 0,0 0-1 0 0,0 0 1 0 0,0 1-1 0 0,0-1 0 0 0,0 1 1 0 0,1 1-1 0 0,0-1 1 0 0,-1 1-1 0 0,1 0 1 0 0,1 0-1 0 0,-1 0 0 0 0,1 1 1 0 0,-1 0-1 0 0,1 0 1 0 0,0 0-1 0 0,1 0 0 0 0,0 1 1 0 0,-1-1-1 0 0,2 1 1 0 0,-1 0-1 0 0,1 0 0 0 0,-1 0 1 0 0,2 0-1 0 0,-2 6-25 0 0,6-2-33 0 0,1-1-1 0 0,0 1 1 0 0,1-1-1 0 0,0 0 1 0 0,0 0-1 0 0,1 0 1 0 0,0-1-1 0 0,1 0 1 0 0,0 0-1 0 0,0 0 1 0 0,1-1-1 0 0,0 0 1 0 0,0-1-1 0 0,0 0 1 0 0,1 0-1 0 0,0 0 1 0 0,0-1-1 0 0,0-1 1 0 0,1 0-1 0 0,0 0 1 0 0,-1-1-1 0 0,1 0 1 0 0,1 0-1 0 0,-1-1 1 0 0,0-1-1 0 0,1 0 1 0 0,-1 0 33 0 0,227 10-6084 0 0,-200-11 4600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0:4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1600 0 0,'1'0'584'0'0,"3"0"12"0"0,-1 1-84 0 0,1 1-480 0 0,0-4-208 0 0,-3 2-636 0 0,1-1 20 0 0</inkml:trace>
  <inkml:trace contextRef="#ctx0" brushRef="#br0" timeOffset="188.779">594 237 1204 0 0,'-12'19'824'0'0,"-6"-1"-60"0"0,0 4-288 0 0,-1-2 92 0 0,-4 1-56 0 0,-2 1-116 0 0,2 2-40 0 0,-4-3-4 0 0,2-1-131 0 0,2 0 67 0 0,-2-3-176 0 0,6 0-8 0 0,-1-4-416 0 0,-1 0-229 0 0,10-8-259 0 0,0 0-516 0 0,2-3 28 0 0</inkml:trace>
  <inkml:trace contextRef="#ctx0" brushRef="#br0" timeOffset="450.127">1053 1 1228 0 0,'-11'24'5927'0'0,"-43"53"-5649"0"0,44-63 314 0 0,-146 274 206 0 0,154-283-1113 0 0,-1 0-1 0 0,0 0 1 0 0,0-1-1 0 0,-1 1 1 0 0,1-1-1 0 0,-1 0 1 0 0,0 0-1 0 0,0 0 1 0 0,-1 0-1 0 0,1-1 1 0 0,-1 0-1 0 0,1 0 1 0 0,-1 0-1 0 0,0 0 1 0 0,0-1-1 0 0,0 0 1 0 0,-1 0-1 0 0,-1 1 316 0 0,-19 1-1388 0 0</inkml:trace>
  <inkml:trace contextRef="#ctx0" brushRef="#br0" timeOffset="715.142">621 64 976 0 0,'14'-7'2111'0'0,"65"-6"3829"0"0,-53 24-5646 0 0,-1 0 0 0 0,0 1 1 0 0,-1 2-1 0 0,-1 0 0 0 0,0 2 0 0 0,-1 0 1 0 0,0 1-1 0 0,14 16-294 0 0,66 116-2622 0 0,-89-55-2754 0 0,-13-77 4169 0 0</inkml:trace>
  <inkml:trace contextRef="#ctx0" brushRef="#br0" timeOffset="1105.52">1183 351 1824 0 0,'22'5'3419'0'0,"6"39"-2656"0"0,-24-36-536 0 0,51 123 2145 0 0,-54-129-2325 0 0,6 5 2167 0 0,-1-28-2235 0 0,0 4-13 0 0,1 0 1 0 0,0 0-1 0 0,1 1 1 0 0,1 0-1 0 0,0 1 1 0 0,1 0-1 0 0,1 0 1 0 0,0 1-1 0 0,1 0 1 0 0,1 1-1 0 0,0 1 0 0 0,0 0 1 0 0,1 1-1 0 0,1 0 1 0 0,0 1-1 0 0,0 1 1 0 0,1 0-1 0 0,0 1 1 0 0,13-4 33 0 0,-25 11-9 0 0,0 1 0 0 0,0-1 0 0 0,0 1 1 0 0,0 0-1 0 0,1 0 0 0 0,-1 1 0 0 0,0-1 0 0 0,0 1 1 0 0,0 0-1 0 0,0 0 0 0 0,0 0 0 0 0,0 1 1 0 0,-1-1-1 0 0,1 1 0 0 0,0 0 0 0 0,-1 0 0 0 0,1 0 1 0 0,-1 1-1 0 0,0-1 0 0 0,1 1 0 0 0,-1-1 1 0 0,0 1-1 0 0,-1 0 0 0 0,1 1 0 0 0,-1-1 0 0 0,1 0 1 0 0,-1 1-1 0 0,0-1 0 0 0,0 1 0 0 0,0 0 1 0 0,-1-1-1 0 0,1 1 0 0 0,-1 0 0 0 0,0 0 1 0 0,0 0-1 0 0,0 1 9 0 0,9 157-516 0 0,-14-144 439 0 0,-16 72-1662 0 0,-8-42-2657 0 0,16-40 3064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59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1108 0 0,'28'168'4148'0'0,"-24"-118"-3483"0"0,1-12-363 0 0,1 8-254 0 0,-4-15-3737 0 0,-2-31 2423 0 0</inkml:trace>
  <inkml:trace contextRef="#ctx0" brushRef="#br0" timeOffset="281.12">59 31 1268 0 0,'21'-29'7635'0'0,"-12"28"-7449"0"0,-5 19-3582 0 0,-3 4 639 0 0,1 0 1445 0 0</inkml:trace>
  <inkml:trace contextRef="#ctx0" brushRef="#br0" timeOffset="750.099">137 578 904 0 0,'-4'15'3213'0'0,"10"-20"543"0"0,34-57-3973 0 0,-2-2 0 0 0,-3-1 0 0 0,-3-2 0 0 0,15-46 217 0 0,-21 14-963 0 0,-27 97 942 0 0,0 0 1 0 0,0 0 0 0 0,-1 0-1 0 0,1 0 1 0 0,-1 1-1 0 0,0-1 1 0 0,1 0-1 0 0,-1 1 1 0 0,0 0 0 0 0,0-1-1 0 0,0 1 1 0 0,0 0-1 0 0,0 0 1 0 0,0 0-1 0 0,0 0 1 0 0,-1 1-1 0 0,1-1 1 0 0,0 0 0 0 0,0 1-1 0 0,-1 0 1 0 0,1-1-1 0 0,0 1 1 0 0,0 0-1 0 0,-1 0 1 0 0,1 0 0 0 0,0 1-1 0 0,-1-1 1 0 0,1 0-1 0 0,0 1 1 0 0,0 0-1 0 0,-1-1 1 0 0,1 1 0 0 0,0 0-1 0 0,0 0 1 0 0,0 0-1 0 0,0 0 1 0 0,0 1-1 0 0,0-1 1 0 0,1 1-1 0 0,-1-1 1 0 0,0 1 0 0 0,1-1-1 0 0,-2 3 21 0 0,2 0-10 0 0,1 0 0 0 0,0 0 0 0 0,0 1 0 0 0,0-1 0 0 0,1 0-1 0 0,-1 0 1 0 0,1 1 0 0 0,0-1 0 0 0,0 0 0 0 0,1 0 0 0 0,-1 0 0 0 0,1 0 0 0 0,0-1 0 0 0,0 1 0 0 0,0 0-1 0 0,0-1 1 0 0,1 1 0 0 0,0-1 0 0 0,-1 0 0 0 0,1 0 0 0 0,0 0 0 0 0,1 0 0 0 0,-1 0 0 0 0,0-1-1 0 0,2 2 11 0 0,9 8 125 0 0,-1 0 0 0 0,-1 1 0 0 0,0 1 0 0 0,-1 0 1 0 0,0 1-1 0 0,-1 0 0 0 0,-1 1 0 0 0,-1 0 0 0 0,0 0 0 0 0,-1 1 0 0 0,0 0 0 0 0,-2 0 0 0 0,0 0 0 0 0,0 1 0 0 0,-2 0 0 0 0,1 12-125 0 0,-5-24 70 0 0,0 0 0 0 0,0 1 0 0 0,-1-1 0 0 0,0 1 0 0 0,0-1 0 0 0,-1 0 0 0 0,1 0 0 0 0,-1 0 0 0 0,0-1 0 0 0,-1 1 0 0 0,0-1 0 0 0,1 1 0 0 0,-2-1 0 0 0,1 0 0 0 0,-1-1 0 0 0,1 1 1 0 0,-1-1-1 0 0,-1 0 0 0 0,1 0 0 0 0,0-1 0 0 0,-1 1 0 0 0,0-1 0 0 0,0 0 0 0 0,0-1 0 0 0,-5 2-70 0 0,-95 21-2424 0 0,78-38-466 0 0,16 4 1414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0:4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46 1236 0 0,'5'-4'4575'0'0,"-42"34"-4353"0"0,1 1 0 0 0,2 3 1 0 0,1 0-1 0 0,2 2 1 0 0,1 1-1 0 0,2 2 0 0 0,2 1 1 0 0,-3 8-223 0 0,-23 30-587 0 0,-24 8-2583 0 0,58-75 2265 0 0</inkml:trace>
  <inkml:trace contextRef="#ctx0" brushRef="#br0" timeOffset="278.693">1 137 2252 0 0,'6'-18'2716'0'0,"-6"18"-2642"0"0,-1-1 1 0 0,1 0-1 0 0,0 1 0 0 0,0-1 0 0 0,0 0 1 0 0,0 0-1 0 0,0 1 0 0 0,0-1 1 0 0,0 0-1 0 0,1 0 0 0 0,-1 1 0 0 0,0-1 1 0 0,0 0-1 0 0,0 1 0 0 0,1-1 1 0 0,-1 0-1 0 0,0 1 0 0 0,1-1 0 0 0,-1 0 1 0 0,1 1-1 0 0,-1-1 0 0 0,1 1 0 0 0,-1-1 1 0 0,1 1-1 0 0,-1-1 0 0 0,1 1 1 0 0,-1-1-1 0 0,1 1 0 0 0,0-1 0 0 0,-1 1 1 0 0,1 0-1 0 0,0-1 0 0 0,-1 1 1 0 0,1 0-1 0 0,0 0 0 0 0,-1 0 0 0 0,1-1 1 0 0,0 1-1 0 0,-1 0 0 0 0,1 0 0 0 0,0 0 1 0 0,0 0-1 0 0,-1 0 0 0 0,1 0 1 0 0,0 0-1 0 0,0 1 0 0 0,-1-1 0 0 0,1 0 1 0 0,0 0-1 0 0,-1 0 0 0 0,1 1 1 0 0,0-1-1 0 0,-1 0 0 0 0,1 1 0 0 0,0-1 1 0 0,-1 1-1 0 0,1-1 0 0 0,-1 1 0 0 0,1-1 1 0 0,-1 1-1 0 0,1-1 0 0 0,-1 1 1 0 0,1 0-75 0 0,312 282 1045 0 0,-271-247-1476 0 0,27 23-877 0 0,-21-21-3674 0 0,-45-36 3566 0 0,-2-2 196 0 0</inkml:trace>
  <inkml:trace contextRef="#ctx0" brushRef="#br0" timeOffset="480.451">680 278 1240 0 0,'9'-8'2724'0'0,"-9"7"-2647"0"0,1 1 0 0 0,-1-1 0 0 0,0 1 1 0 0,1-1-1 0 0,-1 1 0 0 0,0 0 0 0 0,1-1 0 0 0,-1 1 0 0 0,1-1 0 0 0,-1 1 1 0 0,1 0-1 0 0,-1 0 0 0 0,1-1 0 0 0,-1 1 0 0 0,1 0 0 0 0,-1 0 0 0 0,1-1 0 0 0,-1 1 1 0 0,1 0-1 0 0,-1 0 0 0 0,1 0 0 0 0,-1 0 0 0 0,1 0 0 0 0,0 0 0 0 0,-1 0 1 0 0,1 0-1 0 0,-1 0 0 0 0,1 0 0 0 0,-1 0 0 0 0,1 0 0 0 0,0 0 0 0 0,-1 1 1 0 0,1-1-1 0 0,-1 0 0 0 0,1 0 0 0 0,-1 0 0 0 0,1 1 0 0 0,-1-1 0 0 0,1 0 0 0 0,-1 1 1 0 0,0-1-1 0 0,1 1 0 0 0,-1-1 0 0 0,1 0 0 0 0,-1 1 0 0 0,0-1 0 0 0,1 1 1 0 0,-1-1-1 0 0,0 1 0 0 0,0-1 0 0 0,1 1 0 0 0,-1-1 0 0 0,0 1 0 0 0,0-1 1 0 0,0 1-1 0 0,1-1 0 0 0,-1 1 0 0 0,0 0 0 0 0,0-1 0 0 0,0 1 0 0 0,0-1 0 0 0,0 1 1 0 0,0-1-1 0 0,0 1 0 0 0,-1 0 0 0 0,1-1 0 0 0,0 1-77 0 0,32 99 1054 0 0,27 62-4764 0 0,-42-140-253 0 0,-11-17 2706 0 0</inkml:trace>
  <inkml:trace contextRef="#ctx0" brushRef="#br0" timeOffset="684.256">1206 436 1412 0 0,'-12'53'3954'0'0,"-128"150"-984"0"0,19-97-4048 0 0,100-96-345 0 0,11-9-1687 0 0,10-1 1753 0 0</inkml:trace>
  <inkml:trace contextRef="#ctx0" brushRef="#br0" timeOffset="980.603">1780 1 1592 0 0,'-9'14'3994'0'0,"-16"32"-3698"0"0,16-29 200 0 0,-86 196 747 0 0,50-109-1376 0 0,43-100-72 0 0,0 0-1 0 0,0-1 1 0 0,0 1 0 0 0,0-1-1 0 0,0 0 1 0 0,-1 1 0 0 0,1-1-1 0 0,-1 0 1 0 0,0 0-1 0 0,0-1 1 0 0,0 1 0 0 0,0-1-1 0 0,-1 1 1 0 0,1-1 0 0 0,0 0-1 0 0,-1 0 1 0 0,0-1 0 0 0,0 1-1 0 0,1-1 1 0 0,-5 1 205 0 0,-16 1-749 0 0</inkml:trace>
  <inkml:trace contextRef="#ctx0" brushRef="#br0" timeOffset="1261.788">1411 22 2452 0 0,'11'-5'4908'0'0,"38"50"-3801"0"0,-48-44-1024 0 0,73 76 617 0 0,62 73-686 0 0,-65-39-5927 0 0,-67-101 4526 0 0</inkml:trace>
  <inkml:trace contextRef="#ctx0" brushRef="#br0" timeOffset="1618.291">1855 271 1360 0 0,'11'-11'5418'0'0,"22"-10"-4509"0"0,-22 14-467 0 0,39-8 547 0 0,-48 15-897 0 0,2 4 19 0 0,0 3-66 0 0,1 1 0 0 0,-1-1 0 0 0,-1 1 1 0 0,1 0-1 0 0,-1 0 0 0 0,-1 0 0 0 0,0 0 0 0 0,0 0 1 0 0,0 0-1 0 0,-1 1 0 0 0,0-1 0 0 0,-1 1 0 0 0,0-1 0 0 0,0 1 1 0 0,-1-1-1 0 0,0 1 0 0 0,0-1 0 0 0,-1 0 0 0 0,0 1 1 0 0,-1-1-1 0 0,1 0 0 0 0,-2 0 0 0 0,1-1 0 0 0,-1 1 0 0 0,0-1 1 0 0,-1 0-1 0 0,0 0 0 0 0,-2 3-45 0 0,-25 72 366 0 0,32-80-445 0 0,0-2-50 0 0,40 6-579 0 0,81-59-3800 0 0,-63 23 1666 0 0,-32 17 1448 0 0</inkml:trace>
  <inkml:trace contextRef="#ctx0" brushRef="#br0" timeOffset="1806.003">2317 381 876 0 0,'32'21'6032'0'0,"-12"89"-4967"0"0,-23-99-1284 0 0,-1 0 0 0 0,0 0 0 0 0,0 0 1 0 0,-1-1-1 0 0,0 0 0 0 0,-1 0 1 0 0,0 0-1 0 0,-1-1 0 0 0,0 0 0 0 0,0 0 1 0 0,-1-1-1 0 0,0 0 0 0 0,-1 0 0 0 0,0-1 1 0 0,0 0-1 0 0,0 0 0 0 0,-1-1 0 0 0,0-1 1 0 0,0 1-1 0 0,0-2 0 0 0,-1 1 0 0 0,-7 1 219 0 0,-18 3-1056 0 0</inkml:trace>
  <inkml:trace contextRef="#ctx0" brushRef="#br0" timeOffset="2198.395">2568 268 2692 0 0,'5'0'948'0'0,"-1"0"-128"0"0,1 0-96 0 0,6-2-107 0 0,-2 2-21 0 0,16-3-44 0 0,0-6-84 0 0,5 4-124 0 0,0 0-124 0 0,0 2-132 0 0,8-1-280 0 0,-1-1 16 0 0,0-1-508 0 0,-5 1-580 0 0,4 0 95 0 0,-2 0 69 0 0,-2 1 40 0 0</inkml:trace>
  <inkml:trace contextRef="#ctx0" brushRef="#br0" timeOffset="2356.75">3245 207 2464 0 0,'9'-1'652'0'0,"-3"1"-52"0"0,2-2-92 0 0,1-1-160 0 0,-2 1-52 0 0,17-3-36 0 0,-5-7-548 0 0,1 4-380 0 0,-6 3 60 0 0,0 2-756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0:4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441 145 964 0 0,'0'-21'3500'0'0,"-37"48"-2952"0"0,-2 16-393 0 0,2 2 0 0 0,2 2 0 0 0,2 1 0 0 0,3 2 0 0 0,1 0 0 0 0,3 2 0 0 0,-5 18-155 0 0,-42 58 580 0 0,36-70 113 0 0,37-58-680 0 0,0 0-107 0 0,-20-38-102 0 0,6-150-436 0 0,15 186 627 0 0,0 1 0 0 0,0 0 0 0 0,0-1 0 0 0,1 1 1 0 0,-1 0-1 0 0,0 0 0 0 0,1 0 0 0 0,-1 0 0 0 0,0 0 1 0 0,1 0-1 0 0,-1 0 0 0 0,1 1 0 0 0,0-1 1 0 0,-1 0-1 0 0,1 1 0 0 0,-1-1 0 0 0,1 1 0 0 0,0 0 1 0 0,-1-1-1 0 0,1 1 0 0 0,0 0 0 0 0,0 0 0 0 0,-1 0 1 0 0,1 0-1 0 0,0 0 0 0 0,-1 1 0 0 0,1-1 0 0 0,0 1 1 0 0,-1-1-1 0 0,1 1 0 0 0,0-1 0 0 0,-1 1 0 0 0,1 0 1 0 0,-1 0-1 0 0,1 0 0 0 0,-1-1 0 0 0,0 2 1 0 0,1-1-1 0 0,-1 0 0 0 0,0 0 0 0 0,0 0 0 0 0,1 1 1 0 0,-1-1-1 0 0,0 0 0 0 0,0 1 0 0 0,-1-1 0 0 0,1 1 1 0 0,0-1-1 0 0,0 1 0 0 0,-1-1 0 0 0,1 2 5 0 0,6 2 1 0 0,21 16-26 0 0,0-3 0 0 0,2 0 0 0 0,0-2-1 0 0,1-1 1 0 0,0-1 0 0 0,1-2 0 0 0,1-1-1 0 0,0-1 1 0 0,0-2 0 0 0,1-2 0 0 0,0-1-1 0 0,0-1 1 0 0,0-2 0 0 0,4-2 25 0 0,118-36 66 0 0,-152 36-123 0 0,0-1 0 0 0,1 0 0 0 0,-1 0 1 0 0,0 0-1 0 0,0-1 0 0 0,0 0 0 0 0,0 1 0 0 0,0-1 1 0 0,-1-1-1 0 0,1 1 0 0 0,0 0 0 0 0,-1-1 0 0 0,0 0 1 0 0,1 0-1 0 0,-1 0 0 0 0,0 0 0 0 0,-1 0 0 0 0,1-1 1 0 0,0 1-1 0 0,-1-1 0 0 0,0 0 0 0 0,0 0 0 0 0,0 0 0 0 0,-1 0 1 0 0,1 0-1 0 0,-1 0 0 0 0,0 0 0 0 0,0 0 0 0 0,0-1 1 0 0,0 1-1 0 0,-1 0 0 0 0,0-1 0 0 0,0 1 0 0 0,0 0 1 0 0,0-1-1 0 0,-1 1 0 0 0,0 0 0 0 0,0-1 0 0 0,0 1 1 0 0,0 0-1 0 0,-1 0 0 0 0,1 0 0 0 0,-1 0 0 0 0,0 0 1 0 0,0 1-1 0 0,-1-1 0 0 0,1 0 0 0 0,-1 1 0 0 0,0 0 0 0 0,0-1 1 0 0,0 1-1 0 0,0 0 0 0 0,0 1 0 0 0,-4-3 57 0 0,-1 3 28 0 0,0 0 0 0 0,-1 0 0 0 0,0 1 0 0 0,1 0 0 0 0,-1 1 0 0 0,0 0 0 0 0,1 0 0 0 0,-1 1 0 0 0,0 0-1 0 0,1 1 1 0 0,-1 0 0 0 0,1 0 0 0 0,0 1 0 0 0,-1 0 0 0 0,1 0 0 0 0,1 1 0 0 0,-1 0 0 0 0,0 0 0 0 0,1 1 0 0 0,0 0 0 0 0,0 0-1 0 0,0 1 1 0 0,1-1 0 0 0,0 2 0 0 0,0-1 0 0 0,0 1 0 0 0,1 0 0 0 0,0 0 0 0 0,0 0 0 0 0,1 1 0 0 0,0-1 0 0 0,-3 9-28 0 0,6-11 25 0 0,1 0 1 0 0,0 0 0 0 0,0 0-1 0 0,0 1 1 0 0,0-1-1 0 0,1 0 1 0 0,-1 0 0 0 0,1 0-1 0 0,1 0 1 0 0,-1 0-1 0 0,1 0 1 0 0,0 0 0 0 0,0-1-1 0 0,0 1 1 0 0,1 0 0 0 0,-1-1-1 0 0,1 0 1 0 0,0 0-1 0 0,1 0 1 0 0,-1 0 0 0 0,1 0-1 0 0,-1-1 1 0 0,1 1 0 0 0,0-1-1 0 0,0 0 1 0 0,1 0-1 0 0,-1 0 1 0 0,1-1 0 0 0,-1 0-1 0 0,1 0 1 0 0,0 0-1 0 0,0 0 1 0 0,0-1 0 0 0,0 0-1 0 0,0 0 1 0 0,0 0 0 0 0,0 0-1 0 0,0-1 1 0 0,0 0-1 0 0,1 0 1 0 0,-1 0 0 0 0,0-1-1 0 0,0 0 1 0 0,0 0 0 0 0,0 0-1 0 0,0 0 1 0 0,0-1-26 0 0,15-3-35 0 0,0 0 1 0 0,-1-1 0 0 0,0-1 0 0 0,0-1-1 0 0,-1-1 1 0 0,0 0 0 0 0,0-2-1 0 0,-1 0 1 0 0,0 0 0 0 0,-1-2-1 0 0,-1 0 1 0 0,0-1 0 0 0,0 0 0 0 0,-2-1-1 0 0,1-1 1 0 0,-2 0 0 0 0,-1-1-1 0 0,0 0 1 0 0,-1-1 0 0 0,0-1 34 0 0,4-10-5 0 0,-3-1 1 0 0,0 0-1 0 0,-2 0 1 0 0,-1-1-1 0 0,-1-1 1 0 0,-2 1-1 0 0,-1-1 1 0 0,-1 0-1 0 0,-2-5 5 0 0,-1 30 118 0 0,-1 0 0 0 0,1 0-1 0 0,-1 0 1 0 0,0 0 0 0 0,-1 0 0 0 0,0 0-1 0 0,0 1 1 0 0,0-1 0 0 0,-1 1 0 0 0,0-1 0 0 0,0 1-1 0 0,0 0 1 0 0,-1 0 0 0 0,0 0 0 0 0,0 0-1 0 0,-1 1 1 0 0,1 0 0 0 0,-1 0 0 0 0,-1 0 0 0 0,1 1-1 0 0,0-1 1 0 0,-1 1 0 0 0,0 0 0 0 0,0 1-1 0 0,0 0 1 0 0,-1 0 0 0 0,1 0 0 0 0,-1 0-118 0 0,-19 25 307 0 0,21-15-277 0 0,0 0-1 0 0,1 1 1 0 0,-1 0-1 0 0,2 0 1 0 0,-1 0-1 0 0,1 0 1 0 0,0 1-1 0 0,1-1 1 0 0,0 1-1 0 0,0 0 1 0 0,1-1-1 0 0,0 1 1 0 0,1 0-1 0 0,0 0 1 0 0,0 0 0 0 0,1 0-1 0 0,1 8-29 0 0,-1 15 159 0 0,52 204 177 0 0,-6-60-1590 0 0,-61-35-3741 0 0,-3-108 3677 0 0</inkml:trace>
  <inkml:trace contextRef="#ctx0" brushRef="#br0" timeOffset="267.745">823 592 1324 0 0,'18'-15'1056'0'0,"2"-1"-212"0"0,1 1-84 0 0,7 0-220 0 0,4 0-52 0 0,0 3 25 0 0,2 2-113 0 0,2-2-176 0 0,5 1-260 0 0,0 2 4 0 0,-2 1-873 0 0,7 1 69 0 0,-5-1-548 0 0,0-2-112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0:39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43 860 0 0,'0'0'332'0'0,"0"0"-99"0"0,0 0-43 0 0,-1-22 786 0 0,0 1-628 0 0,-4 36 1395 0 0,-76 558-52 0 0,75-425 258 0 0,9-144-1902 0 0,0 0 0 0 0,0-1 0 0 0,0 1 0 0 0,1-1 0 0 0,-1 0 0 0 0,1 0 0 0 0,0 0 0 0 0,0 0 0 0 0,0-1 0 0 0,0 0 0 0 0,1 1 0 0 0,-1-2 0 0 0,0 1 0 0 0,1 0 0 0 0,0-1 0 0 0,-1 0 0 0 0,1 0 0 0 0,0 0 0 0 0,0-1 0 0 0,-1 1 0 0 0,1-1 0 0 0,0 0 0 0 0,0-1 0 0 0,3 0-47 0 0,233-32 331 0 0,-85-3-3421 0 0,-149 29-790 0 0,-7 7 2425 0 0</inkml:trace>
  <inkml:trace contextRef="#ctx0" brushRef="#br0" timeOffset="265.134">75 515 1228 0 0,'-12'6'3258'0'0,"23"-10"-1637"0"0,16-5-1220 0 0,348-59 430 0 0,-347 63-1213 0 0,7-2-3441 0 0,-35 7 2333 0 0</inkml:trace>
  <inkml:trace contextRef="#ctx0" brushRef="#br0" timeOffset="603.008">11 43 1568 0 0,'-11'-17'4637'0'0,"39"12"-3395"0"0,433-8 244 0 0,-323 38-2111 0 0,-110 1-726 0 0,-25-7-2138 0 0,-3-11 2605 0 0</inkml:trace>
  <inkml:trace contextRef="#ctx0" brushRef="#br0" timeOffset="929.203">1090 211 1944 0 0,'2'4'123'0'0,"-1"0"0"0"0,1 0-1 0 0,-1 0 1 0 0,0 0 0 0 0,0 0 0 0 0,0 0 0 0 0,0 1-1 0 0,-1-1 1 0 0,0 0 0 0 0,0 0 0 0 0,0 1-1 0 0,0-1 1 0 0,-1 0 0 0 0,0 0 0 0 0,1 0-1 0 0,-1 0 1 0 0,-1 1 0 0 0,1-1 0 0 0,-1-1 0 0 0,0 1-1 0 0,1 0 1 0 0,-2 0 0 0 0,1-1 0 0 0,0 1-123 0 0,2-4 5 0 0,-211 361 1605 0 0,203-346-1837 0 0,-28 38 717 0 0,-1-38-4563 0 0,24-15 2689 0 0</inkml:trace>
  <inkml:trace contextRef="#ctx0" brushRef="#br0" timeOffset="1224.145">583 286 1280 0 0,'3'-16'2366'0'0,"-3"15"-2299"0"0,0 1 1 0 0,0-1-1 0 0,-1 0 0 0 0,1 1 1 0 0,0-1-1 0 0,0 0 1 0 0,0 1-1 0 0,0-1 0 0 0,0 0 1 0 0,0 1-1 0 0,0-1 1 0 0,0 0-1 0 0,0 1 0 0 0,1-1 1 0 0,-1 0-1 0 0,0 1 0 0 0,0-1 1 0 0,1 0-1 0 0,-1 1 1 0 0,0-1-1 0 0,1 1 0 0 0,-1-1 1 0 0,0 0-1 0 0,1 1 1 0 0,-1-1-1 0 0,1 1 0 0 0,-1-1 1 0 0,1 1-1 0 0,-1-1 1 0 0,1 1-1 0 0,-1 0 0 0 0,1-1 1 0 0,0 1-1 0 0,-1 0 0 0 0,1-1 1 0 0,0 1-1 0 0,-1 0 1 0 0,1 0-1 0 0,-1 0 0 0 0,1-1 1 0 0,0 1-1 0 0,0 0 1 0 0,-1 0-1 0 0,1 0 0 0 0,0 0 1 0 0,-1 0-1 0 0,1 0 1 0 0,0 0-1 0 0,-1 1 0 0 0,1-1 1 0 0,0 0-1 0 0,-1 0 0 0 0,1 0 1 0 0,0 1-1 0 0,-1-1 1 0 0,1 0-1 0 0,-1 1 0 0 0,1-1 1 0 0,0 0-1 0 0,-1 1 1 0 0,1-1-1 0 0,-1 1 0 0 0,1-1 1 0 0,-1 1-68 0 0,350 216 1594 0 0,-309-196-1478 0 0,-18-11-194 0 0,0 1-1 0 0,-1 1 1 0 0,0 2 0 0 0,-1 0 0 0 0,-1 1 0 0 0,0 0 0 0 0,-1 2 0 0 0,14 16 78 0 0,-31-29-163 0 0,0-1 0 0 0,0 1 1 0 0,-1-1-1 0 0,1 1 0 0 0,-1 0 0 0 0,0-1 0 0 0,0 1 0 0 0,0 0 1 0 0,0 0-1 0 0,-1 0 0 0 0,0 0 0 0 0,1 0 0 0 0,-1 0 0 0 0,-1 0 1 0 0,1-1-1 0 0,-1 1 0 0 0,1 0 0 0 0,-1 0 0 0 0,0 0 0 0 0,-1 0 1 0 0,1-1-1 0 0,-1 1 0 0 0,1 0 0 0 0,-1-1 0 0 0,0 0 0 0 0,0 1 1 0 0,-1-1-1 0 0,1 0 0 0 0,-1 0 0 0 0,1 0 0 0 0,-1 0 0 0 0,0-1 1 0 0,0 1-1 0 0,0-1 0 0 0,-1 1 163 0 0,-22 18-1449 0 0</inkml:trace>
  <inkml:trace contextRef="#ctx0" brushRef="#br0" timeOffset="1487.419">245 931 1672 0 0,'4'-4'5206'0'0,"36"-12"-4183"0"0,434-26 2500 0 0,-155 40-5543 0 0,-175 3-1338 0 0,-87-13 396 0 0,-42 6 1478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1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414 531 1204 0 0,'-6'-12'3803'0'0,"-37"14"-2511"0"0,43-2-1219 0 0,-28 8 240 0 0,2 0 1 0 0,-1 2-1 0 0,1 1 1 0 0,0 1-1 0 0,1 1 1 0 0,1 1-1 0 0,0 1 1 0 0,1 1-1 0 0,1 2 1 0 0,0 0-1 0 0,-14 16-313 0 0,-19 31 732 0 0,54-64-600 0 0,21 16 150 0 0,-10-16-334 0 0,1-1 0 0 0,-1 0-1 0 0,1-1 1 0 0,-1 0 0 0 0,0-1 0 0 0,0 0-1 0 0,0 0 1 0 0,0-1 0 0 0,0-1-1 0 0,0 0 1 0 0,-1 0 0 0 0,1 0-1 0 0,-1-1 1 0 0,0-1 0 0 0,-1 0 0 0 0,2 0 52 0 0,10-9-194 0 0,0 0 0 0 0,-1-1 0 0 0,-1-1 0 0 0,-1-1 1 0 0,0-1-1 0 0,-1 0 0 0 0,-1-1 0 0 0,-1 0 0 0 0,-1-2 0 0 0,0 1 1 0 0,-2-1-1 0 0,-1-1 0 0 0,0 0 0 0 0,-2-1 0 0 0,0 0 194 0 0,2-14 192 0 0,-1 0-1 0 0,-2 0 1 0 0,-2-1 0 0 0,-1 0-1 0 0,-1-33-191 0 0,-46-22 1375 0 0,42 94-1353 0 0,-1 0-1 0 0,1-1 1 0 0,-1 1-1 0 0,1 0 1 0 0,0 1 0 0 0,-1-1-1 0 0,1 0 1 0 0,-1 0 0 0 0,1 1-1 0 0,0-1 1 0 0,-1 0-1 0 0,1 1 1 0 0,0-1 0 0 0,0 1-1 0 0,-1 0 1 0 0,1-1 0 0 0,0 1-1 0 0,0 0 1 0 0,0 0-1 0 0,0 0 1 0 0,0 0 0 0 0,0 0-1 0 0,0 0 1 0 0,0 0 0 0 0,0 0-1 0 0,0 0 1 0 0,1 1-1 0 0,-1-1 1 0 0,0 0 0 0 0,1 0-1 0 0,-1 1 1 0 0,1-1 0 0 0,-1 0-1 0 0,1 1 1 0 0,0-1-1 0 0,0 0 1 0 0,-1 2-22 0 0,-4 7 90 0 0,-2 5 33 0 0,1 0 0 0 0,0 1-1 0 0,1-1 1 0 0,1 1 0 0 0,1 0 0 0 0,0 0 0 0 0,1 0 0 0 0,1 1 0 0 0,0-1-1 0 0,1 0 1 0 0,2 16-123 0 0,-1 0 194 0 0,-1-16-166 0 0,2-1-1 0 0,0 1 0 0 0,0-1 0 0 0,2 1 1 0 0,0-1-1 0 0,1 0 0 0 0,0-1 0 0 0,1 1 0 0 0,1-1 1 0 0,0 0-1 0 0,1-1 0 0 0,0 0 0 0 0,1 0 1 0 0,0 0-1 0 0,1-1 0 0 0,1-1 0 0 0,0 0 1 0 0,1 0-1 0 0,0-1 0 0 0,0-1 0 0 0,1 0 0 0 0,0 0 1 0 0,0-1-1 0 0,1-1 0 0 0,7 2-27 0 0,0 0-88 0 0,0-1 0 0 0,0-1 0 0 0,1-1 0 0 0,0-1 1 0 0,0-1-1 0 0,0-1 0 0 0,1-1 0 0 0,8-1 88 0 0,-26-1-33 0 0,-1 0 1 0 0,1-1 0 0 0,0 0-1 0 0,-1 0 1 0 0,1 0 0 0 0,-1-1-1 0 0,0 1 1 0 0,1-1 0 0 0,-1 0-1 0 0,0 0 1 0 0,0-1 0 0 0,0 1-1 0 0,0-1 1 0 0,-1 0 0 0 0,1 0-1 0 0,-1 0 1 0 0,0-1 0 0 0,0 1-1 0 0,0-1 1 0 0,0 1 0 0 0,0-1-1 0 0,-1 0 1 0 0,0 0 0 0 0,1 0-1 0 0,-2-1 1 0 0,1 1 0 0 0,0 0-1 0 0,-1-1 1 0 0,0 1 0 0 0,0-1-1 0 0,0 1 1 0 0,-1-1 0 0 0,1 0-1 0 0,-1 1 1 0 0,0-1 0 0 0,-1-4 32 0 0,2-4 55 0 0,-1 0 0 0 0,-1 0 1 0 0,0 0-1 0 0,-1 1 0 0 0,0-1 0 0 0,-1 0 1 0 0,0 1-1 0 0,-1-1 0 0 0,0 1 1 0 0,-1 0-1 0 0,-1 1 0 0 0,-6-11-55 0 0,-30-33 1153 0 0,40 55-1091 0 0,6 36 93 0 0,30 76-349 0 0,4 13-5400 0 0,-38-123 4134 0 0,-14 13-1198 0 0,7-10 1483 0 0</inkml:trace>
  <inkml:trace contextRef="#ctx0" brushRef="#br0" timeOffset="266.391">809 157 1676 0 0,'4'-3'620'0'0,"-1"-2"-72"0"0,-3 2-72 0 0,4 1-232 0 0,-2 2-200 0 0,-1 0-60 0 0,1 0-92 0 0,2 5-92 0 0,-1-3-124 0 0,1 3-508 0 0,-1 0-436 0 0</inkml:trace>
  <inkml:trace contextRef="#ctx0" brushRef="#br0" timeOffset="482.133">983 607 1292 0 0,'7'-10'150'0'0,"-1"1"1"0"0,1 0-1 0 0,0 0 1 0 0,1 0-1 0 0,0 1 0 0 0,1 0 1 0 0,0 0-1 0 0,0 1 0 0 0,0 0 1 0 0,1 1-1 0 0,0 0 0 0 0,0 1 1 0 0,1 0-1 0 0,-1 0 1 0 0,1 1-1 0 0,0 0 0 0 0,0 1 1 0 0,1 1-1 0 0,-1-1 0 0 0,1 2 1 0 0,5-1-151 0 0,-14 2 64 0 0,0 0 1 0 0,1-1-1 0 0,-1 1 1 0 0,0 1-1 0 0,0-1 1 0 0,0 0-1 0 0,0 1 1 0 0,0-1-1 0 0,0 1 1 0 0,0 0-1 0 0,0 0 1 0 0,0 0-1 0 0,0 1 1 0 0,-1-1-1 0 0,1 1 1 0 0,0-1-1 0 0,-1 1 1 0 0,1 0-1 0 0,-1 0 1 0 0,0 0-1 0 0,1 0 1 0 0,-1 1-1 0 0,0-1 1 0 0,0 0-1 0 0,-1 1 1 0 0,1 0-1 0 0,0-1 1 0 0,-1 1-1 0 0,0 0 1 0 0,0 0-1 0 0,1 0 1 0 0,-1 0-1 0 0,-1 0 1 0 0,1 0-1 0 0,0 0 1 0 0,-1 0-1 0 0,0 0 1 0 0,0 0-1 0 0,0 0 1 0 0,0 0-1 0 0,0 0 1 0 0,0 0-1 0 0,-1 1-64 0 0,-7 9 77 0 0,-1-1-1 0 0,-1-1 0 0 0,1 0 1 0 0,-2 0-1 0 0,1-1 0 0 0,-2 0 1 0 0,1 0-1 0 0,-1-2 0 0 0,-1 1 1 0 0,1-2-1 0 0,-1 0 0 0 0,-1 0 1 0 0,1-1-1 0 0,-1-1 0 0 0,0 0 1 0 0,0-1-1 0 0,-1 0 0 0 0,1-1 1 0 0,-1-1-1 0 0,-2 0-76 0 0,15-2-505 0 0,2 0-264 0 0,5-31-3052 0 0,8 9 2520 0 0,1 0 15 0 0</inkml:trace>
  <inkml:trace contextRef="#ctx0" brushRef="#br0" timeOffset="714.97">1567 189 1936 0 0,'39'-43'4931'0'0,"-55"75"-1365"0"0,11-11-3384 0 0,1 0 1 0 0,0 0-1 0 0,2 0 0 0 0,0 0 0 0 0,1 0 1 0 0,1 1-1 0 0,2-1 0 0 0,0 0 0 0 0,1 0 1 0 0,1 0-1 0 0,0 0 0 0 0,2 0 1 0 0,5 9-183 0 0,24 175-1773 0 0,-35-200 1518 0 0,0 1 0 0 0,-1-1 0 0 0,0 0-1 0 0,-1 1 1 0 0,1-1 0 0 0,-1 0 0 0 0,0 0-1 0 0,0 0 1 0 0,-1 0 0 0 0,1 0 0 0 0,-1 0 0 0 0,0 0-1 0 0,-1-1 1 0 0,1 0 0 0 0,-1 0 0 0 0,1 0-1 0 0,-1 0 1 0 0,-1 0 0 0 0,1-1 0 0 0,0 1-1 0 0,-1-1 1 0 0,0 0 0 0 0,0-1 0 0 0,1 1 0 0 0,-2-1-1 0 0,1 0 1 0 0,0 0 0 0 0,0-1 0 0 0,-1 1-1 0 0,1-1 1 0 0,0-1 0 0 0,-6 1 255 0 0,-9-1-1263 0 0</inkml:trace>
  <inkml:trace contextRef="#ctx0" brushRef="#br0" timeOffset="934.377">1241 449 1816 0 0,'12'-9'527'0'0,"-1"1"0"0"0,1 0 0 0 0,1 0 0 0 0,-1 1 0 0 0,1 1 0 0 0,1 0 0 0 0,-1 1 0 0 0,1 0 0 0 0,0 1 0 0 0,0 1 0 0 0,0 0 0 0 0,0 1 1 0 0,1 1-1 0 0,6 0-527 0 0,133-1-1089 0 0,-87 3-2207 0 0,-54-2 1932 0 0,4-6 34 0 0</inkml:trace>
  <inkml:trace contextRef="#ctx0" brushRef="#br0" timeOffset="1339.334">1769 76 1832 0 0,'-6'54'1655'0'0,"-22"71"2460"0"0,28-125-4052 0 0,0-1-1 0 0,-1 1 1 0 0,1 0 0 0 0,0-1-1 0 0,-1 1 1 0 0,1 0 0 0 0,-1-1 0 0 0,1 1-1 0 0,0 0 1 0 0,-1 0 0 0 0,1-1-1 0 0,-1 1 1 0 0,1 0 0 0 0,-1 0-1 0 0,1 0 1 0 0,-1 0 0 0 0,1 0 0 0 0,-1-1-1 0 0,1 1 1 0 0,0 0 0 0 0,-1 0-1 0 0,1 0 1 0 0,-1 0 0 0 0,1 1-1 0 0,-1-1 1 0 0,1 0 0 0 0,-1 0-1 0 0,1 0 1 0 0,-1 0 0 0 0,1 0 0 0 0,-1 0-1 0 0,1 1 1 0 0,-1-1 0 0 0,1 0-1 0 0,0 0 1 0 0,-1 1 0 0 0,1-1-1 0 0,0 0 1 0 0,-1 1 0 0 0,1-1-1 0 0,0 0 1 0 0,-1 1 0 0 0,1-1 0 0 0,0 1-1 0 0,-1-1 1 0 0,1 0 0 0 0,0 1-1 0 0,0-1 1 0 0,0 1-63 0 0,3-54 564 0 0,2 35-483 0 0,0 0-1 0 0,1 1 1 0 0,0 0 0 0 0,2 0 0 0 0,0 0 0 0 0,1 1 0 0 0,0 1 0 0 0,1 0 0 0 0,1 0-1 0 0,7-7-80 0 0,-15 20 8 0 0,-1 0 0 0 0,1 0 0 0 0,0 0 0 0 0,0 1 0 0 0,0-1 0 0 0,0 1 0 0 0,0 0 0 0 0,0 0 0 0 0,0 0-1 0 0,1 0 1 0 0,-1 0 0 0 0,0 1 0 0 0,0 0 0 0 0,1-1 0 0 0,-1 1 0 0 0,0 0 0 0 0,1 1 0 0 0,-1-1-1 0 0,0 0 1 0 0,1 1 0 0 0,-1 0 0 0 0,0 0 0 0 0,0 0 0 0 0,0 0 0 0 0,0 0 0 0 0,0 1 0 0 0,0 0 0 0 0,0-1-1 0 0,0 1 1 0 0,0 0 0 0 0,-1 0 0 0 0,1 0 0 0 0,-1 1-8 0 0,81 83 16 0 0,-73-72-86 0 0,-2 1 0 0 0,0 0 0 0 0,-1 0 0 0 0,0 0 0 0 0,-1 1 0 0 0,-1 0 0 0 0,0 0 0 0 0,-1 0 0 0 0,-1 0 0 0 0,-1 1 0 0 0,0 0 70 0 0,4 118-5830 0 0,-18-94 3162 0 0,7-30 1505 0 0</inkml:trace>
  <inkml:trace contextRef="#ctx0" brushRef="#br0" timeOffset="1509.854">2146 542 1128 0 0,'16'4'5015'0'0,"2"0"-2111"0"0,-7 12-8764 0 0,-10-13 4529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0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272 276 1428 0 0,'-22'14'448'0'0,"1"1"-1"0"0,1 1 1 0 0,0 1-1 0 0,1 0 1 0 0,1 2-1 0 0,1 0 1 0 0,1 1 0 0 0,0 0-1 0 0,2 2 1 0 0,0 0-1 0 0,1 0 1 0 0,2 1-1 0 0,0 0 1 0 0,1 1-1 0 0,-5 22-447 0 0,11-31 90 0 0,0 0-1 0 0,2 0 1 0 0,0 0-1 0 0,0 1 0 0 0,1-1 1 0 0,1 1-1 0 0,1 0 1 0 0,0-1-1 0 0,1 0 1 0 0,0 1-1 0 0,2-1 0 0 0,0 0 1 0 0,0 0-1 0 0,1-1 1 0 0,1 1-1 0 0,1-1 0 0 0,0 0 1 0 0,0-1-1 0 0,2 1 1 0 0,4 5-90 0 0,-4-9-267 0 0,-1 1 0 0 0,1-2 0 0 0,1 1 0 0 0,0-1 0 0 0,0-1 0 0 0,1 0 1 0 0,0 0-1 0 0,0-1 0 0 0,0-1 0 0 0,1 0 0 0 0,0 0 0 0 0,1-1 0 0 0,-1-1 1 0 0,1 0-1 0 0,0 0 0 0 0,0-2 267 0 0,50 5-2907 0 0,-36-7 1470 0 0</inkml:trace>
  <inkml:trace contextRef="#ctx0" brushRef="#br0" timeOffset="421.652">553 385 1196 0 0,'2'-30'5666'0'0,"5"44"-2638"0"0,55 271-1395 0 0,-38-166-2597 0 0,-22-69-6499 0 0,-2-48 6051 0 0</inkml:trace>
  <inkml:trace contextRef="#ctx0" brushRef="#br0" timeOffset="669.723">1049 815 1056 0 0,'0'9'410'0'0,"-1"0"0"0"0,0 0 0 0 0,0 0 0 0 0,-1 1 0 0 0,0-1 0 0 0,0-1 0 0 0,-1 1 0 0 0,0 0-1 0 0,-1-1 1 0 0,0 1 0 0 0,0-1 0 0 0,-1 0 0 0 0,0 0 0 0 0,-5 5-410 0 0,0-1 112 0 0,-1-2-1 0 0,-1 1 0 0 0,1-2 1 0 0,-2 0-1 0 0,1 0 1 0 0,-1-1-1 0 0,-1 0 1 0 0,1-1-1 0 0,-1-1 1 0 0,0 0-1 0 0,-1-1 1 0 0,1-1-1 0 0,-5 1-111 0 0,-38-11-5118 0 0,52-1 3816 0 0</inkml:trace>
  <inkml:trace contextRef="#ctx0" brushRef="#br0" timeOffset="1406.078">1335 348 1344 0 0,'-5'12'4501'0'0,"-35"95"-2401"0"0,14 100 97 0 0,25-203-2144 0 0,1 1 0 0 0,0 0 0 0 0,0 0 0 0 0,1 0 0 0 0,0 0 0 0 0,-1 0 0 0 0,1 0 0 0 0,1-1 0 0 0,-1 1 0 0 0,1 0 0 0 0,0-1 0 0 0,0 1 0 0 0,0-1 0 0 0,1 0 0 0 0,-1 0 0 0 0,1 0 0 0 0,0 0 0 0 0,0 0 0 0 0,1-1 0 0 0,-1 1 0 0 0,1-1 0 0 0,0 0 0 0 0,-1 0 0 0 0,1 0 0 0 0,1 0 0 0 0,-1-1 0 0 0,0 0 0 0 0,1 1 0 0 0,-1-2 1 0 0,1 1-1 0 0,0 0 0 0 0,-1-1 0 0 0,1 0 0 0 0,0 0 0 0 0,0-1 0 0 0,0 1 0 0 0,0-1 0 0 0,-1 0 0 0 0,3-1-53 0 0,7-5-65 0 0,-1 0 0 0 0,-1-2-1 0 0,1 1 1 0 0,-1-2 0 0 0,0 0 0 0 0,-1 0 0 0 0,0-1 0 0 0,-1 0 0 0 0,0-1 0 0 0,0 0 0 0 0,-1-1-1 0 0,-1 0 1 0 0,0 0 0 0 0,-1-1 0 0 0,0 0 0 0 0,-1 0 0 0 0,0-1 0 0 0,-1 0 0 0 0,0 0 0 0 0,-2 0-1 0 0,1 0 1 0 0,-2 0 0 0 0,0-1 0 0 0,0 0 0 0 0,-2 1 0 0 0,0-1 0 0 0,0 0 0 0 0,-1 1 0 0 0,-1-1-1 0 0,-1 1 1 0 0,0-1 0 0 0,-1 1 0 0 0,0 0 0 0 0,-1 0 0 0 0,-6-10 65 0 0,7 16 20 0 0,-1 1-1 0 0,0 0 1 0 0,0 0 0 0 0,-1 1-1 0 0,1-1 1 0 0,-2 1 0 0 0,1 1-1 0 0,-1-1 1 0 0,0 1 0 0 0,0 0-1 0 0,0 1 1 0 0,0-1-1 0 0,-1 1 1 0 0,0 1 0 0 0,0 0-1 0 0,0 0 1 0 0,0 0 0 0 0,-1 1-1 0 0,1 0 1 0 0,-1 1 0 0 0,1 0-1 0 0,-1 0 1 0 0,1 1 0 0 0,-1 0-1 0 0,0 0 1 0 0,1 1 0 0 0,-1 0-1 0 0,1 1 1 0 0,-1 0 0 0 0,1 0-1 0 0,0 1 1 0 0,0 0 0 0 0,0 0-1 0 0,0 1 1 0 0,0 0 0 0 0,1 0-1 0 0,0 1 1 0 0,0 0 0 0 0,-3 3-20 0 0,7-5 8 0 0,1 0 0 0 0,0 0 0 0 0,0 0-1 0 0,0 1 1 0 0,0-1 0 0 0,0 1 0 0 0,1 0 0 0 0,-1-1 0 0 0,1 1 0 0 0,0 0 0 0 0,0 0 0 0 0,1 0 0 0 0,-1-1 0 0 0,1 1 0 0 0,0 0 0 0 0,0 0 0 0 0,0 0 0 0 0,0 0 0 0 0,1 0 0 0 0,0 0 0 0 0,-1 0 0 0 0,2 0 0 0 0,-1-1 0 0 0,0 1-1 0 0,1 0 1 0 0,-1-1 0 0 0,1 1 0 0 0,0-1 0 0 0,0 0 0 0 0,1 1 0 0 0,-1-1 0 0 0,0 0 0 0 0,1 0 0 0 0,0 0 0 0 0,0-1 0 0 0,0 1 0 0 0,1 0-8 0 0,131 71 53 0 0,114-43-5481 0 0,-178-47 2732 0 0,-43 5 1387 0 0</inkml:trace>
  <inkml:trace contextRef="#ctx0" brushRef="#br0" timeOffset="1667.06">1909 6 896 0 0,'3'-1'133'0'0,"1"0"0"0"0,-1 0 0 0 0,0 0 0 0 0,0 1 1 0 0,1-1-1 0 0,-1 1 0 0 0,0-1 0 0 0,1 1 0 0 0,-1 0 0 0 0,1 1 0 0 0,-1-1 0 0 0,0 0 0 0 0,1 1 0 0 0,-1 0 1 0 0,0 0-1 0 0,0 0 0 0 0,1 0 0 0 0,-1 1 0 0 0,0-1 0 0 0,0 1 0 0 0,0-1 0 0 0,-1 1 0 0 0,1 0 0 0 0,0 0 1 0 0,-1 1-1 0 0,1-1 0 0 0,-1 0 0 0 0,0 1 0 0 0,0 0 0 0 0,2 2-133 0 0,60 93 1236 0 0,-49-64-773 0 0,0 1 1 0 0,-3 1 0 0 0,0 0 0 0 0,-3 1-1 0 0,-1 0 1 0 0,-2 1 0 0 0,-1-1 0 0 0,-2 1-1 0 0,-1 9-463 0 0,-5-22 67 0 0,0-1 0 0 0,-1 0 0 0 0,-1 1 0 0 0,-2-1 0 0 0,0-1 0 0 0,-2 0 0 0 0,0 0 0 0 0,-1 0 0 0 0,-2-1 0 0 0,0-1 0 0 0,-1 0 0 0 0,-2-1 0 0 0,0 0 0 0 0,-1-1 0 0 0,0-1 0 0 0,-2 0 0 0 0,0-1 0 0 0,-1-1 0 0 0,-1-1 0 0 0,0-1 0 0 0,-1-1 0 0 0,0 0 0 0 0,-12 3-67 0 0,30-14-308 0 0,0 0 0 0 0,0 0 0 0 0,-1 0 0 0 0,1-1 0 0 0,0 1 0 0 0,-1-1 1 0 0,1 0-1 0 0,-1 0 0 0 0,1 0 0 0 0,-1-1 0 0 0,1 1 0 0 0,-1-1 0 0 0,1 0 0 0 0,-1 0 0 0 0,0 0 0 0 0,1 0 0 0 0,-1-1 0 0 0,1 0 0 0 0,-1 1 0 0 0,1-1 0 0 0,-1-1 1 0 0,1 1-1 0 0,-1 0 0 0 0,1-1 0 0 0,0 1 0 0 0,0-1 0 0 0,0 0 0 0 0,-1-1 308 0 0,0-7-1285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0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1664 0 0,'-1'-4'5855'0'0,"29"80"-4909"0"0,-6 5-961 0 0,-4 0 0 0 0,-3 2 1 0 0,-3 0-1 0 0,-1 67 15 0 0,-13-112-5202 0 0,-9-29 3882 0 0</inkml:trace>
  <inkml:trace contextRef="#ctx0" brushRef="#br0" timeOffset="591.284">70 244 968 0 0,'-34'-42'5568'0'0,"48"-14"-4106"0"0,66-41-1114 0 0,-73 92-311 0 0,0-1-1 0 0,1 1 0 0 0,-1 0 1 0 0,1 1-1 0 0,0 0 1 0 0,1 0-1 0 0,-1 1 0 0 0,1 0 1 0 0,0 0-1 0 0,-1 1 1 0 0,1 0-1 0 0,0 1 0 0 0,4 0-36 0 0,-7 3 8 0 0,-1 1-1 0 0,1 0 0 0 0,-1 0 0 0 0,0 0 0 0 0,0 1 0 0 0,0 0 0 0 0,-1 0 1 0 0,1 0-1 0 0,-1 1 0 0 0,0-1 0 0 0,0 1 0 0 0,-1 0 0 0 0,1 0 0 0 0,-1 0 0 0 0,0 1 1 0 0,0-1-1 0 0,-1 1 0 0 0,0 0 0 0 0,0 0 0 0 0,0-1 0 0 0,0 1 0 0 0,-1 0 1 0 0,0 1-1 0 0,-1-1 0 0 0,1 0 0 0 0,-1 0 0 0 0,0 0 0 0 0,-1 0 0 0 0,1 0 0 0 0,-2 2-7 0 0,1 6 20 0 0,0-1-1 0 0,-2 1 0 0 0,0-1 0 0 0,0 0 1 0 0,-1 0-1 0 0,-1-1 0 0 0,0 1 0 0 0,0-1 1 0 0,-2 0-1 0 0,1 0 0 0 0,-2-1 0 0 0,-1 3-19 0 0,-32 61 144 0 0,42-72-174 0 0,0 0 1 0 0,0-1-1 0 0,1 1 0 0 0,0 0 0 0 0,-1 0 1 0 0,1-1-1 0 0,0 0 0 0 0,0 1 0 0 0,0-1 1 0 0,0 0-1 0 0,1 0 0 0 0,-1 0 0 0 0,1 0 1 0 0,-1 0-1 0 0,1 0 0 0 0,-1-1 0 0 0,1 0 1 0 0,0 1-1 0 0,0-1 0 0 0,0 0 0 0 0,0 0 0 0 0,0 0 1 0 0,0-1-1 0 0,0 1 0 0 0,0-1 0 0 0,0 0 1 0 0,0 0-1 0 0,0 0 0 0 0,0 0 0 0 0,0 0 1 0 0,2-1 29 0 0,16 6-99 0 0,-13-4 118 0 0,1 0 0 0 0,-1 1 0 0 0,0 0-1 0 0,0 0 1 0 0,0 0 0 0 0,0 1-1 0 0,0 1 1 0 0,-1-1 0 0 0,1 1 0 0 0,-1 1-1 0 0,0-1 1 0 0,0 1 0 0 0,0 0-1 0 0,-1 1 1 0 0,0-1 0 0 0,0 1 0 0 0,-1 1-1 0 0,1-1 1 0 0,-1 1 0 0 0,0 0-1 0 0,-1 0 1 0 0,0 0 0 0 0,0 1 0 0 0,-1-1-1 0 0,0 1 1 0 0,0 0 0 0 0,0 0-1 0 0,-1 1-18 0 0,-6 0 83 0 0,-1 0-1 0 0,0 0 1 0 0,0 0-1 0 0,-1-1 1 0 0,0 0-1 0 0,0 0 1 0 0,-1 0-1 0 0,0-1 1 0 0,-1 0-1 0 0,1 0 1 0 0,-1-1-1 0 0,-1 0 1 0 0,1 0-1 0 0,-1-1 1 0 0,0 0-1 0 0,0-1 1 0 0,0 0-1 0 0,-1 0 0 0 0,1-1 1 0 0,-3 0-83 0 0,-174 38-493 0 0,184-41 327 0 0,-1-1 0 0 0,1 1 1 0 0,-1 0-1 0 0,0-1 0 0 0,1 0 0 0 0,-1 0 0 0 0,1 0 0 0 0,-1 0 0 0 0,1 0 0 0 0,0 0 0 0 0,-1 0 1 0 0,1-1-1 0 0,0 1 0 0 0,0-1 0 0 0,0 0 0 0 0,0 0 0 0 0,0 1 0 0 0,0-1 0 0 0,1 0 0 0 0,-1-1 1 0 0,1 1-1 0 0,-1 0 0 0 0,1 0 0 0 0,0-1 0 0 0,0 1 0 0 0,0-1 0 0 0,0 1 0 0 0,0-1 0 0 0,0 1 1 0 0,1-1-1 0 0,-1 1 0 0 0,1-1 0 0 0,0 0 0 0 0,0 1 0 0 0,0-1 0 0 0,0 0 0 0 0,0 1 1 0 0,1-1-1 0 0,-1 1 0 0 0,1-1 0 0 0,-1 0 0 0 0,2 0 166 0 0,15-35-1221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0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1164 0 0,'12'8'5782'0'0,"13"60"-4717"0"0,-25-66-870 0 0,39 146 598 0 0,-39-146-1466 0 0,-16 14-3031 0 0,3-16 2182 0 0,-6-6-2 0 0</inkml:trace>
  <inkml:trace contextRef="#ctx0" brushRef="#br0" timeOffset="262.912">12 292 1892 0 0,'0'-4'968'0'0,"2"1"-148"0"0,0 0-148 0 0,0-1-68 0 0,-2 3-99 0 0,0-3-313 0 0,0 1-116 0 0,3 3-12 0 0,-3-3-477 0 0,2 3-195 0 0,0 0-384 0 0,0 1-204 0 0,1 1 12 0 0</inkml:trace>
  <inkml:trace contextRef="#ctx0" brushRef="#br0" timeOffset="654.431">162 400 1100 0 0,'57'165'4365'0'0,"-38"82"532"0"0,-19-246-4656 0 0,28-107 616 0 0,-26 99-857 0 0,1-10-61 0 0,1 0 0 0 0,1 1 1 0 0,1-1-1 0 0,0 1 0 0 0,1 0 1 0 0,1 1-1 0 0,0 0 0 0 0,1 0 0 0 0,1 1 1 0 0,0 0-1 0 0,1 0 0 0 0,1 1 0 0 0,0 1 1 0 0,0 0-1 0 0,4-2 61 0 0,-14 13-34 0 0,0 1-1 0 0,0-1 1 0 0,0 1 0 0 0,0 0-1 0 0,0-1 1 0 0,0 1 0 0 0,0 0-1 0 0,1 0 1 0 0,-1 0 0 0 0,0 0-1 0 0,0 1 1 0 0,0-1 0 0 0,0 1-1 0 0,0-1 1 0 0,0 1 0 0 0,0 0-1 0 0,0-1 1 0 0,0 1 0 0 0,0 0-1 0 0,0 0 1 0 0,-1 1 0 0 0,1-1-1 0 0,0 0 1 0 0,-1 1 0 0 0,1-1-1 0 0,-1 1 1 0 0,1-1 0 0 0,-1 1-1 0 0,1-1 1 0 0,-1 1 0 0 0,0 0-1 0 0,0 0 1 0 0,0 0 0 0 0,0 0-1 0 0,-1 0 1 0 0,1 0 0 0 0,0 0-1 0 0,-1 0 1 0 0,1 0 0 0 0,-1 0-1 0 0,0 0 1 0 0,1 2 34 0 0,16 94 45 0 0,-17-78-151 0 0,0 0 1 0 0,2-1-1 0 0,0 0 1 0 0,0 1-1 0 0,2-1 1 0 0,1 0 0 0 0,0 0-1 0 0,1-1 1 0 0,1 1-1 0 0,5 6 106 0 0,24 0-3333 0 0,-34-25 2244 0 0,-2 0-330 0 0</inkml:trace>
  <inkml:trace contextRef="#ctx0" brushRef="#br0" timeOffset="1825.823">853 568 1300 0 0,'-8'-2'227'0'0,"-1"-1"0"0"0,1 1 0 0 0,-1 1-1 0 0,0-1 1 0 0,0 1 0 0 0,0 1 0 0 0,0 0 0 0 0,0 0-1 0 0,0 1 1 0 0,0 0 0 0 0,0 0 0 0 0,1 1 0 0 0,-1 1 0 0 0,0-1-1 0 0,1 1 1 0 0,-2 1-227 0 0,2 0 96 0 0,1 0 1 0 0,-1 0-1 0 0,1 1 0 0 0,0 0 1 0 0,1 1-1 0 0,-1-1 0 0 0,1 1 1 0 0,0 0-1 0 0,0 1 0 0 0,1-1 0 0 0,0 1 1 0 0,0 0-1 0 0,0 0 0 0 0,1 1 1 0 0,0 0-1 0 0,1-1 0 0 0,0 1 1 0 0,0 0-1 0 0,0 1 0 0 0,1-1 0 0 0,1 0 1 0 0,-1 1-1 0 0,1-1 0 0 0,1 1 1 0 0,0 6-97 0 0,-1-12 11 0 0,2-1 1 0 0,-1 0-1 0 0,0 0 1 0 0,0 1-1 0 0,1-1 1 0 0,-1 0-1 0 0,1 0 1 0 0,0 0-1 0 0,0 0 1 0 0,0 1-1 0 0,0-1 1 0 0,0 0-1 0 0,0-1 1 0 0,0 1 0 0 0,1 0-1 0 0,-1 0 1 0 0,1 0-1 0 0,-1-1 1 0 0,1 1-1 0 0,-1-1 1 0 0,1 1-1 0 0,0-1 1 0 0,0 0-1 0 0,0 0 1 0 0,0 0-1 0 0,0 0 1 0 0,0 0-1 0 0,0 0 1 0 0,0 0-1 0 0,1-1 1 0 0,-1 1-1 0 0,0-1 1 0 0,0 1 0 0 0,0-1-1 0 0,1 0 1 0 0,-1 0-1 0 0,0 0 1 0 0,0 0-1 0 0,1-1 1 0 0,0 1-12 0 0,93-32-54 0 0,-84 21 39 0 0,0-1 0 0 0,0 0 0 0 0,-1-1 0 0 0,-1 0 0 0 0,0-1 0 0 0,-1 0 0 0 0,-1 0 0 0 0,0-1 0 0 0,-1 0 0 0 0,3-8 15 0 0,77-113-384 0 0,-86 135 373 0 0,1-1 0 0 0,-1 1-1 0 0,1 0 1 0 0,-1-1 0 0 0,1 1 0 0 0,0 0 0 0 0,0 0-1 0 0,0 0 1 0 0,-1 1 0 0 0,1-1 0 0 0,0 0 0 0 0,0 1 0 0 0,0-1-1 0 0,0 1 1 0 0,0 0 0 0 0,0 0 0 0 0,0-1 0 0 0,0 1-1 0 0,0 1 1 0 0,0-1 0 0 0,1 0 0 0 0,-1 0 0 0 0,0 1-1 0 0,-1-1 1 0 0,1 1 0 0 0,0 0 0 0 0,0-1 0 0 0,0 1 0 0 0,0 0-1 0 0,0 0 1 0 0,-1 0 0 0 0,1 0 0 0 0,0 1 0 0 0,-1-1-1 0 0,1 0 1 0 0,-1 1 0 0 0,1-1 0 0 0,-1 1 0 0 0,0 0-1 0 0,0-1 1 0 0,0 1 0 0 0,0 0 0 0 0,0-1 0 0 0,0 1 0 0 0,0 0-1 0 0,0 1 12 0 0,38 87-241 0 0,-22-11 1056 0 0,-17-78-686 0 0,0-1 31 0 0,1 17 817 0 0,-2 4 26 0 0,11-28-814 0 0,99-208-580 0 0,-54 144-788 0 0,-54 71 987 0 0,-1 0 60 0 0,10 9 108 0 0,-1-1 1 0 0,0 2-1 0 0,0-1 1 0 0,-1 2-1 0 0,0-1 0 0 0,-1 1 1 0 0,0 0-1 0 0,-1 0 1 0 0,0 1-1 0 0,0 0 1 0 0,-2 0-1 0 0,1 0 1 0 0,-2 0-1 0 0,1 1 1 0 0,-1 3 23 0 0,2 0 29 0 0,-2 82 1468 0 0,48-238-1524 0 0,-47 134-16 0 0,-1-4-47 0 0,1 1-1 0 0,0 0 1 0 0,0 0 0 0 0,1 1 0 0 0,0 0 0 0 0,1-1 0 0 0,0 2 0 0 0,0-1-1 0 0,1 1 1 0 0,0 0 0 0 0,0 0 0 0 0,1 1 0 0 0,0 0 0 0 0,0 0 0 0 0,0 0-1 0 0,0 2 1 0 0,6-3 90 0 0,-13 6-112 0 0,-1 1 8 0 0,3 3 10 0 0,104 165-101 0 0,-102-161 176 0 0,0-1 1 0 0,0 0-1 0 0,0 0 1 0 0,1 0-1 0 0,0 0 1 0 0,0-1-1 0 0,1 0 1 0 0,-1-1 0 0 0,1 1-1 0 0,0-1 1 0 0,0 0-1 0 0,1-1 1 0 0,-1 0-1 0 0,1 0 1 0 0,0-1-1 0 0,-1 0 1 0 0,1 0-1 0 0,0-1 1 0 0,0 1-1 0 0,0-2 1 0 0,1 1-1 0 0,-1-1 1 0 0,0-1-1 0 0,0 0 1 0 0,0 0-1 0 0,0 0 1 0 0,1-1 18 0 0,1 0-124 0 0,0-1 1 0 0,0 0 0 0 0,0 0-1 0 0,-1-1 1 0 0,1 0 0 0 0,-1-1-1 0 0,0 0 1 0 0,0 0 0 0 0,-1-1-1 0 0,0 0 1 0 0,0-1 0 0 0,0 0-1 0 0,0 0 1 0 0,-1 0 0 0 0,-1-1-1 0 0,1 0 1 0 0,-1-1 0 0 0,0 1-1 0 0,-1-1 1 0 0,0 0 0 0 0,-1-1 0 0 0,0 1-1 0 0,0-1 1 0 0,-1 0 0 0 0,0 0-1 0 0,-1 0 1 0 0,0 0 0 0 0,0-2 123 0 0,-1 9 86 0 0,0 0 1 0 0,0 0 0 0 0,-1 0 0 0 0,1 0 0 0 0,-1 0 0 0 0,0 0 0 0 0,0-1 0 0 0,0 1 0 0 0,0 0 0 0 0,0 0-1 0 0,-1 0 1 0 0,1-1 0 0 0,-1 1 0 0 0,0 0 0 0 0,0 0 0 0 0,0 0 0 0 0,-1 0 0 0 0,1 1 0 0 0,-1-1 0 0 0,1 0-1 0 0,-1 0 1 0 0,0 1 0 0 0,0-1 0 0 0,0 1 0 0 0,0 0 0 0 0,-1-1 0 0 0,1 1 0 0 0,0 0 0 0 0,-1 0 0 0 0,0 1-1 0 0,1-1 1 0 0,-1 0 0 0 0,0 1-87 0 0,2 0 19 0 0,0 1-1 0 0,0 0 1 0 0,0-1-1 0 0,0 1 1 0 0,0 0-1 0 0,0 0 1 0 0,0-1-1 0 0,0 1 0 0 0,1 0 1 0 0,-1 0-1 0 0,0 0 1 0 0,0 0-1 0 0,0 0 1 0 0,0 0-1 0 0,0 1 1 0 0,0-1-1 0 0,0 0 1 0 0,0 0-1 0 0,0 1 1 0 0,0-1-1 0 0,0 1 1 0 0,0-1-1 0 0,1 0 1 0 0,-1 1-1 0 0,0 0 0 0 0,0-1 1 0 0,1 1-1 0 0,-1-1 1 0 0,0 1-1 0 0,0 0 1 0 0,1-1-1 0 0,-1 1 1 0 0,1 0-1 0 0,-1 0 1 0 0,1 0-1 0 0,-1 0 1 0 0,1-1-1 0 0,0 1 1 0 0,-1 0-1 0 0,1 0 1 0 0,0 0-1 0 0,-1 0 0 0 0,1 0 1 0 0,0 0-1 0 0,0 0 1 0 0,0 0-1 0 0,0 0 1 0 0,0 0-1 0 0,0 0 1 0 0,0 0-1 0 0,0 0 1 0 0,1 0-1 0 0,-1-1 1 0 0,0 1-1 0 0,1 0 1 0 0,-1 0-1 0 0,0 0 1 0 0,1 0-1 0 0,-1 0 1 0 0,1 0-19 0 0,16 54-259 0 0,1 4-3684 0 0,-17-57 2887 0 0</inkml:trace>
  <inkml:trace contextRef="#ctx0" brushRef="#br0" timeOffset="2074.849">1979 178 1756 0 0,'-4'-6'916'0'0,"3"1"-200"0"0,-1 1-132 0 0,0-1-168 0 0,0 2-244 0 0,2 1-24 0 0,-2 2-448 0 0,2 0-304 0 0,2 2 52 0 0,4 1-804 0 0</inkml:trace>
  <inkml:trace contextRef="#ctx0" brushRef="#br0" timeOffset="2756.648">2301 408 1452 0 0,'-15'8'336'0'0,"2"0"-1"0"0,-1 0 1 0 0,1 1 0 0 0,0 1-1 0 0,1 0 1 0 0,0 1 0 0 0,1 1-1 0 0,0-1 1 0 0,1 2 0 0 0,0-1-1 0 0,1 1 1 0 0,0 1 0 0 0,1 0-1 0 0,0 1-335 0 0,8-11 14 0 0,1-1 0 0 0,0 1 0 0 0,0-1 1 0 0,0 1-1 0 0,0-1 0 0 0,1 0 0 0 0,-1 1 0 0 0,1-1 0 0 0,0 0 0 0 0,0 0 0 0 0,0 0 0 0 0,0-1 0 0 0,0 1 0 0 0,1 0 0 0 0,0-1 0 0 0,-1 1 1 0 0,1-1-1 0 0,0 0 0 0 0,0 0 0 0 0,0 0 0 0 0,0-1 0 0 0,0 1 0 0 0,0 0 0 0 0,1-1 0 0 0,-1 0 0 0 0,0 0 0 0 0,1 0 0 0 0,-1 0 0 0 0,1-1 1 0 0,-1 1-1 0 0,1-1 0 0 0,0 0 0 0 0,-1 0 0 0 0,1 0 0 0 0,-1-1 0 0 0,1 1 0 0 0,-1-1 0 0 0,1 0 0 0 0,-1 0 0 0 0,1 0 0 0 0,-1 0 0 0 0,0-1 1 0 0,0 1-1 0 0,1-1-14 0 0,3 0-50 0 0,-1 0 0 0 0,1 0 0 0 0,0-1 0 0 0,-1 0 0 0 0,1 0 1 0 0,-1-1-1 0 0,0 1 0 0 0,0-1 0 0 0,0-1 0 0 0,-1 1 0 0 0,0-1 1 0 0,0 0-1 0 0,0 0 0 0 0,0-1 0 0 0,-1 1 0 0 0,0-1 0 0 0,0 0 1 0 0,0 0-1 0 0,-1-1 0 0 0,0 1 50 0 0,21-166 1243 0 0,-24 171-1127 0 0,-1 0-108 0 0,0 1-1 0 0,0 0 0 0 0,0 0 0 0 0,0 0 1 0 0,0-1-1 0 0,0 1 0 0 0,0 0 0 0 0,0 0 0 0 0,0 0 1 0 0,0 1-1 0 0,0-1 0 0 0,0 0 0 0 0,0 0 1 0 0,0 0-1 0 0,0 1 0 0 0,0-1 0 0 0,0 0 1 0 0,0 1-1 0 0,0-1 0 0 0,0 1 0 0 0,0-1 1 0 0,1 1-1 0 0,-1 0 0 0 0,0-1 0 0 0,0 1 0 0 0,1 0 1 0 0,-1 0-1 0 0,0-1 0 0 0,1 1 0 0 0,-1 0 1 0 0,1 0-1 0 0,-1 0 0 0 0,1 0 0 0 0,-1 0 1 0 0,1-1-1 0 0,0 1 0 0 0,-1 0 0 0 0,1 0 1 0 0,0 0-1 0 0,0 0 0 0 0,0 0 0 0 0,0 0 1 0 0,0 0-1 0 0,0 0 0 0 0,0 0 0 0 0,0 0 0 0 0,0 0 1 0 0,0 0-1 0 0,0 0 0 0 0,1 0 0 0 0,-1 0 1 0 0,0 0-1 0 0,1 0 0 0 0,-1 0 0 0 0,1 0-7 0 0,-11 135 518 0 0,10-132-504 0 0,1 1-1 0 0,-1 0 1 0 0,1-1 0 0 0,0 1 0 0 0,0-1-1 0 0,1 1 1 0 0,-1-1 0 0 0,1 1 0 0 0,0-1 0 0 0,0 0-1 0 0,0 0 1 0 0,1 0 0 0 0,-1 0 0 0 0,1 0 0 0 0,0 0-1 0 0,0-1 1 0 0,1 0 0 0 0,-1 1 0 0 0,1-1 0 0 0,-1 0-1 0 0,1-1 1 0 0,0 1 0 0 0,0-1 0 0 0,0 1 0 0 0,0-1-1 0 0,1-1 1 0 0,-1 1 0 0 0,1 0 0 0 0,-1-1 0 0 0,1 0-1 0 0,-1 0 1 0 0,4 0-14 0 0,-1-2-18 0 0,0 1 0 0 0,-1-1 0 0 0,1-1 0 0 0,0 1 1 0 0,-1-1-1 0 0,1-1 0 0 0,-1 1 0 0 0,0-1 0 0 0,0 0 0 0 0,0 0 0 0 0,0-1 0 0 0,0 1 0 0 0,-1-1 0 0 0,1-1 1 0 0,-1 1-1 0 0,0-1 0 0 0,-1 0 0 0 0,1 0 0 0 0,-1 0 0 0 0,0-1 0 0 0,0 1 0 0 0,-1-1 0 0 0,1 0 0 0 0,-1 0 0 0 0,-1 0 1 0 0,1-1-1 0 0,-1 1 0 0 0,0-1 0 0 0,0 1 0 0 0,-1-3 18 0 0,24-210-510 0 0,-24 188 516 0 0,-23-175 1184 0 0,-5 147 611 0 0,26 116-1381 0 0,47 166-702 0 0,21 33-6765 0 0,-63-228 5716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17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0 217 928 0 0,'36'-14'1830'0'0,"-36"11"-1726"0"0,0 3-9 0 0,0 0 2 0 0,5-4 37 0 0,23-20 76 0 0,-25 65 3193 0 0,-12-1-3178 0 0,6-26-144 0 0,1 0 0 0 0,0 0 0 0 0,1 1 0 0 0,0-1 0 0 0,2 1 0 0 0,0-1 0 0 0,0 1 0 0 0,1-1 0 0 0,1 0 0 0 0,0 1 0 0 0,1-1 0 0 0,1-1 0 0 0,0 1 0 0 0,1-1 0 0 0,3 7-81 0 0,69 35 832 0 0,-77-55-809 0 0,11-2-78 0 0,-6-2-20 0 0,-1 0 0 0 0,0-1 1 0 0,0 1-1 0 0,0-1 0 0 0,-1 0 0 0 0,0 0 1 0 0,0-1-1 0 0,0 1 0 0 0,0-1 0 0 0,-1 0 1 0 0,0 0-1 0 0,0 0 0 0 0,-1 0 0 0 0,0 0 1 0 0,0-1-1 0 0,0 1 0 0 0,-1-1 0 0 0,1-5 75 0 0,-2 12-108 0 0,0 0 85 0 0,-28 6-320 0 0,26-5 349 0 0,0 1 0 0 0,1 0-1 0 0,-1 0 1 0 0,1 0-1 0 0,0 0 1 0 0,0 0 0 0 0,0 0-1 0 0,0 0 1 0 0,0 1 0 0 0,0-1-1 0 0,0 0 1 0 0,1 0 0 0 0,-1 1-1 0 0,1-1 1 0 0,0 1-1 0 0,-1-1 1 0 0,1 0 0 0 0,0 1-1 0 0,0-1 1 0 0,1 1 0 0 0,-1-1-1 0 0,0 0 1 0 0,1 1 0 0 0,0-1-1 0 0,-1 0 1 0 0,1 0-1 0 0,0 1 1 0 0,0-1 0 0 0,0 0-1 0 0,1 0 1 0 0,-1 0 0 0 0,0 0-1 0 0,1 0 1 0 0,-1 0 0 0 0,1-1-1 0 0,0 1 1 0 0,0 0-1 0 0,-1-1 1 0 0,1 1 0 0 0,0-1-1 0 0,0 0 1 0 0,1 0 0 0 0,-1 0-1 0 0,0 0 1 0 0,0 0-1 0 0,0 0 1 0 0,2 0-6 0 0,122 14 248 0 0,-121-16-245 0 0,111-32 86 0 0,-113 31-106 0 0,1 1 0 0 0,-1-1 1 0 0,1 1-1 0 0,-1-1 0 0 0,0 0 0 0 0,1 0 1 0 0,-1 0-1 0 0,0-1 0 0 0,-1 1 0 0 0,1-1 1 0 0,0 0-1 0 0,-1 0 0 0 0,1 0 0 0 0,-1 0 0 0 0,0 0 1 0 0,0 0-1 0 0,0 0 0 0 0,0-1 0 0 0,-1 1 1 0 0,1-1-1 0 0,-1 1 0 0 0,0-1 0 0 0,0 0 0 0 0,0 0 1 0 0,-1 1-1 0 0,1-1 0 0 0,-1 0 0 0 0,0 0 1 0 0,0 0-1 0 0,0 1 0 0 0,-1-4 17 0 0,-4-6-11 0 0,-1 0 1 0 0,0 1-1 0 0,-1 0 1 0 0,0 0-1 0 0,-1 0 1 0 0,-1 1-1 0 0,1 0 0 0 0,-2 1 1 0 0,1 0-1 0 0,-2 0 1 0 0,1 1-1 0 0,-1 0 1 0 0,0 1-1 0 0,-1 1 0 0 0,0-1 1 0 0,0 2-1 0 0,-1 0 1 0 0,0 0-1 0 0,0 1 1 0 0,0 1 10 0 0,8 1-178 0 0,10 0-3136 0 0,25-8 2023 0 0</inkml:trace>
  <inkml:trace contextRef="#ctx0" brushRef="#br0" timeOffset="732.784">676 30 2440 0 0,'-14'-30'4037'0'0,"2"54"-2491"0"0,-5 354 111 0 0,8-252-896 0 0,9-125-642 0 0,0-1 3 0 0,7 17 580 0 0,15-52-441 0 0,77-113-874 0 0,-99 147 538 0 0,0 1 28 0 0,29 54-137 0 0,-28-46 179 0 0,0 0 0 0 0,1 0 0 0 0,0 0 0 0 0,0-1 0 0 0,1 1 0 0 0,0 0 0 0 0,0-1 0 0 0,1 0 0 0 0,0 0 0 0 0,0 0 0 0 0,1 0 1 0 0,0-1-1 0 0,0 1 0 0 0,1-1 0 0 0,-1 0 0 0 0,1-1 0 0 0,0 0 0 0 0,1 0 0 0 0,-1 0 0 0 0,1 0 0 0 0,0-1 0 0 0,0 0 0 0 0,1-1 0 0 0,-1 0 1 0 0,1 0-1 0 0,0 0 0 0 0,-1-1 0 0 0,1 0 0 0 0,0-1 0 0 0,0 0 0 0 0,5 0 5 0 0,-4 0-43 0 0,-1 0 0 0 0,1-1 1 0 0,0 0-1 0 0,0 0 0 0 0,-1-1 0 0 0,1-1 0 0 0,-1 1 1 0 0,1-1-1 0 0,-1-1 0 0 0,1 1 0 0 0,-1-1 1 0 0,0-1-1 0 0,0 0 0 0 0,-1 0 0 0 0,1 0 0 0 0,-1-1 1 0 0,0 0-1 0 0,0-1 0 0 0,0 1 0 0 0,-1-1 0 0 0,0-1 1 0 0,0 1-1 0 0,-1-1 0 0 0,1 0 0 0 0,-2 0 1 0 0,1-1-1 0 0,-1 1 0 0 0,0-1 0 0 0,0 0 0 0 0,-1 0 1 0 0,0-1-1 0 0,-1 1 0 0 0,0 0 0 0 0,0-1 0 0 0,0-1 43 0 0,-5 4-17 0 0,0-1 0 0 0,0 1 0 0 0,-1-1 0 0 0,0 1-1 0 0,0 0 1 0 0,0 1 0 0 0,0-1 0 0 0,-1 1-1 0 0,0 0 1 0 0,-1 0 0 0 0,1 0 0 0 0,-1 1-1 0 0,1 0 1 0 0,-2 0 0 0 0,1 0 0 0 0,0 1 0 0 0,0 0-1 0 0,-1 0 1 0 0,0 0 0 0 0,0 1 0 0 0,0 0-1 0 0,0 1 1 0 0,0-1 0 0 0,0 1 0 0 0,0 1-1 0 0,-1-1 18 0 0,0 0 21 0 0,-1 0-1 0 0,1 0 0 0 0,0 1 0 0 0,-1 0 0 0 0,1 1 0 0 0,-1 0 0 0 0,1 0 0 0 0,0 1 0 0 0,0 0 0 0 0,-1 0 0 0 0,1 1 0 0 0,1 0 0 0 0,-1 0 0 0 0,0 1 0 0 0,1 0 0 0 0,0 0 0 0 0,0 1 0 0 0,0 0 0 0 0,0 0 0 0 0,1 0 1 0 0,0 1-1 0 0,0 0 0 0 0,0 0 0 0 0,1 1 0 0 0,0 0 0 0 0,0 0 0 0 0,0 2-20 0 0,2-5 19 0 0,1 0 0 0 0,0 1 1 0 0,0-1-1 0 0,0 1 0 0 0,0 0 0 0 0,1-1 0 0 0,0 1 1 0 0,0 0-1 0 0,0 0 0 0 0,1 0 0 0 0,0 0 1 0 0,-1-1-1 0 0,2 1 0 0 0,-1 0 0 0 0,1 0 1 0 0,-1 0-1 0 0,1 0 0 0 0,1 0 0 0 0,-1-1 0 0 0,1 1 1 0 0,-1-1-1 0 0,1 1 0 0 0,1-1 0 0 0,-1 1 1 0 0,1-1-1 0 0,-1 0 0 0 0,1 0 0 0 0,0 0 1 0 0,1-1-1 0 0,-1 1 0 0 0,1-1 0 0 0,-1 0 0 0 0,1 0 1 0 0,0 0-1 0 0,4 2-19 0 0,160 67-994 0 0,-69-80-4614 0 0,-91 2 4236 0 0</inkml:trace>
  <inkml:trace contextRef="#ctx0" brushRef="#br0" timeOffset="1042.575">1188 390 1068 0 0,'1'2'71'0'0,"0"-1"0"0"0,0 0 0 0 0,0 0 0 0 0,0 0 1 0 0,0 0-1 0 0,0 0 0 0 0,0 0 0 0 0,0 0 0 0 0,0 0 0 0 0,0-1 0 0 0,1 1 0 0 0,-1 0 0 0 0,0-1 0 0 0,1 1 0 0 0,-1-1 0 0 0,0 1 1 0 0,1-1-1 0 0,-1 0 0 0 0,1 0 0 0 0,-1 1 0 0 0,1-1 0 0 0,-1 0 0 0 0,0 0 0 0 0,1 0 0 0 0,-1-1 0 0 0,1 1 0 0 0,-1 0 1 0 0,1 0-1 0 0,-1-1 0 0 0,0 1 0 0 0,1-1 0 0 0,-1 1 0 0 0,0-1 0 0 0,1 0 0 0 0,-1 1 0 0 0,0-1 0 0 0,0 0 0 0 0,0 0 1 0 0,0 0-1 0 0,0 0 0 0 0,0 0 0 0 0,0 0 0 0 0,0 0 0 0 0,0 0 0 0 0,0 0 0 0 0,0-1 0 0 0,-1 1 0 0 0,1 0 0 0 0,0-1 0 0 0,-1 1 1 0 0,1 0-1 0 0,-1-1 0 0 0,0 1 0 0 0,1 0 0 0 0,-1-1 0 0 0,0 1 0 0 0,0-1 0 0 0,0 1 0 0 0,0-1 0 0 0,0 1 0 0 0,0-1 1 0 0,0 1-1 0 0,-1 0 0 0 0,1-1 0 0 0,0 1 0 0 0,-1-1-71 0 0,8 14 326 0 0,-1 1-1 0 0,-1 0 1 0 0,0 0 0 0 0,-1 0 0 0 0,0 0-1 0 0,-1 1 1 0 0,0 0 0 0 0,-2-1 0 0 0,1 1-1 0 0,-1 11-325 0 0,-1-24 433 0 0,-1 16 1669 0 0,6-22-1362 0 0,122-232-1623 0 0,-79 160-3516 0 0,-47 76 3919 0 0,2-3-3046 0 0,-3 4 2326 0 0</inkml:trace>
  <inkml:trace contextRef="#ctx0" brushRef="#br0" timeOffset="1367.083">1487 504 1624 0 0,'7'0'225'0'0,"1"-1"-1"0"0,0 1 1 0 0,-1-1-1 0 0,1 0 0 0 0,0-1 1 0 0,-1 0-1 0 0,0 0 1 0 0,1-1-1 0 0,-1 1 1 0 0,0-2-1 0 0,0 1 1 0 0,-1-1-1 0 0,1 0 1 0 0,-1 0-1 0 0,0-1 0 0 0,0 0 1 0 0,0 0-1 0 0,-1 0 1 0 0,1-1-1 0 0,-1 0 1 0 0,-1 0-1 0 0,1 0 1 0 0,-1-1-1 0 0,0 1 1 0 0,-1-1-1 0 0,1-1-224 0 0,-4 5 26 0 0,-1-1-1 0 0,1 1 1 0 0,-1-1-1 0 0,0 1 1 0 0,-1 0-1 0 0,1 0 1 0 0,0-1-1 0 0,-1 1 1 0 0,0 0-1 0 0,1 0 1 0 0,-1 1-1 0 0,-1-1 1 0 0,1 0-1 0 0,0 1 1 0 0,-1-1-1 0 0,1 1 1 0 0,-1 0 0 0 0,1-1-1 0 0,-1 1 1 0 0,0 1-1 0 0,0-1 1 0 0,0 0-1 0 0,0 1 1 0 0,-1-1-1 0 0,1 1 1 0 0,0 0-1 0 0,0 0 1 0 0,-1 1-1 0 0,1-1 1 0 0,-1 0-1 0 0,1 1 1 0 0,-1 0-1 0 0,1 0 1 0 0,-1 0 0 0 0,1 0-1 0 0,0 1 1 0 0,-1-1-1 0 0,0 1-25 0 0,-7-1 75 0 0,-1 0 1 0 0,0 1-1 0 0,1 0 0 0 0,-1 1 1 0 0,1 0-1 0 0,0 0 0 0 0,0 2 1 0 0,0-1-1 0 0,0 1 1 0 0,0 1-1 0 0,1 0 0 0 0,-1 1 1 0 0,1 0-1 0 0,1 0 0 0 0,-1 1 1 0 0,-2 2-76 0 0,10-7 19 0 0,0 0 0 0 0,0 1 0 0 0,0-1 0 0 0,0 0 0 0 0,0 1 0 0 0,0-1 0 0 0,1 1 1 0 0,-1-1-1 0 0,1 1 0 0 0,0 0 0 0 0,0 0 0 0 0,0-1 0 0 0,0 1 0 0 0,0 0 0 0 0,1 0 1 0 0,-1 0-1 0 0,1 0 0 0 0,0 0 0 0 0,0 0 0 0 0,0 0 0 0 0,0 0 0 0 0,0 0 0 0 0,1 0 1 0 0,-1 0-1 0 0,1 0 0 0 0,0 0 0 0 0,0 0 0 0 0,0 0 0 0 0,0-1 0 0 0,1 1 1 0 0,-1 0-1 0 0,1-1 0 0 0,-1 1 0 0 0,1-1 0 0 0,0 0 0 0 0,0 1 0 0 0,0-1 0 0 0,0 0 1 0 0,0 0-1 0 0,1 0 0 0 0,0 0-19 0 0,107 66 54 0 0,57-17-1846 0 0,4-18-3768 0 0,-132-28 4134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2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87 163 1056 0 0,'0'0'399'0'0,"0"0"26"0"0,0 0-30 0 0,0 0-98 0 0,0 0-57 0 0,0 0-30 0 0,0 0-22 0 0,0 0-26 0 0,0 0-10 0 0,0 0-22 0 0,0 0-13 0 0,0 0 8 0 0,0 0 67 0 0,0 0 30 0 0,0 0-7 0 0,0 0-8 0 0,0 0-25 0 0,0 0 12 0 0,0 0 6 0 0,0 0-18 0 0,0 0-41 0 0,0 0 54 0 0,0 0 13 0 0,0 0-3 0 0,0 0-63 0 0,0 0 33 0 0,0 0-65 0 0,0 0 36 0 0,0 0 33 0 0,0 0-51 0 0,0 0-68 0 0,0 0 36 0 0,0 0 9 0 0,0 0 56 0 0,0 0-39 0 0,0 0-6 0 0,0 0-6 0 0,0 0-2 0 0,0-21 481 0 0,25-16-326 0 0,-26 38-245 0 0,1-1 0 0 0,-1 1 0 0 0,1-1 0 0 0,-1 1-1 0 0,0-1 1 0 0,1 1 0 0 0,-1-1 0 0 0,0 0 0 0 0,0 1 0 0 0,1-1 0 0 0,-1 0 0 0 0,0 0 0 0 0,0 1 0 0 0,1-1 0 0 0,-1 0 0 0 0,0 0 0 0 0,0 0 0 0 0,0 0-1 0 0,1 0 1 0 0,-1 0 0 0 0,0 0 0 0 0,0 0 0 0 0,0 0 0 0 0,1 0 0 0 0,-1-1 0 0 0,0 1 0 0 0,0 0 0 0 0,1-1 0 0 0,-1 1 0 0 0,0 0 0 0 0,0-1 0 0 0,1 1 0 0 0,-1-1-1 0 0,0 1 1 0 0,1-1 0 0 0,-1 1 0 0 0,1-1 0 0 0,-1 1 0 0 0,1-1 0 0 0,-1 0 0 0 0,1 1 0 0 0,-1-1 0 0 0,1 0 0 0 0,-1 1 0 0 0,1-1 0 0 0,0 0 0 0 0,0 0-1 0 0,-1 1 1 0 0,1-1 0 0 0,0 0 0 0 0,0 0 0 0 0,0 0 0 0 0,0 1 0 0 0,0-1 0 0 0,0 0 0 0 0,0 0-18 0 0,-9 21-12 0 0,0 0 0 0 0,2 1-1 0 0,1 0 1 0 0,0 0 0 0 0,1 1 0 0 0,2-1-1 0 0,0 1 1 0 0,1 0 0 0 0,2 0 0 0 0,0 11 12 0 0,0-25 35 0 0,0 1 0 0 0,1-1 1 0 0,0 1-1 0 0,0-1 0 0 0,1 1 1 0 0,0-1-1 0 0,1 0 0 0 0,-1 1 0 0 0,2-1 1 0 0,-1-1-1 0 0,1 1 0 0 0,0 0 1 0 0,1-1-1 0 0,0 0 0 0 0,0 0 0 0 0,0 0 1 0 0,1-1-1 0 0,0 0 0 0 0,0 0 0 0 0,1 0 1 0 0,-1-1-1 0 0,1 0 0 0 0,1 0 1 0 0,-1-1-1 0 0,0 0 0 0 0,1 0 0 0 0,0 0 1 0 0,0-1-1 0 0,0-1 0 0 0,1 1 1 0 0,-1-1-1 0 0,0-1 0 0 0,1 1 0 0 0,3-1-35 0 0,-1-1-22 0 0,-1 0 1 0 0,1 0-1 0 0,0-1 0 0 0,0 0 0 0 0,-1-1 0 0 0,1 0 0 0 0,-1-1 0 0 0,1 0 1 0 0,-1 0-1 0 0,0-1 0 0 0,0-1 0 0 0,-1 0 0 0 0,1 0 0 0 0,-1-1 0 0 0,0 0 0 0 0,-1 0 1 0 0,1-1-1 0 0,-1 0 0 0 0,-1-1 0 0 0,1 0 0 0 0,-1 0 0 0 0,-1 0 0 0 0,1-1 1 0 0,-1 0-1 0 0,-1 0 0 0 0,0-1 0 0 0,0 0 0 0 0,-1 0 0 0 0,0 0 0 0 0,-1 0 1 0 0,0 0-1 0 0,0-1 0 0 0,-1 1 0 0 0,-1-1 0 0 0,0 0 0 0 0,0 0 0 0 0,-1 1 0 0 0,-1-1 1 0 0,0-5 21 0 0,-2 3-59 0 0,0-1 1 0 0,-1 1 0 0 0,-1 0-1 0 0,0 0 1 0 0,0 0-1 0 0,-2 0 1 0 0,1 1 0 0 0,-2 0-1 0 0,1 1 1 0 0,-2 0 0 0 0,1 0-1 0 0,-2 0 1 0 0,1 1 0 0 0,-2 1-1 0 0,1-1 1 0 0,-1 2-1 0 0,0 0 1 0 0,-1 0 0 0 0,0 1-1 0 0,0 0 1 0 0,-1 1 0 0 0,1 0-1 0 0,-2 1 1 0 0,1 1 0 0 0,0 0-1 0 0,-1 1 1 0 0,1 0-1 0 0,-1 1 1 0 0,0 1 0 0 0,-9 0 58 0 0,16 0-8 0 0,-1 1 1 0 0,0 0-1 0 0,0 0 1 0 0,0 1 0 0 0,1 0-1 0 0,-1 1 1 0 0,0 0-1 0 0,1 0 1 0 0,0 0-1 0 0,-1 1 1 0 0,1 0-1 0 0,0 1 1 0 0,0-1 0 0 0,1 1-1 0 0,-1 1 1 0 0,1-1-1 0 0,0 1 1 0 0,0 0-1 0 0,0 1 1 0 0,1-1-1 0 0,-1 1 1 0 0,2 0 0 0 0,-1 0-1 0 0,0 2 8 0 0,5-3 10 0 0,0 1-1 0 0,0 0 1 0 0,0 0 0 0 0,1 0-1 0 0,0 0 1 0 0,0 0 0 0 0,0-1 0 0 0,1 1-1 0 0,0 0 1 0 0,0-1 0 0 0,0 0-1 0 0,1 1 1 0 0,0-1 0 0 0,0 0-1 0 0,0 0 1 0 0,1 0 0 0 0,-1-1-1 0 0,1 1 1 0 0,0-1 0 0 0,1 0-1 0 0,-1 0 1 0 0,1-1 0 0 0,-1 1-1 0 0,1-1 1 0 0,3 2-10 0 0,181 100-750 0 0,-50-63-3308 0 0,-102-35 2636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2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1256 0 0,'-1'-16'2498'0'0,"4"-16"1651"0"0,20 51-5521 0 0,14 49-2670 0 0,-26-42 2597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5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8 1468 0 0,'-1'-7'4549'0'0,"-21"23"-4061"0"0,10-7-132 0 0,-37 29-75 0 0,2 2 0 0 0,2 2 0 0 0,1 2 0 0 0,3 1 0 0 0,-35 51-281 0 0,-26 26-1588 0 0,53-86-2440 0 0,35-34 2714 0 0</inkml:trace>
  <inkml:trace contextRef="#ctx0" brushRef="#br0" timeOffset="296.906">1 16 1484 0 0,'17'-1'4736'0'0,"20"39"-4520"0"0,-27-28 161 0 0,244 272 1124 0 0,-106-78-4659 0 0,-131-169 1044 0 0,-11-26 828 0 0</inkml:trace>
  <inkml:trace contextRef="#ctx0" brushRef="#br0" timeOffset="562.742">708 455 1652 0 0,'10'11'4501'0'0,"-6"31"-3365"0"0,-1-3-672 0 0,46 159-732 0 0,-49-197-748 0 0,0-1-277 0 0,0 0-71 0 0,0 3 20 0 0,0 8 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3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296 302 1260 0 0,'-4'1'204'0'0,"-55"21"2158"0"0,34-14-1719 0 0,0 2 1 0 0,1 1-1 0 0,1 1 0 0 0,0 1 0 0 0,0 0 0 0 0,2 2 0 0 0,0 1 0 0 0,-11 11-643 0 0,30-27 35 0 0,1 1-1 0 0,0 0 0 0 0,0 0 0 0 0,0 0 0 0 0,0 0 0 0 0,0 0 0 0 0,0 0 0 0 0,0 0 0 0 0,1 0 0 0 0,-1 0 0 0 0,0 1 0 0 0,1-1 0 0 0,-1 0 0 0 0,0 1 0 0 0,1-1 0 0 0,0 0 0 0 0,-1 1 0 0 0,1-1 0 0 0,0 0 0 0 0,-1 1 0 0 0,1-1 0 0 0,0 0 1 0 0,0 1-1 0 0,0-1 0 0 0,1 1 0 0 0,-1-1 0 0 0,0 0 0 0 0,0 1 0 0 0,1-1 0 0 0,-1 0 0 0 0,1 1 0 0 0,-1-1 0 0 0,1 0 0 0 0,-1 1 0 0 0,1-1 0 0 0,0 0 0 0 0,0 0 0 0 0,-1 0 0 0 0,1 0 0 0 0,0 0 0 0 0,0 0 0 0 0,0 0 0 0 0,0 0 0 0 0,1 0 1 0 0,-1 0-1 0 0,0 0 0 0 0,0-1 0 0 0,0 1 0 0 0,1-1 0 0 0,-1 1 0 0 0,0-1 0 0 0,1 1 0 0 0,-1-1 0 0 0,0 1 0 0 0,1-1 0 0 0,0 0-34 0 0,86 16 234 0 0,-47-17-357 0 0,-1-1 0 0 0,0-2 0 0 0,0-2 0 0 0,0-2 0 0 0,-1-1 0 0 0,0-3 1 0 0,0-1 122 0 0,-36 13-27 0 0,0-1 1 0 0,0 0 0 0 0,0 0 0 0 0,0 0 0 0 0,0 0-1 0 0,0-1 1 0 0,-1 1 0 0 0,1-1 0 0 0,0 1 0 0 0,-1-1-1 0 0,1 0 1 0 0,-1 0 0 0 0,0 0 0 0 0,0-1 0 0 0,0 1-1 0 0,0-1 1 0 0,0 1 0 0 0,0-1 0 0 0,0 1 0 0 0,-1-1-1 0 0,0 0 1 0 0,1 0 0 0 0,-1 0 0 0 0,0 0 0 0 0,0 0-1 0 0,-1 0 1 0 0,1 0 0 0 0,-1 0 0 0 0,1 0 0 0 0,-1 0-1 0 0,0 0 1 0 0,0 0 0 0 0,0 0 0 0 0,-1 0 0 0 0,1-1-1 0 0,-1 1 1 0 0,0-1 26 0 0,-12-11 121 0 0,-1 1-1 0 0,0 0 0 0 0,-1 1 1 0 0,-1 1-1 0 0,0 0 0 0 0,0 2 1 0 0,-1-1-1 0 0,-1 2 0 0 0,1 0 1 0 0,-1 2-1 0 0,-1 0 0 0 0,0 0 1 0 0,0 2-1 0 0,0 0 0 0 0,0 2 1 0 0,-1 0-1 0 0,0 1 0 0 0,1 1 1 0 0,-1 0-1 0 0,-9 3-120 0 0,29 21 251 0 0,22-14-333 0 0,0-1-1 0 0,1 0 1 0 0,0-2 0 0 0,0 0 0 0 0,0-2-1 0 0,0-1 1 0 0,1 0 0 0 0,-1-2 0 0 0,1 0-1 0 0,0-2 1 0 0,16-3 82 0 0,20 3-535 0 0,158-34-327 0 0,-209 33 891 0 0,0-1-1 0 0,0 0 0 0 0,0 0 1 0 0,0-1-1 0 0,-1 0 0 0 0,1-1 1 0 0,-1 1-1 0 0,0-2 0 0 0,-1 1 1 0 0,1-1-1 0 0,-1 0 0 0 0,0-1 1 0 0,0 1-1 0 0,-1-1 0 0 0,0-1 1 0 0,0 1-1 0 0,-1-1 1 0 0,0 0-1 0 0,0 0 0 0 0,-1-1 1 0 0,0 1-1 0 0,0-1 0 0 0,-1 0 1 0 0,0 0-1 0 0,0-3-28 0 0,-2 9 164 0 0,0-1 0 0 0,-1 1 0 0 0,1 0 0 0 0,0-1 0 0 0,-1 1-1 0 0,0-1 1 0 0,1 1 0 0 0,-1 0 0 0 0,-1-1 0 0 0,1 1 0 0 0,0-1 0 0 0,-1 1 0 0 0,0 0 0 0 0,0-1 0 0 0,0 1 0 0 0,0 0-1 0 0,0 0 1 0 0,-1 0 0 0 0,0 0 0 0 0,1 0 0 0 0,-1 0 0 0 0,0 0 0 0 0,0 0 0 0 0,0 1 0 0 0,-1-1 0 0 0,-1-1-164 0 0,2 5 41 0 0,0-1 0 0 0,0 1 1 0 0,0-1-1 0 0,0 1 1 0 0,0 0-1 0 0,0 0 0 0 0,0 0 1 0 0,1 0-1 0 0,-1 1 0 0 0,0-1 1 0 0,1 0-1 0 0,-1 1 1 0 0,1-1-1 0 0,-1 1 0 0 0,1-1 1 0 0,0 1-1 0 0,-1 0 1 0 0,1-1-1 0 0,0 1 0 0 0,0 0 1 0 0,0 0-1 0 0,1 0 0 0 0,-1 0 1 0 0,0 0-1 0 0,1 0 1 0 0,-1 0-1 0 0,1 0 0 0 0,0 0 1 0 0,-1 0-1 0 0,1 1-41 0 0,-5 38-91 0 0,2 0-1 0 0,2 1 1 0 0,1-1-1 0 0,2 0 1 0 0,2 0-1 0 0,2 0 1 0 0,1 0-1 0 0,2-1 0 0 0,2 0 1 0 0,2-1-1 0 0,7 14 92 0 0,-15-39-200 0 0,58 187-6506 0 0,-35-158 1189 0 0,-27-42 4377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34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117 267 1696 0 0,'-9'3'4118'0'0,"-10"23"-3131"0"0,6-3-541 0 0,0 1-1 0 0,2 1 1 0 0,1 0-1 0 0,0 0 0 0 0,2 1 1 0 0,2 1-1 0 0,0-1 1 0 0,1 1-1 0 0,2 0 1 0 0,1 0-1 0 0,1 0 0 0 0,2 19-445 0 0,-1-35 51 0 0,0-1-1 0 0,1 0 0 0 0,1 0 1 0 0,-1 0-1 0 0,2 0 1 0 0,0 0-1 0 0,0 0 0 0 0,0-1 1 0 0,1 1-1 0 0,1-1 0 0 0,-1 0 1 0 0,2 0-1 0 0,-1-1 0 0 0,1 1 1 0 0,0-1-1 0 0,1-1 0 0 0,0 1 1 0 0,0-1-1 0 0,1 0 0 0 0,0-1 1 0 0,0 0-1 0 0,0 0 0 0 0,1 0 1 0 0,0-1-1 0 0,0-1 1 0 0,0 1-1 0 0,1-2 0 0 0,-1 1 1 0 0,1-1-1 0 0,0-1 0 0 0,3 1-50 0 0,-3-3-63 0 0,-1 0 1 0 0,0-1-1 0 0,1 0 0 0 0,-1-1 0 0 0,0 0 1 0 0,0 0-1 0 0,0-1 0 0 0,0 0 0 0 0,0 0 0 0 0,-1-1 1 0 0,1-1-1 0 0,-1 1 0 0 0,0-1 0 0 0,-1-1 0 0 0,1 1 1 0 0,-1-1-1 0 0,0 0 0 0 0,0-1 0 0 0,-1 0 0 0 0,0 0 1 0 0,0 0-1 0 0,5-9 63 0 0,0-2-141 0 0,0-1 0 0 0,0 0 1 0 0,-2-1-1 0 0,-1 0 0 0 0,0-1 0 0 0,-1 0 1 0 0,-2 0-1 0 0,0 0 0 0 0,0-10 141 0 0,1-8 7 0 0,-3 0 0 0 0,-1-1 0 0 0,-2 1 0 0 0,-1-1-1 0 0,-3 1 1 0 0,-1 0 0 0 0,-1 0 0 0 0,-3 0 0 0 0,-4-9-7 0 0,11 39 74 0 0,-1 0-1 0 0,0-1 1 0 0,-1 1 0 0 0,0 1 0 0 0,0-1-1 0 0,-1 0 1 0 0,0 1 0 0 0,-1 0 0 0 0,1 0-1 0 0,-2 1 1 0 0,1 0 0 0 0,-1 0 0 0 0,0 0-1 0 0,0 1 1 0 0,-1 0 0 0 0,0 0 0 0 0,0 1-1 0 0,0 0 1 0 0,-1 0 0 0 0,0 1-1 0 0,0 0 1 0 0,0 1 0 0 0,0 0 0 0 0,0 0-1 0 0,-1 1 1 0 0,0 0 0 0 0,-2 0-74 0 0,4 5 58 0 0,0 1 0 0 0,0-1 0 0 0,0 1 0 0 0,0 1 1 0 0,1-1-1 0 0,-1 1 0 0 0,1 0 0 0 0,1 1 0 0 0,-1 0 0 0 0,1 0 0 0 0,0 0 0 0 0,0 1 1 0 0,0 0-1 0 0,1 0 0 0 0,0 1 0 0 0,1-1 0 0 0,0 1 0 0 0,0 0 0 0 0,0 0 0 0 0,1 0 1 0 0,0 1-1 0 0,1-1 0 0 0,0 1 0 0 0,0-1 0 0 0,1 1 0 0 0,0 0 0 0 0,1 1-58 0 0,-3 9 21 0 0,1 1 1 0 0,1-1-1 0 0,0 1 0 0 0,2-1 0 0 0,0 0 0 0 0,2 1 0 0 0,0-1 0 0 0,1 0 0 0 0,1 0 0 0 0,0-1 1 0 0,2 1-1 0 0,0-1 0 0 0,1 0 0 0 0,1-1 0 0 0,0 0 0 0 0,1-1 0 0 0,1 1 0 0 0,1-2 0 0 0,0 0 1 0 0,1 0-1 0 0,1-1 0 0 0,0-1 0 0 0,0 0 0 0 0,8 3-21 0 0,59 17-1906 0 0,-67-31 1098 0 0,0-1 1 0 0,0 0-1 0 0,0-1 0 0 0,0 0 1 0 0,0-1-1 0 0,0-1 1 0 0,-1 0-1 0 0,1-1 0 0 0,0 0 1 0 0,-1-1-1 0 0,0-1 1 0 0,0 0-1 0 0,12-7 808 0 0,0-2-1515 0 0</inkml:trace>
  <inkml:trace contextRef="#ctx0" brushRef="#br0" timeOffset="171.896">736 447 1544 0 0,'28'-53'12230'0'0,"-18"34"-11166"0"0,0 1-3788 0 0,-27 11-651 0 0,-102 3-2219 0 0,61 4 4445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3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1008 0 0,'25'66'4200'0'0,"-4"44"-2706"0"0,-12-56-770 0 0,-2-16-380 0 0,58 192 1154 0 0,-63-226-1519 0 0,0 1 0 0 0,0 0 0 0 0,0-1-1 0 0,1 0 1 0 0,0 1 0 0 0,0-1 0 0 0,0 0 0 0 0,0 0 0 0 0,1-1-1 0 0,-1 1 1 0 0,1-1 0 0 0,0 0 0 0 0,0 1 0 0 0,0-2 0 0 0,0 1-1 0 0,1 0 1 0 0,-1-1 0 0 0,1 0 0 0 0,-1 0 0 0 0,1-1 0 0 0,0 1-1 0 0,0-1 1 0 0,0 0 0 0 0,0 0 0 0 0,0 0 0 0 0,0-1-1 0 0,0 0 1 0 0,0 0 0 0 0,0 0 21 0 0,93-75-5105 0 0,-81 50 3660 0 0</inkml:trace>
  <inkml:trace contextRef="#ctx0" brushRef="#br0" timeOffset="282.532">607 222 1016 0 0,'-6'38'1773'0'0,"2"-26"-1458"0"0,1 0 0 0 0,0 0 0 0 0,1 0 0 0 0,1 1 0 0 0,-1-1 0 0 0,2 1 0 0 0,0-1 0 0 0,1 1 0 0 0,0-1 0 0 0,0 1 0 0 0,1-1 0 0 0,1 0 0 0 0,0 0 1 0 0,1 0-1 0 0,1 0 0 0 0,-1-1 0 0 0,2 1 0 0 0,-1-1 0 0 0,2-1 0 0 0,-1 1 0 0 0,8 8-315 0 0,-6-11 72 0 0,1 0 1 0 0,-1-1 0 0 0,1 0-1 0 0,0 0 1 0 0,1-1-1 0 0,-1 0 1 0 0,1-1-1 0 0,0 0 1 0 0,1 0-1 0 0,-1-1 1 0 0,1-1 0 0 0,0 0-1 0 0,0 0 1 0 0,0-1-1 0 0,0 0 1 0 0,1-1-1 0 0,3 0-72 0 0,-8-2-215 0 0,1 1 0 0 0,-1-1 0 0 0,1 0 0 0 0,-1 0-1 0 0,1-1 1 0 0,-1 0 0 0 0,0 0 0 0 0,0-1 0 0 0,0 0-1 0 0,0 0 1 0 0,0-1 0 0 0,-1 0 0 0 0,0 0 0 0 0,1 0-1 0 0,-1-1 1 0 0,-1 0 0 0 0,2-1 215 0 0,11-24-4276 0 0,-18 19 2888 0 0</inkml:trace>
  <inkml:trace contextRef="#ctx0" brushRef="#br0" timeOffset="529.996">674 354 868 0 0,'14'0'4070'0'0,"47"-1"3990"0"0,94-30-9176 0 0,-149 29 966 0 0,40-26-2546 0 0,-41-5-3456 0 0,-20 11 4880 0 0</inkml:trace>
  <inkml:trace contextRef="#ctx0" brushRef="#br0" timeOffset="719.866">621 31 1316 0 0,'16'-11'6442'0'0,"34"3"-5973"0"0,-38 7 120 0 0,95-8-374 0 0,-38 8-6734 0 0,-67 1 5191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32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95 1368 0 0,'-14'4'5389'0'0,"13"33"-3834"0"0,12 39-1156 0 0,17 7 105 0 0,4 18-937 0 0,-24-33-4643 0 0,-8-67 3790 0 0</inkml:trace>
  <inkml:trace contextRef="#ctx0" brushRef="#br0" timeOffset="433.921">53 10 1648 0 0,'10'5'189'0'0,"0"0"0"0"0,-1 1 0 0 0,0 0 0 0 0,0 1-1 0 0,-1 0 1 0 0,0 0 0 0 0,0 1 0 0 0,0-1 0 0 0,-1 2 0 0 0,-1-1-1 0 0,1 1 1 0 0,-1 0 0 0 0,-1 1 0 0 0,1-1 0 0 0,-2 1 0 0 0,1 0-1 0 0,-1 0 1 0 0,-1 1 0 0 0,0-1 0 0 0,-1 1 0 0 0,0-1 0 0 0,1 9-189 0 0,15 37 742 0 0,11 58 832 0 0,22-140-508 0 0,160-252-1646 0 0,-142 199 108 0 0,-68 79 558 0 0,-1 0 50 0 0,5 5 0 0 0,85 167 598 0 0,-41-60-541 0 0,-37-91-426 0 0,38 75-175 0 0,-24-32-3862 0 0,-23-58 2937 0 0,1-2-49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0:4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54 624 1540 0 0,'-4'205'4842'0'0,"3"-197"-4779"0"0,0 1 0 0 0,1 0 1 0 0,0 0-1 0 0,1 0 0 0 0,0 0 0 0 0,0-1 0 0 0,0 1 0 0 0,1 0 1 0 0,1-1-1 0 0,0 1 0 0 0,0-1 0 0 0,0 0 0 0 0,1 0 1 0 0,0 0-1 0 0,1-1 0 0 0,0 1 0 0 0,0-1 0 0 0,0 0 1 0 0,1 0-1 0 0,0-1 0 0 0,0 0 0 0 0,1 0 0 0 0,6 4-63 0 0,21-28-4651 0 0,-27-5 3423 0 0</inkml:trace>
  <inkml:trace contextRef="#ctx0" brushRef="#br0" timeOffset="278.502">4 469 836 0 0,'0'-2'1232'0'0,"0"-1"-236"0"0,-2 1-208 0 0,2 0-68 0 0,0-1-132 0 0,-2 3-31 0 0,2-3-65 0 0,0 3-156 0 0,0-4-32 0 0,0 3-196 0 0,0 1-228 0 0,0-2 12 0 0,0 4-300 0 0,2-2-292 0 0,2 0-549 0 0,-3 1 73 0 0,5-1-216 0 0</inkml:trace>
  <inkml:trace contextRef="#ctx0" brushRef="#br0" timeOffset="543.027">290 590 1480 0 0,'43'189'5682'0'0,"-42"-178"-5415"0"0,8 145 274 0 0,-9-155-1720 0 0,-6 12-2882 0 0,2-14 2603 0 0</inkml:trace>
  <inkml:trace contextRef="#ctx0" brushRef="#br0" timeOffset="789.719">320 475 1700 0 0,'4'-6'1220'0'0,"-4"1"-252"0"0,3 1-132 0 0,-1-2-55 0 0,0 4-153 0 0,-2-1-72 0 0,2-2-72 0 0,-1 1-236 0 0,1 1-156 0 0,0 1-156 0 0,3 2-92 0 0,-1 0 24 0 0,0 0-700 0 0,3 2-513 0 0,0 1 25 0 0,11 9 52 0 0,-4-4-20 0 0</inkml:trace>
  <inkml:trace contextRef="#ctx0" brushRef="#br0" timeOffset="1161.604">747 715 1280 0 0,'-27'-12'4055'0'0,"-31"33"-3173"0"0,44-14-748 0 0,0 0-1 0 0,1 0 1 0 0,0 1-1 0 0,0 1 1 0 0,1 1-1 0 0,0-1 1 0 0,1 2-1 0 0,0 0 1 0 0,1 0-1 0 0,0 1 1 0 0,0 0-1 0 0,1 0 1 0 0,1 1-1 0 0,1 1 1 0 0,-1-1-1 0 0,2 1 1 0 0,-5 13-134 0 0,12-24 9 0 0,0 0 0 0 0,0 0 1 0 0,0 0-1 0 0,1-1 0 0 0,-1 1 0 0 0,0 0 1 0 0,1-1-1 0 0,0 1 0 0 0,0-1 0 0 0,0 0 1 0 0,0 0-1 0 0,0 1 0 0 0,0-1 0 0 0,1 0 1 0 0,-1-1-1 0 0,0 1 0 0 0,1 0 0 0 0,0-1 1 0 0,-1 0-1 0 0,1 1 0 0 0,0-1 0 0 0,0 0 1 0 0,0 0-1 0 0,0-1 0 0 0,0 1 0 0 0,-1 0 1 0 0,1-1-1 0 0,0 0 0 0 0,0 0 0 0 0,1 0 1 0 0,-1 0-1 0 0,0 0 0 0 0,0-1 0 0 0,-1 1 1 0 0,1-1-1 0 0,0 0 0 0 0,0 0 0 0 0,0 0 1 0 0,0 0-1 0 0,0 0 0 0 0,0-1-9 0 0,11-1-27 0 0,0 0 1 0 0,1-1-1 0 0,-2-1 0 0 0,1-1 1 0 0,0 1-1 0 0,-1-2 0 0 0,0 0 1 0 0,-1-1-1 0 0,1 0 0 0 0,-1-1 1 0 0,-1 0-1 0 0,0-1 0 0 0,0 0 1 0 0,-1 0-1 0 0,0-2 0 0 0,-1 1 1 0 0,0-1-1 0 0,-1 0 0 0 0,0-1 1 0 0,5-12 26 0 0,-6 4 38 0 0,-1-1 1 0 0,0 0 0 0 0,-2 0-1 0 0,0-1 1 0 0,-2 1 0 0 0,0-1-1 0 0,-2 1 1 0 0,0-1 0 0 0,-1 1-1 0 0,-3-9-38 0 0,-3-2 650 0 0,-1 1 0 0 0,-2-1-1 0 0,-2 2 1 0 0,0-1 0 0 0,-2 2-1 0 0,-8-12-649 0 0,6 128 1557 0 0,58 353-3154 0 0,-40-421 937 0 0,0 1-1 0 0,-2-1 0 0 0,0 1 1 0 0,-1-1-1 0 0,-1 1 1 0 0,-1-1-1 0 0,0 0 0 0 0,-1 0 1 0 0,-1 0-1 0 0,-1 0 1 0 0,-1-1-1 0 0,0 0 0 0 0,-1 0 1 0 0,-1-1-1 0 0,-3 4 661 0 0,-8 5-1300 0 0</inkml:trace>
  <inkml:trace contextRef="#ctx0" brushRef="#br0" timeOffset="8154.728">4473 132 1452 0 0,'-6'-2'142'0'0,"0"1"-1"0"0,-1-1 1 0 0,1 1-1 0 0,-1 1 1 0 0,0-1-1 0 0,1 1 1 0 0,-1 0-1 0 0,1 0 1 0 0,-1 1-1 0 0,0 0 1 0 0,1 0-1 0 0,-1 1 1 0 0,1 0-1 0 0,0 0 1 0 0,0 0-1 0 0,-1 1 1 0 0,2 0-1 0 0,-1 0 1 0 0,0 1-1 0 0,0-1 1 0 0,1 1-1 0 0,0 0 1 0 0,0 1-1 0 0,0-1 0 0 0,1 1 1 0 0,-1 0-1 0 0,1 0 1 0 0,0 0-1 0 0,0 1 1 0 0,1 0-1 0 0,0-1 1 0 0,0 1-1 0 0,0 0 1 0 0,1 1-1 0 0,-1-1 1 0 0,1 3-142 0 0,-3 19 229 0 0,1 0 1 0 0,1 1-1 0 0,2-1 0 0 0,1 1 1 0 0,1-1-1 0 0,1 1 0 0 0,2-1 1 0 0,0 0-1 0 0,5 13-229 0 0,37 148 717 0 0,-29-131-703 0 0,-3 0 1 0 0,-2 1-1 0 0,-3 1 0 0 0,-3 0 0 0 0,-2 3-14 0 0,-41 42-1704 0 0,-28-71-2507 0 0,45-34 2832 0 0</inkml:trace>
  <inkml:trace contextRef="#ctx0" brushRef="#br0" timeOffset="8557.064">4068 714 1360 0 0,'17'-36'4313'0'0,"73"-23"-2622"0"0,-64 48-1447 0 0,-1 1 0 0 0,2 0 1 0 0,-1 2-1 0 0,1 1 0 0 0,1 2 0 0 0,-1 0 1 0 0,1 2-1 0 0,0 1 0 0 0,13 1-244 0 0,88 36 418 0 0,-119-32-366 0 0,-1 0-1 0 0,0 1 1 0 0,1 0-1 0 0,-2 0 1 0 0,1 1-1 0 0,0 0 0 0 0,-1 1 1 0 0,0 0-1 0 0,0 0 1 0 0,-1 1-1 0 0,1 0 1 0 0,-1 0-1 0 0,-1 0 1 0 0,0 1-1 0 0,0 0 1 0 0,0 1-1 0 0,-1-1 1 0 0,0 1-1 0 0,-1 0 0 0 0,0 0 1 0 0,0 0-1 0 0,0 4-51 0 0,-4-10 71 0 0,1 0-1 0 0,-1 0 0 0 0,0 0 0 0 0,0 0 0 0 0,0 0 1 0 0,-1 0-1 0 0,1-1 0 0 0,-1 1 0 0 0,1 0 0 0 0,-1 0 1 0 0,0 0-1 0 0,0 0 0 0 0,0-1 0 0 0,-1 1 0 0 0,1-1 1 0 0,0 1-1 0 0,-1-1 0 0 0,0 1 0 0 0,0-1 0 0 0,0 0 1 0 0,0 0-1 0 0,0 0 0 0 0,0 0 0 0 0,0 0 0 0 0,0 0 1 0 0,-1-1-1 0 0,0 2-70 0 0,-19-56 628 0 0,23 38-757 0 0,0-1 1 0 0,1 0-1 0 0,0 1 0 0 0,1-1 1 0 0,1 1-1 0 0,1 0 1 0 0,0 0-1 0 0,1 0 0 0 0,0 1 1 0 0,1 0-1 0 0,1 0 1 0 0,0 1-1 0 0,1 0 0 0 0,0 0 1 0 0,1 1-1 0 0,1 0 1 0 0,0 1-1 0 0,0 0 0 0 0,2 0 129 0 0,48-40-3059 0 0,-21 18-1905 0 0,-33 27 3427 0 0</inkml:trace>
  <inkml:trace contextRef="#ctx0" brushRef="#br0" timeOffset="9624.712">5226 382 1256 0 0,'-12'0'177'0'0,"1"0"0"0"0,0 0 0 0 0,0 1-1 0 0,0 1 1 0 0,-1 0 0 0 0,1 0 0 0 0,1 1 0 0 0,-1 0 0 0 0,0 1-1 0 0,1 1 1 0 0,0-1 0 0 0,0 2 0 0 0,0-1 0 0 0,1 1 0 0 0,-1 1-1 0 0,2 0 1 0 0,-1 0 0 0 0,1 0 0 0 0,0 1 0 0 0,0 1 0 0 0,1-1-1 0 0,0 1 1 0 0,1 0 0 0 0,0 1 0 0 0,0 0 0 0 0,1 0 0 0 0,0 0 0 0 0,1 0-1 0 0,0 1 1 0 0,1 0 0 0 0,0-1 0 0 0,0 1 0 0 0,1 0 0 0 0,1 1-1 0 0,0 3-176 0 0,2-10 32 0 0,1 0 1 0 0,0-1-1 0 0,0 1 0 0 0,0-1 0 0 0,1 1 0 0 0,0-1 0 0 0,-1 0 0 0 0,2 0 1 0 0,-1 0-1 0 0,0 0 0 0 0,1-1 0 0 0,-1 0 0 0 0,1 1 0 0 0,0-1 0 0 0,0 0 1 0 0,1-1-1 0 0,-1 1 0 0 0,0-1 0 0 0,1 0 0 0 0,0 0 0 0 0,-1 0 0 0 0,1-1 1 0 0,0 1-1 0 0,0-1 0 0 0,0 0 0 0 0,0-1 0 0 0,0 1 0 0 0,0-1 0 0 0,0 0 1 0 0,0 0-1 0 0,0-1 0 0 0,0 1 0 0 0,0-1 0 0 0,0 0 0 0 0,0-1 0 0 0,-1 1 1 0 0,1-1-1 0 0,0 0 0 0 0,0 0-32 0 0,6-6-41 0 0,0 0 0 0 0,-1 0 1 0 0,0-1-1 0 0,0-1 0 0 0,0 0 0 0 0,-2 0 1 0 0,1-1-1 0 0,-1 0 0 0 0,-1 0 1 0 0,0-1-1 0 0,0 1 0 0 0,-1-2 0 0 0,3-8 41 0 0,21-37-130 0 0,62-71-311 0 0,-54 110 332 0 0,-37 19 57 0 0,23 15-46 0 0,-17-8 126 0 0,0 1 0 0 0,-1 0 1 0 0,0 0-1 0 0,0 0 0 0 0,-1 1 1 0 0,0 0-1 0 0,0 0 0 0 0,-1 0 1 0 0,0 1-1 0 0,-1-1 0 0 0,0 1 0 0 0,0 0 1 0 0,-1 0-1 0 0,0 5-28 0 0,2 2 64 0 0,10 69 956 0 0,-14-85-816 0 0,0-1-1 0 0,0 0 19 0 0,44-91 728 0 0,76-72-1131 0 0,-119 161 153 0 0,1-1 1 0 0,0 1-1 0 0,0 0 1 0 0,0 0-1 0 0,0 0 1 0 0,0 1-1 0 0,0-1 1 0 0,1 0-1 0 0,-1 1 1 0 0,1 0-1 0 0,-1-1 1 0 0,1 1-1 0 0,-1 0 1 0 0,1 0-1 0 0,0 0 1 0 0,-1 1-1 0 0,1-1 1 0 0,0 1-1 0 0,0-1 1 0 0,0 1-1 0 0,-1 0 1 0 0,1 0-1 0 0,0 0 1 0 0,0 1-1 0 0,0-1 1 0 0,-1 1-1 0 0,1-1 1 0 0,0 1-1 0 0,-1 0 1 0 0,1 0-1 0 0,0 0 1 0 0,-1 0-1 0 0,1 1 1 0 0,-1-1-1 0 0,0 1 1 0 0,1-1-1 0 0,-1 1 1 0 0,0 0-1 0 0,0 0 1 0 0,0 0-1 0 0,0 0 1 0 0,0 0-1 0 0,-1 0 1 0 0,2 2 27 0 0,57 112-71 0 0,-59-37 449 0 0,-1-78-244 0 0,5 2 138 0 0,26-64-175 0 0,-23 40-92 0 0,2 0 0 0 0,1 1 0 0 0,0 0 0 0 0,1 1 0 0 0,1 1 0 0 0,1-1 0 0 0,1 2 0 0 0,0 0 0 0 0,1 1 1 0 0,8-5-6 0 0,-20 17-13 0 0,0 0 0 0 0,0 0 0 0 0,1 1 0 0 0,0-1 0 0 0,0 1 0 0 0,-1 0 0 0 0,2 0 0 0 0,-1 1 0 0 0,0 0 0 0 0,0 0 0 0 0,1 0 0 0 0,-1 0 0 0 0,1 1 0 0 0,0 0 0 0 0,-1 0 0 0 0,1 1 0 0 0,0-1 0 0 0,-1 1 1 0 0,1 1-1 0 0,0-1 0 0 0,0 1 0 0 0,-1 0 0 0 0,1 0 0 0 0,-1 0 0 0 0,1 1 0 0 0,-1 0 0 0 0,1 0 0 0 0,-1 0 0 0 0,0 1 0 0 0,0 0 0 0 0,0 0 0 0 0,0 0 0 0 0,-1 1 0 0 0,1-1 0 0 0,-1 1 0 0 0,0 0 0 0 0,0 0 1 0 0,3 4 12 0 0,5 10-43 0 0,0 1 0 0 0,-1 0 1 0 0,0 0-1 0 0,-2 1 0 0 0,0 1 1 0 0,-1-1-1 0 0,-2 1 0 0 0,0 0 1 0 0,-1 1-1 0 0,0 6 43 0 0,4 77-5807 0 0,-9-89 4289 0 0</inkml:trace>
  <inkml:trace contextRef="#ctx0" brushRef="#br0" timeOffset="6254.894">1762 500 1280 0 0,'0'0'383'0'0,"0"0"-57"0"0,0 0-49 0 0,0 0-15 0 0,0 0 47 0 0,0 0-35 0 0,0 0-30 0 0,0 0 1 0 0,0 0-17 0 0,0 0-28 0 0,0 0-10 0 0,0 0 20 0 0,0 0-20 0 0,0 0 48 0 0,0 0-16 0 0,0 0-9 0 0,0 0-34 0 0,0 0-9 0 0,6-15 1547 0 0,-5 16-1705 0 0,1 0 1 0 0,0 0 0 0 0,0 0 0 0 0,0 0-1 0 0,0 0 1 0 0,-1 1 0 0 0,1-1 0 0 0,-1 1-1 0 0,1-1 1 0 0,-1 1 0 0 0,1-1-1 0 0,-1 1 1 0 0,0 0 0 0 0,0-1 0 0 0,0 1-1 0 0,0 0 1 0 0,0 0 0 0 0,0 0 0 0 0,0 0-1 0 0,-1 0 1 0 0,1 0 0 0 0,-1 0 0 0 0,1 0-1 0 0,-1 0 1 0 0,0 0 0 0 0,0 0 0 0 0,0 0-1 0 0,0 0 1 0 0,0 1 0 0 0,0-1-1 0 0,-1 0 1 0 0,1 0-13 0 0,2 26 87 0 0,9 57 404 0 0,4 1 0 0 0,3-2 1 0 0,4 0-1 0 0,21 47-491 0 0,-22-65-526 0 0,-22-71-3324 0 0,-2-5 1670 0 0,2 3 788 0 0</inkml:trace>
  <inkml:trace contextRef="#ctx0" brushRef="#br0" timeOffset="6801.156">1835 612 1604 0 0,'-4'-4'230'0'0,"0"-1"0"0"0,0 0 0 0 0,0 0 0 0 0,1 0 0 0 0,0 0 1 0 0,0 0-1 0 0,0-1 0 0 0,1 1 0 0 0,-1-1 0 0 0,1 0 0 0 0,1 0 0 0 0,-1 0 0 0 0,1 0 0 0 0,0 0 0 0 0,0 0 0 0 0,1 0 0 0 0,0 0 0 0 0,0 0 0 0 0,0 0 1 0 0,1 0-1 0 0,0 0 0 0 0,0 0 0 0 0,1 0 0 0 0,0-2-230 0 0,0-1 50 0 0,1 1 0 0 0,-1 0 0 0 0,2 1 0 0 0,-1-1 0 0 0,1 0 0 0 0,0 1 0 0 0,1 0 0 0 0,-1 0 0 0 0,1 0 0 0 0,1 1 0 0 0,-1 0 0 0 0,1 0 0 0 0,0 0 0 0 0,1 0 0 0 0,-1 1 0 0 0,1 0 0 0 0,0 1 0 0 0,1-1 0 0 0,-1 1 1 0 0,1 1-1 0 0,-1-1 0 0 0,1 1 0 0 0,0 1 0 0 0,0 0 0 0 0,1 0 0 0 0,-1 0 0 0 0,5 0-50 0 0,-3 6 6 0 0,-1 1 0 0 0,0 0-1 0 0,0 0 1 0 0,-1 0 0 0 0,1 1 0 0 0,-1 1 0 0 0,0-1 0 0 0,-1 1 0 0 0,0 1 0 0 0,0-1 0 0 0,0 1-1 0 0,-1 0 1 0 0,-1 1 0 0 0,1-1 0 0 0,-1 1 0 0 0,0 0 0 0 0,-1 1 0 0 0,0-1 0 0 0,-1 1 0 0 0,0 0-1 0 0,0 0 1 0 0,-1 0 0 0 0,-1 0 0 0 0,1 6-6 0 0,1-1 33 0 0,-2 0 0 0 0,0 1 0 0 0,0-1 0 0 0,-1 1-1 0 0,-1-1 1 0 0,-1 1 0 0 0,0-1 0 0 0,-1 0 0 0 0,-1 0 0 0 0,0 0 0 0 0,-1 0-1 0 0,0-1 1 0 0,-1 0 0 0 0,-1 0 0 0 0,-1 0 0 0 0,0-1 0 0 0,0 0 0 0 0,-1 0 0 0 0,-1-1-1 0 0,0 0 1 0 0,0-1 0 0 0,-2 0 0 0 0,1-1 0 0 0,-13 9-33 0 0,23-18 21 0 0,0 0 0 0 0,-1-1 0 0 0,1 1 0 0 0,0 0 0 0 0,0 0 1 0 0,-1 0-1 0 0,1-1 0 0 0,-1 1 0 0 0,1-1 0 0 0,0 1 0 0 0,-1-1 0 0 0,1 1 0 0 0,-1-1 1 0 0,1 0-1 0 0,-1 0 0 0 0,1 0 0 0 0,-1 0 0 0 0,0 0 0 0 0,1 0 0 0 0,-1 0 0 0 0,1 0 0 0 0,-1-1 1 0 0,1 1-1 0 0,0-1 0 0 0,-1 1 0 0 0,1-1 0 0 0,-1 1 0 0 0,1-1 0 0 0,0 0 0 0 0,-1 0 1 0 0,1 1-1 0 0,0-1 0 0 0,0 0 0 0 0,0 0 0 0 0,-1 0 0 0 0,1-1 0 0 0,0 1 0 0 0,1 0 1 0 0,-1 0-1 0 0,0-1 0 0 0,0 1 0 0 0,0 0 0 0 0,1-1 0 0 0,-1 1 0 0 0,1 0 0 0 0,-1-1 0 0 0,1 1 1 0 0,-1-1-1 0 0,1 1 0 0 0,0-1 0 0 0,0 1 0 0 0,0-1 0 0 0,0 1 0 0 0,0-1 0 0 0,0 1 1 0 0,0-1-1 0 0,0 1 0 0 0,1-1 0 0 0,-1 1 0 0 0,1-1 0 0 0,-1 1 0 0 0,1-1 0 0 0,-1 1 1 0 0,1 0-1 0 0,0-1 0 0 0,0 1 0 0 0,0 0 0 0 0,0-2-21 0 0,5 1-6 0 0,-1-1 0 0 0,1 1-1 0 0,0 0 1 0 0,-1 0 0 0 0,1 0 0 0 0,0 1-1 0 0,0 0 1 0 0,0 0 0 0 0,0 0 0 0 0,1 1 0 0 0,-1 0-1 0 0,0 0 1 0 0,0 1 0 0 0,0-1 0 0 0,0 1-1 0 0,0 1 1 0 0,0-1 0 0 0,0 1 0 0 0,0 0 0 0 0,-1 1-1 0 0,1-1 7 0 0,176 79-1475 0 0,-98-39-3011 0 0,-76-38 3105 0 0,-1-3-1 0 0</inkml:trace>
  <inkml:trace contextRef="#ctx0" brushRef="#br0" timeOffset="7256.59">2303 404 1180 0 0,'21'43'2396'0'0,"128"329"993"0"0,-74-209-376 0 0,-64-164-1143 0 0,96-444-972 0 0,-99 388-4619 0 0,-8 57 2631 0 0,0 0-68 0 0,-3-2-3287 0 0,3 5 3077 0 0</inkml:trace>
  <inkml:trace contextRef="#ctx0" brushRef="#br0" timeOffset="7625.766">2745 855 1392 0 0,'14'-10'3215'0'0,"7"-23"-2593"0"0,-16 25-253 0 0,12-16-50 0 0,0 1 1 0 0,2 1 0 0 0,1 0-1 0 0,0 2 1 0 0,1 0 0 0 0,2 1-1 0 0,18-12-319 0 0,-36 29 16 0 0,-1-1 0 0 0,0 1 0 0 0,1 0 0 0 0,-1 0 0 0 0,1 1 0 0 0,0-1 0 0 0,0 1 0 0 0,-1 0 0 0 0,1 0 0 0 0,0 1 0 0 0,0-1 0 0 0,0 1 0 0 0,0 0 0 0 0,0 0 0 0 0,0 1 0 0 0,0 0 0 0 0,0 0 0 0 0,-1 0 0 0 0,1 0 0 0 0,0 1 0 0 0,0-1 0 0 0,-1 1 0 0 0,1 0 0 0 0,-1 1 0 0 0,0-1 0 0 0,0 1 0 0 0,0 0 0 0 0,0 0 0 0 0,0 0 0 0 0,0 1 0 0 0,-1-1 0 0 0,0 1 0 0 0,0 0 0 0 0,0 0-1 0 0,0 0 1 0 0,0 0 0 0 0,-1 0 0 0 0,0 1 0 0 0,0-1 0 0 0,0 1 0 0 0,0-1 0 0 0,-1 1 0 0 0,1 0 0 0 0,-1 0 0 0 0,-1 0 0 0 0,1-1 0 0 0,-1 1 0 0 0,1 0 0 0 0,-2 4-16 0 0,4 9-25 0 0,-1-1 0 0 0,-1 1 0 0 0,-1 0 0 0 0,-1-1 0 0 0,0 1-1 0 0,-1-1 1 0 0,-1 1 0 0 0,0-1 0 0 0,-2 0 0 0 0,0 0 0 0 0,-1 0 0 0 0,0 0 0 0 0,-1-1 0 0 0,-1 0-1 0 0,-1-1 1 0 0,0 0 0 0 0,-1 0 0 0 0,-1-1 0 0 0,0 0 0 0 0,-1-1 0 0 0,-3 2 25 0 0,15-15-93 0 0,-14 6-1330 0 0,7-10-2264 0 0,-3-13 2203 0 0</inkml:trace>
  <inkml:trace contextRef="#ctx0" brushRef="#br0" timeOffset="14175.07">7645 65 1060 0 0,'0'-30'4499'0'0,"0"27"-4197"0"0,0 3-93 0 0,0 0 7 0 0,0 0-26 0 0,0 0-43 0 0,0 0-15 0 0,0 0-2 0 0,0 0-32 0 0,0 0-4 0 0,0 0 99 0 0,3 4-3 0 0,15 162 915 0 0,85 257 952 0 0,-61-310-2284 0 0,-53-125-4964 0 0,-12-15 3242 0 0,10 2 574 0 0</inkml:trace>
  <inkml:trace contextRef="#ctx0" brushRef="#br0" timeOffset="14902.427">7702 77 1088 0 0,'-40'0'6372'0'0,"39"0"-6226"0"0,1 0-4 0 0,28-26 1106 0 0,-18 21-1233 0 0,-6 0-8 0 0,1 1 1 0 0,0 0-1 0 0,0 0 0 0 0,1 0 0 0 0,-1 1 1 0 0,1-1-1 0 0,0 1 0 0 0,-1 1 0 0 0,2-1 1 0 0,-1 1-1 0 0,0 0 0 0 0,0 1 0 0 0,0-1 1 0 0,1 1-1 0 0,-1 0 0 0 0,1 1 0 0 0,-1 0 1 0 0,1 0-1 0 0,-1 0 0 0 0,1 0 0 0 0,-1 1 1 0 0,1 1-1 0 0,-1-1 0 0 0,0 1 0 0 0,0 0 1 0 0,0 0-1 0 0,0 0 0 0 0,0 1 0 0 0,0 0 1 0 0,0 1-1 0 0,-1-1 0 0 0,0 1 0 0 0,1 0 1 0 0,-1 0-1 0 0,-1 0 0 0 0,1 1 1 0 0,1 2-8 0 0,1 6-1 0 0,-1 0 1 0 0,-1 0 0 0 0,0 0-1 0 0,-1 1 1 0 0,0 0 0 0 0,-1 0 0 0 0,0 0-1 0 0,-1 0 1 0 0,-1 0 0 0 0,0 0-1 0 0,-1 1 1 0 0,-1-1 0 0 0,-1 4 0 0 0,2 13-5 0 0,-29 75 249 0 0,30-103-235 0 0,0-1 1 0 0,1 0-1 0 0,-1 0 1 0 0,1 1-1 0 0,-1-1 0 0 0,1 0 1 0 0,0 0-1 0 0,0-1 1 0 0,0 1-1 0 0,0 0 1 0 0,0 0-1 0 0,0-1 1 0 0,1 0-1 0 0,-1 1 0 0 0,0-1 1 0 0,1 0-1 0 0,-1 0 1 0 0,1 0-1 0 0,-1 0 1 0 0,1-1-1 0 0,0 1 0 0 0,-1-1 1 0 0,1 0-1 0 0,0 1 1 0 0,-1-1-1 0 0,1 0 1 0 0,0-1-1 0 0,-1 1 0 0 0,1 0 1 0 0,-1-1-1 0 0,1 1 1 0 0,0-1-1 0 0,-1 0 1 0 0,1 0-1 0 0,-1 0 1 0 0,1 0-1 0 0,0-1-9 0 0,20 1 24 0 0,109 41 9 0 0,-128-38-26 0 0,-1 0 0 0 0,1 0 0 0 0,0 1 0 0 0,-1 0 0 0 0,1 0 0 0 0,-1 0 0 0 0,0 0 0 0 0,0 0-1 0 0,0 1 1 0 0,-1-1 0 0 0,1 1 0 0 0,-1-1 0 0 0,0 1 0 0 0,0 0 0 0 0,0 0 0 0 0,0 0 0 0 0,-1 1 0 0 0,1-1 0 0 0,-1 0 0 0 0,0 0-1 0 0,-1 1 1 0 0,1-1 0 0 0,-1 1 0 0 0,1-1 0 0 0,-2 0 0 0 0,1 1 0 0 0,0-1 0 0 0,-1 1 0 0 0,0-1 0 0 0,0 0 0 0 0,0 2-7 0 0,-4 4 15 0 0,0 0 0 0 0,0-1 0 0 0,-1 0 0 0 0,0-1 0 0 0,0 1 0 0 0,-1-1 0 0 0,0 0 0 0 0,0 0 0 0 0,-1-1 0 0 0,0 0 0 0 0,-1-1 0 0 0,1 0 0 0 0,-1 0 0 0 0,0-1 0 0 0,-1 0 0 0 0,1 0 0 0 0,-1-1 0 0 0,0 0 0 0 0,0-1 0 0 0,0 0 0 0 0,-1-1 1 0 0,1 0-1 0 0,-1 0 0 0 0,1-2 0 0 0,-7 1-15 0 0,15-1-69 0 0,0 0 1 0 0,0 0 0 0 0,0 0-1 0 0,0-1 1 0 0,0 1 0 0 0,0 0-1 0 0,0-1 1 0 0,0 0 0 0 0,0 1 0 0 0,1-1-1 0 0,-1 0 1 0 0,0 0 0 0 0,0 0-1 0 0,1 0 1 0 0,-1 0 0 0 0,0-1-1 0 0,1 1 1 0 0,-1-1 0 0 0,1 1-1 0 0,0-1 1 0 0,-1 1 0 0 0,1-1 0 0 0,0 1-1 0 0,0-1 1 0 0,0 0 0 0 0,0 0-1 0 0,0 0 1 0 0,0 0 0 0 0,1 1-1 0 0,-1-1 1 0 0,1 0 0 0 0,-1 0-1 0 0,1 0 1 0 0,0 0 0 0 0,0 0-1 0 0,0-1 1 0 0,0 1 0 0 0,0 0 0 0 0,0 0-1 0 0,0 0 1 0 0,1 0 0 0 0,-1 0-1 0 0,1 0 1 0 0,0 1 0 0 0,-1-1-1 0 0,1 0 1 0 0,0 0 0 0 0,0 0-1 0 0,0 0 1 0 0,0 1 0 0 0,0-1 0 0 0,1 0-1 0 0,-1 1 1 0 0,0-1 0 0 0,2 0 68 0 0,61-65-3263 0 0,-39 46 2027 0 0</inkml:trace>
  <inkml:trace contextRef="#ctx0" brushRef="#br0" timeOffset="37752.12">383 1771 1636 0 0,'4'-5'4354'0'0,"13"57"-2666"0"0,-17-52-1683 0 0,61 193 2295 0 0,45 199-1904 0 0,-101-321-3150 0 0,-44-53-1779 0 0,23-26 3289 0 0</inkml:trace>
  <inkml:trace contextRef="#ctx0" brushRef="#br0" timeOffset="38048.496">551 2017 1180 0 0,'22'-24'353'0'0,"1"0"0"0"0,0 2 0 0 0,2 1 0 0 0,1 0 0 0 0,0 2 0 0 0,1 1 0 0 0,1 2 1 0 0,1 0-1 0 0,0 2 0 0 0,1 1 0 0 0,1 1 0 0 0,0 2 0 0 0,0 1 0 0 0,1 1 0 0 0,20-1-353 0 0,-49 9 53 0 0,1 0 0 0 0,-1 0-1 0 0,0 0 1 0 0,1 0 0 0 0,-1 0 0 0 0,0 1 0 0 0,1-1-1 0 0,-1 1 1 0 0,0 0 0 0 0,0 0 0 0 0,0 1 0 0 0,0-1-1 0 0,0 0 1 0 0,0 1 0 0 0,0 0 0 0 0,0 0 0 0 0,0 0-1 0 0,-1 0 1 0 0,1 0 0 0 0,-1 0 0 0 0,0 1 0 0 0,1-1 0 0 0,-1 1-1 0 0,0 0 1 0 0,0-1 0 0 0,-1 1 0 0 0,1 0 0 0 0,-1 0-1 0 0,1 0 1 0 0,-1 0 0 0 0,0 1 0 0 0,0-1 0 0 0,0 0-1 0 0,-1 0 1 0 0,1 1 0 0 0,-1-1 0 0 0,0 0 0 0 0,0 1-1 0 0,0-1 1 0 0,0 0 0 0 0,0 1 0 0 0,-1-1 0 0 0,0 0-1 0 0,0 2-52 0 0,-11 12 166 0 0,-1-1-1 0 0,-1-1 0 0 0,-1 0 0 0 0,0-1 0 0 0,0 0 1 0 0,-1-1-1 0 0,-1-1 0 0 0,0-1 0 0 0,-1 0 0 0 0,0-1 1 0 0,-1-1-1 0 0,0-1 0 0 0,0-1 0 0 0,-1 0 0 0 0,0-2 1 0 0,0 0-1 0 0,0-1 0 0 0,-19 1-165 0 0,38-5-23 0 0,0 0 0 0 0,0 1 0 0 0,0-1 0 0 0,0 0 0 0 0,0 1 1 0 0,0-1-1 0 0,0 0 0 0 0,1 0 0 0 0,-1 0 0 0 0,0 0 0 0 0,0 0 0 0 0,0 0 0 0 0,0 0 0 0 0,0 0 0 0 0,0-1 0 0 0,0 1 0 0 0,0 0 0 0 0,0-1 0 0 0,1 1 1 0 0,-1 0-1 0 0,0-1 0 0 0,0 1 0 0 0,0-1 0 0 0,1 1 0 0 0,-1-1 0 0 0,0 1 0 0 0,0-1 0 0 0,1 0 0 0 0,-1 1 0 0 0,1-1 0 0 0,-1 0 0 0 0,0 0 1 0 0,1 1-1 0 0,-1-1 0 0 0,1 0 0 0 0,0 0 0 0 0,-1 0 0 0 0,1 0 0 0 0,0 1 0 0 0,-1-1 0 0 0,1 0 0 0 0,0 0 0 0 0,0 0 0 0 0,0 0 0 0 0,0 0 0 0 0,0 0 1 0 0,0 0-1 0 0,0 0 0 0 0,0 0 0 0 0,0 0 0 0 0,0 1 0 0 0,1-1 0 0 0,-1 0 0 0 0,0 0 0 0 0,1 0 0 0 0,-1 0 0 0 0,1 0 0 0 0,-1 1 0 0 0,0-1 1 0 0,1 0-1 0 0,0 0 0 0 0,-1 1 0 0 0,1-1 0 0 0,-1 0 0 0 0,1 1 0 0 0,0-1 0 0 0,0 0 0 0 0,-1 1 0 0 0,1-1 0 0 0,0 1 23 0 0,25-18-934 0 0,1 1 0 0 0,1 2 1 0 0,0 1-1 0 0,1 1 0 0 0,0 1 0 0 0,1 2 0 0 0,0 1 0 0 0,12-1 934 0 0,-2 0-1457 0 0</inkml:trace>
  <inkml:trace contextRef="#ctx0" brushRef="#br0" timeOffset="38422.02">1389 1822 944 0 0,'0'0'87'0'0,"1"-1"0"0"0,0 1 1 0 0,-1-1-1 0 0,1 1 0 0 0,-1-1 0 0 0,1 1 0 0 0,0-1 0 0 0,-1 0 1 0 0,0 1-1 0 0,1-1 0 0 0,-1 0 0 0 0,1 1 0 0 0,-1-1 0 0 0,0 0 1 0 0,0 0-1 0 0,1 1 0 0 0,-1-1 0 0 0,0 0 0 0 0,0 0 0 0 0,0 0 1 0 0,0 1-1 0 0,0-1 0 0 0,0 0 0 0 0,0 0 0 0 0,0 0 0 0 0,0 1 0 0 0,0-1 1 0 0,0 0-1 0 0,-1 0 0 0 0,1 1 0 0 0,0-1 0 0 0,0 0 0 0 0,-1 0 1 0 0,1 1-1 0 0,-1-1 0 0 0,1 0 0 0 0,0 1 0 0 0,-1-1 0 0 0,1 0 1 0 0,-1 1-1 0 0,0-1 0 0 0,1 1 0 0 0,-1-1 0 0 0,1 1 0 0 0,-1-1 1 0 0,0 1-1 0 0,0 0 0 0 0,1-1 0 0 0,-1 1 0 0 0,0 0 0 0 0,1-1 1 0 0,-1 1-1 0 0,0 0 0 0 0,0 0 0 0 0,0 0 0 0 0,1 0 0 0 0,-1-1 1 0 0,0 1-1 0 0,0 0-87 0 0,-49-9 1229 0 0,35 10-1076 0 0,1 1 0 0 0,0 1 0 0 0,-1 0 0 0 0,1 1 0 0 0,0 0 0 0 0,1 1 0 0 0,-1 1 0 0 0,1 0 0 0 0,0 0 1 0 0,1 2-1 0 0,-1-1 0 0 0,1 2 0 0 0,1 0 0 0 0,0 0 0 0 0,0 1 0 0 0,1 0 0 0 0,0 1 0 0 0,0 1-153 0 0,8-11 14 0 0,1 1-1 0 0,0 0 1 0 0,0 0-1 0 0,-1 0 1 0 0,1 0 0 0 0,0 0-1 0 0,1 0 1 0 0,-1 1-1 0 0,0-1 1 0 0,0 0 0 0 0,1 0-1 0 0,0 1 1 0 0,-1-1-1 0 0,1 0 1 0 0,0 1 0 0 0,0-1-1 0 0,0 0 1 0 0,0 0 0 0 0,1 1-1 0 0,-1-1 1 0 0,1 0-1 0 0,-1 1 1 0 0,1-1 0 0 0,0 0-1 0 0,0 0 1 0 0,0 0-1 0 0,0 0 1 0 0,0 0 0 0 0,0 0-1 0 0,1 0 1 0 0,-1 0 0 0 0,1 0-1 0 0,-1-1 1 0 0,1 1-1 0 0,-1-1 1 0 0,1 1 0 0 0,0-1-1 0 0,0 1 1 0 0,0-1-1 0 0,0 0 1 0 0,0 0 0 0 0,0 0-1 0 0,0 0 1 0 0,0 0-1 0 0,1-1 1 0 0,-1 1 0 0 0,0-1-1 0 0,0 1 1 0 0,1-1 0 0 0,-1 0-1 0 0,0 0 1 0 0,1 0-1 0 0,-1 0 1 0 0,0 0 0 0 0,1 0-1 0 0,-1-1 1 0 0,0 1-1 0 0,0-1 1 0 0,1 0 0 0 0,1 0-14 0 0,13 1-58 0 0,1 0 0 0 0,-1 0 1 0 0,1-2-1 0 0,-1 0 0 0 0,1-1 1 0 0,-1-1-1 0 0,0-1 0 0 0,-1 0 1 0 0,1-1-1 0 0,-1-1 1 0 0,0 0-1 0 0,0-1 0 0 0,7-6 58 0 0,26-20 1000 0 0,56 103-3869 0 0,-86-52-2226 0 0,-18-14 3869 0 0</inkml:trace>
  <inkml:trace contextRef="#ctx0" brushRef="#br0" timeOffset="38761.984">1755 1612 1048 0 0,'13'8'323'0'0,"-1"-1"1"0"0,0 2-1 0 0,0 0 0 0 0,-1 0 0 0 0,0 1 0 0 0,-1 0 1 0 0,0 1-1 0 0,-1 0 0 0 0,0 1 0 0 0,0 0 0 0 0,-1 0 1 0 0,-1 1-1 0 0,0 0 0 0 0,-1 0 0 0 0,-1 1 1 0 0,0-1-1 0 0,0 1 0 0 0,-1 0 0 0 0,-1 1 0 0 0,-1-1 1 0 0,0 1-1 0 0,0-1 0 0 0,-2 2-323 0 0,0-8 212 0 0,-1-1 0 0 0,-1 1 0 0 0,0-1 0 0 0,0 1 0 0 0,0-1 0 0 0,-1 0 0 0 0,0 1 0 0 0,0-1 1 0 0,0-1-1 0 0,-1 1 0 0 0,0 0 0 0 0,-1-1 0 0 0,0 0 0 0 0,0 0 0 0 0,0 0 0 0 0,0-1 0 0 0,-1 0 0 0 0,0 0 0 0 0,0 0 0 0 0,0-1 0 0 0,-1 0 0 0 0,0 0 0 0 0,1 0 0 0 0,-1-1 0 0 0,-1 0 0 0 0,0 0-212 0 0,-8-28 468 0 0,14 19-487 0 0,2 0 1 0 0,-1 0-1 0 0,1 0 1 0 0,0 0 0 0 0,0 0-1 0 0,1 0 1 0 0,0 0-1 0 0,0 0 1 0 0,0 0-1 0 0,1 1 1 0 0,-1-1 0 0 0,1 0-1 0 0,1 1 1 0 0,-1-1-1 0 0,1 1 1 0 0,0 0 0 0 0,0 0-1 0 0,1 0 1 0 0,0 0-1 0 0,-1 0 1 0 0,2 1-1 0 0,-1 0 1 0 0,0 0 0 0 0,1-1 18 0 0,137-109-3108 0 0,17 29-4068 0 0,-154 82 6916 0 0,23-10-1097 0 0</inkml:trace>
  <inkml:trace contextRef="#ctx0" brushRef="#br0" timeOffset="39335.907">2361 1707 1404 0 0,'-13'0'265'0'0,"0"0"-1"0"0,0 1 1 0 0,1 0-1 0 0,-1 1 1 0 0,0 0-1 0 0,0 1 1 0 0,1 1 0 0 0,0 0-1 0 0,-1 1 1 0 0,2 0-1 0 0,-1 1 1 0 0,0 0-1 0 0,1 0 1 0 0,0 1-1 0 0,1 1 1 0 0,0 0 0 0 0,0 1-1 0 0,1 0 1 0 0,0 0-1 0 0,0 1 1 0 0,1 0-1 0 0,0 0 1 0 0,1 1 0 0 0,0 0-1 0 0,-5 12-264 0 0,13-20 39 0 0,0 0 1 0 0,1 0-1 0 0,-1 0 0 0 0,1 0 0 0 0,0 0 1 0 0,0 0-1 0 0,0 0 0 0 0,0-1 1 0 0,0 1-1 0 0,1-1 0 0 0,-1 0 0 0 0,1 1 1 0 0,0-1-1 0 0,-1 0 0 0 0,1 0 0 0 0,0-1 1 0 0,0 1-1 0 0,0-1 0 0 0,1 1 1 0 0,-1-1-1 0 0,0 0 0 0 0,0 0 0 0 0,1-1 1 0 0,-1 1-1 0 0,1-1 0 0 0,-1 1 0 0 0,0-1 1 0 0,1 0-1 0 0,-1 0 0 0 0,1-1 1 0 0,2 0-40 0 0,12 1-40 0 0,1 0 0 0 0,-1-2 1 0 0,1 0-1 0 0,-1-1 0 0 0,0-1 1 0 0,0-1-1 0 0,-1-1 1 0 0,1 0-1 0 0,-1-1 0 0 0,0-1 1 0 0,-1 0-1 0 0,0-1 0 0 0,0-1 1 0 0,10-9 39 0 0,24-52 58 0 0,-50 70 21 0 0,0 1-39 0 0,0 0-38 0 0,0 0 64 0 0,5 2 41 0 0,119 99-352 0 0,-63-53-2378 0 0,-38-25 49 0 0,-11-8 1319 0 0</inkml:trace>
  <inkml:trace contextRef="#ctx0" brushRef="#br0" timeOffset="40282.918">2891 1647 1664 0 0,'11'14'380'0'0,"-1"0"0"0"0,-1 1 1 0 0,0 0-1 0 0,-1 1 0 0 0,0 0 0 0 0,-1 0 0 0 0,-1 1 0 0 0,-1-1 1 0 0,-1 1-1 0 0,2 7-380 0 0,4 74 2059 0 0,-10-96-1826 0 0,-2 46 1223 0 0,29-144-1301 0 0,-21 75-321 0 0,2 0 1 0 0,0 0 0 0 0,1 1-1 0 0,1 0 1 0 0,1 0-1 0 0,1 1 1 0 0,1 1-1 0 0,0 0 1 0 0,3 0 165 0 0,-15 17-19 0 0,0 0 0 0 0,0 0 0 0 0,0 0 1 0 0,0 0-1 0 0,0 0 0 0 0,0 1 0 0 0,0-1 0 0 0,1 0 0 0 0,-1 1 1 0 0,0-1-1 0 0,0 1 0 0 0,1 0 0 0 0,-1-1 0 0 0,0 1 0 0 0,1 0 0 0 0,-1 0 1 0 0,0 0-1 0 0,1 0 0 0 0,-1 0 0 0 0,0 0 0 0 0,1 0 0 0 0,-1 0 0 0 0,0 1 1 0 0,1-1-1 0 0,-1 0 0 0 0,0 1 0 0 0,1-1 0 0 0,-1 1 0 0 0,0-1 0 0 0,0 1 1 0 0,0 0-1 0 0,0 0 0 0 0,1-1 0 0 0,-1 1 0 0 0,0 0 0 0 0,0 0 1 0 0,0 0-1 0 0,-1 0 0 0 0,1 0 0 0 0,0 0 0 0 0,0 0 0 0 0,-1 1 0 0 0,1-1 1 0 0,0 0-1 0 0,-1 0 0 0 0,1 0 0 0 0,-1 1 0 0 0,0-1 0 0 0,1 0 0 0 0,-1 1 1 0 0,0 0 18 0 0,22 71 402 0 0,20 102 308 0 0,-21-132-468 0 0,-20-43-262 0 0,65-37-224 0 0,73-110-1002 0 0,-67 78 547 0 0,-72 69 778 0 0,0 0-1 0 0,9 43 370 0 0,1-29-472 0 0,1-1 1 0 0,-1-1-1 0 0,2 0 0 0 0,0-1 0 0 0,0 0 0 0 0,1 0 1 0 0,1-1-1 0 0,-1-1 0 0 0,2-1 0 0 0,-1 0 0 0 0,1 0 0 0 0,0-2 1 0 0,1 0-1 0 0,-1 0 0 0 0,1-2 0 0 0,0 0 0 0 0,1 0 1 0 0,6-1 23 0 0,-18-1-49 0 0,1 1 1 0 0,0-1-1 0 0,0-1 1 0 0,-1 1 0 0 0,1-1-1 0 0,0 0 1 0 0,1-1-1 0 0,-1 1 1 0 0,0-1-1 0 0,0 0 1 0 0,0-1 0 0 0,0 1-1 0 0,0-1 1 0 0,0 0-1 0 0,0-1 1 0 0,0 0 0 0 0,0 0-1 0 0,-1 0 1 0 0,1 0-1 0 0,-1-1 1 0 0,1 0 0 0 0,-1 0-1 0 0,0-1 1 0 0,0 1-1 0 0,0-1 1 0 0,-1 0-1 0 0,1 0 1 0 0,-1-1 0 0 0,0 1-1 0 0,0-1 1 0 0,-1 0-1 0 0,1 0 1 0 0,-1 0 0 0 0,0-1-1 0 0,-1 1 1 0 0,3-6 48 0 0,-4 4 116 0 0,-1-1 1 0 0,0 0-1 0 0,0 0 1 0 0,0 1-1 0 0,-1-1 1 0 0,0 0-1 0 0,0 0 0 0 0,-1 1 1 0 0,0-1-1 0 0,-1 1 1 0 0,0 0-1 0 0,0 0 1 0 0,0 0-1 0 0,-1 0 1 0 0,0 0-1 0 0,0 1 1 0 0,-1-1-1 0 0,1 1 1 0 0,-2 0-1 0 0,1 1 0 0 0,0-1 1 0 0,-1 1-1 0 0,0 0 1 0 0,-1 0-1 0 0,1 1 1 0 0,-1 0-1 0 0,1 0 1 0 0,-1 1-1 0 0,0 0 1 0 0,-1 0-1 0 0,1 0 1 0 0,-1 1-1 0 0,1 0 0 0 0,-1 0 1 0 0,1 1-1 0 0,-1 0 1 0 0,-4 1-117 0 0,6 0 34 0 0,1 2 0 0 0,-1-1 1 0 0,1 0-1 0 0,-1 1 0 0 0,1 0 1 0 0,0 1-1 0 0,0-1 0 0 0,0 1 1 0 0,0 0-1 0 0,1 0 0 0 0,-1 0 1 0 0,1 1-1 0 0,-1-1 0 0 0,1 1 1 0 0,1 0-1 0 0,-1 1 0 0 0,0-1 1 0 0,1 0-1 0 0,0 1 0 0 0,0 0 1 0 0,0 0-1 0 0,1 0 0 0 0,-1 0 1 0 0,1 0-1 0 0,1 1 0 0 0,-1-1 1 0 0,1 0-1 0 0,0 1 0 0 0,0 0 0 0 0,0-1 1 0 0,1 1-1 0 0,0-1 0 0 0,0 1 1 0 0,0 0-1 0 0,1-1 0 0 0,0 1 1 0 0,0-1-1 0 0,0 1 0 0 0,1-1 1 0 0,0 0-1 0 0,0 1 0 0 0,0-1 1 0 0,0 0-1 0 0,1 0 0 0 0,0 0 1 0 0,0-1-1 0 0,0 1 0 0 0,3 1-34 0 0,7 8-137 0 0,0 0 0 0 0,1-1 0 0 0,1-1 0 0 0,0 0 0 0 0,1-1 0 0 0,0-1-1 0 0,1-1 1 0 0,0 0 0 0 0,0-1 0 0 0,1 0 0 0 0,0-2 0 0 0,0 0 0 0 0,1-1 0 0 0,0-1-1 0 0,0-1 1 0 0,0 0 0 0 0,0-2 0 0 0,7 0 137 0 0,-18-2-325 0 0,1-1 1 0 0,-1 0-1 0 0,1 0 1 0 0,-1-1-1 0 0,0 0 0 0 0,0-1 1 0 0,0 0-1 0 0,0 0 1 0 0,-1-1-1 0 0,1 1 0 0 0,-1-2 1 0 0,-1 1-1 0 0,1-1 0 0 0,-1 0 1 0 0,0 0-1 0 0,0-1 1 0 0,4-5 324 0 0,8-16-1420 0 0</inkml:trace>
  <inkml:trace contextRef="#ctx0" brushRef="#br0" timeOffset="40561.869">4283 1427 1844 0 0,'-1'-6'377'0'0,"-32"-79"4628"0"0,31 86-4906 0 0,0 0-1 0 0,-1-1 1 0 0,1 1-1 0 0,0 1 1 0 0,0-1-1 0 0,0 0 1 0 0,0 0 0 0 0,0 1-1 0 0,0-1 1 0 0,0 1-1 0 0,1 0 1 0 0,-1-1-1 0 0,0 1 1 0 0,1 0 0 0 0,-1 0-1 0 0,1 0 1 0 0,0 0-1 0 0,0 0 1 0 0,0 0-1 0 0,0 0 1 0 0,0 1 0 0 0,0-1-1 0 0,0 0 1 0 0,1 1-1 0 0,-1-1 1 0 0,1 2-99 0 0,-4 13 147 0 0,2 0 1 0 0,0 1-1 0 0,1-1 1 0 0,0 0-1 0 0,2 1 1 0 0,0-1-1 0 0,1 1 1 0 0,1-1-1 0 0,0 0 1 0 0,1 0-1 0 0,1-1 1 0 0,1 1-1 0 0,0-1 1 0 0,4 7-148 0 0,35 169-4473 0 0,-45-188 4269 0 0,0-1 1 0 0,0 1-1 0 0,0 0 1 0 0,-1 0-1 0 0,0 0 1 0 0,1 0-1 0 0,-1 0 1 0 0,-1 0-1 0 0,1-1 1 0 0,-1 1-1 0 0,1 0 1 0 0,-1-1-1 0 0,0 1 1 0 0,0-1-1 0 0,-1 0 1 0 0,1 0 0 0 0,0 0-1 0 0,-1 0 1 0 0,0 0-1 0 0,0 0 1 0 0,-1 0 203 0 0,-18 13-1388 0 0</inkml:trace>
  <inkml:trace contextRef="#ctx0" brushRef="#br0" timeOffset="40823.532">4066 1782 2324 0 0,'6'-5'1204'0'0,"-1"0"-172"0"0,11-6-87 0 0,-4 2-113 0 0,6 1-120 0 0,-5 1-108 0 0,4-4-84 0 0,7 4-196 0 0,-1 0-244 0 0,7-1-240 0 0,-3 5 8 0 0,1-2-516 0 0,-7 0-400 0 0,4-2-377 0 0,4 5 81 0 0,-4-6-16 0 0,-2 6 8 0 0</inkml:trace>
  <inkml:trace contextRef="#ctx0" brushRef="#br0" timeOffset="41074.616">4511 1737 840 0 0,'45'5'4014'0'0,"71"-42"-2623"0"0,-110 35-1290 0 0,0 0-29 0 0,-1 1 0 0 0,0-1 0 0 0,1 0 0 0 0,-1 0 0 0 0,0-1 0 0 0,0 1 0 0 0,0-1 0 0 0,0 0 0 0 0,-1-1 0 0 0,1 1 0 0 0,-1-1 0 0 0,0 0 0 0 0,0 0 0 0 0,0 0 0 0 0,0-1 0 0 0,-1 1 0 0 0,0-1-1 0 0,0 0 1 0 0,0 0 0 0 0,1-4-72 0 0,-4 8 197 0 0,-18-26 694 0 0,10 24-811 0 0,0 0-1 0 0,0 0 0 0 0,-1 1 1 0 0,1 1-1 0 0,-1-1 0 0 0,1 1 1 0 0,-1 1-1 0 0,1-1 0 0 0,-1 2 1 0 0,0-1-1 0 0,1 1 0 0 0,-1 0 1 0 0,1 1-1 0 0,-1 0 0 0 0,1 0 1 0 0,0 1-1 0 0,0 0 0 0 0,0 0 1 0 0,0 1-1 0 0,1 0 0 0 0,-1 1 0 0 0,1-1 1 0 0,0 1-1 0 0,0 1 0 0 0,1-1 1 0 0,-1 1-1 0 0,1 1 0 0 0,1-1 1 0 0,-1 1-1 0 0,1 0 0 0 0,-3 5-79 0 0,1 0 96 0 0,5-9-72 0 0,-1 1-1 0 0,1 0 1 0 0,0 0-1 0 0,0 0 1 0 0,0 0-1 0 0,0 0 1 0 0,1 0-1 0 0,0 1 1 0 0,0-1 0 0 0,0 0-1 0 0,0 1 1 0 0,0-1-1 0 0,1 1 1 0 0,0-1-1 0 0,0 0 1 0 0,0 1-1 0 0,1-1 1 0 0,0 1 0 0 0,-1-1-1 0 0,2 4-23 0 0,3 2-60 0 0,0 0-1 0 0,1 0 0 0 0,0 0 1 0 0,0-1-1 0 0,1 0 1 0 0,0 0-1 0 0,1-1 1 0 0,0 0-1 0 0,0 0 0 0 0,1 0 1 0 0,0-1-1 0 0,0-1 1 0 0,0 0-1 0 0,1 0 1 0 0,0-1-1 0 0,11 5 61 0 0,-15-8-359 0 0,0 0 0 0 0,1 0 0 0 0,-1 0 1 0 0,0 0-1 0 0,1-1 0 0 0,0-1 0 0 0,-1 1 0 0 0,1-1 0 0 0,-1 0 0 0 0,1 0 0 0 0,0-1 0 0 0,-1 0 0 0 0,1 0 1 0 0,-1 0-1 0 0,1-1 0 0 0,-1 0 0 0 0,0 0 0 0 0,0-1 0 0 0,3-1 359 0 0,4-5-1487 0 0,-1-3-9 0 0</inkml:trace>
  <inkml:trace contextRef="#ctx0" brushRef="#br0" timeOffset="41367.841">4852 1731 1164 0 0,'8'-17'478'0'0,"-7"10"-341"0"0,1 1 0 0 0,-1-1 0 0 0,2 1-1 0 0,-1-1 1 0 0,1 1 0 0 0,0 0 0 0 0,0 0 0 0 0,0 1 0 0 0,1-1 0 0 0,0 1 0 0 0,0-1 0 0 0,1 1 0 0 0,-1 1-1 0 0,1-1 1 0 0,0 1 0 0 0,0-1 0 0 0,1 1 0 0 0,-1 1 0 0 0,1-1 0 0 0,0 1 0 0 0,0 0 0 0 0,0 0 0 0 0,0 1 0 0 0,1 0-1 0 0,-1 0 1 0 0,1 0 0 0 0,-1 1 0 0 0,7-1-137 0 0,-5 6 60 0 0,0 0-1 0 0,0 0 1 0 0,0 0-1 0 0,0 1 1 0 0,-1 0 0 0 0,0 1-1 0 0,0 0 1 0 0,0 0-1 0 0,-1 0 1 0 0,1 1-1 0 0,-2 0 1 0 0,1 0-1 0 0,-1 0 1 0 0,0 1 0 0 0,0 0-1 0 0,-1 0 1 0 0,0 0-1 0 0,-1 0 1 0 0,0 1-1 0 0,0 0 1 0 0,-1 0-60 0 0,0-2 205 0 0,-1 1-1 0 0,0 0 1 0 0,0-1 0 0 0,-1 1 0 0 0,0 0 0 0 0,0-1-1 0 0,-1 1 1 0 0,0 0 0 0 0,0-1 0 0 0,-1 1-1 0 0,0-1 1 0 0,0 0 0 0 0,-1 1 0 0 0,0-1-1 0 0,0 0 1 0 0,0 0 0 0 0,-1-1 0 0 0,0 1 0 0 0,-1-1-1 0 0,0 0 1 0 0,1 0 0 0 0,-2 0 0 0 0,1-1-1 0 0,-1 0 1 0 0,0 0 0 0 0,0 0 0 0 0,0-1-1 0 0,-1 0 1 0 0,1 0 0 0 0,-1 0 0 0 0,0-1 0 0 0,-6 2-205 0 0,12-4 332 0 0,-3-19 95 0 0,7 6-428 0 0,0-1 0 0 0,1 0 0 0 0,0 1-1 0 0,1 0 1 0 0,1 0 0 0 0,-1 0 0 0 0,2 1 0 0 0,0 0 0 0 0,0 0 0 0 0,1 0 0 0 0,0 1-1 0 0,10-9 2 0 0,-10 10-32 0 0,162-175-3124 0 0,-118 131-87 0 0,-6 6-1967 0 0,-41 42 3959 0 0</inkml:trace>
  <inkml:trace contextRef="#ctx0" brushRef="#br0" timeOffset="41599.972">5640 1677 1096 0 0,'15'-9'7569'0'0,"-22"-24"-3197"0"0,2 14-2616 0 0,5 19-1678 0 0,-1-4-350 0 0,-11-13-3542 0 0,-19 16-3507 0 0,22-1 6097 0 0</inkml:trace>
  <inkml:trace contextRef="#ctx0" brushRef="#br0" timeOffset="41986.112">6475 1322 2492 0 0,'12'-24'3336'0'0,"-3"3"-381"0"0,-5 35-892 0 0,23 226-558 0 0,73 122-2732 0 0,-99-360 1094 0 0,0-1 0 0 0,0 1-1 0 0,-1 0 1 0 0,1 0 0 0 0,-1 0-1 0 0,1-1 1 0 0,-1 1 0 0 0,0 0 0 0 0,0 0-1 0 0,0 0 1 0 0,0 0 0 0 0,0 0-1 0 0,0 0 1 0 0,-1-1 0 0 0,1 1-1 0 0,-1 0 1 0 0,1 0 0 0 0,-1 0-1 0 0,1-1 1 0 0,-1 1 0 0 0,0 0-1 0 0,0 0 1 0 0,0-1 0 0 0,0 1-1 0 0,0-1 1 0 0,0 1 0 0 0,-1-1 0 0 0,1 0-1 0 0,0 1 1 0 0,-1-1 0 0 0,1 0-1 0 0,-1 0 1 0 0,1 0 0 0 0,-1 0-1 0 0,0 0 1 0 0,1 0 0 0 0,-1 0-1 0 0,0-1 1 0 0,0 1 0 0 0,0-1-1 0 0,1 1 1 0 0,-1-1 0 0 0,0 0-1 0 0,0 1 1 0 0,0-1 0 0 0,0 0 0 0 0,0 0-1 0 0,0 0 1 0 0,1-1 0 0 0,-1 1-1 0 0,0 0 1 0 0,0-1 0 0 0,0 1-1 0 0,0-1 1 0 0,1 0 0 0 0,-1 1-1 0 0,0-1 1 0 0,1 0 0 0 0,-1 0-1 0 0,0 0 1 0 0,1 0 0 0 0,-1-1-1 0 0,1 1 1 0 0,0 0 0 0 0,-1-1 0 0 0,1 1 133 0 0,-18-18-1290 0 0</inkml:trace>
  <inkml:trace contextRef="#ctx0" brushRef="#br0" timeOffset="42173.861">6378 1444 1184 0 0,'13'-59'5586'0'0,"-9"52"-5433"0"0,1 0-1 0 0,1 1 1 0 0,-1 0-1 0 0,1 0 0 0 0,0 0 1 0 0,0 1-1 0 0,1 0 1 0 0,-1 0-1 0 0,1 0 1 0 0,0 1-1 0 0,0 0 1 0 0,1 1-1 0 0,-1-1 0 0 0,1 1 1 0 0,2 0-153 0 0,230-51-166 0 0,-77 48-5869 0 0,-139 6 4755 0 0</inkml:trace>
  <inkml:trace contextRef="#ctx0" brushRef="#br0" timeOffset="42498.199">6607 1651 1676 0 0,'19'8'3374'0'0,"42"-14"-1981"0"0,353-76 1667 0 0,-411 83-2952 0 0,1 1 1 0 0,-1-1 0 0 0,0 1-1 0 0,0 0 1 0 0,0 0 0 0 0,0 1-1 0 0,0-1 1 0 0,-1 0-1 0 0,1 1 1 0 0,-1 0 0 0 0,1-1-1 0 0,-1 1 1 0 0,0 0-1 0 0,0 0 1 0 0,0 1 0 0 0,0-1-1 0 0,-1 0 1 0 0,1 0-1 0 0,-1 1 1 0 0,0-1 0 0 0,0 1-1 0 0,0-1 1 0 0,-1 1-1 0 0,1 0 1 0 0,-1-1 0 0 0,0 1-1 0 0,0 0 1 0 0,0-1-1 0 0,0 1 1 0 0,-1 0 0 0 0,0 1-109 0 0,6 27 145 0 0,13 16 90 0 0,-2-9-1974 0 0,-12-14-3929 0 0,-15-19 3030 0 0,5-7 1353 0 0</inkml:trace>
  <inkml:trace contextRef="#ctx0" brushRef="#br0" timeOffset="42766.734">7064 1386 1856 0 0,'2'-5'1144'0'0,"-1"-4"-256"0"0,1 4-184 0 0,-2 0-120 0 0,0 0-111 0 0,2-1-149 0 0,-2 2-144 0 0,2 1-12 0 0,1-2-444 0 0,-3 3-164 0 0,4-1-237 0 0,-1 0-623 0 0,5 1 52 0 0,-1 2-4 0 0</inkml:trace>
  <inkml:trace contextRef="#ctx0" brushRef="#br0" timeOffset="43242.747">7291 1556 1424 0 0,'-13'114'6571'0'0,"24"-128"-6535"0"0,0-1 0 0 0,1 2 0 0 0,0-1 0 0 0,1 2 0 0 0,1 0 0 0 0,0 0 0 0 0,0 1 0 0 0,1 1 0 0 0,1 1 0 0 0,-1 0 0 0 0,12-4-36 0 0,-18 14-38 0 0,0 0-1 0 0,-1 1 1 0 0,1 0 0 0 0,-1 0-1 0 0,1 1 1 0 0,-1 0-1 0 0,0 1 1 0 0,0 0-1 0 0,0 0 1 0 0,0 0-1 0 0,-1 1 1 0 0,0 1-1 0 0,0-1 1 0 0,0 1-1 0 0,-1 0 1 0 0,0 0-1 0 0,0 1 1 0 0,0 0-1 0 0,-1 0 1 0 0,0 0-1 0 0,0 1 1 0 0,-1 0-1 0 0,0-1 1 0 0,-1 2-1 0 0,1-1 1 0 0,1 8 38 0 0,9 9 18 0 0,-11-20-22 0 0,-1 0-1 0 0,1 0 1 0 0,0 0-1 0 0,0 0 1 0 0,1 0-1 0 0,0-1 0 0 0,0 1 1 0 0,0-1-1 0 0,0 0 1 0 0,0 0-1 0 0,1-1 1 0 0,0 1-1 0 0,-1-1 1 0 0,1 0-1 0 0,1 0 1 0 0,-1-1-1 0 0,0 0 0 0 0,1 1 1 0 0,-1-2-1 0 0,1 1 1 0 0,0-1-1 0 0,-1 0 1 0 0,1 0-1 0 0,0 0 1 0 0,0-1-1 0 0,-1 0 0 0 0,1 0 1 0 0,0 0-1 0 0,1-1 5 0 0,4-1-42 0 0,0 0-1 0 0,1 0 0 0 0,-1-1 0 0 0,0 0 0 0 0,0-1 1 0 0,-1-1-1 0 0,1 0 0 0 0,-1 0 0 0 0,0-1 0 0 0,0 0 0 0 0,0-1 1 0 0,-1 0-1 0 0,0 0 0 0 0,-1-1 0 0 0,0 0 0 0 0,0 0 1 0 0,0-1-1 0 0,-1 0 0 0 0,-1-1 0 0 0,3-4 43 0 0,-9 12 26 0 0,0 0 0 0 0,0 1 0 0 0,0-1 0 0 0,0 0 0 0 0,-1 0 0 0 0,1 1 0 0 0,-1-1 0 0 0,1 0 0 0 0,-1 1 0 0 0,1-1 0 0 0,-1 0 0 0 0,0 1 0 0 0,0-1 0 0 0,0 1 0 0 0,0-1 0 0 0,0 1 0 0 0,0 0 0 0 0,0-1 0 0 0,-1 1 0 0 0,1 0 0 0 0,0 0 0 0 0,-1 0 0 0 0,1 0-1 0 0,-1 0 1 0 0,1 0 0 0 0,-1 0 0 0 0,1 0 0 0 0,-1 1 0 0 0,0-1 0 0 0,1 1 0 0 0,-1-1 0 0 0,0 1 0 0 0,0 0 0 0 0,1-1 0 0 0,-1 1 0 0 0,0 0 0 0 0,0 0 0 0 0,1 0 0 0 0,-1 1 0 0 0,0-1 0 0 0,0 0 0 0 0,1 1 0 0 0,-1-1 0 0 0,0 1 0 0 0,1-1 0 0 0,-1 1 0 0 0,0 0 0 0 0,1-1 0 0 0,-1 1 0 0 0,1 0 0 0 0,-1 0 0 0 0,1 0 0 0 0,0 1 0 0 0,-1-1 0 0 0,1 0-1 0 0,0 0 1 0 0,0 1 0 0 0,0-1 0 0 0,-1 2-26 0 0,-13 3 132 0 0,1 1 0 0 0,0 1-1 0 0,1 0 1 0 0,0 1 0 0 0,0 0-1 0 0,0 1 1 0 0,1 0 0 0 0,1 1-1 0 0,0 0 1 0 0,0 1 0 0 0,-5 9-132 0 0,15-18-8 0 0,0 0 0 0 0,0 0 0 0 0,0 0 0 0 0,1 0 0 0 0,0 0 0 0 0,-1 0 0 0 0,1 0 0 0 0,0 0 0 0 0,0 0 0 0 0,1 0 0 0 0,-1 0 0 0 0,1 0 0 0 0,-1 0 1 0 0,1 0-1 0 0,0 0 0 0 0,0 0 0 0 0,0 0 0 0 0,1-1 0 0 0,-1 1 0 0 0,1 0 0 0 0,-1-1 0 0 0,1 1 0 0 0,0-1 0 0 0,0 0 0 0 0,0 1 0 0 0,0-1 0 0 0,0 0 1 0 0,1 0-1 0 0,-1-1 0 0 0,1 1 0 0 0,-1 0 0 0 0,1-1 0 0 0,0 1 0 0 0,-1-1 0 0 0,1 0 0 0 0,0 0 0 0 0,0 0 0 0 0,0 0 0 0 0,0-1 0 0 0,0 1 0 0 0,0-1 1 0 0,0 1-1 0 0,0-1 0 0 0,0 0 0 0 0,0-1 0 0 0,1 1 8 0 0,3 1-168 0 0,1 0 0 0 0,-1 0 0 0 0,0-1 1 0 0,1 0-1 0 0,-1 0 0 0 0,0-1 0 0 0,0 0 0 0 0,1 0 0 0 0,-1-1 1 0 0,0 0-1 0 0,0 0 0 0 0,0-1 0 0 0,0 0 0 0 0,-1 0 0 0 0,1 0 1 0 0,-1-1-1 0 0,0 0 0 0 0,0 0 0 0 0,0-1 0 0 0,0 1 1 0 0,-1-1-1 0 0,0-1 0 0 0,0 1 0 0 0,0-1 0 0 0,-1 0 0 0 0,0 0 1 0 0,0 0-1 0 0,2-4 168 0 0,3-23-1058 0 0,-3-5 38 0 0</inkml:trace>
  <inkml:trace contextRef="#ctx0" brushRef="#br0" timeOffset="43429.142">7996 1251 2584 0 0,'-20'-69'3937'0'0,"11"134"-1490"0"0,12-29-2259 0 0,2 0 0 0 0,2 0 0 0 0,1 0 0 0 0,2-1 0 0 0,1 0 0 0 0,8 15-188 0 0,23 80-2844 0 0,-12-45-1364 0 0,-23-64 2960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2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1008 0 0,'10'7'6656'0'0,"-12"3"-6689"0"0,1-1 95 0 0,1 0 1 0 0,0 1-1 0 0,0-1 1 0 0,1 1-1 0 0,0-1 1 0 0,1 0-1 0 0,0 0 1 0 0,0 1-1 0 0,1-1 1 0 0,1-1-1 0 0,-1 1 1 0 0,1 0-1 0 0,1-1 0 0 0,-1 0 1 0 0,1 0-1 0 0,1 0 1 0 0,0-1-1 0 0,0 0 1 0 0,0 0-1 0 0,1 0 1 0 0,0-1-1 0 0,0 0 1 0 0,0 0-1 0 0,1 0 1 0 0,0-1-1 0 0,0-1 1 0 0,1 1-1 0 0,-1-1 1 0 0,1-1-1 0 0,0 0 1 0 0,0 0-1 0 0,0 0 1 0 0,0-1-1 0 0,0-1 1 0 0,1 1-1 0 0,-1-2 1 0 0,0 1-1 0 0,1-1 1 0 0,7-1-63 0 0,-6 1-73 0 0,0 0 0 0 0,1-1 0 0 0,-1 0 1 0 0,0 0-1 0 0,0-1 0 0 0,0-1 0 0 0,-1 0 1 0 0,1 0-1 0 0,0-1 0 0 0,-1 0 0 0 0,0-1 1 0 0,0 0-1 0 0,0-1 0 0 0,-1 0 0 0 0,0 0 1 0 0,0-1-1 0 0,-1 0 0 0 0,1-1 0 0 0,-1 0 1 0 0,-1 0-1 0 0,0-1 0 0 0,0 0 0 0 0,-1 0 1 0 0,0-1-1 0 0,0 1 0 0 0,-1-1 0 0 0,0 0 1 0 0,-1-1-1 0 0,0 1 0 0 0,-1-1 0 0 0,0 0 1 0 0,-1 0-1 0 0,0 0 0 0 0,0-5 73 0 0,-2 14 49 0 0,0 0 0 0 0,-1 1-1 0 0,1-1 1 0 0,0 1 0 0 0,-1-1-1 0 0,0 1 1 0 0,1-1 0 0 0,-1 1 0 0 0,0-1-1 0 0,1 1 1 0 0,-1 0 0 0 0,0-1 0 0 0,0 1-1 0 0,0 0 1 0 0,0-1 0 0 0,0 1 0 0 0,0 0-1 0 0,-1 0 1 0 0,1 0 0 0 0,0 0 0 0 0,-1 0-1 0 0,1 1 1 0 0,0-1 0 0 0,-1 0 0 0 0,1 1-1 0 0,-1-1 1 0 0,1 0 0 0 0,-1 1-1 0 0,0 0 1 0 0,1-1 0 0 0,-1 1 0 0 0,1 0-1 0 0,-1 0 1 0 0,0 0 0 0 0,1 0 0 0 0,-1 0-1 0 0,1 0 1 0 0,-1 1 0 0 0,0-1-49 0 0,24 85 279 0 0,73 43-1802 0 0,-36-61-2559 0 0,-47-53 2711 0 0,-1-3-55 0 0</inkml:trace>
  <inkml:trace contextRef="#ctx0" brushRef="#br0" timeOffset="476.684">797 227 1004 0 0,'13'14'540'0'0,"40"73"5004"0"0,-53-86-5009 0 0,-3 31 2241 0 0,3-32-2749 0 0,0-1 0 0 0,0 0 0 0 0,0 0 1 0 0,0 0-1 0 0,0 1 0 0 0,0-1 0 0 0,-1 0 0 0 0,1 0 1 0 0,0 1-1 0 0,0-1 0 0 0,-1 0 0 0 0,1 0 0 0 0,0 1 0 0 0,-1-1 1 0 0,1 0-1 0 0,-1 1 0 0 0,1-1 0 0 0,-1 1 0 0 0,1-1 0 0 0,-1 0 1 0 0,1 1-1 0 0,-1-1 0 0 0,0 1 0 0 0,1 0 0 0 0,-1-1 1 0 0,0 1-1 0 0,1-1 0 0 0,-1 1 0 0 0,0 0 0 0 0,0 0 0 0 0,1-1 1 0 0,-1 1-1 0 0,0 0 0 0 0,0 0 0 0 0,1 0 0 0 0,-1 0 0 0 0,0 0 1 0 0,0 0-1 0 0,0 0 0 0 0,1 0 0 0 0,-1 0 0 0 0,0 0 0 0 0,0 0 1 0 0,1 0-1 0 0,-1 1 0 0 0,0-1 0 0 0,0 0 0 0 0,1 1 1 0 0,-1-1-1 0 0,0 0 0 0 0,1 1 0 0 0,-1-1 0 0 0,0 1 0 0 0,1-1 1 0 0,-1 1-1 0 0,1-1 0 0 0,-1 1 0 0 0,1 0 0 0 0,-1-1 0 0 0,1 1 1 0 0,-1 0-1 0 0,1-1-27 0 0,1-11-123 0 0,0 0 0 0 0,1-1 1 0 0,0 1-1 0 0,1 0 0 0 0,0 0 0 0 0,1 0 0 0 0,0 0 1 0 0,1 1-1 0 0,0 0 0 0 0,1 0 0 0 0,0 0 1 0 0,0 0-1 0 0,1 1 0 0 0,0 0 0 0 0,1 1 1 0 0,0-1-1 0 0,1 2 0 0 0,-1-1 0 0 0,1 1 1 0 0,1 0-1 0 0,-1 1 0 0 0,1 0 0 0 0,0 1 1 0 0,0 0-1 0 0,2 0 123 0 0,-9 3-53 0 0,0 0 1 0 0,0 0-1 0 0,0 1 0 0 0,0 0 1 0 0,1 0-1 0 0,-1 0 0 0 0,0 0 1 0 0,0 0-1 0 0,1 0 0 0 0,-1 1 1 0 0,0 0-1 0 0,1 0 0 0 0,-1 0 1 0 0,1 0-1 0 0,-1 0 0 0 0,0 0 1 0 0,1 1-1 0 0,-1 0 0 0 0,0 0 1 0 0,1 0-1 0 0,-1 0 0 0 0,0 0 1 0 0,0 1-1 0 0,0-1 1 0 0,0 1-1 0 0,0 0 0 0 0,-1 0 1 0 0,1 0-1 0 0,0 0 0 0 0,-1 0 1 0 0,1 0-1 0 0,-1 1 0 0 0,0 0 1 0 0,0-1-1 0 0,1 3 53 0 0,7 8 81 0 0,-2 0 0 0 0,0 1 0 0 0,0 0 0 0 0,-2 0 0 0 0,0 1 0 0 0,0 0 0 0 0,-1 0 0 0 0,-1 0 0 0 0,-1 1 0 0 0,0-1 0 0 0,0 8-81 0 0,29 96-1812 0 0,-24-115-1903 0 0,-7-4 2195 0 0</inkml:trace>
  <inkml:trace contextRef="#ctx0" brushRef="#br0" timeOffset="931.817">1423 35 1588 0 0,'2'39'895'0'0,"3"1"1"0"0,1-2-1 0 0,2 1 0 0 0,2-1 1 0 0,1 0-1 0 0,4 4-895 0 0,36 152 1017 0 0,-43-171-1217 0 0,0-48 30 0 0,-1-5 103 0 0,13-20 135 0 0,2 1 1 0 0,3 0-1 0 0,1 2 0 0 0,27-35-68 0 0,-54 82 9 0 0,0 0-1 0 0,0-1 1 0 0,0 1-1 0 0,1 0 1 0 0,-1 0-1 0 0,0 0 1 0 0,0 0-1 0 0,0-1 1 0 0,1 1-1 0 0,-1 0 0 0 0,0-1 1 0 0,1 1-1 0 0,-1-1 1 0 0,0 1-1 0 0,1-1 1 0 0,-1 1-1 0 0,0-1 1 0 0,1 1-1 0 0,-1-1 1 0 0,1 0-1 0 0,-1 1 1 0 0,1-1-1 0 0,-1 0 0 0 0,1 1 1 0 0,-1-1-1 0 0,1 0 1 0 0,0 0-1 0 0,0 1 1 0 0,-1-1-1 0 0,1 0 1 0 0,0 0-1 0 0,0 1 1 0 0,0-1-1 0 0,0 0 1 0 0,0 0-1 0 0,0 0 0 0 0,0 0 1 0 0,0 1-1 0 0,0-1 1 0 0,0 0-1 0 0,0 0 1 0 0,0 0-1 0 0,1 1 1 0 0,-1-1-1 0 0,0 0 1 0 0,1 0-1 0 0,-1 1 1 0 0,0-1-1 0 0,1 0 0 0 0,-1 1 1 0 0,1-1-1 0 0,-1 0 1 0 0,1 1-1 0 0,0-1 1 0 0,-1 1-1 0 0,1-1 1 0 0,-1 1-1 0 0,1-1 1 0 0,0 0-9 0 0,-65 32 484 0 0,54-26-420 0 0,-1 1 0 0 0,1 0 1 0 0,0 1-1 0 0,1-1 0 0 0,0 2 1 0 0,0-1-1 0 0,0 2 0 0 0,1-1 1 0 0,0 1-1 0 0,1 0 0 0 0,0 0 0 0 0,0 1 1 0 0,1 0-1 0 0,0 1 0 0 0,1-1 1 0 0,0 1-1 0 0,1 0 0 0 0,-3 9-64 0 0,12-11-27 0 0,0-1-1 0 0,0 1 1 0 0,1-1-1 0 0,0-1 1 0 0,0 1-1 0 0,0-1 1 0 0,1 0 0 0 0,0-1-1 0 0,1 0 1 0 0,0 0-1 0 0,-1 0 1 0 0,2-1-1 0 0,-1 0 1 0 0,1-1-1 0 0,0 1 1 0 0,-1-2-1 0 0,2 1 1 0 0,-1-2-1 0 0,0 1 1 0 0,1-1 0 0 0,4 0 27 0 0,-14-1-10 0 0,159 34-6518 0 0,-156-35 5092 0 0</inkml:trace>
  <inkml:trace contextRef="#ctx0" brushRef="#br0" timeOffset="1795.581">1919 114 1248 0 0,'7'3'4014'0'0,"3"11"-3797"0"0,-1 0 0 0 0,0 1 0 0 0,-1 0 0 0 0,-1 0-1 0 0,0 1 1 0 0,-1-1 0 0 0,-1 2 0 0 0,0-1 0 0 0,-1 1-1 0 0,-1-1 1 0 0,-1 1 0 0 0,0 0 0 0 0,-1 6-217 0 0,-40 71 2171 0 0,39-154-1417 0 0,7 41-840 0 0,0 1 1 0 0,1-1-1 0 0,0 1 0 0 0,2 1 0 0 0,0 0 0 0 0,1 0 0 0 0,1 1 0 0 0,0 0 0 0 0,1 1 0 0 0,1 1 0 0 0,0 0 1 0 0,1 1-1 0 0,0 0 0 0 0,1 1 0 0 0,1 1 0 0 0,0 1 0 0 0,0 0 0 0 0,1 1 0 0 0,0 1 0 0 0,1 1 1 0 0,0 0-1 0 0,0 1 0 0 0,0 2 0 0 0,8-2 86 0 0,-23 7-13 0 0,1 0 0 0 0,-1 0 0 0 0,0 0 0 0 0,0 0 1 0 0,0 1-1 0 0,0-1 0 0 0,0 1 0 0 0,0 0 0 0 0,0 0 0 0 0,0 1 1 0 0,-1-1-1 0 0,1 1 0 0 0,-1 0 0 0 0,0 0 0 0 0,1 0 0 0 0,-2 0 0 0 0,1 0 1 0 0,0 1-1 0 0,-1 0 0 0 0,1-1 0 0 0,-1 1 0 0 0,0 0 0 0 0,0 0 0 0 0,-1 0 1 0 0,1 0-1 0 0,-1 0 0 0 0,0 1 0 0 0,0-1 0 0 0,0 0 0 0 0,0 1 1 0 0,-1-1-1 0 0,0 0 0 0 0,0 1 0 0 0,0-1 0 0 0,0 0 0 0 0,-1 1 13 0 0,14 49-490 0 0,-11-51 298 0 0,1 1 1 0 0,-1-1-1 0 0,1 0 0 0 0,0 1 1 0 0,0-1-1 0 0,0 0 0 0 0,1-1 1 0 0,-1 1-1 0 0,1-1 0 0 0,-1 1 1 0 0,1-1-1 0 0,0 0 1 0 0,0-1-1 0 0,0 1 0 0 0,0 0 1 0 0,0-1-1 0 0,0 0 0 0 0,0 0 1 0 0,0 0-1 0 0,1-1 0 0 0,-1 0 1 0 0,0 1-1 0 0,0-1 0 0 0,1-1 1 0 0,-1 1-1 0 0,3-1 192 0 0,11 1-1393 0 0</inkml:trace>
  <inkml:trace contextRef="#ctx0" brushRef="#br0" timeOffset="2834.317">2838 89 928 0 0,'-2'-3'181'0'0,"0"1"0"0"0,0 0 0 0 0,-1 0 0 0 0,1 0 0 0 0,0 0 1 0 0,-1 0-1 0 0,1 0 0 0 0,-1 1 0 0 0,0-1 0 0 0,0 1 0 0 0,1 0 0 0 0,-1 0 0 0 0,0 0 0 0 0,0 0 0 0 0,0 0 0 0 0,0 0 0 0 0,0 1 0 0 0,0 0 0 0 0,0 0 1 0 0,0-1-1 0 0,0 2 0 0 0,-1-1 0 0 0,1 0 0 0 0,0 1 0 0 0,0-1 0 0 0,0 1 0 0 0,0 0 0 0 0,0 0 0 0 0,-1 1-181 0 0,-5-1 85 0 0,0 1 1 0 0,0 0-1 0 0,0 1 0 0 0,0 0 0 0 0,1 0 0 0 0,-1 1 1 0 0,1 0-1 0 0,0 0 0 0 0,0 1 0 0 0,0 0 0 0 0,1 1 1 0 0,0-1-1 0 0,0 2 0 0 0,0-1 0 0 0,1 1 0 0 0,0 0 1 0 0,0 0-1 0 0,1 0 0 0 0,-1 1 0 0 0,2 0 1 0 0,-1 0-1 0 0,1 0 0 0 0,0 1 0 0 0,1-1 0 0 0,0 1 1 0 0,1 0-1 0 0,-1 0 0 0 0,2 0 0 0 0,-1 0-85 0 0,4-5-11 0 0,-1-1-1 0 0,1 0 1 0 0,0 1 0 0 0,0-1-1 0 0,0 0 1 0 0,0 0 0 0 0,1 0-1 0 0,-1 0 1 0 0,1 0 0 0 0,0-1-1 0 0,0 1 1 0 0,0-1 0 0 0,0 0-1 0 0,0 0 1 0 0,0 0-1 0 0,1 0 1 0 0,-1 0 0 0 0,0-1-1 0 0,1 0 1 0 0,0 1 0 0 0,-1-1-1 0 0,1 0 1 0 0,0-1 0 0 0,0 1-1 0 0,-1-1 1 0 0,1 0 0 0 0,0 0-1 0 0,0 0 1 0 0,0 0-1 0 0,-1-1 1 0 0,1 1 0 0 0,2-2 11 0 0,9-6-57 0 0,-1-1 0 0 0,-1-1 0 0 0,0-1 0 0 0,0 0 0 0 0,-1 0 0 0 0,0-1 1 0 0,-1-1-1 0 0,-1 0 0 0 0,0 0 0 0 0,0-1 0 0 0,1-4 57 0 0,68-80-874 0 0,-79 99 877 0 0,0 0 0 0 0,0-1-1 0 0,0 1 1 0 0,0 0 0 0 0,0 0-1 0 0,0 0 1 0 0,0-1 0 0 0,0 1 0 0 0,0 0-1 0 0,0 0 1 0 0,1-1 0 0 0,-1 1-1 0 0,0 0 1 0 0,0-1 0 0 0,1 1-1 0 0,-1 0 1 0 0,1-1 0 0 0,-1 1-1 0 0,0 0 1 0 0,1-1 0 0 0,0 1 0 0 0,-1-1-1 0 0,1 1 1 0 0,-1-1 0 0 0,1 1-1 0 0,-1-1 1 0 0,1 1 0 0 0,0-1-1 0 0,-1 0 1 0 0,1 1 0 0 0,0-1-1 0 0,0 0 1 0 0,-1 1 0 0 0,1-1 0 0 0,0 0-1 0 0,0 0 1 0 0,-1 0 0 0 0,1 0-1 0 0,0 0 1 0 0,0 0 0 0 0,-1 0-1 0 0,1 0 1 0 0,0 0 0 0 0,0 0-1 0 0,-1 0 1 0 0,1 0 0 0 0,0-1 0 0 0,0 1-1 0 0,-1 0 1 0 0,1-1 0 0 0,0 1-1 0 0,-1 0 1 0 0,1-1 0 0 0,0 1-3 0 0,-2 20 172 0 0,1 113 532 0 0,1-127-724 0 0,0-1 0 0 0,0 0-1 0 0,1 1 1 0 0,-1-1-1 0 0,1 0 1 0 0,0 0 0 0 0,1 0-1 0 0,0 0 1 0 0,-1 0-1 0 0,1 0 1 0 0,1-1 0 0 0,-1 0-1 0 0,1 1 1 0 0,0-1 0 0 0,0 0-1 0 0,0-1 1 0 0,0 1-1 0 0,0-1 1 0 0,1 0 0 0 0,0 0-1 0 0,0 0 1 0 0,0-1-1 0 0,0 1 1 0 0,0-1 0 0 0,0 0-1 0 0,0-1 1 0 0,1 0-1 0 0,-1 1 1 0 0,1-2 0 0 0,-1 1-1 0 0,1 0 1 0 0,-1-1-1 0 0,1 0 1 0 0,-1-1 0 0 0,1 1-1 0 0,5-2 21 0 0,-5 0-62 0 0,1-1-1 0 0,0 0 1 0 0,0 0-1 0 0,-1-1 1 0 0,0 0 0 0 0,0 0-1 0 0,0 0 1 0 0,0-1-1 0 0,-1 1 1 0 0,1-2-1 0 0,-1 1 1 0 0,0 0-1 0 0,-1-1 1 0 0,0 0-1 0 0,0 0 1 0 0,0 0 0 0 0,0-1-1 0 0,-1 1 1 0 0,0-1-1 0 0,0 0 1 0 0,-1 0-1 0 0,0 0 1 0 0,0 0-1 0 0,-1 0 1 0 0,0-2 62 0 0,-1 7 72 0 0,0-40 904 0 0,-10 6-669 0 0,18 70-156 0 0,74 128-214 0 0,-81-161 62 0 0,-1 0 0 0 0,1 0-1 0 0,0 0 1 0 0,0 0-1 0 0,0 0 1 0 0,0 0 0 0 0,0-1-1 0 0,0 1 1 0 0,0 0-1 0 0,0-1 1 0 0,0 1 0 0 0,0-1-1 0 0,0 1 1 0 0,1-1-1 0 0,-1 1 1 0 0,0-1 0 0 0,0 0-1 0 0,0 0 1 0 0,1 0-1 0 0,-1 1 1 0 0,0-1 0 0 0,0 0-1 0 0,1-1 1 0 0,-1 1-1 0 0,0 0 1 0 0,0 0 0 0 0,0 0-1 0 0,1-1 1 0 0,-1 1 0 0 0,0-1-1 0 0,0 1 1 0 0,0-1-1 0 0,0 1 1 0 0,0-1 0 0 0,0 0-1 0 0,0 1 1 0 0,0-1-1 0 0,0 0 1 0 0,0 0 0 0 0,0 0-1 0 0,0 0 1 0 0,0 0-1 0 0,-1 1 1 0 0,1-2 0 0 0,0 1-1 0 0,-1 0 1 0 0,1 0-1 0 0,-1 0 1 0 0,1 0 0 0 0,-1 0 1 0 0,42-76 70 0 0,-30 50-97 0 0,-11 25 29 0 0,4-8 6 0 0,0-1 0 0 0,0 1 0 0 0,1-1 0 0 0,0 2 0 0 0,1-1 0 0 0,0 1 0 0 0,1 0 0 0 0,-1 0 0 0 0,2 1 0 0 0,-1 0 1 0 0,1 1-1 0 0,1 0 0 0 0,-1 0 0 0 0,1 1 0 0 0,0 0 0 0 0,1 0 0 0 0,3 0-8 0 0,-8 8 27 0 0,-1-1 0 0 0,1 2 1 0 0,-1-1-1 0 0,1 1 0 0 0,-1 0 0 0 0,0 0 0 0 0,0 0 1 0 0,0 1-1 0 0,0-1 0 0 0,-1 1 0 0 0,0 0 1 0 0,0 1-1 0 0,0-1 0 0 0,0 1 0 0 0,0 0 0 0 0,-1 0 1 0 0,0 0-1 0 0,0 0 0 0 0,-1 0 0 0 0,1 1 0 0 0,-1-1 1 0 0,0 1-1 0 0,-1 0 0 0 0,1 0 0 0 0,-1-1 1 0 0,0 1-1 0 0,0 0 0 0 0,-1 0 0 0 0,0 0 0 0 0,0 0 1 0 0,-1 0-1 0 0,1 0 0 0 0,-2 5-27 0 0,-9 37 1197 0 0,126-216-1110 0 0,-97 149-109 0 0,86-58-217 0 0,-103 76 145 0 0,8 7 82 0 0,-1 0 0 0 0,0 0 1 0 0,-1 1-1 0 0,0 0 0 0 0,0 0 1 0 0,0 1-1 0 0,-1 0 0 0 0,0 0 1 0 0,-1 0-1 0 0,0 1 0 0 0,0 0 1 0 0,0 0-1 0 0,-1 0 0 0 0,-1 1 1 0 0,0-1-1 0 0,0 1 0 0 0,-1 0 1 0 0,0-1-1 0 0,0 1 0 0 0,-1 0 1 0 0,-1 7 11 0 0,2-7-111 0 0,1 0 231 0 0,7 59-5695 0 0,-10-60 4101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21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52 1700 0 0,'6'-15'6387'0'0,"-15"48"-4858"0"0,23 102-1417 0 0,6-19-1520 0 0,-48-10-3379 0 0,13-87 3398 0 0</inkml:trace>
  <inkml:trace contextRef="#ctx0" brushRef="#br0" timeOffset="745.712">1 354 1128 0 0,'37'-54'6554'0'0,"72"14"-5844"0"0,-97 38-309 0 0,468-64-2539 0 0,-477 65 2166 0 0,0 0-1 0 0,0 0 0 0 0,0-1 1 0 0,0 0-1 0 0,-1 1 0 0 0,1-1 0 0 0,-1 0 1 0 0,1 0-1 0 0,-1 0 0 0 0,0-1 1 0 0,0 1-1 0 0,0-1 0 0 0,0 1 1 0 0,0-1-1 0 0,0 1 0 0 0,-1-1 1 0 0,1 0-1 0 0,-1 0 0 0 0,0 0 0 0 0,0 0 1 0 0,0 0-1 0 0,0 0 0 0 0,0 0 1 0 0,-1 0-1 0 0,1 0 0 0 0,-1-1 1 0 0,0 1-1 0 0,0 0 0 0 0,0 0 1 0 0,-1 0-1 0 0,1 0 0 0 0,-1-1 0 0 0,1 1 1 0 0,-2-2-28 0 0,2-14 123 0 0,-36-61 778 0 0,36 81-894 0 0,0-1 0 0 0,0 1-1 0 0,0 0 1 0 0,0-1 0 0 0,0 1-1 0 0,0 0 1 0 0,0-1 0 0 0,0 1-1 0 0,0-1 1 0 0,-1 1 0 0 0,1 0 0 0 0,0-1-1 0 0,0 1 1 0 0,-1 0 0 0 0,1-1-1 0 0,0 1 1 0 0,-1-1 0 0 0,1 1-1 0 0,0-1 1 0 0,-1 1 0 0 0,1-1 0 0 0,-1 1-1 0 0,1-1 1 0 0,-1 1 0 0 0,1-1-1 0 0,-1 0 1 0 0,0 1 0 0 0,1-1-1 0 0,-1 0 1 0 0,1 1 0 0 0,-1-1 0 0 0,0 0-1 0 0,1 0 1 0 0,-1 0 0 0 0,0 0-1 0 0,1 1 1 0 0,-1-1 0 0 0,0 0-1 0 0,1 0 1 0 0,-1 0 0 0 0,0 0 0 0 0,1-1-1 0 0,-1 1 1 0 0,1 0 0 0 0,-1 0-1 0 0,0 0 1 0 0,1 0 0 0 0,-1-1-1 0 0,0 1 1 0 0,1 0 0 0 0,-1 0 0 0 0,1-1-1 0 0,-1 1 1 0 0,1-1 0 0 0,-1 1-1 0 0,1 0 1 0 0,-1-1 0 0 0,1 1-1 0 0,-1-1-6 0 0,-46 258 14 0 0,29-11 640 0 0,46-245-657 0 0,85-166-698 0 0,-112 164 668 0 0,-1-1 0 0 0,1 1 0 0 0,-1 0 0 0 0,1-1 0 0 0,0 1 0 0 0,0-1 0 0 0,-1 1 0 0 0,1 0 0 0 0,0 0 0 0 0,0 0 0 0 0,0-1 0 0 0,0 1 0 0 0,0 0 0 0 0,1 0 0 0 0,-1 0 0 0 0,0 0 0 0 0,0 1 1 0 0,1-1-1 0 0,-1 0 0 0 0,0 1 0 0 0,1-1 0 0 0,-1 0 0 0 0,1 1 0 0 0,-1 0 0 0 0,1-1 0 0 0,-1 1 0 0 0,1 0 0 0 0,-1 0 0 0 0,1 0 0 0 0,-1 0 0 0 0,1 0 0 0 0,-1 0 0 0 0,1 0 0 0 0,-1 0 0 0 0,1 1 0 0 0,-1-1 0 0 0,1 0 0 0 0,-1 1 0 0 0,1 0 0 0 0,-1-1 0 0 0,0 1 0 0 0,1 0 0 0 0,-1-1 1 0 0,0 1-1 0 0,1 0 0 0 0,-1 0 0 0 0,0 0 0 0 0,0 0 33 0 0,10 5-8 0 0,1 0 1 0 0,0-1-1 0 0,0-1 1 0 0,0 0-1 0 0,0 0 1 0 0,1-2-1 0 0,-1 1 1 0 0,1-2-1 0 0,0 1 1 0 0,0-2-1 0 0,-1 0 1 0 0,1 0-1 0 0,0-1 1 0 0,0-1-1 0 0,-1 0 1 0 0,1-1-1 0 0,-1 0 1 0 0,7-3 7 0 0,19-7-65 0 0,-26 10 42 0 0,1 0 1 0 0,-1-1-1 0 0,-1-1 1 0 0,1 0 0 0 0,-1 0-1 0 0,1-1 1 0 0,-2 0 0 0 0,1-1-1 0 0,-1-1 1 0 0,0 0 0 0 0,5-4 22 0 0,-15 11 2 0 0,1 0 1 0 0,0 0 0 0 0,0 0 0 0 0,-1 0-1 0 0,1-1 1 0 0,-1 1 0 0 0,1 0-1 0 0,-1 0 1 0 0,0 0 0 0 0,1 0 0 0 0,-1-1-1 0 0,0 1 1 0 0,0 0 0 0 0,0 0-1 0 0,0-1 1 0 0,0 1 0 0 0,0 0 0 0 0,0 0-1 0 0,0 0 1 0 0,0-1 0 0 0,-1 1-1 0 0,1 0 1 0 0,0 0 0 0 0,-1 0 0 0 0,1-1-1 0 0,-1 1 1 0 0,1 0 0 0 0,-1 0 0 0 0,0 0-1 0 0,1 0 1 0 0,-1 0 0 0 0,0 0-1 0 0,0 0 1 0 0,0 1 0 0 0,0-1 0 0 0,0 0-1 0 0,0 0 1 0 0,0 1 0 0 0,0-1-1 0 0,0 0 1 0 0,0 1 0 0 0,0-1 0 0 0,0 1-1 0 0,0-1 1 0 0,-1 1 0 0 0,1 0-1 0 0,0 0 1 0 0,0-1 0 0 0,0 1 0 0 0,-1 0-1 0 0,1 0 1 0 0,0 0 0 0 0,0 0-1 0 0,-1 0-1 0 0,-72-10 583 0 0,68 10-547 0 0,0 0 0 0 0,1 1 0 0 0,-1-1 0 0 0,0 1-1 0 0,0 0 1 0 0,1 1 0 0 0,-1 0 0 0 0,0 0 0 0 0,1 0 0 0 0,0 0 0 0 0,-1 1 0 0 0,1 0 0 0 0,0 0 0 0 0,1 0-1 0 0,-1 1 1 0 0,0-1 0 0 0,1 1 0 0 0,0 0 0 0 0,0 1 0 0 0,0-1 0 0 0,-1 2-37 0 0,4-2-2 0 0,1 0-1 0 0,-1 0 1 0 0,1 0 0 0 0,0 0 0 0 0,0 0 0 0 0,0-1 0 0 0,1 1-1 0 0,-1 0 1 0 0,1 0 0 0 0,0 0 0 0 0,0 0 0 0 0,0-1-1 0 0,1 1 1 0 0,-1-1 0 0 0,1 1 0 0 0,0-1 0 0 0,0 1 0 0 0,0-1-1 0 0,0 0 1 0 0,1 0 0 0 0,-1 0 0 0 0,1 0 0 0 0,0 0 0 0 0,0-1-1 0 0,0 1 1 0 0,0-1 0 0 0,0 0 0 0 0,0 0 0 0 0,1 0-1 0 0,1 1 3 0 0,10 4-450 0 0,0 1 0 0 0,0-2-1 0 0,1 0 1 0 0,0-1 0 0 0,0-1-1 0 0,0 0 1 0 0,1-1-1 0 0,-1-1 1 0 0,1 0 0 0 0,-1-1-1 0 0,2-1 451 0 0,-17 0-35 0 0,35 2-1315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20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 0 0,'49'118'4281'0'0,"-37"-70"-3631"0"0,32 74-408 0 0,-42-127-2975 0 0,-4-3 1273 0 0</inkml:trace>
  <inkml:trace contextRef="#ctx0" brushRef="#br0" timeOffset="541.967">246 209 1392 0 0,'22'-41'1193'0'0,"-19"32"-1045"0"0,0 0 0 0 0,1 0 0 0 0,0 1 0 0 0,0-1 1 0 0,1 1-1 0 0,0 0 0 0 0,0 0 0 0 0,1 0 0 0 0,0 1 0 0 0,0 0 0 0 0,1 0 0 0 0,0 1 0 0 0,0 0 0 0 0,1 0 0 0 0,0 0 0 0 0,-1 1 0 0 0,2 0 0 0 0,-1 1 0 0 0,1 0 0 0 0,-1 0 0 0 0,1 1 0 0 0,0 0 0 0 0,1 1 0 0 0,-1-1 1 0 0,0 2-1 0 0,5-1-148 0 0,-9 2 41 0 0,-1 1 0 0 0,1-1 0 0 0,-1 1 1 0 0,1 0-1 0 0,-1 0 0 0 0,1 1 0 0 0,-1-1 1 0 0,0 1-1 0 0,1 0 0 0 0,-1 0 0 0 0,0 1 1 0 0,0-1-1 0 0,-1 1 0 0 0,1 0 0 0 0,0 0 1 0 0,-1 0-1 0 0,0 0 0 0 0,0 1 0 0 0,0-1 1 0 0,0 1-1 0 0,0 0 0 0 0,-1 0 0 0 0,1 0 1 0 0,-1 0-1 0 0,0 0 0 0 0,-1 1 0 0 0,1-1 1 0 0,-1 0-1 0 0,0 1 0 0 0,0 0 0 0 0,0-1 1 0 0,0 1-1 0 0,-1-1 0 0 0,0 1 0 0 0,0 0 1 0 0,0-1-1 0 0,0 1 0 0 0,-1 0 0 0 0,-1 2-41 0 0,-7 12-12 0 0,0-1 0 0 0,-2-1 0 0 0,0 1 0 0 0,-1-2-1 0 0,-1 0 1 0 0,-1 0 0 0 0,0-1 0 0 0,-1-1 0 0 0,0 0-1 0 0,-1-1 1 0 0,-1-1 0 0 0,0 0 0 0 0,0-2-1 0 0,-1 0 1 0 0,-1 0 0 0 0,-10 2 12 0 0,42-41-3276 0 0,5 11 1786 0 0,6-5 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11:48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91 648 1492 0 0,'-26'-3'1946'0'0,"-37"-13"790"0"0,61 16-2374 0 0,2 0-61 0 0,0 0-13 0 0,15 9 479 0 0,560 7 236 0 0,-275 18-2059 0 0,-308-31-3559 0 0,-1-1 3391 0 0</inkml:trace>
  <inkml:trace contextRef="#ctx0" brushRef="#br0" timeOffset="355.501">41 1094 1164 0 0,'8'15'3941'0'0,"38"-12"-2758"0"0,-41-3-1049 0 0,305-17 2333 0 0,120-35-994 0 0,-351 43-1317 0 0,-69-9-5164 0 0,-23-27 2804 0 0,12 41 1888 0 0,-3-20-930 0 0</inkml:trace>
  <inkml:trace contextRef="#ctx0" brushRef="#br0" timeOffset="993.704">738 504 1036 0 0,'-69'-23'7246'0'0,"69"23"-7023"0"0,0 0-9 0 0,0 0 6 0 0,0 0-13 0 0,0 0 11 0 0,-30-6 3031 0 0,96 14-3253 0 0,-36-4-3 0 0,0 2 1 0 0,-1 1-1 0 0,1 2 0 0 0,-2 0 0 0 0,0 2 0 0 0,0 1 1 0 0,-1 1-1 0 0,0 2 0 0 0,1 2 7 0 0,-16-10 10 0 0,0 1-1 0 0,0 1 1 0 0,-1 0 0 0 0,0 0 0 0 0,-1 1 0 0 0,0 0-1 0 0,0 1 1 0 0,-1 1 0 0 0,-1-1 0 0 0,0 1-1 0 0,0 0 1 0 0,-2 1 0 0 0,1 0 0 0 0,-1 0-1 0 0,-1 0 1 0 0,-1 1 0 0 0,0 0 0 0 0,0 0-1 0 0,-1 0 1 0 0,-1 1-10 0 0,-2 4 57 0 0,-1-1-1 0 0,-1 0 1 0 0,0 0 0 0 0,-2 0-1 0 0,0 0 1 0 0,-1-1-1 0 0,0 1 1 0 0,-2-1 0 0 0,0-1-1 0 0,-1 1 1 0 0,0-1 0 0 0,-1 0-1 0 0,-1-1 1 0 0,-1 0-1 0 0,0-1 1 0 0,-1 0 0 0 0,0-1-1 0 0,-1 0 1 0 0,-1-1-1 0 0,0 0 1 0 0,0-1 0 0 0,-7 3-57 0 0,-200 163-114 0 0,209-168-5327 0 0,29-29-111 0 0,-14 14 4238 0 0</inkml:trace>
  <inkml:trace contextRef="#ctx0" brushRef="#br0" timeOffset="8971.42">7782 304 2052 0 0,'-5'0'138'0'0,"-1"0"1"0"0,0 0-1 0 0,0 0 0 0 0,0 1 0 0 0,0-1 1 0 0,0 1-1 0 0,0 1 0 0 0,1-1 0 0 0,-1 1 1 0 0,1 0-1 0 0,-1 1 0 0 0,1-1 0 0 0,-1 1 1 0 0,1 0-1 0 0,0 0 0 0 0,1 1 0 0 0,-1-1 1 0 0,0 1-1 0 0,1 0 0 0 0,0 0 0 0 0,0 1 1 0 0,0-1-1 0 0,1 1 0 0 0,-1 0 0 0 0,1 0 1 0 0,0 0-1 0 0,0 0 0 0 0,1 1 0 0 0,-1 1-138 0 0,-5 10 232 0 0,2 1 0 0 0,0 0 0 0 0,0 0 0 0 0,2 1 0 0 0,0-1 0 0 0,2 1 0 0 0,0 0 0 0 0,0 17-232 0 0,61 213 1145 0 0,-24-138-746 0 0,-21-61-173 0 0,-7-37-296 0 0,-2 2 0 0 0,1-1 1 0 0,-2 1-1 0 0,0 0 0 0 0,0 0 0 0 0,-2 0 0 0 0,0 0 0 0 0,0 1 1 0 0,-2-1-1 0 0,0 0 0 0 0,0 1 0 0 0,-2-1 0 0 0,0 0 0 0 0,0 1 0 0 0,-2-1 1 0 0,0 0-1 0 0,0-1 0 0 0,-2 1 0 0 0,0 1 70 0 0,2-12-236 0 0,1-1 0 0 0,-1 1 0 0 0,0-1-1 0 0,0 0 1 0 0,0 0 0 0 0,-1 0 0 0 0,1 0 0 0 0,-1-1 0 0 0,1 0-1 0 0,-1 0 1 0 0,0 0 0 0 0,0 0 0 0 0,0-1 0 0 0,0 0 0 0 0,0 0 0 0 0,0 0-1 0 0,0-1 1 0 0,0 1 0 0 0,0-1 0 0 0,-1 0 0 0 0,1-1 0 0 0,0 1-1 0 0,0-1 1 0 0,-5-2 236 0 0,-37-12-1380 0 0</inkml:trace>
  <inkml:trace contextRef="#ctx0" brushRef="#br0" timeOffset="9483.588">7347 881 1356 0 0,'5'-9'330'0'0,"1"1"1"0"0,-1-1-1 0 0,2 1 0 0 0,-1 1 0 0 0,1-1 1 0 0,1 1-1 0 0,-1 0 0 0 0,1 1 0 0 0,0 0 1 0 0,1 0-1 0 0,-1 1 0 0 0,1-1 0 0 0,0 2 0 0 0,0 0 1 0 0,1 0-1 0 0,5-1-330 0 0,28-10 331 0 0,1 3-1 0 0,0 2 1 0 0,0 2-1 0 0,1 1 1 0 0,13 2-331 0 0,36-7-204 0 0,-92 12 206 0 0,-1-1 0 0 0,1 1-1 0 0,-1-1 1 0 0,1 1 0 0 0,0 0 0 0 0,-1 0-1 0 0,1 0 1 0 0,0 0 0 0 0,-1 0-1 0 0,1 0 1 0 0,0 0 0 0 0,-1 0-1 0 0,1 1 1 0 0,0-1 0 0 0,-1 1-1 0 0,1-1 1 0 0,-1 1 0 0 0,1-1-1 0 0,-1 1 1 0 0,1 0 0 0 0,-1 0-1 0 0,0 0 1 0 0,1 0 0 0 0,-1 0 0 0 0,0 0-1 0 0,0 0 1 0 0,1 0 0 0 0,-1 1-1 0 0,0-1 1 0 0,0 0 0 0 0,0 1-1 0 0,-1-1 1 0 0,1 1 0 0 0,0-1-1 0 0,0 1 1 0 0,-1-1 0 0 0,1 1-1 0 0,-1 0 1 0 0,0-1 0 0 0,1 1-1 0 0,-1-1 1 0 0,0 1 0 0 0,0 0 0 0 0,0-1-1 0 0,0 1 1 0 0,0 0 0 0 0,0-1-1 0 0,-1 1 1 0 0,1 0 0 0 0,0-1-1 0 0,-1 1 1 0 0,1-1 0 0 0,-1 1-1 0 0,0 0 1 0 0,1-1 0 0 0,-1 0-1 0 0,0 1 1 0 0,0-1 0 0 0,0 1-1 0 0,0-1-1 0 0,0 2 1 0 0,-1 4 27 0 0,0 0 1 0 0,0-1 0 0 0,1 1-1 0 0,0 0 1 0 0,0 0-1 0 0,1 0 1 0 0,0 0 0 0 0,0 0-1 0 0,1 0 1 0 0,0 0 0 0 0,0 0-1 0 0,0 0 1 0 0,1 0-1 0 0,0-1 1 0 0,0 1 0 0 0,1 0-1 0 0,0-1 1 0 0,0 0-1 0 0,0 0 1 0 0,1 0 0 0 0,0 0-1 0 0,0 0 1 0 0,0-1 0 0 0,1 0-1 0 0,0 0 1 0 0,0 0-1 0 0,0 0 1 0 0,1-1 0 0 0,0 0-1 0 0,0 0 1 0 0,0 0-1 0 0,0-1 1 0 0,0 0 0 0 0,1 0-1 0 0,-1-1 1 0 0,1 0 0 0 0,5 2-29 0 0,-2-5-17 0 0,0-1 1 0 0,0 0-1 0 0,0 0 1 0 0,0-1-1 0 0,-1-1 1 0 0,1 1-1 0 0,-1-1 1 0 0,0-1 0 0 0,0 0-1 0 0,0 0 1 0 0,-1-1-1 0 0,0 0 1 0 0,0 0-1 0 0,0-1 1 0 0,-1 0 0 0 0,0 0-1 0 0,0-1 1 0 0,-1 0-1 0 0,0 0 1 0 0,0 0-1 0 0,-1-1 1 0 0,0 0 0 0 0,-1 0-1 0 0,0 0 1 0 0,0-1-1 0 0,-1 1 1 0 0,0-1-1 0 0,-1 0 1 0 0,0 0 0 0 0,0 0-1 0 0,-1-2 17 0 0,-1 11 42 0 0,-16-33 193 0 0,15 33-229 0 0,0 1 0 0 0,0-1 0 0 0,0 0 0 0 0,-1 0 0 0 0,1 1 0 0 0,0-1 0 0 0,0 1 0 0 0,-1-1 0 0 0,1 1 0 0 0,-1 0 0 0 0,1-1 0 0 0,0 1 0 0 0,-1 0 0 0 0,1 0 0 0 0,-1 0 1 0 0,1 0-1 0 0,-1 0 0 0 0,1 0 0 0 0,0 1 0 0 0,-1-1 0 0 0,1 0 0 0 0,-1 1 0 0 0,1-1 0 0 0,0 1 0 0 0,0-1 0 0 0,-1 1 0 0 0,1 0 0 0 0,0-1 0 0 0,0 1 0 0 0,-1 0 0 0 0,1 0 0 0 0,0 0 0 0 0,0 0 0 0 0,0 0 0 0 0,0 0 0 0 0,1 0 0 0 0,-1 0 0 0 0,0 0 1 0 0,0 1-1 0 0,1-1 0 0 0,-1 0 0 0 0,0 1 0 0 0,1-1 0 0 0,-1 0 0 0 0,1 1 0 0 0,0-1 0 0 0,-1 0 0 0 0,1 1 0 0 0,0-1 0 0 0,0 1 0 0 0,0-1 0 0 0,0 1 0 0 0,0-1 0 0 0,0 0 0 0 0,1 1-6 0 0,0 89 48 0 0,90 66-772 0 0,-37-78-3106 0 0,-49-69 2532 0 0,-4-5 13 0 0</inkml:trace>
  <inkml:trace contextRef="#ctx0" brushRef="#br0" timeOffset="9935.476">8334 703 1360 0 0,'70'69'1756'0'0,"16"83"-21"0"0,-50-77 1995 0 0,-61-77-2301 0 0,20-10-1394 0 0,1 1 0 0 0,0-2 0 0 0,1 1 0 0 0,0 0 0 0 0,1-1 0 0 0,1 1-1 0 0,0-1 1 0 0,0 1 0 0 0,1-1 0 0 0,1 0 0 0 0,0 1 0 0 0,1-1 0 0 0,0 1 0 0 0,1-1-1 0 0,0 1 1 0 0,1 0 0 0 0,1 0 0 0 0,0 1 0 0 0,0-1 0 0 0,1 1 0 0 0,0 0 0 0 0,5-5-35 0 0,-9 12-43 0 0,1 1 1 0 0,-1-1 0 0 0,0 1 0 0 0,1 0-1 0 0,0 0 1 0 0,0 0 0 0 0,0 0-1 0 0,0 0 1 0 0,0 1 0 0 0,1-1 0 0 0,-1 1-1 0 0,1 0 1 0 0,-1 0 0 0 0,1 0-1 0 0,0 1 1 0 0,0-1 0 0 0,0 1 0 0 0,0 0-1 0 0,0 0 1 0 0,0 0 0 0 0,0 1 0 0 0,3-1 42 0 0,0 6-102 0 0,-1 0 92 0 0,-1 1 0 0 0,1 0 0 0 0,-1 0 0 0 0,0 0 0 0 0,0 0 0 0 0,-1 1 0 0 0,0 0 0 0 0,0 0-1 0 0,0 0 1 0 0,-1 1 0 0 0,0-1 0 0 0,-1 1 0 0 0,0 0 0 0 0,0-1 0 0 0,0 3 10 0 0,13 132-605 0 0,-14-140 472 0 0,0-1 0 0 0,0 1 0 0 0,1-1 0 0 0,-1 0 0 0 0,0 1 0 0 0,1-1 0 0 0,-1 0 0 0 0,1 0 0 0 0,-1 0 0 0 0,1 0 0 0 0,0 0 0 0 0,-1-1 0 0 0,1 1 0 0 0,0 0 0 0 0,0-1 0 0 0,0 1 0 0 0,-1-1 0 0 0,1 0 0 0 0,0 1 0 0 0,0-1 0 0 0,0 0 0 0 0,0 0 0 0 0,0 0 0 0 0,-1 0 0 0 0,1-1 0 0 0,0 1 0 0 0,0 0 0 0 0,0-1 1 0 0,0 0-1 0 0,-1 1 0 0 0,1-1 0 0 0,0 0 0 0 0,-1 0 0 0 0,1 0 0 0 0,0 0 0 0 0,-1 0 0 0 0,1 0 0 0 0,-1 0 0 0 0,0 0 0 0 0,1-1 0 0 0,-1 1 0 0 0,0-1 0 0 0,1 1 133 0 0,-2 0 34 0 0,21-15-1236 0 0</inkml:trace>
  <inkml:trace contextRef="#ctx0" brushRef="#br0" timeOffset="10182.074">9130 578 2104 0 0,'-6'-1'185'0'0,"1"1"0"0"0,-1 0 0 0 0,0 0-1 0 0,1 1 1 0 0,-1-1 0 0 0,0 1 0 0 0,1 0 0 0 0,-1 1 0 0 0,1 0-1 0 0,0-1 1 0 0,-1 2 0 0 0,1-1 0 0 0,0 1 0 0 0,0-1-1 0 0,0 1 1 0 0,1 1 0 0 0,-1-1 0 0 0,1 1 0 0 0,0 0 0 0 0,-2 1-185 0 0,-1 0 81 0 0,-1 1 0 0 0,1-1 0 0 0,0 1 0 0 0,1 1 0 0 0,-1 0 0 0 0,1-1 0 0 0,1 2 0 0 0,-1-1 0 0 0,1 1 0 0 0,0 0 0 0 0,1 0 0 0 0,0 0 0 0 0,0 0 0 0 0,1 1 0 0 0,0 0 0 0 0,1 0 0 0 0,0 0 0 0 0,0 0 0 0 0,1 0 1 0 0,0 0-1 0 0,0 0 0 0 0,1 0 0 0 0,0 0 0 0 0,1 0 0 0 0,0 1 0 0 0,0-1 0 0 0,1 0 0 0 0,1 0 0 0 0,-1-1 0 0 0,1 1 0 0 0,1 0 0 0 0,0-1-81 0 0,-1-1-55 0 0,1-1 1 0 0,0 0-1 0 0,1 0 1 0 0,0 0-1 0 0,0-1 0 0 0,0 0 1 0 0,0 1-1 0 0,1-2 0 0 0,0 1 1 0 0,0-1-1 0 0,0 0 1 0 0,1 0-1 0 0,-1-1 0 0 0,1 0 1 0 0,0 0-1 0 0,0 0 0 0 0,0-1 1 0 0,0 0-1 0 0,0 0 0 0 0,0-1 1 0 0,1 0-1 0 0,-1-1 1 0 0,1 1-1 0 0,-1-1 0 0 0,0-1 1 0 0,1 1-1 0 0,-1-1 0 0 0,0 0 1 0 0,1-1-1 0 0,-1 0 1 0 0,0 0-1 0 0,0-1 0 0 0,6-2 55 0 0,77-58-4034 0 0,-65 35 2713 0 0</inkml:trace>
  <inkml:trace contextRef="#ctx0" brushRef="#br0" timeOffset="10601.93">9473 298 1648 0 0,'-11'-67'6905'0'0,"-4"106"-6101"0"0,12-8-692 0 0,0 1 1 0 0,3 0-1 0 0,0 0 1 0 0,2 0-1 0 0,1-1 1 0 0,2 1-1 0 0,1-1 0 0 0,9 27-112 0 0,2 21 166 0 0,8 129-56 0 0,-25-204-144 0 0,0-1 0 0 0,0 1 0 0 0,0-1 1 0 0,-1 0-1 0 0,1 1 0 0 0,-1-1 0 0 0,0 0 1 0 0,0 1-1 0 0,0-1 0 0 0,0 0 0 0 0,-1 0 1 0 0,1 0-1 0 0,-1 0 0 0 0,0 0 0 0 0,0 0 1 0 0,0 0-1 0 0,0-1 0 0 0,0 1 0 0 0,-1-1 1 0 0,1 1-1 0 0,-1-1 0 0 0,0 0 0 0 0,0 0 1 0 0,0 0-1 0 0,0 0 0 0 0,0-1 0 0 0,0 1 1 0 0,0-1-1 0 0,0 0 0 0 0,0 0 0 0 0,-1 0 1 0 0,0 0 33 0 0,0-3-63 0 0,-1 0 1 0 0,1 0 0 0 0,0-1-1 0 0,0 0 1 0 0,0 1 0 0 0,0-2-1 0 0,0 1 1 0 0,1 0 0 0 0,-1-1-1 0 0,1 1 1 0 0,0-1 0 0 0,0 0-1 0 0,0 0 1 0 0,1 0 0 0 0,-1-1-1 0 0,1 1 1 0 0,0 0 0 0 0,0-1-1 0 0,1 0 1 0 0,-1 1 0 0 0,1-1-1 0 0,0 0 1 0 0,1 0 0 0 0,-1 1-1 0 0,0-5 63 0 0,2 0-8 0 0,-1 1 0 0 0,1-1 0 0 0,0 1 0 0 0,1 0 0 0 0,0 0 0 0 0,0 0 0 0 0,1 0 0 0 0,0 0 0 0 0,0 0 0 0 0,1 1 0 0 0,0-1 0 0 0,0 1 0 0 0,1 0 0 0 0,0 1 0 0 0,0-1 0 0 0,0 1 0 0 0,1 0 0 0 0,0 0 0 0 0,1 0 0 0 0,-1 1 0 0 0,1 0 0 0 0,0 0 0 0 0,0 1 0 0 0,0 0 0 0 0,1 0 0 0 0,-1 1 0 0 0,1 0 0 0 0,0 0 0 0 0,0 1 0 0 0,0 0 0 0 0,0 0 0 0 0,1 1 0 0 0,-1 0 0 0 0,0 0 0 0 0,1 1 0 0 0,-1 0 0 0 0,1 1 0 0 0,0 0 8 0 0,3-2 35 0 0,0 2 0 0 0,0 0 0 0 0,0 0 0 0 0,0 1-1 0 0,0 1 1 0 0,0 0 0 0 0,-1 0 0 0 0,1 1 0 0 0,-1 0 0 0 0,0 1 0 0 0,0 1 0 0 0,-1 0 0 0 0,1 0 0 0 0,-1 1 0 0 0,0 0 0 0 0,-1 1 0 0 0,0 0 0 0 0,0 0 0 0 0,-1 1 0 0 0,0 0 0 0 0,-1 1 0 0 0,1 0 0 0 0,-2 0 0 0 0,0 0 0 0 0,0 1-1 0 0,-1 0 1 0 0,0 0 0 0 0,0 0 0 0 0,-2 1 0 0 0,1-1 0 0 0,-2 1 0 0 0,1 0 0 0 0,-1 4-35 0 0,-4-9-177 0 0,0-1-1 0 0,-1 0 1 0 0,1 0-1 0 0,-1 0 1 0 0,0 0-1 0 0,-1-1 1 0 0,0 1-1 0 0,1-1 0 0 0,-2 0 1 0 0,1 0-1 0 0,-1 0 1 0 0,1-1-1 0 0,-1 0 1 0 0,0 0-1 0 0,-1 0 1 0 0,1 0-1 0 0,-1-1 1 0 0,0 0-1 0 0,0 0 1 0 0,0 0-1 0 0,0-1 1 0 0,0 0-1 0 0,0 0 1 0 0,-1-1-1 0 0,1 1 1 0 0,-1-1-1 0 0,1-1 1 0 0,-6 1 177 0 0,-7-4-1258 0 0,-13-14-40 0 0</inkml:trace>
  <inkml:trace contextRef="#ctx0" brushRef="#br0" timeOffset="10849.762">9672 496 1372 0 0,'2'-7'1600'0'0,"0"2"-240"0"0,-2 2-211 0 0,2-4-209 0 0,-2 4-148 0 0,3 0-20 0 0,-3-2-232 0 0,0 1-184 0 0,0-1-112 0 0,0 2-156 0 0,0 0-288 0 0,0-2 20 0 0,0 3-444 0 0,0 0-384 0 0,2 1-448 0 0,0 2 103 0 0,-2-1 61 0 0,2 2 92 0 0</inkml:trace>
  <inkml:trace contextRef="#ctx0" brushRef="#br0" timeOffset="11488.394">10428 513 908 0 0,'-107'8'4120'0'0,"91"-3"-3936"0"0,1 1 1 0 0,0 1-1 0 0,0 0 1 0 0,1 1 0 0 0,0 1-1 0 0,0 0 1 0 0,1 1-1 0 0,0 0 1 0 0,1 1 0 0 0,0 0-1 0 0,0 1 1 0 0,2 1-1 0 0,-1 0 1 0 0,-3 6-185 0 0,8-8 163 0 0,1-1-1 0 0,0 1 1 0 0,0 1-1 0 0,1-1 1 0 0,0 0-1 0 0,1 1 1 0 0,0 0-1 0 0,1 0 1 0 0,1 0-1 0 0,0 0 1 0 0,0 0-1 0 0,1 3-162 0 0,0-13 22 0 0,0 0 0 0 0,0 0 0 0 0,1 1 0 0 0,-1-1 0 0 0,0 0 0 0 0,1 0 0 0 0,-1-1 0 0 0,1 1 0 0 0,0 0 0 0 0,0 0 0 0 0,-1 0 0 0 0,1 0 0 0 0,0 0 0 0 0,1-1 0 0 0,-1 1 0 0 0,0 0 0 0 0,0-1 0 0 0,1 1 0 0 0,-1-1 0 0 0,1 0 0 0 0,-1 1 0 0 0,1-1 0 0 0,0 0 0 0 0,0 0 0 0 0,-1 0 0 0 0,1 0 0 0 0,0 0 0 0 0,0-1 0 0 0,0 1 0 0 0,0 0 0 0 0,0-1 0 0 0,0 1 0 0 0,0-1 0 0 0,0 0 0 0 0,0 0 0 0 0,0 0 0 0 0,0 0 0 0 0,0 0 0 0 0,0 0 0 0 0,0 0 0 0 0,0-1 0 0 0,2 0-22 0 0,86-26 393 0 0,-80 22-383 0 0,0-1 1 0 0,-1 0-1 0 0,1-1 1 0 0,-1 0-1 0 0,-1-1 1 0 0,1 0-1 0 0,-1 0 1 0 0,-1-1-1 0 0,0 0 1 0 0,0 0-1 0 0,0-1 1 0 0,-1 1-1 0 0,-1-2 1 0 0,0 1-11 0 0,31-49-168 0 0,-34 59 155 0 0,0 0 0 0 0,0 0 0 0 0,0 0 0 0 0,0 0 0 0 0,0 1 0 0 0,0-1 0 0 0,0 0 0 0 0,0 1 0 0 0,0 0 0 0 0,0-1 1 0 0,0 1-1 0 0,0 0 0 0 0,0 0 0 0 0,-1 0 0 0 0,1 0 0 0 0,0 0 0 0 0,-1 1 0 0 0,1-1 0 0 0,-1 0 0 0 0,1 1 0 0 0,-1-1 0 0 0,0 1 0 0 0,0-1 1 0 0,1 1-1 0 0,-1 0 0 0 0,0 0 0 0 0,0-1 0 0 0,-1 1 0 0 0,1 0 0 0 0,0 0 0 0 0,0 2 13 0 0,-1-3-10 0 0,48 138-277 0 0,-48-139 320 0 0,0 0 55 0 0,18-17 157 0 0,-14 10-232 0 0,8-16 3 0 0,1 0 1 0 0,1 1-1 0 0,2 0 0 0 0,0 1 1 0 0,1 1-1 0 0,0 1 0 0 0,2 0 1 0 0,0 2-1 0 0,1 0 0 0 0,17-10-16 0 0,-34 26-4 0 0,0 0 1 0 0,0 0-1 0 0,0 1 0 0 0,0-1 0 0 0,0 1 0 0 0,0 0 0 0 0,0 0 0 0 0,1 0 0 0 0,-1 0 0 0 0,0 1 1 0 0,0-1-1 0 0,0 1 0 0 0,0 0 0 0 0,0-1 0 0 0,0 1 0 0 0,0 1 0 0 0,-1-1 0 0 0,1 0 0 0 0,0 1 1 0 0,-1 0-1 0 0,1-1 0 0 0,-1 1 0 0 0,1 0 0 0 0,-1 0 0 0 0,0 1 0 0 0,0-1 0 0 0,0 0 0 0 0,0 1 0 0 0,0-1 1 0 0,0 1-1 0 0,-1-1 0 0 0,1 2 4 0 0,48 91-252 0 0,-25 14-2295 0 0,-26-105 2336 0 0,0-1-1 0 0,0 0 0 0 0,0 0 0 0 0,-1 0 0 0 0,1 0 1 0 0,-1 0-1 0 0,0-1 0 0 0,0 1 0 0 0,0 0 0 0 0,0-1 1 0 0,0 0-1 0 0,0 1 0 0 0,-1-1 0 0 0,1 0 0 0 0,-1 0 1 0 0,0 0-1 0 0,0 0 0 0 0,1-1 0 0 0,-1 1 0 0 0,0-1 1 0 0,0 0-1 0 0,0 0 0 0 0,-1 0 0 0 0,1 0 212 0 0,-21 5-1328 0 0</inkml:trace>
  <inkml:trace contextRef="#ctx0" brushRef="#br0" timeOffset="11905.583">9130 371 1516 0 0,'9'0'5925'0'0,"145"-10"-4852"0"0,83-2-5001 0 0,-202 9 2609 0 0,24-12-100 0 0</inkml:trace>
  <inkml:trace contextRef="#ctx0" brushRef="#br0" timeOffset="4678.849">2109 429 936 0 0,'0'0'421'0'0,"0"0"-125"0"0,0 0-30 0 0,0 0 13 0 0,0 0 113 0 0,0 0-33 0 0,0 0-66 0 0,0 0-83 0 0,0 0 16 0 0,0 0-2 0 0,0 0 22 0 0,0 0-44 0 0,0 0-27 0 0,16-2 1323 0 0,0 57-650 0 0,-16 456-283 0 0,32-335-329 0 0,-33-169-190 0 0,1 0 0 0 0,0 1-1 0 0,0-1 1 0 0,1 0 0 0 0,0 0 0 0 0,1 0-1 0 0,-1 1 1 0 0,1-1 0 0 0,0-1 0 0 0,1 1-1 0 0,0 0 1 0 0,0-1 0 0 0,0 1 0 0 0,1-1-1 0 0,0 0 1 0 0,0 0 0 0 0,1 0 0 0 0,-1-1-1 0 0,1 1 1 0 0,1-1 0 0 0,-1 0 0 0 0,1-1 0 0 0,-1 1-1 0 0,1-1 1 0 0,1 0 0 0 0,-1-1 0 0 0,0 0-1 0 0,1 0 1 0 0,0 0 0 0 0,6 2-46 0 0,12-6 90 0 0,0-1 1 0 0,-1-1-1 0 0,1 0 1 0 0,-1-2-1 0 0,0-1 1 0 0,0-1-1 0 0,-1-1 1 0 0,20-10-91 0 0,-34 14 29 0 0,4 1-23 0 0,-1-1 0 0 0,0 0 0 0 0,-1-1 0 0 0,1 0 0 0 0,-1-1-1 0 0,0-1 1 0 0,-1 0 0 0 0,1 0 0 0 0,-1-1 0 0 0,-1 0 0 0 0,1 0 0 0 0,-1-1-1 0 0,-1-1 1 0 0,0 1 0 0 0,0-1 0 0 0,-1-1 0 0 0,0 0 0 0 0,-1 0 0 0 0,0 0-1 0 0,-1 0 1 0 0,0-1 0 0 0,-1 0 0 0 0,0 0 0 0 0,1-6-6 0 0,-5 15-8 0 0,0 0-1 0 0,0 0 1 0 0,-1 0-1 0 0,1 0 1 0 0,-1 0 0 0 0,1 0-1 0 0,-1 0 1 0 0,0 0-1 0 0,0 0 1 0 0,0 0 0 0 0,-1 1-1 0 0,1-1 1 0 0,-1 0-1 0 0,1 1 1 0 0,-1-1 0 0 0,0 1-1 0 0,0 0 1 0 0,0 0 0 0 0,0-1-1 0 0,0 1 1 0 0,-1 0-1 0 0,1 1 1 0 0,-1-1 0 0 0,1 0-1 0 0,-1 1 1 0 0,0-1-1 0 0,1 1 1 0 0,-1 0 0 0 0,0 0-1 0 0,0 0 1 0 0,0 0-1 0 0,0 1 1 0 0,0-1 0 0 0,0 1-1 0 0,0 0 1 0 0,0 0 0 0 0,0 0-1 0 0,0 0 1 0 0,0 0-1 0 0,0 0 1 0 0,0 1 0 0 0,0 0-1 0 0,0 0 1 0 0,0-1-1 0 0,0 2 1 0 0,1-1 0 0 0,-1 0-1 0 0,-1 1 9 0 0,1 4-60 0 0,1 0 0 0 0,0-1 0 0 0,0 1-1 0 0,0 0 1 0 0,1 0 0 0 0,-1 0 0 0 0,2 1 0 0 0,-1-1-1 0 0,1 0 1 0 0,0 0 0 0 0,0 0 0 0 0,0 1 0 0 0,1-1-1 0 0,0 0 1 0 0,0 0 0 0 0,1 0 0 0 0,0 0 0 0 0,0 0 0 0 0,0-1-1 0 0,1 1 1 0 0,0 0 0 0 0,0-1 0 0 0,0 0 0 0 0,1 0-1 0 0,-1 0 1 0 0,1 0 0 0 0,0 0 0 0 0,1-1 0 0 0,-1 0-1 0 0,1 0 1 0 0,0 0 0 0 0,0 0 0 0 0,0-1 0 0 0,0 0-1 0 0,1 0 1 0 0,0 0 0 0 0,-1-1 0 0 0,1 1 0 0 0,6 0 60 0 0,17 2-3725 0 0,-29-5 2417 0 0</inkml:trace>
  <inkml:trace contextRef="#ctx0" brushRef="#br0" timeOffset="4928.598">2671 669 2092 0 0,'0'-3'486'0'0,"1"-23"3849"0"0,1 19-8980 0 0,0 8 3341 0 0</inkml:trace>
  <inkml:trace contextRef="#ctx0" brushRef="#br0" timeOffset="5285.949">3000 573 1236 0 0,'21'3'4085'0'0,"-8"28"-3069"0"0,91 470 544 0 0,-80-359-1536 0 0,-24-141-350 0 0,0-1-148 0 0,-15 0-3743 0 0,14-5 2925 0 0</inkml:trace>
  <inkml:trace contextRef="#ctx0" brushRef="#br0" timeOffset="5564.01">3352 806 1180 0 0,'-66'43'1727'0'0,"39"-20"-1285"0"0,0 0 1 0 0,2 2-1 0 0,0 1 0 0 0,2 2 0 0 0,1 0 1 0 0,2 1-1 0 0,0 1 0 0 0,-12 28-442 0 0,31-55 51 0 0,0-1 0 0 0,0 1 0 0 0,0 0 0 0 0,0 0 0 0 0,1 0-1 0 0,-1 0 1 0 0,1 0 0 0 0,0 0 0 0 0,0 0 0 0 0,0 0 0 0 0,0 0 0 0 0,0 0-1 0 0,1 0 1 0 0,0 0 0 0 0,-1 0 0 0 0,1 0 0 0 0,0-1 0 0 0,0 1 0 0 0,1 0-1 0 0,-1 0 1 0 0,0-1 0 0 0,1 1 0 0 0,0-1 0 0 0,-1 1 0 0 0,1-1 0 0 0,0 0-1 0 0,1 0 1 0 0,-1 0 0 0 0,0 0 0 0 0,0 0 0 0 0,1 0 0 0 0,-1-1 0 0 0,1 1-1 0 0,0-1 1 0 0,-1 1 0 0 0,3 0-51 0 0,111 43 642 0 0,-101-41-544 0 0,41 11-74 0 0,89 39-3245 0 0,-134-42 562 0 0,-10-10 1455 0 0</inkml:trace>
  <inkml:trace contextRef="#ctx0" brushRef="#br0" timeOffset="6093.634">3512 991 1344 0 0,'22'1'464'0'0,"0"-2"0"0"0,-1 0 0 0 0,1-1 0 0 0,0-1-1 0 0,-1-1 1 0 0,1-1 0 0 0,-1-1 0 0 0,-1-1 0 0 0,16-7-464 0 0,-27 10 132 0 0,190-72 1391 0 0,-200 76-1525 0 0,0 1-1 0 0,1-1 1 0 0,-1 0 0 0 0,0 0-1 0 0,1 0 1 0 0,-1 0 0 0 0,0-1 0 0 0,1 1-1 0 0,-1 0 1 0 0,0 0 0 0 0,1 0-1 0 0,-1 0 1 0 0,0-1 0 0 0,1 1-1 0 0,-1 0 1 0 0,0-1 0 0 0,1 1 0 0 0,-1-1-1 0 0,1 1 1 0 0,-1 0 0 0 0,1-1-1 0 0,-1 1 1 0 0,1-1 0 0 0,-1 1-1 0 0,1-1 1 0 0,0 1 0 0 0,-1-1 0 0 0,1 0-1 0 0,0 1 1 0 0,-1-1 0 0 0,1 0-1 0 0,0 1 1 0 0,0-1 0 0 0,-1 1-1 0 0,1-1 1 0 0,0 0 0 0 0,0 0 0 0 0,0 1-1 0 0,0-1 1 0 0,0 0 0 0 0,0 1-1 0 0,0-1 1 0 0,0 0 0 0 0,0 1-1 0 0,1-1 1 0 0,-1 0 0 0 0,0 1 0 0 0,0-1-1 0 0,0 0 1 0 0,1 1 0 0 0,-1-1-1 0 0,0 1 1 0 0,1-1 0 0 0,-1 1-1 0 0,1-1 1 0 0,-1 0 0 0 0,1 1 0 0 0,-1 0-1 0 0,1-1 1 0 0,-1 1 0 0 0,1-1-1 0 0,-1 1 1 0 0,1-1 0 0 0,-1 1-1 0 0,1 0 1 0 0,0 0 0 0 0,-1-1 0 0 0,1 1-1 0 0,0 0 1 0 0,0 0 2 0 0,-53-13 70 0 0,34 12-10 0 0,0 1 1 0 0,0 1-1 0 0,1 0 1 0 0,-1 2 0 0 0,0 0-1 0 0,1 0 1 0 0,0 2-1 0 0,0 0 1 0 0,0 1-1 0 0,0 1 1 0 0,1 0 0 0 0,0 1-1 0 0,1 1 1 0 0,-5 4-61 0 0,17-12 4 0 0,1 0 0 0 0,-1 1 0 0 0,1-1 0 0 0,-1 1 0 0 0,1 0 0 0 0,0 0 0 0 0,0 0 0 0 0,0 0 1 0 0,0 0-1 0 0,0 0 0 0 0,0 1 0 0 0,0-1 0 0 0,1 1 0 0 0,-1-1 0 0 0,1 1 0 0 0,0-1 0 0 0,0 1 0 0 0,0 0 1 0 0,0 0-1 0 0,0 0 0 0 0,1-1 0 0 0,-1 1 0 0 0,1 0 0 0 0,0 0 0 0 0,-1 0 0 0 0,2 0 0 0 0,-1 0 0 0 0,0 0 0 0 0,0 0 1 0 0,1 0-1 0 0,0-1 0 0 0,-1 1 0 0 0,1 0 0 0 0,0 0 0 0 0,0-1 0 0 0,1 1 0 0 0,-1 0 0 0 0,1-1 0 0 0,-1 1 1 0 0,1-1-1 0 0,0 0 0 0 0,0 0 0 0 0,0 1 0 0 0,1 0-4 0 0,109 79 286 0 0,-99-76-459 0 0,-1-1 0 0 0,1-1 0 0 0,0 0 1 0 0,0 0-1 0 0,1-2 0 0 0,-1 1 0 0 0,1-2 0 0 0,-1 0 1 0 0,1-1-1 0 0,-1 0 0 0 0,1-1 0 0 0,-1 0 1 0 0,1-1-1 0 0,-1 0 0 0 0,1-2 0 0 0,-1 1 0 0 0,-1-2 1 0 0,1 1-1 0 0,0-2 0 0 0,-1 0 0 0 0,0 0 0 0 0,0-1 1 0 0,-1-1-1 0 0,0 0 0 0 0,0 0 0 0 0,1-3 173 0 0,11-14-1307 0 0,0-3-2 0 0</inkml:trace>
  <inkml:trace contextRef="#ctx0" brushRef="#br0" timeOffset="6495.902">4294 603 1424 0 0,'0'-64'3685'0'0,"0"63"-3319"0"0,0 1-6 0 0,-2-3-21 0 0,2 1-312 0 0,-1 1-1 0 0,0 0 1 0 0,1 0 0 0 0,-1-1-1 0 0,0 1 1 0 0,0 0 0 0 0,0 0-1 0 0,0 0 1 0 0,0 0 0 0 0,0 0 0 0 0,0 0-1 0 0,-1 0 1 0 0,1 1 0 0 0,0-1-1 0 0,0 0 1 0 0,-1 1 0 0 0,1-1-1 0 0,0 1 1 0 0,-1-1 0 0 0,1 1 0 0 0,-1-1-1 0 0,1 1 1 0 0,0 0 0 0 0,-1 0-1 0 0,1 0 1 0 0,-1 0 0 0 0,1 0-1 0 0,-1 0 1 0 0,1 0 0 0 0,0 1-1 0 0,-1-1 1 0 0,1 0 0 0 0,-1 1 0 0 0,1-1-1 0 0,0 1 1 0 0,-1-1 0 0 0,1 1-1 0 0,0 0 1 0 0,0-1 0 0 0,-1 1-1 0 0,1 0 1 0 0,0 0 0 0 0,0 0 0 0 0,0 0-1 0 0,0 0 1 0 0,0 0 0 0 0,0 0-1 0 0,1 1 1 0 0,-1-1 0 0 0,-1 1-27 0 0,-42 70 303 0 0,37-52-248 0 0,1 0-1 0 0,1 0 1 0 0,1 1 0 0 0,1-1-1 0 0,0 1 1 0 0,2 0 0 0 0,0 0-1 0 0,1 0 1 0 0,2 0 0 0 0,0 0-1 0 0,1 0 1 0 0,1-1 0 0 0,0 0-1 0 0,2 1 1 0 0,1-1 0 0 0,0-1-1 0 0,4 6-54 0 0,-2-12 33 0 0,1 0 0 0 0,0-1-1 0 0,1 0 1 0 0,0-1-1 0 0,1 0 1 0 0,1 0-1 0 0,-1-2 1 0 0,1 0-1 0 0,1 0 1 0 0,0-1 0 0 0,0-1-1 0 0,0 0 1 0 0,1-1-1 0 0,0 0 1 0 0,1-1-1 0 0,-1-1 1 0 0,1-1 0 0 0,-1 0-1 0 0,1-1 1 0 0,0-1-1 0 0,0 0 1 0 0,0-1-1 0 0,0-1 1 0 0,11-1-33 0 0,-21 2-60 0 0,1 0-1 0 0,0 0 1 0 0,0-1 0 0 0,0 0 0 0 0,-1 0 0 0 0,1 0-1 0 0,-1-1 1 0 0,1 0 0 0 0,-1 0 0 0 0,1-1 0 0 0,-1 0-1 0 0,0 0 1 0 0,0 0 0 0 0,-1-1 0 0 0,1 0 0 0 0,-1 0-1 0 0,0 0 1 0 0,1-1 0 0 0,-2 0 0 0 0,1 0 0 0 0,-1 0-1 0 0,0 0 1 0 0,0-1 0 0 0,3-5 60 0 0,-7 7-45 0 0,0 0 1 0 0,0-1-1 0 0,-1 1 0 0 0,1 0 1 0 0,-1 0-1 0 0,0 0 0 0 0,0 0 0 0 0,-1 0 1 0 0,1 0-1 0 0,-1 0 0 0 0,0 1 1 0 0,0-1-1 0 0,0 0 0 0 0,0 1 1 0 0,-1-1-1 0 0,1 1 0 0 0,-1 0 0 0 0,0 0 1 0 0,0 0-1 0 0,0 0 0 0 0,0 1 1 0 0,-4-3 44 0 0,-84-44 808 0 0,74 45-945 0 0,25 28-4574 0 0,-9-20 3500 0 0</inkml:trace>
  <inkml:trace contextRef="#ctx0" brushRef="#br0" timeOffset="6745.325">4600 658 1192 0 0,'0'-10'1404'0'0,"0"3"-220"0"0,0 0-184 0 0,2-3-151 0 0,-2 4-141 0 0,0-3-72 0 0,0 3-212 0 0,0-1-200 0 0,0 7-224 0 0,0 0 0 0 0,0-10-608 0 0,0 10-644 0 0,0-12-129 0 0,0 12 85 0 0,0-10 20 0 0</inkml:trace>
  <inkml:trace contextRef="#ctx0" brushRef="#br0" timeOffset="7339.123">4765 594 888 0 0,'16'9'6771'0'0,"-9"44"-7250"0"0,-6-48 940 0 0,70 422 648 0 0,-58-370-934 0 0,-12-56-81 0 0,-1-1 9 0 0,0 0 84 0 0,0 10 450 0 0,4-16-215 0 0,-1-19-440 0 0,1 0 1 0 0,1 0 0 0 0,2 1 0 0 0,0 0 0 0 0,2 0 0 0 0,0 1 0 0 0,2 0-1 0 0,0 1 1 0 0,2 0 0 0 0,0 1 0 0 0,2 0 0 0 0,0 1 0 0 0,1 1 0 0 0,9-8 17 0 0,-24 26-8 0 0,1-1 1 0 0,0 1-1 0 0,0-1 1 0 0,0 1-1 0 0,0 0 1 0 0,0 0-1 0 0,0 0 1 0 0,0 0-1 0 0,1 0 1 0 0,-1 1-1 0 0,0-1 1 0 0,0 1 0 0 0,1-1-1 0 0,-1 1 1 0 0,0 0-1 0 0,1 0 1 0 0,-1 0-1 0 0,0 0 1 0 0,1 0-1 0 0,-1 0 1 0 0,0 1-1 0 0,1-1 1 0 0,-1 1-1 0 0,0 0 1 0 0,0 0-1 0 0,1-1 1 0 0,-1 1 0 0 0,0 1-1 0 0,0-1 1 0 0,0 0-1 0 0,0 0 1 0 0,0 1-1 0 0,-1-1 1 0 0,1 1-1 0 0,0 0 1 0 0,-1-1-1 0 0,1 1 1 0 0,-1 0-1 0 0,0 0 1 0 0,1 0-1 0 0,-1 0 1 0 0,0 0 0 0 0,0 0-1 0 0,0 1 1 0 0,0-1-1 0 0,-1 0 1 0 0,1 0-1 0 0,-1 1 8 0 0,35 112-83 0 0,-15 39-319 0 0,-19-153 321 0 0,-1 0 0 0 0,1-1 0 0 0,-1 1 1 0 0,1 0-1 0 0,-1-1 0 0 0,1 1 0 0 0,0 0 0 0 0,-1-1 0 0 0,1 1 0 0 0,0-1 0 0 0,0 1 0 0 0,-1-1 0 0 0,1 1 0 0 0,0-1 0 0 0,0 0 0 0 0,0 1 1 0 0,0-1-1 0 0,0 0 0 0 0,-1 0 0 0 0,1 1 0 0 0,0-1 0 0 0,0 0 0 0 0,0 0 0 0 0,0 0 0 0 0,0 0 0 0 0,0 0 0 0 0,0 0 0 0 0,0-1 1 0 0,-1 1-1 0 0,1 0 0 0 0,0 0 0 0 0,0-1 0 0 0,0 1 0 0 0,0 0 0 0 0,0-1 0 0 0,-1 1 0 0 0,1-1 0 0 0,0 1 0 0 0,0-1 0 0 0,-1 1 1 0 0,1-1-1 0 0,0 0 0 0 0,-1 1 0 0 0,1-1 0 0 0,-1 0 0 0 0,1 0 0 0 0,-1 1 0 0 0,1-1 0 0 0,-1 0 0 0 0,0 0 0 0 0,1 0 81 0 0,1-1 101 0 0,39-36-2751 0 0,-21 16 1282 0 0</inkml:trace>
  <inkml:trace contextRef="#ctx0" brushRef="#br0" timeOffset="7650.307">5448 804 876 0 0,'-7'3'226'0'0,"1"0"-1"0"0,0 1 1 0 0,0-1-1 0 0,0 1 1 0 0,0 1 0 0 0,0-1-1 0 0,1 1 1 0 0,0 0-1 0 0,0 0 1 0 0,0 0 0 0 0,1 1-1 0 0,0 0 1 0 0,0-1-1 0 0,0 2 1 0 0,0-1 0 0 0,1 0-1 0 0,0 1 1 0 0,1-1-1 0 0,-1 2-225 0 0,0-4 68 0 0,0 0 0 0 0,1-1-1 0 0,-1 1 1 0 0,1 0-1 0 0,0 0 1 0 0,0 0 0 0 0,0 0-1 0 0,1 1 1 0 0,-1-1-1 0 0,1 1 1 0 0,0-1-1 0 0,0 0 1 0 0,1 1 0 0 0,-1 0-1 0 0,1-1 1 0 0,0 1-1 0 0,0-1 1 0 0,1 1-1 0 0,-1-1 1 0 0,1 1 0 0 0,0-1-1 0 0,0 1 1 0 0,0-1-1 0 0,1 0 1 0 0,0 1-1 0 0,0-1 1 0 0,0 0 0 0 0,0 0-1 0 0,1 0 1 0 0,-1-1-1 0 0,1 1 1 0 0,0 0 0 0 0,0-1-1 0 0,0 0 1 0 0,0 0-1 0 0,1 0 1 0 0,0 0-1 0 0,-1 0 1 0 0,1-1 0 0 0,0 0-1 0 0,0 0 1 0 0,4 2-68 0 0,6-2 6 0 0,0 0 1 0 0,0-1 0 0 0,0-1 0 0 0,0 0-1 0 0,0 0 1 0 0,0-2 0 0 0,0 0-1 0 0,0 0 1 0 0,0-2 0 0 0,-1 1-1 0 0,0-2 1 0 0,1 0 0 0 0,-1 0 0 0 0,-1-1-1 0 0,1-1 1 0 0,-1 0 0 0 0,0-1-1 0 0,0 0-6 0 0,-11 7-27 0 0,1 0-1 0 0,0-1 0 0 0,-1 1 0 0 0,0 0 0 0 0,1 0 1 0 0,-1-1-1 0 0,0 1 0 0 0,1-1 0 0 0,-1 1 1 0 0,0-1-1 0 0,0 1 0 0 0,0-1 0 0 0,0 0 0 0 0,-1 0 1 0 0,1 1-1 0 0,0-1 0 0 0,-1 0 0 0 0,1 0 0 0 0,-1 0 1 0 0,0 0-1 0 0,1 0 0 0 0,-1 1 0 0 0,0-1 0 0 0,0 0 1 0 0,0 0-1 0 0,-1 0 0 0 0,1 0 0 0 0,0 0 1 0 0,-1 0-1 0 0,1 0 0 0 0,-1 1 0 0 0,1-1 0 0 0,-1 0 1 0 0,0 0-1 0 0,0 1 0 0 0,0-1 0 0 0,0 0 0 0 0,0 1 1 0 0,0-1-1 0 0,-1 1 0 0 0,1-1 0 0 0,0 1 1 0 0,-1 0-1 0 0,1 0 0 0 0,-1 0 0 0 0,1-1 0 0 0,-1 1 1 0 0,0 1-1 0 0,1-1 0 0 0,-1 0 0 0 0,0 0 0 0 0,0 1 1 0 0,0-1-1 0 0,0 0 28 0 0,-101-41-405 0 0,-42 12 471 0 0,145 30-416 0 0,-1-2 505 0 0,6-3-4066 0 0,20-15 2723 0 0</inkml:trace>
  <inkml:trace contextRef="#ctx0" brushRef="#br0" timeOffset="8022.412">5869 831 1112 0 0,'-9'9'280'0'0,"1"0"1"0"0,-1 1-1 0 0,1 0 0 0 0,1 0 1 0 0,0 1-1 0 0,1-1 0 0 0,0 2 1 0 0,0-1-1 0 0,1 1 0 0 0,1 0 1 0 0,0 0-1 0 0,0 0 0 0 0,1 0 1 0 0,1 1-1 0 0,0 2-280 0 0,4-12 65 0 0,0 1-1 0 0,1-1 0 0 0,0 0 1 0 0,0 0-1 0 0,0 0 0 0 0,0 0 1 0 0,0 0-1 0 0,0-1 1 0 0,1 1-1 0 0,-1-1 0 0 0,1 0 1 0 0,0 0-1 0 0,0 0 0 0 0,-1 0 1 0 0,1-1-1 0 0,0 0 1 0 0,0 0-1 0 0,1 0 0 0 0,-1 0 1 0 0,0-1-1 0 0,0 1 0 0 0,0-1 1 0 0,1 0-1 0 0,-1 0 1 0 0,0-1-1 0 0,0 1 0 0 0,3-2-64 0 0,151-33 262 0 0,-155 35-275 0 0,-1 0-1 0 0,1-1 0 0 0,-1 1 0 0 0,1-1 1 0 0,0 0-1 0 0,-1 1 0 0 0,1-1 0 0 0,-1 0 0 0 0,0-1 1 0 0,1 1-1 0 0,-1 0 0 0 0,0-1 0 0 0,0 1 1 0 0,0-1-1 0 0,0 0 0 0 0,0 1 0 0 0,0-1 1 0 0,0 0-1 0 0,0 0 0 0 0,-1 0 0 0 0,1-1 1 0 0,-1 1-1 0 0,0 0 0 0 0,0-1 0 0 0,1-1 14 0 0,-2 3-142 0 0,-4-3 3 0 0,-9-6 96 0 0,-1 0 0 0 0,-1 1 0 0 0,0 0 0 0 0,0 1 0 0 0,0 1 0 0 0,-1 0 0 0 0,0 1 0 0 0,-1 1 0 0 0,-10-2 43 0 0,-23-9 0 0 0,49 15-46 0 0,1 0 1 0 0,-1 1 0 0 0,1-1-1 0 0,-1 0 1 0 0,1 0-1 0 0,0 1 1 0 0,-1-1 0 0 0,1 0-1 0 0,0 0 1 0 0,0 0 0 0 0,-1 0-1 0 0,1 0 1 0 0,0 1 0 0 0,0-1-1 0 0,0 0 1 0 0,0 0 0 0 0,0 0-1 0 0,0 0 1 0 0,0 0-1 0 0,1 1 1 0 0,-1-1 0 0 0,0 0-1 0 0,0 0 1 0 0,1 0 0 0 0,-1 0-1 0 0,0 1 1 0 0,1-1 0 0 0,-1 0-1 0 0,1 0 1 0 0,-1 1 0 0 0,1-1-1 0 0,-1 0 1 0 0,1 1 0 0 0,0-1-1 0 0,-1 1 1 0 0,1-1-1 0 0,0 1 1 0 0,-1-1 0 0 0,1 1-1 0 0,0-1 1 0 0,0 1 0 0 0,0-1-1 0 0,-1 1 1 0 0,1 0 0 0 0,0 0-1 0 0,0-1 1 0 0,0 1 0 0 0,0 0-1 0 0,0 0 46 0 0,2-2 114 0 0,71-37-2207 0 0,-46 26 1102 0 0</inkml:trace>
  <inkml:trace contextRef="#ctx0" brushRef="#br0" timeOffset="8430.237">6426 728 1372 0 0,'9'16'3336'0'0,"-50"29"-2484"0"0,32-37-515 0 0,-126 139 1837 0 0,135-146-2162 0 0,0 0-1 0 0,1 0 1 0 0,-1 0-1 0 0,0 0 0 0 0,0 0 1 0 0,0 0-1 0 0,0-1 1 0 0,1 1-1 0 0,-1 0 1 0 0,0 0-1 0 0,1 0 0 0 0,-1 0 1 0 0,1 0-1 0 0,-1 0 1 0 0,1 0-1 0 0,0-1 0 0 0,-1 1 1 0 0,1 0-1 0 0,0 0 1 0 0,-1-1-1 0 0,1 1 0 0 0,0-1 1 0 0,0 1-1 0 0,0 0 1 0 0,0-1-1 0 0,0 1 1 0 0,-1-1-1 0 0,1 0 0 0 0,0 1 1 0 0,0-1-1 0 0,0 0 1 0 0,0 0-1 0 0,0 1 0 0 0,0-1 1 0 0,0 0-1 0 0,0 0 1 0 0,0 0-1 0 0,0 0 1 0 0,0 0-1 0 0,0-1 0 0 0,0 1 1 0 0,0 0-1 0 0,0 0 1 0 0,0-1-1 0 0,0 1 0 0 0,0 0 1 0 0,0-1-1 0 0,0 1 1 0 0,0-1-1 0 0,-1 1 0 0 0,2-1-11 0 0,12-2-74 0 0,-1 0-1 0 0,1 0 0 0 0,0-1 0 0 0,-1-1 0 0 0,0 0 0 0 0,0-1 1 0 0,-1-1-1 0 0,0 0 0 0 0,0 0 0 0 0,0-1 0 0 0,-1-1 0 0 0,0 0 1 0 0,-1 0-1 0 0,0-1 0 0 0,0 0 0 0 0,-1-1 0 0 0,0 0 0 0 0,-1-1 1 0 0,-1 0-1 0 0,0 0 0 0 0,0 0 0 0 0,-1-1 0 0 0,0 0 0 0 0,-2 0 1 0 0,1-1-1 0 0,-2 1 0 0 0,1-1 0 0 0,-2 0 0 0 0,1-13 75 0 0,-2 7 122 0 0,0 0-1 0 0,-2 0 0 0 0,0-1 0 0 0,-1 1 1 0 0,-1 0-1 0 0,-1 0 0 0 0,-1 1 0 0 0,-1-1 1 0 0,-1 1-1 0 0,0 1 0 0 0,-1-1 1 0 0,-1 1-1 0 0,-1 0 0 0 0,-1 1 0 0 0,0 0 1 0 0,-1 1-1 0 0,-1 0 0 0 0,0 1 0 0 0,-1 0-121 0 0,-29-3 1029 0 0,42 18-888 0 0,-4 2-52 0 0,1 1-70 0 0,-1 0-1 0 0,1 0 1 0 0,-1 1 0 0 0,1-1-1 0 0,0 1 1 0 0,0 0 0 0 0,0 1-1 0 0,1-1 1 0 0,0 0-1 0 0,0 1 1 0 0,0 0 0 0 0,0 0-1 0 0,1 0 1 0 0,-1 0-1 0 0,1 0 1 0 0,1 0 0 0 0,-1 1-1 0 0,1-1 1 0 0,0 1-1 0 0,0-1 1 0 0,0 1 0 0 0,1-1-1 0 0,0 1 1 0 0,0-1-1 0 0,0 1 1 0 0,2 5-19 0 0,25 154-218 0 0,50 119-6566 0 0,-72-253 5552 0 0</inkml:trace>
  <inkml:trace contextRef="#ctx0" brushRef="#br0" timeOffset="13792.092">11600 631 1048 0 0,'32'-54'2696'0'0,"-60"30"-1567"0"0,6 22-1044 0 0,0 1 0 0 0,0 1 1 0 0,-1 0-1 0 0,1 2 0 0 0,0 0 0 0 0,0 2 0 0 0,0 1 0 0 0,0 0 0 0 0,1 1 1 0 0,-15 7-86 0 0,26-10 15 0 0,1 0 1 0 0,-1 0-1 0 0,0 1 1 0 0,1 0-1 0 0,0 1 1 0 0,0 0 0 0 0,0 0-1 0 0,0 1 1 0 0,1 0-1 0 0,0 1 1 0 0,1-1 0 0 0,-1 2-1 0 0,1-1 1 0 0,0 1-1 0 0,1 0 1 0 0,0 0-1 0 0,0 1 1 0 0,1 0 0 0 0,0 0-1 0 0,1 0 1 0 0,0 0-1 0 0,0 1 1 0 0,1 0 0 0 0,0 0-16 0 0,6-3 33 0 0,1 0 0 0 0,0-1 0 0 0,1 1 0 0 0,0-1 0 0 0,0 0 0 0 0,0 0 0 0 0,0 0 1 0 0,1-1-1 0 0,0 0 0 0 0,0 0 0 0 0,1 0 0 0 0,-1-1 0 0 0,1 0 0 0 0,0 0 1 0 0,0-1-1 0 0,0 1 0 0 0,1-2 0 0 0,-1 1 0 0 0,1-1 0 0 0,-1 0 0 0 0,1-1 0 0 0,0 0 1 0 0,0 0-1 0 0,0 0 0 0 0,0-1 0 0 0,0-1-33 0 0,26 5-57 0 0,0-1 0 0 0,0-2-1 0 0,1-1 1 0 0,-1-2 0 0 0,0-2 0 0 0,0-1 0 0 0,-1-1 0 0 0,33-11 57 0 0,-62 16-70 0 0,0 1 1 0 0,0-1-1 0 0,0 0 1 0 0,0-1 0 0 0,0 1-1 0 0,0-1 1 0 0,0 1-1 0 0,-1-1 1 0 0,1 0 0 0 0,-1 0-1 0 0,1-1 1 0 0,-1 1 0 0 0,0-1-1 0 0,0 0 1 0 0,0 0-1 0 0,0 0 1 0 0,0 0 0 0 0,-1 0-1 0 0,1-1 1 0 0,-1 1-1 0 0,0-1 1 0 0,0 1 0 0 0,0-1-1 0 0,-1 0 1 0 0,1 0-1 0 0,-1 0 70 0 0,-5-2-3 0 0,-1 1-1 0 0,0-1 0 0 0,0 1 1 0 0,0 0-1 0 0,0 0 0 0 0,-1 1 1 0 0,0 0-1 0 0,0 0 0 0 0,0 0 1 0 0,-1 0-1 0 0,1 1 0 0 0,-1 0 1 0 0,1 1-1 0 0,-1-1 0 0 0,0 1 0 0 0,0 1 1 0 0,-1-1 3 0 0,-100-27 1059 0 0,143-11-913 0 0,50-14-262 0 0,-61 44 117 0 0,0-2 0 0 0,-1-1 0 0 0,0-1 0 0 0,-1 0-1 0 0,-1-2 1 0 0,0-1 0 0 0,-2 0 0 0 0,1-1 0 0 0,-2-2-1 0 0,-1 1 1 0 0,0-2 0 0 0,-1 0 0 0 0,-2-2 0 0 0,0 1-1 0 0,-1-1 1 0 0,-2-1 0 0 0,0 0 0 0 0,7-25-1 0 0,-17 47 77 0 0,0 0-1 0 0,-1-1 1 0 0,1 1 0 0 0,0 0-1 0 0,-1 0 1 0 0,1-1 0 0 0,-1 1 0 0 0,0-1-1 0 0,0 1 1 0 0,0 0 0 0 0,0-1-1 0 0,0 1 1 0 0,-1-1 0 0 0,1 1 0 0 0,-1 0-1 0 0,1-1 1 0 0,-1 1 0 0 0,0 0-1 0 0,0 0 1 0 0,0 0 0 0 0,0-1 0 0 0,0 1-1 0 0,-1 0 1 0 0,1 0 0 0 0,-1 1-1 0 0,1-1 1 0 0,-1 0 0 0 0,0 0 0 0 0,1 1-1 0 0,-1-1 1 0 0,0 1 0 0 0,0-1-1 0 0,0 1 1 0 0,0 0 0 0 0,0 0-1 0 0,-1 0 1 0 0,1 0 0 0 0,0 0 0 0 0,0 1-1 0 0,-1-1 1 0 0,1 1 0 0 0,0-1-1 0 0,-1 1 1 0 0,1 0 0 0 0,-1 0 0 0 0,1 0-1 0 0,0 0 1 0 0,-1 0 0 0 0,1 0-1 0 0,0 1 1 0 0,-1 0 0 0 0,0-1-77 0 0,-10 15 104 0 0,1 1 1 0 0,0 0-1 0 0,0 0 0 0 0,2 1 1 0 0,0 1-1 0 0,1 0 1 0 0,1 0-1 0 0,1 0 0 0 0,0 1 1 0 0,2 0-1 0 0,0 1 1 0 0,1-1-1 0 0,1 1 0 0 0,0 0 1 0 0,2 0-1 0 0,0 0 1 0 0,2 0-1 0 0,0 0 0 0 0,4 18-104 0 0,-1 21 81 0 0,4 0-1 0 0,2-1 0 0 0,3-1 0 0 0,2 0 1 0 0,11 26-81 0 0,-3-10 62 0 0,15 43-211 0 0,22 100-4035 0 0,-58-197 2678 0 0,-2-16 70 0 0,-2-1-43 0 0,-7 3-7 0 0</inkml:trace>
  <inkml:trace contextRef="#ctx0" brushRef="#br0" timeOffset="17526.057">13113 359 956 0 0,'16'-42'3203'0'0,"3"21"-2704"0"0,-12 6 2243 0 0,-21 53-2411 0 0,-14 230-33 0 0,28-246-236 0 0,1-1 0 0 0,2 0 1 0 0,0 0-1 0 0,1-1 0 0 0,1 1 1 0 0,1-1-1 0 0,0 0 0 0 0,2 0 1 0 0,1-1-1 0 0,0 0 0 0 0,1 0 0 0 0,1-1 1 0 0,6 7-63 0 0,-12-19 54 0 0,1 1 0 0 0,0-1-1 0 0,0 0 1 0 0,1 0 0 0 0,0-1 0 0 0,0 1 0 0 0,0-2 0 0 0,0 1 0 0 0,1-1-1 0 0,0 0 1 0 0,0-1 0 0 0,0 1 0 0 0,0-2 0 0 0,0 1 0 0 0,1-1 0 0 0,-1-1 0 0 0,1 1-1 0 0,-1-1 1 0 0,1-1 0 0 0,0 0 0 0 0,-1 0 0 0 0,1 0 0 0 0,0-1 0 0 0,-1-1-1 0 0,1 1 1 0 0,-1-1 0 0 0,1-1 0 0 0,-1 0 0 0 0,1 0-54 0 0,9-3 58 0 0,-1-1 1 0 0,1 0-1 0 0,-1-1 1 0 0,0-1 0 0 0,-1 0-1 0 0,0-2 1 0 0,-1 0-1 0 0,0 0 1 0 0,0-2-1 0 0,-2 0 1 0 0,1 0-1 0 0,-2-1 1 0 0,4-5-59 0 0,-6 4 13 0 0,-1-1 1 0 0,0 0-1 0 0,-1-1 1 0 0,0 0 0 0 0,-2 0-1 0 0,0-1 1 0 0,-1 1-1 0 0,-1-1 1 0 0,0 0 0 0 0,-2-1-1 0 0,0 1 1 0 0,-1 0-1 0 0,0-1 1 0 0,-2 1 0 0 0,0-1-1 0 0,-1 1 1 0 0,-1 0-1 0 0,-1 0 1 0 0,0 0 0 0 0,-2 0-1 0 0,0 1 1 0 0,0 0-1 0 0,-4-5-13 0 0,-2 10-12 0 0,0 0 0 0 0,0 0 0 0 0,-1 1-1 0 0,0 1 1 0 0,-1 0 0 0 0,-1 1 0 0 0,1 1-1 0 0,-1 0 1 0 0,-1 1 0 0 0,1 0 0 0 0,-1 2-1 0 0,0 0 1 0 0,-1 0 0 0 0,1 1 0 0 0,-1 2-1 0 0,0-1 1 0 0,1 2 0 0 0,-1 0 0 0 0,0 1-1 0 0,0 1 1 0 0,-8 1 12 0 0,13-2-7 0 0,1 0-1 0 0,0 0 1 0 0,0 1 0 0 0,1 0-1 0 0,-1 1 1 0 0,0 0 0 0 0,0 1 0 0 0,1 0-1 0 0,-1 1 1 0 0,1 0 0 0 0,0 1-1 0 0,0 0 1 0 0,1 0 0 0 0,-1 1-1 0 0,1 1 1 0 0,0-1 0 0 0,1 1-1 0 0,0 1 1 0 0,0-1 0 0 0,0 1 0 0 0,1 1-1 0 0,0 0 1 0 0,1-1 0 0 0,0 2-1 0 0,1-1 1 0 0,-1 1 0 0 0,-1 6 7 0 0,6-9 1 0 0,1 0 0 0 0,0 0 0 0 0,1 0 1 0 0,-1 0-1 0 0,1 0 0 0 0,1 0 0 0 0,-1 0 0 0 0,1-1 1 0 0,0 1-1 0 0,1-1 0 0 0,-1 1 0 0 0,1-1 0 0 0,1 0 1 0 0,-1 0-1 0 0,1 0 0 0 0,0 0 0 0 0,0-1 0 0 0,1 1 1 0 0,0-1-1 0 0,0 0 0 0 0,0-1 0 0 0,0 1 1 0 0,1-1-1 0 0,-1 0 0 0 0,1 0 0 0 0,6 2-1 0 0,173 71-407 0 0,78-37-4469 0 0,-145-59 2046 0 0,-68 5 1448 0 0</inkml:trace>
  <inkml:trace contextRef="#ctx0" brushRef="#br0" timeOffset="21758.915">18126 811 1508 0 0,'-14'16'6083'0'0,"57"-21"-4504"0"0,171-30-495 0 0,-54 10-2709 0 0,1-4-4126 0 0,-136 22 4325 0 0</inkml:trace>
  <inkml:trace contextRef="#ctx0" brushRef="#br0" timeOffset="22101.881">19154 261 1004 0 0,'14'3'5531'0'0,"92"-10"-4583"0"0,7-5-1057 0 0,-38 10-4788 0 0,-65 2 3548 0 0</inkml:trace>
  <inkml:trace contextRef="#ctx0" brushRef="#br0" timeOffset="22349.011">19202 501 928 0 0,'4'3'980'0'0,"-1"2"-152"0"0,2-1 0 0 0,6-3-168 0 0,14 3-72 0 0,2-3-152 0 0,-11-1-63 0 0,10 0-69 0 0,5 0-32 0 0,4 0-528 0 0,40-18-212 0 0,-41 10-393 0 0,-1 6 53 0 0,5-5-576 0 0,-6 1-148 0 0</inkml:trace>
  <inkml:trace contextRef="#ctx0" brushRef="#br0" timeOffset="27548.979">26273 1 1164 0 0,'9'4'197'0'0,"0"0"0"0"0,-1 1 1 0 0,1 0-1 0 0,-1 1 0 0 0,0 0 0 0 0,0 0 0 0 0,-1 1 1 0 0,0 0-1 0 0,0 0 0 0 0,-1 0 0 0 0,0 1 0 0 0,0 0 0 0 0,0 0 1 0 0,-1 1-1 0 0,-1 0 0 0 0,1 0 0 0 0,-1 0 0 0 0,-1 0 1 0 0,0 0-1 0 0,0 1 0 0 0,-1-1 0 0 0,0 1 0 0 0,0 0 1 0 0,-1 0-1 0 0,-1 0 0 0 0,0 0 0 0 0,0-1 0 0 0,-1 1 0 0 0,-1 4-197 0 0,0 7 142 0 0,0 0 0 0 0,-2 0 0 0 0,-1-1 0 0 0,-1 1 0 0 0,0-1 0 0 0,-1 0 0 0 0,-2-1 0 0 0,0 0 0 0 0,-1 0 0 0 0,0-1 0 0 0,-2-1 0 0 0,0 1 0 0 0,-8 6-142 0 0,10-11-377 0 0,-1-1 0 0 0,-1-1 0 0 0,0 0 0 0 0,0-1 0 0 0,-1 0-1 0 0,0-1 1 0 0,-1-1 0 0 0,0 0 0 0 0,0-1 0 0 0,-1 0 0 0 0,0-1 0 0 0,0 0 0 0 0,-6 0 377 0 0,14-5-1346 0 0,-6-1-6 0 0</inkml:trace>
  <inkml:trace contextRef="#ctx0" brushRef="#br0" timeOffset="28199.467">27233 54 1844 0 0,'2'-12'3345'0'0,"4"-12"-249"0"0,8 34-3738 0 0,29 65-3604 0 0,-32-54 2769 0 0</inkml:trace>
  <inkml:trace contextRef="#ctx0" brushRef="#br0" timeOffset="28012.823">27091 303 1344 0 0,'0'59'4204'0'0,"-15"76"-1961"0"0,16-125-2171 0 0,-1-1 1 0 0,1 1-1 0 0,1 0 1 0 0,0-1 0 0 0,0 1-1 0 0,1-1 1 0 0,0 0-1 0 0,0 0 1 0 0,1 0-1 0 0,1 0 1 0 0,-1 0-1 0 0,1-1 1 0 0,1 0 0 0 0,0 0-1 0 0,0 0 1 0 0,0-1-1 0 0,1 0 1 0 0,6 5-73 0 0,-12-12-136 0 0,0 1 1 0 0,0-1-1 0 0,1 1 1 0 0,-1-1 0 0 0,0 1-1 0 0,1-1 1 0 0,-1 0-1 0 0,0 0 1 0 0,1 0-1 0 0,-1 0 1 0 0,0 0-1 0 0,1 0 1 0 0,-1 0-1 0 0,0 0 1 0 0,1 0-1 0 0,-1-1 1 0 0,0 1 0 0 0,1 0-1 0 0,-1-1 1 0 0,0 0-1 0 0,0 1 1 0 0,0-1-1 0 0,1 1 1 0 0,-1-1-1 0 0,0 0 1 0 0,0 0-1 0 0,0 0 1 0 0,0 0 0 0 0,0 0-1 0 0,0 0 1 0 0,0 0-1 0 0,-1 0 1 0 0,1 0-1 0 0,0 0 1 0 0,0 0-1 0 0,-1-1 1 0 0,1 1-1 0 0,-1 0 1 0 0,1 0-1 0 0,-1-1 1 0 0,0 1 0 0 0,1 0-1 0 0,-1-1 1 0 0,0 1-1 0 0,0 0 1 0 0,0-1-1 0 0,0 0 136 0 0,1-22-1490 0 0</inkml:trace>
  <inkml:trace contextRef="#ctx0" brushRef="#br0" timeOffset="28617.606">27329 601 976 0 0,'13'7'5278'0'0,"28"-27"-5047"0"0,-33 15 278 0 0,35-22-187 0 0,-1-1 1 0 0,-1-2-1 0 0,-2-2 1 0 0,-1-1 0 0 0,-2-2-1 0 0,-1-2 1 0 0,12-17-323 0 0,-21 19 281 0 0,102 158-312 0 0,-102-101-15 0 0,-15-15 105 0 0,0 1 0 0 0,-1 0 0 0 0,0 0-1 0 0,0 1 1 0 0,-1 1 0 0 0,0-1 0 0 0,-1 2-1 0 0,0-1 1 0 0,-1 1 0 0 0,0 0 0 0 0,0 0-1 0 0,-1 1 1 0 0,-1 0 0 0 0,0 0-1 0 0,-1 0 1 0 0,0 1 0 0 0,0 3-59 0 0,-4-9 29 0 0,-1-1 0 0 0,1 0 0 0 0,-2 1 0 0 0,1-1 0 0 0,-1 0 1 0 0,0 0-1 0 0,0 0 0 0 0,0 0 0 0 0,-1 0 0 0 0,0 0 0 0 0,0-1 0 0 0,-1 0 0 0 0,1 1 0 0 0,-1-1 0 0 0,0 0 1 0 0,-1-1-1 0 0,1 1 0 0 0,-1-1 0 0 0,0 0 0 0 0,0 0 0 0 0,0 0 0 0 0,-1-1 0 0 0,1 0 0 0 0,-1 0 1 0 0,-6 2-30 0 0,-152 43-1809 0 0,152-46 1404 0 0,-1 0 1 0 0,1-1-1 0 0,-1 0 1 0 0,1-1 0 0 0,-1-1-1 0 0,1 1 1 0 0,-1-2-1 0 0,1 0 1 0 0,-1-1 0 0 0,1 0-1 0 0,0 0 1 0 0,0-1-1 0 0,1-1 1 0 0,-1 0 0 0 0,1-1-1 0 0,0 0 1 0 0,-7-6 404 0 0,-8-11-1335 0 0</inkml:trace>
  <inkml:trace contextRef="#ctx0" brushRef="#br0" timeOffset="26676.717">24980 79 976 0 0,'20'0'4155'0'0,"32"41"-3664"0"0,-46-36-418 0 0,0 0 0 0 0,0 1 0 0 0,-1 0 1 0 0,1 0-1 0 0,-1 0 0 0 0,-1 1 0 0 0,1 0 0 0 0,-1 0 0 0 0,0 0 1 0 0,-1 0-1 0 0,1 1 0 0 0,-1-1 0 0 0,-1 1 0 0 0,0 0 0 0 0,0 0 1 0 0,0 0-1 0 0,-1 0 0 0 0,0 0 0 0 0,-1 0 0 0 0,0 0 0 0 0,0 0 1 0 0,-1 0-1 0 0,0 0 0 0 0,0 0 0 0 0,-1 0 0 0 0,0 0 0 0 0,-2 6-73 0 0,-6-1 148 0 0,0 0-1 0 0,0-1 0 0 0,-1-1 0 0 0,0 0 0 0 0,-1 0 0 0 0,-1-1 1 0 0,1-1-1 0 0,-2 0 0 0 0,1-1 0 0 0,-1 0 0 0 0,0-1 0 0 0,-1-1 1 0 0,0 0-1 0 0,0-1 0 0 0,0 0 0 0 0,0-2 0 0 0,-1 0 0 0 0,0 0 1 0 0,-15 0-148 0 0,29-4-22 0 0,1 0 0 0 0,-1 1 1 0 0,1-1-1 0 0,-1 0 0 0 0,1 0 1 0 0,0 0-1 0 0,-1 0 1 0 0,1 0-1 0 0,0 0 0 0 0,0-1 1 0 0,0 1-1 0 0,0 0 0 0 0,0-1 1 0 0,0 1-1 0 0,0 0 0 0 0,0-1 1 0 0,0 1-1 0 0,1-1 1 0 0,-1 1-1 0 0,1-1 0 0 0,-1 0 1 0 0,1 1-1 0 0,0-1 0 0 0,-1 0 1 0 0,1 1-1 0 0,0-1 0 0 0,0 0 1 0 0,0 1-1 0 0,0-1 1 0 0,1 0-1 0 0,-1 1 0 0 0,0-1 1 0 0,1 1-1 0 0,-1-1 0 0 0,1 0 1 0 0,-1 1-1 0 0,1-1 0 0 0,0 1 1 0 0,0-1-1 0 0,-1 1 1 0 0,1 0-1 0 0,0-1 0 0 0,0 1 1 0 0,1 0-1 0 0,-1 0 0 0 0,0 0 1 0 0,0-1-1 0 0,1 1 0 0 0,-1 0 1 0 0,0 1-1 0 0,2-2 22 0 0,19-19-383 0 0,1 1 0 0 0,1 1 1 0 0,0 2-1 0 0,2 0 0 0 0,0 1 0 0 0,0 2 0 0 0,2 0 0 0 0,-1 2 1 0 0,2 1-1 0 0,0 2 0 0 0,6-1 383 0 0,47-20-727 0 0,-50 17 459 0 0</inkml:trace>
  <inkml:trace contextRef="#ctx0" brushRef="#br0" timeOffset="26926.694">25354 149 3880 0 0,'0'-1'47'0'0,"0"1"0"0"0,0-1 1 0 0,0 0-1 0 0,0 0 0 0 0,0 1 0 0 0,-1-1 0 0 0,1 0 0 0 0,0 0 0 0 0,0 1 0 0 0,0-1 0 0 0,-1 0 0 0 0,1 0 0 0 0,0 1 0 0 0,-1-1 0 0 0,1 0 0 0 0,-1 1 1 0 0,1-1-1 0 0,-1 0 0 0 0,1 1 0 0 0,-1-1 0 0 0,1 1 0 0 0,-1-1 0 0 0,0 1 0 0 0,1-1 0 0 0,-1 1 0 0 0,0-1 0 0 0,1 1 0 0 0,-1 0 0 0 0,0-1 0 0 0,1 1 1 0 0,-1 0-1 0 0,0 0 0 0 0,0 0 0 0 0,1-1 0 0 0,-1 1 0 0 0,0 0 0 0 0,0 0 0 0 0,0 0 0 0 0,1 0 0 0 0,-1 0 0 0 0,0 0 0 0 0,0 1 0 0 0,1-1 0 0 0,-1 0 1 0 0,0 0-1 0 0,0 0 0 0 0,1 1 0 0 0,-1-1 0 0 0,0 0 0 0 0,0 1 0 0 0,1-1 0 0 0,-1 1 0 0 0,1-1 0 0 0,-1 1 0 0 0,0-1 0 0 0,1 1 0 0 0,-1-1 0 0 0,0 1-46 0 0,-54 20 811 0 0,39-13-588 0 0,0 1 0 0 0,0 0 0 0 0,1 1 0 0 0,0 1-1 0 0,1 0 1 0 0,0 1 0 0 0,0 0 0 0 0,2 1 0 0 0,-5 6-224 0 0,14-15 40 0 0,-1 1 0 0 0,1-1 0 0 0,1 1 0 0 0,-1-1 0 0 0,0 1 0 0 0,1 0 0 0 0,0 0 0 0 0,1 0 0 0 0,-1 0 0 0 0,1 0 0 0 0,-1 0 0 0 0,2 0 0 0 0,-1 0 0 0 0,1 1 0 0 0,-1-1 0 0 0,1 0 0 0 0,1 1 0 0 0,-1-1 0 0 0,1 0 1 0 0,0 0-1 0 0,0 1 0 0 0,0-1 0 0 0,1 0 0 0 0,0 0 0 0 0,0 0 0 0 0,0-1 0 0 0,1 1 0 0 0,-1 0 0 0 0,1-1 0 0 0,0 0 0 0 0,1 1 0 0 0,-1-1 0 0 0,4 3-40 0 0,0 0-30 0 0,0 0 1 0 0,1-1-1 0 0,0 1 0 0 0,0-1 1 0 0,0-1-1 0 0,1 0 1 0 0,0 0-1 0 0,0-1 0 0 0,0 0 1 0 0,0 0-1 0 0,1-1 0 0 0,-1 0 1 0 0,2-1 29 0 0,83 9-4505 0 0,-53-25 1876 0 0,-29 4 1389 0 0</inkml:trace>
  <inkml:trace contextRef="#ctx0" brushRef="#br0" timeOffset="27301.68">25483 416 1360 0 0,'36'102'5606'0'0,"-37"-99"-5520"0"0,-1 0 0 0 0,0 0 0 0 0,1-1 0 0 0,-1 1 0 0 0,0-1 0 0 0,0 1 0 0 0,-1-1 0 0 0,1 0 0 0 0,0 0 0 0 0,-1 0 0 0 0,1 0 0 0 0,-1 0 0 0 0,0 0 0 0 0,1-1 0 0 0,-1 1 0 0 0,0-1 1 0 0,0 0-1 0 0,0 0 0 0 0,0 0 0 0 0,0 0 0 0 0,0-1 0 0 0,-1 1 0 0 0,1-1 0 0 0,0 0 0 0 0,0 1 0 0 0,0-2 0 0 0,-2 1-86 0 0,2-4 0 0 0,1-1 1 0 0,0 0-1 0 0,0 0 0 0 0,0 0 1 0 0,0 0-1 0 0,1 0 0 0 0,-1 0 1 0 0,1 0-1 0 0,1 0 1 0 0,-1 0-1 0 0,1-1 0 0 0,0 1 1 0 0,0 0-1 0 0,0-1 0 0 0,1 1 1 0 0,0 0-1 0 0,0 0 1 0 0,0 0-1 0 0,0 0 0 0 0,1 0 1 0 0,0 0-1 0 0,0 0 0 0 0,1 0 1 0 0,-1 1-1 0 0,1-1 1 0 0,0 1-1 0 0,0-1 0 0 0,0 1 1 0 0,1 0-1 0 0,0 1 0 0 0,-1-1 1 0 0,3 0-1 0 0,4-8-29 0 0,1 1 1 0 0,0 1-1 0 0,1 0 1 0 0,0 0-1 0 0,1 1 1 0 0,0 1-1 0 0,0 0 1 0 0,1 1-1 0 0,0 0 1 0 0,0 1-1 0 0,0 1 1 0 0,1 0-1 0 0,0 1 1 0 0,0 0-1 0 0,0 2 1 0 0,1 0-1 0 0,-1 0 1 0 0,0 1-1 0 0,5 1 29 0 0,-15 1-7 0 0,0 0-1 0 0,0 0 0 0 0,0 0 1 0 0,-1 0-1 0 0,1 1 0 0 0,0 0 0 0 0,-1 0 1 0 0,1 0-1 0 0,-1 1 0 0 0,0-1 0 0 0,1 1 1 0 0,-1 0-1 0 0,0 0 0 0 0,-1 0 1 0 0,1 1-1 0 0,-1 0 0 0 0,1-1 0 0 0,-1 1 1 0 0,0 0-1 0 0,-1 1 0 0 0,1-1 0 0 0,-1 0 1 0 0,1 1-1 0 0,-2-1 0 0 0,1 1 1 0 0,0 0-1 0 0,-1 0 0 0 0,0 0 8 0 0,24 141 22 0 0,-47-62-3375 0 0,14-80 603 0 0,4-5 1344 0 0</inkml:trace>
  <inkml:trace contextRef="#ctx0" brushRef="#br0" timeOffset="25646.928">23471 333 1880 0 0,'0'0'1040'0'0,"9"0"3650"0"0,19-1-4021 0 0,199-50-5288 0 0,-193 43 3259 0 0</inkml:trace>
  <inkml:trace contextRef="#ctx0" brushRef="#br0" timeOffset="25853.138">23924 273 1504 0 0,'0'3'1076'0'0,"-2"-3"-192"0"0,4 3-136 0 0,-2-3-116 0 0,2 4 17 0 0,0-4-129 0 0,-1 0-136 0 0,3 0-92 0 0,1-2-152 0 0,2 0-184 0 0,-1 1 0 0 0,15-6-596 0 0,0-3-625 0 0,3 2 69 0 0,-1-4 48 0 0,2 0 12 0 0</inkml:trace>
  <inkml:trace contextRef="#ctx0" brushRef="#br0" timeOffset="26021.172">24269 231 908 0 0,'2'2'-48'0'0</inkml:trace>
  <inkml:trace contextRef="#ctx0" brushRef="#br0" timeOffset="26301.025">24562 276 1196 0 0,'-5'27'920'0'0,"-2"-1"-160"0"0,-2 1-60 0 0,-2 0-148 0 0,3-1-64 0 0,0-1-8 0 0,-4 0-55 0 0,3 0-33 0 0,-3-1 16 0 0,-1-3-112 0 0,-1 1-144 0 0,-2 0-128 0 0,4-2-4 0 0,-3-4-444 0 0,-8-2-525 0 0,4-3 73 0 0,4-7-520 0 0,-2-3 20 0 0</inkml:trace>
  <inkml:trace contextRef="#ctx0" brushRef="#br0" timeOffset="24528.801">21824 258 1880 0 0,'7'0'120'0'0,"0"2"0"0"0,0-1 0 0 0,0 1 0 0 0,0 0-1 0 0,0 0 1 0 0,-1 1 0 0 0,1 0 0 0 0,-1 0 0 0 0,0 1 0 0 0,0-1-1 0 0,0 1 1 0 0,0 1 0 0 0,-1-1 0 0 0,1 1 0 0 0,-1 0 0 0 0,-1 0-1 0 0,1 1 1 0 0,-1-1 0 0 0,1 1 0 0 0,-2 0 0 0 0,1 0 0 0 0,-1 0-1 0 0,0 1 1 0 0,0-1 0 0 0,0 1 0 0 0,-1 0 0 0 0,0-1 0 0 0,-1 1-1 0 0,1 0 1 0 0,-1 0 0 0 0,-1 0 0 0 0,1 0 0 0 0,-1 1 0 0 0,-1 2-120 0 0,-3-1 151 0 0,-2 0 1 0 0,1 1 0 0 0,-1-2-1 0 0,0 1 1 0 0,-1-1 0 0 0,0 0-1 0 0,0 0 1 0 0,-1-1 0 0 0,0 0-1 0 0,0 0 1 0 0,-1 0 0 0 0,1-2-1 0 0,-1 1 1 0 0,-1-1-1 0 0,1 0 1 0 0,-1-1 0 0 0,0 0-1 0 0,0 0 1 0 0,-6 0-152 0 0,-50 19 1000 0 0,64-23-935 0 0,3-16-192 0 0,6 6 29 0 0,0 1 0 0 0,0 0 0 0 0,1 0 0 0 0,1 1 1 0 0,-1 0-1 0 0,1 0 0 0 0,1 1 0 0 0,-1 1 0 0 0,1-1 0 0 0,0 1 0 0 0,10-3 98 0 0,-7 1-132 0 0,321-158-4007 0 0,-303 151 3901 0 0</inkml:trace>
  <inkml:trace contextRef="#ctx0" brushRef="#br0" timeOffset="24698.454">22292 251 4120 0 0,'0'0'15'0'0,"-1"0"-1"0"0,1 1 0 0 0,-1-1 1 0 0,1 0-1 0 0,0 0 1 0 0,-1 0-1 0 0,1 1 0 0 0,-1-1 1 0 0,1 0-1 0 0,-1 0 0 0 0,1 0 1 0 0,0 0-1 0 0,-1 0 1 0 0,1 0-1 0 0,-1 0 0 0 0,1 0 1 0 0,-1 0-1 0 0,1 0 0 0 0,-1 0 1 0 0,1 0-1 0 0,0 0 1 0 0,-1-1-1 0 0,1 1 0 0 0,-1 0 1 0 0,1 0-1 0 0,-1 0 0 0 0,1-1 1 0 0,0 1-1 0 0,-1 0 1 0 0,1 0-1 0 0,0-1 0 0 0,-1 1 1 0 0,1 0-1 0 0,0-1 0 0 0,-1 1 1 0 0,1 0-1 0 0,0-1 1 0 0,0 1-1 0 0,-1-1 0 0 0,1 1 1 0 0,0 0-1 0 0,0-1 0 0 0,0 1 1 0 0,0-1-1 0 0,0 1 0 0 0,-1-1 1 0 0,1 1-1 0 0,0-1 1 0 0,0 1-1 0 0,0 0 0 0 0,0-1 1 0 0,0 1-1 0 0,0-1 0 0 0,0 1 1 0 0,1-1-1 0 0,-1 1 1 0 0,0-1-1 0 0,0 1 0 0 0,0 0 1 0 0,0-1-1 0 0,1 1 0 0 0,-1-1-14 0 0,-41 7 1042 0 0,35-6-982 0 0,1 1 0 0 0,-1 0 0 0 0,0-1 1 0 0,0 2-1 0 0,1-1 0 0 0,-1 1 1 0 0,1 0-1 0 0,-1 0 0 0 0,1 0 1 0 0,0 1-1 0 0,0 0 0 0 0,0 0 1 0 0,0 0-1 0 0,0 1 0 0 0,1 0 0 0 0,-1-1 1 0 0,1 2-1 0 0,0-1 0 0 0,0 0 1 0 0,1 1-1 0 0,-1 0 0 0 0,1 0 1 0 0,0 0-1 0 0,0 0 0 0 0,1 0 1 0 0,-1 0-1 0 0,1 1 0 0 0,1-1 1 0 0,-1 1-1 0 0,1 0 0 0 0,0 0 0 0 0,0-1 1 0 0,0 1-1 0 0,1 0 0 0 0,0 0 1 0 0,0 0-1 0 0,1-1 0 0 0,-1 1 1 0 0,1 0-1 0 0,0 0 0 0 0,1-1 1 0 0,0 1-1 0 0,0 0 0 0 0,0 0-60 0 0,4 1 25 0 0,1 0 0 0 0,0 0 0 0 0,0-1 0 0 0,0 1 0 0 0,1-2 0 0 0,0 1 0 0 0,0-1 0 0 0,0 0 0 0 0,1-1 0 0 0,0 0 0 0 0,0-1 0 0 0,0 1 0 0 0,0-2 0 0 0,0 1 0 0 0,0-1 0 0 0,1-1 0 0 0,7 1-25 0 0,101 5-3517 0 0,-52-22 579 0 0,-42 5 1518 0 0</inkml:trace>
  <inkml:trace contextRef="#ctx0" brushRef="#br0" timeOffset="25150.972">22548 294 1820 0 0,'10'3'4391'0'0,"14"2"-3327"0"0,-20-4-1010 0 0,0 0 0 0 0,0 0-1 0 0,0 0 1 0 0,0 0-1 0 0,-1 1 1 0 0,1 0-1 0 0,0 0 1 0 0,-1 0 0 0 0,1 0-1 0 0,-1 0 1 0 0,0 1-1 0 0,0-1 1 0 0,0 1 0 0 0,0 0-1 0 0,0 0 1 0 0,0 0-1 0 0,-1 1 1 0 0,0-1 0 0 0,1 0-1 0 0,-1 1 1 0 0,0 0-1 0 0,-1-1 1 0 0,1 1-1 0 0,-1 0 1 0 0,0 0 0 0 0,1 0-1 0 0,-2 0 1 0 0,1 0-1 0 0,0 0 1 0 0,-1 0 0 0 0,0 0-1 0 0,0 0 1 0 0,0 0-1 0 0,0 0 1 0 0,-2 3-54 0 0,-46 140 1203 0 0,3-79-342 0 0,82-70-1493 0 0,144-96-7489 0 0,-154 79 6735 0 0</inkml:trace>
  <inkml:trace contextRef="#ctx0" brushRef="#br0" timeOffset="25398.523">23003 441 888 0 0,'14'32'4219'0'0,"-11"31"-2807"0"0,-4-45-768 0 0,1-10-606 0 0,-1 1 1 0 0,-1-1 0 0 0,1 1 0 0 0,-1-1-1 0 0,-1 0 1 0 0,1 0 0 0 0,-1 0 0 0 0,-1 0-1 0 0,0 0 1 0 0,0 0 0 0 0,0-1 0 0 0,-1 0-1 0 0,0 0 1 0 0,0 0 0 0 0,-1-1 0 0 0,0 0-1 0 0,0 0 1 0 0,-3 2-39 0 0,1-1-334 0 0,0-1 0 0 0,0 0 1 0 0,-1 0-1 0 0,0-1 0 0 0,0 0 0 0 0,0 0 0 0 0,-1-1 0 0 0,0 0 0 0 0,0-1 1 0 0,0 0-1 0 0,0-1 0 0 0,0 0 0 0 0,0 0 0 0 0,-1-1 0 0 0,0-1 334 0 0,-3 0-1460 0 0</inkml:trace>
  <inkml:trace contextRef="#ctx0" brushRef="#br0" timeOffset="22864.429">20219 156 1480 0 0,'-20'-13'3376'0'0,"-36"27"-2797"0"0,48-11-261 0 0,-11 3-102 0 0,0 2 0 0 0,0 0 0 0 0,1 1 0 0 0,0 1 0 0 0,0 0 0 0 0,1 2 1 0 0,1 0-1 0 0,0 0 0 0 0,1 2 0 0 0,0 0 0 0 0,1 1 0 0 0,0 0 1 0 0,1 1-1 0 0,-10 17-216 0 0,17-24 57 0 0,1 0 0 0 0,-1 1 0 0 0,2-1 0 0 0,-1 1 0 0 0,1 0 0 0 0,1 0 0 0 0,0 1 0 0 0,0-1 0 0 0,1 1 0 0 0,1-1 0 0 0,0 1 0 0 0,0 0 0 0 0,1-1 0 0 0,0 1 0 0 0,0 0 0 0 0,2-1 0 0 0,-1 1 0 0 0,1 0 0 0 0,1-1 0 0 0,0 0 0 0 0,0 0 0 0 0,1 0 0 0 0,1 0 0 0 0,-1 0 0 0 0,1-1 0 0 0,1 0 0 0 0,0 0 0 0 0,0 0 0 0 0,3 2-57 0 0,5 3-73 0 0,0 0 0 0 0,1-1 0 0 0,0 0 1 0 0,1-1-1 0 0,1-1 0 0 0,-1-1 0 0 0,2 0 1 0 0,-1-1-1 0 0,2-1 0 0 0,-1-1 0 0 0,1 0 1 0 0,7 1 72 0 0,-11-4-463 0 0,0 0 0 0 0,0-1 0 0 0,1 0 1 0 0,-1-1-1 0 0,1-1 0 0 0,-1-1 0 0 0,1 0 0 0 0,0-1 1 0 0,-1 0-1 0 0,1-2 0 0 0,-1 1 0 0 0,0-2 0 0 0,1 0 1 0 0,-2-1-1 0 0,14-6 463 0 0,0-8-1325 0 0</inkml:trace>
  <inkml:trace contextRef="#ctx0" brushRef="#br0" timeOffset="23299.341">20383 193 1196 0 0,'10'-6'3158'0'0,"42"14"-2333"0"0,-36-4-727 0 0,-1 1 0 0 0,0 0 0 0 0,-1 2 0 0 0,1 0 0 0 0,-1 0 0 0 0,0 1 0 0 0,-1 1 0 0 0,0 0 0 0 0,0 1 0 0 0,-1 0 0 0 0,-1 1 0 0 0,0 1 0 0 0,0 0 0 0 0,-1 0 0 0 0,0 1 0 0 0,4 8-98 0 0,-12-17 74 0 0,0 0 1 0 0,-1 0 0 0 0,1 0-1 0 0,-1 0 1 0 0,0 1 0 0 0,0-1 0 0 0,-1 0-1 0 0,1 1 1 0 0,-1-1 0 0 0,0 0-1 0 0,0 1 1 0 0,0-1 0 0 0,-1 1 0 0 0,1-1-1 0 0,-1 0 1 0 0,0 0 0 0 0,0 1-1 0 0,-1-1 1 0 0,1 0 0 0 0,-1 0 0 0 0,0 0-1 0 0,0 0 1 0 0,-1-1 0 0 0,1 1-1 0 0,-1 0 1 0 0,1-1 0 0 0,-1 0-1 0 0,0 0 1 0 0,-1 0 0 0 0,1 0 0 0 0,0 0-1 0 0,-1 0 1 0 0,-2 0-75 0 0,-130 58 1474 0 0,134-60-1516 0 0,1-1 1 0 0,-1 0-1 0 0,1 0 0 0 0,-1 0 1 0 0,1 0-1 0 0,-1-1 1 0 0,1 1-1 0 0,0 0 1 0 0,-1-1-1 0 0,1 1 0 0 0,-1-1 1 0 0,1 1-1 0 0,0-1 1 0 0,-1 1-1 0 0,1-1 1 0 0,0 0-1 0 0,0 0 1 0 0,-1 0-1 0 0,1 0 0 0 0,0 0 1 0 0,0 0-1 0 0,0 0 1 0 0,0 0-1 0 0,0 0 1 0 0,1 0-1 0 0,-1 0 0 0 0,0-1 1 0 0,0 1-1 0 0,1 0 1 0 0,-1-1-1 0 0,1 1 1 0 0,-1-1-1 0 0,1 1 1 0 0,0 0-1 0 0,-1-1 0 0 0,1 1 1 0 0,0-1-1 0 0,0 1 1 0 0,0-1-1 0 0,0 1 1 0 0,0-1-1 0 0,0 1 0 0 0,1 0 1 0 0,-1-1-1 0 0,0 1 1 0 0,1-1-1 0 0,-1 1 1 0 0,1 0-1 0 0,0-1 1 0 0,-1 1-1 0 0,1 0 0 0 0,0-1 1 0 0,0 1-1 0 0,0 0 1 0 0,0 0-1 0 0,0 0 1 0 0,0 0-1 0 0,0 0 0 0 0,0 0 1 0 0,0 0-1 0 0,0 0 1 0 0,0 0-1 0 0,1 1 1 0 0,-1-1-1 0 0,0 0 1 0 0,1 1-1 0 0,-1-1 0 0 0,1 1 42 0 0,89-79-4233 0 0,-62 64 3063 0 0</inkml:trace>
  <inkml:trace contextRef="#ctx0" brushRef="#br0" timeOffset="23550.474">20866 248 1580 0 0,'-7'0'211'0'0,"-1"0"1"0"0,1 0-1 0 0,0 1 0 0 0,0 0 1 0 0,0 1-1 0 0,-1-1 0 0 0,1 2 1 0 0,0-1-1 0 0,1 1 0 0 0,-1 0 1 0 0,0 0-1 0 0,1 1 0 0 0,0-1 0 0 0,0 1 1 0 0,0 1-1 0 0,0-1 0 0 0,1 1 1 0 0,-1 0-1 0 0,1 1 0 0 0,1-1 1 0 0,-1 1-1 0 0,1 0 0 0 0,0 0 1 0 0,0 0-1 0 0,0 1 0 0 0,1-1 0 0 0,0 1 1 0 0,1 0-1 0 0,-1 0 0 0 0,1 1-211 0 0,5-1 49 0 0,1 1 0 0 0,0-1 0 0 0,0 1 0 0 0,1-1 0 0 0,-1-1 0 0 0,1 1 0 0 0,1-1 0 0 0,-1 0 0 0 0,1 0 0 0 0,1 0 0 0 0,-1-1-1 0 0,1 0 1 0 0,-1 0 0 0 0,1-1 0 0 0,1 1 0 0 0,-1-2 0 0 0,1 1 0 0 0,-1-1 0 0 0,1 0 0 0 0,0-1 0 0 0,0 1 0 0 0,0-2 0 0 0,1 1 0 0 0,2-1-50 0 0,166 4-1549 0 0,-67-52-2757 0 0,-92 33 3003 0 0</inkml:trace>
  <inkml:trace contextRef="#ctx0" brushRef="#br0" timeOffset="23798.297">21223 366 948 0 0,'6'-21'4505'0'0,"-2"14"280"0"0,-3 29-4707 0 0,16 96 666 0 0,-8-91-772 0 0,29 101 277 0 0,-24-44-3782 0 0,-14-64-776 0 0,0-18 2802 0 0</inkml:trace>
  <inkml:trace contextRef="#ctx0" brushRef="#br0" timeOffset="24045.419">21501 584 1392 0 0,'12'123'5487'0'0,"-13"-86"-4841"0"0,-1-21-569 0 0,0 0 0 0 0,0 0-1 0 0,-1 0 1 0 0,-1 0 0 0 0,-1-1-1 0 0,0 0 1 0 0,-1 0 0 0 0,-1 0-1 0 0,0-1 1 0 0,-7 11-77 0 0,-71 62-3584 0 0,66-80 2323 0 0,4-5 54 0 0</inkml:trace>
  <inkml:trace contextRef="#ctx0" brushRef="#br0" timeOffset="21149.095">18073 321 1224 0 0,'-23'-57'3041'0'0,"55"26"-1697"0"0,-24 29-1289 0 0,1 0-1 0 0,-1 1 0 0 0,1 0 1 0 0,0 1-1 0 0,-1 0 0 0 0,1 0 1 0 0,-1 1-1 0 0,1 0 1 0 0,-1 1-1 0 0,1-1 0 0 0,-1 2 1 0 0,0-1-1 0 0,0 1 1 0 0,0 0-1 0 0,0 1 0 0 0,0 0 1 0 0,-1 0-1 0 0,1 1 0 0 0,-1 0 1 0 0,0 0-1 0 0,-1 0 1 0 0,1 1-1 0 0,-1 0 0 0 0,0 1 1 0 0,-1-1-1 0 0,0 1 0 0 0,0 0 1 0 0,0 0-1 0 0,-1 1 1 0 0,0-1-1 0 0,0 1 0 0 0,2 6-54 0 0,-5-4 62 0 0,0 0-1 0 0,0-1 0 0 0,-1 1 0 0 0,-1 0 1 0 0,1 0-1 0 0,-2 0 0 0 0,1 0 0 0 0,-1-1 1 0 0,-1 1-1 0 0,0-1 0 0 0,0 1 0 0 0,-1-1 1 0 0,0 0-1 0 0,0-1 0 0 0,-1 1 0 0 0,0-1 1 0 0,-1 1-1 0 0,0-2 0 0 0,0 1 0 0 0,-1-1 1 0 0,0 1-1 0 0,0-2 0 0 0,0 1 0 0 0,-1-1 1 0 0,0-1-1 0 0,0 1 0 0 0,-1-1 1 0 0,0 0-1 0 0,0-1 0 0 0,0 0 0 0 0,0-1 1 0 0,-3 1-62 0 0,19-34-4202 0 0,32-10 1944 0 0,-14 19 1188 0 0</inkml:trace>
  <inkml:trace contextRef="#ctx0" brushRef="#br0" timeOffset="21447.466">18738 181 1128 0 0,'-15'0'305'0'0,"0"1"-1"0"0,0 1 1 0 0,0 0-1 0 0,1 1 1 0 0,-1 1-1 0 0,1 0 1 0 0,-1 1 0 0 0,1 1-1 0 0,1 0 1 0 0,-1 1-1 0 0,1 0 1 0 0,0 1-1 0 0,1 0 1 0 0,0 1-1 0 0,0 0 1 0 0,1 1 0 0 0,0 1-1 0 0,1 0 1 0 0,-7 9-305 0 0,13-17 64 0 0,-1 0 1 0 0,1 1-1 0 0,0-1 1 0 0,0 1-1 0 0,1 0 1 0 0,-1 1-1 0 0,1-1 1 0 0,0 0-1 0 0,0 1 1 0 0,1 0-1 0 0,-1 0 1 0 0,1 0-1 0 0,0 0 1 0 0,0 0-1 0 0,0 0 1 0 0,1 0-1 0 0,0 0 1 0 0,0 1-1 0 0,0-1 1 0 0,1 1-1 0 0,0-1 1 0 0,0 0-1 0 0,0 1 1 0 0,1-1-1 0 0,0 1 1 0 0,0-1-1 0 0,0 0 1 0 0,0 0-1 0 0,1 1 1 0 0,0-1-1 0 0,0 0 1 0 0,0 0-1 0 0,1-1 1 0 0,0 1-1 0 0,0 0 1 0 0,0-1-1 0 0,0 0 1 0 0,1 0 0 0 0,-1 0-1 0 0,1 0 1 0 0,0 0-1 0 0,0-1 1 0 0,1 0-1 0 0,-1 0 1 0 0,4 2-65 0 0,14 4-300 0 0,1-1 0 0 0,1-1 1 0 0,-1-1-1 0 0,1-1 0 0 0,0-1 1 0 0,1-1-1 0 0,-1-1 1 0 0,0-1-1 0 0,1-1 0 0 0,6-2 300 0 0,-8 2-1167 0 0,61-16-1971 0 0,-60 7 1550 0 0</inkml:trace>
  <inkml:trace contextRef="#ctx0" brushRef="#br0" timeOffset="18646.549">14960 521 1016 0 0,'3'-15'908'0'0,"37"-11"255"0"0,-1-24 1132 0 0,-39 49-2154 0 0,-4-3-31 0 0,-4-3-103 0 0,0 0 1 0 0,-1 1 0 0 0,0 0-1 0 0,0 1 1 0 0,0 0 0 0 0,-1 0-1 0 0,1 1 1 0 0,-1 0 0 0 0,0 1-1 0 0,0 0 1 0 0,-1 1 0 0 0,1 0-1 0 0,-1 0 1 0 0,1 1 0 0 0,-1 0-1 0 0,1 1 1 0 0,-1 1 0 0 0,-8 0-8 0 0,5 3 19 0 0,0 0 1 0 0,0 0-1 0 0,1 2 1 0 0,-1 0-1 0 0,1 0 1 0 0,1 1-1 0 0,-1 0 1 0 0,1 1-1 0 0,1 1 1 0 0,-1 0-1 0 0,1 1 1 0 0,1 0-1 0 0,0 0 1 0 0,0 1-1 0 0,1 0 1 0 0,1 1-1 0 0,0 0 1 0 0,0 0 0 0 0,1 1-1 0 0,1 0 1 0 0,0 1-20 0 0,-15 101 780 0 0,24-107-736 0 0,0-1 0 0 0,1 1 1 0 0,-1-1-1 0 0,1 0 0 0 0,1 0 1 0 0,0 0-1 0 0,0-1 0 0 0,0 0 0 0 0,0 1 1 0 0,1-2-1 0 0,0 1 0 0 0,0-1 1 0 0,1 0-1 0 0,0 0 0 0 0,-1-1 1 0 0,2 0-1 0 0,-1 0 0 0 0,0 0 1 0 0,1-1-1 0 0,0 0 0 0 0,-1-1 1 0 0,1 0-1 0 0,0 0 0 0 0,0 0 1 0 0,0-1-1 0 0,1-1 0 0 0,-1 1 1 0 0,0-1-1 0 0,0 0 0 0 0,0-1 0 0 0,0 0 1 0 0,3-1-45 0 0,-1 2-6 0 0,0 0 0 0 0,1 0 0 0 0,-1-1 0 0 0,1 0 0 0 0,-1-1 0 0 0,0-1 0 0 0,0 1 0 0 0,0-2 0 0 0,0 1 0 0 0,-1-1 0 0 0,1-1-1 0 0,-1 0 1 0 0,0 0 0 0 0,0 0 0 0 0,-1-1 0 0 0,0-1 0 0 0,0 0 0 0 0,0 0 0 0 0,-1 0 0 0 0,0-1 0 0 0,0 0 0 0 0,-1 0 0 0 0,0-1 0 0 0,0 1 0 0 0,-1-1 0 0 0,0-1 0 0 0,-1 1 0 0 0,0-1 0 0 0,-1 0 0 0 0,3-7 6 0 0,1-96 542 0 0,-7 111-461 0 0,-7-30 8 0 0,69 128-87 0 0,-44-60 133 0 0,-1 1-1 0 0,-2 1 1 0 0,-2 0-1 0 0,-1 1 1 0 0,-2 0-1 0 0,-2 1 1 0 0,-2 0 0 0 0,-1 0-1 0 0,-2 0 1 0 0,-2 6-135 0 0,-2-27 103 0 0,-1 0 0 0 0,0 0 0 0 0,-2 0 0 0 0,0-1 1 0 0,-1 1-1 0 0,-1-1 0 0 0,-1 0 0 0 0,0-1 0 0 0,-1 0 1 0 0,-1 0-1 0 0,-1 0 0 0 0,0-1 0 0 0,-1-1 0 0 0,-1 0 1 0 0,0 0-1 0 0,-1-1 0 0 0,-1-1 0 0 0,-8 7-103 0 0,20-18-62 0 0,0 0-1 0 0,1 0 1 0 0,-1-1 0 0 0,0 1-1 0 0,0 0 1 0 0,0-1-1 0 0,0 1 1 0 0,0-1 0 0 0,0 0-1 0 0,0 0 1 0 0,0 0-1 0 0,-1 0 1 0 0,1 0 0 0 0,0 0-1 0 0,-1-1 1 0 0,1 1-1 0 0,-1-1 1 0 0,1 1 0 0 0,-1-1-1 0 0,1 0 1 0 0,-1 0-1 0 0,1 0 1 0 0,0 0 0 0 0,-1-1-1 0 0,1 1 1 0 0,-1-1 0 0 0,1 1-1 0 0,-1-1 1 0 0,1 0-1 0 0,0 0 1 0 0,0 0 0 0 0,-1 0-1 0 0,1 0 1 0 0,0-1-1 0 0,0 1 1 0 0,0-1 0 0 0,0 1-1 0 0,1-1 1 0 0,-1 0-1 0 0,0 0 1 0 0,1 1 0 0 0,-1-1-1 0 0,1 0 1 0 0,-1-1-1 0 0,1 1 1 0 0,0 0 0 0 0,0 0-1 0 0,0 0 1 0 0,0-1 0 0 0,0 1-1 0 0,1-1 1 0 0,-1 1-1 0 0,1 0 1 0 0,0-1 0 0 0,-1 1-1 0 0,1-1 1 0 0,0 0 62 0 0,-1-15-669 0 0,1 0 1 0 0,0 0-1 0 0,1 0 0 0 0,1 0 1 0 0,1 0-1 0 0,0 0 1 0 0,1 1-1 0 0,1-1 1 0 0,2-2 668 0 0,14-42-1330 0 0</inkml:trace>
  <inkml:trace contextRef="#ctx0" brushRef="#br0" timeOffset="18895.629">15541 428 836 0 0,'-8'0'217'0'0,"-1"1"1"0"0,1 1-1 0 0,0-1 0 0 0,-1 1 0 0 0,1 1 0 0 0,0 0 1 0 0,0 0-1 0 0,0 0 0 0 0,1 1 0 0 0,-1 0 0 0 0,1 1 1 0 0,0 0-1 0 0,0 0 0 0 0,0 0 0 0 0,1 1 1 0 0,0 0-1 0 0,0 0 0 0 0,0 0 0 0 0,1 1 0 0 0,0 0 1 0 0,0 0-1 0 0,1 0 0 0 0,0 1 0 0 0,0 0 0 0 0,1-1 1 0 0,0 1-1 0 0,0 0 0 0 0,1 1 0 0 0,0-1-217 0 0,5 2 19 0 0,1 0 0 0 0,0 0 0 0 0,1-1 0 0 0,0 1 0 0 0,0-1 0 0 0,1 0 0 0 0,0 0 0 0 0,0-1 0 0 0,1 0 0 0 0,0 0 0 0 0,1-1 0 0 0,0 0 0 0 0,0 0 0 0 0,0-1 0 0 0,1 0-1 0 0,0 0 1 0 0,0-1 0 0 0,1 0 0 0 0,0 0 0 0 0,-1-1 0 0 0,1-1 0 0 0,0 0 0 0 0,1 0 0 0 0,5 0-19 0 0,67-3-5048 0 0,-51-23 3822 0 0</inkml:trace>
  <inkml:trace contextRef="#ctx0" brushRef="#br0" timeOffset="19130.109">15523 279 1088 0 0,'-3'-6'1380'0'0,"-2"2"-240"0"0,5-2-188 0 0,-4 2-148 0 0,0 1-107 0 0,3 0-125 0 0,-3-1-204 0 0,4 3-108 0 0,-3-4-168 0 0,1 3-108 0 0,4 0 8 0 0,-2 2-320 0 0,0 2-72 0 0,0 0-276 0 0,1-2-485 0 0,1 5 57 0 0,3-4-332 0 0</inkml:trace>
  <inkml:trace contextRef="#ctx0" brushRef="#br0" timeOffset="19766.391">15659 386 1964 0 0,'90'271'4099'0'0,"40"6"-848"0"0,-121-270-1723 0 0,142-301-182 0 0,-70 117-941 0 0,-46 73-360 0 0,-33 114-87 0 0,0 0 0 0 0,0 0 0 0 0,1 0 0 0 0,0 0 0 0 0,1 0 0 0 0,0-1 1 0 0,1 1-1 0 0,0-1 0 0 0,0-1 0 0 0,1 1 0 0 0,0-1 0 0 0,0 0 0 0 0,1 0 0 0 0,0 0 0 0 0,1-1 1 0 0,0 0-1 0 0,0-1 0 0 0,0 0 0 0 0,1 0 0 0 0,0-1 0 0 0,0 0 0 0 0,0 0 0 0 0,0-1 0 0 0,1 0 1 0 0,0-1-1 0 0,0 0 0 0 0,0-1 0 0 0,0 0 0 0 0,9 1 42 0 0,-9-1-52 0 0,0 0 0 0 0,1-1 0 0 0,0 0-1 0 0,-1-1 1 0 0,1 0 0 0 0,-1-1 0 0 0,1 0 0 0 0,-1-1 0 0 0,0 0 0 0 0,1 0-1 0 0,-1-1 1 0 0,0 0 0 0 0,0-1 0 0 0,-1 0 0 0 0,1-1 0 0 0,-1 0 0 0 0,0 0-1 0 0,0-1 1 0 0,0 0 0 0 0,-1-1 0 0 0,0 0 0 0 0,-1 0 0 0 0,1-1 0 0 0,-1 0-1 0 0,-1 0 1 0 0,1 0 0 0 0,-1-1 0 0 0,-1 0 0 0 0,0 0 0 0 0,0-1 0 0 0,-1 1-1 0 0,0-1 1 0 0,3-10 52 0 0,-7 16-8 0 0,0 1-1 0 0,-1-1 1 0 0,1 0-1 0 0,0 1 1 0 0,-1-1-1 0 0,0 1 0 0 0,0-1 1 0 0,0 1-1 0 0,0-1 1 0 0,-1 1-1 0 0,1 0 1 0 0,-1 0-1 0 0,0 0 1 0 0,0-1-1 0 0,0 2 1 0 0,0-1-1 0 0,-1 0 0 0 0,1 0 1 0 0,-1 1-1 0 0,1-1 1 0 0,-1 1-1 0 0,0 0 1 0 0,0 0-1 0 0,0 0 1 0 0,0 0-1 0 0,-1 1 1 0 0,1-1-1 0 0,0 1 1 0 0,-1 0-1 0 0,1 0 0 0 0,-1 0 1 0 0,1 0-1 0 0,-1 0 1 0 0,1 1-1 0 0,-2 0 9 0 0,-121 13 38 0 0,120-11-28 0 0,-1 1 0 0 0,1 0-1 0 0,-1 0 1 0 0,1 1 0 0 0,0 0 0 0 0,1 0 0 0 0,-1 0 0 0 0,1 1 0 0 0,-1 0-1 0 0,2 0 1 0 0,-1 0 0 0 0,0 0 0 0 0,1 1 0 0 0,0 0 0 0 0,0 0-1 0 0,1 0 1 0 0,-1 0 0 0 0,2 1 0 0 0,-1-1 0 0 0,0 1 0 0 0,1 0 0 0 0,1-1-1 0 0,-1 1 1 0 0,1 0 0 0 0,0 0 0 0 0,1 0 0 0 0,-1 0 0 0 0,1 0 0 0 0,1 1-1 0 0,-1-1 1 0 0,2 3-10 0 0,2 2 26 0 0,0 0-1 0 0,1 0 0 0 0,1-1 1 0 0,0 0-1 0 0,1 0 0 0 0,0 0 1 0 0,0-1-1 0 0,1 0 0 0 0,1 0 1 0 0,-1-1-1 0 0,2 0 0 0 0,-1 0 1 0 0,1-1-1 0 0,0-1 0 0 0,1 0 1 0 0,0 0-1 0 0,0-1 0 0 0,0 0 1 0 0,1-1-1 0 0,6 2-25 0 0,170 27-2601 0 0,-178-35 2159 0 0,1 0 1 0 0,0-1-1 0 0,-1 0 0 0 0,1-1 1 0 0,-1 0-1 0 0,0-1 0 0 0,1 0 0 0 0,-2 0 1 0 0,1-1-1 0 0,-1-1 0 0 0,1 1 1 0 0,3-5 441 0 0,5-8-1272 0 0</inkml:trace>
  <inkml:trace contextRef="#ctx0" brushRef="#br0" timeOffset="20185.964">16837 336 1088 0 0,'84'203'3164'0'0,"-57"-63"1101"0"0,-57-164-1634 0 0,27 12-2571 0 0,1 0 0 0 0,1 0 0 0 0,0-1 1 0 0,0 1-1 0 0,1-1 0 0 0,1 1 1 0 0,0 0-1 0 0,1 0 0 0 0,0-1 0 0 0,1 1 1 0 0,0 0-1 0 0,1 1 0 0 0,0-1 0 0 0,1 1 1 0 0,1-1-1 0 0,0 2 0 0 0,0-1 0 0 0,3-3-60 0 0,-6 6 3 0 0,0 1-1 0 0,1-1 1 0 0,-1 1-1 0 0,2 0 0 0 0,-1 0 1 0 0,1 0-1 0 0,0 1 1 0 0,0-1-1 0 0,1 1 0 0 0,0 1 1 0 0,0-1-1 0 0,0 1 1 0 0,1 0-1 0 0,-1 0 0 0 0,1 1 1 0 0,0 0-1 0 0,1 0 1 0 0,-1 1-1 0 0,1-1 0 0 0,-1 2 1 0 0,1-1-1 0 0,0 1 0 0 0,0 0 1 0 0,0 1-1 0 0,1 0 1 0 0,-1 0-1 0 0,0 1 0 0 0,0 0 1 0 0,0 1-1 0 0,0-1 1 0 0,1 1-1 0 0,-1 1 0 0 0,0 0 1 0 0,3 1-3 0 0,3 7-102 0 0,-2 0 1 0 0,1 1 0 0 0,-2 0-1 0 0,1 1 1 0 0,-2 0 0 0 0,0 1-1 0 0,0 0 1 0 0,-1 0 0 0 0,0 1-1 0 0,-2 1 1 0 0,1-1 0 0 0,-2 1-1 0 0,0 0 1 0 0,0 3 101 0 0,-4-11-400 0 0,1 0 0 0 0,-1 1 0 0 0,-1-1 0 0 0,0 1-1 0 0,0 0 1 0 0,0-1 0 0 0,-1 1 0 0 0,0 0 0 0 0,-1 0 0 0 0,1-1 0 0 0,-2 1 0 0 0,1-1 0 0 0,-1 1 0 0 0,0-1-1 0 0,0 1 1 0 0,-1-1 0 0 0,0 0 0 0 0,-1 0 0 0 0,1 0 0 0 0,-2 1 400 0 0,-2 3-1301 0 0</inkml:trace>
  <inkml:trace contextRef="#ctx0" brushRef="#br0" timeOffset="33978.817">6673 2875 1792 0 0,'21'-3'6675'0'0,"77"-14"-5730"0"0,109-20-262 0 0,-9 2-6141 0 0,-188 32 4263 0 0,-9 3 45 0 0</inkml:trace>
  <inkml:trace contextRef="#ctx0" brushRef="#br0" timeOffset="34226.848">6591 3178 2620 0 0,'6'7'265'0'0,"-1"-1"-1"0"0,1 0 1 0 0,1 0-1 0 0,-1-1 1 0 0,1 0-1 0 0,0 0 1 0 0,0 0-1 0 0,0-1 1 0 0,1 0-1 0 0,0-1 1 0 0,0 1-1 0 0,-1-1 1 0 0,2-1-1 0 0,-1 0 1 0 0,0 0-1 0 0,0 0 1 0 0,1-1 0 0 0,-1 0-1 0 0,8-1-264 0 0,33 4 122 0 0,0-2 1 0 0,-1-3-1 0 0,1-1 0 0 0,0-3 0 0 0,28-7-122 0 0,87-27-4639 0 0,-128 29 3405 0 0</inkml:trace>
  <inkml:trace contextRef="#ctx0" brushRef="#br0" timeOffset="37567.418">8358 1793 1696 0 0,'0'0'651'0'0,"3"-25"885"0"0,-2 22-1484 0 0,0-1 1 0 0,1 1-1 0 0,-1 0 0 0 0,1-1 0 0 0,0 1 1 0 0,0 0-1 0 0,0 0 0 0 0,0 0 0 0 0,1 1 1 0 0,-1-1-1 0 0,1 1 0 0 0,0-1 0 0 0,0 1 1 0 0,0 0-1 0 0,0 0 0 0 0,0 0 1 0 0,0 0-1 0 0,0 0 0 0 0,1 1 0 0 0,-1 0 1 0 0,1-1-1 0 0,-1 1 0 0 0,1 1 0 0 0,-1-1 1 0 0,1 0-1 0 0,-1 1 0 0 0,1 0 0 0 0,3 0-52 0 0,2 1 62 0 0,0 0 0 0 0,0 0-1 0 0,0 2 1 0 0,0-1 0 0 0,0 1-1 0 0,-1 0 1 0 0,1 1 0 0 0,-1-1-1 0 0,0 2 1 0 0,0-1 0 0 0,0 1-1 0 0,0 1 1 0 0,-1-1-1 0 0,0 1 1 0 0,0 1 0 0 0,-1-1-1 0 0,1 1 1 0 0,-1 0 0 0 0,-1 1-1 0 0,0-1 1 0 0,0 1 0 0 0,0 0-1 0 0,-1 0 1 0 0,0 1-1 0 0,0-1 1 0 0,-1 1 0 0 0,-1 0-1 0 0,1 0 1 0 0,0 5-62 0 0,-2-10 65 0 0,-1 1 0 0 0,1 0 0 0 0,-1 0 0 0 0,0 0 0 0 0,0 0 1 0 0,0 0-1 0 0,0 0 0 0 0,-1 0 0 0 0,0 0 0 0 0,0-1 0 0 0,-1 1 0 0 0,1 0 0 0 0,-1 0 0 0 0,0-1 0 0 0,0 1 1 0 0,0-1-1 0 0,-1 0 0 0 0,0 0 0 0 0,1 0 0 0 0,-2 0 0 0 0,1 0 0 0 0,0 0 0 0 0,-1-1 0 0 0,1 0 0 0 0,-1 0 1 0 0,0 0-1 0 0,0 0 0 0 0,0 0 0 0 0,-1-1 0 0 0,1 0 0 0 0,-1 0 0 0 0,1 0 0 0 0,-2 0-65 0 0,4-1 160 0 0,-7-5 108 0 0,7-1-264 0 0,0-1 0 0 0,0 1 0 0 0,1-1 0 0 0,-1 0 0 0 0,1 1 1 0 0,1-1-1 0 0,-1 0 0 0 0,1 0 0 0 0,0 0 0 0 0,0 1 1 0 0,1-1-1 0 0,-1 0 0 0 0,1 0 0 0 0,1 1 0 0 0,-1-1 0 0 0,1 0 1 0 0,0 1-1 0 0,0 0 0 0 0,0-1 0 0 0,1 1 0 0 0,0 0 1 0 0,2-2-5 0 0,4-9-12 0 0,1 0 0 0 0,1 1 0 0 0,0 1 0 0 0,1 0 0 0 0,1 0 0 0 0,0 1 0 0 0,1 1 0 0 0,0 0 0 0 0,1 1 0 0 0,0 1 1 0 0,1 0-1 0 0,0 1 0 0 0,1 0 0 0 0,-1 2 0 0 0,2 0 0 0 0,-1 1 0 0 0,1 0 0 0 0,0 2 0 0 0,0 0 0 0 0,0 1 0 0 0,0 1 0 0 0,1 0 1 0 0,4 1 11 0 0,-14 2-1 0 0,0 0 1 0 0,0 1 0 0 0,0-1 0 0 0,0 1 0 0 0,0 1 0 0 0,-1 0 0 0 0,1 0 0 0 0,-1 1 0 0 0,0 0-1 0 0,0 0 1 0 0,0 1 0 0 0,-1 0 0 0 0,0 1 0 0 0,1-1 0 0 0,-2 1 0 0 0,1 0 0 0 0,-1 1 0 0 0,0 0-1 0 0,0 0 1 0 0,-1 0 0 0 0,0 1 0 0 0,0 0 0 0 0,-1 0 0 0 0,0 0 0 0 0,3 8 0 0 0,36 106-1476 0 0,-19-6-3837 0 0,-20-97 4005 0 0</inkml:trace>
  <inkml:trace contextRef="#ctx0" brushRef="#br0" timeOffset="35844.614">8054 3383 1024 0 0,'1'24'4098'0'0,"-17"109"-1616"0"0,12-113-2235 0 0,1 1 0 0 0,1-1-1 0 0,1 1 1 0 0,1-1 0 0 0,1 0-1 0 0,1 1 1 0 0,0-1 0 0 0,2 0 0 0 0,0 0-1 0 0,1 0 1 0 0,1 0 0 0 0,5 9-247 0 0,-9-24-47 0 0,0-1-1 0 0,0 1 1 0 0,0-1 0 0 0,0 0-1 0 0,1 0 1 0 0,0 0 0 0 0,0 0 0 0 0,0 0-1 0 0,0-1 1 0 0,1 1 0 0 0,-1-1-1 0 0,1 0 1 0 0,0 0 0 0 0,0 0-1 0 0,0-1 1 0 0,0 1 0 0 0,0-1 0 0 0,1 0-1 0 0,3 1 48 0 0,-5-4-266 0 0,-1-1 1 0 0,1 0-1 0 0,-1 0 0 0 0,0 0 0 0 0,1 0 0 0 0,-1-1 0 0 0,0 1 0 0 0,0-1 1 0 0,-1 1-1 0 0,1-1 0 0 0,0 0 0 0 0,-1 1 0 0 0,0-1 0 0 0,1 0 1 0 0,-1 0-1 0 0,0 0 0 0 0,-1 0 0 0 0,1 0 0 0 0,0 0 0 0 0,-1 0 0 0 0,0 0 1 0 0,0-1-1 0 0,0 1 0 0 0,0 0 0 0 0,0 0 0 0 0,-1-1 266 0 0,1-18-1282 0 0</inkml:trace>
  <inkml:trace contextRef="#ctx0" brushRef="#br0" timeOffset="36281.433">8238 3455 1760 0 0,'21'26'5481'0'0,"45"-19"-4642"0"0,-54-7-388 0 0,195-15 666 0 0,-2-13-4655 0 0,-162 23 805 0 0,-32 3 1472 0 0</inkml:trace>
  <inkml:trace contextRef="#ctx0" brushRef="#br0" timeOffset="36513.589">8330 3698 2148 0 0,'2'11'4655'0'0,"37"-7"-3167"0"0,196-36 999 0 0,-3-28-3306 0 0,-173 44 69 0 0,160-70-5765 0 0,-196 70 5289 0 0</inkml:trace>
  <inkml:trace contextRef="#ctx0" brushRef="#br0" timeOffset="36750.361">9215 3415 1164 0 0,'8'-45'7251'0'0,"-24"103"-5006"0"0,26 221-1126 0 0,6-81-5318 0 0,-15-193 3959 0 0,-1 0 0 0 0,0 0 0 0 0,0 0 0 0 0,-1 0 0 0 0,0-1 0 0 0,1 1 0 0 0,-1 0 0 0 0,-1 0 0 0 0,1-1 1 0 0,-1 1-1 0 0,0-1 0 0 0,0 1 0 0 0,0-1 0 0 0,0 0 0 0 0,-1 0 0 0 0,0 0 0 0 0,0 0 0 0 0,-3 3 240 0 0,-6 4-1141 0 0</inkml:trace>
  <inkml:trace contextRef="#ctx0" brushRef="#br0" timeOffset="34693.507">8415 2356 2104 0 0,'6'-8'1003'0'0,"10"-14"3933"0"0,-10 35-2354 0 0,-35 273-1639 0 0,29-162-686 0 0,0 54-166 0 0,0-60-2771 0 0,-2-139-2908 0 0,4-7 4128 0 0</inkml:trace>
  <inkml:trace contextRef="#ctx0" brushRef="#br0" timeOffset="34955.901">8910 2273 1736 0 0,'0'0'118'0'0,"0"1"0"0"0,1 0 0 0 0,-1-1 0 0 0,0 1 0 0 0,1-1 0 0 0,-1 1 0 0 0,0-1 0 0 0,1 1 0 0 0,-1-1 0 0 0,1 0 0 0 0,-1 1 0 0 0,1-1 0 0 0,-1 0 0 0 0,1 1 0 0 0,0-1 0 0 0,-1 0 0 0 0,1 1 0 0 0,-1-1 0 0 0,1 0 0 0 0,0 0 0 0 0,-1 0 0 0 0,1 0 0 0 0,-1 0 0 0 0,1 0 0 0 0,0 0 0 0 0,-1 0 0 0 0,1 0 0 0 0,0 0 0 0 0,-1 0 0 0 0,1 0 0 0 0,-1 0 0 0 0,1 0 0 0 0,0 0 0 0 0,-1-1 0 0 0,1 1 0 0 0,-1 0 0 0 0,1 0 0 0 0,0-1 0 0 0,-1 1 0 0 0,1 0 0 0 0,-1-1 0 0 0,1 1 0 0 0,-1-1 0 0 0,0 1 0 0 0,1-1-1 0 0,-1 1 1 0 0,1-1 0 0 0,-1 1 0 0 0,0-1 0 0 0,1 1 0 0 0,-1-1 0 0 0,0 1 0 0 0,1-1-118 0 0,-12 28 244 0 0,2 1-1 0 0,1-1 0 0 0,2 2 1 0 0,0-1-1 0 0,2 1 1 0 0,1 0-1 0 0,2 0 0 0 0,0 0 1 0 0,2 0-1 0 0,2 11-243 0 0,-1 33 421 0 0,25 122-660 0 0,-29-105-1227 0 0,1-86 1263 0 0,1 0 0 0 0,-1 0-1 0 0,0 0 1 0 0,0-1-1 0 0,0 1 1 0 0,0 0-1 0 0,-1 0 1 0 0,1-1 0 0 0,-1 1-1 0 0,0-1 1 0 0,0 1-1 0 0,-1-1 1 0 0,1 0 0 0 0,-1 0-1 0 0,1 0 1 0 0,-1 0-1 0 0,0-1 1 0 0,0 1 0 0 0,0-1-1 0 0,-1 1 1 0 0,1-1-1 0 0,0 0 1 0 0,-1 0-1 0 0,1-1 1 0 0,-1 1 0 0 0,0-1-1 0 0,0 0 1 0 0,1 0-1 0 0,-1 0 1 0 0,0 0 0 0 0,-3 0 203 0 0,-11 0-1406 0 0</inkml:trace>
  <inkml:trace contextRef="#ctx0" brushRef="#br0" timeOffset="35283.688">8131 2296 1048 0 0,'17'1'7447'0'0,"66"-12"-6773"0"0,-36 5-13 0 0,249-16 830 0 0,224 15-1491 0 0,-370 7-1252 0 0,-180-16-5569 0 0,12 14 5653 0 0</inkml:trace>
  <inkml:trace contextRef="#ctx0" brushRef="#br0" timeOffset="36014.649">8083 3168 876 0 0,'0'-2'1056'0'0,"2"-1"-156"0"0,-1 1-128 0 0,1 1-324 0 0,-2-3-12 0 0,0 3-224 0 0,2-1-48 0 0,0 0-40 0 0,1 2-16 0 0,1 0-336 0 0,3 2-56 0 0,-2-2-392 0 0,2 0-568 0 0,1 0 60 0 0</inkml:trace>
  <inkml:trace contextRef="#ctx0" brushRef="#br0" timeOffset="32893.907">4394 2723 1180 0 0,'8'-12'4351'0'0,"31"7"-2893"0"0,-31 5-1398 0 0,0 1 0 0 0,1 0 0 0 0,-1 1 0 0 0,0 0 0 0 0,0 0 0 0 0,0 1 0 0 0,0 0 0 0 0,0 0 0 0 0,-1 1 0 0 0,1 0 0 0 0,-1 0 0 0 0,0 0 0 0 0,0 1 0 0 0,-1 0 0 0 0,1 1 0 0 0,-1 0 0 0 0,0 0 0 0 0,-1 0 0 0 0,1 0 0 0 0,-1 1 0 0 0,-1 0 0 0 0,1 0-1 0 0,-1 0 1 0 0,0 1 0 0 0,-1 0 0 0 0,0-1 0 0 0,0 1 0 0 0,0 0 0 0 0,-1 0 0 0 0,-1 1 0 0 0,1-1 0 0 0,-1 0 0 0 0,0 3-60 0 0,-4 3 67 0 0,0 0 0 0 0,-1 0-1 0 0,0 0 1 0 0,-1-1 0 0 0,-1 0-1 0 0,0 0 1 0 0,-1 0 0 0 0,0-1-1 0 0,-1 0 1 0 0,0-1 0 0 0,-1 1 0 0 0,0-1-1 0 0,-1-1 1 0 0,0 0 0 0 0,-1-1-1 0 0,0 1 1 0 0,0-2 0 0 0,-1 0-1 0 0,0 0 1 0 0,-1-1 0 0 0,1-1 0 0 0,-1 0-1 0 0,-2 0-66 0 0,16-7-22 0 0,0 1 1 0 0,-1-1-1 0 0,1 0 0 0 0,0 0 0 0 0,0 0 0 0 0,0 0 0 0 0,-1 0 0 0 0,1 0 0 0 0,-1 0 0 0 0,1 0 1 0 0,-1 0-1 0 0,1-1 0 0 0,-1 1 0 0 0,1 0 0 0 0,-1 0 0 0 0,0 0 0 0 0,0 0 0 0 0,0-1 0 0 0,0 1 1 0 0,1 0-1 0 0,-2 0 0 0 0,1-1 0 0 0,0 1 0 0 0,0 0 0 0 0,0 0 0 0 0,0 0 0 0 0,-1-1 1 0 0,1 1-1 0 0,-1 0 0 0 0,1 0 0 0 0,-1 0 0 0 0,1 0 0 0 0,-1 0 0 0 0,0 0 0 0 0,1 0 0 0 0,-1 0 1 0 0,0 0-1 0 0,0 0 0 0 0,0 0 0 0 0,0 1 0 0 0,0-1 0 0 0,0 0 0 0 0,0 0 0 0 0,0 1 1 0 0,0-1-1 0 0,0 1 0 0 0,0-1 0 0 0,0 1 0 0 0,0-1 0 0 0,0 1 0 0 0,-1 0 0 0 0,1 0 0 0 0,0-1 1 0 0,0 1-1 0 0,0 0 0 0 0,-1 0 0 0 0,1 0 0 0 0,0 0 0 0 0,0 0 0 0 0,0 1 0 0 0,-1-1 0 0 0,1 0 23 0 0,22-34-668 0 0,2 0 0 0 0,2 1 1 0 0,0 2-1 0 0,3 1 1 0 0,0 0-1 0 0,2 3 1 0 0,29-22 666 0 0,-22 18-300 0 0</inkml:trace>
  <inkml:trace contextRef="#ctx0" brushRef="#br0" timeOffset="33094.838">4835 2663 3952 0 0,'14'-31'947'0'0,"-56"35"141"0"0,24 0-895 0 0,1 1 1 0 0,0 1 0 0 0,0 0-1 0 0,0 2 1 0 0,1-1 0 0 0,0 2-1 0 0,1 0 1 0 0,-1 1 0 0 0,2 1-1 0 0,-1 0 1 0 0,2 1 0 0 0,0 0-1 0 0,0 1 1 0 0,1 1 0 0 0,0 0-1 0 0,2 0 1 0 0,-10 17-194 0 0,18-27 28 0 0,0 1-1 0 0,1 0 1 0 0,-1-1-1 0 0,1 1 1 0 0,1 0 0 0 0,-1 0-1 0 0,0 0 1 0 0,1 0 0 0 0,0 0-1 0 0,0 0 1 0 0,1 0 0 0 0,-1 0-1 0 0,1 0 1 0 0,0 0 0 0 0,1-1-1 0 0,-1 1 1 0 0,1 0 0 0 0,0 0-1 0 0,0-1 1 0 0,0 0 0 0 0,0 1-1 0 0,1-1 1 0 0,0 0 0 0 0,0 0-1 0 0,0 0 1 0 0,0 0 0 0 0,1-1-1 0 0,0 1 1 0 0,-1-1 0 0 0,1 0-1 0 0,2 1-27 0 0,140 75 377 0 0,30-28-4276 0 0,-172-41-33 0 0,-24 2 2742 0 0</inkml:trace>
  <inkml:trace contextRef="#ctx0" brushRef="#br0" timeOffset="33342.882">4317 3408 1172 0 0,'17'8'599'0'0,"0"-2"-1"0"0,1 0 0 0 0,-1 0 1 0 0,1-2-1 0 0,0 0 1 0 0,0-1-1 0 0,1-1 1 0 0,-1-1-1 0 0,1 0 1 0 0,-1-1-1 0 0,0-1 1 0 0,2-1-599 0 0,29 1 796 0 0,-6-2-646 0 0,1-3 0 0 0,-1-1 0 0 0,0-1-1 0 0,-1-3 1 0 0,0-2 0 0 0,9-5-150 0 0,-38 14-525 0 0,0 0 0 0 0,0-1-1 0 0,0 0 1 0 0,-1-1 0 0 0,0-1 0 0 0,0 0 0 0 0,-1-1 0 0 0,1 0 0 0 0,-2 0-1 0 0,1-1 1 0 0,-1-1 0 0 0,-1 0 0 0 0,0 0 0 0 0,1-2 525 0 0,0-9-1441 0 0</inkml:trace>
  <inkml:trace contextRef="#ctx0" brushRef="#br0" timeOffset="33575.748">5425 2390 1240 0 0,'22'17'399'0'0,"-1"1"1"0"0,-1 2-1 0 0,0 0 0 0 0,-2 1 0 0 0,0 1 1 0 0,-2 0-1 0 0,0 2 0 0 0,-2 0 0 0 0,0 0 1 0 0,-2 1-1 0 0,0 1 0 0 0,-2 0 1 0 0,-1 0-1 0 0,-1 1 0 0 0,-1 0 0 0 0,-2 1 1 0 0,-1 0-1 0 0,-1-1 0 0 0,0 14-399 0 0,-3-23 100 0 0,0 1 1 0 0,-1 0-1 0 0,-1-1 0 0 0,-1 0 0 0 0,0 1 1 0 0,-2-1-1 0 0,0-1 0 0 0,-1 1 0 0 0,-3 6-100 0 0,5-14 45 0 0,-21 50-353 0 0,-3-1 1 0 0,-2-1-1 0 0,-3-2 0 0 0,-3-1 1 0 0,-3 0 307 0 0,37-52-126 0 0,-90 86-4973 0 0,76-87 3857 0 0</inkml:trace>
  <inkml:trace contextRef="#ctx0" brushRef="#br0" timeOffset="31219.44">2196 2646 1016 0 0,'0'-13'1126'0'0,"3"10"4191"0"0,0 8-5285 0 0,0 0 1 0 0,-1 0 0 0 0,1 1 0 0 0,-1-1-1 0 0,-1 1 1 0 0,1-1 0 0 0,-1 1-1 0 0,0-1 1 0 0,0 1 0 0 0,-1 0-1 0 0,1-1 1 0 0,-1 1 0 0 0,-1 0 0 0 0,1 0-1 0 0,-1-1 1 0 0,0 1 0 0 0,0 0-1 0 0,0-1 1 0 0,-1 1 0 0 0,-2 3-33 0 0,2 4 8 0 0,-63 452 1932 0 0,64-460-1894 0 0,-1 1-1 0 0,1-1 1 0 0,0 1 0 0 0,1-1 0 0 0,-1 1-1 0 0,1-1 1 0 0,0 1 0 0 0,1-1 0 0 0,-1 1-1 0 0,1-1 1 0 0,0 1 0 0 0,0-1-1 0 0,1 0 1 0 0,0 1 0 0 0,0-1 0 0 0,0 0-1 0 0,0 0 1 0 0,1 0 0 0 0,0-1 0 0 0,0 1-1 0 0,0 0 1 0 0,1-1 0 0 0,-1 0 0 0 0,1 0-1 0 0,0 0 1 0 0,0 0 0 0 0,0-1-1 0 0,1 0 1 0 0,-1 1 0 0 0,1-2 0 0 0,0 1-1 0 0,2 1-45 0 0,19 3 115 0 0,0-2-1 0 0,1 0 0 0 0,-1-2 1 0 0,1-1-1 0 0,-1-1 1 0 0,1-1-1 0 0,11-2-114 0 0,19 1 133 0 0,141-16-59 0 0,-153 16-570 0 0,-38-2-3532 0 0,-3-29-993 0 0,-1 22 4441 0 0,1-14-555 0 0</inkml:trace>
  <inkml:trace contextRef="#ctx0" brushRef="#br0" timeOffset="31511.997">3133 2523 1112 0 0,'-15'-2'3484'0'0,"-14"38"-2963"0"0,25-30-179 0 0,-24 37-9 0 0,1 1 0 0 0,3 1-1 0 0,2 1 1 0 0,2 1 0 0 0,1 1-1 0 0,3 0 1 0 0,2 2 0 0 0,3-1-1 0 0,1 2 1 0 0,3-1 0 0 0,2 1 0 0 0,2 0-1 0 0,3 39-332 0 0,1-61 89 0 0,2 1 0 0 0,1 0-1 0 0,1-1 1 0 0,2 0 0 0 0,1-1-1 0 0,1 1 1 0 0,1-1 0 0 0,12 21-89 0 0,-16-35-44 0 0,1 1 0 0 0,1-1-1 0 0,0-1 1 0 0,1 1 0 0 0,0-1 0 0 0,1-1 0 0 0,1 0 0 0 0,0 0 0 0 0,0-1 0 0 0,1-1 0 0 0,0 0 0 0 0,1 0 0 0 0,1-1-1 0 0,-1-1 1 0 0,1 0 0 0 0,0-1 0 0 0,8 3 44 0 0,-14-8-277 0 0,0 0-1 0 0,-1 0 0 0 0,1-1 1 0 0,0 0-1 0 0,0 0 0 0 0,0 0 0 0 0,0-1 1 0 0,-1-1-1 0 0,1 1 0 0 0,0-1 1 0 0,0-1-1 0 0,0 1 0 0 0,-1-1 1 0 0,1-1-1 0 0,-1 1 0 0 0,1-1 1 0 0,-1-1-1 0 0,0 1 0 0 0,0-1 1 0 0,-1 0-1 0 0,1-1 0 0 0,-1 0 1 0 0,2-1 277 0 0,19-21-1322 0 0</inkml:trace>
  <inkml:trace contextRef="#ctx0" brushRef="#br0" timeOffset="32169">3451 2751 1036 0 0,'-1'-37'6844'0'0,"-20"56"-5773"0"0,8 12-903 0 0,1 1-1 0 0,2 0 0 0 0,1 0 1 0 0,1 1-1 0 0,2 0 0 0 0,1 0 0 0 0,2 0 1 0 0,1 1-1 0 0,2 12-167 0 0,-1-33 69 0 0,1 0-1 0 0,0 0 1 0 0,1 0 0 0 0,1 0 0 0 0,0-1-1 0 0,0 1 1 0 0,1 0 0 0 0,1-1-1 0 0,0 0 1 0 0,1 0 0 0 0,0 0 0 0 0,1 0-1 0 0,0-1 1 0 0,0 0 0 0 0,2 0-1 0 0,7 8-68 0 0,-8-14 12 0 0,1 0-1 0 0,0 0 0 0 0,0-1 1 0 0,0 0-1 0 0,1-1 0 0 0,-1 0 0 0 0,1 0 1 0 0,0-1-1 0 0,0 0 0 0 0,0 0 1 0 0,0-1-1 0 0,0 0 0 0 0,0-1 1 0 0,0 0-1 0 0,0 0 0 0 0,0-1 0 0 0,0 0 1 0 0,0-1-1 0 0,0 0 0 0 0,0-1 1 0 0,0 1-1 0 0,-1-1 0 0 0,1-1 1 0 0,-1 0-1 0 0,0 0 0 0 0,0-1 0 0 0,-1 0 1 0 0,1 0-1 0 0,-1-1 0 0 0,0 1 1 0 0,0-2-1 0 0,-1 1 0 0 0,0-1 1 0 0,0 0-1 0 0,0 0 0 0 0,-1-1 0 0 0,0 1 1 0 0,1-5-12 0 0,3-7-79 0 0,0 0 1 0 0,-2-1-1 0 0,0 0 0 0 0,-2 0 1 0 0,0 0-1 0 0,-1-1 1 0 0,-1 0-1 0 0,-1 1 1 0 0,-1-1-1 0 0,0 0 0 0 0,-2 0 1 0 0,-1 0-1 0 0,0 0 1 0 0,-1 0-1 0 0,-2 1 1 0 0,0 0-1 0 0,-1 0 0 0 0,-1 0 1 0 0,-1 0-1 0 0,0 1 1 0 0,-10-14 78 0 0,10 18-17 0 0,0 1-1 0 0,-1 1 1 0 0,-1-1 0 0 0,0 2 0 0 0,-1-1 0 0 0,-1 1 0 0 0,1 1 0 0 0,-2 0 0 0 0,0 1 0 0 0,0 0 0 0 0,-1 1 0 0 0,0 0 0 0 0,0 1 0 0 0,-1 1 0 0 0,0 1-1 0 0,0 0 1 0 0,-1 0 0 0 0,0 2 0 0 0,1 0 0 0 0,-2 1 0 0 0,1 0 0 0 0,0 1 0 0 0,-16 1 17 0 0,25 2 3 0 0,0 0 0 0 0,0 0 0 0 0,0 1 0 0 0,0 0 0 0 0,1 1 0 0 0,-1-1 0 0 0,1 1 0 0 0,0 1 0 0 0,0-1 0 0 0,0 1 0 0 0,0 0 0 0 0,1 0 0 0 0,-1 0 0 0 0,1 1 0 0 0,0 0 0 0 0,0 0 0 0 0,1 1 0 0 0,0-1 0 0 0,-1 1 0 0 0,2 0 0 0 0,-1 0 0 0 0,1 0 0 0 0,0 0 0 0 0,0 1 0 0 0,1-1 0 0 0,0 1 0 0 0,0 0 0 0 0,0 0 0 0 0,1-1 0 0 0,0 1 1 0 0,1 0-1 0 0,-1 0 0 0 0,1 0 0 0 0,1 4-3 0 0,-1 2-2 0 0,1-1-1 0 0,1 1 1 0 0,0 0 0 0 0,1-1 0 0 0,0 1 0 0 0,1-1 0 0 0,0 0 0 0 0,1 0 0 0 0,0 0 0 0 0,1-1 0 0 0,0 0 0 0 0,1 0-1 0 0,0 0 1 0 0,1-1 0 0 0,0 0 0 0 0,1-1 0 0 0,0 0 0 0 0,0 0 0 0 0,1-1 0 0 0,0 0 0 0 0,0 0 0 0 0,1-1 0 0 0,0-1 0 0 0,4 2 2 0 0,65 18-514 0 0,-71-23 146 0 0,1-1-1 0 0,-1 0 1 0 0,1-1-1 0 0,-1 0 0 0 0,1 0 1 0 0,0-1-1 0 0,-1 0 1 0 0,1 0-1 0 0,-1-1 1 0 0,1-1-1 0 0,0 0 1 0 0,-1 0-1 0 0,0-1 0 0 0,0 0 1 0 0,0 0-1 0 0,0-1 1 0 0,0 0-1 0 0,-1-1 1 0 0,3-2 368 0 0,13-11-1168 0 0</inkml:trace>
  <inkml:trace contextRef="#ctx0" brushRef="#br0" timeOffset="32429.802">3971 2408 1484 0 0,'1'-11'4909'0'0,"-4"36"-3639"0"0,-9 55-793 0 0,4 1 1 0 0,3-1-1 0 0,4 1 0 0 0,3-1 1 0 0,4 1-1 0 0,4-1 1 0 0,3 1-478 0 0,-1 24 212 0 0,-5-48-423 0 0,10 106-53 0 0,-12-55-3605 0 0,-27-78-289 0 0,14-34 2775 0 0</inkml:trace>
  <inkml:trace contextRef="#ctx0" brushRef="#br0" timeOffset="42137.319">12170 2500 1676 0 0,'25'144'4670'0'0,"-23"-137"-4589"0"0,-1-1-1 0 0,1 0 1 0 0,1 0 0 0 0,-1 0-1 0 0,1-1 1 0 0,0 1 0 0 0,0-1 0 0 0,1 1-1 0 0,-1-1 1 0 0,1 0 0 0 0,0 0-1 0 0,1 0 1 0 0,-1-1 0 0 0,1 0 0 0 0,0 0-1 0 0,0 0 1 0 0,0 0 0 0 0,2 0-81 0 0,-6-4-968 0 0,-1 0-427 0 0,4-5 1 0 0,13-18 51 0 0,-11 5 4 0 0</inkml:trace>
  <inkml:trace contextRef="#ctx0" brushRef="#br0" timeOffset="42309.8">12241 2263 1484 0 0,'9'-23'4417'0'0,"-4"12"-2654"0"0,6 21-6203 0 0,-7-6 3032 0 0</inkml:trace>
  <inkml:trace contextRef="#ctx0" brushRef="#br0" timeOffset="42575.614">12565 2820 1540 0 0,'0'26'828'0'0,"2"-1"40"0"0,-2-13-84 0 0,0 5-64 0 0,0 4-72 0 0,-25 21-63 0 0,12-22-41 0 0,-4 0-32 0 0,-1-2-148 0 0,-5-1-80 0 0,0-4-200 0 0,1 1-200 0 0,-4-1 8 0 0,10-6-424 0 0,-4-6-400 0 0,2-1-401 0 0,18 0 97 0 0,-7 0 52 0 0</inkml:trace>
  <inkml:trace contextRef="#ctx0" brushRef="#br0" timeOffset="43336.478">12825 2245 1016 0 0,'-1'-19'5730'0'0,"-4"29"-3437"0"0,0 7-2466 0 0,-5 11 505 0 0,1 0-1 0 0,2 0 0 0 0,1 1 1 0 0,1 0-1 0 0,1 1 0 0 0,2-1 1 0 0,0 2-332 0 0,4-23 16 0 0,0-1-1 0 0,1 1 1 0 0,0 0 0 0 0,0-1 0 0 0,0 0 0 0 0,1 1 0 0 0,0-2 0 0 0,0 1 0 0 0,1 0 0 0 0,0-1-1 0 0,0 0 1 0 0,1 0 0 0 0,-1 0 0 0 0,1-1 0 0 0,0 1 0 0 0,1-2 0 0 0,-1 1 0 0 0,1-1 0 0 0,0 0-1 0 0,0 0 1 0 0,1-1 0 0 0,-1 0 0 0 0,1 0 0 0 0,-1 0 0 0 0,1-1 0 0 0,0-1 0 0 0,0 1 0 0 0,0-1 0 0 0,0-1-1 0 0,0 1 1 0 0,0-1 0 0 0,0-1 0 0 0,0 1 0 0 0,0-2 0 0 0,0 1 0 0 0,0-1 0 0 0,0 0 0 0 0,-1 0-1 0 0,1-1 1 0 0,-1 0 0 0 0,1-1 0 0 0,-1 1 0 0 0,0-1 0 0 0,-1-1 0 0 0,1 1 0 0 0,-1-1 0 0 0,1-1-1 0 0,-2 1 1 0 0,1-1 0 0 0,0 0 0 0 0,-1 0 0 0 0,0 0 0 0 0,-1-1 0 0 0,0 0 0 0 0,0 0 0 0 0,0 0-1 0 0,0 0 1 0 0,-1-1 0 0 0,-1 1 0 0 0,3-8-16 0 0,-5 2-48 0 0,-1 0 0 0 0,0-1-1 0 0,-1 1 1 0 0,0 0 0 0 0,-1-1 0 0 0,0 2-1 0 0,-1-1 1 0 0,-1 0 0 0 0,0 1 0 0 0,0-1 0 0 0,-1 1-1 0 0,-1 1 1 0 0,0-1 0 0 0,-1 1 0 0 0,0 1-1 0 0,0-1 1 0 0,-1 1 0 0 0,-1 1 0 0 0,0 0-1 0 0,0 0 1 0 0,-1 1 0 0 0,1 0 0 0 0,-2 1 0 0 0,1 0-1 0 0,-1 1 1 0 0,0 0 0 0 0,-1 1 0 0 0,1 0-1 0 0,-1 1 1 0 0,0 0 0 0 0,0 1 0 0 0,0 1-1 0 0,-1 0 1 0 0,1 1 0 0 0,-12 0 48 0 0,20 1 14 0 0,1 0 0 0 0,-1 0 1 0 0,1 0-1 0 0,-1 1 0 0 0,1 0 0 0 0,0 0 1 0 0,-1 0-1 0 0,1 0 0 0 0,0 1 0 0 0,-1-1 1 0 0,1 1-1 0 0,0 0 0 0 0,0 1 1 0 0,1-1-1 0 0,-1 1 0 0 0,0-1 0 0 0,1 1 1 0 0,-1 0-1 0 0,1 0 0 0 0,0 1 0 0 0,0-1 1 0 0,0 1-1 0 0,1-1 0 0 0,-1 1 0 0 0,1 0 1 0 0,0 0-1 0 0,0 0 0 0 0,0 0 0 0 0,1 1 1 0 0,-1-1-1 0 0,1 0 0 0 0,0 1 0 0 0,0-1 1 0 0,1 1-1 0 0,-1-1 0 0 0,1 1 0 0 0,0 3-14 0 0,4 5 18 0 0,1-1-1 0 0,0 0 0 0 0,1 0 1 0 0,1 0-1 0 0,-1-1 0 0 0,2 0 0 0 0,-1 0 1 0 0,2-1-1 0 0,-1 0 0 0 0,1 0 1 0 0,1-1-1 0 0,0 0 0 0 0,0-1 0 0 0,1 0 1 0 0,0-1-1 0 0,9 5-17 0 0,130 39-2855 0 0,-58-67-2743 0 0,-75 5 4300 0 0</inkml:trace>
  <inkml:trace contextRef="#ctx0" brushRef="#br0" timeOffset="43636.73">13443 1779 1516 0 0,'16'13'416'0'0,"-1"0"0"0"0,0 1 0 0 0,-1 1 0 0 0,-1 0 0 0 0,0 1 0 0 0,-1 0 0 0 0,-1 1 0 0 0,0 0 0 0 0,-1 1 0 0 0,-1 0 0 0 0,-1 1 0 0 0,-1-1 0 0 0,0 2 0 0 0,-1-1 0 0 0,-1 1 0 0 0,-1 0 0 0 0,-1 0 0 0 0,-1 0 0 0 0,-1 0 0 0 0,0 17-416 0 0,0-5 84 0 0,-1 0 0 0 0,-2 0 0 0 0,-1 0 0 0 0,-1 0 0 0 0,-2-1 0 0 0,-1 0 0 0 0,-1 0 0 0 0,-2 0 0 0 0,-1-1 0 0 0,-1-1 0 0 0,-15 25-84 0 0,21-41-408 0 0,-2 0 1 0 0,1-1 0 0 0,-2 1-1 0 0,0-2 1 0 0,0 1-1 0 0,-1-1 1 0 0,0-1 0 0 0,-1 1-1 0 0,0-2 1 0 0,-1 0 0 0 0,0 0-1 0 0,0-1 1 0 0,-1 0-1 0 0,0-1 1 0 0,0-1 0 0 0,-1 0-1 0 0,0-1 1 0 0,-12 3 407 0 0,-14 1-1175 0 0</inkml:trace>
  <inkml:trace contextRef="#ctx0" brushRef="#br0" timeOffset="38161.654">10056 2188 1460 0 0,'-5'-2'155'0'0,"0"0"1"0"0,-1 0-1 0 0,1 1 0 0 0,0 0 0 0 0,-1 0 0 0 0,0 1 1 0 0,1-1-1 0 0,-1 1 0 0 0,1 0 0 0 0,-1 1 0 0 0,0-1 0 0 0,1 1 1 0 0,-1 0-1 0 0,1 0 0 0 0,0 1 0 0 0,-1 0 0 0 0,1 0 1 0 0,0 0-1 0 0,0 1 0 0 0,0-1 0 0 0,0 1 0 0 0,1 0 1 0 0,-1 1-1 0 0,1-1 0 0 0,-1 1 0 0 0,1 0 0 0 0,0 0 1 0 0,1 0-1 0 0,-1 0 0 0 0,1 1 0 0 0,-3 4-155 0 0,-4 7 228 0 0,1 0 1 0 0,0 1-1 0 0,2 0 0 0 0,0 1 0 0 0,0 0 0 0 0,2 0 0 0 0,0 0 0 0 0,1 1 1 0 0,1-1-1 0 0,1 1 0 0 0,1 0 0 0 0,0-1 0 0 0,1 1 0 0 0,1 0 1 0 0,3 16-229 0 0,91 472 2382 0 0,-91-487-2323 0 0,2-1-334 0 0,-1 0-1 0 0,-1 1 1 0 0,0 0-1 0 0,-1 0 1 0 0,-2 0-1 0 0,0 0 1 0 0,-1 0 0 0 0,-1 0-1 0 0,-1 0 1 0 0,0 0-1 0 0,-2 0 1 0 0,0 0-1 0 0,-2-1 1 0 0,-6 18 275 0 0,9-34-236 0 0,1 1 0 0 0,-1-1 1 0 0,1 0-1 0 0,-1-1 0 0 0,0 1 0 0 0,0 0 1 0 0,-1-1-1 0 0,1 0 0 0 0,0 1 0 0 0,-1-2 1 0 0,1 1-1 0 0,-1 0 0 0 0,0-1 0 0 0,0 1 1 0 0,1-1-1 0 0,-1 0 0 0 0,0 0 0 0 0,0 0 1 0 0,0-1-1 0 0,0 0 0 0 0,0 0 0 0 0,0 0 1 0 0,0 0-1 0 0,-2 0 236 0 0,-31-16-1385 0 0</inkml:trace>
  <inkml:trace contextRef="#ctx0" brushRef="#br0" timeOffset="38411.553">9560 2971 1260 0 0,'-1'2'1180'0'0,"1"-2"-180"0"0,1 0-108 0 0,5 0-120 0 0,-1-2-83 0 0,15-6-101 0 0,3 0-132 0 0,7-2 4 0 0,7 0-20 0 0,-3-4-112 0 0,5 4-184 0 0,4 0-16 0 0,1 4-580 0 0,-1-4-400 0 0,0 3-568 0 0,-4 2 95 0 0,-2-5-35 0 0,2 2 20 0 0</inkml:trace>
  <inkml:trace contextRef="#ctx0" brushRef="#br0" timeOffset="40796.915">11036 2286 916 0 0,'0'-2'85'0'0,"-1"0"-1"0"0,0 0 0 0 0,1 0 1 0 0,-1 0-1 0 0,0 0 1 0 0,0 0-1 0 0,0 0 1 0 0,0 0-1 0 0,-1 0 1 0 0,1 0-1 0 0,0 0 1 0 0,-1 1-1 0 0,0-1 1 0 0,1 1-1 0 0,-1-1 1 0 0,0 1-1 0 0,1 0 0 0 0,-1-1 1 0 0,0 1-1 0 0,0 0 1 0 0,0 0-1 0 0,0 0 1 0 0,0 1-1 0 0,0-1 1 0 0,-1 0-1 0 0,1 1 1 0 0,0-1-1 0 0,0 1 1 0 0,0 0-1 0 0,-1 0 1 0 0,1 0-1 0 0,0 0 0 0 0,0 0 1 0 0,-1 0-1 0 0,1 1 1 0 0,0-1-1 0 0,0 1 1 0 0,0-1-1 0 0,0 1 1 0 0,0 0-1 0 0,0 0 1 0 0,0 0-1 0 0,0 0 1 0 0,0 0-1 0 0,0 0 1 0 0,-1 2-85 0 0,-111 54 1636 0 0,105-48-1509 0 0,0 0-1 0 0,1 0 1 0 0,0 1-1 0 0,1 0 1 0 0,0 0 0 0 0,0 1-1 0 0,1 0 1 0 0,0 0-1 0 0,1 1 1 0 0,1-1 0 0 0,0 1-1 0 0,0 0 1 0 0,1 0-1 0 0,1 1 1 0 0,0-1 0 0 0,0 1-1 0 0,1-1 1 0 0,1 1-127 0 0,2 2 57 0 0,0 0-1 0 0,2-1 1 0 0,-1 1 0 0 0,2-1 0 0 0,0 1 0 0 0,0-2-1 0 0,2 1 1 0 0,-1 0 0 0 0,2-1 0 0 0,0-1 0 0 0,0 1-1 0 0,1-1 1 0 0,1-1 0 0 0,0 1 0 0 0,1-2 0 0 0,0 1-1 0 0,0-2 1 0 0,1 1 0 0 0,0-2 0 0 0,1 0 0 0 0,10 5-57 0 0,-7-3-511 0 0,1 0 1 0 0,0-2 0 0 0,0 0-1 0 0,1-1 1 0 0,0-1 0 0 0,0-1 0 0 0,0 0-1 0 0,1-1 1 0 0,0-2 0 0 0,0 1-1 0 0,10-2 511 0 0,-7-3-1320 0 0,11-11 28 0 0</inkml:trace>
  <inkml:trace contextRef="#ctx0" brushRef="#br0" timeOffset="41496.813">11180 2276 868 0 0,'52'-9'5015'0'0,"-6"0"-4623"0"0,-29 7-235 0 0,1 1 0 0 0,0 0 1 0 0,0 1-1 0 0,-1 1 0 0 0,1 1 0 0 0,-1 1 0 0 0,1 0 0 0 0,-1 1 0 0 0,0 1 0 0 0,0 1 0 0 0,6 3-157 0 0,-17-7 35 0 0,0 0 0 0 0,-1 1-1 0 0,1 0 1 0 0,-1 0 0 0 0,0 0 0 0 0,0 1-1 0 0,0-1 1 0 0,-1 1 0 0 0,1 0-1 0 0,-1 1 1 0 0,0-1 0 0 0,0 1-1 0 0,0 0 1 0 0,0 0 0 0 0,-1 0-1 0 0,0 0 1 0 0,0 1 0 0 0,-1-1 0 0 0,1 1-1 0 0,-1-1 1 0 0,-1 1 0 0 0,1 0-1 0 0,-1 0 1 0 0,0 0 0 0 0,0 0-1 0 0,0 0 1 0 0,-1 0 0 0 0,0 0-1 0 0,0 1 1 0 0,-1-1-35 0 0,-8 11 52 0 0,-2-1-1 0 0,1 0 0 0 0,-2-1 1 0 0,0 0-1 0 0,-1-1 0 0 0,-1 0 1 0 0,0-1-1 0 0,-1 0 1 0 0,0-1-1 0 0,0-1 0 0 0,-2-1 1 0 0,1 0-1 0 0,-1-1 0 0 0,-1-1 1 0 0,1 0-1 0 0,-1-2 1 0 0,-1 0-1 0 0,1 0 0 0 0,-13 0-51 0 0,32-6-54 0 0,-1-1-1 0 0,1 1 0 0 0,0-1 0 0 0,-1 1 1 0 0,1-1-1 0 0,-1 1 0 0 0,1-1 0 0 0,-1 0 1 0 0,1 1-1 0 0,-1-1 0 0 0,1 1 0 0 0,-1-1 1 0 0,0 0-1 0 0,1 0 0 0 0,-1 1 1 0 0,0-1-1 0 0,0 0 0 0 0,1 0 0 0 0,-1 1 1 0 0,0-1-1 0 0,0 0 0 0 0,0 0 0 0 0,0 0 1 0 0,0 1-1 0 0,0-1 0 0 0,0 0 1 0 0,0 0-1 0 0,0 1 0 0 0,-1-1 0 0 0,1 0 1 0 0,0 0-1 0 0,0 1 0 0 0,-1-1 0 0 0,1 0 1 0 0,0 0-1 0 0,-1 1 0 0 0,1-1 0 0 0,-1 0 1 0 0,1 1-1 0 0,-1-1 0 0 0,1 1 1 0 0,-1-1-1 0 0,1 1 0 0 0,-1-1 0 0 0,0 1 1 0 0,1-1-1 0 0,-1 1 0 0 0,0-1 0 0 0,1 1 1 0 0,-1 0-1 0 0,0 0 0 0 0,0-1 1 0 0,1 1-1 0 0,-1 0 0 0 0,0 0 0 0 0,0 0 1 0 0,0 0-1 0 0,1-1 0 0 0,-1 1 0 0 0,0 0 1 0 0,0 1-1 0 0,1-1 0 0 0,-2 0 55 0 0,49-57-2757 0 0,-23 37 1538 0 0,2 0-97 0 0</inkml:trace>
  <inkml:trace contextRef="#ctx0" brushRef="#br0" timeOffset="41762.914">11777 2293 1672 0 0,'-11'-9'4476'0'0,"-41"35"-3410"0"0,46-22-1009 0 0,0-1 0 0 0,0 1 0 0 0,0 1 1 0 0,0-1-1 0 0,1 1 0 0 0,0 0 0 0 0,0 0 0 0 0,0 0 0 0 0,0 1 1 0 0,1 0-1 0 0,0 0 0 0 0,1 0 0 0 0,-1 0 0 0 0,1 1 0 0 0,0-1 1 0 0,0 1-1 0 0,1 0 0 0 0,0 0 0 0 0,1 0 0 0 0,-1 0 0 0 0,1 0 1 0 0,0 0-1 0 0,1 0 0 0 0,0 0 0 0 0,0 0 0 0 0,0 1 0 0 0,1-1 1 0 0,0 0-1 0 0,1 0 0 0 0,-1 0 0 0 0,1 0 0 0 0,1 0 0 0 0,-1-1 1 0 0,1 1-1 0 0,0-1 0 0 0,1 1 0 0 0,0-1 0 0 0,1 1-57 0 0,2 0-44 0 0,0-1 0 0 0,0 0 1 0 0,1 0-1 0 0,0-1 0 0 0,0 0 0 0 0,1 0 0 0 0,-1-1 0 0 0,1 0 0 0 0,0-1 0 0 0,0 0 1 0 0,0 0-1 0 0,0-1 0 0 0,9 1 44 0 0,41 3-4796 0 0,-49-9 3500 0 0,5-11 8 0 0</inkml:trace>
  <inkml:trace contextRef="#ctx0" brushRef="#br0" timeOffset="71416.836">9943 2276 1036 0 0,'0'0'206'0'0,"0"0"-48"0"0,0-13 122 0 0,-3 10 2204 0 0,1 2-2458 0 0,0 0 0 0 0,1 0 0 0 0,-1 0 0 0 0,1 0 1 0 0,-1 0-1 0 0,1-1 0 0 0,-1 1 0 0 0,1 0 0 0 0,0-1 0 0 0,0 1 1 0 0,-1-1-1 0 0,1 1 0 0 0,0-1 0 0 0,0 1 0 0 0,1-1 0 0 0,-1 0 1 0 0,0 0-1 0 0,0 1 0 0 0,1-1 0 0 0,-1 0 0 0 0,1 0 0 0 0,0 0 1 0 0,0 0-1 0 0,-1 1 0 0 0,1-1 0 0 0,0 0 0 0 0,0 0 0 0 0,1 0 1 0 0,-1 0-1 0 0,0 0 0 0 0,1 1 0 0 0,-1-1-26 0 0,24-16 69 0 0,0 1-1 0 0,1 1 0 0 0,1 1 1 0 0,0 1-1 0 0,1 2 0 0 0,0 0 1 0 0,1 2-1 0 0,0 1 1 0 0,1 2-1 0 0,0 0 0 0 0,0 2 1 0 0,25-1-69 0 0,29 25-364 0 0,-53 27-2935 0 0,-30-40 2028 0 0</inkml:trace>
  <inkml:trace contextRef="#ctx0" brushRef="#br0" timeOffset="73488.513">14574 2631 976 0 0,'-34'0'2354'0'0,"31"0"-1942"0"0,-2-1 14 0 0,-22-2 535 0 0,124 1 1309 0 0,109-15-1898 0 0,-28 7 51 0 0,19 0-3493 0 0,-190 17 726 0 0,-13-2 1060 0 0</inkml:trace>
  <inkml:trace contextRef="#ctx0" brushRef="#br0" timeOffset="73753.546">14619 2885 1060 0 0,'5'3'708'0'0,"9"7"-96"0"0,7-3-20 0 0,3-2-88 0 0,2-2-156 0 0,4 0 52 0 0,-12-3-72 0 0,9 0-204 0 0,5 0 64 0 0,3 0-52 0 0,1 0-12 0 0,3 0-296 0 0,2 0-212 0 0,-2 0-656 0 0,0 0-248 0 0,38-13-48 0 0</inkml:trace>
  <inkml:trace contextRef="#ctx0" brushRef="#br0" timeOffset="76951.301">16812 3223 2864 0 0,'0'0'157'0'0,"0"1"-1"0"0,0-1 1 0 0,-1 0-1 0 0,1 0 1 0 0,0 1-1 0 0,-1-1 0 0 0,1 0 1 0 0,0 0-1 0 0,-1 0 1 0 0,1 0-1 0 0,0 0 1 0 0,-1 1-1 0 0,1-1 1 0 0,-1 0-1 0 0,1 0 1 0 0,0 0-1 0 0,-1 0 0 0 0,1 0 1 0 0,-1 0-1 0 0,1 0 1 0 0,0 0-1 0 0,-1 0 1 0 0,1 0-1 0 0,0 0 1 0 0,-1-1-1 0 0,1 1 1 0 0,-1 0-1 0 0,1 0 0 0 0,0 0 1 0 0,-1 0-1 0 0,1-1 1 0 0,0 1-1 0 0,-1 0 1 0 0,1 0-1 0 0,0-1 1 0 0,-1 1-1 0 0,1 0 1 0 0,0 0-1 0 0,0-1 0 0 0,-1 1 1 0 0,1 0-1 0 0,0-1 1 0 0,0 1-1 0 0,0 0-156 0 0,-3 49 57 0 0,2 1 0 0 0,3-1 1 0 0,2 1-1 0 0,1-1 0 0 0,8 20-57 0 0,0 23-1759 0 0,-10 3-3704 0 0,-3-81 4051 0 0</inkml:trace>
  <inkml:trace contextRef="#ctx0" brushRef="#br0" timeOffset="77760.677">15860 1771 1172 0 0,'-2'-11'1248'0'0,"0"-14"510"0"0,14 28-499 0 0,5 22-1150 0 0,-2 1 0 0 0,0 0-1 0 0,-2 1 1 0 0,-1 0 0 0 0,-1 1-1 0 0,-1 0 1 0 0,3 20-109 0 0,-19-20 1486 0 0,-3-68-1071 0 0,11 22-406 0 0,1-1 0 0 0,0 1 0 0 0,1-1-1 0 0,1 1 1 0 0,1 1 0 0 0,0-1 0 0 0,2 1 0 0 0,0 0-1 0 0,0 0 1 0 0,2 1 0 0 0,0 0 0 0 0,1 1-1 0 0,0 0 1 0 0,2 1 0 0 0,-1 0 0 0 0,2 1-1 0 0,0 0 1 0 0,0 1 0 0 0,1 1 0 0 0,0 0-1 0 0,12-5-8 0 0,-21 12 6 0 0,0 0 0 0 0,0 0 0 0 0,0 1 0 0 0,1-1 0 0 0,-1 2 0 0 0,1-1 0 0 0,0 1-1 0 0,0 0 1 0 0,0 0 0 0 0,0 0 0 0 0,0 1 0 0 0,0 1 0 0 0,1-1 0 0 0,-1 1 0 0 0,0 0-1 0 0,6 1-5 0 0,0 6 12 0 0,-1 1 0 0 0,1 0 0 0 0,-1 1-1 0 0,0 1 1 0 0,-1-1 0 0 0,0 2 0 0 0,-1 0-1 0 0,0 0 1 0 0,-1 0 0 0 0,0 1 0 0 0,-1 1-1 0 0,0 0 1 0 0,-1 0 0 0 0,0 0-1 0 0,-1 1 1 0 0,-1 0 0 0 0,0 0 0 0 0,-1 0-1 0 0,0 3-11 0 0,83 154-4226 0 0,-75-159 2872 0 0,-1-1 18 0 0</inkml:trace>
  <inkml:trace contextRef="#ctx0" brushRef="#br0" timeOffset="75973.827">15819 3323 1556 0 0,'-9'25'5192'0'0,"-2"42"-4239"0"0,54 51 163 0 0,-22-92-1973 0 0,-20-27 676 0 0,-1 1 0 0 0,0 0 0 0 0,0 0-1 0 0,0-1 1 0 0,0 1 0 0 0,0 0 0 0 0,0 0-1 0 0,0 0 1 0 0,0-1 0 0 0,0 1-1 0 0,1 0 1 0 0,-1 0 0 0 0,0-1 0 0 0,0 1-1 0 0,0 0 1 0 0,0 0 0 0 0,1 0 0 0 0,-1 0-1 0 0,0-1 1 0 0,0 1 0 0 0,1 0 0 0 0,-1 0-1 0 0,0 0 1 0 0,0 0 0 0 0,0 0-1 0 0,1 0 1 0 0,-1 0 0 0 0,0 0 181 0 0,-3-6-1165 0 0</inkml:trace>
  <inkml:trace contextRef="#ctx0" brushRef="#br0" timeOffset="76518.276">15966 3298 1212 0 0,'33'25'4680'0'0,"43"-17"-3856"0"0,-60-8-329 0 0,190 3 184 0 0,-124-4-4713 0 0,-79 0 2780 0 0,6-3-68 0 0</inkml:trace>
  <inkml:trace contextRef="#ctx0" brushRef="#br0" timeOffset="76763.545">16114 3490 1148 0 0,'20'20'4284'0'0,"36"-15"-3169"0"0,-50-5-877 0 0,174-19-175 0 0,-58-16-3340 0 0,-88 24 2050 0 0</inkml:trace>
  <inkml:trace contextRef="#ctx0" brushRef="#br0" timeOffset="74605.483">15961 2383 996 0 0,'5'-24'1866'0'0,"33"-37"1166"0"0,-31 44-844 0 0,-3 29-2221 0 0,-8 215 601 0 0,29-59-357 0 0,-2 76-138 0 0,-23-243-196 0 0,0-1-50 0 0,0 0-51 0 0,0 0-42 0 0,10 6-3252 0 0,1-19 2103 0 0,0-8 49 0 0</inkml:trace>
  <inkml:trace contextRef="#ctx0" brushRef="#br0" timeOffset="74933.636">16473 2341 1140 0 0,'11'-24'4827'0'0,"-14"54"-3667"0"0,-2 17-902 0 0,8 7-86 0 0,3 0-1 0 0,1-1 0 0 0,3 0 0 0 0,3 0 0 0 0,3 3-171 0 0,-15-54-111 0 0,0 0-1 0 0,0 0 0 0 0,0 1 0 0 0,0-1 1 0 0,0 0-1 0 0,-1 1 0 0 0,1-1 0 0 0,-1 1 1 0 0,1-1-1 0 0,-1 1 0 0 0,0-1 0 0 0,0 1 1 0 0,0-1-1 0 0,-1 0 0 0 0,1 1 0 0 0,0-1 1 0 0,-1 1-1 0 0,1-1 0 0 0,-1 1 0 0 0,0-1 1 0 0,0 0-1 0 0,0 0 0 0 0,0 1 0 0 0,0-1 1 0 0,-1 0-1 0 0,1 0 0 0 0,-1 0 0 0 0,1 0 0 0 0,-1-1 1 0 0,0 1-1 0 0,0 0 0 0 0,0-1 0 0 0,0 1 1 0 0,0-1-1 0 0,0 1 0 0 0,0-1 0 0 0,0 0 1 0 0,0 0-1 0 0,-1 0 0 0 0,1 0 0 0 0,0 0 1 0 0,-2 0 111 0 0,-19 5-1220 0 0</inkml:trace>
  <inkml:trace contextRef="#ctx0" brushRef="#br0" timeOffset="75355.055">15691 2270 2160 0 0,'29'-2'4334'0'0,"110"-9"-3379"0"0,677-61 244 0 0,-793 78-6363 0 0,-29-4 3864 0 0</inkml:trace>
  <inkml:trace contextRef="#ctx0" brushRef="#br0" timeOffset="76253.701">15824 3068 1236 0 0,'0'-5'880'0'0,"2"2"-136"0"0,-2-2-144 0 0,3 1-52 0 0,-1 3-72 0 0,0-3-44 0 0,-2 1-36 0 0,0 1-127 0 0,0 1-237 0 0,0-1 64 0 0,0 0-80 0 0,3 2-4 0 0,-1 2-385 0 0,2-2-199 0 0,-2 2-596 0 0,1-2 52 0 0,1 1-348 0 0</inkml:trace>
  <inkml:trace contextRef="#ctx0" brushRef="#br0" timeOffset="86471.144">20902 2178 1556 0 0,'7'-2'6653'0'0,"-26"78"-6225"0"0,19-68-429 0 0,-4 18 75 0 0,1 1 0 0 0,1 0 0 0 0,2-1 0 0 0,1 1 0 0 0,1 0 0 0 0,1-1 0 0 0,5 20-74 0 0,-7-37 51 0 0,1 0-1 0 0,1-1 0 0 0,0 1 1 0 0,0-1-1 0 0,0 0 0 0 0,1 1 1 0 0,0-1-1 0 0,1-1 0 0 0,0 1 1 0 0,0-1-1 0 0,0 0 1 0 0,1 0-1 0 0,0 0 0 0 0,1-1 1 0 0,-1 0-1 0 0,1 0 0 0 0,0-1 1 0 0,1 0-1 0 0,-1 0 0 0 0,1-1 1 0 0,0 0-1 0 0,0 0 1 0 0,0 0-1 0 0,7 1-50 0 0,-9-3 23 0 0,-1 0-1 0 0,0 0 1 0 0,1 0-1 0 0,0 0 1 0 0,0-1-1 0 0,-1 0 1 0 0,1 0-1 0 0,0-1 1 0 0,0 0 0 0 0,0 0-1 0 0,0 0 1 0 0,-1 0-1 0 0,1-1 1 0 0,0 0-1 0 0,0 0 1 0 0,0-1-1 0 0,-1 0 1 0 0,1 0 0 0 0,-1 0-1 0 0,0 0 1 0 0,1-1-1 0 0,-1 0 1 0 0,0 0-1 0 0,0-1 1 0 0,-1 1-1 0 0,1-1 1 0 0,-1 0 0 0 0,0 0-1 0 0,0 0 1 0 0,2-3-23 0 0,6-8-18 0 0,-1-1 0 0 0,0 0 1 0 0,-1 0-1 0 0,0-1 0 0 0,-2 0 1 0 0,0-1-1 0 0,-1 0 0 0 0,0 0 0 0 0,-2 0 1 0 0,0-1-1 0 0,-1 0 0 0 0,-1 0 1 0 0,-1 0-1 0 0,-1-1 0 0 0,0-10 18 0 0,-3 21-46 0 0,0 1-1 0 0,-1 0 0 0 0,0-1 1 0 0,0 1-1 0 0,-1 0 1 0 0,0 1-1 0 0,0-1 0 0 0,-1 1 1 0 0,0 0-1 0 0,0 0 1 0 0,-1 0-1 0 0,1 1 0 0 0,-2-1 1 0 0,1 1-1 0 0,-1 1 1 0 0,0 0-1 0 0,0 0 0 0 0,0 0 1 0 0,0 0-1 0 0,-1 1 1 0 0,-5-2 46 0 0,-189-12-707 0 0,197 18 699 0 0,1 0-1 0 0,-1 0 1 0 0,0 1 0 0 0,0-1 0 0 0,1 1-1 0 0,-1 0 1 0 0,1 1 0 0 0,-1-1 0 0 0,1 1-1 0 0,-1 0 1 0 0,1 0 0 0 0,0 0 0 0 0,0 1-1 0 0,0-1 1 0 0,0 1 0 0 0,0 0 0 0 0,1 0-1 0 0,-1 0 1 0 0,1 1 0 0 0,0-1 0 0 0,0 1-1 0 0,0 0 1 0 0,1 0 0 0 0,-1 0 0 0 0,1 0-1 0 0,0 0 1 0 0,-2 5 8 0 0,7 0 21 0 0,0 0 1 0 0,1-1-1 0 0,0 1 0 0 0,0-1 1 0 0,1 0-1 0 0,0 0 0 0 0,0 0 1 0 0,1-1-1 0 0,0 0 0 0 0,0 0 1 0 0,1 0-1 0 0,0-1 1 0 0,0 0-1 0 0,0 0 0 0 0,1 0 1 0 0,0-1-1 0 0,0-1 0 0 0,0 1 1 0 0,1-1-1 0 0,0-1 0 0 0,-1 1 1 0 0,1-2-1 0 0,0 1 0 0 0,8 0-21 0 0,74 11-1494 0 0,-8-55-3341 0 0,-72 25 3434 0 0</inkml:trace>
  <inkml:trace contextRef="#ctx0" brushRef="#br0" timeOffset="86829.245">21611 1963 1576 0 0,'9'3'199'0'0,"0"0"1"0"0,0 0-1 0 0,0 1 0 0 0,-1 0 0 0 0,1 1 1 0 0,-1 0-1 0 0,-1 0 0 0 0,1 1 0 0 0,0-1 0 0 0,-1 2 1 0 0,-1-1-1 0 0,1 1 0 0 0,-1 0 0 0 0,0 1 1 0 0,0-1-1 0 0,0 3-199 0 0,11 13 278 0 0,-1 0 0 0 0,-1 0 0 0 0,-1 1 0 0 0,-1 1 1 0 0,-1 1-1 0 0,-1-1 0 0 0,-2 2 0 0 0,0-1 0 0 0,-2 1 1 0 0,-1 1-1 0 0,-1-1 0 0 0,-2 1 0 0 0,1 17-278 0 0,-8-25-31 0 0,0 0-1 0 0,-1 0 0 0 0,-1 0 1 0 0,-1-1-1 0 0,0 0 1 0 0,-2 0-1 0 0,0-1 1 0 0,-1 0-1 0 0,-1 0 1 0 0,-1-1-1 0 0,0-1 0 0 0,-1 0 1 0 0,-1-1-1 0 0,0 0 1 0 0,-1-1-1 0 0,-1-1 1 0 0,0 0-1 0 0,0-1 0 0 0,-2-1 1 0 0,1 0-1 0 0,-1-2 1 0 0,-1 0-1 0 0,0-1 1 0 0,-9 3 31 0 0,16-7-482 0 0,-1 1 0 0 0,1-2 0 0 0,-1 0 1 0 0,1 0-1 0 0,-1-1 0 0 0,0-1 1 0 0,0 0-1 0 0,0-1 0 0 0,0 0 0 0 0,0-1 1 0 0,-6-1 481 0 0,-37-13-1356 0 0</inkml:trace>
  <inkml:trace contextRef="#ctx0" brushRef="#br0" timeOffset="88461.911">21488 1486 1612 0 0,'0'0'722'0'0,"0"0"-80"0"0,0 0-54 0 0,0 0-22 0 0,0 0-51 0 0,5-6-57 0 0,60-72 4441 0 0,-55 109-2836 0 0,-11-7-2076 0 0,10 134 83 0 0,14-40 84 0 0,-23-117-254 0 0,0-1-72 0 0,10 9-4949 0 0,8-37 849 0 0,-9 12 3029 0 0</inkml:trace>
  <inkml:trace contextRef="#ctx0" brushRef="#br0" timeOffset="88865.506">21844 1534 1484 0 0,'-2'8'4083'0'0,"96"-6"-1751"0"0,132-17-1159 0 0,-150 5-517 0 0,-80 8-781 0 0,0-15-6032 0 0,7 15 5091 0 0</inkml:trace>
  <inkml:trace contextRef="#ctx0" brushRef="#br0" timeOffset="89538.736">22345 1356 1932 0 0,'7'1'139'0'0,"-1"0"0"0"0,0 0-1 0 0,0 0 1 0 0,1 1 0 0 0,-1 0 0 0 0,0 0-1 0 0,0 1 1 0 0,-1-1 0 0 0,1 1 0 0 0,-1 1-1 0 0,1-1 1 0 0,-1 1 0 0 0,0 0 0 0 0,0 0-1 0 0,-1 0 1 0 0,1 1 0 0 0,-1-1 0 0 0,0 1-1 0 0,0 0 1 0 0,0 1 0 0 0,-1-1-1 0 0,0 1 1 0 0,0-1 0 0 0,0 1 0 0 0,-1 0-1 0 0,0 0 1 0 0,0 0 0 0 0,0 0 0 0 0,-1 0-1 0 0,0 1 1 0 0,0-1 0 0 0,-1 5-139 0 0,-2-3 92 0 0,-1 0 1 0 0,-1 0-1 0 0,0 0 1 0 0,0 0-1 0 0,0 0 1 0 0,-1-1-1 0 0,-1 0 1 0 0,1 0-1 0 0,-1 0 1 0 0,0-1-1 0 0,0 0 1 0 0,-1 0-1 0 0,0 0 1 0 0,0-1-1 0 0,0 0 1 0 0,-1 0-1 0 0,1-1 1 0 0,-1 0-1 0 0,-4 1-92 0 0,-16 13 306 0 0,-41 26 363 0 0,258-139-1088 0 0,82-79-277 0 0,-271 174 703 0 0,-1 0 0 0 0,1 0 0 0 0,-1-1 0 0 0,1 1 1 0 0,-1 0-1 0 0,1-1 0 0 0,-1 1 0 0 0,1 0 0 0 0,0-1 0 0 0,-1 1 0 0 0,1 0 0 0 0,-1-1 0 0 0,1 1 0 0 0,0-1 0 0 0,0 1 0 0 0,-1-1 0 0 0,1 1 0 0 0,0-1 0 0 0,0 1 0 0 0,-1-1 0 0 0,1 1 0 0 0,0-1 0 0 0,0 1 0 0 0,0-1 0 0 0,0 1 0 0 0,0-1 0 0 0,0 1 0 0 0,0-1 0 0 0,0 0 0 0 0,0 1 0 0 0,0-1 0 0 0,0 1 0 0 0,0-1 0 0 0,0 1 0 0 0,0-1 0 0 0,1 1 0 0 0,-1-1 0 0 0,0 1 0 0 0,0-1 0 0 0,1 1 0 0 0,-1-1 0 0 0,0 1 0 0 0,0-1 0 0 0,1 1 0 0 0,-1 0 0 0 0,1-1 1 0 0,-1 1-1 0 0,0-1 0 0 0,1 1 0 0 0,-1 0 0 0 0,1-1-7 0 0,-49 10 211 0 0,41-7-210 0 0,0 0 0 0 0,0 0 1 0 0,1 1-1 0 0,-1 0 0 0 0,1 0 0 0 0,0 1 0 0 0,-1 0 0 0 0,2 0 0 0 0,-1 0 0 0 0,0 1 0 0 0,1 0 0 0 0,0 0 0 0 0,0 0 0 0 0,1 1 0 0 0,-1-1 0 0 0,1 1 0 0 0,0 0 0 0 0,1 1 0 0 0,-1-1 0 0 0,1 0 0 0 0,0 1 0 0 0,1 0 0 0 0,0 0 0 0 0,0 0 0 0 0,0 0 0 0 0,1 0 0 0 0,0 0 0 0 0,1 0 0 0 0,-1 0 0 0 0,1 0 0 0 0,1 1 0 0 0,-1-1 0 0 0,1 0 0 0 0,0 0 0 0 0,1 0 0 0 0,0 0 0 0 0,0 0 0 0 0,1 0 0 0 0,-1-1 0 0 0,3 5-1 0 0,79 80-222 0 0,-8-70-5572 0 0,-75-21 4406 0 0</inkml:trace>
  <inkml:trace contextRef="#ctx0" brushRef="#br0" timeOffset="89895.912">22955 1679 1344 0 0,'-20'106'5518'0'0,"77"38"-5089"0"0,-50-130-149 0 0,-1-4-364 0 0,-4-8-4032 0 0,0-9 2677 0 0</inkml:trace>
  <inkml:trace contextRef="#ctx0" brushRef="#br0" timeOffset="90359.081">22909 1504 988 0 0,'67'-20'10823'0'0,"-66"20"-10568"0"0,-1 0-16 0 0,0 0 34 0 0,0 0-27 0 0,0 0-53 0 0,0 0-45 0 0,0 0-44 0 0,0 0-89 0 0,0 0-102 0 0,0 0-113 0 0,0 0-157 0 0,0 0-118 0 0,0 0-102 0 0,15-25-8246 0 0,-18 22 7382 0 0</inkml:trace>
  <inkml:trace contextRef="#ctx0" brushRef="#br0" timeOffset="85275.563">19821 2211 1120 0 0,'60'-58'7437'0'0,"-40"106"-7068"0"0,31 199 783 0 0,-6 7-106 0 0,-38-234-1644 0 0,8-32-6365 0 0,-9-1 7046 0 0,3-4-1529 0 0</inkml:trace>
  <inkml:trace contextRef="#ctx0" brushRef="#br0" timeOffset="85587.364">20178 2440 916 0 0,'25'2'6264'0'0,"49"-3"-5370"0"0,-29 0-343 0 0,99-12 174 0 0,-117 8-182 0 0,14-17-7639 0 0,-40 17 5767 0 0</inkml:trace>
  <inkml:trace contextRef="#ctx0" brushRef="#br0" timeOffset="87389.382">19863 2133 948 0 0,'-16'2'216'0'0,"0"0"0"0"0,0 2 1 0 0,0 0-1 0 0,1 0 0 0 0,-1 2 0 0 0,1 0 0 0 0,0 0 1 0 0,1 2-1 0 0,-1-1 0 0 0,1 2 0 0 0,1 0 0 0 0,0 1 1 0 0,0 0-1 0 0,1 1 0 0 0,0 0 0 0 0,1 1 0 0 0,0 1 0 0 0,1-1 1 0 0,1 2-1 0 0,0-1 0 0 0,0 1 0 0 0,1 1 0 0 0,1-1 1 0 0,1 1-1 0 0,0 0 0 0 0,1 1 0 0 0,0 0 0 0 0,2-1 0 0 0,-1 2 1 0 0,2-1-1 0 0,0 0 0 0 0,1 14-216 0 0,2 51 487 0 0,7-49-412 0 0,2-2-1 0 0,0 1 1 0 0,2-1 0 0 0,2-1 0 0 0,0 0-1 0 0,2-1 1 0 0,1-1 0 0 0,1 0 0 0 0,1-1 0 0 0,2-1-1 0 0,0-1 1 0 0,2-1 0 0 0,19 15-75 0 0,-17-17-588 0 0,1-1 0 0 0,1-1-1 0 0,0-1 1 0 0,2-1 0 0 0,0-2 0 0 0,1 0 0 0 0,0-3 0 0 0,26 8 588 0 0,-14-10-1311 0 0,1-2 30 0 0</inkml:trace>
  <inkml:trace contextRef="#ctx0" brushRef="#br0" timeOffset="82203.875">17876 2345 976 0 0,'0'0'363'0'0,"0"0"-57"0"0,0 0 4 0 0,0 0-109 0 0,-4-21 1611 0 0,-13 0-1576 0 0,15-17 4092 0 0,2 38-4297 0 0,0 0-46 0 0,0 0 73 0 0,0 0-2 0 0,5-2 1756 0 0,-9 499-1988 0 0,47-380 258 0 0,-37-111-22 0 0,0 1-1 0 0,1-1 1 0 0,0 0 0 0 0,0 0 0 0 0,0-1 0 0 0,1 0 0 0 0,0-1 0 0 0,0 1 0 0 0,0-1 0 0 0,0-1 0 0 0,1 0-1 0 0,-1 0 1 0 0,1 0 0 0 0,0-1 0 0 0,0-1 0 0 0,0 1 0 0 0,0-1 0 0 0,0-1 0 0 0,0 0 0 0 0,0 0 0 0 0,0-1 0 0 0,0 0-1 0 0,4-1-59 0 0,7 2 151 0 0,52-24 24 0 0,-62 21-144 0 0,0-1 0 0 0,0 0 0 0 0,-1-1 1 0 0,0 0-1 0 0,0-1 0 0 0,0 1 0 0 0,-1-2 0 0 0,0 1 0 0 0,0-1 0 0 0,-1-1 0 0 0,1 1 0 0 0,-2-1 1 0 0,1 0-1 0 0,-1-1 0 0 0,0 0 0 0 0,-1 0 0 0 0,0 0 0 0 0,0 0 0 0 0,-1-1 0 0 0,-1 0 1 0 0,1 1-1 0 0,-1-2 0 0 0,0-5-31 0 0,21-241 212 0 0,-82 92-72 0 0,52 157-152 0 0,0 0-1 0 0,-1 0 1 0 0,0 1 0 0 0,0 0-1 0 0,0 1 1 0 0,-1-1-1 0 0,0 2 1 0 0,0-1 0 0 0,-1 1-1 0 0,1 0 1 0 0,-1 0 0 0 0,0 1-1 0 0,-1 1 1 0 0,1 0-1 0 0,-1 0 1 0 0,1 0 0 0 0,-1 1-1 0 0,0 1 1 0 0,0 0-1 0 0,0 0 1 0 0,0 1 0 0 0,0 0-1 0 0,0 0 1 0 0,1 1-1 0 0,-1 1 1 0 0,-9 2 12 0 0,-21-3-58 0 0,-109 51-95 0 0,140-48 146 0 0,1 1-1 0 0,0 1 1 0 0,0-1 0 0 0,0 1 0 0 0,0 1 0 0 0,1 0-1 0 0,0 0 1 0 0,1 0 0 0 0,-1 0 0 0 0,1 1 0 0 0,1 0-1 0 0,0 1 1 0 0,0-1 0 0 0,0 1 0 0 0,1 0 0 0 0,1 0-1 0 0,-1 0 1 0 0,1 1 0 0 0,1-1 0 0 0,-1 5 7 0 0,4-8 7 0 0,1 0 1 0 0,0 0-1 0 0,0 0 1 0 0,0-1 0 0 0,0 1-1 0 0,1 0 1 0 0,0-1-1 0 0,0 1 1 0 0,1-1-1 0 0,-1 0 1 0 0,1 0-1 0 0,0-1 1 0 0,1 1-1 0 0,-1-1 1 0 0,1 0-1 0 0,-1 0 1 0 0,2 0 0 0 0,-1-1-1 0 0,0 1 1 0 0,0-1-1 0 0,1-1 1 0 0,0 1-1 0 0,-1-1 1 0 0,1 0-1 0 0,0 0 1 0 0,1 0-8 0 0,36 8-34 0 0,1-1 0 0 0,0-2 0 0 0,1-3 1 0 0,-1-1-1 0 0,1-2 0 0 0,24-3 34 0 0,-8 1-849 0 0,-39-20-3677 0 0,-16 9 470 0 0,-6 9 2732 0 0</inkml:trace>
  <inkml:trace contextRef="#ctx0" brushRef="#br0" timeOffset="82931.419">18283 1654 1404 0 0,'19'-4'3658'0'0,"30"5"-3010"0"0,-30-1-306 0 0,-13-2-310 0 0,1 1 1 0 0,0 0-1 0 0,0 0 0 0 0,0 1 1 0 0,1-1-1 0 0,-1 2 1 0 0,0-1-1 0 0,0 1 1 0 0,0 0-1 0 0,0 0 0 0 0,-1 1 1 0 0,1 0-1 0 0,0 0 1 0 0,-1 1-1 0 0,1-1 0 0 0,-1 1 1 0 0,0 1-1 0 0,1 0 1 0 0,-2-1-1 0 0,1 2 0 0 0,0-1 1 0 0,-1 1-1 0 0,0-1 1 0 0,0 2-1 0 0,0-1 0 0 0,-1 0 1 0 0,0 1-1 0 0,0 0 1 0 0,0 0-1 0 0,-1 0 0 0 0,0 0 1 0 0,0 1-1 0 0,0-1 1 0 0,-1 1-1 0 0,1 3-32 0 0,-7 7 60 0 0,-1 0 0 0 0,-1 0 0 0 0,-1 0 1 0 0,0-1-1 0 0,-1 0 0 0 0,-1-1 0 0 0,0 1 0 0 0,-1-2 0 0 0,-1 1 0 0 0,0-2 1 0 0,-1 1-1 0 0,-1-1 0 0 0,0-1 0 0 0,0-1 0 0 0,-5 4-60 0 0,13-12-319 0 0,-2 3-517 0 0,9-6-3069 0 0,0-2 2577 0 0</inkml:trace>
  <inkml:trace contextRef="#ctx0" brushRef="#br0" timeOffset="83550.788">18800 1614 948 0 0,'2'-18'4078'0'0,"-12"10"-2883"0"0,9 8-1064 0 0,-40 10 1454 0 0,26-2-1541 0 0,0 0 0 0 0,1 0 0 0 0,0 2 1 0 0,0 0-1 0 0,1 0 0 0 0,0 1 0 0 0,1 1 1 0 0,0 0-1 0 0,1 1 0 0 0,0 0 0 0 0,1 0 1 0 0,1 1-1 0 0,0 1 0 0 0,0-1 0 0 0,2 2 1 0 0,0-1-1 0 0,-2 8-44 0 0,9-17 2 0 0,0 1 0 0 0,0 0 0 0 0,0 0 1 0 0,1 0-1 0 0,0 0 0 0 0,0 0 0 0 0,1-1 0 0 0,0 1 1 0 0,0-1-1 0 0,0 1 0 0 0,1-1 0 0 0,0 0 1 0 0,0 0-1 0 0,1 0 0 0 0,0 0 0 0 0,0 0 0 0 0,0-1 1 0 0,0 0-1 0 0,1 0 0 0 0,0 0 0 0 0,0 0 0 0 0,1-1 1 0 0,-1 0-1 0 0,1 0 0 0 0,0 0 0 0 0,0-1 0 0 0,0 0 1 0 0,0 0-1 0 0,1-1 0 0 0,-1 1 0 0 0,1-1 1 0 0,5 0-3 0 0,84 16-5284 0 0,-85-18 3784 0 0</inkml:trace>
  <inkml:trace contextRef="#ctx0" brushRef="#br0" timeOffset="84047.099">19024 1869 1044 0 0,'4'31'3812'0'0,"-38"153"-920"0"0,34-178-2866 0 0,1 1-1 0 0,0-1 0 0 0,0 0 1 0 0,1 0-1 0 0,-1 0 1 0 0,1 0-1 0 0,1 0 1 0 0,-1-1-1 0 0,1 1 1 0 0,0 0-1 0 0,0-1 1 0 0,1 0-1 0 0,-1 0 1 0 0,1 0-1 0 0,0 0 1 0 0,1-1-1 0 0,-1 1 1 0 0,1-1-1 0 0,0 0 1 0 0,0-1-1 0 0,0 1 1 0 0,0-1-1 0 0,1 0 0 0 0,-1 0 1 0 0,1-1-1 0 0,0 1 1 0 0,0-1-1 0 0,0-1 1 0 0,0 1-1 0 0,0-1 1 0 0,0 0-1 0 0,0 0 1 0 0,1-1-26 0 0,-3 0-242 0 0,1 0 1 0 0,-1 0-1 0 0,0 0 0 0 0,1-1 1 0 0,-1 0-1 0 0,0 0 0 0 0,0 0 1 0 0,0 0-1 0 0,0-1 1 0 0,0 1-1 0 0,0-1 0 0 0,0 0 1 0 0,0 0-1 0 0,0-1 0 0 0,-1 1 1 0 0,1-1-1 0 0,-1 0 1 0 0,0 0-1 0 0,0 0 0 0 0,0 0 1 0 0,0 0-1 0 0,-1-1 0 0 0,1 1 1 0 0,-1-1-1 0 0,2-3 242 0 0,-3-4-1376 0 0</inkml:trace>
  <inkml:trace contextRef="#ctx0" brushRef="#br0" timeOffset="84482.806">19067 1693 1160 0 0,'36'-35'9726'0'0,"-16"48"-14020"0"0,-7-1 50 0 0,-7-7 2784 0 0</inkml:trace>
  <inkml:trace contextRef="#ctx0" brushRef="#br0" timeOffset="141627.743">5036 5413 1404 0 0,'0'0'565'0'0,"0"0"-2"0"0,-17 3 300 0 0,-20 35 1167 0 0,99-25 225 0 0,263-30-1166 0 0,-20-1-1129 0 0,-281 33-5353 0 0,-32-12 4189 0 0</inkml:trace>
  <inkml:trace contextRef="#ctx0" brushRef="#br0" timeOffset="141877.171">5180 5805 2252 0 0,'1'2'163'0'0,"1"-1"0"0"0,-1 1 0 0 0,1 0 0 0 0,0-1 0 0 0,0 0-1 0 0,-1 1 1 0 0,1-1 0 0 0,0 0 0 0 0,0 0 0 0 0,0 0 0 0 0,1 0 0 0 0,-1 0 0 0 0,0-1 0 0 0,0 1-1 0 0,0-1 1 0 0,1 1 0 0 0,-1-1 0 0 0,0 0 0 0 0,1 0 0 0 0,-1 0 0 0 0,0 0 0 0 0,0 0-1 0 0,1 0 1 0 0,-1-1 0 0 0,0 1 0 0 0,0-1 0 0 0,2 0-163 0 0,7 0 354 0 0,333-46-68 0 0,-157 19-4380 0 0,-155 20 2914 0 0</inkml:trace>
  <inkml:trace contextRef="#ctx0" brushRef="#br0" timeOffset="159692.931">18306 5015 1556 0 0,'0'0'1136'0'0,"0"0"-228"0"0,0 0-68 0 0,21 17-216 0 0,11 1-11 0 0,-19-18-81 0 0,1 0-32 0 0,13 0-120 0 0,5 0-72 0 0,7 0-104 0 0,37-15-316 0 0,-31 10 12 0 0,-1-2-376 0 0,-5-3-424 0 0,4 4-529 0 0,0-3 109 0 0,-4 1 32 0 0</inkml:trace>
  <inkml:trace contextRef="#ctx0" brushRef="#br0" timeOffset="159954.611">19351 5002 1612 0 0,'4'1'968'0'0,"1"-1"-168"0"0,1 2-140 0 0,-1 0-92 0 0,0-2 28 0 0,2-2-67 0 0,2 0-141 0 0,4 2-24 0 0,-1 0-72 0 0,27-11-116 0 0,-9 2-124 0 0,1 6-8 0 0,2-7-412 0 0,-1 5-200 0 0,-1-2-361 0 0,-1 2-331 0 0,2 2-80 0 0,-2 1 56 0 0</inkml:trace>
  <inkml:trace contextRef="#ctx0" brushRef="#br0" timeOffset="160233.615">20882 4955 1416 0 0,'9'-2'952'0'0,"0"2"-200"0"0,0 0-100 0 0,0 0-128 0 0,0-1 40 0 0,15-1-100 0 0,-13 2-219 0 0,25-13-133 0 0,-10 4-8 0 0,-1 3-324 0 0,-3-4-193 0 0,-3 1-491 0 0,2 6 60 0 0,-5-9-524 0 0</inkml:trace>
  <inkml:trace contextRef="#ctx0" brushRef="#br0" timeOffset="162636.526">21519 4753 1280 0 0,'0'0'790'0'0,"0"0"-76"0"0,0 0-130 0 0,-1-12 316 0 0,7 2 2130 0 0,14-12-2773 0 0,-3 5 1786 0 0,-29 30-1259 0 0,-6-84 1532 0 0,18 70-2241 0 0,0 1-52 0 0,0 0-6 0 0,0 0 31 0 0,-9-13-284 0 0,-23 285 103 0 0,32-263 158 0 0,1 1 1 0 0,0 0-1 0 0,0-1 0 0 0,1 1 1 0 0,0-1-1 0 0,1 1 0 0 0,0-1 1 0 0,1 0-1 0 0,-1 0 0 0 0,2 0 1 0 0,-1-1-1 0 0,1 1 0 0 0,1-1 1 0 0,-1 0-1 0 0,1-1 1 0 0,1 1-1 0 0,-1-1 0 0 0,1-1 1 0 0,1 1-1 0 0,-1-1 0 0 0,1 0 1 0 0,0-1-1 0 0,0 0 0 0 0,1 0 1 0 0,-1 0-1 0 0,1-1 0 0 0,0-1 1 0 0,0 0-1 0 0,1 0 1 0 0,-1 0-1 0 0,7 0-25 0 0,-5-4-38 0 0,1 1-1 0 0,-1-2 1 0 0,0 1 0 0 0,0-2-1 0 0,0 1 1 0 0,0-1 0 0 0,0-1-1 0 0,-1 0 1 0 0,1-1 0 0 0,-1 0-1 0 0,0 0 1 0 0,-1-1 0 0 0,1 0-1 0 0,-1-1 1 0 0,0 0 0 0 0,-1-1-1 0 0,0 1 1 0 0,0-2 0 0 0,0 1 0 0 0,-1-1-1 0 0,0 0 1 0 0,-1-1 0 0 0,0 1-1 0 0,-1-1 1 0 0,0 0 0 0 0,0-1-1 0 0,-1 1 1 0 0,-1-1 0 0 0,1 0-1 0 0,-2 0 1 0 0,1 0 0 0 0,-2 0-1 0 0,1 0 1 0 0,-2-1 0 0 0,1 1-1 0 0,-2-1 39 0 0,3-2-63 0 0,0 1-1 0 0,-1-1 1 0 0,-1 0 0 0 0,0 0-1 0 0,-1 1 1 0 0,-1-1-1 0 0,0 1 1 0 0,-1-1-1 0 0,0 1 1 0 0,-1 0-1 0 0,0 0 1 0 0,-1 0-1 0 0,-1 0 1 0 0,0 1-1 0 0,-1 0 1 0 0,0 0-1 0 0,-1 1 1 0 0,0 0 0 0 0,0 0-1 0 0,-1 1 1 0 0,-1 0-1 0 0,0 1 1 0 0,0 0-1 0 0,-1 0 1 0 0,0 1-1 0 0,0 0 1 0 0,-1 1-1 0 0,0 1 1 0 0,0 0-1 0 0,-1 0 1 0 0,-5-1 63 0 0,3 3-15 0 0,-1 0 0 0 0,0 1-1 0 0,0 0 1 0 0,0 2 0 0 0,0 0 0 0 0,0 0 0 0 0,0 2-1 0 0,0 0 1 0 0,0 0 0 0 0,-8 3 15 0 0,17-3-5 0 0,0 1-1 0 0,1-1 1 0 0,-1 1 0 0 0,1 0-1 0 0,-1 1 1 0 0,1-1 0 0 0,0 1 0 0 0,0 1-1 0 0,0-1 1 0 0,0 1 0 0 0,1 0-1 0 0,-1 0 1 0 0,1 0 0 0 0,0 1-1 0 0,0 0 1 0 0,1 0 0 0 0,-1 1-1 0 0,1-1 1 0 0,0 1 0 0 0,1-1-1 0 0,-1 1 1 0 0,1 1 0 0 0,0-1 0 0 0,1 0-1 0 0,-2 6 6 0 0,3-6 3 0 0,0 0 0 0 0,0-1 0 0 0,1 1 0 0 0,0-1 0 0 0,0 1-1 0 0,1 0 1 0 0,-1-1 0 0 0,1 1 0 0 0,0-1 0 0 0,1 1 0 0 0,-1-1 0 0 0,1 0 0 0 0,0 1-1 0 0,1-1 1 0 0,-1 0 0 0 0,1 0 0 0 0,0-1 0 0 0,0 1 0 0 0,0 0 0 0 0,1-1 0 0 0,0 0-1 0 0,-1 0 1 0 0,2 0 0 0 0,-1 0 0 0 0,0-1 0 0 0,1 0 0 0 0,-1 1 0 0 0,1-2 0 0 0,0 1-1 0 0,0 0 1 0 0,0-1 0 0 0,1 0 0 0 0,0 0-3 0 0,187 43-1269 0 0,-163-43 462 0 0,1-2-1 0 0,-1-1 1 0 0,0-2-1 0 0,1-1 1 0 0,-1-1 0 0 0,0-1-1 0 0,16-7 808 0 0,-2-1-1232 0 0</inkml:trace>
  <inkml:trace contextRef="#ctx0" brushRef="#br0" timeOffset="163601.084">21600 4043 1372 0 0,'5'-34'3922'0'0,"62"6"-2987"0"0,-61 26-882 0 0,0-1 1 0 0,0 1-1 0 0,0 0 0 0 0,0 0 0 0 0,0 1 0 0 0,0 0 0 0 0,1 0 0 0 0,-1 0 1 0 0,1 1-1 0 0,-1 0 0 0 0,0 0 0 0 0,1 1 0 0 0,-1 0 0 0 0,0 0 0 0 0,1 0 1 0 0,-1 1-1 0 0,0 0 0 0 0,0 0 0 0 0,0 0 0 0 0,0 1 0 0 0,-1 0 1 0 0,1 0-1 0 0,-1 1 0 0 0,1-1 0 0 0,-1 1 0 0 0,0 0 0 0 0,-1 1 0 0 0,1-1 1 0 0,-1 1-1 0 0,0 0 0 0 0,0 0 0 0 0,0 0 0 0 0,-1 0 0 0 0,1 1 0 0 0,-1 0 1 0 0,-1 0-1 0 0,1-1 0 0 0,-1 1 0 0 0,2 6-53 0 0,-8-4 115 0 0,0 0-1 0 0,0 0 0 0 0,-1-1 1 0 0,0 1-1 0 0,0-1 1 0 0,0-1-1 0 0,-1 1 0 0 0,0-1 1 0 0,-1 0-1 0 0,1 0 1 0 0,-1 0-1 0 0,0-1 0 0 0,-1 0 1 0 0,1-1-1 0 0,-1 0 1 0 0,0 0-1 0 0,-4 1-114 0 0,6-1 103 0 0,-31 20 426 0 0,477-201-4453 0 0,-441 177 3966 0 0,0 0-1 0 0,0 0 1 0 0,0 0-1 0 0,0 0 1 0 0,1 0-1 0 0,-1 0 0 0 0,0-1 1 0 0,0 1-1 0 0,0 0 1 0 0,0-1-1 0 0,0 1 1 0 0,0-1-1 0 0,0 1 1 0 0,0-1-1 0 0,1 0 0 0 0,-1 1 1 0 0,0-1-1 0 0,0 0 1 0 0,1 1-1 0 0,-1-1 1 0 0,1 0-1 0 0,-1 0 1 0 0,0 1-1 0 0,1-1 0 0 0,-1 0 1 0 0,1 0-1 0 0,0 0 1 0 0,-1 0-1 0 0,1 0 1 0 0,0 0-1 0 0,-1 0 1 0 0,1 0-1 0 0,0 0 0 0 0,0 0 1 0 0,0 0-1 0 0,0 0 1 0 0,0 0-1 0 0,0 0 1 0 0,0 0-1 0 0,0 0 1 0 0,1 0-1 0 0,-1 0 0 0 0,0 0 1 0 0,1 1-1 0 0,-1-1 1 0 0,0 0-1 0 0,1 0 1 0 0,-1 0-1 0 0,1 0-41 0 0,-11 2 32 0 0,-1 1 0 0 0,1 0 0 0 0,-1 0 0 0 0,1 2 0 0 0,0-1 0 0 0,0 1 0 0 0,1 0 0 0 0,-1 1 0 0 0,1 0 0 0 0,0 1 0 0 0,0 0 0 0 0,1 0-1 0 0,0 1 1 0 0,0 0 0 0 0,0 1 0 0 0,1-1 0 0 0,0 2 0 0 0,0-1 0 0 0,1 1 0 0 0,0-1 0 0 0,1 2 0 0 0,0-1 0 0 0,0 1 0 0 0,-1 5-32 0 0,8-10-17 0 0,0 1 1 0 0,0-1-1 0 0,1 1 0 0 0,0-1 1 0 0,0 0-1 0 0,0 0 0 0 0,0 0 1 0 0,1 0-1 0 0,0-1 0 0 0,0 1 1 0 0,0-1-1 0 0,0 0 1 0 0,1 0-1 0 0,0-1 0 0 0,0 1 1 0 0,0-1-1 0 0,0 0 0 0 0,0 0 1 0 0,0-1-1 0 0,1 0 0 0 0,0 1 1 0 0,-1-2-1 0 0,1 1 0 0 0,0-1 1 0 0,0 0-1 0 0,0 0 1 0 0,2 0 16 0 0,140-9-6697 0 0,-131-1 5326 0 0</inkml:trace>
  <inkml:trace contextRef="#ctx0" brushRef="#br0" timeOffset="164062.984">22376 4120 1336 0 0,'12'88'2943'0'0,"-10"-30"1831"0"0,-2-56-4400 0 0,0-2-34 0 0,-4 4 212 0 0,5-13 175 0 0,8-7-691 0 0,1 1 1 0 0,0-1-1 0 0,1 2 0 0 0,0-1 1 0 0,2 2-1 0 0,-1 0 1 0 0,2 0-1 0 0,-1 1 1 0 0,2 1-1 0 0,0 0 0 0 0,0 1 1 0 0,1 0-1 0 0,0 2 1 0 0,0 0-1 0 0,1 1 1 0 0,0 0-1 0 0,17-4-36 0 0,9 30-85 0 0,-33-9-98 0 0,0 1 1 0 0,0 0 0 0 0,-1 0-1 0 0,0 1 1 0 0,-1 0 0 0 0,-1 1-1 0 0,0-1 1 0 0,-1 2 0 0 0,0-1-1 0 0,-1 1 1 0 0,0-1 0 0 0,-1 2-1 0 0,-1-1 1 0 0,0 0 0 0 0,-1 1-1 0 0,0 6 183 0 0,13 45-4154 0 0,-11-49 2876 0 0,-3-14 88 0 0</inkml:trace>
  <inkml:trace contextRef="#ctx0" brushRef="#br0" timeOffset="164575.407">23656 4411 1292 0 0,'2'-11'1928'0'0,"7"-22"3137"0"0,3 44-2612 0 0,76 321-2783 0 0,-87-328-278 0 0,4 19-106 0 0,-9-10-5808 0 0,-8-5 5282 0 0</inkml:trace>
  <inkml:trace contextRef="#ctx0" brushRef="#br0" timeOffset="164855.627">24001 4475 1672 0 0,'18'0'8302'0'0,"88"-9"-7488"0"0,45-15-609 0 0,-2 0-2262 0 0,-3-13-4463 0 0,-130 31 5224 0 0</inkml:trace>
  <inkml:trace contextRef="#ctx0" brushRef="#br0" timeOffset="165412.547">24765 4211 1060 0 0,'19'3'7002'0'0,"-23"39"-6758"0"0,2-22 212 0 0,0 1-285 0 0,2-1 0 0 0,0 1 0 0 0,2-1 0 0 0,0 1 1 0 0,1-1-1 0 0,1 1 0 0 0,1-1 0 0 0,1-1 0 0 0,0 1 0 0 0,2-1 0 0 0,0 0 0 0 0,1 0 0 0 0,1-1 0 0 0,1-1 0 0 0,9 13-171 0 0,-16-25 4 0 0,-1-1-1 0 0,1 1 0 0 0,0-1 0 0 0,0 1 0 0 0,1-1 0 0 0,-1-1 0 0 0,1 1 1 0 0,0 0-1 0 0,0-1 0 0 0,0 0 0 0 0,0 0 0 0 0,0-1 0 0 0,1 0 1 0 0,-1 1-1 0 0,1-2 0 0 0,0 1 0 0 0,-1-1 0 0 0,1 0 0 0 0,0 0 1 0 0,0 0-1 0 0,0-1 0 0 0,0 0 0 0 0,0 0 0 0 0,0-1 0 0 0,0 1 1 0 0,0-1-1 0 0,-1-1 0 0 0,1 1 0 0 0,0-1 0 0 0,-1 0 0 0 0,1 0 0 0 0,-1 0 1 0 0,1-1-1 0 0,-1 0 0 0 0,0 0 0 0 0,0-1 0 0 0,-1 1 0 0 0,1-1 1 0 0,-1 0-1 0 0,1 0 0 0 0,-1 0 0 0 0,0-1 0 0 0,-1 0 0 0 0,1 0 1 0 0,-1 0-1 0 0,1-1-3 0 0,1-5-189 0 0,1 0-1 0 0,-1 0 1 0 0,-1-1 0 0 0,0 0 0 0 0,-1 0 0 0 0,0 0 0 0 0,0 0-1 0 0,-2 0 1 0 0,1-1 0 0 0,-2 1 0 0 0,0-1 0 0 0,0 1 0 0 0,-1 0-1 0 0,0-1 1 0 0,-1 1 0 0 0,-1 0 0 0 0,0 0 0 0 0,-1 0 0 0 0,0 0-1 0 0,0 0 1 0 0,-1 1 0 0 0,-1 0 0 0 0,0 0 0 0 0,-1 1 0 0 0,0-1-1 0 0,0 1 1 0 0,-1 1 0 0 0,0-1 0 0 0,-1 2 0 0 0,0-1 189 0 0,-2-1 59 0 0,1 0-1 0 0,-1 1 1 0 0,-1 0 0 0 0,0 1 0 0 0,0 1 0 0 0,-1 0 0 0 0,0 0-1 0 0,0 1 1 0 0,0 1 0 0 0,-1 0 0 0 0,0 1 0 0 0,0 0-1 0 0,0 1 1 0 0,0 1 0 0 0,0 0 0 0 0,-11 1-59 0 0,20 2 50 0 0,1-1 1 0 0,-1 2 0 0 0,1-1-1 0 0,0 0 1 0 0,-1 1-1 0 0,1 0 1 0 0,0 0-1 0 0,0 0 1 0 0,0 1-1 0 0,0-1 1 0 0,1 1-1 0 0,-1 0 1 0 0,1 0-1 0 0,0 0 1 0 0,-1 0-1 0 0,1 1 1 0 0,1-1-1 0 0,-1 1 1 0 0,1 0-1 0 0,-1 0 1 0 0,1 0-1 0 0,0 0 1 0 0,0 0 0 0 0,1 1-1 0 0,-1-1 1 0 0,1 0-1 0 0,0 1 1 0 0,0-1-1 0 0,0 1 1 0 0,1-1-1 0 0,0 1 1 0 0,0-1-1 0 0,0 1 1 0 0,0-1-1 0 0,1 1 1 0 0,0 2-51 0 0,4 3 36 0 0,0 0 1 0 0,0 0-1 0 0,1-1 1 0 0,0 0 0 0 0,1 0-1 0 0,0-1 1 0 0,0 0-1 0 0,1 0 1 0 0,0-1-1 0 0,0 0 1 0 0,1 0 0 0 0,0-1-1 0 0,0 0 1 0 0,1 0-1 0 0,-1-1 1 0 0,1 0-1 0 0,0-1 1 0 0,1 0-1 0 0,-1-1 1 0 0,1 0 0 0 0,-1-1-1 0 0,1 0 1 0 0,10 1-37 0 0,-4-1-424 0 0,1 0 1 0 0,0-1-1 0 0,0-1 1 0 0,0 0-1 0 0,0-2 1 0 0,0 0-1 0 0,-1-1 1 0 0,1 0-1 0 0,-1-2 1 0 0,1 0-1 0 0,-1-1 1 0 0,-1-1-1 0 0,1 0 1 0 0,9-7 423 0 0,-4-3-1315 0 0</inkml:trace>
  <inkml:trace contextRef="#ctx0" brushRef="#br0" timeOffset="165660.612">25384 4010 1516 0 0,'18'-14'4135'0'0,"10"34"-2643"0"0,-9 2-1227 0 0,-1 0 0 0 0,-1 2 1 0 0,-1-1-1 0 0,-1 2 1 0 0,0 0-1 0 0,-3 1 0 0 0,0 0 1 0 0,-1 1-1 0 0,-2 0 1 0 0,-1 1-1 0 0,-1 0 1 0 0,-1 0-1 0 0,-1 1 0 0 0,-1 10-265 0 0,-4-26 66 0 0,-1 1 0 0 0,0 0 0 0 0,-1-1-1 0 0,0 1 1 0 0,-2-1 0 0 0,1 1 0 0 0,-1-1-1 0 0,-1 0 1 0 0,-1-1 0 0 0,0 1 0 0 0,-1 1-66 0 0,-2 4-52 0 0,-1 0 0 0 0,-1 0 0 0 0,-1-1 1 0 0,0 0-1 0 0,-1-1 0 0 0,-1 0 0 0 0,-1-1 0 0 0,0-1 1 0 0,-1 0-1 0 0,-8 5 52 0 0,3-5-557 0 0,-1 0 1 0 0,-1-1 0 0 0,0-2-1 0 0,-1 0 1 0 0,0-2-1 0 0,0 0 1 0 0,-1-2 0 0 0,0-1-1 0 0,0 0 1 0 0,-1-2-1 0 0,0-1 1 0 0,-13-1 556 0 0,-6-4-1233 0 0,-34-12-13 0 0</inkml:trace>
  <inkml:trace contextRef="#ctx0" brushRef="#br0" timeOffset="166048.26">23503 4211 1100 0 0,'-19'9'379'0'0,"2"1"-1"0"0,-1 1 1 0 0,1 0-1 0 0,0 1 0 0 0,2 1 1 0 0,-1 0-1 0 0,1 1 1 0 0,1 1-1 0 0,1 0 1 0 0,0 1-1 0 0,1 0 1 0 0,0 1-1 0 0,2 1 1 0 0,0 0-1 0 0,1 0 1 0 0,0 0-1 0 0,2 1 1 0 0,0 1-1 0 0,1-1 0 0 0,1 1-378 0 0,7-5 86 0 0,1 0-1 0 0,0 0 0 0 0,1-1 1 0 0,0 1-1 0 0,2-1 0 0 0,-1 0 1 0 0,2-1-1 0 0,-1 1 0 0 0,2-1 1 0 0,0 0-1 0 0,1-1 0 0 0,0 0 0 0 0,0-1 1 0 0,2 1-1 0 0,-1-2 0 0 0,1 0 1 0 0,1 0-1 0 0,0-1 0 0 0,0 0 1 0 0,1-1-1 0 0,8 4-85 0 0,199 87-1402 0 0,14-66-3657 0 0,-193-36 3702 0 0,27-11 6 0 0</inkml:trace>
  <inkml:trace contextRef="#ctx0" brushRef="#br0" timeOffset="167254.435">25654 3496 1304 0 0,'0'0'740'0'0,"0"0"-2"0"0,0 0-44 0 0,0 0 7 0 0,0 0-42 0 0,0 0-83 0 0,0 0-17 0 0,0 0-60 0 0,0 0-50 0 0,0 0 8 0 0,0 0-27 0 0,0 0-58 0 0,0 0-11 0 0,0 0-64 0 0,0 0-31 0 0,0 0-38 0 0,0 0-6 0 0,0 0-59 0 0,0 0-12 0 0,0 0-9 0 0,0 0-6 0 0,5 1-10 0 0,-1 2-103 0 0,-1 0 0 0 0,0 0 1 0 0,0 0-1 0 0,0 1 0 0 0,-1-1 1 0 0,1 1-1 0 0,-1 0 0 0 0,1-1 1 0 0,-1 1-1 0 0,-1 0 0 0 0,1 0 1 0 0,0 1-1 0 0,-1-1 0 0 0,0 0 1 0 0,0 1-1 0 0,0-1 0 0 0,-1 0 1 0 0,1 1-1 0 0,-1-1 0 0 0,0 1 1 0 0,0-1-1 0 0,-1 0 0 0 0,1 1 1 0 0,-1-1-24 0 0,5 37 72 0 0,66 198 852 0 0,-69-239-848 0 0,-1 0-18 0 0,0 0-65 0 0,-5 10-3560 0 0,0-35-1183 0 0,6 17 3386 0 0</inkml:trace>
  <inkml:trace contextRef="#ctx0" brushRef="#br0" timeOffset="167593.545">25963 3678 2644 0 0,'12'3'6170'0'0,"22"-3"-5663"0"0,-32 0-168 0 0,240-18 1703 0 0,-250 17-2225 0 0,7 1 23 0 0,0 1-1 0 0,0-1 1 0 0,0 0 0 0 0,0 0 0 0 0,1 1 0 0 0,-1-1 0 0 0,0 0-1 0 0,0 0 1 0 0,0 0 0 0 0,0 0 0 0 0,0 0 0 0 0,0 0-1 0 0,0 0 1 0 0,1-1 0 0 0,-1 1 0 0 0,0 0 0 0 0,0 0 0 0 0,0-1-1 0 0,0 1 1 0 0,1-1 0 0 0,-1 1 0 0 0,0 0 0 0 0,0-1-1 0 0,1 0 1 0 0,-1 1 0 0 0,0-1 0 0 0,1 1 0 0 0,-1-1 0 0 0,0 0-1 0 0,1 1 1 0 0,-1-1 0 0 0,1 0 0 0 0,-1 0 0 0 0,1 1 0 0 0,0-1-1 0 0,-1 0 1 0 0,1 0 0 0 0,0 0 0 0 0,0 0 0 0 0,-1 1-1 0 0,1-1 1 0 0,0 0 0 0 0,0 0 0 0 0,0 0 0 0 0,0 0 0 0 0,0 0-1 0 0,0 0 1 0 0,0 1 0 0 0,0-1 0 0 0,0 0 0 0 0,1 0-1 0 0,-1 0 1 0 0,0 0 0 0 0,1 0 0 0 0,-1 0 160 0 0,3-5-1505 0 0</inkml:trace>
  <inkml:trace contextRef="#ctx0" brushRef="#br0" timeOffset="168164.629">26488 3440 1228 0 0,'41'-2'3488'0'0,"17"43"-2727"0"0,-52-36-677 0 0,-1 0 0 0 0,1 1 1 0 0,-1-1-1 0 0,0 1 0 0 0,-1 0 1 0 0,0 1-1 0 0,0-1 0 0 0,0 1 1 0 0,0-1-1 0 0,-1 1 0 0 0,0 0 1 0 0,-1 1-1 0 0,0-1 1 0 0,0 0-1 0 0,0 1 0 0 0,-1-1 1 0 0,0 1-1 0 0,-1-1 0 0 0,1 1 1 0 0,-2 0-1 0 0,1-1 0 0 0,-1 1 1 0 0,0-1-1 0 0,0 1 0 0 0,-1-1 1 0 0,0 1-1 0 0,-1-1 1 0 0,1 0-1 0 0,-1 0 0 0 0,-1 0 1 0 0,1-1-1 0 0,-1 1 0 0 0,0-1 1 0 0,-1 1-1 0 0,1-1 0 0 0,-1-1 1 0 0,-1 1-1 0 0,-1 1-84 0 0,-3 2 131 0 0,0-1 0 0 0,0 0 0 0 0,0 0 0 0 0,-1-1 0 0 0,0 0 0 0 0,-1-1 0 0 0,0-1 0 0 0,0 0 0 0 0,0 0 0 0 0,0-1 0 0 0,-1 0 0 0 0,1-2 0 0 0,-7 2-131 0 0,18-4 61 0 0,3-8-85 0 0,0 0 1 0 0,1 1 0 0 0,0-1 0 0 0,1 1-1 0 0,0 0 1 0 0,0 0 0 0 0,0 0 0 0 0,1 0 0 0 0,0 1-1 0 0,0 0 1 0 0,1 0 0 0 0,-1 0 0 0 0,1 1-1 0 0,1-1 1 0 0,-1 2 0 0 0,1-1 0 0 0,0 1-1 0 0,0 0 1 0 0,6-3 23 0 0,334-172-478 0 0,-415 202 1421 0 0,63-22-929 0 0,-1 1 0 0 0,1 0 0 0 0,-1 0 0 0 0,1 1 0 0 0,0 0 0 0 0,0 0-1 0 0,0 0 1 0 0,0 0 0 0 0,1 1 0 0 0,-1 0 0 0 0,1 0 0 0 0,0 0 0 0 0,0 0 0 0 0,0 1 0 0 0,1 0 0 0 0,0-1 0 0 0,0 1 0 0 0,0 1 0 0 0,0-1-1 0 0,1 0 1 0 0,0 1 0 0 0,0-1 0 0 0,0 1 0 0 0,1-1 0 0 0,-1 1 0 0 0,1 0 0 0 0,1 0 0 0 0,-1-1 0 0 0,1 1 0 0 0,0 0 0 0 0,1 0 0 0 0,-1 0-1 0 0,1 0 1 0 0,0-1 0 0 0,2 7-14 0 0,8-2-211 0 0,1 1 0 0 0,0-2-1 0 0,1 0 1 0 0,0 0 0 0 0,0-1 0 0 0,1 0-1 0 0,0-2 1 0 0,0 1 0 0 0,0-2 0 0 0,1 0-1 0 0,0 0 1 0 0,0-2 0 0 0,1 0-1 0 0,-1 0 1 0 0,0-2 0 0 0,1 0 0 0 0,0 0-1 0 0,-1-2 1 0 0,6 0 211 0 0,63 0-3390 0 0,-40-12 1966 0 0</inkml:trace>
  <inkml:trace contextRef="#ctx0" brushRef="#br0" timeOffset="168787.588">27066 3685 928 0 0,'3'-1'5492'0'0,"25"13"-4497"0"0,-17-5-861 0 0,0 0 0 0 0,-1 1 0 0 0,0 0 0 0 0,0 0 0 0 0,-1 1 0 0 0,0 0 0 0 0,-1 1 0 0 0,0 0 0 0 0,0 0-1 0 0,-1 0 1 0 0,-1 1 0 0 0,1 1 0 0 0,0 4-134 0 0,-4-10 127 0 0,-2-5-74 0 0,0 0 0 0 0,0 1 1 0 0,0-1-1 0 0,0 1 1 0 0,0-1-1 0 0,-1 1 1 0 0,1 0-1 0 0,0-1 1 0 0,-1 1-1 0 0,1 0 1 0 0,-1-1-1 0 0,0 1 1 0 0,1 0-1 0 0,-1-1 0 0 0,0 1 1 0 0,0 0-1 0 0,0 0 1 0 0,0 0-1 0 0,0-1 1 0 0,-1 1-1 0 0,1 0 1 0 0,0-1-1 0 0,-1 1 1 0 0,1 0-1 0 0,-1-1 1 0 0,0 1-1 0 0,0 0 1 0 0,1-1-1 0 0,-1 1 0 0 0,0-1 1 0 0,0 1-1 0 0,0-1 1 0 0,-1 0-1 0 0,1 1 1 0 0,0-1-1 0 0,0 0 1 0 0,-1 0-1 0 0,1 0 1 0 0,-1 0-1 0 0,1 0 1 0 0,-1 0-1 0 0,1 0 0 0 0,-1-1 1 0 0,0 1-1 0 0,0 0-53 0 0,0-3 17 0 0,0 1 1 0 0,0 0-1 0 0,1 0 0 0 0,-1-1 0 0 0,0 1 0 0 0,0-1 0 0 0,1 1 0 0 0,-1-1 0 0 0,1 0 0 0 0,-1 0 0 0 0,1 1 0 0 0,0-1 0 0 0,0 0 1 0 0,0 0-1 0 0,0 0 0 0 0,0-1 0 0 0,0 1 0 0 0,1 0 0 0 0,-1 0 0 0 0,1 0 0 0 0,-1-1 0 0 0,1 1 0 0 0,0 0 0 0 0,0 0 0 0 0,0-1 1 0 0,0 1-1 0 0,0 0 0 0 0,0 0 0 0 0,1-1 0 0 0,-1 1 0 0 0,1 0 0 0 0,0 0 0 0 0,-1 0 0 0 0,1 0 0 0 0,0 0 0 0 0,0-1 0 0 0,0 2 0 0 0,1-1 1 0 0,-1 0-1 0 0,0 0 0 0 0,1 0 0 0 0,0 0-17 0 0,2-6 1 0 0,0 1 0 0 0,0-1 0 0 0,1 1 1 0 0,0 0-1 0 0,0 1 0 0 0,0-1 0 0 0,1 1 1 0 0,0 0-1 0 0,0 1 0 0 0,1-1 0 0 0,-1 1 0 0 0,1 0 1 0 0,1 1-1 0 0,-1 0 0 0 0,0 0 0 0 0,1 0 0 0 0,0 1 1 0 0,0 0-1 0 0,0 1 0 0 0,0 0 0 0 0,0 0 1 0 0,1 1-1 0 0,-1 0 0 0 0,0 0 0 0 0,1 1 0 0 0,-1 0 1 0 0,1 0-1 0 0,-1 1 0 0 0,0 0 0 0 0,1 1 0 0 0,-1-1 1 0 0,0 2-1 0 0,0-1 0 0 0,0 1 0 0 0,0 0 1 0 0,-1 1-1 0 0,1 0 0 0 0,-1 0 0 0 0,0 1-1 0 0,0 3-134 0 0,0 0 0 0 0,0 1 0 0 0,-1 0 0 0 0,-1 0 0 0 0,1 0-1 0 0,-2 0 1 0 0,1 1 0 0 0,-1 0 0 0 0,-1 0 0 0 0,0 0 0 0 0,0 0 0 0 0,-1 1 0 0 0,0-1-1 0 0,-1 1 1 0 0,0 0 0 0 0,-1-1 0 0 0,0 1 0 0 0,0 0 0 0 0,-1-1 134 0 0,-18 47-3375 0 0,4-42-530 0 0,8-13 2692 0 0</inkml:trace>
  <inkml:trace contextRef="#ctx0" brushRef="#br0" timeOffset="176487.88">5082 7115 1008 0 0,'-24'-1'2342'0'0,"-56"-8"3026"0"0,147 11-4310 0 0,258-2 14 0 0,-105 0-3197 0 0,-275 33-2208 0 0,23-24 3494 0 0,-2 1-332 0 0</inkml:trace>
  <inkml:trace contextRef="#ctx0" brushRef="#br0" timeOffset="176768.934">5135 7365 2028 0 0,'4'5'728'0'0,"-3"-1"-56"0"0,7-3-52 0 0,-3 4-76 0 0,14 0-8 0 0,5 0-31 0 0,0-1-109 0 0,5-3-40 0 0,5-1-108 0 0,-4 0-16 0 0,-11 0-124 0 0,10 0-208 0 0,6 0 4 0 0,3 0-676 0 0,1 0-577 0 0,39-15 65 0 0,-42 10 44 0 0,-4 0-44 0 0</inkml:trace>
  <inkml:trace contextRef="#ctx0" brushRef="#br0" timeOffset="229433.553">18416 7052 1612 0 0,'14'2'956'0'0,"-3"-1"-252"0"0,12 3-88 0 0,-10-4-44 0 0,6 0-88 0 0,6 0 28 0 0,5 0-175 0 0,40-12-265 0 0,-24 9-12 0 0,-3-1-392 0 0,8-4-177 0 0,-5 0-687 0 0,4 3-108 0 0,-2-2 0 0 0</inkml:trace>
  <inkml:trace contextRef="#ctx0" brushRef="#br0" timeOffset="229682.679">19675 7015 1748 0 0,'12'2'824'0'0,"-3"-2"-160"0"0,18 2-76 0 0,-15-2-36 0 0,10 0-96 0 0,-1 0-204 0 0,4 0 32 0 0,30-15-220 0 0,-25 11-15 0 0,1-2-478 0 0,-7-3-307 0 0,1 4-548 0 0,-5 0 20 0 0</inkml:trace>
  <inkml:trace contextRef="#ctx0" brushRef="#br0" timeOffset="230040.638">21040 6488 1140 0 0,'28'-3'5461'0'0,"-24"31"-3358"0"0,-5 1-1963 0 0,25 235 614 0 0,48-24-1372 0 0,-72-239 526 0 0,1 0 0 0 0,-1 0 0 0 0,1-1 0 0 0,-1 1 0 0 0,0 0 0 0 0,1 0 0 0 0,-1 0 0 0 0,0 0 0 0 0,0-1 0 0 0,0 1 0 0 0,0 0 0 0 0,1 0 0 0 0,-1 0 0 0 0,0 0 0 0 0,-1 0 0 0 0,1 0 0 0 0,0-1 0 0 0,0 1 0 0 0,0 0 0 0 0,0 0 0 0 0,-1 0 0 0 0,1 0 0 0 0,0 0 0 0 0,-1-1 0 0 0,1 1 0 0 0,-1 0 0 0 0,1 0 0 0 0,-1-1 0 0 0,1 1 0 0 0,-1 0 0 0 0,1-1 0 0 0,-1 1 0 0 0,0 0 0 0 0,1-1-1 0 0,-1 1 1 0 0,0-1 0 0 0,0 1 0 0 0,1-1 0 0 0,-1 0 0 0 0,0 1 0 0 0,0-1 0 0 0,0 0 0 0 0,0 1 0 0 0,1-1 0 0 0,-1 0 0 0 0,0 0 0 0 0,0 0 0 0 0,0 0 0 0 0,0 0 0 0 0,0 0 0 0 0,0 0 0 0 0,1 0 0 0 0,-1 0 0 0 0,0 0 0 0 0,0 0 0 0 0,0-1 0 0 0,0 1 0 0 0,0 0 0 0 0,1-1 0 0 0,-1 1 0 0 0,0-1 92 0 0,-17-10-1239 0 0</inkml:trace>
  <inkml:trace contextRef="#ctx0" brushRef="#br0" timeOffset="230430.216">20934 6253 1744 0 0,'-24'12'336'0'0,"0"1"-1"0"0,1 1 1 0 0,0 0 0 0 0,2 2-1 0 0,0 1 1 0 0,0 0 0 0 0,2 2-1 0 0,0 0 1 0 0,1 1-1 0 0,1 1 1 0 0,1 0 0 0 0,1 1-1 0 0,1 1 1 0 0,1 1 0 0 0,1-1-1 0 0,1 2 1 0 0,1 0 0 0 0,1 0-1 0 0,1 1 1 0 0,-1 13-336 0 0,5 65 745 0 0,8-84-645 0 0,1 1 1 0 0,1-1-1 0 0,0 0 1 0 0,2 0 0 0 0,0-1-1 0 0,1 0 1 0 0,1-1-1 0 0,1 0 1 0 0,0 0 0 0 0,1-1-1 0 0,1-1 1 0 0,7 6-101 0 0,6 3 87 0 0,2-2 0 0 0,0-1 1 0 0,2-1-1 0 0,0-2 0 0 0,1-1 0 0 0,1-1 1 0 0,1-2-1 0 0,0-1 0 0 0,1-1 0 0 0,1-3 0 0 0,-1 0 1 0 0,2-2-1 0 0,-1-2 0 0 0,1-1 0 0 0,0-2 1 0 0,0-1-1 0 0,20-3-87 0 0,124-21 79 0 0,-164 20-92 0 0,0 0 1 0 0,0-2-1 0 0,0 0 1 0 0,-1 0-1 0 0,0-2 0 0 0,0 0 1 0 0,0 0-1 0 0,-1-2 0 0 0,0 0 1 0 0,0 0-1 0 0,-1-1 0 0 0,0-1 1 0 0,0 0-1 0 0,-1-1 0 0 0,-1 0 1 0 0,0-1-1 0 0,0 0 0 0 0,-1-1 1 0 0,-1 0-1 0 0,0 0 0 0 0,-1-1 1 0 0,0 0-1 0 0,-1-1 1 0 0,-1 0-1 0 0,0 0 0 0 0,-1 0 1 0 0,-1-1-1 0 0,0 1 0 0 0,-1-1 1 0 0,-1 0-1 0 0,-1 0 0 0 0,0 0 1 0 0,-1-1-1 0 0,-1-7 13 0 0,-11-6-13 0 0,-1 0 0 0 0,-2 0 0 0 0,-1 2 0 0 0,-1 0 0 0 0,-2 1 0 0 0,0 0 0 0 0,-2 2 0 0 0,-1 0 0 0 0,-1 2 0 0 0,-1 0 0 0 0,0 1 0 0 0,-2 2 0 0 0,-1 1 0 0 0,0 1 0 0 0,-1 1 0 0 0,-1 1 0 0 0,-1 2-1 0 0,0 1 1 0 0,-1 1 0 0 0,0 2 0 0 0,-1 1 0 0 0,-4 0 13 0 0,-40-4-2044 0 0,7 2-3674 0 0,63 10 4254 0 0</inkml:trace>
  <inkml:trace contextRef="#ctx0" brushRef="#br0" timeOffset="144901.006">8847 5452 1792 0 0,'17'13'4359'0'0,"31"-11"-3812"0"0,-38-2-120 0 0,423-57 821 0 0,-428 57-1619 0 0,11-3 763 0 0,-11-2-5326 0 0,-5 5 3690 0 0</inkml:trace>
  <inkml:trace contextRef="#ctx0" brushRef="#br0" timeOffset="145932.588">9011 5013 1332 0 0,'0'0'272'0'0,"-4"-1"74"0"0,4 1-1208 0 0</inkml:trace>
  <inkml:trace contextRef="#ctx0" brushRef="#br0" timeOffset="143241.502">7123 5173 1996 0 0,'0'0'563'0'0,"0"0"-61"0"0,14 0 164 0 0,-9 8 3862 0 0,-30 218-4569 0 0,26-47 158 0 0,-1-177-115 0 0,1 10 43 0 0,1-1 0 0 0,0 1 0 0 0,0-1 0 0 0,1 1 0 0 0,1-1 0 0 0,0 0 0 0 0,0 0 0 0 0,1-1 1 0 0,1 1-1 0 0,0-1 0 0 0,0 0 0 0 0,1 0 0 0 0,0-1 0 0 0,0 0 0 0 0,1-1 0 0 0,0 1 0 0 0,1-1 0 0 0,0-1 0 0 0,0 0 0 0 0,1 0 0 0 0,0 0 0 0 0,0-2 0 0 0,0 1 0 0 0,1-1 0 0 0,0-1 0 0 0,7 3-45 0 0,-5-6 21 0 0,1-1 0 0 0,0 0 0 0 0,0-1 0 0 0,0 0 0 0 0,0-1 0 0 0,-1 0 0 0 0,1-1 0 0 0,-1-1 0 0 0,0 0 0 0 0,0-1 0 0 0,0-1 0 0 0,0 1 0 0 0,-1-2 0 0 0,0 0 0 0 0,0 0 0 0 0,-1-2 0 0 0,0 1 0 0 0,0-1 0 0 0,-1 0-1 0 0,0-1 1 0 0,-1-1 0 0 0,0 1 0 0 0,-1-1 0 0 0,0-1 0 0 0,0 0 0 0 0,-2 0 0 0 0,1 0 0 0 0,-1-1 0 0 0,-1 0 0 0 0,-1 0 0 0 0,1 0 0 0 0,-2 0 0 0 0,0-1 0 0 0,0-7-21 0 0,-2 7-15 0 0,-1-1 0 0 0,-1 0 1 0 0,0 1-1 0 0,-1-1 0 0 0,-1 1 0 0 0,0 0 0 0 0,-1-1 1 0 0,-1 2-1 0 0,0-1 0 0 0,-1 0 0 0 0,0 1 0 0 0,-1 0 1 0 0,0 1-1 0 0,-1-1 0 0 0,-1 1 0 0 0,0 1 0 0 0,0 0 1 0 0,-1 0-1 0 0,0 1 0 0 0,-1 0 0 0 0,-1 0 1 0 0,1 2-1 0 0,-1-1 0 0 0,-1 1 0 0 0,1 1 0 0 0,-1 1 1 0 0,-1-1-1 0 0,1 2 0 0 0,-1 0 0 0 0,0 1 0 0 0,0 0 1 0 0,-7 0 14 0 0,6 0-10 0 0,3 0-4 0 0,1 1 0 0 0,0 1 0 0 0,-1-1 0 0 0,0 2 0 0 0,1 0 0 0 0,-1 0 0 0 0,0 1 0 0 0,0 0 0 0 0,1 1 0 0 0,-1 1 0 0 0,-7 1 14 0 0,13-2-6 0 0,0 1 0 0 0,0 0 0 0 0,0 0 0 0 0,0 0 1 0 0,0 1-1 0 0,1-1 0 0 0,-1 1 0 0 0,1 1 0 0 0,-1-1 1 0 0,1 1-1 0 0,0 0 0 0 0,1 0 0 0 0,-1 1 0 0 0,1-1 1 0 0,0 1-1 0 0,0 0 0 0 0,0 0 0 0 0,1 0 0 0 0,-1 0 1 0 0,1 1-1 0 0,1 0 0 0 0,-1-1 0 0 0,1 1 1 0 0,0 0-1 0 0,0 0 0 0 0,1 0 0 0 0,-1 1 0 0 0,2-1 1 0 0,-1 0-1 0 0,1 0 0 0 0,-1 1 0 0 0,2 2 6 0 0,2 1-12 0 0,1 0-1 0 0,0 0 1 0 0,1 0-1 0 0,0-1 1 0 0,0 0 0 0 0,1 0-1 0 0,1 0 1 0 0,-1-1-1 0 0,1 0 1 0 0,1 0-1 0 0,-1-1 1 0 0,1 0 0 0 0,0 0-1 0 0,1-1 1 0 0,0 0-1 0 0,0 0 1 0 0,0-1-1 0 0,1 0 1 0 0,0-1 0 0 0,2 1 12 0 0,11 4-535 0 0,2 0 0 0 0,-1-1 0 0 0,1-2 1 0 0,0-1-1 0 0,0 0 0 0 0,1-2 1 0 0,-1-1-1 0 0,7-1 535 0 0,-1-1-1302 0 0,2 0 44 0 0</inkml:trace>
  <inkml:trace contextRef="#ctx0" brushRef="#br0" timeOffset="143922.608">7651 4728 1748 0 0,'71'-23'3657'0'0,"-65"25"-3592"0"0,0 0 1 0 0,0 0-1 0 0,-1 0 0 0 0,1 1 1 0 0,-1 0-1 0 0,1 0 1 0 0,-1 0-1 0 0,0 1 1 0 0,0-1-1 0 0,0 1 1 0 0,-1 1-1 0 0,1-1 1 0 0,-1 0-1 0 0,0 1 0 0 0,0 0 1 0 0,-1 0-1 0 0,1 0 1 0 0,-1 1-1 0 0,0-1 1 0 0,-1 1-1 0 0,1-1 1 0 0,-1 1-1 0 0,0 0 1 0 0,-1 0-1 0 0,1 0 0 0 0,-1 0 1 0 0,0 0-1 0 0,-1 2-65 0 0,-3 10 93 0 0,-1 0 0 0 0,-1-1 0 0 0,0 1-1 0 0,-2-2 1 0 0,0 1 0 0 0,0-1 0 0 0,-2 0-1 0 0,0 0 1 0 0,-1-1 0 0 0,0 0 0 0 0,-2-1-1 0 0,1 0 1 0 0,-2-1 0 0 0,1 0 0 0 0,-2-1-1 0 0,0 0 1 0 0,0-2 0 0 0,-2 1-93 0 0,15-12-94 0 0,0 0-1 0 0,1 1 1 0 0,-1-1 0 0 0,1 0-1 0 0,-1-1 1 0 0,1 1 0 0 0,-1 0 0 0 0,1 0-1 0 0,-1 0 1 0 0,1 0 0 0 0,0 0 0 0 0,0 0-1 0 0,0 0 1 0 0,0-1 0 0 0,-1 1 0 0 0,1 0-1 0 0,1 0 1 0 0,-1 0 0 0 0,0 0-1 0 0,0-1 1 0 0,0 1 0 0 0,1 0 0 0 0,-1 0-1 0 0,0 0 1 0 0,1 0 0 0 0,-1 0 0 0 0,1 0-1 0 0,0 0 1 0 0,-1 0 0 0 0,1 0-1 0 0,0 0 1 0 0,-1 0 0 0 0,1 0 0 0 0,0 0-1 0 0,0 1 1 0 0,0-1 0 0 0,0 0 0 0 0,0 1-1 0 0,0-1 1 0 0,0 0 0 0 0,0 1-1 0 0,0-1 1 0 0,0 1 0 0 0,0 0 0 0 0,0-1-1 0 0,1 1 95 0 0,19-23-1292 0 0,1 0 30 0 0</inkml:trace>
  <inkml:trace contextRef="#ctx0" brushRef="#br0" timeOffset="144172.004">7967 4763 2052 0 0,'-9'4'173'0'0,"0"0"0"0"0,0 0 1 0 0,0 1-1 0 0,0 0 0 0 0,1 1 0 0 0,0 0 0 0 0,0 0 0 0 0,1 0 0 0 0,-1 1 0 0 0,1 0 1 0 0,1 1-1 0 0,-1 0 0 0 0,1 0 0 0 0,1 0 0 0 0,0 1 0 0 0,0-1 0 0 0,0 1 0 0 0,1 1 1 0 0,0-1-1 0 0,1 0 0 0 0,0 1 0 0 0,1 0 0 0 0,0-1 0 0 0,-1 11-173 0 0,6-14-54 0 0,-1-1 0 0 0,1 0-1 0 0,0 0 1 0 0,0 0 0 0 0,1 0 0 0 0,-1-1-1 0 0,1 1 1 0 0,0-1 0 0 0,1 0 0 0 0,-1 0-1 0 0,1 0 1 0 0,-1-1 0 0 0,1 1 0 0 0,0-1-1 0 0,1 0 1 0 0,-1-1 0 0 0,0 1 0 0 0,1-1-1 0 0,-1 0 1 0 0,1-1 0 0 0,0 1 0 0 0,-1-1 0 0 0,1 0-1 0 0,0-1 1 0 0,0 1 0 0 0,0-1 0 0 0,0 0-1 0 0,0-1 1 0 0,0 1 0 0 0,0-1 54 0 0,53-12-2436 0 0,-34 4 1180 0 0</inkml:trace>
  <inkml:trace contextRef="#ctx0" brushRef="#br0" timeOffset="144452.003">8181 4902 1520 0 0,'12'18'4727'0'0,"-6"39"-4164"0"0,-6-43-244 0 0,23 107 920 0 0,-4-28-1779 0 0,-14-31-4397 0 0,-5-62 3550 0 0</inkml:trace>
  <inkml:trace contextRef="#ctx0" brushRef="#br0" timeOffset="148001.353">8650 5178 1228 0 0,'0'0'28'0'0,"-3"-40"3437"0"0,2 38-3448 0 0,0 1 1 0 0,1 0-1 0 0,-1 0 0 0 0,0 0 0 0 0,0 0 0 0 0,0 0 1 0 0,1 0-1 0 0,-1 0 0 0 0,0 0 0 0 0,0 0 0 0 0,-1 0 0 0 0,1 0 1 0 0,0 1-1 0 0,0-1 0 0 0,0 0 0 0 0,0 1 0 0 0,-1-1 0 0 0,1 1 1 0 0,0-1-1 0 0,-1 1 0 0 0,1 0 0 0 0,0-1 0 0 0,-1 1 1 0 0,1 0-1 0 0,0 0 0 0 0,-1 0 0 0 0,1 0 0 0 0,0 0 0 0 0,-1 1 1 0 0,1-1-1 0 0,0 0 0 0 0,-1 0 0 0 0,1 1 0 0 0,0-1 0 0 0,-1 1 1 0 0,1-1-1 0 0,0 1 0 0 0,0 0 0 0 0,0-1 0 0 0,0 1 0 0 0,0 0 1 0 0,0 0-1 0 0,-1 0-17 0 0,-12 6 62 0 0,0 1 1 0 0,1 1-1 0 0,-1 0 0 0 0,2 0 1 0 0,-1 1-1 0 0,1 1 1 0 0,1 0-1 0 0,0 1 0 0 0,1 0 1 0 0,0 0-1 0 0,1 1 1 0 0,0 1-1 0 0,1-1 0 0 0,0 1 1 0 0,1 1-1 0 0,1-1 1 0 0,0 1-1 0 0,2 0 0 0 0,-1 1 1 0 0,2-1-1 0 0,0 1 1 0 0,0 0-1 0 0,2-1 0 0 0,0 16-62 0 0,1-22 14 0 0,2 1-1 0 0,-1-1 1 0 0,1 0-1 0 0,1 0 1 0 0,-1 0-1 0 0,1 0 0 0 0,1 0 1 0 0,0 0-1 0 0,0-1 1 0 0,1 0-1 0 0,0 1 1 0 0,0-2-1 0 0,1 1 1 0 0,0-1-1 0 0,0 0 0 0 0,1 0 1 0 0,0 0-1 0 0,0-1 1 0 0,1 0-1 0 0,2 1-13 0 0,116 42-3799 0 0,-100-47 2476 0 0</inkml:trace>
  <inkml:trace contextRef="#ctx0" brushRef="#br0" timeOffset="148594.223">8711 5308 1164 0 0,'6'-21'7536'0'0,"-14"53"-7436"0"0,1 1 0 0 0,2 0 0 0 0,1-1 0 0 0,2 1 0 0 0,1 0 0 0 0,3 33-100 0 0,-1-10 254 0 0,-1-54-285 0 0,7 10-2866 0 0,-5-25-685 0 0,-1 9 2222 0 0</inkml:trace>
  <inkml:trace contextRef="#ctx0" brushRef="#br0" timeOffset="145243.584">9724 5157 2492 0 0,'46'15'6613'0'0,"-21"78"-5865"0"0,-18-55-216 0 0,13 67-949 0 0,-38-104-6055 0 0,13-5 5276 0 0</inkml:trace>
  <inkml:trace contextRef="#ctx0" brushRef="#br0" timeOffset="149805.931">9617 5198 1112 0 0,'0'0'393'0'0,"0"0"-72"0"0,0 0-31 0 0,0 0 55 0 0,0 0-105 0 0,0 0-20 0 0,0 0 89 0 0,0 0-7 0 0,0 0-49 0 0,0 0-40 0 0,0 0-30 0 0,0 0-50 0 0,0 0-25 0 0,0 0 10 0 0,0 0 60 0 0,1 36 935 0 0,-2 200 1502 0 0,1-230-2544 0 0,0 0 1 0 0,0 0-1 0 0,1 1 0 0 0,0-1 0 0 0,0 0 0 0 0,0 0 0 0 0,1 0 1 0 0,0 0-1 0 0,0 0 0 0 0,0-1 0 0 0,1 1 0 0 0,0 0 1 0 0,0-1-1 0 0,0 0 0 0 0,1 0 0 0 0,-1 0 0 0 0,1 0 1 0 0,1 0-1 0 0,-1-1 0 0 0,1 0 0 0 0,-1 0 0 0 0,1 0 1 0 0,0-1-1 0 0,1 1 0 0 0,-1-1 0 0 0,1 0 0 0 0,-1-1 1 0 0,4 2-72 0 0,2-4 51 0 0,1 0 1 0 0,0-1-1 0 0,0 0 1 0 0,0-1-1 0 0,-1 0 1 0 0,1-1-1 0 0,-1 0 1 0 0,0-1 0 0 0,1 0-1 0 0,-2-1 1 0 0,1 0-1 0 0,0 0 1 0 0,-1-1-1 0 0,0-1 1 0 0,-1 0-1 0 0,1 0 1 0 0,-1-1-1 0 0,-1 0 1 0 0,0-1 0 0 0,0 0-1 0 0,0 0 1 0 0,-1 0-1 0 0,-1-1 1 0 0,1 0-1 0 0,-2-1 1 0 0,1 1-1 0 0,-1-1 1 0 0,-1 0-1 0 0,2-7-51 0 0,19-127-341 0 0,-27 137 313 0 0,0 0 0 0 0,-1 0 0 0 0,0 1 0 0 0,0-1 0 0 0,0 1 0 0 0,-1 0 0 0 0,-1 0 0 0 0,1 0 0 0 0,-1 1 0 0 0,0 0 0 0 0,0 0 0 0 0,-1 0 0 0 0,0 0 0 0 0,0 1 0 0 0,0 0 0 0 0,-1 0 0 0 0,0 0 0 0 0,1 1 0 0 0,-2 0 0 0 0,1 1 0 0 0,0 0 0 0 0,-1 0 0 0 0,-2-1 28 0 0,-3 0-29 0 0,1 0 0 0 0,-1 1 0 0 0,0 0 0 0 0,0 1 0 0 0,0 0 1 0 0,0 1-1 0 0,-1 1 0 0 0,1 0 0 0 0,0 0 0 0 0,0 2 0 0 0,0-1 0 0 0,0 2 0 0 0,0 0 0 0 0,-8 3 29 0 0,18-6-12 0 0,0 1 0 0 0,0-1 0 0 0,-1 1 0 0 0,1 0 0 0 0,0 0-1 0 0,0 0 1 0 0,0 0 0 0 0,0 1 0 0 0,0-1 0 0 0,0 1 0 0 0,0 0 0 0 0,1 0-1 0 0,-1 0 1 0 0,0 0 0 0 0,1 0 0 0 0,0 0 0 0 0,-1 1 0 0 0,1 0 0 0 0,0-1-1 0 0,0 1 1 0 0,1 0 0 0 0,-1 0 0 0 0,1 0 0 0 0,-1 0 0 0 0,1 0 0 0 0,0 0-1 0 0,0 0 1 0 0,0 0 0 0 0,0 0 0 0 0,1 1 0 0 0,-1-1 0 0 0,1 0-1 0 0,0 1 1 0 0,0-1 0 0 0,0 0 0 0 0,1 1 0 0 0,-1-1 0 0 0,1 0 0 0 0,-1 0-1 0 0,1 1 1 0 0,0-1 0 0 0,0 0 0 0 0,1 0 0 0 0,-1 0 0 0 0,1 0 0 0 0,0 0 12 0 0,3 4-14 0 0,0 0 0 0 0,1-1 0 0 0,0 1 0 0 0,0-1 0 0 0,0-1 0 0 0,1 1 0 0 0,0-1 0 0 0,0 0 0 0 0,1 0 0 0 0,-1-1 0 0 0,1 0 0 0 0,0-1 0 0 0,0 0 0 0 0,0 0 0 0 0,1 0 0 0 0,-1-1 0 0 0,1 0 0 0 0,-1-1 1 0 0,6 0 13 0 0,106 5-6702 0 0,-118-6 6552 0 0,8 0-1007 0 0</inkml:trace>
  <inkml:trace contextRef="#ctx0" brushRef="#br0" timeOffset="150380.89">10163 4952 1256 0 0,'18'11'271'0'0,"-1"1"-1"0"0,0 1 0 0 0,0 1 1 0 0,-2 0-1 0 0,1 1 1 0 0,-2 0-1 0 0,0 2 0 0 0,-1 0 1 0 0,-1 0-1 0 0,-1 1 1 0 0,0 0-1 0 0,-1 1 1 0 0,-1 0-1 0 0,-1 1 0 0 0,0 0 1 0 0,-2 0-1 0 0,0 1 1 0 0,-2-1-1 0 0,0 1 0 0 0,-1 0 1 0 0,-1 0-1 0 0,-1 19-270 0 0,0-22 147 0 0,-1-1 0 0 0,0 1 0 0 0,-2 0 0 0 0,0-1-1 0 0,0 1 1 0 0,-2-1 0 0 0,0 0 0 0 0,-1 0 0 0 0,-1 0-1 0 0,-1 0 1 0 0,-7 13-147 0 0,9-17-46 0 0,0-1 1 0 0,-1 0-1 0 0,0 0 0 0 0,-1-1 0 0 0,0 0 1 0 0,-1 0-1 0 0,0 0 0 0 0,-1-1 0 0 0,0 0 0 0 0,-1-1 1 0 0,0 0-1 0 0,0-1 0 0 0,-1 0 0 0 0,0 0 1 0 0,0-1-1 0 0,-1-1 0 0 0,-7 4 46 0 0,15-11-153 0 0,1 0 0 0 0,0-1 0 0 0,-1 1 0 0 0,1-1 0 0 0,0 0 0 0 0,0 0-1 0 0,-1 0 1 0 0,1 0 0 0 0,1 0 0 0 0,-1-1 0 0 0,0 1 0 0 0,1-1 0 0 0,-1 0 0 0 0,1 0 0 0 0,0 1 0 0 0,0-2 0 0 0,0 1-1 0 0,0 0 1 0 0,0 0 0 0 0,1-1 0 0 0,0 1 0 0 0,-1-1 0 0 0,1 1 0 0 0,1-1 0 0 0,-1 1 0 0 0,0-3 153 0 0,-7-27-1331 0 0,1-3 132 0 0</inkml:trace>
  <inkml:trace contextRef="#ctx0" brushRef="#br0" timeOffset="151156.551">10430 4538 1076 0 0,'0'0'985'0'0,"0"0"-60"0"0,2-21 1741 0 0,12-13-190 0 0,-14 34-2222 0 0,2 37 921 0 0,53 240-2184 0 0,-54-268-451 0 0,-1-3-3016 0 0,-3-6 3156 0 0</inkml:trace>
  <inkml:trace contextRef="#ctx0" brushRef="#br0" timeOffset="151387.733">10656 4640 1292 0 0,'14'-1'4366'0'0,"19"-1"-2761"0"0,63-8-565 0 0,53-23-1460 0 0,-109 23-670 0 0,18-8-2513 0 0,-48 12 2481 0 0</inkml:trace>
  <inkml:trace contextRef="#ctx0" brushRef="#br0" timeOffset="152178.499">11143 4440 1588 0 0,'4'7'185'0'0,"1"0"0"0"0,-1 0 0 0 0,0 1 0 0 0,-1 0 0 0 0,0 0 0 0 0,0 0 0 0 0,0 0 0 0 0,-1 0 0 0 0,-1 0 0 0 0,1 1 0 0 0,-1-1 0 0 0,-1 1 0 0 0,0-1 0 0 0,0 1 0 0 0,0-1-1 0 0,-1 0 1 0 0,0 1 0 0 0,-1-1 0 0 0,0 0 0 0 0,0 1 0 0 0,-1-1 0 0 0,0 0 0 0 0,0-1 0 0 0,-1 1 0 0 0,0-1 0 0 0,-1 1 0 0 0,1-1 0 0 0,-1 0 0 0 0,0-1 0 0 0,-1 1 0 0 0,0-1 0 0 0,0 0 0 0 0,0-1 0 0 0,-5 4-185 0 0,10-9 6 0 0,1-1 1 0 0,0 1 0 0 0,0 0 0 0 0,0-1-1 0 0,0 1 1 0 0,0 0 0 0 0,0-1-1 0 0,-1 1 1 0 0,1 0 0 0 0,0 0-1 0 0,0-1 1 0 0,-1 1 0 0 0,1 0 0 0 0,0 0-1 0 0,0-1 1 0 0,-1 1 0 0 0,1 0-1 0 0,0 0 1 0 0,0-1 0 0 0,-1 1-1 0 0,1 0 1 0 0,0 0 0 0 0,-1 0 0 0 0,1 0-1 0 0,0 0 1 0 0,-1 0 0 0 0,1 0-1 0 0,0-1 1 0 0,-1 1 0 0 0,1 0-1 0 0,-1 0 1 0 0,1 0 0 0 0,0 0 0 0 0,-1 1-1 0 0,1-1 1 0 0,0 0 0 0 0,-1 0-1 0 0,1 0 1 0 0,0 0 0 0 0,-1 0-1 0 0,1 0 1 0 0,0 0 0 0 0,-1 1-7 0 0,14-32-320 0 0,109-93-350 0 0,-60 72 466 0 0,-66 56 200 0 0,-10 6 32 0 0,0 1-1 0 0,1 1 1 0 0,1 0-1 0 0,0 0 1 0 0,1 1-1 0 0,0 1 1 0 0,1 0 0 0 0,0 1-1 0 0,2-1 1 0 0,-1 2-1 0 0,2-1 1 0 0,0 1-1 0 0,1 0 1 0 0,0 1-1 0 0,2-1 1 0 0,-3 17-28 0 0,10-30-7 0 0,0 1-1 0 0,0 0 1 0 0,1-1 0 0 0,-1 0 0 0 0,1 0-1 0 0,0 0 1 0 0,0 0 0 0 0,0 0 0 0 0,0-1-1 0 0,0 0 1 0 0,1 0 0 0 0,-1 0-1 0 0,1 0 1 0 0,-1-1 0 0 0,1 1 0 0 0,0-1-1 0 0,0 0 1 0 0,-1-1 0 0 0,1 1-1 0 0,0-1 1 0 0,0 0 0 0 0,0 0 0 0 0,0-1-1 0 0,3 0 8 0 0,46-4-421 0 0,-1-1 0 0 0,0-4 0 0 0,0-1 0 0 0,-1-3 0 0 0,35-14 421 0 0,-77 25-51 0 0,50-38 581 0 0,-53 9 7354 0 0,3 32-6134 0 0,11 114-1230 0 0,4 82-3430 0 0,-25-194 1731 0 0,-3 9-3634 0 0,-27-13 872 0 0,17-14 2707 0 0</inkml:trace>
  <inkml:trace contextRef="#ctx0" brushRef="#br0" timeOffset="153860.061">12787 5170 1100 0 0,'0'0'772'0'0,"3"-3"-13"0"0,9-8-124 0 0,-9 8-87 0 0,-3 3-52 0 0,0 0 4 0 0,0 0-118 0 0,5-6-7 0 0,26-27 605 0 0,-63 233 1833 0 0,31-191-2759 0 0,0 0 0 0 0,1 0 0 0 0,-1-1-1 0 0,2 1 1 0 0,0 0 0 0 0,0-1 0 0 0,0 1 0 0 0,1 0-1 0 0,0-1 1 0 0,1 0 0 0 0,0 1 0 0 0,0-1 0 0 0,1 0-1 0 0,0 0 1 0 0,0-1 0 0 0,1 1 0 0 0,0-1 0 0 0,0 0-1 0 0,1-1 1 0 0,0 1 0 0 0,0-1 0 0 0,0 0-1 0 0,1 0 1 0 0,0-1 0 0 0,0 0 0 0 0,0 0 0 0 0,1-1-1 0 0,0 0 1 0 0,-1 0 0 0 0,2-1 0 0 0,-1 1 0 0 0,0-2-1 0 0,0 0 1 0 0,1 0 0 0 0,7 1-54 0 0,-3-5-33 0 0,-1-1 0 0 0,1 0 0 0 0,0-1 0 0 0,-1 0 0 0 0,0-1-1 0 0,0 0 1 0 0,-1-1 0 0 0,1 0 0 0 0,-1-1 0 0 0,0 0 0 0 0,-1-1 0 0 0,0 0 0 0 0,0-1 0 0 0,-1 0 0 0 0,0 0 0 0 0,0-1-1 0 0,-1 0 1 0 0,-1-1 0 0 0,1 0 0 0 0,-2 0 0 0 0,0 0 0 0 0,0-1 0 0 0,-1 0 0 0 0,0 0 0 0 0,-1 0 0 0 0,0-1 0 0 0,-1 1-1 0 0,-1-1 1 0 0,0 0 0 0 0,0-9 33 0 0,1 6-73 0 0,0 0-1 0 0,-2 0 0 0 0,0 0 0 0 0,0 0 0 0 0,-2 0 1 0 0,0 0-1 0 0,-1 1 0 0 0,0-1 0 0 0,-1 0 1 0 0,-1 1-1 0 0,-1-1 0 0 0,0 1 0 0 0,-1 0 1 0 0,0 1-1 0 0,-1-1 0 0 0,-1 1 0 0 0,0 1 1 0 0,-1-1-1 0 0,-1 2 0 0 0,0-1 0 0 0,0 1 1 0 0,-1 1-1 0 0,-1 0 0 0 0,-1-1 74 0 0,1 5-11 0 0,-1 0 1 0 0,0 1-1 0 0,0 0 0 0 0,0 1 1 0 0,0 1-1 0 0,-1 0 0 0 0,1 1 1 0 0,-1 0-1 0 0,0 1 0 0 0,0 0 1 0 0,0 2-1 0 0,0-1 0 0 0,0 2 1 0 0,0 0-1 0 0,-8 2 11 0 0,15-3 16 0 0,-1 2 0 0 0,1-1-1 0 0,0 1 1 0 0,0 0 0 0 0,0 0 0 0 0,0 1 0 0 0,0 0 0 0 0,1 0-1 0 0,-1 1 1 0 0,1-1 0 0 0,0 1 0 0 0,0 1 0 0 0,0-1 0 0 0,1 1 0 0 0,0 0-1 0 0,0 1 1 0 0,0-1 0 0 0,0 1 0 0 0,1 0 0 0 0,0 0 0 0 0,0 0 0 0 0,0 1-1 0 0,1-1 1 0 0,0 1 0 0 0,1 0 0 0 0,-1 0 0 0 0,1 0 0 0 0,1 0-1 0 0,-2 6-15 0 0,3-6 27 0 0,0-1-1 0 0,0 1 0 0 0,0-1 1 0 0,1 1-1 0 0,0 0 0 0 0,1-1 0 0 0,-1 0 1 0 0,1 1-1 0 0,0-1 0 0 0,1 0 0 0 0,-1 0 1 0 0,1 0-1 0 0,0 0 0 0 0,1-1 0 0 0,0 1 1 0 0,0-1-1 0 0,0 0 0 0 0,0 0 0 0 0,1 0 1 0 0,-1-1-1 0 0,1 0 0 0 0,1 0 0 0 0,-1 0 1 0 0,0 0-1 0 0,1-1 0 0 0,1 1-26 0 0,164 55-36 0 0,-138-55-684 0 0,-1-2 0 0 0,1 0 0 0 0,0-3 0 0 0,0-1-1 0 0,0-1 1 0 0,-1-2 0 0 0,0-1 0 0 0,27-9 720 0 0,-26 2-1185 0 0</inkml:trace>
  <inkml:trace contextRef="#ctx0" brushRef="#br0" timeOffset="154527.143">13253 4503 1824 0 0,'3'-25'4218'0'0,"42"37"-3113"0"0,-38-5-1048 0 0,0 0 0 0 0,0 0 0 0 0,-1 1-1 0 0,0 0 1 0 0,0 0 0 0 0,-1 0-1 0 0,0 1 1 0 0,0 0 0 0 0,-1 0 0 0 0,0 0-1 0 0,-1 0 1 0 0,0 1 0 0 0,0-1 0 0 0,-1 1-1 0 0,0 0 1 0 0,-1 0 0 0 0,0 0 0 0 0,-1 0-1 0 0,0 0 1 0 0,0 3-57 0 0,-2-1 154 0 0,-1-1 0 0 0,1 0-1 0 0,-2 0 1 0 0,0 0 0 0 0,0 0-1 0 0,-1 0 1 0 0,0-1 0 0 0,0 0 0 0 0,-1 0-1 0 0,-1-1 1 0 0,0 1 0 0 0,0-1-1 0 0,-1-1 1 0 0,0 1 0 0 0,0-2 0 0 0,-3 3-154 0 0,32-48 248 0 0,173-201-1092 0 0,-172 207 617 0 0,-21 31 218 0 0,-1 1-65 0 0,0 0 32 0 0,-28-7 37 0 0,23 8 3 0 0,0 0 0 0 0,0 1 0 0 0,0-1 0 0 0,0 1 0 0 0,0 0 0 0 0,0 1 0 0 0,0-1 0 0 0,1 1 0 0 0,-1 0 0 0 0,1 0 0 0 0,0 0 0 0 0,0 1 0 0 0,0-1 0 0 0,0 1 0 0 0,1 0 0 0 0,-1 0 0 0 0,1 0 0 0 0,0 1 0 0 0,0-1 0 0 0,1 1 0 0 0,-1-1 0 0 0,1 1 0 0 0,0 0 0 0 0,0 0 0 0 0,1 0 0 0 0,0 0 0 0 0,-1 1 0 0 0,2-1 0 0 0,-1 0 0 0 0,1 0 0 0 0,-1 1 0 0 0,1-1 0 0 0,1 0 0 0 0,-1 0 0 0 0,1 1 0 0 0,0-1 0 0 0,0 0 0 0 0,1 0 0 0 0,-1 0 0 0 0,2 3 2 0 0,2-2-25 0 0,1 0-1 0 0,-1 0 1 0 0,1-1 0 0 0,0 1 0 0 0,0-1-1 0 0,1-1 1 0 0,0 1 0 0 0,0-1 0 0 0,0 0 0 0 0,0-1-1 0 0,0 1 1 0 0,1-2 0 0 0,0 1 0 0 0,-1-1-1 0 0,1 0 1 0 0,0 0 0 0 0,0-1 0 0 0,4 0 25 0 0,90 5-6297 0 0,-91-6 5095 0 0</inkml:trace>
  <inkml:trace contextRef="#ctx0" brushRef="#br0" timeOffset="154821.798">13765 4615 1088 0 0,'2'-1'100'0'0,"0"-1"1"0"0,0 1-1 0 0,1 0 1 0 0,-1 0-1 0 0,0 0 0 0 0,0 1 1 0 0,1-1-1 0 0,-1 0 0 0 0,0 1 1 0 0,1 0-1 0 0,-1-1 1 0 0,1 1-1 0 0,-1 0 0 0 0,0 0 1 0 0,1 0-1 0 0,-1 1 0 0 0,1-1 1 0 0,-1 1-1 0 0,0-1 1 0 0,1 1-1 0 0,-1 0 0 0 0,0 0 1 0 0,0 0-1 0 0,1 0 0 0 0,-1 0 1 0 0,0 0-1 0 0,0 1 1 0 0,0-1-1 0 0,0 1 0 0 0,-1-1 1 0 0,1 1-1 0 0,0 0 0 0 0,-1-1 1 0 0,1 1-1 0 0,-1 0 1 0 0,1 0-1 0 0,-1 0 0 0 0,0 1 1 0 0,0-1-1 0 0,0 0 0 0 0,0 0 1 0 0,0 3-101 0 0,23 130 2567 0 0,-24-123-2213 0 0,-27 77 1657 0 0,27-89-1919 0 0,0 0-68 0 0,0 0-106 0 0,197-53-7047 0 0,-172 41 5820 0 0</inkml:trace>
  <inkml:trace contextRef="#ctx0" brushRef="#br0" timeOffset="155303.89">14460 5035 848 0 0,'6'-2'5402'0'0,"6"-1"-2464"0"0,3 159-1563 0 0,0-8-491 0 0,-4-40-4038 0 0,0-104-2375 0 0,-8-10 4121 0 0</inkml:trace>
  <inkml:trace contextRef="#ctx0" brushRef="#br0" timeOffset="155596.449">14823 5150 1732 0 0,'25'12'5054'0'0,"32"-10"-4197"0"0,-42-3-257 0 0,233-39-285 0 0,-124-7-4996 0 0,-113 39 3812 0 0</inkml:trace>
  <inkml:trace contextRef="#ctx0" brushRef="#br0" timeOffset="156191.681">15435 4900 2524 0 0,'42'-31'7207'0'0,"-47"68"-6686"0"0,5-9-405 0 0,-3-14-79 0 0,2 0-1 0 0,-1 0 0 0 0,2 0 1 0 0,0 0-1 0 0,1 0 1 0 0,0 0-1 0 0,1 0 0 0 0,1 0 1 0 0,0 0-1 0 0,0 0 1 0 0,2-1-1 0 0,0 0 0 0 0,0 0 1 0 0,1 0-1 0 0,1 0 1 0 0,0-1-1 0 0,1 0 0 0 0,0-1 1 0 0,0 0-1 0 0,2 0 1 0 0,-1-1-1 0 0,2 1-36 0 0,-6-10-23 0 0,0-1 0 0 0,1 0 0 0 0,-1 0 0 0 0,0 0-1 0 0,0-1 1 0 0,0 1 0 0 0,0-1 0 0 0,0 0 0 0 0,0-1 0 0 0,0 1 0 0 0,0-1 0 0 0,0 0 0 0 0,0 0 0 0 0,-1-1-1 0 0,1 0 1 0 0,-1 1 0 0 0,1-1 0 0 0,-1-1 0 0 0,0 1 0 0 0,-1 0 0 0 0,1-1 0 0 0,0 0 0 0 0,-1 0-1 0 0,0 0 1 0 0,0-1 0 0 0,0 1 0 0 0,-1 0 0 0 0,1-1 0 0 0,-1 0 0 0 0,0 0 0 0 0,0 0 0 0 0,-1 0-1 0 0,0 0 1 0 0,0 0 0 0 0,0 0 0 0 0,0 0 0 0 0,-1 0 0 0 0,1-2 23 0 0,1-8-115 0 0,-1 1 1 0 0,0-1-1 0 0,-1 0 1 0 0,0 0-1 0 0,-2 0 1 0 0,1 0-1 0 0,-2 1 1 0 0,0-1-1 0 0,-1 1 1 0 0,0 0-1 0 0,-1 0 0 0 0,0 0 1 0 0,-2 0-1 0 0,1 1 1 0 0,-2 0-1 0 0,1 1 1 0 0,-2-1-1 0 0,0 2 1 0 0,0-1-1 0 0,-1 1 1 0 0,0 0-1 0 0,-1 1 1 0 0,-1 1-1 0 0,1 0 0 0 0,-1 0 1 0 0,-1 1-1 0 0,0 0 1 0 0,0 1-1 0 0,0 1 1 0 0,-1 0-1 0 0,0 1 1 0 0,0 0-1 0 0,0 1 1 0 0,-9-1 114 0 0,21 5 17 0 0,0-1 1 0 0,1 1 0 0 0,-1 0-1 0 0,0 0 1 0 0,0 0 0 0 0,0 0-1 0 0,0 0 1 0 0,0 0 0 0 0,1 1 0 0 0,-1-1-1 0 0,0 0 1 0 0,0 1 0 0 0,0 0-1 0 0,1-1 1 0 0,-1 1 0 0 0,0 0-1 0 0,1 0 1 0 0,-1 0 0 0 0,0 0 0 0 0,1 0-1 0 0,-1 0 1 0 0,1 0 0 0 0,0 1-1 0 0,-1-1 1 0 0,1 0 0 0 0,0 1-1 0 0,0-1 1 0 0,0 1 0 0 0,0 0 0 0 0,0-1-1 0 0,0 1 1 0 0,0 0 0 0 0,1-1-1 0 0,-1 1 1 0 0,1 0 0 0 0,-1 0-1 0 0,1 0 1 0 0,0 0 0 0 0,-1-1 0 0 0,1 1-1 0 0,0 0 1 0 0,0 0 0 0 0,0 0-1 0 0,1 1-17 0 0,26 83 489 0 0,-19-76-504 0 0,1 0 1 0 0,1 0-1 0 0,-1-1 1 0 0,1 0-1 0 0,1-1 1 0 0,0 0-1 0 0,0 0 0 0 0,0-2 1 0 0,1 1-1 0 0,0-1 1 0 0,0-1-1 0 0,1 0 1 0 0,-1-1-1 0 0,1 0 0 0 0,0-1 1 0 0,0 0-1 0 0,1-1 1 0 0,-1-1-1 0 0,0 0 0 0 0,1-1 1 0 0,-1 0-1 0 0,9-2 15 0 0,102-42-4002 0 0,-105 28 2585 0 0</inkml:trace>
  <inkml:trace contextRef="#ctx0" brushRef="#br0" timeOffset="156469.72">15920 4640 1588 0 0,'29'-11'3572'0'0,"15"59"-2862"0"0,-38-40-412 0 0,10 17-40 0 0,-2-1 0 0 0,0 2 0 0 0,-2 0-1 0 0,0 0 1 0 0,-2 1 0 0 0,-1 0 0 0 0,-2 1 0 0 0,0 0 0 0 0,-2 0 0 0 0,-1 1-1 0 0,-1 0 1 0 0,-1-1 0 0 0,-2 16-258 0 0,-2-26 20 0 0,0 0-1 0 0,-1 0 1 0 0,0-1-1 0 0,-2 0 1 0 0,0 0 0 0 0,-1 0-1 0 0,-1 0 1 0 0,0-1-1 0 0,-1 0 1 0 0,-1-1-1 0 0,0 1 1 0 0,-1-2-1 0 0,-1 1 1 0 0,0-2 0 0 0,-1 1-1 0 0,-1-2 1 0 0,0 1-1 0 0,0-2 1 0 0,-1 0-1 0 0,-15 9-19 0 0,5-4-395 0 0,0-2 0 0 0,0 0 1 0 0,-1-1-1 0 0,-1-2 0 0 0,0-1 0 0 0,0 0 0 0 0,-1-3 0 0 0,-10 2 395 0 0,-165 9-3791 0 0,161-18 2622 0 0</inkml:trace>
  <inkml:trace contextRef="#ctx0" brushRef="#br0" timeOffset="156810.361">14167 5007 1612 0 0,'-10'13'211'0'0,"1"1"0"0"0,0 0 0 0 0,1 0-1 0 0,1 1 1 0 0,0 0 0 0 0,1 1 0 0 0,1 0 0 0 0,0 0-1 0 0,1 0 1 0 0,1 0 0 0 0,1 0 0 0 0,0 1 0 0 0,1-1-1 0 0,0 1 1 0 0,2-1 0 0 0,0 1 0 0 0,0-1-1 0 0,2 1 1 0 0,0-1 0 0 0,1 0 0 0 0,1 0 0 0 0,0 0-1 0 0,1-1 1 0 0,1 0 0 0 0,0 0 0 0 0,1 0 0 0 0,1-1-1 0 0,0 0 1 0 0,1-1 0 0 0,2 3-211 0 0,7 5-17 0 0,0-1 1 0 0,1 0-1 0 0,1-1 1 0 0,1-2-1 0 0,1 0 1 0 0,0-2-1 0 0,1 0 0 0 0,0-1 1 0 0,22 8 16 0 0,147 22-4637 0 0,-168-43 3463 0 0</inkml:trace>
  <inkml:trace contextRef="#ctx0" brushRef="#br0" timeOffset="157354.853">16308 4251 1576 0 0,'1'11'5575'0'0,"13"85"-4062"0"0,71 117-335 0 0,-76-189-1452 0 0,-4-12-1322 0 0,-5-18-3937 0 0,-1 0 4266 0 0</inkml:trace>
  <inkml:trace contextRef="#ctx0" brushRef="#br0" timeOffset="157600.027">16464 4368 948 0 0,'30'5'5342'0'0,"6"0"-4576"0"0,188-16 270 0 0,-199 6-1309 0 0,12-7-4348 0 0,-33 10 3399 0 0</inkml:trace>
  <inkml:trace contextRef="#ctx0" brushRef="#br0" timeOffset="158127.314">16889 4115 1272 0 0,'50'23'3151'0'0,"13"107"-1368"0"0,-62-128-1724 0 0,1 7 122 0 0,1 1 0 0 0,-2-1-1 0 0,1 1 1 0 0,-1-1 0 0 0,0 1-1 0 0,-1 0 1 0 0,-1 0-1 0 0,1-1 1 0 0,-1 1 0 0 0,-1-1-1 0 0,0 1 1 0 0,0-1 0 0 0,-1 0-1 0 0,0 1 1 0 0,-1-1 0 0 0,0-1-1 0 0,0 1 1 0 0,-1 0 0 0 0,0-1-1 0 0,0 0 1 0 0,-1 0 0 0 0,0-1-1 0 0,0 0 1 0 0,-6 5-181 0 0,40-68 65 0 0,132-158-1273 0 0,-136 165 1246 0 0,-24 48-38 0 0,0 1 11 0 0,-36-3 246 0 0,32 5-250 0 0,0 0 0 0 0,0 0 0 0 0,0 1 0 0 0,0-1-1 0 0,0 1 1 0 0,0 0 0 0 0,1 0 0 0 0,-1 0 0 0 0,1 1 0 0 0,0-1 0 0 0,0 1-1 0 0,0 0 1 0 0,0-1 0 0 0,1 1 0 0 0,0 1 0 0 0,-1-1 0 0 0,2 0 0 0 0,-1 0-1 0 0,0 1 1 0 0,1-1 0 0 0,0 1 0 0 0,0-1 0 0 0,0 1 0 0 0,1 0 0 0 0,-1-1-1 0 0,1 1 1 0 0,0 0 0 0 0,0 0 0 0 0,1 1-7 0 0,4 4-16 0 0,-1 0 0 0 0,2 0 0 0 0,-1-1 0 0 0,1 0 1 0 0,1 0-1 0 0,0 0 0 0 0,0-1 0 0 0,0 0 0 0 0,1-1 0 0 0,0 1 0 0 0,1-2 1 0 0,0 1-1 0 0,0-1 0 0 0,0 0 0 0 0,1-1 0 0 0,-1 0 0 0 0,7 1 16 0 0,121 24-6581 0 0,-126-30 5189 0 0</inkml:trace>
  <inkml:trace contextRef="#ctx0" brushRef="#br0" timeOffset="158515.926">17435 4345 1492 0 0,'57'-23'6062'0'0,"-52"23"-6013"0"0,-1 1 1 0 0,1 0 0 0 0,-1 0 0 0 0,0 0 0 0 0,1 0 0 0 0,-1 1 0 0 0,0 0 0 0 0,0 0-1 0 0,0 0 1 0 0,0 0 0 0 0,0 0 0 0 0,-1 1 0 0 0,1 0 0 0 0,-1 0 0 0 0,1 0-1 0 0,-1 0 1 0 0,0 0 0 0 0,0 1 0 0 0,0-1 0 0 0,-1 1 0 0 0,1 0 0 0 0,-1 0-1 0 0,0 0 1 0 0,0 0 0 0 0,-1 0 0 0 0,1 0 0 0 0,-1 1 0 0 0,1-1 0 0 0,-2 0 0 0 0,2 4-51 0 0,-31 115 1496 0 0,0-46-276 0 0,29-75-1223 0 0,1 0 1 0 0,0-1-1 0 0,0 1 0 0 0,0 0 0 0 0,0-1 0 0 0,0 1 1 0 0,1-1-1 0 0,-1 1 0 0 0,0-1 0 0 0,1 0 0 0 0,-1 1 1 0 0,1-1-1 0 0,0 0 0 0 0,-1 0 0 0 0,1 0 1 0 0,0 0-1 0 0,-1 0 0 0 0,1-1 0 0 0,0 1 0 0 0,0-1 1 0 0,0 1-1 0 0,0-1 0 0 0,0 1 0 0 0,0-1 0 0 0,-1 0 1 0 0,1 0-1 0 0,0 0 0 0 0,0 0 0 0 0,0 0 1 0 0,0 0-1 0 0,0-1 0 0 0,0 1 0 0 0,0-1 0 0 0,0 1 1 0 0,-1-1-1 0 0,1 0 0 0 0,0 0 0 0 0,0 0 1 0 0,-1 0-1 0 0,2-1 4 0 0,242-95-8679 0 0,-211 84 7410 0 0</inkml:trace>
  <inkml:trace contextRef="#ctx0" brushRef="#br0" timeOffset="186874.881">10839 6853 1412 0 0,'2'-3'1604'0'0,"3"9"5303"0"0,1 6-6853 0 0,-1 1 1 0 0,0 0 0 0 0,-1 0-1 0 0,-1 0 1 0 0,0 1-1 0 0,-1-1 1 0 0,-1 1-1 0 0,1 0 1 0 0,-2-1-1 0 0,0 1 1 0 0,-1 3-55 0 0,3 48 147 0 0,1-29-349 0 0,6 74 825 0 0,-7-38-3650 0 0,12-72-2498 0 0,-3-13 4286 0 0</inkml:trace>
  <inkml:trace contextRef="#ctx0" brushRef="#br0" timeOffset="187171.309">11134 7102 876 0 0,'19'3'7733'0'0,"46"-3"-7613"0"0,-53 0 628 0 0,213-31-1430 0 0,-180 9-5053 0 0,-40 17 4519 0 0</inkml:trace>
  <inkml:trace contextRef="#ctx0" brushRef="#br0" timeOffset="188572.035">10481 6717 1664 0 0,'-12'13'199'0'0,"1"1"0"0"0,0 0 0 0 0,1 0 0 0 0,1 2 0 0 0,0-1 0 0 0,1 1-1 0 0,1 0 1 0 0,0 0 0 0 0,1 1 0 0 0,1 0 0 0 0,0 0 0 0 0,1 1 0 0 0,2-1 0 0 0,-1 1 0 0 0,2 0-1 0 0,0-1 1 0 0,1 1 0 0 0,1 0 0 0 0,1 0 0 0 0,0-1 0 0 0,2 1 0 0 0,0-1 0 0 0,0 0 0 0 0,2 0-1 0 0,0 0 1 0 0,1-1 0 0 0,1 0 0 0 0,0 0 0 0 0,1-1 0 0 0,0 0 0 0 0,2 0 0 0 0,7 7-199 0 0,4 1-17 0 0,1 0 0 0 0,1-2 0 0 0,1 0 0 0 0,1-2 0 0 0,1-1 0 0 0,1-1 0 0 0,0-1-1 0 0,1-2 1 0 0,29 10 17 0 0,170 31-4437 0 0,-177-51 3175 0 0</inkml:trace>
  <inkml:trace contextRef="#ctx0" brushRef="#br0" timeOffset="187902.798">11927 6808 1532 0 0,'-6'-9'4285'0'0,"-1"15"-4151"0"0,1 1-1 0 0,-1 0 0 0 0,1 0 1 0 0,1 1-1 0 0,-1-1 0 0 0,2 1 1 0 0,-1 0-1 0 0,1 1 1 0 0,0-1-1 0 0,0 1 0 0 0,1 0 1 0 0,0 0-1 0 0,1 0 1 0 0,0 0-1 0 0,1 1 0 0 0,-1-1 1 0 0,2 0-1 0 0,-1 1 0 0 0,1-1 1 0 0,1 5-134 0 0,-1-3 89 0 0,0 0 1 0 0,1 0-1 0 0,0 0 1 0 0,1 0-1 0 0,0-1 1 0 0,1 1-1 0 0,0 0 1 0 0,1-1-1 0 0,0 0 1 0 0,0 0-1 0 0,1 0 1 0 0,0 0-1 0 0,1-1 1 0 0,0 0-1 0 0,1 0 1 0 0,0 0-1 0 0,0-1 1 0 0,1 0 0 0 0,0-1-1 0 0,0 1 1 0 0,1-2-1 0 0,0 1 1 0 0,0-1-1 0 0,0 0 1 0 0,1-1-1 0 0,0 0 1 0 0,0-1-1 0 0,0 0 1 0 0,1 0-1 0 0,-1-1 1 0 0,1-1-1 0 0,0 0 1 0 0,0 0-1 0 0,-1-1 1 0 0,11 0-90 0 0,-15-1 1 0 0,1-1 0 0 0,-1 1-1 0 0,0-1 1 0 0,0 0 0 0 0,1-1 0 0 0,-1 0 0 0 0,0 0 0 0 0,0 0 0 0 0,0 0 0 0 0,-1-1 0 0 0,1 0-1 0 0,-1 0 1 0 0,1-1 0 0 0,-1 0 0 0 0,0 0 0 0 0,0 0 0 0 0,-1 0 0 0 0,1-1 0 0 0,-1 1 0 0 0,0-1-1 0 0,0 0 1 0 0,-1-1 0 0 0,1 1 0 0 0,-1-1 0 0 0,0 1 0 0 0,-1-1 0 0 0,1 0 0 0 0,-1 0 0 0 0,0 0 0 0 0,1-6-1 0 0,0-4-105 0 0,0 0 1 0 0,0 0 0 0 0,-2 0 0 0 0,0-1 0 0 0,0 1-1 0 0,-2 0 1 0 0,0 0 0 0 0,-1 0 0 0 0,0-1-1 0 0,-2 2 1 0 0,-2-9 104 0 0,3 11-58 0 0,0 0 0 0 0,-1 0 0 0 0,0 0 0 0 0,-1 1 0 0 0,-1 0 0 0 0,0 0-1 0 0,-1 0 1 0 0,0 1 0 0 0,-1-1 0 0 0,0 2 0 0 0,0-1 0 0 0,-1 1 0 0 0,-1 1 0 0 0,0-1-1 0 0,0 2 1 0 0,-1-1 0 0 0,0 1 0 0 0,0 1 0 0 0,-1 0 0 0 0,0 1 0 0 0,0 0 0 0 0,0 1-1 0 0,-1 0 1 0 0,0 1 0 0 0,0 0 0 0 0,0 1 0 0 0,0 1 0 0 0,-14-1 58 0 0,22 2 3 0 0,-1 1 0 0 0,0 0 0 0 0,1 0-1 0 0,-1 0 1 0 0,1 1 0 0 0,-1-1 0 0 0,0 2 0 0 0,1-1 0 0 0,-1 0 0 0 0,1 1 0 0 0,0 0 0 0 0,0 0 0 0 0,0 1 0 0 0,0 0 0 0 0,0 0 0 0 0,0 0-1 0 0,0 0 1 0 0,1 1 0 0 0,0-1 0 0 0,0 1 0 0 0,0 0 0 0 0,0 0 0 0 0,0 1 0 0 0,1-1 0 0 0,0 1 0 0 0,0 0 0 0 0,0 0 0 0 0,1 0 0 0 0,-1 0-1 0 0,1 0 1 0 0,1 1 0 0 0,-1-1 0 0 0,1 0 0 0 0,-1 1 0 0 0,2 0 0 0 0,-1-1 0 0 0,0 1 0 0 0,1-1 0 0 0,0 1 0 0 0,1 0 0 0 0,-1-1-1 0 0,1 2-2 0 0,6 7-23 0 0,1 0-1 0 0,0-1 0 0 0,0 1 1 0 0,1-2-1 0 0,1 0 0 0 0,0 0 0 0 0,1 0 1 0 0,0-1-1 0 0,1-1 0 0 0,0 0 0 0 0,1-1 1 0 0,0 0-1 0 0,0-1 0 0 0,1 0 0 0 0,0-1 1 0 0,0-1-1 0 0,1 0 0 0 0,-1-1 0 0 0,1-1 1 0 0,0 0-1 0 0,1-1 0 0 0,-1 0 0 0 0,1-1 1 0 0,-1-1-1 0 0,1-1 0 0 0,2 0 24 0 0,-8-1-357 0 0,0-1-1 0 0,0 1 1 0 0,0-2-1 0 0,0 1 1 0 0,0-2-1 0 0,-1 1 1 0 0,0-1-1 0 0,0-1 1 0 0,0 1-1 0 0,0-1 1 0 0,0-1-1 0 0,-1 0 1 0 0,0 0-1 0 0,-1-1 1 0 0,1 0-1 0 0,3-4 358 0 0,8-14-1232 0 0</inkml:trace>
  <inkml:trace contextRef="#ctx0" brushRef="#br0" timeOffset="188166.92">12574 6505 964 0 0,'10'3'283'0'0,"0"1"0"0"0,0 0 0 0 0,0 0 0 0 0,-1 1 0 0 0,1 0 0 0 0,-1 1 0 0 0,-1 0 0 0 0,1 1 0 0 0,-1-1 1 0 0,0 2-1 0 0,0-1 0 0 0,-1 1 0 0 0,0 0 0 0 0,0 0 0 0 0,-1 1 0 0 0,0 0 0 0 0,-1 0 0 0 0,0 1 0 0 0,1 2-283 0 0,4 12 210 0 0,0 0-1 0 0,-2 1 1 0 0,-1 0 0 0 0,0 0-1 0 0,-2 0 1 0 0,-1 1 0 0 0,-1 0-1 0 0,-2 0 1 0 0,0 0 0 0 0,-2 0-1 0 0,0-1 1 0 0,-2 1 0 0 0,-1 0 0 0 0,-1-1-1 0 0,-1 0 1 0 0,-5 12-210 0 0,2-13 19 0 0,-1-1-1 0 0,0 0 1 0 0,-2-1 0 0 0,-1 0-1 0 0,0-1 1 0 0,-2-1-1 0 0,0 0 1 0 0,-1 0 0 0 0,-1-2-1 0 0,-1 0 1 0 0,-1-1 0 0 0,0-1-1 0 0,-1-1 1 0 0,-1 0 0 0 0,0-2-1 0 0,-1 0 1 0 0,0-2 0 0 0,-10 4-19 0 0,-6 1-561 0 0,0-2 1 0 0,-1-2-1 0 0,0-1 1 0 0,-1-2-1 0 0,0-1 1 0 0,0-3-1 0 0,-2-1 561 0 0,-71 1-2737 0 0,62-5 1341 0 0</inkml:trace>
  <inkml:trace contextRef="#ctx0" brushRef="#br0" timeOffset="180887.301">7516 6343 1132 0 0,'0'0'467'0'0,"0"0"-103"0"0,0 0-36 0 0,0 0-5 0 0,0 0 49 0 0,0 0-37 0 0,0 0-18 0 0,0 0-31 0 0,0 0-24 0 0,0 0 4 0 0,0 0-20 0 0,0 0-82 0 0,0 0-2 0 0,0 0 12 0 0,0 0 33 0 0,0 0-7 0 0,0 0 49 0 0,0 0 14 0 0,0 0-71 0 0,0 0-7 0 0,1-3 47 0 0,4-1-170 0 0,0 0 1 0 0,1 1-1 0 0,0 0 0 0 0,-1 1 1 0 0,1-1-1 0 0,0 1 1 0 0,1 0-1 0 0,-1 0 0 0 0,0 1 1 0 0,0 0-1 0 0,1 0 0 0 0,-1 0 1 0 0,0 1-1 0 0,1 0 0 0 0,-1 0 1 0 0,1 1-1 0 0,-1 0 1 0 0,0 0-1 0 0,1 0 0 0 0,-1 1-62 0 0,27-1 183 0 0,122-1 577 0 0,-118-8-1955 0 0,-34-1-3277 0 0,-8 10 3183 0 0</inkml:trace>
  <inkml:trace contextRef="#ctx0" brushRef="#br0" timeOffset="181560.12">7537 6400 1732 0 0,'-4'16'5389'0'0,"43"-2"-3856"0"0,54 2-1019 0 0,-3-5 261 0 0,-89-9-779 0 0,0 0 1 0 0,0 0-1 0 0,-1-1 1 0 0,1 1-1 0 0,-1 0 0 0 0,1 0 1 0 0,-1 0-1 0 0,0 0 0 0 0,1 0 1 0 0,-1 0-1 0 0,0 0 1 0 0,-1 0-1 0 0,1 0 0 0 0,0 0 1 0 0,0 0-1 0 0,-1 0 1 0 0,1 0-1 0 0,-1 0 0 0 0,0 0 1 0 0,0 0-1 0 0,0 0 1 0 0,1 0-1 0 0,-2-1 0 0 0,1 1 1 0 0,0 0-1 0 0,0-1 1 0 0,0 1-1 0 0,-1-1 0 0 0,1 1 1 0 0,-1-1-1 0 0,1 0 1 0 0,-1 0-1 0 0,0 1 0 0 0,1-1 1 0 0,-1 0-1 0 0,0 0 1 0 0,0-1-1 0 0,0 1 4 0 0,-10 10-52 0 0,-49 44-2 0 0,51-49 46 0 0,0 1-1 0 0,1 1 1 0 0,0 0 0 0 0,0 0 0 0 0,1 0 0 0 0,-1 1 0 0 0,2 1 0 0 0,0-1 0 0 0,0 1 0 0 0,0 0 0 0 0,2 1-1 0 0,-1 0 1 0 0,1 0 0 0 0,-3 10 8 0 0,10-18 32 0 0,0-1 0 0 0,0 0-1 0 0,0 0 1 0 0,0 1 0 0 0,0-1-1 0 0,0-1 1 0 0,1 1 0 0 0,-1 0-1 0 0,1 0 1 0 0,-1-1 0 0 0,1 0-1 0 0,0 1 1 0 0,0-1 0 0 0,0 0-1 0 0,-1 0 1 0 0,1-1 0 0 0,0 1-1 0 0,0 0 1 0 0,0-1 0 0 0,0 0-1 0 0,0 0 1 0 0,0 0 0 0 0,0 0-1 0 0,0 0 1 0 0,0-1 0 0 0,0 1-1 0 0,0-1 1 0 0,0 0 0 0 0,2-1-32 0 0,6 2 120 0 0,168-15 377 0 0,-116 8-304 0 0,-62 7-209 0 0,-1 0 13 0 0,0 0 2 0 0,0 0-56 0 0,0 0-31 0 0,0 0-36 0 0,0 0-34 0 0,19-2-5804 0 0,-23 1 4674 0 0,-1-1 54 0 0</inkml:trace>
  <inkml:trace contextRef="#ctx0" brushRef="#br0" timeOffset="182341.434">7338 6748 1700 0 0,'0'-3'2572'0'0,"2"-10"3942"0"0,5 9-8315 0 0,6 3-4483 0 0,-10 1 5051 0 0</inkml:trace>
  <inkml:trace contextRef="#ctx0" brushRef="#br0" timeOffset="184279.57">7683 6010 1048 0 0,'0'0'424'0'0,"0"0"-56"0"0,0 0-43 0 0,0 0-4 0 0,0 0-60 0 0,0 0-39 0 0,0 0-24 0 0,0 0-15 0 0,0 0 19 0 0,0 0-54 0 0,0 0-72 0 0,5 1 14 0 0,-1 0-68 0 0,-1 1 0 0 0,0-1 0 0 0,1 1 0 0 0,-1 0 1 0 0,0 0-1 0 0,0 0 0 0 0,0 0 0 0 0,0 0 0 0 0,-1 1 1 0 0,1 0-1 0 0,0-1 0 0 0,-1 1 0 0 0,0 0 0 0 0,0 0 1 0 0,0 0-1 0 0,0 0 0 0 0,0 0 0 0 0,-1 1 0 0 0,1-1 0 0 0,-1 1 1 0 0,0-1-1 0 0,0 1 0 0 0,0-1 0 0 0,0 1 0 0 0,-1 2-22 0 0,11 89 3495 0 0,70-230-2825 0 0,-11 91-732 0 0,-29 109 52 0 0,0 63-525 0 0,-22-40-4727 0 0,-17-79 3998 0 0</inkml:trace>
  <inkml:trace contextRef="#ctx0" brushRef="#br0" timeOffset="178680.613">6627 7134 860 0 0,'0'0'502'0'0,"0"0"-137"0"0,0 0-80 0 0,0 0 29 0 0,0 0-40 0 0,0 0-3 0 0,0 0-8 0 0,0 0 28 0 0,0 0-40 0 0,0 0-85 0 0,22-2 870 0 0,2-10 99 0 0,-15 20 2110 0 0,-70 166-2375 0 0,61-171-877 0 0,-5 16 52 0 0,2-1-1 0 0,0 1 0 0 0,0-1 1 0 0,2 1-1 0 0,1 0 1 0 0,0 0-1 0 0,1 0 0 0 0,1-1 1 0 0,1 1-1 0 0,3 13-44 0 0,-1-18 89 0 0,0 0-1 0 0,1 0 1 0 0,1 0-1 0 0,0-1 1 0 0,0 0-1 0 0,2 0 1 0 0,-1 0-1 0 0,2-2 1 0 0,-1 1 0 0 0,2-1-1 0 0,7 7-88 0 0,-11-11 62 0 0,1 0 0 0 0,-1-1 0 0 0,1 0 1 0 0,0 0-1 0 0,1-1 0 0 0,-1 0 0 0 0,1-1 0 0 0,0 1 0 0 0,0-2 0 0 0,1 1 0 0 0,-1-1 1 0 0,1-1-1 0 0,-1 0 0 0 0,1 0 0 0 0,0-1 0 0 0,0 0 0 0 0,8-1-62 0 0,-3 1 37 0 0,-1-1 1 0 0,0-1-1 0 0,1-1 0 0 0,-1 0 0 0 0,0 0 1 0 0,0-1-1 0 0,0-1 0 0 0,0-1 0 0 0,-1 0 1 0 0,0 0-1 0 0,0-2 0 0 0,0 1 0 0 0,-1-2 0 0 0,0 0 1 0 0,0 0-1 0 0,-1-1 0 0 0,0 0 0 0 0,0-1 1 0 0,-1 0-1 0 0,-1-1 0 0 0,0 0 0 0 0,0-1 1 0 0,-1 1-1 0 0,0-2 0 0 0,-1 1 0 0 0,-1-1 1 0 0,2-5-38 0 0,1-2 13 0 0,-1 1 1 0 0,-1-1 0 0 0,-1 0-1 0 0,-1 0 1 0 0,-1-1 0 0 0,-1 0 0 0 0,0 0-1 0 0,-2 0 1 0 0,0-7-14 0 0,-2 20-20 0 0,-1 1 1 0 0,0 0-1 0 0,0-1 1 0 0,-1 1-1 0 0,0 0 1 0 0,0 0-1 0 0,-1 0 1 0 0,0 0-1 0 0,0 1 1 0 0,0 0-1 0 0,-1 0 1 0 0,0 0-1 0 0,0 0 1 0 0,-1 1-1 0 0,0 0 1 0 0,1 0-1 0 0,-2 0 1 0 0,1 1 0 0 0,0 0-1 0 0,-1 0 1 0 0,0 0-1 0 0,0 1 1 0 0,0 0-1 0 0,0 0 1 0 0,-6 0 19 0 0,-2-3-34 0 0,-1 1 0 0 0,1 1 1 0 0,-1 1-1 0 0,0 0 1 0 0,1 1-1 0 0,-1 0 0 0 0,0 1 1 0 0,0 1-1 0 0,0 1 1 0 0,0 0-1 0 0,-7 3 34 0 0,4-2-23 0 0,1 1 1 0 0,-1 1-1 0 0,1 1 0 0 0,0 1 0 0 0,0 0 1 0 0,1 1-1 0 0,-1 1 0 0 0,2 1 0 0 0,-1 0 1 0 0,1 1-1 0 0,1 1 0 0 0,0 0 0 0 0,0 1 1 0 0,1 1-1 0 0,1 0 0 0 0,-3 5 23 0 0,14-14 1 0 0,-1 0-1 0 0,2 0 1 0 0,-1 0-1 0 0,0 0 0 0 0,1 0 1 0 0,0 0-1 0 0,0 1 1 0 0,0-1-1 0 0,1 1 1 0 0,-1-1-1 0 0,1 0 1 0 0,0 1-1 0 0,0-1 1 0 0,1 1-1 0 0,-1-1 1 0 0,1 0-1 0 0,0 1 0 0 0,0-1 1 0 0,1 0-1 0 0,-1 0 1 0 0,1 0-1 0 0,0 0 1 0 0,0 0-1 0 0,0 0 1 0 0,1 0-1 0 0,-1-1 1 0 0,1 1-1 0 0,0-1 0 0 0,0 1 1 0 0,0-1-1 0 0,0 0 1 0 0,1 0-1 0 0,-1-1 1 0 0,1 1-1 0 0,-1-1 1 0 0,1 0-1 0 0,1 1 0 0 0,160 56-950 0 0,-140-55 136 0 0,1-1 0 0 0,0-1 0 0 0,0-1 0 0 0,0-1 0 0 0,0-2 0 0 0,0 0-1 0 0,0-2 1 0 0,0-1 0 0 0,-1 0 0 0 0,10-6 814 0 0,-3-1-1301 0 0</inkml:trace>
  <inkml:trace contextRef="#ctx0" brushRef="#br0" timeOffset="182028.57">7398 6885 1648 0 0,'-23'26'3540'0'0,"18"-18"-3371"0"0,1 1 0 0 0,0 0 1 0 0,1 0-1 0 0,-1 0 0 0 0,2 1 0 0 0,-1-1 1 0 0,2 1-1 0 0,-1 0 0 0 0,1-1 0 0 0,0 1 0 0 0,1 0 1 0 0,0 0-1 0 0,1 0 0 0 0,0-1 0 0 0,1 1 1 0 0,0 0-1 0 0,0-1 0 0 0,1 0 0 0 0,2 6-169 0 0,57 36 688 0 0,-14-70-3922 0 0,-38-3 645 0 0,-9 11 1333 0 0</inkml:trace>
  <inkml:trace contextRef="#ctx0" brushRef="#br0" timeOffset="182776.957">7574 6933 1700 0 0,'0'15'1154'0'0,"6"-8"2313"0"0,125 10-1373 0 0,-105-2-7544 0 0,-27-12 4241 0 0</inkml:trace>
  <inkml:trace contextRef="#ctx0" brushRef="#br0" timeOffset="183071.817">7491 7187 1480 0 0,'57'10'5229'0'0,"-49"-10"-4758"0"0,175-17 1006 0 0,-160 14-1527 0 0,41-8-1037 0 0,-37-8-3153 0 0,-25 12 3016 0 0</inkml:trace>
  <inkml:trace contextRef="#ctx0" brushRef="#br0" timeOffset="183350.519">8062 6963 1576 0 0,'15'-1'4614'0'0,"-1"20"-1854"0"0,-12-15-2786 0 0,36 136 537 0 0,-17-46-3251 0 0,-21-93 1418 0 0,0 6-1258 0 0,0-5 1367 0 0</inkml:trace>
  <inkml:trace contextRef="#ctx0" brushRef="#br0" timeOffset="185119.77">8174 6583 880 0 0,'0'0'612'0'0,"0"0"-4"0"0,5-23 776 0 0,5 14-1176 0 0,1 0 0 0 0,0 1 1 0 0,0 1-1 0 0,1 0 0 0 0,0 0 0 0 0,0 1 0 0 0,0 1 0 0 0,1 0 0 0 0,-1 1 0 0 0,1 0 0 0 0,5 0-208 0 0,-13 3 36 0 0,1 0 0 0 0,0 0 0 0 0,-1 1 0 0 0,1 0-1 0 0,0 0 1 0 0,0 1 0 0 0,-1-1 0 0 0,1 1 0 0 0,-1 1-1 0 0,1-1 1 0 0,-1 1 0 0 0,1 0 0 0 0,-1 0 0 0 0,0 0 0 0 0,0 1-1 0 0,0 0 1 0 0,0 0 0 0 0,0 0 0 0 0,-1 0 0 0 0,1 1 0 0 0,-1 0-1 0 0,0 0 1 0 0,0 0 0 0 0,-1 0 0 0 0,1 1 0 0 0,-1-1 0 0 0,0 1-1 0 0,0 0 1 0 0,0 0 0 0 0,-1 0 0 0 0,1 0 0 0 0,-1 1 0 0 0,-1-1-1 0 0,1 1 1 0 0,-1-1 0 0 0,0 1 0 0 0,0-1 0 0 0,0 4-36 0 0,-4 1 98 0 0,1 0 1 0 0,-1 0-1 0 0,-1-1 1 0 0,0 1-1 0 0,0-1 1 0 0,-1 0-1 0 0,0 0 1 0 0,-1 0-1 0 0,0-1 1 0 0,0 1-1 0 0,-1-1 0 0 0,0-1 1 0 0,0 0-1 0 0,-6 5-98 0 0,-132 85 565 0 0,144-97-707 0 0,0-1 0 0 0,0 0 0 0 0,0 1 0 0 0,1-1 0 0 0,-1 0 0 0 0,0 0 0 0 0,0 0 0 0 0,1 0 0 0 0,-1 0 0 0 0,0 0 0 0 0,1 0 0 0 0,-1 0 0 0 0,1 0 0 0 0,0 0 0 0 0,-1 0 0 0 0,1 0 0 0 0,0 0 0 0 0,-1 0 0 0 0,1 0 0 0 0,0 0 0 0 0,0 0 0 0 0,0 0 0 0 0,0-1 0 0 0,0 1 0 0 0,0 0 0 0 0,0 0 0 0 0,1 0 0 0 0,-1 0 0 0 0,0 0 0 0 0,1 0 0 0 0,-1 0 0 0 0,0 0 0 0 0,1 0 0 0 0,-1 0 0 0 0,1 0 0 0 0,0 0 0 0 0,-1 0 0 0 0,1 0 0 0 0,0 0 0 0 0,-1 0 0 0 0,2 0 142 0 0,11-22-1240 0 0</inkml:trace>
  <inkml:trace contextRef="#ctx0" brushRef="#br0" timeOffset="185445.345">8737 6462 1132 0 0,'-55'35'3205'0'0,"44"-29"-3041"0"0,0 0 1 0 0,0 1-1 0 0,0 0 0 0 0,1 0 1 0 0,0 1-1 0 0,0 1 0 0 0,1 0 1 0 0,0 0-1 0 0,1 1 0 0 0,0 0 0 0 0,0 0 1 0 0,1 1-1 0 0,1 0 0 0 0,0 0 1 0 0,0 1-1 0 0,1-1 0 0 0,0 1 1 0 0,-2 12-165 0 0,9-17 8 0 0,0 0 0 0 0,1-1 0 0 0,0 1 0 0 0,0-1 0 0 0,1 0 0 0 0,0 0 0 0 0,0 0 0 0 0,0-1 0 0 0,0 1 0 0 0,1-1 0 0 0,0 0 0 0 0,0 0 0 0 0,1-1 0 0 0,-1 1 0 0 0,1-1 0 0 0,0 0 0 0 0,0-1 0 0 0,0 0 0 0 0,1 0 0 0 0,-1 0 0 0 0,1-1 0 0 0,0 1 0 0 0,0-2 0 0 0,-1 1 0 0 0,4 0-8 0 0,87 2-4420 0 0,-73-4 3165 0 0</inkml:trace>
  <inkml:trace contextRef="#ctx0" brushRef="#br0" timeOffset="185801.947">8983 6750 1540 0 0,'-2'42'3219'0'0,"9"63"-1063"0"0,-6-98-2069 0 0,1 0 1 0 0,0 0 0 0 0,0-1 0 0 0,0 1 0 0 0,1-1-1 0 0,0 1 1 0 0,1-1 0 0 0,-1 0 0 0 0,1 0-1 0 0,0-1 1 0 0,0 1 0 0 0,1-1 0 0 0,0 0 0 0 0,-1 0-1 0 0,2 0 1 0 0,-1-1 0 0 0,1 0 0 0 0,1 2-88 0 0,-3-10-4428 0 0,-2-10 3583 0 0,-5-5-309 0 0</inkml:trace>
  <inkml:trace contextRef="#ctx0" brushRef="#br0" timeOffset="186113.608">9038 6608 2808 0 0,'10'-15'7253'0'0,"-10"15"-6727"0"0,-13-20 1253 0 0,-2 20-8874 0 0,11 2 4678 0 0,1-2 1271 0 0</inkml:trace>
  <inkml:trace contextRef="#ctx0" brushRef="#br0" timeOffset="189951.521">12634 6200 2232 0 0,'0'0'577'0'0,"0"0"-10"0"0,0 0 6 0 0,0 0-11 0 0,3-17 2968 0 0,35 1-3222 0 0,1 53-128 0 0,59 172 340 0 0,-82-127 254 0 0,-16-80-686 0 0,-12-3 163 0 0,10-17-234 0 0,0 0-1 0 0,2 0 1 0 0,0-1-1 0 0,1 1 0 0 0,1 0 1 0 0,1 0-1 0 0,0 0 1 0 0,2 1-1 0 0,0-1 1 0 0,0 1-1 0 0,2 0 1 0 0,0 0-1 0 0,1 1 1 0 0,1 0-1 0 0,3-5-16 0 0,-5 9-19 0 0,-1-1 0 0 0,2 2-1 0 0,-1-1 1 0 0,2 1 0 0 0,-1 0 0 0 0,1 1 0 0 0,1 0-1 0 0,0 0 1 0 0,1 1 0 0 0,-1 0 0 0 0,2 1 0 0 0,-1 1-1 0 0,1-1 1 0 0,2 1 19 0 0,-8 8-21 0 0,-1 1 0 0 0,0 0 0 0 0,1 0 1 0 0,-1 1-1 0 0,0-1 0 0 0,-1 1 0 0 0,1 0 0 0 0,0 0 0 0 0,-1 1 0 0 0,0 0 0 0 0,0-1 0 0 0,0 2 0 0 0,0-1 0 0 0,0 0 0 0 0,-1 1 0 0 0,0-1 0 0 0,0 1 1 0 0,0 0-1 0 0,-1 0 0 0 0,1 0 0 0 0,-1 0 0 0 0,0 1 0 0 0,-1-1 0 0 0,1 0 0 0 0,-1 1 0 0 0,0-1 0 0 0,-1 1 0 0 0,1 5 21 0 0,59 220 1 0 0,-52-201 108 0 0,2 0-3908 0 0,-7-30 1135 0 0,-2 0 1375 0 0</inkml:trace>
  <inkml:trace contextRef="#ctx0" brushRef="#br0" timeOffset="190307.372">13379 6285 1332 0 0,'11'-1'4934'0'0,"40"-5"-3809"0"0,179-5 1316 0 0,-193-5-1877 0 0,-13-1-8266 0 0,-18 13 6500 0 0</inkml:trace>
  <inkml:trace contextRef="#ctx0" brushRef="#br0" timeOffset="190961.464">14105 6020 1336 0 0,'13'12'5573'0'0,"59"-10"-5141"0"0,-59-3 143 0 0,350-54 1128 0 0,-412 45-8442 0 0,23 9 5543 0 0</inkml:trace>
  <inkml:trace contextRef="#ctx0" brushRef="#br0" timeOffset="191430.113">14034 6068 1088 0 0,'-6'10'1611'0'0,"5"-9"-1525"0"0,0-1 0 0 0,1 1 0 0 0,-1-1 0 0 0,1 1 0 0 0,-1 0 0 0 0,1-1 0 0 0,0 1 0 0 0,-1 0 0 0 0,1-1 0 0 0,-1 1 0 0 0,1 0 0 0 0,0 0 0 0 0,0-1 0 0 0,0 1 0 0 0,-1 0 0 0 0,1 0 0 0 0,0 0 0 0 0,0-1 0 0 0,0 1 0 0 0,0 0 1 0 0,0 0-1 0 0,0 0 0 0 0,0-1 0 0 0,1 1 0 0 0,-1 0 0 0 0,0 0 0 0 0,0 0 0 0 0,0-1 0 0 0,1 1 0 0 0,-1 0 0 0 0,1-1 0 0 0,-1 1 0 0 0,0 0 0 0 0,1-1 0 0 0,-1 1 0 0 0,1 0 0 0 0,0-1 0 0 0,-1 1 0 0 0,1-1 0 0 0,-1 1 0 0 0,1-1 0 0 0,0 1 0 0 0,-1-1 0 0 0,1 1 0 0 0,0-1 0 0 0,0 0 0 0 0,-1 1 0 0 0,1-1 0 0 0,0 0 0 0 0,0 0 0 0 0,-1 0 1 0 0,1 1-1 0 0,0-1 0 0 0,0 0 0 0 0,0 0 0 0 0,-1 0 0 0 0,2 0-86 0 0,260 62 3191 0 0,-261-62-3180 0 0,0 0 0 0 0,1 1 0 0 0,-1-1 0 0 0,0 0 0 0 0,1 0 0 0 0,-1 1 0 0 0,0-1 0 0 0,1 1 0 0 0,-1-1 0 0 0,0 1 0 0 0,0-1 0 0 0,1 1 0 0 0,-1 0 0 0 0,0 0 0 0 0,0-1 0 0 0,0 1 0 0 0,0 0 0 0 0,0 0 0 0 0,0 0 0 0 0,0 0 0 0 0,0 0 0 0 0,0 1 0 0 0,-1-1 0 0 0,1 0 0 0 0,0 0 0 0 0,-1 0 0 0 0,1 1 0 0 0,-1-1 0 0 0,1 0 0 0 0,-1 1 0 0 0,0-1 0 0 0,1 0 0 0 0,-1 1 0 0 0,0-1 0 0 0,0 1 0 0 0,0-1 0 0 0,0 0 0 0 0,0 1 0 0 0,-1-1 0 0 0,1 0 0 0 0,0 1 0 0 0,0-1 0 0 0,-1 0 0 0 0,1 1 0 0 0,-1-1 0 0 0,1 0 0 0 0,-1 1 0 0 0,0-1 0 0 0,0 0 0 0 0,1 0 0 0 0,-1 0 0 0 0,0 0 0 0 0,0 0 0 0 0,0 0 0 0 0,0 0 0 0 0,0 0 0 0 0,-1 0-11 0 0,-122 128 35 0 0,73-87-30 0 0,27-22-16 0 0,16-14 6 0 0,0 0 0 0 0,0 0 1 0 0,1 1-1 0 0,0 0 0 0 0,0 0 0 0 0,1 1 0 0 0,0-1 0 0 0,0 2 0 0 0,0-1 1 0 0,1 0-1 0 0,1 1 0 0 0,-1 0 0 0 0,1 2 5 0 0,3-9 76 0 0,4 1-52 0 0,0 0-1 0 0,-1 0 1 0 0,1 0 0 0 0,1 0-1 0 0,-1-1 1 0 0,0 1 0 0 0,0-1-1 0 0,1 0 1 0 0,0 0 0 0 0,-1 0-1 0 0,1 0 1 0 0,0-1 0 0 0,0 1-1 0 0,0-1 1 0 0,0 0 0 0 0,0 0-1 0 0,0-1 1 0 0,0 1 0 0 0,0-1-1 0 0,0 0 1 0 0,0 0-1 0 0,0 0 1 0 0,0-1 0 0 0,0 1-1 0 0,1-1-23 0 0,35 0-233 0 0,0-2-1 0 0,-1-2 1 0 0,0-1-1 0 0,0-2 1 0 0,32-11 233 0 0,-64 12-3946 0 0,-35 8-103 0 0,5 2 2841 0 0</inkml:trace>
  <inkml:trace contextRef="#ctx0" brushRef="#br0" timeOffset="191913.47">13858 6745 1388 0 0,'-15'15'4609'0'0,"6"25"-2410"0"0,9-37-2142 0 0,0-1-1 0 0,-1 1 1 0 0,1-1-1 0 0,0 1 1 0 0,1 0 0 0 0,-1-1-1 0 0,0 1 1 0 0,1-1-1 0 0,-1 1 1 0 0,1-1-1 0 0,0 1 1 0 0,0-1 0 0 0,0 1-1 0 0,0-1 1 0 0,0 0-1 0 0,0 1 1 0 0,1-1-1 0 0,-1 0 1 0 0,1 0 0 0 0,-1 0-1 0 0,1 0 1 0 0,0 0-1 0 0,0-1 1 0 0,0 1-1 0 0,0 0 1 0 0,0-1 0 0 0,1 1-57 0 0,24-20-6131 0 0,-27 11 4862 0 0</inkml:trace>
  <inkml:trace contextRef="#ctx0" brushRef="#br0" timeOffset="192167.487">13785 6578 2452 0 0,'0'0'732'0'0,"1"0"-92"0"0,-1-1-56 0 0,0 1-56 0 0,0-2-36 0 0,0 2-111 0 0,0 0-65 0 0,0-2-20 0 0,0 1-192 0 0,4-1-12 0 0,-2 0-8 0 0,1 1-8 0 0,1-1-516 0 0,1 2-188 0 0,2-2-401 0 0,-3 1 61 0 0,3-1 52 0 0,-2-1-340 0 0</inkml:trace>
  <inkml:trace contextRef="#ctx0" brushRef="#br0" timeOffset="192527.98">14032 6772 1256 0 0,'21'17'6483'0'0,"46"-18"-5565"0"0,-46 0-255 0 0,16 1-562 0 0,5 1-717 0 0,-13-2-2598 0 0,-17-8 695 0 0,-14 6 1403 0 0</inkml:trace>
  <inkml:trace contextRef="#ctx0" brushRef="#br0" timeOffset="192789.144">13991 6892 1076 0 0,'11'12'5019'0'0,"37"-12"-3994"0"0,-34-1-408 0 0,292-44 75 0 0,-159 2-6583 0 0,-122 35 4753 0 0</inkml:trace>
  <inkml:trace contextRef="#ctx0" brushRef="#br0" timeOffset="193066.75">14683 6735 1516 0 0,'10'-10'6608'0'0,"-4"21"-4113"0"0,-1 30-2684 0 0,-5-31 740 0 0,18 72-293 0 0,8 83-4330 0 0,-50-114 167 0 0,18-44 2667 0 0</inkml:trace>
  <inkml:trace contextRef="#ctx0" brushRef="#br0" timeOffset="193804.025">14071 5698 1304 0 0,'0'-2'4993'0'0,"30"25"-3975"0"0,-22-13-919 0 0,-3-5-45 0 0,-1 0 0 0 0,0 1 0 0 0,0-1 0 0 0,0 1 0 0 0,0-1 0 0 0,-1 1 0 0 0,0 1 0 0 0,0-1 0 0 0,-1 0 0 0 0,0 1 0 0 0,0-1 0 0 0,0 1 0 0 0,-1-1 0 0 0,0 1 0 0 0,0 7-54 0 0,-1-14 71 0 0,0 0 41 0 0,-8 34 1152 0 0,24-70-820 0 0,-10 23-428 0 0,1 0 1 0 0,0 1 0 0 0,1-1-1 0 0,0 2 1 0 0,1-1-1 0 0,0 1 1 0 0,1 1 0 0 0,0-1-1 0 0,1 2 1 0 0,0 0-1 0 0,1 0 1 0 0,-1 1-1 0 0,2 0 1 0 0,10-5-17 0 0,-18 15-6 0 0,-2-1-1 0 0,1 1 1 0 0,0 1 0 0 0,0-1 0 0 0,-1 0-1 0 0,1 1 1 0 0,-1 0 0 0 0,0 0-1 0 0,0 0 1 0 0,0 0 0 0 0,0 0-1 0 0,0 1 1 0 0,-1-1 0 0 0,1 1 0 0 0,-1 0-1 0 0,0 0 1 0 0,0 0 0 0 0,-1 0-1 0 0,1 0 1 0 0,-1 0 0 0 0,0 0 0 0 0,0 1-1 0 0,0-1 1 0 0,0 0 0 0 0,-1 0-1 0 0,0 1 1 0 0,0-1 0 0 0,0 1 0 0 0,0-1-1 0 0,-1 4 7 0 0,2 1-47 0 0,38 126-3730 0 0,-25-112-260 0 0,-13-19 2716 0 0</inkml:trace>
  <inkml:trace contextRef="#ctx0" brushRef="#br0" timeOffset="194483.615">14734 6177 1044 0 0,'33'-12'4421'0'0,"-28"10"-4340"0"0,1 1 1 0 0,0 0-1 0 0,-1 0 0 0 0,1 1 0 0 0,0 0 0 0 0,0 0 1 0 0,0 0-1 0 0,-1 1 0 0 0,1-1 0 0 0,0 1 0 0 0,-1 1 1 0 0,1-1-1 0 0,-1 1 0 0 0,1 0 0 0 0,-1 0 0 0 0,0 1 0 0 0,1-1 1 0 0,-1 1-1 0 0,-1 0 0 0 0,1 1 0 0 0,0-1 0 0 0,-1 1 1 0 0,0 0-1 0 0,0 0 0 0 0,0 0 0 0 0,0 1 0 0 0,0-1 1 0 0,-1 1-1 0 0,0 0 0 0 0,0 0 0 0 0,-1 0 0 0 0,2 4-81 0 0,-8 1 81 0 0,-1 0 0 0 0,-1 1-1 0 0,0-2 1 0 0,0 1-1 0 0,-1-1 1 0 0,0 0-1 0 0,0 0 1 0 0,-1-1-1 0 0,-1 0 1 0 0,1 0-1 0 0,-1-1 1 0 0,0 0 0 0 0,-1-1-1 0 0,1 1 1 0 0,-2-2-1 0 0,1 0 1 0 0,0 0-1 0 0,-1-1 1 0 0,0 0-1 0 0,0-1 1 0 0,0 0 0 0 0,-3 0-81 0 0,10-2 8 0 0,-28 7-1 0 0,33-23-1741 0 0,92-55-3211 0 0,-66 51 3629 0 0</inkml:trace>
  <inkml:trace contextRef="#ctx0" brushRef="#br0" timeOffset="194732.113">15221 6070 1172 0 0,'-25'-3'5265'0'0,"11"12"-5095"0"0,1 1 0 0 0,0 1 1 0 0,1-1-1 0 0,0 2 0 0 0,1 0 0 0 0,0 0 0 0 0,1 1 0 0 0,0 0 0 0 0,1 1 0 0 0,0 0 1 0 0,1 1-1 0 0,1-1 0 0 0,0 1 0 0 0,1 1 0 0 0,1-1 0 0 0,1 1 0 0 0,0 0 0 0 0,1 0 1 0 0,-1 10-171 0 0,5-20-45 0 0,1 0 1 0 0,0 0-1 0 0,1-1 1 0 0,-1 1 0 0 0,1-1-1 0 0,0 0 1 0 0,0 0-1 0 0,1 0 1 0 0,-1 0-1 0 0,1 0 1 0 0,0-1 0 0 0,0 0-1 0 0,1 1 1 0 0,-1-2-1 0 0,1 1 1 0 0,0 0 0 0 0,0-1-1 0 0,0 0 1 0 0,1 0-1 0 0,-1-1 1 0 0,1 1 0 0 0,-1-1-1 0 0,1-1 1 0 0,0 1-1 0 0,0-1 1 0 0,0 0 0 0 0,0 0-1 0 0,4 0 45 0 0,58-1-5421 0 0,-41-15 4172 0 0</inkml:trace>
  <inkml:trace contextRef="#ctx0" brushRef="#br0" timeOffset="195075.872">15435 6323 904 0 0,'-15'31'4464'0'0,"8"57"-2175"0"0,9-80-2239 0 0,1 0-1 0 0,0 0 1 0 0,1 0-1 0 0,0 0 1 0 0,0 0-1 0 0,0-1 1 0 0,1 0-1 0 0,0 0 1 0 0,1 0-1 0 0,0 0 1 0 0,0-1 0 0 0,0 0-1 0 0,1 0 1 0 0,-1-1-1 0 0,1 0 1 0 0,1 0-1 0 0,-1 0 1 0 0,1-1-1 0 0,0-1 1 0 0,0 1-1 0 0,0-1 1 0 0,0 0-1 0 0,0-1 1 0 0,1 0-1 0 0,-1 0 1 0 0,1-1-1 0 0,4 0-49 0 0,30-36-5469 0 0,-45 24 4296 0 0</inkml:trace>
  <inkml:trace contextRef="#ctx0" brushRef="#br0" timeOffset="195325.845">15477 6065 3148 0 0,'1'-22'8154'0'0,"-3"19"-8727"0"0,-24 27-4788 0 0,-17-3 2793 0 0,17-9 1380 0 0</inkml:trace>
  <inkml:trace contextRef="#ctx0" brushRef="#br0" timeOffset="229166.592">16784 7015 1368 0 0,'0'0'1012'0'0,"0"0"-208"0"0,0 0 0 0 0,0 0-152 0 0,0 0-92 0 0,0 0-99 0 0,20 15 11 0 0,1-15-80 0 0,9 0-60 0 0,7 0-140 0 0,58-11-28 0 0,-33 4-240 0 0,6 5 4 0 0,3-1-508 0 0,-2 0-525 0 0,2-4-223 0 0,-3 4 40 0 0,-1-4 112 0 0</inkml:trace>
  <inkml:trace contextRef="#ctx0" brushRef="#br0" timeOffset="244670.246">20759 8047 1388 0 0,'0'0'526'0'0,"0"0"8"0"0,6-24 1418 0 0,16 2-1619 0 0,-7-27 4785 0 0,-59 176-4429 0 0,34-90-613 0 0,2 1 1 0 0,1-1-1 0 0,2 1 1 0 0,2 0-1 0 0,1 0 1 0 0,3 14-77 0 0,27 11 108 0 0,-24-51-79 0 0,0 0 1 0 0,0-1-1 0 0,2 1 0 0 0,-1-1 1 0 0,1 0-1 0 0,1-1 0 0 0,0 1 1 0 0,0-1-1 0 0,1-1 0 0 0,0 1 1 0 0,1-1-1 0 0,0-1 0 0 0,7 6-29 0 0,-5-9 33 0 0,0-1-1 0 0,0 0 0 0 0,1-1 0 0 0,-1-1 1 0 0,1 1-1 0 0,0-2 0 0 0,-1 0 0 0 0,1 0 1 0 0,0-1-1 0 0,0 0 0 0 0,-1-1 0 0 0,1-1 1 0 0,0 1-1 0 0,-1-2 0 0 0,1 0 0 0 0,-1 0 1 0 0,0-1-1 0 0,0-1 0 0 0,0 1 1 0 0,-1-2-1 0 0,10-6-32 0 0,-4 3 31 0 0,-1-1 0 0 0,-1-1 0 0 0,0-1 0 0 0,-1 0 1 0 0,0-1-1 0 0,-1 0 0 0 0,0 0 0 0 0,-1-2 0 0 0,-1 1 0 0 0,0-2 1 0 0,-1 1-1 0 0,-1-1 0 0 0,0 0 0 0 0,-1-1 0 0 0,-1 0 0 0 0,0 0 1 0 0,-2 0-1 0 0,0-1 0 0 0,0 1 0 0 0,-2-1 0 0 0,0 0 1 0 0,-1 0-1 0 0,-1 0 0 0 0,-1-6-31 0 0,-13-115 79 0 0,11 129-90 0 0,-1 1 0 0 0,0 0 1 0 0,-1 1-1 0 0,0-1 1 0 0,0 1-1 0 0,0 0 0 0 0,-1 0 1 0 0,-1 0-1 0 0,1 1 1 0 0,-1 0-1 0 0,0 0 0 0 0,-1 1 1 0 0,0 0-1 0 0,0 0 1 0 0,0 1-1 0 0,0 0 0 0 0,-1 0 1 0 0,-8-2 10 0 0,-174-18-177 0 0,185 25 173 0 0,-12 3-9 0 0,0 1 0 0 0,0 1 0 0 0,1 1 0 0 0,-1 0 0 0 0,1 1 0 0 0,0 1 0 0 0,1 1 0 0 0,0 0 0 0 0,-7 7 13 0 0,17-13-2 0 0,-5 3-2 0 0,1-1-1 0 0,0 1 1 0 0,0 1 0 0 0,1 0 0 0 0,0 0-1 0 0,0 1 1 0 0,0 0 0 0 0,1 1 0 0 0,0 0-1 0 0,1 0 1 0 0,0 1 0 0 0,1 0 0 0 0,0 0 0 0 0,0 0-1 0 0,1 1 1 0 0,0-1 0 0 0,1 1 0 0 0,0 1-1 0 0,1-1 1 0 0,0 0 0 0 0,1 1 0 0 0,0 0-1 0 0,0 6 5 0 0,3-13 15 0 0,0 1-1 0 0,0-1 0 0 0,0 0 0 0 0,1 0 0 0 0,-1 0 0 0 0,1 0 0 0 0,1 0 0 0 0,-1 0 0 0 0,0 0 0 0 0,1-1 0 0 0,0 1 0 0 0,0-1 0 0 0,1 0 1 0 0,-1 0-1 0 0,1 0 0 0 0,0 0 0 0 0,0-1 0 0 0,0 1 0 0 0,1-1 0 0 0,-1 0 0 0 0,1 0 0 0 0,-1-1 0 0 0,1 1 0 0 0,0-1 0 0 0,0 0 1 0 0,0 0-15 0 0,138 35 239 0 0,100-25-1429 0 0,-172-24 7 0 0,-40-3-1829 0 0,-18 4-1060 0 0,-11 8 2803 0 0</inkml:trace>
  <inkml:trace contextRef="#ctx0" brushRef="#br0" timeOffset="245231.005">21718 8324 2300 0 0,'20'3'8347'0'0,"-20"-5"-5101"0"0,-15-16-1504 0 0,12 14-1471 0 0,-10-8 49 0 0,6 21-4886 0 0,-66 15-1125 0 0,15-12 3044 0 0,29-6 1389 0 0</inkml:trace>
  <inkml:trace contextRef="#ctx0" brushRef="#br0" timeOffset="255116.531">29295 7490 1772 0 0,'0'-8'1248'0'0,"-2"0"-288"0"0,2-1-100 0 0,0 4-167 0 0,-1-1-25 0 0,-1 2-152 0 0,2 1-152 0 0,0 0-128 0 0,-2 3-132 0 0,2 1-116 0 0,-2 4-124 0 0,2-1 8 0 0,-1 4-716 0 0,1 0-385 0 0,0 2-7 0 0,3 15 116 0 0,-3-13-20 0 0</inkml:trace>
  <inkml:trace contextRef="#ctx0" brushRef="#br0" timeOffset="254863.84">29302 7810 2556 0 0,'-72'101'4878'0'0,"69"-95"-4798"0"0,0-1-1 0 0,1 1 1 0 0,0 0 0 0 0,0 0-1 0 0,0 0 1 0 0,1 0 0 0 0,-1 0-1 0 0,2 0 1 0 0,-1 0 0 0 0,1 0-1 0 0,0 0 1 0 0,0 1 0 0 0,0-1-1 0 0,1 0 1 0 0,0 0 0 0 0,0 0-1 0 0,1 0 1 0 0,0 0 0 0 0,0 0-1 0 0,0-1 1 0 0,1 1 0 0 0,-1 0 0 0 0,1-1-1 0 0,1 0 1 0 0,-1 0 0 0 0,1 0-1 0 0,0 0 1 0 0,4 4-80 0 0,-6-8-131 0 0,-1 0 0 0 0,1 0 0 0 0,-1 0 1 0 0,1 0-1 0 0,0-1 0 0 0,0 1 0 0 0,-1 0 0 0 0,1-1 0 0 0,0 0 0 0 0,0 1 1 0 0,0-1-1 0 0,0 0 0 0 0,0 0 0 0 0,0 0 0 0 0,-1 0 0 0 0,1 0 1 0 0,0 0-1 0 0,0 0 0 0 0,0-1 0 0 0,0 1 0 0 0,0-1 0 0 0,-1 1 1 0 0,1-1-1 0 0,0 0 0 0 0,0 0 0 0 0,-1 0 0 0 0,1 0 0 0 0,-1 0 0 0 0,1 0 1 0 0,-1 0-1 0 0,1 0 0 0 0,-1-1 0 0 0,0 1 0 0 0,1 0 0 0 0,-1-1 1 0 0,0 1-1 0 0,0-1 0 0 0,0 0 0 0 0,0 1 0 0 0,0-1 0 0 0,-1 0 1 0 0,1 0-1 0 0,0 1 0 0 0,-1-1 0 0 0,1-1 131 0 0,3-22-1493 0 0</inkml:trace>
  <inkml:trace contextRef="#ctx0" brushRef="#br0" timeOffset="255569.869">29295 8132 1172 0 0,'42'-25'3822'0'0,"-14"2"-3855"0"0,-2-1 1 0 0,0-1 0 0 0,-1-2-1 0 0,-2 0 1 0 0,-1-1 0 0 0,-1-2-1 0 0,-2 0 1 0 0,0-1-1 0 0,-2-1 1 0 0,-2 0 0 0 0,10-29 32 0 0,-16-19 266 0 0,-22 67 183 0 0,198 201 1704 0 0,-179-184-2067 0 0,-1 1 0 0 0,0 0-1 0 0,0 0 1 0 0,0 0 0 0 0,-1 1-1 0 0,1-1 1 0 0,-1 1 0 0 0,-1 0 0 0 0,1 1-1 0 0,-1-1 1 0 0,0 1 0 0 0,0-1 0 0 0,-1 1-1 0 0,0 0 1 0 0,0 0 0 0 0,-1 0 0 0 0,0 0-1 0 0,0 0 1 0 0,-1 0 0 0 0,1 0 0 0 0,-2 0-1 0 0,1 0 1 0 0,-1 0 0 0 0,0 0 0 0 0,0 0-1 0 0,-1 0 1 0 0,0 0 0 0 0,0 0 0 0 0,-1 0-1 0 0,-1 2-85 0 0,-1-1 11 0 0,-2 0 0 0 0,1-1 0 0 0,-1 0 0 0 0,0 1 0 0 0,-1-2 0 0 0,1 1 0 0 0,-1-1 0 0 0,-1-1 0 0 0,1 1 0 0 0,-1-2 0 0 0,0 1-1 0 0,-5 1-10 0 0,-70 13-2902 0 0,28-48-917 0 0,44 12 2611 0 0</inkml:trace>
  <inkml:trace contextRef="#ctx0" brushRef="#br0" timeOffset="253604.613">28124 7737 1028 0 0,'0'0'508'0'0,"0"0"95"0"0,0 0-38 0 0,0 0-4 0 0,0 0-26 0 0,0 0-121 0 0,0 0 14 0 0,0 0 26 0 0,0 0-33 0 0,0 0-41 0 0,0 6-8 0 0,-59 226 2370 0 0,59-226-2743 0 0,1 1 0 0 0,-1 0 0 0 0,1-1-1 0 0,1 1 1 0 0,-1-1 0 0 0,1 0-1 0 0,0 1 1 0 0,1-1 0 0 0,0 0-1 0 0,-1 0 1 0 0,2 0 0 0 0,-1-1-1 0 0,1 1 1 0 0,0-1 0 0 0,0 0-1 0 0,0 0 1 0 0,1 0 0 0 0,0-1 0 0 0,0 1-1 0 0,0-1 1 0 0,0 0 0 0 0,1-1-1 0 0,0 1 1 0 0,-1-1 0 0 0,1 0-1 0 0,0-1 1 0 0,1 1 0 0 0,-1-1-1 0 0,0 0 1 0 0,1-1 0 0 0,-1 0-1 0 0,1 0 2 0 0,-3-1-209 0 0,0 0 0 0 0,-1-1 0 0 0,1 1-1 0 0,0-1 1 0 0,0 0 0 0 0,-1 0 0 0 0,1-1-1 0 0,-1 1 1 0 0,1-1 0 0 0,-1 0-1 0 0,0 0 1 0 0,1 0 0 0 0,-1 0 0 0 0,0 0-1 0 0,0-1 1 0 0,-1 0 0 0 0,1 1-1 0 0,0-1 1 0 0,-1 0 0 0 0,0 0 0 0 0,1 0-1 0 0,-1-1 1 0 0,-1 1 0 0 0,1 0-1 0 0,0-1 1 0 0,-1 1 0 0 0,0-1 0 0 0,1 0-1 0 0,-1 0 210 0 0,3-25-1276 0 0</inkml:trace>
  <inkml:trace contextRef="#ctx0" brushRef="#br0" timeOffset="253886.174">28278 7572 1292 0 0,'0'-7'1312'0'0,"0"2"-324"0"0,0 2-68 0 0,0-4-156 0 0,4 4-115 0 0,-4-2-133 0 0,0 2-120 0 0,0-1-220 0 0,0 3-220 0 0,2-3 76 0 0,-1 6-4 0 0,3 0-232 0 0,-1 1-380 0 0,3 0-469 0 0,-1 2-267 0 0,8 10 48 0 0,3-1 0 0 0</inkml:trace>
  <inkml:trace contextRef="#ctx0" brushRef="#br0" timeOffset="254196.4">28451 8217 1508 0 0,'12'5'5155'0'0,"41"-46"-4007"0"0,-32 13-975 0 0,-2-1-1 0 0,0-1 0 0 0,-2 0 0 0 0,-1-2 1 0 0,-2 0-1 0 0,-1 0 0 0 0,-2-1 1 0 0,-1-1-1 0 0,-1 0 0 0 0,-2 0 0 0 0,-2-1 1 0 0,-1 1-1 0 0,-1-1 0 0 0,-2 0 0 0 0,-2 0 1 0 0,-1-5-173 0 0,-39-27 724 0 0,39 69-714 0 0,-1 1 0 0 0,1-1 0 0 0,0 1 0 0 0,-1 0 0 0 0,1-1 0 0 0,0 1-1 0 0,1 0 1 0 0,-1 0 0 0 0,1 0 0 0 0,-1 1 0 0 0,1-1 0 0 0,0 0 0 0 0,0 0 0 0 0,0 1 0 0 0,1-1 0 0 0,-1 1 0 0 0,1-1 0 0 0,-1 1 0 0 0,1-1 0 0 0,1 0 0 0 0,-1 1 0 0 0,1 2-10 0 0,33 237-134 0 0,-4-88-1037 0 0,-29-147 1248 0 0,0 0-530 0 0,1 0 0 0 0,-1-1 0 0 0,0 1 0 0 0,0 0 0 0 0,-1 0 0 0 0,0 0 0 0 0,0-1 0 0 0,-1 1 1 0 0,0 0-1 0 0,-1 0 0 0 0,1-1 0 0 0,-2 1 0 0 0,1-1 0 0 0,-1 1 0 0 0,0-1 0 0 0,-3 4 453 0 0,-8 5-1256 0 0</inkml:trace>
  <inkml:trace contextRef="#ctx0" brushRef="#br0" timeOffset="254443.663">28344 7929 1256 0 0,'18'-23'6049'0'0,"79"-7"-4748"0"0,-92 29-982 0 0,278-39-1294 0 0,-105 19-3339 0 0,-140 14 3178 0 0</inkml:trace>
  <inkml:trace contextRef="#ctx0" brushRef="#br0" timeOffset="248053.891">23245 7874 1300 0 0,'0'0'455'0'0,"0"0"101"0"0,0-13 112 0 0,3 9 2344 0 0,12-11-2506 0 0,-15 12-274 0 0,0 3-4 0 0,4-5-62 0 0,-3 3-226 0 0,0 2 80 0 0,0-1-1 0 0,0 1 1 0 0,0-1-1 0 0,0 1 0 0 0,0-1 1 0 0,0 0-1 0 0,0 0 1 0 0,-1 1-1 0 0,1-1 0 0 0,0 0 1 0 0,0 0-1 0 0,-1 0 1 0 0,1 0-1 0 0,-1 0 0 0 0,1 0 1 0 0,-1 0-1 0 0,1 0 1 0 0,-1 0-1 0 0,1 0 0 0 0,-1 0 1 0 0,0 0-1 0 0,0 0 0 0 0,0 0 1 0 0,0-1-1 0 0,1 1 1 0 0,-1 0-1 0 0,-1 0 0 0 0,1 0 1 0 0,0 0-1 0 0,0 0 1 0 0,0 0-1 0 0,-1-1 0 0 0,1 1 1 0 0,0 0-1 0 0,-1 0 1 0 0,1 0-1 0 0,-1 0 0 0 0,1 0 1 0 0,-1 0-1 0 0,1 0 1 0 0,-1 1-1 0 0,0-1 0 0 0,0 0 1 0 0,1 0-1 0 0,-1 0 0 0 0,0 1 1 0 0,0-1-1 0 0,0 0 1 0 0,0 1-1 0 0,0-1 0 0 0,0 1 1 0 0,0-1-1 0 0,0 1 1 0 0,0-1-1 0 0,0 1 0 0 0,0 0 1 0 0,-1-1-20 0 0,-28-3 67 0 0,-1 0 0 0 0,1 2 0 0 0,-1 2 0 0 0,1 0 0 0 0,-1 2 0 0 0,1 1 0 0 0,-1 2 1 0 0,1 1-1 0 0,1 1 0 0 0,-1 2 0 0 0,1 1 0 0 0,1 1 0 0 0,-1 1 0 0 0,-3 4-67 0 0,28-15 21 0 0,0 0 0 0 0,0 0-1 0 0,-1 1 1 0 0,1 0 0 0 0,0 0-1 0 0,0 0 1 0 0,0 0 0 0 0,1 0 0 0 0,-1 1-1 0 0,0 0 1 0 0,1 0 0 0 0,0 0-1 0 0,0 0 1 0 0,0 0 0 0 0,0 1 0 0 0,0-1-1 0 0,1 1 1 0 0,-1 0 0 0 0,1 0-1 0 0,0 0 1 0 0,0 0 0 0 0,0 0-1 0 0,1 0 1 0 0,0 0 0 0 0,-1 1 0 0 0,1-1-1 0 0,1 0 1 0 0,-1 1 0 0 0,1-1-1 0 0,0 1 1 0 0,0-1 0 0 0,0 1 0 0 0,1 1-21 0 0,10 9 67 0 0,1-1 1 0 0,1 0-1 0 0,0-1 1 0 0,1 0 0 0 0,1-1-1 0 0,0-1 1 0 0,0 0 0 0 0,1-1-1 0 0,0-1 1 0 0,1-1-1 0 0,0 0 1 0 0,0-1 0 0 0,2 0-68 0 0,45 23 117 0 0,218 110 422 0 0,-280-140-534 0 0,-1 0 0 0 0,0 0 0 0 0,0 1 0 0 0,0-1 0 0 0,0 0 1 0 0,0 1-1 0 0,1-1 0 0 0,-1 1 0 0 0,0-1 0 0 0,0 1 0 0 0,0 0 0 0 0,0-1 0 0 0,0 1 0 0 0,-1 0 0 0 0,1 0 0 0 0,0 0 1 0 0,0 0-1 0 0,0 0 0 0 0,-1 0 0 0 0,1 0 0 0 0,0 0 0 0 0,-1 0 0 0 0,1 0 0 0 0,-1 0 0 0 0,1 0 0 0 0,-1 0 0 0 0,0 0 0 0 0,1 0 1 0 0,-1 1-1 0 0,0-1 0 0 0,0 0 0 0 0,0 0 0 0 0,0 0 0 0 0,0 1 0 0 0,0-1 0 0 0,0 0 0 0 0,0 0 0 0 0,-1 0 0 0 0,1 1 1 0 0,0-1-1 0 0,-1 0 0 0 0,1 0 0 0 0,0 0 0 0 0,-1 0 0 0 0,0 0 0 0 0,1 0 0 0 0,-1 0 0 0 0,0 0 0 0 0,1 0 0 0 0,-1 0 1 0 0,0 0-1 0 0,0 0 0 0 0,0-1 0 0 0,0 1 0 0 0,0 0 0 0 0,0-1 0 0 0,0 1 0 0 0,0 0 0 0 0,0-1 0 0 0,0 1 0 0 0,0-1 0 0 0,0 0 1 0 0,0 1-1 0 0,-1-1 0 0 0,1 0 0 0 0,-1 1-5 0 0,-81 19 61 0 0,52-16-180 0 0,0-2 0 0 0,0-1 0 0 0,0-1 1 0 0,0-2-1 0 0,1-1 0 0 0,-1-1 0 0 0,1-2 0 0 0,0-1 0 0 0,0-1 1 0 0,-11-6 118 0 0,1-28-2591 0 0,45 35 1627 0 0,82-45-3090 0 0,-53 39 2751 0 0</inkml:trace>
  <inkml:trace contextRef="#ctx0" brushRef="#br0" timeOffset="248803.636">23620 8127 888 0 0,'-15'-21'3345'0'0,"-66"18"-1180"0"0,67 5-2017 0 0,2 1 1 0 0,-1 1-1 0 0,0 0 1 0 0,1 0-1 0 0,-1 1 1 0 0,1 1-1 0 0,1 0 1 0 0,-1 1-1 0 0,1 0 0 0 0,0 1 1 0 0,1 0-1 0 0,0 1 1 0 0,0 0-1 0 0,1 0 1 0 0,0 1-1 0 0,0 0 1 0 0,1 1-1 0 0,-5 8-148 0 0,30 31 619 0 0,-10-44-570 0 0,1 1 1 0 0,0-1 0 0 0,0 0-1 0 0,1-1 1 0 0,-1 0-1 0 0,1 0 1 0 0,0-1-1 0 0,1 0 1 0 0,-1 0 0 0 0,1-1-1 0 0,-1-1 1 0 0,1 1-1 0 0,0-2 1 0 0,8 2-50 0 0,-4-1 55 0 0,1 3-70 0 0,1-2-1 0 0,0 0 1 0 0,0 0-1 0 0,0-2 0 0 0,0 0 1 0 0,0-1-1 0 0,0 0 1 0 0,0-1-1 0 0,0-1 1 0 0,0-1-1 0 0,0 0 0 0 0,0-1 1 0 0,-1-1-1 0 0,1 0 1 0 0,-1-1-1 0 0,-1-1 1 0 0,13-7 15 0 0,-25 12-38 0 0,1-1 1 0 0,-1 1 0 0 0,0-1-1 0 0,0 1 1 0 0,0-1 0 0 0,0 0-1 0 0,-1 0 1 0 0,1 0 0 0 0,-1 0-1 0 0,0 0 1 0 0,0 0 0 0 0,0-1 0 0 0,0 1-1 0 0,0 0 1 0 0,-1 0 0 0 0,1-1-1 0 0,-1 1 1 0 0,0-1 0 0 0,0 1-1 0 0,0 0 1 0 0,-1-1 0 0 0,1 1-1 0 0,-1 0 1 0 0,0 0 0 0 0,0-1 0 0 0,0 1-1 0 0,0 0 1 0 0,0 0 0 0 0,-1 0-1 0 0,0 0 1 0 0,1 0 0 0 0,-1 0-1 0 0,0 1 1 0 0,0-1 0 0 0,0 1-1 0 0,-1-1 1 0 0,0 0 37 0 0,-98-84-846 0 0,5 18-2316 0 0,96 68 1998 0 0,0 1-117 0 0</inkml:trace>
  <inkml:trace contextRef="#ctx0" brushRef="#br0" timeOffset="249892.626">23871 8105 2008 0 0,'4'1'117'0'0,"1"1"-1"0"0,-1-1 0 0 0,0 0 1 0 0,0 1-1 0 0,0 0 1 0 0,0 0-1 0 0,0 1 1 0 0,0-1-1 0 0,0 1 1 0 0,-1-1-1 0 0,1 1 0 0 0,-1 0 1 0 0,0 1-1 0 0,0-1 1 0 0,0 0-1 0 0,0 1 1 0 0,-1 0-1 0 0,1 0 0 0 0,-1-1 1 0 0,0 1-1 0 0,0 1 1 0 0,-1-1-1 0 0,1 0 1 0 0,-1 0-1 0 0,0 1 0 0 0,0-1 1 0 0,0 0-1 0 0,0 4-116 0 0,6 8 260 0 0,43 114 2319 0 0,-40-188-1366 0 0,-4 37-1225 0 0,1 0 1 0 0,1 0-1 0 0,1 0 0 0 0,1 1 0 0 0,1 1 0 0 0,0 0 1 0 0,1 0-1 0 0,2 1 0 0 0,-1 1 0 0 0,2 0 0 0 0,0 1 1 0 0,1 1-1 0 0,8-6 12 0 0,-21 20-19 0 0,1 1-1 0 0,-1-1 1 0 0,0 1-1 0 0,1 0 1 0 0,-1 0 0 0 0,0 0-1 0 0,1 0 1 0 0,-1 1 0 0 0,1-1-1 0 0,-1 1 1 0 0,0 0 0 0 0,0 0-1 0 0,1 0 1 0 0,-1 0 0 0 0,0 1-1 0 0,0-1 1 0 0,0 1 0 0 0,0 0-1 0 0,-1 0 1 0 0,1 0 0 0 0,0 0-1 0 0,-1 0 1 0 0,1 1 0 0 0,-1-1-1 0 0,0 1 1 0 0,0-1 0 0 0,0 1-1 0 0,0 0 1 0 0,0 0 0 0 0,-1 0-1 0 0,1 0 1 0 0,0 3 19 0 0,64 151 41 0 0,-56-126 985 0 0,-8-44-1028 0 0,2-1 0 0 0,0 1 1 0 0,0-1-1 0 0,2 1 0 0 0,-1 0 0 0 0,2 1 1 0 0,-1 0-1 0 0,2 0 0 0 0,0 0 0 0 0,0 1 1 0 0,1 0-1 0 0,0 0 0 0 0,3 0 2 0 0,-4 0-55 0 0,0 2 0 0 0,1-1 0 0 0,1 1 0 0 0,0 1-1 0 0,0 0 1 0 0,0 0 0 0 0,1 1 0 0 0,0 0 0 0 0,0 1 0 0 0,1 0 0 0 0,0 1-1 0 0,0 0 1 0 0,0 1 0 0 0,4 0 55 0 0,-15 3-36 0 0,5 5 20 0 0,-1 0-1 0 0,1 1 1 0 0,-1-1 0 0 0,0 1-1 0 0,-1 0 1 0 0,1 1-1 0 0,-1-1 1 0 0,0 1-1 0 0,0-1 1 0 0,0 1 0 0 0,-1 1-1 0 0,0-1 1 0 0,0 0-1 0 0,-1 1 1 0 0,0-1 0 0 0,0 1-1 0 0,0 0 1 0 0,-1-1-1 0 0,0 1 1 0 0,0 0 0 0 0,-1 0-1 0 0,0 0 1 0 0,0 0-1 0 0,-1 0 17 0 0,4 11-55 0 0,25 84-217 0 0,-5-64-3484 0 0,-19-34 2450 0 0,0-1-83 0 0</inkml:trace>
  <inkml:trace contextRef="#ctx0" brushRef="#br0" timeOffset="250341.869">24852 8185 1368 0 0,'48'-12'2572'0'0,"-5"-1"-1890"0"0,-11 4-321 0 0,0-1 0 0 0,-1-1 0 0 0,0-2 0 0 0,-1 0-1 0 0,0-3 1 0 0,23-15-361 0 0,-51 30 20 0 0,0 0 0 0 0,0 0-1 0 0,0 0 1 0 0,0 0-1 0 0,0 0 1 0 0,-1-1 0 0 0,1 1-1 0 0,0 0 1 0 0,-1-1-1 0 0,1 1 1 0 0,-1-1 0 0 0,1 0-1 0 0,-1 0 1 0 0,0 1-1 0 0,0-1 1 0 0,0 0 0 0 0,0 0-1 0 0,0 0 1 0 0,0 0-1 0 0,0 0 1 0 0,-1 0 0 0 0,1 0-1 0 0,-1-1 1 0 0,1 1-1 0 0,-1 0 1 0 0,0 0 0 0 0,0 0-1 0 0,0-1 1 0 0,0 1 0 0 0,0 0-1 0 0,-1 0 1 0 0,1 0-1 0 0,0 0 1 0 0,-1 0 0 0 0,0 0-1 0 0,0-1 1 0 0,1 1-1 0 0,-1 0 1 0 0,0 1 0 0 0,-1-1-1 0 0,1 0 1 0 0,0 0-1 0 0,0 0 1 0 0,-1 1 0 0 0,1-1-1 0 0,-1 1 1 0 0,0-1-1 0 0,1 1 1 0 0,-1 0 0 0 0,0-1-1 0 0,0 1-19 0 0,-110-40 753 0 0,102 40-713 0 0,0 0-1 0 0,0 1 1 0 0,0 0 0 0 0,1 1-1 0 0,-1 0 1 0 0,0 0 0 0 0,0 1-1 0 0,1 0 1 0 0,-1 1 0 0 0,1 0-1 0 0,-1 1 1 0 0,1 0 0 0 0,0 0-1 0 0,1 1 1 0 0,-1 0 0 0 0,1 0-1 0 0,0 1 1 0 0,0 0 0 0 0,0 1-1 0 0,1 0 1 0 0,0 0 0 0 0,1 0-1 0 0,-1 1 1 0 0,2 0 0 0 0,-1 0-1 0 0,1 0 1 0 0,0 1 0 0 0,1 0-1 0 0,-1 0 1 0 0,2 0 0 0 0,0 0-1 0 0,0 1 1 0 0,-1 4-40 0 0,5-8 18 0 0,-1 1 0 0 0,1 0 0 0 0,0 0 1 0 0,0-1-1 0 0,1 1 0 0 0,0-1 0 0 0,0 1 0 0 0,1-1 1 0 0,0 0-1 0 0,0 0 0 0 0,0 0 0 0 0,0 0 0 0 0,1 0 0 0 0,0-1 1 0 0,1 0-1 0 0,-1 1 0 0 0,1-2 0 0 0,0 1 0 0 0,0 0 1 0 0,0-1-1 0 0,1 0 0 0 0,0-1 0 0 0,-1 1 0 0 0,1-1 0 0 0,1 0 1 0 0,1 1-19 0 0,175 51-1525 0 0,30-70-3856 0 0,-171 1 4101 0 0</inkml:trace>
  <inkml:trace contextRef="#ctx0" brushRef="#br0" timeOffset="250702.151">25608 7700 1128 0 0,'0'0'170'0'0,"6"0"4377"0"0,-11 14-4287 0 0,-8 34 193 0 0,3 1 1 0 0,1 0-1 0 0,3 0 0 0 0,2 0 0 0 0,2 35-453 0 0,4-71 28 0 0,-1 0 0 0 0,2 0 0 0 0,0-1 0 0 0,0 1-1 0 0,2-1 1 0 0,-1 0 0 0 0,1 0 0 0 0,1 0 0 0 0,0-1-1 0 0,1 0 1 0 0,0 0 0 0 0,0-1 0 0 0,2 1 0 0 0,-1-2-1 0 0,1 1 1 0 0,9 7-28 0 0,71 18-3916 0 0,-77-38 2631 0 0,5-11 22 0 0</inkml:trace>
  <inkml:trace contextRef="#ctx0" brushRef="#br0" timeOffset="251069.616">25275 7985 2308 0 0,'28'6'3231'0'0,"442"-43"-339"0"0,-465 37-2861 0 0,1 0-1 0 0,-1 0 0 0 0,1 1 0 0 0,0 0 0 0 0,-1 0 0 0 0,0 0 0 0 0,1 1 0 0 0,-1 0 0 0 0,0 0 0 0 0,0 0 0 0 0,0 1 0 0 0,0-1 0 0 0,0 1 0 0 0,0 1 0 0 0,-1-1 0 0 0,1 0 1 0 0,-1 1-1 0 0,0 0 0 0 0,0 0 0 0 0,-1 0 0 0 0,1 1 0 0 0,-1-1 0 0 0,0 1 0 0 0,0 0 0 0 0,0 0 0 0 0,-1 0 0 0 0,0 0 0 0 0,0 0 0 0 0,0 1 0 0 0,-1-1 0 0 0,1 0 0 0 0,-1 1 1 0 0,0 5-31 0 0,42 96-691 0 0,-33-88-1678 0 0,-8-17 1423 0 0,-2-2-2165 0 0,0-3 1792 0 0</inkml:trace>
  <inkml:trace contextRef="#ctx0" brushRef="#br0" timeOffset="251334.252">25979 7837 1196 0 0,'2'-7'1172'0'0,"2"2"-188"0"0,-4-1-128 0 0,0 2-172 0 0,0 1-111 0 0,2 0-49 0 0,-1-1-144 0 0,-1 1-152 0 0,0 0-116 0 0,4-1 0 0 0,-4 4-516 0 0,3-3-140 0 0,1-2-577 0 0,0 2-43 0 0,1 1 56 0 0,0-1 0 0 0</inkml:trace>
  <inkml:trace contextRef="#ctx0" brushRef="#br0" timeOffset="252283.711">26086 7879 1180 0 0,'-4'23'502'0'0,"2"0"-1"0"0,0 1 0 0 0,1-1 1 0 0,1 1-1 0 0,2 0 1 0 0,0-1-1 0 0,1 1 1 0 0,3 3-502 0 0,12 82 3103 0 0,12-163-1663 0 0,-20 31-1582 0 0,1 0 1 0 0,2 1 0 0 0,0 1-1 0 0,1 0 1 0 0,1 0-1 0 0,1 2 1 0 0,15-14 141 0 0,-28 32-39 0 0,1 1 0 0 0,-1 0 0 0 0,1 0 0 0 0,0 0 0 0 0,-1 1 0 0 0,1-1 0 0 0,-1 1 1 0 0,1 0-1 0 0,-1 0 0 0 0,1 0 0 0 0,-1 0 0 0 0,0 1 0 0 0,0-1 0 0 0,1 1 0 0 0,-1 0 0 0 0,0 0 0 0 0,0 0 0 0 0,-1 0 0 0 0,1 1 1 0 0,0-1-1 0 0,-1 1 0 0 0,1-1 0 0 0,-1 1 0 0 0,0 0 0 0 0,0 0 0 0 0,0 0 0 0 0,0 0 0 0 0,-1 1 0 0 0,1-1 0 0 0,-1 0 1 0 0,0 1-1 0 0,0-1 0 0 0,0 1 0 0 0,0-1 0 0 0,-1 1 0 0 0,1 3 39 0 0,3 88 79 0 0,-22-57 201 0 0,78-99-555 0 0,32-26-379 0 0,-29 37-326 0 0,-4 60 1264 0 0,-43-3-288 0 0,-1-1 0 0 0,2-1-1 0 0,-1 0 1 0 0,1-1 0 0 0,-1-1 0 0 0,1-1 0 0 0,0 0 0 0 0,0-1 0 0 0,15-1 4 0 0,-27-1-24 0 0,0 0 1 0 0,0 0-1 0 0,0-1 1 0 0,0 0-1 0 0,0 0 1 0 0,-1 0-1 0 0,1 0 1 0 0,-1 0-1 0 0,1-1 1 0 0,-1 0-1 0 0,0 0 1 0 0,0 0-1 0 0,0-1 1 0 0,0 1 0 0 0,-1-1-1 0 0,0 0 1 0 0,1 0-1 0 0,-1 0 1 0 0,-1 0-1 0 0,1-1 1 0 0,-1 1-1 0 0,1-1 1 0 0,-1 0-1 0 0,0 0 1 0 0,0-3 23 0 0,-2 7-8 0 0,-14-30 187 0 0,9 31-109 0 0,0-1 1 0 0,0 1-1 0 0,0 0 0 0 0,0 1 0 0 0,0-1 1 0 0,0 1-1 0 0,0 0 0 0 0,0 0 1 0 0,0 0-1 0 0,0 1 0 0 0,0 0 0 0 0,1-1 1 0 0,-1 2-1 0 0,1-1 0 0 0,-1 1 0 0 0,1-1 1 0 0,0 1-1 0 0,0 1 0 0 0,0-1 0 0 0,0 0 1 0 0,1 1-1 0 0,-1 0 0 0 0,1 0 0 0 0,0 0 1 0 0,0 0-1 0 0,0 0 0 0 0,1 1 0 0 0,0-1 1 0 0,-2 5-71 0 0,1-5 44 0 0,1 0-1 0 0,0 1 1 0 0,0-1 0 0 0,0 0 0 0 0,1 1 0 0 0,0-1 0 0 0,-1 1 0 0 0,2-1-1 0 0,-1 1 1 0 0,0-1 0 0 0,1 1 0 0 0,0 0 0 0 0,0-1 0 0 0,0 1 0 0 0,1 0-1 0 0,0-1 1 0 0,-1 1 0 0 0,2-1 0 0 0,-1 1 0 0 0,0-1 0 0 0,1 0 0 0 0,0 1 0 0 0,0-1-1 0 0,0 0 1 0 0,1 0 0 0 0,-1 0 0 0 0,1 0 0 0 0,0-1 0 0 0,0 1 0 0 0,0-1-1 0 0,1 0 1 0 0,-1 0 0 0 0,1 0 0 0 0,-1 0 0 0 0,1 0 0 0 0,0-1 0 0 0,0 0-1 0 0,1 0 1 0 0,-1 0 0 0 0,0 0 0 0 0,1-1 0 0 0,-1 1 0 0 0,1-1 0 0 0,-1 0-1 0 0,1-1 1 0 0,-1 1 0 0 0,4-1-44 0 0,7 1 3 0 0,0 0 0 0 0,0-1 0 0 0,0-1 0 0 0,0-1 0 0 0,0 0 0 0 0,0 0 0 0 0,0-2 0 0 0,-1 0 0 0 0,1-1 0 0 0,-1 0 0 0 0,13-7-3 0 0,-20 8-286 0 0,-1 1 0 0 0,1-1 0 0 0,-1-1 0 0 0,0 1 0 0 0,0-1-1 0 0,-1 0 1 0 0,1-1 0 0 0,-1 1 0 0 0,0-1 0 0 0,-1 0-1 0 0,1 0 1 0 0,-1 0 0 0 0,0-1 0 0 0,-1 0 0 0 0,0 0-1 0 0,1 0 287 0 0,2-6-2191 0 0,-5 12 996 0 0</inkml:trace>
  <inkml:trace contextRef="#ctx0" brushRef="#br0" timeOffset="252890.217">27096 8015 1648 0 0,'107'-108'2196'0'0,"-89"94"-2002"0"0,1 1 0 0 0,1 1 0 0 0,0 0 0 0 0,1 2 1 0 0,0 0-1 0 0,0 2 0 0 0,1 0 0 0 0,22-5-194 0 0,-40 14 27 0 0,-1 0 1 0 0,0 0-1 0 0,0 1 0 0 0,-1-1 0 0 0,1 0 0 0 0,0 1 1 0 0,0 0-1 0 0,-1 0 0 0 0,1-1 0 0 0,-1 2 1 0 0,1-1-1 0 0,-1 0 0 0 0,0 0 0 0 0,0 1 0 0 0,0-1 1 0 0,0 1-1 0 0,0 0 0 0 0,-1-1 0 0 0,1 1 0 0 0,-1 0 1 0 0,0 0-1 0 0,0 0 0 0 0,0 0 0 0 0,0 0 1 0 0,0 0-1 0 0,-1 0 0 0 0,1 0 0 0 0,-1 1 0 0 0,0-1 1 0 0,0 0-1 0 0,0 0 0 0 0,0 0 0 0 0,-1 2-27 0 0,0 5 119 0 0,0 0-1 0 0,0 0 0 0 0,-1 0 1 0 0,0-1-1 0 0,-1 1 0 0 0,0-1 0 0 0,-1 1 1 0 0,0-1-1 0 0,0 0 0 0 0,-1-1 1 0 0,0 1-1 0 0,-1-1 0 0 0,1 0 1 0 0,-2 0-1 0 0,1 0 0 0 0,-1-1 1 0 0,0 0-1 0 0,-1-1 0 0 0,1 0 1 0 0,-1 0-1 0 0,-1 0 0 0 0,1-1 1 0 0,-4 2-119 0 0,-7 3-236 0 0,0-1-1 0 0,0 0 1 0 0,-1-2 0 0 0,0 0 0 0 0,0-1 0 0 0,-1-1 0 0 0,1-1 0 0 0,-1-1 0 0 0,0 0 0 0 0,-16-2 236 0 0,14-26-4072 0 0,26 17 2628 0 0</inkml:trace>
  <inkml:trace contextRef="#ctx0" brushRef="#br0" timeOffset="286165.051">27708 8810 1240 0 0,'-7'1'172'0'0,"0"-1"-1"0"0,1 1 1 0 0,-1 0 0 0 0,1 1 0 0 0,-1 0-1 0 0,1 0 1 0 0,0 0 0 0 0,0 0-1 0 0,0 1 1 0 0,0 0 0 0 0,0 1-1 0 0,1-1 1 0 0,-1 1 0 0 0,1 0-1 0 0,0 0 1 0 0,0 1 0 0 0,1 0-1 0 0,-1 0 1 0 0,1 0 0 0 0,0 0-1 0 0,0 0 1 0 0,1 1 0 0 0,-1 0-1 0 0,1 0 1 0 0,0 0 0 0 0,1 0 0 0 0,0 0-1 0 0,0 1-171 0 0,-6 17 256 0 0,1 2-1 0 0,1-1 1 0 0,1 1-1 0 0,1-1 1 0 0,2 1 0 0 0,1 0-1 0 0,0 0 1 0 0,2 0-1 0 0,1 0 1 0 0,1 0-1 0 0,2 0 1 0 0,0-1-1 0 0,2 0 1 0 0,0 0-256 0 0,126 391 1508 0 0,-108-308-2389 0 0,-26-106 733 0 0,0 1 0 0 0,0-1 0 0 0,0 0 0 0 0,0 0 0 0 0,-1 1 0 0 0,1-1 0 0 0,-1 0 0 0 0,0 0 0 0 0,1 0 1 0 0,-1-1-1 0 0,0 1 0 0 0,0 0 0 0 0,0-1 0 0 0,0 1 0 0 0,0-1 0 0 0,-1 0 0 0 0,1 1 0 0 0,0-1 0 0 0,-1 0 0 0 0,1 0 1 0 0,0-1-1 0 0,-1 1 0 0 0,1-1 0 0 0,-1 1 0 0 0,0-1 0 0 0,1 0 0 0 0,-1 1 0 0 0,1-1 0 0 0,-1-1 0 0 0,1 1 0 0 0,-1 0 0 0 0,1-1 1 0 0,-1 1-1 0 0,1-1 0 0 0,-1 0 0 0 0,1 0 0 0 0,-1 0 0 0 0,1 0 0 0 0,0 0 0 0 0,-1 0 0 0 0,1 0 0 0 0,0-1 0 0 0,0 0 1 0 0,0 1-1 0 0,-1-2 148 0 0,-25-11-1244 0 0</inkml:trace>
  <inkml:trace contextRef="#ctx0" brushRef="#br0" timeOffset="286678.888">27329 9342 1844 0 0,'7'-14'220'0'0,"1"1"0"0"0,1 0-1 0 0,0 1 1 0 0,1-1 0 0 0,0 2 0 0 0,1-1 0 0 0,0 1-1 0 0,1 1 1 0 0,0 0 0 0 0,0 1 0 0 0,1 0-1 0 0,1 1 1 0 0,-1 1 0 0 0,1 0 0 0 0,1 0 0 0 0,-1 2-1 0 0,1 0 1 0 0,0 0 0 0 0,9 0-220 0 0,50-6 449 0 0,-73 11-336 0 0,3 3 4 0 0,62 148 1687 0 0,-58-141-1741 0 0,0 0 1 0 0,1-1-1 0 0,1 1 0 0 0,-1-2 1 0 0,1 1-1 0 0,1-1 0 0 0,-1-1 1 0 0,1 0-1 0 0,1 0 1 0 0,-1-1-1 0 0,1-1 0 0 0,0 0 1 0 0,0 0-1 0 0,1-1 0 0 0,-1-1 1 0 0,1 0-1 0 0,0-1 0 0 0,0 0 1 0 0,0-1-1 0 0,5-1-63 0 0,-10-1-16 0 0,-1-1-1 0 0,0 0 0 0 0,0 0 1 0 0,-1-1-1 0 0,1 1 0 0 0,0-2 1 0 0,-1 1-1 0 0,0-1 0 0 0,1 0 1 0 0,-1 0-1 0 0,-1-1 0 0 0,1 0 1 0 0,-1 0-1 0 0,0 0 0 0 0,0 0 1 0 0,0-1-1 0 0,-1 0 0 0 0,0 0 1 0 0,0 0-1 0 0,-1 0 0 0 0,1-1 1 0 0,-1 0-1 0 0,-1 0 0 0 0,1 1 1 0 0,-1-1-1 0 0,0-1 0 0 0,-1 1 1 0 0,0 0-1 0 0,0 0 0 0 0,0 0 1 0 0,-1-1-1 0 0,0 1 0 0 0,-1 0 1 0 0,1-1-1 0 0,-2-3 17 0 0,0 5 61 0 0,1 0 1 0 0,-1 0-1 0 0,-1 0 1 0 0,1 0-1 0 0,-1 0 1 0 0,0 1-1 0 0,0-1 1 0 0,-1 1-1 0 0,1 0 1 0 0,-1 0 0 0 0,0 0-1 0 0,-1 0 1 0 0,1 1-1 0 0,-1 0 1 0 0,0 0-1 0 0,0 0 1 0 0,0 0-1 0 0,0 1 1 0 0,-3-1-62 0 0,-1-1 188 0 0,-1 17 270 0 0,62 141-450 0 0,40-12-2971 0 0,-74-131-1866 0 0,-18-10 3555 0 0</inkml:trace>
  <inkml:trace contextRef="#ctx0" brushRef="#br0" timeOffset="287130.684">28216 9127 1452 0 0,'14'202'7669'0'0,"-14"-201"-7334"0"0,-3 12 662 0 0,1-21-627 0 0,5-6-410 0 0,1 0-1 0 0,1 1 1 0 0,0-1-1 0 0,1 1 1 0 0,0 0-1 0 0,0 1 1 0 0,2-1-1 0 0,0 2 1 0 0,0-1-1 0 0,1 1 1 0 0,10-10 40 0 0,-10 9-112 0 0,23-26-852 0 0,-10 89 892 0 0,-15-31 48 0 0,1 11-132 0 0,3-1 0 0 0,0 0 0 0 0,2 0 1 0 0,1-2-1 0 0,2 1 0 0 0,0-2 0 0 0,18 22 156 0 0,16-15-5034 0 0,-35-32 3589 0 0</inkml:trace>
  <inkml:trace contextRef="#ctx0" brushRef="#br0" timeOffset="287379.671">28705 9127 1532 0 0,'-7'1'181'0'0,"0"-1"-1"0"0,0 1 1 0 0,0 1-1 0 0,1-1 1 0 0,-1 1-1 0 0,0 1 1 0 0,1-1-1 0 0,-1 1 1 0 0,1 0 0 0 0,0 0-1 0 0,0 1 1 0 0,0 0-1 0 0,1 0 1 0 0,-1 0-1 0 0,1 1 1 0 0,0 0-1 0 0,0 0 1 0 0,1 0-1 0 0,-1 0 1 0 0,1 1 0 0 0,0 0-1 0 0,1 0 1 0 0,-1 0-1 0 0,1 0 1 0 0,0 0-1 0 0,1 1 1 0 0,-1-1-1 0 0,2 1 1 0 0,-1 0-1 0 0,0 0 1 0 0,1 0-1 0 0,1 0 1 0 0,-1 3-181 0 0,2 0 44 0 0,-1-1 0 0 0,2 0 0 0 0,-1 0 0 0 0,1 0 0 0 0,1 0 0 0 0,0 0 0 0 0,0 0 0 0 0,1-1 0 0 0,0 1 0 0 0,0-1 0 0 0,1 0 0 0 0,0 0 0 0 0,0 0 0 0 0,1-1 0 0 0,0 0 1 0 0,0 0-1 0 0,1-1 0 0 0,0 1 0 0 0,0-1 0 0 0,0-1 0 0 0,1 0 0 0 0,0 0 0 0 0,0 0 0 0 0,0-1 0 0 0,0 0 0 0 0,1 0 0 0 0,0-1 0 0 0,7 1-44 0 0,-5 0-226 0 0,0-1 1 0 0,0 0-1 0 0,0-1 1 0 0,1 0-1 0 0,-1-1 1 0 0,1-1-1 0 0,-1 1 1 0 0,1-2-1 0 0,-1 0 1 0 0,1 0-1 0 0,-1-1 1 0 0,0 0-1 0 0,0-1 0 0 0,0 0 1 0 0,0-1-1 0 0,0 0 1 0 0,-1-1-1 0 0,1 0 1 0 0,-1-1-1 0 0,0 0 1 0 0,-1 0-1 0 0,0-1 1 0 0,2-2 225 0 0,11-14-692 0 0</inkml:trace>
  <inkml:trace contextRef="#ctx0" brushRef="#br0" timeOffset="287828.925">29098 8870 2064 0 0,'0'1'54'0'0,"0"1"1"0"0,1-1-1 0 0,-1 0 0 0 0,0 0 0 0 0,0 0 0 0 0,0 0 0 0 0,0 0 1 0 0,0 0-1 0 0,0 0 0 0 0,0 0 0 0 0,0 1 0 0 0,-1-1 1 0 0,1 0-1 0 0,0 0 0 0 0,-1 0 0 0 0,1 0 0 0 0,-1 0 1 0 0,1 0-1 0 0,-1 0 0 0 0,1 0 0 0 0,-1-1 0 0 0,0 1 0 0 0,0 0 1 0 0,1 0-1 0 0,-1 0 0 0 0,0-1 0 0 0,0 1 0 0 0,0 0 1 0 0,0-1-1 0 0,0 1 0 0 0,1 0 0 0 0,-1-1 0 0 0,0 0 1 0 0,0 1-1 0 0,-1-1 0 0 0,1 1 0 0 0,0-1 0 0 0,0 0 0 0 0,0 0 1 0 0,0 0-1 0 0,0 0 0 0 0,0 0 0 0 0,0 0 0 0 0,0 0 1 0 0,0 0-1 0 0,-1 0 0 0 0,1 0 0 0 0,0 0 0 0 0,0-1 1 0 0,0 1-1 0 0,0 0 0 0 0,0-1 0 0 0,0 1 0 0 0,0-1 0 0 0,0 0 1 0 0,0 1-1 0 0,0-1 0 0 0,1 1 0 0 0,-1-1 0 0 0,0 0 1 0 0,0 0-1 0 0,0 0 0 0 0,1 1 0 0 0,-1-1 0 0 0,0 0 1 0 0,1-1-55 0 0,-3 39 404 0 0,1-1 1 0 0,3 1 0 0 0,0-1-1 0 0,3 1 1 0 0,1-1 0 0 0,5 18-405 0 0,12 125 685 0 0,-19-86 53 0 0,-3-92-732 0 0,0 0 1 0 0,0 0 0 0 0,0 0 0 0 0,0 0 0 0 0,0 0-1 0 0,0 0 1 0 0,0 0 0 0 0,-1 0 0 0 0,1 0-1 0 0,0 0 1 0 0,0 0 0 0 0,-1 0 0 0 0,1-1 0 0 0,0 1-1 0 0,-1 0 1 0 0,1 0 0 0 0,-1 0 0 0 0,1-1 0 0 0,-1 1-1 0 0,0 0 1 0 0,1 0 0 0 0,-1-1 0 0 0,0 1 0 0 0,1-1-1 0 0,-1 1 1 0 0,0 0 0 0 0,0-1 0 0 0,0 0 0 0 0,1 1-1 0 0,-1-1 1 0 0,0 1 0 0 0,0-1 0 0 0,0 0 0 0 0,0 0-1 0 0,0 1 1 0 0,0-1 0 0 0,0 0 0 0 0,0 0-1 0 0,1 0 1 0 0,-1 0 0 0 0,0 0 0 0 0,0 0 0 0 0,0 0-1 0 0,0 0 1 0 0,0-1 0 0 0,0 1 0 0 0,0 0 0 0 0,0-1-1 0 0,0 1 1 0 0,1 0 0 0 0,-1-1 0 0 0,0 1 0 0 0,0-1-1 0 0,0 1 1 0 0,1-1 0 0 0,-1 0 0 0 0,0 1 0 0 0,1-1-7 0 0,-2-13-89 0 0,2 0 0 0 0,0 0 0 0 0,1 0 0 0 0,0 0 0 0 0,1 0 0 0 0,0 0 0 0 0,1 0 0 0 0,1 1 0 0 0,1-1 0 0 0,-1 1 0 0 0,2 0 0 0 0,0 0 0 0 0,0 1 0 0 0,2-1 0 0 0,-1 2 0 0 0,1-1 0 0 0,1 1 89 0 0,-6 5-11 0 0,1 0 0 0 0,0 0 0 0 0,-1 1 0 0 0,1 0 0 0 0,1 0 0 0 0,-1 0 0 0 0,1 0 1 0 0,0 1-1 0 0,0 0 0 0 0,1 0 0 0 0,-1 0 0 0 0,1 0 0 0 0,-1 1 0 0 0,1 0 0 0 0,0 0 0 0 0,1 1 0 0 0,-1 0 0 0 0,0 0 1 0 0,1 0-1 0 0,-1 1 0 0 0,1 0 0 0 0,-1 0 0 0 0,1 0 0 0 0,0 1 0 0 0,-1 0 0 0 0,1 1 0 0 0,-1-1 0 0 0,1 1 1 0 0,0 0-1 0 0,-1 1 0 0 0,0 0 0 0 0,1 0 0 0 0,-1 0 0 0 0,0 1 0 0 0,0 0 0 0 0,0 0 0 0 0,0 0 0 0 0,-1 1 1 0 0,1 0-1 0 0,-1 0 0 0 0,0 0 0 0 0,0 1 0 0 0,-1-1 0 0 0,1 1 0 0 0,-1 1 0 0 0,0-1 0 0 0,0 0 0 0 0,1 3 11 0 0,-1-1 55 0 0,0 0 0 0 0,0 0 0 0 0,-1 0-1 0 0,0 0 1 0 0,0 0 0 0 0,0 1 0 0 0,-1 0 0 0 0,0-1-1 0 0,-1 1 1 0 0,0 0 0 0 0,0 0 0 0 0,-1 0-1 0 0,1 0 1 0 0,-2 0 0 0 0,1 0 0 0 0,-1-1-1 0 0,-1 1 1 0 0,1 0 0 0 0,-1 0 0 0 0,0-1 0 0 0,-1 1-1 0 0,0-1 1 0 0,0 0 0 0 0,-1 0 0 0 0,0 0-1 0 0,0 0 1 0 0,0 0 0 0 0,-1-1 0 0 0,0 0-1 0 0,0 0 1 0 0,-1 0 0 0 0,0-1 0 0 0,0 0 0 0 0,-4 3-55 0 0,-36-33-6695 0 0,46 24 6733 0 0,-12-22-1349 0 0</inkml:trace>
  <inkml:trace contextRef="#ctx0" brushRef="#br0" timeOffset="288076.744">29404 8992 1452 0 0,'-2'-7'1120'0'0,"0"2"-156"0"0,2 2-160 0 0,-2-2-156 0 0,1 2-75 0 0,-1-1-69 0 0,2-1-64 0 0,-4 2-156 0 0,4 1-312 0 0,0 1 72 0 0,4-1 0 0 0,-1 2-444 0 0,1-2-404 0 0,1 1-505 0 0,2 2 57 0 0,0-2 28 0 0</inkml:trace>
  <inkml:trace contextRef="#ctx0" brushRef="#br0" timeOffset="288744.912">29759 9112 948 0 0,'-100'2'4106'0'0,"87"2"-3921"0"0,0 0 1 0 0,1 1-1 0 0,0 1 1 0 0,0 0 0 0 0,0 1-1 0 0,1 0 1 0 0,0 1-1 0 0,0 0 1 0 0,1 0 0 0 0,0 1-1 0 0,0 1 1 0 0,1 0 0 0 0,1 0-1 0 0,-1 0 1 0 0,2 1-1 0 0,-2 3-185 0 0,-9 90 1661 0 0,21-99-1659 0 0,-1-1 0 0 0,1 0 0 0 0,0 0 1 0 0,0 0-1 0 0,1 0 0 0 0,-1 0 1 0 0,1-1-1 0 0,0 0 0 0 0,0 0 0 0 0,0 0 1 0 0,0 0-1 0 0,0 0 0 0 0,1-1 1 0 0,-1 0-1 0 0,1 1 0 0 0,0-2 0 0 0,-1 1 1 0 0,1-1-1 0 0,0 1 0 0 0,0-2 1 0 0,0 1-1 0 0,0 0 0 0 0,3-1-2 0 0,-7 0 14 0 0,11-3-3 0 0,-3-3-10 0 0,0 0 0 0 0,-1 0-1 0 0,0-1 1 0 0,0 0 0 0 0,0-1 0 0 0,-1 0 0 0 0,0 0-1 0 0,0 0 1 0 0,-1-1 0 0 0,0 0 0 0 0,-1 0 0 0 0,0 0-1 0 0,2-7 0 0 0,30-46-81 0 0,0 35-696 0 0,-37 27 745 0 0,0 0-62 0 0,22 15-4 0 0,-16-5 61 0 0,-1 1 0 0 0,0 0-1 0 0,-1 0 1 0 0,0 0 0 0 0,-1 0 0 0 0,0 1 0 0 0,0-1 0 0 0,-1 1 0 0 0,-1 0 0 0 0,0-1 0 0 0,-1 1-1 0 0,0 1 38 0 0,0-11-66 0 0,-1-2 68 0 0,1 1 0 0 0,-1-1 0 0 0,0 0 0 0 0,1 1 1 0 0,-1-1-1 0 0,1 1 0 0 0,-1 0 0 0 0,1-1 0 0 0,-1 1 0 0 0,1-1 1 0 0,-1 1-1 0 0,1 0 0 0 0,-1-1 0 0 0,1 1 0 0 0,0 0 0 0 0,-1-1 0 0 0,1 1 1 0 0,0 0-1 0 0,0 0 0 0 0,0 0 0 0 0,-1-1 0 0 0,1 1 0 0 0,0 0 1 0 0,0 0-1 0 0,0-1 0 0 0,0 1 0 0 0,0 0 0 0 0,0 0 0 0 0,1 0 1 0 0,-1-1-1 0 0,0 1 0 0 0,0 0 0 0 0,1 0 0 0 0,-1-1 0 0 0,0 1 0 0 0,1 0 1 0 0,-1-1-1 0 0,0 1 0 0 0,1 0 0 0 0,-1-1 0 0 0,1 1 0 0 0,-1-1 1 0 0,1 1-1 0 0,0-1 0 0 0,-1 1 0 0 0,1-1 0 0 0,-1 1 0 0 0,1-1 1 0 0,0 1-1 0 0,-1-1 0 0 0,1 0 0 0 0,0 1 0 0 0,0-1 0 0 0,-1 0 1 0 0,1 0-1 0 0,0 0 0 0 0,0 1 0 0 0,-1-1 0 0 0,1 0 0 0 0,0 0 0 0 0,0 0 1 0 0,0 0-1 0 0,-1 0 0 0 0,1 0 0 0 0,0-1 0 0 0,0 1 0 0 0,0 0-2 0 0,38-51-434 0 0,-27 33 379 0 0,0 1 1 0 0,2 0 0 0 0,0 0-1 0 0,0 2 1 0 0,2 0 0 0 0,0 0-1 0 0,1 2 1 0 0,0 0 0 0 0,1 0-1 0 0,17-8 55 0 0,-30 22 24 0 0,0-1-1 0 0,0 1 1 0 0,0 0 0 0 0,0 1-1 0 0,0-1 1 0 0,0 1-1 0 0,0 0 1 0 0,0 0-1 0 0,-1 0 1 0 0,1 1 0 0 0,-1 0-1 0 0,0 0 1 0 0,1 0-1 0 0,-1 0 1 0 0,-1 0-1 0 0,1 1 1 0 0,0 0 0 0 0,-1 0-1 0 0,0 0 1 0 0,0 0-1 0 0,0 0 1 0 0,0 1-1 0 0,-1-1 1 0 0,0 1 0 0 0,0 0-1 0 0,0 0 1 0 0,0 0-1 0 0,-1 0 1 0 0,0 0 0 0 0,0 0-1 0 0,0 0-23 0 0,31 142 610 0 0,-13-41-3007 0 0,-10-91-1494 0 0,-5-14 2583 0 0</inkml:trace>
  <inkml:trace contextRef="#ctx0" brushRef="#br0" timeOffset="288994.056">30428 9259 1976 0 0,'-19'-19'3857'0'0,"-30"-23"-926"0"0,43 40-6754 0 0,-5 3 2713 0 0,3-1-20 0 0,-2 0-99 0 0</inkml:trace>
  <inkml:trace contextRef="#ctx0" brushRef="#br0" timeOffset="289349.899">29048 9022 1540 0 0,'-13'-8'8674'0'0,"55"-3"-7976"0"0,54-5-1653 0 0,95-28-6108 0 0,-160 30 5733 0 0</inkml:trace>
  <inkml:trace contextRef="#ctx0" brushRef="#br0" timeOffset="282178.188">22952 9077 976 0 0,'13'-30'4781'0'0,"-13"31"-4718"0"0,0-1 0 0 0,0 0 0 0 0,0 1 1 0 0,1-1-1 0 0,-1 0 0 0 0,0 1 1 0 0,0-1-1 0 0,0 0 0 0 0,0 0 0 0 0,0 1 1 0 0,0-1-1 0 0,1 0 0 0 0,-1 1 0 0 0,0-1 1 0 0,0 0-1 0 0,0 0 0 0 0,1 0 1 0 0,-1 1-1 0 0,0-1 0 0 0,0 0 0 0 0,1 0 1 0 0,-1 0-1 0 0,0 0 0 0 0,0 1 0 0 0,1-1 1 0 0,-1 0-1 0 0,0 0 0 0 0,1 0 1 0 0,-1 0-1 0 0,0 0 0 0 0,1 0 0 0 0,-1 0 1 0 0,0 0-1 0 0,1 0 0 0 0,-1 0 0 0 0,0 0 1 0 0,0 0-1 0 0,1 0 0 0 0,-1 0 1 0 0,0 0-1 0 0,1 0 0 0 0,-1 0-63 0 0,2 126 617 0 0,32 24-288 0 0,-26-136-299 0 0,0-1 0 0 0,0 1 0 0 0,2-2 0 0 0,-1 1 1 0 0,2-1-1 0 0,-1-1 0 0 0,2 0 0 0 0,0 0 0 0 0,0-1 1 0 0,0-1-1 0 0,1 0 0 0 0,1 0 0 0 0,0-2 0 0 0,0 0 1 0 0,0 0-1 0 0,1-1 0 0 0,0-1 0 0 0,0 0 0 0 0,0-1 1 0 0,1-1-1 0 0,-1-1 0 0 0,1 0 0 0 0,0-1 0 0 0,-1 0 1 0 0,1-1-1 0 0,0-1 0 0 0,10-2-30 0 0,-21 3-44 0 0,1-1-1 0 0,-1 1 1 0 0,0-1-1 0 0,0 0 1 0 0,0-1 0 0 0,0 1-1 0 0,0-1 1 0 0,0 0-1 0 0,0 0 1 0 0,0 0-1 0 0,-1-1 1 0 0,1 0 0 0 0,-1 0-1 0 0,1 0 1 0 0,-1 0-1 0 0,0-1 1 0 0,-1 1 0 0 0,1-1-1 0 0,-1 0 1 0 0,1 0-1 0 0,-1 0 1 0 0,0-1 0 0 0,-1 1-1 0 0,1-1 1 0 0,-1 0-1 0 0,0 0 1 0 0,0 0 0 0 0,0 0-1 0 0,-1 0 1 0 0,1 0-1 0 0,-1 0 1 0 0,-1 0 0 0 0,1 0-1 0 0,-1-1 1 0 0,0-2 44 0 0,-1 4-7 0 0,0 1 1 0 0,0-1-1 0 0,0 1 0 0 0,0-1 1 0 0,-1 1-1 0 0,1-1 1 0 0,-1 1-1 0 0,0 0 1 0 0,0 0-1 0 0,0 0 0 0 0,-1 0 1 0 0,1 0-1 0 0,-1 1 1 0 0,0-1-1 0 0,1 1 1 0 0,-1-1-1 0 0,0 1 0 0 0,0 0 1 0 0,-1 0-1 0 0,1 0 1 0 0,0 1-1 0 0,-1-1 1 0 0,1 1-1 0 0,-1 0 0 0 0,1 0 1 0 0,-1 0-1 0 0,1 0 1 0 0,-1 1-1 0 0,0-1 0 0 0,1 1 1 0 0,-1 0-1 0 0,0 0 1 0 0,0 0-1 0 0,1 1 1 0 0,-1-1-1 0 0,0 1 0 0 0,-1 0 7 0 0,-1 2 0 0 0,0 0-1 0 0,-1 0 1 0 0,1 0-1 0 0,0 1 0 0 0,1 0 1 0 0,-1 0-1 0 0,1 0 1 0 0,0 1-1 0 0,0 0 0 0 0,0 0 1 0 0,0 0-1 0 0,1 0 1 0 0,0 1-1 0 0,0-1 0 0 0,1 1 1 0 0,-1 0-1 0 0,1 1 1 0 0,0-1-1 0 0,1 1 0 0 0,-2 5 1 0 0,4-10-112 0 0,3 3-36 0 0,40 40-490 0 0,22-24-3449 0 0,-53-20 2935 0 0</inkml:trace>
  <inkml:trace contextRef="#ctx0" brushRef="#br0" timeOffset="282428.305">23497 9115 1356 0 0,'0'-3'556'0'0,"0"0"-228"0"0,0-2-72 0 0,-3 3-124 0 0,3-1-188 0 0,0 1 140 0 0,0-1-228 0 0,3 1-44 0 0,-3 0-292 0 0</inkml:trace>
  <inkml:trace contextRef="#ctx0" brushRef="#br0" timeOffset="282986.051">23636 9059 1088 0 0,'2'9'3418'0'0,"4"46"-2580"0"0,1 1 0 0 0,3-1 0 0 0,3-1 0 0 0,2 0-1 0 0,18 44-837 0 0,18 14 761 0 0,-31-51-449 0 0,-20-60-457 0 0,0-1 28 0 0,0 0-21 0 0,0 0-27 0 0,0 0-67 0 0,-6-12-1724 0 0,29-109 1153 0 0,-21 64 1324 0 0,2 40-457 0 0,0 0 1 0 0,0 1 0 0 0,2-1 0 0 0,0 1-1 0 0,0 1 1 0 0,2-1 0 0 0,0 1-1 0 0,1 0 1 0 0,0 1 0 0 0,1 0 0 0 0,1 0-1 0 0,0 1 1 0 0,1 0-65 0 0,5-2 78 0 0,-30 30 272 0 0,-17 19-333 0 0,19-20 4 0 0,8-11-21 0 0,0 0 1 0 0,0 1-1 0 0,0-1 0 0 0,0 0 1 0 0,1 1-1 0 0,-1 0 1 0 0,1-1-1 0 0,0 1 0 0 0,1 0 1 0 0,-1 0-1 0 0,0 0 1 0 0,1 0-1 0 0,0 1 0 0 0,0-1 1 0 0,0 0-1 0 0,1 0 0 0 0,-1 1 1 0 0,1-1-1 0 0,0 0 1 0 0,1 1-1 0 0,-1 0 0 0 0,4 6 8 0 0,1-1-1 0 0,0 1 1 0 0,1-1-1 0 0,0-1 1 0 0,0 1-1 0 0,1-1 1 0 0,0 0-1 0 0,1 0 1 0 0,0-1-1 0 0,0 0 1 0 0,1-1-1 0 0,0 0 1 0 0,0 0-1 0 0,1-1 1 0 0,0 0-1 0 0,0 0 1 0 0,0-1 0 0 0,1-1-1 0 0,0 0 1 0 0,5 1-8 0 0,87 24-4737 0 0,-95-27 3459 0 0</inkml:trace>
  <inkml:trace contextRef="#ctx0" brushRef="#br0" timeOffset="283431.857">24001 9424 2324 0 0,'221'-45'3261'0'0,"-199"38"-2987"0"0,-3 2-229 0 0,-1-1 1 0 0,0-1 0 0 0,0-1 0 0 0,0 0-1 0 0,-1-1 1 0 0,0-1 0 0 0,-1-1 0 0 0,0 0 0 0 0,3-4-46 0 0,-18 13-11 0 0,1 1 0 0 0,-1-1 0 0 0,0 1 0 0 0,1-1 1 0 0,-1 1-1 0 0,0-1 0 0 0,0 0 0 0 0,0 1 0 0 0,0-1 0 0 0,-1 0 1 0 0,1 0-1 0 0,0 0 0 0 0,-1 0 0 0 0,1 0 0 0 0,-1 0 1 0 0,0 0-1 0 0,1 0 0 0 0,-1 1 0 0 0,0-1 0 0 0,0 0 0 0 0,-1 0 1 0 0,1 0-1 0 0,0 0 0 0 0,-1 0 0 0 0,1 0 0 0 0,-1 0 1 0 0,1 0-1 0 0,-1 0 0 0 0,0 0 0 0 0,0 1 0 0 0,0-1 1 0 0,0 0-1 0 0,0 1 0 0 0,0-1 0 0 0,0 0 0 0 0,-1 1 0 0 0,1 0 1 0 0,-1-1-1 0 0,1 1 0 0 0,-1 0 0 0 0,1 0 0 0 0,-1-1 1 0 0,0 1-1 0 0,0 0 11 0 0,-2-2 51 0 0,0 1 1 0 0,-1-1-1 0 0,1 0 0 0 0,-1 1 1 0 0,0 0-1 0 0,0 0 1 0 0,0 1-1 0 0,0-1 0 0 0,0 1 1 0 0,0 0-1 0 0,-1 0 1 0 0,1 1-1 0 0,0 0 0 0 0,0 0 1 0 0,-1 0-1 0 0,1 0 1 0 0,0 1-1 0 0,-1 0-51 0 0,-4 1 82 0 0,0 0-1 0 0,1 0 1 0 0,0 1 0 0 0,-1 0 0 0 0,1 1-1 0 0,1 0 1 0 0,-1 1 0 0 0,0-1-1 0 0,1 2 1 0 0,0-1 0 0 0,0 1 0 0 0,1 0-1 0 0,-1 1 1 0 0,1 0 0 0 0,1 0-1 0 0,0 0 1 0 0,0 1 0 0 0,0 0 0 0 0,1 0-1 0 0,0 1 1 0 0,0-1 0 0 0,1 1 0 0 0,0 0-1 0 0,1 1 1 0 0,0-1 0 0 0,0 0-1 0 0,1 1 1 0 0,-1 8-82 0 0,6-10 30 0 0,1 0-1 0 0,0 0 1 0 0,0 0-1 0 0,0-1 1 0 0,1 1-1 0 0,0-1 1 0 0,1 0 0 0 0,0-1-1 0 0,0 1 1 0 0,0-1-1 0 0,1 0 1 0 0,0-1-1 0 0,0 1 1 0 0,0-1-1 0 0,1-1 1 0 0,-1 1-1 0 0,1-1 1 0 0,0-1 0 0 0,0 0-1 0 0,1 0 1 0 0,-1 0-1 0 0,9 1-29 0 0,-4 1-147 0 0,1-1-1 0 0,0 1 1 0 0,0-2 0 0 0,0 0-1 0 0,1-1 1 0 0,-1 0-1 0 0,1-1 1 0 0,-1-1-1 0 0,1 0 1 0 0,-1-1 0 0 0,1-1-1 0 0,-1 0 1 0 0,1-1-1 0 0,-1 0 1 0 0,0-1 0 0 0,-1-1-1 0 0,1 0 1 0 0,-1-1-1 0 0,0-1 1 0 0,0 0 0 0 0,0 0-1 0 0,-1-1 1 0 0,0-1-1 0 0,-1 0 1 0 0,0-1-1 0 0,-1 0 1 0 0,0 0 0 0 0,0-1-1 0 0,-1-1 1 0 0,2-2 147 0 0,17-45-654 0 0,-16 27 444 0 0</inkml:trace>
  <inkml:trace contextRef="#ctx0" brushRef="#br0" timeOffset="283805.759">24754 9190 4232 0 0,'22'-105'2552'0'0,"-45"98"-1887"0"0,11 24-512 0 0,1 0 1 0 0,1 0 0 0 0,0 1 0 0 0,2 0-1 0 0,0 1 1 0 0,0 0 0 0 0,2 0 0 0 0,1 1-1 0 0,0-1 1 0 0,1 1 0 0 0,2 0 0 0 0,0 0-1 0 0,1 1 1 0 0,0-1 0 0 0,3 14-154 0 0,-1-22 58 0 0,0 0 0 0 0,1 0 1 0 0,0 0-1 0 0,1 0 0 0 0,0 0 1 0 0,1-1-1 0 0,0 1 0 0 0,1-1 0 0 0,0 0 1 0 0,1 0-1 0 0,0-1 0 0 0,4 6-58 0 0,-2-7 5 0 0,0-1-1 0 0,0 0 1 0 0,1 0-1 0 0,0-1 1 0 0,1 0-1 0 0,-1-1 1 0 0,1 0-1 0 0,0 0 1 0 0,1-1-1 0 0,-1 0 1 0 0,1-1-1 0 0,0-1 1 0 0,0 1-1 0 0,0-2 1 0 0,1 1-1 0 0,-1-2 1 0 0,1 1-1 0 0,-1-2 1 0 0,1 1-1 0 0,9-2-4 0 0,-11 0-98 0 0,1 0-1 0 0,-1-1 0 0 0,1-1 0 0 0,-1 1 1 0 0,0-1-1 0 0,0-1 0 0 0,0 0 0 0 0,0-1 0 0 0,-1 0 1 0 0,0 0-1 0 0,0-1 0 0 0,0 0 0 0 0,-1 0 1 0 0,1-1-1 0 0,-2 0 0 0 0,1-1 0 0 0,-1 1 1 0 0,0-1-1 0 0,-1-1 0 0 0,1 0 0 0 0,-2 0 1 0 0,1 0-1 0 0,-2 0 0 0 0,1-1 0 0 0,0-2 99 0 0,-2 7 10 0 0,0 0-1 0 0,-1 0 1 0 0,0-1 0 0 0,0 1-1 0 0,0-1 1 0 0,-1 1-1 0 0,1-1 1 0 0,-1 0-1 0 0,0 0 1 0 0,-1 1-1 0 0,0-1 1 0 0,0 0-1 0 0,0 0 1 0 0,0 0 0 0 0,-1 1-1 0 0,0-1 1 0 0,-1 0-1 0 0,1 0 1 0 0,-1 1-1 0 0,0-1 1 0 0,0 1-1 0 0,0 0 1 0 0,-1 0-1 0 0,0 0 1 0 0,0 0 0 0 0,-1 0-1 0 0,1 0 1 0 0,-1 1-1 0 0,0-1 1 0 0,0 1-1 0 0,0 0 1 0 0,-1 1-1 0 0,1-1 1 0 0,-1 1-1 0 0,-2-1-9 0 0,6 3 178 0 0,-1 1-143 0 0,0 0 0 0 0,0 1 0 0 0,-1-1-1 0 0,1 1 1 0 0,0-1 0 0 0,0 1 0 0 0,0 0-1 0 0,0-1 1 0 0,0 1 0 0 0,1 0 0 0 0,-1 0-1 0 0,0 1 1 0 0,0-1 0 0 0,1 0 0 0 0,-1 0-1 0 0,0 1 1 0 0,1-1 0 0 0,-1 1-1 0 0,1 0 1 0 0,0-1 0 0 0,0 1 0 0 0,-1 0-1 0 0,1 0 1 0 0,0 0 0 0 0,1 0 0 0 0,-1 0-1 0 0,0 0 1 0 0,0 0 0 0 0,1 0 0 0 0,-1 0-1 0 0,1 0 1 0 0,0 0 0 0 0,0 0 0 0 0,0 0-1 0 0,0 0 1 0 0,0 0 0 0 0,0 2-35 0 0,29 43-2608 0 0,3-60-1083 0 0,-30 6 2553 0 0</inkml:trace>
  <inkml:trace contextRef="#ctx0" brushRef="#br0" timeOffset="284083.847">25121 9145 2756 0 0,'-4'-23'5465'0'0,"1"-2"-5577"0"0,-5 28-4997 0 0,5-1 3957 0 0</inkml:trace>
  <inkml:trace contextRef="#ctx0" brushRef="#br0" timeOffset="284705.547">25192 9095 1460 0 0,'24'-13'5554'0'0,"-4"33"-3652"0"0,7 53-2023 0 0,-22-59 680 0 0,104 344 1308 0 0,-81-278-1107 0 0,-12-118-544 0 0,-9 15-292 0 0,1 0 0 0 0,1 0 0 0 0,1 1 0 0 0,0 0 0 0 0,2 0 0 0 0,1 1 0 0 0,0 1 0 0 0,1 1 1 0 0,2-1-1 0 0,0 2 0 0 0,0 1 0 0 0,2 0 0 0 0,3-2 76 0 0,-20 18-10 0 0,0 0 0 0 0,-1 0 1 0 0,1 0-1 0 0,0 0 0 0 0,0 0 1 0 0,0 0-1 0 0,0 1 0 0 0,0-1 1 0 0,0 0-1 0 0,0 0 0 0 0,0 1 1 0 0,0-1-1 0 0,0 1 0 0 0,0-1 1 0 0,0 1-1 0 0,1 0 0 0 0,-1-1 1 0 0,0 1-1 0 0,0 0 0 0 0,1 0 1 0 0,-1-1-1 0 0,0 1 0 0 0,0 0 1 0 0,0 0-1 0 0,1 1 0 0 0,-1-1 1 0 0,0 0-1 0 0,0 0 0 0 0,1 1 1 0 0,-1-1-1 0 0,0 0 0 0 0,0 1 1 0 0,0-1-1 0 0,0 1 0 0 0,0 0 1 0 0,0-1-1 0 0,0 1 0 0 0,0 0 1 0 0,0 0-1 0 0,0-1 0 0 0,0 1 1 0 0,0 0-1 0 0,0 0 0 0 0,0 0 1 0 0,-1 0-1 0 0,1 0 0 0 0,-1 0 1 0 0,1 0-1 0 0,0 0 0 0 0,-1 1 1 0 0,1-1 9 0 0,15 71 256 0 0,-13-50-242 0 0,5 20 64 0 0,-9-38-111 0 0,1 0 1 0 0,0 0-1 0 0,0 1 1 0 0,0-1-1 0 0,0 0 1 0 0,1 1-1 0 0,0-1 1 0 0,0 0-1 0 0,0 0 1 0 0,0 0-1 0 0,1 0 1 0 0,-1 0-1 0 0,1 0 1 0 0,0 0-1 0 0,0-1 1 0 0,1 1-1 0 0,-1 0 1 0 0,1-1 0 0 0,0 0-1 0 0,-1 0 1 0 0,1 0-1 0 0,1 0 1 0 0,-1 0-1 0 0,0 0 1 0 0,1-1-1 0 0,0 0 1 0 0,-1 0-1 0 0,1 0 1 0 0,0 0-1 0 0,0 0 1 0 0,0-1-1 0 0,0 0 1 0 0,0 0-1 0 0,0 0 1 0 0,1 0-1 0 0,-1 0 1 0 0,1-1 32 0 0,5 0-449 0 0,0-1 0 0 0,0 0 0 0 0,0-1 0 0 0,0 0-1 0 0,0 0 1 0 0,-1-1 0 0 0,1 0 0 0 0,-1-1 0 0 0,0 0 0 0 0,0-1 0 0 0,0 1 0 0 0,-1-2 0 0 0,1 1 0 0 0,-1-1 0 0 0,-1-1 0 0 0,7-5 449 0 0,8-9-1306 0 0</inkml:trace>
  <inkml:trace contextRef="#ctx0" brushRef="#br0" timeOffset="285729.818">26043 9302 876 0 0,'-13'3'368'0'0,"0"0"-1"0"0,0 1 1 0 0,0 0-1 0 0,1 1 1 0 0,0 0-1 0 0,-1 1 0 0 0,2 1 1 0 0,-1 0-1 0 0,1 0 1 0 0,0 1-1 0 0,1 0 1 0 0,-1 1-1 0 0,2 1 1 0 0,-1-1-1 0 0,1 1 1 0 0,1 1-1 0 0,0 0-367 0 0,5-7 59 0 0,0 0-1 0 0,0 0 1 0 0,0 0-1 0 0,1 1 1 0 0,-1-1-1 0 0,1 1 1 0 0,0 0-1 0 0,1-1 1 0 0,-1 1-1 0 0,1 0 1 0 0,0 0-1 0 0,0 0 1 0 0,0 0-1 0 0,1 0 0 0 0,0 0 1 0 0,0 1-1 0 0,0-1 1 0 0,1 0-1 0 0,-1 0 1 0 0,1 0-1 0 0,0 0 1 0 0,1 0-1 0 0,-1-1 1 0 0,1 1-1 0 0,0 0 1 0 0,0 0-1 0 0,1-1 1 0 0,-1 0-1 0 0,1 1 1 0 0,0-1-1 0 0,0 0 1 0 0,0 0-1 0 0,1-1 1 0 0,0 1-1 0 0,-1-1 0 0 0,1 1 1 0 0,0-1-1 0 0,0 0 1 0 0,1-1-1 0 0,-1 1 1 0 0,1-1-1 0 0,-1 0 1 0 0,1 0-1 0 0,0 0 1 0 0,0-1-1 0 0,0 1 1 0 0,0-1-1 0 0,0-1 1 0 0,0 1-1 0 0,0-1 1 0 0,2 1-59 0 0,1 1-108 0 0,-1-1 0 0 0,0 1 1 0 0,1-1-1 0 0,-1 0 0 0 0,1-1 0 0 0,-1 0 1 0 0,1 0-1 0 0,-1 0 0 0 0,0-1 1 0 0,1 0-1 0 0,-1-1 0 0 0,0 0 1 0 0,1 0-1 0 0,-1 0 0 0 0,0-1 1 0 0,-1 0-1 0 0,1 0 0 0 0,0-1 0 0 0,-1 0 1 0 0,0 0-1 0 0,0 0 0 0 0,0-1 1 0 0,0 0-1 0 0,-1 0 0 0 0,4-5 108 0 0,-8 7-85 0 0,0-1 0 0 0,-1 1-1 0 0,1-1 1 0 0,-1 1 0 0 0,0-1-1 0 0,0 0 1 0 0,0 1 0 0 0,-1-1-1 0 0,1 1 1 0 0,-1-1 0 0 0,1 1-1 0 0,-1-1 1 0 0,-1 1 0 0 0,1 0-1 0 0,0-1 1 0 0,-1 1 0 0 0,1 0-1 0 0,-1 0 1 0 0,0 0 0 0 0,0 0-1 0 0,-2-2 86 0 0,2 3-42 0 0,-131-118 1160 0 0,150 80-114 0 0,-7 32-1005 0 0,0 1 0 0 0,0 0 0 0 0,1 0 0 0 0,-1 1-1 0 0,1 0 1 0 0,1 1 0 0 0,-1 0 0 0 0,1 1 0 0 0,0 0 0 0 0,0 1-1 0 0,0 0 1 0 0,13 0 1 0 0,71-25-834 0 0,-23 19-175 0 0,-89 37 1440 0 0,7-16-308 0 0,1 0-1 0 0,1 1 0 0 0,0 0 0 0 0,1 0 1 0 0,0 0-1 0 0,1 1 0 0 0,1 0 1 0 0,0 0-1 0 0,0 1 0 0 0,2-1 0 0 0,0 1 1 0 0,0 12-123 0 0,3-22 9 0 0,1 1 0 0 0,0-1 0 0 0,0 0 0 0 0,0 0 0 0 0,1 0 0 0 0,0-1 0 0 0,0 1 0 0 0,0-1 0 0 0,1 1 0 0 0,-1-1 0 0 0,1 0 0 0 0,0 0 0 0 0,0-1 0 0 0,0 1 0 0 0,1-1 0 0 0,-1 0 0 0 0,1 0 0 0 0,0 0 0 0 0,-1-1 0 0 0,2 0 0 0 0,-1 1 0 0 0,0-2 0 0 0,0 1 0 0 0,0-1 0 0 0,1 0 0 0 0,-1 0 0 0 0,1 0 0 0 0,-1-1 0 0 0,1 1 0 0 0,-1-2 0 0 0,1 1 0 0 0,-1 0 0 0 0,1-1 0 0 0,0 0-9 0 0,-4 0-41 0 0,0 1 0 0 0,0-1 0 0 0,1 1 0 0 0,-1-1 0 0 0,0 0 1 0 0,0 0-1 0 0,0 0 0 0 0,0 0 0 0 0,0 0 0 0 0,0 0 0 0 0,0-1 0 0 0,0 1 1 0 0,0-1-1 0 0,0 1 0 0 0,-1-1 0 0 0,1 0 0 0 0,-1 1 0 0 0,1-1 1 0 0,-1 0-1 0 0,0 0 0 0 0,0 0 0 0 0,0 0 0 0 0,0 0 0 0 0,0-1 0 0 0,0 1 1 0 0,0 0-1 0 0,-1 0 0 0 0,1-1 0 0 0,-1 1 0 0 0,0 0 0 0 0,0-1 0 0 0,1 1 1 0 0,-1 0-1 0 0,-1-1 0 0 0,1 1 0 0 0,0 0 0 0 0,-1 0 0 0 0,1-1 0 0 0,-1 1 1 0 0,0-2 40 0 0,-4-6-72 0 0,-1 0 0 0 0,0 0 1 0 0,0 0-1 0 0,-1 1 0 0 0,0 0 1 0 0,-1 1-1 0 0,0 0 0 0 0,0 0 1 0 0,-1 0-1 0 0,0 1 0 0 0,0 0 1 0 0,0 1-1 0 0,-1 0 0 0 0,0 1 0 0 0,-1 0 1 0 0,-3-1 71 0 0,-8-16-147 0 0,22 21 122 0 0,49-21-269 0 0,371-72-1928 0 0,-393 101 3415 0 0,-56 23 295 0 0,10-13-1379 0 0,2 1 144 0 0,0 0-1 0 0,1 1 1 0 0,1 1-1 0 0,1 0 1 0 0,1 1-1 0 0,1 0 1 0 0,0 1-1 0 0,2 0 1 0 0,0 1-1 0 0,2 0 0 0 0,0 2-252 0 0,9-20 7 0 0,0 0-1 0 0,0 0 1 0 0,0-1-1 0 0,0 1 1 0 0,1 0-1 0 0,0-1 1 0 0,0 1-1 0 0,0-1 1 0 0,0 0-1 0 0,1 0 1 0 0,0 0-1 0 0,0 0 1 0 0,0 0-1 0 0,0 0 1 0 0,0-1-1 0 0,1 1 1 0 0,0-1-1 0 0,-1 0 1 0 0,1 0-1 0 0,1-1 1 0 0,-1 1-1 0 0,0-1 1 0 0,0 0-1 0 0,1 0 1 0 0,0 0-1 0 0,-1 0 1 0 0,1-1-1 0 0,0 0 1 0 0,-1 0-1 0 0,1 0 1 0 0,0-1-1 0 0,0 0 1 0 0,0 0-1 0 0,0 0 1 0 0,0 0-1 0 0,0-1 1 0 0,-1 0-1 0 0,1 0 1 0 0,0 0-1 0 0,3-1-6 0 0,3-1-68 0 0,1 0-1 0 0,-1-1 0 0 0,0 0 0 0 0,-1 0 0 0 0,1-1 1 0 0,-1-1-1 0 0,0 1 0 0 0,0-2 0 0 0,-1 1 0 0 0,0-2 1 0 0,0 1-1 0 0,0-1 0 0 0,-1 0 0 0 0,0-1 0 0 0,-1 0 1 0 0,0 0-1 0 0,0-1 0 0 0,-1 1 0 0 0,-1-2 0 0 0,1 1 1 0 0,-1 0-1 0 0,-1-1 0 0 0,0 0 0 0 0,-1 0 0 0 0,0 0 1 0 0,0-2 68 0 0,5-22 240 0 0,-2-1 0 0 0,-2 1 1 0 0,-1-1-1 0 0,-1 0 0 0 0,-2 0 1 0 0,-2 1-1 0 0,-1-1 0 0 0,-2 0 0 0 0,-7-27-240 0 0,-31-62 3028 0 0,40 179-1937 0 0,36 385-4247 0 0,-33-427 2667 0 0,-1-1-1 0 0,0 1 1 0 0,-1 0-1 0 0,0 0 1 0 0,-1-1-1 0 0,0 0 1 0 0,0 1-1 0 0,-2-1 1 0 0,1 0 0 0 0,-1-1-1 0 0,-1 1 1 0 0,0-1-1 0 0,-1 0 1 0 0,1-1-1 0 0,-7 7 490 0 0,4-7-1354 0 0</inkml:trace>
  <inkml:trace contextRef="#ctx0" brushRef="#br0" timeOffset="278777.523">21113 9180 936 0 0,'17'-15'2174'0'0,"-9"-6"-1012"0"0,43-14 1753 0 0,-50 35-2827 0 0,3 29 463 0 0,17 266-120 0 0,-14-247-471 0 0,6 24-5 0 0,5-30-4043 0 0,-15-39 2912 0 0,0-4 24 0 0</inkml:trace>
  <inkml:trace contextRef="#ctx0" brushRef="#br0" timeOffset="279600.834">21506 9402 888 0 0,'-37'2'3564'0'0,"29"2"-3372"0"0,-1 0 1 0 0,1 1-1 0 0,0-1 0 0 0,0 2 0 0 0,0-1 0 0 0,0 1 0 0 0,1 0 0 0 0,0 1 0 0 0,1 0 0 0 0,-1 0 0 0 0,1 0 0 0 0,1 1 1 0 0,-1 0-1 0 0,1 0 0 0 0,1 0 0 0 0,-1 0 0 0 0,1 1 0 0 0,1 0 0 0 0,-1 3-192 0 0,5-8 60 0 0,1 0 0 0 0,0 0-1 0 0,0 1 1 0 0,0-2 0 0 0,0 1 0 0 0,1 0-1 0 0,-1 0 1 0 0,1-1 0 0 0,0 1 0 0 0,0-1-1 0 0,0 0 1 0 0,1 0 0 0 0,-1 0 0 0 0,1 0 0 0 0,-1-1-1 0 0,1 0 1 0 0,0 1 0 0 0,0-1 0 0 0,0-1-1 0 0,0 1 1 0 0,1 0 0 0 0,-1-1 0 0 0,0 0-1 0 0,1 0 1 0 0,3 0-60 0 0,-1 2-63 0 0,0 0 0 0 0,0-1 0 0 0,0 1 1 0 0,0-2-1 0 0,0 1 0 0 0,0-1 0 0 0,0 0 0 0 0,1 0 0 0 0,-1-1 0 0 0,1 0 0 0 0,-1 0 0 0 0,0-1 0 0 0,0 0 0 0 0,1 0 1 0 0,-1-1-1 0 0,0 0 0 0 0,0 0 0 0 0,0-1 0 0 0,0 0 0 0 0,-1 0 0 0 0,1 0 0 0 0,-1-1 0 0 0,0 0 0 0 0,0 0 0 0 0,3-3 63 0 0,-45-40-1784 0 0,-97-63 1526 0 0,136 106 296 0 0,0 0 0 0 0,-1 0 0 0 0,1 1 1 0 0,0-1-1 0 0,1 0 0 0 0,-1 1 0 0 0,1 0 0 0 0,-1 0 0 0 0,1 0 0 0 0,0 1 0 0 0,0-1 0 0 0,0 1 0 0 0,1 0 0 0 0,-1 0 1 0 0,0 0-1 0 0,1 0 0 0 0,-1 1 0 0 0,1 0 0 0 0,0 0 0 0 0,-1 0 0 0 0,1 1 0 0 0,0-1 0 0 0,0 1 0 0 0,4 1-38 0 0,347-24-2026 0 0,-355 23 2000 0 0,0 1 29 0 0,0-1-1 0 0,-1 1 1 0 0,1 0-1 0 0,0-1 1 0 0,-1 1-1 0 0,1 0 1 0 0,0 0-1 0 0,-1 0 1 0 0,1-1-1 0 0,-1 1 1 0 0,1 0-1 0 0,-1 0 1 0 0,0 0-1 0 0,1 0 1 0 0,-1 0-1 0 0,0 0 1 0 0,0 0-1 0 0,0 0 1 0 0,0 0-1 0 0,0 0 1 0 0,0 0-1 0 0,0 0 1 0 0,0-1-1 0 0,0 1 1 0 0,0 0-1 0 0,0 0 1 0 0,0 0-1 0 0,-1 0 1 0 0,1 0-1 0 0,0 0 1 0 0,-1 0-1 0 0,1 0 1 0 0,-1 0-1 0 0,1-1 1 0 0,-1 1-1 0 0,1 0 1 0 0,-1 0-1 0 0,0 0 1 0 0,1-1-1 0 0,-1 1 1 0 0,0-1-1 0 0,1 1 1 0 0,-1 0-1 0 0,0-1 1 0 0,0 1-1 0 0,0-1 1 0 0,0 1-1 0 0,0-1 1 0 0,1 0-1 0 0,-1 1 1 0 0,0-1-1 0 0,0 0 1 0 0,0 0-1 0 0,-1 0-2 0 0,-6 7 95 0 0,-3 1 19 0 0,1 0-1 0 0,0 0 0 0 0,0 1 1 0 0,0 1-1 0 0,1 0 1 0 0,0 0-1 0 0,1 0 0 0 0,1 1 1 0 0,-1 1-1 0 0,2-1 1 0 0,-6 12-114 0 0,14-19 25 0 0,-1 0 0 0 0,1-1 1 0 0,0 1-1 0 0,-1 0 0 0 0,2-1 1 0 0,-1 1-1 0 0,0-1 0 0 0,1 0 1 0 0,0 0-1 0 0,-1 0 0 0 0,1 0 1 0 0,0 0-1 0 0,1-1 0 0 0,-1 1 1 0 0,0-1-1 0 0,1 0 0 0 0,-1 0 1 0 0,1 0-1 0 0,0 0 0 0 0,0-1 1 0 0,0 1-1 0 0,0-1 0 0 0,0 0 1 0 0,0 0-1 0 0,0-1 0 0 0,0 1 1 0 0,0-1-1 0 0,0 0 0 0 0,0 0 1 0 0,0 0-1 0 0,0 0 0 0 0,0-1 1 0 0,0 0-1 0 0,0 0 0 0 0,2 0-25 0 0,2 2-97 0 0,-1-1 0 0 0,1 1 0 0 0,0-1 0 0 0,0-1 0 0 0,-1 1 0 0 0,1-1 0 0 0,0-1 0 0 0,-1 1 0 0 0,1-1 0 0 0,-1-1 0 0 0,1 1 0 0 0,-1-1 0 0 0,0 0 0 0 0,0-1 0 0 0,-1 0 0 0 0,1 0 0 0 0,-1 0 0 0 0,1-1 0 0 0,-1 0 0 0 0,-1 0 0 0 0,1-1 0 0 0,-1 0 0 0 0,0 1 0 0 0,0-2 0 0 0,-1 1-1 0 0,0-1 1 0 0,0 1 0 0 0,3-8 97 0 0,-5 1-238 0 0</inkml:trace>
  <inkml:trace contextRef="#ctx0" brushRef="#br0" timeOffset="280066.434">22057 9410 3924 0 0,'-46'-41'1258'0'0,"65"7"2594"0"0,-12 93-3301 0 0,29 125-71 0 0,16 173 850 0 0,-51-347-1260 0 0,-1 0 0 0 0,0 0 0 0 0,-1 1 0 0 0,0-1 0 0 0,-1 0 0 0 0,0 0 0 0 0,0 0 0 0 0,-1 0 0 0 0,0 0 1 0 0,-1-1-1 0 0,0 1 0 0 0,-1-1 0 0 0,0 0 0 0 0,0-1 0 0 0,-1 1 0 0 0,0-1 0 0 0,0 0 0 0 0,-1 0 0 0 0,0-1 0 0 0,0 0 0 0 0,-1 0 0 0 0,0 0 0 0 0,0-1 0 0 0,-1-1 0 0 0,0 1 0 0 0,0-1 0 0 0,0-1 0 0 0,0 0 0 0 0,-1 0 1 0 0,0-1-1 0 0,-5 2-70 0 0,11-5 8 0 0,0 0 0 0 0,0-1 0 0 0,0 1 0 0 0,0-1 0 0 0,0 0 0 0 0,0 0 0 0 0,1 0 0 0 0,-1 0 0 0 0,0-1 0 0 0,1 1 0 0 0,-1-1 0 0 0,0 0 0 0 0,1 0 0 0 0,0 0 0 0 0,0-1 0 0 0,0 1 0 0 0,0-1 0 0 0,0 0 0 0 0,0 0 0 0 0,0 0 0 0 0,1 0 1 0 0,0 0-1 0 0,0 0 0 0 0,-1-1 0 0 0,2 1 0 0 0,-1-1 0 0 0,0 0 0 0 0,1 1 0 0 0,0-1 0 0 0,-1-2-8 0 0,-15-121-880 0 0,19 97 428 0 0,2 0 1 0 0,0 0 0 0 0,2 1-1 0 0,2-1 1 0 0,1 1 0 0 0,0 1-1 0 0,3 0 1 0 0,0 0-1 0 0,2 1 1 0 0,0 1 0 0 0,2 0-1 0 0,1 1 1 0 0,1 1 0 0 0,1 0-1 0 0,1 2 1 0 0,1 0-1 0 0,1 1 1 0 0,1 1 0 0 0,13-8 451 0 0,11-7-1354 0 0,-3 1 56 0 0</inkml:trace>
  <inkml:trace contextRef="#ctx0" brushRef="#br0" timeOffset="281418.368">22336 9454 976 0 0,'-17'0'956'0'0,"17"0"-152"0"0,0 0-76 0 0,0 0-140 0 0,0 0 16 0 0,0 15-116 0 0,0-15-99 0 0,0 0-77 0 0,26 18 12 0 0,-8-18-156 0 0,14 0-104 0 0,2 0-8 0 0,5 0-424 0 0,41-13-321 0 0,-39 6-571 0 0,-2-1 60 0 0,-3 6 28 0 0</inkml:trace>
  <inkml:trace contextRef="#ctx0" brushRef="#br0" timeOffset="367019.557">20790 10539 2344 0 0,'14'-1'3053'0'0,"-13"1"-2959"0"0,-1 0 0 0 0,1 0 0 0 0,0 0 1 0 0,0-1-1 0 0,0 1 0 0 0,0 0 0 0 0,0 0 0 0 0,0 0 0 0 0,-1 1 1 0 0,1-1-1 0 0,0 0 0 0 0,0 0 0 0 0,0 0 0 0 0,0 1 1 0 0,-1-1-1 0 0,1 0 0 0 0,0 1 0 0 0,0-1 0 0 0,0 1 1 0 0,-1-1-1 0 0,1 1 0 0 0,0-1 0 0 0,-1 1 0 0 0,1-1 0 0 0,0 1 1 0 0,-1 0-1 0 0,1-1 0 0 0,-1 1 0 0 0,1 0 0 0 0,-1-1 1 0 0,0 1-1 0 0,1 0 0 0 0,-1 0 0 0 0,1 0 0 0 0,-1 0 1 0 0,0-1-1 0 0,0 1 0 0 0,0 0 0 0 0,1 0 0 0 0,-1 0 1 0 0,0 0-1 0 0,0 0 0 0 0,0-1 0 0 0,0 1 0 0 0,-1 0 0 0 0,1 0 1 0 0,0 0-1 0 0,0 0 0 0 0,0 0 0 0 0,-1-1 0 0 0,1 1 1 0 0,0 0-1 0 0,-1 0 0 0 0,1 0-94 0 0,11 366 1784 0 0,-1-230-1311 0 0,-10-136-471 0 0,0 0 1 0 0,0 0-1 0 0,-1-1 0 0 0,1 1 1 0 0,0 0-1 0 0,0 0 1 0 0,0-1-1 0 0,0 1 0 0 0,0 0 1 0 0,0 0-1 0 0,0-1 1 0 0,0 1-1 0 0,0 0 0 0 0,0 0 1 0 0,0 0-1 0 0,1-1 1 0 0,-1 1-1 0 0,0 0 0 0 0,0-1 1 0 0,1 1-1 0 0,-1 0 1 0 0,0 0-1 0 0,1-1 0 0 0,-1 1 1 0 0,1-1-1 0 0,-1 1 1 0 0,1 0-1 0 0,-1-1 0 0 0,1 1 1 0 0,0-1-1 0 0,-1 1 0 0 0,1-1 1 0 0,0 0-1 0 0,-1 1 1 0 0,1-1-1 0 0,0 0 0 0 0,-1 1 1 0 0,1-1-1 0 0,0 0 1 0 0,0 0-1 0 0,-1 1 0 0 0,1-1 1 0 0,0 0-1 0 0,0 0 1 0 0,0 0-1 0 0,-1 0 0 0 0,1 0 1 0 0,0 0-1 0 0,0-1 1 0 0,-1 1-1 0 0,1 0 0 0 0,0 0 1 0 0,0 0-1 0 0,-1-1 1 0 0,1 1-1 0 0,0 0 0 0 0,-1-1 1 0 0,1 1-1 0 0,0 0 1 0 0,-1-1-1 0 0,1 1 0 0 0,0-1-2 0 0,48-38 17 0 0,-36 27-86 0 0,13-8-57 0 0,1 1 0 0 0,1 2 0 0 0,1 0 0 0 0,0 2 0 0 0,0 2 0 0 0,2 0 0 0 0,0 2 0 0 0,31-6 126 0 0,-61 16-6 0 0,0 0-1 0 0,0 0 0 0 0,0 1 0 0 0,0-1 0 0 0,0 1 0 0 0,0-1 1 0 0,1 1-1 0 0,-1 0 0 0 0,0-1 0 0 0,0 1 0 0 0,0 0 0 0 0,1 0 1 0 0,-1 0-1 0 0,0 0 0 0 0,0 0 0 0 0,0 0 0 0 0,1 0 0 0 0,-1 0 0 0 0,0 0 1 0 0,0 0-1 0 0,1 1 0 0 0,-1-1 0 0 0,0 1 0 0 0,0-1 0 0 0,0 1 1 0 0,0-1-1 0 0,0 1 0 0 0,0-1 0 0 0,0 1 0 0 0,0 0 0 0 0,0 0 1 0 0,0 0-1 0 0,0-1 0 0 0,0 1 0 0 0,0 0 0 0 0,-1 0 0 0 0,1 0 1 0 0,0 0-1 0 0,-1 0 0 0 0,1 1 0 0 0,-1-1 0 0 0,1 0 0 0 0,-1 0 1 0 0,1 0-1 0 0,-1 0 0 0 0,0 1 0 0 0,0-1 0 0 0,0 0 0 0 0,1 0 0 0 0,-1 0 1 0 0,0 1-1 0 0,0-1 7 0 0,-36 55 301 0 0,-136 6 300 0 0,68-36-365 0 0,103-25-348 0 0,1-3 56 0 0,0 0 0 0 0,1 0 0 0 0,-1-1 0 0 0,0 1 0 0 0,1 0 0 0 0,0 0 0 0 0,0 0-1 0 0,-1 0 1 0 0,1 0 0 0 0,0 0 0 0 0,0 0 0 0 0,1 1 0 0 0,-1-1 0 0 0,0 0 0 0 0,1 0 0 0 0,-1 1 0 0 0,1-1 0 0 0,-1 1-1 0 0,1 0 1 0 0,0-1 0 0 0,0 1 0 0 0,-1 0 0 0 0,1 0 0 0 0,0 0 0 0 0,0 0 0 0 0,0 0 0 0 0,0 0 0 0 0,0 1 0 0 0,0-1 0 0 0,1 1-1 0 0,-1 0 1 0 0,0-1 56 0 0,269-106-2261 0 0,-51 31 2475 0 0,-218 77-140 0 0,0-1 1 0 0,0 1 0 0 0,-1 0 0 0 0,1 0-1 0 0,0 0 1 0 0,-1 0 0 0 0,1 0-1 0 0,-1 0 1 0 0,1 1 0 0 0,-1-1-1 0 0,0 1 1 0 0,0-1 0 0 0,1 1-1 0 0,-1-1 1 0 0,0 1 0 0 0,0-1-1 0 0,0 1 1 0 0,-1 0 0 0 0,1 0-1 0 0,0-1 1 0 0,-1 1 0 0 0,1 0-1 0 0,-1 0 1 0 0,1 0 0 0 0,-1 0-1 0 0,0 0 1 0 0,0 0 0 0 0,0 0-1 0 0,0 0 1 0 0,0-1 0 0 0,0 1 0 0 0,-1 0-1 0 0,1 1-74 0 0,6 27 313 0 0,-4-26-300 0 0,1 1-1 0 0,0-1 1 0 0,0 0 0 0 0,0-1-1 0 0,1 1 1 0 0,-1 0-1 0 0,1-1 1 0 0,0 0-1 0 0,0 0 1 0 0,0 0-1 0 0,1 0 1 0 0,-1-1-1 0 0,1 1 1 0 0,-1-1-1 0 0,1 0 1 0 0,0-1-1 0 0,-1 1 1 0 0,1-1 0 0 0,0 0-1 0 0,0 0 1 0 0,0-1-1 0 0,0 1 1 0 0,0-1-1 0 0,0 0 1 0 0,0 0-1 0 0,5-2-12 0 0,134-25-54 0 0,-114 18 72 0 0,-1-3 0 0 0,0 0-1 0 0,-1-1 1 0 0,0-2 0 0 0,-1-1-1 0 0,-1-1 1 0 0,0-1 0 0 0,14-15-18 0 0,8 1 1361 0 0,-45 86-1055 0 0,-2 18-101 0 0,2-31-135 0 0,-3 0-1 0 0,-1 0 0 0 0,-2 0 1 0 0,-2 0-1 0 0,-1 0 1 0 0,-2-1-1 0 0,-2 0 0 0 0,-7 16-69 0 0,12-44 24 0 0,-1 0-1 0 0,0 0 1 0 0,0 0 0 0 0,-1-1-1 0 0,-1 0 1 0 0,0-1-1 0 0,0 1 1 0 0,-1-1 0 0 0,-1-1-1 0 0,1 0 1 0 0,-2 0-1 0 0,1-1 1 0 0,-1 0 0 0 0,0-1-1 0 0,0 0 1 0 0,-1-1-1 0 0,0 0 1 0 0,0-1-1 0 0,-1 0 1 0 0,0-1 0 0 0,1-1-1 0 0,-1 1 1 0 0,0-2-1 0 0,-6 0-23 0 0,12-2-93 0 0,1 0 1 0 0,-1-1-1 0 0,0 0 0 0 0,1-1 0 0 0,-1 0 0 0 0,1 0 0 0 0,0 0 0 0 0,0 0 0 0 0,0-1 0 0 0,0 0 0 0 0,0-1 1 0 0,0 1-1 0 0,1-1 0 0 0,0 0 0 0 0,0 0 0 0 0,0-1 0 0 0,0 0 0 0 0,0 0 0 0 0,1 0 0 0 0,0 0 1 0 0,0 0-1 0 0,1-1 0 0 0,-1 0 0 0 0,1 0 0 0 0,0 0 0 0 0,1 0 0 0 0,0 0 0 0 0,-1-4 93 0 0,-3-9-762 0 0,0-1-1 0 0,2 1 0 0 0,1-1 0 0 0,0 0 1 0 0,1 0-1 0 0,2 0 0 0 0,0 0 1 0 0,1 0-1 0 0,2-14 763 0 0,22-90-2546 0 0,-13 72 1296 0 0</inkml:trace>
  <inkml:trace contextRef="#ctx0" brushRef="#br0" timeOffset="224723.799">8266 8460 1556 0 0,'18'28'412'0'0,"-1"0"0"0"0,-2 1-1 0 0,-1 1 1 0 0,-1 1 0 0 0,-1-1-1 0 0,-2 2 1 0 0,4 20-412 0 0,4 9 499 0 0,4 36 3390 0 0,-24-183-2257 0 0,6 65-1637 0 0,2 1 0 0 0,0 0 0 0 0,2 0-1 0 0,0 1 1 0 0,1 0 0 0 0,1 0 0 0 0,0 1-1 0 0,2 0 1 0 0,0 1 0 0 0,1 0 0 0 0,0 1-1 0 0,2 1 1 0 0,0 0 0 0 0,0 1 0 0 0,1 1-1 0 0,9-5 6 0 0,-22 16-19 0 0,1 0 1 0 0,0 1-1 0 0,0 0 0 0 0,0 0 0 0 0,0 0 0 0 0,0 1 0 0 0,0-1 0 0 0,0 1 0 0 0,1 0 0 0 0,-1 0 1 0 0,0 0-1 0 0,0 1 0 0 0,0-1 0 0 0,0 1 0 0 0,0 0 0 0 0,0 0 0 0 0,0 1 0 0 0,0-1 0 0 0,-1 1 1 0 0,1 0-1 0 0,0 0 0 0 0,-1 0 0 0 0,1 0 0 0 0,-1 0 0 0 0,0 1 0 0 0,0 0 0 0 0,0 0 0 0 0,0 0 1 0 0,0 0-1 0 0,-1 0 0 0 0,1 0 0 0 0,-1 1 0 0 0,0-1 0 0 0,0 1 0 0 0,0 0 0 0 0,0-1 1 0 0,-1 1-1 0 0,1 0 0 0 0,-1 0 0 0 0,0 0 0 0 0,-1 0 0 0 0,1 0 0 0 0,0 1 19 0 0,37 142-286 0 0,-32-46 1372 0 0,1-128-1063 0 0,1 0 0 0 0,2 0 0 0 0,0 1 0 0 0,2 1 0 0 0,0 0 0 0 0,2 0 0 0 0,1 1 0 0 0,14-17-23 0 0,110-122-1041 0 0,-135 165 992 0 0,-1 0 1 0 0,0 1-1 0 0,1-1 0 0 0,-1 1 0 0 0,0-1 1 0 0,0 1-1 0 0,0 0 0 0 0,-1 0 1 0 0,1 0-1 0 0,-1 1 0 0 0,1-1 1 0 0,-1 1-1 0 0,0-1 0 0 0,0 1 1 0 0,-1-1-1 0 0,1 1 0 0 0,-1 0 1 0 0,0 0-1 0 0,0 0 0 0 0,0 3 49 0 0,0-7-14 0 0,7 29 43 0 0,2-1 1 0 0,1-1 0 0 0,2 1-1 0 0,0-2 1 0 0,2 0-1 0 0,1 0 1 0 0,1-2 0 0 0,1 0-1 0 0,1-1 1 0 0,8 7-30 0 0,-15-17-168 0 0,1-2 0 0 0,1 1 0 0 0,0-2 0 0 0,0 0 0 0 0,1 0 0 0 0,0-2 0 0 0,0 1 0 0 0,1-2 0 0 0,0 0 0 0 0,1-1 1 0 0,-1-1-1 0 0,1-1 0 0 0,0 0 0 0 0,1-1 0 0 0,-1-1 0 0 0,17 1 168 0 0,38-38-3307 0 0,-54 23 1972 0 0</inkml:trace>
  <inkml:trace contextRef="#ctx0" brushRef="#br0" timeOffset="225361.017">9687 8540 1184 0 0,'-7'-4'146'0'0,"0"-1"0"0"0,1 1 0 0 0,-1 0 0 0 0,-1 1 0 0 0,1-1 0 0 0,0 1 0 0 0,-1 1 0 0 0,0 0 0 0 0,1 0 0 0 0,-1 0 0 0 0,0 1 0 0 0,0 0 0 0 0,0 0 0 0 0,0 1 0 0 0,0 0 0 0 0,0 1 0 0 0,0 0 0 0 0,0 0 0 0 0,0 0 0 0 0,0 1 0 0 0,1 1 0 0 0,-1-1 0 0 0,0 1 0 0 0,1 0 0 0 0,0 1 1 0 0,0 0-1 0 0,0 0 0 0 0,-3 3-146 0 0,-13 8 285 0 0,0 1 0 0 0,2 1 0 0 0,0 1 1 0 0,1 0-1 0 0,0 2 0 0 0,2 1 0 0 0,-13 18-285 0 0,25-32 106 0 0,1 1-1 0 0,1-1 1 0 0,-1 1-1 0 0,1 0 0 0 0,1 0 1 0 0,-1 0-1 0 0,1 1 0 0 0,1-1 1 0 0,0 1-1 0 0,0 0 1 0 0,1-1-1 0 0,0 1 0 0 0,0 7-105 0 0,3-13 22 0 0,1 1 0 0 0,0-1 0 0 0,0 0 0 0 0,1 0-1 0 0,-1-1 1 0 0,1 1 0 0 0,-1 0 0 0 0,1-1-1 0 0,0 0 1 0 0,0 0 0 0 0,0 0 0 0 0,0-1-1 0 0,0 1 1 0 0,0-1 0 0 0,0 0 0 0 0,0 0-1 0 0,1 0 1 0 0,-1-1 0 0 0,1 1 0 0 0,-1-1 0 0 0,0 0-1 0 0,1-1 1 0 0,-1 1 0 0 0,0-1 0 0 0,1 1-1 0 0,-1-1 1 0 0,0-1 0 0 0,1 1-22 0 0,10-1-49 0 0,0 0 1 0 0,0-2-1 0 0,-1 1 1 0 0,1-2 0 0 0,-1 0-1 0 0,0-1 1 0 0,0 0-1 0 0,0-1 1 0 0,-1 0-1 0 0,0-1 1 0 0,-1-1-1 0 0,0 0 1 0 0,0-1-1 0 0,-1 0 1 0 0,0-1-1 0 0,-1 0 1 0 0,0 0 0 0 0,0-1-1 0 0,3-8 49 0 0,-12 19-17 0 0,0-1 0 0 0,-1 1 0 0 0,1-1 1 0 0,0 1-1 0 0,-1-1 0 0 0,1 1 0 0 0,-1-1 0 0 0,0 1 0 0 0,0-1 0 0 0,1 1 0 0 0,-1-1 0 0 0,0 0 0 0 0,0 1 1 0 0,-1-1-1 0 0,1 1 0 0 0,0-1 0 0 0,0 0 0 0 0,-1 1 0 0 0,1-1 0 0 0,-1 1 0 0 0,1-1 0 0 0,-1 1 0 0 0,0 0 1 0 0,0-1-1 0 0,1 1 0 0 0,-1 0 0 0 0,0-1 0 0 0,0 1 0 0 0,0 0 0 0 0,0 0 0 0 0,-1 0 0 0 0,1 0 1 0 0,0 0-1 0 0,0 0 0 0 0,-1 0 0 0 0,1 0 0 0 0,-1 0 0 0 0,1 1 0 0 0,0-1 0 0 0,-1 0 0 0 0,1 1 17 0 0,5 48-122 0 0,-1-40 99 0 0,0-1 0 0 0,0 0 0 0 0,1 0 0 0 0,0 0 0 0 0,0 0 0 0 0,1-1 0 0 0,0 1 0 0 0,0-1 0 0 0,0 0 0 0 0,1-1 0 0 0,0 1 0 0 0,0-1 0 0 0,0 0 0 0 0,1-1 0 0 0,-1 0 0 0 0,1 0 0 0 0,0 0 0 0 0,1-1 0 0 0,-1 0 0 0 0,0 0-1 0 0,1 0 1 0 0,0-1 0 0 0,0-1 0 0 0,-1 1 0 0 0,1-1 0 0 0,0-1 0 0 0,0 1 0 0 0,0-1 0 0 0,0-1 0 0 0,0 1 0 0 0,0-1 0 0 0,0-1 0 0 0,0 0 0 0 0,5-2 23 0 0,12-10-106 0 0,-1-1-1 0 0,-1-1 1 0 0,0-2 0 0 0,-2 0-1 0 0,0-1 1 0 0,0-1-1 0 0,-2-1 1 0 0,-1-1 0 0 0,-1-1-1 0 0,0 0 1 0 0,3-10 106 0 0,18-19 82 0 0,67-63 2645 0 0,-127 137-2504 0 0,1 1 1 0 0,1 0-1 0 0,1 2 0 0 0,2 0 1 0 0,0 1-1 0 0,1 1 1 0 0,2 1-1 0 0,1 0 1 0 0,-2 8-224 0 0,12-25-103 0 0,0 1 0 0 0,-1-1 0 0 0,-1-1 1 0 0,0 1-1 0 0,0 0 0 0 0,-1-1 1 0 0,0 0-1 0 0,-1-1 0 0 0,0 1 0 0 0,0-1 1 0 0,-1-1-1 0 0,-1 1 0 0 0,0-1 103 0 0,6-7-247 0 0,0 0 0 0 0,0 0 0 0 0,0-1 0 0 0,0 1 0 0 0,0-1 0 0 0,0 0 0 0 0,0 0 0 0 0,0 0 0 0 0,0 0 0 0 0,0 0 0 0 0,0-1 0 0 0,0 1 0 0 0,0-1 0 0 0,0 0 0 0 0,0 0 0 0 0,1 0 0 0 0,-1 0 0 0 0,0 0 0 0 0,0-1 1 0 0,1 0-1 0 0,-1 1 0 0 0,1-1 0 0 0,0 0 0 0 0,-1 0 0 0 0,1 0 247 0 0,-19-16-1162 0 0</inkml:trace>
  <inkml:trace contextRef="#ctx0" brushRef="#br0" timeOffset="225609.087">9838 8474 1152 0 0,'24'-22'5508'0'0,"34"52"-3706"0"0,-45-19-1620 0 0,244 164 1902 0 0,-238-166-2460 0 0,0-1-1 0 0,0-2 1 0 0,1 0-1 0 0,0 0 1 0 0,0-2-1 0 0,0-1 1 0 0,1 0-1 0 0,-1-1 1 0 0,3-2 376 0 0,51-28-3931 0 0,-56 15 2658 0 0</inkml:trace>
  <inkml:trace contextRef="#ctx0" brushRef="#br0" timeOffset="225887.01">10595 8512 2408 0 0,'10'-21'4176'0'0,"-4"9"-10"0"0,-8 29-2722 0 0,-2 100-1393 0 0,6-103-532 0 0,-1 0-1 0 0,0 1 0 0 0,-1-1 1 0 0,-1 1-1 0 0,0-1 0 0 0,-1 0 0 0 0,0 0 1 0 0,-1 0-1 0 0,-1 0 0 0 0,0 0 1 0 0,-1-1-1 0 0,-1 1 0 0 0,-2 2 482 0 0,-23 8-2600 0 0,17-21 1353 0 0</inkml:trace>
  <inkml:trace contextRef="#ctx0" brushRef="#br0" timeOffset="226042.057">10558 8335 3564 0 0,'1'-2'39'0'0,"12"-42"6087"0"0,-11 25-10438 0 0,-14 18 1540 0 0,4 2 1495 0 0</inkml:trace>
  <inkml:trace contextRef="#ctx0" brushRef="#br0" timeOffset="226974.647">10824 8445 1428 0 0,'19'50'3692'0'0,"42"172"-913"0"0,-58-198-1304 0 0,-9-33-139 0 0,6-2-1300 0 0,1 1-1 0 0,-1-1 0 0 0,1 1 0 0 0,1 0 1 0 0,0-1-1 0 0,1 1 0 0 0,0 0 0 0 0,0 0 0 0 0,1 1 1 0 0,0-1-1 0 0,1 1 0 0 0,0 0 0 0 0,0 0 1 0 0,5-5-36 0 0,-7 7-3 0 0,1 1 1 0 0,0 0-1 0 0,1 0 1 0 0,-1 1-1 0 0,1-1 1 0 0,0 1-1 0 0,0 0 1 0 0,1 1 0 0 0,0-1-1 0 0,-1 1 1 0 0,1 0-1 0 0,1 0 1 0 0,-1 1-1 0 0,1 0 1 0 0,-1 0-1 0 0,1 0 1 0 0,0 1-1 0 0,0 0 1 0 0,3 0 2 0 0,-3 5 1 0 0,-1 1 1 0 0,1 0-1 0 0,-1 0 1 0 0,0 0-1 0 0,-1 1 1 0 0,1 0-1 0 0,-1 0 0 0 0,0 1 1 0 0,0-1-1 0 0,0 1 1 0 0,-1 0-1 0 0,0 1 1 0 0,0-1-1 0 0,-1 1 1 0 0,1-1-1 0 0,-2 1 0 0 0,1 0 1 0 0,-1 0-1 0 0,0 0 1 0 0,1 6-2 0 0,3 128 204 0 0,-7-148-58 0 0,149-257-655 0 0,-126 231 292 0 0,-22 32 201 0 0,0 0 0 0 0,0 0 0 0 0,1 0 0 0 0,-1 0 0 0 0,0 0 1 0 0,1 0-1 0 0,-1 0 0 0 0,1 1 0 0 0,-1-1 0 0 0,1 0 0 0 0,-1 0 1 0 0,1 0-1 0 0,0 0 0 0 0,-1 1 0 0 0,1-1 0 0 0,0 0 0 0 0,0 1 1 0 0,0-1-1 0 0,0 0 0 0 0,-1 1 0 0 0,1-1 0 0 0,0 1 0 0 0,0-1 1 0 0,0 1-1 0 0,0 0 0 0 0,0-1 0 0 0,0 1 0 0 0,0 0 0 0 0,0 0 1 0 0,0 0-1 0 0,0 0 0 0 0,0 0 0 0 0,0 0 0 0 0,0 0 0 0 0,0 0 1 0 0,1 0-1 0 0,-1 0 0 0 0,0 0 0 0 0,0 1 0 0 0,0-1 0 0 0,-1 0 0 0 0,1 1 1 0 0,0-1-1 0 0,0 1 0 0 0,0-1 0 0 0,0 1 0 0 0,0 0 0 0 0,0-1 1 0 0,-1 1-1 0 0,1 0 0 0 0,0-1 0 0 0,0 1 0 0 0,-1 0 0 0 0,1 0 1 0 0,-1 0-1 0 0,1 0 0 0 0,0-1 0 0 0,-1 1 0 0 0,0 0 0 0 0,1 0 1 0 0,-1 0-1 0 0,0 0 0 0 0,1 0 0 0 0,-1 0 0 0 0,0 1 16 0 0,29 46-48 0 0,-24-37 41 0 0,1 1-1 0 0,0-1 0 0 0,0 0 1 0 0,1 0-1 0 0,1-1 1 0 0,0 0-1 0 0,0-1 0 0 0,1 1 1 0 0,0-2-1 0 0,1 1 1 0 0,0-1-1 0 0,0-1 0 0 0,0 0 1 0 0,1 0-1 0 0,0-1 0 0 0,1 0 1 0 0,7 2 7 0 0,-3-3-173 0 0,1-1 1 0 0,0-1-1 0 0,0 0 1 0 0,0-1-1 0 0,1-1 1 0 0,-1-1-1 0 0,0 0 1 0 0,0-1-1 0 0,1-1 1 0 0,-1-1 0 0 0,0 0-1 0 0,-1-1 1 0 0,1-1-1 0 0,-1-1 1 0 0,1 0-1 0 0,-2-1 1 0 0,1 0-1 0 0,-1-2 1 0 0,0 0-1 0 0,-1 0 1 0 0,0-2-1 0 0,0 1 1 0 0,-1-2-1 0 0,11-12 173 0 0,-23 22 39 0 0,0 0-1 0 0,-1 0 0 0 0,1 0 1 0 0,0 0-1 0 0,-1 0 1 0 0,1 0-1 0 0,-1 0 1 0 0,0-1-1 0 0,0 1 0 0 0,0 0 1 0 0,0 0-1 0 0,0 0 1 0 0,0-1-1 0 0,0 1 1 0 0,-1 0-1 0 0,1 0 0 0 0,-1 0 1 0 0,0 0-1 0 0,1 0 1 0 0,-1 0-1 0 0,0 0 1 0 0,0 0-1 0 0,-1 0 0 0 0,1 0 1 0 0,0 0-1 0 0,-1 0 1 0 0,1 1-1 0 0,-1-1 1 0 0,1 1-1 0 0,-1-1 0 0 0,0 1 1 0 0,1-1-1 0 0,-1 1 1 0 0,0 0-1 0 0,0 0 1 0 0,0 0-1 0 0,0 0 0 0 0,0 0 1 0 0,0 1-1 0 0,0-1 1 0 0,0 1-1 0 0,-1-1 1 0 0,1 1-1 0 0,0 0 0 0 0,0-1 1 0 0,0 1-1 0 0,-1 0 1 0 0,1 1-1 0 0,0-1 0 0 0,0 0 1 0 0,0 1-1 0 0,-2 0-38 0 0,2-1 172 0 0,2 0 5 0 0,-27 15 344 0 0,25-11-647 0 0,0 0-1 0 0,1 0 1 0 0,-1 0-1 0 0,1 0 1 0 0,0 0-1 0 0,1 1 0 0 0,-1-1 1 0 0,1 0-1 0 0,0 1 1 0 0,0-1-1 0 0,0 0 1 0 0,0 1-1 0 0,1-1 1 0 0,0 0-1 0 0,0 1 0 0 0,0-1 1 0 0,0 0-1 0 0,1 0 1 0 0,-1 0-1 0 0,1 0 1 0 0,0 0-1 0 0,0 0 0 0 0,1-1 1 0 0,0 1 126 0 0,-1 1-639 0 0,2 1-718 0 0,-3-4-29 0 0</inkml:trace>
  <inkml:trace contextRef="#ctx0" brushRef="#br0" timeOffset="227225.686">11978 8285 2092 0 0,'0'-5'1248'0'0,"0"0"-172"0"0,0 0-112 0 0,0 2-135 0 0,0-2-105 0 0,0 3-36 0 0,0-1-196 0 0,-1-2-176 0 0,1 2-256 0 0,0 1-236 0 0,0 0 16 0 0,1 1-480 0 0,-2 4-468 0 0,2-3-217 0 0,-1 2-19 0 0,0 1 72 0 0,2-1-12 0 0</inkml:trace>
  <inkml:trace contextRef="#ctx0" brushRef="#br0" timeOffset="228109.097">12044 8472 1332 0 0,'75'-23'4601'0'0,"-73"23"-4406"0"0,3 2-20 0 0,-1 0-157 0 0,0 1 0 0 0,-1-1 0 0 0,1 1 0 0 0,-1-1 0 0 0,1 1 1 0 0,-1 0-1 0 0,0 1 0 0 0,0-1 0 0 0,0 0 0 0 0,-1 1 0 0 0,1 0 1 0 0,-1-1-1 0 0,0 1 0 0 0,0 0 0 0 0,0 0 0 0 0,-1 0 0 0 0,1 1 1 0 0,-1-1-1 0 0,0 0 0 0 0,0 0 0 0 0,0 1 0 0 0,-1-1 0 0 0,0 1 1 0 0,0 1-19 0 0,1 12 76 0 0,-2-1 1 0 0,0 0-1 0 0,-1 0 1 0 0,-1 0 0 0 0,-1 0-1 0 0,0 0 1 0 0,-1 0-1 0 0,-1-1 1 0 0,-1 0 0 0 0,-4 8-77 0 0,5-9 96 0 0,-17 32 459 0 0,23-46-430 0 0,0-1 33 0 0,4 4-28 0 0,192 95 671 0 0,-193-97-786 0 0,0 1 0 0 0,0-1 0 0 0,0 0 0 0 0,0 1 0 0 0,-1 0 0 0 0,1 0 0 0 0,-1 0-1 0 0,1 0 1 0 0,-1 0 0 0 0,0 1 0 0 0,0-1 0 0 0,-1 0 0 0 0,1 1 0 0 0,-1-1 0 0 0,1 1 0 0 0,-1 0 0 0 0,0 0-1 0 0,-1-1 1 0 0,1 1 0 0 0,-1 0 0 0 0,1 0 0 0 0,-1 0 0 0 0,-1 0 0 0 0,1-1 0 0 0,0 1 0 0 0,-1 0 0 0 0,0 0 0 0 0,1 0-1 0 0,-2-1 1 0 0,1 1 0 0 0,0 0 0 0 0,-1-1 0 0 0,1 1 0 0 0,-1-1 0 0 0,0 0 0 0 0,-1 0 0 0 0,1 1 0 0 0,0-1-1 0 0,-1-1 1 0 0,1 1 0 0 0,-1 0 0 0 0,0-1 0 0 0,0 1 0 0 0,0-1 0 0 0,0 0 0 0 0,-1 0 0 0 0,1 0 0 0 0,-1 0-15 0 0,-18 12 139 0 0,0-1 0 0 0,-1-1 0 0 0,0-1 1 0 0,0-1-1 0 0,-1-1 0 0 0,0-2 0 0 0,-1 0 1 0 0,0-1-1 0 0,0-2 0 0 0,0 0 0 0 0,-1-2 1 0 0,1-1-1 0 0,-1 0 0 0 0,-16-4-139 0 0,39 4 6 0 0,0 0 0 0 0,0-1 0 0 0,0 1-1 0 0,0-1 1 0 0,-1 0 0 0 0,1 0 0 0 0,0 0 0 0 0,0 0-1 0 0,0-1 1 0 0,0 1 0 0 0,-1-1 0 0 0,1 0 0 0 0,0 0 0 0 0,0 0-1 0 0,0 0 1 0 0,0 0 0 0 0,1-1 0 0 0,-1 0 0 0 0,0 1-1 0 0,1-1 1 0 0,-1 0 0 0 0,1 0 0 0 0,-1 0 0 0 0,1-1 0 0 0,0 1-1 0 0,0 0 1 0 0,0-1 0 0 0,0 0 0 0 0,0 1 0 0 0,1-1-1 0 0,-1 0 1 0 0,1 0 0 0 0,0 0 0 0 0,0 0 0 0 0,0 0-1 0 0,0 0 1 0 0,0 0 0 0 0,1 0 0 0 0,-1 0 0 0 0,1 0 0 0 0,0-1-1 0 0,0 1 1 0 0,0 0 0 0 0,1 0 0 0 0,-1 0 0 0 0,1-1-1 0 0,-1 1-5 0 0,25-32-178 0 0,1 0 0 0 0,2 2 0 0 0,1 2 0 0 0,1 0-1 0 0,2 2 1 0 0,1 1 0 0 0,1 2 0 0 0,2 1-1 0 0,0 2 1 0 0,1 1 0 0 0,1 2 0 0 0,1 2 0 0 0,33-10 178 0 0,314-136-99 0 0,-385 164 124 0 0,0 0 0 0 0,0 0 0 0 0,0 0 0 0 0,-1 0 0 0 0,1 0 0 0 0,0 0 0 0 0,0-1 0 0 0,0 1 0 0 0,-1 0 0 0 0,1 0 0 0 0,0-1 0 0 0,0 1 0 0 0,-1-1 0 0 0,1 1 0 0 0,0 0 0 0 0,-1-1 1 0 0,1 1-1 0 0,0-1 0 0 0,-1 0 0 0 0,1 1 0 0 0,-1-1 0 0 0,1 1 0 0 0,-1-1 0 0 0,1 0 0 0 0,-1 0 0 0 0,0 1 0 0 0,1-1 0 0 0,-1 0 0 0 0,0 1 0 0 0,1-1 0 0 0,-1 0 0 0 0,0 0 0 0 0,0 0 0 0 0,0 1 0 0 0,0-1 0 0 0,0 0 0 0 0,0 0 0 0 0,0 0 0 0 0,0 0 0 0 0,0 1 0 0 0,0-1 0 0 0,0 0 0 0 0,0 0 1 0 0,0 0-1 0 0,-1 1 0 0 0,1-1 0 0 0,0 0 0 0 0,-1 0 0 0 0,1 1 0 0 0,-1-1 0 0 0,1 0 0 0 0,0 1 0 0 0,-1-1 0 0 0,0 0 0 0 0,1 1 0 0 0,-1-1-25 0 0,-52-6 447 0 0,46 10-437 0 0,0 0-1 0 0,0 0 1 0 0,1 0-1 0 0,-1 1 0 0 0,1 0 1 0 0,0 0-1 0 0,0 1 0 0 0,0 0 1 0 0,1 0-1 0 0,-1 0 0 0 0,1 1 1 0 0,1-1-1 0 0,-1 1 0 0 0,1 0 1 0 0,0 1-1 0 0,0-1 1 0 0,1 1-1 0 0,0 0 0 0 0,0-1 1 0 0,0 1-1 0 0,1 1 0 0 0,0-1 1 0 0,0 0-1 0 0,0 6-9 0 0,3-6-1 0 0,1 0-1 0 0,-1 0 1 0 0,1 0 0 0 0,0-1 0 0 0,1 1-1 0 0,0 0 1 0 0,0-1 0 0 0,0 1-1 0 0,0-1 1 0 0,1 0 0 0 0,0 0-1 0 0,1-1 1 0 0,-1 1 0 0 0,1-1 0 0 0,0 0-1 0 0,1 0 1 0 0,-1-1 0 0 0,1 1-1 0 0,0-1 1 0 0,0 0 0 0 0,1 0 1 0 0,148 44-1074 0 0,-45-44-2496 0 0,37-40-482 0 0,-108 20 2772 0 0</inkml:trace>
  <inkml:trace contextRef="#ctx0" brushRef="#br0" timeOffset="223371.134">6701 8352 948 0 0,'1'1'104'0'0,"-1"-1"-1"0"0,0 1 1 0 0,1 0 0 0 0,-1-1-1 0 0,0 1 1 0 0,1 0 0 0 0,-1-1-1 0 0,1 1 1 0 0,-1 0 0 0 0,0-1-1 0 0,1 1 1 0 0,0-1-1 0 0,-1 1 1 0 0,1-1 0 0 0,-1 0-1 0 0,1 1 1 0 0,0-1 0 0 0,-1 1-1 0 0,1-1 1 0 0,0 0 0 0 0,-1 0-1 0 0,1 1 1 0 0,0-1 0 0 0,-1 0-1 0 0,1 0 1 0 0,0 0-1 0 0,0 0 1 0 0,-1 0 0 0 0,1 0-1 0 0,0 0 1 0 0,0 0 0 0 0,-1 0-1 0 0,1 0 1 0 0,0 0 0 0 0,0 0-1 0 0,-1 0 1 0 0,1-1-1 0 0,0 1 1 0 0,-1 0 0 0 0,1-1-1 0 0,0 1 1 0 0,-1 0 0 0 0,1-1-1 0 0,0 1 1 0 0,-1-1 0 0 0,1 1-1 0 0,-1-1 1 0 0,1 1 0 0 0,-1-1-1 0 0,1 1 1 0 0,-1-1-1 0 0,0 0 1 0 0,1 1 0 0 0,-1-1-1 0 0,0 0 1 0 0,1 1 0 0 0,-1-1-1 0 0,0 0 1 0 0,0 0 0 0 0,1 1-1 0 0,-1-1 1 0 0,0 0 0 0 0,0 1-1 0 0,0-1 1 0 0,0 0-1 0 0,0 0 1 0 0,0 1 0 0 0,0-1-1 0 0,0 0-103 0 0,89 412 2303 0 0,-29-263-4040 0 0,-61-144-2657 0 0,-11-5 3287 0 0,-8-6-177 0 0</inkml:trace>
  <inkml:trace contextRef="#ctx0" brushRef="#br0" timeOffset="223823.554">6456 8687 1804 0 0,'-10'-8'3311'0'0,"20"0"972"0"0,-4 7-4439 0 0,320-36 2702 0 0,113 24-4355 0 0,-438 13 1796 0 0,0-1 1 0 0,0 1-1 0 0,0 0 0 0 0,0-1 0 0 0,0 1 1 0 0,0 0-1 0 0,0-1 0 0 0,0 1 1 0 0,0 0-1 0 0,1 0 0 0 0,-1 0 1 0 0,0 0-1 0 0,0 0 0 0 0,0 0 1 0 0,0 1-1 0 0,0-1 0 0 0,1 0 1 0 0,-1 0-1 0 0,0 1 0 0 0,0-1 1 0 0,0 1-1 0 0,0-1 0 0 0,0 1 0 0 0,0-1 1 0 0,0 1-1 0 0,0 0 0 0 0,0-1 1 0 0,-1 1-1 0 0,1 0 0 0 0,0 0 1 0 0,0 0-1 0 0,-1 0 0 0 0,1 0 1 0 0,0 0-1 0 0,-1 0 0 0 0,1 0 1 0 0,-1 0-1 0 0,1 0 0 0 0,-1 0 1 0 0,1 0-1 0 0,-1 0 0 0 0,0 0 0 0 0,0 0 1 0 0,0 0-1 0 0,1 0 0 0 0,-1 1 1 0 0,0-1-1 0 0,0 0 0 0 0,-1 0 1 0 0,1 0-1 0 0,0 0 0 0 0,0 0 1 0 0,0 1-1 0 0,-1-1 0 0 0,1 0 1 0 0,-1 0 12 0 0,-44 61-188 0 0,27-41 297 0 0,2 0-14 0 0,-36 83 286 0 0,56-100-365 0 0,0 0-1 0 0,0-1 0 0 0,0 1 1 0 0,0-1-1 0 0,1 0 1 0 0,0 0-1 0 0,0-1 0 0 0,-1 1 1 0 0,1-1-1 0 0,1 0 1 0 0,-1-1-1 0 0,0 1 0 0 0,0-1 1 0 0,1 0-1 0 0,-1 0 1 0 0,1 0-1 0 0,-1-1 0 0 0,1 0 1 0 0,-1 0-1 0 0,1 0 1 0 0,2-2-16 0 0,192-30-132 0 0,-191 30 132 0 0,-1 0-1 0 0,0 0 1 0 0,0-1 0 0 0,0 0-1 0 0,0-1 1 0 0,0 0 0 0 0,0 0-1 0 0,-1 0 1 0 0,0-1-1 0 0,0 0 1 0 0,0-1 0 0 0,-1 1-1 0 0,1-1 1 0 0,-1 0 0 0 0,-1-1-1 0 0,1 0 1 0 0,-1 0-1 0 0,-1 0 1 0 0,1 0 0 0 0,-1-1-1 0 0,3-6 1 0 0,-10 7-10 0 0,0 1-1 0 0,0-1 1 0 0,-1 1-1 0 0,0 0 1 0 0,0 0-1 0 0,0 1 1 0 0,-1-1 0 0 0,0 1-1 0 0,0 0 1 0 0,0 0-1 0 0,0 0 1 0 0,-1 1-1 0 0,0 0 1 0 0,0 0-1 0 0,0 1 1 0 0,-1-1-1 0 0,1 1 1 0 0,-1 1 0 0 0,1-1-1 0 0,-1 1 1 0 0,0 0-1 0 0,0 1 1 0 0,0 0-1 0 0,0 0 1 0 0,0 0-1 0 0,-6 1 11 0 0,12 0-1 0 0,-127-15-752 0 0,43 14-3630 0 0,74 1 3412 0 0,-3 0-299 0 0</inkml:trace>
  <inkml:trace contextRef="#ctx0" brushRef="#br0" timeOffset="222763.671">5080 8817 848 0 0,'31'81'3172'0'0,"-25"-5"-856"0"0,-6-75-1925 0 0,0-1 29 0 0,0 0 10 0 0,0 11 1508 0 0,50-162-1313 0 0,-29 105-1170 0 0,18 104-743 0 0,-32-48 1274 0 0,0 0 0 0 0,0-1 0 0 0,1 0 1 0 0,0 0-1 0 0,1 0 0 0 0,0-1 0 0 0,0 0 1 0 0,1-1-1 0 0,0 0 0 0 0,0-1 0 0 0,0 0 1 0 0,1 0-1 0 0,0-1 0 0 0,0-1 0 0 0,1 1 0 0 0,-1-2 1 0 0,1 0-1 0 0,0 0 0 0 0,0-1 0 0 0,0-1 1 0 0,0 0-1 0 0,0 0 0 0 0,0-1 0 0 0,0-1 0 0 0,0 0 1 0 0,9-2 13 0 0,-7 2-27 0 0,0-1 0 0 0,-1 0 0 0 0,1-1 1 0 0,-1 0-1 0 0,1-1 0 0 0,-1-1 0 0 0,0 0 1 0 0,0 0-1 0 0,-1-2 0 0 0,0 1 0 0 0,0-2 0 0 0,0 1 1 0 0,-1-2-1 0 0,0 1 0 0 0,-1-2 0 0 0,0 1 1 0 0,0-1-1 0 0,-1-1 0 0 0,-1 0 0 0 0,0 0 0 0 0,0-1 1 0 0,-1 0-1 0 0,0 0 0 0 0,-1 0 0 0 0,1-4 27 0 0,5-23 332 0 0,-2-1-1 0 0,-1-1 0 0 0,-2 0 1 0 0,-2 0-1 0 0,-2 0 1 0 0,-1-32-332 0 0,-3 66 120 0 0,0 1 0 0 0,0-1 0 0 0,-1 1 0 0 0,1 0 0 0 0,-1-1 0 0 0,-1 1 0 0 0,1 0 0 0 0,-1 0 0 0 0,0 0 0 0 0,0 1 0 0 0,-1-1 0 0 0,0 1 0 0 0,0 0 1 0 0,0 0-1 0 0,0 0 0 0 0,-1 0 0 0 0,0 1 0 0 0,0 0 0 0 0,0 0 0 0 0,-1 0 0 0 0,1 0 0 0 0,-1 1 0 0 0,0 0 0 0 0,0 0 0 0 0,0 1 0 0 0,0 0 1 0 0,0 0-1 0 0,0 0 0 0 0,-1 1 0 0 0,1-1 0 0 0,-7 1-120 0 0,6 2 41 0 0,0 1 1 0 0,0 0-1 0 0,0 1 1 0 0,1-1-1 0 0,-1 1 0 0 0,1 0 1 0 0,0 1-1 0 0,0-1 1 0 0,0 1-1 0 0,0 1 1 0 0,1-1-1 0 0,0 1 0 0 0,0 0 1 0 0,0 0-1 0 0,0 0 1 0 0,1 1-1 0 0,0 0 1 0 0,0 0-1 0 0,0 0 0 0 0,1 0 1 0 0,0 0-1 0 0,0 1 1 0 0,0-1-1 0 0,1 1 1 0 0,0 0-1 0 0,1 0 0 0 0,-1 0 1 0 0,1 0-1 0 0,0 0 1 0 0,1 1-42 0 0,1 19 4 0 0,0-1 0 0 0,2 1 0 0 0,1-1 0 0 0,1 0 0 0 0,2 0 0 0 0,0 0 0 0 0,2-1 1 0 0,0 0-1 0 0,2-1 0 0 0,1 0 0 0 0,7 11-4 0 0,31 73-1651 0 0,-48-106 1434 0 0,-1 0 1 0 0,1 1-1 0 0,0-1 0 0 0,-1 0 1 0 0,1 1-1 0 0,-1 0 0 0 0,0-1 1 0 0,0 1-1 0 0,0 0 0 0 0,0-1 1 0 0,-1 1-1 0 0,1 0 0 0 0,-1 0 1 0 0,1 0-1 0 0,-1 0 0 0 0,0 0 1 0 0,0-1-1 0 0,-1 1 0 0 0,1 0 1 0 0,0 0-1 0 0,-1 0 0 0 0,0 0 1 0 0,1-1-1 0 0,-1 1 0 0 0,0 0 1 0 0,-1-1-1 0 0,1 1 0 0 0,0 0 1 0 0,-1-1-1 0 0,1 0 0 0 0,-1 1 1 0 0,0-1-1 0 0,0 0 0 0 0,0 0 1 0 0,0 0-1 0 0,0 0 0 0 0,0 0 1 0 0,-1-1-1 0 0,1 1 0 0 0,-1 0 1 0 0,1-1-1 0 0,-1 0 0 0 0,1 0 1 0 0,-2 0 216 0 0,-9 0-1278 0 0</inkml:trace>
  <inkml:trace contextRef="#ctx0" brushRef="#br0" timeOffset="222933.448">5530 8762 1520 0 0,'6'-23'5978'0'0,"40"6"-4989"0"0,-39 15-570 0 0,148-15 327 0 0,1 38-6220 0 0,-131-18 4153 0 0,-1 0-4 0 0</inkml:trace>
  <inkml:trace contextRef="#ctx0" brushRef="#br0" timeOffset="221478.281">3542 8802 1440 0 0,'13'-12'2293'0'0,"-13"11"-2217"0"0,0 1 0 0 0,0-1 0 0 0,0 0 0 0 0,0 1 0 0 0,0-1 0 0 0,0 0 0 0 0,0 0 0 0 0,0 1 0 0 0,1-1 0 0 0,-1 1 0 0 0,0-1 0 0 0,1 0 0 0 0,-1 1 0 0 0,0-1 0 0 0,1 1 0 0 0,-1-1 0 0 0,0 0 0 0 0,1 1 0 0 0,-1-1 0 0 0,1 1 0 0 0,-1-1 0 0 0,1 1 0 0 0,0 0 0 0 0,-1-1 0 0 0,1 1 0 0 0,-1 0 0 0 0,1-1 0 0 0,0 1 0 0 0,-1 0 0 0 0,1 0 0 0 0,0-1 0 0 0,-1 1 0 0 0,1 0 0 0 0,0 0 0 0 0,-1 0 0 0 0,1 0 0 0 0,0 0 0 0 0,-1 0 0 0 0,1 0 0 0 0,0 0-1 0 0,-1 0 1 0 0,1 0 0 0 0,0 0 0 0 0,0 1 0 0 0,-1-1 0 0 0,1 0 0 0 0,-1 0 0 0 0,1 1 0 0 0,0-1 0 0 0,-1 0 0 0 0,1 1 0 0 0,-1-1 0 0 0,1 1 0 0 0,-1-1 0 0 0,1 1 0 0 0,-1-1 0 0 0,1 1 0 0 0,-1-1 0 0 0,1 1 0 0 0,-1-1 0 0 0,0 1-76 0 0,2 13 60 0 0,0 1 0 0 0,0-1 0 0 0,2 1 0 0 0,0-1 0 0 0,0-1 0 0 0,1 1 0 0 0,1 0 0 0 0,0-1 0 0 0,1 0 0 0 0,0-1 0 0 0,1 1 0 0 0,0-2 0 0 0,1 1 0 0 0,1-1 0 0 0,0 0 0 0 0,0-1 0 0 0,1 0 0 0 0,0-1 0 0 0,1 0 0 0 0,0-1 0 0 0,0 0 0 0 0,1-1 0 0 0,0 0 0 0 0,0-1 0 0 0,0 0 0 0 0,1-2 0 0 0,0 1 0 0 0,0-1 0 0 0,1-1 0 0 0,-1-1 0 0 0,6 0-60 0 0,-14-1-20 0 0,1-1 0 0 0,-1 1-1 0 0,0-2 1 0 0,0 1-1 0 0,0-1 1 0 0,0 0 0 0 0,0 0-1 0 0,0 0 1 0 0,0-1 0 0 0,-1 0-1 0 0,1 0 1 0 0,0-1 0 0 0,-1 1-1 0 0,0-1 1 0 0,1 0-1 0 0,-1-1 1 0 0,0 1 0 0 0,-1-1-1 0 0,1 0 1 0 0,-1-1 0 0 0,1 1-1 0 0,-1-1 1 0 0,-1 1 0 0 0,1-1-1 0 0,-1 0 1 0 0,1-1-1 0 0,-2 1 1 0 0,1 0 0 0 0,0-1-1 0 0,-1 0 1 0 0,0 1 0 0 0,-1-1-1 0 0,1 0 1 0 0,-1 0 0 0 0,0 0-1 0 0,0 0 1 0 0,-1-3 20 0 0,0 10-11 0 0,0 0-1 0 0,-1 0 1 0 0,1 0 0 0 0,0 0-1 0 0,0 0 1 0 0,-1-1 0 0 0,1 1-1 0 0,-1 0 1 0 0,1 0 0 0 0,-1 0-1 0 0,1-1 1 0 0,-1 1 0 0 0,1 0-1 0 0,-1-1 1 0 0,0 1 0 0 0,0 0-1 0 0,1-1 1 0 0,-1 1 0 0 0,0-1-1 0 0,0 1 1 0 0,1-1 0 0 0,-1 0 0 0 0,0 1-1 0 0,0-1 1 0 0,0 0 0 0 0,0 1-1 0 0,1-1 1 0 0,-1 0 0 0 0,0 0-1 0 0,0 0 1 0 0,0 0 0 0 0,0 0-1 0 0,0 0 1 0 0,0 0 0 0 0,0 0-1 0 0,0 0 1 0 0,0 0 0 0 0,1-1-1 0 0,-1 1 1 0 0,0 0 0 0 0,0-1-1 0 0,0 1 1 0 0,0-1 11 0 0,12 11 11 0 0,1-1 0 0 0,0-1-1 0 0,0 0 1 0 0,1-1 0 0 0,0 0 0 0 0,0-1-1 0 0,1 0 1 0 0,-1-1 0 0 0,1-1 0 0 0,1 0-1 0 0,-1-1 1 0 0,0 0 0 0 0,1-1 0 0 0,-1-1-1 0 0,1 0 1 0 0,0-1 0 0 0,0-1 0 0 0,-1 0-1 0 0,7-2-10 0 0,-3 3-40 0 0,166-31-372 0 0,-180 30 353 0 0,-1 0 0 0 0,1 0 0 0 0,0 0 1 0 0,-1 0-1 0 0,0 0 0 0 0,1-1 0 0 0,-1 0 0 0 0,0 1 0 0 0,0-1 0 0 0,0 0 0 0 0,0-1 1 0 0,0 1-1 0 0,0 0 0 0 0,0-1 0 0 0,-1 0 0 0 0,1 0 0 0 0,-1 1 0 0 0,0-1 0 0 0,0-1 1 0 0,0 1-1 0 0,0 0 0 0 0,-1 0 0 0 0,1-1 0 0 0,-1 1 0 0 0,0-1 0 0 0,0 1 0 0 0,0-1 0 0 0,0 0 1 0 0,-1 1-1 0 0,1-1 0 0 0,-1 0 0 0 0,0 1 0 0 0,0-1 0 0 0,-1 0 0 0 0,1-1 59 0 0,-5-6-189 0 0,0 1-1 0 0,-1 0 1 0 0,0 0-1 0 0,0 1 1 0 0,-1-1-1 0 0,0 1 1 0 0,-1 1-1 0 0,0 0 1 0 0,0 0-1 0 0,-1 0 1 0 0,0 1-1 0 0,0 0 1 0 0,-6-3 189 0 0,-13-8-304 0 0</inkml:trace>
  <inkml:trace contextRef="#ctx0" brushRef="#br0" timeOffset="222049.249">4799 8822 1612 0 0,'-12'2'189'0'0,"1"0"0"0"0,-1 1-1 0 0,1 0 1 0 0,-1 1 0 0 0,1 0 0 0 0,0 1-1 0 0,1 0 1 0 0,-1 1 0 0 0,1 0 0 0 0,0 0 0 0 0,0 1-1 0 0,1 1 1 0 0,0-1 0 0 0,0 2 0 0 0,1-1-1 0 0,0 1 1 0 0,-3 5-189 0 0,11-14 17 0 0,-1 1 0 0 0,0 0-1 0 0,1 0 1 0 0,-1 0 0 0 0,0 0 0 0 0,1 0 0 0 0,-1 0-1 0 0,1-1 1 0 0,-1 1 0 0 0,1 1 0 0 0,0-1 0 0 0,-1 0-1 0 0,1 0 1 0 0,0 0 0 0 0,0 0 0 0 0,0 0-1 0 0,0 0 1 0 0,0 0 0 0 0,0 0 0 0 0,0 0 0 0 0,0 0-1 0 0,0 0 1 0 0,0 0 0 0 0,1 0 0 0 0,-1 0-1 0 0,0 1 1 0 0,1-1 0 0 0,-1-1 0 0 0,1 1 0 0 0,-1 0-1 0 0,1 0 1 0 0,-1 0 0 0 0,1 0 0 0 0,0 0 0 0 0,-1 0-1 0 0,1-1 1 0 0,0 1 0 0 0,0 0 0 0 0,0 0-1 0 0,0-1 1 0 0,0 1 0 0 0,-1-1 0 0 0,1 1 0 0 0,0-1-1 0 0,0 1 1 0 0,0-1 0 0 0,0 0 0 0 0,0 1-1 0 0,1-1 1 0 0,-1 0 0 0 0,0 0 0 0 0,0 0 0 0 0,0 0-1 0 0,0 0 1 0 0,0 0 0 0 0,0 0 0 0 0,0 0 0 0 0,0 0-1 0 0,0 0 1 0 0,0 0 0 0 0,0-1 0 0 0,0 1-1 0 0,0-1 1 0 0,0 1 0 0 0,1-1-17 0 0,67-8 223 0 0,20-39 291 0 0,-89 48-508 0 0,0-1-1 0 0,0 1 0 0 0,-1-1 0 0 0,1 1 1 0 0,-1-1-1 0 0,1 1 0 0 0,0-1 0 0 0,-1 1 1 0 0,1 0-1 0 0,-1-1 0 0 0,1 1 0 0 0,-1 0 1 0 0,1-1-1 0 0,-1 1 0 0 0,1 0 1 0 0,-1-1-1 0 0,1 1 0 0 0,-1 0 0 0 0,1 0 1 0 0,-1 0-1 0 0,0 0 0 0 0,1-1 0 0 0,-1 1 1 0 0,1 0-1 0 0,-1 0 0 0 0,1 0 0 0 0,-1 0 1 0 0,0 0-1 0 0,1 0 0 0 0,-1 1 1 0 0,1-1-1 0 0,-1 0 0 0 0,0 0 0 0 0,1 0 1 0 0,-1 0-1 0 0,1 1 0 0 0,-1-1 0 0 0,1 0 1 0 0,-1 1-1 0 0,1-1 0 0 0,-1 0 0 0 0,1 1 1 0 0,-1-1-1 0 0,1 1 0 0 0,0-1 1 0 0,-1 0-1 0 0,1 1 0 0 0,0-1 0 0 0,-1 1 1 0 0,1-1-1 0 0,0 1 0 0 0,-1 0 0 0 0,1-1 1 0 0,0 1-1 0 0,0-1 0 0 0,0 1 0 0 0,0-1 1 0 0,-1 1-1 0 0,1 0 0 0 0,0-1 1 0 0,0 1-1 0 0,0-1 0 0 0,0 1 0 0 0,0 0 1 0 0,0-1-1 0 0,1 1 0 0 0,-1-1 0 0 0,0 1 1 0 0,0-1-1 0 0,0 1-5 0 0,40 35-3693 0 0,-22-26 2376 0 0</inkml:trace>
  <inkml:trace contextRef="#ctx0" brushRef="#br0" timeOffset="219879.404">1169 8745 1204 0 0,'-29'-57'3549'0'0,"19"40"-1631"0"0,22 29-1373 0 0,21 68-463 0 0,-3 1 1 0 0,-4 1-1 0 0,-3 1 0 0 0,4 40-82 0 0,5 10 420 0 0,10-166 759 0 0,193-299-649 0 0,-169 269-428 0 0,-46 102-118 0 0,-6 2-4 0 0,-12-27 21 0 0,0 1-1 0 0,1-1 1 0 0,1-1-1 0 0,0 1 1 0 0,1 0-1 0 0,0-1 1 0 0,1 0-1 0 0,0 0 0 0 0,1-1 1 0 0,1 0-1 0 0,0 0 1 0 0,1-1-1 0 0,0 1 1 0 0,0-2-1 0 0,1 0 0 0 0,0 0 1 0 0,1 0-1 0 0,1-2 1 0 0,-1 1-1 0 0,1-1 1 0 0,0-1-1 0 0,1 0 0 0 0,0-1 1 0 0,0-1-1 0 0,0 0 1 0 0,1 0-1 0 0,1-1 0 0 0,-3-3 4 0 0,-1-1-1 0 0,1 0 1 0 0,-1-1-1 0 0,0 0 0 0 0,1-1 1 0 0,-1 0-1 0 0,0-1 1 0 0,0 0-1 0 0,0-1 1 0 0,0 0-1 0 0,-1-1 0 0 0,0 0 1 0 0,0 0-1 0 0,0-1 1 0 0,0-1-1 0 0,-1 1 1 0 0,0-2-1 0 0,-1 1 0 0 0,0-1 1 0 0,0 0-1 0 0,7-9-3 0 0,-11 8-27 0 0,-1 1 0 0 0,1 0 0 0 0,-1-1 0 0 0,-1 0 0 0 0,0 0 0 0 0,0 0 0 0 0,0 0 0 0 0,-1 0 0 0 0,-1 0 0 0 0,1 0 0 0 0,-2 0 0 0 0,1 0 0 0 0,-1 0 0 0 0,0 0 0 0 0,-1 0 0 0 0,0 0 0 0 0,-1 0 0 0 0,0 0 1 0 0,0 1-1 0 0,-1 0 0 0 0,0-1 0 0 0,0 1 0 0 0,-1 1 0 0 0,0-1 0 0 0,0 1 0 0 0,-1-1 0 0 0,0 2 0 0 0,0-1 0 0 0,-1 1 0 0 0,0 0 0 0 0,0 0 0 0 0,0 0 0 0 0,-1 1 0 0 0,1 1 0 0 0,-1-1 0 0 0,0 1 0 0 0,-1 0 0 0 0,1 1 0 0 0,-1 0 0 0 0,0 0 27 0 0,-92-22-635 0 0,55 23-2726 0 0,43 4 2070 0 0,-9 5-23 0 0</inkml:trace>
  <inkml:trace contextRef="#ctx0" brushRef="#br0" timeOffset="220625.498">2322 9034 1260 0 0,'171'2'3601'0'0,"-129"-7"-3441"0"0,252-56 1416 0 0,-292 60-1572 0 0,0 1 0 0 0,0 0 0 0 0,0-1 0 0 0,0 1 0 0 0,1-1 0 0 0,-1 0 0 0 0,0 0 0 0 0,0 0 0 0 0,0 0 0 0 0,0 0 0 0 0,-1 0 0 0 0,1 0 1 0 0,0-1-1 0 0,0 1 0 0 0,-1-1 0 0 0,1 1 0 0 0,-1-1 0 0 0,1 0 0 0 0,-1 1 0 0 0,0-1 0 0 0,1 0 0 0 0,-1 0 0 0 0,0 0 0 0 0,0 0 0 0 0,0 0 0 0 0,-1 0 1 0 0,1 0-1 0 0,0 0 0 0 0,-1 0 0 0 0,0-1 0 0 0,1 1 0 0 0,-1 0 0 0 0,0 0 0 0 0,0-1 0 0 0,0 1 0 0 0,0 0 0 0 0,-1-1-4 0 0,-8-4 12 0 0,-1 1 0 0 0,0 0 0 0 0,0 0 0 0 0,-1 1-1 0 0,1 1 1 0 0,-1 0 0 0 0,0 0 0 0 0,0 1 0 0 0,0 0 0 0 0,-1 1-1 0 0,1 0 1 0 0,-1 1 0 0 0,1 1 0 0 0,-1 0 0 0 0,0 0 0 0 0,1 1-1 0 0,-7 1-11 0 0,-7-2 94 0 0,7 1-21 0 0,0 0 1 0 0,0 1-1 0 0,0 0 0 0 0,0 2 1 0 0,1 0-1 0 0,0 1 1 0 0,0 1-1 0 0,0 0 0 0 0,0 1 1 0 0,1 1-1 0 0,0 1 1 0 0,1 0-1 0 0,0 1 0 0 0,0 1 1 0 0,1 0-1 0 0,1 1 0 0 0,0 0 1 0 0,-11 13-74 0 0,22-21 25 0 0,0-1 1 0 0,1 1 0 0 0,-1-1-1 0 0,1 1 1 0 0,0 0 0 0 0,0-1-1 0 0,0 1 1 0 0,0 0 0 0 0,1 0-1 0 0,-1-1 1 0 0,1 1 0 0 0,0 0-1 0 0,0 0 1 0 0,1 0 0 0 0,-1 0-1 0 0,1-1 1 0 0,0 1 0 0 0,0 0-1 0 0,0 0 1 0 0,0-1 0 0 0,1 1-1 0 0,-1-1 1 0 0,1 1-1 0 0,0-1 1 0 0,0 0 0 0 0,0 0-1 0 0,1 0 1 0 0,-1 0 0 0 0,1 0-1 0 0,-1 0 1 0 0,1 0 0 0 0,0-1-1 0 0,0 0 1 0 0,0 1 0 0 0,2 0-26 0 0,125 59-43 0 0,15-34-1469 0 0,5-22-3732 0 0,-111-6 3858 0 0</inkml:trace>
  <inkml:trace contextRef="#ctx0" brushRef="#br0" timeOffset="258862.134">2550 9861 888 0 0,'-4'0'245'0'0,"0"0"-1"0"0,-1 1 1 0 0,1 0-1 0 0,0 0 1 0 0,0 0-1 0 0,0 0 1 0 0,0 1-1 0 0,0-1 1 0 0,1 1-1 0 0,-1 0 1 0 0,0 1-1 0 0,1-1 1 0 0,-1 0-1 0 0,1 1 1 0 0,0 0-1 0 0,0 0 1 0 0,0 0-1 0 0,0 0 1 0 0,1 0 0 0 0,-2 2-245 0 0,-5 12 210 0 0,1 0 0 0 0,1 1 0 0 0,1 0 0 0 0,0 0 0 0 0,1 1 0 0 0,1 0 0 0 0,1-1 0 0 0,1 1 0 0 0,0 0 0 0 0,1 1 0 0 0,2-1 0 0 0,-1 0 0 0 0,2 0 0 0 0,1 0 0 0 0,0 0 0 0 0,2-1 0 0 0,0 1 0 0 0,0-1 0 0 0,3 1-210 0 0,24 88 510 0 0,19 124-1655 0 0,-52-227 953 0 0,1-1 0 0 0,-1 1 0 0 0,1 0 0 0 0,-1-1 0 0 0,0 1 0 0 0,-1-1 0 0 0,1 1 0 0 0,-1-1 0 0 0,1 0 0 0 0,-1 0 0 0 0,0 0 0 0 0,0 0 0 0 0,-1 0 0 0 0,1 0 0 0 0,0 0 0 0 0,-1 0 0 0 0,0-1 0 0 0,1 0 0 0 0,-1 1 0 0 0,0-1 0 0 0,-1 0 0 0 0,1 0 0 0 0,0-1 0 0 0,0 1 0 0 0,-1-1 1 0 0,1 1-1 0 0,-1-1 0 0 0,1 0 0 0 0,-1-1 0 0 0,1 1 0 0 0,-1 0 0 0 0,0-1 0 0 0,1 0 0 0 0,-1 0 0 0 0,-2 0 192 0 0,-11 0-1303 0 0</inkml:trace>
  <inkml:trace contextRef="#ctx0" brushRef="#br0" timeOffset="257637.626">1115 10097 2068 0 0,'0'0'463'0'0,"0"0"26"0"0,20-3 1333 0 0,-5-12 1467 0 0,-12 15-3121 0 0,-3 0-2 0 0,3-6-6 0 0,10-16-43 0 0,-22 115 587 0 0,0 118-564 0 0,9-206-128 0 0,0 0 1 0 0,1 0-1 0 0,0 0 1 0 0,0 0-1 0 0,0 0 1 0 0,1-1-1 0 0,0 1 1 0 0,0 0-1 0 0,0-1 1 0 0,0 0-1 0 0,0 1 1 0 0,1-1-1 0 0,0 0 1 0 0,0 0 0 0 0,0 0-1 0 0,1-1 1 0 0,-1 1-1 0 0,1-1 1 0 0,0 0-1 0 0,0 0 1 0 0,0 0-1 0 0,0 0 1 0 0,0-1-1 0 0,1 0 1 0 0,-1 1-1 0 0,1-2 1 0 0,-1 1-1 0 0,1 0 1 0 0,0-1-1 0 0,0 0 1 0 0,0 0 0 0 0,-1-1-1 0 0,1 1 1 0 0,0-1-1 0 0,0 0 1 0 0,0 0-1 0 0,0-1 1 0 0,0 1-1 0 0,1-2-12 0 0,9-4-37 0 0,-1-2 0 0 0,0 0 0 0 0,-1 0 0 0 0,1-1 0 0 0,-2-1 0 0 0,1 0 0 0 0,-1-1 0 0 0,-1 0 0 0 0,0-1 0 0 0,-1 0 0 0 0,0-1 0 0 0,-1 0 0 0 0,0 0 0 0 0,-1-1 0 0 0,-1 0 0 0 0,0-1 0 0 0,-1 1 0 0 0,0-1 0 0 0,-1 0 0 0 0,-1-1 0 0 0,0 0 0 0 0,-2 1 0 0 0,1-1 0 0 0,-2 0 0 0 0,0 0 0 0 0,-1 0 0 0 0,-1 0 0 0 0,-1-6 37 0 0,3 19 14 0 0,-1 0 0 0 0,0 0 0 0 0,0 0 0 0 0,-1 0 0 0 0,1 0 0 0 0,0 0 0 0 0,-1 0 0 0 0,0 0 0 0 0,0 0 1 0 0,0 0-1 0 0,0 1 0 0 0,0-1 0 0 0,-1 0 0 0 0,1 0 0 0 0,-1 1 0 0 0,1-1 0 0 0,-1 1 0 0 0,0 0 0 0 0,0-1 0 0 0,0 1 0 0 0,-1 0 0 0 0,1 0 0 0 0,0 0 0 0 0,-1 1 0 0 0,1-1 0 0 0,-1 0 0 0 0,0 1 0 0 0,1 0 0 0 0,-1 0 0 0 0,0 0 0 0 0,0 0 0 0 0,0 0 0 0 0,0 0 0 0 0,0 1 0 0 0,0-1 0 0 0,0 1 0 0 0,0 0 0 0 0,0 0 1 0 0,0 0-1 0 0,-2 0-14 0 0,-2 10-14 0 0,0 0 0 0 0,1 0 0 0 0,0 0 0 0 0,1 1 0 0 0,0 0 0 0 0,1 0 0 0 0,0 0 0 0 0,0 1 0 0 0,2-1 0 0 0,-1 1 0 0 0,1 0 0 0 0,1 0 0 0 0,0 0 0 0 0,1-1 0 0 0,0 1 0 0 0,1 0 0 0 0,0 0 0 0 0,1 0 0 0 0,0 0 0 0 0,1-1 0 0 0,0 1 0 0 0,1-1 0 0 0,0 0 0 0 0,1 0 0 0 0,0 0 0 0 0,3 4 14 0 0,60 110-5786 0 0,-62-117 4268 0 0</inkml:trace>
  <inkml:trace contextRef="#ctx0" brushRef="#br0" timeOffset="258178.026">1892 10077 964 0 0,'-14'-1'329'0'0,"0"0"1"0"0,-1 1-1 0 0,1 1 0 0 0,0 0 1 0 0,0 1-1 0 0,0 0 0 0 0,0 1 1 0 0,0 1-1 0 0,0 0 0 0 0,1 1 1 0 0,0 0-1 0 0,0 1 0 0 0,0 1 1 0 0,1 0-1 0 0,-7 5-329 0 0,16-9 66 0 0,1-1 1 0 0,0 0-1 0 0,1 1 1 0 0,-1-1-1 0 0,0 1 1 0 0,1-1-1 0 0,-1 1 1 0 0,1 0-1 0 0,0 0 1 0 0,0 0-1 0 0,0-1 1 0 0,0 1-1 0 0,1 0 0 0 0,-1 0 1 0 0,1 0-1 0 0,-1 0 1 0 0,1 0-1 0 0,0 0 1 0 0,1 1-1 0 0,-1-1 1 0 0,0 0-1 0 0,1 0 1 0 0,-1 0-1 0 0,1-1 1 0 0,0 1-1 0 0,0 0 1 0 0,0 0-1 0 0,1 0 1 0 0,-1-1-1 0 0,1 1 1 0 0,-1 0-1 0 0,1-1 0 0 0,0 1 1 0 0,2 1-67 0 0,77 79 1103 0 0,-75-78-1025 0 0,53 66 653 0 0,-61-67-744 0 0,-1 0 0 0 0,0 0 1 0 0,0 0-1 0 0,0-1 1 0 0,0 1-1 0 0,-1-1 0 0 0,1 0 1 0 0,-1 0-1 0 0,0 0 1 0 0,0 0-1 0 0,0-1 0 0 0,0 1 1 0 0,-1-1-1 0 0,1 0 1 0 0,-1-1-1 0 0,1 1 0 0 0,-1-1 1 0 0,1 0-1 0 0,-1 0 1 0 0,0 0-1 0 0,-1-1 13 0 0,-112-14-2529 0 0,68-44-2343 0 0,49 40 3530 0 0</inkml:trace>
  <inkml:trace contextRef="#ctx0" brushRef="#br0" timeOffset="258597.836">1892 10247 1236 0 0,'59'-17'1205'0'0,"-45"14"-1092"0"0,-1 0 0 0 0,0 0 0 0 0,1-1 0 0 0,-1-1 0 0 0,-1 0 0 0 0,1-1 0 0 0,-1 0 0 0 0,0-1 0 0 0,0 0 0 0 0,-1-1 0 0 0,0 0 0 0 0,0-1 0 0 0,-1 0 0 0 0,0-1 0 0 0,0-1-113 0 0,-11 9 2 0 0,0 0 1 0 0,0 0-1 0 0,-1 0 1 0 0,1 0-1 0 0,-1 1 1 0 0,1-1-1 0 0,-1 0 1 0 0,1 1-1 0 0,-1-1 1 0 0,0 1 0 0 0,0 0-1 0 0,0 0 1 0 0,0 0-1 0 0,0 0 1 0 0,0 0-1 0 0,0 0 1 0 0,0 0-1 0 0,0 0 1 0 0,0 1-1 0 0,0-1 1 0 0,-1 1-1 0 0,1 0 1 0 0,0 0-1 0 0,0 0 1 0 0,-1 0-1 0 0,1 0 1 0 0,0 0 0 0 0,0 0-1 0 0,-1 1 1 0 0,1-1-1 0 0,0 1 1 0 0,0 0-3 0 0,1-1-1 0 0,-14-1 128 0 0,0 1 0 0 0,0 1 0 0 0,0 0 0 0 0,0 1 0 0 0,0 1 0 0 0,0 0 0 0 0,0 1 0 0 0,1 0 0 0 0,-1 2 1 0 0,1 0-1 0 0,1 0 0 0 0,-1 1 0 0 0,1 1 0 0 0,0 0 0 0 0,1 1 0 0 0,0 0 0 0 0,0 1 0 0 0,-1 1-127 0 0,12-9 27 0 0,-1 0 0 0 0,0 0 0 0 0,1 0 0 0 0,-1 0 0 0 0,1 1 0 0 0,0-1 0 0 0,0 0 0 0 0,0 1 0 0 0,0-1 0 0 0,0 0 0 0 0,0 1 0 0 0,1-1 0 0 0,-1 1 0 0 0,1 0 0 0 0,-1-1 0 0 0,1 1 0 0 0,0-1 0 0 0,0 1 0 0 0,1-1 0 0 0,-1 1 0 0 0,0-1 0 0 0,1 1 0 0 0,-1 0 0 0 0,1-1 0 0 0,0 0 0 0 0,0 1 0 0 0,0-1 0 0 0,0 0 0 0 0,0 1 0 0 0,1-1 0 0 0,-1 0 0 0 0,1 0 0 0 0,-1 0 0 0 0,1 0 0 0 0,0 0 0 0 0,0 0 0 0 0,0-1 0 0 0,0 1 0 0 0,0 0 0 0 0,0-1 0 0 0,0 0 0 0 0,0 0 0 0 0,2 1-27 0 0,107 37-222 0 0,-92-38-327 0 0,1-1-1 0 0,-1 0 1 0 0,1-1-1 0 0,-1-2 1 0 0,0 0-1 0 0,1 0 1 0 0,-2-2-1 0 0,1 0 1 0 0,6-4 549 0 0,12-5-1337 0 0</inkml:trace>
  <inkml:trace contextRef="#ctx0" brushRef="#br0" timeOffset="259603.715">2219 10272 1492 0 0,'81'-45'3544'0'0,"64"17"-2718"0"0,-97 21-442 0 0,190-27-279 0 0,-236 33-48 0 0,-1 0 0 0 0,1 1-1 0 0,-1-1 1 0 0,1 1 0 0 0,-1-1-1 0 0,1 1 1 0 0,-1 0-1 0 0,1 0 1 0 0,-1 0 0 0 0,1 0-1 0 0,-1 0 1 0 0,1 0 0 0 0,-1 0-1 0 0,1 0 1 0 0,-1 0 0 0 0,1 1-1 0 0,-1-1 1 0 0,1 0 0 0 0,-1 1-1 0 0,1 0 1 0 0,-1-1 0 0 0,0 1-1 0 0,1 0 1 0 0,-1 0 0 0 0,0-1-1 0 0,1 1 1 0 0,-1 0 0 0 0,0 0-1 0 0,0 1 1 0 0,0-1 0 0 0,0 0-1 0 0,0 0 1 0 0,0 0 0 0 0,0 1-1 0 0,-1-1 1 0 0,1 0 0 0 0,0 1-1 0 0,-1-1 1 0 0,1 1-1 0 0,-1-1 1 0 0,1 1 0 0 0,-1-1-1 0 0,0 1 1 0 0,1-1 0 0 0,-1 1-1 0 0,0-1 1 0 0,0 1 0 0 0,0-1-1 0 0,-1 1 1 0 0,1 0 0 0 0,0-1-1 0 0,0 1 1 0 0,-1-1 0 0 0,1 1-1 0 0,-1-1 1 0 0,0 1-57 0 0,5 46 227 0 0,-2-41-230 0 0,0-1 1 0 0,1 1-1 0 0,-1-1 1 0 0,2 0-1 0 0,-1 1 1 0 0,0-1-1 0 0,1-1 1 0 0,0 1-1 0 0,1-1 1 0 0,-1 1-1 0 0,1-1 1 0 0,0 0-1 0 0,0-1 1 0 0,1 1-1 0 0,-1-1 1 0 0,1 0-1 0 0,0-1 1 0 0,0 1-1 0 0,0-1 1 0 0,1 0-1 0 0,-1-1 1 0 0,1 0-1 0 0,-1 0 1 0 0,1 0-1 0 0,0-1 1 0 0,0 1-1 0 0,0-2 0 0 0,0 1 1 0 0,0-1-1 0 0,0 0 1 0 0,0-1-1 0 0,-1 1 1 0 0,1-1-1 0 0,0-1 1 0 0,4 0 2 0 0,-1 0-77 0 0,0-1 0 0 0,0 0 0 0 0,0 0 0 0 0,0-1-1 0 0,-1 0 1 0 0,1-1 0 0 0,-1 0 0 0 0,0 0 0 0 0,0-1 0 0 0,-1 0 0 0 0,0-1 0 0 0,0 0 0 0 0,0 0 0 0 0,-1-1 0 0 0,0 0-1 0 0,4-6 78 0 0,0-1-86 0 0,-8 12 109 0 0,0 1 0 0 0,0-1 1 0 0,-1 0-1 0 0,1 0 0 0 0,-1 0 1 0 0,1 0-1 0 0,-1-1 0 0 0,0 1 1 0 0,0 0-1 0 0,-1-1 0 0 0,1 0 1 0 0,-1 1-1 0 0,0-1 0 0 0,0 0 0 0 0,0 0 1 0 0,0 0-1 0 0,0 0 0 0 0,-1 0 1 0 0,0 0-1 0 0,0 1 0 0 0,0-1 1 0 0,0 0-1 0 0,-1 0 0 0 0,1 0 1 0 0,-1 0-1 0 0,0 0-23 0 0,-22 45 329 0 0,22-37-332 0 0,0 0 1 0 0,0 0 0 0 0,0-1-1 0 0,1 1 1 0 0,-1 0 0 0 0,1 0-1 0 0,0 0 1 0 0,0 0 0 0 0,0 0 0 0 0,1 0-1 0 0,0 0 1 0 0,0 0 0 0 0,0 0-1 0 0,0-1 1 0 0,0 1 0 0 0,1 0-1 0 0,-1-1 1 0 0,1 1 0 0 0,0-1 0 0 0,0 1-1 0 0,0-1 1 0 0,1 0 0 0 0,-1 0-1 0 0,1 0 1 0 0,0 0 0 0 0,0-1-1 0 0,0 1 1 0 0,0-1 0 0 0,0 1-1 0 0,0-1 1 0 0,1 0 0 0 0,-1 0 0 0 0,1-1-1 0 0,0 1 1 0 0,-1-1 0 0 0,1 0-1 0 0,0 0 1 0 0,0 0 0 0 0,0 0-1 0 0,0-1 1 0 0,0 1 0 0 0,-1-1 0 0 0,1 0-1 0 0,0 0 1 0 0,0-1 0 0 0,0 1-1 0 0,0-1 1 0 0,0 0 0 0 0,0 0-1 0 0,0 0 1 0 0,1-1 2 0 0,12-7 2 0 0,-1 0-1 0 0,0-2 1 0 0,0 0-1 0 0,-1 0 1 0 0,0-2-1 0 0,-2 0 1 0 0,1 0-1 0 0,-1-1 1 0 0,-1-1-1 0 0,-1 0 1 0 0,0-1-1 0 0,-1 0 1 0 0,0 0-1 0 0,-2-1 1 0 0,0-1-1 0 0,0 1 1 0 0,-2-1-1 0 0,0 0 1 0 0,-2-1-1 0 0,1 1 1 0 0,-2-1-1 0 0,-1 0 1 0 0,0 0-1 0 0,-2 0 1 0 0,0 0 0 0 0,-2-19-2 0 0,2 29 289 0 0,0 4-140 0 0,1 0 1 0 0,-1 0-1 0 0,0 0 0 0 0,0 0 0 0 0,0 1 1 0 0,-1-1-1 0 0,0 0 0 0 0,0 0 0 0 0,0 0 0 0 0,-1 0 1 0 0,1 1-1 0 0,-1-1 0 0 0,0 1 0 0 0,-1-1 1 0 0,1 1-1 0 0,-1 0 0 0 0,0-1 0 0 0,0 2 0 0 0,0-1-149 0 0,1 4 61 0 0,-1 0-1 0 0,1 1 1 0 0,-1-1-1 0 0,1 1 0 0 0,-1 0 1 0 0,1 0-1 0 0,0 0 0 0 0,-1 0 1 0 0,1 0-1 0 0,0 0 0 0 0,0 1 1 0 0,0-1-1 0 0,0 1 0 0 0,0 0 1 0 0,0-1-1 0 0,0 1 0 0 0,0 0 1 0 0,1 0-1 0 0,-1 0 1 0 0,1 0-1 0 0,0 0 0 0 0,-1 0 1 0 0,1 1-1 0 0,0-1 0 0 0,0 0 1 0 0,0 1-1 0 0,1-1 0 0 0,-1 1 1 0 0,0-1-1 0 0,1 1 0 0 0,0-1 1 0 0,-1 1-1 0 0,1-1 0 0 0,0 1 1 0 0,1 0-1 0 0,-1-1 1 0 0,0 2-61 0 0,0-1 73 0 0,-8 76 119 0 0,44 63-929 0 0,-22-98-1048 0 0,-2 2 0 0 0,-3-1-1 0 0,-1 1 1 0 0,-2 1 0 0 0,-2 9 1785 0 0,-6-6-2894 0 0,-10-6 1516 0 0</inkml:trace>
  <inkml:trace contextRef="#ctx0" brushRef="#br0" timeOffset="231532.528">14042 8342 1600 0 0,'0'-15'1005'0'0,"4"16"3836"0"0,1 10-4763 0 0,0 0 1 0 0,-2 0-1 0 0,1 0 1 0 0,-1 1-1 0 0,-1 0 1 0 0,0-1-1 0 0,-1 1 1 0 0,0 0-1 0 0,-1 0 1 0 0,0 0-1 0 0,0 0 1 0 0,-2 0-1 0 0,0 5-78 0 0,0 32 139 0 0,62 304 742 0 0,-82-359-5433 0 0,11-18 3181 0 0,0-2-88 0 0</inkml:trace>
  <inkml:trace contextRef="#ctx0" brushRef="#br0" timeOffset="231934.6">13902 8144 1732 0 0,'-20'11'294'0'0,"1"0"0"0"0,0 2 0 0 0,0 0 0 0 0,2 2 0 0 0,0 0 0 0 0,0 0 0 0 0,1 2 0 0 0,1 0 0 0 0,1 0 0 0 0,1 2 0 0 0,0 0 0 0 0,1 0 1 0 0,1 1-1 0 0,1 0 0 0 0,1 1 0 0 0,1 0 0 0 0,0 1 0 0 0,2 0 0 0 0,1 0 0 0 0,0 0 0 0 0,2 1 0 0 0,0-1 0 0 0,1 22-294 0 0,3-29 85 0 0,0 0 1 0 0,1 0-1 0 0,0 0 1 0 0,1 0-1 0 0,1-1 1 0 0,0 1-1 0 0,2-1 1 0 0,-1 0-1 0 0,1-1 1 0 0,1 1-1 0 0,1-1 1 0 0,0 0-1 0 0,0-1 1 0 0,1 0-1 0 0,1 0 1 0 0,0-1-1 0 0,1 0 1 0 0,0-1-1 0 0,0 0 1 0 0,1-1-1 0 0,0 0 1 0 0,1-1-1 0 0,0 0 1 0 0,0-1-1 0 0,10 3-85 0 0,15 7 135 0 0,1-2-1 0 0,0-1 0 0 0,1-3 1 0 0,1-1-1 0 0,0-1 0 0 0,0-3 1 0 0,1-1-1 0 0,24-2-134 0 0,-45-2 40 0 0,0-1 0 0 0,0-1 0 0 0,-1-1 0 0 0,1-1 1 0 0,-1 0-1 0 0,1-2 0 0 0,-1 0 0 0 0,17-8-40 0 0,-24 10 6 0 0,0-1 0 0 0,0 0 0 0 0,-1-1 0 0 0,0-1 0 0 0,0 0 0 0 0,0-1 0 0 0,0 0 0 0 0,-1 0 1 0 0,0-1-1 0 0,-1-1 0 0 0,0 0 0 0 0,0 0 0 0 0,-1-1 0 0 0,0-1 0 0 0,0 1 0 0 0,-2-1 0 0 0,1-1 0 0 0,-1 1 0 0 0,-1-1 1 0 0,0 0-1 0 0,-1-1 0 0 0,0 1 0 0 0,-1-1 0 0 0,0 0 0 0 0,-1 0 0 0 0,0-1 0 0 0,-1 1 0 0 0,-1-1 0 0 0,0 1 0 0 0,-1-1 0 0 0,-1-9-6 0 0,-3 3-9 0 0,-1 0 0 0 0,-1 1-1 0 0,0 0 1 0 0,-2 0 0 0 0,0 1-1 0 0,-1 0 1 0 0,-1 0 0 0 0,0 1-1 0 0,-1 0 1 0 0,-1 1 0 0 0,-1 1-1 0 0,-11-12 10 0 0,-4 2-59 0 0,-1 1 0 0 0,-1 1 0 0 0,-1 2-1 0 0,-1 1 1 0 0,-1 1 0 0 0,0 2 0 0 0,-1 2-1 0 0,-1 1 1 0 0,-1 1 0 0 0,1 2 0 0 0,-2 1-1 0 0,0 3 1 0 0,0 0 0 0 0,0 3 0 0 0,-14 0 59 0 0,-39 37-2060 0 0,64 20-2468 0 0,29-38 3038 0 0,15 12 64 0 0</inkml:trace>
  <inkml:trace contextRef="#ctx0" brushRef="#br0" timeOffset="234912.139">18980 7959 1160 0 0,'-1'0'157'0'0,"1"0"0"0"0,0 0-1 0 0,0 0 1 0 0,-1 0 0 0 0,1 0 0 0 0,0 0-1 0 0,-1 0 1 0 0,1 0 0 0 0,0 0 0 0 0,-1 0-1 0 0,1 0 1 0 0,0 0 0 0 0,-1 0-1 0 0,1 0 1 0 0,0 0 0 0 0,0 0 0 0 0,-1 0-1 0 0,1 0 1 0 0,0 0 0 0 0,-1-1 0 0 0,1 1-1 0 0,0 0 1 0 0,0 0 0 0 0,-1 0 0 0 0,1-1-1 0 0,0 1 1 0 0,0 0 0 0 0,-1 0 0 0 0,1 0-1 0 0,0-1 1 0 0,0 1 0 0 0,0 0-157 0 0,-10 34 651 0 0,6 8-285 0 0,1 0 1 0 0,3 0-1 0 0,2 0 1 0 0,1-1-1 0 0,2 1 1 0 0,2-1-1 0 0,2 0 1 0 0,10 29-367 0 0,13 126-842 0 0,-32-193 667 0 0,1-1-1 0 0,-2 1 0 0 0,1-1 0 0 0,0 1 0 0 0,0-1 0 0 0,-1 0 1 0 0,1 1-1 0 0,-1-1 0 0 0,0 0 0 0 0,0 1 0 0 0,0-1 0 0 0,0 0 0 0 0,0 0 1 0 0,0 0-1 0 0,-1 0 0 0 0,1 0 0 0 0,-1 0 0 0 0,1 0 0 0 0,-1 0 0 0 0,0 0 1 0 0,0-1-1 0 0,0 1 0 0 0,0-1 0 0 0,0 0 0 0 0,0 1 0 0 0,0-1 1 0 0,0 0-1 0 0,-1 0 0 0 0,1 0 0 0 0,0 0 0 0 0,-1-1 0 0 0,1 1 0 0 0,0-1 1 0 0,-1 1-1 0 0,1-1 0 0 0,-3 0 176 0 0,-8 0-1287 0 0</inkml:trace>
  <inkml:trace contextRef="#ctx0" brushRef="#br0" timeOffset="235501.669">18694 8292 1360 0 0,'0'0'284'0'0,"0"-1"-1"0"0,0 1 1 0 0,1-1-1 0 0,-1 1 1 0 0,0-1 0 0 0,0 1-1 0 0,0-1 1 0 0,0 0-1 0 0,0 1 1 0 0,0-1 0 0 0,1 1-1 0 0,-1-1 1 0 0,0 1-1 0 0,-1-1 1 0 0,1 1 0 0 0,0-1-1 0 0,0 1 1 0 0,0-1-1 0 0,0 1 1 0 0,0-1 0 0 0,0 0-1 0 0,-1 1 1 0 0,1-1-1 0 0,0 1 1 0 0,-1-1-284 0 0,14 0-332 0 0,689-49 1958 0 0,-667 53-1570 0 0,-45 16 94 0 0,-3-10-75 0 0,6-4-39 0 0,-1-1 0 0 0,1 1 0 0 0,-1 0 0 0 0,1 1 0 0 0,1 0 0 0 0,-1 0 0 0 0,1 0 0 0 0,0 1 0 0 0,1 0 0 0 0,-1 0 0 0 0,2 1 0 0 0,-1-1 0 0 0,1 1 0 0 0,0 0 0 0 0,0 0 0 0 0,1 1 0 0 0,0-1-1 0 0,1 1 1 0 0,-1-1 0 0 0,2 1 0 0 0,-1 1-36 0 0,5-2 24 0 0,1-1 0 0 0,0 0 0 0 0,0 0 0 0 0,0 0-1 0 0,1-1 1 0 0,0 0 0 0 0,0 0 0 0 0,1 0 0 0 0,-1 0 0 0 0,1-1-1 0 0,1 0 1 0 0,-1 0 0 0 0,1 0 0 0 0,-1-1 0 0 0,1 0 0 0 0,1-1-1 0 0,-1 1 1 0 0,0-1 0 0 0,1-1 0 0 0,0 1 0 0 0,-1-1 0 0 0,1-1-1 0 0,0 0 1 0 0,0 0 0 0 0,0 0 0 0 0,0-1 0 0 0,8 0-24 0 0,6 2 6 0 0,1 0 0 0 0,-1-2 0 0 0,0 0 0 0 0,1-2 0 0 0,-1 0 1 0 0,0-1-1 0 0,0-2 0 0 0,0 0 0 0 0,-1-1 0 0 0,3-2-6 0 0,-20 7-5 0 0,0 0 1 0 0,-1 0-1 0 0,1-1 0 0 0,0 1 1 0 0,-1-1-1 0 0,1 0 0 0 0,-1 0 1 0 0,0 0-1 0 0,1 0 0 0 0,-1-1 0 0 0,0 1 1 0 0,-1-1-1 0 0,1 0 0 0 0,0 0 1 0 0,-1 0-1 0 0,1 0 0 0 0,-1 0 1 0 0,0 0-1 0 0,0-1 0 0 0,0 1 1 0 0,-1-1-1 0 0,1 1 0 0 0,-1-1 1 0 0,0 0-1 0 0,0 0 0 0 0,0 1 0 0 0,-1-1 1 0 0,1 0-1 0 0,-1 0 0 0 0,0 0 1 0 0,0 0-1 0 0,0-1 5 0 0,-7-10-30 0 0,-1 1 1 0 0,0 0-1 0 0,-1 0 1 0 0,-1 1-1 0 0,0 0 0 0 0,-1 0 1 0 0,0 1-1 0 0,-1 1 0 0 0,0 0 1 0 0,-1 1-1 0 0,0 0 1 0 0,0 1-1 0 0,-1 0 0 0 0,-1 1 1 0 0,1 1-1 0 0,-1 0 0 0 0,-1 1 1 0 0,1 1-1 0 0,-1 0 1 0 0,0 1-1 0 0,0 1 0 0 0,0 0 1 0 0,-7 1 29 0 0,-23 18-7710 0 0,46-15 6502 0 0</inkml:trace>
  <inkml:trace contextRef="#ctx0" brushRef="#br0" timeOffset="233262.963">15600 8420 1132 0 0,'0'0'630'0'0,"0"0"-35"0"0,0 0 6 0 0,3-18 1266 0 0,37-23-215 0 0,-38 42-1584 0 0,1 1 0 0 0,-1 0 1 0 0,0-1-1 0 0,0 1 1 0 0,0 0-1 0 0,0 0 1 0 0,0 0-1 0 0,0 0 0 0 0,0 1 1 0 0,-1-1-1 0 0,1 0 1 0 0,-1 1-1 0 0,1-1 1 0 0,-1 1-1 0 0,0-1 0 0 0,0 1 1 0 0,0 0-1 0 0,-1 0 1 0 0,1-1-1 0 0,-1 1 1 0 0,1 0-1 0 0,-1 0 0 0 0,0 0 1 0 0,0-1-1 0 0,0 1 1 0 0,0 0-1 0 0,-1 2-68 0 0,7 19 151 0 0,0-5-92 0 0,2 0 0 0 0,0-1 1 0 0,1 0-1 0 0,1 0 0 0 0,0-1 1 0 0,2 0-1 0 0,0-1 0 0 0,1 0 1 0 0,0-1-1 0 0,1 0 1 0 0,1-1-1 0 0,0-1 0 0 0,1-1 1 0 0,0 0-1 0 0,1-1 0 0 0,1 0 1 0 0,-1-1-1 0 0,2-2 0 0 0,-1 0 1 0 0,1 0-1 0 0,0-2 0 0 0,1 0 1 0 0,0-2-1 0 0,-1 0 0 0 0,1-1 1 0 0,21 0-60 0 0,-31-4-40 0 0,0-1 0 0 0,0-1 0 0 0,1 0 0 0 0,-2 0 0 0 0,1-1 0 0 0,0 0 1 0 0,-1-1-1 0 0,1 0 0 0 0,-1 0 0 0 0,-1-1 0 0 0,1 0 0 0 0,-1-1 0 0 0,0 1 0 0 0,-1-2 1 0 0,1 1-1 0 0,-1-1 0 0 0,-1 0 0 0 0,1-1 0 0 0,-2 1 0 0 0,1-1 0 0 0,-1-1 1 0 0,0 1-1 0 0,-1-1 0 0 0,2-6 40 0 0,-3 11-23 0 0,-1-1 0 0 0,1 0 0 0 0,-1 0 0 0 0,0 0 0 0 0,-1 0 0 0 0,0 0 0 0 0,0-1 0 0 0,0 1 0 0 0,0 0 0 0 0,-1 0 0 0 0,0-1 0 0 0,-1 1 0 0 0,1 0 0 0 0,-1 0 0 0 0,0-1 0 0 0,-1 1 0 0 0,1 0 0 0 0,-1 0 1 0 0,-1 0-1 0 0,1 1 0 0 0,-1-1 0 0 0,0 0 0 0 0,0 1 0 0 0,-1 0 0 0 0,1-1 0 0 0,-1 2 0 0 0,0-1 0 0 0,-1 0 0 0 0,1 1 0 0 0,-1 0 0 0 0,0 0 0 0 0,0 0 0 0 0,0 0 0 0 0,0 1 0 0 0,-1 0 0 0 0,1 0 0 0 0,-1 0 0 0 0,0 1 0 0 0,0 0 0 0 0,0 0 0 0 0,0 1 0 0 0,0-1 0 0 0,-1 1 23 0 0,5 1 5 0 0,-23 4-83 0 0,22-2 83 0 0,0 0-1 0 0,1 0 1 0 0,-1 0 0 0 0,1 0 0 0 0,0 0-1 0 0,0 1 1 0 0,0-1 0 0 0,0 1-1 0 0,0-1 1 0 0,0 1 0 0 0,0 0-1 0 0,1 0 1 0 0,0 0 0 0 0,-1 0-1 0 0,1 0 1 0 0,0 0 0 0 0,1 0-1 0 0,-1 1 1 0 0,0-1 0 0 0,1 0 0 0 0,0 0-1 0 0,0 0 1 0 0,0 1 0 0 0,0-1-1 0 0,0 0 1 0 0,1 0 0 0 0,-1 1-1 0 0,1-1 1 0 0,0 0 0 0 0,0 0-1 0 0,0 0 1 0 0,0 0 0 0 0,1 0-1 0 0,-1 0 1 0 0,1 0 0 0 0,0-1 0 0 0,0 1-1 0 0,0 0 1 0 0,0-1 0 0 0,0 1-5 0 0,107 91 90 0 0,-81-80-100 0 0,0-2 0 0 0,0-1 1 0 0,1-2-1 0 0,0-1 0 0 0,1-1 0 0 0,0-1 0 0 0,0-1 1 0 0,0-2-1 0 0,1-2 0 0 0,27-1 10 0 0,-53 1-15 0 0,0 0 0 0 0,1-1 1 0 0,-1 0-1 0 0,0 0 0 0 0,0 0 0 0 0,1 0 0 0 0,-1-1 1 0 0,0 0-1 0 0,0 0 0 0 0,0-1 0 0 0,0 1 0 0 0,0-1 1 0 0,0 0-1 0 0,-1 0 0 0 0,1-1 0 0 0,0 1 0 0 0,-1-1 1 0 0,0 0-1 0 0,0 0 0 0 0,0-1 0 0 0,0 1 0 0 0,0-1 1 0 0,0 0-1 0 0,-1 0 0 0 0,0 0 0 0 0,0 0 0 0 0,0-1 0 0 0,-1 1 1 0 0,1-1-1 0 0,-1 0 0 0 0,0 0 0 0 0,0 1 0 0 0,-1-1 1 0 0,1-1-1 0 0,-1 1 0 0 0,0 0 0 0 0,-1 0 0 0 0,1 0 1 0 0,-1 0-1 0 0,0-1 0 0 0,0 1 0 0 0,-1 0 0 0 0,0-5 15 0 0,-6-3-70 0 0,-1 0-1 0 0,0 0 0 0 0,-1 1 1 0 0,0 0-1 0 0,-1 1 1 0 0,0 0-1 0 0,0 0 0 0 0,-2 1 1 0 0,1 0-1 0 0,-1 1 1 0 0,-1 1-1 0 0,1 0 0 0 0,-7-3 71 0 0,-23-19-3445 0 0,42 28 2125 0 0</inkml:trace>
  <inkml:trace contextRef="#ctx0" brushRef="#br0" timeOffset="233853.714">16971 8482 1552 0 0,'-1'-1'60'0'0,"1"1"0"0"0,0-1 0 0 0,0 0-1 0 0,0 1 1 0 0,0-1 0 0 0,0 0 0 0 0,0 1 0 0 0,0-1 0 0 0,0 0-1 0 0,0 1 1 0 0,0-1 0 0 0,0 0 0 0 0,0 1 0 0 0,0-1 0 0 0,1 0-1 0 0,-1 1 1 0 0,0-1 0 0 0,0 0 0 0 0,1 1 0 0 0,-1-1 0 0 0,0 0-1 0 0,1 1 1 0 0,-1-1 0 0 0,1 1 0 0 0,-1-1 0 0 0,1 1 0 0 0,-1-1-1 0 0,1 1 1 0 0,-1 0 0 0 0,1-1 0 0 0,-1 1 0 0 0,1-1 0 0 0,0 1-1 0 0,-1 0 1 0 0,1 0 0 0 0,-1-1 0 0 0,1 1 0 0 0,0 0 0 0 0,-1 0-1 0 0,1 0 1 0 0,0 0 0 0 0,0 0 0 0 0,-1 0 0 0 0,1 0 0 0 0,0 0-1 0 0,-1 0 1 0 0,1 0 0 0 0,0 0 0 0 0,-1 0 0 0 0,1 0 0 0 0,0 0-1 0 0,-1 1 1 0 0,1-1 0 0 0,0 0 0 0 0,-1 0 0 0 0,1 1 0 0 0,-1-1 0 0 0,1 1-1 0 0,-1-1 1 0 0,1 0 0 0 0,-1 1 0 0 0,1-1 0 0 0,-1 1 0 0 0,1-1-1 0 0,-1 1 1 0 0,1 0-60 0 0,12 10 60 0 0,0 2 0 0 0,-1-1 0 0 0,-1 1 0 0 0,0 1 0 0 0,0 0 0 0 0,-2 1 0 0 0,1 0 0 0 0,-2 0 0 0 0,0 1 0 0 0,-1 0 0 0 0,-1 1 0 0 0,0 0-60 0 0,4 72 1596 0 0,-10-87-1244 0 0,-2 3 14 0 0,-31 37 475 0 0,33-42-817 0 0,0 1-1 0 0,-1 0 0 0 0,1 0 0 0 0,-1-1 0 0 0,1 1 1 0 0,-1 0-1 0 0,1-1 0 0 0,-1 1 0 0 0,0-1 1 0 0,1 1-1 0 0,-1-1 0 0 0,0 1 0 0 0,1-1 0 0 0,-1 1 1 0 0,0-1-1 0 0,0 1 0 0 0,0-1 0 0 0,1 0 0 0 0,-1 0 1 0 0,0 1-1 0 0,0-1 0 0 0,0 0 0 0 0,0 0 1 0 0,1 0-1 0 0,-1 0 0 0 0,0 0 0 0 0,0 0 0 0 0,0 0 1 0 0,0 0-1 0 0,0 0 0 0 0,1 0 0 0 0,-1 0 1 0 0,0-1-1 0 0,0 1 0 0 0,0 0 0 0 0,1-1 0 0 0,-1 1 1 0 0,0-1-1 0 0,0 1 0 0 0,1-1 0 0 0,-1 1 1 0 0,0-1-1 0 0,1 1 0 0 0,-1-1 0 0 0,1 1 0 0 0,-1-1 1 0 0,0 0-1 0 0,1 1 0 0 0,-1-1 0 0 0,1 0 0 0 0,0 0 1 0 0,-1 1-1 0 0,1-1 0 0 0,0 0 0 0 0,-1 0 1 0 0,1 0-1 0 0,0 0 0 0 0,0 1 0 0 0,0-1 0 0 0,0 0 1 0 0,0 0-1 0 0,0 0 0 0 0,0 0 0 0 0,0 0 1 0 0,0 1-1 0 0,0-1 0 0 0,0 0 0 0 0,0 0 0 0 0,1 0 1 0 0,-1 0-24 0 0,0-11-32 0 0,0-1 1 0 0,0 1 0 0 0,1 0-1 0 0,1 0 1 0 0,0 0-1 0 0,1 0 1 0 0,0 0 0 0 0,1 1-1 0 0,0-1 1 0 0,1 1-1 0 0,0 0 1 0 0,0 0 0 0 0,2 0-1 0 0,-1 1 1 0 0,1 0-1 0 0,1 1 1 0 0,-1-1 0 0 0,2 1-1 0 0,6-5 32 0 0,117-100-3933 0 0,-82 75 963 0 0,-31 22 1680 0 0</inkml:trace>
  <inkml:trace contextRef="#ctx0" brushRef="#br0" timeOffset="234259.55">17728 8172 1736 0 0,'0'0'491'0'0,"-14"33"3137"0"0,4 0-3030 0 0,1 1 1 0 0,2 0 0 0 0,1 0-1 0 0,2 0 1 0 0,2 0 0 0 0,1 19-599 0 0,2-35 65 0 0,0-1 1 0 0,2-1 0 0 0,0 1-1 0 0,1 0 1 0 0,0-1 0 0 0,1 1-1 0 0,1-1 1 0 0,1-1-1 0 0,0 1 1 0 0,1-1 0 0 0,1 0-1 0 0,0-1 1 0 0,1 0-1 0 0,1-1 1 0 0,0 0 0 0 0,1 0-1 0 0,0-1 1 0 0,0-1-1 0 0,2 0 1 0 0,5 4-66 0 0,-16-14-145 0 0,-1 1-1 0 0,0-1 1 0 0,0 1-1 0 0,1-1 1 0 0,-1 0 0 0 0,1 0-1 0 0,-1 0 1 0 0,1 0-1 0 0,0 0 1 0 0,-1-1-1 0 0,1 1 1 0 0,0-1 0 0 0,-1 0-1 0 0,1 0 1 0 0,0 0-1 0 0,0 0 1 0 0,-1 0 0 0 0,1 0-1 0 0,0-1 1 0 0,-1 1-1 0 0,1-1 1 0 0,0 0 0 0 0,-1 0-1 0 0,1 0 1 0 0,-1 0-1 0 0,1 0 1 0 0,-1-1 0 0 0,0 1-1 0 0,0-1 1 0 0,1 1-1 0 0,-1-1 1 0 0,0 0 0 0 0,0 0-1 0 0,-1 0 1 0 0,1 0-1 0 0,0 0 1 0 0,-1 0-1 0 0,1-1 1 0 0,-1 1 0 0 0,1 0-1 0 0,-1-1 1 0 0,0 1-1 0 0,0-3 146 0 0,0-21-1320 0 0,-1 0 14 0 0</inkml:trace>
  <inkml:trace contextRef="#ctx0" brushRef="#br0" timeOffset="234477.881">17524 8347 1404 0 0,'-18'3'2974'0'0,"-4"1"981"0"0,41 0-2024 0 0,222-3-2118 0 0,5-25-6342 0 0,-205 19 5160 0 0,-3 2 98 0 0</inkml:trace>
  <inkml:trace contextRef="#ctx0" brushRef="#br0" timeOffset="270434.027">14313 9684 1824 0 0,'0'-3'96'0'0,"1"0"-1"0"0,-1 1 1 0 0,0-1-1 0 0,0 0 1 0 0,0 0-1 0 0,0 1 1 0 0,0-1 0 0 0,-1 0-1 0 0,1 0 1 0 0,-1 1-1 0 0,0-1 1 0 0,0 0-1 0 0,0 1 1 0 0,0-1-1 0 0,0 1 1 0 0,-1-1 0 0 0,1 1-1 0 0,-1 0 1 0 0,1-1-1 0 0,-1 1 1 0 0,0 0-1 0 0,0 0 1 0 0,0 0-1 0 0,0 1 1 0 0,0-1 0 0 0,0 0-1 0 0,-1 1 1 0 0,1-1-1 0 0,-1 1 1 0 0,1 0-1 0 0,-1 0 1 0 0,1 0-1 0 0,-1 0 1 0 0,1 0 0 0 0,-1 0-1 0 0,0 1 1 0 0,0-1-1 0 0,1 1 1 0 0,-1 0-1 0 0,0 0 1 0 0,0 0-1 0 0,1 0 1 0 0,-1 1 0 0 0,0-1-1 0 0,0 1 1 0 0,1-1-1 0 0,-2 2-95 0 0,-9-3 133 0 0,0 1-1 0 0,0 0 0 0 0,0 1 1 0 0,0 0-1 0 0,0 1 0 0 0,0 1 1 0 0,1 0-1 0 0,-1 1 0 0 0,1 0 1 0 0,0 1-1 0 0,0 0 0 0 0,0 1 1 0 0,1 1-1 0 0,0-1 0 0 0,0 2 1 0 0,1 0-1 0 0,0 0 0 0 0,0 0 1 0 0,1 1-1 0 0,0 1 0 0 0,0 0 1 0 0,1 0-1 0 0,1 0 0 0 0,0 1 1 0 0,0 0-1 0 0,1 1 0 0 0,0 0 1 0 0,1 0-1 0 0,0 0 0 0 0,1 0 1 0 0,-2 12-133 0 0,8-14 34 0 0,1 0 0 0 0,0-1 0 0 0,1 1 0 0 0,0-1-1 0 0,0 1 1 0 0,1-1 0 0 0,0 0 0 0 0,1-1 0 0 0,0 1 0 0 0,0-1 0 0 0,0 0 0 0 0,1-1 0 0 0,1 0 0 0 0,-1 0 0 0 0,1 0 0 0 0,0-1 0 0 0,1 0 0 0 0,0-1 0 0 0,-1 0 0 0 0,2 0 0 0 0,-1-1 0 0 0,0 0 0 0 0,2 0-34 0 0,188 51-1433 0 0,-164-50 408 0 0,1-3-1 0 0,0 0 0 0 0,-1-3 0 0 0,1-1 0 0 0,0-1 0 0 0,-1-2 1 0 0,24-7 1025 0 0,-21 2-1294 0 0</inkml:trace>
  <inkml:trace contextRef="#ctx0" brushRef="#br0" timeOffset="271239.504">14853 9824 1212 0 0,'0'-2'125'0'0,"0"0"-1"0"0,0-1 1 0 0,-1 1-1 0 0,1 0 1 0 0,-1 0-1 0 0,1 0 1 0 0,-1 0-1 0 0,0 0 1 0 0,0 0-1 0 0,0 0 0 0 0,0 0 1 0 0,0 1-1 0 0,0-1 1 0 0,-1 0-1 0 0,1 1 1 0 0,-1-1-1 0 0,1 0 1 0 0,-1 1-1 0 0,1 0 1 0 0,-1-1-1 0 0,0 1 1 0 0,0 0-1 0 0,0 0 1 0 0,0 0-1 0 0,1 0 1 0 0,-1 0-1 0 0,-1 1 1 0 0,1-1-1 0 0,0 0 1 0 0,0 1-1 0 0,0 0 1 0 0,0-1-1 0 0,0 1 1 0 0,0 0-1 0 0,0 0 1 0 0,-1 0-1 0 0,1 0 1 0 0,0 1-1 0 0,0-1 1 0 0,0 1-1 0 0,-1-1-124 0 0,-82 21 649 0 0,73-17-527 0 0,0 0 1 0 0,0 1-1 0 0,1 0 1 0 0,-1 1-1 0 0,1 1 1 0 0,0-1-1 0 0,1 2 1 0 0,0-1-1 0 0,0 1 0 0 0,1 1 1 0 0,0 0-1 0 0,0 0 1 0 0,1 1-1 0 0,0 0 1 0 0,1 0-1 0 0,0 1 1 0 0,1 0-1 0 0,0 0 1 0 0,0 1-1 0 0,1 0 1 0 0,1 0-1 0 0,0 0 1 0 0,1 0-1 0 0,-1 8-122 0 0,6-13 8 0 0,1-1 0 0 0,1 0 0 0 0,-1 0 0 0 0,1 0 0 0 0,0 0 0 0 0,0-1 0 0 0,1 0 0 0 0,-1 0 0 0 0,1 0 0 0 0,0 0 0 0 0,1-1 0 0 0,-1 0 0 0 0,1 0 0 0 0,0 0 0 0 0,0-1 0 0 0,0 0 0 0 0,0 0 0 0 0,1 0 0 0 0,-1-1 0 0 0,1 0 0 0 0,-1 0 0 0 0,1-1 0 0 0,0 1 0 0 0,0-2 0 0 0,0 1 0 0 0,0-1 0 0 0,-1 0 0 0 0,1 0 0 0 0,7-2-8 0 0,-6 2-88 0 0,1 0-1 0 0,0-1 1 0 0,-1 0-1 0 0,1 0 1 0 0,-1-1-1 0 0,1 0 1 0 0,-1-1-1 0 0,0 1 1 0 0,0-2-1 0 0,0 1 1 0 0,0-1-1 0 0,-1 0 1 0 0,1-1-1 0 0,-1 0 1 0 0,0 0-1 0 0,0-1 1 0 0,-1 1-1 0 0,0-1 1 0 0,0-1-1 0 0,0 1 1 0 0,-1-1-1 0 0,0 0 1 0 0,0 0-1 0 0,-1-1 1 0 0,0 0-1 0 0,0 1 1 0 0,2-9 88 0 0,-28-181-1108 0 0,21 192 1128 0 0,0 1-1 0 0,0-1 0 0 0,1 0 0 0 0,0 0 1 0 0,-1 0-1 0 0,2 0 0 0 0,-1 1 1 0 0,1-1-1 0 0,-1 0 0 0 0,2 0 0 0 0,-1 1 1 0 0,0-1-1 0 0,1 1 0 0 0,0-1 1 0 0,0 1-1 0 0,0-1 0 0 0,0 1 0 0 0,1 0 1 0 0,0 0-1 0 0,-1 0 0 0 0,2 1 1 0 0,-1-1-1 0 0,0 1 0 0 0,1-1 0 0 0,-1 1 1 0 0,1 0-1 0 0,0 0 0 0 0,0 1 1 0 0,0-1-1 0 0,1 1 0 0 0,-1 0 0 0 0,1 0 1 0 0,-1 0-1 0 0,1 1 0 0 0,-1 0 0 0 0,1 0 1 0 0,0 0-1 0 0,0 0 0 0 0,2 1-19 0 0,1-2-1 0 0,-1 0 0 0 0,1 1 0 0 0,0 0-1 0 0,1 1 1 0 0,-1 0 0 0 0,0 0 0 0 0,0 1 0 0 0,0 0-1 0 0,0 0 1 0 0,-1 1 0 0 0,1 0 0 0 0,0 1-1 0 0,-1-1 1 0 0,1 1 0 0 0,-1 1 0 0 0,0-1-1 0 0,0 1 1 0 0,0 1 0 0 0,0-1 0 0 0,-1 1 0 0 0,0 0-1 0 0,0 1 1 0 0,0-1 0 0 0,0 1 0 0 0,-1 0-1 0 0,0 1 1 0 0,-1-1 0 0 0,1 1 0 0 0,-1 0-1 0 0,-1 0 1 0 0,1 1 0 0 0,0 3 1 0 0,6 9 167 0 0,-2 0-1 0 0,0 1 1 0 0,-2 0-1 0 0,0 0 1 0 0,-2 0 0 0 0,0 1-1 0 0,-1 0 1 0 0,-1 0 0 0 0,-1 0-1 0 0,-1 0 1 0 0,-1 2-167 0 0,-20 31 755 0 0,20-53-523 0 0,1-2-14 0 0,0 0-18 0 0,-5 7 222 0 0,3-34-485 0 0,2 0 0 0 0,0-1 0 0 0,2 1 0 0 0,1 0 0 0 0,1 0 0 0 0,1 1 0 0 0,2-1-1 0 0,1 1 1 0 0,0 0 0 0 0,2 1 0 0 0,1 0 0 0 0,1 1 0 0 0,1 0 0 0 0,2 0 0 0 0,15-20 63 0 0,-28 42-15 0 0,0 0 0 0 0,1 0 0 0 0,-1 0 0 0 0,0 0 0 0 0,1 0 0 0 0,-1 0-1 0 0,1 1 1 0 0,-1-1 0 0 0,1 1 0 0 0,0-1 0 0 0,-1 1 0 0 0,1 0 0 0 0,0 0 0 0 0,0 1 0 0 0,0-1 0 0 0,0 0 0 0 0,0 1 0 0 0,0 0 0 0 0,0 0 0 0 0,0 0 0 0 0,0 0 0 0 0,0 0 0 0 0,0 0 0 0 0,0 1 0 0 0,0 0 0 0 0,0-1 0 0 0,0 1 0 0 0,0 0 0 0 0,0 1 0 0 0,-1-1 0 0 0,1 0 0 0 0,0 1 0 0 0,-1-1 0 0 0,1 1 0 0 0,-1 0 0 0 0,0 0 0 0 0,1 0 0 0 0,-1 0 0 0 0,0 0 0 0 0,0 1 0 0 0,0 0 15 0 0,74 106-187 0 0,-15 107 1174 0 0,-62-216-949 0 0,1 0 0 0 0,-1 0 0 0 0,0-1 0 0 0,1 1 1 0 0,-1 0-1 0 0,0 0 0 0 0,1 0 0 0 0,-1 0 0 0 0,0 0 0 0 0,1 0 1 0 0,-1 0-1 0 0,0 0 0 0 0,0 0 0 0 0,1 0 0 0 0,-1 0 1 0 0,1 1-1 0 0,-1-1 0 0 0,0 0 0 0 0,1 0 0 0 0,-1 1 1 0 0,0-1-1 0 0,1 0 0 0 0,-1 1 0 0 0,1-1 0 0 0,-1 1 1 0 0,1-1-1 0 0,-1 0 0 0 0,1 1 0 0 0,-1-1 0 0 0,1 1 0 0 0,-1 0 1 0 0,1-1-1 0 0,0 1 0 0 0,-1-1 0 0 0,1 1 0 0 0,0 0 1 0 0,-1-1-1 0 0,1 1 0 0 0,0 0 0 0 0,0-1 0 0 0,0 1 1 0 0,0 0-1 0 0,0-1 0 0 0,0 1 0 0 0,0 0 0 0 0,0-1 0 0 0,0 1-38 0 0,-3-28-139 0 0,2 0 0 0 0,2 0 0 0 0,0-1 0 0 0,2 1 0 0 0,0 0 0 0 0,2 0 0 0 0,1 0-1 0 0,2 1 1 0 0,0 0 0 0 0,2 0 0 0 0,0 1 0 0 0,9-13 139 0 0,64-134-4366 0 0,-62 138 1606 0 0,-12 23 1395 0 0</inkml:trace>
  <inkml:trace contextRef="#ctx0" brushRef="#br0" timeOffset="271628.77">15970 9686 888 0 0,'13'-3'223'0'0,"0"-1"-1"0"0,0 0 1 0 0,0 0-1 0 0,-1-1 1 0 0,1-1 0 0 0,-1 0-1 0 0,0 0 1 0 0,-1-2-1 0 0,0 1 1 0 0,0-1 0 0 0,0-1-1 0 0,-1 0 1 0 0,1-2-223 0 0,-12 9 69 0 0,0 0 0 0 0,0 1 1 0 0,0-1-1 0 0,-1 1 0 0 0,1-1 0 0 0,0 1 1 0 0,-1-1-1 0 0,1 1 0 0 0,-1 0 1 0 0,0 0-1 0 0,1 0 0 0 0,-1 0 1 0 0,0 0-1 0 0,0 0 0 0 0,1 0 0 0 0,-1 0 1 0 0,0 1-1 0 0,0-1 0 0 0,0 1 1 0 0,0-1-1 0 0,0 1 0 0 0,0 0 1 0 0,0 0-1 0 0,0 0 0 0 0,0 0 0 0 0,0 0 1 0 0,0 0-1 0 0,0 1 0 0 0,0-1 1 0 0,0 1-1 0 0,0-1 0 0 0,0 1 1 0 0,0 0-1 0 0,-1 0-69 0 0,-3-1 220 0 0,-4 0-112 0 0,0 1-1 0 0,1 0 1 0 0,-1 0 0 0 0,0 1-1 0 0,0 0 1 0 0,1 0-1 0 0,0 1 1 0 0,-1 1 0 0 0,1 0-1 0 0,0 0 1 0 0,1 1 0 0 0,-1 0-1 0 0,1 0 1 0 0,0 1 0 0 0,0 0-1 0 0,0 0 1 0 0,1 1 0 0 0,0 0-1 0 0,1 0 1 0 0,-1 1 0 0 0,1-1-1 0 0,1 2 1 0 0,-1-1 0 0 0,2 0-1 0 0,-1 1 1 0 0,-1 5-108 0 0,7-9 15 0 0,0 0 0 0 0,0 0 0 0 0,0 0 1 0 0,1-1-1 0 0,0 1 0 0 0,0-1 0 0 0,0 1 0 0 0,0-1 0 0 0,1 0 1 0 0,0 0-1 0 0,0 0 0 0 0,0 0 0 0 0,0 0 0 0 0,1-1 0 0 0,-1 1 1 0 0,1-1-1 0 0,0 0 0 0 0,0 0 0 0 0,0-1 0 0 0,0 1 0 0 0,1-1 1 0 0,-1 0-1 0 0,1 0 0 0 0,2 1-15 0 0,16 4-529 0 0,0 0-1 0 0,1-2 1 0 0,0-1 0 0 0,0-1 0 0 0,0-1 0 0 0,0-1-1 0 0,1-1 1 0 0,-1-1 0 0 0,0-1 0 0 0,0-1 0 0 0,0-1-1 0 0,7-3 530 0 0,18-6-1346 0 0</inkml:trace>
  <inkml:trace contextRef="#ctx0" brushRef="#br0" timeOffset="271907.562">16537 9397 1416 0 0,'-5'0'154'0'0,"-1"0"-1"0"0,1 0 1 0 0,-1 0-1 0 0,1 1 1 0 0,0 0 0 0 0,-1 0-1 0 0,1 1 1 0 0,0-1-1 0 0,0 1 1 0 0,0 0-1 0 0,0 0 1 0 0,0 1 0 0 0,1-1-1 0 0,-1 1 1 0 0,1 0-1 0 0,-1 0 1 0 0,1 1-1 0 0,0 0 1 0 0,0-1 0 0 0,1 1-1 0 0,-1 0 1 0 0,1 1-1 0 0,0-1 1 0 0,0 1 0 0 0,0-1-1 0 0,0 1 1 0 0,1 0-1 0 0,0 0 1 0 0,0 0-1 0 0,0 0 1 0 0,1 0 0 0 0,0 0-1 0 0,0 1 1 0 0,0-1-1 0 0,1 0 1 0 0,-1 1-1 0 0,1-1 1 0 0,0 2-154 0 0,8 9 203 0 0,1 1 0 0 0,1-2 1 0 0,0 1-1 0 0,1-1 0 0 0,0 0 0 0 0,1-1 1 0 0,1-1-1 0 0,0 0 0 0 0,1-1 0 0 0,12 9-203 0 0,70 74 636 0 0,-94-93-629 0 0,0 0 1 0 0,0 0-1 0 0,0 0 1 0 0,0 1 0 0 0,0-1-1 0 0,-1 1 1 0 0,1-1 0 0 0,-1 1-1 0 0,0 0 1 0 0,0-1-1 0 0,0 1 1 0 0,0 0 0 0 0,0 0-1 0 0,0 0 1 0 0,-1-1 0 0 0,0 1-1 0 0,1 0 1 0 0,-1 0-1 0 0,0 0 1 0 0,0 0 0 0 0,-1 0-1 0 0,1 0 1 0 0,-1 0 0 0 0,1 0-1 0 0,-1 0 1 0 0,0-1-1 0 0,0 1 1 0 0,0 0 0 0 0,0 0-1 0 0,-1-1 1 0 0,1 1 0 0 0,-1-1-1 0 0,0 1 1 0 0,1-1-1 0 0,-1 0 1 0 0,0 0 0 0 0,0 0-1 0 0,-1 0 1 0 0,1 0-1 0 0,-1 0-7 0 0,-112 41-928 0 0,110-43 718 0 0,0 1 0 0 0,0-1 0 0 0,0 0 0 0 0,0 0 0 0 0,0 0 0 0 0,0 0 0 0 0,0-1 0 0 0,1 0 0 0 0,-1 0 1 0 0,0-1-1 0 0,0 1 0 0 0,1-1 0 0 0,-1 0 0 0 0,1 0 0 0 0,-1 0 0 0 0,1-1 0 0 0,0 0 0 0 0,0 0 1 0 0,0 0-1 0 0,0 0 0 0 0,1 0 0 0 0,-1-1 0 0 0,1 0 0 0 0,0 1 0 0 0,0-1 0 0 0,0-1 0 0 0,0 1 0 0 0,1 0 1 0 0,0-1-1 0 0,0 1 0 0 0,0-1 0 0 0,0-1 210 0 0,-5-23-1187 0 0</inkml:trace>
  <inkml:trace contextRef="#ctx0" brushRef="#br0" timeOffset="272168.482">16823 9445 1324 0 0,'16'-3'1431'0'0,"-15"3"-1310"0"0,0-1-1 0 0,-1 1 1 0 0,1-1 0 0 0,0 1 0 0 0,0 0-1 0 0,0-1 1 0 0,-1 1 0 0 0,1 0 0 0 0,0 0-1 0 0,0 0 1 0 0,0 0 0 0 0,0 0-1 0 0,0 0 1 0 0,-1 0 0 0 0,1 0 0 0 0,0 0-1 0 0,0 0 1 0 0,0 0 0 0 0,0 0 0 0 0,0 0-1 0 0,-1 1 1 0 0,1-1 0 0 0,0 0-1 0 0,0 1 1 0 0,0-1 0 0 0,-1 1 0 0 0,1-1-1 0 0,0 1 1 0 0,-1-1 0 0 0,1 1 0 0 0,0-1-1 0 0,-1 1 1 0 0,1 0 0 0 0,-1-1-1 0 0,1 1 1 0 0,-1 0 0 0 0,1-1 0 0 0,-1 1-1 0 0,1 0 1 0 0,-1 0 0 0 0,0 0 0 0 0,1-1-1 0 0,-1 1 1 0 0,0 0 0 0 0,0 0-1 0 0,0 0 1 0 0,0 0 0 0 0,0 0 0 0 0,0-1-1 0 0,0 1 1 0 0,0 0 0 0 0,0 0 0 0 0,0 0-1 0 0,0 0 1 0 0,0 0 0 0 0,0-1-1 0 0,-1 1 1 0 0,1 0 0 0 0,0 0 0 0 0,-1 0-1 0 0,1-1 1 0 0,-1 1 0 0 0,1 0 0 0 0,-1-1-1 0 0,1 1 1 0 0,-1 0-121 0 0,2 35 337 0 0,1 1 0 0 0,1-1 0 0 0,2 1-1 0 0,2-1 1 0 0,1-1 0 0 0,2 0 0 0 0,2 0 0 0 0,1-1 0 0 0,9 18-337 0 0,-3-8-116 0 0,-3 1 0 0 0,-1 1 0 0 0,-3 1 0 0 0,-1-1 0 0 0,0 21 116 0 0,-10-64-184 0 0,0 1-1 0 0,0 0 1 0 0,0-1-1 0 0,-1 1 0 0 0,0 0 1 0 0,0 0-1 0 0,0 0 1 0 0,0-1-1 0 0,0 1 1 0 0,-1 0-1 0 0,1 0 1 0 0,-1-1-1 0 0,0 1 1 0 0,0 0-1 0 0,-1-1 0 0 0,1 1 1 0 0,-1-1-1 0 0,0 0 1 0 0,0 1-1 0 0,0-1 1 0 0,0 0-1 0 0,0 0 1 0 0,-1 0-1 0 0,1-1 1 0 0,-1 1-1 0 0,0 0 0 0 0,0-1 1 0 0,0 0-1 0 0,0 1 1 0 0,0-1-1 0 0,0-1 1 0 0,-1 1-1 0 0,1 0 1 0 0,-1-1-1 0 0,1 0 0 0 0,-1 0 1 0 0,1 0-1 0 0,-1 0 1 0 0,0 0-1 0 0,0-1 1 0 0,1 1-1 0 0,-1-1 1 0 0,0 0-1 0 0,0 0 1 0 0,1-1-1 0 0,-1 1 0 0 0,0-1 1 0 0,0 0-1 0 0,1 0 1 0 0,-1 0-1 0 0,1 0 1 0 0,-1-1-1 0 0,1 0 1 0 0,-1 1 184 0 0,-16-15-1254 0 0</inkml:trace>
  <inkml:trace contextRef="#ctx0" brushRef="#br0" timeOffset="272433.509">16786 9616 1452 0 0,'2'-12'228'0'0,"0"1"1"0"0,0 0-1 0 0,2 0 0 0 0,-1 0 0 0 0,1 0 1 0 0,1 1-1 0 0,0-1 0 0 0,0 1 0 0 0,1 1 0 0 0,1-1 1 0 0,-1 1-1 0 0,2 0 0 0 0,-1 0 0 0 0,1 1 1 0 0,0 0-1 0 0,1 0 0 0 0,0 1 0 0 0,0 0 0 0 0,0 1 1 0 0,1 0-1 0 0,0 1 0 0 0,1-1 0 0 0,-1 2 1 0 0,1 0-1 0 0,0 0 0 0 0,-1 1 0 0 0,2 0 1 0 0,-1 1-1 0 0,10-1-228 0 0,-11 4 55 0 0,0 2-1 0 0,0-1 1 0 0,0 1 0 0 0,0 1 0 0 0,-1 0 0 0 0,1 0 0 0 0,-1 0-1 0 0,0 2 1 0 0,-1-1 0 0 0,1 1 0 0 0,-1 0 0 0 0,0 1 0 0 0,-1-1-1 0 0,1 2 1 0 0,-2-1 0 0 0,1 1 0 0 0,-1 0 0 0 0,0 0 0 0 0,0 1 0 0 0,-1 0-1 0 0,0 0 1 0 0,-1 0 0 0 0,0 1 0 0 0,0-1 0 0 0,-1 1 0 0 0,-1 0-1 0 0,1 0 1 0 0,-1 0 0 0 0,-1 0 0 0 0,0 0 0 0 0,-1 0 0 0 0,0 3-55 0 0,-1-4-27 0 0,0 0 0 0 0,-1-1 0 0 0,0 1 0 0 0,-1-1 0 0 0,1 1 0 0 0,-2-1 0 0 0,1 0 0 0 0,-1 0 0 0 0,-1-1 0 0 0,1 1 0 0 0,-1-1 0 0 0,0 0 0 0 0,-1 0 0 0 0,0 0 0 0 0,0-1 0 0 0,0 0 0 0 0,-1 0 0 0 0,0-1 0 0 0,0 0 0 0 0,0 0 0 0 0,-1 0 0 0 0,0-1 0 0 0,0 0 0 0 0,0-1 0 0 0,0 0 0 0 0,0 0 0 0 0,-1 0 0 0 0,1-1 0 0 0,-1-1 0 0 0,0 0 0 0 0,0 0 0 0 0,1 0 0 0 0,-6-1 27 0 0,10 0-215 0 0,0 0 0 0 0,0 0 1 0 0,0-1-1 0 0,0 1 0 0 0,0-1 1 0 0,0 0-1 0 0,1 0 0 0 0,-1 0 0 0 0,0-1 1 0 0,0 1-1 0 0,1-1 0 0 0,-1 0 1 0 0,1 0-1 0 0,0 0 0 0 0,-1 0 0 0 0,1-1 1 0 0,0 1-1 0 0,0-1 0 0 0,1 0 1 0 0,-1 0-1 0 0,0 0 0 0 0,1 0 0 0 0,0-1 1 0 0,0 1-1 0 0,0-1 215 0 0,-10-15-1311 0 0</inkml:trace>
  <inkml:trace contextRef="#ctx0" brushRef="#br0" timeOffset="273410.964">17698 9469 1792 0 0,'-1'0'59'0'0,"1"0"1"0"0,-1 0-1 0 0,1 1 0 0 0,-1-1 0 0 0,1 0 0 0 0,-1 0 0 0 0,1 0 1 0 0,-1 0-1 0 0,1 0 0 0 0,-1 0 0 0 0,0 0 0 0 0,1 0 0 0 0,-1 0 1 0 0,1 0-1 0 0,-1 0 0 0 0,1 0 0 0 0,-1 0 0 0 0,1-1 0 0 0,-1 1 1 0 0,1 0-1 0 0,-1 0 0 0 0,1-1 0 0 0,-1 1 0 0 0,1 0 0 0 0,-1-1 1 0 0,1 1-1 0 0,0 0 0 0 0,-1-1 0 0 0,1 1 0 0 0,-1 0 0 0 0,1-1 1 0 0,0 1-1 0 0,-1-1 0 0 0,1 1 0 0 0,0-1 0 0 0,0 1 1 0 0,-1-1-1 0 0,1 1 0 0 0,0-1 0 0 0,0 1 0 0 0,0-1 0 0 0,0 1 1 0 0,0-1-1 0 0,0 0 0 0 0,0 1 0 0 0,0-1 0 0 0,0 1 0 0 0,0-1 1 0 0,0 1-1 0 0,0-1 0 0 0,0 1 0 0 0,0-1 0 0 0,0 1 0 0 0,0-1 1 0 0,1 1-1 0 0,-1-1 0 0 0,0 1 0 0 0,0-1 0 0 0,1 1 0 0 0,-1-1 1 0 0,0 1-1 0 0,1-1 0 0 0,-1 1 0 0 0,0 0 0 0 0,1-1 1 0 0,-1 1-1 0 0,1-1 0 0 0,-1 1 0 0 0,1 0 0 0 0,-1-1-59 0 0,-40 2 544 0 0,39-1-495 0 0,-14 2 84 0 0,-1 2-1 0 0,1 0 1 0 0,0 1-1 0 0,0 1 1 0 0,0 0-1 0 0,1 1 1 0 0,0 0-1 0 0,0 1 0 0 0,1 1 1 0 0,0 0-1 0 0,0 1 1 0 0,1 0-1 0 0,1 1 1 0 0,-1 0-1 0 0,2 1 1 0 0,0 0-1 0 0,0 1 1 0 0,1 0-1 0 0,-1 3-132 0 0,7-13 36 0 0,0 1 0 0 0,1-1 0 0 0,0 1 0 0 0,-1 0 0 0 0,1 0 0 0 0,1 0 0 0 0,-1 0 0 0 0,0 0 0 0 0,1 0 0 0 0,0 0 0 0 0,0 0 0 0 0,0 1 0 0 0,1-1 0 0 0,-1 0 0 0 0,1 0 0 0 0,0 1 0 0 0,0-1 0 0 0,1 0-1 0 0,-1 1 1 0 0,1-1 0 0 0,0 0 0 0 0,0 0 0 0 0,0 1 0 0 0,1-1 0 0 0,-1 0 0 0 0,1 0 0 0 0,0-1 0 0 0,0 1 0 0 0,1 0 0 0 0,-1-1 0 0 0,1 1 0 0 0,0-1 0 0 0,-1 0 0 0 0,1 0 0 0 0,1 0 0 0 0,-1 0 0 0 0,0 0 0 0 0,1-1 0 0 0,0 1 0 0 0,-1-1 0 0 0,1 0 0 0 0,0 0 0 0 0,0-1 0 0 0,0 1 0 0 0,0-1-1 0 0,1 0 1 0 0,-1 0 0 0 0,0 0 0 0 0,0 0 0 0 0,1-1 0 0 0,-1 0-36 0 0,126-16-351 0 0,-118 10 251 0 0,0 0-1 0 0,0 0 1 0 0,0-1 0 0 0,-1-1 0 0 0,0 1-1 0 0,-1-2 1 0 0,1 0 0 0 0,-2 0-1 0 0,1-1 1 0 0,-1 0 0 0 0,-1-1 0 0 0,0 1-1 0 0,0-2 1 0 0,-1 1 0 0 0,-1-1-1 0 0,0 0 1 0 0,1-5 100 0 0,21-38-369 0 0,-27 55 375 0 0,11 2-74 0 0,-8 2 101 0 0,0 0-1 0 0,0 1 0 0 0,-1-1 0 0 0,1 1 0 0 0,-1-1 1 0 0,0 1-1 0 0,0 0 0 0 0,0 0 0 0 0,-1 1 0 0 0,0-1 1 0 0,0 0-1 0 0,0 1 0 0 0,-1-1 0 0 0,0 1 1 0 0,0 0-1 0 0,0-1 0 0 0,-1 1 0 0 0,0 0 0 0 0,0 0 1 0 0,0-1-1 0 0,0 1 0 0 0,-2 4-32 0 0,2-1 130 0 0,78-64-162 0 0,-69 46-69 0 0,3-5-121 0 0,1 1 0 0 0,0 0 0 0 0,1 0-1 0 0,0 2 1 0 0,1 0 0 0 0,0 0 0 0 0,1 2-1 0 0,0 0 1 0 0,0 0 0 0 0,1 2 0 0 0,0 0 0 0 0,14-4 222 0 0,27 72-561 0 0,-42-35 473 0 0,-4-17-39 0 0,0 1-1 0 0,1-1 1 0 0,0-1-1 0 0,0 0 1 0 0,0-1 0 0 0,1 0-1 0 0,0-1 1 0 0,1-1 0 0 0,-1 0-1 0 0,1-1 1 0 0,0-1 0 0 0,0 0-1 0 0,1-1 1 0 0,-1-1 0 0 0,0 0-1 0 0,1-1 1 0 0,-1-1-1 0 0,0 0 1 0 0,7-2 127 0 0,0 3-593 0 0,10-3-177 0 0,18-10-101 0 0</inkml:trace>
  <inkml:trace contextRef="#ctx0" brushRef="#br0" timeOffset="273767.845">18774 9495 1260 0 0,'-7'-4'286'0'0,"0"-1"0"0"0,0 1 0 0 0,0 0 0 0 0,-1 0 0 0 0,1 1 1 0 0,-1 0-1 0 0,0 1 0 0 0,0-1 0 0 0,0 1 0 0 0,0 1 0 0 0,0 0 0 0 0,0 0 0 0 0,0 0 0 0 0,-1 1 0 0 0,1 0 0 0 0,0 1 0 0 0,0 0-286 0 0,-11 2 258 0 0,1 1 0 0 0,0 0-1 0 0,0 2 1 0 0,1 0 0 0 0,0 1-1 0 0,0 0 1 0 0,0 2 0 0 0,1 0-1 0 0,0 1 1 0 0,0 0-258 0 0,8-5 109 0 0,0 1 0 0 0,0-1 1 0 0,1 1-1 0 0,0 1 0 0 0,0 0 0 0 0,0-1 0 0 0,1 2 0 0 0,0-1 1 0 0,0 1-1 0 0,1 0 0 0 0,0 0 0 0 0,1 1 0 0 0,-1-1 0 0 0,1 1 1 0 0,1 0-1 0 0,0 0 0 0 0,0 0 0 0 0,1 1 0 0 0,-1 8-109 0 0,6-12 13 0 0,1-1 0 0 0,0 1 1 0 0,0-1-1 0 0,0 0 0 0 0,0 0 0 0 0,1 0 0 0 0,0 0 0 0 0,0-1 0 0 0,0 0 0 0 0,1 0 0 0 0,-1-1 0 0 0,1 1 0 0 0,0-1 0 0 0,0 0 0 0 0,0-1 0 0 0,0 1 0 0 0,1-1 0 0 0,-1 0 1 0 0,0-1-1 0 0,1 0 0 0 0,0 0 0 0 0,-1 0 0 0 0,1-1 0 0 0,0 0 0 0 0,-1 0 0 0 0,1 0 0 0 0,5-2-13 0 0,9 2-169 0 0,0-1 0 0 0,-1-1 0 0 0,1-1 0 0 0,-1 0 0 0 0,1-2 0 0 0,-1 0 0 0 0,0-1 0 0 0,-1-2 0 0 0,0 1 0 0 0,10-7 169 0 0,-18 9-100 0 0,0-1 0 0 0,0-1 0 0 0,-1 0 0 0 0,0 0 0 0 0,0-1 0 0 0,-1 0 0 0 0,0 0 0 0 0,0-1 0 0 0,0-1 0 0 0,-2 1 0 0 0,1-1 0 0 0,-1-1 0 0 0,-1 1 0 0 0,1-1 0 0 0,-2 0 0 0 0,0-1 0 0 0,0 1 0 0 0,-1-1 0 0 0,0 0 0 0 0,-1 0 0 0 0,-1 0 0 0 0,0-1 0 0 0,0-3 100 0 0,-1 0 25 0 0,-2 0 0 0 0,0 0-1 0 0,0-1 1 0 0,-2 1-1 0 0,0 0 1 0 0,-1 1 0 0 0,0-1-1 0 0,-1 1 1 0 0,-1-1-1 0 0,-1 1 1 0 0,0 1 0 0 0,0 0-1 0 0,-7-9-24 0 0,-3 3 166 0 0,-1 0-1 0 0,-1 1 1 0 0,-1 1-1 0 0,0 1 0 0 0,-2 1 1 0 0,0 1-1 0 0,0 0 1 0 0,-1 2-1 0 0,-1 1 1 0 0,0 0-1 0 0,-1 2 0 0 0,0 1 1 0 0,-3 0-166 0 0,24 8 20 0 0,-152-29-625 0 0,156 30 552 0 0,-1 0 0 0 0,0 0 0 0 0,1 0 0 0 0,-1 0-1 0 0,0 0 1 0 0,1 0 0 0 0,-1 0 0 0 0,0 0 0 0 0,1 1-1 0 0,-1-1 1 0 0,0 0 0 0 0,1 0 0 0 0,-1 1-1 0 0,1-1 1 0 0,-1 0 0 0 0,0 1 0 0 0,1-1 0 0 0,-1 0-1 0 0,1 1 1 0 0,-1-1 0 0 0,1 1 0 0 0,-1-1-1 0 0,1 1 1 0 0,-1-1 0 0 0,1 1 0 0 0,0-1 0 0 0,-1 1-1 0 0,1 0 1 0 0,0-1 0 0 0,0 1 0 0 0,-1 0 0 0 0,1-1-1 0 0,0 1 1 0 0,0 0 0 0 0,0-1 0 0 0,0 1-1 0 0,-1 0 1 0 0,1-1 0 0 0,0 1 0 0 0,0 0 0 0 0,1-1-1 0 0,-1 1 1 0 0,0 0 0 0 0,0-1 0 0 0,0 1-1 0 0,0 0 1 0 0,1-1 0 0 0,-1 1 0 0 0,0-1 0 0 0,0 1-1 0 0,1 0 1 0 0,-1-1 0 0 0,1 1 0 0 0,-1-1 0 0 0,0 1-1 0 0,1-1 1 0 0,-1 1 0 0 0,1-1 0 0 0,-1 1-1 0 0,1-1 1 0 0,-1 0 0 0 0,1 1 0 0 0,0-1 0 0 0,-1 1-1 0 0,1-1 1 0 0,0 0 53 0 0,31 35-2453 0 0,-12-18 1339 0 0</inkml:trace>
  <inkml:trace contextRef="#ctx0" brushRef="#br0" timeOffset="274138.282">19095 9447 1696 0 0,'5'10'4736'0'0,"-1"25"-3085"0"0,-1-1-1060 0 0,49 117-499 0 0,-52-149-5336 0 0,-3-5 3906 0 0</inkml:trace>
  <inkml:trace contextRef="#ctx0" brushRef="#br0" timeOffset="274310.496">19111 9145 1540 0 0,'-3'-31'6651'0'0,"3"23"-6661"0"0,8 29-5385 0 0,-7-16 4185 0 0</inkml:trace>
  <inkml:trace contextRef="#ctx0" brushRef="#br0" timeOffset="274985.707">19422 9524 1540 0 0,'0'0'694'0'0,"0"0"-114"0"0,21 51 3090 0 0,12 130-1235 0 0,-61-109-1257 0 0,27-71-1032 0 0,0-34-9 0 0,4 7-267 0 0,2 0 0 0 0,0 1 1 0 0,2 0-1 0 0,1 0 0 0 0,1 0 0 0 0,1 1 0 0 0,1 0 0 0 0,1 1 0 0 0,1 1 0 0 0,1 0 0 0 0,1 0 0 0 0,1 1 0 0 0,1 1 130 0 0,-16 18-16 0 0,0 1 0 0 0,0-1-1 0 0,0 1 1 0 0,-1 0-1 0 0,1-1 1 0 0,1 1 0 0 0,-1 0-1 0 0,0 0 1 0 0,0-1-1 0 0,0 1 1 0 0,1 0 0 0 0,-1 0-1 0 0,0 1 1 0 0,1-1-1 0 0,-1 0 1 0 0,1 0 0 0 0,-1 1-1 0 0,1-1 1 0 0,-1 1-1 0 0,1-1 1 0 0,0 1-1 0 0,-1-1 1 0 0,1 1 0 0 0,-1 0-1 0 0,1 0 1 0 0,0 0-1 0 0,-1 0 1 0 0,1 0 0 0 0,0 0-1 0 0,-1 1 1 0 0,1-1-1 0 0,0 0 1 0 0,-1 1 0 0 0,1-1-1 0 0,-1 1 1 0 0,1 0-1 0 0,-1 0 1 0 0,1-1 0 0 0,-1 1-1 0 0,0 0 1 0 0,1 1 16 0 0,28 63-23 0 0,-19-31 150 0 0,-7-25-137 0 0,0-1 0 0 0,0 1 0 0 0,1 0 1 0 0,0-1-1 0 0,1 0 0 0 0,0 0 0 0 0,0-1 1 0 0,0 1-1 0 0,1-1 0 0 0,1-1 0 0 0,-1 1 1 0 0,1-1-1 0 0,0-1 0 0 0,0 1 0 0 0,0-1 0 0 0,1-1 1 0 0,0 0-1 0 0,0 0 0 0 0,0 0 0 0 0,0-1 1 0 0,1-1-1 0 0,-1 0 0 0 0,1 0 0 0 0,0-1 0 0 0,-1 0 1 0 0,8 0 9 0 0,2 2-249 0 0,-1-1 1 0 0,1 0 0 0 0,0-1-1 0 0,0-1 1 0 0,0-1-1 0 0,-1-1 1 0 0,1-1 0 0 0,-1 0-1 0 0,1-1 1 0 0,-1-1 0 0 0,0-1-1 0 0,-1-1 1 0 0,1 0-1 0 0,-1-1 1 0 0,4-3 248 0 0,1-4-447 0 0</inkml:trace>
  <inkml:trace contextRef="#ctx0" brushRef="#br0" timeOffset="275438.178">20274 9529 3148 0 0,'0'-5'89'0'0,"-1"1"0"0"0,0-1 0 0 0,0 0 0 0 0,0 1 0 0 0,0-1 0 0 0,-1 1 1 0 0,1 0-1 0 0,-1-1 0 0 0,-1 1 0 0 0,1 0 0 0 0,0 0 0 0 0,-1 0 0 0 0,0 0 0 0 0,0 1 0 0 0,0-1 0 0 0,0 1 0 0 0,-1 0 0 0 0,1 0 0 0 0,-1 0 0 0 0,0 0 0 0 0,0 1 0 0 0,0-1 0 0 0,0 1 0 0 0,0 0 0 0 0,0 0 0 0 0,-1 1 0 0 0,1-1 0 0 0,-1 1 0 0 0,1 0 0 0 0,-1 0 0 0 0,0 0 0 0 0,1 1 0 0 0,-1 0 0 0 0,0 0 0 0 0,1 0 0 0 0,-1 0 0 0 0,0 1 0 0 0,1-1 1 0 0,-1 1-1 0 0,1 1 0 0 0,-1-1 0 0 0,1 1 0 0 0,-2 0-89 0 0,-10 1 162 0 0,0 0 1 0 0,0 2-1 0 0,0 0 0 0 0,0 0 1 0 0,1 2-1 0 0,0 0 1 0 0,0 0-1 0 0,1 2 1 0 0,0 0-1 0 0,0 0 0 0 0,1 1 1 0 0,1 1-1 0 0,-1 0 1 0 0,2 1-1 0 0,0 0 1 0 0,-8 11-163 0 0,18-20 19 0 0,0-1 0 0 0,0 0 1 0 0,0 1-1 0 0,1-1 0 0 0,-1 1 0 0 0,0-1 1 0 0,1 1-1 0 0,0-1 0 0 0,0 1 1 0 0,0-1-1 0 0,0 1 0 0 0,0 0 1 0 0,0-1-1 0 0,1 1 0 0 0,-1-1 1 0 0,1 1-1 0 0,0-1 0 0 0,0 0 1 0 0,-1 1-1 0 0,2-1 0 0 0,-1 0 1 0 0,0 1-1 0 0,0-1 0 0 0,1 0 1 0 0,-1 0-1 0 0,1 0 0 0 0,0 0 1 0 0,-1 0-1 0 0,1-1 0 0 0,0 1 1 0 0,0 0-1 0 0,0-1 0 0 0,0 1 0 0 0,1-1 1 0 0,-1 0-1 0 0,0 0 0 0 0,1 0 1 0 0,-1 0-1 0 0,0 0 0 0 0,1 0 1 0 0,-1-1-1 0 0,1 1 0 0 0,-1-1 1 0 0,1 0-1 0 0,0 0-19 0 0,116 17-73 0 0,-104-16 19 0 0,0-1 0 0 0,0-1-1 0 0,0 0 1 0 0,0-1 0 0 0,-1-1-1 0 0,1 0 1 0 0,0-1 0 0 0,-1 0 0 0 0,0-1-1 0 0,0-1 1 0 0,6-3 54 0 0,-12 4-8 0 0,1 0 0 0 0,-1 0 0 0 0,1-1 0 0 0,-1 0-1 0 0,-1 0 1 0 0,1-1 0 0 0,-1 0 0 0 0,-1 0 0 0 0,1-1 0 0 0,-1 0 0 0 0,0 0 0 0 0,-1 0 0 0 0,0-1 0 0 0,0 1 0 0 0,-1-1 0 0 0,0-1-1 0 0,-1 1 1 0 0,0 0 0 0 0,0-1 0 0 0,-1 0 0 0 0,0 0 0 0 0,-1 1 0 0 0,0-1 0 0 0,0-4 8 0 0,-1 12 107 0 0,0 2-35 0 0,-7-10 94 0 0,-2 86 56 0 0,28 145 458 0 0,1 144 88 0 0,-20-342-681 0 0,-1 0-1 0 0,-1 0 0 0 0,-2 0 1 0 0,0 0-1 0 0,-1-1 0 0 0,-1 1 1 0 0,-1-1-1 0 0,-1 0 0 0 0,-4 7-86 0 0,9-21 52 0 0,0 0 0 0 0,-1 0 0 0 0,0 0-1 0 0,0 0 1 0 0,0-1 0 0 0,-1 1 0 0 0,0-1 0 0 0,0 0-1 0 0,-1-1 1 0 0,0 1 0 0 0,0-1 0 0 0,-1 0 0 0 0,0-1 0 0 0,0 0-1 0 0,0 0 1 0 0,0 0 0 0 0,-1-1 0 0 0,0 0 0 0 0,0 0-1 0 0,0-1 1 0 0,0 0 0 0 0,-1-1 0 0 0,1 1 0 0 0,-1-2-1 0 0,1 1 1 0 0,-1-1 0 0 0,0-1 0 0 0,1 1 0 0 0,-1-1 0 0 0,0-1-1 0 0,0 0 1 0 0,1 0 0 0 0,-1-1 0 0 0,1 0 0 0 0,-1 0-1 0 0,1-1 1 0 0,0 0 0 0 0,0 0 0 0 0,0-1 0 0 0,0 0 0 0 0,1-1-1 0 0,-6-3-51 0 0,5-6-95 0 0,0 0 0 0 0,1 0 0 0 0,1-1 1 0 0,1 0-1 0 0,0 0 0 0 0,0 0 0 0 0,2 0 0 0 0,0-1 0 0 0,1 0 0 0 0,0 1 0 0 0,1-1 0 0 0,1 0 0 0 0,1 0 0 0 0,0 1 0 0 0,1-1 0 0 0,0 0 0 0 0,1 1 0 0 0,1-1 0 0 0,1 1 0 0 0,0 0 0 0 0,1 1 0 0 0,3-6 95 0 0,9-27-1230 0 0,2 0-1 0 0,2 2 0 0 0,2 1 0 0 0,2 1 1 0 0,2 1-1 0 0,1 1 0 0 0,3 2 0 0 0,17-17 1231 0 0,-9 12-1270 0 0</inkml:trace>
  <inkml:trace contextRef="#ctx0" brushRef="#br0" timeOffset="268720.543">11993 9624 2104 0 0,'5'8'4683'0'0,"0"52"-3122"0"0,29 153 179 0 0,0 2-4448 0 0,-68-178-1312 0 0,25-37 2832 0 0</inkml:trace>
  <inkml:trace contextRef="#ctx0" brushRef="#br0" timeOffset="269648.613">11651 9879 1228 0 0,'-17'-17'5812'0'0,"58"12"-4317"0"0,-21 3-1493 0 0,202-14 776 0 0,-142 13-1178 0 0,-1-4 0 0 0,0-2 0 0 0,-1-5 0 0 0,17-6 400 0 0,-76 14-100 0 0,-14 6 76 0 0,0-1 0 0 0,-1 0 0 0 0,1 0 0 0 0,0 0 0 0 0,0 0 0 0 0,-1-1 0 0 0,1 0 0 0 0,-1 0-1 0 0,0 0 1 0 0,1-1 0 0 0,-1 1 0 0 0,0-1 0 0 0,0 0 0 0 0,-1 0 0 0 0,1 0 0 0 0,-1-1 0 0 0,1 0 0 0 0,-1 1 0 0 0,0-1 0 0 0,0 0 0 0 0,-1 0 0 0 0,1 0-1 0 0,-1-1 1 0 0,0 1 0 0 0,1-3 24 0 0,19-122 2021 0 0,-22 128-1903 0 0,0 1-20 0 0,0 0 1 0 0,0 0-18 0 0,0 0-66 0 0,0 0 28 0 0,1-11 83 0 0,-1 21-126 0 0,-20 253 284 0 0,13-98-221 0 0,9-164-91 0 0,0 1 1 0 0,0-1 0 0 0,0 0-1 0 0,0 0 1 0 0,0 0-1 0 0,0 0 1 0 0,1 0-1 0 0,-1 0 1 0 0,0-1-1 0 0,1 1 1 0 0,-1-1-1 0 0,1 0 1 0 0,-1 0-1 0 0,0 1 1 0 0,1-2 0 0 0,-1 1-1 0 0,1 0 1 0 0,-1 0-1 0 0,0-1 1 0 0,1 1-1 0 0,-1-1 1 0 0,0 0-1 0 0,1 0 1 0 0,-1 0-1 0 0,0 0 1 0 0,0 0-1 0 0,0 0 1 0 0,0 0 0 0 0,0-1-1 0 0,0 1 1 0 0,0-1-1 0 0,0 0 1 0 0,-1 1-1 0 0,1-1 1 0 0,0 0-1 0 0,-1 0 1 0 0,1-2 27 0 0,139-160-2210 0 0,-138 164 2216 0 0,0-1-1 0 0,0 0 0 0 0,0 1 1 0 0,0 0-1 0 0,0 0 1 0 0,0 0-1 0 0,0 0 0 0 0,0 0 1 0 0,0 0-1 0 0,0 1 1 0 0,0-1-1 0 0,0 1 0 0 0,0 0 1 0 0,0 0-1 0 0,0 0 1 0 0,-1 0-1 0 0,1 1 0 0 0,0-1 1 0 0,-1 1-1 0 0,1 0 1 0 0,-1 0-1 0 0,0-1 0 0 0,1 1 1 0 0,-1 1-1 0 0,1 0-5 0 0,12 7 137 0 0,-3-2-102 0 0,1-1 1 0 0,0-1-1 0 0,0 0 1 0 0,0 0-1 0 0,0-2 0 0 0,1 1 1 0 0,0-2-1 0 0,0 0 1 0 0,0-1-1 0 0,1 0 1 0 0,-1-1-1 0 0,0 0 1 0 0,0-1-1 0 0,1-1 1 0 0,-1 0-1 0 0,0-1 1 0 0,0-1-1 0 0,0 0 1 0 0,0-1-1 0 0,2-1-35 0 0,-10 3 2 0 0,0 1-1 0 0,0-1 1 0 0,0-1-1 0 0,0 1 1 0 0,0-1-1 0 0,0 0 0 0 0,0 0 1 0 0,-1-1-1 0 0,1 0 1 0 0,-1 0-1 0 0,0 0 1 0 0,-1 0-1 0 0,1-1 1 0 0,-1 0-1 0 0,0 0 1 0 0,0 0-1 0 0,0 0 1 0 0,0-1-1 0 0,-1 0 1 0 0,0 1-1 0 0,0-2-1 0 0,-19-54-142 0 0,11 56 129 0 0,-2-1 60 0 0,1 1 0 0 0,-1 0 0 0 0,0 0 0 0 0,0 0 1 0 0,0 1-1 0 0,-1 0 0 0 0,0 1 0 0 0,0 0 0 0 0,0 0 0 0 0,0 0 0 0 0,0 1 0 0 0,0 0 0 0 0,-1 1 0 0 0,1 0 1 0 0,0 0-1 0 0,-1 1 0 0 0,1 0 0 0 0,-1 1 0 0 0,1-1 0 0 0,-1 2 0 0 0,1-1 0 0 0,0 1 0 0 0,-1 0 0 0 0,1 1 1 0 0,0 0-1 0 0,1 0 0 0 0,-1 1 0 0 0,-6 3-47 0 0,11-4 20 0 0,0-1 1 0 0,1 1 0 0 0,-1 0-1 0 0,1 0 1 0 0,0 0 0 0 0,-1 0 0 0 0,1 0-1 0 0,0 0 1 0 0,1 0 0 0 0,-1 1-1 0 0,1-1 1 0 0,-1 1 0 0 0,1-1-1 0 0,0 1 1 0 0,0 0 0 0 0,1-1-1 0 0,-1 1 1 0 0,1 0 0 0 0,0 0-1 0 0,0-1 1 0 0,0 1 0 0 0,0 0-1 0 0,1 0 1 0 0,-1-1 0 0 0,1 1-1 0 0,0 0 1 0 0,0-1 0 0 0,1 1-1 0 0,-1-1 1 0 0,1 1 0 0 0,-1-1-1 0 0,1 0 1 0 0,0 0 0 0 0,0 0-1 0 0,1 0 1 0 0,0 2-21 0 0,102 94-494 0 0,99-4-5131 0 0,-171-86 4349 0 0</inkml:trace>
  <inkml:trace contextRef="#ctx0" brushRef="#br0" timeOffset="266464.068">8766 9841 1224 0 0,'43'70'3386'0'0,"-33"-43"-2914"0"0,34 164 3870 0 0,-6-288-3409 0 0,-29 75-980 0 0,2 1 0 0 0,1 0 0 0 0,0 0 0 0 0,1 2 0 0 0,1-1-1 0 0,1 2 1 0 0,1 0 0 0 0,10-8 47 0 0,15 11-375 0 0,-40 15 360 0 0,12 3-69 0 0,-2 4 77 0 0,0 1 0 0 0,-1 1 0 0 0,0-1 1 0 0,0 2-1 0 0,-1-1 0 0 0,0 1 0 0 0,-1 1 0 0 0,0 0 0 0 0,-1 0 0 0 0,0 0 0 0 0,-1 1 0 0 0,0 0 0 0 0,0 0 0 0 0,-2 1 0 0 0,1-1 1 0 0,-1 4 6 0 0,-10 43 1245 0 0,13-108-1416 0 0,-2 31 62 0 0,1 1 1 0 0,1 0 0 0 0,0 1 0 0 0,1-1-1 0 0,1 2 1 0 0,1-1 0 0 0,0 1 0 0 0,1 1 0 0 0,10-11 108 0 0,44-12-739 0 0,-65 37 704 0 0,3 3-28 0 0,135 226 104 0 0,-130-222-277 0 0,0-1-1 0 0,0 0 0 0 0,1-1 1 0 0,-1 1-1 0 0,1-2 0 0 0,1 1 1 0 0,-1-1-1 0 0,1-1 1 0 0,-1 0-1 0 0,1 0 0 0 0,0-1 1 0 0,0 0-1 0 0,0 0 1 0 0,0-1-1 0 0,0-1 0 0 0,1 0 1 0 0,-1 0-1 0 0,0-1 1 0 0,0 0-1 0 0,0-1 0 0 0,0 0 1 0 0,0-1-1 0 0,0 0 1 0 0,7-3 236 0 0,12-9-1470 0 0</inkml:trace>
  <inkml:trace contextRef="#ctx0" brushRef="#br0" timeOffset="266711.862">9987 9886 1652 0 0,'1'-1'147'0'0,"-1"0"0"0"0,1 0-1 0 0,-1 0 1 0 0,1-1 0 0 0,-1 1-1 0 0,1 0 1 0 0,-1 0 0 0 0,0 0-1 0 0,0 0 1 0 0,1 0 0 0 0,-1 0-1 0 0,0-1 1 0 0,0 1 0 0 0,0 0-1 0 0,0 0 1 0 0,0 0 0 0 0,-1 0-1 0 0,1 0 1 0 0,0-1 0 0 0,0 1-1 0 0,-1 0 1 0 0,1 0 0 0 0,-1 0-1 0 0,1 0 1 0 0,-1 0 0 0 0,1 0 0 0 0,-1 0-1 0 0,0 0 1 0 0,1 0 0 0 0,-1 0-1 0 0,0 1 1 0 0,0-1 0 0 0,0 0-1 0 0,0 0 1 0 0,0 1 0 0 0,0-1-1 0 0,0 0 1 0 0,0 1 0 0 0,0-1-1 0 0,0 1 1 0 0,0-1 0 0 0,0 1-1 0 0,0 0 1 0 0,0 0 0 0 0,0-1-1 0 0,0 1 1 0 0,-1 0 0 0 0,1 0-1 0 0,0 0 1 0 0,0 0 0 0 0,0 0 0 0 0,0 0-1 0 0,0 0 1 0 0,-1 1 0 0 0,1-1-1 0 0,0 0 1 0 0,0 1 0 0 0,0-1-1 0 0,0 0 1 0 0,0 1 0 0 0,-1 0-147 0 0,-25 85 777 0 0,26-25-4129 0 0,1-35-248 0 0,-1-23 2267 0 0,-7 9 21 0 0</inkml:trace>
  <inkml:trace contextRef="#ctx0" brushRef="#br0" timeOffset="266963.701">9873 9734 2104 0 0,'2'-66'8959'0'0,"-2"65"-8607"0"0,0 1-250 0 0,18-22-6275 0 0,-9 24 3531 0 0,-6 0 1340 0 0</inkml:trace>
  <inkml:trace contextRef="#ctx0" brushRef="#br0" timeOffset="267818.882">10232 9852 848 0 0,'0'0'850'0'0,"0"0"-32"0"0,0 0-118 0 0,0 0-86 0 0,0-3-22 0 0,0 0-504 0 0,0-1 0 0 0,0 1 0 0 0,1-1 0 0 0,-1 1 0 0 0,1-1 0 0 0,-1 1-1 0 0,1 0 1 0 0,0-1 0 0 0,0 1 0 0 0,1 0 0 0 0,-1 0 0 0 0,1 0 0 0 0,-1 0-1 0 0,1 0 1 0 0,0 0 0 0 0,0 0 0 0 0,1 0 0 0 0,-1 1 0 0 0,0-1 0 0 0,1 1-1 0 0,0 0 1 0 0,-1 0 0 0 0,1 0 0 0 0,0 0 0 0 0,0 0 0 0 0,0 0 0 0 0,0 1-1 0 0,0-1 1 0 0,1 1 0 0 0,-1 0 0 0 0,0 0 0 0 0,1 0 0 0 0,-1 1-1 0 0,1-1 1 0 0,2 1-88 0 0,-2 2 16 0 0,-1 0 0 0 0,1 0 1 0 0,0 1-1 0 0,0-1 0 0 0,-1 1 0 0 0,0 0 0 0 0,1 0 0 0 0,-1 1 0 0 0,0-1 0 0 0,-1 0 0 0 0,1 1 0 0 0,0 0 0 0 0,-1 0 0 0 0,0 0 0 0 0,0 0 0 0 0,0 0 0 0 0,-1 0 0 0 0,1 0 0 0 0,-1 0 0 0 0,0 1 1 0 0,0-1-1 0 0,0 0 0 0 0,-1 1 0 0 0,0-1 0 0 0,0 1 0 0 0,0-1 0 0 0,0 1 0 0 0,0-1 0 0 0,-1 1 0 0 0,0-1 0 0 0,0 0 0 0 0,0 1 0 0 0,-1-1 0 0 0,1 0 0 0 0,-1 0 0 0 0,-1 1-16 0 0,-76 173 318 0 0,80-175-313 0 0,0 0 1 0 0,0-1 0 0 0,0 1-1 0 0,0-1 1 0 0,0 1 0 0 0,1-1 0 0 0,0 0-1 0 0,-1 1 1 0 0,1-1 0 0 0,0 0-1 0 0,0 0 1 0 0,0 0 0 0 0,0 0-1 0 0,0-1 1 0 0,0 1 0 0 0,1 0-1 0 0,-1-1 1 0 0,1 0 0 0 0,-1 1-1 0 0,1-1 1 0 0,-1 0 0 0 0,1 0-1 0 0,0-1 1 0 0,-1 1 0 0 0,1-1 0 0 0,0 1-1 0 0,0-1 1 0 0,-1 0 0 0 0,1 0-1 0 0,0 0 1 0 0,0 0 0 0 0,1 0-6 0 0,17 4 5 0 0,-15-3 22 0 0,-1-1 0 0 0,1 1 1 0 0,0 0-1 0 0,0 0 0 0 0,-1 1 0 0 0,1-1 0 0 0,-1 1 0 0 0,1 1 0 0 0,-1-1 0 0 0,0 1 1 0 0,0 0-1 0 0,0 0 0 0 0,0 0 0 0 0,0 0 0 0 0,-1 1 0 0 0,0 0 0 0 0,1 0 0 0 0,-1 1 1 0 0,-1-1-1 0 0,1 1 0 0 0,-1-1 0 0 0,0 1 0 0 0,0 0 0 0 0,0 0 0 0 0,0 1 1 0 0,-1-1-1 0 0,0 1 0 0 0,0-1 0 0 0,-1 1 0 0 0,0-1 0 0 0,0 1 0 0 0,0 0 0 0 0,0 0 1 0 0,-1 0-1 0 0,0-1 0 0 0,-1 7-27 0 0,-9 4 174 0 0,-1-1 1 0 0,-1-1-1 0 0,0 0 0 0 0,-1 0 1 0 0,-1-1-1 0 0,0-1 1 0 0,-1-1-1 0 0,0 0 0 0 0,-1 0 1 0 0,0-2-1 0 0,0 0 1 0 0,-1 0-1 0 0,0-2 1 0 0,-1 0-1 0 0,1-1 0 0 0,-1-1 1 0 0,0-1-1 0 0,-1 0 1 0 0,-15 0-175 0 0,-69 14 566 0 0,100-18-600 0 0,0-1-1 0 0,1 0 1 0 0,-1 0-1 0 0,0 0 1 0 0,1 0-1 0 0,-1 0 0 0 0,1-1 1 0 0,0 1-1 0 0,-1-1 1 0 0,1 1-1 0 0,0-1 1 0 0,0 0-1 0 0,0 0 1 0 0,0 0-1 0 0,0 0 1 0 0,0 0-1 0 0,0 0 1 0 0,1-1-1 0 0,-1 1 1 0 0,1-1-1 0 0,0 1 1 0 0,0-1-1 0 0,0 1 0 0 0,0-1 1 0 0,0 0-1 0 0,0 1 1 0 0,1-1-1 0 0,-1 0 1 0 0,1 0-1 0 0,0 0 1 0 0,0 1-1 0 0,0-1 1 0 0,0 0-1 0 0,1 0 1 0 0,-1 1-1 0 0,1-1 1 0 0,-1 0-1 0 0,1 0 0 0 0,0 0 35 0 0,12-22-665 0 0,1 2-1 0 0,1 0 0 0 0,1 0 0 0 0,1 2 0 0 0,1 0 0 0 0,1 1 1 0 0,0 0-1 0 0,2 2 0 0 0,0 1 0 0 0,1 0 0 0 0,1 2 0 0 0,0 0 1 0 0,10-3 665 0 0,-20 9-477 0 0,27-18-781 0 0</inkml:trace>
  <inkml:trace contextRef="#ctx0" brushRef="#br0" timeOffset="268177.069">10698 9961 1164 0 0,'227'-99'2604'0'0,"-184"71"-2034"0"0,-97 27 449 0 0,24 4-638 0 0,0 1-1 0 0,1 1 0 0 0,0 2 1 0 0,0 1-1 0 0,0 1 1 0 0,1 1-1 0 0,1 1 0 0 0,0 2 1 0 0,-18 11-381 0 0,42-22 24 0 0,0-1 0 0 0,1 0 0 0 0,-1 1 0 0 0,1-1 0 0 0,-1 1 0 0 0,1-1 0 0 0,0 1 0 0 0,0 0 0 0 0,0 0 0 0 0,0 0 0 0 0,0 1 0 0 0,0-1 0 0 0,1 0 0 0 0,-1 1 0 0 0,1-1 0 0 0,-1 1 0 0 0,1-1 0 0 0,0 1 0 0 0,0 0 0 0 0,0-1 0 0 0,0 1 0 0 0,1 0 0 0 0,-1 0 0 0 0,1 0 0 0 0,0-1 0 0 0,-1 1 0 0 0,1 0 0 0 0,1 0 0 0 0,-1 0 0 0 0,0 0 0 0 0,1 0 0 0 0,-1-1 0 0 0,1 1 0 0 0,0 0 0 0 0,0 0 0 0 0,0-1 0 0 0,0 1 0 0 0,1-1 0 0 0,-1 1 0 0 0,0-1 0 0 0,1 1 0 0 0,0-1 0 0 0,0 0 0 0 0,0 0 0 0 0,0 0 0 0 0,0 0 0 0 0,0 0 0 0 0,1 0-24 0 0,15 8-407 0 0,1 0 0 0 0,0-2 0 0 0,0 0 0 0 0,1-2 0 0 0,0 0 0 0 0,0-1 1 0 0,0-1-1 0 0,1-1 0 0 0,-1 0 0 0 0,1-2 0 0 0,0 0 0 0 0,0-2 0 0 0,11-1 407 0 0,7-1-1259 0 0,30-9 39 0 0</inkml:trace>
  <inkml:trace contextRef="#ctx0" brushRef="#br0" timeOffset="264139.267">6211 9874 1076 0 0,'-6'-35'4981'0'0,"50"42"-4082"0"0,-29 7-817 0 0,0 1 0 0 0,-1 1 1 0 0,-1 0-1 0 0,-1 0 0 0 0,0 1 0 0 0,-1 1 0 0 0,0 0 1 0 0,-2 0-1 0 0,0 1 0 0 0,-1 1 0 0 0,-1-1 0 0 0,-1 1 1 0 0,-1 0-1 0 0,2 17-82 0 0,-4-22 194 0 0,-3-16-130 0 0,1 1-1 0 0,-1 0 1 0 0,0-1-1 0 0,1 1 1 0 0,-1 0 0 0 0,0-1-1 0 0,1 1 1 0 0,-1 0-1 0 0,1 0 1 0 0,-1 0 0 0 0,1-1-1 0 0,-1 1 1 0 0,0 0-1 0 0,1 0 1 0 0,-1 0-1 0 0,1 0 1 0 0,-1 0 0 0 0,1 0-1 0 0,-1 0 1 0 0,1 0-1 0 0,-1 0 1 0 0,1 0 0 0 0,-1 0-1 0 0,1 0 1 0 0,-1 0-1 0 0,1 0-63 0 0,74-212-16 0 0,-18 110-534 0 0,-46 104 91 0 0,124 247 83 0 0,-112-169 678 0 0,-23-80-265 0 0,0 0 32 0 0,13-41-1 0 0,3-11-288 0 0,3 1 0 0 0,2 0-1 0 0,2 2 1 0 0,2 0-1 0 0,15-19 221 0 0,-39 67-3 0 0,0-3-57 0 0,0 1 0 0 0,1 0 1 0 0,0-1-1 0 0,0 1 1 0 0,0 0-1 0 0,0 0 0 0 0,0 0 1 0 0,0 0-1 0 0,1 1 1 0 0,0-1-1 0 0,-1 0 1 0 0,1 1-1 0 0,0 0 0 0 0,0 0 1 0 0,0 0-1 0 0,1 0 1 0 0,-1 0-1 0 0,0 1 1 0 0,1-1-1 0 0,-1 1 0 0 0,1 0 1 0 0,-1 0-1 0 0,3 0 60 0 0,40 68 60 0 0,-6 12-225 0 0,66 91 602 0 0,-98-163-765 0 0,-1-1 0 0 0,1 0 0 0 0,0 0 0 0 0,0 0 0 0 0,1-1 0 0 0,0-1 0 0 0,0 1 0 0 0,0-1 0 0 0,0-1-1 0 0,1 0 1 0 0,-1 0 0 0 0,9 1 328 0 0,-5-2-1408 0 0</inkml:trace>
  <inkml:trace contextRef="#ctx0" brushRef="#br0" timeOffset="264666.887">7516 9866 1048 0 0,'-56'-24'3207'0'0,"44"24"-3081"0"0,-1 0-1 0 0,1 1 1 0 0,-1 0 0 0 0,1 1 0 0 0,-1 0-1 0 0,1 1 1 0 0,0 1 0 0 0,0 0-1 0 0,0 0 1 0 0,0 1 0 0 0,1 1 0 0 0,0 0-1 0 0,0 0 1 0 0,1 1 0 0 0,0 1-1 0 0,0 0 1 0 0,0 0 0 0 0,1 1-1 0 0,0 0 1 0 0,1 0 0 0 0,0 1 0 0 0,0 0-1 0 0,1 0 1 0 0,-2 6-126 0 0,8-14 26 0 0,0 0-1 0 0,0 0 1 0 0,0 0-1 0 0,0-1 1 0 0,0 1 0 0 0,1 0-1 0 0,-1 0 1 0 0,1 0-1 0 0,-1 0 1 0 0,1 0 0 0 0,0 0-1 0 0,0 1 1 0 0,0-1 0 0 0,0 0-1 0 0,0 0 1 0 0,0 0-1 0 0,1 0 1 0 0,-1 0 0 0 0,1 0-1 0 0,-1 0 1 0 0,1 0-1 0 0,0 0 1 0 0,0-1 0 0 0,0 1-1 0 0,0 0 1 0 0,0 0-1 0 0,0 0 1 0 0,0-1 0 0 0,0 1-1 0 0,1-1 1 0 0,-1 1-1 0 0,1-1 1 0 0,-1 1 0 0 0,1-1-1 0 0,0 0 1 0 0,-1 0 0 0 0,1 0-1 0 0,0 0 1 0 0,0 0-1 0 0,0 0 1 0 0,0-1 0 0 0,0 1-1 0 0,0 0 1 0 0,0-1-1 0 0,0 0 1 0 0,0 1 0 0 0,0-1-1 0 0,0 0-25 0 0,114 6-119 0 0,-106-7 80 0 0,-1 0-1 0 0,1-1 1 0 0,0 0 0 0 0,-1-1-1 0 0,0 0 1 0 0,1 0-1 0 0,-1-1 1 0 0,-1 0 0 0 0,1-1-1 0 0,-1 1 1 0 0,1-2-1 0 0,-1 1 1 0 0,-1-1 0 0 0,1-1-1 0 0,-1 1 1 0 0,0-1 0 0 0,0-1-1 0 0,-1 1 1 0 0,0-1-1 0 0,-1 0 1 0 0,1 0 0 0 0,-2-1-1 0 0,1 1 1 0 0,-1-1-1 0 0,0 0 1 0 0,-1 0 0 0 0,0-2 39 0 0,-26-40 918 0 0,75 136-824 0 0,-46-75-212 0 0,75 103-981 0 0,-12-55-3607 0 0,-53-51 3430 0 0</inkml:trace>
  <inkml:trace contextRef="#ctx0" brushRef="#br0" timeOffset="264947.073">8056 9787 1268 0 0,'-66'89'3537'0'0,"-5"92"-735"0"0,66-167-2586 0 0,-17 25-1357 0 0,-8-30-3224 0 0,29-9 2976 0 0</inkml:trace>
  <inkml:trace contextRef="#ctx0" brushRef="#br0" timeOffset="265196.212">7740 9866 1808 0 0,'0'-2'118'0'0,"0"1"0"0"0,0 0 0 0 0,0 0 0 0 0,0 0 0 0 0,1 0 0 0 0,-1 0 0 0 0,0 0 0 0 0,1 0 0 0 0,-1 0 0 0 0,1 0 0 0 0,-1 0 0 0 0,1 0 0 0 0,-1 1-1 0 0,1-1 1 0 0,0 0 0 0 0,-1 0 0 0 0,1 0 0 0 0,0 1 0 0 0,0-1 0 0 0,0 0 0 0 0,-1 1 0 0 0,1-1 0 0 0,0 1 0 0 0,0-1 0 0 0,0 1 0 0 0,0-1 0 0 0,0 1 0 0 0,0 0 0 0 0,0-1 0 0 0,0 1 0 0 0,0 0 0 0 0,0 0 0 0 0,0 0 0 0 0,0-1-1 0 0,0 1 1 0 0,1 1 0 0 0,-1-1 0 0 0,0 0 0 0 0,0 0 0 0 0,0 0 0 0 0,0 0 0 0 0,0 1 0 0 0,0-1 0 0 0,0 0 0 0 0,0 1 0 0 0,0-1 0 0 0,0 1 0 0 0,0-1 0 0 0,-1 1 0 0 0,1 0 0 0 0,0 0-118 0 0,70 34-398 0 0,-51-24 907 0 0,78 40-308 0 0,62 30-1185 0 0,-43-45-2950 0 0,-92-32 2572 0 0</inkml:trace>
  <inkml:trace contextRef="#ctx0" brushRef="#br0" timeOffset="265429.746">8499 9884 1652 0 0,'-5'-32'6002'0'0,"-6"46"-3185"0"0,4 173-4874 0 0,9-119-3132 0 0,-2-58 3832 0 0</inkml:trace>
  <inkml:trace contextRef="#ctx0" brushRef="#br0" timeOffset="265598.231">8415 9639 1880 0 0,'3'-61'8968'0'0,"-1"56"-10888"0"0,0 9-3738 0 0,-2 0 4352 0 0</inkml:trace>
  <inkml:trace contextRef="#ctx0" brushRef="#br0" timeOffset="262439.186">4774 9796 1468 0 0,'18'-33'3356'0'0,"-18"31"-2791"0"0,4-3-109 0 0,17-30 1974 0 0,-9 83-1565 0 0,31 257-853 0 0,-43-299-233 0 0,0 1 1 0 0,0-1-1 0 0,-1 1 0 0 0,0 0 0 0 0,0-1 1 0 0,-1 1-1 0 0,1-1 0 0 0,-2 0 0 0 0,1 0 0 0 0,-1 0 1 0 0,1 0-1 0 0,-2 0 0 0 0,1 0 0 0 0,-1 0 1 0 0,1-1-1 0 0,-2 0 0 0 0,1 0 0 0 0,0 0 1 0 0,-1 0-1 0 0,0-1 0 0 0,0 0 0 0 0,0 0 0 0 0,-1 0 1 0 0,-1 0 220 0 0,-13 5-946 0 0</inkml:trace>
  <inkml:trace contextRef="#ctx0" brushRef="#br0" timeOffset="262969.651">4541 10061 1972 0 0,'-6'-4'3653'0'0,"74"-12"-2924"0"0,0 3 0 0 0,1 3 0 0 0,0 2-1 0 0,10 4-728 0 0,-67 3 33 0 0,305-13-807 0 0,-316 15 776 0 0,0 0-1 0 0,1 0 1 0 0,-1 1-1 0 0,0-1 1 0 0,0 1-1 0 0,0-1 1 0 0,0 1-1 0 0,0-1 1 0 0,0 1-1 0 0,-1 0 1 0 0,1-1-1 0 0,0 1 1 0 0,-1 0-1 0 0,1 0 1 0 0,-1-1-1 0 0,0 1 1 0 0,0 0-1 0 0,0 0 1 0 0,0 0-1 0 0,0-1 1 0 0,0 1-1 0 0,0 0 1 0 0,0 0-1 0 0,-1 0 1 0 0,1-1-1 0 0,0 1 1 0 0,-1 0-1 0 0,0 0 1 0 0,1-1-1 0 0,-1 1 1 0 0,0 0-1 0 0,0-1 1 0 0,0 1-1 0 0,0-1 1 0 0,0 1-1 0 0,-1-1 1 0 0,1 0-1 0 0,0 0 1 0 0,-1 1-1 0 0,1-1 1 0 0,0 0-1 0 0,-1 0 1 0 0,0 0-1 0 0,1 0 1 0 0,-1 0-2 0 0,-6 12 48 0 0,6-11-29 0 0,0 1 0 0 0,-1 0 0 0 0,1 0-1 0 0,1 0 1 0 0,-1 0 0 0 0,0 1-1 0 0,1-1 1 0 0,0 0 0 0 0,0 1 0 0 0,0-1-1 0 0,0 1 1 0 0,0-1 0 0 0,1 1-1 0 0,-1-1 1 0 0,1 1 0 0 0,0-1-1 0 0,0 1 1 0 0,0-1 0 0 0,1 1 0 0 0,-1 0-1 0 0,1-1 1 0 0,0 1 0 0 0,0-1-1 0 0,0 0 1 0 0,0 1 0 0 0,1-1 0 0 0,0 0-1 0 0,-1 0 1 0 0,1 0 0 0 0,0 0-1 0 0,0 0 1 0 0,1 0 0 0 0,-1 0 0 0 0,0-1-1 0 0,1 1 1 0 0,0-1 0 0 0,0 0-1 0 0,0 0 1 0 0,0 0 0 0 0,0 0 0 0 0,0 0-1 0 0,0-1 1 0 0,0 1 0 0 0,1-1-1 0 0,-1 0 1 0 0,0 0 0 0 0,3 0-19 0 0,10 3-2 0 0,-1 0 0 0 0,1-2 0 0 0,0 0 0 0 0,0-1 0 0 0,0 0 0 0 0,-1-2 0 0 0,1 1 0 0 0,0-2 0 0 0,0 0 0 0 0,-1-1 0 0 0,1-1 0 0 0,-1 0 0 0 0,14-6 2 0 0,-28 9-5 0 0,1 1-1 0 0,-1-1 1 0 0,1 1-1 0 0,-1-1 0 0 0,1 1 1 0 0,-1-1-1 0 0,0 0 0 0 0,1 0 1 0 0,-1 0-1 0 0,0 0 0 0 0,0 0 1 0 0,0 0-1 0 0,1 0 1 0 0,-1 0-1 0 0,0 0 0 0 0,0 0 1 0 0,-1-1-1 0 0,1 1 0 0 0,0 0 1 0 0,0-1-1 0 0,-1 1 0 0 0,1-1 1 0 0,0 1-1 0 0,-1-1 1 0 0,0 1-1 0 0,1-1 0 0 0,-1 1 1 0 0,0-1-1 0 0,0 1 0 0 0,0-1 1 0 0,0 1-1 0 0,0-1 0 0 0,0 0 1 0 0,0 1-1 0 0,0-1 1 0 0,-1 1-1 0 0,1-1 0 0 0,-1 1 1 0 0,1-1-1 0 0,-1 1 0 0 0,1-1 1 0 0,-1 1-1 0 0,0 0 1 0 0,0-1-1 0 0,0 1 0 0 0,0 0 1 0 0,0 0-1 0 0,0 0 0 0 0,0-1 1 0 0,0 1-1 0 0,0 0 0 0 0,0 0 1 0 0,-1 1-1 0 0,1-1 1 0 0,0 0-1 0 0,-1 0 0 0 0,1 1 1 0 0,-1-1-1 0 0,0 0 6 0 0,-86-49-378 0 0,-15 16 47 0 0,-10-6-2982 0 0,107 37 2006 0 0,4-1 19 0 0</inkml:trace>
  <inkml:trace contextRef="#ctx0" brushRef="#br0" timeOffset="353796.271">1318 11324 1400 0 0,'0'0'710'0'0,"0"-3"-98"0"0,-2-74 2773 0 0,2 75-3085 0 0,0 2 5 0 0,0 0-78 0 0,0-26 1223 0 0,0 135-442 0 0,-27 128-143 0 0,-19 243 1280 0 0,47-475-2163 0 0,0 0 1 0 0,1 0-1 0 0,-1 0 0 0 0,1 0 0 0 0,0-1 1 0 0,0 1-1 0 0,1-1 0 0 0,0 1 0 0 0,-1-1 1 0 0,1 0-1 0 0,0 0 0 0 0,1 0 1 0 0,-1 0-1 0 0,1-1 0 0 0,0 1 0 0 0,0-1 1 0 0,0 0-1 0 0,0 0 0 0 0,0 0 0 0 0,1-1 1 0 0,-1 0-1 0 0,1 0 0 0 0,0 0 0 0 0,0 0 1 0 0,0-1-1 0 0,0 1 0 0 0,0-1 0 0 0,0 0 1 0 0,0-1-1 0 0,0 0 0 0 0,0 1 0 0 0,0-1 1 0 0,0-1-1 0 0,0 1 0 0 0,0-1 1 0 0,0 0-1 0 0,0 0 0 0 0,2-1 18 0 0,36-15-561 0 0,-1-1 0 0 0,-1-2 0 0 0,0-2 0 0 0,-2-2 0 0 0,-1-2 1 0 0,0-1-1 0 0,-2-2 0 0 0,-2-1 0 0 0,0-2 0 0 0,5-9 561 0 0,44-77 456 0 0,-114 109 1199 0 0,18 16-1604 0 0,0 1-1 0 0,1 1 1 0 0,0 0-1 0 0,0 0 1 0 0,1 2-1 0 0,0-1 0 0 0,1 1 1 0 0,0 1-1 0 0,0 0 1 0 0,2 0-1 0 0,-1 1 0 0 0,2 0 1 0 0,0 0-1 0 0,0 1 1 0 0,1-1-1 0 0,1 2 1 0 0,0-1-1 0 0,1 1 0 0 0,1-1 1 0 0,0 1-1 0 0,0 3-50 0 0,4-14 19 0 0,-1 0 0 0 0,1 0-1 0 0,-1 0 1 0 0,1 0 0 0 0,1 0 0 0 0,-1-1 0 0 0,0 1-1 0 0,1 0 1 0 0,0-1 0 0 0,0 1 0 0 0,0-1-1 0 0,0 1 1 0 0,0-1 0 0 0,1 0 0 0 0,-1 0-1 0 0,1 0 1 0 0,0 0 0 0 0,0-1 0 0 0,0 1-1 0 0,1-1 1 0 0,-1 0 0 0 0,0 0 0 0 0,1 0 0 0 0,-1 0-1 0 0,1 0 1 0 0,0-1 0 0 0,0 0 0 0 0,-1 0-1 0 0,1 0 1 0 0,0 0 0 0 0,0 0 0 0 0,2-1-19 0 0,125-9 46 0 0,-126 8-121 0 0,1-1 0 0 0,-1 1-1 0 0,0-1 1 0 0,0-1 0 0 0,0 1 0 0 0,-1-1 0 0 0,1 0 0 0 0,0 0 0 0 0,-1 0-1 0 0,0-1 1 0 0,0 1 0 0 0,0-1 0 0 0,0 0 0 0 0,-1 0 0 0 0,1-1 0 0 0,-1 1-1 0 0,0-1 1 0 0,0 0 0 0 0,-1 1 0 0 0,0-1 0 0 0,1 0 0 0 0,-2 0-1 0 0,1-1 1 0 0,0 1 0 0 0,-1 0 0 0 0,0-1 0 0 0,0 1 0 0 0,-1-3 75 0 0,-82-61-1087 0 0,-51 7 1509 0 0,133 61-409 0 0,-1-1-1 0 0,1 1 1 0 0,0-1 0 0 0,0 1-1 0 0,-1-1 1 0 0,1 1 0 0 0,0-1-1 0 0,0 1 1 0 0,1-1 0 0 0,-1 0-1 0 0,0 1 1 0 0,0-1 0 0 0,1 1-1 0 0,-1-1 1 0 0,1 1 0 0 0,-1 0-1 0 0,1-1 1 0 0,0 1 0 0 0,-1-1-1 0 0,1 1 1 0 0,0 0 0 0 0,0 0-1 0 0,0-1 1 0 0,0 1 0 0 0,0 0-1 0 0,0 0 1 0 0,0 0 0 0 0,1 0-1 0 0,-1 0 1 0 0,0 0 0 0 0,0 1-1 0 0,1-1 1 0 0,-1 0 0 0 0,1 1-1 0 0,-1-1 1 0 0,1 0 0 0 0,-1 1-1 0 0,1 0 1 0 0,0-1-13 0 0,-1 0 13 0 0,30-18-89 0 0,1 0 1 0 0,1 2-1 0 0,0 1 0 0 0,1 2 0 0 0,1 1 0 0 0,0 2 0 0 0,1 2 0 0 0,0 1 0 0 0,0 1 0 0 0,1 2 1 0 0,-1 2-1 0 0,9 1 76 0 0,-43 2-26 0 0,1-1 1 0 0,0 1 0 0 0,0 0 0 0 0,-1 0 0 0 0,1 0 0 0 0,0 0 0 0 0,-1 1-1 0 0,1-1 1 0 0,0 1 0 0 0,-1-1 0 0 0,1 1 0 0 0,0 0 0 0 0,-1 0 0 0 0,1 0-1 0 0,-1 0 1 0 0,0 1 0 0 0,1-1 0 0 0,-1 1 0 0 0,0-1 0 0 0,0 1-1 0 0,0 0 1 0 0,0 0 0 0 0,0 0 0 0 0,0 0 0 0 0,0 0 0 0 0,-1 0 0 0 0,1 1-1 0 0,-1-1 1 0 0,0 0 0 0 0,0 1 0 0 0,1-1 0 0 0,-2 1 0 0 0,1 0 0 0 0,0-1-1 0 0,0 1 1 0 0,-1 0 0 0 0,1-1 0 0 0,-1 1 0 0 0,0 0 0 0 0,0 0-1 0 0,0-1 1 0 0,0 1 0 0 0,-1 1 25 0 0,-109 146 738 0 0,174-164-266 0 0,147-94-1692 0 0,-210 108 1247 0 0,0 0-1 0 0,0-1 1 0 0,0 1 0 0 0,0 0-1 0 0,-1-1 1 0 0,1 1 0 0 0,0-1-1 0 0,0 1 1 0 0,-1-1-1 0 0,1 0 1 0 0,-1 1 0 0 0,1-1-1 0 0,0 0 1 0 0,-1 1 0 0 0,1-1-1 0 0,-1 0 1 0 0,1 0 0 0 0,-1 1-1 0 0,0-1 1 0 0,1 0-1 0 0,-1 0 1 0 0,0 0 0 0 0,1 0-1 0 0,-1 0 1 0 0,0 1 0 0 0,0-1-1 0 0,0 0 1 0 0,0 0-1 0 0,0 0 1 0 0,0 0 0 0 0,0 0-1 0 0,0 0 1 0 0,0 0 0 0 0,-1 1-1 0 0,1-1 1 0 0,0 0-1 0 0,0 0 1 0 0,-1 0 0 0 0,1 0-1 0 0,-1 1 1 0 0,1-1 0 0 0,-1 0-1 0 0,1 0 1 0 0,-1 1 0 0 0,1-1-1 0 0,-1 0 1 0 0,1 1-1 0 0,-1-1 1 0 0,0 0 0 0 0,0 1-1 0 0,1-1 1 0 0,-1 1 0 0 0,0 0-1 0 0,0-1 1 0 0,1 1-1 0 0,-1-1 1 0 0,0 1 0 0 0,0 0-1 0 0,0 0 1 0 0,0-1 0 0 0,0 1-1 0 0,0 0 1 0 0,1 0 0 0 0,-1 0-1 0 0,0 0 1 0 0,0 0-1 0 0,0 0 1 0 0,0 0-27 0 0,0 0 100 0 0,1 0 1 0 0,19 43 419 0 0,-3-6-422 0 0,-2 2-1 0 0,-1-1 1 0 0,-2 2-1 0 0,-2 0 1 0 0,-1 0-1 0 0,-2 0 1 0 0,-2 1-1 0 0,-2 0 1 0 0,-2 33-98 0 0,-31 116 752 0 0,26-170-528 0 0,-1 0 0 0 0,0 0 1 0 0,-1-1-1 0 0,-1 1 0 0 0,-1-2 0 0 0,-1 1 0 0 0,0-1 1 0 0,-2-1-1 0 0,0 0 0 0 0,-1 0 0 0 0,0-1 1 0 0,-1-1-1 0 0,-13 10-224 0 0,25-24 26 0 0,-1-1 0 0 0,0 1 0 0 0,0-1-1 0 0,0 0 1 0 0,0 0 0 0 0,0 0 0 0 0,0 0 0 0 0,1 0 0 0 0,-1-1 0 0 0,0 1 0 0 0,0-1 0 0 0,0 0 0 0 0,0 0-1 0 0,1 0 1 0 0,-1 0 0 0 0,0 0 0 0 0,1-1 0 0 0,-1 1 0 0 0,1-1 0 0 0,0 0 0 0 0,-1 1 0 0 0,1-1 0 0 0,0 0-1 0 0,0 0 1 0 0,0-1 0 0 0,0 1 0 0 0,1 0 0 0 0,-1-1 0 0 0,0 1 0 0 0,1-1 0 0 0,0 1 0 0 0,0-1 0 0 0,-1 0-1 0 0,2 1 1 0 0,-1-1 0 0 0,0 0 0 0 0,0 0 0 0 0,1 0 0 0 0,0-1-26 0 0,-6-24-179 0 0,2 0-1 0 0,1-1 1 0 0,1 1 0 0 0,2-1-1 0 0,0 0 1 0 0,2 0 0 0 0,1 1 0 0 0,2-1-1 0 0,1 1 1 0 0,1 0 0 0 0,1 1-1 0 0,1 0 1 0 0,2 0 0 0 0,0 1 0 0 0,2 0-1 0 0,1 1 1 0 0,1 0 0 0 0,1 1-1 0 0,1 1 1 0 0,1 1 0 0 0,9-8 179 0 0,112-145-6921 0 0,-115 149 5703 0 0</inkml:trace>
  <inkml:trace contextRef="#ctx0" brushRef="#br0" timeOffset="354013.946">2840 11759 1948 0 0,'-2'3'1208'0'0,"2"1"-280"0"0,-2-3-164 0 0,4 1-95 0 0,2 0-157 0 0,3-2-24 0 0,0 0-144 0 0,18-2-84 0 0,-9 2-144 0 0,9 0-12 0 0,39-12-512 0 0,-25 1-344 0 0,3 4-565 0 0,-2-3 73 0 0,-5 0-220 0 0</inkml:trace>
  <inkml:trace contextRef="#ctx0" brushRef="#br0" timeOffset="354615.436">3574 11157 1360 0 0,'-9'10'3002'0'0,"-2"19"-2773"0"0,8-22 160 0 0,-6 20-8 0 0,2 0 1 0 0,1 0-1 0 0,1 1 1 0 0,1-1-1 0 0,2 1 1 0 0,0 0-1 0 0,3 25-381 0 0,0-38 131 0 0,1 0 1 0 0,0 0-1 0 0,1 0 0 0 0,1 0 0 0 0,0 0 1 0 0,1-1-1 0 0,0 0 0 0 0,1 0 1 0 0,1 0-1 0 0,5 6-131 0 0,-4-7 59 0 0,2-1 0 0 0,0 1 0 0 0,0-2 0 0 0,1 0 0 0 0,1 0 1 0 0,0-1-1 0 0,0 0 0 0 0,1-1 0 0 0,0-1 0 0 0,1 0 0 0 0,-1-1 0 0 0,2 0 0 0 0,-1-1 0 0 0,1 0 1 0 0,0-1-1 0 0,0-1 0 0 0,0-1 0 0 0,0 0 0 0 0,1-1 0 0 0,0 0 0 0 0,-1-2 0 0 0,1 0 0 0 0,-1 0 1 0 0,1-1-1 0 0,0-1 0 0 0,-1-1 0 0 0,0 0 0 0 0,1-1 0 0 0,-2-1 0 0 0,1 0 0 0 0,0-1 1 0 0,-1-1-1 0 0,0 0 0 0 0,0 0 0 0 0,-1-2 0 0 0,0 0-59 0 0,-7 4-28 0 0,-1 0-1 0 0,1 0 1 0 0,-1-1 0 0 0,0 0-1 0 0,0 0 1 0 0,-1 0 0 0 0,0 0-1 0 0,0-1 1 0 0,0 0-1 0 0,-1 1 1 0 0,0-2 0 0 0,0 1-1 0 0,-1 0 1 0 0,0 0 0 0 0,0-1-1 0 0,0 1 1 0 0,-1-1 0 0 0,-1 0-1 0 0,1-2 29 0 0,-2 8 3 0 0,-1 1 0 0 0,1-1 0 0 0,0 1 0 0 0,-1-1 0 0 0,1 1 0 0 0,-1-1 0 0 0,1 1-1 0 0,-1 0 1 0 0,1 0 0 0 0,-1 0 0 0 0,0 0 0 0 0,0 0 0 0 0,0 0 0 0 0,0 0 0 0 0,0 0 0 0 0,0 1-1 0 0,0-1 1 0 0,0 1 0 0 0,0 0 0 0 0,0-1 0 0 0,0 1 0 0 0,0 0 0 0 0,0 0 0 0 0,0 0 0 0 0,0 1 0 0 0,0-1-1 0 0,0 0 1 0 0,0 1 0 0 0,0-1 0 0 0,0 1 0 0 0,0 0 0 0 0,0-1 0 0 0,1 1 0 0 0,-1 0 0 0 0,0 0-1 0 0,0 0 1 0 0,1 1 0 0 0,-1-1 0 0 0,0 0 0 0 0,1 1 0 0 0,0-1 0 0 0,-1 1 0 0 0,1-1 0 0 0,0 1 0 0 0,0 0-1 0 0,-1-1 1 0 0,1 1 0 0 0,1 0 0 0 0,-1 0 0 0 0,-1 1-3 0 0,1 0-36 0 0,0-1-1 0 0,0 1 1 0 0,0-1-1 0 0,0 1 1 0 0,0 0-1 0 0,1-1 1 0 0,-1 1-1 0 0,1 0 1 0 0,-1 0-1 0 0,1-1 1 0 0,0 1-1 0 0,0 0 1 0 0,0 0-1 0 0,1-1 1 0 0,-1 1-1 0 0,1 0 1 0 0,-1-1-1 0 0,1 1 1 0 0,0 0-1 0 0,0-1 1 0 0,0 1 0 0 0,0-1-1 0 0,1 1 1 0 0,-1-1-1 0 0,1 0 1 0 0,1 2 36 0 0,43 21-6465 0 0,-37-25 5177 0 0</inkml:trace>
  <inkml:trace contextRef="#ctx0" brushRef="#br0" timeOffset="354863.693">4177 11222 1824 0 0,'-16'-45'5715'0'0,"-4"27"-4673"0"0,23 35-7008 0 0,1-12 4511 0 0</inkml:trace>
  <inkml:trace contextRef="#ctx0" brushRef="#br0" timeOffset="355112.48">4467 11187 1712 0 0,'15'-6'3073'0'0,"-16"7"-2991"0"0,1-1 0 0 0,0 1 0 0 0,0-1 0 0 0,-1 1 0 0 0,1-1-1 0 0,0 1 1 0 0,0-1 0 0 0,0 1 0 0 0,-1-1 0 0 0,1 1 0 0 0,0-1 0 0 0,0 1 0 0 0,0-1 0 0 0,0 1-1 0 0,0-1 1 0 0,0 1 0 0 0,0 0 0 0 0,0-1 0 0 0,1 1 0 0 0,-1-1 0 0 0,0 1 0 0 0,0-1 0 0 0,0 1-1 0 0,0-1 1 0 0,1 1 0 0 0,-1-1 0 0 0,0 0 0 0 0,1 1 0 0 0,-1-1 0 0 0,0 1 0 0 0,1-1 0 0 0,-1 1-1 0 0,0-1 1 0 0,1 0 0 0 0,-1 1 0 0 0,1-1 0 0 0,-1 0 0 0 0,1 0 0 0 0,-1 1 0 0 0,1-1-1 0 0,-1 0 1 0 0,0 0 0 0 0,1 0 0 0 0,0 1 0 0 0,-1-1 0 0 0,1 0 0 0 0,-1 0 0 0 0,1 0 0 0 0,-1 0-1 0 0,1 0 1 0 0,-1 0 0 0 0,1 0 0 0 0,-1 0 0 0 0,1 0 0 0 0,-1 0 0 0 0,1-1 0 0 0,-1 1 0 0 0,1 0-1 0 0,-1 0 1 0 0,1 0 0 0 0,-1-1-82 0 0,-3 50 122 0 0,1 0 0 0 0,2-1 0 0 0,3 1-1 0 0,1-1 1 0 0,3 1 0 0 0,2-1 0 0 0,2-1-1 0 0,10 26-121 0 0,-16-52-222 0 0,2 0-178 0 0,2 6-1042 0 0,-7-11-4675 0 0,-2-16 4824 0 0</inkml:trace>
  <inkml:trace contextRef="#ctx0" brushRef="#br0" timeOffset="355409.882">4577 11577 1576 0 0,'35'-67'1513'0'0,"-11"39"-852"0"0,135-151 2888 0 0,-284 250-7928 0 0,-28 39 4157 0 0,152-109 297 0 0,0 0 1 0 0,0-1 0 0 0,0 1 0 0 0,0 0-1 0 0,0 0 1 0 0,0 0 0 0 0,0 0 0 0 0,0 0-1 0 0,1 0 1 0 0,-1 0 0 0 0,0 0-1 0 0,1 0 1 0 0,-1 0 0 0 0,1 0 0 0 0,-1 0-1 0 0,1 1 1 0 0,-1-1 0 0 0,1 0 0 0 0,0 0-1 0 0,0 0 1 0 0,0 1 0 0 0,-1-1 0 0 0,1 0-1 0 0,0 0 1 0 0,0 1 0 0 0,1-1 0 0 0,-1 0-1 0 0,0 0 1 0 0,0 1 0 0 0,1-1 0 0 0,-1 0-1 0 0,1 0 1 0 0,-1 0 0 0 0,1 1-1 0 0,-1-1 1 0 0,1 0 0 0 0,-1 0 0 0 0,1 0-1 0 0,0 0 1 0 0,0 0 0 0 0,0 0 0 0 0,0 0-1 0 0,0-1 1 0 0,0 1 0 0 0,0 0 0 0 0,0 0-1 0 0,0-1 1 0 0,0 1 0 0 0,0-1 0 0 0,0 1-1 0 0,0-1 1 0 0,1 1-76 0 0,71 29 693 0 0,-67-28-423 0 0,99 29 621 0 0,-62-20-1065 0 0,-1 2 0 0 0,0 1 0 0 0,-1 2 0 0 0,-1 2-1 0 0,24 15 175 0 0,-36 6-5119 0 0,-28-37 3935 0 0</inkml:trace>
  <inkml:trace contextRef="#ctx0" brushRef="#br0" timeOffset="356202.532">4940 11607 1048 0 0,'132'-36'5024'0'0,"-122"32"-4995"0"0,-1-1 1 0 0,-1 0-1 0 0,1-1 1 0 0,-1 0 0 0 0,0-1-1 0 0,0 1 1 0 0,-1-1-1 0 0,0-1 1 0 0,0 0 0 0 0,-1 0-1 0 0,0 0 1 0 0,0 0-1 0 0,-1-1 1 0 0,0 0 0 0 0,-1 0-1 0 0,0-1 1 0 0,0 1-1 0 0,-1-1 1 0 0,1-5-30 0 0,-3 14 13 0 0,-1 0-1 0 0,0-1 1 0 0,0 1 0 0 0,0-1 0 0 0,0 1-1 0 0,0-1 1 0 0,0 1 0 0 0,0-1-1 0 0,-1 1 1 0 0,1 0 0 0 0,0-1 0 0 0,-1 1-1 0 0,1 0 1 0 0,-1-1 0 0 0,0 1 0 0 0,1 0-1 0 0,-1-1 1 0 0,0 1 0 0 0,0 0-1 0 0,0 0 1 0 0,0 0 0 0 0,0 0 0 0 0,0 0-1 0 0,0 0 1 0 0,0 0 0 0 0,0 0 0 0 0,0 0-1 0 0,-1 1 1 0 0,1-1 0 0 0,0 0-1 0 0,0 1 1 0 0,-1-1 0 0 0,1 1 0 0 0,-1-1-1 0 0,1 1 1 0 0,0 0 0 0 0,-1-1 0 0 0,1 1-1 0 0,-1 0 1 0 0,1 0 0 0 0,-1 0-1 0 0,1 0 1 0 0,0 0 0 0 0,-1 1 0 0 0,1-1-1 0 0,-1 0 1 0 0,1 1 0 0 0,-1-1-13 0 0,-65 18 512 0 0,61-15-468 0 0,0-1 1 0 0,-1 1 0 0 0,1 0-1 0 0,0 0 1 0 0,0 0 0 0 0,1 1 0 0 0,-1 0-1 0 0,1 1 1 0 0,0-1 0 0 0,0 1-1 0 0,0 0 1 0 0,1 0 0 0 0,-1 0-1 0 0,1 1 1 0 0,0-1 0 0 0,1 1-1 0 0,0 0 1 0 0,-1 0 0 0 0,2 0-1 0 0,-1 1 1 0 0,1-1 0 0 0,0 1 0 0 0,0-1-1 0 0,1 1 1 0 0,0 0 0 0 0,0-1-1 0 0,1 1 1 0 0,0 0 0 0 0,0 0-1 0 0,0 0 1 0 0,1 0 0 0 0,0-1-1 0 0,0 1 1 0 0,1 0 0 0 0,0-1-1 0 0,0 1 1 0 0,0-1 0 0 0,1 0 0 0 0,0 0-1 0 0,0 0 1 0 0,4 5-45 0 0,2-4-64 0 0,1 0 1 0 0,1 0-1 0 0,-1-1 1 0 0,1-1-1 0 0,0 0 1 0 0,0 0-1 0 0,1-1 1 0 0,-1-1-1 0 0,1 1 1 0 0,0-2-1 0 0,0 0 0 0 0,0 0 1 0 0,0-1-1 0 0,0-1 1 0 0,0 0-1 0 0,1-1 1 0 0,-1 0-1 0 0,0 0 1 0 0,0-1-1 0 0,0-1 1 0 0,-1 0-1 0 0,1-1 1 0 0,-1 0-1 0 0,0-1 0 0 0,0 0 1 0 0,0-1-1 0 0,9-6 64 0 0,-9 5-95 0 0,0-2 0 0 0,0 1 0 0 0,-1-1 0 0 0,0-1 0 0 0,0 0-1 0 0,-1 0 1 0 0,-1-1 0 0 0,0 0 0 0 0,0 0 0 0 0,-1-1 0 0 0,0 0 0 0 0,-1-1-1 0 0,-1 1 1 0 0,0-1 0 0 0,0 0 0 0 0,-1 0 0 0 0,-1-1 0 0 0,-1 1-1 0 0,2-11 96 0 0,9-164 4007 0 0,-15 192-3419 0 0,-4 18-514 0 0,1-1 0 0 0,0 1 0 0 0,2 1 0 0 0,1-1 0 0 0,0 0 0 0 0,2 1 1 0 0,1-1-1 0 0,1 8-74 0 0,-1 26 62 0 0,-2-44-61 0 0,1 0-1 0 0,0 0 1 0 0,1 0-1 0 0,1 0 1 0 0,-1 0-1 0 0,2 0 1 0 0,0 0-1 0 0,0-1 1 0 0,1 1-1 0 0,0-1 1 0 0,1 0-1 0 0,1 0 1 0 0,-1-1 0 0 0,2 0-1 0 0,-1 0 1 0 0,2 0-1 0 0,-1-1 1 0 0,1 0-1 0 0,0 0 1 0 0,1-1-1 0 0,0 0 1 0 0,1 0-1 0 0,-1-1 1 0 0,1 0-1 0 0,1-1 1 0 0,-1 0-1 0 0,1-1 1 0 0,0 0 0 0 0,0-1-1 0 0,5 1 0 0 0,-7-2-57 0 0,0-1 0 0 0,0-1-1 0 0,0 0 1 0 0,1 0 0 0 0,-1 0 0 0 0,0-1 0 0 0,1-1 0 0 0,-1 0-1 0 0,0 0 1 0 0,0-1 0 0 0,0 0 0 0 0,0 0 0 0 0,0-1-1 0 0,0 0 1 0 0,-1-1 0 0 0,1 0 0 0 0,-1 0 0 0 0,0 0-1 0 0,0-2 1 0 0,0 1 0 0 0,-1-1 0 0 0,0 0 0 0 0,0 0 0 0 0,0 0-1 0 0,-1-1 1 0 0,0 0 0 0 0,-1-1 0 0 0,1 1 0 0 0,-1-1-1 0 0,-1 0 1 0 0,1-1 0 0 0,-1 1 0 0 0,-1-1 0 0 0,0 1-1 0 0,0-1 1 0 0,0 0 0 0 0,-1 0 0 0 0,-1-1 0 0 0,0 1-1 0 0,1-8 58 0 0,-4 13 69 0 0,1 0-1 0 0,0 1 1 0 0,-1-1-1 0 0,1 0 0 0 0,-1 0 1 0 0,0 1-1 0 0,0-1 1 0 0,-1 1-1 0 0,1 0 0 0 0,-1-1 1 0 0,1 1-1 0 0,-1 0 1 0 0,0 1-1 0 0,0-1 0 0 0,-1 1 1 0 0,1-1-1 0 0,0 1 1 0 0,-1 0-1 0 0,1 0 0 0 0,-1 0 1 0 0,0 0-1 0 0,0 1 1 0 0,0 0-1 0 0,0 0 0 0 0,0 0 1 0 0,0 0-1 0 0,0 0 1 0 0,0 1-1 0 0,-1 0-68 0 0,4 0 132 0 0,1 0 0 0 0,-25 16-121 0 0,20 7-1979 0 0,15-17-4890 0 0,-6-6 5586 0 0</inkml:trace>
  <inkml:trace contextRef="#ctx0" brushRef="#br0" timeOffset="356359.497">5905 11456 1540 0 0,'16'-70'8098'0'0,"-11"-3"-6522"0"0,-6 69-1936 0 0,0 0 1 0 0,0 0-1 0 0,-1 1 1 0 0,1-1-1 0 0,-1 0 1 0 0,0 1-1 0 0,0 0 1 0 0,0-1 0 0 0,-1 1-1 0 0,1 0 1 0 0,-1 0-1 0 0,0 0 1 0 0,0 0-1 0 0,0 1 1 0 0,0-1-1 0 0,0 1 1 0 0,0 0-1 0 0,-1 0 1 0 0,1 0 0 0 0,-1 0-1 0 0,1 1 1 0 0,-1-1-1 0 0,-3 0 360 0 0,-1-2-506 0 0,-2-1-674 0 0</inkml:trace>
  <inkml:trace contextRef="#ctx0" brushRef="#br0" timeOffset="356935.473">6095 11176 880 0 0,'16'16'3934'0'0,"-11"36"-3208"0"0,-4-37-330 0 0,33 290 2471 0 0,-22-228-434 0 0,8-123-1779 0 0,111-214-159 0 0,-130 258-503 0 0,0 1 0 0 0,-1 0 0 0 0,1 0 0 0 0,0 0 0 0 0,0 0 1 0 0,0-1-1 0 0,1 2 0 0 0,-1-1 0 0 0,0 0 0 0 0,0 0 0 0 0,1 0 0 0 0,-1 0 0 0 0,0 1 0 0 0,1-1 0 0 0,-1 1 0 0 0,0-1 0 0 0,1 1 0 0 0,-1-1 0 0 0,1 1 1 0 0,-1 0-1 0 0,1 0 0 0 0,-1 0 0 0 0,1 0 0 0 0,-1 0 0 0 0,1 0 0 0 0,-1 0 0 0 0,1 0 0 0 0,-1 0 0 0 0,1 1 0 0 0,-1-1 0 0 0,1 1 0 0 0,-1-1 0 0 0,0 1 1 0 0,1-1-1 0 0,-1 1 0 0 0,0 0 0 0 0,0 0 0 0 0,1 0 0 0 0,-1 0 0 0 0,0 0 0 0 0,0 0 0 0 0,0 0 0 0 0,0 0 0 0 0,0 0 0 0 0,0 0 0 0 0,0 2 8 0 0,47 60-320 0 0,26 76-645 0 0,-69-135 732 0 0,0-1 0 0 0,0 0 0 0 0,0-1 0 0 0,0 1 0 0 0,0-1 0 0 0,1 0 0 0 0,0 0 0 0 0,-1-1 0 0 0,1 1 0 0 0,0-1 0 0 0,-1-1 0 0 0,1 1 0 0 0,0-1 0 0 0,0 0 0 0 0,0 0 0 0 0,-1-1 0 0 0,1 1 0 0 0,0-1 0 0 0,0-1 0 0 0,-1 1 0 0 0,1-1 0 0 0,-1 0 0 0 0,1 0 0 0 0,-1-1 0 0 0,0 1 0 0 0,0-1 0 0 0,0 0 0 0 0,0-1 0 0 0,0 1 0 0 0,-1-1 0 0 0,2-1 233 0 0,17-8-1288 0 0</inkml:trace>
  <inkml:trace contextRef="#ctx0" brushRef="#br0" timeOffset="357261.703">6860 11351 1544 0 0,'-1'0'90'0'0,"1"0"0"0"0,0 0 0 0 0,-1 0 0 0 0,1 0 0 0 0,0 0 0 0 0,-1 0 0 0 0,1 1 0 0 0,0-1 0 0 0,-1 0 0 0 0,1 0 0 0 0,0 0 0 0 0,-1 0 0 0 0,1-1-1 0 0,0 1 1 0 0,-1 0 0 0 0,1 0 0 0 0,-1 0 0 0 0,1 0 0 0 0,0 0 0 0 0,0 0 0 0 0,-1 0 0 0 0,1-1 0 0 0,0 1 0 0 0,-1 0 0 0 0,1 0 0 0 0,0 0 0 0 0,-1-1 0 0 0,1 1 0 0 0,0 0 0 0 0,0-1 0 0 0,0 1 0 0 0,-1 0 0 0 0,1 0 0 0 0,0-1 0 0 0,0 1-1 0 0,0 0 1 0 0,0-1 0 0 0,-1 1 0 0 0,1 0 0 0 0,0-1 0 0 0,0 1 0 0 0,0 0 0 0 0,0-1 0 0 0,0 1 0 0 0,0 0 0 0 0,0-1 0 0 0,0 1 0 0 0,0-1-90 0 0,-31 18 1215 0 0,24-12-1079 0 0,0 0 1 0 0,1 1-1 0 0,-1 0 1 0 0,1 1-1 0 0,1-1 1 0 0,-1 1-1 0 0,1 1 1 0 0,0-1-1 0 0,1 0 1 0 0,-1 1-1 0 0,2 0 1 0 0,-1 0-1 0 0,1 0 1 0 0,0 1-1 0 0,1-1 1 0 0,0 1-1 0 0,0 0 1 0 0,0 2-137 0 0,6-6-4 0 0,-1 0 1 0 0,0 0 0 0 0,1-1-1 0 0,0 1 1 0 0,0-1 0 0 0,0 0 0 0 0,1 0-1 0 0,0 0 1 0 0,-1-1 0 0 0,1 1-1 0 0,0-1 1 0 0,1 0 0 0 0,-1-1-1 0 0,0 1 1 0 0,1-1 0 0 0,0 0 0 0 0,-1 0-1 0 0,1-1 1 0 0,0 0 0 0 0,0 0-1 0 0,0 0 1 0 0,0-1 0 0 0,0 0 0 0 0,0 0-1 0 0,0 0 1 0 0,0-1 0 0 0,-1 0-1 0 0,1 0 1 0 0,0 0 0 0 0,0-1 0 0 0,2-1 3 0 0,-1 2-71 0 0,0 1 0 0 0,-1-1 1 0 0,1-1-1 0 0,0 1 0 0 0,-1-1 1 0 0,0-1-1 0 0,0 1 0 0 0,1-1 1 0 0,-1 0-1 0 0,-1 0 0 0 0,1-1 1 0 0,0 1-1 0 0,-1-2 1 0 0,0 1-1 0 0,0 0 0 0 0,0-1 1 0 0,0 0-1 0 0,-1 0 0 0 0,0 0 1 0 0,0-1-1 0 0,0 1 0 0 0,-1-1 1 0 0,2-4 70 0 0,-8 4 5 0 0,-1 0 0 0 0,0 0 1 0 0,0 0-1 0 0,0 1 0 0 0,-1 0 1 0 0,0-1-1 0 0,0 2 0 0 0,0-1 0 0 0,-1 0 1 0 0,0 1-1 0 0,0 0 0 0 0,0 1 1 0 0,0-1-1 0 0,0 1 0 0 0,-1 0 1 0 0,1 1-1 0 0,-1-1 0 0 0,0 1 0 0 0,0 1 1 0 0,0-1-1 0 0,0 1 0 0 0,-1 0-5 0 0,-64-27 1 0 0,71 27-185 0 0,1 1-32 0 0,3-6 58 0 0,0 1 0 0 0,1 0 0 0 0,0 1 0 0 0,0-1 0 0 0,1 0 0 0 0,-1 1 0 0 0,1 0 0 0 0,0 0 0 0 0,0 1 0 0 0,0-1 0 0 0,0 1 0 0 0,1 0 0 0 0,-1 0 0 0 0,1 1 0 0 0,0 0 0 0 0,1-1 158 0 0,47-19-1958 0 0,-23 12 728 0 0</inkml:trace>
  <inkml:trace contextRef="#ctx0" brushRef="#br0" timeOffset="357528.209">7240 11269 1576 0 0,'-168'280'8278'0'0,"173"-264"-7706"0"0,0-13-604 0 0,1 1 0 0 0,0-1 1 0 0,0 0-1 0 0,0-1 1 0 0,0 1-1 0 0,0-1 1 0 0,1 0-1 0 0,-1-1 0 0 0,1 0 1 0 0,-1 0-1 0 0,1 0 1 0 0,-1-1-1 0 0,1 0 1 0 0,0 0-1 0 0,-1 0 0 0 0,1-1 1 0 0,1 0 31 0 0,15-3-394 0 0,-1 0-1 0 0,1-2 1 0 0,-1 0 0 0 0,0-2-1 0 0,-1 0 1 0 0,0-1 0 0 0,0-1-1 0 0,-1-1 1 0 0,7-6 394 0 0,-28 16-35 0 0,1-1 1 0 0,-1 0-1 0 0,1 1 1 0 0,-1-1-1 0 0,0 0 1 0 0,0 1-1 0 0,0-1 1 0 0,1 1-1 0 0,-1-1 1 0 0,-1 1 0 0 0,1 0-1 0 0,0-1 1 0 0,0 1-1 0 0,0 0 1 0 0,-1 0-1 0 0,1 0 1 0 0,-1 0-1 0 0,1 0 1 0 0,-1 0-1 0 0,1 0 1 0 0,-1 0-1 0 0,1 1 1 0 0,-1-1-1 0 0,0 1 1 0 0,1-1-1 0 0,-1 1 1 0 0,0-1-1 0 0,1 1 1 0 0,-1 0-1 0 0,0 0 1 0 0,0 0-1 0 0,1 0 1 0 0,-1 0-1 0 0,0 0 1 0 0,0 1-1 0 0,1-1 1 0 0,-1 0-1 0 0,0 1 1 0 0,-1 0 34 0 0,2-1-61 0 0,-60-1-2945 0 0,48 1 2270 0 0</inkml:trace>
  <inkml:trace contextRef="#ctx0" brushRef="#br0" timeOffset="357993.97">7295 11302 1336 0 0,'22'10'408'0'0,"-3"-3"-36"0"0,1 5-68 0 0,-4 3 24 0 0,-6-7-28 0 0,-1 9-116 0 0,-3-1-24 0 0,-1 4 84 0 0,-5-20-32 0 0,0 17 48 0 0,-18 20-28 0 0,9-19-164 0 0,-3-3-60 0 0,-2-2-68 0 0,-1-1-264 0 0,5-4-180 0 0,1-4-424 0 0,0-1 28 0 0</inkml:trace>
  <inkml:trace contextRef="#ctx0" brushRef="#br0" timeOffset="358489.123">7763 11414 1756 0 0,'-16'3'459'0'0,"0"1"1"0"0,0 1-1 0 0,0 1 0 0 0,1 0 0 0 0,-1 0 1 0 0,2 2-1 0 0,-1 0 0 0 0,1 1 0 0 0,0 0 0 0 0,1 1 1 0 0,0 0-1 0 0,1 1 0 0 0,0 1 0 0 0,-2 2-459 0 0,13-11-4 0 0,0 0 0 0 0,0 0 0 0 0,0-1 0 0 0,0 1-1 0 0,1 0 1 0 0,0 0 0 0 0,-1 0 0 0 0,1-1-1 0 0,0 1 1 0 0,0 0 0 0 0,0 0 0 0 0,1 0 0 0 0,-1 0-1 0 0,1-1 1 0 0,0 1 0 0 0,-1 0 0 0 0,1 0 0 0 0,0-1-1 0 0,1 1 1 0 0,-1-1 0 0 0,0 1 0 0 0,1-1-1 0 0,-1 1 1 0 0,1-1 0 0 0,0 0 0 0 0,0 0 0 0 0,0 0-1 0 0,0 0 1 0 0,0 0 0 0 0,0 0 0 0 0,1 0 0 0 0,-1-1-1 0 0,1 1 1 0 0,-1-1 0 0 0,1 0 0 0 0,-1 0-1 0 0,1 0 1 0 0,0 0 0 0 0,0 0 0 0 0,-1 0 0 0 0,1-1-1 0 0,0 0 1 0 0,0 1 0 0 0,0-1 0 0 0,0 0 0 0 0,-1 0-1 0 0,1 0 1 0 0,0-1 0 0 0,0 1 0 0 0,0-1-1 0 0,-1 0 1 0 0,1 1 0 0 0,0-1 0 0 0,0 0 0 0 0,-1-1-1 0 0,1 1 1 0 0,-1 0 0 0 0,1-1 0 0 0,0 0 4 0 0,11-3-89 0 0,0-2 1 0 0,0 1-1 0 0,-1-1 0 0 0,1-1 1 0 0,-2-1-1 0 0,1 0 1 0 0,-1 0-1 0 0,-1-1 0 0 0,0-1 1 0 0,0 0-1 0 0,-1 0 1 0 0,0-1-1 0 0,-1 0 0 0 0,0-1 1 0 0,-1 0-1 0 0,-1 0 1 0 0,0-1-1 0 0,5-13 89 0 0,-1-3 84 0 0,-2-1 0 0 0,0 0 0 0 0,-2 0-1 0 0,-1 0 1 0 0,-2-1 0 0 0,0-23-84 0 0,-1-114 6630 0 0,-3 160-6024 0 0,-13 3 176 0 0,5 54-949 0 0,2 0 0 0 0,3 1 0 0 0,1-1 0 0 0,3 1 0 0 0,1-1 0 0 0,3 0 0 0 0,4 11 167 0 0,29 239-11286 0 0,-36-282 10006 0 0</inkml:trace>
  <inkml:trace contextRef="#ctx0" brushRef="#br0" timeOffset="358844.746">9185 11059 1076 0 0,'-5'-1'214'0'0,"-1"1"0"0"0,1 0 1 0 0,-1 0-1 0 0,1 0 0 0 0,-1 1 0 0 0,1-1 0 0 0,0 1 1 0 0,-1 1-1 0 0,1-1 0 0 0,0 1 0 0 0,0 0 0 0 0,-1 0 0 0 0,2 0 1 0 0,-1 1-1 0 0,0-1 0 0 0,0 1 0 0 0,1 1 0 0 0,0-1 0 0 0,-1 1 1 0 0,1-1-1 0 0,0 1 0 0 0,1 0 0 0 0,-1 1 0 0 0,1-1 1 0 0,0 0-1 0 0,0 1 0 0 0,0 0 0 0 0,0 2-214 0 0,-54 148 2061 0 0,53-121-1807 0 0,2 0 0 0 0,1 0 1 0 0,2 0-1 0 0,1 0 0 0 0,2 0 0 0 0,1 0 0 0 0,2-1 0 0 0,1 0 0 0 0,1 0 1 0 0,2-1-1 0 0,7 13-254 0 0,67 194-2137 0 0,-85-237 790 0 0,-38-6-2603 0 0,19-8 2675 0 0,0-6 30 0 0</inkml:trace>
  <inkml:trace contextRef="#ctx0" brushRef="#br0" timeOffset="359278.044">9091 11304 1240 0 0,'169'-55'3140'0'0,"-164"58"-3028"0"0,-1 0 0 0 0,1 0 0 0 0,-1 0 0 0 0,1 0 0 0 0,-1 1 1 0 0,0 0-1 0 0,-1 0 0 0 0,1 0 0 0 0,-1 0 0 0 0,1 0 0 0 0,-1 1 0 0 0,-1 0 1 0 0,1-1-1 0 0,0 1 0 0 0,-1 0 0 0 0,0 0 0 0 0,-1 0 0 0 0,1 1 0 0 0,-1-1 1 0 0,0 0-1 0 0,0 1 0 0 0,0-1 0 0 0,-1 1 0 0 0,0-1 0 0 0,0 1 0 0 0,0-1 1 0 0,-1 0-1 0 0,0 1 0 0 0,0-1 0 0 0,-2 6-112 0 0,4 16 339 0 0,0-13-189 0 0,21 110 968 0 0,-21-121-1092 0 0,0 0 0 0 0,1 0 0 0 0,0 0 0 0 0,-1 0 0 0 0,1-1 0 0 0,0 1-1 0 0,1 0 1 0 0,-1-1 0 0 0,0 0 0 0 0,1 1 0 0 0,-1-1 0 0 0,1 0 0 0 0,0 0 0 0 0,0 0-1 0 0,-1-1 1 0 0,1 1 0 0 0,0-1 0 0 0,1 0 0 0 0,-1 1 0 0 0,0-1 0 0 0,0-1 0 0 0,0 1 0 0 0,1 0-1 0 0,-1-1 1 0 0,0 0 0 0 0,1 1 0 0 0,-1-2 0 0 0,0 1 0 0 0,1 0 0 0 0,-1 0 0 0 0,0-1-1 0 0,1 0 1 0 0,-1 0 0 0 0,0 0 0 0 0,0 0 0 0 0,2-1-26 0 0,18-7 72 0 0,-1-1-1 0 0,0-1 1 0 0,-1-1-1 0 0,0-1 1 0 0,-1-1 0 0 0,0-1-1 0 0,-1 0 1 0 0,-1-2 0 0 0,-1 0-1 0 0,0-1 1 0 0,-1 0 0 0 0,-1-2-1 0 0,-1 1 1 0 0,0-2-1 0 0,-2 0 1 0 0,9-21-72 0 0,-17 26 1311 0 0,-11 44-863 0 0,8-15-533 0 0,1-1 0 0 0,0 1 0 0 0,1-1 1 0 0,0 1-1 0 0,1-1 0 0 0,0 0 0 0 0,1-1 0 0 0,1 1 0 0 0,0-1 1 0 0,0 0-1 0 0,4 4 85 0 0,51 69-5024 0 0,-49-73 861 0 0,-11-10 2851 0 0</inkml:trace>
  <inkml:trace contextRef="#ctx0" brushRef="#br0" timeOffset="359771.573">9951 11234 1048 0 0,'3'0'167'0'0,"0"0"-1"0"0,-1 1 1 0 0,1-1-1 0 0,-1 1 1 0 0,1 0-1 0 0,-1-1 1 0 0,1 1-1 0 0,-1 0 1 0 0,0 0-1 0 0,1 1 1 0 0,-1-1-1 0 0,0 0 1 0 0,0 1-1 0 0,0-1 1 0 0,0 1 0 0 0,0 0-1 0 0,0 0 1 0 0,0 0-1 0 0,-1 0 1 0 0,1 0-1 0 0,-1 0 1 0 0,1 0-1 0 0,-1 0 1 0 0,0 1-1 0 0,0-1 1 0 0,1 2-167 0 0,9 18 456 0 0,0-1 1 0 0,-2 2-1 0 0,-1-1 0 0 0,0 1 1 0 0,-2 0-1 0 0,0 1 1 0 0,-2 0-1 0 0,-1-1 0 0 0,0 1 1 0 0,-2 1-1 0 0,-1 0-456 0 0,0-24 35 0 0,0 0 0 0 0,0 0 0 0 0,0 0 0 0 0,0 0 0 0 0,0 0 1 0 0,0 0-1 0 0,0 0 0 0 0,0 1 0 0 0,-1-1 0 0 0,1 0 0 0 0,0 0 0 0 0,-1 0 0 0 0,1 0 0 0 0,-1 0 0 0 0,1 0 0 0 0,-1 0 0 0 0,0 0 0 0 0,1-1 0 0 0,-1 1 0 0 0,0 0 0 0 0,1 0 0 0 0,-1 0 0 0 0,0-1 0 0 0,0 1 0 0 0,0 0 0 0 0,0-1 0 0 0,0 1 0 0 0,0-1 0 0 0,0 1 0 0 0,0-1 0 0 0,0 1 1 0 0,0-1-1 0 0,0 0 0 0 0,0 0 0 0 0,0 1 0 0 0,0-1 0 0 0,0 0 0 0 0,0 0 0 0 0,0 0 0 0 0,-1 0 0 0 0,1 0 0 0 0,0 0 0 0 0,0-1 0 0 0,0 1 0 0 0,0 0 0 0 0,0 0 0 0 0,0-1 0 0 0,0 1 0 0 0,0-1 0 0 0,0 1 0 0 0,0-1 0 0 0,0 1 0 0 0,0-1 0 0 0,0 0 0 0 0,0 1 0 0 0,1-1 1 0 0,-1 0-1 0 0,0 0 0 0 0,0 1 0 0 0,1-1 0 0 0,-1 0 0 0 0,0 0 0 0 0,1 0 0 0 0,-1 0 0 0 0,1-1-35 0 0,-8-31 59 0 0,3-83-80 0 0,8 102-43 0 0,1 0 0 0 0,0 1-1 0 0,1-1 1 0 0,0 1 0 0 0,1 0 0 0 0,1 0 0 0 0,0 0 0 0 0,1 1 0 0 0,0 0 0 0 0,1 1 0 0 0,0 0-1 0 0,0 0 1 0 0,1 1 0 0 0,1 0 0 0 0,0 1 0 0 0,0 0 0 0 0,1 0 0 0 0,2 1 64 0 0,-14 7-72 0 0,27 17-166 0 0,-23-11 248 0 0,0 1 0 0 0,0 0 0 0 0,-1 1 1 0 0,0-1-1 0 0,0 1 0 0 0,0-1 1 0 0,-1 1-1 0 0,0 0 0 0 0,-1 0 0 0 0,1 0 1 0 0,-1 0-1 0 0,-1 0 0 0 0,1 0 0 0 0,-1 0 1 0 0,0 0-1 0 0,-1 0 0 0 0,0 4-10 0 0,4 60 134 0 0,-2-65-148 0 0,-1-1-82 0 0,0 0 1 0 0,0 1-1 0 0,1-1 0 0 0,-1 0 0 0 0,1 0 1 0 0,0 0-1 0 0,1 1 0 0 0,-1-1 0 0 0,1 0 0 0 0,0-1 1 0 0,0 1-1 0 0,1 0 0 0 0,-1-1 0 0 0,1 1 1 0 0,0-1-1 0 0,0 0 0 0 0,1 1 0 0 0,-1-2 1 0 0,1 1-1 0 0,0 0 0 0 0,0-1 0 0 0,0 0 1 0 0,0 0-1 0 0,1 0 0 0 0,-1 0 0 0 0,1-1 1 0 0,0 1-1 0 0,0-1 0 0 0,0-1 0 0 0,3 2 96 0 0,3-4-426 0 0,-1 0 0 0 0,0 0 0 0 0,0-1-1 0 0,0 0 1 0 0,0-1 0 0 0,-1 0 0 0 0,1-1-1 0 0,-1 0 1 0 0,0-1 0 0 0,0 0 0 0 0,0 0-1 0 0,0 0 1 0 0,3-5 426 0 0,-6 6-367 0 0,21-13-1096 0 0</inkml:trace>
  <inkml:trace contextRef="#ctx0" brushRef="#br0" timeOffset="360039.925">10734 11176 1172 0 0,'-1'0'92'0'0,"0"1"0"0"0,0-1 0 0 0,0 1-1 0 0,0-1 1 0 0,1 1 0 0 0,-1-1 0 0 0,0 0 0 0 0,0 1 0 0 0,0-1-1 0 0,0 0 1 0 0,0 0 0 0 0,0 0 0 0 0,0 0 0 0 0,0 0 0 0 0,0 0-1 0 0,0 0 1 0 0,0 0 0 0 0,0 0 0 0 0,0 0 0 0 0,0 0-1 0 0,0-1 1 0 0,0 1 0 0 0,0 0 0 0 0,0-1 0 0 0,0 1 0 0 0,0-1-1 0 0,0 1 1 0 0,0-1 0 0 0,0 1 0 0 0,1-1 0 0 0,-1 0 0 0 0,0 1-1 0 0,0-1 1 0 0,1 0 0 0 0,-1 0 0 0 0,1 1 0 0 0,-1-1 0 0 0,0 0-1 0 0,1 0 1 0 0,0 0 0 0 0,-1 0 0 0 0,1 0 0 0 0,-1 0 0 0 0,1 0-1 0 0,0 0 1 0 0,0 0 0 0 0,0 0 0 0 0,-1 0 0 0 0,1 0-1 0 0,0 0 1 0 0,0 0 0 0 0,0 0 0 0 0,1 0 0 0 0,-1 0 0 0 0,0 0-1 0 0,0 0 1 0 0,0 0 0 0 0,1 0 0 0 0,-1 0 0 0 0,1 0 0 0 0,-1 0-1 0 0,1 0 1 0 0,-1 1 0 0 0,1-1 0 0 0,-1 0 0 0 0,1 0 0 0 0,0 0-1 0 0,-1 1 1 0 0,1-1 0 0 0,0 0-92 0 0,-11 9 153 0 0,1 1 0 0 0,0 0-1 0 0,1 1 1 0 0,0 0 0 0 0,0 0 0 0 0,1 1 0 0 0,0 0 0 0 0,1 0-1 0 0,0 0 1 0 0,1 1 0 0 0,1 0 0 0 0,-1 0 0 0 0,2 0-1 0 0,0 1 1 0 0,0-1 0 0 0,1 1 0 0 0,1 0 0 0 0,0 0-1 0 0,1-1 1 0 0,0 13-153 0 0,2-16 10 0 0,-1-1 0 0 0,1 1-1 0 0,1 0 1 0 0,-1 0 0 0 0,1-1-1 0 0,1 0 1 0 0,0 0 0 0 0,0 0 0 0 0,1 0-1 0 0,-1 0 1 0 0,2-1 0 0 0,-1 0-1 0 0,6 6-9 0 0,-8-10-125 0 0,0 1 0 0 0,1 0 0 0 0,0-1 0 0 0,-1 0 0 0 0,1 0 0 0 0,1 0 0 0 0,-1 0-1 0 0,0 0 1 0 0,1-1 0 0 0,-1 0 0 0 0,1 0 0 0 0,-1 0 0 0 0,1-1 0 0 0,0 1 0 0 0,0-1 0 0 0,0 0 0 0 0,0-1-1 0 0,0 1 1 0 0,0-1 0 0 0,0 0 0 0 0,0 0 0 0 0,0 0 0 0 0,0-1 0 0 0,0 0 0 0 0,3-1 125 0 0,0-2-363 0 0,-1-1 1 0 0,1-1-1 0 0,-1 1 1 0 0,0-1-1 0 0,0 0 1 0 0,0-1-1 0 0,-1 0 1 0 0,0 0-1 0 0,0 0 1 0 0,-1-1-1 0 0,0 0 1 0 0,0 0-1 0 0,2-5 363 0 0,6-19-1174 0 0</inkml:trace>
  <inkml:trace contextRef="#ctx0" brushRef="#br0" timeOffset="360396.05">10970 10911 1356 0 0,'5'-21'4610'0'0,"4"69"-3066"0"0,-7-36-1643 0 0,35 165 1493 0 0,-20-104-958 0 0,-2 0 0 0 0,-4 1 0 0 0,-3 1 1 0 0,-3 10-437 0 0,-5-79 11 0 0,1 0 0 0 0,-1 0 0 0 0,0 0 1 0 0,-1-1-1 0 0,0 1 0 0 0,0 0 0 0 0,0 0 1 0 0,0-1-1 0 0,-1 1 0 0 0,0-1 0 0 0,0 1 1 0 0,0-1-1 0 0,-1 0 0 0 0,0 0 0 0 0,0 0 1 0 0,0 0-1 0 0,-4 4-11 0 0,5-9-30 0 0,-1 0 0 0 0,0 0 0 0 0,1-1 0 0 0,-1 1-1 0 0,1 0 1 0 0,-1-1 0 0 0,1 0 0 0 0,-1 0 0 0 0,1 0 0 0 0,-1 0 0 0 0,1 0 0 0 0,0 0 0 0 0,-1-1 0 0 0,1 1-1 0 0,0-1 1 0 0,0 1 0 0 0,0-1 0 0 0,0 0 0 0 0,0 0 0 0 0,1 0 0 0 0,-1 0 0 0 0,1 0 0 0 0,-1 0-1 0 0,1 0 1 0 0,-1-1 0 0 0,1 1 0 0 0,0 0 0 0 0,0-1 0 0 0,1 1 0 0 0,-1-1 0 0 0,0 1 0 0 0,1-1 0 0 0,-1 1-1 0 0,1-1 1 0 0,0 0 0 0 0,0 1 0 0 0,0-1 0 0 0,0 0 0 0 0,1 0 30 0 0,-1-8-18 0 0,1 0 0 0 0,1-1 0 0 0,0 1 0 0 0,1 1 0 0 0,0-1 0 0 0,0 0 0 0 0,1 1 0 0 0,1 0 0 0 0,0 0 0 0 0,0 0 0 0 0,1 0 0 0 0,0 1 1 0 0,1 0-1 0 0,0 0 0 0 0,0 1 0 0 0,1 0 0 0 0,0 0 0 0 0,0 0 0 0 0,1 1 0 0 0,0 1 0 0 0,0 0 0 0 0,1 0 0 0 0,-1 0 0 0 0,1 1 0 0 0,1 1 0 0 0,-1 0 0 0 0,1 0 0 0 0,-1 1 0 0 0,1 0 0 0 0,0 1 0 0 0,0 0 1 0 0,0 1-1 0 0,0 0 0 0 0,1 1 0 0 0,-1 0 0 0 0,0 1 0 0 0,0 0 0 0 0,2 1 18 0 0,-5-2 20 0 0,0 1 0 0 0,0-1 0 0 0,0 2 0 0 0,0-1 0 0 0,-1 1 0 0 0,1 0 0 0 0,-1 1 0 0 0,1-1 0 0 0,-1 1 0 0 0,0 1 0 0 0,0 0 0 0 0,0 0 0 0 0,-1 0 0 0 0,1 1 0 0 0,-1 0 1 0 0,0 0-1 0 0,0 0 0 0 0,-1 1 0 0 0,1 0 0 0 0,-2 0 0 0 0,1 0 0 0 0,0 1 0 0 0,-1-1 0 0 0,0 1 0 0 0,-1 0 0 0 0,0 1 0 0 0,0-1 0 0 0,0 0 0 0 0,-1 1 0 0 0,0 0 0 0 0,0-1 0 0 0,-1 1 0 0 0,0 0 0 0 0,-1 0 0 0 0,1 0 0 0 0,-1 0 0 0 0,-1-1 1 0 0,0 1-1 0 0,0 0 0 0 0,0 0 0 0 0,-1 0 0 0 0,0-1 0 0 0,-1 1 0 0 0,0-1 0 0 0,0 0 0 0 0,-3 6-20 0 0,0-6-325 0 0,0 1-1 0 0,-1-1 1 0 0,0-1 0 0 0,0 1 0 0 0,0-1 0 0 0,-1 0-1 0 0,0-1 1 0 0,0 0 0 0 0,0 0 0 0 0,-1-1 0 0 0,0 0-1 0 0,0 0 1 0 0,0-1 0 0 0,0 0 0 0 0,0-1 0 0 0,-1 0-1 0 0,1 0 1 0 0,-1-1 0 0 0,1 0 0 0 0,-1-1 0 0 0,-3 0 325 0 0,-8 0-1230 0 0</inkml:trace>
  <inkml:trace contextRef="#ctx0" brushRef="#br0" timeOffset="360641.91">11248 11192 1148 0 0,'24'-67'7594'0'0,"-11"35"-5870"0"0,-3 0-7557 0 0,-9 30 4407 0 0,-1 0 3 0 0</inkml:trace>
  <inkml:trace contextRef="#ctx0" brushRef="#br0" timeOffset="361265.862">12154 11121 1660 0 0,'-26'3'570'0'0,"1"2"0"0"0,-1 0 0 0 0,1 2-1 0 0,0 1 1 0 0,0 1 0 0 0,1 1 0 0 0,1 1 0 0 0,-1 1 0 0 0,2 1-1 0 0,0 1 1 0 0,0 1 0 0 0,-5 6-570 0 0,17-12 154 0 0,-1 0 0 0 0,1 1 0 0 0,0 0 0 0 0,1 0 0 0 0,0 1 0 0 0,1 0 0 0 0,0 0 0 0 0,1 1 0 0 0,0 0 0 0 0,1 1 0 0 0,0 0 0 0 0,1-1 0 0 0,1 2 0 0 0,-1 1-154 0 0,6-12 25 0 0,-1-1 1 0 0,1 0-1 0 0,0 0 1 0 0,-1 1-1 0 0,1-1 1 0 0,0 0-1 0 0,1 0 1 0 0,-1 0-1 0 0,0 0 1 0 0,0 0-1 0 0,1 0 1 0 0,-1 0-1 0 0,1-1 1 0 0,0 1-1 0 0,0 0 1 0 0,-1-1-1 0 0,1 1 1 0 0,0-1-1 0 0,0 0 1 0 0,0 0-1 0 0,0 0 1 0 0,1 0-1 0 0,-1 0 1 0 0,0 0-1 0 0,0 0 1 0 0,1-1-1 0 0,-1 1 1 0 0,0-1-1 0 0,1 0 1 0 0,-1 1-1 0 0,0-1 1 0 0,1 0-1 0 0,-1-1 1 0 0,1 1-1 0 0,-1 0 1 0 0,0-1-1 0 0,1 1 1 0 0,-1-1-1 0 0,0 1 0 0 0,1-2-25 0 0,0 2 3 0 0,20-4-40 0 0,1-1 1 0 0,-2-1 0 0 0,1-1 0 0 0,-1-1-1 0 0,0-2 1 0 0,0 0 0 0 0,-1-1-1 0 0,-1-1 1 0 0,0 0 0 0 0,0-2 0 0 0,-2-1-1 0 0,0 0 1 0 0,16-17 36 0 0,-21 21-86 0 0,52-38-405 0 0,-54 110 344 0 0,-18 8 527 0 0,20-87-359 0 0,0 1 0 0 0,2 1 0 0 0,0 0 0 0 0,0 1 0 0 0,2 0 0 0 0,0 1 0 0 0,0 1 0 0 0,1 1 0 0 0,1 1 0 0 0,0 0 0 0 0,1 1 0 0 0,0 2 0 0 0,1-1-21 0 0,-16 7-3 0 0,-1 1-1 0 0,1 0 1 0 0,-1 0-1 0 0,1 0 1 0 0,-1 0-1 0 0,1 1 1 0 0,-1 0 0 0 0,1 0-1 0 0,0 0 1 0 0,-1 0-1 0 0,1 1 1 0 0,-1-1 0 0 0,1 1-1 0 0,-1 0 1 0 0,1 1-1 0 0,-1-1 1 0 0,0 1-1 0 0,0 0 1 0 0,1 0 0 0 0,-1 0-1 0 0,-1 1 1 0 0,1-1-1 0 0,0 1 1 0 0,-1 0 0 0 0,1 0-1 0 0,-1 0 1 0 0,0 1-1 0 0,2 2 4 0 0,62 127-68 0 0,-12-21-1225 0 0,-52-108 945 0 0,1 0 0 0 0,0-1 0 0 0,0 1 0 0 0,0-1 0 0 0,0 0-1 0 0,0 0 1 0 0,1 0 0 0 0,0 0 0 0 0,-1-1 0 0 0,1 0 0 0 0,0 0 0 0 0,0 0 0 0 0,0-1-1 0 0,0 0 1 0 0,0 0 0 0 0,1 0 0 0 0,-1 0 0 0 0,0-1 0 0 0,0 0 0 0 0,1 0 0 0 0,3-1 348 0 0,10 1-1378 0 0</inkml:trace>
  <inkml:trace contextRef="#ctx0" brushRef="#br0" timeOffset="361854.574">13388 11177 1216 0 0,'-14'1'420'0'0,"1"1"0"0"0,-1 0 0 0 0,0 0 0 0 0,1 2 0 0 0,0 0 0 0 0,0 0 0 0 0,0 1 0 0 0,0 1 0 0 0,1 0 0 0 0,0 0 1 0 0,0 1-1 0 0,0 1 0 0 0,-2 3-420 0 0,9-9 95 0 0,0 1 0 0 0,0 0 1 0 0,1 0-1 0 0,-1 0 0 0 0,1 1 0 0 0,0 0 1 0 0,0 0-1 0 0,0 0 0 0 0,0 0 1 0 0,1 1-1 0 0,-1-1 0 0 0,1 1 1 0 0,0 0-1 0 0,1 0 0 0 0,-1 0 1 0 0,1 0-1 0 0,0 0 0 0 0,0 1 1 0 0,1-1-1 0 0,-1 1 0 0 0,1 2-95 0 0,5-3-5 0 0,0 0-1 0 0,0-1 0 0 0,0 0 1 0 0,0 0-1 0 0,1 0 1 0 0,0 0-1 0 0,0 0 0 0 0,0-1 1 0 0,0 0-1 0 0,0 0 1 0 0,1-1-1 0 0,-1 1 0 0 0,1-1 1 0 0,0-1-1 0 0,0 1 1 0 0,-1-1-1 0 0,1 0 0 0 0,0 0 1 0 0,0 0-1 0 0,0-1 1 0 0,0 0-1 0 0,0 0 1 0 0,0-1-1 0 0,0 0 0 0 0,0 0 1 0 0,2 0 5 0 0,-4 1-28 0 0,21-1-71 0 0,-1-1 1 0 0,1-1 0 0 0,-1-1-1 0 0,0-1 1 0 0,0-1 0 0 0,0-1-1 0 0,-1-1 1 0 0,0-2 0 0 0,0 0-1 0 0,17-11 99 0 0,-37 20 48 0 0,0-1 0 0 0,0 1 0 0 0,-1 0 0 0 0,1-1-1 0 0,0 0 1 0 0,-1 0 0 0 0,0 0 0 0 0,1 0 0 0 0,-1 0-1 0 0,0 0 1 0 0,0 0 0 0 0,0-1 0 0 0,0 1 0 0 0,-1-1 0 0 0,1 1-1 0 0,-1-1 1 0 0,1 0 0 0 0,-1 0 0 0 0,0 0 0 0 0,0 1-1 0 0,0-1 1 0 0,-1 0 0 0 0,1 0 0 0 0,0-3-48 0 0,-7 2 276 0 0,-14-5-26 0 0,0 0-1 0 0,-1 2 0 0 0,1 0 0 0 0,-2 2 1 0 0,1 0-1 0 0,-1 1 0 0 0,1 1 0 0 0,-1 1 0 0 0,0 1 1 0 0,0 1-1 0 0,-20 3-249 0 0,31-3 135 0 0,9 0-152 0 0,2 0-28 0 0,6-19-418 0 0,14 8 156 0 0,213-139-3221 0 0,-221 141 3524 0 0,-1-1 0 0 0,0 0 0 0 0,-1-1 0 0 0,0-1 0 0 0,-1 1 0 0 0,0-1 0 0 0,-1-1 0 0 0,0 0 0 0 0,-1 0 0 0 0,-1 0 0 0 0,0-1 0 0 0,0 0 1 0 0,-1 0-1 0 0,-1-1 0 0 0,-1 1 0 0 0,0-1 0 0 0,-1-1 4 0 0,-1 12 164 0 0,-1 0 0 0 0,-1 0 1 0 0,1-1-1 0 0,-1 1 0 0 0,1 0 1 0 0,-1 0-1 0 0,0 0 0 0 0,-1 0 1 0 0,1 0-1 0 0,-1 0 0 0 0,1 0 1 0 0,-1 1-1 0 0,0-1 0 0 0,-1 0 1 0 0,1 1-1 0 0,-1 0 0 0 0,1-1 1 0 0,-1 1-1 0 0,0 0 0 0 0,0 0 1 0 0,-1 1-1 0 0,1-1 0 0 0,0 1 1 0 0,-1-1-1 0 0,0 1 0 0 0,1 0 0 0 0,-1 1 1 0 0,0-1-1 0 0,0 0 0 0 0,-2 1-164 0 0,5 0 413 0 0,-55 63 1030 0 0,49-34-1219 0 0,1-1 0 0 0,2 1 0 0 0,1 0 0 0 0,1 1-1 0 0,1-1 1 0 0,1 0 0 0 0,2 0 0 0 0,1 1 0 0 0,1-1 0 0 0,4 15-224 0 0,9 50 135 0 0,30 201-641 0 0,-35-96-3733 0 0,-12-184 3648 0 0,-1-1 1 0 0,-1 1-1 0 0,0-1 0 0 0,-1 0 1 0 0,0 0-1 0 0,-1 0 0 0 0,0 0 1 0 0,-1 0-1 0 0,-1-1 0 0 0,0 0 1 0 0,-1 0-1 0 0,0 0 0 0 0,-8 9 591 0 0,6-10-1284 0 0,1-6 14 0 0</inkml:trace>
  <inkml:trace contextRef="#ctx0" brushRef="#br0" timeOffset="363080.697">14455 10927 1048 0 0,'0'0'990'0'0,"0"0"-160"0"0,0 0-84 0 0,14 0 275 0 0,-13 3 1802 0 0,-10 11-2632 0 0,0 0 0 0 0,1 1-1 0 0,1 1 1 0 0,0-1 0 0 0,1 1 0 0 0,0 0-1 0 0,2 0 1 0 0,0 1 0 0 0,1-1 0 0 0,0 1 0 0 0,1 0-1 0 0,1 0 1 0 0,1 0 0 0 0,1 4-191 0 0,-2-11 87 0 0,1 1 1 0 0,0-1-1 0 0,1 0 1 0 0,0 1-1 0 0,0-1 1 0 0,1 0-1 0 0,1 0 1 0 0,0 0-1 0 0,0 0 1 0 0,1 0-1 0 0,0-1 1 0 0,1 0-1 0 0,0 1 1 0 0,0-2-1 0 0,1 1 1 0 0,0-1-1 0 0,0 1 1 0 0,1-2-1 0 0,0 1 1 0 0,1-1-1 0 0,0 0 1 0 0,0-1-1 0 0,0 0 1 0 0,1 0-1 0 0,0 0 1 0 0,0-1-1 0 0,0-1 1 0 0,0 0-1 0 0,1 0 1 0 0,0-1-1 0 0,0 0 1 0 0,7 1-88 0 0,-1-2-28 0 0,0 0 1 0 0,0-1 0 0 0,1-1 0 0 0,-1-1 0 0 0,0 0 0 0 0,0-2 0 0 0,0 1 0 0 0,0-2 0 0 0,-1 0 0 0 0,1-1 0 0 0,-1 0 0 0 0,0-1 0 0 0,-1-1 0 0 0,1-1-1 0 0,-1 0 1 0 0,-1 0 0 0 0,1-2 0 0 0,-2 1 0 0 0,1-2 0 0 0,-1 0 0 0 0,-1 0 0 0 0,0-1 0 0 0,-1 0 0 0 0,0-1 0 0 0,0 0 0 0 0,-2-1 0 0 0,0 0 0 0 0,0 0 0 0 0,-1-1-1 0 0,-1 0 1 0 0,0 0 0 0 0,-2 0 0 0 0,1-1 0 0 0,-2 0 0 0 0,0-2 27 0 0,-1 2-72 0 0,-2 0 0 0 0,0 1 0 0 0,-1-1-1 0 0,-1 0 1 0 0,0 1 0 0 0,-1-1 0 0 0,0 1 0 0 0,-2 0-1 0 0,1 0 1 0 0,-2 0 0 0 0,0 1 0 0 0,-1 0 0 0 0,0 0-1 0 0,-7-8 73 0 0,3 6 53 0 0,0 1-1 0 0,-2 0 1 0 0,0 1 0 0 0,0 1-1 0 0,-2 0 1 0 0,1 1-1 0 0,-1 0 1 0 0,-1 1-1 0 0,0 1 1 0 0,-1 0-1 0 0,0 2 1 0 0,0 0-1 0 0,-1 0 1 0 0,0 2 0 0 0,0 0-1 0 0,-1 1 1 0 0,0 1-1 0 0,1 1 1 0 0,-1 0-1 0 0,-1 2 1 0 0,-15 0-53 0 0,29 0 27 0 0,-1 1 1 0 0,1 0-1 0 0,0 1 0 0 0,-1-1 1 0 0,1 1-1 0 0,0 0 1 0 0,-1 0-1 0 0,1 1 0 0 0,0 0 1 0 0,0 0-1 0 0,0 1 0 0 0,1-1 1 0 0,-1 1-1 0 0,0 1 1 0 0,1-1-1 0 0,0 1 0 0 0,0 0 1 0 0,0 0-1 0 0,0 0 1 0 0,1 1-1 0 0,0-1 0 0 0,-1 1 1 0 0,2 0-1 0 0,-1 1 1 0 0,1-1-1 0 0,-1 0 0 0 0,1 1 1 0 0,1 0-1 0 0,-1 0 0 0 0,1 0 1 0 0,0 0-1 0 0,1 0 1 0 0,-1 0-1 0 0,1 1 0 0 0,0-1 1 0 0,1 0-1 0 0,0 6-27 0 0,5 3 11 0 0,1-1 0 0 0,0 1 0 0 0,1-1 0 0 0,1-1 0 0 0,0 1 0 0 0,1-2 0 0 0,1 1 0 0 0,-1-1 0 0 0,2 0 0 0 0,0-1 0 0 0,0 0 0 0 0,1-1 0 0 0,1-1 0 0 0,-1 1 0 0 0,1-2 0 0 0,1 0 0 0 0,12 5-11 0 0,261 95-2489 0 0,-234-96 952 0 0,0-2 0 0 0,1-2 1 0 0,0-3-1 0 0,0-2 0 0 0,10-3 1537 0 0,-25 0-1253 0 0</inkml:trace>
  <inkml:trace contextRef="#ctx0" brushRef="#br0" timeOffset="363326.992">15724 10907 1860 0 0,'1'15'4432'0'0,"-9"23"-2866"0"0,7-33-1297 0 0,-17 191 3576 0 0,34-126-3328 0 0,0 2-2902 0 0,-28-69-2306 0 0,-10-30 2316 0 0,10 2 1025 0 0</inkml:trace>
  <inkml:trace contextRef="#ctx0" brushRef="#br0" timeOffset="363576.788">15579 10611 1068 0 0,'1'-17'2559'0'0,"3"-15"2926"0"0,11 49-4710 0 0,59 140-7128 0 0,-58-131 5059 0 0</inkml:trace>
  <inkml:trace contextRef="#ctx0" brushRef="#br0" timeOffset="363992.93">15833 11237 1416 0 0,'0'1'74'0'0,"0"0"-1"0"0,0 0 1 0 0,0 0-1 0 0,0 0 1 0 0,0 0 0 0 0,0-1-1 0 0,0 1 1 0 0,0 0-1 0 0,1 0 1 0 0,-1 0-1 0 0,0 0 1 0 0,0-1 0 0 0,1 1-1 0 0,-1 0 1 0 0,1 0-1 0 0,-1-1 1 0 0,1 1-1 0 0,-1 0 1 0 0,1-1 0 0 0,-1 1-1 0 0,1 0 1 0 0,0-1-1 0 0,-1 1 1 0 0,1-1-1 0 0,0 1 1 0 0,-1-1-1 0 0,1 1 1 0 0,0-1 0 0 0,0 0-1 0 0,0 1 1 0 0,-1-1-1 0 0,1 0 1 0 0,0 1-1 0 0,0-1 1 0 0,0 0 0 0 0,0 0-1 0 0,0 0 1 0 0,-1 0-1 0 0,1 0 1 0 0,0 0-1 0 0,0 0 1 0 0,0 0 0 0 0,0 0-1 0 0,0-1 1 0 0,-1 1-1 0 0,1 0 1 0 0,0 0-1 0 0,0-1 1 0 0,0 1 0 0 0,-1-1-1 0 0,1 1 1 0 0,0 0-1 0 0,0-1 1 0 0,-1 1-1 0 0,1-1 1 0 0,0 0 0 0 0,-1 1-1 0 0,1-1 1 0 0,-1 0-1 0 0,1 1 1 0 0,-1-1-1 0 0,1 0 1 0 0,-1 0 0 0 0,1 1-1 0 0,-1-1 1 0 0,0 0-74 0 0,56-50 379 0 0,-51 46-103 0 0,36-38-36 0 0,-3 0 0 0 0,-2-3 0 0 0,-1-1 0 0 0,-3-2 0 0 0,-1-3-240 0 0,-9 0-128 0 0,-14 58 6 0 0,99 61-97 0 0,-81-54 313 0 0,-1 1 1 0 0,0 1-1 0 0,-1 1 0 0 0,-1 1 1 0 0,-1 2-1 0 0,0 0 1 0 0,-2 1-1 0 0,0 1 0 0 0,8 13-94 0 0,-24-29 53 0 0,0 0-1 0 0,-1 1 0 0 0,0-1 0 0 0,0 1 1 0 0,-1 0-1 0 0,0 0 0 0 0,0 0 0 0 0,0 0 1 0 0,0 0-1 0 0,-1 0 0 0 0,0 1 0 0 0,-1-1 1 0 0,1 0-1 0 0,-1 1 0 0 0,0-1 1 0 0,-1 1-1 0 0,1-1 0 0 0,-1 0 0 0 0,-1 0 1 0 0,1 1-1 0 0,-1-1 0 0 0,0 0 0 0 0,-1 0 1 0 0,1-1-1 0 0,-1 1 0 0 0,0 0 0 0 0,0-1 1 0 0,-1 0-1 0 0,0 1 0 0 0,0-2 0 0 0,0 1 1 0 0,-1 0-1 0 0,0 0-52 0 0,-8 7-183 0 0,-1-1 0 0 0,1-1 0 0 0,-2 0 0 0 0,0-1-1 0 0,0 0 1 0 0,0-1 0 0 0,-1-1 0 0 0,0-1 0 0 0,0 0 0 0 0,-1-1 0 0 0,-10 2 183 0 0,20-5-378 0 0,0-1 0 0 0,-1 0 0 0 0,1 0 0 0 0,-1-1 0 0 0,1 0 0 0 0,-1 0 0 0 0,1 0 0 0 0,-1-1 0 0 0,1 0 0 0 0,-1-1 0 0 0,1 0 0 0 0,0 0 0 0 0,0 0 0 0 0,0-1 0 0 0,-3-2 378 0 0,-12-13-1400 0 0</inkml:trace>
  <inkml:trace contextRef="#ctx0" brushRef="#br0" timeOffset="365123.765">18464 10699 1960 0 0,'-28'-79'8753'0'0,"28"78"-8909"0"0,0 1-115 0 0,68 34-6885 0 0,-53-21 5918 0 0</inkml:trace>
  <inkml:trace contextRef="#ctx0" brushRef="#br0" timeOffset="364860.921">18069 11006 1632 0 0,'-1'-7'157'0'0,"-1"1"1"0"0,1-1-1 0 0,-2 1 0 0 0,1 0 0 0 0,-1 0 0 0 0,0 0 0 0 0,0 0 1 0 0,-1 1-1 0 0,1-1 0 0 0,-1 1 0 0 0,-1 0 0 0 0,1 0 1 0 0,-1 0-1 0 0,0 0 0 0 0,0 1 0 0 0,0 0 0 0 0,0 0 0 0 0,-1 1 1 0 0,0-1-1 0 0,1 1 0 0 0,-1 0 0 0 0,-1 1 0 0 0,1-1 0 0 0,0 1 1 0 0,0 0-1 0 0,-1 1 0 0 0,1 0 0 0 0,-1 0 0 0 0,0 0 1 0 0,1 1-1 0 0,-1 0 0 0 0,0 0 0 0 0,1 0 0 0 0,-1 1 0 0 0,1 0 1 0 0,-3 1-158 0 0,-3 0 71 0 0,0 0 0 0 0,0 0 1 0 0,0 1-1 0 0,0 1 0 0 0,0 0 1 0 0,1 0-1 0 0,-1 1 0 0 0,1 1 0 0 0,1 0 1 0 0,-1 0-1 0 0,1 1 0 0 0,0 1 1 0 0,0-1-1 0 0,1 2 0 0 0,0-1 1 0 0,1 1-1 0 0,0 1 0 0 0,0-1 1 0 0,1 1-1 0 0,0 0 0 0 0,1 1 0 0 0,-2 4-71 0 0,8-12 11 0 0,1 0 0 0 0,0 0-1 0 0,0 0 1 0 0,0 0-1 0 0,0 0 1 0 0,0 0 0 0 0,1 0-1 0 0,-1 0 1 0 0,1-1-1 0 0,-1 1 1 0 0,1 0 0 0 0,0-1-1 0 0,0 0 1 0 0,1 1-1 0 0,-1-1 1 0 0,0 0 0 0 0,1 0-1 0 0,-1 0 1 0 0,1-1-1 0 0,0 1 1 0 0,-1-1 0 0 0,1 1-1 0 0,0-1 1 0 0,0 0-1 0 0,0 0 1 0 0,0 0 0 0 0,0 0-1 0 0,0-1 1 0 0,1 1-11 0 0,12 2-23 0 0,0 0 0 0 0,0-1-1 0 0,0-1 1 0 0,0 0 0 0 0,0-1 0 0 0,1-1 0 0 0,-1-1 0 0 0,0 0 0 0 0,0-1-1 0 0,-1 0 1 0 0,1-2 0 0 0,-1 0 0 0 0,0 0 0 0 0,0-2 0 0 0,0 0 0 0 0,-1 0-1 0 0,0-1 1 0 0,0-1 0 0 0,-1 0 0 0 0,0-1 0 0 0,-1-1 0 0 0,0 0 0 0 0,-1 0-1 0 0,2-4 24 0 0,-16-20 853 0 0,-12 82-721 0 0,4 198 742 0 0,7-160-531 0 0,4-52-170 0 0,-1-1 0 0 0,-2 1 0 0 0,-1-1 0 0 0,-2 0 0 0 0,-1 0 0 0 0,-7 18-173 0 0,9-36 106 0 0,0-1 0 0 0,0 0 1 0 0,-2 0-1 0 0,1 0 0 0 0,-1-1 0 0 0,-1 0 0 0 0,0 0 1 0 0,-1-1-1 0 0,0 0 0 0 0,-1-1 0 0 0,0 0 0 0 0,-1 0 1 0 0,0-1-1 0 0,0-1 0 0 0,-1 0 0 0 0,0 0 0 0 0,0-1 1 0 0,-1-1-1 0 0,0 0 0 0 0,0-1 0 0 0,0 0 0 0 0,-7 1-106 0 0,16-7-40 0 0,-1-1 1 0 0,0 1-1 0 0,0-1 0 0 0,1 0 0 0 0,-1-1 0 0 0,1 1 1 0 0,-1-1-1 0 0,1 0 0 0 0,0 0 0 0 0,0 0 0 0 0,0 0 0 0 0,1-1 1 0 0,-1 1-1 0 0,1-1 0 0 0,0 0 0 0 0,0 0 0 0 0,0 0 0 0 0,0-1 1 0 0,1 1-1 0 0,-1-1 0 0 0,1 1 0 0 0,1-1 0 0 0,-1 0 0 0 0,1 0 1 0 0,-1 0-1 0 0,1 0 0 0 0,1 0 0 0 0,-1 0 0 0 0,1 0 0 0 0,0 0 1 0 0,0 0-1 0 0,0 0 0 0 0,1 0 0 0 0,0-4 40 0 0,4-20-334 0 0,0 0 0 0 0,2 0-1 0 0,1 1 1 0 0,2 0 0 0 0,0 1 0 0 0,2 0-1 0 0,1 1 1 0 0,1 0 0 0 0,2 0 334 0 0,-6 6-282 0 0,25-33-64 0 0,1 2 0 0 0,3 1 0 0 0,3 3 0 0 0,1 0 0 0 0,2 3 0 0 0,2 2 1 0 0,2 2-1 0 0,11-5 346 0 0,4-7-15 0 0,-9 17 1175 0 0,-62 72 567 0 0,2-26-1495 0 0,-1 2-49 0 0,-1 0 0 0 0,2 0 1 0 0,0 1-1 0 0,0-1 0 0 0,2 1 1 0 0,-1 1-1 0 0,2-1 0 0 0,0 0 0 0 0,1 1 1 0 0,0-1-1 0 0,1 0 0 0 0,0 1 0 0 0,2 4-183 0 0,0-9-41 0 0,0-1-1 0 0,0 1 0 0 0,1 0 0 0 0,0-1 0 0 0,0 0 0 0 0,1 0 0 0 0,1 0 0 0 0,0 0 0 0 0,0-1 1 0 0,0 0-1 0 0,1 0 0 0 0,0 0 0 0 0,1-1 0 0 0,0 0 0 0 0,0 0 0 0 0,0 0 0 0 0,1-1 0 0 0,0 0 0 0 0,0-1 1 0 0,1 0-1 0 0,-1 0 0 0 0,1 0 0 0 0,0-2 0 0 0,0 1 0 0 0,1-1 0 0 0,-1 0 0 0 0,1-1 0 0 0,0 0 1 0 0,-1 0-1 0 0,11-1 42 0 0,-15-1-267 0 0,1-1 0 0 0,-1 1 1 0 0,0-2-1 0 0,1 1 1 0 0,-1 0-1 0 0,0-1 0 0 0,0 0 1 0 0,0 0-1 0 0,0-1 0 0 0,0 0 1 0 0,-1 1-1 0 0,1-1 1 0 0,-1-1-1 0 0,0 1 0 0 0,0-1 1 0 0,0 1-1 0 0,0-1 0 0 0,-1 0 1 0 0,1-1-1 0 0,-1 1 0 0 0,0-1 1 0 0,0 1-1 0 0,-1-1 1 0 0,1 0-1 0 0,-1 0 0 0 0,0 0 1 0 0,-1 0-1 0 0,1 0 0 0 0,-1-1 1 0 0,0 1-1 0 0,0 0 1 0 0,0-2 266 0 0,1-26-1342 0 0</inkml:trace>
  <inkml:trace contextRef="#ctx0" brushRef="#br0" timeOffset="365666.81">18704 10859 1292 0 0,'71'222'5709'0'0,"-16"-29"-3404"0"0,-52-180-1905 0 0,-3-13-377 0 0,1 0-1 0 0,-1-1 1 0 0,0 1-1 0 0,0-1 1 0 0,1 1-1 0 0,-1-1 0 0 0,1 1 1 0 0,-1 0-1 0 0,0-1 1 0 0,1 1-1 0 0,-1 0 1 0 0,1-1-1 0 0,-1 1 0 0 0,1 0 1 0 0,-1-1-1 0 0,1 1 1 0 0,-1 0-1 0 0,1 0 1 0 0,-1 0-1 0 0,1 0 0 0 0,-1-1 1 0 0,1 1-1 0 0,-1 0 1 0 0,1 0-1 0 0,-1 0 1 0 0,1 0-1 0 0,0 0 0 0 0,-1 0 1 0 0,1 1-1 0 0,-1-1 1 0 0,1 0-1 0 0,-1 0 1 0 0,1 0-1 0 0,-1 0 0 0 0,1 1 1 0 0,-1-1-1 0 0,1 0 1 0 0,-1 0-1 0 0,1 1 1 0 0,-1-1-1 0 0,0 0 0 0 0,1 1 1 0 0,-1-1-1 0 0,1 0 1 0 0,-1 1-1 0 0,0-1 1 0 0,1 1-1 0 0,-1-1 0 0 0,0 1 1 0 0,1-1-1 0 0,-1 1 1 0 0,0-1-1 0 0,0 1 1 0 0,0 0-23 0 0,111-193 218 0 0,21-10-476 0 0,-102 248 140 0 0,-27-37 112 0 0,1 0 0 0 0,-1-1 0 0 0,2 1 1 0 0,-1-1-1 0 0,1 0 0 0 0,0 0 0 0 0,1 0 0 0 0,0-1 0 0 0,0 0 0 0 0,1 0 0 0 0,0 0 0 0 0,0-1 0 0 0,0 0 0 0 0,1 0 0 0 0,0-1 0 0 0,0 0 0 0 0,0-1 0 0 0,1 0 0 0 0,0 0 0 0 0,0 0 0 0 0,0-1 0 0 0,0-1 0 0 0,0 1 0 0 0,0-1 0 0 0,1-1 0 0 0,-1 0 1 0 0,1 0-1 0 0,-1-1 0 0 0,1-1 6 0 0,4 3-51 0 0,-1-1 0 0 0,0 0 0 0 0,0-1 0 0 0,1-1 0 0 0,-1 0 0 0 0,0-1 0 0 0,0-1 0 0 0,0 0 0 0 0,0 0 0 0 0,-1-1 0 0 0,1-1 0 0 0,-1 0 0 0 0,0-1 0 0 0,0 0 0 0 0,-1-1 0 0 0,0 0 0 0 0,0 0 0 0 0,0-2 0 0 0,-1 1 0 0 0,-1-1 0 0 0,1-1 0 0 0,3-5 51 0 0,0-30 106 0 0,-13 43 0 0 0,-3-3 29 0 0,1 2-94 0 0,-1-1 0 0 0,0 0 1 0 0,0 1-1 0 0,-1 0 0 0 0,1 0 0 0 0,-1 0 0 0 0,1 0 1 0 0,-1 0-1 0 0,0 1 0 0 0,0-1 0 0 0,0 1 1 0 0,-1 0-1 0 0,1 1 0 0 0,0-1 0 0 0,-1 1 0 0 0,1 0 1 0 0,-1 0-1 0 0,1 0 0 0 0,-1 0 0 0 0,0 1 0 0 0,1 0 1 0 0,-1 0-1 0 0,0 0 0 0 0,1 1 0 0 0,-1-1 1 0 0,1 1-1 0 0,-1 0 0 0 0,-2 1-41 0 0,-127 54 840 0 0,126-51-801 0 0,0 0 0 0 0,0 0 0 0 0,1 1 0 0 0,0-1-1 0 0,0 2 1 0 0,0-1 0 0 0,1 1 0 0 0,0 0 0 0 0,0 0 0 0 0,1 1 0 0 0,-1 0-1 0 0,2 0 1 0 0,-1 0 0 0 0,1 0 0 0 0,1 1 0 0 0,0-1 0 0 0,0 1 0 0 0,0 0-1 0 0,1 0 1 0 0,0 0 0 0 0,1 6-39 0 0,3-7-48 0 0,1 0 1 0 0,1 1-1 0 0,0-1 1 0 0,0 0-1 0 0,0-1 0 0 0,1 1 1 0 0,0-1-1 0 0,1 0 0 0 0,0 0 1 0 0,0 0-1 0 0,0-1 0 0 0,1 0 1 0 0,0 0-1 0 0,0-1 0 0 0,0 0 1 0 0,1 0-1 0 0,-1-1 0 0 0,1 1 1 0 0,0-2-1 0 0,1 1 0 0 0,-1-1 1 0 0,1-1-1 0 0,-1 1 0 0 0,1-1 1 0 0,5 0 47 0 0,-3 0-464 0 0,0 0 0 0 0,0 0 0 0 0,-1-1 0 0 0,1-1 0 0 0,0 0 0 0 0,0 0 0 0 0,0-1 0 0 0,0 0 0 0 0,0-1 0 0 0,-1 0 0 0 0,1-1 0 0 0,-1 0 1 0 0,1-1-1 0 0,-1 0 0 0 0,0-1 0 0 0,-1 0 0 0 0,1 0 0 0 0,-1-1 0 0 0,4-3 464 0 0,2-8-1293 0 0</inkml:trace>
  <inkml:trace contextRef="#ctx0" brushRef="#br0" timeOffset="366071.368">19757 10877 1300 0 0,'1'-2'102'0'0,"1"0"-1"0"0,0-1 1 0 0,0 1-1 0 0,0 0 1 0 0,0 0-1 0 0,0 0 1 0 0,0 0-1 0 0,1 0 1 0 0,-1 1 0 0 0,0-1-1 0 0,1 1 1 0 0,0-1-1 0 0,-1 1 1 0 0,1 0-1 0 0,0 0 1 0 0,-1 0-1 0 0,1 1 1 0 0,0-1-1 0 0,0 1 1 0 0,0-1-1 0 0,0 1 1 0 0,0 0 0 0 0,0 0-1 0 0,-1 0 1 0 0,1 0-1 0 0,0 1 1 0 0,0-1-1 0 0,0 1 1 0 0,0 0-1 0 0,-1 0 1 0 0,1 0-1 0 0,0 0 1 0 0,-1 0 0 0 0,1 0-1 0 0,0 1 1 0 0,-1 0-1 0 0,0-1 1 0 0,2 2-102 0 0,72 89 858 0 0,-74-85-715 0 0,0 0 0 0 0,0 0 1 0 0,-1 1-1 0 0,0-1 0 0 0,0 0 1 0 0,0 1-1 0 0,-1-1 1 0 0,0 1-1 0 0,-1-1 0 0 0,0 1 1 0 0,0-1-1 0 0,0 0 0 0 0,-1 0 1 0 0,0 1-1 0 0,0-1 0 0 0,-1-1 1 0 0,0 1-1 0 0,0 0 1 0 0,-1-1-1 0 0,0 1 0 0 0,0-1 1 0 0,0 0-1 0 0,-1 0 0 0 0,0-1 1 0 0,0 1-1 0 0,-1-1 1 0 0,1 0-1 0 0,-1-1 0 0 0,0 1-143 0 0,5-7 38 0 0,0 1 0 0 0,0-1-1 0 0,0 0 1 0 0,0 0 0 0 0,0 1 0 0 0,0-1-1 0 0,0 0 1 0 0,1 0 0 0 0,-1 0 0 0 0,1 0-1 0 0,-1 0 1 0 0,1 0 0 0 0,0 0-1 0 0,0 0 1 0 0,0 0 0 0 0,0 0 0 0 0,0 0-1 0 0,1 0 1 0 0,-1 0 0 0 0,0 0 0 0 0,1 0-1 0 0,-1 1 1 0 0,1-1 0 0 0,0 0-1 0 0,0 0 1 0 0,0 0 0 0 0,0 1 0 0 0,0-1-1 0 0,0 0 1 0 0,0 1 0 0 0,0-1 0 0 0,1 1-1 0 0,-1-1 1 0 0,1 1-38 0 0,10-19-32 0 0,1 1 0 0 0,1 1-1 0 0,1 0 1 0 0,0 1 0 0 0,1 0-1 0 0,1 2 1 0 0,1 0 0 0 0,0 1 0 0 0,1 0-1 0 0,6-2 33 0 0,108-38-131 0 0,-127 58 131 0 0,0-1 1 0 0,0 1-1 0 0,0 0 1 0 0,-1 0-1 0 0,0 1 1 0 0,0 0-1 0 0,0-1 1 0 0,0 2-1 0 0,-1-1 1 0 0,1 1-1 0 0,-1-1 0 0 0,-1 1 1 0 0,1 0-1 0 0,-1 1 1 0 0,0-1-1 0 0,-1 0 1 0 0,1 1-1 0 0,-1 0 1 0 0,-1-1-1 0 0,1 1 1 0 0,-1 0-1 0 0,0 0 1 0 0,-1 0-1 0 0,1 0 0 0 0,-1 1 0 0 0,2 4 6 0 0,3 13-125 0 0,47 116-3103 0 0,-41-136-900 0 0,-11-5 2837 0 0</inkml:trace>
  <inkml:trace contextRef="#ctx0" brushRef="#br0" timeOffset="368663.639">1249 13069 1160 0 0,'0'0'487'0'0,"3"-12"458"0"0,35 12 5014 0 0,-25 9-6268 0 0,-27 112 622 0 0,-36 152 560 0 0,31-109-566 0 0,19-160-326 0 0,0 1 1 0 0,0-1 0 0 0,1 1-1 0 0,-1-1 1 0 0,1 1-1 0 0,0-1 1 0 0,1 0-1 0 0,-1 1 1 0 0,1-1-1 0 0,-1 0 1 0 0,1 0 0 0 0,1 0-1 0 0,-1 0 1 0 0,0 0-1 0 0,1-1 1 0 0,0 1-1 0 0,0-1 1 0 0,0 1-1 0 0,0-1 1 0 0,1 0 0 0 0,-1 0-1 0 0,1-1 1 0 0,-1 1-1 0 0,1-1 1 0 0,0 0-1 0 0,0 0 1 0 0,0 0-1 0 0,1 0 1 0 0,-1-1 0 0 0,0 1-1 0 0,1-1 1 0 0,-1 0-1 0 0,1-1 1 0 0,-1 1-1 0 0,1-1 1 0 0,-1 0-1 0 0,1 0 1 0 0,-1 0 0 0 0,1 0-1 0 0,-1-1 1 0 0,1 0-1 0 0,1 0 19 0 0,131-63-5370 0 0,-113 43 3964 0 0</inkml:trace>
  <inkml:trace contextRef="#ctx0" brushRef="#br0" timeOffset="369309.317">1526 13479 868 0 0,'6'-14'1930'0'0,"-6"15"-1891"0"0,0 0 0 0 0,0-1 0 0 0,1 1 1 0 0,-1-1-1 0 0,1 1 0 0 0,-1 0 0 0 0,0-1 1 0 0,1 1-1 0 0,-1-1 0 0 0,1 1 0 0 0,-1-1 1 0 0,1 0-1 0 0,0 1 0 0 0,-1-1 1 0 0,1 1-1 0 0,-1-1 0 0 0,1 0 0 0 0,0 1 1 0 0,-1-1-1 0 0,1 0 0 0 0,0 0 0 0 0,-1 0 1 0 0,1 1-1 0 0,0-1 0 0 0,-1 0 0 0 0,1 0 1 0 0,0 0-1 0 0,-1 0 0 0 0,1 0 0 0 0,0 0 1 0 0,0-1-1 0 0,-1 1 0 0 0,1 0 0 0 0,0 0 1 0 0,-1 0-1 0 0,1 0 0 0 0,0-1 0 0 0,-1 1 1 0 0,1 0-1 0 0,-1-1 0 0 0,1 1 0 0 0,0-1 1 0 0,-1 1-1 0 0,1-1 0 0 0,-1 1 0 0 0,1-1 1 0 0,-1 1-1 0 0,1-1 0 0 0,-1 1 1 0 0,0-1-1 0 0,1 1 0 0 0,-1-1 0 0 0,0 0 1 0 0,1 1-1 0 0,-1-1 0 0 0,0 0 0 0 0,0 1 1 0 0,0-1-1 0 0,1 0 0 0 0,-1 1 0 0 0,0-1 1 0 0,0 0-1 0 0,0 1 0 0 0,0-1 0 0 0,0 0 1 0 0,0 1-1 0 0,0-1 0 0 0,-1 0-39 0 0,15 22 230 0 0,-2 0 0 0 0,0 1 0 0 0,-2 1 0 0 0,0-1 0 0 0,-2 2 0 0 0,0-1 0 0 0,-2 1 0 0 0,0 0 0 0 0,-2 0 0 0 0,-1 2-230 0 0,-2 22 1890 0 0,-1-47-1699 0 0,-9 9 239 0 0,5-22-425 0 0,0 0 1 0 0,1 0-1 0 0,1-1 1 0 0,0 1-1 0 0,1-1 1 0 0,0 1 0 0 0,1-1-1 0 0,0 1 1 0 0,1-1-1 0 0,1 0 1 0 0,0 1-1 0 0,0 0 1 0 0,1-1 0 0 0,5-9-6 0 0,-4 6-31 0 0,1 1 1 0 0,1 0 0 0 0,0 0 0 0 0,2 1 0 0 0,-1 0 0 0 0,2 0 0 0 0,-1 1 0 0 0,2-1 0 0 0,0 2-1 0 0,0 0 1 0 0,2 0 0 0 0,-1 1 0 0 0,1 0 0 0 0,1 1 0 0 0,0 0 0 0 0,0 1 0 0 0,6-2 30 0 0,-16 10-8 0 0,0 0 1 0 0,0-1-1 0 0,0 1 1 0 0,0 1 0 0 0,0-1-1 0 0,0 0 1 0 0,0 1 0 0 0,1 0-1 0 0,-1 0 1 0 0,0 0 0 0 0,0 0-1 0 0,1 0 1 0 0,-1 0-1 0 0,0 1 1 0 0,0 0 0 0 0,0 0-1 0 0,0 0 1 0 0,0 0 0 0 0,0 0-1 0 0,0 0 1 0 0,0 1-1 0 0,0-1 1 0 0,0 1 0 0 0,-1 0-1 0 0,1 0 1 0 0,-1 0 0 0 0,1 0-1 0 0,-1 0 1 0 0,0 1 0 0 0,0-1-1 0 0,0 1 1 0 0,0 0-1 0 0,0-1 1 0 0,0 1 0 0 0,-1 0-1 0 0,0 0 1 0 0,1 0 0 0 0,-1 0-1 0 0,0 0 1 0 0,0 0 0 0 0,-1 0-1 0 0,1 1 8 0 0,18 139 19 0 0,-31 47-601 0 0,6-133-1319 0 0,11-39-1361 0 0,-1-9 1734 0 0</inkml:trace>
  <inkml:trace contextRef="#ctx0" brushRef="#br0" timeOffset="370351.411">2280 12993 948 0 0,'3'-3'1068'0'0,"9"-8"-146"0"0,-9 8-68 0 0,-3 3-87 0 0,0 0-64 0 0,0 0-96 0 0,0 0-42 0 0,0 0-40 0 0,0 0-61 0 0,0 0-88 0 0,0 0-60 0 0,0 0-30 0 0,-1 3-9 0 0,-61 145 657 0 0,49-107-814 0 0,1-1-1 0 0,2 2 1 0 0,2-1-1 0 0,2 1 0 0 0,2 1 1 0 0,0 34-120 0 0,5-56 54 0 0,1 1-1 0 0,0-1 1 0 0,2 0 0 0 0,0 0-1 0 0,2-1 1 0 0,0 1 0 0 0,1-1-1 0 0,8 15-53 0 0,-11-27-35 0 0,-1 0 1 0 0,2-1-1 0 0,-1 1 0 0 0,1-1 0 0 0,0 0 0 0 0,1 0 1 0 0,-1-1-1 0 0,1 1 0 0 0,1-1 0 0 0,-1-1 0 0 0,1 1 0 0 0,0-1 1 0 0,1 0-1 0 0,-1-1 0 0 0,1 0 0 0 0,-1 0 0 0 0,1 0 0 0 0,1-1 1 0 0,3 1 34 0 0,106-6-3464 0 0,-47-28 527 0 0,-43 8 1441 0 0</inkml:trace>
  <inkml:trace contextRef="#ctx0" brushRef="#br0" timeOffset="371033.857">2813 13069 1028 0 0,'0'0'105'0'0,"-1"0"0"0"0,1 0 0 0 0,-1 0 0 0 0,0 0-1 0 0,1 0 1 0 0,-1-1 0 0 0,1 1 0 0 0,-1 0 0 0 0,1 0 0 0 0,0-1 0 0 0,-1 1 0 0 0,1 0-1 0 0,-1-1 1 0 0,1 1 0 0 0,-1-1 0 0 0,1 1 0 0 0,0 0 0 0 0,-1-1 0 0 0,1 1 0 0 0,0-1 0 0 0,0 1-1 0 0,-1-1 1 0 0,1 1 0 0 0,0-1 0 0 0,0 1 0 0 0,-1-1 0 0 0,1 1 0 0 0,0-1 0 0 0,0 1-1 0 0,0-1 1 0 0,0 1 0 0 0,0-1 0 0 0,0 1 0 0 0,0-1 0 0 0,0 0 0 0 0,0 1 0 0 0,0-1-1 0 0,0 1 1 0 0,0-1 0 0 0,1 1 0 0 0,-1-1 0 0 0,0 1 0 0 0,0-1 0 0 0,1 1 0 0 0,-1-1-1 0 0,0 1 1 0 0,0-1 0 0 0,1 1 0 0 0,-1 0 0 0 0,0-1 0 0 0,1 1 0 0 0,-1-1 0 0 0,1 1-1 0 0,-1 0 1 0 0,1-1 0 0 0,-1 1 0 0 0,1 0 0 0 0,-1 0 0 0 0,0-1 0 0 0,1 1 0 0 0,0 0-1 0 0,-1 0 1 0 0,1 0 0 0 0,-1 0 0 0 0,1-1 0 0 0,-1 1 0 0 0,1 0 0 0 0,-1 0 0 0 0,1 0-105 0 0,-43 20 1002 0 0,32-6-923 0 0,0-1-1 0 0,1 2 1 0 0,0-1 0 0 0,1 1-1 0 0,1 0 1 0 0,1 1 0 0 0,0 0 0 0 0,1 0-1 0 0,0 0 1 0 0,1 0 0 0 0,1 1-1 0 0,1 0 1 0 0,1 0 0 0 0,0-1 0 0 0,1 1-1 0 0,2 16-78 0 0,-1-24 35 0 0,1 0 1 0 0,0-1-1 0 0,1 1 0 0 0,0-1 0 0 0,1 1 0 0 0,-1-1 0 0 0,2 0 0 0 0,-1 0 0 0 0,1-1 0 0 0,0 1 1 0 0,1-1-1 0 0,-1 0 0 0 0,1 0 0 0 0,1-1 0 0 0,-1 0 0 0 0,1 0 0 0 0,1-1 0 0 0,-1 1 1 0 0,0-1-1 0 0,1-1 0 0 0,0 0 0 0 0,0 0 0 0 0,1 0 0 0 0,-1-1 0 0 0,1-1 0 0 0,0 1 1 0 0,-1-1-1 0 0,1-1 0 0 0,0 1 0 0 0,0-2 0 0 0,0 1 0 0 0,0-1 0 0 0,0-1 0 0 0,0 1 0 0 0,0-2 1 0 0,0 1-1 0 0,0-1 0 0 0,0 0 0 0 0,-1-1 0 0 0,3-1-35 0 0,-4 2-60 0 0,-1-1 1 0 0,1-1-1 0 0,-1 1 0 0 0,1-1 1 0 0,-1 0-1 0 0,0-1 0 0 0,0 1 0 0 0,-1-1 1 0 0,1 0-1 0 0,-1-1 0 0 0,0 1 1 0 0,-1-1-1 0 0,1 0 0 0 0,-1 0 1 0 0,0-1-1 0 0,-1 1 0 0 0,0-1 0 0 0,0 0 1 0 0,0 1-1 0 0,-1-1 0 0 0,0-1 1 0 0,0 1-1 0 0,0 0 0 0 0,-1 0 1 0 0,0-1-1 0 0,-1 1 0 0 0,0-1 0 0 0,0 1 1 0 0,0 0-1 0 0,-2-7 60 0 0,-1-3-82 0 0,0 1 0 0 0,0 0-1 0 0,-2 0 1 0 0,0 0 0 0 0,-1 1 0 0 0,0 0-1 0 0,-1 0 1 0 0,-1 0 0 0 0,0 1 0 0 0,-1 0-1 0 0,-1 1 1 0 0,0 0 0 0 0,-4-4 82 0 0,7 10 8 0 0,-1 0 0 0 0,1 0 0 0 0,-1 1 0 0 0,0 0 0 0 0,-1 0 0 0 0,1 1 0 0 0,-1 0 0 0 0,0 0 0 0 0,-1 1-1 0 0,1 1 1 0 0,-1-1 0 0 0,1 2 0 0 0,-1-1 0 0 0,0 1 0 0 0,0 1 0 0 0,0 0 0 0 0,0 0 0 0 0,-3 1-8 0 0,8 1 6 0 0,-1 0 0 0 0,1 0 0 0 0,-1 1 0 0 0,1 0 0 0 0,-1 0 0 0 0,1 0 0 0 0,0 1 0 0 0,0-1-1 0 0,0 1 1 0 0,0 1 0 0 0,1-1 0 0 0,-1 1 0 0 0,1-1 0 0 0,0 1 0 0 0,0 1 0 0 0,0-1 0 0 0,1 0 0 0 0,-1 1 0 0 0,1 0 0 0 0,0 0 0 0 0,0 0 0 0 0,1 0-1 0 0,0 0 1 0 0,0 1 0 0 0,0-1 0 0 0,0 1 0 0 0,1-1 0 0 0,0 1 0 0 0,0-1 0 0 0,0 1 0 0 0,1 0 0 0 0,0 0 0 0 0,0-1 0 0 0,0 1 0 0 0,2 5-6 0 0,2-1-89 0 0,1 0 1 0 0,0 0-1 0 0,0 0 0 0 0,1-1 1 0 0,0 0-1 0 0,1-1 1 0 0,0 1-1 0 0,0-1 1 0 0,1 0-1 0 0,0-1 1 0 0,0 0-1 0 0,1 0 1 0 0,0-1-1 0 0,0 0 1 0 0,0 0-1 0 0,1-1 1 0 0,0-1-1 0 0,0 1 1 0 0,0-1-1 0 0,0-1 1 0 0,1 0-1 0 0,0-1 1 0 0,-1 0-1 0 0,1 0 1 0 0,0-1-1 0 0,0-1 1 0 0,0 0-1 0 0,0 0 1 0 0,10-2 88 0 0,113-45-4157 0 0,-100 28 2643 0 0</inkml:trace>
  <inkml:trace contextRef="#ctx0" brushRef="#br0" timeOffset="371281.088">3240 12656 1540 0 0,'22'-5'4062'0'0,"19"47"-3683"0"0,-36-36-20 0 0,17 18-101 0 0,-1 1-1 0 0,-1 0 1 0 0,-1 2-1 0 0,-2 0 1 0 0,0 1 0 0 0,-2 1-1 0 0,-1 0 1 0 0,-2 1 0 0 0,0 0-1 0 0,-2 1 1 0 0,-2 0 0 0 0,-1 1-1 0 0,-1 0 1 0 0,1 31-258 0 0,-9-35-52 0 0,-1 0-1 0 0,-2-1 1 0 0,-1 1 0 0 0,-1-1 0 0 0,-2-1-1 0 0,0 1 1 0 0,-2-1 0 0 0,0-1 0 0 0,-2 0-1 0 0,-1-1 1 0 0,-1 0 0 0 0,-1-1-1 0 0,-1-1 1 0 0,-1 0 0 0 0,-1-1 0 0 0,-1-1-1 0 0,0-1 1 0 0,-8 4 52 0 0,27-22-129 0 0,-1 1-1 0 0,0-1 1 0 0,1 1 0 0 0,-1-1-1 0 0,0 0 1 0 0,0 1 0 0 0,0-1-1 0 0,0 0 1 0 0,0 0 0 0 0,0 0-1 0 0,0-1 1 0 0,0 1 0 0 0,0 0-1 0 0,-1-1 1 0 0,1 0 0 0 0,0 1-1 0 0,0-1 1 0 0,0 0 0 0 0,-1 0-1 0 0,1 0 1 0 0,0 0 0 0 0,0-1-1 0 0,-1 1 1 0 0,1-1 0 0 0,0 1-1 0 0,0-1 1 0 0,0 0-1 0 0,0 0 1 0 0,0 1 0 0 0,0-2-1 0 0,0 1 1 0 0,0 0 0 0 0,0 0-1 0 0,0-1 1 0 0,1 1 0 0 0,-1-1-1 0 0,0 1 1 0 0,1-1 0 0 0,-1 1-1 0 0,1-1 1 0 0,0 0 0 0 0,0 0-1 0 0,-1 0 1 0 0,1 0 0 0 0,1 0 129 0 0,-9-22-1522 0 0</inkml:trace>
  <inkml:trace contextRef="#ctx0" brushRef="#br0" timeOffset="371916.294">4045 13146 1140 0 0,'-3'-7'7234'0'0,"19"1"-4186"0"0,74-6-3515 0 0,-76 10 1312 0 0,272-25-734 0 0,-98 19-6315 0 0,-185 8 4628 0 0,-3 1 59 0 0,0 5 63 0 0</inkml:trace>
  <inkml:trace contextRef="#ctx0" brushRef="#br0" timeOffset="372167.773">4116 13361 1860 0 0,'2'5'840'0'0,"5"-3"-64"0"0,15 6-72 0 0,2-5-36 0 0,7 1-64 0 0,-12-4-95 0 0,10 0 15 0 0,8 0-100 0 0,4 0-96 0 0,48-14-244 0 0,-48 9-232 0 0,3 2 8 0 0,-3 0-876 0 0,4-2 75 0 0,-3-2-487 0 0,-4 0 52 0 0</inkml:trace>
  <inkml:trace contextRef="#ctx0" brushRef="#br0" timeOffset="376722.221">5388 12748 876 0 0,'0'-22'2636'0'0,"32"-14"-1604"0"0,-32 36-948 0 0,0 0 0 0 0,0 1 1 0 0,0-1-1 0 0,0 1 1 0 0,0-1-1 0 0,0 1 0 0 0,0-1 1 0 0,1 1-1 0 0,-1-1 0 0 0,0 0 1 0 0,0 1-1 0 0,0-1 1 0 0,1 1-1 0 0,-1-1 0 0 0,0 0 1 0 0,1 1-1 0 0,-1-1 0 0 0,0 0 1 0 0,1 1-1 0 0,-1-1 1 0 0,0 0-1 0 0,1 0 0 0 0,-1 1 1 0 0,1-1-1 0 0,-1 0 0 0 0,1 0 1 0 0,-1 0-1 0 0,0 0 1 0 0,1 0-1 0 0,-1 1 0 0 0,1-1 1 0 0,-1 0-1 0 0,1 0 0 0 0,-1 0-84 0 0,-3 24 175 0 0,-6 128 234 0 0,7 98 536 0 0,2-147 80 0 0,72-72-107 0 0,253-30-8 0 0,-324-1-928 0 0,-1 0-24 0 0,0 0-46 0 0,20 0-8091 0 0,-20 0 6604 0 0</inkml:trace>
  <inkml:trace contextRef="#ctx0" brushRef="#br0" timeOffset="377509.531">5772 13034 1088 0 0,'0'-1'61'0'0,"0"0"0"0"0,1-1 0 0 0,-1 1 0 0 0,1 0 1 0 0,0 0-1 0 0,-1-1 0 0 0,1 1 0 0 0,0 0 0 0 0,0 0 0 0 0,0 0 0 0 0,0 0 0 0 0,0 0 0 0 0,0 0 0 0 0,0 0 0 0 0,0 0 1 0 0,0 1-1 0 0,0-1 0 0 0,0 0 0 0 0,1 1 0 0 0,-1-1 0 0 0,0 1 0 0 0,0-1 0 0 0,1 1 0 0 0,-1-1 0 0 0,0 1 0 0 0,1 0 1 0 0,-1 0-1 0 0,1 0 0 0 0,-1 0 0 0 0,0 0 0 0 0,1 0 0 0 0,-1 0 0 0 0,0 0 0 0 0,1 0 0 0 0,-1 1 0 0 0,0-1 0 0 0,1 0 1 0 0,-1 1-1 0 0,0-1 0 0 0,1 1 0 0 0,-1 0 0 0 0,0-1 0 0 0,0 1 0 0 0,0 0 0 0 0,0 0 0 0 0,0 0 0 0 0,0 0 0 0 0,0 0 1 0 0,0 0-1 0 0,0 0 0 0 0,0 0 0 0 0,0 1-61 0 0,56 59 177 0 0,-54-57-50 0 0,70 141 2433 0 0,-54-193 490 0 0,17-49-2931 0 0,-31 87-114 0 0,1-1 0 0 0,0 2 0 0 0,1-1 0 0 0,0 1 0 0 0,0 0-1 0 0,1 0 1 0 0,0 1 0 0 0,1 0 0 0 0,0 0 0 0 0,0 1 0 0 0,0 1 0 0 0,1-1 0 0 0,0 1 0 0 0,0 1 0 0 0,1 0 0 0 0,0 0 0 0 0,7-1-5 0 0,-12 8-10 0 0,0 1 0 0 0,0 0-1 0 0,0 0 1 0 0,0 1 0 0 0,-1 0-1 0 0,0 0 1 0 0,0 0 0 0 0,0 0-1 0 0,0 1 1 0 0,-1 0-1 0 0,1 0 1 0 0,-1 0 0 0 0,-1 0-1 0 0,1 1 1 0 0,-1-1 0 0 0,0 1-1 0 0,0 0 1 0 0,0 0 0 0 0,-1 0-1 0 0,0 1 1 0 0,0-1 0 0 0,-1 0-1 0 0,1 1 1 0 0,-2-1 0 0 0,1 1-1 0 0,-1 0 1 0 0,0-1 0 0 0,0 1-1 0 0,-1 5 11 0 0,1 10-250 0 0,8 81-3443 0 0,-1-91-119 0 0,-4-10 2361 0 0</inkml:trace>
  <inkml:trace contextRef="#ctx0" brushRef="#br0" timeOffset="377885.161">7046 12583 1468 0 0,'-154'111'4197'0'0,"-50"91"-2159"0"0,188-183-1922 0 0,2 0 0 0 0,0 1 0 0 0,1 0 0 0 0,1 1 0 0 0,1 0 0 0 0,1 1-1 0 0,1 0 1 0 0,1 1 0 0 0,0 0 0 0 0,2 0 0 0 0,1 0 0 0 0,1 1 0 0 0,1 0 0 0 0,0 8-116 0 0,3-23 11 0 0,1 0 1 0 0,0 0-1 0 0,0-1 1 0 0,1 1-1 0 0,0 0 1 0 0,0 0-1 0 0,1-1 1 0 0,0 0-1 0 0,0 1 1 0 0,1-1-1 0 0,1 0 1 0 0,-1-1-1 0 0,1 1 1 0 0,5 6-12 0 0,2-2-288 0 0,0 1-1 0 0,1-2 1 0 0,0 1 0 0 0,1-2 0 0 0,0 0 0 0 0,1 0 0 0 0,0-2-1 0 0,0 1 1 0 0,1-2 0 0 0,0 0 0 0 0,1-1 0 0 0,-1-1-1 0 0,1-1 1 0 0,0 0 0 0 0,0-1 0 0 0,0 0 0 0 0,1-2-1 0 0,-1 0 1 0 0,1-1 0 0 0,-1-1 0 0 0,0 0 0 0 0,1-2-1 0 0,-1 0 1 0 0,7-2 288 0 0,22-4-1526 0 0</inkml:trace>
  <inkml:trace contextRef="#ctx0" brushRef="#br0" timeOffset="379957.502">7301 12753 1024 0 0,'0'0'456'0'0,"0"0"43"0"0,3-16 444 0 0,38-25 2326 0 0,-41 41-3136 0 0,1 0-1 0 0,-1 1 0 0 0,1-1 1 0 0,-1 0-1 0 0,0 0 0 0 0,1 1 1 0 0,-1-1-1 0 0,1 0 0 0 0,-1 0 1 0 0,0 0-1 0 0,1 0 0 0 0,-1 0 1 0 0,1 0-1 0 0,-1 0 0 0 0,1 0 1 0 0,-1 0-1 0 0,1 0 0 0 0,-1 0 1 0 0,0 0-1 0 0,1 0 0 0 0,-1 0 1 0 0,1 0-1 0 0,-1 0 0 0 0,1 0 1 0 0,-1-1-1 0 0,0 1 0 0 0,1 0 1 0 0,-1 0-1 0 0,1-1-132 0 0,0 414 225 0 0,-15-361-109 0 0,19-46-1 0 0,9 2-50 0 0,1-1 1 0 0,0-1-1 0 0,0 0 1 0 0,0-1-1 0 0,1 0 1 0 0,0-1-1 0 0,0-1 1 0 0,0-1-1 0 0,0 0 1 0 0,1-1-1 0 0,-1-1 1 0 0,1 0-1 0 0,-1-1 1 0 0,0-1-1 0 0,3-1-65 0 0,46 1 98 0 0,-14 2 156 0 0,-50 0-222 0 0,38-10-6100 0 0,-29-1 3012 0 0,1 0 1621 0 0</inkml:trace>
  <inkml:trace contextRef="#ctx0" brushRef="#br0" timeOffset="380531.116">8186 12686 996 0 0,'2'15'3934'0'0,"-15"53"-3624"0"0,7-32 171 0 0,2-26-376 0 0,0 1 1 0 0,1-1-1 0 0,1 1 0 0 0,0 0 0 0 0,0 0 1 0 0,1 0-1 0 0,0 0 0 0 0,1 0 0 0 0,1 1 1 0 0,-1-1-1 0 0,2 0 0 0 0,0 0 0 0 0,0 0 1 0 0,1-1-1 0 0,0 1 0 0 0,1 0 0 0 0,0-1 1 0 0,0 0-1 0 0,1 0 0 0 0,1 0 0 0 0,0-1 1 0 0,0 0-1 0 0,1 0 0 0 0,0 0 0 0 0,0-1 0 0 0,1 0 1 0 0,0 0-1 0 0,0-1 0 0 0,1 0 0 0 0,0-1 1 0 0,1 0-1 0 0,-1 0 0 0 0,4 1-105 0 0,4-2 64 0 0,0-2-1 0 0,0 1 1 0 0,0-2 0 0 0,1-1-1 0 0,-1 0 1 0 0,1-1 0 0 0,-1 0-1 0 0,0-2 1 0 0,1 0 0 0 0,-1-1-1 0 0,0-1 1 0 0,0 0-1 0 0,-1-1 1 0 0,1-1 0 0 0,-1-1-1 0 0,0 0 1 0 0,-1-1 0 0 0,0-1-1 0 0,0 0 1 0 0,2-3-64 0 0,-12 7-25 0 0,-1 0 0 0 0,0-1 0 0 0,0 1 0 0 0,0-1 0 0 0,-1 0 0 0 0,0 0 0 0 0,0 0 0 0 0,0-1 0 0 0,-1 1 0 0 0,0-1 0 0 0,0 1 0 0 0,-1-1 0 0 0,0 0 0 0 0,0 1 0 0 0,0-1 1 0 0,-1 0-1 0 0,0 0 0 0 0,0 0 0 0 0,-1 1 0 0 0,0-1 0 0 0,0 0 0 0 0,-1 0 0 0 0,1 1 0 0 0,-2-1 0 0 0,1 1 0 0 0,-1 0 0 0 0,1-1 0 0 0,-2 1 0 0 0,1 1 0 0 0,-3-4 25 0 0,-8-15-40 0 0,-1 0 1 0 0,-1 1-1 0 0,-1 1 1 0 0,-1 1-1 0 0,-1 0 0 0 0,-1 1 1 0 0,-3-1 39 0 0,10 9 7 0 0,-1 1 0 0 0,0 0 0 0 0,0 1 0 0 0,-1 1 0 0 0,-1 0 0 0 0,1 1 0 0 0,-1 1 0 0 0,-1 0 0 0 0,1 1 0 0 0,-1 1 0 0 0,0 0 0 0 0,-1 1 0 0 0,1 1 0 0 0,-1 1 0 0 0,-4 1-7 0 0,16 2-7 0 0,0 0 0 0 0,1 1 1 0 0,-1-1-1 0 0,1 1 0 0 0,0 1 0 0 0,-1-1 0 0 0,1 1 0 0 0,0 0 0 0 0,1 0 1 0 0,-1 0-1 0 0,0 1 0 0 0,1 0 0 0 0,0 0 0 0 0,0 0 0 0 0,0 0 0 0 0,0 1 1 0 0,1-1-1 0 0,0 1 0 0 0,0 0 0 0 0,0 0 0 0 0,0 0 0 0 0,1 0 0 0 0,0 1 1 0 0,0-1-1 0 0,0 1 0 0 0,1-1 0 0 0,0 1 0 0 0,0 0 0 0 0,0 0 0 0 0,1-1 1 0 0,-1 1-1 0 0,1 0 0 0 0,1 0 0 0 0,-1-1 0 0 0,1 1 0 0 0,0 0 0 0 0,1-1 1 0 0,-1 1-1 0 0,1-1 0 0 0,0 1 0 0 0,0-1 0 0 0,1 0 0 0 0,0 0 0 0 0,0 0 1 0 0,1 1 6 0 0,6 6-366 0 0,1 0 0 0 0,0 0 1 0 0,1-2-1 0 0,0 1 1 0 0,1-2-1 0 0,0 0 0 0 0,1 0 1 0 0,0-1-1 0 0,0-1 1 0 0,0 0-1 0 0,1-1 1 0 0,0-1-1 0 0,0 0 0 0 0,1-1 1 0 0,0 0-1 0 0,-1-2 1 0 0,1 0-1 0 0,0 0 1 0 0,3-2 365 0 0,15 4-1412 0 0</inkml:trace>
  <inkml:trace contextRef="#ctx0" brushRef="#br0" timeOffset="380916.141">8808 12526 1576 0 0,'0'0'129'0'0,"0"1"-1"0"0,0-1 0 0 0,0 0 1 0 0,-1 1-1 0 0,1-1 1 0 0,0 1-1 0 0,0-1 0 0 0,0 0 1 0 0,0 1-1 0 0,0-1 1 0 0,0 1-1 0 0,0-1 0 0 0,0 1 1 0 0,0-1-1 0 0,0 1 1 0 0,0-1-1 0 0,0 0 0 0 0,0 1 1 0 0,0-1-1 0 0,0 1 1 0 0,1-1-1 0 0,-1 0 1 0 0,0 1-1 0 0,0-1 0 0 0,0 0 1 0 0,1 1-1 0 0,-1-1 1 0 0,0 1-1 0 0,0-1 0 0 0,1 0 1 0 0,-1 0-1 0 0,0 1 1 0 0,1-1-1 0 0,-1 0 0 0 0,0 0 1 0 0,1 1-1 0 0,-1-1 1 0 0,1 0-1 0 0,-1 0 0 0 0,0 0 1 0 0,1 1-1 0 0,0-1-128 0 0,-5 10 18 0 0,-16 229 2133 0 0,47-78-1458 0 0,31 67 151 0 0,-54-216-1067 0 0,8 23 205 0 0,-13-42-4666 0 0,-1-25 1891 0 0,1 18 1288 0 0</inkml:trace>
  <inkml:trace contextRef="#ctx0" brushRef="#br0" timeOffset="381442.794">9022 12719 1016 0 0,'0'-1'98'0'0,"1"0"1"0"0,0 0-1 0 0,0 0 0 0 0,0 0 1 0 0,0 0-1 0 0,0 0 1 0 0,0 0-1 0 0,1 0 0 0 0,-1 0 1 0 0,0 0-1 0 0,0 1 0 0 0,1-1 1 0 0,-1 0-1 0 0,0 1 0 0 0,1-1 1 0 0,-1 1-1 0 0,0 0 0 0 0,1-1 1 0 0,-1 1-1 0 0,1 0 0 0 0,-1 0 1 0 0,1 0-1 0 0,-1 0 0 0 0,1 0 1 0 0,-1 0-1 0 0,0 0 0 0 0,1 1 1 0 0,-1-1-1 0 0,1 0 1 0 0,-1 1-1 0 0,0-1 0 0 0,1 1 1 0 0,-1-1-1 0 0,0 1 0 0 0,0 0 1 0 0,1 0-1 0 0,-1 0 0 0 0,0-1 1 0 0,0 1-1 0 0,0 0 0 0 0,0 0 1 0 0,0 1-1 0 0,0-1 0 0 0,0 0 1 0 0,0 0-1 0 0,-1 0 0 0 0,1 1 1 0 0,0-1-99 0 0,47 65 252 0 0,-44-59-123 0 0,0 0-1 0 0,-1 1 0 0 0,0-1 1 0 0,0 0-1 0 0,-1 1 1 0 0,0 0-1 0 0,-1 0 1 0 0,1-1-1 0 0,-1 1 0 0 0,-1 0 1 0 0,0 0-1 0 0,0 0 1 0 0,0 0-1 0 0,-1 0 0 0 0,0 0 1 0 0,-1 0-1 0 0,1-1 1 0 0,-2 1-1 0 0,1 0 1 0 0,-1-1-1 0 0,0 0 0 0 0,-1 0 1 0 0,1 0-1 0 0,-1 0 1 0 0,-1 0-1 0 0,1-1 0 0 0,-1 1 1 0 0,-5 3-129 0 0,-5-3 1262 0 0,32-42-1231 0 0,267-315-1051 0 0,-334 368 1230 0 0,-68 99 153 0 0,115-113-362 0 0,1 0 0 0 0,-1 0 0 0 0,1 0-1 0 0,0 1 1 0 0,0-1 0 0 0,0 1-1 0 0,1 0 1 0 0,0 0 0 0 0,0-1 0 0 0,0 1-1 0 0,0 0 1 0 0,1 0 0 0 0,0 0-1 0 0,0 0 1 0 0,0 0 0 0 0,0 0 0 0 0,1 0-1 0 0,0 0 1 0 0,0 0 0 0 0,0-1-1 0 0,1 1 1 0 0,0 0 0 0 0,-1-1 0 0 0,2 1-1 0 0,-1-1 1 0 0,0 0 0 0 0,1 0-1 0 0,0 0 1 0 0,0 0 0 0 0,0 0 0 0 0,0 0-1 0 0,1 0 0 0 0,7 5-173 0 0,1 0-1 0 0,0-1 1 0 0,0 0-1 0 0,0-1 1 0 0,1-1-1 0 0,0 1 1 0 0,0-2-1 0 0,1 0 1 0 0,0-1-1 0 0,-1 0 1 0 0,1-1-1 0 0,1 0 1 0 0,8-1 173 0 0,116 7-5804 0 0,-121-9 4345 0 0</inkml:trace>
  <inkml:trace contextRef="#ctx0" brushRef="#br0" timeOffset="381968.945">8181 12918 1336 0 0,'-9'0'988'0'0,"3"0"-160"0"0,1-2-96 0 0,0 4-68 0 0,-2-2-112 0 0,5 0-31 0 0,0 0-89 0 0,4 1-84 0 0,5-1-8 0 0,2 0-108 0 0,19-1-96 0 0,-13 1-128 0 0,13 0-8 0 0,8 0-492 0 0,3 0-120 0 0,3 0-541 0 0,1 0 69 0 0,0 0-352 0 0</inkml:trace>
  <inkml:trace contextRef="#ctx0" brushRef="#br0" timeOffset="382339.779">9103 13219 1460 0 0,'6'2'704'0'0,"3"0"-88"0"0,3-1 8 0 0,18-2-116 0 0,-14 1-68 0 0,11 0-136 0 0,9 0-32 0 0,1 0-328 0 0,43-15-328 0 0,-45 5-532 0 0,1 3 60 0 0,0 0-664 0 0</inkml:trace>
  <inkml:trace contextRef="#ctx0" brushRef="#br0" timeOffset="383297.582">9626 12409 1732 0 0,'9'-6'303'0'0,"-5"2"-167"0"0,1 0 1 0 0,0 1-1 0 0,0-1 0 0 0,0 1 0 0 0,1 0 0 0 0,-1 1 0 0 0,0-1 1 0 0,1 1-1 0 0,0 0 0 0 0,0 0 0 0 0,-1 1 0 0 0,1 0 1 0 0,0 0-1 0 0,0 0 0 0 0,0 0 0 0 0,0 1 0 0 0,1 0 0 0 0,-1 1 1 0 0,0-1-1 0 0,0 1 0 0 0,0 0 0 0 0,2 1-136 0 0,14 9 252 0 0,0 0-1 0 0,-1 2 1 0 0,0 0 0 0 0,-1 2-1 0 0,0 0 1 0 0,-1 1 0 0 0,-1 1-1 0 0,-1 0 1 0 0,0 1-1 0 0,-1 1 1 0 0,-2 1 0 0 0,1 0-1 0 0,-2 1 1 0 0,-1 1 0 0 0,-1 0-1 0 0,0 0 1 0 0,6 22-252 0 0,7 132 1423 0 0,-55-51-557 0 0,14-88-723 0 0,-1 0 1 0 0,-1-2-1 0 0,-3 0 1 0 0,0-2-1 0 0,-2 0 1 0 0,-2-2-1 0 0,-1 0 1 0 0,-1-2 0 0 0,-1-1-1 0 0,-28 19-143 0 0,-203 129-2061 0 0,242-165 1304 0 0,-1-1-1 0 0,1-1 0 0 0,-2 0 0 0 0,1-2 0 0 0,-1 0 1 0 0,0-1-1 0 0,-1-1 0 0 0,1-1 0 0 0,-1-1 0 0 0,-17 0 758 0 0,15-3-1306 0 0</inkml:trace>
  <inkml:trace contextRef="#ctx0" brushRef="#br0" timeOffset="386272.042">8190 12488 1636 0 0,'0'-22'3265'0'0,"0"21"-3220"0"0,0-1 0 0 0,0 0 0 0 0,0 0 0 0 0,-1 1 0 0 0,1-1-1 0 0,0 0 1 0 0,-1 1 0 0 0,1-1 0 0 0,-1 0 0 0 0,1 1 0 0 0,-1-1 0 0 0,0 1 0 0 0,0-1 0 0 0,0 0-1 0 0,0 1 1 0 0,0 0 0 0 0,0-1 0 0 0,0 1 0 0 0,0 0 0 0 0,-1 0 0 0 0,1-1 0 0 0,0 1 0 0 0,-1 0-1 0 0,1 0 1 0 0,-1 0 0 0 0,1 1 0 0 0,-1-1 0 0 0,1 0 0 0 0,-1 1 0 0 0,0-1 0 0 0,1 1 0 0 0,-1-1-1 0 0,0 1 1 0 0,1 0 0 0 0,-1-1 0 0 0,0 1 0 0 0,0 0 0 0 0,1 0 0 0 0,-1 0 0 0 0,0 1 0 0 0,0-1-1 0 0,1 0 1 0 0,-1 1 0 0 0,0-1 0 0 0,1 1 0 0 0,-1-1 0 0 0,0 1 0 0 0,1 0 0 0 0,-1 0 0 0 0,1 0-1 0 0,-1 0 1 0 0,1 0 0 0 0,0 0 0 0 0,-1 0-45 0 0,-89 53 763 0 0,70-39-691 0 0,1 1-1 0 0,1 0 1 0 0,0 2 0 0 0,2 0-1 0 0,0 1 1 0 0,1 1 0 0 0,0 0-1 0 0,2 1 1 0 0,0 1 0 0 0,2 0-1 0 0,1 1 1 0 0,0 0 0 0 0,2 1 0 0 0,0 0-1 0 0,2 0 1 0 0,1 1 0 0 0,0 0-1 0 0,1 6-71 0 0,7-17-15 0 0,0 1 1 0 0,1-1-1 0 0,1 0 0 0 0,0-1 0 0 0,1 1 0 0 0,0-1 0 0 0,1 1 0 0 0,1-1 1 0 0,0-1-1 0 0,0 0 0 0 0,1 0 0 0 0,1 0 0 0 0,0-1 0 0 0,1 0 1 0 0,0-1-1 0 0,0 0 0 0 0,1-1 0 0 0,1 0 0 0 0,-1 0 0 0 0,9 3 15 0 0,165 79-3402 0 0,-65-61 327 0 0,-66-20 1559 0 0</inkml:trace>
  <inkml:trace contextRef="#ctx0" brushRef="#br0" timeOffset="387004.72">10286 12221 1516 0 0,'3'-4'102'0'0,"1"1"1"0"0,0 0-1 0 0,0 0 0 0 0,0 1 0 0 0,0-1 0 0 0,1 1 0 0 0,-1 0 1 0 0,1 0-1 0 0,-1 0 0 0 0,1 0 0 0 0,0 1 0 0 0,0 0 1 0 0,0 0-1 0 0,-1 0 0 0 0,1 1 0 0 0,0 0 0 0 0,0 0 0 0 0,0 0 1 0 0,0 0-1 0 0,0 1 0 0 0,0-1 0 0 0,0 1 0 0 0,-1 1 1 0 0,1-1-1 0 0,0 1 0 0 0,-1 0 0 0 0,1 0 0 0 0,-1 0 1 0 0,1 0-1 0 0,-1 1 0 0 0,0 0 0 0 0,0 0 0 0 0,0 0 0 0 0,0 0-102 0 0,26 25 369 0 0,-1 0-1 0 0,-1 2 0 0 0,-1 0 0 0 0,-2 2 1 0 0,-2 1-1 0 0,0 1 0 0 0,-3 1 1 0 0,0 1-1 0 0,-3 1 0 0 0,-1 0 0 0 0,-1 1 1 0 0,8 38-369 0 0,-22-73 13 0 0,5 19 117 0 0,0 0 0 0 0,-1 1-1 0 0,-2-1 1 0 0,0 1-1 0 0,-2 0 1 0 0,0 0 0 0 0,-1 0-1 0 0,-4 19-129 0 0,-2 0 101 0 0,-1 0-1 0 0,-3-1 1 0 0,-1 0-1 0 0,-2-1 1 0 0,-2 0-1 0 0,-2-1 1 0 0,-1-1-1 0 0,-6 7-100 0 0,-164 205-1452 0 0,166-227 692 0 0,-1-1-1 0 0,-1-1 1 0 0,-1-1-1 0 0,-1-1 1 0 0,0-1-1 0 0,-2-2 1 0 0,0 0-1 0 0,-23 8 761 0 0,1-9-1370 0 0,5-7 16 0 0</inkml:trace>
  <inkml:trace contextRef="#ctx0" brushRef="#br0" timeOffset="391965.979">11566 12754 1056 0 0,'0'0'707'0'0,"0"0"-27"0"0,0 0-43 0 0,-24 0 1822 0 0,-1 10 557 0 0,148-6-1469 0 0,78-27-979 0 0,300-14-2066 0 0,-476 53-2091 0 0,-60 7 474 0 0,12-14 1663 0 0</inkml:trace>
  <inkml:trace contextRef="#ctx0" brushRef="#br0" timeOffset="392154.495">11786 13001 1080 0 0,'16'10'4078'0'0,"28"-8"-3050"0"0,-38-2-591 0 0,177-14 1493 0 0,-22-3-2628 0 0,-21 2-3499 0 0,-99 7 2791 0 0</inkml:trace>
  <inkml:trace contextRef="#ctx0" brushRef="#br0" timeOffset="394527.524">12818 13144 1312 0 0,'-1'15'805'0'0,"4"-16"3310"0"0,176-230-2262 0 0,-138 177-1551 0 0,-3-1 1 0 0,-2-2 0 0 0,-2-2-1 0 0,-3-1 1 0 0,-3-1-1 0 0,-2-1 1 0 0,-3-2 0 0 0,-2-4-303 0 0,-18 63 31 0 0,-1 0 0 0 0,0 0-1 0 0,0 0 1 0 0,-1 0 0 0 0,1-1 0 0 0,-1 1 0 0 0,0 0 0 0 0,-1-1 0 0 0,1 1 0 0 0,-1-1 0 0 0,0 1 0 0 0,0 0 0 0 0,-1-1 0 0 0,0 1 0 0 0,0-1 0 0 0,0 1 0 0 0,0 0-1 0 0,-1 0 1 0 0,0 0 0 0 0,0 0 0 0 0,0 0 0 0 0,-1 0 0 0 0,0 0 0 0 0,0 1 0 0 0,0-1 0 0 0,0 1 0 0 0,-1 0 0 0 0,0 0 0 0 0,1 0 0 0 0,-1 0 0 0 0,-1 1 0 0 0,1 0 0 0 0,0 0-1 0 0,-1 0 1 0 0,-3-2-31 0 0,3 5 3 0 0,1 0 0 0 0,0-1 0 0 0,-1 2 0 0 0,1-1 0 0 0,-1 0-1 0 0,1 1 1 0 0,0 0 0 0 0,-1 0 0 0 0,1 0 0 0 0,0 0 0 0 0,0 1-1 0 0,0 0 1 0 0,0 0 0 0 0,0 0 0 0 0,0 0 0 0 0,0 1 0 0 0,1-1-1 0 0,-1 1 1 0 0,1 0 0 0 0,0 0 0 0 0,0 0 0 0 0,0 0 0 0 0,0 1 0 0 0,1-1-1 0 0,-1 1 1 0 0,1 0 0 0 0,0 0 0 0 0,0 0 0 0 0,0 0 0 0 0,0 1-3 0 0,-38 132 10 0 0,38-114-103 0 0,2 0-1 0 0,0-1 0 0 0,2 1 0 0 0,0 0 1 0 0,2-1-1 0 0,0 1 0 0 0,2-1 0 0 0,0-1 1 0 0,1 1-1 0 0,1-1 0 0 0,2 0 0 0 0,0-1 1 0 0,1 0-1 0 0,0 0 0 0 0,2-1 0 0 0,0-1 1 0 0,2 0-1 0 0,10 10 94 0 0,88 113-7511 0 0,-107-127 6013 0 0</inkml:trace>
  <inkml:trace contextRef="#ctx0" brushRef="#br0" timeOffset="395025.921">13529 12743 1160 0 0,'7'-16'4806'0'0,"9"34"-3568"0"0,12 36-1252 0 0,-17-15 222 0 0,-11-38-122 0 0,-2 48 2282 0 0,2-50-2351 0 0,0 1-1 0 0,1 0 0 0 0,-1-1 0 0 0,0 1 1 0 0,0-1-1 0 0,0 1 0 0 0,0 0 0 0 0,0-1 1 0 0,0 1-1 0 0,0-1 0 0 0,0 1 0 0 0,0-1 1 0 0,0 1-1 0 0,0 0 0 0 0,-1-1 0 0 0,1 1 1 0 0,0-1-1 0 0,0 1 0 0 0,0-1 1 0 0,0 1-1 0 0,-1 0 0 0 0,1-1 0 0 0,0 1 1 0 0,0 0-1 0 0,-1-1 0 0 0,1 1 0 0 0,0 0 1 0 0,-1-1-1 0 0,1 1 0 0 0,0 0 0 0 0,-1 0 1 0 0,1-1-1 0 0,0 1 0 0 0,-1 0 0 0 0,1 0 1 0 0,-1 0-1 0 0,1 0 0 0 0,0-1 1 0 0,-1 1-1 0 0,1 0 0 0 0,-1 0 0 0 0,1 0 1 0 0,0 0-1 0 0,-1 0 0 0 0,1 0 0 0 0,-1 0 1 0 0,1 0-1 0 0,-1 0 0 0 0,1 0-16 0 0,13-46 104 0 0,-5 24-129 0 0,0 1 0 0 0,1 0-1 0 0,1 1 1 0 0,0 0 0 0 0,2 1 0 0 0,1 0 0 0 0,0 1 0 0 0,1 0-1 0 0,1 1 1 0 0,0 1 0 0 0,2 0 0 0 0,13-10 25 0 0,-29 25-14 0 0,1 1 0 0 0,0-1 0 0 0,0 0 0 0 0,0 1 0 0 0,0-1-1 0 0,0 1 1 0 0,0-1 0 0 0,0 1 0 0 0,0 0 0 0 0,0 0 0 0 0,0 0 0 0 0,0 0 0 0 0,0 0 0 0 0,0 1 0 0 0,0-1 0 0 0,-1 1-1 0 0,1-1 1 0 0,0 1 0 0 0,0-1 0 0 0,0 1 0 0 0,0 0 0 0 0,-1 0 0 0 0,1 0 0 0 0,0 0 0 0 0,-1 0 0 0 0,1 1 0 0 0,0-1 0 0 0,-1 0-1 0 0,0 1 1 0 0,1-1 0 0 0,-1 1 0 0 0,0-1 0 0 0,0 1 0 0 0,0 0 0 0 0,0-1 0 0 0,0 1 0 0 0,0 0 0 0 0,0 0 0 0 0,-1 0-1 0 0,1 0 1 0 0,-1 0 0 0 0,1 0 0 0 0,-1 0 0 0 0,0 0 0 0 0,1 0 0 0 0,-1 0 0 0 0,-1 0 14 0 0,17 103-168 0 0,-9 68-2596 0 0,18-125-952 0 0,-20-43 2299 0 0</inkml:trace>
  <inkml:trace contextRef="#ctx0" brushRef="#br0" timeOffset="395373.748">14819 12281 1240 0 0,'-19'5'394'0'0,"1"2"1"0"0,-1 0-1 0 0,1 1 0 0 0,0 1 0 0 0,1 1 1 0 0,0 0-1 0 0,0 1 0 0 0,2 1 0 0 0,-1 1 1 0 0,1 0-1 0 0,1 0 0 0 0,0 2 0 0 0,-5 8-394 0 0,2-1 215 0 0,1 1-1 0 0,2 1 0 0 0,0 0 0 0 0,2 1 0 0 0,0 1 0 0 0,2-1 0 0 0,1 2 0 0 0,1-1 0 0 0,1 1 0 0 0,1 1 0 0 0,2-1 0 0 0,1 1 0 0 0,1-1 0 0 0,1 9-214 0 0,1-19 70 0 0,1-1-1 0 0,1 0 0 0 0,0 0 1 0 0,1 0-1 0 0,1 0 1 0 0,1-1-1 0 0,0 1 0 0 0,1-1 1 0 0,0 0-1 0 0,8 12-69 0 0,-11-22 20 0 0,10 23-197 0 0,2-2 1 0 0,1 0-1 0 0,2 0 0 0 0,0-2 1 0 0,2 0-1 0 0,0-1 1 0 0,1-1-1 0 0,2-1 1 0 0,24 18 176 0 0,-26-24-757 0 0,1 0 0 0 0,0-2 0 0 0,1 0 0 0 0,0-2 0 0 0,1 0 0 0 0,1-2 0 0 0,13 4 757 0 0,10-3-1268 0 0</inkml:trace>
  <inkml:trace contextRef="#ctx0" brushRef="#br0" timeOffset="396886.542">15433 12803 1120 0 0,'0'0'846'0'0,"0"0"-58"0"0,3-4-114 0 0,35-57 3183 0 0,-40 70-906 0 0,-35 157-2483 0 0,34-156-428 0 0,1 1 0 0 0,0-1-1 0 0,1 1 1 0 0,0 0 0 0 0,1 0 0 0 0,0-1-1 0 0,0 1 1 0 0,1 0 0 0 0,1 0 0 0 0,0-1-1 0 0,0 1 1 0 0,1-1 0 0 0,0 0-1 0 0,1 0 1 0 0,0 0 0 0 0,1 0 0 0 0,0-1-1 0 0,1 1 1 0 0,0-1 0 0 0,0-1-1 0 0,0 1 1 0 0,1-1 0 0 0,1 0 0 0 0,-1 0-1 0 0,1-1 1 0 0,1 0 0 0 0,-1-1-1 0 0,1 0 1 0 0,0 0 0 0 0,1-1 0 0 0,-1 0-1 0 0,1 0 1 0 0,10 2-40 0 0,-3-6 41 0 0,0 0-1 0 0,0-2 1 0 0,0 0-1 0 0,0 0 1 0 0,0-2 0 0 0,-1 0-1 0 0,1-1 1 0 0,-1-1-1 0 0,0 0 1 0 0,0-1-1 0 0,0-1 1 0 0,-1-1 0 0 0,0 0-1 0 0,0-1 1 0 0,-1 0-1 0 0,10-9-40 0 0,-14 11-39 0 0,-1-1-1 0 0,0 0 0 0 0,-1 0 0 0 0,0 0 1 0 0,0-1-1 0 0,0-1 0 0 0,-1 1 1 0 0,-1-1-1 0 0,0 0 0 0 0,0-1 0 0 0,-1 0 1 0 0,0 1-1 0 0,-1-2 0 0 0,0 1 0 0 0,-1 0 1 0 0,0-1-1 0 0,-1 1 0 0 0,0-1 0 0 0,-1 0 1 0 0,0 0-1 0 0,-1 0 0 0 0,0 0 1 0 0,-1 1-1 0 0,0-1 0 0 0,-2-3 40 0 0,-1 0-28 0 0,0 0 0 0 0,-1 0 1 0 0,-1 0-1 0 0,0 1 0 0 0,-1 0 0 0 0,-1 0 0 0 0,0 0 1 0 0,0 1-1 0 0,-2 1 0 0 0,0-1 0 0 0,0 1 0 0 0,-1 1 1 0 0,0 0-1 0 0,-1 1 0 0 0,0 0 0 0 0,-1 1 0 0 0,0 0 1 0 0,-1 1-1 0 0,1 0 0 0 0,-2 1 0 0 0,1 1 0 0 0,-1 0 1 0 0,0 1-1 0 0,0 1 0 0 0,0 0 0 0 0,0 1 0 0 0,-12-1 28 0 0,-118 23-6 0 0,139-18 7 0 0,0 0 0 0 0,1 0 0 0 0,-1 1 0 0 0,1-1-1 0 0,-1 1 1 0 0,1 0 0 0 0,0 1 0 0 0,0 0 0 0 0,0-1-1 0 0,0 2 1 0 0,0-1 0 0 0,0 0 0 0 0,1 1 0 0 0,0 0-1 0 0,0 0 1 0 0,0 0 0 0 0,0 1 0 0 0,0-1 0 0 0,1 1-1 0 0,0 0 1 0 0,0 0 0 0 0,0 0 0 0 0,1 0 0 0 0,0 1-1 0 0,0-1 1 0 0,0 1 0 0 0,0-1 0 0 0,1 1 0 0 0,0-1-1 0 0,0 1 1 0 0,1 0 0 0 0,0 0 0 0 0,0 0 0 0 0,0-1-1 0 0,0 1 1 0 0,1 0 0 0 0,0-1 0 0 0,0 1 0 0 0,1 0-1 0 0,1 3 0 0 0,11 6-228 0 0,0 0 0 0 0,1-1 0 0 0,0-1 0 0 0,1 0 0 0 0,1-1 0 0 0,0-1 0 0 0,1-1 0 0 0,0 0 0 0 0,0-1 0 0 0,1-1 0 0 0,0-1 0 0 0,1 0 0 0 0,-1-2 0 0 0,1 0 0 0 0,0-1 0 0 0,1-1 0 0 0,7-1 228 0 0,123 10-3430 0 0,-124-11 1894 0 0</inkml:trace>
  <inkml:trace contextRef="#ctx0" brushRef="#br0" timeOffset="397698.452">16004 12001 1652 0 0,'0'0'876'0'0,"-14"0"300"0"0,4-1 2132 0 0,-11-1-2684 0 0,28-4 1016 0 0,606-64 320 0 0,-591 65-4856 0 0,-84 9-998 0 0,20 2 2569 0 0,7 3 28 0 0</inkml:trace>
  <inkml:trace contextRef="#ctx0" brushRef="#br0" timeOffset="398086.034">15956 12034 1076 0 0,'-1'0'81'0'0,"0"1"-1"0"0,0-1 1 0 0,0 0-1 0 0,1 1 1 0 0,-1-1-1 0 0,0 1 1 0 0,1-1-1 0 0,-1 1 1 0 0,0-1-1 0 0,1 1 1 0 0,-1-1 0 0 0,1 1-1 0 0,-1 0 1 0 0,1-1-1 0 0,-1 1 1 0 0,1 0-1 0 0,-1-1 1 0 0,1 1-1 0 0,0 0 1 0 0,-1 0-1 0 0,1-1 1 0 0,0 1-1 0 0,-1 0 1 0 0,1 0-1 0 0,0 0 1 0 0,0-1 0 0 0,0 1-1 0 0,0 0 1 0 0,0 0-1 0 0,0 0 1 0 0,0 0-1 0 0,0-1 1 0 0,0 1-1 0 0,1 0 1 0 0,-1 0-1 0 0,0 0 1 0 0,0-1-1 0 0,1 1 1 0 0,-1 0 0 0 0,0 0-1 0 0,1-1 1 0 0,-1 1-1 0 0,1 0 1 0 0,-1-1-1 0 0,1 1 1 0 0,-1 0-1 0 0,1-1 1 0 0,0 1-1 0 0,-1-1 1 0 0,1 1-1 0 0,0-1 1 0 0,-1 1-1 0 0,1-1 1 0 0,0 0 0 0 0,-1 1-1 0 0,1-1 1 0 0,0 0-1 0 0,0 1 1 0 0,0-1-1 0 0,-1 0 1 0 0,1 0-1 0 0,0 0 1 0 0,1 0-81 0 0,58 28 791 0 0,-54-26-511 0 0,181 78 1587 0 0,-185-78-1855 0 0,1 0 0 0 0,-1 1 0 0 0,0-1 0 0 0,0 0 0 0 0,0 1 0 0 0,0-1 1 0 0,0 1-1 0 0,0 0 0 0 0,-1 0 0 0 0,1-1 0 0 0,-1 1 0 0 0,0 0 0 0 0,0 0 1 0 0,0 0-1 0 0,0 1 0 0 0,-1-1 0 0 0,1 0 0 0 0,-1 0 0 0 0,0 0 0 0 0,0 0 1 0 0,0 0-1 0 0,0 1 0 0 0,0-1 0 0 0,-1 0 0 0 0,1 0 0 0 0,-1 0 1 0 0,0 0-1 0 0,0 0 0 0 0,0 0 0 0 0,0 0 0 0 0,-1 0 0 0 0,1 0 0 0 0,-1 0 1 0 0,0-1-1 0 0,0 1-12 0 0,-69 96 187 0 0,-142 106 397 0 0,213-205-574 0 0,-1 1 0 0 0,1 0-1 0 0,-1 0 1 0 0,1 0 0 0 0,0 0 0 0 0,-1-1-1 0 0,1 1 1 0 0,0 0 0 0 0,0 0 0 0 0,-1 0-1 0 0,1 0 1 0 0,0 0 0 0 0,0 0 0 0 0,0 0-1 0 0,0 0 1 0 0,0 0 0 0 0,0 0-1 0 0,0 0 1 0 0,1 0 0 0 0,-1 0 0 0 0,0 0-1 0 0,1-1 1 0 0,-1 1 0 0 0,0 0 0 0 0,1 0-1 0 0,-1 0 1 0 0,1 0 0 0 0,-1-1-1 0 0,1 1 1 0 0,-1 0 0 0 0,1 0 0 0 0,0-1-1 0 0,-1 1 1 0 0,1 0 0 0 0,0-1 0 0 0,0 1-1 0 0,0-1 1 0 0,-1 1 0 0 0,1-1 0 0 0,0 1-1 0 0,0-1 1 0 0,0 0 0 0 0,0 1-1 0 0,0-1 1 0 0,0 0 0 0 0,0 0 0 0 0,-1 0-1 0 0,1 0 1 0 0,0 0 0 0 0,0 0 0 0 0,0 0-1 0 0,0 0 1 0 0,0 0 0 0 0,0 0-1 0 0,0 0 1 0 0,1-1-10 0 0,64 7 81 0 0,-62-6-56 0 0,228-36-108 0 0,16-22-3464 0 0,-212 34-739 0 0,-32 19 2859 0 0</inkml:trace>
  <inkml:trace contextRef="#ctx0" brushRef="#br0" timeOffset="398565.97">16775 12034 1128 0 0,'50'-16'3457'0'0,"29"47"-3056"0"0,-77-28-369 0 0,0-1 0 0 0,0 0 0 0 0,0 1 1 0 0,-1-1-1 0 0,1 1 0 0 0,-1-1 0 0 0,1 1 1 0 0,-1 0-1 0 0,0 0 0 0 0,0 0 0 0 0,0 0 0 0 0,0 0 1 0 0,-1-1-1 0 0,1 1 0 0 0,-1 0 0 0 0,0 1 0 0 0,0-1 1 0 0,0 0-1 0 0,0 0 0 0 0,0 0 0 0 0,-1 0 1 0 0,1 0-1 0 0,-1 0 0 0 0,0-1 0 0 0,0 1 0 0 0,0 0 1 0 0,0 0-1 0 0,0 0 0 0 0,-1-1 0 0 0,1 1 0 0 0,-1-1 1 0 0,0 1-1 0 0,-1 1-32 0 0,-72 79 1253 0 0,-85 16 201 0 0,258-183-7823 0 0,-70 67 4946 0 0</inkml:trace>
  <inkml:trace contextRef="#ctx0" brushRef="#br0" timeOffset="398817.162">17074 12022 976 0 0,'-2'0'2836'0'0,"-38"28"-1950"0"0,29-19-737 0 0,0 0-1 0 0,1 1 0 0 0,0 1 1 0 0,1-1-1 0 0,0 2 0 0 0,0-1 0 0 0,1 1 1 0 0,1 1-1 0 0,0-1 0 0 0,0 1 1 0 0,2 0-1 0 0,-1 1 0 0 0,2-1 0 0 0,0 1 1 0 0,0 0-1 0 0,2 0 0 0 0,-2 13-148 0 0,6-20-3 0 0,1 0-1 0 0,0-1 0 0 0,1 1 1 0 0,-1-1-1 0 0,1 0 0 0 0,0 0 1 0 0,1-1-1 0 0,-1 1 0 0 0,1-1 1 0 0,0 0-1 0 0,1 0 0 0 0,-1-1 1 0 0,1 1-1 0 0,0-1 0 0 0,0 0 1 0 0,0-1-1 0 0,1 0 0 0 0,-1 0 1 0 0,1 0-1 0 0,0 0 0 0 0,0-1 1 0 0,5 1 3 0 0,82 4-4536 0 0,-71-7 2993 0 0</inkml:trace>
  <inkml:trace contextRef="#ctx0" brushRef="#br0" timeOffset="399062.571">17387 12298 1240 0 0,'-57'205'6091'0'0,"58"-201"-6116"0"0,0 0 0 0 0,0 0 0 0 0,0 0 0 0 0,1-1 0 0 0,0 1 0 0 0,-1 0 0 0 0,1-1 0 0 0,1 1 0 0 0,-1-1 0 0 0,0 0 0 0 0,1 0 0 0 0,0 0 0 0 0,0 0 0 0 0,-1 0 0 0 0,2-1 0 0 0,-1 1 0 0 0,0-1 0 0 0,0 0 0 0 0,1 0 0 0 0,-1 0 1 0 0,1 0-1 0 0,0-1 0 0 0,0 1 0 0 0,-1-1 0 0 0,1 0 0 0 0,0 0 0 0 0,0-1 0 0 0,0 1 0 0 0,0-1 0 0 0,0 0 0 0 0,0 0 0 0 0,0 0 0 0 0,0 0 0 0 0,0-1 0 0 0,0 1 0 0 0,0-1 0 0 0,0 0 0 0 0,0-1 0 0 0,0 1 0 0 0,-1 0 0 0 0,1-1 0 0 0,-1 0 0 0 0,1 0 0 0 0,-1 0 1 0 0,1 0-1 0 0,0-2 25 0 0,34-33-2614 0 0,-26 19 1161 0 0</inkml:trace>
  <inkml:trace contextRef="#ctx0" brushRef="#br0" timeOffset="399311.342">17399 12111 2284 0 0,'0'-11'4343'0'0,"0"-11"1276"0"0,-3 6-4406 0 0,-5 12-4295 0 0,-9 19-4183 0 0,13-10 5909 0 0</inkml:trace>
  <inkml:trace contextRef="#ctx0" brushRef="#br0" timeOffset="399825.349">18438 12398 2068 0 0,'0'0'135'0'0,"0"0"-1"0"0,1 1 0 0 0,-1-1 0 0 0,1 1 1 0 0,0-1-1 0 0,-1 0 0 0 0,1 1 1 0 0,-1-1-1 0 0,1 0 0 0 0,-1 0 1 0 0,1 1-1 0 0,0-1 0 0 0,-1 0 1 0 0,1 0-1 0 0,0 0 0 0 0,-1 0 1 0 0,1 0-1 0 0,-1 0 0 0 0,1 0 0 0 0,0 0 1 0 0,-1 0-1 0 0,1 0 0 0 0,0 0 1 0 0,-1 0-1 0 0,1-1 0 0 0,0 1 1 0 0,-1 0-1 0 0,1 0 0 0 0,-1-1 1 0 0,1 1-1 0 0,-1 0 0 0 0,1-1 1 0 0,-1 1-1 0 0,1-1 0 0 0,-1 1 1 0 0,1 0-1 0 0,-1-1 0 0 0,1 1 0 0 0,-1-1 1 0 0,0 1-1 0 0,1-1 0 0 0,-1 0 1 0 0,0 1-1 0 0,1-1 0 0 0,-1 1 1 0 0,0-1-1 0 0,0 1 0 0 0,1-1 1 0 0,-1 0-1 0 0,0 1 0 0 0,0-1 1 0 0,0 0-1 0 0,0 1 0 0 0,0-1 0 0 0,0 0 1 0 0,0 1-1 0 0,0-1 0 0 0,0 1 1 0 0,0-1-1 0 0,-1 0 0 0 0,1 1 1 0 0,0-1-1 0 0,0 0 0 0 0,-1 0-134 0 0,49 393 1671 0 0,-34-256-1570 0 0,-12-78-3302 0 0,-24-36-2946 0 0,17-24 4615 0 0</inkml:trace>
  <inkml:trace contextRef="#ctx0" brushRef="#br0" timeOffset="400264.615">18820 12679 1304 0 0,'-8'8'5226'0'0,"24"-4"-3434"0"0,38-4-2132 0 0,-42 0 821 0 0,231-45-4702 0 0,-212 35 2939 0 0,-1 0-18 0 0</inkml:trace>
  <inkml:trace contextRef="#ctx0" brushRef="#br0" timeOffset="400896.473">19545 12441 1248 0 0,'5'-5'1670'0'0,"-5"5"-1544"0"0,1 1 0 0 0,-1-1 0 0 0,0 1 0 0 0,1-1 0 0 0,-1 1 0 0 0,0-1 0 0 0,1 1 0 0 0,-1-1 0 0 0,1 1 0 0 0,-1-1 0 0 0,0 1 0 0 0,1-1-1 0 0,-1 0 1 0 0,1 1 0 0 0,-1-1 0 0 0,1 0 0 0 0,-1 0 0 0 0,1 1 0 0 0,0-1 0 0 0,-1 0 0 0 0,1 0 0 0 0,-1 0 0 0 0,1 0 0 0 0,-1 1 0 0 0,1-1 0 0 0,0 0 0 0 0,-1 0 0 0 0,1 0 0 0 0,-1 0 0 0 0,1-1 0 0 0,0 1-1 0 0,-1 0 1 0 0,1 0 0 0 0,-1 0 0 0 0,1 0 0 0 0,-1-1 0 0 0,1 1 0 0 0,0 0 0 0 0,-1 0 0 0 0,1-1 0 0 0,-1 1 0 0 0,0 0 0 0 0,1-1 0 0 0,-1 1 0 0 0,1-1 0 0 0,-1 1 0 0 0,1 0 0 0 0,-1-1 0 0 0,0 1 0 0 0,1-1-126 0 0,-24 251 1114 0 0,23-241-1054 0 0,1 1 1 0 0,-1-1-1 0 0,2 0 0 0 0,-1 1 0 0 0,1-1 0 0 0,1 0 0 0 0,-1 0 0 0 0,2 0 1 0 0,-1 0-1 0 0,1-1 0 0 0,0 1 0 0 0,1-1 0 0 0,0 0 0 0 0,1 0 0 0 0,-1-1 1 0 0,1 0-1 0 0,1 0 0 0 0,-1 0 0 0 0,1-1 0 0 0,0 0 0 0 0,1 0 0 0 0,0 0 1 0 0,0-1-1 0 0,0-1 0 0 0,0 1 0 0 0,1-1 0 0 0,-1-1 0 0 0,1 1 0 0 0,0-1 1 0 0,0-1-1 0 0,0 0 0 0 0,1 0 0 0 0,-1-1 0 0 0,8 0-60 0 0,-11-1-68 0 0,0-1 1 0 0,1 0-1 0 0,-1 0 0 0 0,0 0 0 0 0,0-1 1 0 0,0 0-1 0 0,0 0 0 0 0,0 0 0 0 0,-1-1 1 0 0,1 0-1 0 0,-1 0 0 0 0,0-1 0 0 0,1 1 1 0 0,-1-1-1 0 0,-1 0 0 0 0,1-1 1 0 0,-1 1-1 0 0,0-1 0 0 0,0 0 0 0 0,0 0 1 0 0,0 0-1 0 0,-1 0 0 0 0,0-1 0 0 0,0 1 1 0 0,0-1-1 0 0,-1 0 0 0 0,0 0 0 0 0,0 0 1 0 0,-1 0-1 0 0,1 0 0 0 0,-1 0 0 0 0,0-5 68 0 0,2-9-249 0 0,0-1-1 0 0,-1 1 1 0 0,-2-1-1 0 0,0 1 1 0 0,-1-1-1 0 0,-1 1 1 0 0,-1-1 0 0 0,0 1-1 0 0,-3-4 250 0 0,0 5-4 0 0,-1 0 0 0 0,-1 1 0 0 0,-1 0 0 0 0,0 0 0 0 0,-2 1-1 0 0,0 0 1 0 0,0 1 0 0 0,-2 0 0 0 0,0 1 0 0 0,-1 1 0 0 0,0 0 0 0 0,-1 0 0 0 0,-1 2 0 0 0,0 0-1 0 0,0 0 1 0 0,-2 2 0 0 0,1 0 0 0 0,-5-1 4 0 0,21 11 19 0 0,-1-1 0 0 0,0 0 0 0 0,0 1 0 0 0,0-1 1 0 0,0 1-1 0 0,0-1 0 0 0,0 1 0 0 0,0 0 0 0 0,0 0 0 0 0,0 0 0 0 0,0 0 0 0 0,0 0 0 0 0,1 1 0 0 0,-1-1 1 0 0,0 0-1 0 0,0 1 0 0 0,0 0 0 0 0,0-1 0 0 0,0 1 0 0 0,1 0 0 0 0,-1 0 0 0 0,0 0 0 0 0,0 0 1 0 0,1 0-1 0 0,-1 0 0 0 0,1 1 0 0 0,-1-1 0 0 0,1 0 0 0 0,0 1 0 0 0,-1-1 0 0 0,1 1 0 0 0,0-1 0 0 0,0 1 1 0 0,0 0-1 0 0,0 0 0 0 0,1-1 0 0 0,-1 1 0 0 0,0 0 0 0 0,1 0 0 0 0,-1 0 0 0 0,1 0 0 0 0,-1 0 0 0 0,1 1-19 0 0,-2 11-26 0 0,2 0 0 0 0,-1 0 0 0 0,1 1 0 0 0,1-1-1 0 0,1 0 1 0 0,0 0 0 0 0,1 0 0 0 0,0 0 0 0 0,1 0-1 0 0,1-1 1 0 0,0 1 0 0 0,0-1 0 0 0,2-1 0 0 0,0 1-1 0 0,0-1 1 0 0,1 0 0 0 0,0 0 0 0 0,1-1 0 0 0,0 0-1 0 0,1-1 1 0 0,1 0 0 0 0,-1-1 0 0 0,1 0 0 0 0,1 0-1 0 0,0-1 1 0 0,0-1 0 0 0,0 0 0 0 0,1-1 0 0 0,0 0-1 0 0,1-1 1 0 0,-1 0 0 0 0,1-1 0 0 0,4 0 26 0 0,125-9-5365 0 0,-108-8 3829 0 0</inkml:trace>
  <inkml:trace contextRef="#ctx0" brushRef="#br0" timeOffset="401143.89">20256 12234 928 0 0,'39'2'4205'0'0,"6"57"-3227"0"0,-43-56-812 0 0,11 23 138 0 0,0 1 0 0 0,-2 1 0 0 0,-1 0-1 0 0,-1 0 1 0 0,-1 1 0 0 0,-2 0 0 0 0,0 0 0 0 0,-3 1-1 0 0,0-1 1 0 0,-2 1 0 0 0,-1 4-304 0 0,-38 147 725 0 0,34-170-680 0 0,-7 14-56 0 0,-1-1-1 0 0,-1 0 1 0 0,-1-1 0 0 0,-1 0-1 0 0,0-1 1 0 0,-2-1-1 0 0,-1 0 1 0 0,-1-2 0 0 0,0 0-1 0 0,-2-1 1 0 0,0-1 0 0 0,-1-1-1 0 0,0-1 1 0 0,-1-1 0 0 0,-1 0-1 0 0,-7 1 12 0 0,4-2-640 0 0,-1-1-1 0 0,0-2 1 0 0,-1 0 0 0 0,0-2-1 0 0,0-2 1 0 0,0 0 0 0 0,-1-2-1 0 0,0-1 1 0 0,-11-1 640 0 0,-19-5-1344 0 0,-51-11 24 0 0</inkml:trace>
  <inkml:trace contextRef="#ctx0" brushRef="#br0" timeOffset="401499.038">18304 12323 988 0 0,'-14'4'278'0'0,"1"1"1"0"0,-1 0-1 0 0,1 1 0 0 0,0 1 1 0 0,1 0-1 0 0,-1 0 0 0 0,1 2 0 0 0,1-1 1 0 0,0 1-1 0 0,0 1 0 0 0,1 0 0 0 0,0 1 1 0 0,0 0-1 0 0,2 0 0 0 0,-1 1 1 0 0,1 0-1 0 0,1 1 0 0 0,0-1 0 0 0,1 1 1 0 0,0 1-1 0 0,1-1 0 0 0,1 1 1 0 0,0 0-1 0 0,1 0 0 0 0,0 0 0 0 0,0 13-278 0 0,1-3 164 0 0,1 0-1 0 0,1 0 0 0 0,2 0 0 0 0,0-1 0 0 0,1 1 0 0 0,2 0 0 0 0,0-1 0 0 0,2 0 1 0 0,0 0-1 0 0,1-1 0 0 0,2 1 0 0 0,0-2 0 0 0,1 0 0 0 0,2 0 0 0 0,14 18-163 0 0,-4-5-80 0 0,2-1 0 0 0,2-2 0 0 0,1-1 0 0 0,1-1 0 0 0,1-1 0 0 0,21 13 80 0 0,-26-22-506 0 0,1-1 0 0 0,0-2 0 0 0,1 0 0 0 0,1-2-1 0 0,1-1 1 0 0,-1-2 0 0 0,2 0 0 0 0,0-2 0 0 0,0-1 0 0 0,1-2 0 0 0,-1-1-1 0 0,1-1 1 0 0,24 0 506 0 0,-24-4-1254 0 0</inkml:trace>
  <inkml:trace contextRef="#ctx0" brushRef="#br0" timeOffset="402864.514">20473 12054 2080 0 0,'0'0'690'0'0,"-5"-22"2321"0"0,-17-1-2741 0 0,51 26 892 0 0,-20 7-1041 0 0,0 0 1 0 0,0 0 0 0 0,-1 1 0 0 0,-1 0 0 0 0,0 1-1 0 0,0-1 1 0 0,-1 1 0 0 0,-1 1 0 0 0,0-1 0 0 0,-1 1-1 0 0,0-1 1 0 0,0 1 0 0 0,-2 1 0 0 0,0-1-1 0 0,0 0 1 0 0,-1 0 0 0 0,-1 1 0 0 0,0 8-122 0 0,-21 11 1084 0 0,28-66-777 0 0,0 14-328 0 0,1 1 0 0 0,0 0 0 0 0,2 0 0 0 0,0 0 0 0 0,0 2 0 0 0,2-1 0 0 0,0 1 0 0 0,1 1 0 0 0,0 0 0 0 0,1 1 0 0 0,1 1 0 0 0,1 0 0 0 0,-1 1 0 0 0,2 0 0 0 0,0 2 0 0 0,0 0 0 0 0,1 0 0 0 0,11-3 21 0 0,-28 13-9 0 0,1-1-1 0 0,0 1 0 0 0,0 0 1 0 0,-1-1-1 0 0,1 1 0 0 0,0 0 0 0 0,0 0 1 0 0,0 0-1 0 0,0 0 0 0 0,-1 1 1 0 0,1-1-1 0 0,0 0 0 0 0,0 1 1 0 0,0-1-1 0 0,-1 1 0 0 0,1-1 1 0 0,0 1-1 0 0,-1 0 0 0 0,1 0 1 0 0,-1 0-1 0 0,1 0 0 0 0,-1 0 1 0 0,1 0-1 0 0,-1 0 0 0 0,0 1 0 0 0,1-1 1 0 0,-1 0-1 0 0,0 1 0 0 0,0-1 1 0 0,0 1-1 0 0,0 0 0 0 0,0-1 1 0 0,0 1-1 0 0,-1-1 0 0 0,1 1 1 0 0,0 0-1 0 0,-1 0 0 0 0,1 0 1 0 0,-1 0 9 0 0,22 88 42 0 0,-17-65-93 0 0,3 13-29 0 0,-5-20-90 0 0,1 1 0 0 0,0-1 0 0 0,1-1 0 0 0,1 1 1 0 0,0-1-1 0 0,2 0 0 0 0,0 0 0 0 0,0-1 0 0 0,2 0 0 0 0,9 13 170 0 0,5-16-5053 0 0,-24-13 3709 0 0</inkml:trace>
  <inkml:trace contextRef="#ctx0" brushRef="#br0" timeOffset="403162.159">21213 12053 1508 0 0,'-8'-20'6825'0'0,"45"13"-4382"0"0,-24 6-2461 0 0,250-30 741 0 0,-128 4-2792 0 0,-136 25-2607 0 0,-8-3 3569 0 0,9 5 1072 0 0,-5-3-1423 0 0</inkml:trace>
  <inkml:trace contextRef="#ctx0" brushRef="#br0" timeOffset="403579.427">21858 11786 1920 0 0,'36'-9'5794'0'0,"53"-1"-4318"0"0,11-2-1180 0 0,20-7-994 0 0,-124 10-5065 0 0,-4 9 4314 0 0</inkml:trace>
  <inkml:trace contextRef="#ctx0" brushRef="#br0" timeOffset="403887.118">21807 11826 1792 0 0,'58'30'4697'0'0,"-53"-29"-4588"0"0,0 1 0 0 0,0-1-1 0 0,-1 1 1 0 0,1 0 0 0 0,-1 0-1 0 0,1 0 1 0 0,-1 0 0 0 0,0 1-1 0 0,0 0 1 0 0,0 0 0 0 0,0 0-1 0 0,-1 0 1 0 0,1 1 0 0 0,-1-1-1 0 0,0 1 1 0 0,0 0 0 0 0,0 0-1 0 0,0 0 1 0 0,-1 0 0 0 0,1 1-1 0 0,-1 0-108 0 0,-1 4 84 0 0,0 0 0 0 0,-1 0-1 0 0,0 0 1 0 0,0 1 0 0 0,-1-1-1 0 0,0 0 1 0 0,-1 0-1 0 0,0 0 1 0 0,0 0 0 0 0,-1-1-1 0 0,0 1 1 0 0,-1-1-1 0 0,0 1 1 0 0,0-1 0 0 0,0 0-1 0 0,-1-1 1 0 0,-1 1 0 0 0,1-1-1 0 0,-1 0 1 0 0,0 0-1 0 0,-4 2-83 0 0,-22 35 442 0 0,-17 55 441 0 0,52-95-886 0 0,1 1-1 0 0,-1-1 1 0 0,1 0 0 0 0,0-1 0 0 0,1 1 0 0 0,-1-1 0 0 0,0 0-1 0 0,1 0 1 0 0,0 0 0 0 0,0-1 0 0 0,0 1 0 0 0,0-1 0 0 0,0 0 0 0 0,0-1-1 0 0,1 1 1 0 0,-1-1 0 0 0,1 0 0 0 0,-1-1 0 0 0,1 1 0 0 0,-1-1-1 0 0,1 0 1 0 0,-1 0 0 0 0,5-1 3 0 0,155-31-2234 0 0,6-61-4173 0 0,-149 71 5025 0 0</inkml:trace>
  <inkml:trace contextRef="#ctx0" brushRef="#br0" timeOffset="404476.514">22363 11741 1744 0 0,'41'-17'3761'0'0,"62"44"-2737"0"0,-99-25-975 0 0,1 0-1 0 0,-1 0 1 0 0,0 0-1 0 0,0 1 1 0 0,0-1-1 0 0,0 1 1 0 0,0 0-1 0 0,0 1 1 0 0,-1-1-1 0 0,0 1 1 0 0,1-1-1 0 0,-1 1 1 0 0,-1 0-1 0 0,1 0 1 0 0,0 0-1 0 0,-1 1 1 0 0,0-1-1 0 0,0 0 1 0 0,0 1-1 0 0,-1 0 1 0 0,0-1-1 0 0,1 1 1 0 0,-2 0-1 0 0,1-1 1 0 0,0 1-1 0 0,-1 0 1 0 0,0 0-1 0 0,0 0 1 0 0,-1 0-1 0 0,1 0 1 0 0,-1-1-1 0 0,0 1 1 0 0,0 0-1 0 0,-1-1 1 0 0,1 1-1 0 0,-1-1 1 0 0,0 1-1 0 0,0-1 1 0 0,-3 4-49 0 0,-5 6 215 0 0,-1-2 0 0 0,-1 1 0 0 0,0-1 1 0 0,0-1-1 0 0,-1 0 0 0 0,-1-1 0 0 0,0 0 1 0 0,0-1-1 0 0,-1-1 0 0 0,0 0 0 0 0,0-1 1 0 0,-8 2-216 0 0,23-10 9 0 0,0 1-1 0 0,0 0 1 0 0,1-1 0 0 0,-1 1 0 0 0,0 0 0 0 0,0-1 0 0 0,0 1 0 0 0,0-1 0 0 0,0 1 0 0 0,0 0-1 0 0,0-1 1 0 0,0 1 0 0 0,0 0 0 0 0,0-1 0 0 0,0 1 0 0 0,0-1 0 0 0,0 1 0 0 0,0 0 0 0 0,0-1-1 0 0,0 1 1 0 0,-1 0 0 0 0,1-1 0 0 0,0 1 0 0 0,0 0 0 0 0,0-1 0 0 0,0 1 0 0 0,-1 0 0 0 0,1 0-1 0 0,0-1 1 0 0,0 1 0 0 0,-1 0 0 0 0,1-1 0 0 0,0 1 0 0 0,-1 0 0 0 0,1 0 0 0 0,0 0 0 0 0,-1-1-1 0 0,1 1 1 0 0,0 0 0 0 0,-1 0 0 0 0,1 0 0 0 0,-1 0-9 0 0,33-30-246 0 0,320-194-1431 0 0,-270 175 2587 0 0,-148 57 444 0 0,60-6-1346 0 0,-1 1-1 0 0,1-1 0 0 0,0 1 0 0 0,0 1 0 0 0,0-1 0 0 0,0 1 1 0 0,1 0-1 0 0,0 0 0 0 0,-1 0 0 0 0,2 1 0 0 0,-1 0 0 0 0,0 0 0 0 0,1 0 1 0 0,0 0-1 0 0,0 1 0 0 0,1 0 0 0 0,-1 0 0 0 0,1 0 0 0 0,0 0 1 0 0,1 0-1 0 0,0 0 0 0 0,0 1 0 0 0,0 0 0 0 0,1-1 0 0 0,-1 1 1 0 0,2 0-1 0 0,-1-1 0 0 0,1 1 0 0 0,0 0 0 0 0,0 0 0 0 0,1-1 1 0 0,0 1-1 0 0,0 0 0 0 0,1-1 0 0 0,0 1 0 0 0,0-1 0 0 0,0 1 0 0 0,1-1 1 0 0,0 0-1 0 0,0 0 0 0 0,0 0 0 0 0,1-1 0 0 0,0 1 0 0 0,0-1 1 0 0,0 0-1 0 0,5 4-7 0 0,4 1-228 0 0,1-1 0 0 0,0 0 1 0 0,0-1-1 0 0,0-1 0 0 0,1 0 1 0 0,0-1-1 0 0,1 0 0 0 0,-1-2 1 0 0,1 0-1 0 0,15 2 228 0 0,100 4-6201 0 0,-111-10 4747 0 0</inkml:trace>
  <inkml:trace contextRef="#ctx0" brushRef="#br0" timeOffset="404725.752">23201 11917 860 0 0,'-15'19'5300'0'0,"-25"72"-3697"0"0,38-86-1579 0 0,0 0 0 0 0,0 0 0 0 0,1 0 0 0 0,-1 1 0 0 0,1-1 0 0 0,0 0 0 0 0,1 0 0 0 0,-1 1 0 0 0,1-1 0 0 0,0 0 0 0 0,0 1 0 0 0,1-1 0 0 0,0 0 0 0 0,0 0 0 0 0,0 0 0 0 0,0 1 0 0 0,1-1 0 0 0,0 0 0 0 0,0 0 0 0 0,0-1 0 0 0,1 1 0 0 0,-1 0 0 0 0,1-1 0 0 0,0 0 0 0 0,1 1-1 0 0,-1-1 1 0 0,1 0 0 0 0,-1-1 0 0 0,1 1 0 0 0,1-1 0 0 0,-1 0 0 0 0,0 0 0 0 0,1 0 0 0 0,-1 0 0 0 0,1-1 0 0 0,3 2-24 0 0,-6-4-838 0 0,19-12-883 0 0,-20-31-1871 0 0,-12 20 2141 0 0</inkml:trace>
  <inkml:trace contextRef="#ctx0" brushRef="#br0" timeOffset="405002.952">23128 11591 2048 0 0,'0'-5'1260'0'0,"0"1"-176"0"0,1 3-228 0 0,-1-3-99 0 0,0 1-81 0 0,0 0-152 0 0,2 1-156 0 0,0-3-108 0 0,2 3-296 0 0,1 1 0 0 0,2 1-396 0 0,-2-2-408 0 0,1 2 68 0 0,3 2-649 0 0,-1-1 29 0 0,0-1 44 0 0</inkml:trace>
  <inkml:trace contextRef="#ctx0" brushRef="#br0" timeOffset="406247.342">23814 11412 1404 0 0,'4'-17'4044'0'0,"5"20"-3916"0"0,-1 1-1 0 0,1 0 0 0 0,-1 0 0 0 0,0 1 0 0 0,0 0 0 0 0,0 0 0 0 0,-1 1 0 0 0,0 0 0 0 0,0 0 0 0 0,0 1 0 0 0,-1 0 0 0 0,0 0 1 0 0,0 0-1 0 0,-1 1 0 0 0,1 0 0 0 0,-2 0 0 0 0,4 8-127 0 0,-6-13 34 0 0,21 33 240 0 0,-2 0 0 0 0,-1 2-1 0 0,-3 0 1 0 0,0 1 0 0 0,-3 1 0 0 0,-1 1-1 0 0,-2 0 1 0 0,-2 0 0 0 0,-1 1-1 0 0,-3 0 1 0 0,-1 0 0 0 0,-2 12-274 0 0,-28 111 776 0 0,14-126-656 0 0,-1 0 0 0 0,-2-1-1 0 0,-2 0 1 0 0,-1-2 0 0 0,-2 0-1 0 0,-1-1 1 0 0,-2-1 0 0 0,-2-1-1 0 0,-1-1 1 0 0,-1-1 0 0 0,-11 8-120 0 0,-51 44-898 0 0,-4-4 0 0 0,-3-4 0 0 0,-13 3 898 0 0,76-52-1237 0 0,-2-2-1 0 0,-1-2 1 0 0,0-1 0 0 0,-2-1-1 0 0,0-2 1 0 0,-21 5 1237 0 0,19-13-1435 0 0</inkml:trace>
  <inkml:trace contextRef="#ctx0" brushRef="#br0" timeOffset="419729.632">4568 15108 876 0 0,'0'0'677'0'0,"0"0"-85"0"0,-17 5 3048 0 0,19-2-3602 0 0,0-1 1 0 0,0 0 0 0 0,0 1 0 0 0,0-1 0 0 0,1 0 0 0 0,-1 0 0 0 0,0-1-1 0 0,1 1 1 0 0,0 0 0 0 0,0-1 0 0 0,-1 0 0 0 0,1 1 0 0 0,0-1 0 0 0,0 0 0 0 0,0-1-1 0 0,0 1 1 0 0,0 0 0 0 0,0-1 0 0 0,0 0 0 0 0,0 1 0 0 0,0-1 0 0 0,1-1-1 0 0,-1 1 1 0 0,0 0 0 0 0,0-1 0 0 0,0 1 0 0 0,0-1-39 0 0,13 1 52 0 0,436-35 1201 0 0,34 21-2127 0 0,-377 36-1924 0 0,-106-18 1359 0 0,-5 2 43 0 0</inkml:trace>
  <inkml:trace contextRef="#ctx0" brushRef="#br0" timeOffset="419980.091">4835 15515 1648 0 0,'30'0'764'0'0,"4"0"-40"0"0,-15 0 28 0 0,15 0-112 0 0,5 0-128 0 0,4 0-43 0 0,3 0-97 0 0,6 0-12 0 0,1 0-108 0 0,59-14-152 0 0,-53 14-124 0 0,1 0 4 0 0,-3-1-456 0 0,0-1-209 0 0,-29 2 69 0 0,11 0-784 0 0,4 0 36 0 0</inkml:trace>
  <inkml:trace contextRef="#ctx0" brushRef="#br0" timeOffset="485376.274">10949 14898 2096 0 0,'7'-16'2885'0'0,"-12"-3"309"0"0,-27 51-1977 0 0,26-24-1177 0 0,1 1 0 0 0,0 0 0 0 0,0 0-1 0 0,1 1 1 0 0,0 0 0 0 0,1-1 0 0 0,0 1-1 0 0,0 0 1 0 0,1 0 0 0 0,1 1 0 0 0,0-1 0 0 0,0 0-1 0 0,1 0 1 0 0,0 1 0 0 0,0-1 0 0 0,2 0 0 0 0,-1 1-1 0 0,1-1 1 0 0,1 0 0 0 0,-1 0 0 0 0,2-1 0 0 0,-1 1-1 0 0,1 0 1 0 0,1-1 0 0 0,0 0 0 0 0,0 0-1 0 0,1-1 1 0 0,0 1 0 0 0,1-1 0 0 0,-1 0 0 0 0,1-1-1 0 0,1 0 1 0 0,0 0 0 0 0,0 0 0 0 0,0-1 0 0 0,0 0-1 0 0,1-1-39 0 0,-1-1 15 0 0,0 0 0 0 0,1-1 0 0 0,-1 1 1 0 0,1-2-1 0 0,-1 1 0 0 0,1-1 0 0 0,0-1 0 0 0,0 0 0 0 0,0 0 0 0 0,0 0 0 0 0,0-1 0 0 0,0-1 0 0 0,0 1 0 0 0,0-1 0 0 0,0-1 0 0 0,-1 0 0 0 0,1 0 0 0 0,0-1 0 0 0,-1 0 0 0 0,1 0 0 0 0,-1-1 0 0 0,0 0 1 0 0,-1-1-1 0 0,1 1 0 0 0,-1-2 0 0 0,1 1 0 0 0,-1-1 0 0 0,-1 0 0 0 0,1 0 0 0 0,-1-1 0 0 0,0 0 0 0 0,-1 0 0 0 0,0 0 0 0 0,0-1 0 0 0,0 1 0 0 0,-1-1 0 0 0,0-1 0 0 0,-1 1 0 0 0,0 0 0 0 0,1-5-15 0 0,-2-2-59 0 0,-2 0-1 0 0,1-1 0 0 0,-2 1 0 0 0,0 0 1 0 0,-1 0-1 0 0,0-1 0 0 0,-2 1 1 0 0,1 1-1 0 0,-2-1 0 0 0,0 0 0 0 0,-1 1 1 0 0,0 0-1 0 0,-1 0 0 0 0,0 1 1 0 0,-2 0-1 0 0,1 0 0 0 0,-1 1 0 0 0,-1 0 1 0 0,0 1-1 0 0,-1 0 0 0 0,0 0 0 0 0,-1 1 1 0 0,0 1-1 0 0,-1 0 0 0 0,1 1 1 0 0,-2 0-1 0 0,1 0 0 0 0,-1 2 0 0 0,0 0 1 0 0,0 0-1 0 0,-1 2 0 0 0,0 0 1 0 0,-3-1 59 0 0,10 3 9 0 0,0 0 1 0 0,0 1-1 0 0,0 0 1 0 0,0 0 0 0 0,-1 0-1 0 0,1 1 1 0 0,0 0-1 0 0,0 1 1 0 0,-1 0 0 0 0,1 0-1 0 0,0 1 1 0 0,0 0 0 0 0,0 0-1 0 0,0 1 1 0 0,1 0-1 0 0,-1 1 1 0 0,1-1 0 0 0,-1 1-1 0 0,1 1 1 0 0,0-1-1 0 0,1 1 1 0 0,-1 1 0 0 0,1-1-1 0 0,0 1 1 0 0,1 0 0 0 0,-1 0-1 0 0,1 1 1 0 0,0-1-1 0 0,1 1 1 0 0,-1 0 0 0 0,2 1-1 0 0,-1-1 1 0 0,1 1-1 0 0,0 0 1 0 0,0-1 0 0 0,1 1-1 0 0,0 0 1 0 0,0 1-10 0 0,3-1 20 0 0,0 0 0 0 0,0 0 1 0 0,1 0-1 0 0,0 0 0 0 0,1 0 0 0 0,-1-1 1 0 0,2 1-1 0 0,-1-1 0 0 0,1 0 0 0 0,0 0 0 0 0,0 0 1 0 0,1 0-1 0 0,0-1 0 0 0,0 1 0 0 0,0-1 1 0 0,1-1-1 0 0,0 1 0 0 0,0-1 0 0 0,1 0 1 0 0,-1 0-1 0 0,1-1 0 0 0,0 0 0 0 0,3 1-20 0 0,178 68-1351 0 0,2-48-4032 0 0,-147-22 3995 0 0</inkml:trace>
  <inkml:trace contextRef="#ctx0" brushRef="#br0" timeOffset="484236.048">9740 14646 1160 0 0,'21'48'3137'0'0,"-40"238"-629"0"0,15-269-2388 0 0,0 0 0 0 0,2 1 0 0 0,0 0 0 0 0,1 0 0 0 0,0 0 0 0 0,2-1 0 0 0,0 1 0 0 0,1 0-1 0 0,1 0 1 0 0,0-1 0 0 0,2 0 0 0 0,0 1 0 0 0,0-1 0 0 0,4 4-120 0 0,79 52-3788 0 0,-86-72 2360 0 0,-2-1 20 0 0</inkml:trace>
  <inkml:trace contextRef="#ctx0" brushRef="#br0" timeOffset="484701.711">9967 15116 1060 0 0,'15'144'4210'0'0,"-49"-80"-619"0"0,37-78-3517 0 0,2 0 0 0 0,-1 1-1 0 0,2-1 1 0 0,0 1 0 0 0,0 0-1 0 0,1 1 1 0 0,1-1 0 0 0,0 2-1 0 0,1-1 1 0 0,0 1-1 0 0,0 0 1 0 0,1 1 0 0 0,7-5-74 0 0,-3-1 54 0 0,89-76-747 0 0,-102 91 663 0 0,1 0 0 0 0,0 1 0 0 0,0-1 0 0 0,-1 0 0 0 0,1 1 0 0 0,0-1-1 0 0,0 1 1 0 0,0 0 0 0 0,0 0 0 0 0,0-1 0 0 0,0 1 0 0 0,-1 0 0 0 0,1 1 0 0 0,0-1 0 0 0,0 0 0 0 0,0 1-1 0 0,0-1 1 0 0,0 1 0 0 0,-1-1 0 0 0,1 1 0 0 0,0 0 0 0 0,0 0 0 0 0,-1-1 0 0 0,1 1 0 0 0,0 1 0 0 0,-1-1-1 0 0,1 0 1 0 0,-1 0 0 0 0,0 0 0 0 0,1 1 0 0 0,-1-1 0 0 0,0 1 0 0 0,0-1 0 0 0,0 1 0 0 0,0 0 0 0 0,0-1-1 0 0,0 1 1 0 0,0 0 0 0 0,-1-1 0 0 0,1 1 0 0 0,0 1 30 0 0,30 87-146 0 0,-28-79 84 0 0,68 191-1601 0 0,-53-185-376 0 0,-13-14 795 0 0</inkml:trace>
  <inkml:trace contextRef="#ctx0" brushRef="#br0" timeOffset="478439.847">6966 14833 1180 0 0,'-14'-3'638'0'0,"8"-11"578"0"0,-77-23 1556 0 0,66 33-937 0 0,48 7-1249 0 0,-4 0-480 0 0,514-3 796 0 0,-540 0-997 0 0,5-3-3806 0 0,-39-6 914 0 0,7 5 1631 0 0</inkml:trace>
  <inkml:trace contextRef="#ctx0" brushRef="#br0" timeOffset="478918.631">6769 14840 1112 0 0,'31'8'4676'0'0,"21"5"-4266"0"0,233 46 1483 0 0,-243-27-1977 0 0,-41-31-8 0 0,-4 4-9 0 0,-11 12 85 0 0,-1 0 0 0 0,-1-1 0 0 0,-1-1-1 0 0,0-1 1 0 0,0 0 0 0 0,-2-1 0 0 0,1-1 0 0 0,-2 0 0 0 0,0-2-1 0 0,-11 5 17 0 0,-32 20 9 0 0,-72 70 247 0 0,135-104-225 0 0,-1 0-1 0 0,0 1 0 0 0,1-1 1 0 0,-1 1-1 0 0,1-1 0 0 0,0 0 1 0 0,-1 1-1 0 0,1-1 0 0 0,0 1 1 0 0,0-1-1 0 0,0 1 0 0 0,0-1 1 0 0,0 1-1 0 0,0-1 0 0 0,0 1 1 0 0,1-1-1 0 0,-1 1 0 0 0,0-1 1 0 0,1 1-1 0 0,0-1 0 0 0,-1 0 1 0 0,1 1-1 0 0,0-1 0 0 0,-1 0 1 0 0,1 1-1 0 0,0-1 0 0 0,0 0 1 0 0,0 0-1 0 0,0 0 0 0 0,0 0 1 0 0,0 0-1 0 0,1 0 0 0 0,-1 0 1 0 0,0 0-1 0 0,0 0 0 0 0,1-1 1 0 0,-1 1-1 0 0,0 0 0 0 0,1-1 1 0 0,-1 1-1 0 0,1-1 0 0 0,-1 0 0 0 0,1 1 1 0 0,-1-1-1 0 0,1 0 0 0 0,0 0-30 0 0,72 17 456 0 0,219-10 664 0 0,-148-24-1700 0 0,-140 17-4149 0 0,-40 7 1778 0 0,31-7 2703 0 0,-17 5-1196 0 0</inkml:trace>
  <inkml:trace contextRef="#ctx0" brushRef="#br0" timeOffset="479326.802">6600 15601 1108 0 0,'-37'145'4501'0'0,"36"-139"-4474"0"0,1 0-1 0 0,0 0 1 0 0,0-1-1 0 0,0 1 1 0 0,1 0-1 0 0,0-1 1 0 0,0 1-1 0 0,0 0 1 0 0,1-1 0 0 0,0 1-1 0 0,0-1 1 0 0,0 0-1 0 0,1 0 1 0 0,0 0-1 0 0,0 0 1 0 0,0 0-1 0 0,0 0 1 0 0,1-1-1 0 0,0 1 1 0 0,1-1-27 0 0,7-7-3059 0 0,-8-1 1622 0 0</inkml:trace>
  <inkml:trace contextRef="#ctx0" brushRef="#br0" timeOffset="479575.796">6639 15491 1872 0 0,'4'-3'976'0'0,"-4"-2"-140"0"0,0 2-112 0 0,3-2-144 0 0,-3 1-27 0 0,0 3-125 0 0,0-3-28 0 0,2 1-144 0 0,0 3-160 0 0,0-3-12 0 0,1 1-424 0 0,-1 2-120 0 0,0-2-93 0 0,0 2-411 0 0,-1-1 64 0 0,5 1-476 0 0</inkml:trace>
  <inkml:trace contextRef="#ctx0" brushRef="#br0" timeOffset="479853.642">6737 15616 1360 0 0,'42'5'4658'0'0,"138"-9"-3007"0"0,-112 5-6628 0 0,-66-1 3589 0 0</inkml:trace>
  <inkml:trace contextRef="#ctx0" brushRef="#br0" timeOffset="480119.38">6790 15828 1892 0 0,'223'-13'4732'0'0,"-6"-17"-4114"0"0,-103 14-1185 0 0,36-34-2492 0 0,-130 37 2015 0 0</inkml:trace>
  <inkml:trace contextRef="#ctx0" brushRef="#br0" timeOffset="480366.873">7592 15618 1760 0 0,'-4'-30'4511'0'0,"-5"44"-2769"0"0,3 139-1866 0 0,7-92-2337 0 0,-15-11-367 0 0,4-38 1288 0 0</inkml:trace>
  <inkml:trace contextRef="#ctx0" brushRef="#br0" timeOffset="480956.74">6885 14418 1228 0 0,'8'-8'3175'0'0,"30"64"-2496"0"0,8 79 552 0 0,-47-148-1120 0 0,0 0 0 0 0,1 0 0 0 0,1 0 1 0 0,0 0-1 0 0,1 0 0 0 0,1 0 0 0 0,0 0 1 0 0,0 1-1 0 0,1-1 0 0 0,1 1 0 0 0,0 0 1 0 0,0 1-1 0 0,2-1 0 0 0,-1 1 1 0 0,1 0-1 0 0,1 0 0 0 0,0 1 0 0 0,0 0 1 0 0,1 1-1 0 0,1-1 0 0 0,-1 2 0 0 0,1-1 1 0 0,1 2-1 0 0,0-1 0 0 0,5-2-111 0 0,-13 9-5 0 0,1 0 1 0 0,0 0-1 0 0,0 1 0 0 0,-1-1 0 0 0,1 1 0 0 0,0-1 1 0 0,0 1-1 0 0,0 0 0 0 0,0 1 0 0 0,0-1 0 0 0,-1 1 1 0 0,1 0-1 0 0,0-1 0 0 0,0 2 0 0 0,-1-1 1 0 0,1 0-1 0 0,-1 1 0 0 0,1 0 0 0 0,-1-1 0 0 0,0 2 1 0 0,1-1-1 0 0,-1 0 0 0 0,0 0 0 0 0,0 1 0 0 0,-1 0 1 0 0,1 0-1 0 0,0-1 0 0 0,-1 1 0 0 0,0 1 0 0 0,0-1 1 0 0,0 0-1 0 0,0 1 0 0 0,1 1 5 0 0,55 124-929 0 0,-58-127 891 0 0,54 147-4473 0 0,-45-124 3093 0 0</inkml:trace>
  <inkml:trace contextRef="#ctx0" brushRef="#br0" timeOffset="481717.976">7605 14931 1044 0 0,'0'0'648'0'0,"0"0"-46"0"0,0 0-80 0 0,0 0-84 0 0,0-3-100 0 0,3-2-285 0 0,1 0 0 0 0,0 1 0 0 0,0-1 0 0 0,0 1 0 0 0,1 0 0 0 0,-1 0 0 0 0,1 0 0 0 0,0 0 0 0 0,1 1 0 0 0,-1 0 0 0 0,0 0 0 0 0,1 0 0 0 0,0 1 0 0 0,-1 0 0 0 0,1 0 0 0 0,0 0 0 0 0,0 1 0 0 0,0 0 0 0 0,0 0 0 0 0,0 0 0 0 0,1 1 0 0 0,-1 0 0 0 0,0 0 0 0 0,0 0 0 0 0,0 1 0 0 0,0 0 0 0 0,0 1 0 0 0,0-1 0 0 0,0 1 0 0 0,1 0-53 0 0,-1-1 32 0 0,0 0 0 0 0,0 1-1 0 0,0 0 1 0 0,0 0 0 0 0,0 0 0 0 0,0 0 0 0 0,0 1 0 0 0,-1 0 0 0 0,0 0 0 0 0,1 1 0 0 0,-1-1 0 0 0,0 1-1 0 0,-1 0 1 0 0,1 1 0 0 0,-1-1 0 0 0,0 1 0 0 0,0 0 0 0 0,0 0 0 0 0,0 0 0 0 0,-1 0 0 0 0,0 1-1 0 0,0-1 1 0 0,-1 1 0 0 0,1 0 0 0 0,-1 0 0 0 0,0 0 0 0 0,-1 0 0 0 0,0 0 0 0 0,0 0 0 0 0,0 1-1 0 0,-1-1 1 0 0,1 0 0 0 0,-2 0 0 0 0,1 1 0 0 0,-1-1 0 0 0,0 4-32 0 0,-11 7 75 0 0,0-1-1 0 0,-1-1 1 0 0,-1 0-1 0 0,0-1 1 0 0,-1 0 0 0 0,0-1-1 0 0,-1-1 1 0 0,-1 0 0 0 0,1-2-1 0 0,-2 0 1 0 0,0 0-1 0 0,0-2 1 0 0,-1 0 0 0 0,0-1-1 0 0,-19 4-74 0 0,37-11-64 0 0,1 0-1 0 0,-1 1 0 0 0,1-1 0 0 0,-1 0 0 0 0,1 0 0 0 0,-1 0 0 0 0,1 0 1 0 0,-1 0-1 0 0,0 0 0 0 0,1 0 0 0 0,-1 0 0 0 0,1 0 0 0 0,-1 0 1 0 0,1-1-1 0 0,-1 1 0 0 0,1 0 0 0 0,-1 0 0 0 0,1 0 0 0 0,-1-1 1 0 0,1 1-1 0 0,-1 0 0 0 0,1-1 0 0 0,-1 1 0 0 0,1 0 0 0 0,-1-1 1 0 0,1 1-1 0 0,0-1 0 0 0,-1 1 0 0 0,1 0 0 0 0,0-1 0 0 0,-1 1 1 0 0,1-1-1 0 0,0 1 0 0 0,0-1 0 0 0,-1 1 0 0 0,1-1 0 0 0,0 1 1 0 0,0-1-1 0 0,0 0 0 0 0,0 1 0 0 0,0-1 0 0 0,0 1 0 0 0,0-1 1 0 0,0 1-1 0 0,0-1 0 0 0,0 0 0 0 0,0 1 0 0 0,0-1 0 0 0,0 1 1 0 0,0-1-1 0 0,0 1 0 0 0,0-1 0 0 0,1 1 0 0 0,-1-1 0 0 0,0 1 0 0 0,0-1 1 0 0,1 1-1 0 0,-1-1 0 0 0,0 1 0 0 0,1-1 0 0 0,-1 1 0 0 0,1 0 1 0 0,-1-1-1 0 0,0 1 0 0 0,1-1 65 0 0,10-17-1455 0 0</inkml:trace>
  <inkml:trace contextRef="#ctx0" brushRef="#br0" timeOffset="482027.034">8156 14898 1028 0 0,'-25'12'517'0'0,"0"2"0"0"0,1 0 0 0 0,0 2 0 0 0,2 1 0 0 0,0 0 0 0 0,0 2 0 0 0,2 0 0 0 0,1 1 1 0 0,0 2-1 0 0,-5 8-517 0 0,21-25 39 0 0,0-1 0 0 0,1 1 1 0 0,0 0-1 0 0,0 0 1 0 0,0 0-1 0 0,0 0 0 0 0,1 0 1 0 0,0 0-1 0 0,0 0 1 0 0,0 0-1 0 0,1 1 1 0 0,0-1-1 0 0,0 0 0 0 0,0 0 1 0 0,0 1-1 0 0,1-1 1 0 0,0 0-1 0 0,0 0 1 0 0,1 0-1 0 0,-1 0 0 0 0,1 0 1 0 0,0 0-1 0 0,0 0 1 0 0,1 0-1 0 0,-1-1 0 0 0,1 1 1 0 0,0-1-1 0 0,0 0 1 0 0,1 0-1 0 0,-1 0 1 0 0,1 0-1 0 0,0-1 0 0 0,0 1 1 0 0,0-1-1 0 0,1 0 1 0 0,-1 0-1 0 0,1 0 0 0 0,-1-1 1 0 0,1 0-1 0 0,0 0 1 0 0,5 2-40 0 0,12 3-534 0 0,-1 0 1 0 0,1-1-1 0 0,1 0 1 0 0,-1-2-1 0 0,1-1 1 0 0,0-1-1 0 0,0-1 1 0 0,1-1 533 0 0,0 0-1483 0 0</inkml:trace>
  <inkml:trace contextRef="#ctx0" brushRef="#br0" timeOffset="482368.642">8478 15153 896 0 0,'-40'110'4674'0'0,"60"-76"-4111"0"0,64 24 387 0 0,-42-52-4293 0 0,-34-9 1934 0 0,2-14 6 0 0</inkml:trace>
  <inkml:trace contextRef="#ctx0" brushRef="#br0" timeOffset="482694.623">8547 14988 1128 0 0,'9'-5'5886'0'0,"-10"3"-3200"0"0,-9-11-1606 0 0,-45-23 1092 0 0,9 9-4560 0 0,93 14-3376 0 0,-27 6 4353 0 0,-4 2 78 0 0</inkml:trace>
  <inkml:trace contextRef="#ctx0" brushRef="#br0" timeOffset="483005.35">9224 14596 1468 0 0,'22'32'499'0'0,"-2"0"-1"0"0,-1 2 1 0 0,-2 0 0 0 0,-1 1-1 0 0,-2 0 1 0 0,-1 2 0 0 0,-2-1-1 0 0,3 20-498 0 0,-6-28 205 0 0,-1 0-1 0 0,-1 1 1 0 0,-2 0-1 0 0,0 0 1 0 0,-3 1-1 0 0,0-1 1 0 0,-2 0-1 0 0,0 1 1 0 0,-3 2-205 0 0,-3 3 108 0 0,-1 0 0 0 0,-2 0 0 0 0,-2-1 0 0 0,-1-1 0 0 0,-1 0 0 0 0,-2-1 1 0 0,-1 0-1 0 0,-1-1 0 0 0,-2-1 0 0 0,-1-1 0 0 0,-2-1 0 0 0,0-1 0 0 0,-2-1 0 0 0,-1-1 0 0 0,-1-1 0 0 0,-4 1-108 0 0,2-4-215 0 0,0-1 1 0 0,-1-1-1 0 0,-1-1 0 0 0,-1-2 0 0 0,0-1 0 0 0,-1-2 1 0 0,0-1-1 0 0,-1-2 0 0 0,-1-1 0 0 0,-30 3 215 0 0,-80-5-2822 0 0,34-19 1411 0 0,16-7 5 0 0</inkml:trace>
  <inkml:trace contextRef="#ctx0" brushRef="#br0" timeOffset="483597.014">6643 14718 1280 0 0,'-94'-4'2468'0'0,"50"24"-2049"0"0,1 2-1 0 0,0 2 0 0 0,2 1 0 0 0,2 3 1 0 0,0 1-1 0 0,2 2 0 0 0,1 1 1 0 0,-8 11-419 0 0,28-29 132 0 0,-1 1 0 0 0,1 1 0 0 0,2 0 1 0 0,-1 1-1 0 0,2 0 0 0 0,0 1 0 0 0,1 1 1 0 0,1 0-1 0 0,1 1 0 0 0,0 0 0 0 0,2 0 1 0 0,0 1-1 0 0,1 0 0 0 0,2 0 0 0 0,0 1 1 0 0,1 0-1 0 0,1-1 0 0 0,1 1 0 0 0,1 1 1 0 0,2 20-133 0 0,4-14 9 0 0,2 0 0 0 0,1-1 1 0 0,1 1-1 0 0,1-2 0 0 0,2 1 1 0 0,1-1-1 0 0,1-1 0 0 0,1-1 1 0 0,1 0-1 0 0,2 0 0 0 0,15 16-9 0 0,-5-14-610 0 0,1 0 0 0 0,1-3 0 0 0,2 0 0 0 0,0-2-1 0 0,1-1 1 0 0,1-2 0 0 0,1-1 0 0 0,1-2 0 0 0,0-1 0 0 0,1-2-1 0 0,0-1 1 0 0,39 6 610 0 0,-7-8-1460 0 0</inkml:trace>
  <inkml:trace contextRef="#ctx0" brushRef="#br0" timeOffset="488776.006">14889 14853 1036 0 0,'115'3'7394'0'0,"7"5"-5771"0"0,139 4-1039 0 0,-260-12-597 0 0,-1 0-55 0 0,0 0-90 0 0,8-8-251 0 0,-1-12-4087 0 0,-9 10 1644 0 0,2 7 1491 0 0</inkml:trace>
  <inkml:trace contextRef="#ctx0" brushRef="#br0" timeOffset="488446.151">14041 14665 1096 0 0,'49'60'1748'0'0,"-30"-27"-1290"0"0,0 1 0 0 0,-3 0 1 0 0,0 2-1 0 0,-3-1 1 0 0,10 39-459 0 0,-33-1 4006 0 0,-18-122-2976 0 0,26 33-991 0 0,1 1 0 0 0,0-1 0 0 0,1 0 0 0 0,1 0 1 0 0,1 1-1 0 0,0-1 0 0 0,1 0 0 0 0,0 1 0 0 0,1 0 1 0 0,1 0-1 0 0,1 0 0 0 0,0 0 0 0 0,1 1 0 0 0,0 0 1 0 0,1 0-1 0 0,1 1 0 0 0,0 0 0 0 0,1 1 0 0 0,0 0 1 0 0,6-5-40 0 0,-8 6-1 0 0,0 0 0 0 0,1 1 0 0 0,1 0 0 0 0,0 1 0 0 0,0 0 0 0 0,1 0 0 0 0,0 1 0 0 0,0 1-1 0 0,1 0 1 0 0,0 0 0 0 0,0 1 0 0 0,1 1 0 0 0,-1 0 0 0 0,1 0 0 0 0,0 1 0 0 0,1 1 0 0 0,12-2 1 0 0,-22 6-3 0 0,0 0-1 0 0,0 0 0 0 0,0 0 0 0 0,0 1 1 0 0,0-1-1 0 0,0 1 0 0 0,0 0 0 0 0,-1 0 1 0 0,1 0-1 0 0,-1 1 0 0 0,0-1 0 0 0,1 1 1 0 0,-1 0-1 0 0,0-1 0 0 0,-1 2 0 0 0,1-1 1 0 0,0 0-1 0 0,-1 0 0 0 0,0 1 1 0 0,0-1-1 0 0,0 1 0 0 0,0 0 0 0 0,0 0 1 0 0,-1 0-1 0 0,0 0 0 0 0,0 0 0 0 0,0 0 4 0 0,29 123-6 0 0,-28-113 3 0 0,5 188-478 0 0,-8-125-5604 0 0,1-75 4608 0 0,3 7-52 0 0</inkml:trace>
  <inkml:trace contextRef="#ctx0" brushRef="#br0" timeOffset="493454.707">13826 14371 1392 0 0,'-23'13'322'0'0,"2"2"-1"0"0,0 0 1 0 0,1 1 0 0 0,0 1-1 0 0,1 1 1 0 0,1 0-1 0 0,1 2 1 0 0,1 0 0 0 0,0 0-1 0 0,2 2 1 0 0,0 0-1 0 0,2 1 1 0 0,0 0 0 0 0,1 0-1 0 0,2 1 1 0 0,0 1-1 0 0,2 0 1 0 0,1 0 0 0 0,1 0-1 0 0,0 1 1 0 0,3-1-1 0 0,-1 10-321 0 0,17 94 747 0 0,-1-91-690 0 0,1-1 1 0 0,1-1 0 0 0,2 0 0 0 0,2-2 0 0 0,1 0-1 0 0,2-1 1 0 0,1 0 0 0 0,1-2 0 0 0,2-1 0 0 0,1-2 0 0 0,1 0-1 0 0,2-2 1 0 0,0-1 0 0 0,2-1 0 0 0,23 12-58 0 0,-7-3-748 0 0,2-3 0 0 0,0-1 1 0 0,3-3-1 0 0,0-2 0 0 0,1-3 0 0 0,1-1 1 0 0,1-4-1 0 0,1-1 0 0 0,7-2 748 0 0,28 2-1379 0 0</inkml:trace>
  <inkml:trace contextRef="#ctx0" brushRef="#br0" timeOffset="489256.221">15973 14426 1612 0 0,'-7'-7'2367'0'0,"15"-5"686"0"0,49-3-2474 0 0,0 3 0 0 0,1 2 0 0 0,0 2 0 0 0,0 3 0 0 0,2 2-579 0 0,69-7 415 0 0,-101 8-592 0 0,78-8 191 0 0,-32 7-3055 0 0,-145 15-1289 0 0,29-7 2894 0 0</inkml:trace>
  <inkml:trace contextRef="#ctx0" brushRef="#br0" timeOffset="489583.679">15934 14488 888 0 0,'75'6'4666'0'0,"-43"-6"-4186"0"0,1 1 0 0 0,-1 1 0 0 0,1 1 0 0 0,-1 2 0 0 0,0 2 0 0 0,0 1 0 0 0,8 4-480 0 0,-37-11 24 0 0,0 0-1 0 0,0 0 0 0 0,0 0 1 0 0,0 0-1 0 0,0 1 1 0 0,0 0-1 0 0,0-1 1 0 0,0 1-1 0 0,-1 0 1 0 0,1 0-1 0 0,-1 1 0 0 0,0-1 1 0 0,1 0-1 0 0,-1 1 1 0 0,0 0-1 0 0,0-1 1 0 0,-1 1-1 0 0,1 0 1 0 0,-1 0-1 0 0,1 0 0 0 0,-1 0 1 0 0,0 0-1 0 0,0 0 1 0 0,0 0-1 0 0,0 1 1 0 0,-1-1-1 0 0,1 0 1 0 0,-1 0-1 0 0,0 1 0 0 0,0-1 1 0 0,0 0-1 0 0,0 1 1 0 0,-1-1-1 0 0,1 0 1 0 0,-1 0-1 0 0,0 0 1 0 0,0 1-1 0 0,0-1 0 0 0,0 0 1 0 0,-1 0-1 0 0,1 0 1 0 0,-1-1-1 0 0,-1 3-23 0 0,-92 117 332 0 0,-117 78 169 0 0,183-133-234 0 0,74-40-1 0 0,-7-20-595 0 0,0-2 0 0 0,1-2-1 0 0,0-2 1 0 0,-1-1 0 0 0,1-2 0 0 0,0-1 0 0 0,-1-2 0 0 0,16-6 329 0 0,-4 4-1043 0 0,33-8-3277 0 0,-72 13 2984 0 0</inkml:trace>
  <inkml:trace contextRef="#ctx0" brushRef="#br0" timeOffset="489986.402">15829 15298 1240 0 0,'-7'24'6226'0'0,"-16"63"-4622"0"0,23-82-1567 0 0,0-1-1 0 0,0 1 1 0 0,1-1-1 0 0,-1 1 1 0 0,1-1-1 0 0,0 0 1 0 0,0 1-1 0 0,1-1 1 0 0,-1 0-1 0 0,1 1 1 0 0,0-1-1 0 0,0 0 1 0 0,0-1-1 0 0,1 1 1 0 0,-1 0-1 0 0,1 0 1 0 0,0-1-1 0 0,0 0 1 0 0,0 0-1 0 0,1 1 1 0 0,2 1-37 0 0,20-20-6975 0 0,-25 7 5505 0 0</inkml:trace>
  <inkml:trace contextRef="#ctx0" brushRef="#br0" timeOffset="490268.634">15824 15133 1132 0 0,'19'-22'7139'0'0,"19"5"-10586"0"0,-26 14 1601 0 0,-5 0 444 0 0</inkml:trace>
  <inkml:trace contextRef="#ctx0" brushRef="#br0" timeOffset="490516.078">15956 15286 1700 0 0,'19'13'5840'0'0,"40"-13"-4974"0"0,-42-1-256 0 0,155-10-248 0 0,-114 4-1540 0 0,-23 10-3424 0 0,-27-1 3528 0 0</inkml:trace>
  <inkml:trace contextRef="#ctx0" brushRef="#br0" timeOffset="490747.371">15931 15411 2252 0 0,'293'-25'4378'0'0,"-251"20"-4049"0"0,26-1 41 0 0,-1-3-1 0 0,0-3 1 0 0,-1-3-1 0 0,16-8-369 0 0,-39-18 2718 0 0,-16 71-1540 0 0,-11 6-1453 0 0,25 73-878 0 0,-30-31-4673 0 0,-14-66 4293 0 0,-8 8 15 0 0</inkml:trace>
  <inkml:trace contextRef="#ctx0" brushRef="#br0" timeOffset="491386.086">16078 13983 1436 0 0,'8'8'311'0'0,"0"1"1"0"0,-1 0-1 0 0,0 0 0 0 0,-1 1 1 0 0,0 0-1 0 0,-1 0 0 0 0,0 0 0 0 0,0 1 1 0 0,-1 0-1 0 0,0 0 0 0 0,-1 0 0 0 0,0 0 1 0 0,-1 0-1 0 0,0 1 0 0 0,-1-1 1 0 0,0 10-312 0 0,-1-20 33 0 0,-1 0 0 0 0,1-1 1 0 0,0 1-1 0 0,0 0 1 0 0,-1 0-1 0 0,1 0 0 0 0,-1-1 1 0 0,1 1-1 0 0,-1 0 0 0 0,1 0 1 0 0,-1-1-1 0 0,1 1 1 0 0,-1 0-1 0 0,1-1 0 0 0,-1 1 1 0 0,0-1-1 0 0,1 1 1 0 0,-1 0-1 0 0,0-1 0 0 0,0 0 1 0 0,1 1-1 0 0,-1-1 0 0 0,0 1 1 0 0,0-1-1 0 0,0 0 1 0 0,0 0-1 0 0,1 1 0 0 0,-1-1 1 0 0,0 0-1 0 0,0 0 1 0 0,0 0-1 0 0,0 0 0 0 0,0 0 1 0 0,0 0-1 0 0,0 0 1 0 0,1 0-1 0 0,-1-1 0 0 0,0 1 1 0 0,0 0-1 0 0,0 0 0 0 0,0-1 1 0 0,1 1-1 0 0,-1-1 1 0 0,0 1-1 0 0,0-1 0 0 0,1 1 1 0 0,-1-1-1 0 0,0 1 1 0 0,1-1-1 0 0,-1 1 0 0 0,0-1 1 0 0,1 0-1 0 0,-1 0-33 0 0,1-6 41 0 0,1-1-1 0 0,0 1 0 0 0,0-1 1 0 0,0 1-1 0 0,1 0 1 0 0,1 0-1 0 0,-1 0 1 0 0,1 0-1 0 0,0 0 1 0 0,0 0-1 0 0,1 1 1 0 0,0 0-1 0 0,0-1 1 0 0,1 2-1 0 0,-1-1 0 0 0,1 0 1 0 0,1 1-1 0 0,-1 0 1 0 0,1 0-1 0 0,0 0 1 0 0,0 1-1 0 0,2-1-40 0 0,3-3-16 0 0,0 2 0 0 0,1-1 1 0 0,-1 1-1 0 0,2 1 0 0 0,-1 0 0 0 0,0 1 0 0 0,1 0 0 0 0,0 1 0 0 0,0 0 1 0 0,0 1-1 0 0,0 0 0 0 0,0 1 0 0 0,0 1 0 0 0,1 0 16 0 0,-5 3-95 0 0,-1 0-1 0 0,0 1 0 0 0,0 0 1 0 0,0 0-1 0 0,-1 1 0 0 0,0 0 1 0 0,0 0-1 0 0,0 1 1 0 0,0 0-1 0 0,-1 0 0 0 0,0 0 1 0 0,0 1-1 0 0,0 0 0 0 0,-1 0 1 0 0,0 0-1 0 0,-1 1 1 0 0,0 0-1 0 0,0 0 0 0 0,0 0 1 0 0,-1 0-1 0 0,-1 0 1 0 0,1 1-1 0 0,-1 0 0 0 0,-1-1 1 0 0,1 1-1 0 0,-1 0 0 0 0,-1 0 1 0 0,0-1-1 0 0,0 5 96 0 0,5 62-3486 0 0,-5-62 2179 0 0</inkml:trace>
  <inkml:trace contextRef="#ctx0" brushRef="#br0" timeOffset="491961.836">16837 14461 1008 0 0,'2'-2'155'0'0,"0"0"0"0"0,-1 0 0 0 0,1 0 1 0 0,0 1-1 0 0,0-1 0 0 0,0 0 0 0 0,0 1 0 0 0,0-1 0 0 0,1 1 0 0 0,-1 0 0 0 0,0 0 0 0 0,1 0 0 0 0,-1 0 1 0 0,1 0-1 0 0,-1 0 0 0 0,1 1 0 0 0,-1-1 0 0 0,1 1 0 0 0,-1 0 0 0 0,1 0 0 0 0,0 0 0 0 0,-1 0 0 0 0,1 0 1 0 0,-1 0-1 0 0,1 1 0 0 0,0-1 0 0 0,-1 1 0 0 0,0 0 0 0 0,1 0 0 0 0,1 1-155 0 0,1 0 44 0 0,0 0-1 0 0,0 0 1 0 0,0 1 0 0 0,-1 0-1 0 0,0 0 1 0 0,1 1-1 0 0,-1-1 1 0 0,0 1 0 0 0,0 0-1 0 0,-1 0 1 0 0,1 0-1 0 0,-1 0 1 0 0,0 0 0 0 0,0 1-1 0 0,0 0 1 0 0,-1 0-1 0 0,0-1 1 0 0,0 1 0 0 0,0 1-1 0 0,0-1 1 0 0,-1 0-1 0 0,0 0 1 0 0,0 1 0 0 0,0-1-1 0 0,-1 0 1 0 0,1 1-1 0 0,-1-1 1 0 0,-1 1 0 0 0,1-1-1 0 0,-2 5-43 0 0,-6 6 147 0 0,0-1-1 0 0,-1 0 1 0 0,-1-1 0 0 0,0 0-1 0 0,-1 0 1 0 0,-1-1-1 0 0,0-1 1 0 0,-1 0-1 0 0,0-1 1 0 0,-1 0 0 0 0,0-1-1 0 0,0 0 1 0 0,-1-1-1 0 0,-1-1 1 0 0,1-1-1 0 0,-1 0 1 0 0,0 0-1 0 0,-13 2-146 0 0,-16 11 398 0 0,44-20-410 0 0,2-5-44 0 0,0 1 0 0 0,1-1 1 0 0,-1 0-1 0 0,1 1 0 0 0,0-1 1 0 0,0 1-1 0 0,1-1 0 0 0,-1 1 0 0 0,1 0 1 0 0,0 0-1 0 0,0 0 0 0 0,0 1 0 0 0,1-1 1 0 0,-1 1-1 0 0,1-1 0 0 0,0 1 1 0 0,0 0-1 0 0,0 1 0 0 0,0-1 0 0 0,0 1 1 0 0,1 0-1 0 0,-1 0 0 0 0,1 0 0 0 0,1 0 56 0 0,409-172-3875 0 0,-382 161 3771 0 0</inkml:trace>
  <inkml:trace contextRef="#ctx0" brushRef="#br0" timeOffset="492211.933">17262 14521 4732 0 0,'37'-31'425'0'0,"-36"31"-399"0"0,-1-1 0 0 0,0 0-1 0 0,0 1 1 0 0,0-1 0 0 0,1 0-1 0 0,-1 0 1 0 0,0 1 0 0 0,0-1-1 0 0,0 0 1 0 0,0 1-1 0 0,0-1 1 0 0,0 0 0 0 0,-1 1-1 0 0,1-1 1 0 0,0 0 0 0 0,0 0-1 0 0,0 1 1 0 0,-1-1 0 0 0,1 1-1 0 0,0-1 1 0 0,-1 0-1 0 0,1 1 1 0 0,0-1 0 0 0,-1 1-1 0 0,1-1 1 0 0,-1 0 0 0 0,1 1-1 0 0,-1 0 1 0 0,1-1 0 0 0,-1 1-1 0 0,1-1 1 0 0,-1 1-1 0 0,0-1 1 0 0,1 1 0 0 0,-1 0-1 0 0,0 0 1 0 0,1-1 0 0 0,-1 1-1 0 0,0 0 1 0 0,1 0 0 0 0,-1 0-1 0 0,0 0 1 0 0,1 0-1 0 0,-1-1 1 0 0,0 1 0 0 0,0 1-1 0 0,1-1 1 0 0,-1 0 0 0 0,0 0-1 0 0,1 0 1 0 0,-1 0-1 0 0,0 0 1 0 0,1 1 0 0 0,-1-1-1 0 0,0 0 1 0 0,1 1 0 0 0,-1-1-1 0 0,0 0 1 0 0,1 1 0 0 0,-1-1-1 0 0,1 1 1 0 0,-1-1-1 0 0,1 1 1 0 0,-1-1 0 0 0,1 1-1 0 0,-1-1 1 0 0,1 1 0 0 0,-1 0-26 0 0,-11 0 91 0 0,0 1 1 0 0,0 0 0 0 0,0 1 0 0 0,0 0 0 0 0,1 0 0 0 0,-1 2-1 0 0,1-1 1 0 0,0 2 0 0 0,0-1 0 0 0,1 1 0 0 0,-1 1 0 0 0,1 0-1 0 0,1 1 1 0 0,-1-1 0 0 0,1 2 0 0 0,1-1 0 0 0,0 1-1 0 0,0 1 1 0 0,0 0 0 0 0,1 0 0 0 0,1 0 0 0 0,0 1 0 0 0,0-1-1 0 0,1 2 1 0 0,0-1 0 0 0,1 0 0 0 0,1 1 0 0 0,0 0 0 0 0,-1 7-92 0 0,6-8-32 0 0,2-1 1 0 0,-1 0 0 0 0,1 0 0 0 0,1 0 0 0 0,0 0 0 0 0,0-1 0 0 0,1 1 0 0 0,0-1 0 0 0,1-1 0 0 0,-1 1 0 0 0,2-1 0 0 0,-1 0 0 0 0,1-1 0 0 0,1 0 0 0 0,-1 0 0 0 0,1-1 0 0 0,0 0 0 0 0,1 0 0 0 0,-1-1-1 0 0,1 0 1 0 0,0-1 0 0 0,0 0 0 0 0,1-1 0 0 0,-1 0 0 0 0,1 0 0 0 0,2-1 31 0 0,168 28-6296 0 0,-164-29 4904 0 0</inkml:trace>
  <inkml:trace contextRef="#ctx0" brushRef="#br0" timeOffset="492459.527">17579 14775 888 0 0,'-30'136'5314'0'0,"31"-132"-5294"0"0,0 0 1 0 0,0-1-1 0 0,1 0 0 0 0,-1 1 1 0 0,1-1-1 0 0,0 0 0 0 0,0 0 1 0 0,0 0-1 0 0,1 0 1 0 0,-1 0-1 0 0,1-1 0 0 0,-1 1 1 0 0,1-1-1 0 0,0 1 0 0 0,0-1 1 0 0,0 0-1 0 0,0 0 0 0 0,1-1 1 0 0,-1 1-1 0 0,0-1 1 0 0,1 1-1 0 0,-1-1 0 0 0,1 0 1 0 0,0 0-1 0 0,-1 0 0 0 0,1-1 1 0 0,0 0-1 0 0,-1 1 0 0 0,1-1 1 0 0,0 0-1 0 0,-1-1 1 0 0,1 1-1 0 0,0-1 0 0 0,-1 1 1 0 0,4-2-21 0 0,50-46-3685 0 0,-47 29 2419 0 0</inkml:trace>
  <inkml:trace contextRef="#ctx0" brushRef="#br0" timeOffset="492710.054">17621 14488 1128 0 0,'-1'-18'5407'0'0,"3"-8"222"0"0,24 7-9455 0 0,56-15-1811 0 0,-61 27 4120 0 0</inkml:trace>
  <inkml:trace contextRef="#ctx0" brushRef="#br0" timeOffset="492957.84">18165 14168 936 0 0,'39'15'5093'0'0,"22"103"-3679"0"0,-43-64-1046 0 0,-3 2 0 0 0,-2 0 0 0 0,-3 0 0 0 0,-2 1 1 0 0,-2 0-1 0 0,-3 51-368 0 0,-3-85 89 0 0,-1 0 1 0 0,-1-1 0 0 0,-1 1 0 0 0,-1 0-1 0 0,-1-1 1 0 0,-1 0 0 0 0,-1 0 0 0 0,-6 12-90 0 0,0 0-5 0 0,-3 0 1 0 0,0-1-1 0 0,-2-1 1 0 0,-2-1-1 0 0,-1 0 1 0 0,-1-2-1 0 0,-1 0 1 0 0,-2-2 0 0 0,0-1-1 0 0,-2 0 1 0 0,-1-2-1 0 0,-1-2 1 0 0,-1 0-1 0 0,-2-1 5 0 0,3-4-608 0 0,0 0 0 0 0,-2-2 0 0 0,1-2-1 0 0,-2-1 1 0 0,1-1 0 0 0,-2-1 0 0 0,1-2-1 0 0,-1-1 1 0 0,-31 2 608 0 0,-10-6-1547 0 0,26-2 17 0 0</inkml:trace>
  <inkml:trace contextRef="#ctx0" brushRef="#br0" timeOffset="487342.509">11905 14896 1436 0 0,'-67'44'3524'0'0,"11"-20"1012"0"0,137-17-2482 0 0,485-53-954 0 0,-124 21-489 0 0,-440 25-615 0 0,19-3-3299 0 0,-33-41-4136 0 0,-4 29 6024 0 0</inkml:trace>
  <inkml:trace contextRef="#ctx0" brushRef="#br0" timeOffset="487654.553">12542 14549 1048 0 0,'-34'-36'5966'0'0,"23"78"-4897"0"0,9 49-509 0 0,4 0 0 0 0,3-1 0 0 0,5 1 0 0 0,4-2 0 0 0,21 74-560 0 0,-29-96-2859 0 0,-10-95-2078 0 0,2 16 4141 0 0,-3-12-615 0 0</inkml:trace>
  <inkml:trace contextRef="#ctx0" brushRef="#br0" timeOffset="495180.949">19294 14081 1492 0 0,'0'0'717'0'0,"0"0"-80"0"0,0 0-96 0 0,0 0-72 0 0,5-12 1578 0 0,15 126-1107 0 0,-4 112 106 0 0,-11-199-974 0 0,-3-12-51 0 0,0 1-1 0 0,1-1 1 0 0,0 0-1 0 0,2 0 0 0 0,-1-1 1 0 0,2 1-1 0 0,0-1 1 0 0,0 0-1 0 0,2-1 1 0 0,0 1-1 0 0,0-2 1 0 0,1 1-1 0 0,1-1 0 0 0,7 8-20 0 0,8-22-5195 0 0,-24-6 3951 0 0</inkml:trace>
  <inkml:trace contextRef="#ctx0" brushRef="#br0" timeOffset="495678.616">19570 14371 1280 0 0,'20'11'4336'0'0,"3"50"-4313"0"0,-20-51 346 0 0,27 187 1318 0 0,-30-196-1457 0 0,-7 29 1489 0 0,6-63-1382 0 0,3 15-341 0 0,0 1 0 0 0,2-1 0 0 0,0 1 0 0 0,0 0 0 0 0,2 0 0 0 0,0 1 0 0 0,1 0 0 0 0,1 0 0 0 0,0 0 0 0 0,1 1 0 0 0,1 0 0 0 0,0 1 0 0 0,1 0 0 0 0,1 1 0 0 0,0 0 0 0 0,0 1 0 0 0,2 0 0 0 0,-1 1 0 0 0,2 0 0 0 0,-1 1 0 0 0,1 1 0 0 0,1 0 0 0 0,-1 1 1 0 0,1 1-1 0 0,1 0 0 0 0,0 2 0 0 0,9-3 4 0 0,-21 7-11 0 0,-1 0 1 0 0,1 0 0 0 0,-1 1 0 0 0,1-1 0 0 0,-1 1 0 0 0,1 0 0 0 0,-1 1 0 0 0,1-1-1 0 0,-1 1 1 0 0,0 0 0 0 0,1 0 0 0 0,-1 0 0 0 0,0 0 0 0 0,1 1 0 0 0,-1 0-1 0 0,0 0 1 0 0,0 0 0 0 0,0 0 0 0 0,0 1 0 0 0,-1-1 0 0 0,1 1 0 0 0,-1 0 0 0 0,0 0-1 0 0,1 0 1 0 0,-1 1 0 0 0,-1-1 0 0 0,1 1 0 0 0,0-1 0 0 0,-1 1 0 0 0,0 0 0 0 0,0 0-1 0 0,0 0 1 0 0,0 1 0 0 0,-1-1 0 0 0,0 0 0 0 0,1 3 10 0 0,17 168-407 0 0,-19-72-582 0 0,0-34-4472 0 0,0-69 4005 0 0</inkml:trace>
  <inkml:trace contextRef="#ctx0" brushRef="#br0" timeOffset="495972.119">20631 14041 1600 0 0,'-12'7'231'0'0,"1"0"1"0"0,-1 0-1 0 0,1 2 0 0 0,0-1 1 0 0,1 1-1 0 0,0 1 0 0 0,0 0 1 0 0,1 0-1 0 0,1 1 0 0 0,-1 0 1 0 0,2 0-1 0 0,0 1 0 0 0,0 0 1 0 0,1 0-1 0 0,0 1 0 0 0,1 0 1 0 0,1 0-1 0 0,0 0 0 0 0,0 0 1 0 0,2 1-1 0 0,0 0 0 0 0,-1 13-231 0 0,1-5 118 0 0,1 1 0 0 0,1 0-1 0 0,1 0 1 0 0,2 0 0 0 0,0 0-1 0 0,1 0 1 0 0,1-1-1 0 0,1 0 1 0 0,1 0 0 0 0,1 0-1 0 0,0-1 1 0 0,2 0 0 0 0,8 11-118 0 0,88 96-630 0 0,-95-120 162 0 0,-1 0-1 0 0,1-1 1 0 0,0 0 0 0 0,0 0-1 0 0,1-1 1 0 0,0-1-1 0 0,0 0 1 0 0,1-1 0 0 0,-1 0-1 0 0,1 0 1 0 0,8 0 468 0 0,9 0-1409 0 0</inkml:trace>
  <inkml:trace contextRef="#ctx0" brushRef="#br0" timeOffset="496327.214">21113 14289 1428 0 0,'3'-15'5626'0'0,"3"27"-3944"0"0,4 28-1714 0 0,-10-40 108 0 0,46 190 60 0 0,-25-111-3606 0 0,-20-68 716 0 0,-1-11 1374 0 0</inkml:trace>
  <inkml:trace contextRef="#ctx0" brushRef="#br0" timeOffset="496576.541">21341 14381 1724 0 0,'0'0'716'0'0,"0"0"-40"0"0,5 0 56 0 0,-1-2-136 0 0,1 4-88 0 0,4 0-8 0 0,14 1-51 0 0,-10-3-113 0 0,8 0-88 0 0,6 0-236 0 0,3 0-4 0 0,4 0-800 0 0,-1 0 71 0 0,-1 0-795 0 0,2 0 24 0 0</inkml:trace>
  <inkml:trace contextRef="#ctx0" brushRef="#br0" timeOffset="497164.194">22150 14196 1088 0 0,'0'0'137'0'0,"0"1"0"0"0,0-1 0 0 0,1 0 0 0 0,-1 1 0 0 0,0-1 0 0 0,0 0 0 0 0,1 0 0 0 0,-1 1-1 0 0,0-1 1 0 0,0 0 0 0 0,1 0 0 0 0,-1 0 0 0 0,0 0 0 0 0,1 1 0 0 0,-1-1 0 0 0,0 0 0 0 0,1 0 0 0 0,-1 0 0 0 0,0 0 0 0 0,1 0 0 0 0,-1 0 0 0 0,0 0-1 0 0,1 0 1 0 0,-1 0 0 0 0,0 0 0 0 0,1 0 0 0 0,-1 0 0 0 0,0 0 0 0 0,1 0 0 0 0,-1 0 0 0 0,0 0 0 0 0,1 0 0 0 0,-1 0 0 0 0,0 0 0 0 0,1-1 0 0 0,-1 1-1 0 0,0 0 1 0 0,1 0 0 0 0,-1 0 0 0 0,0-1 0 0 0,0 1 0 0 0,1 0 0 0 0,-1 0 0 0 0,0-1 0 0 0,0 1 0 0 0,1 0 0 0 0,-1-1 0 0 0,0 1-137 0 0,-1 48 543 0 0,0-32-44 0 0,0-3-409 0 0,0 1 0 0 0,0-1 0 0 0,2 0 0 0 0,-1 0 0 0 0,2 1 0 0 0,0-1 0 0 0,0 0 0 0 0,1 0 0 0 0,1 0 0 0 0,0-1 0 0 0,1 1 0 0 0,0-1 0 0 0,1 0 0 0 0,0 0 0 0 0,1-1-1 0 0,0 0 1 0 0,1 0 0 0 0,0-1 0 0 0,1 0 0 0 0,0 0 0 0 0,1-1 0 0 0,0 0 0 0 0,0 0 0 0 0,1-1 0 0 0,9 5-90 0 0,-13-13-80 0 0,-1-1 0 0 0,1 1-1 0 0,-1-1 1 0 0,1 0-1 0 0,-1-1 1 0 0,0 0 0 0 0,1 0-1 0 0,-1 0 1 0 0,0-1-1 0 0,0 1 1 0 0,-1-2 0 0 0,1 1-1 0 0,-1-1 1 0 0,1 1-1 0 0,-1-1 1 0 0,0-1 0 0 0,-1 1-1 0 0,1-1 1 0 0,-1 0-1 0 0,0 0 1 0 0,0 0 0 0 0,0 0-1 0 0,-1-1 1 0 0,1 0-1 0 0,-1 0 1 0 0,-1 1 0 0 0,1-2-1 0 0,-1 1 1 0 0,0 0-1 0 0,-1 0 1 0 0,1-1 0 0 0,-1 1-1 0 0,-1-1 1 0 0,1 1-1 0 0,-1-1 1 0 0,0 1 0 0 0,0-1-1 0 0,-1 1 1 0 0,0-1-1 0 0,0 1 1 0 0,-2-5 80 0 0,1-5 16 0 0,-1 0-1 0 0,0-1 1 0 0,-1 2 0 0 0,-1-1 0 0 0,0 0-1 0 0,-1 1 1 0 0,-1 0 0 0 0,0 1 0 0 0,-1-1-1 0 0,-1 1 1 0 0,0 1 0 0 0,-1 0-1 0 0,-1 0 1 0 0,1 1 0 0 0,-2 0 0 0 0,0 1-1 0 0,0 0 1 0 0,-1 1 0 0 0,0 0-1 0 0,-1 1 1 0 0,0 1 0 0 0,-1 0 0 0 0,0 1-1 0 0,0 1 1 0 0,0 0 0 0 0,0 1 0 0 0,-1 0-1 0 0,0 2 1 0 0,0-1 0 0 0,-1 2-1 0 0,-10 0-15 0 0,24 2 19 0 0,1 0-1 0 0,-1 0 1 0 0,1 0-1 0 0,-1 0 0 0 0,1 1 1 0 0,-1-1-1 0 0,1 1 1 0 0,0 0-1 0 0,-1-1 1 0 0,1 1-1 0 0,0 0 0 0 0,-1 1 1 0 0,1-1-1 0 0,0 0 1 0 0,0 1-1 0 0,0-1 0 0 0,0 1 1 0 0,0-1-1 0 0,1 1 1 0 0,-1 0-1 0 0,0 0 0 0 0,1 0 1 0 0,-1 0-1 0 0,1 0 1 0 0,0 0-1 0 0,0 0 0 0 0,-1 1 1 0 0,1-1-1 0 0,1 0 1 0 0,-1 1-1 0 0,0-1 1 0 0,1 0-1 0 0,-1 1 0 0 0,1-1 1 0 0,0 1-1 0 0,0-1 1 0 0,0 1-1 0 0,0-1 0 0 0,0 1 1 0 0,0-1-1 0 0,1 1 1 0 0,-1-1-1 0 0,1 1 0 0 0,0 1-18 0 0,6 8 21 0 0,1 0-1 0 0,0 0 1 0 0,0-1-1 0 0,1 0 1 0 0,0-1-1 0 0,1 0 1 0 0,0 0-1 0 0,1-1 1 0 0,0-1-1 0 0,0 1 1 0 0,1-2-1 0 0,0 0 0 0 0,1 0 1 0 0,-1-1-1 0 0,1-1 1 0 0,0 0-1 0 0,2 0-20 0 0,20 6-1074 0 0,-1-1 1 0 0,1-1-1 0 0,1-2 0 0 0,-1-2 0 0 0,1-1 0 0 0,6-2 1074 0 0,-22-2-1510 0 0</inkml:trace>
  <inkml:trace contextRef="#ctx0" brushRef="#br0" timeOffset="497426.451">22841 13709 1076 0 0,'13'3'247'0'0,"0"0"-1"0"0,-1 0 0 0 0,1 1 1 0 0,-1 0-1 0 0,0 2 1 0 0,0-1-1 0 0,-1 1 1 0 0,0 1-1 0 0,0 0 1 0 0,0 0-1 0 0,-1 1 1 0 0,0 1-1 0 0,-1-1 0 0 0,0 2 1 0 0,0-1-1 0 0,-1 1 1 0 0,0 1-1 0 0,0-1 1 0 0,-1 1-1 0 0,-1 0 1 0 0,0 1-1 0 0,-1 0 0 0 0,4 10-246 0 0,-4-13 181 0 0,7 11 66 0 0,-2 1 0 0 0,0 0 1 0 0,-2 0-1 0 0,0 1 0 0 0,-2 0 0 0 0,0 0 0 0 0,-1 1 0 0 0,-1 0 0 0 0,-2 0 0 0 0,0 0 0 0 0,-1 0 0 0 0,-2 6-247 0 0,1-6 130 0 0,-2-1 1 0 0,-1 0-1 0 0,-1 1 0 0 0,0-1 0 0 0,-2 0 0 0 0,0-1 0 0 0,-2 0 1 0 0,0 0-1 0 0,-7 10-130 0 0,1 0-66 0 0,-1-1 0 0 0,-2 0 1 0 0,-1-2-1 0 0,-1 0 0 0 0,-2 0 0 0 0,-1-2 1 0 0,0-1-1 0 0,-2-1 0 0 0,-1-1 1 0 0,-27 20 65 0 0,27-25-673 0 0,-1 0 1 0 0,0-2-1 0 0,-2-1 1 0 0,1-1 0 0 0,-2-2-1 0 0,1 0 1 0 0,-2-2-1 0 0,1-2 1 0 0,-2 0-1 0 0,1-2 1 0 0,-1-1 0 0 0,-3-1 672 0 0,-25-2-1388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0:3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1240 0 0,'0'0'706'0'0,"0"0"-141"0"0,3-23 2458 0 0,8-48-80 0 0,-11 70-2766 0 0,-2-24 677 0 0,3 37-766 0 0,18 197-22 0 0,61 101 10 0 0,-61-232-2570 0 0,-22-82-720 0 0,-10-15 1851 0 0,4-2 228 0 0</inkml:trace>
  <inkml:trace contextRef="#ctx0" brushRef="#br0" timeOffset="261.985">22 73 1048 0 0,'0'-3'478'0'0,"1"3"-354"0"0,-1 0 0 0 0,0 0-1 0 0,1 0 1 0 0,-1 0 0 0 0,1 0-1 0 0,-1-1 1 0 0,1 1 0 0 0,-1 0-1 0 0,1 0 1 0 0,-1 0 0 0 0,1 0-1 0 0,-1 0 1 0 0,0-1-1 0 0,1 1 1 0 0,-1 0 0 0 0,1 0-1 0 0,-1-1 1 0 0,0 1 0 0 0,1 0-1 0 0,-1-1 1 0 0,0 1 0 0 0,1 0-1 0 0,-1-1 1 0 0,0 1 0 0 0,1-1-1 0 0,-1 1 1 0 0,0 0 0 0 0,0-1-1 0 0,0 1 1 0 0,1-1 0 0 0,-1 1-1 0 0,0-1 1 0 0,0 1 0 0 0,0-1-1 0 0,0 1 1 0 0,0-1 0 0 0,0 1-1 0 0,0-1 1 0 0,0 1 0 0 0,0 0-1 0 0,0-1 1 0 0,0 1 0 0 0,0-1-124 0 0,19 21-26 0 0,246 191 930 0 0,-70-95-5574 0 0,-177-106 3398 0 0</inkml:trace>
  <inkml:trace contextRef="#ctx0" brushRef="#br0" timeOffset="526.412">477 28 1076 0 0,'2'-27'5687'0'0,"2"44"-3493"0"0,4 60-2149 0 0,-6-64 379 0 0,92 403-1504 0 0,-89-368-3888 0 0,-4-43 3710 0 0</inkml:trace>
  <inkml:trace contextRef="#ctx0" brushRef="#br0" timeOffset="978.886">906 290 1944 0 0,'-21'17'3517'0'0,"6"-3"-3399"0"0,0 0 0 0 0,2 2 0 0 0,0-1 1 0 0,1 2-1 0 0,0-1 0 0 0,1 2 1 0 0,1 0-1 0 0,1 0 0 0 0,1 0 1 0 0,0 1-1 0 0,1 0 0 0 0,1 1 1 0 0,1 0-1 0 0,1 0 0 0 0,-2 19-118 0 0,8-37 8 0 0,-1 0 0 0 0,0-1-1 0 0,1 1 1 0 0,-1-1-1 0 0,1 1 1 0 0,0-1-1 0 0,-1 1 1 0 0,1-1 0 0 0,0 0-1 0 0,0 0 1 0 0,0 0-1 0 0,0 0 1 0 0,0 0 0 0 0,0-1-1 0 0,0 1 1 0 0,0-1-1 0 0,0 1 1 0 0,0-1 0 0 0,0 0-1 0 0,0 1 1 0 0,0-1-1 0 0,1 0 1 0 0,-1 0 0 0 0,0-1-1 0 0,0 1 1 0 0,0 0-1 0 0,0-1 1 0 0,0 1 0 0 0,0-1-1 0 0,1 0-7 0 0,-2 1-11 0 0,7-1-74 0 0,1-1 0 0 0,-1 0 0 0 0,0 0 1 0 0,1 0-1 0 0,-1-1 0 0 0,0 0 0 0 0,0-1 0 0 0,-1 0 0 0 0,1 0 0 0 0,-1-1 1 0 0,0 0-1 0 0,0 0 0 0 0,0-1 0 0 0,-1 1 0 0 0,0-2 0 0 0,0 1 0 0 0,0 0 0 0 0,-1-1 1 0 0,0 0-1 0 0,0-1 0 0 0,-1 1 0 0 0,0-1 0 0 0,0 0 0 0 0,-1 1 0 0 0,0-2 1 0 0,-1 1-1 0 0,1 0 0 0 0,0-9 85 0 0,-6-22-338 0 0,-15 18 256 0 0</inkml:trace>
  <inkml:trace contextRef="#ctx0" brushRef="#br0" timeOffset="1490.733">931 377 4752 0 0,'-49'-63'1409'0'0,"50"62"-1397"0"0,17-18 120 0 0,53-29 68 0 0,-9 26-201 0 0,-61 21 8 0 0,-1 1 23 0 0,5 4-37 0 0,1 7 17 0 0,1 0 0 0 0,-2 0 0 0 0,0 1 0 0 0,0 0 0 0 0,-1 0-1 0 0,-1 0 1 0 0,1 0 0 0 0,-2 1 0 0 0,0-1 0 0 0,-1 1 0 0 0,0-1 0 0 0,-1 1 0 0 0,0 0 0 0 0,-1-1 0 0 0,0 1 0 0 0,-2 7-10 0 0,1 32 48 0 0,2-49-40 0 0,-1 0-1 0 0,1 0 0 0 0,0 0 1 0 0,0 0-1 0 0,0 0 0 0 0,1 0 1 0 0,-1 0-1 0 0,1 0 1 0 0,0 0-1 0 0,-1 0 0 0 0,1 0 1 0 0,1 0-1 0 0,-1 0 0 0 0,0 0 1 0 0,1 0-1 0 0,-1-1 0 0 0,1 1 1 0 0,0-1-1 0 0,0 1 1 0 0,0-1-1 0 0,0 0 0 0 0,0 0 1 0 0,1 0-1 0 0,-1 0 0 0 0,1 0 1 0 0,-1 0-1 0 0,1 0 1 0 0,0-1-1 0 0,0 0 0 0 0,-1 1 1 0 0,1-1-1 0 0,0 0 0 0 0,0 0 1 0 0,0-1-1 0 0,0 1 0 0 0,0-1 1 0 0,1 1-1 0 0,-1-1 1 0 0,0 0-1 0 0,0 0 0 0 0,0 0 1 0 0,0-1-1 0 0,2 0-7 0 0,17-6 67 0 0,0-1 1 0 0,0-2-1 0 0,-1 0 1 0 0,0-2-1 0 0,-1 0 0 0 0,0-1 1 0 0,-1-1-1 0 0,-1 0 1 0 0,0-2-1 0 0,6-7-67 0 0,61 84 857 0 0,-66-57-845 0 0,0-1 0 0 0,0-1 0 0 0,0 0 1 0 0,0-2-1 0 0,0 0 0 0 0,1-1 0 0 0,-1-1 0 0 0,0-1 1 0 0,-1-1-1 0 0,1 0 0 0 0,0-1 0 0 0,-1-2 0 0 0,10-4-12 0 0,-25 11 6 0 0,0 0-1 0 0,0-1 0 0 0,0 0 1 0 0,0 0-1 0 0,0 0 0 0 0,0 0 0 0 0,0 0 1 0 0,0 0-1 0 0,-1-1 0 0 0,1 1 1 0 0,0-1-1 0 0,-1 0 0 0 0,1 0 0 0 0,-1 0 1 0 0,0 0-1 0 0,0 0 0 0 0,1-1 1 0 0,-2 1-1 0 0,1-1 0 0 0,0 1 0 0 0,0-1 1 0 0,-1 0-1 0 0,1 1 0 0 0,-1-1 1 0 0,0 0-1 0 0,0 0 0 0 0,0 0 0 0 0,0 0 1 0 0,-1 0-1 0 0,1 0 0 0 0,-1 0 1 0 0,0 0-1 0 0,0-1 0 0 0,0 1 0 0 0,0 0 1 0 0,0 0-1 0 0,-1 0 0 0 0,1 0 1 0 0,-1 0-1 0 0,0 0 0 0 0,0 0 0 0 0,0 0 1 0 0,0 0-1 0 0,-1 0 0 0 0,1 1 0 0 0,-1-1 1 0 0,1 0-1 0 0,-1 1 0 0 0,0-1 1 0 0,0 1-1 0 0,0 0 0 0 0,-1 0 0 0 0,0-2-5 0 0,-15-14 62 0 0,-1 1-1 0 0,0 0 1 0 0,-1 1-1 0 0,0 1 1 0 0,-1 1-1 0 0,-1 1 1 0 0,-20-8-62 0 0,-107-78-5304 0 0,137 85 4156 0 0,3 0 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5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66 223 896 0 0,'2'50'3818'0'0,"-4"-31"-3254"0"0,-9 204 1847 0 0,11-64-1593 0 0,22-72-3264 0 0,-20-87-42 0 0,1-3 1079 0 0</inkml:trace>
  <inkml:trace contextRef="#ctx0" brushRef="#br0" timeOffset="406.288">2 281 848 0 0,'-1'-12'206'0'0,"1"0"1"0"0,0-1-1 0 0,1 1 1 0 0,0-1-1 0 0,1 1 0 0 0,0 0 1 0 0,1 0-1 0 0,0 0 1 0 0,1 0-1 0 0,0 1 1 0 0,1 0-1 0 0,1-1 0 0 0,0 2 1 0 0,0-1-1 0 0,1 1 1 0 0,0 0-1 0 0,1 0 0 0 0,0 0 1 0 0,0 1-1 0 0,1 1 1 0 0,0 0-1 0 0,1 0 0 0 0,0 0 1 0 0,0 1-1 0 0,0 1 1 0 0,8-4-207 0 0,-13 10 19 0 0,1 1 1 0 0,-1-1-1 0 0,0 1 1 0 0,0-1-1 0 0,0 2 1 0 0,0-1-1 0 0,-1 0 1 0 0,1 1 0 0 0,0 0-1 0 0,0 0 1 0 0,-1 1-1 0 0,1-1 1 0 0,-1 1-1 0 0,0 0 1 0 0,0 0-1 0 0,0 0 1 0 0,0 0 0 0 0,-1 1-1 0 0,1 0 1 0 0,-1 0-1 0 0,0 0 1 0 0,0 0-1 0 0,0 0 1 0 0,0 1 0 0 0,-1-1-1 0 0,0 1 1 0 0,0-1-1 0 0,0 1 1 0 0,-1 0-1 0 0,1 0 1 0 0,-1 0-1 0 0,0 0 1 0 0,-1 0 0 0 0,1 0-1 0 0,-1 0 1 0 0,0 0-1 0 0,0 0 1 0 0,0 1-1 0 0,-1-1 1 0 0,0 0-1 0 0,0 0 1 0 0,0 0 0 0 0,-1-1-1 0 0,0 1 1 0 0,0 1-20 0 0,-6 10 107 0 0,0-1 1 0 0,-1 1-1 0 0,0-2 1 0 0,-1 1 0 0 0,-1-1-1 0 0,0-1 1 0 0,-1 0-1 0 0,-1-1 1 0 0,0 0-1 0 0,0-1 1 0 0,-1 0 0 0 0,-1-1-1 0 0,0-1 1 0 0,0 0-1 0 0,0-1 1 0 0,-1-1-1 0 0,-3 1-107 0 0,37-6 1070 0 0,10 4-1194 0 0,1 1-1 0 0,-1 2 1 0 0,-1 1 0 0 0,0 1-1 0 0,0 1 1 0 0,-1 1 0 0 0,-1 2-1 0 0,0 1 1 0 0,-1 0 0 0 0,16 16 124 0 0,72 43-5524 0 0,-103-69 4178 0 0</inkml:trace>
  <inkml:trace contextRef="#ctx0" brushRef="#br0" timeOffset="828.486">560 86 1280 0 0,'109'373'4455'0'0,"-53"-154"-2391"0"0,-54-185-574 0 0,-2-33-1052 0 0,18-2 515 0 0,125-343-721 0 0,-5 115-3009 0 0,-135 223 2135 0 0,8-2-4447 0 0,-11 8 3869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0:37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399 642 1360 0 0,'22'-54'2278'0'0,"-56"33"-1312"0"0,18 19-912 0 0,0 1 1 0 0,1 1 0 0 0,-1 0 0 0 0,0 1-1 0 0,0 1 1 0 0,0 0 0 0 0,1 1 0 0 0,-1 1-1 0 0,1 0 1 0 0,0 1 0 0 0,0 1 0 0 0,1 1-1 0 0,0 0 1 0 0,0 0 0 0 0,0 1-1 0 0,1 1 1 0 0,0 1 0 0 0,1-1 0 0 0,0 2-1 0 0,0 0 1 0 0,1 0 0 0 0,-7 11-55 0 0,13-17 43 0 0,0 0-1 0 0,0 0 1 0 0,1 0-1 0 0,0 1 1 0 0,0 0 0 0 0,0-1-1 0 0,1 1 1 0 0,0 1 0 0 0,0-1-1 0 0,1 0 1 0 0,-1 1 0 0 0,1 0-1 0 0,1-1 1 0 0,-1 1 0 0 0,1 0-1 0 0,0 0 1 0 0,1 0-1 0 0,0-1 1 0 0,0 1 0 0 0,0 0-1 0 0,1 0 1 0 0,0 0 0 0 0,0 0-1 0 0,1 0 1 0 0,0-1 0 0 0,0 1-1 0 0,1 1-42 0 0,0-2 27 0 0,1-1-1 0 0,-1 0 0 0 0,1 0 1 0 0,0-1-1 0 0,1 1 1 0 0,-1-1-1 0 0,1 0 0 0 0,0 0 1 0 0,0 0-1 0 0,0-1 0 0 0,0 1 1 0 0,0-1-1 0 0,1-1 1 0 0,0 1-1 0 0,-1-1 0 0 0,1 0 1 0 0,0 0-1 0 0,0 0 0 0 0,0-1 1 0 0,1 0-1 0 0,-1 0 1 0 0,0-1-1 0 0,0 0 0 0 0,0 0 1 0 0,1 0-1 0 0,-1-1 0 0 0,0 0 1 0 0,1 0-27 0 0,160-71-79 0 0,-147 55-7 0 0,0-1 0 0 0,-2-1 1 0 0,0 0-1 0 0,-1-2 0 0 0,-1 0 0 0 0,-1-1 0 0 0,-1 0 0 0 0,-1-1 0 0 0,-1-1 0 0 0,-1 0 0 0 0,-1 0 0 0 0,-1-1 0 0 0,-1-1 0 0 0,-1 1 0 0 0,-2-1 0 0 0,0 0 0 0 0,-2-1 1 0 0,0-22 85 0 0,-16-35 871 0 0,10 69-607 0 0,-6-21 440 0 0,-3 45-241 0 0,9 2-440 0 0,-2 5 12 0 0,0 0 0 0 0,2 0-1 0 0,0 0 1 0 0,1 1 0 0 0,0-1 0 0 0,1 0-1 0 0,1 1 1 0 0,1 0 0 0 0,0-1-1 0 0,3 10-34 0 0,0-4 31 0 0,1 0 0 0 0,0 0-1 0 0,2-1 1 0 0,1 1-1 0 0,1-1 1 0 0,0-1-1 0 0,2 0 1 0 0,0 0-1 0 0,1-1 1 0 0,1-1-1 0 0,1 0 1 0 0,0 0-1 0 0,2-2 1 0 0,0 0-1 0 0,0-1 1 0 0,2 0-1 0 0,-1-1 1 0 0,2-1 0 0 0,3 1-31 0 0,-15-11-12 0 0,0-1 1 0 0,0 1 0 0 0,0-1 0 0 0,0-1 0 0 0,1 1 0 0 0,-1-1 0 0 0,0-1 0 0 0,1 1 0 0 0,-1-1 0 0 0,0 0 0 0 0,1-1-1 0 0,-1 0 1 0 0,0 0 0 0 0,1 0 0 0 0,-1-1 0 0 0,0 0 0 0 0,0-1 0 0 0,0 0 0 0 0,-1 0 0 0 0,1 0 0 0 0,-1-1 0 0 0,1 0-1 0 0,-1 0 1 0 0,0 0 0 0 0,-1-1 0 0 0,1 0 0 0 0,-1 0 0 0 0,0 0 0 0 0,0-1 0 0 0,0 0 0 0 0,-1 0 0 0 0,0 0 0 0 0,0 0-1 0 0,-1-1 1 0 0,0 1 0 0 0,0-1 0 0 0,0 0 0 0 0,-1 0 0 0 0,0 0 0 0 0,0 0 0 0 0,-1-1 0 0 0,0 1 0 0 0,0 0-1 0 0,-1-6 12 0 0,1-1 1 0 0,-1 1 0 0 0,-1-1 0 0 0,-1 1 0 0 0,0-1 0 0 0,0 1 0 0 0,-1 0 0 0 0,-1 0 0 0 0,0 0 0 0 0,-1 0 0 0 0,-1 1-1 0 0,-1-2 0 0 0,-7 3 191 0 0,15 37-80 0 0,46 70-161 0 0,-26-59-3072 0 0,-21-36 1933 0 0,-1-1 70 0 0,-8 5 46 0 0</inkml:trace>
  <inkml:trace contextRef="#ctx0" brushRef="#br0" timeOffset="253.671">849 243 3152 0 0,'-1'-5'932'0'0,"1"0"-124"0"0,0 2-79 0 0,0-4-85 0 0,0 4-76 0 0,0 0-116 0 0,0-2-164 0 0,0 1-116 0 0,0 1-304 0 0,1 1 16 0 0,-1 2-112 0 0,7 0-136 0 0,-5 2-120 0 0,2 0-224 0 0,1 1-525 0 0,0 0 57 0 0,3 2 44 0 0</inkml:trace>
  <inkml:trace contextRef="#ctx0" brushRef="#br0" timeOffset="530.015">1381 262 988 0 0,'-9'6'241'0'0,"0"0"-1"0"0,0 1 1 0 0,1 0-1 0 0,0 1 1 0 0,1 0-1 0 0,0 0 0 0 0,0 1 1 0 0,0-1-1 0 0,1 2 1 0 0,0-1-1 0 0,1 1 1 0 0,0-1-1 0 0,1 1 1 0 0,0 1-1 0 0,0-1 1 0 0,1 1-1 0 0,1-1 1 0 0,0 1-1 0 0,0 0 1 0 0,1 0-1 0 0,0 0 1 0 0,1 0-1 0 0,0 0 1 0 0,1-1-1 0 0,0 1 1 0 0,1 1-241 0 0,2 22 246 0 0,1-1 1 0 0,2 0-1 0 0,2 0 1 0 0,1 0-1 0 0,1-1 1 0 0,1 0-1 0 0,6 5-246 0 0,20 61 497 0 0,-35-88-436 0 0,34 133 199 0 0,-36-139-317 0 0,-1 0-1 0 0,1 1 1 0 0,-1-1-1 0 0,0 1 1 0 0,0-1-1 0 0,0 0 1 0 0,-1 1-1 0 0,1-1 1 0 0,-1 1 0 0 0,0-1-1 0 0,0 0 1 0 0,-1 0-1 0 0,1 1 1 0 0,-1-1-1 0 0,0 0 1 0 0,0-1-1 0 0,0 1 1 0 0,-1 0 0 0 0,1 0-1 0 0,-1-1 1 0 0,0 0-1 0 0,0 1 1 0 0,0-1-1 0 0,-1 0 1 0 0,1-1 0 0 0,-1 1-1 0 0,1 0 1 0 0,-1-1-1 0 0,0 0 1 0 0,-1 0 57 0 0,2-1-189 0 0,0 0 0 0 0,0 0 0 0 0,0-1 0 0 0,0 0 1 0 0,0 1-1 0 0,0-1 0 0 0,0 0 0 0 0,-1 0 0 0 0,1-1 0 0 0,0 1 1 0 0,0-1-1 0 0,0 0 0 0 0,0 0 0 0 0,0 0 0 0 0,0 0 0 0 0,0 0 0 0 0,0 0 1 0 0,0-1-1 0 0,1 1 0 0 0,-1-1 0 0 0,1 0 0 0 0,-1 0 0 0 0,1 0 1 0 0,-1 0-1 0 0,1 0 0 0 0,-1-2 189 0 0,-20-21-1187 0 0</inkml:trace>
  <inkml:trace contextRef="#ctx0" brushRef="#br0" timeOffset="791.77">1596 287 848 0 0,'-9'6'203'0'0,"0"0"0"0"0,1 0 0 0 0,0 2-1 0 0,0-1 1 0 0,0 1 0 0 0,1 0 0 0 0,0 0 0 0 0,1 1 0 0 0,0 0-1 0 0,0 0 1 0 0,1 0 0 0 0,0 1 0 0 0,0 0 0 0 0,1 0 0 0 0,1 0 0 0 0,0 0-1 0 0,0 1 1 0 0,1-1 0 0 0,0 1 0 0 0,1-1 0 0 0,0 1 0 0 0,1 0-1 0 0,0 0 1 0 0,0 0 0 0 0,1-1 0 0 0,1 1 0 0 0,0 0 0 0 0,0-1-1 0 0,1 0 1 0 0,2 5-203 0 0,66 149 1218 0 0,-59-144-1117 0 0,-1 0-1 0 0,-1 1 1 0 0,-1 0-1 0 0,-1 1 1 0 0,0 0 0 0 0,-2 0-1 0 0,-1 0 1 0 0,0 1-1 0 0,-2 0 1 0 0,0 2-101 0 0,-3-19-178 0 0,0 0 0 0 0,-1 0 0 0 0,0 0 1 0 0,0 0-1 0 0,0 0 0 0 0,0-1 0 0 0,-1 1 0 0 0,0 0 1 0 0,0-1-1 0 0,-1 1 0 0 0,0-1 0 0 0,0 0 0 0 0,0 0 1 0 0,0 0-1 0 0,-1 0 0 0 0,0-1 0 0 0,0 1 0 0 0,0-1 1 0 0,0 0-1 0 0,-1 0 0 0 0,0 0 0 0 0,1-1 0 0 0,-1 0 0 0 0,-1 0 1 0 0,1 0-1 0 0,0 0 0 0 0,-1-1 0 0 0,1 0 0 0 0,-1 0 1 0 0,0-1-1 0 0,0 1 0 0 0,1-1 0 0 0,-1 0 0 0 0,0-1 1 0 0,-6 0 177 0 0,-7 0-1270 0 0</inkml:trace>
  <inkml:trace contextRef="#ctx0" brushRef="#br0" timeOffset="1086.839">1184 712 1868 0 0,'-12'7'3840'0'0,"35"-6"-2021"0"0,-12-1-1910 0 0,172-13 1000 0 0,26-1-6025 0 0,-186 11 3843 0 0</inkml:trace>
  <inkml:trace contextRef="#ctx0" brushRef="#br0" timeOffset="1477.287">1726 715 1280 0 0,'163'17'3949'0'0,"-130"-20"-3728"0"0,-1-2 1 0 0,0-1-1 0 0,0-1 0 0 0,-1-2 0 0 0,0-1 1 0 0,18-10-222 0 0,-40 17 21 0 0,0 0 1 0 0,0-1-1 0 0,0-1 1 0 0,0 1 0 0 0,-1-1-1 0 0,0-1 1 0 0,0 0-1 0 0,0 0 1 0 0,-1 0 0 0 0,0-1-1 0 0,0 0 1 0 0,-1-1 0 0 0,0 1-1 0 0,0-1 1 0 0,-1 0-1 0 0,0-1 1 0 0,1 0-22 0 0,-8 4-11 0 0,0 0 0 0 0,0 1 1 0 0,0-1-1 0 0,-1 1 0 0 0,1 0 0 0 0,-1 0 1 0 0,0 0-1 0 0,-1 0 0 0 0,1 1 0 0 0,0-1 1 0 0,-1 1-1 0 0,0-1 0 0 0,0 1 0 0 0,0 1 1 0 0,0-1-1 0 0,0 1 0 0 0,-1-1 0 0 0,1 1 1 0 0,-1 0-1 0 0,0 1 0 0 0,1-1 0 0 0,-1 1 1 0 0,0 0-1 0 0,0 0 0 0 0,0 0 0 0 0,0 1 1 0 0,0 0-1 0 0,0 0 0 0 0,0 0 0 0 0,-3 1 11 0 0,-7-3 43 0 0,0 2-1 0 0,-1 0 1 0 0,1 0 0 0 0,-1 2-1 0 0,1 0 1 0 0,0 0-1 0 0,0 2 1 0 0,0 0-1 0 0,0 0 1 0 0,1 2 0 0 0,-1-1-1 0 0,1 2 1 0 0,1 0-1 0 0,-1 1 1 0 0,1 0-1 0 0,1 1 1 0 0,-1 0 0 0 0,2 1-1 0 0,-1 1 1 0 0,-5 6-43 0 0,14-13 14 0 0,-1 0-1 0 0,1 0 1 0 0,0 0 0 0 0,1 0 0 0 0,-1 0 0 0 0,1 1 0 0 0,0-1 0 0 0,0 1 0 0 0,0-1-1 0 0,0 1 1 0 0,1 0 0 0 0,0 0 0 0 0,0-1 0 0 0,0 1 0 0 0,1 0 0 0 0,0 0 0 0 0,0 0 0 0 0,0 0-1 0 0,0 0 1 0 0,1 0 0 0 0,0 0 0 0 0,0 1-14 0 0,3-1-44 0 0,0 1 0 0 0,0-1-1 0 0,0 0 1 0 0,1 0 0 0 0,0-1 0 0 0,0 0 0 0 0,0 1 0 0 0,0-2-1 0 0,1 1 1 0 0,0 0 0 0 0,0-1 0 0 0,0 0 0 0 0,0-1-1 0 0,0 1 1 0 0,0-1 0 0 0,1 0 0 0 0,-1-1 0 0 0,1 0-1 0 0,-1 0 1 0 0,1 0 0 0 0,0-1 0 0 0,-1 0 0 0 0,1 0-1 0 0,1 0 45 0 0,164-34-3481 0 0,-135 24 2229 0 0</inkml:trace>
  <inkml:trace contextRef="#ctx0" brushRef="#br0" timeOffset="1758.061">2384 475 1508 0 0,'21'-29'4416'0'0,"29"58"-3359"0"0,-45-25-1028 0 0,23 21 176 0 0,-1 1 0 0 0,-2 2 0 0 0,-1 0 0 0 0,-1 2 0 0 0,-1 0 0 0 0,3 8-205 0 0,-2 22 1684 0 0,-51-58-1050 0 0,22-8-669 0 0,0 0 1 0 0,0-1 0 0 0,0 0-1 0 0,1 0 1 0 0,-1 0 0 0 0,2 0-1 0 0,-1-1 1 0 0,1 0 0 0 0,0 0-1 0 0,1 0 1 0 0,0 0 0 0 0,0-1-1 0 0,1 1 1 0 0,0-1 0 0 0,1 1-1 0 0,0-1 1 0 0,0 0 0 0 0,0 0-1 0 0,1 0 1 0 0,1 1 0 0 0,0-1-1 0 0,0 0 1 0 0,0 0 0 0 0,1 1 0 0 0,0-1-1 0 0,1 1 1 0 0,0-1 0 0 0,0 1-1 0 0,5-7 35 0 0,74-121-7062 0 0,-76 123 5774 0 0</inkml:trace>
  <inkml:trace contextRef="#ctx0" brushRef="#br0" timeOffset="2722.888">2896 542 1108 0 0,'0'0'845'0'0,"0"0"-126"0"0,0 0-41 0 0,0 0-50 0 0,0 0-60 0 0,0 0-48 0 0,0 0-69 0 0,0 0-27 0 0,4 0-18 0 0,135-33 871 0 0,-90 15-946 0 0,184-69 289 0 0,-234 87-628 0 0,1 0 0 0 0,-1 0 0 0 0,0 0 0 0 0,1 0 0 0 0,-1 0 0 0 0,0 0 0 0 0,1 0 0 0 0,-1 0 0 0 0,1-1 0 0 0,-1 1 0 0 0,0 0-1 0 0,1 0 1 0 0,-1-1 0 0 0,1 1 0 0 0,-1 0 0 0 0,1-1 0 0 0,-1 1 0 0 0,1 0 0 0 0,-1-1 0 0 0,1 1 0 0 0,-1-1 0 0 0,1 1 0 0 0,-1-1 0 0 0,1 1 0 0 0,0-1 0 0 0,-1 1 0 0 0,1-1 0 0 0,0 1 0 0 0,-1-1 0 0 0,1 0 0 0 0,0 1 0 0 0,0-1 0 0 0,0 1 0 0 0,-1-1 0 0 0,1 0 0 0 0,0 1 0 0 0,0-1 0 0 0,0 1 0 0 0,0-1 0 0 0,0 0 0 0 0,0 1 0 0 0,0-1 0 0 0,1 0 0 0 0,-1 1 0 0 0,0-1 0 0 0,0 1 0 0 0,0-1 0 0 0,1 0 0 0 0,-1 1 0 0 0,0-1 0 0 0,0 1-1 0 0,1-1 1 0 0,-1 1 0 0 0,1-1 0 0 0,-1 1 0 0 0,0-1 0 0 0,1 1 0 0 0,-1-1 0 0 0,1 1 0 0 0,-1-1 0 0 0,1 1 8 0 0,-61-4 21 0 0,59 4-24 0 0,-21 2 29 0 0,0 0 1 0 0,0 1 0 0 0,1 2-1 0 0,-1 0 1 0 0,1 1 0 0 0,0 1-1 0 0,0 1 1 0 0,1 1 0 0 0,0 1-1 0 0,1 1 1 0 0,0 0 0 0 0,-17 14-27 0 0,33-24 0 0 0,0 1-1 0 0,0 0 1 0 0,0 0 0 0 0,0 0 0 0 0,1 0 0 0 0,-1 0 0 0 0,1 1 0 0 0,0-1-1 0 0,-1 1 1 0 0,1-1 0 0 0,0 1 0 0 0,0 0 0 0 0,1 0 0 0 0,-1 0 0 0 0,1 0-1 0 0,-1 0 1 0 0,1 0 0 0 0,0 0 0 0 0,0 1 0 0 0,0-1 0 0 0,1 0 0 0 0,-1 1-1 0 0,1-1 1 0 0,0 0 0 0 0,0 1 0 0 0,0-1 0 0 0,0 0 0 0 0,0 1 0 0 0,1-1-1 0 0,0 0 1 0 0,0 1 0 0 0,0-1 0 0 0,0 0 0 0 0,0 0 0 0 0,0 0 0 0 0,1 0-1 0 0,-1 0 1 0 0,1 0 0 0 0,0 0 0 0 0,0 0 0 0 0,0-1 0 0 0,1 1 0 0 0,-1-1-1 0 0,0 1 1 0 0,1-1 0 0 0,0 0 0 0 0,-1 0 0 0 0,1 0 0 0 0,0 0 0 0 0,0-1-1 0 0,1 1 1 0 0,15 6-146 0 0,-1 0 1 0 0,1-2-1 0 0,1 0 0 0 0,-1-1 0 0 0,1-1 0 0 0,0-1 0 0 0,0 0 0 0 0,0-2 0 0 0,0 0 0 0 0,17-2 146 0 0,113-30-4133 0 0,-124 23 2738 0 0</inkml:trace>
  <inkml:trace contextRef="#ctx0" brushRef="#br0" timeOffset="3142.844">3458 462 1356 0 0,'3'-1'81'0'0,"1"1"0"0"0,0 1-1 0 0,0-1 1 0 0,-1 0 0 0 0,1 1 0 0 0,0 0-1 0 0,-1 0 1 0 0,1 0 0 0 0,0 0 0 0 0,-1 1-1 0 0,1-1 1 0 0,-1 1 0 0 0,0 0 0 0 0,0 0-1 0 0,0 0 1 0 0,0 1 0 0 0,0-1 0 0 0,0 1-1 0 0,0-1 1 0 0,-1 1 0 0 0,1 0 0 0 0,-1 0-1 0 0,0 0 1 0 0,0 0 0 0 0,0 1 0 0 0,0-1-1 0 0,0 2-80 0 0,61 97 1091 0 0,-63-100-1035 0 0,-1-1 0 0 0,1 1 0 0 0,-1-1 0 0 0,1 1 0 0 0,-1-1 0 0 0,0 0 1 0 0,1 1-1 0 0,-1-1 0 0 0,0 0 0 0 0,0 0 0 0 0,0 1 0 0 0,0-1 0 0 0,0 0 0 0 0,0 0 0 0 0,-1 0 0 0 0,1 0 0 0 0,0-1 0 0 0,0 1 0 0 0,-1 0 0 0 0,1 0 0 0 0,-1-1 0 0 0,1 1 1 0 0,0-1-1 0 0,-1 1 0 0 0,1-1 0 0 0,-1 0 0 0 0,1 1 0 0 0,-1-1 0 0 0,1 0 0 0 0,-1 0 0 0 0,0 0 0 0 0,1 0 0 0 0,-1 0 0 0 0,1-1 0 0 0,-1 1 0 0 0,1 0 0 0 0,-1-1 0 0 0,1 1 1 0 0,0-1-1 0 0,-1 1 0 0 0,1-1 0 0 0,-1 0 0 0 0,1 0 0 0 0,0 1 0 0 0,0-1 0 0 0,0 0 0 0 0,-1 0 0 0 0,1 0 0 0 0,0-1 0 0 0,0 1 0 0 0,0 0 0 0 0,0 0 0 0 0,0 0 0 0 0,1-1 1 0 0,-1 1-1 0 0,0 0 0 0 0,1-1 0 0 0,-1 0-56 0 0,-5-4 37 0 0,1 0 0 0 0,1-1 1 0 0,-1 1-1 0 0,1-1 0 0 0,0 0 0 0 0,0 0 1 0 0,1 0-1 0 0,0 0 0 0 0,0 0 1 0 0,1-1-1 0 0,0 1 0 0 0,0-1 0 0 0,1 0 1 0 0,0 0-1 0 0,0 0 0 0 0,1 1 1 0 0,0-1-1 0 0,0 0 0 0 0,1 0 0 0 0,0 0 1 0 0,0 0-1 0 0,1 1 0 0 0,0-1 1 0 0,0 1-1 0 0,1-1 0 0 0,2-2-37 0 0,-2 4-1 0 0,0 0 0 0 0,0 0 0 0 0,1 0 0 0 0,0 1 0 0 0,0 0 0 0 0,1 0-1 0 0,0 0 1 0 0,0 0 0 0 0,0 1 0 0 0,0 0 0 0 0,0 0 0 0 0,1 0 0 0 0,0 1 0 0 0,0-1 0 0 0,0 1 0 0 0,0 1 0 0 0,0-1-1 0 0,1 1 1 0 0,-1 0 0 0 0,1 1 0 0 0,-1 0 0 0 0,1 0 0 0 0,0 0 0 0 0,0 1 0 0 0,-1 0 0 0 0,1 0 0 0 0,0 0 0 0 0,-1 1-1 0 0,1 0 1 0 0,0 0 0 0 0,-1 1 0 0 0,1 0 0 0 0,-1 0 0 0 0,0 1 0 0 0,1-1 0 0 0,0 2 1 0 0,12 7-17 0 0,0 1 0 0 0,-1 1-1 0 0,0 0 1 0 0,-1 1 0 0 0,-1 1 0 0 0,0 1 0 0 0,-1 0 0 0 0,0 1 0 0 0,0 2 17 0 0,135 119-658 0 0,-146-136 416 0 0,0 1-1 0 0,0-1 1 0 0,1 0-1 0 0,-1 0 0 0 0,0 0 1 0 0,1-1-1 0 0,-1 1 0 0 0,1-1 1 0 0,-1 0-1 0 0,1 0 1 0 0,0-1-1 0 0,-1 1 0 0 0,1-1 1 0 0,0 0-1 0 0,-1 0 0 0 0,1-1 1 0 0,0 0-1 0 0,-1 1 1 0 0,5-3 242 0 0,20-16-1212 0 0</inkml:trace>
  <inkml:trace contextRef="#ctx0" brushRef="#br0" timeOffset="3546.142">4318 152 2184 0 0,'0'-1'53'0'0,"0"0"-1"0"0,-1 0 1 0 0,1 0 0 0 0,0 0-1 0 0,0 1 1 0 0,-1-1 0 0 0,1 0-1 0 0,-1 0 1 0 0,1 1 0 0 0,-1-1-1 0 0,1 0 1 0 0,-1 1 0 0 0,1-1-1 0 0,-1 0 1 0 0,1 1 0 0 0,-1-1-1 0 0,0 1 1 0 0,1-1-1 0 0,-1 1 1 0 0,0-1 0 0 0,0 1-1 0 0,1 0 1 0 0,-1-1 0 0 0,0 1-1 0 0,0 0 1 0 0,0 0 0 0 0,0-1-1 0 0,1 1 1 0 0,-1 0 0 0 0,0 0-1 0 0,0 0 1 0 0,0 0-1 0 0,0 0 1 0 0,1 0 0 0 0,-1 0-1 0 0,0 0 1 0 0,0 1 0 0 0,0-1-1 0 0,0 0 1 0 0,1 0 0 0 0,-1 1-1 0 0,0-1 1 0 0,0 1 0 0 0,1-1-1 0 0,-1 0 1 0 0,0 1-1 0 0,0-1 1 0 0,1 1 0 0 0,-1 0-1 0 0,1-1 1 0 0,-1 1 0 0 0,0-1-1 0 0,1 1 1 0 0,-1 0 0 0 0,1 0-1 0 0,0-1 1 0 0,-1 1 0 0 0,1 0-1 0 0,-1 0 1 0 0,1-1-1 0 0,0 1 1 0 0,0 0 0 0 0,0 0-1 0 0,-1 0 1 0 0,1 0 0 0 0,0-1-1 0 0,0 1 1 0 0,0 1-53 0 0,-28 61 292 0 0,17-11-72 0 0,3-1 0 0 0,2 2 0 0 0,2-1 0 0 0,3 1 0 0 0,4 43-220 0 0,-1 0 521 0 0,-16-124-487 0 0,13 18-53 0 0,0 1 1 0 0,0 0 0 0 0,1 0 0 0 0,1 0 0 0 0,0-1-1 0 0,0 1 1 0 0,1 0 0 0 0,0 0 0 0 0,0 0-1 0 0,1 1 1 0 0,0-1 0 0 0,1 0 0 0 0,0 1-1 0 0,0 0 1 0 0,1 0 0 0 0,0 0 0 0 0,0 1 0 0 0,1-1-1 0 0,0 1 1 0 0,0 1 0 0 0,1-1 0 0 0,-1 1-1 0 0,2 0 1 0 0,-1 1 0 0 0,1-1 0 0 0,-1 1-1 0 0,1 1 1 0 0,1 0 0 0 0,-1 0 0 0 0,1 0 0 0 0,-1 1-1 0 0,1 1 1 0 0,0-1 0 0 0,0 1 0 0 0,1 1 18 0 0,1-2 17 0 0,-1 0 0 0 0,1 2 0 0 0,-1-1 1 0 0,1 1-1 0 0,-1 1 0 0 0,1 0 1 0 0,0 0-1 0 0,-1 1 0 0 0,1 0 0 0 0,0 1 1 0 0,-1 0-1 0 0,0 1 0 0 0,1 0 1 0 0,-1 1-1 0 0,0 0 0 0 0,-1 1 0 0 0,1-1 1 0 0,-1 2-1 0 0,0-1 0 0 0,0 2 1 0 0,-1-1-1 0 0,1 1 0 0 0,-1 0 0 0 0,-1 1 1 0 0,0 0-1 0 0,0 0 0 0 0,0 0 0 0 0,-1 1 1 0 0,0 0-1 0 0,-1 0 0 0 0,0 1 1 0 0,0-1-1 0 0,-1 1 0 0 0,-1 0 0 0 0,1 0 1 0 0,0 7-18 0 0,-5-12-172 0 0,-1 1 0 0 0,0-1 0 0 0,0 0-1 0 0,0 0 1 0 0,-1 0 0 0 0,0 0 0 0 0,1 0 0 0 0,-2 0 0 0 0,1-1 0 0 0,-1 0 0 0 0,1 1 0 0 0,-1-1 0 0 0,0 0 0 0 0,-1-1 0 0 0,1 1 0 0 0,0-1 0 0 0,-1 0 0 0 0,0 0 0 0 0,0 0 0 0 0,0-1-1 0 0,0 0 1 0 0,0 0 0 0 0,-1 0 0 0 0,1-1 0 0 0,-1 1 0 0 0,1-1 0 0 0,-1 0 0 0 0,1-1 0 0 0,-1 1 0 0 0,-2-1 172 0 0,-9 1-1433 0 0</inkml:trace>
  <inkml:trace contextRef="#ctx0" brushRef="#br0" timeOffset="3809.471">4581 187 1912 0 0,'4'-2'1120'0'0,"-1"2"-184"0"0,1 0-112 0 0,-2-2-119 0 0,1 1-97 0 0,-1-1-116 0 0,-2-1-152 0 0,3 3-112 0 0,1-2-116 0 0,0 0-168 0 0,-1 4 8 0 0,1-2-592 0 0,3 0-505 0 0,-2 2 73 0 0,-1-2 72 0 0,-1 1-276 0 0</inkml:trace>
  <inkml:trace contextRef="#ctx0" brushRef="#br0" timeOffset="4693.269">5106 452 1400 0 0,'-1'0'98'0'0,"0"-1"0"0"0,0 1 1 0 0,0 0-1 0 0,0 0 0 0 0,0 0 0 0 0,0-1 0 0 0,0 1 1 0 0,0-1-1 0 0,0 1 0 0 0,0 0 0 0 0,1-1 0 0 0,-1 0 0 0 0,0 1 1 0 0,0-1-1 0 0,1 1 0 0 0,-1-1 0 0 0,0 0 0 0 0,1 0 0 0 0,-1 1 1 0 0,0-1-1 0 0,1 0 0 0 0,-1 0 0 0 0,1 0 0 0 0,0 0 0 0 0,-1 1 1 0 0,1-1-1 0 0,0 0 0 0 0,-1 0 0 0 0,1 0 0 0 0,0 0 0 0 0,0 0 1 0 0,0 0-1 0 0,0 0 0 0 0,0 0 0 0 0,0 0 0 0 0,0 0 1 0 0,0 0-1 0 0,0 0 0 0 0,0 0 0 0 0,0 0 0 0 0,1 0 0 0 0,-1 0 1 0 0,0 0-1 0 0,1 1 0 0 0,-1-1 0 0 0,1 0 0 0 0,-1 0 0 0 0,1 0 1 0 0,-1 0-1 0 0,1 1 0 0 0,0-1 0 0 0,-1 0 0 0 0,2 0-98 0 0,-20 1 70 0 0,0 0 1 0 0,1 2-1 0 0,-1 0 0 0 0,1 0 0 0 0,-1 2 0 0 0,1 0 0 0 0,0 1 1 0 0,0 1-1 0 0,1 1 0 0 0,0 0 0 0 0,0 1 0 0 0,0 0 1 0 0,1 2-1 0 0,1-1 0 0 0,-1 2 0 0 0,2 0 0 0 0,-1 1 0 0 0,2 0 1 0 0,0 1-1 0 0,-5 7-70 0 0,16-19 19 0 0,-1 0 0 0 0,1 0 1 0 0,0 0-1 0 0,0 1 0 0 0,0-1 0 0 0,0 0 1 0 0,1 1-1 0 0,-1-1 0 0 0,0 0 0 0 0,1 1 1 0 0,-1-1-1 0 0,0 1 0 0 0,1 0 0 0 0,0-1 1 0 0,-1 1-1 0 0,1-1 0 0 0,0 1 0 0 0,0 0 1 0 0,0-1-1 0 0,0 1 0 0 0,0-1 1 0 0,0 1-1 0 0,0 0 0 0 0,1-1 0 0 0,-1 1 1 0 0,1-1-1 0 0,-1 1 0 0 0,1-1 0 0 0,-1 1 1 0 0,1-1-1 0 0,0 1 0 0 0,0-1 0 0 0,0 0 1 0 0,0 1-1 0 0,0-1 0 0 0,0 0 1 0 0,0 0-1 0 0,0 0 0 0 0,0 0 0 0 0,1 0 1 0 0,-1 0-1 0 0,0 0 0 0 0,1 0 0 0 0,-1 0 1 0 0,0 0-1 0 0,1-1 0 0 0,-1 1 0 0 0,1-1 1 0 0,0 1-1 0 0,-1-1 0 0 0,1 0 0 0 0,-1 1 1 0 0,1-1-1 0 0,-1 0 0 0 0,1 0 1 0 0,0 0-1 0 0,-1 0 0 0 0,1 0 0 0 0,0-1 1 0 0,-1 1-1 0 0,1 0 0 0 0,-1-1 0 0 0,1 1 1 0 0,0-1-20 0 0,101-12 138 0 0,-77 5-204 0 0,0-1 0 0 0,-1-2-1 0 0,-1-1 1 0 0,0 0-1 0 0,0-2 1 0 0,-2-1 0 0 0,0 0-1 0 0,0-2 1 0 0,-1-1 0 0 0,9-11 66 0 0,-23 16-40 0 0,-29 26 76 0 0,14-6-40 0 0,1 0 0 0 0,0 1 0 0 0,0 0 0 0 0,0 0 0 0 0,1 1 0 0 0,0 0 0 0 0,1 0 0 0 0,0 0 0 0 0,1 1 0 0 0,0-1 0 0 0,0 1 0 0 0,1 0 0 0 0,0 0 0 0 0,1 1 0 0 0,0-1 0 0 0,0 0 0 0 0,1 3 4 0 0,3-8-21 0 0,1-1 0 0 0,-1 0 0 0 0,1 1 0 0 0,0-1 0 0 0,1 0 0 0 0,-1 0-1 0 0,0-1 1 0 0,1 1 0 0 0,0-1 0 0 0,0 0 0 0 0,0 0 0 0 0,0 0-1 0 0,1 0 1 0 0,-1-1 0 0 0,1 0 0 0 0,-1 0 0 0 0,1 0 0 0 0,0 0-1 0 0,0-1 1 0 0,0 0 0 0 0,0 0 0 0 0,0 0 0 0 0,0 0 0 0 0,0-1 0 0 0,0 0-1 0 0,0 0 1 0 0,0 0 0 0 0,0-1 0 0 0,0 0 0 0 0,1 0 21 0 0,17-2-69 0 0,0-1 1 0 0,-1-2 0 0 0,1 0-1 0 0,-1-1 1 0 0,-1-1-1 0 0,1-1 1 0 0,-1-1 0 0 0,-1-1-1 0 0,0 0 1 0 0,0-2 0 0 0,-1 0-1 0 0,-1-2 1 0 0,0 0-1 0 0,-1 0 1 0 0,-1-2 0 0 0,10-12 68 0 0,-10 7 117 0 0,-1-1 0 0 0,0 0 1 0 0,-2-1-1 0 0,-1-1 1 0 0,-1 0-1 0 0,-1-1 0 0 0,-1 1 1 0 0,-1-2-1 0 0,-2 1 1 0 0,0-1-1 0 0,-2 0 0 0 0,-1-1 1 0 0,-1 1-1 0 0,-2-15-117 0 0,0 36 105 0 0,0 1 0 0 0,0-1-1 0 0,-1 1 1 0 0,0 0 0 0 0,-1-1 0 0 0,1 1 0 0 0,-1 0-1 0 0,0 0 1 0 0,0 0 0 0 0,0 0 0 0 0,-1 0 0 0 0,0 0-1 0 0,0 0 1 0 0,0 1 0 0 0,0 0 0 0 0,-1-1 0 0 0,0 1-1 0 0,-2-2-104 0 0,4 7 20 0 0,0-1 0 0 0,0 1 0 0 0,1 0 1 0 0,-1 0-1 0 0,0-1 0 0 0,1 1 0 0 0,-1 0 0 0 0,1 1 0 0 0,-1-1 0 0 0,1 0 0 0 0,-1 0 0 0 0,1 1 0 0 0,0-1 0 0 0,0 1 0 0 0,0-1 0 0 0,0 1 0 0 0,0-1 1 0 0,0 1-1 0 0,0 0 0 0 0,0-1 0 0 0,0 1 0 0 0,1 0 0 0 0,-1 0 0 0 0,1-1 0 0 0,-1 1 0 0 0,1 0 0 0 0,0 0 0 0 0,0 0 0 0 0,0 0 0 0 0,0 0-20 0 0,-4 27-14 0 0,2-1 0 0 0,1 0-1 0 0,1 1 1 0 0,2-1 0 0 0,1 0-1 0 0,1 0 1 0 0,1 0 0 0 0,1 0-1 0 0,2-1 1 0 0,1 0 0 0 0,9 20 14 0 0,20 75-1822 0 0,-34-21-3748 0 0,-14-66 4109 0 0</inkml:trace>
  <inkml:trace contextRef="#ctx0" brushRef="#br0" timeOffset="4927.252">5413 458 1520 0 0,'4'-5'976'0'0,"12"-8"-100"0"0,-2-2-248 0 0,4 0-68 0 0,1 2-36 0 0,3 1-19 0 0,3 2-73 0 0,-1-2-84 0 0,1 4-180 0 0,2 0-72 0 0,0 3-12 0 0,1 5-360 0 0,-3-5-356 0 0,-16 5-713 0 0,9 0 37 0 0,-2 0 36 0 0</inkml:trace>
  <inkml:trace contextRef="#ctx0" brushRef="#br0" timeOffset="5238.8">5915 512 1544 0 0,'10'0'312'0'0,"1"0"1"0"0,0 0-1 0 0,0-1 0 0 0,0 0 0 0 0,0-1 0 0 0,-1 0 1 0 0,1-1-1 0 0,-1 0 0 0 0,1-1 0 0 0,-1 0 1 0 0,0-1-1 0 0,-1 1 0 0 0,4-4-312 0 0,7-1 346 0 0,3 0-281 0 0,0-1-1 0 0,-1-1 1 0 0,0-1 0 0 0,0 0-1 0 0,-2-2 1 0 0,0-1-1 0 0,0 0 1 0 0,-1-1 0 0 0,-1-2-1 0 0,-1 1 1 0 0,2-5-65 0 0,-18 20-13 0 0,0 1 0 0 0,0-1 1 0 0,-1 0-1 0 0,1 1 0 0 0,0-1 0 0 0,-1 0 0 0 0,1 0 1 0 0,-1 0-1 0 0,1 1 0 0 0,-1-1 0 0 0,0 0 0 0 0,0 0 1 0 0,0 0-1 0 0,0 0 0 0 0,0 0 0 0 0,0 1 0 0 0,-1-1 1 0 0,1 0-1 0 0,-1 0 0 0 0,1 0 0 0 0,-1 1 1 0 0,0-1-1 0 0,1 0 0 0 0,-1 0 0 0 0,0 1 0 0 0,0-1 1 0 0,0 1-1 0 0,0-1 0 0 0,-1 1 0 0 0,1-1 0 0 0,0 1 1 0 0,-1 0-1 0 0,1 0 0 0 0,-1 0 0 0 0,1-1 0 0 0,-1 1 1 0 0,1 0-1 0 0,-1 1 0 0 0,0-1 0 0 0,1 0 1 0 0,-1 0-1 0 0,0 1 0 0 0,0-1 0 0 0,0 1 0 0 0,1 0 1 0 0,-1-1-1 0 0,0 1 0 0 0,0 0 0 0 0,0 0 13 0 0,-99-13 388 0 0,76 14-174 0 0,1 1 1 0 0,-1 1 0 0 0,1 2-1 0 0,0 0 1 0 0,0 1 0 0 0,1 2-1 0 0,-16 7-214 0 0,35-15 38 0 0,0 1 0 0 0,-1 0 0 0 0,1 1 1 0 0,0-1-1 0 0,0 1 0 0 0,0-1 0 0 0,0 1 0 0 0,0 0 0 0 0,1 1 0 0 0,-1-1 0 0 0,1 1 0 0 0,-1-1 0 0 0,1 1 0 0 0,0 0 0 0 0,0 1 0 0 0,0-1 0 0 0,0 0 0 0 0,1 1 0 0 0,0-1 0 0 0,-1 1 0 0 0,1 0 0 0 0,0 0 0 0 0,1 0 0 0 0,-1 0 0 0 0,1 0 0 0 0,0 0 0 0 0,0 0 0 0 0,0 1 0 0 0,0-1 0 0 0,1 0 0 0 0,-1 1 1 0 0,1-1-1 0 0,1 0 0 0 0,-1 1 0 0 0,0-1 0 0 0,1 0 0 0 0,0 0 0 0 0,0 1 0 0 0,0-1 0 0 0,1 0 0 0 0,-1 0 0 0 0,3 4-38 0 0,7 3-106 0 0,0-1 1 0 0,1 0-1 0 0,0 0 1 0 0,0-1-1 0 0,1-1 1 0 0,1 0-1 0 0,-1-1 1 0 0,1 0-1 0 0,0-1 1 0 0,1-1-1 0 0,-1 0 1 0 0,1-1-1 0 0,0-1 1 0 0,0 0-1 0 0,1-1 1 0 0,-1 0-1 0 0,8-2 106 0 0,4 5-910 0 0,86 7-3184 0 0,-84-12 2903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0:4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113 139 1256 0 0,'6'0'8590'0'0,"-4"13"-4598"0"0,-10 61-5186 0 0,4-46 2065 0 0,0-7-859 0 0,0-1 0 0 0,1 1 0 0 0,2 0-1 0 0,0-1 1 0 0,1 1 0 0 0,0 0 0 0 0,2 0-1 0 0,1-1 1 0 0,1 1 0 0 0,0-1 0 0 0,1 0 0 0 0,2 0-1 0 0,0-1 1 0 0,1 1 0 0 0,1-2 0 0 0,0 1-1 0 0,2-1 1 0 0,11 15-12 0 0,-14-27-42 0 0,1-1-1 0 0,-1-1 1 0 0,1 0-1 0 0,0 0 0 0 0,1-1 1 0 0,-1 0-1 0 0,1 0 1 0 0,-1-1-1 0 0,1 0 1 0 0,0-1-1 0 0,-1 0 1 0 0,1-1-1 0 0,0 0 1 0 0,0 0-1 0 0,0-1 0 0 0,-1-1 1 0 0,1 1-1 0 0,0-2 1 0 0,-1 1-1 0 0,0-1 1 0 0,1 0-1 0 0,-1-1 1 0 0,0 0-1 0 0,-1-1 0 0 0,1 0 1 0 0,-1 0-1 0 0,0-1 1 0 0,0 0-1 0 0,-1 0 1 0 0,1-1-1 0 0,-1 0 1 0 0,-1 0-1 0 0,1-1 0 0 0,-1 0 1 0 0,-1 0-1 0 0,0 0 1 0 0,0 0-1 0 0,0-1 1 0 0,-1 0-1 0 0,1-3 43 0 0,0-4-174 0 0,-1-1 1 0 0,-1 1-1 0 0,0-1 0 0 0,-1 1 1 0 0,-1-1-1 0 0,-1 0 0 0 0,0 0 1 0 0,-1 0-1 0 0,-1 1 0 0 0,0-1 0 0 0,-1 1 1 0 0,-1-1-1 0 0,-1 1 0 0 0,0 0 1 0 0,-1 0-1 0 0,-1 1 0 0 0,0 0 1 0 0,-1 0-1 0 0,-1 1 0 0 0,0 0 0 0 0,-1 0 1 0 0,-3-2 173 0 0,1 1 15 0 0,0 0 0 0 0,-2 2 0 0 0,1-1 1 0 0,-2 2-1 0 0,0 0 0 0 0,0 1 0 0 0,-1 0 0 0 0,0 1 1 0 0,-1 1-1 0 0,0 0 0 0 0,0 2 0 0 0,-1 0 1 0 0,0 1-1 0 0,-1 0 0 0 0,1 2 0 0 0,-1 0 0 0 0,0 1 1 0 0,0 1-1 0 0,-5 1-15 0 0,19 1 29 0 0,-1 0 1 0 0,1 1-1 0 0,0 0 0 0 0,0 0 1 0 0,0 1-1 0 0,0 0 0 0 0,0-1 1 0 0,0 2-1 0 0,0-1 1 0 0,1 0-1 0 0,-1 1 0 0 0,1 0 1 0 0,0 0-1 0 0,-1 0 0 0 0,1 1 1 0 0,1-1-1 0 0,-1 1 0 0 0,0 0 1 0 0,1 0-1 0 0,0 1 1 0 0,0-1-1 0 0,0 0 0 0 0,1 1 1 0 0,-1 0-1 0 0,1 0 0 0 0,0-1 1 0 0,1 1-1 0 0,-1 0 1 0 0,1 1-1 0 0,0-1 0 0 0,0 0 1 0 0,0 0-1 0 0,1 0 0 0 0,0 1 1 0 0,0-1-1 0 0,0 0 1 0 0,1 2-30 0 0,3 4 11 0 0,1-1 0 0 0,0 0 0 0 0,1 0 0 0 0,0 0 1 0 0,1 0-1 0 0,0-1 0 0 0,0 0 0 0 0,1-1 1 0 0,0 1-1 0 0,1-2 0 0 0,-1 1 0 0 0,2-1 0 0 0,-1 0 1 0 0,1-1-1 0 0,0 0 0 0 0,0-1 0 0 0,0 0 1 0 0,1 0-1 0 0,2-1-11 0 0,223 58-3929 0 0,-141-52 1016 0 0,-68-9 1506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0:4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1768 0 0,'0'0'599'0'0,"0"0"-52"0"0,0 0 45 0 0,24-6 1365 0 0,14-28 307 0 0,-16 127-249 0 0,-22-84-2007 0 0,0-1 1 0 0,0 0-1 0 0,1 1 0 0 0,0-1 0 0 0,0 0 0 0 0,1 1 0 0 0,0-1 1 0 0,0 0-1 0 0,1 0 0 0 0,0-1 0 0 0,1 1 0 0 0,0-1 0 0 0,0 1 1 0 0,0-1-1 0 0,1 0 0 0 0,0-1 0 0 0,1 1 0 0 0,-1-1 0 0 0,1 0 1 0 0,0 0-1 0 0,1-1 0 0 0,-1 0 0 0 0,1 0 0 0 0,0 0 1 0 0,0-1-1 0 0,1 0 0 0 0,-1-1 0 0 0,1 1 0 0 0,0-2 0 0 0,0 1 1 0 0,0-1-1 0 0,0 0 0 0 0,0 0 0 0 0,1-1 0 0 0,-1 0 0 0 0,0-1 1 0 0,1 0-1 0 0,-1 0 0 0 0,0-1 0 0 0,1 0 0 0 0,-1 0 0 0 0,0-1 1 0 0,3-1-9 0 0,-4 0-64 0 0,-1 0 1 0 0,0-1 0 0 0,0 1 0 0 0,0-1 0 0 0,0-1 0 0 0,-1 1 0 0 0,1-1 0 0 0,-1 0 0 0 0,0 0-1 0 0,-1 0 1 0 0,1-1 0 0 0,-1 0 0 0 0,0 0 0 0 0,0 0 0 0 0,-1 0 0 0 0,0 0 0 0 0,0-1-1 0 0,0 1 1 0 0,-1-1 0 0 0,0 0 0 0 0,-1 0 0 0 0,1 0 0 0 0,-1 0 0 0 0,0 0 0 0 0,-1 0 0 0 0,0 0-1 0 0,0-6 64 0 0,-1 14-3 0 0,1 1-1 0 0,0-1 0 0 0,-1 0 0 0 0,1 1 0 0 0,-1-1 0 0 0,1 0 0 0 0,-1 1 0 0 0,0-1 0 0 0,1 0 0 0 0,-1 0 1 0 0,0 0-1 0 0,0 0 0 0 0,0 0 0 0 0,0 0 0 0 0,0 0 0 0 0,0 0 0 0 0,0 0 0 0 0,0 0 0 0 0,0 0 0 0 0,-1-1 0 0 0,1 1 1 0 0,0 0-1 0 0,0-1 0 0 0,-1 1 0 0 0,1-1 0 0 0,0 1 0 0 0,-1-1 0 0 0,1 0 0 0 0,0 0 0 0 0,-1 1 0 0 0,1-1 1 0 0,-1 0-1 0 0,1 0 0 0 0,0-1 0 0 0,-1 1 0 0 0,1 0 0 0 0,-1 0 0 0 0,1-1 0 0 0,0 1 0 0 0,-1 0 0 0 0,1-1 1 0 0,0 0-1 0 0,-1 1 0 0 0,1-1 0 0 0,0 0 0 0 0,0 1 0 0 0,0-1 0 0 0,0 0 0 0 0,0 0 0 0 0,0 0 0 0 0,0 0 0 0 0,0 0 1 0 0,0 0-1 0 0,0 0 0 0 0,0-1 0 0 0,1 1 0 0 0,-1 0 0 0 0,0 0 0 0 0,1-1 0 0 0,-1 1 0 0 0,1 0 0 0 0,-1-2 4 0 0,6 12 17 0 0,0 0 0 0 0,1-1 0 0 0,0 0 0 0 0,0 0 1 0 0,1-1-1 0 0,0 1 0 0 0,0-1 0 0 0,1-1 0 0 0,-1 1 0 0 0,2-1 0 0 0,-1-1 0 0 0,0 0 0 0 0,1 0 0 0 0,0 0 0 0 0,1-1 0 0 0,-1-1 0 0 0,0 1 0 0 0,1-2 0 0 0,0 1 0 0 0,0-1 0 0 0,0-1 0 0 0,0 0 0 0 0,0 0 0 0 0,0-1 0 0 0,0 0 0 0 0,0-1 0 0 0,0 0 0 0 0,0 0 0 0 0,0-1 0 0 0,0-1-17 0 0,-8 3 0 0 0,13 0-3 0 0,0-1-1 0 0,0-1 1 0 0,0 0-1 0 0,0-1 1 0 0,-1-1-1 0 0,1 0 1 0 0,-1-1-1 0 0,0-1 1 0 0,0 0-1 0 0,3-3 4 0 0,-13 8-37 0 0,0 0-1 0 0,-1-1 0 0 0,1 0 0 0 0,-1 1 0 0 0,0-1 0 0 0,0-1 0 0 0,0 1 0 0 0,0 0 0 0 0,0-1 0 0 0,0 1 1 0 0,0-1-1 0 0,-1 0 0 0 0,1 0 0 0 0,-1 0 0 0 0,0 0 0 0 0,0 0 0 0 0,0-1 0 0 0,0 1 0 0 0,-1-1 1 0 0,1 1-1 0 0,-1-1 0 0 0,0 1 0 0 0,0-1 0 0 0,0 0 0 0 0,-1 0 0 0 0,1 1 0 0 0,-1-1 0 0 0,0 0 0 0 0,0 0 1 0 0,0 0-1 0 0,-1-1 38 0 0,-5-7-114 0 0,-1 1 0 0 0,-1 0 0 0 0,0 0 0 0 0,-1 1 0 0 0,0 0 0 0 0,0 1 0 0 0,-1 0 0 0 0,0 0 0 0 0,0 1 0 0 0,-1 0 0 0 0,0 1 0 0 0,-1 0 0 0 0,0 1 0 0 0,0 0 0 0 0,-6-1 114 0 0,-61-40-2115 0 0,67 38 899 0 0</inkml:trace>
  <inkml:trace contextRef="#ctx0" brushRef="#br0" timeOffset="388.142">831 174 2016 0 0,'15'8'332'0'0,"0"1"-1"0"0,0 1 1 0 0,-1 0 0 0 0,-1 1-1 0 0,1 0 1 0 0,-2 1 0 0 0,0 1-1 0 0,0 0 1 0 0,7 11-332 0 0,-17-21 59 0 0,7 6 171 0 0,0 0 0 0 0,-1 1 0 0 0,0 0 0 0 0,-1 0 0 0 0,0 1-1 0 0,-1 0 1 0 0,0 0 0 0 0,-1 0 0 0 0,0 1 0 0 0,0 0-1 0 0,-1 0 1 0 0,-1 0 0 0 0,1 7-230 0 0,-5-17 47 0 0,0-1-1 0 0,0 1 1 0 0,0 0-1 0 0,0-1 1 0 0,-1 1-1 0 0,1-1 1 0 0,0 1-1 0 0,-1-1 1 0 0,1 0-1 0 0,-1 0 1 0 0,0 0-1 0 0,1 1 1 0 0,-1-2-1 0 0,0 1 1 0 0,0 0-1 0 0,1 0 1 0 0,-1 0-1 0 0,0-1 1 0 0,0 1-1 0 0,0-1 1 0 0,0 0-1 0 0,0 1 0 0 0,0-1 1 0 0,0 0-1 0 0,0 0 1 0 0,0 0-1 0 0,0 0 1 0 0,0-1-1 0 0,0 1 1 0 0,0-1-1 0 0,0 1 1 0 0,1-1-1 0 0,-1 1 1 0 0,0-1-1 0 0,0 0 1 0 0,0 0-1 0 0,1 0 1 0 0,-1 0-1 0 0,0 0 1 0 0,1 0-1 0 0,-1-1 1 0 0,1 1-1 0 0,0 0 1 0 0,-1-1-1 0 0,1 1 1 0 0,-1-2-47 0 0,-2-2-38 0 0,1 0 1 0 0,-1 0-1 0 0,1-1 0 0 0,0 0 1 0 0,0 0-1 0 0,0 0 1 0 0,1 0-1 0 0,0 0 0 0 0,1 0 1 0 0,-1 0-1 0 0,1-1 0 0 0,0 1 1 0 0,0 0-1 0 0,1-1 1 0 0,0 1-1 0 0,0-1 0 0 0,1 1 1 0 0,0-1-1 0 0,0 1 0 0 0,0 0 1 0 0,1-1-1 0 0,-1 1 1 0 0,2 0-1 0 0,-1 0 0 0 0,1 0 1 0 0,0 0-1 0 0,0 1 0 0 0,0-1 1 0 0,1 1-1 0 0,0 0 1 0 0,0 0-1 0 0,0 0 0 0 0,1 0 1 0 0,0 1-1 0 0,1-1 38 0 0,119-96-5895 0 0,-103 86 4496 0 0</inkml:trace>
  <inkml:trace contextRef="#ctx0" brushRef="#br0" timeOffset="686.304">1488 1 1160 0 0,'21'18'3728'0'0,"-16"38"-2870"0"0,-5-44-429 0 0,2 41 53 0 0,2-1 0 0 0,3 0 0 0 0,2 0 0 0 0,3-1 0 0 0,2 3-482 0 0,12 43-1079 0 0,-26-94 194 0 0,-24 16-3136 0 0,12-18 2709 0 0</inkml:trace>
  <inkml:trace contextRef="#ctx0" brushRef="#br0" timeOffset="935.673">1248 297 1624 0 0,'8'-1'1332'0'0,"-3"-3"-244"0"0,18-1-76 0 0,0 2-155 0 0,7-2-141 0 0,6 2-24 0 0,1-2-76 0 0,2 3-196 0 0,2-3-228 0 0,0 0-196 0 0,2 3 0 0 0,-2-3-864 0 0,-6 2-556 0 0,-1-4 19 0 0,-6 6 65 0 0,-1-8-36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0:4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1016 0 0,'0'-20'3911'0'0,"1"20"-3883"0"0,0-1-1 0 0,0 0 1 0 0,0 1-1 0 0,0-1 1 0 0,0 1 0 0 0,0-1-1 0 0,0 1 1 0 0,0 0-1 0 0,0-1 1 0 0,0 1-1 0 0,1 0 1 0 0,-1 0 0 0 0,0 0-1 0 0,0 0 1 0 0,0 0-1 0 0,0 0 1 0 0,1 0-1 0 0,-1 0 1 0 0,0 0 0 0 0,0 1-1 0 0,0-1 1 0 0,0 0-1 0 0,0 1 1 0 0,0-1-1 0 0,0 1 1 0 0,0-1 0 0 0,0 1-1 0 0,0 0 1 0 0,0-1-1 0 0,0 1 1 0 0,0 0-1 0 0,0 0 1 0 0,0 0 0 0 0,-1-1-1 0 0,1 1 1 0 0,0 0-1 0 0,-1 0 1 0 0,1 0-1 0 0,0 0 1 0 0,-1 0 0 0 0,1 0-1 0 0,-1 1 1 0 0,0-1-1 0 0,1 0 1 0 0,-1 0-1 0 0,0 0 1 0 0,0 0-1 0 0,0 0 1 0 0,0 1 0 0 0,0-1-1 0 0,0 0 1 0 0,0 0-1 0 0,0 0 1 0 0,0 1-28 0 0,12 40 255 0 0,-3 0 1 0 0,-1 1-1 0 0,-2 0 0 0 0,-1 1 1 0 0,-3 31-256 0 0,-1-30 316 0 0,2-1 1 0 0,2 0-1 0 0,2 1 1 0 0,2-2 0 0 0,7 18-317 0 0,20-16-1683 0 0,-4-74-2226 0 0,-24 12 2465 0 0</inkml:trace>
  <inkml:trace contextRef="#ctx0" brushRef="#br0" timeOffset="465.967">305 448 1016 0 0,'72'221'3257'0'0,"-46"-117"-104"0"0,-26-103-2866 0 0,-2-15-222 0 0,0-1 0 0 0,2 1 0 0 0,0-1 0 0 0,0 1-1 0 0,1-1 1 0 0,1 1 0 0 0,1 0 0 0 0,0 0-1 0 0,1 0 1 0 0,0 0 0 0 0,1 0 0 0 0,0 1 0 0 0,1-1-1 0 0,1 2 1 0 0,0-1 0 0 0,1 1 0 0 0,0 0 0 0 0,1 0-1 0 0,0 1 1 0 0,1 0 0 0 0,0 1 0 0 0,1 0 0 0 0,5-3-65 0 0,-13 10-6 0 0,-1 0 1 0 0,1 1-1 0 0,-1 0 1 0 0,1-1 0 0 0,0 1-1 0 0,0 0 1 0 0,0 0 0 0 0,0 1-1 0 0,0-1 1 0 0,0 1-1 0 0,0-1 1 0 0,0 1 0 0 0,1 0-1 0 0,-1 0 1 0 0,1 1 0 0 0,-1-1-1 0 0,0 1 1 0 0,1-1 0 0 0,-1 1-1 0 0,1 0 1 0 0,-1 1-1 0 0,1-1 1 0 0,-1 0 0 0 0,1 1-1 0 0,-1 0 1 0 0,1 0 0 0 0,-1 0-1 0 0,0 0 1 0 0,0 1 0 0 0,1-1-1 0 0,-1 1 1 0 0,0 0-1 0 0,0-1 1 0 0,-1 1 0 0 0,1 1-1 0 0,0-1 1 0 0,-1 0 0 0 0,1 1-1 0 0,-1-1 1 0 0,0 1 0 0 0,0 0-1 0 0,0 0 1 0 0,1 1 5 0 0,7 11-31 0 0,-1 0-1 0 0,0 0 1 0 0,-2 1 0 0 0,1 1 0 0 0,-2-1 0 0 0,0 1-1 0 0,-1 0 1 0 0,-1 0 0 0 0,1 6 31 0 0,-4-15-107 0 0,23 51-1248 0 0,-8-46-2445 0 0,-14-13 2270 0 0</inkml:trace>
  <inkml:trace contextRef="#ctx0" brushRef="#br0" timeOffset="1012.42">1274 183 1172 0 0,'22'-3'5667'0'0,"-21"37"-4113"0"0,-5-2-1330 0 0,-5 163 515 0 0,43-73-378 0 0,-32-118-350 0 0,0-1 1 0 0,0 0-1 0 0,1 1 0 0 0,-1-1 1 0 0,1 0-1 0 0,0 0 0 0 0,-1 0 1 0 0,2 0-1 0 0,-1-1 1 0 0,0 1-1 0 0,0-1 0 0 0,1 0 1 0 0,-1 0-1 0 0,1 0 0 0 0,0 0 1 0 0,0-1-1 0 0,-1 1 0 0 0,1-1 1 0 0,0 0-1 0 0,0 0 0 0 0,0-1 1 0 0,0 1-1 0 0,0-1 1 0 0,0 0-1 0 0,1 0 0 0 0,-1 0 1 0 0,0 0-1 0 0,0-1 0 0 0,0 0 1 0 0,0 0-1 0 0,0 0 0 0 0,0 0 1 0 0,-1-1-1 0 0,1 1 1 0 0,0-1-1 0 0,-1 0 0 0 0,1 0 1 0 0,-1 0-1 0 0,1-1 0 0 0,-1 1 1 0 0,0-1-1 0 0,0 0 0 0 0,0 1 1 0 0,0-2-1 0 0,-1 1 0 0 0,1 0 1 0 0,-1 0-1 0 0,0-1 1 0 0,0 1-1 0 0,0-1 0 0 0,1-3-11 0 0,3-3-161 0 0,0-1 1 0 0,-1 0-1 0 0,0 0 0 0 0,-1 0 0 0 0,0-1 1 0 0,-1 1-1 0 0,-1-1 0 0 0,1 0 0 0 0,-2 0 0 0 0,0 0 1 0 0,0 0-1 0 0,-1 0 0 0 0,0 0 161 0 0,-3-6-136 0 0,0 1 0 0 0,-1-1 0 0 0,-1 1 1 0 0,0 0-1 0 0,-2 1 0 0 0,0-1 0 0 0,0 1 0 0 0,-2 1 0 0 0,0-1 0 0 0,-1 2 0 0 0,-7-10 136 0 0,12 17 21 0 0,-1-1 0 0 0,0 1-1 0 0,0 1 1 0 0,-1-1 0 0 0,0 1-1 0 0,0 0 1 0 0,0 1 0 0 0,-1-1-1 0 0,0 2 1 0 0,0-1 0 0 0,0 1-1 0 0,0 0 1 0 0,-1 1 0 0 0,1 0-1 0 0,-1 0 1 0 0,0 1 0 0 0,0 0-1 0 0,-5 0-20 0 0,12 2 76 0 0,-7 2 2 0 0,6 3-68 0 0,2 0-1 0 0,-1 1 1 0 0,0-1-1 0 0,1 0 1 0 0,0 1-1 0 0,0-1 1 0 0,1 0-1 0 0,0 1 1 0 0,-1-1-1 0 0,2 1 1 0 0,-1-1-1 0 0,1 1 1 0 0,0-1-1 0 0,0 0 1 0 0,0 1-1 0 0,1-1 1 0 0,0 0-1 0 0,0 0 1 0 0,0 0-1 0 0,0 0 1 0 0,1 0-1 0 0,0-1 1 0 0,0 1-1 0 0,0-1 1 0 0,1 0-1 0 0,-1 0 1 0 0,1 0-1 0 0,0 0 1 0 0,0 0-1 0 0,1-1-9 0 0,19 19-331 0 0,1-1 0 0 0,2-1 1 0 0,0-1-1 0 0,1-1 0 0 0,0-2 0 0 0,21 8 331 0 0,-37-14-2575 0 0,-11-9 1157 0 0</inkml:trace>
  <inkml:trace contextRef="#ctx0" brushRef="#br0" timeOffset="1261.136">1119 54 1820 0 0,'-11'8'341'0'0,"0"0"0"0"0,0 0-1 0 0,1 1 1 0 0,0 0 0 0 0,1 1-1 0 0,0 0 1 0 0,0 0 0 0 0,1 1-1 0 0,0 0 1 0 0,1 1 0 0 0,1 0 0 0 0,0 0-1 0 0,-3 6-340 0 0,3-1 149 0 0,1 1-1 0 0,0-1 1 0 0,1 1-1 0 0,1 0 1 0 0,1 0-1 0 0,0 0 1 0 0,2 0 0 0 0,0 1-1 0 0,1-1 1 0 0,0 0-1 0 0,2 0 1 0 0,0 0-1 0 0,1-1 1 0 0,4 11-149 0 0,1 0-148 0 0,0-1 1 0 0,2 0 0 0 0,1 0-1 0 0,1-1 1 0 0,1-1 0 0 0,2-1-1 0 0,0 0 1 0 0,2 0 0 0 0,0-2-1 0 0,1 0 1 0 0,21 16 147 0 0,49-2-3834 0 0,-61-35 2612 0 0</inkml:trace>
  <inkml:trace contextRef="#ctx0" brushRef="#br0" timeOffset="1509.091">1652 1 1544 0 0,'12'2'231'0'0,"0"1"0"0"0,0 1-1 0 0,0 0 1 0 0,-1 0 0 0 0,0 1-1 0 0,0 0 1 0 0,0 1 0 0 0,-1 1-1 0 0,0-1 1 0 0,0 2 0 0 0,0-1-1 0 0,-1 1 1 0 0,0 1 0 0 0,-1 0-1 0 0,0 0 1 0 0,0 0 0 0 0,-1 1 0 0 0,0 0-1 0 0,-1 1 1 0 0,0 0 0 0 0,-1-1-1 0 0,0 2 1 0 0,1 4-231 0 0,3 4 96 0 0,-1 0-1 0 0,0 0 1 0 0,-2 1-1 0 0,-1 0 1 0 0,0 0 0 0 0,-1 0-1 0 0,-2 1 1 0 0,0-1 0 0 0,-1 1-1 0 0,-1-1 1 0 0,-1 1-1 0 0,-1 0 1 0 0,-1-1 0 0 0,-1 0-1 0 0,-1 0 1 0 0,-1 0 0 0 0,-1 0-1 0 0,0-1 1 0 0,-2 0-1 0 0,0 0 1 0 0,-1-1 0 0 0,-1 0-1 0 0,-1-1 1 0 0,0-1 0 0 0,-1 0-1 0 0,-5 4-95 0 0,1-1-128 0 0,12-13-255 0 0,-1 0 1 0 0,0 1-1 0 0,0-2 1 0 0,0 1-1 0 0,-1-1 1 0 0,0 0-1 0 0,0 0 1 0 0,-1-1-1 0 0,1 0 1 0 0,-1 0-1 0 0,0-1 1 0 0,0 0-1 0 0,-1 0 1 0 0,1-1-1 0 0,-3 0 383 0 0,8-2-1286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0:5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312 397 1872 0 0,'-103'55'3651'0'0,"88"-44"-3446"0"0,-1-2-53 0 0,0 1 1 0 0,1 0-1 0 0,0 1 1 0 0,1 0 0 0 0,0 1-1 0 0,1 1 1 0 0,0 0-1 0 0,1 1 1 0 0,1 0 0 0 0,0 1-1 0 0,1 0 1 0 0,0 1-1 0 0,1 0 1 0 0,-3 11-153 0 0,11-24 12 0 0,0 0 0 0 0,1-1 0 0 0,0 1 0 0 0,0 0 0 0 0,-1 0 1 0 0,2 0-1 0 0,-1-1 0 0 0,0 1 0 0 0,0 0 0 0 0,1 0 0 0 0,0 0 0 0 0,-1-1 0 0 0,1 1 0 0 0,0 0 0 0 0,1-1 0 0 0,-1 1 1 0 0,0-1-1 0 0,1 0 0 0 0,-1 1 0 0 0,1-1 0 0 0,0 0 0 0 0,0 0 0 0 0,-1 0 0 0 0,2 0 0 0 0,-1 0 0 0 0,0 0 0 0 0,0 0 1 0 0,0-1-1 0 0,1 1 0 0 0,-1-1 0 0 0,1 0 0 0 0,-1 0 0 0 0,1 0 0 0 0,0 0 0 0 0,-1 0 0 0 0,1 0 0 0 0,0-1 0 0 0,1 1-12 0 0,110 11-61 0 0,-97-13-20 0 0,0-1-1 0 0,-1-1 1 0 0,1-1 0 0 0,-1 0-1 0 0,0-1 1 0 0,0 0-1 0 0,0-2 1 0 0,-1 0 0 0 0,0 0-1 0 0,0-2 1 0 0,-1 0-1 0 0,0 0 1 0 0,-1-1 0 0 0,8-8 81 0 0,-18 16-25 0 0,-1 0 0 0 0,0 0 1 0 0,0 0-1 0 0,0 0 0 0 0,-1 0 0 0 0,1 0 1 0 0,0-1-1 0 0,-1 1 0 0 0,1-1 1 0 0,-1 1-1 0 0,0-1 0 0 0,0 1 1 0 0,0-1-1 0 0,0 0 0 0 0,-1 0 0 0 0,1 1 1 0 0,-1-1-1 0 0,1 0 0 0 0,-1 0 1 0 0,0 0-1 0 0,0 0 0 0 0,0 1 1 0 0,-1-1-1 0 0,1 0 0 0 0,-1 0 1 0 0,1 0-1 0 0,-1 1 0 0 0,0-1 0 0 0,0 0 1 0 0,0 1-1 0 0,0-1 0 0 0,-1 1 1 0 0,1-1-1 0 0,-1 1 0 0 0,0-1 1 0 0,1 1-1 0 0,-1 0 0 0 0,0 0 0 0 0,0 0 1 0 0,0 0-1 0 0,-1 0 0 0 0,1 1 1 0 0,0-1 24 0 0,-115-57-494 0 0,-85 8-472 0 0,190 46 207 0 0,2-1-467 0 0</inkml:trace>
  <inkml:trace contextRef="#ctx0" brushRef="#br0" timeOffset="542.269">650 120 2144 0 0,'0'1'83'0'0,"0"0"1"0"0,-1 0-1 0 0,1 1 0 0 0,-1-1 1 0 0,1 0-1 0 0,-1 0 0 0 0,1 0 1 0 0,-1 0-1 0 0,1 0 0 0 0,-1-1 0 0 0,0 1 1 0 0,0 0-1 0 0,1 0 0 0 0,-1 0 1 0 0,0-1-1 0 0,0 1 0 0 0,0 0 1 0 0,0-1-1 0 0,0 1 0 0 0,0 0 0 0 0,0-1 1 0 0,0 0-1 0 0,0 1 0 0 0,0-1 1 0 0,0 0-1 0 0,0 1 0 0 0,0-1 1 0 0,-1 0-1 0 0,1 0 0 0 0,0 0 0 0 0,0 0 1 0 0,0 0-1 0 0,0 0 0 0 0,0 0 1 0 0,0 0-1 0 0,-1 0 0 0 0,1-1 1 0 0,0 1-1 0 0,0 0 0 0 0,0-1 0 0 0,0 1 1 0 0,0-1-1 0 0,0 1 0 0 0,0-1 1 0 0,0 0-1 0 0,0 1 0 0 0,0-1 1 0 0,1 0-1 0 0,-1 0 0 0 0,0 0 0 0 0,0 1 1 0 0,1-1-1 0 0,-1 0 0 0 0,0 0 1 0 0,1 0-1 0 0,-1 0 0 0 0,1 0 1 0 0,-1 0-1 0 0,1 0 0 0 0,0 0 0 0 0,-1 0 1 0 0,1-1-1 0 0,0 1-83 0 0,-13 68 312 0 0,4 1-1 0 0,3 0 1 0 0,2 0 0 0 0,4 0-1 0 0,3 14-311 0 0,-1 36 446 0 0,14-68-172 0 0,-16-49-172 0 0,0-1 40 0 0,0 0 57 0 0,0 0-18 0 0,12 6 61 0 0,0-21-284 0 0,-1 1 0 0 0,2 1 0 0 0,0 0 0 0 0,1 1 0 0 0,0 0-1 0 0,0 1 1 0 0,2 1 0 0 0,-1 0 0 0 0,1 1 0 0 0,0 0 0 0 0,1 2-1 0 0,0 0 1 0 0,1 1 0 0 0,-1 0 0 0 0,1 2 0 0 0,0 0 0 0 0,0 1 0 0 0,7 0 42 0 0,-22 4-6 0 0,1-1 0 0 0,-1 1 0 0 0,0 0 0 0 0,1 1 0 0 0,-1-1 0 0 0,0 0 0 0 0,0 1 0 0 0,0 0 0 0 0,0 0 0 0 0,0 0 0 0 0,0 0 0 0 0,-1 0 0 0 0,1 0 0 0 0,-1 1 0 0 0,0-1 0 0 0,1 1 0 0 0,-1 0 1 0 0,0 0-1 0 0,0 0 0 0 0,-1 0 0 0 0,1 0 0 0 0,-1 0 0 0 0,1 0 0 0 0,-1 1 0 0 0,0 0 6 0 0,-35 45 123 0 0,17-36-170 0 0,0-2 0 0 0,-1-1 0 0 0,-1 0 0 0 0,1-1-1 0 0,-2-1 1 0 0,1 0 0 0 0,-1-2 0 0 0,0-1 0 0 0,0 0 0 0 0,-1-1 0 0 0,1-1-1 0 0,-1-1 1 0 0,0-1 0 0 0,-14-1 47 0 0,32 0-171 0 0,1 0 1 0 0,-1-1-1 0 0,1 1 0 0 0,-1 0 0 0 0,0-1 1 0 0,1 0-1 0 0,-1 1 0 0 0,1-1 0 0 0,-1 0 1 0 0,1 0-1 0 0,0-1 0 0 0,-1 1 0 0 0,1 0 1 0 0,0-1-1 0 0,0 1 0 0 0,0-1 1 0 0,0 0-1 0 0,0 0 0 0 0,0 0 0 0 0,0 0 1 0 0,1 0-1 0 0,-1 0 0 0 0,1 0 0 0 0,-1 0 1 0 0,1-1-1 0 0,0 1 0 0 0,0 0 0 0 0,0-1 1 0 0,0 1-1 0 0,1-1 0 0 0,-1 1 0 0 0,0-1 171 0 0,2 0-1244 0 0</inkml:trace>
  <inkml:trace contextRef="#ctx0" brushRef="#br0" timeOffset="820.296">1324 202 2584 0 0,'5'-26'4250'0'0,"-7"36"-1914"0"0,-4 31-2136 0 0,3 1 0 0 0,1-1 0 0 0,1 1 0 0 0,3 0 0 0 0,2-1 0 0 0,1 3-200 0 0,8 11-110 0 0,10 54-117 0 0,-17-39-4084 0 0,-25-44 1695 0 0,1-15 1334 0 0</inkml:trace>
  <inkml:trace contextRef="#ctx0" brushRef="#br0" timeOffset="1102.065">1109 535 836 0 0,'54'-7'5958'0'0,"31"-10"-4901"0"0,81-15-1727 0 0,226-26-1867 0 0,-360 51 2393 0 0</inkml:trace>
  <inkml:trace contextRef="#ctx0" brushRef="#br0" timeOffset="1645.058">1903 404 4628 0 0,'28'-11'1202'0'0,"-48"7"446"0"0,0 6-1549 0 0,0 2 0 0 0,0 0 0 0 0,0 2 1 0 0,1 0-1 0 0,0 1 0 0 0,0 1 0 0 0,1 0 0 0 0,0 2 0 0 0,1 0 0 0 0,0 1 0 0 0,0 1 0 0 0,-11 10-99 0 0,19-15 22 0 0,0 0-1 0 0,0 1 1 0 0,1 0-1 0 0,0 1 0 0 0,0 0 1 0 0,1 0-1 0 0,1 0 0 0 0,-1 1 1 0 0,1 0-1 0 0,1 0 1 0 0,0 1-1 0 0,0-1 0 0 0,1 1 1 0 0,1 0-1 0 0,0 0 0 0 0,0 1 1 0 0,0 2-22 0 0,6-10-23 0 0,0-1 0 0 0,0 0 1 0 0,1 0-1 0 0,-1 0 0 0 0,1 0 1 0 0,-1 0-1 0 0,1-1 0 0 0,0 1 1 0 0,0-1-1 0 0,0 0 0 0 0,0-1 1 0 0,0 1-1 0 0,1-1 0 0 0,-1 1 1 0 0,0-1-1 0 0,1-1 0 0 0,-1 1 1 0 0,1 0-1 0 0,-1-1 0 0 0,1 0 1 0 0,-1 0-1 0 0,1-1 0 0 0,-1 1 1 0 0,1-1-1 0 0,-1 0 0 0 0,0 0 1 0 0,1 0-1 0 0,0-1 23 0 0,13 0-66 0 0,-1-1 1 0 0,0-1-1 0 0,0 0 0 0 0,0-2 0 0 0,0 1 0 0 0,-1-2 1 0 0,0 0-1 0 0,0-1 0 0 0,-1-1 0 0 0,0 0 0 0 0,-1-1 1 0 0,0-1-1 0 0,0 0 0 0 0,-1-1 0 0 0,0 0 1 0 0,-1-1-1 0 0,-1 0 0 0 0,1-3 66 0 0,-12 17 21 0 0,-1 0-1 0 0,1 0 1 0 0,-1 0-1 0 0,0 0 1 0 0,1-1-1 0 0,-1 1 1 0 0,0 0-1 0 0,0 0 1 0 0,0 0-1 0 0,0 0 1 0 0,1-1-1 0 0,-1 1 1 0 0,0-1-1 0 0,0 1 1 0 0,-1 0-1 0 0,1-1 1 0 0,0 0-1 0 0,0 1 1 0 0,0-1-1 0 0,0 0 1 0 0,0 1-1 0 0,0-1 1 0 0,-1 0 0 0 0,1 0-1 0 0,0 0 1 0 0,0 0-1 0 0,0 0 1 0 0,0 0-1 0 0,-1 0 1 0 0,1 0-1 0 0,0-1 1 0 0,0 1-1 0 0,0 0 1 0 0,0-1-1 0 0,0 1 1 0 0,0-1-1 0 0,0 1 1 0 0,0-1-1 0 0,0 0 1 0 0,0 1-1 0 0,0-1 1 0 0,0 0-1 0 0,0 0 1 0 0,0 0 0 0 0,1 1-1 0 0,-1-1 1 0 0,0 0-1 0 0,0 0 1 0 0,1 0-1 0 0,-1 0 1 0 0,1 0-1 0 0,-1 0 1 0 0,1 0-1 0 0,-1-1 1 0 0,1 1-1 0 0,0 0 1 0 0,0 0-1 0 0,-1 0 1 0 0,1 0-1 0 0,0-1 1 0 0,0 1-1 0 0,0 0 1 0 0,0 0-1 0 0,0-1-20 0 0,-1 3-1 0 0,-1 1-1 0 0,0-1 1 0 0,0 0-1 0 0,0 1 0 0 0,0-1 1 0 0,1 1-1 0 0,-1-1 0 0 0,1 1 1 0 0,-1 0-1 0 0,1-1 0 0 0,0 1 1 0 0,0 0-1 0 0,0 0 1 0 0,0 0-1 0 0,0 0 0 0 0,0 0 1 0 0,0 1-1 0 0,0-1 0 0 0,1 0 1 0 0,-1 0-1 0 0,1 0 1 0 0,0 1-1 0 0,0-1 0 0 0,0 0 1 0 0,0 0-1 0 0,0 1 0 0 0,0-1 1 0 0,0 0-1 0 0,1 0 0 0 0,-1 1 1 0 0,1-1-1 0 0,0 0 1 0 0,0 0-1 0 0,0 0 0 0 0,0 0 1 0 0,0 0-1 0 0,0 0 0 0 0,0 0 1 0 0,0 0-1 0 0,1-1 0 0 0,-1 1 1 0 0,1 0-1 0 0,-1-1 1 0 0,1 1-1 0 0,0-1 0 0 0,0 0 1 0 0,0 1-1 0 0,0-1 0 0 0,0 0 1 0 0,0 0-1 0 0,0 0 2 0 0,14 5-90 0 0,1 0 0 0 0,-1-1 0 0 0,1-1-1 0 0,1-1 1 0 0,-1 0 0 0 0,0-1 0 0 0,1-1 0 0 0,-1-1 0 0 0,1 0-1 0 0,-1-1 1 0 0,1-1 0 0 0,-1-1 0 0 0,0-1 0 0 0,0 0 0 0 0,0-1-1 0 0,-1 0 1 0 0,15-8 90 0 0,-25 12 40 0 0,1-1-1 0 0,-1 0 0 0 0,0 0 0 0 0,0 0 0 0 0,-1-1 1 0 0,1 0-1 0 0,0 0 0 0 0,-1 0 0 0 0,0-1 0 0 0,0 0 1 0 0,0 0-1 0 0,0 0 0 0 0,0-1 0 0 0,-1 1 1 0 0,0-1-1 0 0,0 0 0 0 0,0 0 0 0 0,-1-1 0 0 0,1 1 1 0 0,-1-1-1 0 0,-1 0 0 0 0,2-3-39 0 0,-4 9 319 0 0,0 0 21 0 0,0 0 0 0 0,-14-19 1044 0 0,12 19-1352 0 0,-1 1 0 0 0,1 0-1 0 0,0 0 1 0 0,0 0 0 0 0,0 0 0 0 0,0 1 0 0 0,0-1-1 0 0,0 0 1 0 0,0 1 0 0 0,0-1 0 0 0,0 1 0 0 0,1 0 0 0 0,-1 0-1 0 0,1 0 1 0 0,-1 0 0 0 0,1 0 0 0 0,0 0 0 0 0,0 0-1 0 0,0 0 1 0 0,0 0 0 0 0,0 0 0 0 0,0 1 0 0 0,0-1 0 0 0,1 0-1 0 0,-1 1 1 0 0,1-1 0 0 0,0 0 0 0 0,0 1 0 0 0,0-1-32 0 0,23 55-1670 0 0,21-56-2702 0 0,-28-10 2830 0 0,-6-4 8 0 0</inkml:trace>
  <inkml:trace contextRef="#ctx0" brushRef="#br0" timeOffset="1908.752">2213 39 1048 0 0,'-5'-7'1520'0'0,"1"0"-308"0"0,0 4-200 0 0,4 0-151 0 0,-5-2-93 0 0,3 1-96 0 0,1 1-184 0 0,1 1-148 0 0,-4 1-128 0 0,2-3-112 0 0,2 4-296 0 0,2 2 44 0 0,2-2 20 0 0,-1 3-496 0 0,2 1-436 0 0,13 6 87 0 0,-2 1-443 0 0,0 1-116 0 0</inkml:trace>
  <inkml:trace contextRef="#ctx0" brushRef="#br0" timeOffset="2235.811">2593 400 1112 0 0,'8'21'499'0'0,"3"4"258"0"0,-1 0 1 0 0,-2 1-1 0 0,0 0 0 0 0,-2 0 0 0 0,-1 0 0 0 0,-1 1 0 0 0,0 24-757 0 0,-30-19 2568 0 0,65-126-2389 0 0,-29 80-191 0 0,0-1 0 0 0,1 2 0 0 0,1-1 0 0 0,0 1 0 0 0,1 1 0 0 0,0 0 0 0 0,1 1 0 0 0,0 1 0 0 0,1 0 0 0 0,0 1 0 0 0,0 0 0 0 0,1 1 0 0 0,0 1 0 0 0,1 1 0 0 0,9-3 12 0 0,-20 11-13 0 0,1 0 1 0 0,-1 0-1 0 0,1 0 1 0 0,-1 1-1 0 0,0 0 1 0 0,0 0-1 0 0,0 0 1 0 0,-1 1-1 0 0,1 0 1 0 0,-1 0 0 0 0,0 1-1 0 0,0-1 1 0 0,0 1-1 0 0,0 0 1 0 0,-1 0-1 0 0,0 1 1 0 0,0-1-1 0 0,-1 1 1 0 0,1 0-1 0 0,-1 0 1 0 0,-1 0 0 0 0,1 0-1 0 0,-1 1 1 0 0,0-1-1 0 0,0 1 1 0 0,-1 0-1 0 0,0-1 1 0 0,1 5 12 0 0,3 8-127 0 0,18 62-1312 0 0,-17-24-2778 0 0,-6-47 2907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0:5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75 1372 0 0,'15'-19'2389'0'0,"-9"0"-1162"0"0,0 5-1115 0 0,4-8 2784 0 0,-4 40-1544 0 0,15 150-904 0 0,14-75-317 0 0,-24-69-527 0 0,-2 0-1 0 0,0 0 1 0 0,-1 1 0 0 0,-2 0 0 0 0,-1 0 0 0 0,0 0 0 0 0,0 24 396 0 0,-6-45-177 0 0,0-1 0 0 0,0 1 0 0 0,0 0-1 0 0,-1-1 1 0 0,1 1 0 0 0,-1 0 0 0 0,0-1 0 0 0,0 0 0 0 0,0 1 0 0 0,0-1-1 0 0,0 0 1 0 0,-1 0 0 0 0,1 0 0 0 0,-1-1 0 0 0,0 1 0 0 0,0 0 0 0 0,0-1-1 0 0,0 0 1 0 0,-1 0 0 0 0,1 0 0 0 0,-1 0 0 0 0,1-1 0 0 0,-1 1 0 0 0,1-1-1 0 0,-1 0 1 0 0,-3 1 177 0 0,-18 4-1400 0 0</inkml:trace>
  <inkml:trace contextRef="#ctx0" brushRef="#br0" timeOffset="498.307">1 366 1228 0 0,'84'-6'4362'0'0,"62"-18"-3072"0"0,-9 0-764 0 0,417-25-193 0 0,-553 50-322 0 0,0-1 1 0 0,0 1-1 0 0,0 0 0 0 0,0 0 0 0 0,0 0 0 0 0,-1 0 0 0 0,1 0 0 0 0,0 0 0 0 0,0 0 0 0 0,-1 0 1 0 0,1 0-1 0 0,0 0 0 0 0,-1 0 0 0 0,1 0 0 0 0,-1 0 0 0 0,0 1 0 0 0,1-1 0 0 0,-1 0 0 0 0,0 0 0 0 0,0 1 1 0 0,0-1-1 0 0,0 0 0 0 0,0 0 0 0 0,0 1 0 0 0,0-1 0 0 0,0 0 0 0 0,0 0 0 0 0,0 1 0 0 0,-1-1 1 0 0,1 0-1 0 0,-1 0 0 0 0,1 0 0 0 0,-1 0 0 0 0,1 1 0 0 0,-1-1 0 0 0,1 0 0 0 0,-1 0 0 0 0,0 0 0 0 0,0 0 1 0 0,0 0-1 0 0,0 0 0 0 0,0-1 0 0 0,1 1 0 0 0,-1 0 0 0 0,-1 0 0 0 0,1-1 0 0 0,0 1 0 0 0,0 0 0 0 0,0-1 1 0 0,0 0-1 0 0,0 1 0 0 0,-1-1 0 0 0,1 1-11 0 0,-6 8 100 0 0,7-8-36 0 0,5 13 237 0 0,13-7-267 0 0,1 0-1 0 0,-1-2 0 0 0,1-1 0 0 0,0 0 0 0 0,0-1 0 0 0,0-1 0 0 0,1-1 1 0 0,-1 0-1 0 0,0-2 0 0 0,1 0 0 0 0,-1-1 0 0 0,0-1 0 0 0,0-1 1 0 0,18-6-34 0 0,-36 10-4 0 0,0 0 1 0 0,0 0-1 0 0,0 0 1 0 0,0 1 0 0 0,0-2-1 0 0,0 1 1 0 0,0 0-1 0 0,0 0 1 0 0,0 0 0 0 0,0 0-1 0 0,0-1 1 0 0,0 1 0 0 0,0 0-1 0 0,0-1 1 0 0,0 1-1 0 0,0-1 1 0 0,0 1 0 0 0,0-1-1 0 0,0 1 1 0 0,0-1-1 0 0,-1 0 1 0 0,1 1 0 0 0,0-1-1 0 0,0 0 1 0 0,-1 0 0 0 0,1 0-1 0 0,-1 0 1 0 0,1 1-1 0 0,-1-1 1 0 0,1 0 0 0 0,-1 0-1 0 0,1 0 1 0 0,-1 0-1 0 0,0 0 1 0 0,1 0 0 0 0,-1 0-1 0 0,0 0 1 0 0,0 0 0 0 0,0 0-1 0 0,0 0 1 0 0,0 0-1 0 0,0-1 1 0 0,0 1 0 0 0,0 0-1 0 0,0 0 1 0 0,-1 0-1 0 0,1 0 1 0 0,0 0 0 0 0,-1 0-1 0 0,1 0 1 0 0,-1 1 0 0 0,1-1-1 0 0,-1 0 1 0 0,1 0-1 0 0,-1 0 1 0 0,1 0 0 0 0,-1 0-1 0 0,0 1 1 0 0,0-1-1 0 0,1 0 1 0 0,-1 1 0 0 0,0-1-1 0 0,0 0 1 0 0,0 1 0 0 0,0-1-1 0 0,0 1 4 0 0,-63-38-279 0 0,-51 14-316 0 0,14 5-2972 0 0,92 15 2644 0 0,3-3 49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0:5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862 734 1204 0 0,'0'0'691'0'0,"0"0"-150"0"0,0 0-45 0 0,0 0-30 0 0,5-6-44 0 0,15-22-6 0 0,-46-3 439 0 0,12 25-735 0 0,0 0 0 0 0,0 1 1 0 0,-1 1-1 0 0,1 0 0 0 0,-1 1 0 0 0,0 1 0 0 0,0 0 0 0 0,0 1 0 0 0,0 0 0 0 0,-1 2 1 0 0,-7 0-121 0 0,-1 0 212 0 0,6 1-135 0 0,0 1 1 0 0,1 0-1 0 0,0 2 0 0 0,0 0 0 0 0,0 1 0 0 0,1 1 0 0 0,0 0 1 0 0,0 2-1 0 0,0-1 0 0 0,1 2 0 0 0,-13 10-77 0 0,14-8 58 0 0,0 1 1 0 0,1 0-1 0 0,0 1 0 0 0,2 0 1 0 0,-1 1-1 0 0,2 0 1 0 0,0 1-1 0 0,1 0 0 0 0,0 0 1 0 0,1 1-1 0 0,1 0 0 0 0,1 1 1 0 0,0-1-1 0 0,2 1 0 0 0,0 0 1 0 0,0 1-1 0 0,2-1 0 0 0,0 1 1 0 0,2 4-59 0 0,0-17 25 0 0,1-1 0 0 0,1 0 1 0 0,-1 1-1 0 0,1-1 0 0 0,0 0 1 0 0,0 0-1 0 0,0 0 0 0 0,1 0 1 0 0,0 0-1 0 0,0-1 0 0 0,0 1 1 0 0,0-1-1 0 0,1 0 0 0 0,0 1 1 0 0,-1-2-1 0 0,2 1 0 0 0,-1 0 1 0 0,0-1-1 0 0,1 0 0 0 0,-1 0 0 0 0,1 0 1 0 0,0-1-1 0 0,0 0 0 0 0,0 1 1 0 0,0-2-1 0 0,1 1 0 0 0,-1-1 1 0 0,0 1-1 0 0,1-2 0 0 0,-1 1 1 0 0,1 0-1 0 0,-1-1 0 0 0,1 0 1 0 0,-1-1-1 0 0,1 1 0 0 0,-1-1 1 0 0,1 0-1 0 0,-1 0 0 0 0,0-1 1 0 0,2 0-26 0 0,11-4-29 0 0,0-2 0 0 0,-1 0 0 0 0,0-1 1 0 0,0-1-1 0 0,-1 0 0 0 0,0-1 0 0 0,-1-1 1 0 0,0-1-1 0 0,-1 0 0 0 0,-1-1 0 0 0,0 0 1 0 0,0-1-1 0 0,-2 0 0 0 0,0-1 0 0 0,0 0 1 0 0,-2-1-1 0 0,0 0 0 0 0,-1-1 0 0 0,4-14 29 0 0,10-27-118 0 0,-3-2-1 0 0,-2 0 1 0 0,-4-1-1 0 0,-2-1 1 0 0,0-31 118 0 0,-3-209 1515 0 0,-39 177-443 0 0,14 150-862 0 0,9 7-200 0 0,3 1 0 0 0,0 0 0 0 0,3 1 0 0 0,0-1 0 0 0,2 0 0 0 0,1 1 0 0 0,2-1 0 0 0,1 0 0 0 0,2 0 0 0 0,1 0 0 0 0,9 25-10 0 0,107 265-4064 0 0,-95-271 119 0 0,-23-42 2766 0 0</inkml:trace>
  <inkml:trace contextRef="#ctx0" brushRef="#br0" timeOffset="419.929">1147 367 1768 0 0,'5'-21'3850'0'0,"2"31"-1953"0"0,7 338-262 0 0,12-46-953 0 0,-10-277-3840 0 0,-15-25 1748 0 0,4-17-1134 0 0,-3 6 1264 0 0</inkml:trace>
  <inkml:trace contextRef="#ctx0" brushRef="#br0" timeOffset="857.573">1362 763 848 0 0,'14'34'792'0'0,"-2"0"0"0"0,-1 1 0 0 0,-2 1 0 0 0,-1-1 0 0 0,-2 2 0 0 0,0 9-792 0 0,-15-4 3418 0 0,3-83-2765 0 0,9 18-675 0 0,1 1-1 0 0,1-1 1 0 0,1 1 0 0 0,0 0 0 0 0,2 1-1 0 0,1-1 1 0 0,0 1 0 0 0,1 1 0 0 0,2 0-1 0 0,0 1 1 0 0,1 0 0 0 0,1 1 0 0 0,0 0-1 0 0,2 1 1 0 0,0 1 0 0 0,12-10 22 0 0,-24 23-24 0 0,0 0 1 0 0,0 1-1 0 0,0-1 0 0 0,0 1 0 0 0,1 0 1 0 0,-1 0-1 0 0,1 1 0 0 0,-1-1 1 0 0,1 1-1 0 0,-1 0 0 0 0,1 0 1 0 0,0 1-1 0 0,0-1 0 0 0,-1 1 1 0 0,1 0-1 0 0,0 0 0 0 0,0 1 1 0 0,-1-1-1 0 0,1 1 0 0 0,0 0 1 0 0,-1 1-1 0 0,1-1 0 0 0,-1 1 1 0 0,1 0-1 0 0,-1 0 0 0 0,0 0 1 0 0,0 0-1 0 0,0 1 0 0 0,0 0 1 0 0,0-1-1 0 0,0 2 0 0 0,-1-1 1 0 0,0 0-1 0 0,1 1 0 0 0,-1-1 1 0 0,0 1-1 0 0,-1 0 0 0 0,1 0 1 0 0,-1 0-1 0 0,0 0 0 0 0,0 1 1 0 0,0-1-1 0 0,0 1 0 0 0,-1-1 0 0 0,0 1 1 0 0,0-1-1 0 0,0 1 0 0 0,0 0 1 0 0,-1 0-1 0 0,0-1 0 0 0,0 1 1 0 0,0 0-1 0 0,0 0 24 0 0,8 70-91 0 0,26 77-1364 0 0,-19-140-2111 0 0,-14-12 2306 0 0</inkml:trace>
  <inkml:trace contextRef="#ctx0" brushRef="#br0" timeOffset="1443.505">2349 246 1792 0 0,'33'-45'7659'0'0,"-36"94"-6215"0"0,-21 74-1187 0 0,10 156 161 0 0,15-272-395 0 0,-1 0 0 0 0,1 1-1 0 0,0-1 1 0 0,1 0 0 0 0,0 0 0 0 0,0 0 0 0 0,0 0 0 0 0,1 0 0 0 0,0 0 0 0 0,0-1 0 0 0,1 1-1 0 0,0-1 1 0 0,0 0 0 0 0,0 0 0 0 0,5 4-23 0 0,-6-10-5 0 0,0 0 1 0 0,0 0-1 0 0,0 0 0 0 0,0 0 0 0 0,0-1 1 0 0,0 1-1 0 0,0-1 0 0 0,0 0 0 0 0,0 0 1 0 0,0 0-1 0 0,0 0 0 0 0,0-1 1 0 0,0 1-1 0 0,-1-1 0 0 0,1 1 0 0 0,-1-1 1 0 0,1 0-1 0 0,-1 0 0 0 0,0 0 0 0 0,1 0 1 0 0,-1-1-1 0 0,0 1 0 0 0,-1 0 0 0 0,1-1 1 0 0,0 0-1 0 0,-1 1 0 0 0,1-1 0 0 0,-1 0 1 0 0,1-1 4 0 0,7-14-130 0 0,-1 0 1 0 0,-1-1-1 0 0,0 0 1 0 0,-1 0-1 0 0,-1-1 1 0 0,-1 0-1 0 0,-1 0 1 0 0,-1 0-1 0 0,-1 0 1 0 0,0 0-1 0 0,-1 0 1 0 0,-3-12 129 0 0,3 12-147 0 0,1 11 142 0 0,-1-1 1 0 0,0 1-1 0 0,0-1 1 0 0,-1 1-1 0 0,0 0 0 0 0,-1-1 1 0 0,0 1-1 0 0,-1 0 1 0 0,0 0-1 0 0,0 0 1 0 0,-1 1-1 0 0,0-1 0 0 0,0 1 1 0 0,-1 0-1 0 0,0 0 1 0 0,0 0-1 0 0,-1 1 1 0 0,0 0-1 0 0,-1 0 0 0 0,1 0 1 0 0,-1 1-1 0 0,-1 0 1 0 0,1 0-1 0 0,-1 1 1 0 0,0 0-1 0 0,0 0 0 0 0,-1 1 1 0 0,1 0-1 0 0,-1 1 1 0 0,0 0-1 0 0,0 0 1 0 0,0 1-1 0 0,0 0 0 0 0,0 0 1 0 0,-2 1 4 0 0,6 3-2 0 0,0 1-1 0 0,-1-1 1 0 0,1 1 0 0 0,0 0-1 0 0,1 1 1 0 0,-1-1 0 0 0,0 1-1 0 0,1 0 1 0 0,0 0 0 0 0,0 0-1 0 0,0 1 1 0 0,1-1 0 0 0,-1 1 0 0 0,1 0-1 0 0,0 0 1 0 0,1 0 0 0 0,-1 1-1 0 0,1-1 1 0 0,0 1 0 0 0,0-1-1 0 0,1 1 1 0 0,-1 0 0 0 0,1-1-1 0 0,1 1 1 0 0,-1 0 0 0 0,1 0-1 0 0,0 0 1 0 0,0 0 0 0 0,1-1 0 0 0,-1 1-1 0 0,1 0 1 0 0,1 0 2 0 0,1 7-19 0 0,1-1 0 0 0,0 0 1 0 0,1 0-1 0 0,0-1 0 0 0,1 1 0 0 0,0-1 1 0 0,1 0-1 0 0,0-1 0 0 0,1 0 1 0 0,0 0-1 0 0,0 0 0 0 0,1-1 0 0 0,1-1 1 0 0,-1 1-1 0 0,1-2 0 0 0,1 1 0 0 0,0-1 1 0 0,0-1-1 0 0,0 0 0 0 0,5 2 19 0 0,-14-6-181 0 0,1-1 0 0 0,-1 1 1 0 0,1 0-1 0 0,0-1 0 0 0,-1 1 0 0 0,1-1 0 0 0,0 0 0 0 0,0 0 0 0 0,0 0 0 0 0,0 0 0 0 0,0-1 0 0 0,0 1 1 0 0,0-1-1 0 0,0 0 0 0 0,0 0 0 0 0,0 0 0 0 0,0 0 0 0 0,0 0 0 0 0,0-1 0 0 0,1 1 0 0 0,-1-1 0 0 0,-1 0 1 0 0,1 0-1 0 0,0 0 0 0 0,0 0 0 0 0,0 0 0 0 0,0-1 0 0 0,-1 0 0 0 0,1 1 0 0 0,-1-1 0 0 0,1 0 0 0 0,-1 0 1 0 0,0 0-1 0 0,1-1 181 0 0,-4-6-848 0 0</inkml:trace>
  <inkml:trace contextRef="#ctx0" brushRef="#br0" timeOffset="1690.968">2087 34 1856 0 0,'-12'9'221'0'0,"-1"0"0"0"0,2 1 1 0 0,-1 0-1 0 0,2 1 0 0 0,-1 0 0 0 0,1 1 0 0 0,1 0 0 0 0,0 0 0 0 0,1 1 0 0 0,0 0 1 0 0,1 1-1 0 0,0-1 0 0 0,1 2 0 0 0,1-1 0 0 0,0 0 0 0 0,1 1 0 0 0,1 0 0 0 0,0 0 1 0 0,1 0-1 0 0,1 0 0 0 0,0 1 0 0 0,1-1 0 0 0,0 0 0 0 0,2 0 0 0 0,0 1 0 0 0,0-1 1 0 0,1 0-1 0 0,1-1 0 0 0,5 12-221 0 0,-1-1-120 0 0,1-1 0 0 0,2 0 1 0 0,0 0-1 0 0,2-1 0 0 0,1-1 1 0 0,0 0-1 0 0,13 14 120 0 0,84 59-4255 0 0,-82-80 2959 0 0</inkml:trace>
  <inkml:trace contextRef="#ctx0" brushRef="#br0" timeOffset="1922.739">2854 52 1588 0 0,'2'-3'323'0'0,"-1"0"-174"0"0,0 0 0 0 0,0 0 0 0 0,0 1 0 0 0,1-1-1 0 0,-1 1 1 0 0,1-1 0 0 0,-1 1 0 0 0,1-1 0 0 0,0 1-1 0 0,0 0 1 0 0,0 0 0 0 0,1 0 0 0 0,-1 0 0 0 0,0 0-1 0 0,1 0 1 0 0,-1 1 0 0 0,1-1 0 0 0,0 1 0 0 0,-1 0-1 0 0,1 0 1 0 0,0 0 0 0 0,0 0 0 0 0,0 0 0 0 0,0 0-1 0 0,0 1 1 0 0,0-1 0 0 0,0 1 0 0 0,0 0 0 0 0,2 0-149 0 0,10 17 197 0 0,0 0 0 0 0,-1 0 0 0 0,-1 2 0 0 0,-1 0 0 0 0,0 0 0 0 0,-2 1 0 0 0,0 0 0 0 0,-1 1 0 0 0,-1 0 0 0 0,-1 0 0 0 0,-1 1 0 0 0,-1 0 0 0 0,0 0 0 0 0,-2 1 0 0 0,-1-1 0 0 0,-1 0 0 0 0,-1 15-197 0 0,2-17 68 0 0,-2 0 1 0 0,-1-1-1 0 0,0 1 1 0 0,-1-1 0 0 0,-2 1-1 0 0,1-1 1 0 0,-2 0-1 0 0,-1 0 1 0 0,0-1 0 0 0,-2 0-1 0 0,-7 15-68 0 0,1-5-117 0 0,-1 0-1 0 0,-2-1 1 0 0,-1-1-1 0 0,0-1 0 0 0,-2 0 1 0 0,-1-1-1 0 0,-1-2 1 0 0,-1 0-1 0 0,-22 15 118 0 0,16-15-732 0 0,-1-1 0 0 0,-2-2 0 0 0,0-1 0 0 0,0-2-1 0 0,-2-1 1 0 0,0-1 0 0 0,-1-2 0 0 0,-11 1 732 0 0,-18 4-1379 0 0</inkml:trace>
  <inkml:trace contextRef="#ctx0" brushRef="#br0" timeOffset="2408.202">41 1528 1684 0 0,'0'0'117'0'0,"1"0"-1"0"0,-1 0 0 0 0,1 0 1 0 0,0 0-1 0 0,-1 0 0 0 0,1 0 1 0 0,-1 0-1 0 0,1 0 0 0 0,-1 0 1 0 0,1 0-1 0 0,-1 0 0 0 0,1 1 1 0 0,-1-1-1 0 0,1 0 1 0 0,-1 0-1 0 0,0 1 0 0 0,1-1 1 0 0,-1 0-1 0 0,1 1 0 0 0,-1-1 1 0 0,1 0-1 0 0,-1 1 0 0 0,0-1 1 0 0,1 1-1 0 0,-1-1 0 0 0,0 0 1 0 0,0 1-1 0 0,1-1 1 0 0,-1 1-1 0 0,0-1 0 0 0,0 1 1 0 0,0-1-1 0 0,1 1 0 0 0,-1-1 1 0 0,0 1-1 0 0,0 0 0 0 0,0-1 1 0 0,0 1-1 0 0,0-1 0 0 0,0 1 1 0 0,0-1-1 0 0,0 1 0 0 0,0-1 1 0 0,0 1-1 0 0,-1 0-116 0 0,79-5 975 0 0,467-51 1161 0 0,1249-149-84 0 0,-1660 170-3606 0 0,-171 22-1568 0 0,-58 2-631 0 0,58 8 2611 0 0</inkml:trace>
  <inkml:trace contextRef="#ctx0" brushRef="#br0" timeOffset="3183.882">455 2321 2012 0 0,'-2'-4'156'0'0,"0"-1"-1"0"0,-1 1 0 0 0,1 0 1 0 0,-1 0-1 0 0,0 0 1 0 0,0 0-1 0 0,-1 0 0 0 0,1 1 1 0 0,-1 0-1 0 0,0-1 1 0 0,0 1-1 0 0,0 0 1 0 0,0 1-1 0 0,0-1 0 0 0,-1 1 1 0 0,1 0-1 0 0,-1 0 1 0 0,1 0-1 0 0,-1 1 0 0 0,0 0 1 0 0,0 0-1 0 0,1 0 1 0 0,-1 0-1 0 0,0 1 0 0 0,0-1 1 0 0,0 1-1 0 0,0 1 1 0 0,0-1-1 0 0,0 1 0 0 0,0 0 1 0 0,0 0-1 0 0,-1 1-155 0 0,-15 3 133 0 0,0 1-1 0 0,1 1 0 0 0,0 1 1 0 0,1 1-1 0 0,0 0 0 0 0,0 2 1 0 0,1 0-1 0 0,0 1 0 0 0,1 1 1 0 0,1 0-1 0 0,0 1 0 0 0,0 1 1 0 0,2 1-1 0 0,0 0 0 0 0,0 1 1 0 0,-8 16-133 0 0,20-31 21 0 0,0 1 0 0 0,1-1-1 0 0,-1 1 1 0 0,1-1 0 0 0,0 1 0 0 0,0 0 0 0 0,0-1 0 0 0,0 1 0 0 0,1 0-1 0 0,-1 0 1 0 0,1 0 0 0 0,0 0 0 0 0,-1-1 0 0 0,1 1 0 0 0,0 0 0 0 0,1 0-1 0 0,-1 0 1 0 0,1 0 0 0 0,-1 0 0 0 0,1-1 0 0 0,0 1 0 0 0,0 0 0 0 0,0 0-1 0 0,0-1 1 0 0,0 1 0 0 0,1-1 0 0 0,-1 1 0 0 0,1-1 0 0 0,0 0 0 0 0,-1 1-1 0 0,1-1 1 0 0,0 0 0 0 0,0 0 0 0 0,1 0 0 0 0,-1 0 0 0 0,0-1 0 0 0,1 1-1 0 0,-1-1 1 0 0,1 1 0 0 0,-1-1 0 0 0,1 0 0 0 0,0 0 0 0 0,-1 0 0 0 0,1 0-1 0 0,0-1 1 0 0,0 1 0 0 0,0-1 0 0 0,0 1-21 0 0,142-9 167 0 0,-119-1-303 0 0,0-1 1 0 0,-1-2-1 0 0,-1-1 0 0 0,0 0 1 0 0,0-2-1 0 0,-2-1 0 0 0,0 0 1 0 0,0-2-1 0 0,-2-1 0 0 0,0 0 0 0 0,-1-1 1 0 0,-1-1-1 0 0,-1-1 0 0 0,-2-1 1 0 0,0 0-1 0 0,1-3 136 0 0,8-21-30 0 0,-1-1 1 0 0,-2 0-1 0 0,-3-2 1 0 0,-1-1-1 0 0,-3 0 0 0 0,-2-1 1 0 0,4-47 29 0 0,-10-65 1914 0 0,-30 89-648 0 0,12 104-787 0 0,8 12-611 0 0,1 0 0 0 0,2 1 0 0 0,2-1 1 0 0,2 0-1 0 0,2 0 0 0 0,1 0 0 0 0,2-1 1 0 0,2 0-1 0 0,1 0 0 0 0,3-1 0 0 0,1 0 1 0 0,1-2-1 0 0,19 30 132 0 0,48 41-6815 0 0,-77-104 5455 0 0</inkml:trace>
  <inkml:trace contextRef="#ctx0" brushRef="#br0" timeOffset="3773.801">1289 1808 1428 0 0,'-15'64'1670'0'0,"2"0"-1"0"0,3 2 1 0 0,3-1 0 0 0,2 47-1670 0 0,5-104 85 0 0,0 0-1 0 0,0 0 1 0 0,1 0 0 0 0,0 0 0 0 0,0 0 0 0 0,1 0 0 0 0,0 0 0 0 0,0 0 0 0 0,1 0 0 0 0,0 0-1 0 0,0-1 1 0 0,1 0 0 0 0,0 0 0 0 0,0 0 0 0 0,1 0 0 0 0,0 0 0 0 0,0-1 0 0 0,1 0-1 0 0,-1 0 1 0 0,1 0 0 0 0,1-1 0 0 0,-1 0 0 0 0,1 0 0 0 0,0-1 0 0 0,0 0 0 0 0,0 0-1 0 0,0 0 1 0 0,1-1 0 0 0,-1 0 0 0 0,1-1 0 0 0,0 0 0 0 0,0 0 0 0 0,6 1-85 0 0,-2-3-2 0 0,1-1 1 0 0,0 0-1 0 0,0-1 0 0 0,0 0 1 0 0,-1-1-1 0 0,1 0 1 0 0,-1-1-1 0 0,0-1 1 0 0,0 1-1 0 0,0-2 0 0 0,0 0 1 0 0,-1 0-1 0 0,0-1 1 0 0,-1-1-1 0 0,1 0 1 0 0,-2 0-1 0 0,1-1 1 0 0,-1 0-1 0 0,0 0 0 0 0,-1-1 1 0 0,0-1-1 0 0,-1 1 1 0 0,0-1-1 0 0,0 0 1 0 0,-1-1-1 0 0,-1 0 0 0 0,0 1 1 0 0,0-2-1 0 0,-1 1 1 0 0,-1 0-1 0 0,0-1 1 0 0,-1 0-1 0 0,0 0 1 0 0,-1 0-1 0 0,-1-8 2 0 0,2 5 9 0 0,-2 1 0 0 0,0-1 0 0 0,-1 0-1 0 0,-1 0 1 0 0,0 1 0 0 0,-1-1 0 0 0,-1 1 0 0 0,0 0 0 0 0,-1 0 0 0 0,-1 0 0 0 0,0 1-1 0 0,-1 0 1 0 0,0 0 0 0 0,-1 0 0 0 0,-1 1 0 0 0,0 0 0 0 0,-1 1 0 0 0,0 0 0 0 0,-1 1-1 0 0,0 0 1 0 0,-1 0 0 0 0,0 1 0 0 0,-1 1 0 0 0,0 0 0 0 0,0 1 0 0 0,-1 0 0 0 0,0 1-1 0 0,-1 1 1 0 0,0 0-9 0 0,-1-1 77 0 0,-1 2-1 0 0,1 0 1 0 0,-1 1-1 0 0,0 1 0 0 0,-1 0 1 0 0,1 1-1 0 0,0 1 0 0 0,-1 1 1 0 0,-13 1-77 0 0,26 0 11 0 0,0-1 1 0 0,0 1 0 0 0,0 0-1 0 0,0 0 1 0 0,1 0 0 0 0,-1 1-1 0 0,0-1 1 0 0,1 1-1 0 0,-1 0 1 0 0,1 1 0 0 0,0-1-1 0 0,0 1 1 0 0,0 0-1 0 0,0 0 1 0 0,0 0 0 0 0,1 0-1 0 0,-1 1 1 0 0,1 0-1 0 0,0-1 1 0 0,0 1 0 0 0,0 0-1 0 0,0 0 1 0 0,1 1-1 0 0,0-1 1 0 0,0 1 0 0 0,0-1-1 0 0,0 1 1 0 0,1-1 0 0 0,0 1-1 0 0,0 0 1 0 0,0 0-1 0 0,0 0 1 0 0,1 0 0 0 0,0 0-1 0 0,0-1 1 0 0,0 2-12 0 0,5 10 9 0 0,1 0 1 0 0,1 0-1 0 0,1-1 1 0 0,0 0-1 0 0,0-1 0 0 0,2 0 1 0 0,0 0-1 0 0,0-1 1 0 0,2 0-1 0 0,-1 0 1 0 0,1-2-1 0 0,1 1 1 0 0,0-2-1 0 0,1 0 0 0 0,0 0 1 0 0,0-1-1 0 0,1-1 1 0 0,1-1-1 0 0,1 1-9 0 0,124 60-1664 0 0,86-11-6195 0 0,-203-56 6699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05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46 1292 0 0,'-15'17'1711'0'0,"12"-17"-995"0"0,3 0-37 0 0,0 0-30 0 0,0 0-65 0 0,0 0-60 0 0,0 0-43 0 0,0 0 13 0 0,0 0-27 0 0,0 0-43 0 0,24 20 312 0 0,97-28 158 0 0,321-63-1763 0 0,-428 69 443 0 0,50 0-5579 0 0,-58 6 4730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0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1268 0 0,'0'1'114'0'0,"-1"0"0"0"0,1 0 0 0 0,0 0 0 0 0,0 0 0 0 0,-1 0 0 0 0,1 0-1 0 0,0 0 1 0 0,0 0 0 0 0,0 0 0 0 0,0 0 0 0 0,0 0 0 0 0,0 0 0 0 0,1 0 0 0 0,-1 0 0 0 0,0 0 0 0 0,0 0-1 0 0,1 0 1 0 0,-1 0 0 0 0,0-1 0 0 0,1 1 0 0 0,-1 0 0 0 0,1 0 0 0 0,-1 0 0 0 0,1 0 0 0 0,0-1 0 0 0,-1 1-1 0 0,1 0 1 0 0,0 0 0 0 0,0-1 0 0 0,-1 1 0 0 0,1-1 0 0 0,0 1 0 0 0,0 0 0 0 0,0-1 0 0 0,0 0 0 0 0,0 1-1 0 0,0-1 1 0 0,-1 1 0 0 0,1-1 0 0 0,0 0 0 0 0,0 0 0 0 0,0 0 0 0 0,0 0 0 0 0,0 1 0 0 0,0-1 0 0 0,0-1-1 0 0,0 1 1 0 0,0 0 0 0 0,0 0 0 0 0,0 0 0 0 0,0 0 0 0 0,0-1 0 0 0,1 1-114 0 0,79 3 394 0 0,-65-4 155 0 0,372-11-2434 0 0,-250 4-2174 0 0,-96 2 2723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0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961 515 1068 0 0,'-15'-2'1144'0'0,"6"-15"146"0"0,-46-2 1315 0 0,225 1 243 0 0,238-2-4350 0 0,-392 23-546 0 0,-36 5-119 0 0,-4-3 917 0 0</inkml:trace>
  <inkml:trace contextRef="#ctx0" brushRef="#br0" timeOffset="436.751">838 607 984 0 0,'-1'1'125'0'0,"0"1"0"0"0,0-1 0 0 0,1 1-1 0 0,-1-1 1 0 0,0 1 0 0 0,1-1 0 0 0,-1 1 0 0 0,1-1 0 0 0,-1 1 0 0 0,1-1-1 0 0,0 1 1 0 0,-1-1 0 0 0,1 1 0 0 0,0 0 0 0 0,0-1 0 0 0,0 1-1 0 0,1 0 1 0 0,-1-1 0 0 0,0 1 0 0 0,1-1 0 0 0,-1 1 0 0 0,0-1-1 0 0,1 1 1 0 0,0-1 0 0 0,-1 1 0 0 0,1-1 0 0 0,0 1 0 0 0,0-1-1 0 0,0 0 1 0 0,0 1 0 0 0,0-1 0 0 0,0 0 0 0 0,0 0 0 0 0,0 0 0 0 0,1 0-1 0 0,-1 0 1 0 0,0 0 0 0 0,1 0 0 0 0,-1 0 0 0 0,1-1 0 0 0,-1 1-1 0 0,1 0 1 0 0,-1-1 0 0 0,1 1 0 0 0,-1-1 0 0 0,1 0 0 0 0,-1 1-1 0 0,1-1 1 0 0,1 0-125 0 0,250 67 1910 0 0,-251-66-1905 0 0,0-1 0 0 0,0 1 0 0 0,0 0-1 0 0,0 0 1 0 0,0 0 0 0 0,0 0 0 0 0,0 0-1 0 0,-1 0 1 0 0,1 0 0 0 0,0 1 0 0 0,-1-1-1 0 0,1 1 1 0 0,-1-1 0 0 0,1 1 0 0 0,-1-1-1 0 0,0 1 1 0 0,1 0 0 0 0,-1 0 0 0 0,0 0-1 0 0,0 0 1 0 0,-1 0 0 0 0,1 0 0 0 0,0 0-1 0 0,-1 0 1 0 0,1 0 0 0 0,-1 0-1 0 0,1 0 1 0 0,-1 0 0 0 0,0 0 0 0 0,0 0-1 0 0,0 1 1 0 0,0-1 0 0 0,0 0 0 0 0,-1 0-1 0 0,1 0 1 0 0,-1 0 0 0 0,1 0 0 0 0,-1 0-1 0 0,0 0 1 0 0,0 0 0 0 0,0 0 0 0 0,0 0-1 0 0,0 0 1 0 0,0 0 0 0 0,0-1 0 0 0,-1 1-5 0 0,-65 84-68 0 0,64-84 76 0 0,-71 69-95 0 0,53-53 148 0 0,0 0-1 0 0,2 2 1 0 0,0 0-1 0 0,1 1 1 0 0,1 1-1 0 0,1 1 1 0 0,1 0 0 0 0,-8 17-61 0 0,45-5 410 0 0,-13-29-369 0 0,1-2-1 0 0,-1 1 1 0 0,1-1 0 0 0,0-1-1 0 0,0 0 1 0 0,1 0-1 0 0,-1-1 1 0 0,0-1-1 0 0,1 1 1 0 0,-1-1 0 0 0,1-1-1 0 0,-1 0 1 0 0,1-1-1 0 0,-1 0 1 0 0,2-1-41 0 0,26 1 47 0 0,166-28-1107 0 0,-75 2-4143 0 0,-129 25 3993 0 0,-3 2 49 0 0</inkml:trace>
  <inkml:trace contextRef="#ctx0" brushRef="#br0" timeOffset="875.567">616 1439 848 0 0,'-23'50'3576'0'0,"15"-32"-3115"0"0,1 0 1 0 0,1 0 0 0 0,0 0 0 0 0,1 1-1 0 0,1 0 1 0 0,1 0 0 0 0,1 0 0 0 0,1 1-1 0 0,0 3-461 0 0,36 4-107 0 0,6-54-4106 0 0,-39 12 2918 0 0,-2 1 31 0 0</inkml:trace>
  <inkml:trace contextRef="#ctx0" brushRef="#br0" timeOffset="1124.391">452 1217 1732 0 0,'2'-3'868'0'0,"-2"0"-140"0"0,-2-1-108 0 0,2 3-108 0 0,2-3-128 0 0,0 1-28 0 0,0 3-59 0 0,1-2-133 0 0,1 1 0 0 0,1 1-20 0 0,0 0-340 0 0,2 1-4 0 0,1-1-193 0 0,0 2-255 0 0,1 0-632 0 0,13 6 28 0 0</inkml:trace>
  <inkml:trace contextRef="#ctx0" brushRef="#br0" timeOffset="1417.719">751 1536 1336 0 0,'15'9'4944'0'0,"27"-13"-3517"0"0,-32 2-1129 0 0,136-17-886 0 0,-143 19 215 0 0,1-1 111 0 0,0 2-3914 0 0,7 3 2958 0 0</inkml:trace>
  <inkml:trace contextRef="#ctx0" brushRef="#br0" timeOffset="1682.254">824 1669 1756 0 0,'84'8'4395'0'0,"246"-68"-3733"0"0,-307 54-931 0 0,1 0 1 0 0,-1-2-1 0 0,0-1 1 0 0,-1-1-1 0 0,0-1 1 0 0,-1 0 0 0 0,0-2-1 0 0,11-9 269 0 0,-15 8-105 0 0</inkml:trace>
  <inkml:trace contextRef="#ctx0" brushRef="#br0" timeOffset="1931.129">1491 1481 4680 0 0,'-16'-65'4648'0'0,"87"270"-4149"0"0,-69-198-652 0 0,29 89-1955 0 0,-23-26-3187 0 0,-8-60 4012 0 0</inkml:trace>
  <inkml:trace contextRef="#ctx0" brushRef="#br0" timeOffset="2615.682">799 64 836 0 0,'1'-2'67'0'0,"0"0"0"0"0,0 0 0 0 0,0 0 0 0 0,0 0 0 0 0,0 1 0 0 0,0-1 0 0 0,0 0 0 0 0,1 1-1 0 0,-1-1 1 0 0,1 1 0 0 0,-1-1 0 0 0,1 1 0 0 0,0 0 0 0 0,-1 0 0 0 0,1-1 0 0 0,0 1 0 0 0,0 1 0 0 0,0-1 0 0 0,0 0 0 0 0,0 0 0 0 0,0 1 0 0 0,0-1 0 0 0,0 1 0 0 0,0-1-1 0 0,0 1 1 0 0,0 0 0 0 0,0 0 0 0 0,1 0 0 0 0,-1 0 0 0 0,0 0 0 0 0,0 1 0 0 0,0-1 0 0 0,0 1 0 0 0,0-1 0 0 0,0 1 0 0 0,0 0 0 0 0,0 0 0 0 0,0 0 0 0 0,0 0-1 0 0,-1 0 1 0 0,1 0 0 0 0,0 0 0 0 0,0 0 0 0 0,-1 1 0 0 0,1-1 0 0 0,-1 1 0 0 0,1-1 0 0 0,-1 1 0 0 0,0 0 0 0 0,0-1 0 0 0,0 1 0 0 0,0 0 0 0 0,0 0 0 0 0,0 0-1 0 0,0 0 1 0 0,0 2-67 0 0,11 10 95 0 0,-1 0-1 0 0,0 1 1 0 0,-1 1-1 0 0,-1 0 1 0 0,0 0-1 0 0,-1 1 1 0 0,-1 0-1 0 0,-1 0 1 0 0,0 0-1 0 0,-1 1 1 0 0,0 9-95 0 0,-4-25 43 0 0,-1 0 0 0 0,1 0 1 0 0,-1 0-1 0 0,1 0 0 0 0,-1 0 0 0 0,0-1 1 0 0,0 1-1 0 0,0 0 0 0 0,0 0 0 0 0,-1 0 0 0 0,1 0 1 0 0,0 0-1 0 0,-1 0 0 0 0,1-1 0 0 0,-1 1 1 0 0,0 0-1 0 0,0 0 0 0 0,1-1 0 0 0,-1 1 1 0 0,0 0-1 0 0,0-1 0 0 0,-1 1 0 0 0,1-1 1 0 0,0 1-1 0 0,0-1 0 0 0,-1 0 0 0 0,1 1 0 0 0,-1-1 1 0 0,1 0-1 0 0,-1 0 0 0 0,0 0 0 0 0,1 0 1 0 0,-2 0-44 0 0,-15-60 657 0 0,21 45-662 0 0,0 0-1 0 0,1 1 1 0 0,0-1 0 0 0,1 1-1 0 0,0 0 1 0 0,1 1 0 0 0,1-1-1 0 0,0 1 1 0 0,0 0 0 0 0,1 1-1 0 0,1 0 1 0 0,0 0 0 0 0,0 1-1 0 0,1 0 1 0 0,1 0 0 0 0,-1 1-1 0 0,2 1 1 0 0,-1 0 0 0 0,1 1-1 0 0,0 0 1 0 0,1 0 0 0 0,-1 1-1 0 0,1 1 1 0 0,0 0 0 0 0,1 1-1 0 0,-1 0 1 0 0,8 0 5 0 0,-10 3-63 0 0,-1 1 0 0 0,1 0 0 0 0,0 1 1 0 0,0 0-1 0 0,-1 1 0 0 0,1 0 0 0 0,0 0 0 0 0,-1 1 0 0 0,0 1 1 0 0,0 0-1 0 0,0 0 0 0 0,0 1 0 0 0,-1 0 0 0 0,1 1 0 0 0,-1-1 1 0 0,-1 2-1 0 0,1 0 0 0 0,-1 0 0 0 0,0 0 0 0 0,-1 1 0 0 0,1 0 0 0 0,-2 0 1 0 0,1 1-1 0 0,-1 0 0 0 0,-1 0 0 0 0,1 1 0 0 0,-1-1 0 0 0,-1 1 1 0 0,0 0-1 0 0,-1 1 0 0 0,0-1 0 0 0,0 0 0 0 0,-1 1 0 0 0,0 0 0 0 0,-1 1 63 0 0,12 45-1223 0 0,-7-31 502 0 0</inkml:trace>
  <inkml:trace contextRef="#ctx0" brushRef="#br0" timeOffset="3253.207">1809 629 2272 0 0,'4'-5'98'0'0,"1"1"0"0"0,0 0 0 0 0,0 0-1 0 0,0 1 1 0 0,1 0 0 0 0,-1-1 0 0 0,1 2-1 0 0,0-1 1 0 0,0 1 0 0 0,0 0 0 0 0,0 0 0 0 0,0 0-1 0 0,0 1 1 0 0,1 0 0 0 0,-1 0 0 0 0,0 1-1 0 0,1 0 1 0 0,-1 0 0 0 0,0 0 0 0 0,1 1-1 0 0,-1 0 1 0 0,0 0 0 0 0,0 0 0 0 0,1 1 0 0 0,-1 0-1 0 0,0 0 1 0 0,-1 1 0 0 0,1 0 0 0 0,0 0-1 0 0,-1 0 1 0 0,0 1 0 0 0,1-1 0 0 0,-1 1 0 0 0,-1 0-1 0 0,1 1 1 0 0,-1-1 0 0 0,2 3-98 0 0,-1-3 49 0 0,0 0 0 0 0,0 1 0 0 0,-1-1 0 0 0,0 1 0 0 0,0 0 0 0 0,0 0 0 0 0,-1 0 0 0 0,1 0 1 0 0,-1 1-1 0 0,0 0 0 0 0,-1-1 0 0 0,1 1 0 0 0,-1 0 0 0 0,-1 0 0 0 0,1 0 0 0 0,-1 0 0 0 0,0 1 0 0 0,0-1 0 0 0,-1 0 0 0 0,0 0 0 0 0,0 1 0 0 0,0-1 1 0 0,-1 0-1 0 0,0 1 0 0 0,-1 2-49 0 0,-7 8 141 0 0,-1 0 0 0 0,-1-1 1 0 0,-1 0-1 0 0,-1-1 1 0 0,0 0-1 0 0,0-1 1 0 0,-1-1-1 0 0,-1 0 0 0 0,-1-1 1 0 0,0 0-1 0 0,0-1 1 0 0,-1-1-1 0 0,0-1 1 0 0,-1-1-1 0 0,0 0 0 0 0,0-1 1 0 0,-1-1-1 0 0,-5 1-141 0 0,24-8-44 0 0,1 1-1 0 0,-1-1 1 0 0,0 0 0 0 0,1 0-1 0 0,-1 0 1 0 0,0 1 0 0 0,0-1-1 0 0,0 0 1 0 0,0 0-1 0 0,0 0 1 0 0,0 0 0 0 0,0 1-1 0 0,0-1 1 0 0,0 0-1 0 0,0 0 1 0 0,0 0 0 0 0,0 0-1 0 0,-1 1 1 0 0,1-1 0 0 0,0 0-1 0 0,-1 0 1 0 0,1 1-1 0 0,-1-1 1 0 0,1 0 0 0 0,0 0-1 0 0,-1 1 1 0 0,0-1-1 0 0,1 0 1 0 0,-1 1 0 0 0,1-1-1 0 0,-1 1 1 0 0,0-1 0 0 0,1 1-1 0 0,-1-1 1 0 0,0 1-1 0 0,1 0 1 0 0,-1-1 0 0 0,0 1-1 0 0,0 0 1 0 0,0-1-1 0 0,1 1 1 0 0,-1 0 0 0 0,0 0-1 0 0,0 0 1 0 0,0 0 0 0 0,0 0-1 0 0,1 0 1 0 0,-1 0-1 0 0,0 0 1 0 0,0 0 0 0 0,0 0-1 0 0,0 0 1 0 0,1 0 0 0 0,-1 1-1 0 0,0-1 1 0 0,0 0-1 0 0,0 1 1 0 0,1-1 0 0 0,-1 0-1 0 0,0 1 1 0 0,1-1-1 0 0,-1 1 1 0 0,0-1 0 0 0,1 1-1 0 0,-1 0 1 0 0,0-1 0 0 0,1 1-1 0 0,-1 0 45 0 0,38-53-3788 0 0,-18 34 2372 0 0</inkml:trace>
  <inkml:trace contextRef="#ctx0" brushRef="#br0" timeOffset="3516.073">2333 607 1076 0 0,'-77'87'3848'0'0,"54"-61"-3348"0"0,11-15-318 0 0,0 1 0 0 0,1 0 0 0 0,0 1 1 0 0,1 0-1 0 0,0 0 0 0 0,1 1 0 0 0,1 0 0 0 0,0 1 0 0 0,1 0 0 0 0,1 0 0 0 0,0 1 0 0 0,1 0 0 0 0,1 0 0 0 0,0 0 0 0 0,1 0 0 0 0,0 8-182 0 0,4-17-45 0 0,1 0 1 0 0,-1-1-1 0 0,1 1 0 0 0,1 0 0 0 0,-1 0 0 0 0,1-1 0 0 0,1 1 0 0 0,-1-1 0 0 0,1 0 0 0 0,0 0 0 0 0,0-1 0 0 0,1 1 0 0 0,-1-1 0 0 0,1 0 0 0 0,1 0 0 0 0,-1 0 0 0 0,1-1 0 0 0,-1 0 0 0 0,1 0 0 0 0,1 0 0 0 0,-1-1 0 0 0,0 0 0 0 0,1 0 0 0 0,0 0 1 0 0,-1-1-1 0 0,1 0 0 0 0,0-1 0 0 0,7 2 45 0 0,41-5-3897 0 0,-19-10 2471 0 0</inkml:trace>
  <inkml:trace contextRef="#ctx0" brushRef="#br0" timeOffset="3795.518">2639 864 1404 0 0,'-12'26'759'0'0,"0"2"-1"0"0,2-1 1 0 0,1 1 0 0 0,2 1-1 0 0,0-1 1 0 0,2 1 0 0 0,1 0-1 0 0,1 11-758 0 0,4-35 22 0 0,0 1-1 0 0,0-1 0 0 0,0 1 0 0 0,1-1 0 0 0,0 0 0 0 0,0 1 1 0 0,1-1-1 0 0,-1 0 0 0 0,1 0 0 0 0,0-1 0 0 0,0 1 1 0 0,1 0-1 0 0,0-1 0 0 0,-1 0 0 0 0,1 0 0 0 0,1 0 0 0 0,-1-1 1 0 0,1 1-1 0 0,-1-1 0 0 0,1 0 0 0 0,0 0 0 0 0,0 0 1 0 0,0-1-1 0 0,0 0 0 0 0,1 0 0 0 0,4 1-21 0 0,-8-3-178 0 0,0-1 1 0 0,1 1-1 0 0,-1-1 0 0 0,1 0 0 0 0,-1 1 0 0 0,0-1 1 0 0,0 0-1 0 0,1 0 0 0 0,-1-1 0 0 0,0 1 1 0 0,0 0-1 0 0,0-1 0 0 0,0 1 0 0 0,0-1 0 0 0,-1 0 1 0 0,1 0-1 0 0,0 1 0 0 0,-1-1 0 0 0,1 0 1 0 0,-1 0-1 0 0,0-1 0 0 0,1 1 0 0 0,-1 0 0 0 0,0 0 1 0 0,-1-1-1 0 0,1 1 0 0 0,0 0 0 0 0,0-3 178 0 0,-2-15-1154 0 0</inkml:trace>
  <inkml:trace contextRef="#ctx0" brushRef="#br0" timeOffset="4139.679">2648 629 1056 0 0,'0'0'1012'0'0,"-25"11"6694"0"0,23-56-5308 0 0,2 37-4692 0 0,4 4-2009 0 0,10-8 2224 0 0,-7 5 1303 0 0,6-7-476 0 0</inkml:trace>
  <inkml:trace contextRef="#ctx0" brushRef="#br0" timeOffset="4434.342">3302 142 1688 0 0,'8'6'240'0'0,"0"0"-1"0"0,0 0 1 0 0,-1 1-1 0 0,0 0 0 0 0,0 0 1 0 0,0 1-1 0 0,-1 0 1 0 0,-1 0-1 0 0,1 0 1 0 0,-1 1-1 0 0,-1 0 1 0 0,1 0-1 0 0,-2 0 1 0 0,1 1-1 0 0,-1-1 1 0 0,0 4-240 0 0,1-4 207 0 0,18 52 143 0 0,-3 1 0 0 0,-2 1-1 0 0,-3 1 1 0 0,-3 0 0 0 0,-3 0 0 0 0,-2 1-1 0 0,-4 32-349 0 0,-1-63 97 0 0,-3 0 0 0 0,0 0 0 0 0,-3 0-1 0 0,0-1 1 0 0,-2 1 0 0 0,-2-2 0 0 0,-5 14-97 0 0,0-5-17 0 0,-2 0-1 0 0,-2 0 1 0 0,-1-2 0 0 0,-2 0-1 0 0,-2-2 1 0 0,-1 0 0 0 0,-2-1-1 0 0,-1-2 1 0 0,-2-1 0 0 0,-2 0 17 0 0,0-3-569 0 0,-1-2-1 0 0,-2-1 1 0 0,0-1 0 0 0,-1-2 0 0 0,-2-2 0 0 0,0-1 0 0 0,-2-2 0 0 0,0-1-1 0 0,-1-2 1 0 0,-13 2 569 0 0,-30 3-1244 0 0</inkml:trace>
  <inkml:trace contextRef="#ctx0" brushRef="#br0" timeOffset="5070.558">545 407 1316 0 0,'-24'5'329'0'0,"1"1"1"0"0,-1 2-1 0 0,2 0 0 0 0,-1 1 1 0 0,1 1-1 0 0,1 1 0 0 0,-1 1 0 0 0,2 1 1 0 0,0 1-1 0 0,1 1 0 0 0,0 1 1 0 0,1 0-1 0 0,1 1 0 0 0,0 1 1 0 0,2 0-1 0 0,0 1 0 0 0,1 1 0 0 0,1 1 1 0 0,-2 4-330 0 0,-6 7 259 0 0,0 0 0 0 0,3 2 0 0 0,0 0 1 0 0,2 1-1 0 0,2 1 0 0 0,1 0 0 0 0,2 1 1 0 0,2 0-1 0 0,1 1 0 0 0,2 0 0 0 0,-1 26-259 0 0,20 78 571 0 0,-6-112-562 0 0,1 1 0 0 0,1-2 0 0 0,1 1 1 0 0,2-2-1 0 0,1 1 0 0 0,1-2 0 0 0,1 1 0 0 0,2-2 0 0 0,0 0 1 0 0,2-2-1 0 0,1 0 0 0 0,1-1 0 0 0,1 0 0 0 0,0-2 0 0 0,20 13-9 0 0,-13-12-513 0 0,1-1-1 0 0,1-1 0 0 0,0-2 1 0 0,2-2-1 0 0,0 0 0 0 0,0-2 0 0 0,2-2 1 0 0,12 2 513 0 0,-31-9-494 0 0,0-1 1 0 0,0-1-1 0 0,0-1 1 0 0,1 0-1 0 0,-1-1 0 0 0,1-1 1 0 0,-1 0-1 0 0,0-1 1 0 0,10-3 493 0 0,27-8-1277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8:51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312 262 1120 0 0,'0'0'385'0'0,"0"0"19"0"0,0 0-59 0 0,23-3 2501 0 0,-24 2-2823 0 0,1 1-1 0 0,0 0 1 0 0,-1-1-1 0 0,1 1 1 0 0,0 0-1 0 0,-1-1 1 0 0,1 1-1 0 0,0-1 0 0 0,0 1 1 0 0,-1 0-1 0 0,1-1 1 0 0,0 1-1 0 0,0-1 1 0 0,0 1-1 0 0,0-1 0 0 0,-1 1 1 0 0,1-1-1 0 0,0 1 1 0 0,0-1-1 0 0,0 1 1 0 0,0 0-1 0 0,0-1 0 0 0,0 1 1 0 0,0-1-1 0 0,0 1 1 0 0,1-1-1 0 0,-1 1 1 0 0,0-1-1 0 0,0 1 0 0 0,0-1 1 0 0,0 1-1 0 0,1 0 1 0 0,-1-1-1 0 0,0 1 1 0 0,0-1-1 0 0,1 1 1 0 0,-1 0-1 0 0,0-1 0 0 0,1 1 1 0 0,-1 0-1 0 0,0-1-22 0 0,-57 16 709 0 0,34-7-559 0 0,1 1 0 0 0,0 1-1 0 0,0 1 1 0 0,1 0 0 0 0,1 2 0 0 0,0 1-1 0 0,0 0 1 0 0,2 2 0 0 0,0 0 0 0 0,0 1-1 0 0,2 0 1 0 0,-1 3-150 0 0,15-18 28 0 0,0 0-1 0 0,0 1 1 0 0,0-1-1 0 0,1 1 1 0 0,-1-1-1 0 0,1 1 0 0 0,0-1 1 0 0,0 1-1 0 0,-1 0 1 0 0,2-1-1 0 0,-1 1 1 0 0,0 0-1 0 0,1 0 1 0 0,-1 0-1 0 0,1 0 1 0 0,0 0-1 0 0,0-1 1 0 0,0 1-1 0 0,0 0 1 0 0,0 0-1 0 0,1 0 1 0 0,-1 0-1 0 0,1 0 1 0 0,0 0-1 0 0,0-1 1 0 0,0 1-1 0 0,0 0 1 0 0,0-1-1 0 0,1 1 0 0 0,-1-1 1 0 0,1 1-1 0 0,0-1 1 0 0,0 0-1 0 0,0 0 1 0 0,0 0-1 0 0,0 0 1 0 0,0 0-1 0 0,0 0 1 0 0,1 0-1 0 0,-1 0 1 0 0,0-1-1 0 0,1 0 1 0 0,0 1-1 0 0,-1-1 1 0 0,1 0-1 0 0,0 0 1 0 0,0 0-1 0 0,-1-1 1 0 0,1 1-1 0 0,0-1 1 0 0,0 0-1 0 0,0 1 0 0 0,0-1 1 0 0,0 0-1 0 0,0-1 1 0 0,2 1-28 0 0,16 1 38 0 0,-1-1 0 0 0,1 0 0 0 0,-1-2 0 0 0,0 0 0 0 0,1-1 0 0 0,-1-1 1 0 0,0-1-1 0 0,-1-1 0 0 0,1-1 0 0 0,-1 0 0 0 0,-1-2 0 0 0,1 0 0 0 0,-1-1 0 0 0,-1 0 0 0 0,6-6-38 0 0,-16 10-27 0 0,-1 1 0 0 0,0-2 0 0 0,0 1 0 0 0,0-1-1 0 0,-1 0 1 0 0,0 0 0 0 0,0 0 0 0 0,-1-1 0 0 0,0 0-1 0 0,0 1 1 0 0,-1-2 0 0 0,0 1 0 0 0,0 0 0 0 0,-1 0-1 0 0,0-1 1 0 0,-1 0 0 0 0,0 1 0 0 0,0-1 0 0 0,-1 0-1 0 0,0 1 1 0 0,0-1 0 0 0,-1 0 0 0 0,0 1 0 0 0,-1-1-1 0 0,1 1 1 0 0,-2-1 0 0 0,1 1 0 0 0,-1 0 0 0 0,-1 0 0 0 0,1 0-1 0 0,-1 0 1 0 0,-1 0 0 0 0,0 1 0 0 0,0 0 0 0 0,0 0-1 0 0,0 0 1 0 0,-1 1 0 0 0,-1 0 0 0 0,1 0 0 0 0,-1 0-1 0 0,0 1 1 0 0,-3-2 27 0 0,-10-9-134 0 0,0 1 0 0 0,-1 1-1 0 0,-1 1 1 0 0,0 1-1 0 0,-1 1 1 0 0,-1 1 0 0 0,1 0-1 0 0,-1 2 1 0 0,-1 1 0 0 0,1 1-1 0 0,-1 1 1 0 0,-7 1 134 0 0,-8 21-4755 0 0,45-13 3340 0 0</inkml:trace>
  <inkml:trace contextRef="#ctx0" brushRef="#br0" timeOffset="906.841">709 228 1100 0 0,'10'-8'6725'0'0,"-25"36"-6552"0"0,2 0 0 0 0,0 1 0 0 0,2 0-1 0 0,0 0 1 0 0,3 1 0 0 0,0 1 0 0 0,0 12-173 0 0,3-23 127 0 0,-61 311 707 0 0,61-418-2683 0 0,17-122 25 0 0,36-101 2396 0 0,-14 202 1111 0 0,-34 108-1654 0 0,1 0 0 0 0,-1 1 0 0 0,1-1 1 0 0,-1 0-1 0 0,0 0 0 0 0,1 1 0 0 0,-1-1 0 0 0,1 0 0 0 0,-1 0 0 0 0,1 0 0 0 0,-1 0 1 0 0,1 0-1 0 0,-1 0 0 0 0,1 0 0 0 0,-1 0 0 0 0,1 0 0 0 0,0 0 0 0 0,-1 0 0 0 0,1 0 1 0 0,-1 0-1 0 0,1 0 0 0 0,-1 0 0 0 0,1 0 0 0 0,-1-1 0 0 0,1 1-29 0 0,-2 12 26 0 0,2 0 0 0 0,0-1-1 0 0,0 1 1 0 0,1-1 0 0 0,0 1 0 0 0,1-1-1 0 0,1 0 1 0 0,0 0 0 0 0,0 0 0 0 0,1 0-1 0 0,0-1 1 0 0,1 1 0 0 0,0-1 0 0 0,1-1-1 0 0,0 1 1 0 0,0-1 0 0 0,1-1 0 0 0,0 1-1 0 0,1-1 1 0 0,0-1 0 0 0,0 1 0 0 0,0-2-1 0 0,1 1 1 0 0,0-1 0 0 0,1-1 0 0 0,-1 0-1 0 0,1 0 1 0 0,0-1 0 0 0,0 0 0 0 0,0-1-1 0 0,1-1 1 0 0,-1 1 0 0 0,1-2 0 0 0,7 1-26 0 0,-7-1-30 0 0,0-1 1 0 0,0 0 0 0 0,0-1-1 0 0,0 0 1 0 0,-1-1 0 0 0,1-1-1 0 0,-1 1 1 0 0,1-2 0 0 0,-1 0-1 0 0,0 0 1 0 0,0-1 0 0 0,0 0-1 0 0,-1-1 1 0 0,0 0 0 0 0,0 0-1 0 0,0-1 1 0 0,-1-1 0 0 0,0 0-1 0 0,0 0 1 0 0,0-2 29 0 0,18-100 118 0 0,-61 109 158 0 0,32 6-308 0 0,0 0-1 0 0,1-1 1 0 0,0 1-1 0 0,0 0 1 0 0,0 0 0 0 0,0 0-1 0 0,1 0 1 0 0,-1 0 0 0 0,1 0-1 0 0,1 0 1 0 0,-1 0-1 0 0,1 0 1 0 0,0 0 0 0 0,0 0-1 0 0,0 0 1 0 0,1-1 0 0 0,-1 1-1 0 0,1 0 1 0 0,0-1 0 0 0,1 1-1 0 0,-1-1 1 0 0,1 0-1 0 0,0 0 1 0 0,0 0 0 0 0,0 0-1 0 0,0 0 1 0 0,1-1 0 0 0,0 0-1 0 0,0 1 33 0 0,77 58-3474 0 0,-22-42 560 0 0,-28-16 1524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5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36 779 928 0 0,'0'0'475'0'0,"0"0"36"0"0,0 0-40 0 0,-14-1 102 0 0,11 4 4151 0 0,-12 11-4029 0 0,12-14-678 0 0,14 12 1053 0 0,45-54-1070 0 0,-1-3-1 0 0,-3-3 1 0 0,-2-1-1 0 0,11-18 1 0 0,-43 48-58 0 0,162-203-1121 0 0,-160 158 527 0 0,-22 61 627 0 0,-1 0 0 0 0,1 0 0 0 0,-1 0-1 0 0,0 1 1 0 0,0-1 0 0 0,0 1 0 0 0,0 0-1 0 0,0-1 1 0 0,-1 2 0 0 0,1-1 0 0 0,-1 0-1 0 0,1 1 1 0 0,-1-1 0 0 0,1 1 0 0 0,-1 0-1 0 0,0 0 1 0 0,0 1 0 0 0,1-1 0 0 0,-1 1-1 0 0,0 0 1 0 0,0 0 0 0 0,0 0 0 0 0,0 0 0 0 0,0 1 25 0 0,3-2-12 0 0,-2 0 13 0 0,0 0 0 0 0,0 1 0 0 0,1-1 0 0 0,-1 0 0 0 0,0 1 0 0 0,0-1 0 0 0,0 1-1 0 0,0 0 1 0 0,0 0 0 0 0,0 0 0 0 0,0 1 0 0 0,0-1 0 0 0,0 1 0 0 0,0-1 0 0 0,0 1 0 0 0,0 0 0 0 0,0 0 0 0 0,1 0 0 0 0,-1 1 0 0 0,0-1 0 0 0,1 1 0 0 0,-1-1 0 0 0,1 1 0 0 0,-1 0-1 0 0,1 0 1 0 0,0 0 0 0 0,0 0 0 0 0,0 0 0 0 0,0 1 0 0 0,0-1 0 0 0,0 1 0 0 0,1-1 0 0 0,-1 1 0 0 0,1 0 0 0 0,0-1 0 0 0,0 1 0 0 0,0 0 0 0 0,0 0 0 0 0,0 0 0 0 0,1 0-1 0 0,-1 0 1 0 0,1 0 0 0 0,0 0 0 0 0,0 0-1 0 0,74 85 335 0 0,-65-81-312 0 0,0 1 0 0 0,0 0 0 0 0,-1 1 1 0 0,0 0-1 0 0,-1 0 0 0 0,0 1 0 0 0,0 0 0 0 0,-1 0 1 0 0,0 0-1 0 0,-1 1 0 0 0,0 0 0 0 0,-1 0 0 0 0,0 0 0 0 0,0 0 1 0 0,-1 1-1 0 0,-1 0 0 0 0,0 1-23 0 0,-3-5-5 0 0,-1-1-1 0 0,-1 1 1 0 0,1-1-1 0 0,-1 0 0 0 0,0 0 1 0 0,-1 0-1 0 0,1-1 1 0 0,-1 1-1 0 0,-1-1 1 0 0,1 0-1 0 0,-1 0 1 0 0,0 0-1 0 0,-1-1 1 0 0,1 0-1 0 0,-1 0 1 0 0,0 0-1 0 0,0-1 1 0 0,-1 0-1 0 0,1 0 1 0 0,-1 0-1 0 0,0-1 1 0 0,0 0-1 0 0,0 0 1 0 0,-3 0 5 0 0,-67 14-4756 0 0,75-17 3678 0 0</inkml:trace>
  <inkml:trace contextRef="#ctx0" brushRef="#br0" timeOffset="265.958">694 485 1724 0 0,'3'-3'511'0'0,"24"-25"6153"0"0,-18 56-5504 0 0,3 10-919 0 0,-2-12-1555 0 0,-7-7-2339 0 0,-9-19 690 0 0,3-3 1521 0 0</inkml:trace>
  <inkml:trace contextRef="#ctx0" brushRef="#br0" timeOffset="547.061">730 84 2116 0 0,'3'-16'2150'0'0,"6"-1"1236"0"0,10 28-4594 0 0,26 37-2323 0 0,-31-28 2066 0 0</inkml:trace>
  <inkml:trace contextRef="#ctx0" brushRef="#br0" timeOffset="1424.359">975 412 1280 0 0,'6'21'3849'0'0,"20"79"-3687"0"0,-15-29 239 0 0,-8-26 2876 0 0,35-101-2558 0 0,-9 17-969 0 0,2 0 0 0 0,2 3-1 0 0,1 0 1 0 0,1 2 0 0 0,40-28 250 0 0,-73 61 11 0 0,-2 0-41 0 0,0 0 0 0 0,1 0 0 0 0,-1 0 0 0 0,0 0 0 0 0,1 0 1 0 0,-1 0-1 0 0,1 0 0 0 0,-1 0 0 0 0,1 0 0 0 0,0 1 0 0 0,-1-1 0 0 0,1 0 0 0 0,0 0 0 0 0,-1 1 0 0 0,1-1 0 0 0,0 0 0 0 0,0 1 0 0 0,0-1 0 0 0,-1 1 0 0 0,1-1 0 0 0,0 1 1 0 0,0 0-1 0 0,0-1 0 0 0,0 1 0 0 0,0 0 0 0 0,0-1 0 0 0,0 1 0 0 0,0 0 0 0 0,0 0 0 0 0,0 0 0 0 0,0 0 0 0 0,0 0 0 0 0,0 0 0 0 0,0 0 0 0 0,0 0 0 0 0,0 1 0 0 0,0-1 1 0 0,0 0-1 0 0,0 0 0 0 0,0 1 0 0 0,0-1 0 0 0,0 1 0 0 0,0-1 0 0 0,0 1 0 0 0,-1-1 0 0 0,1 1 0 0 0,0 0 0 0 0,0-1 0 0 0,-1 1 0 0 0,1 0 0 0 0,0-1 0 0 0,-1 1 1 0 0,1 0-1 0 0,-1 0 0 0 0,1 0 0 0 0,-1 0 0 0 0,1 0 0 0 0,-1 0 0 0 0,1-1 0 0 0,-1 1 0 0 0,0 0 0 0 0,0 0 0 0 0,1 0 0 0 0,-1 0 0 0 0,0 0 0 0 0,0 0 0 0 0,0 0 0 0 0,0 0 1 0 0,0 0-1 0 0,0 1 30 0 0,0 0-44 0 0,2 9-18 0 0,0 0-1 0 0,0-1 1 0 0,1 1-1 0 0,0-1 1 0 0,1 1 0 0 0,0-1-1 0 0,1 0 1 0 0,0-1 0 0 0,1 1-1 0 0,0-1 1 0 0,0 0 0 0 0,1 0-1 0 0,0-1 1 0 0,0 0 0 0 0,1 0-1 0 0,0-1 1 0 0,1 0-1 0 0,4 3 63 0 0,0-5-23 0 0,0-1-1 0 0,1-1 0 0 0,0 1 0 0 0,-1-2 0 0 0,1 0 0 0 0,0-1 0 0 0,0 0 0 0 0,0-1 0 0 0,0-1 0 0 0,0 0 0 0 0,0-1 0 0 0,0-1 1 0 0,0 0-1 0 0,-1 0 0 0 0,1-2 0 0 0,-1 1 0 0 0,0-2 0 0 0,0 0 0 0 0,-1 0 0 0 0,0-1 0 0 0,0-1 0 0 0,0 0 0 0 0,-1 0 0 0 0,4-5 24 0 0,-14 12 4 0 0,1 0 0 0 0,0-1-1 0 0,-1 1 1 0 0,1 0-1 0 0,-1-1 1 0 0,0 1-1 0 0,1-1 1 0 0,-1 0 0 0 0,0 1-1 0 0,0-1 1 0 0,0 0-1 0 0,0 0 1 0 0,0 0-1 0 0,0 0 1 0 0,-1 1-1 0 0,1-1 1 0 0,-1 0 0 0 0,1 0-1 0 0,-1 0 1 0 0,0 0-1 0 0,0 0 1 0 0,0-1-1 0 0,0 1 1 0 0,0 0 0 0 0,0 0-1 0 0,0 0 1 0 0,-1 0-1 0 0,1 0 1 0 0,-1 0-1 0 0,1 0 1 0 0,-1 1 0 0 0,0-1-1 0 0,0 0 1 0 0,0 0-1 0 0,0 0 1 0 0,0 1-1 0 0,0-1 1 0 0,0 0-1 0 0,-1 1 1 0 0,1-1 0 0 0,-1 1-1 0 0,1 0 1 0 0,-1-1-1 0 0,1 1 1 0 0,-1 0-1 0 0,0 0 1 0 0,0 0 0 0 0,0 0-1 0 0,1 0 1 0 0,-2 0-4 0 0,-110-16 192 0 0,102 19-157 0 0,0 0 1 0 0,0 1-1 0 0,1 0 0 0 0,-1 1 0 0 0,1 0 0 0 0,0 0 1 0 0,0 1-1 0 0,0 1 0 0 0,0 0 0 0 0,1 0 1 0 0,0 1-1 0 0,0 0 0 0 0,1 0 0 0 0,0 1 1 0 0,1 0-1 0 0,-1 0 0 0 0,1 1 0 0 0,-4 8-35 0 0,10-15 20 0 0,18 17-63 0 0,-4-15 3 0 0,0-1-1 0 0,0 0 1 0 0,0-1 0 0 0,1 0 0 0 0,-1-1 0 0 0,0-1-1 0 0,1 0 1 0 0,-1-1 0 0 0,0 0 0 0 0,0-1-1 0 0,1-1 1 0 0,-1 0 0 0 0,-1-1 0 0 0,2 0 40 0 0,8-1 12 0 0,-20 4 11 0 0,-1 0 1 0 0,0 1-1 0 0,0-1 0 0 0,1 1 0 0 0,-1-1 1 0 0,0 1-1 0 0,1-1 0 0 0,-1 1 1 0 0,1-1-1 0 0,-1 1 0 0 0,0 0 0 0 0,1 0 1 0 0,-1 0-1 0 0,1 0 0 0 0,-1 0 0 0 0,1 0 1 0 0,-1 1-1 0 0,1-1 0 0 0,-1 0 0 0 0,0 1 1 0 0,1-1-1 0 0,-1 1 0 0 0,0-1 1 0 0,1 1-1 0 0,-1-1 0 0 0,0 1 0 0 0,0 0 1 0 0,1 0-1 0 0,-1 0 0 0 0,0 0 0 0 0,0 0 1 0 0,0 0-1 0 0,0 0 0 0 0,0 0 1 0 0,0 0-1 0 0,-1 0 0 0 0,1 1 0 0 0,0-1 1 0 0,-1 0-1 0 0,1 1 0 0 0,0-1 0 0 0,-1 0 1 0 0,0 1-1 0 0,1-1 0 0 0,-1 1 0 0 0,0-1 1 0 0,0 0-1 0 0,0 1 0 0 0,1-1 1 0 0,-2 1-1 0 0,1-1 0 0 0,0 1 0 0 0,0-1 1 0 0,0 0-1 0 0,-1 1 0 0 0,1-1 0 0 0,-1 1 1 0 0,1-1-1 0 0,-1 1-23 0 0,15 243 575 0 0,1 27 773 0 0,-15-257-1237 0 0,-1 0 1 0 0,-1-1-1 0 0,0 1 0 0 0,0-1 1 0 0,-2 0-1 0 0,0 0 1 0 0,0 0-1 0 0,-1 0 0 0 0,-1 0 1 0 0,0-1-1 0 0,-6 8-111 0 0,10-16 42 0 0,-1-1 0 0 0,1 0 0 0 0,0 0 0 0 0,-1 0-1 0 0,0-1 1 0 0,0 1 0 0 0,0-1 0 0 0,-1 1 0 0 0,1-1 0 0 0,-1 0-1 0 0,1-1 1 0 0,-1 1 0 0 0,0 0 0 0 0,0-1 0 0 0,0 0 0 0 0,-1 0-1 0 0,1 0 1 0 0,0-1 0 0 0,-1 1 0 0 0,1-1 0 0 0,-1 0 0 0 0,0 0-1 0 0,1-1 1 0 0,-1 1 0 0 0,0-1 0 0 0,1 0 0 0 0,-1-1 0 0 0,0 1-1 0 0,1-1 1 0 0,-1 1 0 0 0,-1-2-42 0 0,-4-4-137 0 0,0-1 0 0 0,1 0 0 0 0,-1-1-1 0 0,1 0 1 0 0,1 0 0 0 0,0-1 0 0 0,0 0 0 0 0,0 0 0 0 0,1-1 0 0 0,1 0 0 0 0,0 0-1 0 0,0-1 1 0 0,1 0 0 0 0,0 0 0 0 0,1 0 0 0 0,0 0 0 0 0,1-1 0 0 0,0 1-1 0 0,1-1 1 0 0,0 0 0 0 0,1 0 0 0 0,0 0 0 0 0,1 0 0 0 0,0 0 0 0 0,1 0 0 0 0,1 0-1 0 0,-1 0 1 0 0,3-6 137 0 0,41-192-3675 0 0,-20 153 2489 0 0</inkml:trace>
  <inkml:trace contextRef="#ctx0" brushRef="#br0" timeOffset="1675.574">2141 112 1400 0 0,'0'-5'160'0'0,"0"0"0"0"0,-1 0 0 0 0,0 0 1 0 0,0 0-1 0 0,0 0 0 0 0,-1 0 0 0 0,0 0 0 0 0,0 0 0 0 0,0 1 0 0 0,0-1 0 0 0,-1 1 0 0 0,0-1 1 0 0,0 1-1 0 0,0 0 0 0 0,0 0 0 0 0,0 0 0 0 0,-1 1 0 0 0,0-1 0 0 0,0 1 0 0 0,0 0 0 0 0,0 0 0 0 0,0 0 1 0 0,-1 1-1 0 0,1-1 0 0 0,-1 1 0 0 0,0 0 0 0 0,0 0 0 0 0,1 1 0 0 0,-3-1-160 0 0,6 2 185 0 0,-12 3-73 0 0,4 7-64 0 0,0-1-1 0 0,1 1 1 0 0,0 1 0 0 0,1 0-1 0 0,0 0 1 0 0,1 0 0 0 0,0 1-1 0 0,1 0 1 0 0,0 0 0 0 0,1 0 0 0 0,0 0-1 0 0,1 1 1 0 0,0 0 0 0 0,1 0-1 0 0,1-1 1 0 0,0 1 0 0 0,0 0-1 0 0,1 0 1 0 0,1 0 0 0 0,1 0 0 0 0,1 8-48 0 0,-3-4 35 0 0,50 234-1888 0 0,-40-216-651 0 0,-6-22 1196 0 0</inkml:trace>
  <inkml:trace contextRef="#ctx0" brushRef="#br0" timeOffset="2019.664">2166 619 848 0 0,'62'-11'1195'0'0,"-45"10"-1060"0"0,0 0-1 0 0,0-2 0 0 0,-1 0 1 0 0,1 0-1 0 0,-1-2 0 0 0,0 0 1 0 0,0-1-1 0 0,0 0 0 0 0,-1-1 1 0 0,0-1-1 0 0,0 0 0 0 0,-1-2 1 0 0,0 1-1 0 0,-1-2 0 0 0,0 1 1 0 0,0-2-1 0 0,-1 0-134 0 0,-11 11 3 0 0,0-1 0 0 0,0 1 0 0 0,0-1 0 0 0,0 1 0 0 0,0-1 0 0 0,0 1 0 0 0,0-1 0 0 0,-1 0 0 0 0,1 1 1 0 0,-1-1-1 0 0,1 0 0 0 0,-1 0 0 0 0,1 0 0 0 0,-1 1 0 0 0,0-1 0 0 0,0 0 0 0 0,0 0 0 0 0,0 0 0 0 0,0 1 0 0 0,-1-1 0 0 0,1 0 0 0 0,0 0 0 0 0,-1 1 0 0 0,1-1 0 0 0,-1 0 0 0 0,0 1 0 0 0,0-1 0 0 0,0 0 0 0 0,1 1 0 0 0,-1-1 0 0 0,-1 1 1 0 0,1-1-1 0 0,0 1 0 0 0,0 0 0 0 0,0-1 0 0 0,-1 1 0 0 0,1 0 0 0 0,-1 0 0 0 0,1 0 0 0 0,-1 0 0 0 0,1 0 0 0 0,-1 0 0 0 0,1 1 0 0 0,-1-1 0 0 0,0 0 0 0 0,0 1 0 0 0,1-1 0 0 0,-1 1 0 0 0,0 0 0 0 0,0 0 0 0 0,0-1 0 0 0,0 1-3 0 0,-101-13 1058 0 0,88 12-939 0 0,1 0-1 0 0,-1 1 1 0 0,1 0-1 0 0,0 2 1 0 0,-1-1 0 0 0,1 2-1 0 0,0 0 1 0 0,0 0-1 0 0,0 2 1 0 0,1-1-1 0 0,-1 2 1 0 0,1 0-1 0 0,0 0 1 0 0,1 1 0 0 0,-1 1-1 0 0,2 0 1 0 0,-12 10-119 0 0,21-15 21 0 0,0 0 0 0 0,-1 0 1 0 0,1 0-1 0 0,0 0 1 0 0,0 1-1 0 0,1-1 0 0 0,-1 1 1 0 0,1-1-1 0 0,0 1 1 0 0,0 0-1 0 0,0 0 0 0 0,0-1 1 0 0,0 1-1 0 0,1 0 1 0 0,0 0-1 0 0,0 0 0 0 0,0 0 1 0 0,0-1-1 0 0,1 1 1 0 0,-1 0-1 0 0,1 0 0 0 0,0 0 1 0 0,0-1-1 0 0,1 1 1 0 0,-1-1-1 0 0,1 1 0 0 0,-1-1 1 0 0,1 1-1 0 0,0-1 1 0 0,0 0-1 0 0,1 0 0 0 0,-1 0 1 0 0,1 0-1 0 0,-1 0 1 0 0,1 0-1 0 0,0-1 0 0 0,0 0 1 0 0,0 1-1 0 0,1-1-21 0 0,137 73-452 0 0,93-35-4578 0 0,-206-40 3783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42 1336 0 0,'0'0'716'0'0,"-22"5"1303"0"0,-10 24-718 0 0,32-28-1243 0 0,1-1 1 0 0,-1 0-1 0 0,1 0 0 0 0,-1 0 0 0 0,1 0 0 0 0,-1 0 0 0 0,0 1 0 0 0,1-1 0 0 0,-1 0 0 0 0,1 0 0 0 0,-1 1 0 0 0,0-1 0 0 0,1 0 0 0 0,-1 1 0 0 0,0-1 0 0 0,1 0 0 0 0,-1 1 0 0 0,0-1 0 0 0,0 1 0 0 0,1-1 0 0 0,-1 0 0 0 0,0 1 0 0 0,0-1 0 0 0,0 1 0 0 0,1-1 0 0 0,-1 1 0 0 0,0-1 0 0 0,0 1 0 0 0,0-1 0 0 0,0 0 0 0 0,0 1 0 0 0,0-1 0 0 0,0 1 0 0 0,0-1 0 0 0,0 1 0 0 0,0-1 0 0 0,0 1 0 0 0,0-1 0 0 0,-1 1 0 0 0,1-1 0 0 0,0 1 0 0 0,0-1 0 0 0,0 0 0 0 0,-1 1 0 0 0,1-1 0 0 0,0 1-58 0 0,122 16 290 0 0,1-6-1 0 0,1-4 1 0 0,10-7-290 0 0,7 2 57 0 0,24 3 37 0 0,982-5 454 0 0,-214-62-497 0 0,-754 43-2008 0 0,-158 5-2811 0 0,-21 13 3601 0 0</inkml:trace>
  <inkml:trace contextRef="#ctx0" brushRef="#br0" timeOffset="929.877">2822 130 1480 0 0,'-18'0'812'0'0,"14"0"-87"0"0,-18 4 893 0 0,0 17-841 0 0,97-21 1175 0 0,188-23-925 0 0,793-72-2087 0 0,-870 64-3292 0 0,-164 25 3269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3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47 1568 0 0,'-34'0'3543'0'0,"31"0"-3103"0"0,-2-1-2 0 0,-55-1 2636 0 0,59 2-2833 0 0,1 0-33 0 0,0 0-31 0 0,0 0-7 0 0,0 0-9 0 0,-24 6 962 0 0,58-1-640 0 0,271-16 399 0 0,257-7-284 0 0,-444 18-1836 0 0,-87-17-4053 0 0,-24 12 2188 0 0,-2 2 1641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34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87 916 0 0,'106'-7'5965'0'0,"83"-19"-4692"0"0,-39 4-698 0 0,15-6-2419 0 0,-159 25-1473 0 0,-7 3 2021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4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16 358 1780 0 0,'-16'5'1609'0'0,"31"-2"1214"0"0,376-15-317 0 0,1055-69-417 0 0,-294-2-1417 0 0,308-66 60 0 0,-1284 113-1865 0 0,-243 32-5533 0 0,40 4 5504 0 0,-6 0 68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4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1088 0 0,'4'-3'1496'0'0,"-4"1"-412"0"0,2-1-400 0 0,-1 1-180 0 0,-1-1-408 0 0,-1-1-12 0 0,-1 1-1156 0 0,0 1 64 0 0,-3-3 28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34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451 320 868 0 0,'-60'13'3992'0'0,"61"-41"-1767"0"0,1 25-2190 0 0,0 1 0 0 0,0 0 0 0 0,0-1 1 0 0,1 1-1 0 0,-1 0 0 0 0,1 0 0 0 0,0 1 1 0 0,-1-1-1 0 0,1 0 0 0 0,0 1 0 0 0,0 0 0 0 0,0 0 1 0 0,0 0-1 0 0,0 0 0 0 0,0 0 0 0 0,0 0 1 0 0,0 1-1 0 0,1-1 0 0 0,-1 1 0 0 0,0 0 1 0 0,0 0-1 0 0,0 0 0 0 0,1 1 0 0 0,-1-1 1 0 0,0 1-1 0 0,0 0 0 0 0,0 0 0 0 0,0 0 1 0 0,0 0-1 0 0,0 0 0 0 0,0 0 0 0 0,0 1 0 0 0,-1 0 1 0 0,1-1-1 0 0,0 1 0 0 0,-1 0 0 0 0,1 0 1 0 0,-1 1-1 0 0,0-1 0 0 0,1 1-35 0 0,68 118 315 0 0,-65-101-270 0 0,-2 0 0 0 0,-1 0 0 0 0,0 0 0 0 0,-2 1 0 0 0,0-1 0 0 0,-1 1 0 0 0,-1-1 0 0 0,-1 1 0 0 0,-1-1 0 0 0,-1 0 0 0 0,0 0 0 0 0,-2 0 0 0 0,0-1 0 0 0,-1 0 0 0 0,-1 0 0 0 0,-1 0 0 0 0,-1-1 0 0 0,0-1 0 0 0,-1 1 0 0 0,-7 7-45 0 0,17-24 9 0 0,1 0 0 0 0,-1-1 0 0 0,1 1 0 0 0,-1 0 0 0 0,0 0 0 0 0,1 0 0 0 0,-1-1 0 0 0,0 1 0 0 0,1 0 0 0 0,-1 0 0 0 0,0-1 0 0 0,0 1 0 0 0,0-1 0 0 0,1 1 0 0 0,-1-1 0 0 0,0 1 0 0 0,0-1 0 0 0,0 0 0 0 0,0 1 0 0 0,0-1 0 0 0,0 0 0 0 0,0 0 0 0 0,0 1 0 0 0,0-1 0 0 0,0 0 0 0 0,0 0 0 0 0,0 0 0 0 0,0 0 0 0 0,0-1 0 0 0,0 1 0 0 0,0 0 0 0 0,0 0-1 0 0,0-1 1 0 0,0 1 0 0 0,0 0 0 0 0,0-1 0 0 0,0 1 0 0 0,0-1 0 0 0,0 1 0 0 0,1-1 0 0 0,-1 1 0 0 0,0-1 0 0 0,0 0 0 0 0,1 1 0 0 0,-1-1 0 0 0,0 0 0 0 0,1 0 0 0 0,-1 0 0 0 0,1 1 0 0 0,-1-1 0 0 0,1 0 0 0 0,-1 0 0 0 0,1 0 0 0 0,-1 0 0 0 0,1 0 0 0 0,0 0 0 0 0,0 0 0 0 0,-1 0 0 0 0,1 0 0 0 0,0 0 0 0 0,0 0 0 0 0,0 0-9 0 0,-8-68-18 0 0,11 43 0 0 0,2 1 1 0 0,1 0-1 0 0,1 0 0 0 0,1 1 0 0 0,1 0 0 0 0,1 0 1 0 0,1 1-1 0 0,1 0 0 0 0,1 1 0 0 0,1 1 0 0 0,1 0 1 0 0,1 1-1 0 0,0 0 0 0 0,4 0 18 0 0,-14 11 1 0 0,1 1 0 0 0,0 1-1 0 0,0-1 1 0 0,1 1 0 0 0,0 0 0 0 0,0 1 0 0 0,0 0 0 0 0,1 0 0 0 0,0 1-1 0 0,0 0 1 0 0,1 0 0 0 0,-1 1 0 0 0,1 1 0 0 0,0 0 0 0 0,7-2-1 0 0,-9 9-6 0 0,0-1 1 0 0,0 1 0 0 0,0 1 0 0 0,-1 0 0 0 0,1 0 0 0 0,-1 0 0 0 0,0 1-1 0 0,-1 0 1 0 0,0 0 0 0 0,0 1 0 0 0,0 0 0 0 0,-1 0 0 0 0,1 0-1 0 0,-2 1 1 0 0,1-1 0 0 0,-1 1 0 0 0,0 0 0 0 0,-1 0 0 0 0,0 1 0 0 0,0-1-1 0 0,-1 1 1 0 0,1 5 5 0 0,5 7-4 0 0,36 103 210 0 0,-6-12-1185 0 0,-6-42-3993 0 0,-30-68 3727 0 0,-2-2 121 0 0</inkml:trace>
  <inkml:trace contextRef="#ctx0" brushRef="#br0" timeOffset="5457.198">372 0 1452 0 0,'-28'11'471'0'0,"0"1"0"0"0,0 2 0 0 0,1 1-1 0 0,1 0 1 0 0,0 2 0 0 0,1 1 0 0 0,1 2-1 0 0,-4 4-470 0 0,14-8 160 0 0,1 0 0 0 0,0 2-1 0 0,1 0 1 0 0,0 0-1 0 0,2 1 1 0 0,0 0 0 0 0,1 1-1 0 0,1 0 1 0 0,1 0-1 0 0,1 1 1 0 0,1 0-1 0 0,1 0 1 0 0,0 0 0 0 0,2 0-1 0 0,0 1 1 0 0,2-1-1 0 0,0 3-159 0 0,0-7 67 0 0,2 1-1 0 0,0 0 0 0 0,1-1 0 0 0,0 1 1 0 0,1-1-1 0 0,2 0 0 0 0,-1 0 0 0 0,2-1 1 0 0,6 12-67 0 0,-5-9 63 0 0,11 21-136 0 0,2 0 1 0 0,2-1-1 0 0,1-2 1 0 0,3 0-1 0 0,0-2 0 0 0,2 0 1 0 0,2-3-1 0 0,2 1 73 0 0,18 14-1377 0 0,3-2-1 0 0,1-2 1 0 0,2-3-1 0 0,52 27 1378 0 0,-45-32-1272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3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372 435 2596 0 0,'-16'6'2670'0'0,"29"-3"-1470"0"0,33-2-625 0 0,-43-1-419 0 0,264-16 1640 0 0,26-14-2124 0 0,-265 30-1698 0 0,-48 2-1152 0 0,-7-1 1893 0 0</inkml:trace>
  <inkml:trace contextRef="#ctx0" brushRef="#br0" timeOffset="345.306">331 498 2228 0 0,'44'16'3915'0'0,"-38"-15"-3669"0"0,90 11 1231 0 0,82 26 159 0 0,-176-37-1623 0 0,0 1-1 0 0,0-1 0 0 0,0 1 1 0 0,0-1-1 0 0,-1 1 0 0 0,1 0 1 0 0,0-1-1 0 0,-1 1 1 0 0,0 0-1 0 0,1 0 0 0 0,-1 0 1 0 0,0 0-1 0 0,0 0 0 0 0,0 1 1 0 0,0-1-1 0 0,0 0 1 0 0,-1 0-1 0 0,1 1 0 0 0,-1-1 1 0 0,1 0-1 0 0,-1 1 0 0 0,0-1 1 0 0,0 0-1 0 0,0 1 1 0 0,0-1-1 0 0,-1 1 0 0 0,1-1 1 0 0,-1 0-1 0 0,1 1 0 0 0,-1-1 1 0 0,0 0-1 0 0,1 0 1 0 0,-1 0-1 0 0,-1 0 0 0 0,1 1 1 0 0,0-1-1 0 0,0 0 0 0 0,-1-1 1 0 0,1 1-1 0 0,-1 1-12 0 0,-64 81 154 0 0,-183 146 175 0 0,222-175-189 0 0,69-16 24 0 0,-13-35-326 0 0,-1 0 0 0 0,1-2-1 0 0,0-1 1 0 0,0-2 0 0 0,0 0 0 0 0,0-2-1 0 0,27-7 163 0 0,206-45-6580 0 0,-242 46 5380 0 0</inkml:trace>
  <inkml:trace contextRef="#ctx0" brushRef="#br0" timeOffset="743.689">111 1312 1484 0 0,'-18'67'3866'0'0,"17"-58"-3683"0"0,0 1-1 0 0,0-1 1 0 0,1 1 0 0 0,0 0 0 0 0,1-1 0 0 0,0 1-1 0 0,1-1 1 0 0,-1 1 0 0 0,2-1 0 0 0,0 0 0 0 0,0 0 0 0 0,0 0-1 0 0,1 0 1 0 0,0 0 0 0 0,1-1 0 0 0,0 0 0 0 0,0 0-1 0 0,1 0 1 0 0,0 0 0 0 0,0-1 0 0 0,3 2-183 0 0,-5-13-3455 0 0,-8-26 1565 0 0,-5 4 628 0 0,-3 0 16 0 0</inkml:trace>
  <inkml:trace contextRef="#ctx0" brushRef="#br0" timeOffset="928.361">1 1130 1080 0 0,'3'-1'988'0'0,"1"-4"-112"0"0,1 0-176 0 0,-1 3-104 0 0,-2-3-136 0 0,3 3-48 0 0,-2-1-120 0 0,1 1 73 0 0,0-1-221 0 0,1 0-132 0 0,-2 1 60 0 0,5 2-4 0 0,-1 0-400 0 0,0 0-129 0 0,0 0-335 0 0,-7 0-476 0 0,0 0 32 0 0</inkml:trace>
  <inkml:trace contextRef="#ctx0" brushRef="#br0" timeOffset="1221.416">314 1365 1272 0 0,'24'30'5411'0'0,"54"-24"-4250"0"0,-61-7-660 0 0,156-25-861 0 0,-118 14-5005 0 0,-57 12 4253 0 0</inkml:trace>
  <inkml:trace contextRef="#ctx0" brushRef="#br0" timeOffset="1621.997">335 1485 996 0 0,'164'-24'4124'0'0,"177"-37"-4084"0"0,-339 61-17 0 0,2 0-58 0 0,1 0 0 0 0,-1 0 0 0 0,0-1 0 0 0,1 1-1 0 0,-1-1 1 0 0,0 0 0 0 0,0 0 0 0 0,1 0 0 0 0,-1-1-1 0 0,0 0 1 0 0,0 1 0 0 0,0-1 0 0 0,-1-1 0 0 0,1 1-1 0 0,0-1 1 0 0,-1 1 0 0 0,0-1 0 0 0,1 0 0 0 0,-1 0-1 0 0,0 0 1 0 0,-1-1 0 0 0,1 1 0 0 0,0-1 0 0 0,-1 1-1 0 0,0-1 1 0 0,0 0 0 0 0,0 0 0 0 0,0 0 0 0 0,-1 0-1 0 0,0 0 1 0 0,1-1 0 0 0,-1 1 35 0 0,-28-65 4965 0 0,86 256-3895 0 0,-39-101-2404 0 0,-17-25-2836 0 0,-8-40 2977 0 0,-17 11 38 0 0</inkml:trace>
  <inkml:trace contextRef="#ctx0" brushRef="#br0" timeOffset="2433.11">264 15 2052 0 0,'0'-1'50'0'0,"0"1"0"0"0,0-1 0 0 0,0 1 0 0 0,0-1 0 0 0,0 0 0 0 0,0 1-1 0 0,1-1 1 0 0,-1 1 0 0 0,0-1 0 0 0,0 1 0 0 0,1-1 0 0 0,-1 0 0 0 0,0 1 0 0 0,0-1 0 0 0,1 1-1 0 0,-1-1 1 0 0,1 1 0 0 0,-1 0 0 0 0,1-1 0 0 0,-1 1 0 0 0,0-1 0 0 0,1 1 0 0 0,-1 0 0 0 0,1-1-1 0 0,0 1 1 0 0,-1 0 0 0 0,1 0 0 0 0,-1-1 0 0 0,1 1 0 0 0,-1 0 0 0 0,1 0 0 0 0,0 0 0 0 0,-1 0-1 0 0,1 0 1 0 0,-1 0 0 0 0,1 0 0 0 0,0 0 0 0 0,-1 0 0 0 0,1 0 0 0 0,-1 0 0 0 0,1 0 0 0 0,0 0-1 0 0,-1 0 1 0 0,1 1 0 0 0,-1-1 0 0 0,1 0 0 0 0,-1 0 0 0 0,1 1 0 0 0,-1-1 0 0 0,1 0 0 0 0,-1 1-1 0 0,1-1 1 0 0,-1 0 0 0 0,1 1 0 0 0,-1-1 0 0 0,1 1 0 0 0,-1-1 0 0 0,0 1 0 0 0,1-1 0 0 0,-1 1-1 0 0,0-1 1 0 0,1 1 0 0 0,-1-1 0 0 0,0 1 0 0 0,0 0 0 0 0,0-1 0 0 0,1 1 0 0 0,-1-1 0 0 0,0 1-50 0 0,8 6 70 0 0,0-1 0 0 0,0 1 0 0 0,0 1 0 0 0,-1 0 1 0 0,0 0-1 0 0,-1 0 0 0 0,0 1 0 0 0,0 0 0 0 0,-1 0 1 0 0,0 0-1 0 0,0 1 0 0 0,-1 0 0 0 0,0 0 0 0 0,-1 0 1 0 0,0 0-1 0 0,-1 0 0 0 0,0 1 0 0 0,-1-1 0 0 0,0 1 1 0 0,0 9-71 0 0,-1-19 19 0 0,0 1-1 0 0,0-1 1 0 0,-1 0 0 0 0,1 1 0 0 0,0-1 0 0 0,-1 0 0 0 0,1 0 0 0 0,-1 1 0 0 0,1-1-1 0 0,-1 0 1 0 0,1 0 0 0 0,-1 0 0 0 0,0 0 0 0 0,0 0 0 0 0,1 1 0 0 0,-1-2 0 0 0,0 1-1 0 0,0 0 1 0 0,0 0 0 0 0,0 0 0 0 0,0 0 0 0 0,0-1 0 0 0,-1 1 0 0 0,1 0 0 0 0,0-1-1 0 0,0 1 1 0 0,0-1 0 0 0,-1 1 0 0 0,1-1 0 0 0,0 0 0 0 0,-1 1 0 0 0,1-1 0 0 0,0 0-1 0 0,0 0 1 0 0,-1 0 0 0 0,1 0 0 0 0,0 0 0 0 0,-1 0 0 0 0,1-1 0 0 0,0 1 0 0 0,-1 0-1 0 0,1-1 1 0 0,0 1 0 0 0,0 0 0 0 0,-1-1 0 0 0,1 0 0 0 0,0 1 0 0 0,0-1 0 0 0,0 0-1 0 0,0 1 1 0 0,0-1 0 0 0,0 0 0 0 0,0 0 0 0 0,0 0 0 0 0,0 0 0 0 0,0 0 0 0 0,1 0 0 0 0,-1 0-1 0 0,0 0 1 0 0,1-1 0 0 0,-1 1 0 0 0,1 0 0 0 0,-1 0 0 0 0,1-1 0 0 0,-1 1 0 0 0,1 0-1 0 0,0 0-18 0 0,2-10-23 0 0,0 0-1 0 0,1 0 0 0 0,1 0 1 0 0,-1 1-1 0 0,2-1 0 0 0,0 1 1 0 0,0 0-1 0 0,0 1 1 0 0,2-1-1 0 0,-1 1 0 0 0,1 0 1 0 0,0 1-1 0 0,1-1 0 0 0,0 1 1 0 0,0 1-1 0 0,1 0 0 0 0,0 0 1 0 0,0 1-1 0 0,0 0 0 0 0,1 0 1 0 0,0 1-1 0 0,0 0 0 0 0,1 1 1 0 0,-1 0-1 0 0,1 1 0 0 0,0 0 1 0 0,0 1-1 0 0,0 0 0 0 0,0 0 1 0 0,0 1-1 0 0,0 1 0 0 0,0 0 1 0 0,1 1-1 0 0,-1 0 0 0 0,0 0 1 0 0,0 1-1 0 0,0 1 0 0 0,0-1 1 0 0,-1 2-1 0 0,1 0 0 0 0,-1 0 1 0 0,0 1-1 0 0,0 0 1 0 0,0 1-1 0 0,-1 0 0 0 0,0 0 1 0 0,0 1-1 0 0,0 0 0 0 0,-1 1 1 0 0,0 0-1 0 0,0 0 0 0 0,-1 1 1 0 0,0 0-1 0 0,1 4 24 0 0,48 142-3559 0 0,-49-130 2380 0 0</inkml:trace>
  <inkml:trace contextRef="#ctx0" brushRef="#br0" timeOffset="2761.061">1500 558 2092 0 0,'-232'412'4064'0'0,"165"-342"-7580"0"0,49-58 2324 0 0</inkml:trace>
  <inkml:trace contextRef="#ctx0" brushRef="#br0" timeOffset="3038.31">1123 580 1132 0 0,'30'-8'5818'0'0,"27"57"-5726"0"0,-41-33 495 0 0,262 279 412 0 0,-267-284-1120 0 0,54 63-1284 0 0,-27-23-2355 0 0,-34-44 2546 0 0</inkml:trace>
  <inkml:trace contextRef="#ctx0" brushRef="#br0" timeOffset="3331.859">1786 787 2176 0 0,'-2'5'209'0'0,"-2"1"9"0"0,1 0-1 0 0,0 0 1 0 0,0 0-1 0 0,1 1 1 0 0,-1-1-1 0 0,1 1 1 0 0,1 0-1 0 0,-1-1 1 0 0,1 1-1 0 0,0 0 1 0 0,1 0-1 0 0,0 0 1 0 0,0 0-1 0 0,0 0 1 0 0,1 0 0 0 0,0 0-1 0 0,0 0 1 0 0,1-1-1 0 0,0 1 1 0 0,0 0-1 0 0,1-1 1 0 0,-1 1-1 0 0,1-1 1 0 0,1 0-1 0 0,-1 0 1 0 0,2 1-218 0 0,-3-7-133 0 0,0 1 0 0 0,0-1 0 0 0,0 0-1 0 0,0 0 1 0 0,0-1 0 0 0,0 1 0 0 0,0 0 0 0 0,0-1 0 0 0,0 1 0 0 0,0-1 0 0 0,0 0 0 0 0,0 0 0 0 0,0 1 0 0 0,0-1 0 0 0,0 0-1 0 0,-1-1 1 0 0,1 1 0 0 0,0 0 0 0 0,-1 0 0 0 0,1-1 0 0 0,-1 1 0 0 0,0-1 0 0 0,1 1 0 0 0,-1-1 0 0 0,0 0 0 0 0,0 1 0 0 0,0-1 0 0 0,0 0-1 0 0,0 0 1 0 0,0 0 0 0 0,-1 0 0 0 0,1 0 0 0 0,-1 0 0 0 0,1 0 0 0 0,-1 0 0 0 0,0 0 0 0 0,1 0 0 0 0,-1 0 0 0 0,0 0 0 0 0,-1-1 133 0 0,3-9-1266 0 0</inkml:trace>
  <inkml:trace contextRef="#ctx0" brushRef="#br0" timeOffset="3641.062">1768 530 1652 0 0,'-10'-11'9245'0'0,"-30"-21"-8858"0"0,46 17-6341 0 0,12 1 3648 0 0,-1 3 1002 0 0</inkml:trace>
  <inkml:trace contextRef="#ctx0" brushRef="#br0" timeOffset="3924.742">2454 208 1392 0 0,'60'26'3275'0'0,"28"120"-1311"0"0,-74-114-1820 0 0,-2 1 1 0 0,-2 0-1 0 0,-1 1 0 0 0,-1 0 0 0 0,-2 1 0 0 0,-1-1 0 0 0,-2 1 1 0 0,-2 0-1 0 0,-1 0 0 0 0,-1 0 0 0 0,-2 0 0 0 0,-1-1 0 0 0,-2 1 1 0 0,-2-1-1 0 0,-1 0 0 0 0,-1-1 0 0 0,-2 0 0 0 0,-2-1 0 0 0,0 0 1 0 0,-2-1-1 0 0,-2-1 0 0 0,-18 26-144 0 0,12-29-471 0 0,-1 0 0 0 0,0-1-1 0 0,-2-2 1 0 0,-1 0 0 0 0,-1-2 0 0 0,-1-1 0 0 0,-1-2-1 0 0,-1-1 1 0 0,0-1 0 0 0,-1-2 0 0 0,-1-1 0 0 0,0-1-1 0 0,-1-3 1 0 0,-13 3 471 0 0,-42 5-1242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48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101 165 1088 0 0,'9'13'4665'0'0,"35"-12"-4250"0"0,0-3 0 0 0,-1-2 1 0 0,1-1-1 0 0,-1-3 0 0 0,-1-1 1 0 0,13-6-416 0 0,-37 11 141 0 0,22-4 49 0 0,-28 6-158 0 0,1 0 1 0 0,-1 0 0 0 0,1-1-1 0 0,-1 0 1 0 0,0-1-1 0 0,0-1 1 0 0,0 0-1 0 0,-1-1 1 0 0,0 0 0 0 0,0 0-1 0 0,0-1 1 0 0,4-4-33 0 0,-5-9-88 0 0,-15 14 27 0 0,-13-2 90 0 0,-1 2-1 0 0,1 0 1 0 0,-1 1-1 0 0,0 1 1 0 0,-1 1-1 0 0,1 1 1 0 0,0 1-1 0 0,-1 0 1 0 0,1 1-1 0 0,-1 1 1 0 0,1 1-1 0 0,-1 1 1 0 0,1 1-1 0 0,0 0 1 0 0,0 2-1 0 0,-11 4-28 0 0,15-8 37 0 0,-1 0 0 0 0,1 1 0 0 0,-1 1 0 0 0,1 1-1 0 0,0 0 1 0 0,0 0 0 0 0,1 2 0 0 0,0 0 0 0 0,0 1 0 0 0,0 0 0 0 0,1 1-1 0 0,0 0 1 0 0,1 1 0 0 0,0 0 0 0 0,1 1 0 0 0,0 1 0 0 0,1 0 0 0 0,0 0-1 0 0,0 1 1 0 0,2 0 0 0 0,-1 1 0 0 0,2-1 0 0 0,0 2 0 0 0,1-1 0 0 0,-1 3-37 0 0,9-9 9 0 0,0-1 0 0 0,0 0 1 0 0,0 1-1 0 0,1-1 0 0 0,0 0 1 0 0,1 0-1 0 0,-1-1 0 0 0,1 1 1 0 0,1-1-1 0 0,-1 0 0 0 0,1 0 1 0 0,0 0-1 0 0,1-1 0 0 0,-1 0 1 0 0,1 0-1 0 0,0 0 0 0 0,0 0 1 0 0,1-1-1 0 0,-1 0 0 0 0,1-1 1 0 0,0 1-1 0 0,0-1 0 0 0,0-1 1 0 0,0 1-1 0 0,0-1 0 0 0,2 0-9 0 0,41 9-781 0 0,1-1-1 0 0,-1-3 0 0 0,2-2 0 0 0,-1-3 1 0 0,0-1-1 0 0,1-3 0 0 0,-1-2 1 0 0,0-2-1 0 0,36-10 782 0 0,-28 3-1231 0 0</inkml:trace>
  <inkml:trace contextRef="#ctx0" brushRef="#br0" timeOffset="452.088">1231 163 2320 0 0,'-20'-7'279'0'0,"-1"1"-1"0"0,0 0 1 0 0,-1 2-1 0 0,1 0 1 0 0,-1 1-1 0 0,0 2 0 0 0,0 0 1 0 0,1 1-1 0 0,-1 1 1 0 0,0 1-1 0 0,0 1 1 0 0,1 1-1 0 0,0 1 1 0 0,0 1-1 0 0,0 1 1 0 0,0 0-1 0 0,1 2 0 0 0,0 0 1 0 0,1 1-1 0 0,-9 7-278 0 0,20-13 67 0 0,0 0-1 0 0,1 0 0 0 0,0 1 0 0 0,-1 0 1 0 0,1 0-1 0 0,1 1 0 0 0,-1-1 0 0 0,1 2 0 0 0,0-1 1 0 0,0 1-1 0 0,1-1 0 0 0,0 2 0 0 0,0-1 1 0 0,1 0-1 0 0,0 1 0 0 0,0 0 0 0 0,1 0 1 0 0,-1 2-68 0 0,8-4-13 0 0,1 1-1 0 0,-1-1 0 0 0,1 0 1 0 0,0 0-1 0 0,0-1 0 0 0,1 0 0 0 0,0 1 1 0 0,0-2-1 0 0,0 1 0 0 0,1-1 1 0 0,-1 0-1 0 0,1 0 0 0 0,0-1 0 0 0,0 0 1 0 0,0 0-1 0 0,0 0 0 0 0,1-1 1 0 0,-1 0-1 0 0,1-1 0 0 0,0 0 0 0 0,-1 0 1 0 0,1 0-1 0 0,0-1 0 0 0,-1 0 1 0 0,1-1-1 0 0,1 0 15 0 0,19 3-246 0 0,1-2 0 0 0,-1 0-1 0 0,0-2 1 0 0,0-1 0 0 0,0-1 0 0 0,-1-2 0 0 0,17-5 246 0 0,-35 9-6 0 0,1-1 0 0 0,-1 0-1 0 0,0-1 1 0 0,0 1 0 0 0,0-2 0 0 0,-1 1-1 0 0,0-1 1 0 0,0 0 0 0 0,0-1 0 0 0,0 0-1 0 0,-1 0 1 0 0,0-1 0 0 0,0 0 0 0 0,-1 0-1 0 0,0-1 1 0 0,0 1 0 0 0,0-1 0 0 0,-1 0 0 0 0,-1-1-1 0 0,1 0 1 0 0,-1 1 0 0 0,-1-1 0 0 0,3-8 6 0 0,-6 15 288 0 0,-2-33 1921 0 0,-2 28-2101 0 0,4 6-82 0 0,0 1 1 0 0,0-1-1 0 0,1 0 0 0 0,-1 1 0 0 0,0-1 0 0 0,0 0 0 0 0,0 1 0 0 0,0-1 0 0 0,0 0 0 0 0,0 0 0 0 0,-1 1 1 0 0,1-1-1 0 0,0 0 0 0 0,0 1 0 0 0,0-1 0 0 0,-1 0 0 0 0,1 1 0 0 0,0-1 0 0 0,-1 1 0 0 0,1-1 0 0 0,0 0 1 0 0,-1 1-1 0 0,1-1 0 0 0,-1 1 0 0 0,1-1 0 0 0,-1 1 0 0 0,1-1 0 0 0,-1 1 0 0 0,1 0 0 0 0,-1-1 1 0 0,0 1-1 0 0,1 0 0 0 0,-1-1 0 0 0,0 1 0 0 0,1 0 0 0 0,-1 0 0 0 0,0-1 0 0 0,1 1 0 0 0,-1 0 0 0 0,0 0 1 0 0,1 0-1 0 0,-1 0 0 0 0,0 0 0 0 0,1 0 0 0 0,-1 0 0 0 0,0 0 0 0 0,1 0 0 0 0,-1 1 0 0 0,0-1 1 0 0,1 0-1 0 0,-1 0 0 0 0,0 0 0 0 0,1 1 0 0 0,-1-1 0 0 0,0 0 0 0 0,1 1 0 0 0,-1-1 0 0 0,1 1 0 0 0,-1-1 1 0 0,1 1-1 0 0,-1-1 0 0 0,1 1 0 0 0,-1-1 0 0 0,0 1-26 0 0,-12 44 102 0 0,1-1 0 0 0,2 2 0 0 0,2 0 0 0 0,2 0 0 0 0,2 0 0 0 0,3 0 0 0 0,1 1 0 0 0,5 36-102 0 0,-3 32-54 0 0,-2 43-3278 0 0,18-143-1662 0 0,-18-21 3621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4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23 216 936 0 0,'-4'-27'2426'0'0,"-15"-37"563"0"0,19 63-2663 0 0,0 1-114 0 0,0-1 57 0 0,1-19 681 0 0,0 38-731 0 0,-1 383 878 0 0,30-183-616 0 0,-29-206-450 0 0,0 0 0 0 0,0 0 0 0 0,1-1 1 0 0,1 1-1 0 0,0-1 0 0 0,1 0 0 0 0,0 0 0 0 0,1 0 0 0 0,0 0 1 0 0,0-1-1 0 0,1 0 0 0 0,0 0 0 0 0,1-1 0 0 0,0 1 0 0 0,1-1 1 0 0,0-1-1 0 0,0 1 0 0 0,1-2 0 0 0,0 1 0 0 0,1-1 0 0 0,-1 0 1 0 0,1-1-1 0 0,0 0 0 0 0,8 3-31 0 0,-2-6-59 0 0,1 1 0 0 0,-1-2 0 0 0,1 0 0 0 0,-1-1 0 0 0,1-1 0 0 0,0 0-1 0 0,-1-1 1 0 0,1-1 0 0 0,0 0 0 0 0,-1-2 0 0 0,0 0 0 0 0,0 0 0 0 0,0-2 0 0 0,-1 0 0 0 0,1 0 0 0 0,-1-2 0 0 0,-1 0 0 0 0,1-1 0 0 0,-2 0-1 0 0,1-1 1 0 0,-1 0 0 0 0,-1-1 0 0 0,0-1 0 0 0,0 0 0 0 0,-1 0 0 0 0,-1-1 0 0 0,0-1 0 0 0,4-7 59 0 0,1 0-16 0 0,-2 0 1 0 0,0-2-1 0 0,-1 0 0 0 0,-1 0 1 0 0,-1-1-1 0 0,-1 0 1 0 0,-1-1-1 0 0,0-4 16 0 0,-27-4 332 0 0,8 92-274 0 0,13-50-117 0 0,1 0 1 0 0,0 0-1 0 0,0-1 1 0 0,1 1-1 0 0,0-1 1 0 0,0 1-1 0 0,1-1 1 0 0,0-1-1 0 0,0 1 1 0 0,1-1-1 0 0,0 0 1 0 0,0 0-1 0 0,1 0 1 0 0,0-1 0 0 0,0 0-1 0 0,2 1 59 0 0,32 34-3195 0 0,-37-33 627 0 0,-5-7 1359 0 0</inkml:trace>
  <inkml:trace contextRef="#ctx0" brushRef="#br0" timeOffset="200.217">772 269 1996 0 0,'-11'-62'5782'0'0,"15"65"-11010"0"0,-3-1 3858 0 0</inkml:trace>
  <inkml:trace contextRef="#ctx0" brushRef="#br0" timeOffset="450.727">967 216 1516 0 0,'5'0'698'0'0,"-4"-1"-624"0"0,0 1 1 0 0,-1 0-1 0 0,1 0 0 0 0,0 0 0 0 0,-1 0 0 0 0,1 0 0 0 0,0 0 0 0 0,0 0 0 0 0,-1 0 0 0 0,1 0 0 0 0,0 1 1 0 0,-1-1-1 0 0,1 0 0 0 0,0 0 0 0 0,0 1 0 0 0,-1-1 0 0 0,1 0 0 0 0,-1 1 0 0 0,1-1 0 0 0,0 1 1 0 0,-1-1-1 0 0,1 1 0 0 0,-1-1 0 0 0,1 1 0 0 0,-1-1 0 0 0,1 1 0 0 0,-1-1 0 0 0,1 1 0 0 0,-1 0 0 0 0,0-1 1 0 0,1 1-1 0 0,-1 0 0 0 0,0-1 0 0 0,0 1 0 0 0,1 0 0 0 0,-1-1 0 0 0,0 1 0 0 0,0 0 0 0 0,0 0 1 0 0,0-1-1 0 0,0 1 0 0 0,0 0 0 0 0,0-1 0 0 0,0 1 0 0 0,0 0 0 0 0,0 0 0 0 0,0-1 0 0 0,-1 1 0 0 0,1 0 1 0 0,0-1-1 0 0,0 1 0 0 0,-1 0 0 0 0,1-1 0 0 0,0 1 0 0 0,-1 0 0 0 0,1-1 0 0 0,-1 1 0 0 0,0 0-74 0 0,1-1-1 0 0,-3 96 564 0 0,5 0-1 0 0,3-1 1 0 0,16 83-563 0 0,0-71 303 0 0,5 29-3300 0 0,-29-126 981 0 0,2-13 819 0 0</inkml:trace>
  <inkml:trace contextRef="#ctx0" brushRef="#br0" timeOffset="711.729">1385 366 2092 0 0,'-24'11'395'0'0,"1"2"0"0"0,0 1 0 0 0,1 1 0 0 0,0 1 0 0 0,2 1 0 0 0,0 0 0 0 0,0 2 0 0 0,2 0 0 0 0,1 1 0 0 0,0 1 0 0 0,1 0 0 0 0,1 1 0 0 0,-10 22-395 0 0,23-39 28 0 0,0-1 0 0 0,0 1-1 0 0,1 0 1 0 0,-1-1-1 0 0,1 1 1 0 0,0 0-1 0 0,0 0 1 0 0,1 0 0 0 0,0 0-1 0 0,-1 0 1 0 0,2-1-1 0 0,-1 1 1 0 0,0 0 0 0 0,1 0-1 0 0,0 0 1 0 0,0 0-1 0 0,1-1 1 0 0,-1 1-1 0 0,1 0 1 0 0,0-1 0 0 0,0 1-1 0 0,1-1 1 0 0,-1 0-1 0 0,1 0 1 0 0,0 0 0 0 0,0 0-1 0 0,0 0 1 0 0,1-1-1 0 0,-1 1 1 0 0,1-1-1 0 0,0 0 1 0 0,0 0 0 0 0,1 0-28 0 0,154 73-81 0 0,-141-69-45 0 0,182 37-5111 0 0,-187-42 4015 0 0</inkml:trace>
  <inkml:trace contextRef="#ctx0" brushRef="#br0" timeOffset="1160.369">1568 667 1128 0 0,'2'2'124'0'0,"-1"0"1"0"0,1 0-1 0 0,-1 0 0 0 0,1-1 1 0 0,0 1-1 0 0,0-1 0 0 0,0 1 1 0 0,0-1-1 0 0,0 0 0 0 0,0 1 1 0 0,0-1-1 0 0,1 0 0 0 0,-1-1 1 0 0,0 1-1 0 0,1 0 0 0 0,-1-1 1 0 0,0 1-1 0 0,1-1 0 0 0,-1 0 1 0 0,0 1-1 0 0,1-1 0 0 0,-1 0 1 0 0,1-1-1 0 0,-1 1 0 0 0,1 0 0 0 0,-1-1 1 0 0,0 1-1 0 0,1-1 0 0 0,1-1-124 0 0,9 2 315 0 0,28-4-27 0 0,1-2 0 0 0,-1-2-1 0 0,0-2 1 0 0,-1-1 0 0 0,32-14-288 0 0,-68 24-5 0 0,-1 0 1 0 0,1 0 0 0 0,0 0 0 0 0,-1-1-1 0 0,1 0 1 0 0,-1 1 0 0 0,1-1 0 0 0,-1 0 0 0 0,0-1-1 0 0,0 1 1 0 0,0 0 0 0 0,0-1 0 0 0,0 0-1 0 0,-1 0 1 0 0,1 0 0 0 0,-1 0 0 0 0,0 0 0 0 0,1 0-1 0 0,-1 0 1 0 0,-1-1 0 0 0,1 1 0 0 0,-1-1-1 0 0,1 0 1 0 0,-1 0 4 0 0,-4 1 5 0 0,-1-1 0 0 0,0 1-1 0 0,0 0 1 0 0,0 0-1 0 0,0 1 1 0 0,0-1 0 0 0,0 1-1 0 0,-1 0 1 0 0,1 0 0 0 0,-1 0-1 0 0,0 1 1 0 0,0 0 0 0 0,1-1-1 0 0,-1 2 1 0 0,0-1-1 0 0,0 1 1 0 0,0-1 0 0 0,0 1-1 0 0,0 1 1 0 0,0-1 0 0 0,0 1-5 0 0,-15-1 104 0 0,1 2 0 0 0,-1 0 0 0 0,0 1 0 0 0,0 2 0 0 0,1-1 0 0 0,0 2 0 0 0,0 1 0 0 0,1 0 0 0 0,-16 10-104 0 0,26-14 39 0 0,0 1-1 0 0,1 0 1 0 0,0 1 0 0 0,0 0 0 0 0,0 0 0 0 0,1 1 0 0 0,-1-1 0 0 0,1 2 0 0 0,1-1 0 0 0,-1 0 0 0 0,1 1 0 0 0,0 0 0 0 0,1 0 0 0 0,-1 1-1 0 0,1-1 1 0 0,1 1 0 0 0,0 0 0 0 0,0 0 0 0 0,0 0 0 0 0,1 0 0 0 0,0 1 0 0 0,1-1 0 0 0,0 1 0 0 0,0 2-39 0 0,4-3 16 0 0,0 0 0 0 0,1-1 0 0 0,0 0 0 0 0,1 1 0 0 0,-1-1 0 0 0,1-1 0 0 0,1 1 1 0 0,-1-1-1 0 0,1 0 0 0 0,0 0 0 0 0,1-1 0 0 0,-1 1 0 0 0,1-2 0 0 0,0 1 0 0 0,0-1 0 0 0,1 0 0 0 0,-1 0 1 0 0,1-1-1 0 0,0 0 0 0 0,0 0 0 0 0,4 0-16 0 0,10 3-236 0 0,1-2 0 0 0,1-1 0 0 0,-1 0 1 0 0,0-2-1 0 0,1-1 0 0 0,-1 0 0 0 0,1-2 0 0 0,-1-1 1 0 0,0 0-1 0 0,0-2 0 0 0,0-1 0 0 0,7-3 236 0 0,50-24-2511 0 0,-44 13 1213 0 0</inkml:trace>
  <inkml:trace contextRef="#ctx0" brushRef="#br0" timeOffset="1551.672">2420 254 2272 0 0,'21'-71'5551'0'0,"-21"70"-5200"0"0,-24 55 1005 0 0,16-22-1225 0 0,1 1 0 0 0,2 0 1 0 0,1 1-1 0 0,2-1 0 0 0,1 0 1 0 0,2 14-132 0 0,-1-22 84 0 0,0-12-63 0 0,0 1-1 0 0,1 0 1 0 0,1-1-1 0 0,0 1 1 0 0,1-1-1 0 0,0 1 1 0 0,1-1-1 0 0,0 0 1 0 0,1 0-1 0 0,1-1 1 0 0,0 1 0 0 0,0-1-1 0 0,1-1 1 0 0,1 1-1 0 0,0-1 1 0 0,1 0-1 0 0,0-1 1 0 0,0 0-1 0 0,1-1 1 0 0,1 0-1 0 0,-1 0 1 0 0,1-1-1 0 0,1 0 1 0 0,0-1-1 0 0,0-1 1 0 0,0 0-1 0 0,9 3-20 0 0,-15-6-56 0 0,0-1-1 0 0,0 0 0 0 0,0 0 1 0 0,0 0-1 0 0,0-1 0 0 0,0 0 0 0 0,1 0 1 0 0,-1-1-1 0 0,0 1 0 0 0,0-1 1 0 0,1-1-1 0 0,-1 1 0 0 0,0-1 0 0 0,1 0 1 0 0,-1-1-1 0 0,0 1 0 0 0,0-1 1 0 0,0-1-1 0 0,0 1 0 0 0,-1-1 0 0 0,1 0 1 0 0,-1 0-1 0 0,1 0 0 0 0,-1-1 1 0 0,0 0-1 0 0,0 0 0 0 0,-1 0 0 0 0,1-1 1 0 0,-1 0-1 0 0,0 0 0 0 0,0 0 1 0 0,-1 0-1 0 0,1 0 0 0 0,-1-1 1 0 0,0 1-1 0 0,1-5 57 0 0,-3 5-51 0 0,-1 0 0 0 0,1 0 1 0 0,-1 0-1 0 0,0 0 0 0 0,0 0 1 0 0,-1 0-1 0 0,0 0 0 0 0,0 0 1 0 0,0 0-1 0 0,0 0 0 0 0,-1 1 1 0 0,0-1-1 0 0,0 0 0 0 0,0 1 1 0 0,0-1-1 0 0,-1 1 0 0 0,1 0 1 0 0,-1 0-1 0 0,0 0 0 0 0,-1 0 1 0 0,1 0-1 0 0,-1 1 0 0 0,0-1 1 0 0,1 1-1 0 0,-1 0 0 0 0,-1 0 1 0 0,1 1-1 0 0,0-1 0 0 0,-1 1 1 0 0,1 0-1 0 0,-1 0 0 0 0,0 1 1 0 0,0-1-1 0 0,1 1 0 0 0,-1 0 1 0 0,-3 0 50 0 0,21 17-2350 0 0,-5-16 41 0 0,-4-1 1069 0 0</inkml:trace>
  <inkml:trace contextRef="#ctx0" brushRef="#br0" timeOffset="1827.845">2772 406 1920 0 0,'1'-33'6184'0'0,"0"2"-4168"0"0,-1 30-2270 0 0,0 1-185 0 0,0 0-645 0 0,0-9-4342 0 0,0 9 4193 0 0</inkml:trace>
  <inkml:trace contextRef="#ctx0" brushRef="#br0" timeOffset="2405.506">2884 272 1724 0 0,'8'-13'2237'0'0,"-8"14"-2169"0"0,0-1 0 0 0,1 0 1 0 0,-1 1-1 0 0,0-1 0 0 0,0 0 0 0 0,1 1 0 0 0,-1-1 0 0 0,0 0 0 0 0,0 1 0 0 0,1-1 1 0 0,-1 0-1 0 0,0 1 0 0 0,1-1 0 0 0,-1 0 0 0 0,0 0 0 0 0,1 0 0 0 0,-1 1 0 0 0,1-1 0 0 0,-1 0 1 0 0,0 0-1 0 0,1 0 0 0 0,-1 0 0 0 0,1 0 0 0 0,-1 0 0 0 0,0 0 0 0 0,1 0 0 0 0,-1 0 0 0 0,1 0 1 0 0,-1 0-1 0 0,1 0 0 0 0,-1 0 0 0 0,0 0 0 0 0,1 0 0 0 0,-1 0 0 0 0,1 0 0 0 0,-1 0 0 0 0,0-1 1 0 0,1 1-1 0 0,-1 0 0 0 0,0 0 0 0 0,1 0 0 0 0,-1-1 0 0 0,0 1 0 0 0,1 0 0 0 0,-1-1 0 0 0,0 1 1 0 0,1 0-1 0 0,-1-1-68 0 0,64 476 2047 0 0,-54-408-1480 0 0,-10-66-427 0 0,0-1 51 0 0,0 0 69 0 0,5-8 460 0 0,1-17-726 0 0,1-1-1 0 0,1 1 1 0 0,1 0-1 0 0,2 1 0 0 0,0 0 1 0 0,1 1-1 0 0,2 0 0 0 0,0 1 1 0 0,2 0-1 0 0,0 2 1 0 0,1 0-1 0 0,1 0 0 0 0,5-2 7 0 0,9 4-124 0 0,-30 17 56 0 0,9 1-71 0 0,2 4 100 0 0,-7 1 29 0 0,0 1 0 0 0,0 1 1 0 0,-1-1-1 0 0,0 1 1 0 0,0 0-1 0 0,0 0 1 0 0,-1 0-1 0 0,0 1 0 0 0,-1-1 1 0 0,1 1-1 0 0,-2 0 1 0 0,1 0-1 0 0,-1 0 1 0 0,0 0-1 0 0,-1 1 0 0 0,1-1 1 0 0,-2 1-1 0 0,1-1 1 0 0,-2 9 9 0 0,31 105-372 0 0,-26-119 152 0 0,-1 0 0 0 0,1 0-1 0 0,0-1 1 0 0,0 0 0 0 0,0 0 0 0 0,0 0 0 0 0,1 0 0 0 0,-1-1 0 0 0,0 1 0 0 0,1-1 0 0 0,-1 0 0 0 0,1-1 0 0 0,-1 1 0 0 0,1-1 0 0 0,-1 0 0 0 0,1 0 0 0 0,-1 0 0 0 0,1 0 0 0 0,0-1 0 0 0,-1 0 0 0 0,0 0 0 0 0,1 0 0 0 0,-1-1 0 0 0,0 1 0 0 0,1-1 0 0 0,-1 0-1 0 0,0 0 1 0 0,0-1 0 0 0,-1 1 0 0 0,1-1 0 0 0,1-1 220 0 0,19-7-1388 0 0</inkml:trace>
  <inkml:trace contextRef="#ctx0" brushRef="#br0" timeOffset="2652.836">3727 496 848 0 0,'-10'5'296'0'0,"1"0"0"0"0,1 0-1 0 0,-1 1 1 0 0,1 1 0 0 0,0-1 0 0 0,0 2-1 0 0,1-1 1 0 0,0 1 0 0 0,0 0 0 0 0,1 0 0 0 0,0 0-1 0 0,0 1 1 0 0,1 0 0 0 0,0 1 0 0 0,1-1-1 0 0,0 1 1 0 0,0-1 0 0 0,1 3-296 0 0,1-7 67 0 0,1 0 0 0 0,0 1 1 0 0,0-1-1 0 0,1 0 0 0 0,-1 1 0 0 0,1-1 1 0 0,0 0-1 0 0,1 1 0 0 0,-1-1 1 0 0,1 0-1 0 0,0 1 0 0 0,1-1 0 0 0,-1 0 1 0 0,1 0-1 0 0,0 0 0 0 0,0 0 0 0 0,1 0 1 0 0,-1 0-1 0 0,1-1 0 0 0,0 1 0 0 0,0-1 1 0 0,1 0-1 0 0,-1 0 0 0 0,1 0 0 0 0,0 0 1 0 0,0-1-1 0 0,0 1 0 0 0,1-1 1 0 0,-1 0-1 0 0,1 0 0 0 0,0-1 0 0 0,0 1 1 0 0,0-1-1 0 0,0 0 0 0 0,2 0-67 0 0,-1 1-110 0 0,-1-1-1 0 0,1 1 1 0 0,-1-1-1 0 0,1-1 1 0 0,0 1 0 0 0,0-1-1 0 0,0 0 1 0 0,0 0-1 0 0,0 0 1 0 0,0-1 0 0 0,0 0-1 0 0,0-1 1 0 0,0 1-1 0 0,0-1 1 0 0,0 0 0 0 0,0 0-1 0 0,-1-1 1 0 0,1 0-1 0 0,0 0 1 0 0,-1 0 0 0 0,1-1-1 0 0,-1 0 1 0 0,0 0-1 0 0,0 0 1 0 0,0 0 0 0 0,0-1-1 0 0,3-3 111 0 0,-33-31-1393 0 0,9 23 1109 0 0</inkml:trace>
  <inkml:trace contextRef="#ctx0" brushRef="#br0" timeOffset="3054.089">3739 679 3856 0 0,'-15'-8'111'0'0,"11"7"-26"0"0,0 0-1 0 0,0-1 1 0 0,0 0 0 0 0,0 0-1 0 0,1 0 1 0 0,-1 0-1 0 0,0-1 1 0 0,1 1 0 0 0,0-1-1 0 0,-1 0 1 0 0,1 0-1 0 0,0 0 1 0 0,1 0 0 0 0,-1-1-1 0 0,0 1 1 0 0,1-1-1 0 0,0 0 1 0 0,0 0 0 0 0,0 1-1 0 0,0-2-84 0 0,2 4 88 0 0,77-79-624 0 0,-57 67 190 0 0,1 1-1 0 0,0 2 1 0 0,0 0-1 0 0,1 1 1 0 0,1 1-1 0 0,-1 1 1 0 0,1 1-1 0 0,0 1 0 0 0,0 1 1 0 0,1 1-1 0 0,1 1 347 0 0,-23 2-12 0 0,-2 0 152 0 0,13 23 853 0 0,-48 23 435 0 0,26-36-1213 0 0,0 0-1 0 0,0 1 1 0 0,1 0-1 0 0,0 0 1 0 0,1 1-1 0 0,0 0 1 0 0,1 0-1 0 0,1 0 1 0 0,0 1-1 0 0,0 0 1 0 0,2 0-1 0 0,-1 1 1 0 0,2-1-1 0 0,-1 7-214 0 0,8-15 179 0 0,7 0-128 0 0,0-1 1 0 0,1 0-1 0 0,-1-1 1 0 0,0-1-1 0 0,1 0 1 0 0,0 0-1 0 0,-1-1 1 0 0,1-1-1 0 0,0 0 0 0 0,0-1 1 0 0,-1 0-1 0 0,1-1 1 0 0,0 0-1 0 0,-1-1 1 0 0,0-1-1 0 0,0 0 1 0 0,0 0-1 0 0,0-2 0 0 0,9-4-51 0 0,-16 8 20 0 0,-2 1-19 0 0,-1 1-1 0 0,1-1 1 0 0,-1 0 0 0 0,0 0-1 0 0,1 0 1 0 0,-1 0 0 0 0,0 0-1 0 0,0 0 1 0 0,0-1 0 0 0,0 1-1 0 0,0-1 1 0 0,0 1 0 0 0,0-1-1 0 0,0 0 1 0 0,-1 0 0 0 0,1 0-1 0 0,-1 0 1 0 0,1 0 0 0 0,-1 0-1 0 0,0 0 1 0 0,0-1 0 0 0,0 1-1 0 0,0 0 1 0 0,0-1-1 0 0,0 1 1 0 0,-1 0 0 0 0,1-1-1 0 0,-1 1 1 0 0,0-3-1 0 0,-4-3-24 0 0,-2 0 1 0 0,1 1-1 0 0,-1-1 0 0 0,0 1 1 0 0,0 0-1 0 0,-1 1 0 0 0,0-1 1 0 0,0 1-1 0 0,-1 1 0 0 0,0-1 1 0 0,0 1-1 0 0,0 1 0 0 0,0-1 1 0 0,-1 2-1 0 0,0-1 0 0 0,1 1 1 0 0,-1 0-1 0 0,-1 1 0 0 0,0 0 24 0 0,-1-3 44 0 0,-64-32-691 0 0,74 36 185 0 0,1 1-236 0 0,65-39-2683 0 0,-34 28 2161 0 0</inkml:trace>
  <inkml:trace contextRef="#ctx0" brushRef="#br0" timeOffset="3459.393">4617 366 1140 0 0,'-39'37'4119'0'0,"5"-12"-3473"0"0,1 3-1 0 0,1 0 1 0 0,1 2-1 0 0,2 1 1 0 0,1 2-1 0 0,-17 26-645 0 0,44-56 16 0 0,-1-1 0 0 0,0 0-1 0 0,1 1 1 0 0,-1-1 0 0 0,1 1 0 0 0,0-1-1 0 0,0 1 1 0 0,0-1 0 0 0,0 1-1 0 0,0 0 1 0 0,0 0 0 0 0,1 0 0 0 0,-1-1-1 0 0,1 1 1 0 0,0 0 0 0 0,0 0 0 0 0,0 0-1 0 0,0 0 1 0 0,1-1 0 0 0,-1 1 0 0 0,1 0-1 0 0,-1 0 1 0 0,1 0 0 0 0,0-1-1 0 0,0 1 1 0 0,0 0 0 0 0,1-1 0 0 0,-1 1-1 0 0,1-1 1 0 0,-1 0 0 0 0,1 1 0 0 0,0-1-1 0 0,0 0 1 0 0,0 0 0 0 0,0 0-1 0 0,0 0 1 0 0,0 0 0 0 0,1-1 0 0 0,-1 1-1 0 0,0-1 1 0 0,1 1 0 0 0,0-1 0 0 0,-1 0-1 0 0,1 0 1 0 0,0 0 0 0 0,-1 0 0 0 0,1-1-1 0 0,0 1 1 0 0,0-1 0 0 0,0 0-1 0 0,0 0 1 0 0,-1 1 0 0 0,1-2 0 0 0,0 1-1 0 0,0 0 1 0 0,0-1 0 0 0,0 1 0 0 0,-1-1-1 0 0,1 0 1 0 0,0 0 0 0 0,-1 0-1 0 0,1 0 1 0 0,0 0 0 0 0,0-1-16 0 0,14-3-132 0 0,0 0 1 0 0,0-2-1 0 0,-1 0 0 0 0,0 0 0 0 0,0-2 1 0 0,-1 0-1 0 0,0-1 0 0 0,0 0 1 0 0,-1-1-1 0 0,0-1 0 0 0,-1 0 0 0 0,-1 0 1 0 0,0-2-1 0 0,-1 1 0 0 0,0-2 1 0 0,-1 1-1 0 0,0-2 0 0 0,-2 1 0 0 0,1-1 1 0 0,-2 0-1 0 0,0-1 0 0 0,-1 0 1 0 0,-1 0-1 0 0,-1 0 0 0 0,0-1 0 0 0,-1 1 1 0 0,-1-1-1 0 0,0 0 0 0 0,-2-1 132 0 0,1-12 171 0 0,-2-1 1 0 0,-1 1-1 0 0,-2 0 0 0 0,-1 0 0 0 0,-1 0 0 0 0,-1 1 0 0 0,-2 0-171 0 0,8 24 104 0 0,-1 1-1 0 0,1 0 0 0 0,-1 0 0 0 0,0 0 1 0 0,0 0-1 0 0,0 0 0 0 0,-1 0 0 0 0,0 1 1 0 0,0-1-1 0 0,0 1 0 0 0,0 0 0 0 0,-1 0 1 0 0,1 0-1 0 0,-1 0 0 0 0,0 1 0 0 0,-1-1 1 0 0,1 1-1 0 0,0 0 0 0 0,-1 0 0 0 0,0 1 1 0 0,0-1-1 0 0,1 1 0 0 0,-5-1-103 0 0,8 3 174 0 0,-12 3 146 0 0,7 7-332 0 0,-1 0-1 0 0,2 0 1 0 0,-1 0-1 0 0,2 1 0 0 0,-1 0 1 0 0,2 0-1 0 0,-1 0 1 0 0,1 0-1 0 0,1 1 1 0 0,0-1-1 0 0,1 1 0 0 0,0 0 1 0 0,1-1-1 0 0,0 1 1 0 0,0 0-1 0 0,2-1 1 0 0,-1 1-1 0 0,2 0 0 0 0,-1-1 1 0 0,2 0-1 0 0,2 9 13 0 0,56 215-6785 0 0,-52-202 5540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2:0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547 574 1120 0 0,'-7'-5'154'0'0,"0"1"-1"0"0,0 1 1 0 0,0-1-1 0 0,0 1 1 0 0,-1 0 0 0 0,1 1-1 0 0,-1-1 1 0 0,0 2-1 0 0,1-1 1 0 0,-1 1 0 0 0,0 0-1 0 0,0 1 1 0 0,0-1-1 0 0,0 2 1 0 0,0-1-1 0 0,0 1 1 0 0,0 0-154 0 0,-6 2 164 0 0,-1 0 0 0 0,1 1 0 0 0,0 0 0 0 0,0 1 0 0 0,1 1 1 0 0,-1 0-1 0 0,1 1 0 0 0,1 0 0 0 0,-1 1 0 0 0,1 0 0 0 0,1 1 0 0 0,-1 1 0 0 0,2-1 0 0 0,-1 2 0 0 0,1 0 0 0 0,1 0 0 0 0,0 0 1 0 0,0 1-1 0 0,1 1 0 0 0,1 0 0 0 0,0 0 0 0 0,1 0 0 0 0,0 0 0 0 0,1 1 0 0 0,1 0 0 0 0,0 0 0 0 0,1 1 0 0 0,0-1 0 0 0,1 9-164 0 0,3-16 24 0 0,1 0 1 0 0,0-1-1 0 0,0 1 0 0 0,1-1 0 0 0,-1 0 0 0 0,2 1 0 0 0,-1-1 0 0 0,1 0 0 0 0,0-1 0 0 0,0 1 0 0 0,0-1 0 0 0,1 0 0 0 0,0 0 0 0 0,0 0 0 0 0,0 0 0 0 0,0-1 0 0 0,1 0 0 0 0,0 0 0 0 0,0-1 0 0 0,0 0 0 0 0,0 0 0 0 0,0 0 0 0 0,1 0 0 0 0,0-1 1 0 0,-1 0-1 0 0,1-1 0 0 0,0 0 0 0 0,0 0 0 0 0,-1 0 0 0 0,1 0 0 0 0,0-1 0 0 0,0-1 0 0 0,2 1-24 0 0,13-2-137 0 0,1-1 0 0 0,-1-1 0 0 0,0-1 0 0 0,0-1 0 0 0,-1-1 0 0 0,1-1 0 0 0,-1-1 0 0 0,-1 0 0 0 0,0-2 0 0 0,0 0 0 0 0,-1-1 0 0 0,-1-1 0 0 0,0-1 0 0 0,0-1 0 0 0,-2 0-1 0 0,0-1 1 0 0,-1-1 0 0 0,0 0 0 0 0,-1-1 0 0 0,-1-1 0 0 0,-1 0 0 0 0,-1-1 0 0 0,-1 0 0 0 0,0 0 0 0 0,-2-1 0 0 0,0-1 0 0 0,-1 1 0 0 0,-1-1 0 0 0,-1 0 0 0 0,-2-1 0 0 0,1-5 137 0 0,9-50 984 0 0,-2 0 0 0 0,-5-1 0 0 0,-2-70-984 0 0,-31 26 1768 0 0,8 147-1136 0 0,7 37-698 0 0,4 0 0 0 0,2 0 0 0 0,2 1 0 0 0,4 0 0 0 0,2-1 0 0 0,2 1 0 0 0,4-1 0 0 0,2 0 0 0 0,3 0 0 0 0,2-1 1 0 0,4 2 65 0 0,26 42-5196 0 0,-42-101 4224 0 0,0-3-126 0 0</inkml:trace>
  <inkml:trace contextRef="#ctx0" brushRef="#br0" timeOffset="420.061">1006 289 1520 0 0,'17'37'2612'0'0,"-4"449"1988"0"0,32-420-4889 0 0,-11-71-3512 0 0,-12-16 2457 0 0,-6 1 30 0 0</inkml:trace>
  <inkml:trace contextRef="#ctx0" brushRef="#br0" timeOffset="851.78">1246 589 1368 0 0,'55'143'4691'0'0,"-59"-116"-1870"0"0,-4-42-1799 0 0,10-6-1027 0 0,1 0 0 0 0,0 0 0 0 0,1 1 0 0 0,2-1 0 0 0,0 1 0 0 0,1 0 0 0 0,1 1 0 0 0,1 0 0 0 0,0 0 0 0 0,2 1 1 0 0,0 0-1 0 0,1 1 0 0 0,1-1 5 0 0,-11 14-50 0 0,0-1 0 0 0,1 1 0 0 0,-1 0 1 0 0,1 0-1 0 0,0 0 0 0 0,0 0 0 0 0,1 0 1 0 0,-1 1-1 0 0,1 0 0 0 0,0-1 0 0 0,0 1 1 0 0,0 1-1 0 0,0-1 0 0 0,0 0 1 0 0,1 1-1 0 0,-1 0 0 0 0,1 0 0 0 0,-1 1 1 0 0,1-1-1 0 0,2 0 50 0 0,-6 2-149 0 0,36 31-348 0 0,-28-7 528 0 0,0 0 0 0 0,-2 1 0 0 0,-1 0 0 0 0,-2 0-1 0 0,0 0 1 0 0,-1 1 0 0 0,-2 0 0 0 0,0-1 0 0 0,-3 24-31 0 0,1-21-123 0 0,21 22-678 0 0,26-43-3706 0 0,-28-17 3207 0 0</inkml:trace>
  <inkml:trace contextRef="#ctx0" brushRef="#br0" timeOffset="1334.737">2168 169 888 0 0,'5'13'4553'0'0,"-16"67"-3725"0"0,10-77-612 0 0,-20 317 2338 0 0,20-315-2514 0 0,1 0 0 0 0,0 0 0 0 0,0-1 0 0 0,1 1 0 0 0,-1 0 0 0 0,1 0 0 0 0,0-1 0 0 0,0 1 0 0 0,0 0 0 0 0,1-1 0 0 0,0 1 0 0 0,0-1 0 0 0,0 0 0 0 0,0 0 0 0 0,1 0 0 0 0,-1 0 0 0 0,1 0 0 0 0,0 0 0 0 0,1 0 0 0 0,-1-1 0 0 0,0 0 0 0 0,1 0 0 0 0,0 0 0 0 0,0 0 0 0 0,0 0 0 0 0,0-1 0 0 0,0 1 0 0 0,0-1 0 0 0,1 0 0 0 0,-1-1 0 0 0,1 1 0 0 0,-1-1 0 0 0,1 0 0 0 0,0 0 0 0 0,-1 0 0 0 0,1-1 0 0 0,0 1 0 0 0,0-1 0 0 0,-1-1 0 0 0,1 1 0 0 0,2-1-40 0 0,5-4-61 0 0,0-1-1 0 0,-1-1 1 0 0,0 0 0 0 0,0-1-1 0 0,-1 0 1 0 0,0 0-1 0 0,0-1 1 0 0,-1 0 0 0 0,0-1-1 0 0,-1 0 1 0 0,0-1 0 0 0,0 1-1 0 0,-1-2 1 0 0,-1 1 0 0 0,0-1-1 0 0,0 0 1 0 0,-1 0-1 0 0,-1 0 1 0 0,0-1 0 0 0,-1 1-1 0 0,0-1 1 0 0,-1 0 0 0 0,0 0-1 0 0,-1 0 1 0 0,-1 0 0 0 0,0 0-1 0 0,0 0 1 0 0,-1 0-1 0 0,-1 0 1 0 0,-1-4 61 0 0,0 5 46 0 0,0 0-1 0 0,0 0 1 0 0,-1 0-1 0 0,-1 0 1 0 0,0 1-1 0 0,0 0 1 0 0,-1 0-1 0 0,-1 0 1 0 0,0 1-1 0 0,0 0 1 0 0,-1 0-1 0 0,0 0 1 0 0,-1 1-1 0 0,0 1 1 0 0,0-1-1 0 0,-1 2 1 0 0,0-1-1 0 0,0 1 1 0 0,-1 1-1 0 0,0 0 1 0 0,0 0-1 0 0,-1 1 1 0 0,1 1 0 0 0,-1-1-1 0 0,0 2 1 0 0,0 0-1 0 0,-1 1 1 0 0,1 0-1 0 0,0 0 1 0 0,-8 1-46 0 0,18 3 14 0 0,-1-1 0 0 0,1 1 0 0 0,-1 0 0 0 0,1 0 0 0 0,-1 0 0 0 0,1 1 1 0 0,0-1-1 0 0,0 0 0 0 0,0 1 0 0 0,1-1 0 0 0,-1 1 0 0 0,0 0 1 0 0,1-1-1 0 0,0 1 0 0 0,0 0 0 0 0,0 0 0 0 0,0 0 0 0 0,0 0 0 0 0,0 0 1 0 0,1 0-1 0 0,-1 0 0 0 0,1 0 0 0 0,0 1 0 0 0,0-1 0 0 0,0 0 0 0 0,1 0 1 0 0,-1 0-1 0 0,1 0 0 0 0,-1 0 0 0 0,1 0 0 0 0,0 0 0 0 0,0 0 0 0 0,1 0 1 0 0,-1 0-1 0 0,0-1 0 0 0,1 1 0 0 0,0 0 0 0 0,0-1 0 0 0,-1 0 1 0 0,1 1-1 0 0,1-1-14 0 0,8 17 6 0 0,1 0-1 0 0,2-1 1 0 0,-1-1 0 0 0,2 0 0 0 0,0-1 0 0 0,1-1 0 0 0,1 0 0 0 0,0-1 0 0 0,1-1 0 0 0,10 6-6 0 0,117 65-5649 0 0,-143-82 5430 0 0,7 3-2384 0 0,-7-6 1327 0 0</inkml:trace>
  <inkml:trace contextRef="#ctx0" brushRef="#br0" timeOffset="1583.244">1836 47 1312 0 0,'-11'16'417'0'0,"1"1"0"0"0,0 0-1 0 0,2 1 1 0 0,0 0 0 0 0,1 0-1 0 0,0 1 1 0 0,2 0 0 0 0,0 0-1 0 0,1 0 1 0 0,1 1 0 0 0,1-1 0 0 0,1 1-1 0 0,0-1 1 0 0,2 1 0 0 0,0 1-417 0 0,2 5 14 0 0,1-1 0 0 0,1 1 1 0 0,1-1-1 0 0,1 0 0 0 0,2-1 0 0 0,0 0 1 0 0,1 0-1 0 0,2-1 0 0 0,0 0 1 0 0,2-1-1 0 0,0 0 0 0 0,1-2 1 0 0,2 1-1 0 0,0-2 0 0 0,1 0 0 0 0,0-1 1 0 0,2-1-1 0 0,1 0-14 0 0,73 25-4194 0 0,-62-39 2820 0 0</inkml:trace>
  <inkml:trace contextRef="#ctx0" brushRef="#br0" timeOffset="1817.107">2616 174 868 0 0,'1'-2'93'0'0,"0"1"0"0"0,0 0 0 0 0,1-1 0 0 0,-1 1-1 0 0,0 0 1 0 0,0 0 0 0 0,1 0 0 0 0,-1 0 0 0 0,0 0 0 0 0,1 0 0 0 0,-1 0 0 0 0,1 0 0 0 0,0 0-1 0 0,-1 1 1 0 0,1-1 0 0 0,-1 1 0 0 0,1-1 0 0 0,0 1 0 0 0,0-1 0 0 0,-1 1 0 0 0,1 0-1 0 0,0 0 1 0 0,-1 0 0 0 0,1 0 0 0 0,0 0 0 0 0,0 1 0 0 0,-1-1 0 0 0,1 0 0 0 0,0 1-1 0 0,-1-1 1 0 0,1 1 0 0 0,0 0 0 0 0,-1-1 0 0 0,1 1 0 0 0,-1 0 0 0 0,1 0 0 0 0,-1 0-1 0 0,0 0 1 0 0,1 0 0 0 0,-1 0 0 0 0,0 1 0 0 0,0-1 0 0 0,0 0 0 0 0,0 1 0 0 0,0-1 0 0 0,0 0-1 0 0,0 1 1 0 0,0 0 0 0 0,0-1 0 0 0,-1 1 0 0 0,1 0-93 0 0,34 91 1457 0 0,-35-92-1430 0 0,11 47 605 0 0,-2 0 0 0 0,-1 1 0 0 0,-4 0 0 0 0,-1 0 1 0 0,-2 7-633 0 0,-2-38 56 0 0,-1-1 0 0 0,0 0 0 0 0,-1 0 0 0 0,-1 0 1 0 0,0 0-1 0 0,-1 0 0 0 0,-1-1 0 0 0,-1 1 0 0 0,0-2 0 0 0,-1 1 1 0 0,-2 1-57 0 0,4-7-127 0 0,-1 0 1 0 0,0 0-1 0 0,-1 0 1 0 0,0-1-1 0 0,0 0 0 0 0,-1 0 1 0 0,0-1-1 0 0,0 0 1 0 0,-1-1-1 0 0,0 0 1 0 0,0-1-1 0 0,-4 2 127 0 0,-6 1-689 0 0,0-1 0 0 0,-1 0 0 0 0,0-2 0 0 0,0 0-1 0 0,-1-1 1 0 0,1-1 0 0 0,-1-2 0 0 0,0 0 0 0 0,0-1 0 0 0,-4-1 689 0 0,-14 0-1158 0 0</inkml:trace>
  <inkml:trace contextRef="#ctx0" brushRef="#br0" timeOffset="2269.775">8 1362 1532 0 0,'-7'14'3749'0'0,"36"-11"-1971"0"0,-24-3-1961 0 0,263-24 2592 0 0,984-124 789 0 0,-649 63-4319 0 0,-474 41-442 0 0,-171 37-1918 0 0,-35 9-523 0 0,17 11 2626 0 0</inkml:trace>
  <inkml:trace contextRef="#ctx0" brushRef="#br0" timeOffset="2940.326">895 1869 1068 0 0,'-5'-7'214'0'0,"-1"1"0"0"0,0 0 0 0 0,-1 0 0 0 0,1 1 0 0 0,-1 0 0 0 0,0 0 0 0 0,-1 0 0 0 0,1 1 0 0 0,-1 0 0 0 0,0 1 0 0 0,0-1 0 0 0,0 1 0 0 0,0 1 0 0 0,0 0 0 0 0,-1 0 0 0 0,1 1 0 0 0,-1 0 0 0 0,0 0 0 0 0,1 1 0 0 0,-1 0 0 0 0,1 0 0 0 0,-9 2-214 0 0,-6 1 292 0 0,0 1 0 0 0,0 1 0 0 0,1 1 0 0 0,0 1 0 0 0,0 1 0 0 0,1 1 1 0 0,0 0-1 0 0,-1 3-292 0 0,4-3 185 0 0,1 1 0 0 0,0 1 0 0 0,0 0 0 0 0,1 1 0 0 0,1 1 0 0 0,0 1 0 0 0,0 0 0 0 0,2 1 0 0 0,0 0 0 0 0,0 1 0 0 0,2 1 1 0 0,0-1-1 0 0,1 2 0 0 0,-5 11-185 0 0,14-26 25 0 0,0 0 1 0 0,1-1-1 0 0,0 1 1 0 0,0 0-1 0 0,-1-1 1 0 0,1 1-1 0 0,1 0 1 0 0,-1-1-1 0 0,0 1 1 0 0,1 0-1 0 0,-1-1 1 0 0,1 1-1 0 0,0-1 1 0 0,0 1-1 0 0,0-1 1 0 0,0 1-1 0 0,0-1 1 0 0,1 0-1 0 0,-1 0 0 0 0,1 1 1 0 0,-1-1-1 0 0,1 0 1 0 0,0 0-1 0 0,0 0 1 0 0,0-1-1 0 0,0 1 1 0 0,0 0-1 0 0,0-1 1 0 0,0 1-1 0 0,1-1 1 0 0,-1 0-1 0 0,1 0 1 0 0,-1 0-1 0 0,1 0 1 0 0,-1 0-1 0 0,1 0 1 0 0,0-1-26 0 0,102 18-1 0 0,-79-19-139 0 0,0-3-1 0 0,0 0 1 0 0,0-1-1 0 0,0-1 0 0 0,-1-2 1 0 0,1-1-1 0 0,-2 0 1 0 0,0-2-1 0 0,0-1 0 0 0,-1-1 1 0 0,0-1-1 0 0,-1-1 1 0 0,-1 0-1 0 0,-1-2 0 0 0,0-1 1 0 0,-1 0-1 0 0,-1-1 1 0 0,0-1-1 0 0,-2-1 0 0 0,0-1 1 0 0,-2 0-1 0 0,0 0 1 0 0,-1-2-1 0 0,1-5 141 0 0,2-7 252 0 0,0-1 0 0 0,-3 0 1 0 0,-1-1-1 0 0,-2 0 0 0 0,-1-1 0 0 0,-2 0 0 0 0,-2-1 0 0 0,-2 1 1 0 0,-1-16-253 0 0,-18 10 522 0 0,-14 77-90 0 0,20-3-387 0 0,1 0 1 0 0,2 1 0 0 0,0 0-1 0 0,2 0 1 0 0,1 0-1 0 0,2 1 1 0 0,1 0 0 0 0,1-1-1 0 0,2 7-45 0 0,-2 0 6 0 0,37 168 30 0 0,-33-190-220 0 0,0 1 0 0 0,1-1 0 0 0,1 0 0 0 0,1 0 0 0 0,0-1 0 0 0,1 0 0 0 0,0 0 0 0 0,1-1-1 0 0,1 0 1 0 0,0-1 0 0 0,1 0 0 0 0,4 3 184 0 0,-8-9-407 0 0,0 0 0 0 0,0 0 0 0 0,1-1 0 0 0,0 0-1 0 0,0-1 1 0 0,0 0 0 0 0,1 0 0 0 0,0-1 0 0 0,-1 0 0 0 0,1 0-1 0 0,0-1 1 0 0,0 0 0 0 0,1-1 0 0 0,-1 0 407 0 0,11-3-1303 0 0,16-10 3 0 0</inkml:trace>
  <inkml:trace contextRef="#ctx0" brushRef="#br0" timeOffset="3363.306">1567 1752 1768 0 0,'1'-3'18'0'0,"0"1"174"0"0,1-1 1 0 0,-1 1 0 0 0,0-1-1 0 0,0 1 1 0 0,-1-1-1 0 0,1 0 1 0 0,-1 1 0 0 0,1-1-1 0 0,-1 0 1 0 0,0 0 0 0 0,0 1-1 0 0,0-1 1 0 0,0 0-1 0 0,0 0 1 0 0,-1 1 0 0 0,1-1-1 0 0,-1 0 1 0 0,1 1 0 0 0,-1-1-1 0 0,0 0 1 0 0,-1 1-1 0 0,1-1 1 0 0,0 1 0 0 0,-1 0-1 0 0,1-1 1 0 0,-1 1-1 0 0,1 0 1 0 0,-1 0 0 0 0,0 0-1 0 0,0 0 1 0 0,0 0 0 0 0,0 0-1 0 0,-1 1 1 0 0,1-1-1 0 0,-1 1-192 0 0,-2 4 150 0 0,-1 0 0 0 0,1 0 0 0 0,-1 1 0 0 0,1 0 0 0 0,0 0 0 0 0,1 0 0 0 0,-1 1 0 0 0,1 0 0 0 0,0-1 0 0 0,0 2 0 0 0,0-1 0 0 0,1 0 0 0 0,-1 1 0 0 0,1-1 0 0 0,-2 7-150 0 0,3-8 87 0 0,-8 19 216 0 0,0 0 1 0 0,1 1-1 0 0,2 1 1 0 0,0-1-1 0 0,2 1 1 0 0,0 0-1 0 0,2 0 1 0 0,1 1-1 0 0,1-1 1 0 0,1 3-304 0 0,0-20 49 0 0,0 1 1 0 0,1-1 0 0 0,0 1-1 0 0,0-1 1 0 0,1 1 0 0 0,0-1-1 0 0,1 0 1 0 0,0 0 0 0 0,0 0-1 0 0,0 0 1 0 0,1-1 0 0 0,0 1-1 0 0,1-1 1 0 0,0 0 0 0 0,0 0-1 0 0,0-1 1 0 0,1 0 0 0 0,0 0-1 0 0,0 0 1 0 0,0 0 0 0 0,1-1-1 0 0,0 0 1 0 0,0 0 0 0 0,1-1-1 0 0,-1 0 1 0 0,1 0 0 0 0,0-1-1 0 0,0 0 1 0 0,0-1 0 0 0,0 1-1 0 0,0-1 1 0 0,0-1 0 0 0,1 0-1 0 0,5 1-49 0 0,-2-2-70 0 0,0 0-1 0 0,0 0 0 0 0,0-1 1 0 0,0 0-1 0 0,0-1 0 0 0,0-1 1 0 0,0 1-1 0 0,-1-2 0 0 0,1 0 0 0 0,-1 0 1 0 0,0-1-1 0 0,0-1 0 0 0,-1 0 1 0 0,0 0-1 0 0,0-1 0 0 0,0 0 1 0 0,0-1-1 0 0,-1 0 0 0 0,-1 0 1 0 0,1-1-1 0 0,-2 0 0 0 0,1 0 0 0 0,-1-1 1 0 0,0 0-1 0 0,-1-1 0 0 0,0 1 1 0 0,-1-1-1 0 0,0 0 0 0 0,-1-1 1 0 0,0 1-1 0 0,-1-1 0 0 0,1-6 71 0 0,0-2-129 0 0,-1 0 1 0 0,-1-1-1 0 0,0 1 0 0 0,-2 0 1 0 0,-1 0-1 0 0,0-1 0 0 0,-1 1 0 0 0,-2 0 1 0 0,0 1-1 0 0,-1-1 0 0 0,0 0 0 0 0,-9-15 129 0 0,10 23 50 0 0,-1 0 0 0 0,-1 1 0 0 0,0 0 0 0 0,-1 0 0 0 0,0 1 0 0 0,-1-1 0 0 0,0 1 0 0 0,0 1 0 0 0,-1 0 0 0 0,0 0 0 0 0,-1 1 0 0 0,0 0 0 0 0,0 1 0 0 0,-1 0 0 0 0,0 0 0 0 0,0 1 0 0 0,0 1 0 0 0,-1 0 0 0 0,0 0 0 0 0,0 1 0 0 0,0 1 0 0 0,0 0 0 0 0,-1 0-1 0 0,1 1 1 0 0,-1 1 0 0 0,0 0 0 0 0,1 1 0 0 0,-1 1 0 0 0,0-1 0 0 0,1 2 0 0 0,-2 0-50 0 0,-126 48 609 0 0,135-47-579 0 0,1 0 1 0 0,-1 0 0 0 0,1 0 0 0 0,0 0-1 0 0,0 0 1 0 0,0 1 0 0 0,0 0-1 0 0,1 0 1 0 0,-1 0 0 0 0,1 0-1 0 0,0 1 1 0 0,0-1 0 0 0,1 1 0 0 0,-1 0-1 0 0,1 0 1 0 0,0 0 0 0 0,1 0-1 0 0,-1 0 1 0 0,1 0 0 0 0,0 0-1 0 0,0 0 1 0 0,0 1 0 0 0,1-1 0 0 0,0 0-1 0 0,0 1 1 0 0,0-1 0 0 0,1 0-1 0 0,-1 0 1 0 0,2 4-31 0 0,2 2-31 0 0,0 1 0 0 0,1-1 0 0 0,1 0 0 0 0,-1 0 0 0 0,2-1 0 0 0,-1 0 0 0 0,2 0 0 0 0,-1-1 0 0 0,1 1 0 0 0,1-2 0 0 0,-1 1 0 0 0,1-1 0 0 0,1-1 0 0 0,0 1 0 0 0,0-2 0 0 0,0 1 0 0 0,1-1 0 0 0,0-1 0 0 0,0 0 0 0 0,0-1 0 0 0,1 0 0 0 0,-1 0 0 0 0,1-1 31 0 0,31 8-1621 0 0,0-2 0 0 0,1-1 0 0 0,0-2 0 0 0,0-3 1 0 0,40-1 1620 0 0,19-22-2853 0 0,-58 5 1551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0:0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1272 0 0,'1'1'3761'0'0,"14"3"-2513"0"0,112 1 1098 0 0,-76-6-1926 0 0,160-19-433 0 0,-72-10-5322 0 0,-135 26 4036 0 0,-6 3-93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1:58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14467 1112 1036 0 0,'5'-68'9721'0'0,"-5"68"-9678"0"0,0 0 1 0 0,5 16 505 0 0,-8 230-705 0 0,31 101 101 0 0,-11-283 247 0 0,6-95-140 0 0,-13 12-83 0 0,0 0 0 0 0,1 0-1 0 0,1 1 1 0 0,1 1 0 0 0,0 0 0 0 0,2 0 0 0 0,0 2 0 0 0,0-1 0 0 0,2 2 0 0 0,-1 0 0 0 0,2 2 0 0 0,0-1 0 0 0,0 2 0 0 0,1 1 0 0 0,1 0-1 0 0,0 1 1 0 0,0 1 0 0 0,10-2 31 0 0,-24 9-3 0 0,0 1 0 0 0,0-1 0 0 0,-1 1 0 0 0,1 0 1 0 0,0 1-1 0 0,0-1 0 0 0,0 1 0 0 0,-1 0 0 0 0,1 1 0 0 0,0 0 0 0 0,-1-1 0 0 0,0 2 0 0 0,1-1 0 0 0,-1 1 0 0 0,0-1 0 0 0,0 1 0 0 0,0 1 0 0 0,0-1 0 0 0,-1 1 0 0 0,0 0 0 0 0,1 0 0 0 0,-1 0 0 0 0,-1 0 0 0 0,1 1 0 0 0,-1 0 0 0 0,1-1 0 0 0,-1 1 0 0 0,-1 1 0 0 0,1-1 1 0 0,-1 0-1 0 0,0 1 0 0 0,0-1 0 0 0,0 1 0 0 0,-1 1 3 0 0,-4 1 26 0 0,-1 0 1 0 0,-1 0-1 0 0,0 0 1 0 0,0 0 0 0 0,0-1-1 0 0,-1 0 1 0 0,0 0-1 0 0,-1-1 1 0 0,1 0-1 0 0,-1 0 1 0 0,0 0 0 0 0,-1-1-1 0 0,1 0 1 0 0,-1 0-1 0 0,0-1 1 0 0,-1 0 0 0 0,1 0-1 0 0,-1-1 1 0 0,1 0-1 0 0,-1-1 1 0 0,0 0-1 0 0,0 0 1 0 0,-5 0-27 0 0,-45 11-115 0 0,58-13-173 0 0,1 0-130 0 0,-2-3-58 0 0,4-5 132 0 0,0 1 1 0 0,1-1 0 0 0,0 1 0 0 0,1 0 0 0 0,0 0-1 0 0,0 0 1 0 0,0 0 0 0 0,1 0 0 0 0,0 1 0 0 0,0 0-1 0 0,0 0 1 0 0,1 0 0 0 0,0 1 0 0 0,0 0 0 0 0,0 0-1 0 0,1 0 1 0 0,0 1 0 0 0,0 0 0 0 0,0 0-1 0 0,0 1 1 0 0,5-2 343 0 0,18-13-1332 0 0</inkml:trace>
  <inkml:trace contextRef="#ctx0" brushRef="#br0" timeOffset="371.325">15272 1374 1440 0 0,'27'-30'4854'0'0,"-46"47"-3099"0"0,17-14-1719 0 0,0 0 0 0 0,0 0 0 0 0,0 0 0 0 0,1 0-1 0 0,-1 1 1 0 0,1-1 0 0 0,0 1 0 0 0,0-1 0 0 0,0 1 0 0 0,0-1 0 0 0,1 1 0 0 0,0 0 0 0 0,-1-1 0 0 0,1 1 0 0 0,0-1 0 0 0,1 1 0 0 0,-1 0 0 0 0,1-1 0 0 0,0 1 0 0 0,-1-1 0 0 0,2 1 0 0 0,-1-1 0 0 0,0 1-1 0 0,1-1 1 0 0,-1 0 0 0 0,1 0 0 0 0,0 0 0 0 0,0 0 0 0 0,0 0 0 0 0,0 0 0 0 0,1 0 0 0 0,-1-1 0 0 0,1 1 0 0 0,0-1 0 0 0,0 0 0 0 0,0 0 0 0 0,0 0 0 0 0,1 1-36 0 0,136 52 345 0 0,-119-51-316 0 0,1-1 1 0 0,0-1-1 0 0,0-1 1 0 0,0-1 0 0 0,0-1-1 0 0,0-1 1 0 0,0 0-1 0 0,0-2 1 0 0,-1-1-1 0 0,0 0 1 0 0,1-2 0 0 0,-2 0-1 0 0,6-4-29 0 0,86-108 2907 0 0,-123 158-2297 0 0,-7 16-536 0 0,-3-1 1 0 0,-2-1-1 0 0,-2-1 1 0 0,-2-1-1 0 0,-19 24-74 0 0,29-51-370 0 0,-1 0 0 0 0,-2-2 0 0 0,0 0 0 0 0,-1-1 0 0 0,-1-1 0 0 0,-1-1 0 0 0,-13 7 370 0 0,-9 0-1231 0 0,-1-2 0 0 0,-1-1 0 0 0,-1-3 0 0 0,-1-2 0 0 0,-1-2 0 0 0,0-2 0 0 0,-37 5 1231 0 0,5 0-1270 0 0</inkml:trace>
  <inkml:trace contextRef="#ctx0" brushRef="#br0" timeOffset="-37365.004">599 384 1036 0 0,'0'0'547'0'0,"0"0"-37"0"0,0 0-23 0 0,0 0-72 0 0,0 0-40 0 0,0 0-14 0 0,0 0-15 0 0,0 0-37 0 0,0 0-35 0 0,0 0-28 0 0,0 0-25 0 0,0 0-21 0 0,0 0 53 0 0,0 0-40 0 0,-3 6 169 0 0,-21 31-51 0 0,1 1 1 0 0,2 1-1 0 0,1 1 1 0 0,2 1-1 0 0,2 0 1 0 0,2 1 0 0 0,2 1-1 0 0,1 0 1 0 0,3 1-1 0 0,1 0 1 0 0,3 0-1 0 0,1 1 1 0 0,2 9-332 0 0,1-45 57 0 0,0 0 1 0 0,1 0-1 0 0,0 0 1 0 0,0 1-1 0 0,1-1 1 0 0,0 0-1 0 0,1-1 1 0 0,0 1-1 0 0,0 0 1 0 0,1-1-1 0 0,0 0 0 0 0,0 0 1 0 0,1 0-1 0 0,0 0 1 0 0,0-1-1 0 0,1 1 1 0 0,0-2-1 0 0,1 1 1 0 0,-1 0-1 0 0,1-1 1 0 0,0-1-1 0 0,1 1 1 0 0,-1-1-1 0 0,1 0 0 0 0,0-1 1 0 0,1 0-1 0 0,-1 0 1 0 0,1-1-1 0 0,-1 0 1 0 0,1 0-1 0 0,0-1 1 0 0,0 0-1 0 0,1-1-57 0 0,2 0 13 0 0,0-2 1 0 0,0 1-1 0 0,0-2 0 0 0,0 1 0 0 0,-1-2 1 0 0,1 0-1 0 0,-1 0 0 0 0,1-1 1 0 0,-1 0-1 0 0,0-1 0 0 0,0 0 0 0 0,4-4-13 0 0,-8 6-6 0 0,13-10-124 0 0,0-1-1 0 0,0-1 0 0 0,-1 0 1 0 0,-1-1-1 0 0,-1-2 0 0 0,-1 1 1 0 0,0-2-1 0 0,-1 0 0 0 0,-1-1 1 0 0,-1-1-1 0 0,0 0 0 0 0,-2 0 1 0 0,0-1-1 0 0,-2-1 0 0 0,-1 0 1 0 0,0 0-1 0 0,-2 0 0 0 0,0-1 1 0 0,-2 0-1 0 0,-1 0 0 0 0,0-1 1 0 0,-2 1-1 0 0,-2-20 131 0 0,1 31-13 0 0,-1-1 0 0 0,0 0 1 0 0,-1 1-1 0 0,-1-1 0 0 0,0 1 0 0 0,-1-1 1 0 0,0 1-1 0 0,-1 1 0 0 0,0-1 0 0 0,-2 1 1 0 0,1-1-1 0 0,-1 2 0 0 0,-1-1 0 0 0,0 1 1 0 0,0 0-1 0 0,-1 1 0 0 0,-1 0 0 0 0,0 0 1 0 0,0 1-1 0 0,-1 1 0 0 0,0-1 0 0 0,0 2 0 0 0,-1-1 1 0 0,0 2-1 0 0,0 0 0 0 0,-1 0 0 0 0,1 1 1 0 0,-1 0-1 0 0,-1 1 0 0 0,-2 1 13 0 0,-9-1 80 0 0,0 1 1 0 0,-1 1-1 0 0,1 2 0 0 0,-1 0 1 0 0,1 2-1 0 0,0 1 0 0 0,-1 1 0 0 0,1 1 1 0 0,1 1-1 0 0,-22 8-80 0 0,31-9 52 0 0,1 1 0 0 0,0 0 1 0 0,1 1-1 0 0,-1 0 0 0 0,1 1 0 0 0,1 1 0 0 0,0 0 1 0 0,0 1-1 0 0,0 0 0 0 0,2 1 0 0 0,-1 0 0 0 0,0 1-52 0 0,8-8 21 0 0,0 1 0 0 0,-1-1 0 0 0,1 1-1 0 0,1-1 1 0 0,-1 1 0 0 0,1 0-1 0 0,0 0 1 0 0,0 0 0 0 0,0 0-1 0 0,1 0 1 0 0,-1 0 0 0 0,1 1-1 0 0,1-1 1 0 0,-1 0 0 0 0,1 1 0 0 0,0-1-1 0 0,0 1 1 0 0,0-1 0 0 0,1 0-1 0 0,0 1 1 0 0,0-1 0 0 0,0 0-1 0 0,1 0 1 0 0,0 1 0 0 0,0-1-1 0 0,0-1 1 0 0,0 1 0 0 0,1 0 0 0 0,0 0-1 0 0,0-1 1 0 0,0 0 0 0 0,1 1-1 0 0,-1-1 1 0 0,1-1 0 0 0,3 3-21 0 0,15 10-152 0 0,2-1 0 0 0,0-2 1 0 0,0 0-1 0 0,2-2 0 0 0,-1-1 1 0 0,1-1-1 0 0,1-1 0 0 0,-1-1 1 0 0,1-1-1 0 0,0-2 0 0 0,1 0 1 0 0,-1-2-1 0 0,1-1 0 0 0,-1-2 1 0 0,2 0 151 0 0,243-28-5467 0 0,-213 13 4205 0 0</inkml:trace>
  <inkml:trace contextRef="#ctx0" brushRef="#br0" timeOffset="-18260.191">7661 164 2768 0 0,'-2'11'6506'0'0,"14"61"-5948"0"0,-12-71-418 0 0,18 87 380 0 0,25 217-118 0 0,-60-239-2085 0 0,-12-38-2455 0 0,14-31 1663 0 0,8-4 1265 0 0</inkml:trace>
  <inkml:trace contextRef="#ctx0" brushRef="#br0" timeOffset="-18009.491">8006 382 1360 0 0,'0'0'239'0'0,"0"1"0"0"0,0-1 0 0 0,1 0-1 0 0,-1 0 1 0 0,0 1 0 0 0,0-1 0 0 0,0 0 0 0 0,0 0-1 0 0,0 1 1 0 0,0-1 0 0 0,0 0 0 0 0,0 0 0 0 0,0 1-1 0 0,1-1 1 0 0,-1 0 0 0 0,0 1 0 0 0,0-1 0 0 0,0 0-1 0 0,-1 0 1 0 0,1 1 0 0 0,0-1 0 0 0,0 0 0 0 0,0 1-1 0 0,0-1 1 0 0,0 0 0 0 0,0 0 0 0 0,0 1 0 0 0,0-1-1 0 0,-1 0 1 0 0,1 0 0 0 0,0 1-239 0 0,34 8 751 0 0,197-18-510 0 0,1-41-4970 0 0,-209 44 3996 0 0,19-5-567 0 0,-5-1 27 0 0</inkml:trace>
  <inkml:trace contextRef="#ctx0" brushRef="#br0" timeOffset="-17515.883">8982 132 1416 0 0,'0'9'4423'0'0,"-13"22"-3774"0"0,1 0 0 0 0,2 0 0 0 0,1 1 0 0 0,2 1 0 0 0,1-1 0 0 0,-2 34-649 0 0,5-56 92 0 0,1 0 0 0 0,0 0 1 0 0,1 0-1 0 0,0 1 0 0 0,1-1 0 0 0,0 0 1 0 0,1 1-1 0 0,0-1 0 0 0,0 0 1 0 0,1 0-1 0 0,0 0 0 0 0,1 0 0 0 0,0 0 1 0 0,1 0-1 0 0,0-1 0 0 0,0 1 0 0 0,1-1 1 0 0,0 0-1 0 0,1-1 0 0 0,0 1 0 0 0,0-1 1 0 0,1 0-1 0 0,0-1 0 0 0,0 0 0 0 0,1 0 1 0 0,0 0-1 0 0,0-1 0 0 0,1 0 0 0 0,0-1 1 0 0,0 0-1 0 0,0 0 0 0 0,0-1 1 0 0,1 0-1 0 0,0 0 0 0 0,-1-1 0 0 0,1-1 1 0 0,1 1-93 0 0,-1-3-84 0 0,0 0 0 0 0,1-1 0 0 0,-1 0 0 0 0,0 0 0 0 0,-1-1 0 0 0,1 0 0 0 0,0-1 0 0 0,0 0 0 0 0,-1 0 0 0 0,0-1 0 0 0,0-1 0 0 0,0 1 0 0 0,0-1 0 0 0,0-1 0 0 0,-1 0 0 0 0,0 0 0 0 0,-1 0 0 0 0,1-1 0 0 0,-1 0 0 0 0,0-1 0 0 0,-1 0 0 0 0,0 0 0 0 0,0 0 0 0 0,-1 0 0 0 0,0-1 0 0 0,0 0 0 0 0,-1 0 0 0 0,0-1 0 0 0,-1 1 0 0 0,0-1 0 0 0,0 0 0 0 0,-1 1 0 0 0,0-1 0 0 0,-1 0 0 0 0,0 0 0 0 0,-1-5 84 0 0,1-2-182 0 0,-2 0 0 0 0,0 0 0 0 0,0 0 0 0 0,-2 0 0 0 0,0 0 0 0 0,-1 1 1 0 0,0-1-1 0 0,-2 1 0 0 0,0 0 0 0 0,-1 0 0 0 0,0 1 0 0 0,-1 0 0 0 0,-1 0 182 0 0,-1-2 67 0 0,-1 0 0 0 0,-1 1 0 0 0,0 0 0 0 0,-1 1 1 0 0,-1 1-1 0 0,0 0 0 0 0,-1 1 0 0 0,0 0 0 0 0,-1 1 0 0 0,0 1 0 0 0,-1 0 0 0 0,-1 2 0 0 0,1 0 1 0 0,-2 0-1 0 0,1 2 0 0 0,-1 1 0 0 0,0 0 0 0 0,0 1 0 0 0,-1 1 0 0 0,1 1 0 0 0,-1 0 0 0 0,0 2 1 0 0,-4 0-68 0 0,18 0 29 0 0,1 1 0 0 0,0-1 1 0 0,-1 1-1 0 0,1 0 1 0 0,-1 1-1 0 0,1-1 1 0 0,-1 1-1 0 0,1 0 1 0 0,0 0-1 0 0,0 1 1 0 0,0-1-1 0 0,-1 1 1 0 0,1 1-1 0 0,1-1 1 0 0,-1 1-1 0 0,0-1 0 0 0,1 1 1 0 0,-1 1-1 0 0,1-1 1 0 0,0 1-1 0 0,0-1 1 0 0,0 1-1 0 0,1 0 1 0 0,-1 0-1 0 0,1 1 1 0 0,0-1-1 0 0,0 1 1 0 0,0 0-1 0 0,1 0 1 0 0,0 0-1 0 0,0 0 1 0 0,0 0-1 0 0,1 0 0 0 0,-1 0 1 0 0,1 1-1 0 0,0-1 1 0 0,1 0-1 0 0,-1 1 1 0 0,1-1-1 0 0,0 3-29 0 0,7 6 32 0 0,0 0 0 0 0,0-1 0 0 0,1 0 0 0 0,1 0 0 0 0,0-1 0 0 0,0 0 0 0 0,2-1 0 0 0,-1 0 0 0 0,1 0 0 0 0,1-1 0 0 0,0-1-1 0 0,1 0 1 0 0,-1 0 0 0 0,1-1 0 0 0,1-1 0 0 0,0 0 0 0 0,1-1-32 0 0,24 11-877 0 0,0-3 0 0 0,0 0 0 0 0,1-3 0 0 0,1-2 0 0 0,35 4 877 0 0,36-7-4096 0 0,-81-6 2910 0 0</inkml:trace>
  <inkml:trace contextRef="#ctx0" brushRef="#br0" timeOffset="-6242.695">4148 1699 1180 0 0,'-6'-5'129'0'0,"-1"0"0"0"0,1 0 0 0 0,-1 0 0 0 0,0 1-1 0 0,0 0 1 0 0,0 1 0 0 0,0 0 0 0 0,-1 0 0 0 0,1 0 0 0 0,-1 1 0 0 0,0 0-1 0 0,0 1 1 0 0,0-1 0 0 0,0 2 0 0 0,0-1 0 0 0,0 1 0 0 0,0 0 0 0 0,0 1-1 0 0,0 0 1 0 0,0 0 0 0 0,0 0 0 0 0,0 1 0 0 0,1 1 0 0 0,-1-1 0 0 0,1 1 0 0 0,-1 0-1 0 0,1 1 1 0 0,0 0 0 0 0,0 0-129 0 0,-10 3 156 0 0,-1 0-1 0 0,2 1 1 0 0,-1 1-1 0 0,1 1 1 0 0,0 0 0 0 0,1 1-1 0 0,1 1 1 0 0,-1 0-1 0 0,2 1 1 0 0,0 0 0 0 0,0 1-1 0 0,2 1 1 0 0,-1 0-1 0 0,2 1 1 0 0,0 0 0 0 0,1 0-1 0 0,1 1 1 0 0,0 0-1 0 0,1 0 1 0 0,1 1 0 0 0,1 0-1 0 0,-3 17-155 0 0,9-27 41 0 0,2-1-1 0 0,-1 1 1 0 0,1-1-1 0 0,0 0 1 0 0,1 0-1 0 0,-1 0 1 0 0,1 0-1 0 0,1-1 1 0 0,-1 1-1 0 0,1-1 1 0 0,0 0-1 0 0,1 0 1 0 0,-1-1 0 0 0,1 0-1 0 0,0 0 1 0 0,1 0-1 0 0,-1-1 1 0 0,1 0-1 0 0,0 0 1 0 0,0 0-1 0 0,0-1 1 0 0,0 0-1 0 0,1-1 1 0 0,-1 1-1 0 0,1-2 1 0 0,0 1-1 0 0,0-1 1 0 0,-1 0 0 0 0,7 0-41 0 0,21 2-64 0 0,1-2 0 0 0,-1-1 1 0 0,1-2-1 0 0,-1-1 1 0 0,0-2-1 0 0,19-6 64 0 0,-49 12-14 0 0,-1-1-1 0 0,0 0 1 0 0,1 0 0 0 0,-1 0-1 0 0,1 0 1 0 0,-1-1-1 0 0,1 0 1 0 0,-1 0-1 0 0,0 0 1 0 0,0-1 0 0 0,1 1-1 0 0,-1-1 1 0 0,0 0-1 0 0,0 0 1 0 0,-1 0 0 0 0,1-1-1 0 0,0 1 1 0 0,-1-1-1 0 0,1 0 1 0 0,-1 0-1 0 0,0 0 1 0 0,0 0 0 0 0,0-1-1 0 0,0 1 1 0 0,-1-1-1 0 0,0 0 1 0 0,1 0 0 0 0,-1 0-1 0 0,-1 0 1 0 0,1 0-1 0 0,0 0 1 0 0,-1 0-1 0 0,0-1 1 0 0,0 1 0 0 0,0 0-1 0 0,-1-1 1 0 0,0 1-1 0 0,1-1 1 0 0,-1 1 0 0 0,-1-1-1 0 0,1 1 1 0 0,-1 0-1 0 0,0-1 1 0 0,0 1-1 0 0,-1-4 15 0 0,-7-3 33 0 0,-1 0-1 0 0,0 1 0 0 0,0 0 0 0 0,-1 1 0 0 0,-1 0 0 0 0,1 1 1 0 0,-1 0-1 0 0,-1 0 0 0 0,0 2 0 0 0,0-1 0 0 0,0 2 0 0 0,-1 0 1 0 0,1 0-1 0 0,-1 1 0 0 0,-12-1-32 0 0,-54-23 336 0 0,65 21-274 0 0,14 6-137 0 0,28 1-32 0 0,54-12-79 0 0,-1-3 1 0 0,0-4-1 0 0,-2-3 1 0 0,15-10 185 0 0,-77 29 27 0 0,-1-1 0 0 0,0-1 1 0 0,-1-1-1 0 0,1 0 0 0 0,-1-1 0 0 0,0 0 0 0 0,-1-1 0 0 0,0-1 0 0 0,0 0 0 0 0,-1-1 1 0 0,0 0-1 0 0,0-1 0 0 0,-1 0 0 0 0,-1 0 0 0 0,0-2 0 0 0,-1 1 0 0 0,0-1 1 0 0,0 0-1 0 0,-2-1 0 0 0,0 0 0 0 0,0 0 0 0 0,-1-1 0 0 0,-1 0 0 0 0,-1 0 1 0 0,0 0-1 0 0,-1 0 0 0 0,1-8-27 0 0,-3 13 197 0 0,0 1 0 0 0,-1-1-1 0 0,0 1 1 0 0,0-1 0 0 0,-1 1 0 0 0,-1-1 0 0 0,0 1 0 0 0,0 0 0 0 0,0-1 0 0 0,-1 1-1 0 0,-1 0 1 0 0,1 1 0 0 0,-1-1 0 0 0,-1 1 0 0 0,0-1 0 0 0,0 1 0 0 0,-1 1 0 0 0,-2-4-198 0 0,6 11 36 0 0,-1 0-1 0 0,1 1 0 0 0,-1-1 0 0 0,1 0 0 0 0,0 1 1 0 0,-1-1-1 0 0,1 1 0 0 0,-1 0 0 0 0,1 0 0 0 0,0 0 0 0 0,0 0 1 0 0,-1 0-1 0 0,1 0 0 0 0,0 1 0 0 0,0-1 0 0 0,0 1 1 0 0,0-1-1 0 0,1 1 0 0 0,-1 0 0 0 0,0 0 0 0 0,1 0 0 0 0,-1 0 1 0 0,1 0-1 0 0,0 0 0 0 0,-1 0 0 0 0,1 0 0 0 0,0 1 1 0 0,0-1-1 0 0,1 0 0 0 0,-1 1 0 0 0,0-1 0 0 0,1 1 0 0 0,0-1 1 0 0,-1 2-35 0 0,-14 48 103 0 0,3 0 0 0 0,1 1 0 0 0,4 0 0 0 0,1 1 1 0 0,3-1-1 0 0,2 1 0 0 0,4 35-103 0 0,-2-6-46 0 0,18 193-810 0 0,-14-201 427 0 0,9 120-2234 0 0,13-5-3994 0 0,-23-174 5398 0 0,0-7 50 0 0</inkml:trace>
  <inkml:trace contextRef="#ctx0" brushRef="#br0" timeOffset="-5697.393">5453 1767 1400 0 0,'-2'-1'138'0'0,"1"0"0"0"0,-1 0 0 0 0,0 1 0 0 0,1-1 0 0 0,-1 0 0 0 0,0 1 0 0 0,1-1 0 0 0,-1 1 0 0 0,0-1-1 0 0,0 1 1 0 0,0 0 0 0 0,1 0 0 0 0,-1 0 0 0 0,0 0 0 0 0,0 0 0 0 0,0 0 0 0 0,0 0 0 0 0,1 1 0 0 0,-1-1 0 0 0,0 0 0 0 0,0 1 0 0 0,1 0 0 0 0,-1-1 0 0 0,0 1-1 0 0,1 0 1 0 0,-1 0 0 0 0,1 0 0 0 0,-1 0 0 0 0,1 0 0 0 0,-1 0 0 0 0,1 1 0 0 0,0-1 0 0 0,0 0 0 0 0,-1 1-138 0 0,-10 11 192 0 0,1-1 0 0 0,0 1 0 0 0,1 1 0 0 0,0 0 1 0 0,1 0-1 0 0,1 1 0 0 0,0 0 0 0 0,1 1 0 0 0,1 0 0 0 0,0 0 0 0 0,1 0 0 0 0,1 0 1 0 0,1 1-1 0 0,0 0 0 0 0,1 0 0 0 0,1-1 0 0 0,0 1 0 0 0,1 9-192 0 0,2-17 50 0 0,-1 1 0 0 0,1-1 0 0 0,1 1 0 0 0,0-1 0 0 0,0 0 0 0 0,1 0 0 0 0,0 0 0 0 0,0-1 0 0 0,1 1 0 0 0,0-1 0 0 0,1 0-1 0 0,0-1 1 0 0,0 1 0 0 0,1-1 0 0 0,-1 0 0 0 0,1-1 0 0 0,1 1 0 0 0,0-1 0 0 0,-1-1 0 0 0,2 0 0 0 0,-1 0 0 0 0,1 0 0 0 0,-1-1 0 0 0,1-1 0 0 0,0 1 0 0 0,1-1-1 0 0,-1-1 1 0 0,0 0 0 0 0,1 0 0 0 0,-1-1 0 0 0,1 0 0 0 0,0 0 0 0 0,-1-1 0 0 0,1-1 0 0 0,0 0 0 0 0,-1 0 0 0 0,1-1 0 0 0,-1 0 0 0 0,5-2-50 0 0,6 2-95 0 0,-1-2 0 0 0,1-1 0 0 0,-1 0 0 0 0,0-1 0 0 0,-1-1 0 0 0,0-1 0 0 0,0 0 0 0 0,0-2 0 0 0,-1 0 0 0 0,-1-1 1 0 0,0 0-1 0 0,0-2 0 0 0,-1 1 0 0 0,0-2 0 0 0,-2 0 0 0 0,1-1 0 0 0,-2 0 0 0 0,0-1 0 0 0,-1-1 0 0 0,0 1 0 0 0,-2-2 0 0 0,0 1 1 0 0,-1-1-1 0 0,0-1 0 0 0,-2 1 0 0 0,0-1 0 0 0,1-11 95 0 0,-4 15 18 0 0,-1 0 1 0 0,-1 0 0 0 0,0 0-1 0 0,-1 0 1 0 0,-1 0 0 0 0,0 1-1 0 0,-1-1 1 0 0,-1 0 0 0 0,0 0-1 0 0,-1 1 1 0 0,-1-1-1 0 0,0 1 1 0 0,-1 1 0 0 0,0-1-1 0 0,-1 1 1 0 0,-1 0 0 0 0,0 0-1 0 0,0 1 1 0 0,-2 0-1 0 0,1 0 1 0 0,-1 1 0 0 0,-1 1-1 0 0,0 0 1 0 0,-1 0 0 0 0,0 1-1 0 0,0 0 1 0 0,-1 1-1 0 0,0 1 1 0 0,0 0 0 0 0,-1 1-1 0 0,0 0 1 0 0,0 1 0 0 0,0 0-1 0 0,0 2 1 0 0,-1-1 0 0 0,-5 1-19 0 0,10 2 61 0 0,-1 1 1 0 0,1 0 0 0 0,0 0 0 0 0,0 1 0 0 0,0 0 0 0 0,0 1 0 0 0,0 0 0 0 0,0 1 0 0 0,0 0 0 0 0,1 0-1 0 0,-1 1 1 0 0,1 0 0 0 0,0 1 0 0 0,0 0 0 0 0,0 0 0 0 0,1 1 0 0 0,0 0 0 0 0,0 1 0 0 0,1 0 0 0 0,-1 0 0 0 0,1 0-1 0 0,1 1 1 0 0,0 0 0 0 0,0 0 0 0 0,0 1 0 0 0,1 0 0 0 0,0 0 0 0 0,1 0 0 0 0,0 0 0 0 0,0 1 0 0 0,1-1-1 0 0,1 1 1 0 0,-1 3-62 0 0,4-1 56 0 0,0 0 0 0 0,1 0-1 0 0,0-1 1 0 0,1 1 0 0 0,1-1-1 0 0,-1 1 1 0 0,2-1 0 0 0,0-1-1 0 0,0 1 1 0 0,1-1 0 0 0,0 0-1 0 0,1 0 1 0 0,0 0 0 0 0,0-1-1 0 0,1 0 1 0 0,9 8-56 0 0,10 5-296 0 0,0 0 0 0 0,2-2-1 0 0,0-1 1 0 0,1-1 0 0 0,1-2 0 0 0,0-1-1 0 0,2-1 1 0 0,-1-2 0 0 0,2-1 0 0 0,-1-2-1 0 0,1-1 1 0 0,28 2 296 0 0,123 6-5250 0 0,-151-19 3911 0 0,26-15-6 0 0</inkml:trace>
  <inkml:trace contextRef="#ctx0" brushRef="#br0" timeOffset="-5211.98">6571 1339 1824 0 0,'0'-7'1232'0'0,"-2"1"-216"0"0,2 2-152 0 0,-2-2-179 0 0,2 2-113 0 0,0 3-152 0 0,-1-1-60 0 0,1 0-72 0 0,-4 2-168 0 0,4 2-84 0 0,0 1-176 0 0,0 4 16 0 0,2 1-348 0 0,0-1-304 0 0,5 20-609 0 0,-2 1 117 0 0,6 0 32 0 0</inkml:trace>
  <inkml:trace contextRef="#ctx0" brushRef="#br0" timeOffset="-1880.874">12061 1219 1440 0 0,'-17'-42'6264'0'0,"59"106"-11324"0"0,-28-46 3684 0 0</inkml:trace>
  <inkml:trace contextRef="#ctx0" brushRef="#br0" timeOffset="-2235.858">11423 1672 1452 0 0,'-1'-6'182'0'0,"1"-1"1"0"0,-1 0-1 0 0,-1 1 0 0 0,1-1 1 0 0,-1 1-1 0 0,-1-1 0 0 0,1 1 1 0 0,-1 0-1 0 0,0 0 0 0 0,0 0 1 0 0,-1 0-1 0 0,0 1 0 0 0,0-1 1 0 0,0 1-1 0 0,0 0 0 0 0,-1 0 1 0 0,0 1-1 0 0,0-1 0 0 0,0 1 1 0 0,-1 0-1 0 0,1 1 0 0 0,-1-1 0 0 0,0 1 1 0 0,0 0-1 0 0,0 1 0 0 0,-1-1 1 0 0,1 1-1 0 0,-1 0 0 0 0,1 1 1 0 0,-1-1-1 0 0,1 2 0 0 0,-1-1 1 0 0,-1 0-183 0 0,-12 1 125 0 0,0 0-1 0 0,0 1 1 0 0,0 0 0 0 0,0 2 0 0 0,1 1 0 0 0,-1 0 0 0 0,1 1 0 0 0,0 1-1 0 0,0 1 1 0 0,0 1 0 0 0,1 0 0 0 0,1 2 0 0 0,-1 0 0 0 0,-9 8-125 0 0,17-12 53 0 0,1-1 0 0 0,0 1 0 0 0,0 1 1 0 0,1 0-1 0 0,-1 0 0 0 0,2 1 0 0 0,-1 0 0 0 0,1 0 1 0 0,0 1-1 0 0,1-1 0 0 0,0 2 0 0 0,0-1 0 0 0,1 1 1 0 0,0-1-1 0 0,1 1 0 0 0,0 1 0 0 0,1-1 0 0 0,0 0 1 0 0,-1 10-54 0 0,7-15 13 0 0,0-1 1 0 0,1 0 0 0 0,0 0-1 0 0,0 0 1 0 0,0 0 0 0 0,1-1 0 0 0,-1 0-1 0 0,1 0 1 0 0,-1 0 0 0 0,1 0-1 0 0,0-1 1 0 0,0 1 0 0 0,1-1 0 0 0,-1-1-1 0 0,0 1 1 0 0,0-1 0 0 0,1 0-1 0 0,-1 0 1 0 0,1 0 0 0 0,-1-1 0 0 0,4 0-14 0 0,13 2-37 0 0,-1-1-1 0 0,1-1 1 0 0,-1-1 0 0 0,1-1 0 0 0,-1-1 0 0 0,1-1 0 0 0,-1-1 0 0 0,0 0 0 0 0,-1-2 0 0 0,1-1 0 0 0,-1 0 0 0 0,-1-1 0 0 0,15-9 37 0 0,-27 12-11 0 0,1 0 0 0 0,-1 0 0 0 0,0-1 1 0 0,0 0-1 0 0,-1 0 0 0 0,0-1 0 0 0,-1 0 1 0 0,1 1-1 0 0,-1-2 0 0 0,-1 1 0 0 0,1-1 1 0 0,-2 0-1 0 0,1 1 0 0 0,-1-2 11 0 0,19-37 227 0 0,7 89-241 0 0,-9 0 78 0 0,-2-1 0 0 0,-1 2 0 0 0,-3 0 0 0 0,-1 1 0 0 0,-2 1 0 0 0,-2 0 0 0 0,-2 0 0 0 0,-1 18-64 0 0,-7-52 29 0 0,0 0 0 0 0,-1 1 1 0 0,-1-1-1 0 0,0 0 0 0 0,0 0 0 0 0,-1-1 0 0 0,0 1 0 0 0,-1-1 0 0 0,0 0 0 0 0,-1 0 0 0 0,0 0 0 0 0,0-1 0 0 0,-1 0 0 0 0,-1 0 0 0 0,1-1 1 0 0,-1 0-1 0 0,-1 0 0 0 0,1-1 0 0 0,-1 0 0 0 0,0 0 0 0 0,-1-1 0 0 0,0 0 0 0 0,0-1 0 0 0,0 0 0 0 0,-1-1 0 0 0,1 0 0 0 0,-1 0 0 0 0,0-1 1 0 0,0-1-1 0 0,0 0 0 0 0,-6 0-29 0 0,13-3-134 0 0,0 0 1 0 0,0-1-1 0 0,1 1 0 0 0,-1-1 1 0 0,1 0-1 0 0,-1-1 0 0 0,1 1 1 0 0,0 0-1 0 0,-1-1 1 0 0,1 0-1 0 0,1 0 0 0 0,-1 0 1 0 0,0 0-1 0 0,1 0 1 0 0,-1 0-1 0 0,1-1 0 0 0,0 1 1 0 0,0-1-1 0 0,0 0 1 0 0,1 0-1 0 0,-1 1 0 0 0,1-1 1 0 0,0 0-1 0 0,0 0 0 0 0,1 0 1 0 0,-1 0-1 0 0,1 0 1 0 0,0-1-1 0 0,0 1 0 0 0,0 0 1 0 0,0 0-1 0 0,1 0 1 0 0,-1 0-1 0 0,1 0 0 0 0,0 0 1 0 0,0 0-1 0 0,1 0 1 0 0,-1 1-1 0 0,1-1 0 0 0,0 0 1 0 0,0 1-1 0 0,0-1 1 0 0,2-1 133 0 0,41-85-2593 0 0,-16 41 1405 0 0</inkml:trace>
  <inkml:trace contextRef="#ctx0" brushRef="#br0" timeOffset="-2050.41">11928 1624 1616 0 0,'-24'28'3173'0'0,"-1"-1"-2259"0"0,18-20-741 0 0,-1 0 1 0 0,1 1-1 0 0,0-1 0 0 0,1 1 0 0 0,0 0 1 0 0,0 1-1 0 0,1 0 0 0 0,0 0 0 0 0,1 0 0 0 0,-1 0 1 0 0,2 1-1 0 0,-1-1 0 0 0,2 1 0 0 0,-1 0 1 0 0,1 0-1 0 0,1 0 0 0 0,-1 3-173 0 0,4-8-49 0 0,1 0 0 0 0,-1-1 0 0 0,1 1 0 0 0,0-1 0 0 0,0 0 0 0 0,0 1 0 0 0,1-1 0 0 0,-1-1 0 0 0,1 1 0 0 0,0 0 0 0 0,0-1 0 0 0,0 0 0 0 0,1 0 0 0 0,-1 0 0 0 0,1 0 0 0 0,-1-1 0 0 0,1 0 0 0 0,0 0 0 0 0,0 0 0 0 0,0-1 0 0 0,0 1 0 0 0,0-1 0 0 0,1 0 0 0 0,-1-1 0 0 0,0 1 0 0 0,0-1 0 0 0,1 0 0 0 0,-1 0 0 0 0,0-1 0 0 0,0 0 0 0 0,2 0 49 0 0,110-33-4110 0 0,-86 16 2863 0 0</inkml:trace>
  <inkml:trace contextRef="#ctx0" brushRef="#br0" timeOffset="-1228.15">12227 1637 1356 0 0,'17'151'4878'0'0,"0"-21"-3627"0"0,-17-118-1083 0 0,-1-11-128 0 0,0 0 0 0 0,1 1 0 0 0,-1-1-1 0 0,1 1 1 0 0,-1-1 0 0 0,1 1 0 0 0,0-1 0 0 0,-1 1 0 0 0,1-1-1 0 0,0 1 1 0 0,0-1 0 0 0,0 1 0 0 0,0-1 0 0 0,0 1 0 0 0,0-1-1 0 0,1 1 1 0 0,-1-1 0 0 0,1 1 0 0 0,-1-1 0 0 0,1 1 0 0 0,-1-1-1 0 0,1 1 1 0 0,0-1 0 0 0,-1 0 0 0 0,1 1 0 0 0,0-1 0 0 0,0 0-1 0 0,0 0 1 0 0,0 0 0 0 0,0 0 0 0 0,0 0 0 0 0,1 0 0 0 0,-1 0-1 0 0,0 0 1 0 0,0 0 0 0 0,1 0 0 0 0,-1-1 0 0 0,0 1 0 0 0,1 0 0 0 0,-1-1-1 0 0,1 1 1 0 0,-1-1 0 0 0,1 0 0 0 0,-1 1 0 0 0,1-1 0 0 0,-1 0-1 0 0,1 0 1 0 0,0 0 0 0 0,-1 0 0 0 0,1 0-40 0 0,19-12 27 0 0,-1-1 0 0 0,0 0-1 0 0,-1-2 1 0 0,-1 0 0 0 0,0-1 0 0 0,-1-1 0 0 0,0 0 0 0 0,-2-1 0 0 0,3-5-27 0 0,64-66-187 0 0,-54 61 101 0 0,-28 28 46 0 0,0 0 5 0 0,13 42-132 0 0,-8-35 166 0 0,0 1 0 0 0,0-1 0 0 0,1 1-1 0 0,0-2 1 0 0,0 1 0 0 0,1-1 0 0 0,0 0-1 0 0,0 0 1 0 0,0-1 0 0 0,1 0 0 0 0,0 0 0 0 0,0 0-1 0 0,0-1 1 0 0,1-1 0 0 0,-1 0 0 0 0,1 0-1 0 0,0 0 1 0 0,-1-1 0 0 0,1 0 0 0 0,1-1 0 0 0,-1 0-1 0 0,0 0 1 0 0,0-1 0 0 0,0 0 0 0 0,0-1-1 0 0,0 0 1 0 0,0-1 0 0 0,0 1 0 0 0,4-3 1 0 0,17 4-98 0 0,-8 0 34 0 0,-1 0 1 0 0,1-2-1 0 0,-1-1 1 0 0,0 0-1 0 0,0-2 0 0 0,0 0 1 0 0,0-1-1 0 0,-1-1 1 0 0,0-1-1 0 0,0-1 1 0 0,-1-1-1 0 0,0 0 1 0 0,-1-2-1 0 0,0 0 0 0 0,10-9 64 0 0,-26 19-10 0 0,0 1 0 0 0,0-1 0 0 0,0 0 0 0 0,0 0 0 0 0,0 0 0 0 0,0 0 0 0 0,-1 0 0 0 0,1 0 0 0 0,-1 0-1 0 0,0 0 1 0 0,1-1 0 0 0,-1 1 0 0 0,0 0 0 0 0,0-1 0 0 0,0 1 0 0 0,-1-1 0 0 0,1 1 0 0 0,-1-1 0 0 0,1 0 0 0 0,-1 1-1 0 0,0-1 1 0 0,0 1 0 0 0,0-1 0 0 0,0 0 0 0 0,0 1 0 0 0,-1-1 0 0 0,1 1 0 0 0,-1-1 0 0 0,0 1 0 0 0,0-1-1 0 0,1 1 1 0 0,-2-1 0 0 0,1 1 0 0 0,0 0 0 0 0,0-1 0 0 0,-1 1 0 0 0,1 0 0 0 0,-1 0 0 0 0,0 0 0 0 0,0 0 0 0 0,0 0-1 0 0,0 1 1 0 0,0-1 0 0 0,-1 0 10 0 0,-117-36 594 0 0,100 39-503 0 0,1 0 0 0 0,-1 1 0 0 0,1 1 0 0 0,0 0 0 0 0,0 2 0 0 0,0 0 1 0 0,1 1-1 0 0,-1 1 0 0 0,-6 4-91 0 0,16-7 47 0 0,1-1 1 0 0,0 1 0 0 0,0 0-1 0 0,1 1 1 0 0,-1 0 0 0 0,1 0-1 0 0,0 1 1 0 0,0-1-1 0 0,1 2 1 0 0,0-1 0 0 0,0 1-1 0 0,0 0 1 0 0,1 0 0 0 0,0 0-1 0 0,0 1 1 0 0,1-1-1 0 0,0 1 1 0 0,0 1 0 0 0,1-1-1 0 0,0 0 1 0 0,0 1 0 0 0,1 0-1 0 0,0-1 1 0 0,1 1 0 0 0,0 0-1 0 0,0 0 1 0 0,1 0-1 0 0,0 0 1 0 0,1 0 0 0 0,0 4-48 0 0,4-1-27 0 0,0-1 1 0 0,1 0-1 0 0,1 0 1 0 0,0 0-1 0 0,0-1 1 0 0,1 1 0 0 0,0-2-1 0 0,0 1 1 0 0,1-1-1 0 0,1-1 1 0 0,0 0-1 0 0,0 0 1 0 0,0-1 0 0 0,1 0-1 0 0,0-1 1 0 0,0 0-1 0 0,1-1 1 0 0,-1 0-1 0 0,1 0 1 0 0,0-2-1 0 0,1 1 27 0 0,177 26-4788 0 0,-119-47 2405 0 0,-48 2 1258 0 0</inkml:trace>
  <inkml:trace contextRef="#ctx0" brushRef="#br0" timeOffset="-841.134">13352 1752 1448 0 0,'3'-6'151'0'0,"0"-1"-1"0"0,0 1 1 0 0,1-1-1 0 0,0 1 0 0 0,0 0 1 0 0,0 0-1 0 0,1 1 1 0 0,0-1-1 0 0,0 1 1 0 0,0 0-1 0 0,1 1 1 0 0,0-1-1 0 0,0 1 1 0 0,0 0-1 0 0,0 0 1 0 0,1 1-1 0 0,-1 0 1 0 0,1 0-1 0 0,0 1 0 0 0,0-1 1 0 0,0 2-1 0 0,0-1-150 0 0,-6 2-16 0 0,-1 0 15 0 0,27 30 292 0 0,-11 42 2586 0 0,-29-53-1924 0 0,19-30 29 0 0,13-6-953 0 0,0 0 1 0 0,2 1 0 0 0,-1 1-1 0 0,2 1 1 0 0,0 1 0 0 0,1 1 0 0 0,0 1-1 0 0,0 1 1 0 0,1 1 0 0 0,1 1-1 0 0,-1 1 1 0 0,1 1 0 0 0,0 2 0 0 0,19-2-30 0 0,-39 9-4 0 0,0-1 0 0 0,0 1 0 0 0,-1 0 1 0 0,1 0-1 0 0,-1 1 0 0 0,0 0 0 0 0,0-1 1 0 0,0 1-1 0 0,-1 0 0 0 0,1 1 1 0 0,-1-1-1 0 0,0 1 0 0 0,0-1 0 0 0,-1 1 1 0 0,1 0-1 0 0,-1 0 0 0 0,0 0 0 0 0,0 1 1 0 0,-1-1-1 0 0,1 0 0 0 0,-1 1 0 0 0,-1-1 1 0 0,1 0-1 0 0,-1 1 0 0 0,0-1 1 0 0,0 1-1 0 0,0-1 0 0 0,-1 2 4 0 0,4 10-71 0 0,4 19-340 0 0,2 17-653 0 0,-6-19-4965 0 0,-3-34 4829 0 0</inkml:trace>
  <inkml:trace contextRef="#ctx0" brushRef="#br0" timeOffset="-4263.312">8479 1711 1016 0 0,'1'-2'70'0'0,"0"1"-1"0"0,0 0 1 0 0,0 0-1 0 0,0-1 1 0 0,-1 1-1 0 0,1-1 1 0 0,0 1-1 0 0,-1-1 1 0 0,1 1-1 0 0,-1-1 1 0 0,1 1-1 0 0,-1-1 1 0 0,0 1-1 0 0,0-1 1 0 0,1 1-1 0 0,-1-1 1 0 0,0 0-1 0 0,-1 1 1 0 0,1-1 0 0 0,0 1-1 0 0,0-1 1 0 0,-1 0-1 0 0,1 1 1 0 0,-1-1-1 0 0,1 1 1 0 0,-1-1-1 0 0,1 1 1 0 0,-1 0-1 0 0,0-1 1 0 0,0 1-1 0 0,0 0 1 0 0,0-1-1 0 0,0 1 1 0 0,0 0-1 0 0,0 0 1 0 0,0 0-1 0 0,-1 0 1 0 0,1 0-1 0 0,0 0 1 0 0,-1 0-1 0 0,1 0 1 0 0,0 1 0 0 0,-1-1-1 0 0,1 0 1 0 0,-1 1-1 0 0,1-1 1 0 0,-1 1-1 0 0,1 0 1 0 0,-1-1-1 0 0,0 1 1 0 0,0 0-70 0 0,-90-3 802 0 0,80 7-733 0 0,0 0-1 0 0,1 0 1 0 0,-1 1 0 0 0,1 1-1 0 0,0 0 1 0 0,0 1 0 0 0,1 0-1 0 0,-1 1 1 0 0,2 0 0 0 0,-1 0 0 0 0,1 1-1 0 0,0 0 1 0 0,1 0 0 0 0,0 1-1 0 0,1 1 1 0 0,0-1 0 0 0,0 1-1 0 0,1 0 1 0 0,1 0 0 0 0,0 1-1 0 0,0 0 1 0 0,1 0 0 0 0,1 0 0 0 0,0 0-1 0 0,1 1 1 0 0,-1 8-69 0 0,3-17 26 0 0,0 1 0 0 0,1-1 0 0 0,-1 0 0 0 0,1 0 0 0 0,0 1 0 0 0,0-1 0 0 0,1 0 0 0 0,-1 0 0 0 0,1 0 0 0 0,0 0 0 0 0,0-1 0 0 0,0 1 0 0 0,1 0 0 0 0,-1-1 0 0 0,1 1 0 0 0,0-1 0 0 0,0 0 0 0 0,0 0 0 0 0,0 0 0 0 0,0-1-1 0 0,1 1 1 0 0,0-1 0 0 0,-1 1 0 0 0,1-1 0 0 0,0 0 0 0 0,0-1 0 0 0,0 1 0 0 0,0-1 0 0 0,0 1 0 0 0,0-1 0 0 0,1-1 0 0 0,-1 1 0 0 0,2 0-26 0 0,139-10 16 0 0,-137 7-31 0 0,0 1-26 0 0,1 0 0 0 0,-1-1 0 0 0,0 0 1 0 0,0 0-1 0 0,0-1 0 0 0,0 0 0 0 0,0-1 1 0 0,-1 1-1 0 0,0-2 0 0 0,1 1 0 0 0,-1-1 0 0 0,-1 0 1 0 0,1 0-1 0 0,-1-1 0 0 0,0 0 0 0 0,0 0 1 0 0,-1 0-1 0 0,1-1 0 0 0,-1 1 0 0 0,-1-2 1 0 0,1 1-1 0 0,-1 0 0 0 0,0-3 41 0 0,-24-33-4820 0 0,16 41 3638 0 0</inkml:trace>
  <inkml:trace contextRef="#ctx0" brushRef="#br0" timeOffset="-3592.331">8267 1841 1792 0 0,'4'-55'4755'0'0,"-1"50"-4691"0"0,0 1 0 0 0,0-1-1 0 0,1 1 1 0 0,0 0-1 0 0,0 0 1 0 0,0 0 0 0 0,0 1-1 0 0,1-1 1 0 0,-1 1 0 0 0,1 0-1 0 0,0 0 1 0 0,0 1 0 0 0,0-1-1 0 0,0 1 1 0 0,1 0 0 0 0,-1 1-1 0 0,0-1 1 0 0,1 1 0 0 0,-1 0-1 0 0,1 1 1 0 0,0-1-1 0 0,-1 1 1 0 0,1 0 0 0 0,-1 0-1 0 0,1 1 1 0 0,4 0-64 0 0,2 4 37 0 0,-1 1 0 0 0,1 0 0 0 0,-1 0 0 0 0,0 1 0 0 0,-1 1 0 0 0,0 0 0 0 0,0 0 0 0 0,-1 1 0 0 0,1 0 0 0 0,-2 1 0 0 0,0 0 0 0 0,0 0 0 0 0,-1 1 0 0 0,0 0 0 0 0,0 0 0 0 0,-1 0 0 0 0,-1 1 0 0 0,0 0 0 0 0,-1 0 0 0 0,0 1 0 0 0,-1-1 0 0 0,0 1 0 0 0,-1-1 0 0 0,0 1 0 0 0,-1 0 0 0 0,-1 0 0 0 0,0 4-37 0 0,0-14 50 0 0,-1 1 1 0 0,1-1 0 0 0,-1 1-1 0 0,1-1 1 0 0,-1 1-1 0 0,0-1 1 0 0,-1 1 0 0 0,1-1-1 0 0,0 0 1 0 0,-1 1-1 0 0,0-1 1 0 0,0 0 0 0 0,0 0-1 0 0,0 0 1 0 0,0-1-1 0 0,-1 1 1 0 0,1 0 0 0 0,-1-1-1 0 0,1 1 1 0 0,-1-1 0 0 0,0 0-1 0 0,0 0 1 0 0,0 0-1 0 0,0-1 1 0 0,-1 1 0 0 0,1-1-1 0 0,0 1 1 0 0,-1-1-1 0 0,1 0 1 0 0,-1 0 0 0 0,1-1-1 0 0,-1 1 1 0 0,1-1-1 0 0,-1 0 1 0 0,0 0 0 0 0,1 0-1 0 0,-1 0 1 0 0,1 0-1 0 0,-3-1-50 0 0,1-2 20 0 0,0 0-1 0 0,0 0 0 0 0,0 0 1 0 0,0 0-1 0 0,1-1 0 0 0,0 0 0 0 0,-1 0 1 0 0,1 0-1 0 0,1 0 0 0 0,-1 0 1 0 0,0-1-1 0 0,1 0 0 0 0,0 0 0 0 0,0 0 1 0 0,1 0-1 0 0,-1 0 0 0 0,1-1 1 0 0,0 1-1 0 0,1-1 0 0 0,-1 1 0 0 0,1-1 1 0 0,0 0-1 0 0,1 1 0 0 0,-1-1 1 0 0,1 0-1 0 0,0 0 0 0 0,0 1 0 0 0,1-1 1 0 0,0 0-1 0 0,0 0 0 0 0,1-1-19 0 0,65-175-258 0 0,-59 167 226 0 0,1 0 0 0 0,0 0-1 0 0,1 1 1 0 0,0 0 0 0 0,1 1-1 0 0,1 1 1 0 0,0-1 0 0 0,0 2-1 0 0,1 0 1 0 0,1 0 0 0 0,0 1-1 0 0,0 1 1 0 0,1 0 0 0 0,0 1-1 0 0,1 1 1 0 0,0 0 0 0 0,0 1-1 0 0,0 1 1 0 0,1 1 0 0 0,16-3 32 0 0,-20 9-14 0 0,-1 2 0 0 0,1-1 1 0 0,-1 2-1 0 0,0-1 1 0 0,0 2-1 0 0,0-1 0 0 0,-1 2 1 0 0,0 0-1 0 0,0 0 1 0 0,-1 1-1 0 0,0 0 0 0 0,0 0 1 0 0,0 1-1 0 0,-2 1 1 0 0,1 0-1 0 0,-1 0 0 0 0,6 10 14 0 0,-4-3-12 0 0,-1 0-1 0 0,0 0 1 0 0,-1 1-1 0 0,-1 1 1 0 0,-1-1-1 0 0,-1 1 1 0 0,0 0-1 0 0,-2 1 1 0 0,0-1-1 0 0,-1 1 1 0 0,0 11 12 0 0,-2-26 1 0 0,28 92-714 0 0,-24-95 473 0 0,1 0-1 0 0,0 0 1 0 0,0 0-1 0 0,0 0 1 0 0,0-1 0 0 0,0 0-1 0 0,0 0 1 0 0,0 0-1 0 0,0-1 1 0 0,0 0 0 0 0,0 0-1 0 0,1 0 1 0 0,-1 0-1 0 0,0-1 1 0 0,0 0 0 0 0,0 0-1 0 0,0 0 1 0 0,0-1 0 0 0,0 0-1 0 0,0 0 1 0 0,3-2 240 0 0,-3 3-92 0 0,28-10-1175 0 0,-3-3 43 0 0</inkml:trace>
  <inkml:trace contextRef="#ctx0" brushRef="#br0" timeOffset="-2856.702">9444 1656 1924 0 0,'-27'6'492'0'0,"-1"1"1"0"0,1 2-1 0 0,1 1 0 0 0,-1 1 1 0 0,2 1-1 0 0,0 1 0 0 0,-6 5-492 0 0,23-12 144 0 0,0 0 0 0 0,0 0 0 0 0,1 1 0 0 0,0 0 0 0 0,0 0 0 0 0,0 0 0 0 0,1 1 0 0 0,0 0 0 0 0,1 1 0 0 0,0-1-1 0 0,0 1 1 0 0,1 0 0 0 0,0 0 0 0 0,0 1 0 0 0,1-1 0 0 0,0 1 0 0 0,1 0 0 0 0,0-1 0 0 0,1 1 0 0 0,0 0 0 0 0,0 0 0 0 0,1 4-144 0 0,0-9 49 0 0,1 0 0 0 0,0 0 0 0 0,0 1 0 0 0,0-1 0 0 0,1 0 0 0 0,-1 0 0 0 0,1 0 0 0 0,0 0 0 0 0,1-1 0 0 0,-1 1 0 0 0,1-1 0 0 0,0 1 0 0 0,0-1 0 0 0,0 0 0 0 0,1 0 0 0 0,-1 0 0 0 0,1 0 0 0 0,0-1 0 0 0,0 1 0 0 0,0-1 0 0 0,1 0 0 0 0,-1-1 1 0 0,1 1-1 0 0,0-1 0 0 0,0 1 0 0 0,0-2 0 0 0,0 1 0 0 0,0 0 0 0 0,0-1 0 0 0,0 0 0 0 0,0 0 0 0 0,0-1 0 0 0,1 1 0 0 0,-1-1 0 0 0,0 0 0 0 0,1 0 0 0 0,0-1-49 0 0,13-8 12 0 0,-1 0 0 0 0,0-1 0 0 0,0-1 0 0 0,-1 0 0 0 0,0-2 0 0 0,-1 0 0 0 0,0-1 0 0 0,-1 0 0 0 0,-1-1 0 0 0,-1-1 0 0 0,0 0 0 0 0,0-1 0 0 0,3-9-12 0 0,66-73 4 0 0,-29 54-207 0 0,-53 45 125 0 0,9 48 61 0 0,-9 17-154 0 0,-2-57 174 0 0,1-1 0 0 0,0 1 0 0 0,0 0 0 0 0,1 0 0 0 0,0 0 0 0 0,1 0 0 0 0,-1 0 0 0 0,1 0 1 0 0,1 0-1 0 0,0-1 0 0 0,0 1 0 0 0,0 0 0 0 0,1-1 0 0 0,0 0 0 0 0,0 1 0 0 0,1-1 0 0 0,0-1 0 0 0,0 1 0 0 0,1 0 0 0 0,0-1 0 0 0,1 2-3 0 0,5-5-9 0 0,0-1 0 0 0,0 0-1 0 0,0 0 1 0 0,1-1 0 0 0,-1-1-1 0 0,0 1 1 0 0,0-2 0 0 0,0 0-1 0 0,1 0 1 0 0,-1-1 0 0 0,0 0-1 0 0,0-1 1 0 0,-1 0 0 0 0,1-1-1 0 0,-1 0 1 0 0,1-1 0 0 0,-1 0-1 0 0,-1 0 1 0 0,1-1 0 0 0,4-4 9 0 0,-6 6-18 0 0,0 0 1 0 0,-1 0-1 0 0,1 0 1 0 0,-1-1 0 0 0,0 0-1 0 0,0-1 1 0 0,-1 1-1 0 0,0-1 1 0 0,0-1 0 0 0,0 1-1 0 0,-1-1 1 0 0,1 0-1 0 0,-2 0 1 0 0,1 0 0 0 0,-1-1-1 0 0,0 0 1 0 0,-1 0-1 0 0,0 0 1 0 0,0 0 0 0 0,1-8 17 0 0,-4 15-2 0 0,-1 1 1 0 0,1-1-1 0 0,-1 1 1 0 0,0-1-1 0 0,1 1 1 0 0,-1-1-1 0 0,0 1 1 0 0,1-1-1 0 0,-1 1 1 0 0,0 0-1 0 0,0-1 1 0 0,1 1-1 0 0,-1 0 1 0 0,0 0-1 0 0,0 0 1 0 0,0-1-1 0 0,1 1 1 0 0,-1 0-1 0 0,0 0 1 0 0,0 0-1 0 0,0 0 1 0 0,0 1-1 0 0,1-1 1 0 0,-1 0-1 0 0,0 0 1 0 0,0 0-1 0 0,1 1 1 0 0,-1-1-1 0 0,0 0 1 0 0,0 1-1 0 0,1-1 1 0 0,-1 0-1 0 0,0 1 1 0 0,1-1-1 0 0,-1 1 1 0 0,0-1-1 0 0,1 1 1 0 0,-1 0-1 0 0,1-1 1 0 0,-1 1-1 0 0,1-1 1 0 0,-1 1-1 0 0,1 0 1 0 0,-1 0-1 0 0,1-1 1 0 0,0 1-1 0 0,-1 0 1 0 0,1 0-1 0 0,0-1 1 0 0,0 1-1 0 0,-1 0 1 0 0,1 0-1 0 0,0 0 1 0 0,0 0 1 0 0,3 4 2 0 0,0 0 0 0 0,1 0 0 0 0,-1 0 0 0 0,1 0 0 0 0,0-1 0 0 0,0 0 0 0 0,0 1 0 0 0,1-1 0 0 0,-1-1 0 0 0,1 1-1 0 0,0-1 1 0 0,0 0 0 0 0,1 0 0 0 0,-1 0 0 0 0,1-1 0 0 0,-1 0 0 0 0,1 0 0 0 0,0 0 0 0 0,4 0-2 0 0,13 5-37 0 0,0-1 0 0 0,1-1 0 0 0,0 0 1 0 0,0-2-1 0 0,0-1 0 0 0,1-2 0 0 0,-1 0 0 0 0,0-1 0 0 0,1-1 0 0 0,-1-2 0 0 0,0 0 0 0 0,-1-1 0 0 0,1-2 37 0 0,-19 4 0 0 0,0-1-1 0 0,0 1 1 0 0,-1-1-1 0 0,0 0 1 0 0,0 0-1 0 0,0-1 1 0 0,0 1-1 0 0,0-1 1 0 0,-1 0-1 0 0,0 0 1 0 0,0 0-1 0 0,-1 0 1 0 0,1-1-1 0 0,-1 1 1 0 0,0-1-1 0 0,0 0 1 0 0,-1 1-1 0 0,0-1 1 0 0,0 0-1 0 0,0 0 1 0 0,-1 0-1 0 0,0 1 1 0 0,0-1-1 0 0,0 0 1 0 0,-1 0-1 0 0,0 0 1 0 0,0 0-1 0 0,0 1 1 0 0,-1-1-1 0 0,0 0 1 0 0,0 1-1 0 0,0-1 1 0 0,-1 1-1 0 0,1 0 1 0 0,-1 0-1 0 0,-1 0 1 0 0,1 0-1 0 0,-1 1 1 0 0,0-1-1 0 0,0 1 1 0 0,0 0-1 0 0,0 0 1 0 0,-1 0-1 0 0,-2-1 1 0 0,-141-119-2657 0 0,106 82-743 0 0,34 31 2107 0 0</inkml:trace>
  <inkml:trace contextRef="#ctx0" brushRef="#br0" timeOffset="-5447.241">6626 1756 1688 0 0,'-9'23'6128'0'0,"4"32"-5087"0"0,5-52-799 0 0,28 165-32 0 0,-17-130-2496 0 0,-15-39-1485 0 0,-4-10 2587 0 0</inkml:trace>
  <inkml:trace contextRef="#ctx0" brushRef="#br0" timeOffset="-4978.75">6720 1884 1496 0 0,'6'-11'222'0'0,"-1"1"0"0"0,2 0 0 0 0,-1 1-1 0 0,1-1 1 0 0,1 1 0 0 0,0 0 0 0 0,0 1 0 0 0,0 0 0 0 0,1 0-1 0 0,0 1 1 0 0,1 0 0 0 0,0 1 0 0 0,0 0 0 0 0,0 0 0 0 0,1 1-1 0 0,0 0 1 0 0,0 1 0 0 0,0 0 0 0 0,0 1 0 0 0,1 0 0 0 0,-1 1-1 0 0,1 1 1 0 0,-1-1 0 0 0,1 2 0 0 0,0 0 0 0 0,0 0 0 0 0,-1 1-1 0 0,9 2-221 0 0,-5 0 65 0 0,0 1 0 0 0,0 0 0 0 0,-1 1 0 0 0,0 1 0 0 0,0 1 0 0 0,-1-1-1 0 0,1 2 1 0 0,-1 0 0 0 0,-1 1 0 0 0,0 0 0 0 0,0 1 0 0 0,-1 0 0 0 0,0 1-1 0 0,0 0 1 0 0,-2 1 0 0 0,1 0 0 0 0,-1 0 0 0 0,-1 1 0 0 0,-1 0 0 0 0,1 1-1 0 0,-2 0 1 0 0,0 0 0 0 0,-1 0 0 0 0,0 1 0 0 0,2 14-65 0 0,-8-22-38 0 0,0 1 0 0 0,0-1 1 0 0,-1 1-1 0 0,0-1 0 0 0,-1 0 1 0 0,0 0-1 0 0,0 0 0 0 0,0 0 1 0 0,-1-1-1 0 0,0 1 0 0 0,0-1 1 0 0,-1 0-1 0 0,1 0 0 0 0,-1 0 1 0 0,-1-1-1 0 0,1 1 0 0 0,-1-1 1 0 0,0-1-1 0 0,0 1 0 0 0,0-1 1 0 0,-1 0-1 0 0,0 0 0 0 0,0-1 1 0 0,1 0-1 0 0,-2 0 0 0 0,1-1 0 0 0,0 0 1 0 0,-1 0-1 0 0,1-1 0 0 0,-1 1 1 0 0,-5-1 37 0 0,8-1-291 0 0,0 1 0 0 0,0-1 0 0 0,0 0 0 0 0,0 0 0 0 0,0-1-1 0 0,0 1 1 0 0,0-1 0 0 0,0 0 0 0 0,0 0 0 0 0,1-1 0 0 0,-1 0 0 0 0,0 0 0 0 0,1 0 0 0 0,-1 0 0 0 0,1 0 0 0 0,0-1 0 0 0,-1 0 0 0 0,1 0 0 0 0,-1-1 291 0 0,-10-17-1339 0 0</inkml:trace>
  <inkml:trace contextRef="#ctx0" brushRef="#br0" timeOffset="-8921.765">53 1874 1088 0 0,'-16'6'3726'0'0,"-10"60"-2270"0"0,24-56-1361 0 0,-1-1 1 0 0,1 1 0 0 0,1 0-1 0 0,-1 0 1 0 0,2 0-1 0 0,-1 0 1 0 0,2 0-1 0 0,-1-1 1 0 0,1 1-1 0 0,1 0 1 0 0,0 0-1 0 0,0 0 1 0 0,1-1 0 0 0,0 1-1 0 0,0-1 1 0 0,1 0-1 0 0,1 0 1 0 0,-1 0-1 0 0,1-1 1 0 0,1 0-1 0 0,0 0 1 0 0,0 0-1 0 0,0 0 1 0 0,1-1 0 0 0,0 0-1 0 0,1-1 1 0 0,0 1-1 0 0,-1-1 1 0 0,2-1-1 0 0,-1 0 1 0 0,1 0-1 0 0,0 0 1 0 0,0-1-1 0 0,0-1 1 0 0,0 1 0 0 0,6 0-96 0 0,-2-2-16 0 0,-1 1 0 0 0,0-2 0 0 0,0 0 0 0 0,1 0 0 0 0,-1-1 0 0 0,1-1 0 0 0,-1 0 0 0 0,0-1 0 0 0,0 0 0 0 0,1 0 0 0 0,-1-2 0 0 0,-1 1 0 0 0,1-2 0 0 0,-1 1 0 0 0,1-2 0 0 0,-1 1 0 0 0,-1-2 0 0 0,1 1 0 0 0,-1-2 0 0 0,0 1 0 0 0,-1-1 0 0 0,0 0 0 0 0,0-1 0 0 0,-1 0 0 0 0,0-1 0 0 0,0 0 0 0 0,-1 0 0 0 0,0 0 1 0 0,-1-1-1 0 0,0 0 0 0 0,-1 0 0 0 0,0-1 0 0 0,-1 0 0 0 0,-1 1 0 0 0,1-1 0 0 0,-2 0 0 0 0,0-1 0 0 0,0 1 0 0 0,-1-5 16 0 0,-14-41 916 0 0,12 57-909 0 0,1 1 1 0 0,0-1-1 0 0,-1 1 1 0 0,1-1-1 0 0,-1 1 1 0 0,1-1-1 0 0,-1 1 1 0 0,1-1-1 0 0,-1 1 1 0 0,1 0-1 0 0,-1-1 1 0 0,0 1-1 0 0,1 0 1 0 0,-1 0-1 0 0,1-1 1 0 0,-1 1-1 0 0,0 0 1 0 0,1 0-1 0 0,-1 0 0 0 0,0 0 1 0 0,1 0-1 0 0,-1 0 1 0 0,0 0-1 0 0,1 0 1 0 0,-1 0-1 0 0,0 0 1 0 0,1 0-1 0 0,-1 0 1 0 0,0 0-1 0 0,1 1 1 0 0,-1-1-1 0 0,1 0 1 0 0,-1 0-1 0 0,0 1 1 0 0,1-1-1 0 0,-1 0 1 0 0,1 1-1 0 0,-1-1 1 0 0,1 1-1 0 0,-1-1 1 0 0,1 1-1 0 0,-1-1 0 0 0,1 1 1 0 0,0-1-1 0 0,-1 1 1 0 0,1-1-1 0 0,0 1 1 0 0,-1-1-1 0 0,1 1 1 0 0,0 0-1 0 0,0-1 1 0 0,-1 1-1 0 0,1 0 1 0 0,0-1-1 0 0,0 1 1 0 0,0 0-1 0 0,0-1 1 0 0,0 1-1 0 0,0 0 1 0 0,0-1-1 0 0,0 1 1 0 0,0-1-1 0 0,0 1 1 0 0,0 0-1 0 0,1-1 0 0 0,-1 1 1 0 0,0 0-1 0 0,0-1 1 0 0,1 1-8 0 0,-4 62 69 0 0,3-57-42 0 0,0 3-171 0 0,1 0-1 0 0,0 0 1 0 0,0 0 0 0 0,1-1-1 0 0,1 1 1 0 0,-1 0-1 0 0,1-1 1 0 0,1 0 0 0 0,-1 1-1 0 0,1-2 1 0 0,1 1 0 0 0,0 0-1 0 0,0-1 1 0 0,0 0-1 0 0,1 0 1 0 0,0 0 0 0 0,0-1-1 0 0,1 0 1 0 0,0 0 0 0 0,0 0-1 0 0,0-1 1 0 0,1 0 0 0 0,-1-1-1 0 0,1 1 1 0 0,1-2-1 0 0,-1 1 1 0 0,0-1 0 0 0,1 0-1 0 0,-1-1 1 0 0,1 0 0 0 0,0 0-1 0 0,0-1 1 0 0,0 0 0 0 0,5-1 144 0 0,33-17-2309 0 0,-22 4 1007 0 0</inkml:trace>
  <inkml:trace contextRef="#ctx0" brushRef="#br0" timeOffset="-8090.047">921 1904 1856 0 0,'-3'-1'135'0'0,"-1"0"0"0"0,1 1-1 0 0,-1-1 1 0 0,1 1 0 0 0,0 0 0 0 0,-1 0-1 0 0,1 0 1 0 0,-1 0 0 0 0,1 1 0 0 0,0 0-1 0 0,-1-1 1 0 0,1 1 0 0 0,0 0 0 0 0,0 0-1 0 0,-1 1 1 0 0,1-1 0 0 0,0 1 0 0 0,0 0-1 0 0,0-1 1 0 0,1 1 0 0 0,-1 0 0 0 0,0 1-1 0 0,1-1 1 0 0,-1 0 0 0 0,1 1 0 0 0,0 0-1 0 0,0-1 1 0 0,0 1 0 0 0,0 0 0 0 0,0 1-135 0 0,-17 15 299 0 0,2-3-90 0 0,0 0 0 0 0,2 1 0 0 0,-1 1 0 0 0,2 1 0 0 0,1 0 0 0 0,0 1 0 0 0,1 0 0 0 0,0 4-209 0 0,11-22 6 0 0,0-1-1 0 0,1 1 1 0 0,-1-1-1 0 0,0 0 1 0 0,1 1-1 0 0,0 0 1 0 0,-1-1-1 0 0,1 1 1 0 0,0-1-1 0 0,0 1 1 0 0,0-1-1 0 0,0 1 1 0 0,0 0-1 0 0,0-1 1 0 0,0 1-1 0 0,0-1 1 0 0,1 1-1 0 0,-1 0 1 0 0,1-1-1 0 0,-1 1 1 0 0,1-1-1 0 0,-1 0 1 0 0,1 1-1 0 0,0-1 1 0 0,0 1-1 0 0,0-1 1 0 0,0 0-1 0 0,0 0 1 0 0,0 1-1 0 0,0-1 1 0 0,0 0-1 0 0,0 0 1 0 0,1 0-1 0 0,-1 0 1 0 0,0-1-1 0 0,1 1 1 0 0,-1 0-1 0 0,1 0 1 0 0,-1-1-1 0 0,1 1 1 0 0,-1-1-1 0 0,1 1 1 0 0,-1-1 0 0 0,1 0-1 0 0,-1 0 1 0 0,1 1-1 0 0,0-1 1 0 0,-1 0-1 0 0,1-1 1 0 0,-1 1-1 0 0,1 0 1 0 0,0 0-1 0 0,-1-1 1 0 0,1 1-1 0 0,-1 0 1 0 0,1-1-1 0 0,-1 0 1 0 0,1 0-6 0 0,101-23-677 0 0,-102 23 672 0 0,8-2-28 0 0,0-1 0 0 0,0 0 0 0 0,0 0 0 0 0,-1-1 0 0 0,1-1 1 0 0,-1 1-1 0 0,0-1 0 0 0,-1-1 0 0 0,0 1 0 0 0,0-1 0 0 0,0 0 0 0 0,-1-1 0 0 0,0 0 0 0 0,0 0 0 0 0,-1 0 0 0 0,0-1 0 0 0,0 1 1 0 0,-1-1-1 0 0,1-4 33 0 0,-5 14 58 0 0,-1-1-1 0 0,1 0 1 0 0,-1 0 0 0 0,1 0 0 0 0,-1 1 0 0 0,1-1 0 0 0,-1 0 0 0 0,1 0 0 0 0,-1 0 0 0 0,1 0-1 0 0,-1 0 1 0 0,0 0 0 0 0,1 0 0 0 0,-1 0 0 0 0,1 0 0 0 0,-1 0 0 0 0,1 0 0 0 0,-1-1 0 0 0,1 1-1 0 0,-1 0 1 0 0,1 0 0 0 0,-1 0 0 0 0,1-1 0 0 0,-1 1 0 0 0,1 0 0 0 0,-1-1 0 0 0,1 1-1 0 0,-1 0 1 0 0,1-1 0 0 0,0 1 0 0 0,-1-1 0 0 0,1 1 0 0 0,0 0 0 0 0,-1-1-58 0 0,-1 8 12 0 0,1 0-1 0 0,0 1 1 0 0,0-1 0 0 0,0 1 0 0 0,1-1 0 0 0,0 1 0 0 0,1-1-1 0 0,-1 1 1 0 0,1-1 0 0 0,1 1 0 0 0,0-1 0 0 0,0 0 0 0 0,0 0-1 0 0,1 0 1 0 0,0 0 0 0 0,0 0 0 0 0,1 0 0 0 0,-1-1-1 0 0,2 0 1 0 0,-1 1 0 0 0,1-2 0 0 0,0 1 0 0 0,0 0 0 0 0,0-1-1 0 0,1 0 1 0 0,0 0 0 0 0,0-1 0 0 0,0 0 0 0 0,0 0-1 0 0,2 1-10 0 0,0-4-32 0 0,1 0 1 0 0,-1 0-1 0 0,0-1 1 0 0,0 0-1 0 0,1 0 1 0 0,-1 0-1 0 0,0-1 1 0 0,0-1-1 0 0,0 0 1 0 0,1 0-1 0 0,-2 0 1 0 0,1-1 0 0 0,0 0-1 0 0,-1 0 1 0 0,1-1-1 0 0,-1 0 1 0 0,0-1-1 0 0,0 1 1 0 0,0-1-1 0 0,-1-1 1 0 0,0 1-1 0 0,2-3 31 0 0,4-10-170 0 0,0 0 0 0 0,-1-1-1 0 0,-1 0 1 0 0,-1-1 0 0 0,0-1 0 0 0,-2 1-1 0 0,0-1 1 0 0,-1 0 0 0 0,-2 0-1 0 0,0-1 1 0 0,-1 0 0 0 0,-1 1-1 0 0,-1-1 1 0 0,-1 0 0 0 0,-1 0-1 0 0,-1 0 1 0 0,-1-2 170 0 0,2-28-246 0 0,-29-204 3561 0 0,23 199-1354 0 0,53 306-941 0 0,-25-148-924 0 0,-4-21 0 0 0,-3 0 1 0 0,-3 1-1 0 0,-1 65-96 0 0,-10-133-46 0 0,-1 1 1 0 0,0-1-1 0 0,-1 1 0 0 0,0-1 0 0 0,-1 1 1 0 0,-1-1-1 0 0,0 0 0 0 0,-1-1 0 0 0,0 1 0 0 0,-1-1 1 0 0,-1 0-1 0 0,1 0 0 0 0,-2 0 0 0 0,-2 1 46 0 0,7-11-43 0 0,0-1 0 0 0,0 0 0 0 0,-1 0 0 0 0,1 0 0 0 0,0 0 0 0 0,-1-1 0 0 0,1 1 0 0 0,-1-1 0 0 0,1 0 0 0 0,0 0 0 0 0,-1 0-1 0 0,1 0 1 0 0,-1-1 0 0 0,1 0 0 0 0,0 1 0 0 0,-1-1 0 0 0,1 0 0 0 0,0-1 0 0 0,0 1 0 0 0,-1 0 0 0 0,1-1 0 0 0,0 0 0 0 0,1 0 0 0 0,-1 0 0 0 0,0 0-1 0 0,0 0 1 0 0,1 0 0 0 0,-1-1 0 0 0,1 1 0 0 0,0-1 0 0 0,0 0 0 0 0,0 0 0 0 0,0 0 0 0 0,0 0 0 0 0,1 0 0 0 0,-1 0 0 0 0,1 0 0 0 0,0 0-1 0 0,0 0 1 0 0,0-1 0 0 0,0 1 0 0 0,1-1 0 0 0,-1 0 43 0 0,-1-8-27 0 0,0 0 0 0 0,1 1 0 0 0,0-1 0 0 0,1 0 0 0 0,0 0 0 0 0,1 1 0 0 0,1-1 0 0 0,-1 0 0 0 0,2 1-1 0 0,0-1 1 0 0,0 1 0 0 0,1 0 0 0 0,0 0 0 0 0,1 0 0 0 0,0 1 0 0 0,1-1 0 0 0,0 1 0 0 0,0 1 0 0 0,1-1 0 0 0,1 1 0 0 0,0 0 0 0 0,0 1-1 0 0,0 0 1 0 0,1 0 0 0 0,0 1 0 0 0,1 0 0 0 0,0 0 0 0 0,0 1 0 0 0,0 0 0 0 0,1 1 0 0 0,10-3 27 0 0,-12 2 35 0 0,0 2 0 0 0,1-1 0 0 0,0 1 1 0 0,0 1-1 0 0,0 0 0 0 0,0 0 0 0 0,1 1 0 0 0,-1 0 1 0 0,1 1-1 0 0,0 0 0 0 0,-1 1 0 0 0,1 0 1 0 0,-1 0-1 0 0,1 2 0 0 0,0-1 0 0 0,-1 1 0 0 0,0 0 1 0 0,1 1-1 0 0,-1 1 0 0 0,0-1 0 0 0,-1 2 0 0 0,1-1 1 0 0,-1 1-1 0 0,1 1 0 0 0,-2-1 0 0 0,1 2 0 0 0,-1-1 1 0 0,0 1-1 0 0,0 0 0 0 0,0 1 0 0 0,-1 0 1 0 0,0 0-1 0 0,-1 1 0 0 0,0-1 0 0 0,0 1 0 0 0,-1 1 1 0 0,1 3-36 0 0,-4-6-63 0 0,-1 0 1 0 0,0-1-1 0 0,0 1 1 0 0,-1 0-1 0 0,0 0 1 0 0,0-1-1 0 0,-1 1 1 0 0,0 0 0 0 0,0 0-1 0 0,-1-1 1 0 0,1 1-1 0 0,-1-1 1 0 0,-1 1-1 0 0,1-1 1 0 0,-1 0-1 0 0,0 0 1 0 0,-1 0 0 0 0,1 0-1 0 0,-3 2 63 0 0,3-5-298 0 0,0 1 0 0 0,0-1-1 0 0,-1 0 1 0 0,1 0 0 0 0,-1 0 0 0 0,0 0-1 0 0,0-1 1 0 0,0 0 0 0 0,0 1 0 0 0,0-1-1 0 0,0-1 1 0 0,-1 1 0 0 0,1-1 0 0 0,0 1-1 0 0,-1-1 1 0 0,1-1 0 0 0,-1 1 0 0 0,0-1 0 0 0,1 1-1 0 0,-1-1 299 0 0,-10 0-1242 0 0</inkml:trace>
  <inkml:trace contextRef="#ctx0" brushRef="#br0" timeOffset="-7849.092">1655 1749 2528 0 0,'4'-13'1536'0'0,"-3"3"-252"0"0,1 3-235 0 0,-2-1-33 0 0,2 1-148 0 0,-2 2-168 0 0,2 2-248 0 0,-4-4-204 0 0,2 0-232 0 0,0 7 8 0 0,0 0-852 0 0,0 0-612 0 0,-12-16 96 0 0,4 12 95 0 0,-9-2 25 0 0,2 1-12 0 0</inkml:trace>
  <inkml:trace contextRef="#ctx0" brushRef="#br0" timeOffset="-7226.267">2123 1996 2088 0 0,'-14'-1'232'0'0,"-1"2"-1"0"0,1-1 0 0 0,0 2 1 0 0,0 0-1 0 0,0 1 0 0 0,0 0 1 0 0,1 1-1 0 0,-1 1 1 0 0,1 0-1 0 0,0 0 0 0 0,1 2 1 0 0,-1-1-1 0 0,1 2 1 0 0,0 0-1 0 0,1 0 0 0 0,0 1 1 0 0,0 0-1 0 0,1 1 0 0 0,0 0 1 0 0,1 1-1 0 0,0 0 1 0 0,0 0-1 0 0,1 1 0 0 0,1 0 1 0 0,-4 8-232 0 0,12-16 48 0 0,-1-1 0 0 0,1 1 0 0 0,0-1 0 0 0,0 1 0 0 0,0-1 0 0 0,0 0 0 0 0,1 1 0 0 0,-1-1 0 0 0,1 0 0 0 0,0 0 0 0 0,0 0 0 0 0,0 0 0 0 0,0-1 0 0 0,1 1 0 0 0,-1 0 0 0 0,1-1 0 0 0,0 1 0 0 0,-1-1 0 0 0,1 0 0 0 0,0 0 0 0 0,0 0-1 0 0,1-1 1 0 0,-1 1 0 0 0,0-1 0 0 0,0 1 0 0 0,1-1 0 0 0,-1 0 0 0 0,1-1 0 0 0,-1 1 0 0 0,1 0 0 0 0,-1-1 0 0 0,1 0 0 0 0,-1 0 0 0 0,1 0 0 0 0,0 0 0 0 0,-1 0 0 0 0,1-1 0 0 0,-1 0 0 0 0,1 0 0 0 0,-1 0 0 0 0,0 0 0 0 0,1 0 0 0 0,-1-1 0 0 0,0 1 0 0 0,2-2-48 0 0,18-3 24 0 0,0-1 0 0 0,0-1 0 0 0,-1-1 1 0 0,0-1-1 0 0,-1-1 0 0 0,0 0 0 0 0,-1-2 0 0 0,0-1 0 0 0,-1 0 0 0 0,8-9-24 0 0,52-57-37 0 0,-74 80 4 0 0,0 1 1 0 0,0 0-1 0 0,0 0 1 0 0,-1 1-1 0 0,1 0 1 0 0,-1 0-1 0 0,1 0 1 0 0,-1 0 0 0 0,0 0-1 0 0,0 1 1 0 0,0 0-1 0 0,0 0 1 0 0,0 0-1 0 0,0 0 1 0 0,-1 1-1 0 0,0-1 1 0 0,1 1 0 0 0,-1 0-1 0 0,-1 0 1 0 0,1 0-1 0 0,-1 0 1 0 0,1 1-1 0 0,-1-1 1 0 0,0 1-1 0 0,-1-1 1 0 0,1 1 0 0 0,-1 1 32 0 0,13 62-56 0 0,-14-68 151 0 0,0 0-20 0 0,9-12 101 0 0,4-9-164 0 0,1 0 1 0 0,0 1 0 0 0,2 0 0 0 0,0 1-1 0 0,1 1 1 0 0,1 1 0 0 0,1 0 0 0 0,0 1 0 0 0,1 1-1 0 0,1 1 1 0 0,0 1 0 0 0,19-8-13 0 0,-35 19 0 0 0,1 0-1 0 0,0 1 1 0 0,0 0 0 0 0,0 0 0 0 0,0 0 0 0 0,1 1-1 0 0,-1 0 1 0 0,0 0 0 0 0,0 0 0 0 0,0 1-1 0 0,0 0 1 0 0,0 0 0 0 0,0 1 0 0 0,0-1 0 0 0,0 1-1 0 0,0 1 1 0 0,-1-1 0 0 0,1 1 0 0 0,-1 0-1 0 0,0 0 1 0 0,0 1 0 0 0,0-1 0 0 0,0 1-1 0 0,0 0 1 0 0,-1 0 0 0 0,0 1 0 0 0,0 0 0 0 0,3 3 0 0 0,80 156-667 0 0,-80-139 205 0 0,10 30-5421 0 0,-14-51 4642 0 0</inkml:trace>
  <inkml:trace contextRef="#ctx0" brushRef="#br0" timeOffset="5525.205">87 3896 1720 0 0,'12'1'6929'0'0,"93"5"-5375"0"0,-69-6-1338 0 0,335 0-775 0 0,-125 0-7070 0 0,-230 0 6458 0 0</inkml:trace>
  <inkml:trace contextRef="#ctx0" brushRef="#br0" timeOffset="5743.62">123 4188 1672 0 0,'-2'2'160'0'0,"1"1"-1"0"0,0 0 1 0 0,-1 0-1 0 0,1 0 1 0 0,1 0-1 0 0,-1 0 1 0 0,0 0-1 0 0,1 0 1 0 0,0 0-1 0 0,-1 0 1 0 0,1 0-1 0 0,1 1 1 0 0,-1-1-1 0 0,0 0 1 0 0,1 0-1 0 0,-1 0 1 0 0,1 0-1 0 0,0 0 1 0 0,0 0-1 0 0,0 0 1 0 0,1 0-1 0 0,-1-1 1 0 0,0 1-1 0 0,1 0 1 0 0,0-1-1 0 0,0 1 1 0 0,0-1-1 0 0,0 0 1 0 0,0 1-1 0 0,0-1 1 0 0,1 0-1 0 0,-1 0 1 0 0,1-1-1 0 0,-1 1 1 0 0,1 0-1 0 0,0-1 1 0 0,0 1-1 0 0,-1-1 1 0 0,1 0-1 0 0,0 0 1 0 0,0 0-1 0 0,3 0-159 0 0,27 11 254 0 0,0-2 0 0 0,0-1 0 0 0,0-2 0 0 0,1-1 0 0 0,1-2 0 0 0,-1-1-1 0 0,0-1 1 0 0,28-4-254 0 0,157-27-1587 0 0,34-56-3761 0 0,-193 54 4153 0 0</inkml:trace>
  <inkml:trace contextRef="#ctx0" brushRef="#br0" timeOffset="6162.357">1998 3521 2160 0 0,'-15'3'375'0'0,"1"1"-1"0"0,-1 0 0 0 0,1 1 0 0 0,0 1 1 0 0,0 0-1 0 0,1 1 0 0 0,0 0 1 0 0,0 1-1 0 0,0 1 0 0 0,1 0 1 0 0,1 1-1 0 0,-1 0 0 0 0,1 0 1 0 0,1 1-1 0 0,0 1 0 0 0,1 0 1 0 0,0 0-1 0 0,1 1 0 0 0,-1 2-374 0 0,0-2 147 0 0,0-1-1 0 0,2 1 1 0 0,-1 0 0 0 0,2 0-1 0 0,-1 1 1 0 0,2 0 0 0 0,0 0-1 0 0,1 1 1 0 0,0-1 0 0 0,1 1-1 0 0,1 0 1 0 0,0 0 0 0 0,1 0-1 0 0,1 0 1 0 0,0 0-1 0 0,1 0 1 0 0,0 0 0 0 0,1 0-1 0 0,1 0 1 0 0,1-1 0 0 0,0 1-1 0 0,1-1 1 0 0,0 0 0 0 0,1 0-1 0 0,1-1 1 0 0,0 1 0 0 0,1-1-1 0 0,0-1 1 0 0,1 0 0 0 0,0 0-1 0 0,1-1 1 0 0,0 0-1 0 0,1 0 1 0 0,0-1 0 0 0,1-1-1 0 0,0 0 1 0 0,8 4-147 0 0,-2-2 22 0 0,0-2 1 0 0,1 0-1 0 0,0-1 1 0 0,1-1-1 0 0,0-1 1 0 0,0-1-1 0 0,0 0 1 0 0,1-1-1 0 0,-1-2 1 0 0,1 0-1 0 0,0-1 0 0 0,0-1 1 0 0,-1-1-1 0 0,1-1 1 0 0,0-1-1 0 0,-1 0 1 0 0,0-2-1 0 0,1 0 1 0 0,-2-1-1 0 0,1-1 1 0 0,-1-1-1 0 0,18-11-22 0 0,-27 10-11 0 0,0-1 0 0 0,-1-1 1 0 0,0 1-1 0 0,-1-1 0 0 0,0-1 0 0 0,-1 0 0 0 0,-1 0 1 0 0,1 0-1 0 0,-2-1 0 0 0,0 0 0 0 0,0 0 0 0 0,-1 0 1 0 0,-1 0-1 0 0,0-1 0 0 0,-1 1 0 0 0,-1-1 0 0 0,0 0 0 0 0,0 0 1 0 0,-2 1-1 0 0,1-1 0 0 0,-2 0 0 0 0,0 1 0 0 0,-1-1 1 0 0,0 1-1 0 0,-1-1 0 0 0,0 1 0 0 0,-1 0 0 0 0,-1 1 1 0 0,0-1-1 0 0,0 1 0 0 0,-1 0 0 0 0,-1 1 0 0 0,0 0 0 0 0,-1 0 1 0 0,0 1-1 0 0,0 0 0 0 0,-7-5 11 0 0,1-1 41 0 0,-2 0 0 0 0,0 1 1 0 0,0 1-1 0 0,-2 1 0 0 0,0 0 0 0 0,0 2 0 0 0,-1 0 1 0 0,0 1-1 0 0,-1 1 0 0 0,0 0 0 0 0,-1 2 0 0 0,1 1 1 0 0,-1 0-1 0 0,-1 2 0 0 0,1 1 0 0 0,-21-1-41 0 0,-163 13-1769 0 0,12 44-3740 0 0,21 45 58 0 0,131-69 4237 0 0</inkml:trace>
  <inkml:trace contextRef="#ctx0" brushRef="#br0" timeOffset="13055.006">3090 3936 1336 0 0,'-8'-4'762'0'0,"-155"-19"5284"0"0,127 33-4297 0 0,51-4-1364 0 0,438 10 1118 0 0,-300-18-1358 0 0,71-9 23 0 0,103 1-1541 0 0,-325 10 1010 0 0,0 8-1824 0 0,-101 26-3312 0 0,64-23 4163 0 0</inkml:trace>
  <inkml:trace contextRef="#ctx0" brushRef="#br0" timeOffset="13399.101">2990 4394 1604 0 0,'10'9'5070'0'0,"63"-8"-3982"0"0,-63-1-633 0 0,295-23 1663 0 0,485 13-907 0 0,-788 10-1369 0 0,-2 0-14 0 0,3-25-1134 0 0,-46-63-5484 0 0,33 68 5486 0 0</inkml:trace>
  <inkml:trace contextRef="#ctx0" brushRef="#br0" timeOffset="13988.628">3458 3756 1008 0 0,'-132'-18'6005'0'0,"131"18"-5666"0"0,-33 0 1359 0 0,168 36 314 0 0,-17-12-1782 0 0,0 6 0 0 0,-3 4-1 0 0,0 5 1 0 0,-3 5-1 0 0,36 23-229 0 0,-136-63 14 0 0,0 1 0 0 0,0 0-1 0 0,-1 1 1 0 0,0 0 0 0 0,0 0-1 0 0,0 1 1 0 0,-1 0 0 0 0,0 1-1 0 0,-1 0 1 0 0,1 0-1 0 0,-2 1 1 0 0,1 0 0 0 0,-1 1-1 0 0,0-1 1 0 0,-1 1 0 0 0,0 1-1 0 0,-1-1 1 0 0,0 1 0 0 0,-1 0-1 0 0,3 9-13 0 0,-10-3 76 0 0,-2 0 0 0 0,1 0 1 0 0,-2 0-1 0 0,0 0 0 0 0,-1-1 0 0 0,-1 0 0 0 0,0-1 0 0 0,-1 1 1 0 0,-1-1-1 0 0,0-1 0 0 0,-1 0 0 0 0,-1-1 0 0 0,0 0 0 0 0,-1-1 1 0 0,0 0-1 0 0,-1-1 0 0 0,0 0 0 0 0,-1-1 0 0 0,-14 7-76 0 0,-18 22 213 0 0,-23 19 51 0 0,-8 6 43 0 0,3 3 0 0 0,3 3 0 0 0,-30 40-307 0 0,65-34-1019 0 0,91-63-2156 0 0,-43-15 2575 0 0,0 0-1 0 0,0-2 1 0 0,0 1-1 0 0,0-1 1 0 0,-1-1-1 0 0,0 0 0 0 0,0 0 1 0 0,0-1-1 0 0,0 0 1 0 0,-1-1-1 0 0,0 0 1 0 0,4-5 600 0 0,9-8-1302 0 0,-5-2 76 0 0</inkml:trace>
  <inkml:trace contextRef="#ctx0" brushRef="#br0" timeOffset="15328.292">5575 3127 1056 0 0,'0'0'832'0'0,"0"0"-66"0"0,-22-5 1967 0 0,-7-21-1836 0 0,76 17 892 0 0,720-58 322 0 0,-715 66-3426 0 0,-98 7-3943 0 0,28-5 4015 0 0</inkml:trace>
  <inkml:trace contextRef="#ctx0" brushRef="#br0" timeOffset="15685.657">5638 3147 1976 0 0,'3'23'3927'0'0,"62"-10"-2959"0"0,-56-12-652 0 0,262 46 1811 0 0,-269-47-2118 0 0,0 1 0 0 0,-1-1 0 0 0,1 1 0 0 0,0 0-1 0 0,0 0 1 0 0,-1 0 0 0 0,1 0 0 0 0,-1 0 0 0 0,1 0 0 0 0,-1 0 0 0 0,1 0-1 0 0,-1 0 1 0 0,0 1 0 0 0,0-1 0 0 0,1 1 0 0 0,-1-1 0 0 0,0 1 0 0 0,0 0-1 0 0,-1-1 1 0 0,1 1 0 0 0,0 0 0 0 0,0-1 0 0 0,-1 1 0 0 0,1 0 0 0 0,-1 0-1 0 0,0 0 1 0 0,1-1 0 0 0,-1 1 0 0 0,0 0 0 0 0,0 0 0 0 0,0 0 0 0 0,0 0-1 0 0,-1 0 1 0 0,1-1 0 0 0,0 1 0 0 0,-1 0 0 0 0,1 0 0 0 0,-1 0 0 0 0,0-1-1 0 0,0 1 1 0 0,1 0 0 0 0,-1-1 0 0 0,0 1 0 0 0,0-1 0 0 0,-1 1 0 0 0,1 0-9 0 0,-59 73 118 0 0,-64 24 237 0 0,-43 50 208 0 0,165-145-546 0 0,0-1 0 0 0,0 0 1 0 0,1 1-1 0 0,-1-1 0 0 0,1 1 0 0 0,0 0 0 0 0,0-1 0 0 0,0 1 0 0 0,0 0 0 0 0,1-1 0 0 0,0 1 0 0 0,0 0 0 0 0,0 0 0 0 0,0 0 1 0 0,0-1-1 0 0,1 1 0 0 0,-1 0 0 0 0,1 0 0 0 0,0-1 0 0 0,0 1 0 0 0,1-1 0 0 0,-1 1 0 0 0,1-1 0 0 0,0 1 0 0 0,0-1 0 0 0,0 0 1 0 0,0 0-1 0 0,0 0 0 0 0,1 0 0 0 0,-1 0 0 0 0,1 0 0 0 0,0-1 0 0 0,0 1 0 0 0,0-1 0 0 0,0 0 0 0 0,0 0 0 0 0,0 0 0 0 0,1 0 1 0 0,-1-1-1 0 0,1 1 0 0 0,-1-1 0 0 0,1 0 0 0 0,0 0 0 0 0,-1 0 0 0 0,1-1 0 0 0,0 1 0 0 0,0-1 0 0 0,-1 0 0 0 0,1 0 0 0 0,0 0 1 0 0,0 0-1 0 0,-1-1 0 0 0,5 0-17 0 0,42 4-377 0 0,1-1-1 0 0,0-3 1 0 0,0-2 0 0 0,-1-2 0 0 0,38-10 377 0 0,-72 13-247 0 0,155-28-6422 0 0,-165 28 5443 0 0</inkml:trace>
  <inkml:trace contextRef="#ctx0" brushRef="#br0" timeOffset="16106.894">5458 4059 928 0 0,'-15'38'6019'0'0,"-16"117"-3973"0"0,31-150-2060 0 0,1 0 0 0 0,-1 0 0 0 0,1 0 0 0 0,0 0 0 0 0,1 0-1 0 0,-1 0 1 0 0,1 0 0 0 0,0-1 0 0 0,0 1 0 0 0,0-1 0 0 0,1 1-1 0 0,0-1 1 0 0,-1 0 0 0 0,2 0 0 0 0,-1 0 0 0 0,0 0 0 0 0,1-1-1 0 0,0 1 1 0 0,-1-1 0 0 0,1 0 0 0 0,1 0 0 0 0,-1-1-1 0 0,0 1 1 0 0,1-1 0 0 0,-1 0 0 0 0,1 0 0 0 0,1 0 14 0 0,-4-3-217 0 0,1 0 0 0 0,0-1 0 0 0,-1 1 0 0 0,1-1 0 0 0,-1 0 0 0 0,1 0 0 0 0,-1 0 0 0 0,0 0 0 0 0,0 0 0 0 0,0-1 0 0 0,0 1 0 0 0,0 0 0 0 0,0-1 0 0 0,-1 0-1 0 0,1 1 1 0 0,-1-1 0 0 0,0 0 0 0 0,0 0 0 0 0,0 0 0 0 0,0 0 0 0 0,0 0 0 0 0,0 0 0 0 0,-1 0 0 0 0,1-1 217 0 0,2-21-1322 0 0</inkml:trace>
  <inkml:trace contextRef="#ctx0" brushRef="#br0" timeOffset="16340.132">5455 3881 1540 0 0,'-2'-7'1148'0'0,"2"4"-232"0"0,0-2-84 0 0,0 0-164 0 0,-2 2-43 0 0,2-1-109 0 0,2 1-68 0 0,-2 0-92 0 0,-2-1-128 0 0,4 1-96 0 0,0 1-4 0 0,-1 1-244 0 0,5 1 16 0 0,-3-2-344 0 0,3 2-268 0 0,-1-2-569 0 0,4 2 65 0 0,0 0 48 0 0</inkml:trace>
  <inkml:trace contextRef="#ctx0" brushRef="#br0" timeOffset="16556.299">5542 4094 2660 0 0,'16'13'4112'0'0,"28"-14"-2839"0"0,-37 1-1100 0 0,191-22 1507 0 0,-60 10-2519 0 0,-48 10-4222 0 0,-90 3 3899 0 0,-8 1 26 0 0</inkml:trace>
  <inkml:trace contextRef="#ctx0" brushRef="#br0" timeOffset="16910.965">5599 4241 1712 0 0,'55'7'4039'0'0,"450"-68"-1215"0"0,-476 57-2753 0 0,-9 3-20 0 0,0-2-1 0 0,0 0 1 0 0,0-1 0 0 0,0-1 0 0 0,0-1 0 0 0,-1-1 0 0 0,0-1 0 0 0,10-6-51 0 0,-7-38 3022 0 0,3 93-2562 0 0,8 51-2505 0 0,-25-25-3543 0 0,-12-52 4324 0 0,-14 9 18 0 0</inkml:trace>
  <inkml:trace contextRef="#ctx0" brushRef="#br0" timeOffset="17577.674">5719 2667 1860 0 0,'83'145'3731'0'0,"-79"-135"-1449"0"0,0-25-1423 0 0,1 2-811 0 0,1 0 1 0 0,1 1-1 0 0,0 0 0 0 0,1 0 1 0 0,0 0-1 0 0,1 1 1 0 0,0 0-1 0 0,0 1 0 0 0,1 0 1 0 0,1 1-1 0 0,0 0 0 0 0,0 0 1 0 0,0 1-1 0 0,1 1 0 0 0,1 0 1 0 0,-1 0-1 0 0,1 1 0 0 0,0 1 1 0 0,0 0-1 0 0,1 1 0 0 0,0 1 1 0 0,-1 0-1 0 0,1 0 0 0 0,3 1-48 0 0,-10 4-20 0 0,0 1 0 0 0,0 0 0 0 0,-1 0 0 0 0,1 0 0 0 0,0 0 0 0 0,-1 1 0 0 0,0 0 0 0 0,0 1 0 0 0,0-1 1 0 0,-1 1-1 0 0,1 0 0 0 0,-1 1 0 0 0,-1-1 0 0 0,1 1 0 0 0,-1 0 0 0 0,1 0 0 0 0,-2 0 0 0 0,1 1 0 0 0,-1 0 0 0 0,0-1 0 0 0,0 1 0 0 0,-1 0 0 0 0,0 1 20 0 0,6 7-179 0 0,104 231-6241 0 0,-100-215 5174 0 0</inkml:trace>
  <inkml:trace contextRef="#ctx0" brushRef="#br0" timeOffset="18074.729">6793 3316 1112 0 0,'7'-5'283'0'0,"0"0"-1"0"0,0 0 1 0 0,1 1-1 0 0,-1 0 0 0 0,1 0 1 0 0,0 1-1 0 0,0 0 1 0 0,0 0-1 0 0,0 1 1 0 0,0 0-1 0 0,1 1 1 0 0,-1 0-1 0 0,1 0 1 0 0,-1 0-1 0 0,6 2-282 0 0,-7-1 86 0 0,1 1 0 0 0,0 0 0 0 0,0 1 0 0 0,-1 0 0 0 0,1 0 0 0 0,-1 0 0 0 0,0 1-1 0 0,1 0 1 0 0,-1 1 0 0 0,-1 0 0 0 0,1 0 0 0 0,0 0 0 0 0,-1 1 0 0 0,0 0 0 0 0,0 0 0 0 0,0 0 0 0 0,-1 1 0 0 0,0 0-1 0 0,0 0 1 0 0,0 0 0 0 0,-1 1 0 0 0,0 0 0 0 0,0 0 0 0 0,-1 0 0 0 0,0 0 0 0 0,0 0 0 0 0,0 1 0 0 0,-1-1 0 0 0,0 1-1 0 0,-1-1 1 0 0,0 1 0 0 0,0 0 0 0 0,0 0 0 0 0,-1 6-86 0 0,-5-3 131 0 0,1 0 0 0 0,-1 0 0 0 0,-1 0 0 0 0,0-1 0 0 0,-1 0 0 0 0,1 0 1 0 0,-2-1-1 0 0,0 0 0 0 0,0 0 0 0 0,0 0 0 0 0,-1-1 0 0 0,0-1 0 0 0,-1 0 0 0 0,0 0 0 0 0,0 0 0 0 0,0-1 0 0 0,-8 2-131 0 0,11-3 83 0 0,-144 75 968 0 0,150-82-1135 0 0,1 0 0 0 0,-1 0-1 0 0,1 1 1 0 0,-1-1 0 0 0,1 0 0 0 0,0 0 0 0 0,0 0 0 0 0,0 0 0 0 0,0 1 0 0 0,0-1 0 0 0,1 0 0 0 0,-1 0 0 0 0,1 0-1 0 0,-1 1 1 0 0,1-1 0 0 0,-1 0 0 0 0,1 0 0 0 0,0 1 0 0 0,0-1 0 0 0,0 1 0 0 0,0-1 0 0 0,0 1 0 0 0,0-1 0 0 0,0 1-1 0 0,0 0 1 0 0,1-1 0 0 0,-1 1 0 0 0,1 0 0 0 0,-1 0 0 0 0,1 0 0 0 0,-1 0 0 0 0,1 0 84 0 0,133-108-6608 0 0,-105 85 5311 0 0</inkml:trace>
  <inkml:trace contextRef="#ctx0" brushRef="#br0" timeOffset="18335.352">7318 3323 1292 0 0,'-42'29'3679'0'0,"26"-12"-3403"0"0,1 0 0 0 0,1 2 1 0 0,0-1-1 0 0,1 2 0 0 0,1 0 0 0 0,1 0 0 0 0,1 1 0 0 0,1 1 1 0 0,1-1-1 0 0,1 2 0 0 0,0-1 0 0 0,2 1 0 0 0,1-1 0 0 0,-1 18-276 0 0,6-32-55 0 0,1 0 0 0 0,1-1 0 0 0,-1 1-1 0 0,1-1 1 0 0,0 1 0 0 0,1-1 0 0 0,0 0-1 0 0,0 0 1 0 0,1-1 0 0 0,0 1 0 0 0,0-1-1 0 0,0 0 1 0 0,0 0 0 0 0,1-1 0 0 0,0 1-1 0 0,1-1 1 0 0,-1-1 0 0 0,1 1 0 0 0,0-1-1 0 0,0 0 1 0 0,0-1 0 0 0,0 0 0 0 0,1 0-1 0 0,0 0 1 0 0,-1-1 0 0 0,1 0 0 0 0,0-1-1 0 0,0 0 1 0 0,0 0 0 0 0,0 0 0 0 0,1-1 55 0 0,62-2-4073 0 0,-28-11 2789 0 0</inkml:trace>
  <inkml:trace contextRef="#ctx0" brushRef="#br0" timeOffset="18632.051">7638 3549 1612 0 0,'-7'14'662'0'0,"0"0"-1"0"0,1 0 1 0 0,1 0-1 0 0,0 0 0 0 0,1 1 1 0 0,1 0-1 0 0,0 0 1 0 0,1 0-1 0 0,0 1 1 0 0,1 2-662 0 0,3-12 65 0 0,1 1 1 0 0,-1-1-1 0 0,1 1 0 0 0,0-1 1 0 0,1 0-1 0 0,0 0 1 0 0,0-1-1 0 0,0 1 0 0 0,0-1 1 0 0,1 0-1 0 0,0 0 1 0 0,0 0-1 0 0,0-1 0 0 0,0 1 1 0 0,1-1-1 0 0,0-1 1 0 0,0 1-1 0 0,0-1 1 0 0,0 0-1 0 0,1 0 0 0 0,-1-1 1 0 0,1 0-1 0 0,-1 0 1 0 0,1-1-1 0 0,0 1 0 0 0,0-1 1 0 0,0-1-1 0 0,0 1 1 0 0,0-1-66 0 0,-3-1-209 0 0,0 0 0 0 0,0 0 1 0 0,0 0-1 0 0,-1 0 0 0 0,1-1 1 0 0,0 1-1 0 0,-1-1 0 0 0,1 0 1 0 0,-1 0-1 0 0,0-1 0 0 0,0 1 1 0 0,0 0-1 0 0,0-1 1 0 0,0 0-1 0 0,0 0 0 0 0,-1 0 1 0 0,1 0-1 0 0,-1 0 0 0 0,0 0 1 0 0,0-1-1 0 0,0 1 0 0 0,0-1 1 0 0,-1 1-1 0 0,1-1 0 0 0,-1 0 1 0 0,0 0-1 0 0,0 0 0 0 0,0 1 1 0 0,-1-1-1 0 0,1 0 1 0 0,-1 0-1 0 0,0 0 0 0 0,0 0 1 0 0,-1-1 208 0 0,1-14-1262 0 0</inkml:trace>
  <inkml:trace contextRef="#ctx0" brushRef="#br0" timeOffset="18909.175">7709 3216 1080 0 0,'4'-7'2885'0'0,"3"-13"6678"0"0,-12 5-9859 0 0,-3-8-10161 0 0,8 13 9190 0 0</inkml:trace>
  <inkml:trace contextRef="#ctx0" brushRef="#br0" timeOffset="19173.875">8292 2884 1748 0 0,'16'7'325'0'0,"-1"1"1"0"0,0 1-1 0 0,0 0 0 0 0,-1 0 0 0 0,0 2 1 0 0,-1 0-1 0 0,0 0 0 0 0,0 1 0 0 0,-1 1 1 0 0,-1 0-1 0 0,-1 1 0 0 0,1 0 0 0 0,-2 0 1 0 0,0 1-1 0 0,3 8-325 0 0,89 246 1932 0 0,-84-201-1511 0 0,-3-1 1 0 0,-3 2-1 0 0,-3-1 0 0 0,-2 56-421 0 0,-30 42 501 0 0,15-130-503 0 0,-1 0 0 0 0,-2 0 0 0 0,-1-2 0 0 0,-2 1 1 0 0,-1-2-1 0 0,-2 0 0 0 0,-1-1 0 0 0,-1-1 0 0 0,-2-1 0 0 0,-1-1 0 0 0,-1-1 0 0 0,-2 0 0 0 0,0-2 1 0 0,-10 5 1 0 0,12-13-443 0 0,-1-1 1 0 0,0-1 0 0 0,-1-1 0 0 0,-1-1 0 0 0,-1-1-1 0 0,0-2 1 0 0,0 0 0 0 0,-1-2 0 0 0,0-2 0 0 0,-1 0 0 0 0,-12 0 442 0 0,-117-1-2545 0 0,28-17 1327 0 0</inkml:trace>
  <inkml:trace contextRef="#ctx0" brushRef="#br0" timeOffset="19651.8">5065 3201 2692 0 0,'-24'16'350'0'0,"2"2"0"0"0,-1 0 0 0 0,2 2 0 0 0,1 0 0 0 0,0 1-1 0 0,1 1 1 0 0,2 1 0 0 0,0 1 0 0 0,2 0 0 0 0,0 1 0 0 0,2 0 0 0 0,0 1 0 0 0,2 1-1 0 0,1 0 1 0 0,1 0 0 0 0,2 1 0 0 0,-3 17-350 0 0,14-17 72 0 0,1 1 0 0 0,0-1-1 0 0,3 1 1 0 0,0-2 0 0 0,1 1-1 0 0,2-1 1 0 0,1-1 0 0 0,1 0 0 0 0,1-1-1 0 0,2 0 1 0 0,0-1 0 0 0,1-1-1 0 0,2-1 1 0 0,0 0 0 0 0,1-1-1 0 0,1-1 1 0 0,1-1 0 0 0,15 9-72 0 0,32 26-1816 0 0,1-2 0 0 0,3-4 0 0 0,2-3 0 0 0,79 34 1816 0 0,-101-55-1263 0 0</inkml:trace>
  <inkml:trace contextRef="#ctx0" brushRef="#br0" timeOffset="21456.694">9021 4881 2648 0 0,'-29'5'2644'0'0,"17"-4"-686"0"0,26 0-422 0 0,361-43 646 0 0,79 14-2306 0 0,-450 27-454 0 0,16-3 1074 0 0,-14-4-8462 0 0,-6 1 6518 0 0</inkml:trace>
  <inkml:trace contextRef="#ctx0" brushRef="#br0" timeOffset="23040.808">12641 3241 1772 0 0,'13'-3'2219'0'0,"228"-33"483"0"0,20 1-2040 0 0,-91 5-4313 0 0,-148 24 2417 0 0,-11-1 20 0 0</inkml:trace>
  <inkml:trace contextRef="#ctx0" brushRef="#br0" timeOffset="23383.319">12707 3293 1108 0 0,'10'14'3040'0'0,"41"0"-1530"0"0,175 20 1834 0 0,-223-33-3317 0 0,0 0 0 0 0,0 1 0 0 0,0 0 0 0 0,0-1 0 0 0,-1 1 0 0 0,1 0 0 0 0,-1 0 0 0 0,1 0 0 0 0,-1 1 0 0 0,0-1 0 0 0,0 1 0 0 0,0-1 0 0 0,0 1-1 0 0,0 0 1 0 0,-1-1 0 0 0,1 1 0 0 0,-1 0 0 0 0,0 0 0 0 0,0 0 0 0 0,0 0 0 0 0,0 0 0 0 0,0 1 0 0 0,-1-1 0 0 0,1 0 0 0 0,-1 0 0 0 0,0 0 0 0 0,0 1 0 0 0,0-1 0 0 0,-1 0 0 0 0,1 0 0 0 0,-1 0 0 0 0,1 0 0 0 0,-1 1 0 0 0,0-1-1 0 0,0 0 1 0 0,-1 0 0 0 0,1 0 0 0 0,0-1 0 0 0,-1 1 0 0 0,0 0 0 0 0,0 0 0 0 0,0-1 0 0 0,-2 3-27 0 0,-95 114 597 0 0,-109 67 915 0 0,207-184-1506 0 0,-1-1 1 0 0,1 1-1 0 0,0-1 1 0 0,0 1-1 0 0,1-1 0 0 0,-1 1 1 0 0,0 0-1 0 0,0-1 1 0 0,1 1-1 0 0,-1 0 1 0 0,1 0-1 0 0,-1-1 0 0 0,1 1 1 0 0,0 0-1 0 0,0 0 1 0 0,0 0-1 0 0,0-1 1 0 0,0 1-1 0 0,0 0 0 0 0,0 0 1 0 0,1 0-1 0 0,-1 0 1 0 0,1-1-1 0 0,-1 1 1 0 0,1 0-1 0 0,0-1 1 0 0,-1 1-1 0 0,1 0 0 0 0,0-1 1 0 0,0 1-1 0 0,0-1 1 0 0,0 1-1 0 0,1-1 1 0 0,-1 0-1 0 0,0 1 0 0 0,1-1 1 0 0,-1 0-1 0 0,0 0 1 0 0,1 0-1 0 0,-1 0 1 0 0,1 0-1 0 0,0 0 0 0 0,-1 0 1 0 0,1-1-1 0 0,0 1 1 0 0,0-1-1 0 0,-1 1 1 0 0,1-1-1 0 0,0 1 1 0 0,0-1-1 0 0,0 0 0 0 0,-1 0 1 0 0,1 0-1 0 0,0 0 1 0 0,0 0-1 0 0,0-1 1 0 0,0 1-1 0 0,-1 0 0 0 0,1-1 1 0 0,0 0-7 0 0,219-13-1706 0 0,47-31-6191 0 0,-243 39 6776 0 0</inkml:trace>
  <inkml:trace contextRef="#ctx0" brushRef="#br0" timeOffset="23867.3">12652 4071 880 0 0,'-41'76'4753'0'0,"33"-63"-4316"0"0,2 0-1 0 0,0 0 1 0 0,0 1-1 0 0,2 0 0 0 0,-1 0 1 0 0,2 0-1 0 0,0 0 1 0 0,1 1-1 0 0,0-1 1 0 0,0 15-437 0 0,2-26 5 0 0,0 0 1 0 0,1 0 0 0 0,-1 0 0 0 0,1 0-1 0 0,-1 0 1 0 0,1 0 0 0 0,0 0 0 0 0,0 0-1 0 0,0 0 1 0 0,0 0 0 0 0,1 0 0 0 0,-1 0-1 0 0,1-1 1 0 0,0 1 0 0 0,0-1 0 0 0,0 1-1 0 0,0-1 1 0 0,0 0 0 0 0,0 0 0 0 0,1 0-1 0 0,-1 0 1 0 0,1 0 0 0 0,-1 0 0 0 0,1-1-1 0 0,0 1 1 0 0,0-1 0 0 0,-1 0 0 0 0,1 1-1 0 0,0-1 1 0 0,0-1 0 0 0,0 1 0 0 0,0 0-1 0 0,1-1 1 0 0,-1 0 0 0 0,0 1 0 0 0,0-1 0 0 0,0-1-1 0 0,3 1-5 0 0,-1-2-281 0 0,0 1 0 0 0,0-1-1 0 0,0 0 1 0 0,0 0 0 0 0,0 0-1 0 0,-1-1 1 0 0,1 0 0 0 0,-1 0-1 0 0,0 0 1 0 0,0 0 0 0 0,0-1 0 0 0,0 0-1 0 0,0 1 1 0 0,-1-1 0 0 0,0-1-1 0 0,0 1 1 0 0,0 0 0 0 0,0-1-1 0 0,-1 1 1 0 0,1-1 0 0 0,-1 0-1 0 0,-1 0 1 0 0,1 0 0 0 0,-1 0 0 0 0,1 0-1 0 0,-1 0 1 0 0,0-4 281 0 0,-1-5-1149 0 0</inkml:trace>
  <inkml:trace contextRef="#ctx0" brushRef="#br0" timeOffset="24129.221">12604 3956 1484 0 0,'0'-3'1032'0'0,"1"-1"-92"0"0,1 1-204 0 0,2 1-104 0 0,-3-1-40 0 0,3 0-75 0 0,0 3-69 0 0,-3-4-100 0 0,6 1-200 0 0,-1 1-60 0 0,-3 1-88 0 0,4-1-8 0 0,-1 2-484 0 0,3-2-244 0 0,0 2-461 0 0,-1 0-95 0 0,0 0 156 0 0,0 0-20 0 0</inkml:trace>
  <inkml:trace contextRef="#ctx0" brushRef="#br0" timeOffset="24393.668">12742 4094 848 0 0,'-1'28'6477'0'0,"32"-22"-4781"0"0,-30-6-1702 0 0,283-22 1622 0 0,-137-5-3541 0 0,-50 6-3953 0 0,-92 19 4614 0 0</inkml:trace>
  <inkml:trace contextRef="#ctx0" brushRef="#br0" timeOffset="24659.372">12950 4203 1612 0 0,'13'9'3650'0'0,"30"-8"-2873"0"0,-29-1-167 0 0,276-55 1738 0 0,-127-6-1301 0 0,-163 61-1008 0 0,0 1 1 0 0,0-1 0 0 0,1 1 0 0 0,-1 0 0 0 0,0-1 0 0 0,0 1 0 0 0,0-1-1 0 0,1 1 1 0 0,-1-1 0 0 0,0 1 0 0 0,0-1 0 0 0,1 1 0 0 0,-1-1 0 0 0,0 1-1 0 0,1-1 1 0 0,-1 0 0 0 0,1 1 0 0 0,-1-1 0 0 0,0 0 0 0 0,1 1-1 0 0,-1-1 1 0 0,1 0 0 0 0,-1 1 0 0 0,1-1 0 0 0,-1 0 0 0 0,1 0 0 0 0,0 0-1 0 0,-1 1 1 0 0,1-1 0 0 0,-1 0 0 0 0,1 0 0 0 0,-1 0 0 0 0,1 0 0 0 0,-1 0-1 0 0,1 0 1 0 0,0 0 0 0 0,-1 0 0 0 0,1 0 0 0 0,-1 0 0 0 0,1 0-1 0 0,-1-1 1 0 0,1 1 0 0 0,-1 0 0 0 0,1 0 0 0 0,-1-1 0 0 0,1 1 0 0 0,-1 0-1 0 0,1 0 1 0 0,-1-1 0 0 0,1 1 0 0 0,-1-1 0 0 0,1 1 0 0 0,-1 0 0 0 0,0-1-1 0 0,1 1 1 0 0,-1-1 0 0 0,0 1 0 0 0,1-1 0 0 0,-1 1 0 0 0,0-1 0 0 0,0 1-1 0 0,1-1 1 0 0,-1 1 0 0 0,0-1 0 0 0,0 0-40 0 0,4 25-164 0 0,24 62-612 0 0,-1 0-4273 0 0,-30-71 1248 0 0,-13 0 2581 0 0</inkml:trace>
  <inkml:trace contextRef="#ctx0" brushRef="#br0" timeOffset="25249.951">12719 2631 1132 0 0,'20'25'3030'0'0,"-6"-8"-2737"0"0,-6-7-102 0 0,0 1 1 0 0,0 1-1 0 0,-1-1 0 0 0,-1 1 1 0 0,0 1-1 0 0,-1-1 1 0 0,0 1-1 0 0,0 0 0 0 0,-2 0 1 0 0,0 0-1 0 0,0 1 0 0 0,-1-1 1 0 0,0 11-192 0 0,-38 16 1834 0 0,52-71-1428 0 0,-5 17-388 0 0,1 1 1 0 0,1 1 0 0 0,1 0-1 0 0,-1 0 1 0 0,2 2 0 0 0,0 0-1 0 0,0 0 1 0 0,0 1 0 0 0,1 1-1 0 0,1 1 1 0 0,-1 0 0 0 0,1 1-1 0 0,11-2-18 0 0,-20 6-38 0 0,-1 0 0 0 0,1 0 0 0 0,0 1 0 0 0,0 0 0 0 0,-1 1 0 0 0,1 0 0 0 0,0 0-1 0 0,0 1 1 0 0,0-1 0 0 0,0 2 0 0 0,-1-1 0 0 0,1 1 0 0 0,0 0 0 0 0,-1 1 0 0 0,0 0 0 0 0,1 0 0 0 0,-1 0-1 0 0,0 1 1 0 0,-1 0 0 0 0,1 1 0 0 0,-1-1 0 0 0,0 1 0 0 0,0 1 0 0 0,0-1 0 0 0,-1 1 0 0 0,1 0 0 0 0,-2 0-1 0 0,1 0 1 0 0,0 1 0 0 0,-1 0 0 0 0,2 5 38 0 0,52 159-4780 0 0,-50-149 3420 0 0</inkml:trace>
  <inkml:trace contextRef="#ctx0" brushRef="#br0" timeOffset="22371.865">10664 3436 1216 0 0,'29'37'3009'0'0,"67"173"-355"0"0,-81-77-189 0 0,-14-132-2430 0 0,-1 1 1 0 0,0-1-1 0 0,0 0 1 0 0,0 1-1 0 0,0-1 1 0 0,0 1-1 0 0,-1-1 1 0 0,1 0-1 0 0,0 1 1 0 0,0-1-1 0 0,-1 0 1 0 0,1 1-1 0 0,-1-1 1 0 0,1 0-1 0 0,-1 0 1 0 0,0 1-1 0 0,0-1 1 0 0,1 0-1 0 0,-1 0 1 0 0,0 0-1 0 0,0 0 1 0 0,0 0-1 0 0,0 0 1 0 0,0 0-1 0 0,0 0 1 0 0,0 0-1 0 0,0-1 1 0 0,-1 1 0 0 0,1 0-1 0 0,0-1 1 0 0,0 1-1 0 0,-1-1 1 0 0,1 1-1 0 0,0-1 1 0 0,-1 0-1 0 0,1 1 1 0 0,-1-1-1 0 0,1 0 1 0 0,0 0-1 0 0,-1 0 1 0 0,1 0-1 0 0,0 0 1 0 0,-1-1-1 0 0,1 1 1 0 0,-1 0-1 0 0,1 0 1 0 0,0-1-1 0 0,-1 1 1 0 0,1-1-1 0 0,0 1 1 0 0,0-1-1 0 0,-1 0 1 0 0,1 0-1 0 0,0 1 1 0 0,0-1-1 0 0,0 0 1 0 0,0 0-1 0 0,0 0 1 0 0,0 0 0 0 0,0 0-1 0 0,0 0 1 0 0,1 0-1 0 0,-1-1-35 0 0,-1-13 6 0 0,0-1 1 0 0,1 1-1 0 0,1-1 1 0 0,1 0-1 0 0,0 1 0 0 0,1 0 1 0 0,1-1-1 0 0,0 1 1 0 0,1 0-1 0 0,1 0 0 0 0,0 0 1 0 0,1 1-1 0 0,1 0 1 0 0,0 0-1 0 0,1 0 0 0 0,0 1 1 0 0,8-9-7 0 0,-8 8-33 0 0,1 1 0 0 0,0 0 0 0 0,0 0 1 0 0,2 1-1 0 0,0 0 0 0 0,0 1 0 0 0,1 0 1 0 0,0 1-1 0 0,0 0 0 0 0,2 1 0 0 0,-1 0 1 0 0,1 1-1 0 0,0 1 0 0 0,1 0 0 0 0,12-4 33 0 0,-21 12-12 0 0,0 0-1 0 0,0 0 1 0 0,0 0-1 0 0,0 1 0 0 0,0 0 1 0 0,0 0-1 0 0,-1 1 1 0 0,1-1-1 0 0,-1 1 0 0 0,1 0 1 0 0,-1 1-1 0 0,0-1 1 0 0,0 1-1 0 0,-1 0 0 0 0,1 0 1 0 0,-1 1-1 0 0,0-1 1 0 0,0 1-1 0 0,0 0 0 0 0,-1 0 1 0 0,0 0-1 0 0,0 0 1 0 0,0 1-1 0 0,0-1 0 0 0,0 5 14 0 0,-2-9-4 0 0,89 257-125 0 0,-76-223-212 0 0,9 29-332 0 0,-10-20-4623 0 0,-12-43 4025 0 0,-2-3 26 0 0</inkml:trace>
  <inkml:trace contextRef="#ctx0" brushRef="#br0" timeOffset="22608.559">11531 3639 1240 0 0,'7'-2'5526'0'0,"8"-7"-3442"0"0,1 0-1702 0 0,287-58 434 0 0,-122 34-5138 0 0,-106 19 1696 0 0,-40 3 1342 0 0</inkml:trace>
  <inkml:trace contextRef="#ctx0" brushRef="#br0" timeOffset="20225.949">4950 5241 1816 0 0,'-17'5'4860'0'0,"69"0"-3175"0"0,127-8-139 0 0,233-31-255 0 0,1331-144 658 0 0,-1276 120-3852 0 0,-624 94-5677 0 0,121-26 6400 0 0</inkml:trace>
  <inkml:trace contextRef="#ctx0" brushRef="#br0" timeOffset="20863.746">6550 5483 1964 0 0,'-7'3'4342'0'0,"-23"42"-3189"0"0,19-22-839 0 0,2-1 0 0 0,1 1 1 0 0,0 0-1 0 0,2 1 0 0 0,1 0 1 0 0,1 0-1 0 0,1 0 0 0 0,0 0 1 0 0,2 1-1 0 0,1-1 0 0 0,2 1 1 0 0,0-1-1 0 0,4 20-314 0 0,-4-34 79 0 0,1 1-1 0 0,0 0 0 0 0,1-1 1 0 0,-1 0-1 0 0,2 0 1 0 0,0 0-1 0 0,0 0 1 0 0,1-1-1 0 0,0 0 1 0 0,0 0-1 0 0,1 0 0 0 0,0-1 1 0 0,1 0-1 0 0,0-1 1 0 0,0 1-1 0 0,1-1 1 0 0,-1-1-1 0 0,1 0 1 0 0,1 0-1 0 0,-1-1 1 0 0,1 0-1 0 0,0-1 0 0 0,1 0 1 0 0,-1 0-1 0 0,0-1 1 0 0,1 0-1 0 0,0-1 1 0 0,0-1-1 0 0,0 1 1 0 0,-1-2-1 0 0,1 1 1 0 0,0-2-1 0 0,0 1 0 0 0,0-1 1 0 0,0-1-1 0 0,6-2-78 0 0,-2 0-87 0 0,0-2 0 0 0,0 0 0 0 0,0 0 0 0 0,-1-1 0 0 0,0-1 0 0 0,0-1-1 0 0,-1 0 1 0 0,0 0 0 0 0,-1-1 0 0 0,0-1 0 0 0,-1 0 0 0 0,0-1 0 0 0,0 0 0 0 0,-2-1 0 0 0,1 0-1 0 0,-2 0 1 0 0,1-1 0 0 0,-2 0 0 0 0,0 0 0 0 0,-1-1 0 0 0,0 0 0 0 0,-1 0 0 0 0,-1 0-1 0 0,0-1 1 0 0,-1 0 0 0 0,-1 0 0 0 0,0 1 0 0 0,-2-1 0 0 0,1 0 0 0 0,-2 0 0 0 0,0 0-1 0 0,-1 0 1 0 0,-1 0 0 0 0,0 0 0 0 0,-1 1 0 0 0,-1 0 0 0 0,0 0 0 0 0,-1 0 0 0 0,-5-8 87 0 0,0 5 74 0 0,-1 2-1 0 0,0-1 1 0 0,-2 2 0 0 0,0-1 0 0 0,0 2 0 0 0,-1 0 0 0 0,-1 1 0 0 0,-1 0-1 0 0,0 2 1 0 0,0 0 0 0 0,-1 0 0 0 0,0 2 0 0 0,-1 0 0 0 0,0 1 0 0 0,-1 1 0 0 0,1 1-1 0 0,-1 1 1 0 0,0 1 0 0 0,-1 0 0 0 0,1 2 0 0 0,-1 0 0 0 0,1 1 0 0 0,-1 1 0 0 0,-12 2-74 0 0,31-2 14 0 0,0-1 1 0 0,-1 1 0 0 0,1 0 0 0 0,0 0 0 0 0,-1 0 0 0 0,1 0 0 0 0,0 0 0 0 0,-1 0 0 0 0,1 1 0 0 0,0-1 0 0 0,-1 1 0 0 0,1-1 0 0 0,0 1 0 0 0,0 0 0 0 0,-1 0 0 0 0,1 0 0 0 0,0 0 0 0 0,0 1 0 0 0,0-1 0 0 0,0 0 0 0 0,1 1 0 0 0,-1 0 0 0 0,0-1 0 0 0,1 1 0 0 0,-1 0 0 0 0,1 0 0 0 0,-1 0 0 0 0,1 0 0 0 0,0 0 0 0 0,0 0 0 0 0,0 0 0 0 0,0 0 0 0 0,0 0 0 0 0,0 1 0 0 0,1-1 0 0 0,-1 0 0 0 0,1 1 0 0 0,-1-1 0 0 0,1 0 0 0 0,0 1 0 0 0,0-1 0 0 0,0 0 0 0 0,0 2-15 0 0,18 20-156 0 0,0 0 1 0 0,1-1-1 0 0,1 0 0 0 0,1-2 1 0 0,1-1-1 0 0,1 0 0 0 0,1-2 0 0 0,1-1 1 0 0,0-1-1 0 0,1 0 0 0 0,0-3 0 0 0,1 0 1 0 0,1-1-1 0 0,0-2 0 0 0,1-1 0 0 0,0-1 1 0 0,15 2 155 0 0,213 36-7152 0 0,-208-44 5890 0 0</inkml:trace>
  <inkml:trace contextRef="#ctx0" brushRef="#br0" timeOffset="25996.723">13713 3306 1412 0 0,'21'-35'3444'0'0,"89"5"-1701"0"0,-102 30-1696 0 0,-1 1-1 0 0,1 0 0 0 0,-1 1 1 0 0,1-1-1 0 0,-1 2 0 0 0,0-1 1 0 0,0 1-1 0 0,0 0 0 0 0,0 0 1 0 0,0 1-1 0 0,-1 0 0 0 0,1 0 1 0 0,-1 0-1 0 0,0 1 0 0 0,0 0 1 0 0,-1 0-1 0 0,1 1 0 0 0,-1-1 1 0 0,-1 1-1 0 0,1 1 0 0 0,-1-1 1 0 0,0 0-1 0 0,0 1 0 0 0,-1 0 1 0 0,0 0-1 0 0,0 0 0 0 0,0 0 1 0 0,-1 0-1 0 0,0 1 0 0 0,-1-1 1 0 0,0 1-1 0 0,0-1 0 0 0,0 1 1 0 0,-1 0-1 0 0,0-1 0 0 0,-1 1 1 0 0,1 0-1 0 0,-1-1 0 0 0,-1 1 1 0 0,0-1-1 0 0,0 0 0 0 0,-3 7-46 0 0,-8 3 119 0 0,0-1 0 0 0,-2 0-1 0 0,0-1 1 0 0,0-1 0 0 0,-1-1-1 0 0,-1 0 1 0 0,-1-1 0 0 0,1 0-1 0 0,-2-2 1 0 0,1 0-1 0 0,-2-1 1 0 0,1-1 0 0 0,-1-1-1 0 0,0-1 1 0 0,-1 0 0 0 0,-11 0-119 0 0,32-6-31 0 0,0-1 0 0 0,1 0 0 0 0,-1 1 1 0 0,0-1-1 0 0,0 0 0 0 0,0 0 0 0 0,0 1 1 0 0,1-1-1 0 0,-1 0 0 0 0,0 0 1 0 0,0 1-1 0 0,0-1 0 0 0,-1 0 0 0 0,1 0 1 0 0,0 0-1 0 0,0 1 0 0 0,0-1 0 0 0,-1 0 1 0 0,1 1-1 0 0,0-1 0 0 0,0 0 0 0 0,-1 0 1 0 0,1 1-1 0 0,-1-1 0 0 0,1 1 0 0 0,-1-1 1 0 0,1 0-1 0 0,-1 1 0 0 0,1-1 1 0 0,-1 1-1 0 0,1-1 0 0 0,-1 1 0 0 0,0-1 1 0 0,1 1-1 0 0,-1 0 0 0 0,0-1 0 0 0,1 1 1 0 0,-1 0-1 0 0,0 0 0 0 0,0-1 0 0 0,1 1 1 0 0,-1 0-1 0 0,0 0 0 0 0,0 0 0 0 0,1 0 1 0 0,-1 0-1 0 0,0 0 0 0 0,0 0 1 0 0,0 0-1 0 0,1 0 0 0 0,-1 0 0 0 0,0 0 1 0 0,0 1-1 0 0,1-1 0 0 0,-1 0 0 0 0,0 1 31 0 0,50-55-2601 0 0,16 6 21 0 0,-28 20 1335 0 0</inkml:trace>
  <inkml:trace contextRef="#ctx0" brushRef="#br0" timeOffset="26202.631">14268 3267 2128 0 0,'-31'10'1432'0'0,"-157"74"2583"0"0,179-79-3909 0 0,2 0 0 0 0,-1 1 0 0 0,0 0 1 0 0,1 0-1 0 0,0 0 0 0 0,1 1 0 0 0,-1 0 0 0 0,1 1 0 0 0,1-1 0 0 0,-1 1 0 0 0,1 0 0 0 0,1 1 0 0 0,-1-1 0 0 0,1 1 0 0 0,1 0 0 0 0,0 0 0 0 0,0 0 0 0 0,1 0 0 0 0,0 0 0 0 0,0 1 0 0 0,1 5-106 0 0,4-6 8 0 0,0 0 0 0 0,1 0 0 0 0,1 0 0 0 0,-1-1 0 0 0,1 1 0 0 0,1-1 0 0 0,0 0 0 0 0,0-1 0 0 0,0 1 0 0 0,1-1 0 0 0,0-1 0 0 0,0 1-1 0 0,1-1 1 0 0,0-1 0 0 0,0 1 0 0 0,0-1 0 0 0,1 0 0 0 0,-1-1 0 0 0,1 0 0 0 0,0-1 0 0 0,0 0 0 0 0,3 0-8 0 0,158 27-6689 0 0,-167-30 5429 0 0</inkml:trace>
  <inkml:trace contextRef="#ctx0" brushRef="#br0" timeOffset="26462.183">14442 3584 836 0 0,'-4'52'4336'0'0,"2"-44"-4163"0"0,0 1 0 0 0,0 0 0 0 0,1 0 0 0 0,0-1 0 0 0,0 1 0 0 0,1 0 0 0 0,1 0 0 0 0,-1 0 0 0 0,1 0 0 0 0,1 0 0 0 0,0-1 0 0 0,0 1 0 0 0,0 0 0 0 0,1-1 0 0 0,0 0 0 0 0,1 0 0 0 0,0 0 0 0 0,0 0 0 0 0,1 0 0 0 0,0-1 0 0 0,2 3-173 0 0,-6-9-100 0 0,-1-1 0 0 0,1 1 0 0 0,-1-1-1 0 0,0 1 1 0 0,1-1 0 0 0,-1 0-1 0 0,1 1 1 0 0,-1-1 0 0 0,1 1 0 0 0,-1-1-1 0 0,1 0 1 0 0,0 1 0 0 0,-1-1-1 0 0,1 0 1 0 0,-1 0 0 0 0,1 1 0 0 0,0-1-1 0 0,-1 0 1 0 0,1 0 0 0 0,0 0-1 0 0,-1 0 1 0 0,1 0 0 0 0,-1 0-1 0 0,1 0 1 0 0,0 0 0 0 0,-1 0 0 0 0,1 0-1 0 0,0 0 1 0 0,-1 0 0 0 0,1 0-1 0 0,0-1 1 0 0,-1 1 0 0 0,1 0 0 0 0,-1 0-1 0 0,1-1 1 0 0,-1 1 0 0 0,1 0-1 0 0,0-1 1 0 0,-1 1 0 0 0,1-1 0 0 0,-1 1-1 0 0,0-1 1 0 0,1 1 0 0 0,-1-1-1 0 0,1 1 1 0 0,-1-1 0 0 0,0 1-1 0 0,1-1 1 0 0,-1 1 0 0 0,0-1 0 0 0,0 0-1 0 0,1 1 1 0 0,-1-1 0 0 0,0 1-1 0 0,0-1 1 0 0,0 0 0 0 0,0 1 0 0 0,0-1-1 0 0,0 0 101 0 0,0-7-1252 0 0</inkml:trace>
  <inkml:trace contextRef="#ctx0" brushRef="#br0" timeOffset="26726.243">14536 3306 1960 0 0,'3'-9'2250'0'0,"7"-25"3559"0"0,29-3-6953 0 0,37 2-4160 0 0,-53 26 4145 0 0</inkml:trace>
  <inkml:trace contextRef="#ctx0" brushRef="#br0" timeOffset="26988.798">15350 3007 2612 0 0,'8'3'239'0'0,"-1"0"0"0"0,0 1 1 0 0,0 0-1 0 0,0 0 0 0 0,0 0 0 0 0,-1 1 0 0 0,1-1 0 0 0,-1 2 0 0 0,-1-1 0 0 0,1 1 1 0 0,-1 0-1 0 0,0 0 0 0 0,0 0 0 0 0,0 1 0 0 0,-1-1 0 0 0,0 1 0 0 0,2 7-239 0 0,7 12 263 0 0,-1 0-1 0 0,-1 1 1 0 0,-1 0 0 0 0,-2 1-1 0 0,0 0 1 0 0,-2 0-1 0 0,-2 1 1 0 0,0 0-1 0 0,-2 0 1 0 0,-1 0 0 0 0,-2 15-263 0 0,1-19 94 0 0,-2 1 1 0 0,-1-1 0 0 0,-1 0 0 0 0,-1 0 0 0 0,-1 0 0 0 0,-1 0 0 0 0,-2-1 0 0 0,0-1 0 0 0,-2 1-95 0 0,-8 23-58 0 0,-2-2 0 0 0,-3 0 1 0 0,-1-2-1 0 0,-2 0 0 0 0,-2-2 1 0 0,-1-1-1 0 0,-3-2 0 0 0,-1-1 1 0 0,-1-2-1 0 0,-26 19 58 0 0,26-26-560 0 0,-1-1 0 0 0,-1-3 0 0 0,-2 0 1 0 0,0-3-1 0 0,-1-1 0 0 0,-1-2 0 0 0,-1-2 0 0 0,-1-2 0 0 0,0-1 1 0 0,0-3-1 0 0,-1-1 0 0 0,-1-2 560 0 0,-49 1-1193 0 0</inkml:trace>
  <inkml:trace contextRef="#ctx0" brushRef="#br0" timeOffset="27454.063">10747 3137 1360 0 0,'-34'29'652'0'0,"1"1"0"0"0,1 2 0 0 0,2 0 0 0 0,1 3 0 0 0,1 0 0 0 0,2 1 0 0 0,2 2-1 0 0,2 1 1 0 0,0 2-652 0 0,10-16 262 0 0,2 1-1 0 0,1 0 1 0 0,1 1-1 0 0,1 0 1 0 0,2 0-1 0 0,1 0 0 0 0,-1 14-261 0 0,21 87 706 0 0,-8-99-690 0 0,1-1 1 0 0,2-1-1 0 0,1 0 0 0 0,1 0 0 0 0,1-1 1 0 0,1-1-1 0 0,1 0 0 0 0,2-1 1 0 0,0-1-1 0 0,1 0 0 0 0,2-2 1 0 0,0 0-1 0 0,1-2 0 0 0,1 0 1 0 0,20 11-17 0 0,12 6-1131 0 0,1-3 1 0 0,2-2-1 0 0,1-3 0 0 0,1-2 1 0 0,2-3-1 0 0,32 6 1131 0 0,-31-11-1420 0 0</inkml:trace>
  <inkml:trace contextRef="#ctx0" brushRef="#br0" timeOffset="27983.454">10554 5128 964 0 0,'-68'5'3958'0'0,"77"3"-2266"0"0,202-13 165 0 0,1710-129 526 0 0,-473 13-2113 0 0,-1428 120-302 0 0,25 0-255 0 0,0-3-1 0 0,0-1 1 0 0,-1-2-1 0 0,0-2 1 0 0,34-13 287 0 0,-157 16-5365 0 0,36 9 4114 0 0,-31 11 4 0 0</inkml:trace>
  <inkml:trace contextRef="#ctx0" brushRef="#br0" timeOffset="28355.95">12077 5424 1528 0 0,'-3'23'4460'0'0,"58"283"-704"0"0,3-105-4429 0 0,-47-146-3228 0 0,-11-53 2479 0 0,-2 0 42 0 0,-8 6 100 0 0</inkml:trace>
  <inkml:trace contextRef="#ctx0" brushRef="#br0" timeOffset="28589.282">12451 5706 2172 0 0,'12'8'4351'0'0,"20"-4"-3277"0"0,-28-4-816 0 0,200 6 955 0 0,97-52-7316 0 0,-259 34 4858 0 0</inkml:trace>
  <inkml:trace contextRef="#ctx0" brushRef="#br0" timeOffset="29067.129">13581 5448 1480 0 0,'2'-23'6052'0'0,"-26"45"-4275"0"0,-55 160 702 0 0,56-12-881 0 0,65-55-790 0 0,-36-107-780 0 0,1 0 1 0 0,0-1-1 0 0,0 1 0 0 0,1-1 1 0 0,0-1-1 0 0,0 1 0 0 0,1-2 1 0 0,0 1-1 0 0,0-1 0 0 0,0 0 1 0 0,1-1-1 0 0,-1 0 1 0 0,1 0-1 0 0,0-1 0 0 0,0-1 1 0 0,0 0-1 0 0,1 0 0 0 0,-1-1 1 0 0,0 0-1 0 0,1 0 0 0 0,-1-2 1 0 0,0 1-1 0 0,2-1-28 0 0,1-1-79 0 0,1 0 0 0 0,-1 0 1 0 0,0-1-1 0 0,1-1 0 0 0,-1-1 0 0 0,-1 1 1 0 0,1-2-1 0 0,-1 0 0 0 0,0 0 0 0 0,0-2 1 0 0,-1 1-1 0 0,0-1 0 0 0,0-1 0 0 0,-1 0 0 0 0,0 0 1 0 0,0-1-1 0 0,-1 0 0 0 0,0-1 0 0 0,-1 0 1 0 0,2-5 78 0 0,-2 2-167 0 0,0-1 1 0 0,-2 0 0 0 0,0 0 0 0 0,0-1 0 0 0,-2 0 0 0 0,0 0 0 0 0,0 0 0 0 0,-2 0 0 0 0,0-1 0 0 0,-1 1-1 0 0,0-1 1 0 0,-1 1 0 0 0,-1-1 0 0 0,-1 1 0 0 0,-1-6 166 0 0,0 5 7 0 0,0-1-1 0 0,-1 1 1 0 0,-1 1-1 0 0,0-1 1 0 0,-2 1 0 0 0,1-1-1 0 0,-2 2 1 0 0,0-1 0 0 0,-1 1-1 0 0,-1 0 1 0 0,0 1 0 0 0,-1 0-1 0 0,0 1 1 0 0,-1 0-1 0 0,-1 1 1 0 0,0 0 0 0 0,-13-8-7 0 0,14 12 74 0 0,-1 1 0 0 0,1 0 0 0 0,-1 1 1 0 0,-1 1-1 0 0,1 0 0 0 0,-1 1 0 0 0,0 0 1 0 0,0 1-1 0 0,0 1 0 0 0,0 0 0 0 0,0 1 1 0 0,-1 0-1 0 0,1 1 0 0 0,0 1 0 0 0,-1 0 0 0 0,1 1 1 0 0,0 1-1 0 0,0 0 0 0 0,0 1 0 0 0,1 0 1 0 0,-1 1-1 0 0,1 1 0 0 0,0 0 0 0 0,0 0 1 0 0,1 2-1 0 0,-10 7-74 0 0,18-11 37 0 0,1 0-1 0 0,0 1 1 0 0,0-1 0 0 0,0 1-1 0 0,0 0 1 0 0,1 0 0 0 0,0 0-1 0 0,0 0 1 0 0,1 1 0 0 0,-1-1-1 0 0,1 0 1 0 0,0 1 0 0 0,0-1-1 0 0,1 1 1 0 0,0-1 0 0 0,0 1-1 0 0,0-1 1 0 0,1 1 0 0 0,-1-1-1 0 0,1 0 1 0 0,0 1 0 0 0,1-1 0 0 0,0 0-1 0 0,-1 0 1 0 0,2 1 0 0 0,-1-1-1 0 0,1-1 1 0 0,-1 1 0 0 0,1 0-1 0 0,4 3-36 0 0,123 117 117 0 0,-103-111-438 0 0,1-2 0 0 0,0 0 0 0 0,1-1 0 0 0,0-2 1 0 0,1-1-1 0 0,0-2 0 0 0,0-1 0 0 0,0-1 0 0 0,1-1 0 0 0,-1-2 1 0 0,9-1 320 0 0,151-35-4459 0 0,-83-5 1744 0 0,-58 15 1459 0 0</inkml:trace>
  <inkml:trace contextRef="#ctx0" brushRef="#br0" timeOffset="29453.291">15925 4548 1768 0 0,'7'1'6051'0'0,"73"6"-4578"0"0,194-21-385 0 0,-65-2-2336 0 0,42-4-4228 0 0,-206 13 4336 0 0</inkml:trace>
  <inkml:trace contextRef="#ctx0" brushRef="#br0" timeOffset="29699.416">15964 4781 2764 0 0,'-2'3'132'0'0,"1"-1"0"0"0,-1 1 0 0 0,1-1 0 0 0,0 1 0 0 0,0 0 0 0 0,0 0 0 0 0,0 0 0 0 0,1 0 0 0 0,-1 0-1 0 0,1 0 1 0 0,-1-1 0 0 0,1 1 0 0 0,0 0 0 0 0,0 0 0 0 0,1 0 0 0 0,-1 0 0 0 0,1 0 0 0 0,-1 0 0 0 0,1 0 0 0 0,0 0 0 0 0,0 0 0 0 0,0-1-1 0 0,0 1 1 0 0,1 0 0 0 0,-1-1 0 0 0,1 1 0 0 0,0-1 0 0 0,-1 1 0 0 0,1-1 0 0 0,0 0 0 0 0,0 0 0 0 0,1 0 0 0 0,-1 0 0 0 0,0 0 0 0 0,1 0-1 0 0,-1-1 1 0 0,1 1 0 0 0,-1-1 0 0 0,1 0 0 0 0,0 0 0 0 0,0 0 0 0 0,0 0 0 0 0,-1 0 0 0 0,1 0 0 0 0,3 0-132 0 0,50 8 511 0 0,0-1 0 0 0,1-4 0 0 0,0-1 1 0 0,0-4-1 0 0,0-1 0 0 0,56-11-511 0 0,-96 11 6 0 0,455-71-1480 0 0,-20-36-4591 0 0,-366 84 4803 0 0,-4 0-51 0 0</inkml:trace>
  <inkml:trace contextRef="#ctx0" brushRef="#br0" timeOffset="30025.172">18272 4204 948 0 0,'-1'-3'120'0'0,"0"-1"0"0"0,0 1 0 0 0,0 0 0 0 0,0-1 0 0 0,0 1-1 0 0,0 0 1 0 0,-1 0 0 0 0,0 0 0 0 0,1 0 0 0 0,-1 0 0 0 0,0 0 0 0 0,-1 0 0 0 0,1 0 0 0 0,0 1-1 0 0,-1-1 1 0 0,0 1 0 0 0,1 0 0 0 0,-1 0 0 0 0,0 0 0 0 0,0 0 0 0 0,0 0 0 0 0,0 1-1 0 0,0-1 1 0 0,-1 1 0 0 0,1 0 0 0 0,0 0 0 0 0,-1 0 0 0 0,1 0 0 0 0,-1 1 0 0 0,1 0 0 0 0,-1-1-1 0 0,1 1 1 0 0,-1 0 0 0 0,1 1-120 0 0,-120 31 2209 0 0,104-22-1956 0 0,0 1-1 0 0,1 1 0 0 0,1 1 0 0 0,0 1 1 0 0,0 0-1 0 0,2 1 0 0 0,0 0 0 0 0,0 1 0 0 0,2 1 1 0 0,0 1-1 0 0,1 0 0 0 0,1 0 0 0 0,0 1 1 0 0,2 0-1 0 0,0 1 0 0 0,1 0 0 0 0,1 1 1 0 0,1 0-1 0 0,1 0 0 0 0,0 0 0 0 0,2 0 1 0 0,0 6-253 0 0,3-16 63 0 0,1 0 0 0 0,1 0 0 0 0,0 0 0 0 0,0 0 0 0 0,1 0 0 0 0,0-1 0 0 0,1 1 0 0 0,0-1 0 0 0,1 0 1 0 0,0 0-1 0 0,0 0 0 0 0,1-1 0 0 0,0 0 0 0 0,1 0 0 0 0,0 0 0 0 0,1-1 0 0 0,-1 0 0 0 0,2-1 0 0 0,-1 0 1 0 0,1 0-1 0 0,0 0 0 0 0,0-1 0 0 0,1-1 0 0 0,8 5-63 0 0,8 2 28 0 0,1-1 1 0 0,-1-1-1 0 0,2-1 1 0 0,-1-1-1 0 0,1-2 1 0 0,0-1-1 0 0,0-1 1 0 0,1-1-1 0 0,0-2-28 0 0,-17 1-1 0 0,0-2 1 0 0,0 0-1 0 0,0 0 0 0 0,0-1 0 0 0,0-1 0 0 0,0 0 0 0 0,0 0 0 0 0,0-1 0 0 0,-1-1 0 0 0,1 0 0 0 0,-1-1 0 0 0,0 0 0 0 0,0 0 1 0 0,-1-1-1 0 0,0-1 0 0 0,0 0 0 0 0,0 0 0 0 0,-1-1 0 0 0,0 0 0 0 0,0 0 0 0 0,-1-1 0 0 0,0 0 0 0 0,-1-1 0 0 0,0 0 1 0 0,0 0-1 0 0,-1-1 0 0 0,0 1 0 0 0,-1-1 0 0 0,-1 0 0 0 0,1-2 1 0 0,-3-2-57 0 0,0 0-1 0 0,-1 0 1 0 0,0 0-1 0 0,-2 0 1 0 0,0 0 0 0 0,0 0-1 0 0,-1 0 1 0 0,-1 0-1 0 0,-1 0 1 0 0,0 1 0 0 0,-1-1-1 0 0,0 1 1 0 0,-1 0-1 0 0,-1 0 1 0 0,0 1 0 0 0,-1 0-1 0 0,0 0 1 0 0,-1 1-1 0 0,0 0 1 0 0,-1 1 0 0 0,-1 0-1 0 0,0 0 1 0 0,0 1-1 0 0,-1 1 1 0 0,0 0 0 0 0,0 0-1 0 0,-1 1 1 0 0,0 1 0 0 0,-1 0-1 0 0,0 1 1 0 0,0 0-1 0 0,0 1 1 0 0,-1 1 0 0 0,0 0-1 0 0,-12-1 58 0 0,-137-14-8885 0 0,154 18 7649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1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107 222 1256 0 0,'-18'3'1563'0'0,"-23"32"1022"0"0,179-64 58 0 0,413-41-2535 0 0,-406 61-2408 0 0,-146 19 281 0 0,-7-8 799 0 0</inkml:trace>
  <inkml:trace contextRef="#ctx0" brushRef="#br0" timeOffset="245.709">2 501 1836 0 0,'-2'5'2931'0'0,"62"0"-1601"0"0,474-18 370 0 0,-137 9-5416 0 0,-350 1 2370 0 0,21-9 3 0 0</inkml:trace>
  <inkml:trace contextRef="#ctx0" brushRef="#br0" timeOffset="524.563">1218 0 1060 0 0,'13'11'130'0'0,"0"0"0"0"0,-1 1 0 0 0,0 0-1 0 0,-1 0 1 0 0,-1 2 0 0 0,0-1 0 0 0,-1 1 0 0 0,0 0-1 0 0,-1 1 1 0 0,-1 0 0 0 0,0 1 0 0 0,-1-1 0 0 0,0 1-1 0 0,-2 0 1 0 0,0 1 0 0 0,-1-1 0 0 0,0 1 0 0 0,-1-1-1 0 0,-1 1 1 0 0,-1 0 0 0 0,0 0 0 0 0,-1-1 0 0 0,-1 1-1 0 0,-1 0 1 0 0,0-1 0 0 0,-1 0 0 0 0,-1 0 0 0 0,0 0-1 0 0,-6 10-129 0 0,-135 199 844 0 0,25-93-3533 0 0,102-111 1410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16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73 175 848 0 0,'24'-54'2462'0'0,"-16"22"-168"0"0,-27 78-2561 0 0,-3 35 306 0 0,3 1 0 0 0,4 0 0 0 0,3 1 0 0 0,4 0 0 0 0,3 39-39 0 0,1-55 113 0 0,3 113 401 0 0,23-85-414 0 0,-20-83-98 0 0,0 1 1 0 0,1-1 0 0 0,1 0 0 0 0,0 0 0 0 0,1 0 0 0 0,0-1 0 0 0,1 0 0 0 0,0 0 0 0 0,1 0-1 0 0,0-1 1 0 0,0 0 0 0 0,1 0 0 0 0,1 0 0 0 0,0-2 0 0 0,4 5-3 0 0,5-5 63 0 0,0 0 0 0 0,1-1 0 0 0,0-1 0 0 0,0-1 0 0 0,0-1 0 0 0,1 0 0 0 0,-1-1-1 0 0,1-2 1 0 0,0 0 0 0 0,0-1 0 0 0,0 0 0 0 0,-1-2 0 0 0,1 0 0 0 0,0-2 0 0 0,-1 0 0 0 0,0-1 0 0 0,0-1 0 0 0,0-1 0 0 0,-1 0 0 0 0,0-2 0 0 0,0 0 0 0 0,-1 0 0 0 0,0-2 0 0 0,-1 0 0 0 0,0-1 0 0 0,-1-1 0 0 0,0 0-1 0 0,-1-1 1 0 0,0-2-63 0 0,10-16 50 0 0,-1-1-1 0 0,-1-1 0 0 0,-2-1 0 0 0,-2-1 0 0 0,-1-1 0 0 0,-2 0 1 0 0,-2-1-1 0 0,7-30-49 0 0,-5 7 61 0 0,-2-1 0 0 0,-3 0 0 0 0,-3 0 0 0 0,-3-1-1 0 0,-2-30-60 0 0,-37-41-8 0 0,31 122 5 0 0,-1 1-1 0 0,0-1 1 0 0,-1 1-1 0 0,-1 0 1 0 0,1 1-1 0 0,-2 0 1 0 0,1 0-1 0 0,-1 0 1 0 0,-1 1-1 0 0,0 0 1 0 0,0 1-1 0 0,0 0 1 0 0,-1 0-1 0 0,-1 1 1 0 0,1 0-1 0 0,-1 1 1 0 0,0 1-1 0 0,-1-1 1 0 0,1 2-1 0 0,-1-1 1 0 0,0 2-1 0 0,0-1 1 0 0,0 2-1 0 0,0 0 1 0 0,-1 0-1 0 0,1 1 1 0 0,-4 0 3 0 0,-11 2-12 0 0,-1 1 0 0 0,1 1 0 0 0,0 1 1 0 0,0 1-1 0 0,0 2 0 0 0,1 0 0 0 0,0 2 1 0 0,1 1-1 0 0,-1 1 0 0 0,2 1 0 0 0,0 1 0 0 0,-12 9 12 0 0,22-12-12 0 0,1 0 0 0 0,0 0 0 0 0,0 1 0 0 0,1 1 0 0 0,1 0 0 0 0,-1 1 0 0 0,2 0 0 0 0,0 0 0 0 0,1 1 0 0 0,0 1 0 0 0,1-1 0 0 0,1 1 0 0 0,0 1 0 0 0,1-1 0 0 0,1 1 0 0 0,0 0 0 0 0,1 1 0 0 0,1-1 0 0 0,0 1 0 0 0,1 13 12 0 0,4-14-1 0 0,2-1 0 0 0,0 0-1 0 0,0 0 1 0 0,2 0-1 0 0,-1 0 1 0 0,2-1 0 0 0,0 0-1 0 0,1 0 1 0 0,0-1-1 0 0,1 0 1 0 0,1-1-1 0 0,0 0 1 0 0,0 0 0 0 0,1-1-1 0 0,1 0 1 0 0,0-1-1 0 0,0 0 1 0 0,1-1 0 0 0,1-1-1 0 0,-1 0 1 0 0,1 0-1 0 0,0-2 1 0 0,1 1 0 0 0,-1-2-1 0 0,2 0 2 0 0,9 5-583 0 0,0-1-1 0 0,1-2 0 0 0,0 0 1 0 0,1-2-1 0 0,-1 0 1 0 0,1-2-1 0 0,0-1 1 0 0,15-2 583 0 0,-11 0-1510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1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1280 0 0,'0'0'842'0'0,"0"0"-147"0"0,0 0-92 0 0,0 0-63 0 0,0 0-41 0 0,0 0-57 0 0,0 0-85 0 0,0 0-62 0 0,0 0 21 0 0,0 0 23 0 0,3-5-22 0 0,2 0-266 0 0,1 1-1 0 0,0-1 1 0 0,1 1 0 0 0,-1 1 0 0 0,1-1 0 0 0,-1 1 0 0 0,1 0 0 0 0,0 0 0 0 0,0 1 0 0 0,1 0 0 0 0,-1 1 0 0 0,0-1 0 0 0,1 1 0 0 0,-1 1 0 0 0,1-1 0 0 0,-1 1 0 0 0,7 1-51 0 0,19-4 119 0 0,402-33 699 0 0,-254 29-3569 0 0,-176 12 301 0 0,-8-2 1243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1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4 996 0 0,'6'4'716'0'0,"1"-1"-20"0"0,19-1-48 0 0,5 3-96 0 0,6-4-36 0 0,4 1-20 0 0,-18-2-152 0 0,11 0 28 0 0,8 0-95 0 0,5 0-5 0 0,4 0-124 0 0,3 0-136 0 0,3 0-4 0 0,-1 0-568 0 0,1 0-645 0 0,57-13 53 0 0,-59 8 44 0 0,-1 3-16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1280 0 0,'0'0'499'0'0,"0"0"-63"0"0,5-15 1911 0 0,-1 19-2314 0 0,0 0 1 0 0,0 1 0 0 0,0 0 0 0 0,-1 0-1 0 0,0 0 1 0 0,1 0 0 0 0,-2 1 0 0 0,1-1-1 0 0,-1 1 1 0 0,0-1 0 0 0,0 1 0 0 0,0 0-1 0 0,-1 0 1 0 0,0 0 0 0 0,0 0 0 0 0,-1 0-1 0 0,1 0 1 0 0,-1 0 0 0 0,-1 0 0 0 0,1 0-1 0 0,-2 5-33 0 0,5 35 253 0 0,11 157-79 0 0,-56-98-2959 0 0,27-89 1581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18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1204 0 0,'20'5'2358'0'0,"368"-3"1141"0"0,26-25-2645 0 0,156-4-104 0 0,36-1-3410 0 0,-512 19-139 0 0,-85 8 1437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1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1 170 944 0 0,'5'-3'80'0'0,"1"0"1"0"0,0 0-1 0 0,0 1 0 0 0,0 0 1 0 0,0 0-1 0 0,0 1 0 0 0,1-1 1 0 0,-1 1-1 0 0,0 1 0 0 0,1-1 1 0 0,-1 1-1 0 0,1 0 0 0 0,-1 0 1 0 0,0 1-1 0 0,1 0 0 0 0,-1 0 1 0 0,0 1-1 0 0,0 0 0 0 0,0 0 1 0 0,0 0-1 0 0,0 0 0 0 0,0 1 0 0 0,0 0 1 0 0,-1 1-1 0 0,1-1 0 0 0,-1 1 1 0 0,0 0-1 0 0,0 0 0 0 0,-1 1 1 0 0,1-1-1 0 0,-1 1 0 0 0,0 0 1 0 0,0 0-1 0 0,2 5-80 0 0,5 7 74 0 0,-2 1 0 0 0,0 0 0 0 0,-1 1 0 0 0,0 0 0 0 0,-2 0 0 0 0,0 0 0 0 0,-2 1 0 0 0,0 0 0 0 0,-1 0 0 0 0,-1 0-1 0 0,0 0 1 0 0,-2 11-74 0 0,-3-19 203 0 0,0-1 0 0 0,-1 1 0 0 0,-1 0 0 0 0,0-1 0 0 0,0 0 0 0 0,-1 0 0 0 0,0-1 0 0 0,-1 1 0 0 0,0-2 0 0 0,-1 1 0 0 0,-6 5-203 0 0,7-49 1109 0 0,74-145-986 0 0,-48 147-127 0 0,1 1-1 0 0,2 1 0 0 0,1 2 0 0 0,2 0 1 0 0,0 1-1 0 0,2 1 0 0 0,1 2 0 0 0,1 1 1 0 0,1 1-1 0 0,1 2 0 0 0,0 0 0 0 0,2 3 1 0 0,0 0-1 0 0,1 3 0 0 0,0 0 0 0 0,35-7 5 0 0,-60 18-9 0 0,1 1 0 0 0,1 0 1 0 0,-1 1-1 0 0,0 0 0 0 0,0 1 0 0 0,1 0 0 0 0,-1 0 0 0 0,0 1 0 0 0,0 0 0 0 0,0 1 0 0 0,0 1 0 0 0,0-1 0 0 0,0 1 0 0 0,0 1 0 0 0,-1 0 0 0 0,1 0 0 0 0,-1 1 0 0 0,-1 0 0 0 0,1 1 0 0 0,-1 0 0 0 0,1 0 0 0 0,-2 1 0 0 0,1 0 0 0 0,-1 0 1 0 0,0 1-1 0 0,0 0 0 0 0,-1 0 0 0 0,0 0 0 0 0,-1 1 0 0 0,0 0 0 0 0,0 0 0 0 0,-1 0 0 0 0,0 1 0 0 0,0 0 0 0 0,-1-1 0 0 0,-1 1 0 0 0,1 6 9 0 0,17 274-795 0 0,-38-183-2580 0 0,15-98 2225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1256 0 0,'41'34'2916'0'0,"209"18"-493"0"0,-181-39-2132 0 0,-47-11-188 0 0,-1 1-1 0 0,1 1 0 0 0,-1 1 0 0 0,1 1 0 0 0,-2 1 1 0 0,1 1-1 0 0,-1 0 0 0 0,0 2 0 0 0,4 3-102 0 0,-22-11 9 0 0,0 0 1 0 0,0 0-1 0 0,0 1 0 0 0,-1-1 1 0 0,1 0-1 0 0,-1 1 0 0 0,0 0 0 0 0,1-1 1 0 0,-1 1-1 0 0,0 0 0 0 0,0-1 1 0 0,-1 1-1 0 0,1 0 0 0 0,-1 0 1 0 0,1 0-1 0 0,-1 0 0 0 0,0 0 0 0 0,0 0 1 0 0,0-1-1 0 0,-1 1 0 0 0,1 0 1 0 0,0 0-1 0 0,-1 0 0 0 0,0 0 1 0 0,0-1-1 0 0,0 1 0 0 0,0 0 0 0 0,0-1 1 0 0,-1 1-1 0 0,1-1 0 0 0,-1 1 1 0 0,1-1-1 0 0,-1 1 0 0 0,0-1 1 0 0,0 0-1 0 0,0 0 0 0 0,0 0 0 0 0,-2 1-9 0 0,-15 14 16 0 0,-1-1 0 0 0,-1-1 0 0 0,0-1-1 0 0,-1-1 1 0 0,0 0 0 0 0,-1-2 0 0 0,-1 0-1 0 0,-17 4-15 0 0,-25 14 78 0 0,33-15-65 0 0,11-6 29 0 0,0 1-1 0 0,1 1 0 0 0,0 0 0 0 0,1 2 0 0 0,0 0 1 0 0,1 1-1 0 0,1 2 0 0 0,0-1 0 0 0,1 2 0 0 0,0 0 0 0 0,-12 16-41 0 0,28-29 3 0 0,0-1 0 0 0,-1 0 0 0 0,1 0 0 0 0,0 1 0 0 0,0-1 0 0 0,0 0 0 0 0,1 1 0 0 0,-1-1-1 0 0,0 1 1 0 0,1-1 0 0 0,0 1 0 0 0,0-1 0 0 0,0 1 0 0 0,0-1 0 0 0,0 1 0 0 0,0 0-1 0 0,0-1 1 0 0,1 1 0 0 0,-1-1 0 0 0,1 0 0 0 0,0 1 0 0 0,0-1 0 0 0,0 1 0 0 0,0-1-1 0 0,0 0 1 0 0,0 0 0 0 0,1 0 0 0 0,-1 1 0 0 0,1-1 0 0 0,0-1 0 0 0,-1 1 0 0 0,1 0-1 0 0,0 0 1 0 0,0-1 0 0 0,0 1 0 0 0,0-1 0 0 0,0 1 0 0 0,1-1 0 0 0,-1 0 0 0 0,0 0 0 0 0,0 0-1 0 0,1 0 1 0 0,-1 0 0 0 0,2 0-3 0 0,115 28 77 0 0,-30-25-546 0 0,-1-3 1 0 0,1-4-1 0 0,70-13 469 0 0,57-28-3974 0 0,-201 36 2773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20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51 244 1592 0 0,'-47'171'3274'0'0,"46"-163"-3175"0"0,0 0 0 0 0,0-1-1 0 0,1 1 1 0 0,-1 0 0 0 0,2-1-1 0 0,-1 1 1 0 0,1-1 0 0 0,1 1 0 0 0,-1 0-1 0 0,1-1 1 0 0,1 0 0 0 0,-1 0 0 0 0,1 1-1 0 0,0-1 1 0 0,1-1 0 0 0,0 1-1 0 0,0-1 1 0 0,0 1 0 0 0,1-1 0 0 0,0 0-1 0 0,4 3-98 0 0,-7-7-125 0 0,0 0-1 0 0,1 0 1 0 0,-1 0-1 0 0,1 0 0 0 0,0-1 1 0 0,-1 1-1 0 0,1-1 1 0 0,0 0-1 0 0,0 0 0 0 0,0 0 1 0 0,0 0-1 0 0,0 0 1 0 0,0-1-1 0 0,0 1 0 0 0,0-1 1 0 0,0 0-1 0 0,0 0 1 0 0,0 0-1 0 0,0 0 1 0 0,0 0-1 0 0,0-1 0 0 0,0 0 1 0 0,0 1-1 0 0,0-1 1 0 0,0 0-1 0 0,0-1 0 0 0,0 1 1 0 0,0 0-1 0 0,-1-1 1 0 0,2 0 125 0 0,10-15-1340 0 0</inkml:trace>
  <inkml:trace contextRef="#ctx0" brushRef="#br0" timeOffset="248.269">99 44 1280 0 0,'3'-3'652'0'0,"-1"0"-48"0"0,0-1-104 0 0,0 1-156 0 0,0 1 36 0 0,-2-1-32 0 0,3 0 4 0 0,1-1-200 0 0,-1 3-20 0 0,1-4-12 0 0,1 3-320 0 0,0 0-128 0 0,1-1-196 0 0,1 1 48 0 0,-2-1-1028 0 0</inkml:trace>
  <inkml:trace contextRef="#ctx0" brushRef="#br0" timeOffset="541.228">202 248 1196 0 0,'55'17'4162'0'0,"378"-45"-3122"0"0,-403 22-3390 0 0,-31 6 1566 0 0</inkml:trace>
  <inkml:trace contextRef="#ctx0" brushRef="#br0" timeOffset="944.95">312 441 2172 0 0,'497'-80'3516'0'0,"-463"74"-3683"0"0,4 1-102 0 0,0-2-1 0 0,0-1 1 0 0,-1-2 0 0 0,0-2-1 0 0,-1-1 1 0 0,0-2 0 0 0,-1-1-1 0 0,11-9 270 0 0,1-39 5754 0 0,-47 63-5610 0 0,0 1-29 0 0,30 80 198 0 0,-27-73-542 0 0,1 1-1 0 0,-2 0 1 0 0,1 0-1 0 0,-1 0 0 0 0,-1 0 1 0 0,1 0-1 0 0,-1 0 1 0 0,-1 0-1 0 0,0 0 1 0 0,0 1-1 0 0,0-1 1 0 0,-1 0-1 0 0,0 0 0 0 0,-1 0 1 0 0,0 0-1 0 0,0 0 1 0 0,0 0-1 0 0,-1-1 1 0 0,-1 1-1 0 0,1-1 0 0 0,-1 1 1 0 0,0-1-1 0 0,-1-1 1 0 0,0 1-1 0 0,0 0 1 0 0,0-1 229 0 0,-14 12-1296 0 0</inkml:trace>
  <inkml:trace contextRef="#ctx0" brushRef="#br0" timeOffset="4781.955">1288 198 2108 0 0,'7'-31'4984'0'0,"1"-1"-3492"0"0,-9 32-1458 0 0,1 0-1 0 0,0 0 1 0 0,-1 0 0 0 0,1 0-1 0 0,-1 0 1 0 0,1 0-1 0 0,0 0 1 0 0,-1 0 0 0 0,1 0-1 0 0,0 0 1 0 0,-1 0-1 0 0,1-1 1 0 0,0 1 0 0 0,-1 0-1 0 0,1 0 1 0 0,0 0-1 0 0,0 0 1 0 0,-1-1 0 0 0,1 1-1 0 0,0 0 1 0 0,-1 0 0 0 0,1 0-1 0 0,0-1 1 0 0,0 1-1 0 0,0 0 1 0 0,-1-1 0 0 0,1 1-1 0 0,0 0 1 0 0,0 0-1 0 0,0-1 1 0 0,-1 1 0 0 0,1 0-1 0 0,0-1 1 0 0,0 1-1 0 0,0 0 1 0 0,0-1 0 0 0,0 1-1 0 0,0-1-33 0 0,-11 34-33 0 0,-9 249 743 0 0,51-155-282 0 0,-8-25 1391 0 0,-22-100-1874 0 0,-1-2 6 0 0,-26 4-626 0 0,34-5 653 0 0,47-6 0 0 0,-55 7 11 0 0,30-15-1192 0 0,-64-67-7022 0 0,26 61 6706 0 0</inkml:trace>
  <inkml:trace contextRef="#ctx0" brushRef="#br0" timeOffset="5199.545">1317 69 1192 0 0,'2'-1'492'0'0,"-1"4"-200"0"0,-2-1 28 0 0,-1-1-152 0 0,2 1 12 0 0,0 1 52 0 0,-6 2-120 0 0,3 0 108 0 0,-2 2-88 0 0,-3 13-60 0 0,0-3-144 0 0,-3-1-104 0 0,-3-4-432 0 0,1 5 28 0 0,1-2 32 0 0,-1-4 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0:0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1088 0 0,'27'7'832'0'0,"5"0"-120"0"0,5-2-148 0 0,2 0 0 0 0,-15-5-96 0 0,8 0-316 0 0,5 0-12 0 0,7 0-436 0 0,-3 0-524 0 0,43-17 44 0 0,-45 9-764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23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42 195 1312 0 0,'-5'33'2884'0'0,"-11"36"-1668"0"0,12-58-1071 0 0,0 0 0 0 0,1 1 0 0 0,0 0 0 0 0,1-1 0 0 0,0 1 0 0 0,1 0 0 0 0,0 0 0 0 0,1 0 0 0 0,0 0 0 0 0,1 0 0 0 0,0-1 0 0 0,1 1 0 0 0,0 0 0 0 0,1-1-1 0 0,1 1 1 0 0,2 6-145 0 0,75 68 165 0 0,-31-75-4527 0 0,-45-14 3006 0 0,11-11 126 0 0</inkml:trace>
  <inkml:trace contextRef="#ctx0" brushRef="#br0" timeOffset="355.627">83 98 1240 0 0,'-17'1'972'0'0,"18"-1"-882"0"0,-1-1 0 0 0,1 1-1 0 0,-1 0 1 0 0,0-1 0 0 0,1 1-1 0 0,-1-1 1 0 0,1 1 0 0 0,-1-1 0 0 0,0 1-1 0 0,1-1 1 0 0,-1 1 0 0 0,0-1-1 0 0,1 1 1 0 0,-1-1 0 0 0,0 1-1 0 0,0-1 1 0 0,0 0 0 0 0,0 1-1 0 0,1-1 1 0 0,-1 1 0 0 0,0-1-1 0 0,0 0 1 0 0,0 1 0 0 0,0-1-1 0 0,0 0 1 0 0,-1 1 0 0 0,1-1 0 0 0,0 1-1 0 0,0-1 1 0 0,0 1 0 0 0,0-1-1 0 0,-1 0 1 0 0,1 1 0 0 0,0-1-1 0 0,0 1 1 0 0,-1-1 0 0 0,1 1-1 0 0,-1-1 1 0 0,1 1 0 0 0,0-1-1 0 0,-1 1 1 0 0,1 0 0 0 0,-1-1-1 0 0,1 1 1 0 0,-1-1 0 0 0,1 1-1 0 0,-1 0 1 0 0,1 0 0 0 0,-1-1 0 0 0,1 1-1 0 0,-1 0 1 0 0,0 0 0 0 0,1 0-1 0 0,-1-1 1 0 0,1 1 0 0 0,-1 0-1 0 0,0 0 1 0 0,0 0-90 0 0,23-73 3970 0 0,-29 115-11936 0 0,6-34 6692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2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58 1784 0 0,'12'-8'119'0'0,"2"0"-1"0"0,-1 1 0 0 0,1 1 1 0 0,0 0-1 0 0,0 1 1 0 0,1 1-1 0 0,-1 0 0 0 0,1 1 1 0 0,0 0-1 0 0,0 1 1 0 0,0 1-1 0 0,0 0 1 0 0,1 1-1 0 0,-1 1 0 0 0,0 0 1 0 0,0 1-1 0 0,0 1 1 0 0,0 0-1 0 0,-1 1 0 0 0,1 1 1 0 0,-1 0-1 0 0,0 1 1 0 0,0 1-1 0 0,-1 0 1 0 0,0 0-1 0 0,0 2 0 0 0,0-1 1 0 0,-1 2-1 0 0,-1-1 1 0 0,0 2-1 0 0,0-1 0 0 0,-1 2 1 0 0,1 0-119 0 0,-8-7 29 0 0,1 0 1 0 0,-1-1 0 0 0,-1 1-1 0 0,1 0 1 0 0,0 1 0 0 0,-1-1-1 0 0,0 0 1 0 0,-1 1-1 0 0,1-1 1 0 0,-1 1 0 0 0,0 0-1 0 0,0-1 1 0 0,-1 1 0 0 0,1 0-1 0 0,-1 0 1 0 0,-1-1-1 0 0,1 1 1 0 0,-1 0 0 0 0,0-1-1 0 0,0 1 1 0 0,-1 0 0 0 0,1-1-1 0 0,-1 0 1 0 0,-1 1-1 0 0,1-1 1 0 0,-1 0 0 0 0,1 0-1 0 0,-2 0 1 0 0,1 0 0 0 0,0-1-1 0 0,-1 0 1 0 0,0 1-1 0 0,0-1 1 0 0,0 0 0 0 0,-1-1-1 0 0,1 1 1 0 0,-1-1-30 0 0,-190 101 1108 0 0,-76-12-743 0 0,272-92-441 0 0,-1 0 0 0 0,1 0-1 0 0,0 0 1 0 0,0 0-1 0 0,0-1 1 0 0,-1 1-1 0 0,1 0 1 0 0,0 0 0 0 0,0-1-1 0 0,0 1 1 0 0,-1 0-1 0 0,1-1 1 0 0,0 1 0 0 0,0-1-1 0 0,-1 1 1 0 0,1-1-1 0 0,0 1 1 0 0,-1-1-1 0 0,1 1 1 0 0,-1-1 0 0 0,1 0-1 0 0,-1 1 1 0 0,1-1-1 0 0,-1 0 1 0 0,1 1 0 0 0,-1-1-1 0 0,0 0 1 0 0,1 0-1 0 0,-1 1 1 0 0,0-1-1 0 0,0 0 1 0 0,1 0 0 0 0,-1 0-1 0 0,0 1 1 0 0,0-1-1 0 0,0 0 1 0 0,0 0 0 0 0,0 0-1 0 0,0 0 1 0 0,0 1-1 0 0,-1-1 1 0 0,1 0-1 0 0,0 0 1 0 0,0 0 0 0 0,-1 1-1 0 0,1-1 1 0 0,0 0-1 0 0,-1 0 1 0 0,1 1-1 0 0,-1-1 1 0 0,1 0 0 0 0,-1 1-1 0 0,1-1 1 0 0,-1 0-1 0 0,1 1 1 0 0,-1-1 0 0 0,0 1-1 0 0,1-1 1 0 0,-1 1-1 0 0,0-1 1 0 0,1 1-1 0 0,-1-1 1 0 0,0 1 0 0 0,0 0-1 0 0,1-1 1 0 0,-1 1-1 0 0,0 0 1 0 0,0 0 76 0 0,24-19-1453 0 0</inkml:trace>
  <inkml:trace contextRef="#ctx0" brushRef="#br0" timeOffset="357.933">823 31 948 0 0,'-45'21'761'0'0,"1"2"-1"0"0,1 1 1 0 0,1 2-1 0 0,1 2 1 0 0,1 2-1 0 0,2 2 1 0 0,-30 31-761 0 0,62-57 61 0 0,1 0 1 0 0,-1 0 0 0 0,1 0-1 0 0,0 0 1 0 0,1 1-1 0 0,0 0 1 0 0,0 0-1 0 0,0 0 1 0 0,1 1-1 0 0,0-1 1 0 0,0 1 0 0 0,1-1-1 0 0,0 1 1 0 0,0 0-1 0 0,1 0 1 0 0,0 0-1 0 0,0 0 1 0 0,1 0-1 0 0,0 3-61 0 0,3-3-11 0 0,1 0 0 0 0,0 1 0 0 0,0-2 0 0 0,1 1 0 0 0,0 0-1 0 0,1-1 1 0 0,-1 0 0 0 0,1 0 0 0 0,1-1 0 0 0,-1 0 0 0 0,1 0 0 0 0,0 0-1 0 0,1-1 1 0 0,-1 0 0 0 0,1 0 0 0 0,0-1 0 0 0,0 0 0 0 0,0 0 0 0 0,1-1-1 0 0,-1 0 1 0 0,7 1 11 0 0,191 24-4297 0 0,-174-28 2943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3:19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0 694 1932 0 0,'48'-5'2067'0'0,"319"-26"224"0"0,130-6-2306 0 0,-477 31-614 0 0,-18 4-2367 0 0,-18 0 1706 0 0</inkml:trace>
  <inkml:trace contextRef="#ctx0" brushRef="#br0" timeOffset="2690.038">173 191 1592 0 0,'2'-3'63'0'0,"1"0"0"0"0,0 0 0 0 0,0 1 0 0 0,-1-1-1 0 0,2 1 1 0 0,-1 0 0 0 0,0 0 0 0 0,0 0 0 0 0,1 0 0 0 0,-1 0 0 0 0,1 1 0 0 0,0 0-1 0 0,-1 0 1 0 0,1 0 0 0 0,0 0 0 0 0,0 0 0 0 0,-1 1 0 0 0,1-1 0 0 0,0 1-1 0 0,0 0 1 0 0,0 1 0 0 0,0-1 0 0 0,-1 0 0 0 0,1 1 0 0 0,0 0 0 0 0,0 0 0 0 0,-1 0-1 0 0,1 1 1 0 0,-1-1 0 0 0,1 1 0 0 0,-1 0 0 0 0,1 0 0 0 0,-1 0 0 0 0,0 0 0 0 0,0 0-1 0 0,0 1 1 0 0,0-1 0 0 0,0 1 0 0 0,-1 0 0 0 0,1 0 0 0 0,0 1-63 0 0,3 1 32 0 0,1-1 0 0 0,-1 2 0 0 0,0-1 0 0 0,0 1 0 0 0,-1 0 0 0 0,0 0 1 0 0,0 0-1 0 0,0 1 0 0 0,-1 0 0 0 0,1 0 0 0 0,-2 0 0 0 0,1 0 0 0 0,-1 1 1 0 0,0-1-1 0 0,-1 1 0 0 0,2 8-32 0 0,-4-14 72 0 0,-2 18 639 0 0,0-18-680 0 0,1-1 0 0 0,-1 0 1 0 0,0 0-1 0 0,1 0 0 0 0,-1 0 1 0 0,0 0-1 0 0,0-1 1 0 0,0 1-1 0 0,0 0 0 0 0,0-1 1 0 0,1 1-1 0 0,-1-1 1 0 0,0 0-1 0 0,0 0 0 0 0,0 0 1 0 0,0 0-1 0 0,0 0 0 0 0,0 0 1 0 0,0 0-1 0 0,0 0 1 0 0,0-1-1 0 0,0 1 0 0 0,0-1 1 0 0,0 0-1 0 0,0 1 1 0 0,0-1-1 0 0,1 0 0 0 0,-1 0 1 0 0,0 0-1 0 0,1-1 1 0 0,-1 1-1 0 0,0 0 0 0 0,1 0 1 0 0,0-1-1 0 0,-1 1 0 0 0,1-1 1 0 0,0 1-1 0 0,0-1 1 0 0,0 0-1 0 0,0 1 0 0 0,0-1 1 0 0,0 0-1 0 0,0 0 1 0 0,0 0-1 0 0,1 0 0 0 0,-1 0 1 0 0,1 0-1 0 0,-1 0 1 0 0,1 0-1 0 0,0 0 0 0 0,0 0 1 0 0,0 0-1 0 0,0 0 0 0 0,0 0 1 0 0,1 1-1 0 0,-1-1 1 0 0,0 0-1 0 0,1 0 0 0 0,-1 0 1 0 0,1 0-1 0 0,0 0 1 0 0,0 0-1 0 0,0 0 0 0 0,1-1-31 0 0,3-13 23 0 0,1 0-1 0 0,0 1 0 0 0,2 0 1 0 0,-1 0-1 0 0,2 0 0 0 0,0 1 1 0 0,1 0-1 0 0,0 1 0 0 0,1 0 1 0 0,1 1-1 0 0,0 0 0 0 0,0 1 1 0 0,1 0-1 0 0,1 1 0 0 0,-1 0 1 0 0,2 1-1 0 0,-1 1 0 0 0,1 0 1 0 0,1 1-1 0 0,-1 1 0 0 0,1 0 1 0 0,0 1-1 0 0,1 1 0 0 0,-1 0 1 0 0,1 1-1 0 0,-1 1 0 0 0,1 1 0 0 0,0 0 1 0 0,0 1-1 0 0,0 1 0 0 0,0 1 1 0 0,-1 0-1 0 0,1 1 0 0 0,-1 1 1 0 0,1 0-23 0 0,-7 0 1 0 0,0 1 0 0 0,-1 0 0 0 0,0 0 1 0 0,0 1-1 0 0,0 0 0 0 0,0 0 0 0 0,-1 1 1 0 0,0 0-1 0 0,0 1 0 0 0,-1-1 0 0 0,0 2 1 0 0,0-1-1 0 0,-1 1 0 0 0,0 0 0 0 0,-1 0 1 0 0,0 0-1 0 0,0 1 0 0 0,-1 0 0 0 0,0 0 1 0 0,-1 0-1 0 0,2 7-1 0 0,20 231-1071 0 0,-23-185 355 0 0,1 63-1878 0 0,-3-94 2012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0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101 876 1172 0 0,'0'0'429'0'0,"-25"4"559"0"0,-28 15 770 0 0,31-25 637 0 0,180-18-1974 0 0,0 6 0 0 0,84 5-421 0 0,-191 10 29 0 0,1573-56 343 0 0,-849 54-11 0 0,-578-15-1253 0 0,-184 10-3390 0 0,-11 6 3018 0 0</inkml:trace>
  <inkml:trace contextRef="#ctx0" brushRef="#br0" timeOffset="651.772">3650 607 1360 0 0,'-2'0'56'0'0,"0"0"1"0"0,0 0-1 0 0,1 0 0 0 0,-1-1 0 0 0,0 1 1 0 0,1-1-1 0 0,-1 1 0 0 0,0-1 0 0 0,1 0 1 0 0,-1 0-1 0 0,0 1 0 0 0,1-1 0 0 0,0 0 1 0 0,-1 0-1 0 0,1-1 0 0 0,-1 1 0 0 0,1 0 1 0 0,0 0-1 0 0,0-1 0 0 0,0 1 0 0 0,0 0 1 0 0,0-1-1 0 0,0 1 0 0 0,0-1 0 0 0,0 0 1 0 0,0 1-1 0 0,1-1 0 0 0,-1 0 0 0 0,1 1 1 0 0,-1-1-1 0 0,1 0 0 0 0,0 1 0 0 0,0-1 1 0 0,0 0-1 0 0,0 0 0 0 0,0 0 0 0 0,0 1 1 0 0,0-1-1 0 0,0 0 0 0 0,1 0 0 0 0,-1 1 1 0 0,1-1-1 0 0,-1 0 0 0 0,1 1 0 0 0,-1-1 1 0 0,1 0-1 0 0,0 1 0 0 0,0-1 0 0 0,0 1 1 0 0,0 0-1 0 0,0-1 0 0 0,0 1 0 0 0,1 0 1 0 0,-1-1-1 0 0,0 1 0 0 0,1 0 0 0 0,-1 0 1 0 0,1 0-1 0 0,-1 0 0 0 0,1 0-56 0 0,21-14 85 0 0,0 1 0 0 0,1 1 0 0 0,0 1 1 0 0,1 1-1 0 0,1 1 0 0 0,-1 2 0 0 0,2 0 0 0 0,-1 2 0 0 0,1 1 0 0 0,0 1 0 0 0,0 1 1 0 0,0 1-1 0 0,0 1 0 0 0,0 2 0 0 0,13 2-85 0 0,-31-4 9 0 0,0 0-1 0 0,1 0 1 0 0,0 1 0 0 0,-1 1-1 0 0,1-1 1 0 0,-1 1 0 0 0,0 1 0 0 0,1 0-1 0 0,-1 0 1 0 0,0 1 0 0 0,0 0-1 0 0,0 1 1 0 0,0 0 0 0 0,-1 0 0 0 0,0 0-1 0 0,1 1 1 0 0,-2 1 0 0 0,1 0-1 0 0,-1 0 1 0 0,1 0 0 0 0,-2 1-1 0 0,1 0 1 0 0,-1 0 0 0 0,0 0 0 0 0,0 1-1 0 0,-1 0 1 0 0,0 0 0 0 0,-1 0-1 0 0,0 1 1 0 0,0 0 0 0 0,-1 0 0 0 0,1 3-9 0 0,-9 6 43 0 0,0 0 1 0 0,-2 0 0 0 0,0-1 0 0 0,-1 1 0 0 0,-1-2 0 0 0,0 1 0 0 0,-1-1 0 0 0,-1-1 0 0 0,-1 0 0 0 0,0 0 0 0 0,-1-1 0 0 0,0-1 0 0 0,-1 0-1 0 0,-1-1 1 0 0,0 0 0 0 0,0-1 0 0 0,-15 7-44 0 0,8-1 126 0 0,-52 54 412 0 0,74-70-451 0 0,5 3 0 0 0,11 2-100 0 0,0 0-1 0 0,0-1 0 0 0,1-1 0 0 0,0 0 1 0 0,0-1-1 0 0,-1-1 0 0 0,2 0 0 0 0,-1-1 0 0 0,0-1 1 0 0,0-1-1 0 0,0-1 0 0 0,0 0 14 0 0,43 0-487 0 0,161-31-1507 0 0,-151 6-211 0 0,-37 9 973 0 0</inkml:trace>
  <inkml:trace contextRef="#ctx0" brushRef="#br0" timeOffset="1117.082">3515 17 1132 0 0,'-28'12'168'0'0,"1"1"-1"0"0,1 2 1 0 0,0 0 0 0 0,1 2-1 0 0,0 0 1 0 0,2 2-1 0 0,0 1 1 0 0,1 0 0 0 0,2 2-1 0 0,0 1 1 0 0,1 0 0 0 0,1 1-1 0 0,1 1 1 0 0,1 1 0 0 0,2 0-1 0 0,0 1 1 0 0,2 0-1 0 0,1 1 1 0 0,1 1 0 0 0,2-1-1 0 0,0 2 1 0 0,2-1 0 0 0,2 1-1 0 0,0 10-167 0 0,4-15 83 0 0,1 1 1 0 0,2-1-1 0 0,0 0 0 0 0,2 1 0 0 0,1-2 0 0 0,1 1 1 0 0,1-1-1 0 0,0 0 0 0 0,3 0 0 0 0,0-1 0 0 0,1-1 1 0 0,1 0-1 0 0,1 0 0 0 0,0-1 0 0 0,2-1 0 0 0,1-1 1 0 0,8 8-84 0 0,8 5 112 0 0,1-1 0 0 0,2-2 0 0 0,1-2 0 0 0,0-1 0 0 0,2-1 0 0 0,1-3 0 0 0,1-1 0 0 0,1-2 0 0 0,10 2-112 0 0,-1-4 83 0 0,1-2 1 0 0,0-2-1 0 0,0-3 1 0 0,1-2-1 0 0,1-2 1 0 0,-1-3-1 0 0,25-2-83 0 0,146-28 213 0 0,-193 23-192 0 0,-1-1 1 0 0,0-1-1 0 0,-1-2 1 0 0,0-1-1 0 0,0-1 1 0 0,0-2-1 0 0,-2 0 1 0 0,1-2-1 0 0,-2-1 1 0 0,0-1-1 0 0,-1-2 1 0 0,0 0-1 0 0,-2-2 1 0 0,0 0-1 0 0,-1-2 1 0 0,-1 0-1 0 0,-2-1 1 0 0,0-1-1 0 0,-1-1 1 0 0,-1-1-1 0 0,-2 0 1 0 0,-1-1-1 0 0,0-1 1 0 0,-3 0-1 0 0,0 0 1 0 0,-1-1-1 0 0,-2-1 1 0 0,-1 0-1 0 0,0-15-21 0 0,-10-14 13 0 0,-3 30-13 0 0,-1 0 0 0 0,-1 1 0 0 0,-2 0-1 0 0,-1 0 1 0 0,-1 1 0 0 0,-1 1-1 0 0,-1 0 1 0 0,-2 1 0 0 0,0 0-1 0 0,-2 2 1 0 0,-8-9 0 0 0,-15-7-2 0 0,-1 3 0 0 0,-2 1 0 0 0,-1 3 0 0 0,-2 1 0 0 0,-1 2 0 0 0,-1 3 0 0 0,-1 2 0 0 0,-49-17 2 0 0,80 33-119 0 0,-1 0 0 0 0,0 1 0 0 0,0 1 0 0 0,-1 1 0 0 0,1 1 0 0 0,-1 0 0 0 0,0 2 0 0 0,0 0 0 0 0,0 2 0 0 0,0 0 0 0 0,-9 2 119 0 0,-1 4-729 0 0,1 2-1 0 0,0 1 0 0 0,0 1 1 0 0,1 1-1 0 0,1 2 0 0 0,0 1 1 0 0,-17 11 729 0 0,-6 8-1220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1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1013 417 1336 0 0,'14'-3'873'0'0,"-12"-1"-734"0"0,-2-3 126 0 0,8-2 910 0 0,64-71 1310 0 0,-57 67-2272 0 0,-9 9-3677 0 0,-6 4 2374 0 0</inkml:trace>
  <inkml:trace contextRef="#ctx0" brushRef="#br0" timeOffset="635.969">131 62 1096 0 0,'-9'-16'4946'0'0,"-10"56"-4830"0"0,2 0-1 0 0,2 1 1 0 0,1 1 0 0 0,3 0-1 0 0,1 1 1 0 0,2 0 0 0 0,2 0 0 0 0,2 0-1 0 0,1 8-115 0 0,-4 97-292 0 0,0-138-3003 0 0,7-10 1815 0 0</inkml:trace>
  <inkml:trace contextRef="#ctx0" brushRef="#br0" timeOffset="884.894">51 64 1152 0 0,'19'-5'3878'0'0,"21"49"-3623"0"0,-30-31 100 0 0,56 60-3 0 0,3-3 1 0 0,3-4-1 0 0,3-3 0 0 0,54 34-352 0 0,-60-49-4131 0 0,-65-42 2605 0 0</inkml:trace>
  <inkml:trace contextRef="#ctx0" brushRef="#br0" timeOffset="1121.415">586 0 1504 0 0,'6'11'3769'0'0,"-64"363"-1868"0"0,55-242-6291 0 0,3-120 2874 0 0</inkml:trace>
  <inkml:trace contextRef="#ctx0" brushRef="#br0" timeOffset="1944.616">1135 330 888 0 0,'-16'0'198'0'0,"-1"0"1"0"0,1 1-1 0 0,-1 1 0 0 0,1 1 1 0 0,0 0-1 0 0,0 1 0 0 0,0 0 0 0 0,1 2 1 0 0,-1 0-1 0 0,1 0 0 0 0,0 2 0 0 0,1-1 1 0 0,0 2-1 0 0,0 0 0 0 0,1 1 1 0 0,0 0-1 0 0,0 1 0 0 0,1 0 0 0 0,1 1 1 0 0,-6 8-199 0 0,16-16 34 0 0,-1 0 1 0 0,1 0-1 0 0,0 0 1 0 0,0 0-1 0 0,1 0 1 0 0,-1 0-1 0 0,1 0 0 0 0,0 0 1 0 0,0 0-1 0 0,0 0 1 0 0,0 1-1 0 0,1-1 1 0 0,0 0-1 0 0,0 0 1 0 0,0 0-1 0 0,0 0 1 0 0,1 0-1 0 0,-1-1 1 0 0,1 1-1 0 0,0 0 0 0 0,0-1 1 0 0,0 1-1 0 0,1-1 1 0 0,-1 0-1 0 0,1 1 1 0 0,0-1-1 0 0,0 0 1 0 0,0-1-1 0 0,0 1 1 0 0,0-1-1 0 0,1 1 0 0 0,-1-1 1 0 0,1 0-1 0 0,0 0 1 0 0,0 0-1 0 0,-1-1 1 0 0,1 0-1 0 0,0 1 1 0 0,0-1-1 0 0,0 0 1 0 0,0-1-1 0 0,1 1 1 0 0,-1-1-1 0 0,0 0 0 0 0,0 0 1 0 0,0 0-1 0 0,0-1 1 0 0,0 1-1 0 0,0-1 1 0 0,1 0-1 0 0,-2 0 1 0 0,1 0-1 0 0,0-1 1 0 0,1 0-35 0 0,9-5 15 0 0,0-1 0 0 0,-1-1 0 0 0,0 0 0 0 0,-1 0 0 0 0,0-1 1 0 0,0-1-1 0 0,-1 0 0 0 0,0-1 0 0 0,-1 0 0 0 0,-1 0 1 0 0,0-1-1 0 0,0-1 0 0 0,-1 1 0 0 0,-1-1 0 0 0,-1-1 0 0 0,0 1 1 0 0,0-1-1 0 0,-2 0 0 0 0,0 0 0 0 0,0-1 0 0 0,0-11-15 0 0,2 6-64 0 0,-2 33-80 0 0,-1 38-1 0 0,-3-37 157 0 0,1-1-1 0 0,0 1 1 0 0,1 0 0 0 0,0-1 0 0 0,1 1-1 0 0,1-1 1 0 0,0 0 0 0 0,0 0 0 0 0,1 0 0 0 0,1-1-1 0 0,0 0 1 0 0,0 0 0 0 0,1 0 0 0 0,1-1-1 0 0,0 0 1 0 0,0 0 0 0 0,1-1 0 0 0,0 0-1 0 0,0-1 1 0 0,1 0 0 0 0,0 0 0 0 0,2 0-12 0 0,-1-4-9 0 0,-1-1 0 0 0,1-1 0 0 0,0 0 0 0 0,0 0 1 0 0,0-1-1 0 0,1 0 0 0 0,-1-1 0 0 0,0 0 0 0 0,0-1 1 0 0,0 0-1 0 0,0-1 0 0 0,0 0 0 0 0,0-1 0 0 0,0 0 1 0 0,-1 0-1 0 0,1-1 0 0 0,-1-1 0 0 0,0 0 0 0 0,0 0 1 0 0,-1-1-1 0 0,1 0 0 0 0,-1-1 0 0 0,-1 0 0 0 0,1 0 1 0 0,-1-1-1 0 0,0 0 0 0 0,-1-1 0 0 0,0 1 0 0 0,0-1 1 0 0,-1-1-1 0 0,0 1 0 0 0,-1-1 0 0 0,0 0 0 0 0,-1 0 1 0 0,2-5 8 0 0,-20-29 328 0 0,46 97-318 0 0,-17-42-19 0 0,0 0 0 0 0,1-1 0 0 0,0 0 0 0 0,1-2-1 0 0,-1 0 1 0 0,2 0 0 0 0,-1-2 0 0 0,1 0 0 0 0,0-1 0 0 0,0-1-1 0 0,0-1 1 0 0,1 0 0 0 0,-1-1 0 0 0,1-1 0 0 0,0-1-1 0 0,-1-1 1 0 0,5-1 9 0 0,-19 3-5 0 0,0-1-1 0 0,0 1 1 0 0,0-1-1 0 0,-1 0 1 0 0,1-1-1 0 0,0 1 1 0 0,0 0-1 0 0,0-1 1 0 0,0 0-1 0 0,0 0 1 0 0,-1 0-1 0 0,1-1 1 0 0,0 1-1 0 0,-1-1 1 0 0,0 0-1 0 0,1 0 1 0 0,-1 0 0 0 0,0 0-1 0 0,0 0 1 0 0,0-1-1 0 0,0 0 1 0 0,0 1-1 0 0,0-1 1 0 0,-1 0-1 0 0,0 0 1 0 0,1-1-1 0 0,-1 1 1 0 0,0 0-1 0 0,-1-1 1 0 0,1 1-1 0 0,0-1 1 0 0,-1 0-1 0 0,0 1 1 0 0,0-1-1 0 0,0 0 1 0 0,-1 0-1 0 0,1 0 1 0 0,-1 0-1 0 0,0 0 1 0 0,0 1-1 0 0,0-1 1 0 0,0 0-1 0 0,-1 0 1 0 0,1 0-1 0 0,-1 0 1 0 0,0 0-1 0 0,-1 1 1 0 0,1-1-1 0 0,-1 0 1 0 0,1 1-1 0 0,-1-1 1 0 0,-1 0 5 0 0,-15-25-34 0 0,-1 2 1 0 0,-1 0-1 0 0,-1 1 0 0 0,-1 1 1 0 0,-2 1-1 0 0,0 1 1 0 0,-18-11 33 0 0,-28-28-3037 0 0,62 55 1725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2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14 1132 0 0,'-103'-6'4608'0'0,"101"6"-4123"0"0,6 3-355 0 0,1 1 0 0 0,0 0 0 0 0,-1-1 0 0 0,1 0 0 0 0,1 0 0 0 0,-1 0 0 0 0,0 0 1 0 0,1-1-1 0 0,-1 0 0 0 0,1 0 0 0 0,0-1 0 0 0,-1 0 0 0 0,1 0 0 0 0,0 0 0 0 0,0 0 0 0 0,0-1 1 0 0,0 0-1 0 0,3-1-130 0 0,2 3 172 0 0,272 21 1892 0 0,202-12-2064 0 0,-315-10 211 0 0,333 1-211 0 0,13-22-508 0 0,91-19-713 0 0,-474 19-473 0 0,-228 17-2663 0 0,59 3 3015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1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402 479 1268 0 0,'-12'-6'202'0'0,"-1"0"-1"0"0,0 1 1 0 0,0 0 0 0 0,0 2-1 0 0,0-1 1 0 0,-1 1-1 0 0,1 1 1 0 0,-1 1 0 0 0,0 0-1 0 0,0 0 1 0 0,0 2 0 0 0,1 0-1 0 0,-1 0 1 0 0,0 1 0 0 0,1 1-1 0 0,-1 0 1 0 0,-2 2-202 0 0,7-2 99 0 0,0 0 0 0 0,0 1 0 0 0,0 1 0 0 0,0-1 0 0 0,1 1 0 0 0,-1 1 0 0 0,1 0 0 0 0,1 0 0 0 0,-1 0 0 0 0,1 1 0 0 0,0 0 0 0 0,1 1 0 0 0,-1-1 0 0 0,1 1 0 0 0,1 0 0 0 0,0 1 0 0 0,0-1 0 0 0,1 1 0 0 0,0 0 0 0 0,0 1 0 0 0,1-1 0 0 0,0 0 0 0 0,1 1 0 0 0,0 0 0 0 0,0 4-99 0 0,3-7 33 0 0,1-1 1 0 0,0 1 0 0 0,0-1-1 0 0,1 0 1 0 0,0 0 0 0 0,0 0-1 0 0,1 0 1 0 0,-1 0 0 0 0,1-1-1 0 0,0 0 1 0 0,1 1 0 0 0,-1-1-1 0 0,1-1 1 0 0,0 1 0 0 0,1-1-1 0 0,-1 0 1 0 0,1 0 0 0 0,-1 0-1 0 0,1-1 1 0 0,0 0 0 0 0,0 0-1 0 0,1-1 1 0 0,-1 1 0 0 0,1-2-1 0 0,-1 1 1 0 0,1 0 0 0 0,0-1-1 0 0,-1-1 1 0 0,1 1 0 0 0,0-1-1 0 0,0 0 1 0 0,-1 0 0 0 0,1-1-1 0 0,6-1-33 0 0,4-3 10 0 0,1 0 0 0 0,-1-2 0 0 0,0 1 0 0 0,-1-2 0 0 0,0-1 0 0 0,0 0 0 0 0,-1-1 0 0 0,0 0 0 0 0,-1-1 0 0 0,0-1-1 0 0,0 0 1 0 0,-1-1 0 0 0,-1 0 0 0 0,-1-1 0 0 0,0-1 0 0 0,0 0 0 0 0,-1 0 0 0 0,-1-1 0 0 0,-1 0 0 0 0,0 0 0 0 0,-1-1-1 0 0,4-15-9 0 0,0 1 232 0 0,-2 0 0 0 0,0-1 0 0 0,-2 0 0 0 0,-2-1 0 0 0,0 1 0 0 0,-3-1 0 0 0,0-19-232 0 0,-52-35 597 0 0,48 88-591 0 0,0-1 1 0 0,1 0 0 0 0,-1 1-1 0 0,0-1 1 0 0,0 1 0 0 0,0 0 0 0 0,0 0-1 0 0,0 0 1 0 0,1 0 0 0 0,-1 0-1 0 0,0 0 1 0 0,1 0 0 0 0,-1 0 0 0 0,1 1-1 0 0,-1-1 1 0 0,1 1 0 0 0,0-1-1 0 0,0 1 1 0 0,-1-1 0 0 0,1 1 0 0 0,0 0-1 0 0,0 0 1 0 0,1-1 0 0 0,-1 1-1 0 0,0 0 1 0 0,1 0 0 0 0,-1 0 0 0 0,1 0-1 0 0,-1 0 1 0 0,1 0-7 0 0,-1-1 2 0 0,-7 25-7 0 0,1 1-1 0 0,1 0 1 0 0,2 0-1 0 0,0 0 1 0 0,2 0-1 0 0,1 1 1 0 0,1-1 0 0 0,2 9 5 0 0,-2 3-1 0 0,41 248-1897 0 0,-38-230-3741 0 0,-3-56 4183 0 0</inkml:trace>
  <inkml:trace contextRef="#ctx0" brushRef="#br0" timeOffset="388.641">655 32 1132 0 0,'2'-3'88'0'0,"0"1"0"0"0,1-1 0 0 0,-1 1 0 0 0,1-1 0 0 0,0 1 0 0 0,0 0 0 0 0,0 0 0 0 0,0 0 0 0 0,0 1-1 0 0,0-1 1 0 0,0 1 0 0 0,1-1 0 0 0,-1 1 0 0 0,0 0 0 0 0,1 0 0 0 0,-1 1 0 0 0,1-1 0 0 0,-1 1 0 0 0,1 0 0 0 0,0 0 0 0 0,-1 0 0 0 0,1 0 0 0 0,-1 0 0 0 0,1 1 0 0 0,-1 0-1 0 0,1-1 1 0 0,-1 1 0 0 0,0 1 0 0 0,1-1 0 0 0,-1 0 0 0 0,0 1 0 0 0,0 0 0 0 0,0 0 0 0 0,0 0 0 0 0,0 0 0 0 0,0 0 0 0 0,-1 0-88 0 0,6 7 50 0 0,-1 0 0 0 0,0 0 0 0 0,0 1 0 0 0,-1 0 0 0 0,-1 0 0 0 0,1 0 0 0 0,-2 1 0 0 0,0 0 0 0 0,0 0 0 0 0,0 0 0 0 0,-2 0 0 0 0,1 0 0 0 0,-2 1 0 0 0,1-1 0 0 0,-2 1 0 0 0,1-1 0 0 0,-1 1 0 0 0,-1-1 0 0 0,0 1 0 0 0,-1-1 0 0 0,0 1 0 0 0,-1-1 0 0 0,0 0 0 0 0,-1 0 0 0 0,0 0 0 0 0,-1-1 0 0 0,0 1 0 0 0,-4 5-50 0 0,-74 102 2177 0 0,82-117-2191 0 0,1-1-57 0 0,21 2-261 0 0,101-36-3656 0 0,-87 22 2586 0 0</inkml:trace>
  <inkml:trace contextRef="#ctx0" brushRef="#br0" timeOffset="684.224">1220 219 1192 0 0,'-29'71'2037'0'0,"2"-10"-1537"0"0,3 0 0 0 0,3 1 0 0 0,3 1 0 0 0,-9 56-500 0 0,24-41-136 0 0,3-77-247 0 0,12 12-1225 0 0,-6-12 562 0 0</inkml:trace>
  <inkml:trace contextRef="#ctx0" brushRef="#br0" timeOffset="1072.673">1357 479 1204 0 0,'6'13'228'0'0,"-1"0"-1"0"0,-1 1 1 0 0,0 0-1 0 0,-1 0 1 0 0,0 0 0 0 0,-2 0-1 0 0,1 0 1 0 0,-1 1-1 0 0,-1-1 1 0 0,-1 0-1 0 0,0 1 1 0 0,-1-1 0 0 0,0 0-1 0 0,-1 0 1 0 0,-2 5-228 0 0,-14 33 1599 0 0,27-70 509 0 0,0-2-2125 0 0,2 0 0 0 0,0 1 0 0 0,2 0 0 0 0,0 1 0 0 0,0 1 0 0 0,2 0 0 0 0,0 0 0 0 0,1 1 0 0 0,1 1 0 0 0,1 1 0 0 0,-1 0 0 0 0,2 1 0 0 0,0 1 0 0 0,1 0 0 0 0,0 2 0 0 0,6-2 17 0 0,-23 10-14 0 0,0 1 1 0 0,-1 0-1 0 0,1 0 1 0 0,0 1 0 0 0,0-1-1 0 0,0 0 1 0 0,0 1-1 0 0,0-1 1 0 0,0 1 0 0 0,1-1-1 0 0,-1 1 1 0 0,0 0-1 0 0,0 0 1 0 0,0 0-1 0 0,0 0 1 0 0,0 1 0 0 0,0-1-1 0 0,0 0 1 0 0,0 1-1 0 0,0-1 1 0 0,0 1 0 0 0,0 0-1 0 0,0 0 1 0 0,0 0-1 0 0,0 0 1 0 0,0 0-1 0 0,-1 0 1 0 0,1 0 0 0 0,0 1-1 0 0,-1-1 1 0 0,1 1-1 0 0,-1-1 1 0 0,1 1 0 0 0,-1-1-1 0 0,0 1 1 0 0,0 0-1 0 0,0 0 1 0 0,0 0-1 0 0,0-1 1 0 0,0 1 0 0 0,0 0-1 0 0,0 0 1 0 0,-1 0-1 0 0,1 0 1 0 0,-1 0 0 0 0,0 1-1 0 0,1-1 1 0 0,-1 0-1 0 0,0 0 1 0 0,0 0-1 0 0,-1 0 1 0 0,1 1 13 0 0,-16 124-293 0 0,12-107 174 0 0,-9 34-3104 0 0,13-49 1843 0 0</inkml:trace>
  <inkml:trace contextRef="#ctx0" brushRef="#br0" timeOffset="1616.788">2296 249 2224 0 0,'-43'60'2826'0'0,"34"-44"-2600"0"0,2 0-1 0 0,-1 0 0 0 0,2 1 0 0 0,0 0 0 0 0,1 0 0 0 0,1 1 0 0 0,0-1 0 0 0,2 1 0 0 0,0 0 0 0 0,0 18-225 0 0,2-33 36 0 0,0 1-1 0 0,1 0 1 0 0,-1 0-1 0 0,1 0 1 0 0,0-1-1 0 0,0 1 1 0 0,0 0-1 0 0,1-1 1 0 0,-1 1-1 0 0,1-1 1 0 0,0 1-1 0 0,0-1 1 0 0,0 0-1 0 0,0 0 1 0 0,0 0-1 0 0,1 0 1 0 0,0 0-1 0 0,-1 0 1 0 0,1-1-1 0 0,0 0 1 0 0,0 1-1 0 0,0-1 1 0 0,1 0-1 0 0,-1 0 1 0 0,1-1-1 0 0,-1 1 1 0 0,1-1-1 0 0,-1 1 1 0 0,1-1-1 0 0,0 0 1 0 0,-1-1-1 0 0,1 1 1 0 0,3 0-36 0 0,123-11 639 0 0,-121 7-661 0 0,1 0 0 0 0,-1-1 0 0 0,0 0 0 0 0,0-1 0 0 0,0 0 0 0 0,-1 0 0 0 0,0-1 0 0 0,0 0 0 0 0,0-1 0 0 0,-1 0 0 0 0,1 0 0 0 0,-2 0-1 0 0,1-1 1 0 0,-1 0 0 0 0,0 0 0 0 0,-1-1 0 0 0,0 1 0 0 0,0-1 0 0 0,-1 0 0 0 0,0-1 0 0 0,-1 1 0 0 0,0-1 0 0 0,0 1 0 0 0,-1-1 0 0 0,0 0 0 0 0,-1 0 0 0 0,0 0 0 0 0,-1 0 0 0 0,0 0 0 0 0,0 0 0 0 0,-1 0-1 0 0,-1 0 1 0 0,1 0 0 0 0,-2 0 0 0 0,1 1 0 0 0,-1-1 0 0 0,-1 1 0 0 0,1-1 0 0 0,-6-7 22 0 0,4 8 26 0 0,-1 1 1 0 0,0 0-1 0 0,0 0 0 0 0,-1 0 1 0 0,0 1-1 0 0,0 0 0 0 0,0 0 1 0 0,-1 1-1 0 0,0 0 0 0 0,-1 0 0 0 0,1 1 1 0 0,-1 0-1 0 0,0 0 0 0 0,0 1 1 0 0,-1 0-1 0 0,1 1 0 0 0,-1 0 1 0 0,0 1-1 0 0,0 0 0 0 0,0 0 0 0 0,0 1 1 0 0,0 0-1 0 0,0 1 0 0 0,0 0 1 0 0,0 1-1 0 0,0 0 0 0 0,0 0 1 0 0,0 1-1 0 0,0 0 0 0 0,0 1 0 0 0,1 0 1 0 0,-1 1-1 0 0,1 0 0 0 0,0 0 1 0 0,0 1-1 0 0,0 0 0 0 0,1 1 1 0 0,0 0-1 0 0,0 0 0 0 0,-5 5-26 0 0,10-6 8 0 0,0 1-1 0 0,1-1 1 0 0,-1 1 0 0 0,1-1-1 0 0,0 1 1 0 0,0 0-1 0 0,1 0 1 0 0,0 0 0 0 0,0 0-1 0 0,0 0 1 0 0,1 0-1 0 0,-1 0 1 0 0,1 0 0 0 0,1 0-1 0 0,0 1 1 0 0,-1-1 0 0 0,2 0-1 0 0,-1 0 1 0 0,1-1-1 0 0,0 1 1 0 0,0 0 0 0 0,0 0-1 0 0,1-1 1 0 0,0 0-1 0 0,0 1 1 0 0,1-1 0 0 0,-1 0-1 0 0,1-1 1 0 0,0 1-1 0 0,0-1 1 0 0,1 1 0 0 0,-1-1-1 0 0,2 0-7 0 0,11 11-267 0 0,0 0 0 0 0,1-2 0 0 0,1 0 0 0 0,0-1 0 0 0,0-1 0 0 0,1 0 0 0 0,1-2 0 0 0,9 3 267 0 0,23 3-4063 0 0,-52-15 2683 0 0</inkml:trace>
  <inkml:trace contextRef="#ctx0" brushRef="#br0" timeOffset="1867.01">1805 74 1268 0 0,'-21'25'704'0'0,"1"3"-268"0"0,2 2 52 0 0,6 5-24 0 0,8-2-88 0 0,3 6-60 0 0,1-19-60 0 0,0 8 44 0 0,23 35-64 0 0,-4-23-20 0 0,10-3-324 0 0,-1-2-320 0 0,1 0-336 0 0,6-7 52 0 0,-3-3-704 0 0</inkml:trace>
  <inkml:trace contextRef="#ctx0" brushRef="#br0" timeOffset="2117.21">2895 120 924 0 0,'13'13'300'0'0,"0"1"-1"0"0,-2 0 1 0 0,1 0 0 0 0,-2 1 0 0 0,0 1-1 0 0,0 0 1 0 0,-2 0 0 0 0,0 0-1 0 0,-1 1 1 0 0,0 1 0 0 0,-2-1 0 0 0,0 1-1 0 0,-1 0 1 0 0,0 0 0 0 0,-2 0-1 0 0,0 8-299 0 0,-1-14 42 0 0,-1 0-1 0 0,-1 0 1 0 0,0 0 0 0 0,0 0-1 0 0,-1 0 1 0 0,-1 0-1 0 0,0-1 1 0 0,0 1-1 0 0,-1-1 1 0 0,-1 0-1 0 0,0 0 1 0 0,0 0-1 0 0,-1-1 1 0 0,-1 1 0 0 0,0-2-1 0 0,0 1 1 0 0,-1-1-1 0 0,0 0 1 0 0,0 0-1 0 0,-1-1 1 0 0,0 0-1 0 0,-1-1 1 0 0,0 0-1 0 0,0 0 1 0 0,-3 0-42 0 0,-22 10-668 0 0,0-1 1 0 0,0-3-1 0 0,-1 0 1 0 0,-1-3-1 0 0,0-1 1 0 0,-32 4 667 0 0,1-3-1009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2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1532 0 0,'25'10'768'0'0,"5"-2"-172"0"0,4 0-8 0 0,3-1-84 0 0,2 0-56 0 0,4-2-164 0 0,-7 1-36 0 0,5-1-476 0 0,-4-1-548 0 0,6-1 64 0 0,-4 0-868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2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434 340 1804 0 0,'1'1'81'0'0,"0"-1"0"0"0,-1 1 0 0 0,1 0 0 0 0,0-1 0 0 0,-1 0 0 0 0,1 1 0 0 0,0-1 0 0 0,0 1 0 0 0,0-1 0 0 0,-1 0 0 0 0,1 1 0 0 0,0-1 0 0 0,0 0 0 0 0,0 0 0 0 0,0 0 0 0 0,-1 0 0 0 0,1 0 0 0 0,0 0 0 0 0,0 0 0 0 0,0 0 0 0 0,0 0 0 0 0,0 0 0 0 0,-1 0 0 0 0,1-1 0 0 0,0 1 0 0 0,0 0 0 0 0,0 0 0 0 0,0-1 0 0 0,-1 1 0 0 0,1-1 0 0 0,0 1 0 0 0,-1-1 1 0 0,1 1-1 0 0,0-1 0 0 0,-1 1 0 0 0,1-1 0 0 0,0 0 0 0 0,-1 1 0 0 0,1-1 0 0 0,-1 0 0 0 0,1 1 0 0 0,-1-1 0 0 0,0 0 0 0 0,1 0 0 0 0,-1 1 0 0 0,0-1 0 0 0,1 0 0 0 0,-1 0 0 0 0,0 0 0 0 0,0 0 0 0 0,0 1 0 0 0,0-1 0 0 0,0 0 0 0 0,0 0 0 0 0,0 0 0 0 0,0 0 0 0 0,0 0 0 0 0,0 1 0 0 0,0-1 0 0 0,0 0 0 0 0,-1 0-81 0 0,-51-28 344 0 0,33 26-290 0 0,0 1 0 0 0,0 0 0 0 0,-1 2 0 0 0,1 0 0 0 0,0 1 0 0 0,0 1 0 0 0,0 1 0 0 0,0 0 0 0 0,0 1 0 0 0,1 2 0 0 0,-1 0 0 0 0,1 0 0 0 0,1 2 0 0 0,-1 0 0 0 0,1 1 0 0 0,1 1 0 0 0,0 1 0 0 0,0 0-1 0 0,1 1 1 0 0,0 0 0 0 0,-3 6-54 0 0,16-16 18 0 0,0 0-1 0 0,0 1 0 0 0,0 0 0 0 0,0-1 0 0 0,0 1 0 0 0,1 0 0 0 0,0 0 0 0 0,-1 0 0 0 0,1 0 0 0 0,0 0 1 0 0,0 0-1 0 0,1 0 0 0 0,-1 0 0 0 0,1 0 0 0 0,-1 1 0 0 0,1-1 0 0 0,0 0 0 0 0,0 0 0 0 0,1 0 0 0 0,-1 0 1 0 0,1 1-1 0 0,-1-1 0 0 0,1 0 0 0 0,0 0 0 0 0,0 0 0 0 0,0 0 0 0 0,1 0 0 0 0,-1 0 0 0 0,1-1 0 0 0,0 1 1 0 0,-1 0-1 0 0,1-1 0 0 0,0 1 0 0 0,0-1 0 0 0,1 0 0 0 0,-1 1 0 0 0,1-1 0 0 0,-1 0 0 0 0,1-1 0 0 0,-1 1 1 0 0,1 0-1 0 0,0-1 0 0 0,0 1 0 0 0,0-1 0 0 0,0 0 0 0 0,0 0 0 0 0,0 0 0 0 0,0-1 0 0 0,0 1 0 0 0,0-1 1 0 0,1 1-1 0 0,-1-1 0 0 0,0 0 0 0 0,0 0 0 0 0,0 0 0 0 0,1-1 0 0 0,0 0-17 0 0,19 1 3 0 0,1-1 1 0 0,-1-2-1 0 0,1 0 0 0 0,-1-2 0 0 0,0 0 0 0 0,0-2 1 0 0,-1 0-1 0 0,1-1 0 0 0,-2-2 0 0 0,1 0 0 0 0,-2-1 1 0 0,1-2-1 0 0,-2 0 0 0 0,1 0 0 0 0,-2-2 0 0 0,0-1 1 0 0,-1 0-1 0 0,0-1 0 0 0,-1-1 0 0 0,-2 0 0 0 0,1-1 1 0 0,-2-1-1 0 0,-1 0 0 0 0,0 0 0 0 0,3-12-3 0 0,102-183 1732 0 0,-137 252-1823 0 0,2 1 1 0 0,1 1-1 0 0,3 0 1 0 0,1 2-1 0 0,2-1 1 0 0,1 1 0 0 0,3 1-1 0 0,1 0 1 0 0,0 35 90 0 0,6-70-111 0 0,0-1 1 0 0,1 1 0 0 0,-1-1-1 0 0,1 1 1 0 0,1-1 0 0 0,-1 1-1 0 0,1-1 1 0 0,0 0 0 0 0,1 0 0 0 0,0 0-1 0 0,0 0 1 0 0,0 0 0 0 0,0-1-1 0 0,1 1 1 0 0,0-1 0 0 0,4 5 110 0 0,-4-6-336 0 0,1 0 1 0 0,0 0 0 0 0,0-1 0 0 0,0 1-1 0 0,0-1 1 0 0,1 0 0 0 0,-1-1-1 0 0,1 1 1 0 0,0-1 0 0 0,-1 0 0 0 0,1 0-1 0 0,0-1 1 0 0,0 0 0 0 0,0 0-1 0 0,1 0 1 0 0,-1-1 0 0 0,3 0 335 0 0,6 0-1539 0 0</inkml:trace>
  <inkml:trace contextRef="#ctx0" brushRef="#br0" timeOffset="470.427">1176 334 1292 0 0,'-1'0'81'0'0,"1"0"-1"0"0,-1-1 1 0 0,1 1 0 0 0,-1 0-1 0 0,1 0 1 0 0,-1 0-1 0 0,1 0 1 0 0,-1-1 0 0 0,1 1-1 0 0,-1 0 1 0 0,1 0-1 0 0,-1-1 1 0 0,1 1 0 0 0,0 0-1 0 0,-1-1 1 0 0,1 1-1 0 0,-1 0 1 0 0,1-1 0 0 0,0 1-1 0 0,-1-1 1 0 0,1 1-1 0 0,0 0 1 0 0,0-1 0 0 0,-1 1-1 0 0,1-1 1 0 0,0 1-1 0 0,0-1 1 0 0,0 1 0 0 0,-1-1-1 0 0,1 1 1 0 0,0-1-1 0 0,0 1 1 0 0,0-1 0 0 0,0 0-1 0 0,0 1 1 0 0,0-1-1 0 0,0 1 1 0 0,0-1 0 0 0,0 1-1 0 0,1-1 1 0 0,-1 1-1 0 0,0-1 1 0 0,0 1 0 0 0,0-1-1 0 0,1 1 1 0 0,-1-1-1 0 0,0 1 1 0 0,0 0 0 0 0,1-1-1 0 0,-1 1 1 0 0,0-1 0 0 0,1 1-1 0 0,-1 0 1 0 0,1-1-1 0 0,-1 1 1 0 0,0 0 0 0 0,1-1-1 0 0,-1 1 1 0 0,1 0-1 0 0,-1-1 1 0 0,1 1-81 0 0,-43 7 990 0 0,31-2-910 0 0,1 1-1 0 0,-1 0 1 0 0,1 0-1 0 0,1 1 0 0 0,-1 0 1 0 0,1 1-1 0 0,0 0 0 0 0,1 0 1 0 0,0 1-1 0 0,0 0 1 0 0,1 1-1 0 0,0-1 0 0 0,1 1 1 0 0,0 1-1 0 0,1-1 1 0 0,0 1-1 0 0,0 0 0 0 0,1 0 1 0 0,1 0-1 0 0,-1 1 1 0 0,2-1-1 0 0,0 1 0 0 0,0 0 1 0 0,1 0-1 0 0,1 8-79 0 0,2-12 45 0 0,1 0 0 0 0,1-1 0 0 0,-1 1 0 0 0,1-1 0 0 0,0 0 0 0 0,1 0 0 0 0,0 0 0 0 0,0-1 0 0 0,0 0 0 0 0,1 0 0 0 0,0 0 0 0 0,0-1 0 0 0,0 1 0 0 0,1-1 0 0 0,0-1 0 0 0,0 0 0 0 0,0 0 0 0 0,0 0 0 0 0,1-1 0 0 0,-1 1 0 0 0,1-2 0 0 0,0 1 0 0 0,0-1 0 0 0,0-1 0 0 0,0 1 0 0 0,0-2 0 0 0,0 1 0 0 0,5-1-45 0 0,-2 1-16 0 0,-1 0 0 0 0,1-1 0 0 0,0-1 0 0 0,-1 1 0 0 0,1-2 0 0 0,-1 0 0 0 0,0 0 1 0 0,1 0-1 0 0,-1-2 0 0 0,0 1 0 0 0,-1-1 0 0 0,1 0 0 0 0,0-1 0 0 0,-1-1 0 0 0,0 1 0 0 0,-1-1 0 0 0,1-1 1 0 0,-1 1-1 0 0,0-1 0 0 0,-1-1 0 0 0,1 0 0 0 0,-2 0 0 0 0,1 0 0 0 0,-1-1 0 0 0,0 0 0 0 0,-1 0 1 0 0,0 0-1 0 0,0-1 0 0 0,-1 1 0 0 0,-1-1 0 0 0,1 0 0 0 0,-2-1 0 0 0,1 1 0 0 0,-1 0 0 0 0,-1-1 1 0 0,0 0 15 0 0,-3-1 4 0 0,0 0 0 0 0,-1 1 0 0 0,-1-1 0 0 0,0 1 0 0 0,0 0 0 0 0,-1 0 0 0 0,-1 0 1 0 0,1 0-1 0 0,-2 1 0 0 0,0 0 0 0 0,0 1 0 0 0,0-1 0 0 0,-1 2 0 0 0,-1-1 0 0 0,0 1 0 0 0,0 0 1 0 0,0 1-1 0 0,-1 0 0 0 0,0 0 0 0 0,0 1 0 0 0,-1 0 0 0 0,0 1 0 0 0,0 0 0 0 0,0 1 1 0 0,0 0-1 0 0,-1 1 0 0 0,0 0 0 0 0,1 1 0 0 0,-1 0 0 0 0,0 1 0 0 0,0 1 0 0 0,0 0 0 0 0,0 0 1 0 0,-7 2-5 0 0,16-3 5 0 0,0 0 0 0 0,1 1 1 0 0,-1-1-1 0 0,0 1 1 0 0,0 0-1 0 0,0 0 1 0 0,0 0-1 0 0,1 0 0 0 0,-1 0 1 0 0,0 1-1 0 0,0-1 1 0 0,1 1-1 0 0,-1 0 0 0 0,0-1 1 0 0,0 1-1 0 0,1 1 1 0 0,-1-1-1 0 0,1 0 1 0 0,-1 1-1 0 0,1-1 0 0 0,0 1 1 0 0,0 0-1 0 0,-1-1 1 0 0,1 1-1 0 0,0 0 1 0 0,1 1-1 0 0,-1-1 0 0 0,0 0 1 0 0,1 0-1 0 0,-1 1 1 0 0,1-1-1 0 0,-1 1 0 0 0,1-1 1 0 0,0 1-1 0 0,0 0 1 0 0,1-1-1 0 0,-1 1 1 0 0,0 0-1 0 0,1 0 0 0 0,0 0 1 0 0,-1-1-1 0 0,1 1 1 0 0,0 0-1 0 0,1 0 1 0 0,-1 0-1 0 0,1 1-5 0 0,6 8-40 0 0,1 0 0 0 0,0-1 0 0 0,1 0 1 0 0,0 0-1 0 0,1-1 0 0 0,0 0 0 0 0,1-1 0 0 0,0 0 1 0 0,1-1-1 0 0,-1 0 0 0 0,1 0 0 0 0,1-2 0 0 0,0 1 0 0 0,0-2 1 0 0,4 2 39 0 0,132 41-4704 0 0,-124-44 3184 0 0,-7-3 24 0 0</inkml:trace>
  <inkml:trace contextRef="#ctx0" brushRef="#br0" timeOffset="749.121">1690 42 928 0 0,'7'3'184'0'0,"1"0"-1"0"0,-1 1 1 0 0,0 0-1 0 0,1 1 1 0 0,-2-1-1 0 0,1 1 1 0 0,-1 0-1 0 0,1 1 1 0 0,-2 0-1 0 0,1 0 1 0 0,-1 0-1 0 0,1 1 1 0 0,-2-1-1 0 0,1 1 1 0 0,-1 0-1 0 0,0 1 1 0 0,0-1-1 0 0,-1 1 1 0 0,0-1-1 0 0,-1 1 1 0 0,1 0-1 0 0,-1 0 1 0 0,-1 0-1 0 0,0 1 1 0 0,0-1-1 0 0,0 0 1 0 0,-1 0-1 0 0,-1 1 1 0 0,1-1-1 0 0,-1 1-183 0 0,-45 114 3919 0 0,45-123-3734 0 0,1 0-57 0 0,6 2-93 0 0,19 3-659 0 0,0-1 1 0 0,1-1-1 0 0,-1-1 0 0 0,0-2 1 0 0,1 0-1 0 0,-1-2 1 0 0,0 0-1 0 0,0-2 0 0 0,0-1 1 0 0,0-1-1 0 0,14-6 624 0 0,6 1-1468 0 0,-1-1-28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2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58 177 1356 0 0,'1'-2'7576'0'0,"-9"22"-5083"0"0,-30 82-3178 0 0,35-87 719 0 0,-6 141 794 0 0,11-144-758 0 0,2 0 0 0 0,-1-1 0 0 0,1 0 0 0 0,1 0 0 0 0,0 0 0 0 0,1 0-1 0 0,0-1 1 0 0,1 1 0 0 0,0-2 0 0 0,0 1 0 0 0,1-1 0 0 0,0 0 0 0 0,1-1-1 0 0,0 0 1 0 0,0 0 0 0 0,1-1 0 0 0,0 0 0 0 0,0-1 0 0 0,0 0 0 0 0,1 0-1 0 0,0-1 1 0 0,0-1 0 0 0,1 0 0 0 0,-1 0 0 0 0,1-1 0 0 0,0-1 0 0 0,4 1-70 0 0,-3-2-32 0 0,0-1 1 0 0,0 0 0 0 0,0-1 0 0 0,-1 0 0 0 0,1-1 0 0 0,0-1 0 0 0,-1 0 0 0 0,1-1 0 0 0,-1 0-1 0 0,0 0 1 0 0,0-2 0 0 0,-1 1 0 0 0,1-2 0 0 0,-1 1 0 0 0,-1-1 0 0 0,1-1 0 0 0,-1 0 0 0 0,-1-1-1 0 0,1 0 1 0 0,-1 0 0 0 0,-1-1 0 0 0,0 0 0 0 0,0 0 0 0 0,-1-1 0 0 0,0 0 0 0 0,-1 0-1 0 0,-1-1 1 0 0,1 1 0 0 0,-2-2 0 0 0,0 1 0 0 0,0 0 0 0 0,-1-1 0 0 0,0-4 31 0 0,-1 1-58 0 0,-2 0 1 0 0,0 0 0 0 0,-1 0-1 0 0,0 0 1 0 0,-1 0 0 0 0,-1 0-1 0 0,-1 1 1 0 0,0-1 0 0 0,-1 1-1 0 0,0 0 1 0 0,-2 0 0 0 0,0 0-1 0 0,0 1 1 0 0,-1 0 0 0 0,-1 1-1 0 0,0 0 1 0 0,-1 0 0 0 0,0 1-1 0 0,-1 0 1 0 0,-1 1 0 0 0,0 0-1 0 0,0 1 1 0 0,-1 0 0 0 0,0 1-1 0 0,-1 0 1 0 0,1 1 0 0 0,-2 1-1 0 0,1 0 1 0 0,-1 1 0 0 0,0 1-1 0 0,-1 0 1 0 0,1 1 0 0 0,-1 1-1 0 0,0 0 1 0 0,0 1 0 0 0,-7 0 57 0 0,18 1 4 0 0,-1-1 0 0 0,1 1 0 0 0,0 1 0 0 0,0-1 1 0 0,-1 1-1 0 0,1 0 0 0 0,0 0 0 0 0,-1 0 1 0 0,1 1-1 0 0,0-1 0 0 0,-1 2 0 0 0,1-1 0 0 0,0 0 1 0 0,0 1-1 0 0,0 0 0 0 0,0 0 0 0 0,0 1 1 0 0,1-1-1 0 0,-1 1 0 0 0,1 0 0 0 0,0 0 0 0 0,-1 0 1 0 0,1 1-1 0 0,1 0 0 0 0,-1 0 0 0 0,0 0 0 0 0,1 0 1 0 0,0 0-1 0 0,0 0 0 0 0,0 1 0 0 0,1 0 1 0 0,-1 0-1 0 0,1-1 0 0 0,0 1 0 0 0,0 0 0 0 0,1 1 1 0 0,-1 2-5 0 0,6 2 30 0 0,0-1 1 0 0,0 1-1 0 0,1-1 1 0 0,1 0-1 0 0,-1 0 1 0 0,1 0-1 0 0,1-1 1 0 0,0 0-1 0 0,0-1 1 0 0,0 1 0 0 0,1-1-1 0 0,0-1 1 0 0,1 1-1 0 0,-1-1 1 0 0,1-1-1 0 0,0 0 1 0 0,1 0-1 0 0,-1-1 1 0 0,1 0-1 0 0,5 1-30 0 0,206 72-1526 0 0,-66-62-5056 0 0,-133-15 5058 0 0</inkml:trace>
  <inkml:trace contextRef="#ctx0" brushRef="#br0" timeOffset="453.985">868 32 1508 0 0,'48'-30'4698'0'0,"-44"29"-4625"0"0,0 1 1 0 0,0 0-1 0 0,0 0 1 0 0,0 0-1 0 0,0 1 1 0 0,0-1-1 0 0,0 1 1 0 0,-1 0-1 0 0,1 0 1 0 0,0 1-1 0 0,0-1 0 0 0,-1 1 1 0 0,1 0-1 0 0,0 0 1 0 0,-1 0-1 0 0,0 0 1 0 0,1 1-1 0 0,-1-1 1 0 0,0 1-1 0 0,1 2-73 0 0,1 3 129 0 0,0 1-1 0 0,-1 0 0 0 0,-1 0 0 0 0,0 0 0 0 0,0 0 0 0 0,0 0 1 0 0,-1 1-1 0 0,-1-1 0 0 0,0 1 0 0 0,0 0 0 0 0,0-1 0 0 0,-2 1 0 0 0,1 0 1 0 0,-1-1-1 0 0,0 1 0 0 0,-1-1 0 0 0,0 1 0 0 0,-1-1 0 0 0,0 0 1 0 0,0 0-1 0 0,-1 0 0 0 0,-4 8-128 0 0,5-10 94 0 0,-15 36 971 0 0,18-42-884 0 0,0-1-14 0 0,2 3-103 0 0,8 1-274 0 0,0-1 0 0 0,0 0 0 0 0,0-1 0 0 0,0 0-1 0 0,0 0 1 0 0,0-1 0 0 0,1 0 0 0 0,-1-1 0 0 0,0 0-1 0 0,1-1 1 0 0,-1 0 0 0 0,0 0 0 0 0,0-1 0 0 0,0-1-1 0 0,0 0 1 0 0,0 0 0 0 0,0-1 0 0 0,0 0 210 0 0,126-50-4676 0 0,-96 36 3217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0:0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192 289 1056 0 0,'0'-23'3241'0'0,"41"-17"-1277"0"0,-34 28-279 0 0,-7 28-867 0 0,0-13-821 0 0,-12 135 250 0 0,-1 243-1379 0 0,-7-351-3719 0 0,14-26 3474 0 0</inkml:trace>
  <inkml:trace contextRef="#ctx0" brushRef="#br0" timeOffset="234.485">29 814 876 0 0,'-2'8'5099'0'0,"77"4"-3859"0"0,65-6-1126 0 0,-46-5-3856 0 0,-76-1 2283 0 0</inkml:trace>
  <inkml:trace contextRef="#ctx0" brushRef="#br0" timeOffset="453.814">0 102 1164 0 0,'2'-3'812'0'0,"1"-1"-140"0"0,5 3-104 0 0,16-6 20 0 0,3 0-180 0 0,0 2 12 0 0,7 2-24 0 0,3 0-92 0 0,6 1-103 0 0,-24 2-173 0 0,15 0-8 0 0,3 0-453 0 0,36 13-439 0 0,-37 1 56 0 0,-3-6-552 0 0</inkml:trace>
  <inkml:trace contextRef="#ctx0" brushRef="#br0" timeOffset="923.52">665 707 916 0 0,'6'12'5220'0'0,"-73"49"-4203"0"0,63-58-677 0 0,-246 208 1099 0 0,188-175-7937 0 0,51-35 4924 0 0</inkml:trace>
  <inkml:trace contextRef="#ctx0" brushRef="#br0" timeOffset="1220.713">297 724 1652 0 0,'39'-25'6854'0'0,"42"73"-6512"0"0,-61-33 206 0 0,144 107 123 0 0,-70-25-3273 0 0,-76-58-1360 0 0,-14-32 2719 0 0</inkml:trace>
  <inkml:trace contextRef="#ctx0" brushRef="#br0" timeOffset="1486.519">932 907 2292 0 0,'18'4'5829'0'0,"-20"37"-5483"0"0,0-26 34 0 0,-7 130 161 0 0,0 6-3808 0 0,7-112 366 0 0,-8-15 1449 0 0</inkml:trace>
  <inkml:trace contextRef="#ctx0" brushRef="#br0" timeOffset="2080.124">1595 249 1388 0 0,'-6'9'3525'0'0,"-20"42"-2863"0"0,1 10-87 0 0,3 0 0 0 0,3 1 0 0 0,3 1 0 0 0,-7 59-575 0 0,7 15 513 0 0,9-118-952 0 0,2-1-4426 0 0,5-18 3525 0 0</inkml:trace>
  <inkml:trace contextRef="#ctx0" brushRef="#br0" timeOffset="2689.579">1654 256 1004 0 0,'16'-55'7791'0'0,"-16"55"-7633"0"0,-15 55 523 0 0,-17 202-476 0 0,34-252-191 0 0,-1-1 0 0 0,1 1-1 0 0,0-1 1 0 0,1 1 0 0 0,-1-1 0 0 0,1 0 0 0 0,-1 0 0 0 0,1 0-1 0 0,1 0 1 0 0,-1 0 0 0 0,0 0 0 0 0,1-1 0 0 0,0 0 0 0 0,0 0-1 0 0,0 0 1 0 0,0 0 0 0 0,0-1 0 0 0,1 1 0 0 0,-1-1-1 0 0,1 0 1 0 0,-1 0 0 0 0,1-1 0 0 0,0 1 0 0 0,0-1 0 0 0,0 0-1 0 0,-1-1 1 0 0,1 1 0 0 0,0-1 0 0 0,0 0 0 0 0,0 0 0 0 0,0 0-1 0 0,0-1 1 0 0,0 0 0 0 0,0 0 0 0 0,2-1-14 0 0,2 1-15 0 0,0-2 0 0 0,-1 1 0 0 0,1-1 0 0 0,-1 0 0 0 0,1-1 0 0 0,-1 0 0 0 0,0 0 0 0 0,0-1 0 0 0,-1 0-1 0 0,1-1 1 0 0,-1 1 0 0 0,0-1 0 0 0,-1-1 0 0 0,0 1 0 0 0,0-1 0 0 0,0 0 0 0 0,0 0 0 0 0,-1-1 0 0 0,-1 0 0 0 0,1 0 0 0 0,2-7 15 0 0,7-34-11 0 0,-14 48 22 0 0,0 1-20 0 0,0 0-29 0 0,0 0-2 0 0,0 0 16 0 0,-3-2-21 0 0,0 3 16 0 0,1 0 1 0 0,-1 1-1 0 0,0-1 1 0 0,1 0-1 0 0,-1 1 1 0 0,1 0-1 0 0,-1 0 0 0 0,1-1 1 0 0,0 1-1 0 0,0 1 1 0 0,0-1-1 0 0,0 0 1 0 0,0 0-1 0 0,0 1 0 0 0,1-1 1 0 0,-1 1-1 0 0,1 0 1 0 0,0-1-1 0 0,-1 1 1 0 0,1 0-1 0 0,0 0 0 0 0,1-1 1 0 0,-1 1-1 0 0,0 0 1 0 0,1 0-1 0 0,0 0 1 0 0,0 0-1 0 0,0 0 0 0 0,0 0 1 0 0,0 0-1 0 0,0 0 1 0 0,1 0-1 0 0,0 0 1 0 0,-1 0-1 0 0,1 0 1 0 0,0-1-1 0 0,0 1 0 0 0,1 0 1 0 0,0 1 28 0 0,19 48-713 0 0,4 11-4049 0 0,-24-56 3396 0 0</inkml:trace>
  <inkml:trace contextRef="#ctx0" brushRef="#br0" timeOffset="2986.839">1097 0 1096 0 0,'-18'15'281'0'0,"1"-1"1"0"0,0 2-1 0 0,2 0 0 0 0,-1 1 1 0 0,2 1-1 0 0,0 0 0 0 0,2 1 1 0 0,0 0-1 0 0,1 1 0 0 0,0 0 1 0 0,2 1-1 0 0,0 0 0 0 0,2 0 1 0 0,0 1-1 0 0,2 0 0 0 0,0 0 1 0 0,1 0-1 0 0,2 1 0 0 0,0 0 1 0 0,1 1-282 0 0,3 2-26 0 0,1 0 0 0 0,1 0 0 0 0,1-1 1 0 0,1 1-1 0 0,1-1 0 0 0,1-1 0 0 0,2 1 1 0 0,0-1-1 0 0,2-1 0 0 0,0 0 0 0 0,2-1 1 0 0,0 0-1 0 0,2-1 0 0 0,0-1 0 0 0,1 0 1 0 0,1-1-1 0 0,1-1 0 0 0,1-1 0 0 0,0 0 1 0 0,1-2-1 0 0,2 1 26 0 0,123 52-3447 0 0,-101-57 2044 0 0</inkml:trace>
  <inkml:trace contextRef="#ctx0" brushRef="#br0" timeOffset="3252.45">2322 131 1100 0 0,'16'17'316'0'0,"0"1"0"0"0,-1 1 1 0 0,-2 0-1 0 0,0 1 0 0 0,-1 1 0 0 0,0 0 0 0 0,-2 1 1 0 0,-1 0-1 0 0,0 0 0 0 0,-2 1 0 0 0,-1 0 0 0 0,0 0 1 0 0,-2 0-1 0 0,-1 1 0 0 0,0 0 0 0 0,-2 0 0 0 0,-1 16-316 0 0,-3-16 78 0 0,0 0 0 0 0,-2 0 0 0 0,-1 0 0 0 0,0-1 0 0 0,-2 0 0 0 0,-1 0 0 0 0,0 0-1 0 0,-2-1 1 0 0,0-1 0 0 0,-2 0 0 0 0,0-1 0 0 0,-2 0 0 0 0,0-1 0 0 0,-1 0 0 0 0,0-2 0 0 0,-2 0-1 0 0,0 0 1 0 0,-3-1-78 0 0,-90 39-4347 0 0,95-54 2833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2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1130 1836 0 0,'28'-3'4669'0'0,"24"-2"-4041"0"0,133 5 485 0 0,-62 0-3116 0 0,-67 9-733 0 0,-49-5 1405 0 0</inkml:trace>
  <inkml:trace contextRef="#ctx0" brushRef="#br0" timeOffset="1350.004">1667 57 1140 0 0,'-32'-4'6188'0'0,"48"-1"-6065"0"0,1 0 0 0 0,-1 0 0 0 0,1 2 0 0 0,0 0 0 0 0,0 1 1 0 0,0 1-1 0 0,0 1 0 0 0,0 0 0 0 0,0 1 0 0 0,10 2-123 0 0,34-1 192 0 0,203-2-769 0 0,-262 0 37 0 0,0 8-2116 0 0,-14-7 1303 0 0,-11 2-76 0 0</inkml:trace>
  <inkml:trace contextRef="#ctx0" brushRef="#br0" timeOffset="1724.344">1492 118 1520 0 0,'25'22'3382'0'0,"28"-2"-2537"0"0,-46-18-492 0 0,39 10 475 0 0,-32-10-679 0 0,-1 1 1 0 0,0 0-1 0 0,0 0 0 0 0,0 2 1 0 0,0-1-1 0 0,-1 2 1 0 0,0 0-1 0 0,0 0 0 0 0,0 1 1 0 0,-1 0-1 0 0,0 1 1 0 0,0 1-1 0 0,-1-1 0 0 0,3 4-149 0 0,-12-4 36 0 0,0-1-1 0 0,-1 1 1 0 0,1-1-1 0 0,-2 1 0 0 0,1-1 1 0 0,-1 1-1 0 0,0-1 0 0 0,0 0 1 0 0,-1 1-1 0 0,0-1 1 0 0,0 0-1 0 0,-1 0 0 0 0,0 0 1 0 0,0-1-1 0 0,-1 1 0 0 0,0-1 1 0 0,0 1-1 0 0,0-1 0 0 0,-1 0 1 0 0,0-1-1 0 0,0 1 1 0 0,-4 2-36 0 0,-50 55 242 0 0,-34 58 233 0 0,92-120-365 0 0,45 38 222 0 0,149-21-1065 0 0,-173-20-7 0 0,0-1 0 0 0,-1-1 0 0 0,1-1-1 0 0,-1-1 1 0 0,0 0 0 0 0,0-1 0 0 0,-1-2 0 0 0,0 0-1 0 0,0 0 1 0 0,14-11 740 0 0,-5 0-1466 0 0</inkml:trace>
  <inkml:trace contextRef="#ctx0" brushRef="#br0" timeOffset="2204.994">2353 152 1128 0 0,'72'-7'3611'0'0,"-68"8"-3553"0"0,1-1-1 0 0,0 1 0 0 0,0 0 0 0 0,-1 0 0 0 0,1 1 1 0 0,-1-1-1 0 0,1 1 0 0 0,-1 0 0 0 0,0 0 0 0 0,1 0 0 0 0,-1 1 1 0 0,0 0-1 0 0,0 0 0 0 0,-1 0 0 0 0,1 0 0 0 0,-1 0 0 0 0,1 1 1 0 0,-1-1-1 0 0,0 1 0 0 0,-1 0 0 0 0,1 0 0 0 0,0 0 0 0 0,-1 0 1 0 0,0 1-1 0 0,0-1 0 0 0,0 0 0 0 0,-1 1 0 0 0,0 0 0 0 0,0-1 1 0 0,0 1-1 0 0,0 0 0 0 0,0 0 0 0 0,-1-1 0 0 0,0 3-57 0 0,-4 5 93 0 0,-1-1 0 0 0,-1 1-1 0 0,0-1 1 0 0,0 0 0 0 0,-1 0 0 0 0,0-1-1 0 0,-1 0 1 0 0,0 0 0 0 0,-1 0-1 0 0,0-1 1 0 0,0-1 0 0 0,-1 0 0 0 0,0 0-1 0 0,0-1 1 0 0,-1 0 0 0 0,0 0-1 0 0,-1-1 1 0 0,0-1-93 0 0,-108 59 307 0 0,226-118-6130 0 0,-76 40 4379 0 0</inkml:trace>
  <inkml:trace contextRef="#ctx0" brushRef="#br0" timeOffset="2469.505">2639 257 1212 0 0,'-8'2'326'0'0,"1"1"1"0"0,-1-1-1 0 0,1 2 0 0 0,-1-1 0 0 0,1 1 0 0 0,0 0 0 0 0,0 1 1 0 0,1 0-1 0 0,-1 0 0 0 0,1 0 0 0 0,0 1 0 0 0,1-1 1 0 0,-5 7-327 0 0,-11 8 686 0 0,17-17-591 0 0,-1 1 0 0 0,1-1 0 0 0,1 1 0 0 0,-1 0 0 0 0,0 0 0 0 0,1 1 0 0 0,0-1 0 0 0,0 0 0 0 0,0 1 0 0 0,1 0 0 0 0,-1 0 0 0 0,1 0 0 0 0,1 0 0 0 0,-1 0 0 0 0,0 0 0 0 0,1 1 0 0 0,0-1 0 0 0,1 0 0 0 0,-1 1 0 0 0,1-1 0 0 0,0 0-1 0 0,0 1 1 0 0,1 2-95 0 0,3-3 11 0 0,0 1 0 0 0,0 0 0 0 0,1-1 0 0 0,-1 0 1 0 0,1 0-1 0 0,1 0 0 0 0,-1-1 0 0 0,1 0 0 0 0,0 0 0 0 0,0 0 0 0 0,0-1 0 0 0,0 1 0 0 0,0-2 0 0 0,1 1 0 0 0,0-1 0 0 0,-1 0 0 0 0,4 1-11 0 0,81-4-4945 0 0,-62-11 3563 0 0</inkml:trace>
  <inkml:trace contextRef="#ctx0" brushRef="#br0" timeOffset="2749.203">2938 360 836 0 0,'-26'88'4185'0'0,"25"-84"-4117"0"0,-1-1 1 0 0,0 1-1 0 0,1 0 0 0 0,0 0 0 0 0,0 0 0 0 0,0 0 0 0 0,1 0 1 0 0,-1 0-1 0 0,1 0 0 0 0,0 0 0 0 0,0 0 0 0 0,0 0 1 0 0,1 0-1 0 0,-1 0 0 0 0,1 0 0 0 0,0 0 0 0 0,0 0 0 0 0,1 0 1 0 0,-1 0-1 0 0,1-1 0 0 0,0 1 0 0 0,0 0 0 0 0,0-1 1 0 0,0 1-1 0 0,0-1 0 0 0,1 0 0 0 0,0 0 0 0 0,0 0 1 0 0,0 0-1 0 0,0-1 0 0 0,0 1 0 0 0,0-1 0 0 0,0 1 0 0 0,1-1 1 0 0,0 0-1 0 0,-1-1 0 0 0,4 2-68 0 0,33-16-3894 0 0,-32-4 2348 0 0</inkml:trace>
  <inkml:trace contextRef="#ctx0" brushRef="#br0" timeOffset="2967.88">2979 112 2484 0 0,'1'-4'1496'0'0,"3"3"-240"0"0,0-3-75 0 0,-3 3-165 0 0,1-3-100 0 0,0 3-48 0 0,0-1-164 0 0,-1 0-144 0 0,3 1-260 0 0,-4-3-260 0 0,2 3-248 0 0,0-1 28 0 0,-1-3-1160 0 0,3 2 100 0 0,-2-2-488 0 0,1 0 111 0 0,1 1 61 0 0,-2-1-8 0 0</inkml:trace>
  <inkml:trace contextRef="#ctx0" brushRef="#br0" timeOffset="3214.862">3464 0 1412 0 0,'10'5'407'0'0,"0"1"-1"0"0,0 1 1 0 0,-1-1 0 0 0,0 1-1 0 0,0 1 1 0 0,-1 0 0 0 0,0 0-1 0 0,0 0 1 0 0,-1 1 0 0 0,0 0-1 0 0,-1 1 1 0 0,3 4-407 0 0,1 4 250 0 0,-1-1-1 0 0,-1 2 1 0 0,-1-1-1 0 0,0 1 0 0 0,-2 0 1 0 0,0 0-1 0 0,-1 1 1 0 0,-1 0-1 0 0,0-1 1 0 0,-1 20-250 0 0,-4-23 63 0 0,0 1 1 0 0,-1-1 0 0 0,0 0-1 0 0,-1 0 1 0 0,-1 0-1 0 0,-1 0 1 0 0,0-1 0 0 0,-1 0-1 0 0,0 0 1 0 0,-2-1-1 0 0,1 1 1 0 0,-2-2-1 0 0,0 0 1 0 0,0 0 0 0 0,-2 0-1 0 0,-7 5-63 0 0,-14 14-166 0 0,-1-2 0 0 0,-1-2 0 0 0,-2-1 0 0 0,-1-2 0 0 0,-22 10 166 0 0,32-20-709 0 0,0-2 0 0 0,-1 0 0 0 0,0-2 0 0 0,-1-1 0 0 0,0-2 0 0 0,-1-1 0 0 0,0-1 0 0 0,-21 1 709 0 0,-3-5-1506 0 0</inkml:trace>
  <inkml:trace contextRef="#ctx0" brushRef="#br0" timeOffset="3899.9">1667 48 1256 0 0,'-27'3'519'0'0,"1"0"0"0"0,0 2 0 0 0,0 0 0 0 0,0 2 0 0 0,1 1 0 0 0,0 1-1 0 0,-21 11-518 0 0,28-11 189 0 0,1 0 0 0 0,0 1-1 0 0,1 1 1 0 0,0 1 0 0 0,1 0-1 0 0,0 1 1 0 0,1 0 0 0 0,1 2-1 0 0,0-1 1 0 0,0 2 0 0 0,2-1-1 0 0,0 2 1 0 0,1-1-1 0 0,0 1 1 0 0,2 1 0 0 0,0 0-1 0 0,0 1-188 0 0,5-10 70 0 0,1 0-1 0 0,-1 1 0 0 0,1-1 0 0 0,1 1 0 0 0,0-1 1 0 0,0 1-1 0 0,1-1 0 0 0,0 1 0 0 0,1 0 0 0 0,0-1 1 0 0,0 1-1 0 0,1-1 0 0 0,1 1 0 0 0,-1-1 0 0 0,1 0 0 0 0,1 0 1 0 0,0 0-1 0 0,0-1 0 0 0,1 1 0 0 0,0-1 0 0 0,0 0 1 0 0,1 0-1 0 0,0-1 0 0 0,0 0 0 0 0,1 0 0 0 0,0 0 1 0 0,5 3-70 0 0,169 109-546 0 0,25-52-4509 0 0,-178-62 3714 0 0,-3-3-57 0 0</inkml:trace>
  <inkml:trace contextRef="#ctx0" brushRef="#br0" timeOffset="4304.296">1142 1002 1720 0 0,'5'8'3161'0'0,"40"4"-1940"0"0,405-7 2837 0 0,46-32-3006 0 0,498-27-247 0 0,-542 28-2516 0 0,-493 18-5142 0 0,24 8 5436 0 0</inkml:trace>
  <inkml:trace contextRef="#ctx0" brushRef="#br0" timeOffset="7398.097">488 515 1452 0 0,'-80'8'5702'0'0,"170"-6"-2594"0"0,56 0-2935 0 0,-27-17 146 0 0,-72 13 186 0 0,-46 2-475 0 0,29 0 124 0 0,-5-21-4532 0 0,-27 8-17 0 0,-1 10 3005 0 0</inkml:trace>
  <inkml:trace contextRef="#ctx0" brushRef="#br0" timeOffset="8064.35">450 497 1224 0 0,'-20'6'3067'0'0,"31"-4"-260"0"0,497-4 379 0 0,-507 2-3134 0 0,19-2-1821 0 0,-19 1 1850 0 0,-4-12-5753 0 0,-4 13 4272 0 0</inkml:trace>
  <inkml:trace contextRef="#ctx0" brushRef="#br0" timeOffset="8576.774">458 528 1196 0 0,'64'1'4935'0'0,"21"0"-3443"0"0,146 1 214 0 0,-229-2-1821 0 0,30 0-5243 0 0,-23 0 3838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35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40 1248 0 0,'0'0'636'0'0,"-24"-1"924"0"0,-16-4 1461 0 0,443-12-1063 0 0,198 4-678 0 0,-573 11-1529 0 0,13 0-5671 0 0,-40 2 4478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3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0 394 924 0 0,'47'-19'881'0'0,"27"1"251"0"0,-61 23-1032 0 0,-1 0 1 0 0,0 1 0 0 0,-1 0-1 0 0,1 1 1 0 0,-1 1-1 0 0,-1-1 1 0 0,0 2-1 0 0,0-1 1 0 0,0 2-1 0 0,-1-1 1 0 0,0 1 0 0 0,-1 0-1 0 0,0 1 1 0 0,-1 0-1 0 0,0 1 1 0 0,-1-1-1 0 0,0 1 1 0 0,0 0-1 0 0,-2 0 1 0 0,1 1 0 0 0,-2 0-1 0 0,0 0 1 0 0,0 0-1 0 0,-1 0 1 0 0,-1 0-1 0 0,0 0 1 0 0,-1 6-101 0 0,0-14 122 0 0,-1 1 1 0 0,0-1-1 0 0,-1 0 0 0 0,1 1 1 0 0,-1-1-1 0 0,0 0 0 0 0,-1 0 1 0 0,1 0-1 0 0,-1-1 0 0 0,0 1 1 0 0,0-1-1 0 0,0 1 0 0 0,-1-1 1 0 0,1 0-1 0 0,-1 0 0 0 0,0 0 1 0 0,0-1-1 0 0,-1 0 0 0 0,1 1 1 0 0,-1-2-1 0 0,1 1 0 0 0,-2 0-122 0 0,4-2 210 0 0,1-7-33 0 0,-2-5-140 0 0,2-1-1 0 0,-1 1 1 0 0,2-1-1 0 0,-1 0 1 0 0,2 1-1 0 0,0-1 1 0 0,0 0 0 0 0,1 1-1 0 0,0-1 1 0 0,1 1-1 0 0,0 0 1 0 0,1 0-1 0 0,0 0 1 0 0,1 0-1 0 0,0 1 1 0 0,1 0-1 0 0,0 0 1 0 0,1 0 0 0 0,4-5-37 0 0,8-11 22 0 0,0 1 0 0 0,2 1 0 0 0,0 2 0 0 0,2-1 1 0 0,1 2-1 0 0,0 1 0 0 0,1 2-22 0 0,-17 12 9 0 0,4-4 5 0 0,1 1-1 0 0,0 0 1 0 0,1 0-1 0 0,-1 1 0 0 0,2 1 1 0 0,-1 0-1 0 0,1 1 0 0 0,0 1 1 0 0,0 0-1 0 0,1 1 0 0 0,0 1 1 0 0,13-2-14 0 0,-24 8-4 0 0,-1 1 0 0 0,1-1 1 0 0,-1 1-1 0 0,0-1 1 0 0,0 1-1 0 0,-1 1 1 0 0,1-1-1 0 0,-1 0 0 0 0,0 1 1 0 0,0 0-1 0 0,-1-1 1 0 0,1 1-1 0 0,-1 0 0 0 0,0 0 1 0 0,0 1-1 0 0,-1-1 1 0 0,1 0-1 0 0,-1 1 1 0 0,-1-1-1 0 0,1 0 0 0 0,-1 1 1 0 0,0 3 3 0 0,45 329-1736 0 0,-23-274-3374 0 0,-20-56 3769 0 0</inkml:trace>
  <inkml:trace contextRef="#ctx0" brushRef="#br0" timeOffset="541.834">1062 551 896 0 0,'-22'-11'5360'0'0,"45"0"-3529"0"0,44-1-1277 0 0,424-38-302 0 0,-469 49-713 0 0,17-3-4328 0 0,-33 3 3586 0 0</inkml:trace>
  <inkml:trace contextRef="#ctx0" brushRef="#br0" timeOffset="4212.792">422 4 988 0 0,'-17'-2'296'0'0,"-1"1"0"0"0,1 1 0 0 0,0 0 0 0 0,0 1 0 0 0,-1 1 0 0 0,1 1 0 0 0,0 0 0 0 0,1 1 0 0 0,-1 1 1 0 0,1 0-1 0 0,0 2 0 0 0,0 0 0 0 0,0 0 0 0 0,1 2 0 0 0,-8 5-296 0 0,14-9 73 0 0,0 1 0 0 0,1 1 0 0 0,-1 0 1 0 0,1 0-1 0 0,1 1 0 0 0,-1 0 0 0 0,1 0 0 0 0,1 0 1 0 0,0 1-1 0 0,0 0 0 0 0,0 1 0 0 0,1-1 0 0 0,1 1 1 0 0,-1 0-1 0 0,2 0 0 0 0,-1 0 0 0 0,1 1 0 0 0,1-1 1 0 0,0 1-1 0 0,1-1 0 0 0,0 1 0 0 0,0 0 0 0 0,1 0 1 0 0,0-1-1 0 0,1 1 0 0 0,1 1-73 0 0,3 11-19 0 0,1-1 1 0 0,1 0-1 0 0,1 0 1 0 0,1 0-1 0 0,1-1 1 0 0,1-1-1 0 0,1 1 1 0 0,0-2-1 0 0,2 0 0 0 0,0 0 1 0 0,1-2-1 0 0,1 0 1 0 0,0 0-1 0 0,2-2 1 0 0,0 0-1 0 0,5 3 19 0 0,211 129-4634 0 0,-178-119 3221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37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122 201 1724 0 0,'0'0'590'0'0,"0"0"27"0"0,0 0 0 0 0,0 0-72 0 0,0 0-63 0 0,2-4-25 0 0,3 0-366 0 0,1 1 0 0 0,0 0-1 0 0,0 0 1 0 0,0 1 0 0 0,1-1-1 0 0,-1 1 1 0 0,0 0 0 0 0,1 1-1 0 0,-1 0 1 0 0,1 0 0 0 0,0 0-1 0 0,-1 1 1 0 0,1 0-1 0 0,0 0 1 0 0,0 1 0 0 0,-1 0-1 0 0,1 0 1 0 0,2 1-91 0 0,22-1 163 0 0,248-1-1578 0 0,-263-17-1544 0 0,-27 16 1522 0 0</inkml:trace>
  <inkml:trace contextRef="#ctx0" brushRef="#br0" timeOffset="313.544">12 249 1048 0 0,'60'9'3581'0'0,"-49"-8"-3380"0"0,0 0 0 0 0,0 0 0 0 0,0 1 0 0 0,0 0 1 0 0,0 1-1 0 0,-1 0 0 0 0,1 1 0 0 0,-1 0 0 0 0,0 0 0 0 0,0 1 0 0 0,0 1 1 0 0,3 2-202 0 0,-11-5 30 0 0,-1 0 0 0 0,0 0-1 0 0,0 0 1 0 0,0 0 0 0 0,0 0 0 0 0,-1 0 0 0 0,1 0 0 0 0,-1 0 0 0 0,0 0 0 0 0,0 0 0 0 0,0 0 0 0 0,0 0 0 0 0,0 0 0 0 0,-1 0 0 0 0,1 0 0 0 0,-1 0 0 0 0,0 0 0 0 0,0 0 0 0 0,0 0 0 0 0,0 0 0 0 0,-1 0 0 0 0,1 0-1 0 0,-1-1 1 0 0,1 1 0 0 0,-1-1 0 0 0,0 1 0 0 0,-2 1-30 0 0,-6 15 98 0 0,-80 99 675 0 0,79-108-682 0 0,0 1-1 0 0,1 1 0 0 0,0 0 0 0 0,0 0 0 0 0,1 1 0 0 0,1 0 0 0 0,1 0 0 0 0,-1 1 0 0 0,2 0 1 0 0,-4 12-91 0 0,11-22 26 0 0,1 1 0 0 0,0-1 1 0 0,0 0-1 0 0,0 1 1 0 0,1-1-1 0 0,-1 0 1 0 0,1 0-1 0 0,0-1 1 0 0,0 1-1 0 0,0 0 0 0 0,0-1 1 0 0,1 0-1 0 0,0 0 1 0 0,-1 0-1 0 0,1 0 1 0 0,0 0-1 0 0,0-1 1 0 0,1 0-1 0 0,-1 0 0 0 0,0 0 1 0 0,1 0-1 0 0,-1-1 1 0 0,1 0-1 0 0,0 0 1 0 0,-1 0-1 0 0,1 0 1 0 0,0-1-1 0 0,0 0 0 0 0,-1 0 1 0 0,2 0-27 0 0,208 7-1975 0 0,-3-45-3403 0 0,-170 28 3822 0 0</inkml:trace>
  <inkml:trace contextRef="#ctx0" brushRef="#br0" timeOffset="797.509">704 282 1048 0 0,'131'-16'2118'0'0,"-128"17"-2075"0"0,0 0 1 0 0,1 0-1 0 0,-1 0 0 0 0,0 1 0 0 0,0 0 0 0 0,0-1 0 0 0,0 1 0 0 0,-1 0 0 0 0,1 1 1 0 0,0-1-1 0 0,-1 0 0 0 0,0 1 0 0 0,1-1 0 0 0,-1 1 0 0 0,0 0 0 0 0,0 0 0 0 0,-1 0 1 0 0,1 0-1 0 0,0 0 0 0 0,-1 0 0 0 0,0 0 0 0 0,0 1 0 0 0,0-1 0 0 0,0 0 0 0 0,0 1 1 0 0,-1-1-1 0 0,1 0 0 0 0,-1 1 0 0 0,0-1 0 0 0,0 1 0 0 0,-1-1 0 0 0,1 1 1 0 0,-1-1-1 0 0,1 0 0 0 0,-2 3-43 0 0,-11 15 250 0 0,-1 1-1 0 0,-2-2 1 0 0,0 0 0 0 0,-1-1 0 0 0,-1-1-1 0 0,0-1 1 0 0,-2 0 0 0 0,0-1 0 0 0,0-1-1 0 0,-2-2 1 0 0,0 0 0 0 0,0-1 0 0 0,-18 7-250 0 0,110-60-4191 0 0,-40 32 2839 0 0</inkml:trace>
  <inkml:trace contextRef="#ctx0" brushRef="#br0" timeOffset="1044.494">1123 346 1544 0 0,'-55'15'2450'0'0,"43"-11"-2349"0"0,1 0-1 0 0,0 1 0 0 0,1 0 1 0 0,-1 1-1 0 0,1 0 0 0 0,0 1 0 0 0,1 0 1 0 0,-1 0-1 0 0,1 1 0 0 0,1 0 1 0 0,0 1-1 0 0,0 0 0 0 0,0 0 1 0 0,1 1-1 0 0,0-1 0 0 0,1 2 1 0 0,1-1-1 0 0,-1 1 0 0 0,1 0 0 0 0,1 0 1 0 0,0 0-1 0 0,1 0 0 0 0,0 1 1 0 0,1-1-1 0 0,-1 11-100 0 0,3-17 9 0 0,1 1-1 0 0,0-1 1 0 0,0 1 0 0 0,1-1-1 0 0,-1 0 1 0 0,1 0 0 0 0,0 0-1 0 0,0 0 1 0 0,1 0 0 0 0,0 0-1 0 0,0 0 1 0 0,0-1 0 0 0,0 1-1 0 0,1-1 1 0 0,-1 0 0 0 0,1 0 0 0 0,0-1-1 0 0,1 1 1 0 0,-1-1 0 0 0,0 0-1 0 0,1 0 1 0 0,0 0 0 0 0,0 0-9 0 0,78 25-3690 0 0,-64-27 2258 0 0</inkml:trace>
  <inkml:trace contextRef="#ctx0" brushRef="#br0" timeOffset="1354.417">1271 541 1520 0 0,'-4'4'139'0'0,"1"0"0"0"0,1 1 0 0 0,-1 0 0 0 0,1 0 0 0 0,-1-1 0 0 0,1 1 0 0 0,1 1 0 0 0,-1-1 0 0 0,1 0 0 0 0,0 0 0 0 0,0 1 0 0 0,0-1 0 0 0,1 0 0 0 0,0 1 0 0 0,0-1 0 0 0,0 0 0 0 0,1 1 0 0 0,-1-1 0 0 0,1 0 0 0 0,1 1 0 0 0,-1-1 0 0 0,1 0 0 0 0,0 0 0 0 0,0 0 0 0 0,0 0 0 0 0,1 0 0 0 0,-1-1 0 0 0,1 1 0 0 0,1-1 0 0 0,-1 0 0 0 0,0 0 0 0 0,1 0 0 0 0,0 0 0 0 0,0 0 0 0 0,0-1 0 0 0,1 0 0 0 0,-1 0 0 0 0,1 0 0 0 0,1 1-139 0 0,111 23-158 0 0,-115-27 76 0 0,0 0 1 0 0,-1 0-1 0 0,1 0 1 0 0,0-1-1 0 0,0 1 1 0 0,0-1-1 0 0,-1 1 1 0 0,1-1-1 0 0,0 0 1 0 0,-1 1-1 0 0,1-1 1 0 0,0 0 0 0 0,-1 0-1 0 0,1 0 1 0 0,-1 0-1 0 0,1 0 1 0 0,-1-1-1 0 0,0 1 1 0 0,0 0-1 0 0,1-1 1 0 0,-1 1-1 0 0,0-1 1 0 0,0 1-1 0 0,0-1 1 0 0,0 0 0 0 0,-1 1-1 0 0,1-1 1 0 0,0 0-1 0 0,-1 1 1 0 0,1-1-1 0 0,-1 0 1 0 0,1-1 81 0 0,-3-10-548 0 0</inkml:trace>
  <inkml:trace contextRef="#ctx0" brushRef="#br0" timeOffset="1711.449">1388 281 2104 0 0,'-16'-28'8176'0'0,"-9"-41"-5387"0"0,18 82-13071 0 0,7-11 8831 0 0</inkml:trace>
  <inkml:trace contextRef="#ctx0" brushRef="#br0" timeOffset="2191.227">1961 1 1132 0 0,'15'9'222'0'0,"-1"1"-1"0"0,0 1 1 0 0,0 0-1 0 0,-1 1 1 0 0,0 0-1 0 0,-1 1 1 0 0,0 0-1 0 0,-1 1 1 0 0,-1 1 0 0 0,0-1-1 0 0,-1 2 1 0 0,-1-1-1 0 0,0 1 1 0 0,-1 0-1 0 0,-1 1 1 0 0,0 0-1 0 0,-2 0 1 0 0,0 0 0 0 0,0 1-1 0 0,-2-1 1 0 0,0 1-1 0 0,-1-1 1 0 0,-1 1-1 0 0,0 1-221 0 0,-2 2 124 0 0,0 1-1 0 0,-2-1 0 0 0,0 0 1 0 0,-1 0-1 0 0,-2 0 1 0 0,0-1-1 0 0,-1 0 1 0 0,0 0-1 0 0,-2-1 0 0 0,-1 0 1 0 0,0-1-1 0 0,-1 0 1 0 0,-1 0-1 0 0,0-2 0 0 0,-2 0 1 0 0,0 0-124 0 0,-14 13-77 0 0,-1-1 0 0 0,-1-1 0 0 0,-1-2 0 0 0,-1-1 0 0 0,-2-2 0 0 0,0-1 1 0 0,-1-2-1 0 0,-4 1 77 0 0,6-6-829 0 0,0-1-1 0 0,-1-2 1 0 0,0-1 0 0 0,0-2 0 0 0,-1-2 0 0 0,-24 2 829 0 0,-7-4-1406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4:4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15 230 904 0 0,'-15'2'2676'0'0,"29"0"-1399"0"0,22 3-680 0 0,489-16 1570 0 0,1946-97 149 0 0,-1145 25-1639 0 0,-1144 49-1635 0 0,-252 31-5724 0 0,40 3 5180 0 0</inkml:trace>
  <inkml:trace contextRef="#ctx0" brushRef="#br0" timeOffset="525.355">1379 704 1336 0 0,'4'17'5786'0'0,"17"95"-4959"0"0,-6 127-422 0 0,-15-168-5134 0 0,0-70 3268 0 0</inkml:trace>
  <inkml:trace contextRef="#ctx0" brushRef="#br0" timeOffset="750.228">1611 979 1468 0 0,'10'-5'5972'0'0,"22"5"-5547"0"0,-17 0 159 0 0,97 2-328 0 0,137-6-5617 0 0,-210-4 3897 0 0</inkml:trace>
  <inkml:trace contextRef="#ctx0" brushRef="#br0" timeOffset="1557.152">2454 809 1076 0 0,'5'-7'4707'0'0,"6"-15"-1709"0"0,-1-11-975 0 0,-10 46-1247 0 0,-26 164-582 0 0,28-166-153 0 0,0 0-1 0 0,1 0 1 0 0,0 0-1 0 0,1 0 1 0 0,0 0-1 0 0,0-1 1 0 0,1 1-1 0 0,1-1 0 0 0,0-1 1 0 0,0 1-1 0 0,1-1 1 0 0,0 0-1 0 0,1 0 1 0 0,0-1-1 0 0,6 6-40 0 0,79 38 5 0 0,-92-52-81 0 0,5-3-31 0 0,2-4-26 0 0,0-1 1 0 0,0 0-1 0 0,-1-1 0 0 0,0 0 0 0 0,-1 0 0 0 0,0 0 1 0 0,0-1-1 0 0,-1 0 0 0 0,0 0 0 0 0,-1 0 0 0 0,0-1 1 0 0,-1 0-1 0 0,0 1 0 0 0,-1-1 0 0 0,0 0 0 0 0,0 0 1 0 0,-1 0-1 0 0,-1-1 0 0 0,0 1 0 0 0,0 0 0 0 0,-1 0 1 0 0,-1 0-1 0 0,-1-5 133 0 0,3-3-148 0 0,0 1 96 0 0,-2-1 1 0 0,-1 1 0 0 0,0 0-1 0 0,-1 0 1 0 0,-1 0 0 0 0,-1 0-1 0 0,0 1 1 0 0,-1 0 0 0 0,-1 0-1 0 0,-1 1 1 0 0,0 0 0 0 0,-1 0-1 0 0,-1 1 1 0 0,0 0 0 0 0,-13-12 51 0 0,10 14 43 0 0,12 10-33 0 0,0-1 0 0 0,-1 0 1 0 0,0 1-1 0 0,0 0 1 0 0,0-1-1 0 0,0 1 0 0 0,0 0 1 0 0,-1 1-1 0 0,1-1 0 0 0,-1 1 1 0 0,0-1-1 0 0,1 1 0 0 0,-1 0 1 0 0,0 0-1 0 0,-1 1 1 0 0,1-1-1 0 0,0 1 0 0 0,0 0 1 0 0,-1 0-1 0 0,1 1 0 0 0,0-1 1 0 0,-1 1-1 0 0,1 0 0 0 0,0 0 1 0 0,-1 0-1 0 0,1 0 1 0 0,-1 1-1 0 0,1 0 0 0 0,0 0 1 0 0,0 0-1 0 0,-1 1 0 0 0,1-1 1 0 0,0 1-1 0 0,0 0-10 0 0,-3 5 25 0 0,1 1 1 0 0,1 0-1 0 0,0 0 0 0 0,0 0 0 0 0,0 0 1 0 0,1 1-1 0 0,0 0 0 0 0,1 0 0 0 0,0 0 1 0 0,0 0-1 0 0,1 0 0 0 0,0 1 0 0 0,0-1 1 0 0,1 1-1 0 0,1-1 0 0 0,0 1 0 0 0,0 0 1 0 0,1-1-1 0 0,0 1 0 0 0,0-1 0 0 0,1 0 1 0 0,0 1-1 0 0,1-1 0 0 0,0 0 0 0 0,1 0 1 0 0,0 0-1 0 0,0-1 0 0 0,1 1 0 0 0,0-1 1 0 0,0 0-1 0 0,5 5-25 0 0,1 0-76 0 0,1-1 0 0 0,0 0 0 0 0,1-1-1 0 0,0-1 1 0 0,0 0 0 0 0,1 0 0 0 0,1-1 0 0 0,-1-1 0 0 0,1-1 0 0 0,1 0 0 0 0,-1-1 0 0 0,1 0 0 0 0,6 0 76 0 0,138 16-4887 0 0,-128-22 3434 0 0</inkml:trace>
  <inkml:trace contextRef="#ctx0" brushRef="#br0" timeOffset="1837.406">3181 524 1120 0 0,'4'1'134'0'0,"0"1"-1"0"0,0-1 1 0 0,0 1-1 0 0,0 0 1 0 0,0 0 0 0 0,-1 0-1 0 0,1 1 1 0 0,-1 0-1 0 0,0-1 1 0 0,1 1 0 0 0,-1 0-1 0 0,-1 0 1 0 0,1 1-1 0 0,0-1 1 0 0,-1 1 0 0 0,1-1-1 0 0,-1 1 1 0 0,0 0-1 0 0,-1 0 1 0 0,1 0-1 0 0,-1 0 1 0 0,1 1-134 0 0,13 26 399 0 0,-2-1 0 0 0,-2 2 0 0 0,-1 0 1 0 0,-1 0-1 0 0,-1 1 0 0 0,-2-1 0 0 0,-2 2 0 0 0,1 26-399 0 0,-6-45 105 0 0,-1 1 1 0 0,0-1-1 0 0,-1 0 0 0 0,-1 0 0 0 0,0 0 1 0 0,-1 0-1 0 0,-1-1 0 0 0,0 0 0 0 0,-1 0 1 0 0,0 0-1 0 0,-1-1 0 0 0,-1 0 1 0 0,0-1-1 0 0,0 0 0 0 0,-2 0 0 0 0,1-1 1 0 0,-1 0-1 0 0,-1-1 0 0 0,-12 9-105 0 0,-8 4 46 0 0,-2-1-1 0 0,0-1 1 0 0,-1-2-1 0 0,-1-1 0 0 0,-1-2 1 0 0,0-2-1 0 0,-9 1-45 0 0,2-2-605 0 0,0-3-1 0 0,0-1 0 0 0,-1-3 1 0 0,0-1-1 0 0,0-2 1 0 0,0-3-1 0 0,-1-1 0 0 0,1-2 1 0 0,0-3-1 0 0,-11-3 606 0 0,-14-8-1450 0 0</inkml:trace>
  <inkml:trace contextRef="#ctx0" brushRef="#br0" timeOffset="2199.766">1165 547 984 0 0,'-18'3'291'0'0,"1"1"-1"0"0,-1 0 1 0 0,1 2-1 0 0,0 0 1 0 0,1 1 0 0 0,-1 0-1 0 0,1 1 1 0 0,1 1-1 0 0,-1 1 1 0 0,2 0 0 0 0,-1 1-1 0 0,1 0 1 0 0,1 1-1 0 0,0 1 1 0 0,1 0 0 0 0,0 1-1 0 0,1 0 1 0 0,1 1-1 0 0,0 0 1 0 0,1 0 0 0 0,0 1-1 0 0,2 0 1 0 0,0 1-1 0 0,0 0 1 0 0,2 0 0 0 0,0 0-1 0 0,1 1 1 0 0,-1 16-291 0 0,8-12 82 0 0,1 0 0 0 0,1-1-1 0 0,1 0 1 0 0,1 0 0 0 0,1-1 0 0 0,1 0 0 0 0,0 0 0 0 0,2-1 0 0 0,0 0 0 0 0,1-1-1 0 0,1 0 1 0 0,1-1 0 0 0,0 0 0 0 0,2-1 0 0 0,-1-1 0 0 0,2-1 0 0 0,0 0 0 0 0,0-1-1 0 0,2 0 1 0 0,-1-2-82 0 0,18 14-340 0 0,1-2-1 0 0,1-2 1 0 0,1-1-1 0 0,0-2 1 0 0,1-2-1 0 0,2-1 341 0 0,256 44-5393 0 0,-228-54 3971 0 0</inkml:trace>
  <inkml:trace contextRef="#ctx0" brushRef="#br0" timeOffset="2874.534">3617 340 1780 0 0,'6'-4'106'0'0,"1"-1"-1"0"0,0 1 1 0 0,-1 0-1 0 0,1 1 1 0 0,1-1-1 0 0,-1 1 1 0 0,1 1 0 0 0,-1-1-1 0 0,1 1 1 0 0,0 1-1 0 0,-1 0 1 0 0,1 0-1 0 0,0 0 1 0 0,0 1-1 0 0,0 0 1 0 0,0 0-1 0 0,0 1 1 0 0,0 0 0 0 0,-1 1-1 0 0,1-1 1 0 0,0 2-1 0 0,-1-1 1 0 0,1 1-1 0 0,-1 0 1 0 0,0 0-1 0 0,0 1 1 0 0,0 0-1 0 0,0 0 1 0 0,-1 1 0 0 0,0 0-1 0 0,0 0 1 0 0,0 1-1 0 0,0-1 1 0 0,-1 1-1 0 0,0 0 1 0 0,0 1-1 0 0,-1-1 1 0 0,0 1-1 0 0,0 0 1 0 0,0 0 0 0 0,-1 0-1 0 0,0 0 1 0 0,0 1-1 0 0,-1-1 1 0 0,0 1-1 0 0,0 1-105 0 0,-1 11 207 0 0,0 0-1 0 0,-2 0 0 0 0,0 0 0 0 0,-1-1 1 0 0,-1 1-1 0 0,-1 0 0 0 0,-1-1 1 0 0,0 0-1 0 0,-1 0 0 0 0,-2-1 1 0 0,1 0-1 0 0,-2 0 0 0 0,-1 0 0 0 0,0-1 1 0 0,-1-1-1 0 0,-1 0 0 0 0,0 0 1 0 0,-3 1-207 0 0,-39 64 1214 0 0,58-69-726 0 0,9-7-493 0 0,0-1 0 0 0,0 1 0 0 0,0-2 0 0 0,0 0 1 0 0,1-1-1 0 0,-1 0 0 0 0,1-1 0 0 0,0 0 0 0 0,-1-1 0 0 0,1-1 0 0 0,0 0 0 0 0,-1-1 0 0 0,1-1 0 0 0,12-3 5 0 0,-1 2-135 0 0,50-6-2073 0 0,0-3 0 0 0,-1-4 0 0 0,0-3 1 0 0,18-9 2207 0 0,-52 12-1308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5:18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92 1172 0 0,'0'0'461'0'0,"0"0"-67"0"0,0 0-59 0 0,0 0-36 0 0,0 0-10 0 0,0 0-18 0 0,0 0 10 0 0,0 0-11 0 0,0 0-27 0 0,3-19 646 0 0,37-12 369 0 0,-22 6 606 0 0,-12 18-1242 0 0,2-3 542 0 0,-17 22-977 0 0,-184 142-156 0 0,-359 189 744 0 0,399-242-682 0 0,144-94-119 0 0,10-7 45 0 0,-1 0 1 0 0,1 0-1 0 0,0 1 0 0 0,0-1 1 0 0,0 0-1 0 0,0 1 0 0 0,-1-1 0 0 0,1 1 1 0 0,0-1-1 0 0,0 1 0 0 0,-1-1 1 0 0,1 1-1 0 0,0-1 0 0 0,-1 1 0 0 0,1 0 1 0 0,-1-1-1 0 0,1 1 0 0 0,-1 0 1 0 0,1-1-1 0 0,-1 1 0 0 0,1 0 0 0 0,-1 0 1 0 0,0 0-1 0 0,1-1 0 0 0,-1 1 1 0 0,0 0-1 0 0,0 0 0 0 0,0 0 1 0 0,1 0-1 0 0,-1 0 0 0 0,0-1 0 0 0,0 1 1 0 0,0 0-1 0 0,-1 0 0 0 0,1 0 1 0 0,0 0-1 0 0,0 0 0 0 0,0-1 0 0 0,-1 1 1 0 0,1 0-1 0 0,0 0 0 0 0,-1 0 1 0 0,1-1-1 0 0,0 1 0 0 0,-1 0 0 0 0,1 0 1 0 0,-1-1-1 0 0,1 1 0 0 0,-1 0 1 0 0,0-1-1 0 0,1 1 0 0 0,-1-1 1 0 0,0 1-1 0 0,1-1 0 0 0,-1 1-19 0 0,538 75 508 0 0,-81 9-265 0 0,-386-75-50 0 0,-69-10-217 0 0,-1 0-37 0 0,0 0-57 0 0,0 0-75 0 0,0 0-112 0 0,0 0-116 0 0,0 0-69 0 0,0 0-12 0 0,18-4-7181 0 0,-20 3 6387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5:18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0 888 0 0,'-19'2'1986'0'0,"-9"1"349"0"0,37 1 48 0 0,532 0 257 0 0,-150 6-2009 0 0,-195-3 412 0 0,-196-7-1006 0 0,0 0 12 0 0,0 0-23 0 0,38 0-4273 0 0,-1-9-1203 0 0,-28 3 4165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5:2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104 322 1436 0 0,'-1'0'164'0'0,"1"1"0"0"0,-1-1 0 0 0,1 0 0 0 0,-1 0 0 0 0,0 0-1 0 0,1 0 1 0 0,-1 0 0 0 0,1 0 0 0 0,-1 0 0 0 0,0 0 0 0 0,1 0 0 0 0,-1 0 0 0 0,0 0-1 0 0,1 0 1 0 0,-1 0 0 0 0,1-1 0 0 0,-1 1 0 0 0,1 0 0 0 0,-1 0 0 0 0,0-1 0 0 0,1 1-1 0 0,-1 0 1 0 0,1-1 0 0 0,-1 1 0 0 0,1-1 0 0 0,0 1 0 0 0,-1 0 0 0 0,1-1-1 0 0,-1 1 1 0 0,1-1 0 0 0,0 1 0 0 0,-1-1 0 0 0,1 1 0 0 0,0-1 0 0 0,0 0 0 0 0,-1 1-1 0 0,1-1 1 0 0,0 1-164 0 0,-11 32 386 0 0,2 1 0 0 0,1 1 0 0 0,1 0 0 0 0,2 0 0 0 0,2 0-1 0 0,1 0 1 0 0,2 20-386 0 0,2-41 100 0 0,1 1 0 0 0,1-1 0 0 0,0-1 0 0 0,1 1 0 0 0,0-1 0 0 0,1 0-1 0 0,0 0 1 0 0,1 0 0 0 0,0-1 0 0 0,9 11-100 0 0,-13-18 25 0 0,1 1 0 0 0,-1-1 0 0 0,1 1 0 0 0,0-1 0 0 0,0 0 0 0 0,0-1 0 0 0,0 1 0 0 0,1-1 0 0 0,0 1 0 0 0,-1-1 0 0 0,1-1 0 0 0,0 1 0 0 0,0-1 0 0 0,1 0 0 0 0,-1 0 0 0 0,1 0 0 0 0,-1-1 0 0 0,1 0 0 0 0,-1 0 0 0 0,1 0 0 0 0,-1-1 0 0 0,1 0 0 0 0,0 0 0 0 0,-1 0 0 0 0,1-1 0 0 0,0 1 0 0 0,-1-1 0 0 0,1-1 0 0 0,-1 1 0 0 0,0-1 0 0 0,1 0 0 0 0,-1 0 1 0 0,1-1-27 0 0,6-3-42 0 0,0-1 0 0 0,-1 0 0 0 0,0-1 0 0 0,0 0-1 0 0,-1 0 1 0 0,0-1 0 0 0,0 0 0 0 0,-1-1-1 0 0,0 0 1 0 0,-1-1 0 0 0,0 0 0 0 0,-1 0-1 0 0,7-12 44 0 0,-4-2-98 0 0,-1 0-1 0 0,-1-1 1 0 0,-1 0-1 0 0,-2 0 0 0 0,0 0 1 0 0,-2-1-1 0 0,-1 0 1 0 0,-1 0-1 0 0,-1-14 99 0 0,-1 29-11 0 0,0 0 0 0 0,-1 0-1 0 0,0-1 1 0 0,-1 1 0 0 0,0 1 0 0 0,-1-1 0 0 0,-1 0-1 0 0,1 1 1 0 0,-2 0 0 0 0,1 0 0 0 0,-2 0 0 0 0,1 1-1 0 0,-2 0 1 0 0,1 0 0 0 0,-1 1 0 0 0,-1 0 0 0 0,1 1-1 0 0,-2-1 1 0 0,1 1 0 0 0,-1 1 0 0 0,0 0 0 0 0,-1 1-1 0 0,1 0 1 0 0,-1 0 0 0 0,-1 1 0 0 0,1 0 0 0 0,-1 1-1 0 0,1 1 1 0 0,-1 0 0 0 0,0 0 0 0 0,0 1 0 0 0,-1 1-1 0 0,1 0 1 0 0,-3 0 11 0 0,7 1 5 0 0,0 1-1 0 0,0-1 0 0 0,0 1 0 0 0,1 1 1 0 0,-1-1-1 0 0,0 1 0 0 0,1 1 1 0 0,0-1-1 0 0,-1 1 0 0 0,1 1 0 0 0,0-1 1 0 0,0 1-1 0 0,1 0 0 0 0,-1 1 1 0 0,1-1-1 0 0,0 1 0 0 0,0 1 0 0 0,1-1 1 0 0,0 1-1 0 0,0 0 0 0 0,0 0 1 0 0,0 1-1 0 0,1-1 0 0 0,0 1 0 0 0,0 0 1 0 0,1 0-1 0 0,0 0 0 0 0,0 1 1 0 0,1-1-1 0 0,0 1 0 0 0,0-1 0 0 0,1 1 1 0 0,0 0-1 0 0,0 0 0 0 0,1 4-4 0 0,0-5 21 0 0,1-1-1 0 0,0 1 1 0 0,1 0 0 0 0,-1 0-1 0 0,2-1 1 0 0,-1 1-1 0 0,0-1 1 0 0,1 1-1 0 0,0-1 1 0 0,1 0 0 0 0,-1 0-1 0 0,1-1 1 0 0,1 1-1 0 0,-1-1 1 0 0,1 0-1 0 0,-1 0 1 0 0,1 0 0 0 0,1-1-1 0 0,-1 1 1 0 0,1-1-1 0 0,0-1 1 0 0,0 1-1 0 0,5 2-20 0 0,153 50-311 0 0,-137-50-338 0 0,-1-1 0 0 0,1-1 0 0 0,-1-2 0 0 0,1-1 0 0 0,0 0 0 0 0,0-2 0 0 0,25-5 649 0 0,83-37-3152 0 0,-107 30 1897 0 0</inkml:trace>
  <inkml:trace contextRef="#ctx0" brushRef="#br0" timeOffset="421.48">1084 207 1312 0 0,'7'19'4823'0'0,"-49"38"-4302"0"0,32-44 47 0 0,-37 42 380 0 0,35-43-701 0 0,0 0-1 0 0,1 1 1 0 0,1 0-1 0 0,0 1 1 0 0,1 0-1 0 0,0 0 1 0 0,1 1-1 0 0,1 0 1 0 0,-5 14-247 0 0,37 3 703 0 0,-11-25-717 0 0,-1 0-1 0 0,2-1 0 0 0,-1-1 0 0 0,1 0 0 0 0,-1-1 0 0 0,1-1 0 0 0,0 0 1 0 0,1-1-1 0 0,-1-1 0 0 0,0 0 0 0 0,0-1 0 0 0,1-1 0 0 0,3 0 15 0 0,0 1-338 0 0,38-3-1034 0 0,-29 1-2892 0 0,-26 2 1895 0 0,-8 0 1203 0 0</inkml:trace>
  <inkml:trace contextRef="#ctx0" brushRef="#br0" timeOffset="670.038">748 764 1112 0 0,'68'19'4184'0'0,"203"-23"-1372"0"0,-94-32-5876 0 0,-137 19 604 0 0,-26 10 1212 0 0</inkml:trace>
  <inkml:trace contextRef="#ctx0" brushRef="#br0" timeOffset="1086.403">1793 64 1768 0 0,'19'-63'7751'0'0,"-26"244"-6139"0"0,13 270-952 0 0,-7-443-673 0 0,0 1 0 0 0,0 0 0 0 0,0 0 0 0 0,-1 0 1 0 0,-1-1-1 0 0,1 1 0 0 0,-1-1 0 0 0,-1 1 0 0 0,0-1 0 0 0,0 0 0 0 0,0-1 0 0 0,-1 1 0 0 0,0-1 0 0 0,-3 3 13 0 0,-67 41-3029 0 0,50-50-2511 0 0,23-1 4271 0 0</inkml:trace>
  <inkml:trace contextRef="#ctx0" brushRef="#br0" timeOffset="1335.505">1596 761 1024 0 0,'0'0'797'0'0,"0"0"-74"0"0,0 0-54 0 0,7-1 2355 0 0,29 0-1802 0 0,174-29-2135 0 0,-172 7-2492 0 0,-31 16 2248 0 0</inkml:trace>
  <inkml:trace contextRef="#ctx0" brushRef="#br0" timeOffset="1660.338">1848 86 1600 0 0,'-90'27'3623'0'0,"9"56"-4419"0"0,70-69-1254 0 0,6-8 701 0 0</inkml:trace>
  <inkml:trace contextRef="#ctx0" brushRef="#br0" timeOffset="1848.712">2157 359 1920 0 0,'6'0'888'0'0,"-1"2"-344"0"0,-1-2-72 0 0,-1 5-412 0 0,-1-2-204 0 0,-2 0-472 0 0,-2-1-704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5:2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358 256 1228 0 0,'0'0'310'0'0,"0"-13"290"0"0,3 9 2769 0 0,2-24-739 0 0,-54 26-2378 0 0,32 6-212 0 0,0 1 1 0 0,1 0 0 0 0,-1 1-1 0 0,2 0 1 0 0,-1 2-1 0 0,1 0 1 0 0,0 1-1 0 0,0 0 1 0 0,1 1 0 0 0,1 0-1 0 0,0 2 1 0 0,0-1-1 0 0,1 2 1 0 0,0-1-1 0 0,1 2 1 0 0,1-1 0 0 0,0 2-1 0 0,1-1 1 0 0,0 1-1 0 0,1 0 1 0 0,1 1 0 0 0,1 0-1 0 0,0 0 1 0 0,1 1-1 0 0,0-1 1 0 0,2 1-1 0 0,0 0 1 0 0,1 0 0 0 0,0 10-41 0 0,2-20 30 0 0,0 0 1 0 0,1 0 0 0 0,0 0-1 0 0,0 0 1 0 0,0 0 0 0 0,1 0 0 0 0,0-1-1 0 0,1 1 1 0 0,0-1 0 0 0,0 1-1 0 0,0-1 1 0 0,0 0 0 0 0,1 0 0 0 0,0 0-1 0 0,1-1 1 0 0,-1 1 0 0 0,1-1 0 0 0,0 0-1 0 0,0 0 1 0 0,1-1 0 0 0,-1 0-1 0 0,1 0 1 0 0,0 0 0 0 0,0 0 0 0 0,0-1-1 0 0,1 0 1 0 0,-1-1 0 0 0,3 2-31 0 0,199 28 446 0 0,-197-32-439 0 0,0 0 1 0 0,0 0 0 0 0,0-1 0 0 0,0-1 0 0 0,0 0-1 0 0,0 0 1 0 0,0-1 0 0 0,-1 0 0 0 0,1-1-1 0 0,-1 0 1 0 0,0-1 0 0 0,0 0 0 0 0,0-1-1 0 0,-1 0 1 0 0,0 0 0 0 0,0-1 0 0 0,-1 0 0 0 0,1 0-1 0 0,-2-1 1 0 0,1 0 0 0 0,-1-1 0 0 0,0 0-1 0 0,-1 0 1 0 0,0 0 0 0 0,0-1 0 0 0,-1 1-1 0 0,0-1 1 0 0,-1-1 0 0 0,0 1 0 0 0,-1-1 0 0 0,0 1-1 0 0,1-8-7 0 0,-7 3 16 0 0,1 1-1 0 0,-2 0 1 0 0,0 0-1 0 0,-1 0 1 0 0,0 1-1 0 0,-1-1 1 0 0,0 1-1 0 0,-1 0 1 0 0,-1 1-1 0 0,0 0 1 0 0,0 0-1 0 0,-1 1 1 0 0,-1 0-1 0 0,0 0 1 0 0,-1 1-1 0 0,1 1 1 0 0,-2-1-1 0 0,-4-1-15 0 0,-133-119-2280 0 0,149 130 1746 0 0,-3-4 684 0 0,5-1-6245 0 0,15-6 4779 0 0</inkml:trace>
  <inkml:trace contextRef="#ctx0" brushRef="#br0" timeOffset="619.565">1393 14 1004 0 0,'26'-14'4437'0'0,"-30"26"-1977"0"0,-243 170-693 0 0,71-58-470 0 0,147-78-478 0 0,167-12 32 0 0,214-24-1336 0 0,-255-11-1647 0 0,-96 1 1497 0 0,9 9-1873 0 0,-42 3-1403 0 0,11-4 2667 0 0</inkml:trace>
  <inkml:trace contextRef="#ctx0" brushRef="#br0" timeOffset="807.487">797 727 860 0 0,'-7'4'296'0'0,"8"-3"-211"0"0,-1-1 0 0 0,1 1 0 0 0,-1-1 0 0 0,0 0 0 0 0,1 1 0 0 0,-1-1 0 0 0,1 1 0 0 0,-1 0 0 0 0,0-1 0 0 0,1 1 0 0 0,-1-1 0 0 0,0 1 0 0 0,0 0 0 0 0,0-1 0 0 0,1 1 0 0 0,-1-1 0 0 0,0 1 0 0 0,0 0 0 0 0,0-1 0 0 0,0 1 0 0 0,0 0 0 0 0,0-1 0 0 0,0 1 0 0 0,0 0 0 0 0,0-1 0 0 0,0 1 0 0 0,-1-1 0 0 0,1 1 0 0 0,0 0 0 0 0,0-1 0 0 0,-1 1 0 0 0,1-1 0 0 0,0 1 0 0 0,-1-1-1 0 0,1 1 1 0 0,0-1 0 0 0,-1 1 0 0 0,1-1 0 0 0,-1 1 0 0 0,1-1 0 0 0,-1 1 0 0 0,1-1 0 0 0,-1 0 0 0 0,1 1 0 0 0,-1-1 0 0 0,1 0 0 0 0,-1 1 0 0 0,0-1 0 0 0,1 0 0 0 0,-1 0 0 0 0,1 1 0 0 0,-1-1 0 0 0,0 0 0 0 0,1 0 0 0 0,-1 0 0 0 0,0 0-85 0 0,292-13 2156 0 0,79-39-6715 0 0,-313 43 3259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5:1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283 524 888 0 0,'-15'-18'4376'0'0,"-20"24"-3282"0"0,-32 27-755 0 0,53-23-215 0 0,1 1 1 0 0,0 0 0 0 0,1 1 0 0 0,0 0-1 0 0,1 1 1 0 0,1 0 0 0 0,0 1 0 0 0,0 0 0 0 0,1 0-1 0 0,1 1 1 0 0,1 1 0 0 0,0-1 0 0 0,1 1-1 0 0,0 0 1 0 0,2 1 0 0 0,0-1 0 0 0,0 1 0 0 0,2 0-1 0 0,0-1 1 0 0,1 1 0 0 0,1 8-125 0 0,2-14 72 0 0,1 0-1 0 0,1-1 1 0 0,0 0 0 0 0,0 0 0 0 0,1 0-1 0 0,0 0 1 0 0,1 0 0 0 0,0-1-1 0 0,1 0 1 0 0,0-1 0 0 0,0 1 0 0 0,1-1-1 0 0,0-1 1 0 0,0 1 0 0 0,0-1 0 0 0,1-1-1 0 0,0 0 1 0 0,1 0 0 0 0,0-1-1 0 0,-1 0 1 0 0,2 0 0 0 0,-1-1 0 0 0,0-1-1 0 0,1 1 1 0 0,0-2 0 0 0,-1 0 0 0 0,1 0-1 0 0,0-1 1 0 0,0 0 0 0 0,0-1 0 0 0,0 0-1 0 0,0 0 1 0 0,0-2 0 0 0,0 1-72 0 0,17 1 67 0 0,-1-2 0 0 0,-1 0 1 0 0,1-2-1 0 0,0-1 0 0 0,-1-1 0 0 0,0-1 1 0 0,0-1-1 0 0,0-1 0 0 0,21-12-67 0 0,-34 16 23 0 0,1-1 1 0 0,-1 0-1 0 0,-1 0 0 0 0,1-2 1 0 0,-1 1-1 0 0,0-2 0 0 0,-1 1 1 0 0,0-2-1 0 0,0 1 0 0 0,-1-2 1 0 0,0 1-1 0 0,-1-1 0 0 0,0-1 1 0 0,-1 0-1 0 0,-1 0 0 0 0,1 0 1 0 0,-2-1-1 0 0,0 0 1 0 0,0 0-1 0 0,-1-1 0 0 0,-1 0 1 0 0,0 0-1 0 0,-1 0 0 0 0,-1 0 1 0 0,0 0-1 0 0,-1 0 0 0 0,0-1 1 0 0,-1 1-1 0 0,-1 0 0 0 0,0-1 1 0 0,-1 1-1 0 0,-2-8-23 0 0,-3 8-29 0 0,-1 0 1 0 0,0 1-1 0 0,-1 1 0 0 0,0 0 1 0 0,-1 0-1 0 0,0 0 0 0 0,-1 1 1 0 0,0 1-1 0 0,-1 0 1 0 0,0 0-1 0 0,0 1 0 0 0,-1 1 1 0 0,-1 0-1 0 0,1 1 0 0 0,-1 1 1 0 0,0 0-1 0 0,-1 0 0 0 0,1 1 1 0 0,-1 1-1 0 0,-1 1 29 0 0,-5 0-263 0 0,20 4 90 0 0,0-1 0 0 0,0 1 0 0 0,1-1 0 0 0,-1 1 1 0 0,0 0-1 0 0,1-1 0 0 0,-1 1 0 0 0,0 0 0 0 0,1 0 0 0 0,-1 0 1 0 0,1-1-1 0 0,-1 1 0 0 0,1 0 0 0 0,0 0 0 0 0,-1 0 1 0 0,1 0-1 0 0,0 0 0 0 0,0 0 0 0 0,-1 0 0 0 0,1 0 1 0 0,0 0-1 0 0,0 0 0 0 0,0 0 0 0 0,0 0 0 0 0,0 0 1 0 0,0 0-1 0 0,1 0 0 0 0,-1 0 0 0 0,0 0 0 0 0,0-1 1 0 0,1 1-1 0 0,-1 0 0 0 0,1 0 0 0 0,-1 0 0 0 0,1 0 1 0 0,-1 0-1 0 0,1-1 0 0 0,-1 1 0 0 0,1 0 0 0 0,0 0 0 0 0,-1-1 1 0 0,1 1-1 0 0,0 0 0 0 0,-1-1 0 0 0,1 1 0 0 0,0-1 1 0 0,0 1-1 0 0,0-1 0 0 0,0 1 0 0 0,0-1 0 0 0,0 0 1 0 0,-1 1-1 0 0,1-1 0 0 0,0 0 0 0 0,0 0 0 0 0,0 0 1 0 0,1 0 172 0 0,17 9-1290 0 0</inkml:trace>
  <inkml:trace contextRef="#ctx0" brushRef="#br0" timeOffset="995.487">1539 51 928 0 0,'0'0'70'0'0,"1"-33"3248"0"0,7 41-1773 0 0,121 626 728 0 0,-53-399-1651 0 0,-45-131 238 0 0,-28-104-788 0 0,-1 0-1 0 0,1 0 0 0 0,-1 0 1 0 0,1 0-1 0 0,-1 0 0 0 0,1 0 1 0 0,0-1-1 0 0,-1 1 0 0 0,1-1 1 0 0,-1 0-1 0 0,0 0 0 0 0,1 0 1 0 0,-1 0-1 0 0,0 0 0 0 0,1 0 0 0 0,-1-1 1 0 0,0 1-1 0 0,0-1 0 0 0,0 0 1 0 0,0 1-1 0 0,0-1 0 0 0,-1 0 1 0 0,1 0-1 0 0,-1 0 0 0 0,1 0 1 0 0,-1-1-1 0 0,1 1 0 0 0,-1 0 1 0 0,0 0-1 0 0,1-3-71 0 0,2 0 178 0 0,72-92 173 0 0,-4-2 1 0 0,-4-3 0 0 0,29-67-352 0 0,-79 138 46 0 0,155-261 196 0 0,-83 139 163 0 0,-81 143-4073 0 0,-26 37-43 0 0,-22 3 1016 0 0,17-15 1431 0 0</inkml:trace>
  <inkml:trace contextRef="#ctx0" brushRef="#br0" timeOffset="1461.919">1112 479 1948 0 0,'-68'9'3565'0'0,"67"-9"-3370"0"0,1 0 7 0 0,89 6 2249 0 0,54-8-1600 0 0,1239-117 1281 0 0,-1221 98-1806 0 0,-107 14-1009 0 0,-54 6 256 0 0,0 1-55 0 0,11 0-2207 0 0,-3 0-2042 0 0,0 0 3489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0:2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 1120 0 0,'0'0'722'0'0,"0"0"-111"0"0,0 0-38 0 0,0-24 1805 0 0,3-2-1987 0 0,-10 76 1003 0 0,-10 57-840 0 0,4 0-1 0 0,5 1 0 0 0,4 0 0 0 0,7 27-553 0 0,-3-44 274 0 0,30 94 275 0 0,-28-174-579 0 0,-2-8 75 0 0,0 0 0 0 0,0 0 1 0 0,0 0-1 0 0,1 0 1 0 0,-1 0-1 0 0,1 0 0 0 0,-1 0 1 0 0,1 0-1 0 0,0 0 1 0 0,0 0-1 0 0,0-1 0 0 0,1 1 1 0 0,-1 0-1 0 0,0-1 0 0 0,1 1 1 0 0,0-1-1 0 0,0 0 1 0 0,0 1-1 0 0,0-1 0 0 0,0 0 1 0 0,0 0-1 0 0,0 0 1 0 0,1-1-1 0 0,-1 1 0 0 0,1 0 1 0 0,-1-1-1 0 0,1 0 0 0 0,0 1 1 0 0,0-1-1 0 0,-1 0 1 0 0,1 0-1 0 0,0-1 0 0 0,1 1-45 0 0,32 3-9 0 0,0-2-1 0 0,1-2 1 0 0,0-1-1 0 0,-1-2 1 0 0,0-2-1 0 0,0-1 1 0 0,0-1-1 0 0,11-6 10 0 0,37-5-1153 0 0,-4-9-1648 0 0,-42-8-1809 0 0,-35 25 3134 0 0</inkml:trace>
  <inkml:trace contextRef="#ctx0" brushRef="#br0" timeOffset="281.422">106 598 1756 0 0,'19'-8'5839'0'0,"55"-21"-5063"0"0,365-43-190 0 0,-400 64-2113 0 0,-30-1-2623 0 0,-9 9 2678 0 0</inkml:trace>
  <inkml:trace contextRef="#ctx0" brushRef="#br0" timeOffset="578.281">120 101 1632 0 0,'0'0'97'0'0,"-1"0"0"0"0,1-1-1 0 0,-1 1 1 0 0,1-1 0 0 0,-1 1 0 0 0,1-1-1 0 0,0 1 1 0 0,-1-1 0 0 0,1 1 0 0 0,0-1-1 0 0,-1 1 1 0 0,1-1 0 0 0,0 1 0 0 0,0-1-1 0 0,-1 0 1 0 0,1 1 0 0 0,0-1-1 0 0,0 1 1 0 0,0-1 0 0 0,0 0 0 0 0,0 1-1 0 0,0-1 1 0 0,0 0 0 0 0,0 1 0 0 0,0-1-1 0 0,0 1 1 0 0,0-1 0 0 0,0 0 0 0 0,1 1-1 0 0,-1-1 1 0 0,0 0 0 0 0,0 1 0 0 0,1-1-1 0 0,-1 1 1 0 0,0-1 0 0 0,1 1 0 0 0,-1-1-1 0 0,0 1 1 0 0,1-1 0 0 0,-1 1 0 0 0,1-1-1 0 0,-1 1 1 0 0,1 0 0 0 0,-1-1-1 0 0,1 1 1 0 0,-1 0 0 0 0,1-1 0 0 0,0 1-1 0 0,-1 0 1 0 0,1 0 0 0 0,-1-1 0 0 0,1 1-1 0 0,0 0 1 0 0,-1 0 0 0 0,1 0 0 0 0,-1 0-1 0 0,1 0 1 0 0,0 0 0 0 0,-1 0 0 0 0,1 0-1 0 0,0 0-96 0 0,5-2-53 0 0,38-10 329 0 0,-1 2 1 0 0,1 1-1 0 0,1 3 0 0 0,-1 2 1 0 0,1 2-1 0 0,0 1 0 0 0,22 4-276 0 0,5-2-357 0 0,127 24-2573 0 0,-178-21-327 0 0,-19-3 2107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9:05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1380 0 0,'0'0'448'0'0,"0"0"-48"0"0,-25 3 1460 0 0,-7 17-920 0 0,119-10 1295 0 0,555 0-962 0 0,-411 7-1192 0 0,1310 58 1808 0 0,-1174-59-1496 0 0,180 4 123 0 0,-349-21-337 0 0,-197 1-165 0 0,20 0-2932 0 0,-32 4 531 0 0,-32 3-220 0 0,23-7 1163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5:5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28 422 1356 0 0,'-9'-13'2197'0'0,"4"18"770"0"0,2 12-3074 0 0,-3 52 506 0 0,2 0 0 0 0,3 1-1 0 0,3-1 1 0 0,4 0 0 0 0,2 0-1 0 0,4-1 1 0 0,4 8-399 0 0,63 378 782 0 0,-79-425-1161 0 0,-7-29-1745 0 0,-26-111-2189 0 0,26 75 3099 0 0</inkml:trace>
  <inkml:trace contextRef="#ctx0" brushRef="#br0" timeOffset="294.856">72 592 1580 0 0,'1'-8'158'0'0,"0"-1"0"0"0,1 1 0 0 0,0-1 0 0 0,0 1-1 0 0,1 0 1 0 0,0 0 0 0 0,0 0 0 0 0,1 0 0 0 0,0 0 0 0 0,1 1-1 0 0,-1-1 1 0 0,1 1 0 0 0,1 1 0 0 0,-1-1 0 0 0,1 1 0 0 0,0 0-1 0 0,1 0 1 0 0,0 0 0 0 0,0 1 0 0 0,0 0 0 0 0,0 1 0 0 0,1-1 0 0 0,-1 2-1 0 0,1-1 1 0 0,0 1 0 0 0,1 0 0 0 0,1 0-158 0 0,-1 6 37 0 0,-1 0 0 0 0,1 1-1 0 0,-1 1 1 0 0,-1-1 0 0 0,1 1 0 0 0,0 0 0 0 0,-1 1 0 0 0,0 0-1 0 0,-1 0 1 0 0,1 1 0 0 0,-1-1 0 0 0,0 1 0 0 0,-1 1 0 0 0,0-1-1 0 0,0 1 1 0 0,0 0 0 0 0,-1 0 0 0 0,0 0 0 0 0,-1 0-1 0 0,0 1 1 0 0,0 0 0 0 0,-1 0 0 0 0,0-1 0 0 0,0 1 0 0 0,-1 0-1 0 0,-1 1 1 0 0,1-1 0 0 0,-1 0 0 0 0,-2 9-37 0 0,0-8 56 0 0,0 1 0 0 0,-2-1 0 0 0,1 0 0 0 0,-1 0 0 0 0,0 0 0 0 0,-1 0 0 0 0,-1-1 0 0 0,1 1 0 0 0,-1-2 0 0 0,-1 1 0 0 0,1 0 0 0 0,-2-1 0 0 0,1-1 0 0 0,-1 1 0 0 0,0-1 0 0 0,-1 0 0 0 0,1-1 0 0 0,-1 0 0 0 0,-1-1 0 0 0,1 0 0 0 0,-1 0 0 0 0,0-1 0 0 0,0 0 0 0 0,0 0 0 0 0,0-1 0 0 0,-1-1 0 0 0,0 0 0 0 0,1 0 0 0 0,-4-1-56 0 0,13-1-32 0 0,0 0 0 0 0,-1 0 0 0 0,1 0 0 0 0,-1 0-1 0 0,1 0 1 0 0,0 0 0 0 0,-1 0 0 0 0,1-1 0 0 0,0 1 0 0 0,-1-1 0 0 0,1 1 0 0 0,0-1 0 0 0,-1 1-1 0 0,1-1 1 0 0,0 0 0 0 0,0 1 0 0 0,0-1 0 0 0,0 0 0 0 0,0 0 0 0 0,0 0 0 0 0,0 0-1 0 0,0 0 1 0 0,0 0 0 0 0,0 0 0 0 0,0 0 0 0 0,1-1 0 0 0,-1 1 0 0 0,0 0 0 0 0,1 0-1 0 0,-1-1 1 0 0,1 1 0 0 0,0 0 0 0 0,-1-1 0 0 0,1 1 0 0 0,0 0 0 0 0,0-1 0 0 0,-1 1-1 0 0,1 0 1 0 0,0-1 0 0 0,1 1 0 0 0,-1-1 0 0 0,0 1 0 0 0,0 0 0 0 0,1-1 0 0 0,-1 1-1 0 0,0 0 1 0 0,1 0 0 0 0,-1-1 0 0 0,1 1 0 0 0,0 0 0 0 0,-1 0 0 0 0,1-1 0 0 0,0 1-1 0 0,0 0 33 0 0,44-73-2821 0 0,-23 51 1525 0 0,5 4-38 0 0</inkml:trace>
  <inkml:trace contextRef="#ctx0" brushRef="#br0" timeOffset="728.698">767 547 1372 0 0,'1'0'60'0'0,"0"0"-1"0"0,0-1 0 0 0,0 1 1 0 0,-1-1-1 0 0,1 1 1 0 0,0-1-1 0 0,-1 1 0 0 0,1-1 1 0 0,0 0-1 0 0,-1 1 1 0 0,1-1-1 0 0,0 0 1 0 0,-1 0-1 0 0,1 1 0 0 0,-1-1 1 0 0,0 0-1 0 0,1 0 1 0 0,-1 0-1 0 0,0 0 0 0 0,1 1 1 0 0,-1-1-1 0 0,0 0 1 0 0,0 0-1 0 0,0 0 1 0 0,0 0-1 0 0,0 0 0 0 0,0 0 1 0 0,0 0-1 0 0,0 0 1 0 0,0 0-1 0 0,0 1 0 0 0,0-1 1 0 0,0 0-1 0 0,-1 0 1 0 0,1 0-1 0 0,0 0 1 0 0,-1 0-1 0 0,1 1 0 0 0,-1-1 1 0 0,1 0-1 0 0,-1 0 1 0 0,1 1-1 0 0,-1-1 0 0 0,0 0 1 0 0,1 1-1 0 0,-1-1 1 0 0,0 0-1 0 0,1 1 1 0 0,-1-1-1 0 0,0 1 0 0 0,0-1 1 0 0,1 1-1 0 0,-1 0 1 0 0,0-1-1 0 0,0 1 0 0 0,0 0 1 0 0,0-1-1 0 0,0 1 1 0 0,0 0-1 0 0,1 0 1 0 0,-1 0-1 0 0,0 0 0 0 0,0 0 1 0 0,0 0-1 0 0,0 0 1 0 0,0 0-1 0 0,0 0 0 0 0,0 1-59 0 0,-15 0 61 0 0,0 0 0 0 0,0 1 0 0 0,1 1 0 0 0,-1 1-1 0 0,1 0 1 0 0,0 1 0 0 0,0 1 0 0 0,0 0 0 0 0,1 1-1 0 0,0 0 1 0 0,0 1 0 0 0,1 1 0 0 0,0 0-1 0 0,0 1 1 0 0,1 1 0 0 0,1-1 0 0 0,0 2 0 0 0,-8 9-61 0 0,18-21 10 0 0,0 0 0 0 0,0 1 0 0 0,0-1 0 0 0,0 1 0 0 0,1-1 0 0 0,-1 1 0 0 0,0-1 0 0 0,0 1 0 0 0,0 0 0 0 0,0-1 0 0 0,1 1 0 0 0,-1 0 0 0 0,0 0 0 0 0,0-1 0 0 0,1 1 1 0 0,-1 0-1 0 0,1 0 0 0 0,-1 0 0 0 0,1 0 0 0 0,-1 0 0 0 0,1 0 0 0 0,0 0 0 0 0,-1 0 0 0 0,1 0 0 0 0,0 0 0 0 0,0 0 0 0 0,0 0 0 0 0,0 0 0 0 0,0 0 0 0 0,0 0 0 0 0,0 0 0 0 0,0 0 0 0 0,0 0 1 0 0,0 0-1 0 0,0 0 0 0 0,1 0 0 0 0,-1 0 0 0 0,0 0 0 0 0,1 0 0 0 0,-1 0 0 0 0,1 0 0 0 0,-1 0 0 0 0,1 0 0 0 0,0 0 0 0 0,-1 0 0 0 0,1 0 0 0 0,0-1 0 0 0,-1 1 0 0 0,1 0 0 0 0,0-1 1 0 0,0 1-1 0 0,0 0 0 0 0,0-1 0 0 0,0 1 0 0 0,0-1 0 0 0,0 0 0 0 0,0 1 0 0 0,0-1 0 0 0,1 1-10 0 0,16-3-2 0 0,1-1 0 0 0,0-1 0 0 0,-1-1 0 0 0,0 0 0 0 0,0-1 1 0 0,-1-1-1 0 0,1-1 0 0 0,-1-1 0 0 0,-1 0 0 0 0,0-1 0 0 0,0 0 0 0 0,-1-2 0 0 0,8-6 2 0 0,-6-2-7 0 0,-17 20-7 0 0,0 0 1 0 0,1 0-1 0 0,-1 1 1 0 0,0-1 0 0 0,0 0-1 0 0,0 0 1 0 0,1 0 0 0 0,-1 0-1 0 0,0 0 1 0 0,1 0 0 0 0,-1 1-1 0 0,0-1 1 0 0,0 0-1 0 0,1 0 1 0 0,-1 0 0 0 0,0 0-1 0 0,1 0 1 0 0,-1 0 0 0 0,0 0-1 0 0,0 0 1 0 0,1 0-1 0 0,-1 0 1 0 0,0 0 0 0 0,1-1-1 0 0,-1 1 14 0 0,1 6-50 0 0,0 1-1 0 0,0-1 1 0 0,0 0-1 0 0,1-1 1 0 0,0 1-1 0 0,1 0 1 0 0,-1 0-1 0 0,1-1 1 0 0,0 1-1 0 0,0-1 1 0 0,1 0-1 0 0,-1 0 1 0 0,1 0-1 0 0,0-1 1 0 0,1 1-1 0 0,-1-1 1 0 0,1 0-1 0 0,0 0 1 0 0,0-1-1 0 0,0 1 1 0 0,0-1-1 0 0,1 0 1 0 0,-1-1-1 0 0,6 3 51 0 0,47 7-2447 0 0,-42-11 1189 0 0</inkml:trace>
  <inkml:trace contextRef="#ctx0" brushRef="#br0" timeOffset="1053.802">1158 311 1212 0 0,'3'-1'65'0'0,"0"1"-1"0"0,0 0 1 0 0,-1 0-1 0 0,1 0 1 0 0,0 0-1 0 0,0 1 1 0 0,-1-1 0 0 0,1 1-1 0 0,0-1 1 0 0,-1 1-1 0 0,1 0 1 0 0,-1 0-1 0 0,1 0 1 0 0,-1 1-1 0 0,1-1 1 0 0,-1 1 0 0 0,0-1-1 0 0,0 1 1 0 0,0-1-1 0 0,0 1 1 0 0,0 0-1 0 0,0 0 1 0 0,0 0-1 0 0,0 1 1 0 0,-1-1 0 0 0,1 0-1 0 0,-1 0 1 0 0,0 1-1 0 0,1 0-64 0 0,1 1 118 0 0,6 8-8 0 0,0 0 0 0 0,0 1-1 0 0,-1 1 1 0 0,-1-1 0 0 0,-1 1-1 0 0,0 0 1 0 0,0 1 0 0 0,-2 0-1 0 0,0 0 1 0 0,0 0-1 0 0,-1 0 1 0 0,-1 0 0 0 0,-1 0-1 0 0,0 1 1 0 0,-1 8-110 0 0,-1-21 136 0 0,1 1-1 0 0,-1 0 1 0 0,0-1 0 0 0,0 1-1 0 0,-1 0 1 0 0,1-1 0 0 0,-1 0-1 0 0,1 1 1 0 0,-1-1-1 0 0,0 0 1 0 0,-1 0 0 0 0,1 0-1 0 0,0 0 1 0 0,-1 0 0 0 0,1 0-1 0 0,-1-1 1 0 0,0 0-1 0 0,0 1 1 0 0,0-1 0 0 0,0 0-1 0 0,-1 0 1 0 0,1 0 0 0 0,0-1-1 0 0,-1 1 1 0 0,1-1 0 0 0,-1 0-1 0 0,0 0 1 0 0,-1 0-136 0 0,-11-25 336 0 0,15 14-411 0 0,-1 0-1 0 0,2-1 0 0 0,-1 1 0 0 0,1 0 0 0 0,1 0 0 0 0,0 0 0 0 0,0 0 0 0 0,1 0 0 0 0,0 0 0 0 0,1 0 0 0 0,0 1 0 0 0,1-1 0 0 0,0 1 0 0 0,0 0 0 0 0,1 0 0 0 0,0 0 0 0 0,0 1 0 0 0,1-1 0 0 0,0 1 0 0 0,1 1 0 0 0,0-1 0 0 0,0 1 0 0 0,7-5 76 0 0,-4 0-424 0 0,63-55-3455 0 0,-49 47 2536 0 0</inkml:trace>
  <inkml:trace contextRef="#ctx0" brushRef="#br0" timeOffset="1352.308">1701 59 1236 0 0,'4'-1'383'0'0,"-4"0"-337"0"0,1 1 0 0 0,-1-1-1 0 0,1 1 1 0 0,0 0 0 0 0,-1 0 0 0 0,1-1 0 0 0,-1 1 0 0 0,1 0 0 0 0,0 0 0 0 0,-1 0 0 0 0,1-1 0 0 0,0 1 0 0 0,-1 0 0 0 0,1 0 0 0 0,0 0 0 0 0,-1 0 0 0 0,1 0 0 0 0,-1 0 0 0 0,1 0 0 0 0,0 1 0 0 0,-1-1 0 0 0,1 0 0 0 0,0 0 0 0 0,-1 0-1 0 0,1 1 1 0 0,-1-1 0 0 0,1 0 0 0 0,0 1 0 0 0,-1-1 0 0 0,1 0 0 0 0,-1 1 0 0 0,1-1 0 0 0,-1 1 0 0 0,0-1 0 0 0,1 1 0 0 0,-1-1 0 0 0,1 1 0 0 0,-1-1 0 0 0,0 1 0 0 0,1-1 0 0 0,-1 1 0 0 0,0-1 0 0 0,0 1 0 0 0,1 0 0 0 0,-1-1 0 0 0,0 1-1 0 0,0 0 1 0 0,0-1 0 0 0,0 1 0 0 0,0 0 0 0 0,0-1 0 0 0,0 1 0 0 0,0-1 0 0 0,0 1 0 0 0,0 0 0 0 0,0-1 0 0 0,0 1 0 0 0,0 0 0 0 0,-1-1 0 0 0,1 1 0 0 0,0-1 0 0 0,0 1 0 0 0,-1 0-46 0 0,-14 200 1733 0 0,5 27-763 0 0,11-211-946 0 0,-1-1-1 0 0,2 1 1 0 0,0-1-1 0 0,1 1 0 0 0,1-1 1 0 0,0 0-1 0 0,1 0 1 0 0,1-1-1 0 0,0 1 1 0 0,2-1-1 0 0,-1-1 0 0 0,2 1 1 0 0,0-1-1 0 0,0-1 1 0 0,11 12-24 0 0,-20-25-318 0 0,14 10 534 0 0,-5-12-5101 0 0,3-14 3475 0 0</inkml:trace>
  <inkml:trace contextRef="#ctx0" brushRef="#br0" timeOffset="1629.702">1585 451 1248 0 0,'124'-49'4038'0'0,"-93"41"-3604"0"0,190-17 1097 0 0,-215 27-1532 0 0,0-1 1 0 0,0 2-1 0 0,1-1 0 0 0,-2 1 0 0 0,1 0 0 0 0,0 0 0 0 0,-1 0 0 0 0,1 1 0 0 0,-1 0 1 0 0,0 0-1 0 0,0 0 0 0 0,-1 1 0 0 0,1-1 0 0 0,-1 1 0 0 0,0 0 0 0 0,0 1 1 0 0,0-1-1 0 0,-1 1 0 0 0,0-1 0 0 0,0 1 0 0 0,-1 0 0 0 0,1 0 0 0 0,-1 0 0 0 0,-1 1 1 0 0,1-1-1 0 0,-1 0 0 0 0,0 1 0 0 0,0-1 0 0 0,-1 1 0 0 0,0-1 0 0 0,0 1 0 0 0,-1-1 1 0 0,1 0-1 0 0,-1 1 0 0 0,-1-1 0 0 0,1 0 0 0 0,-3 6 1 0 0,4 3-460 0 0,-18 2-3175 0 0,15-20 2271 0 0</inkml:trace>
  <inkml:trace contextRef="#ctx0" brushRef="#br0" timeOffset="1877.875">2044 261 1964 0 0,'2'-7'980'0'0,"-4"-1"-112"0"0,4 3-96 0 0,-2-4-124 0 0,0 4-107 0 0,1 0-201 0 0,1 0-80 0 0,-2-1-200 0 0,0 2-4 0 0,2-1-524 0 0,1 2-397 0 0,-3 0-383 0 0,0 3-76 0 0,0 0 176 0 0</inkml:trace>
  <inkml:trace contextRef="#ctx0" brushRef="#br0" timeOffset="3230.914">2542 247 1404 0 0,'-14'3'166'0'0,"1"1"0"0"0,1 0 0 0 0,-1 1 0 0 0,1 1 0 0 0,-1 0 0 0 0,2 0 0 0 0,-1 1 0 0 0,1 0 0 0 0,0 1 1 0 0,0 1-1 0 0,1 0 0 0 0,0 0 0 0 0,1 1 0 0 0,0 0 0 0 0,0 0 0 0 0,1 1 0 0 0,0 0 0 0 0,1 1 0 0 0,1 0 0 0 0,0 0 0 0 0,0 0 0 0 0,1 1 0 0 0,1-1 0 0 0,0 1 0 0 0,1 0 0 0 0,0 1 0 0 0,1-1 0 0 0,0 2-166 0 0,3-9 31 0 0,1 0 0 0 0,0-1 0 0 0,0 1 0 0 0,1-1 0 0 0,-1 1 0 0 0,1-1 0 0 0,0 0 0 0 0,1 0-1 0 0,-1 0 1 0 0,1 0 0 0 0,0 0 0 0 0,0-1 0 0 0,0 0 0 0 0,1 0 0 0 0,-1 0 0 0 0,1 0 0 0 0,0-1 0 0 0,0 0 0 0 0,1 0-1 0 0,-1 0 1 0 0,1-1 0 0 0,-1 0 0 0 0,1 0 0 0 0,0 0 0 0 0,0 0 0 0 0,-1-1 0 0 0,1 0 0 0 0,0-1 0 0 0,0 1 0 0 0,0-1-1 0 0,1 0 1 0 0,-1 0 0 0 0,2-1-31 0 0,7 1-19 0 0,0 0 0 0 0,0-1-1 0 0,0 0 1 0 0,0-1-1 0 0,-1-1 1 0 0,1-1 0 0 0,-1 0-1 0 0,1 0 1 0 0,-1-2 0 0 0,0 0-1 0 0,-1 0 1 0 0,0-1 0 0 0,0-1-1 0 0,0 0 1 0 0,-1-1-1 0 0,0 0 1 0 0,-1-1 0 0 0,0 0-1 0 0,0-1 1 0 0,6-9 19 0 0,10-65 871 0 0,-27 84-727 0 0,0-39 995 0 0,-5 28-979 0 0,2 29-159 0 0,2-7 7 0 0,0 1 1 0 0,1-1 0 0 0,0 0-1 0 0,1 0 1 0 0,0 1-1 0 0,1-1 1 0 0,0 0 0 0 0,0 0-1 0 0,1 0 1 0 0,0 0-1 0 0,1-1 1 0 0,0 1 0 0 0,1-1-1 0 0,0 0 1 0 0,0 0-1 0 0,1-1 1 0 0,0 1 0 0 0,1-1-1 0 0,-1 0 1 0 0,1-1-1 0 0,1 0 1 0 0,0 0 0 0 0,0-1-1 0 0,0 0 1 0 0,1 0-1 0 0,-1 0 1 0 0,2-1 0 0 0,-1-1-1 0 0,8 3-8 0 0,-11-6-20 0 0,0-1 0 0 0,0 1 0 0 0,1-2 0 0 0,-1 1 0 0 0,0-1 0 0 0,0 0 0 0 0,0 0 0 0 0,0 0 0 0 0,0-1 0 0 0,0 0 0 0 0,0 0 0 0 0,-1 0 0 0 0,1-1 0 0 0,-1 0 0 0 0,1 0 0 0 0,-1-1 1 0 0,0 1-1 0 0,0-1 0 0 0,-1 0 0 0 0,1-1 0 0 0,-1 1 0 0 0,0-1 0 0 0,0 1 0 0 0,0-1 0 0 0,-1-1 0 0 0,0 1 0 0 0,0 0 0 0 0,0-1 0 0 0,1-2 20 0 0,48-173-373 0 0,-55 153 815 0 0,-4 48-345 0 0,6-8-95 0 0,1 0 0 0 0,0 1 1 0 0,1-1-1 0 0,0 0 0 0 0,1 0 1 0 0,0 0-1 0 0,1-1 0 0 0,0 1 1 0 0,1 0-1 0 0,0-1 0 0 0,1 0 1 0 0,0 0-1 0 0,1 0 0 0 0,0-1 1 0 0,1 0-1 0 0,0 0 0 0 0,1-1 1 0 0,0 1-1 0 0,6 4-2 0 0,-7-9-24 0 0,0-1-1 0 0,1 1 1 0 0,0-1 0 0 0,0-1 0 0 0,0 1 0 0 0,0-2 0 0 0,1 1-1 0 0,-1-1 1 0 0,1 0 0 0 0,-1-1 0 0 0,1 0 0 0 0,0 0 0 0 0,0-1-1 0 0,-1 0 1 0 0,1 0 0 0 0,0-1 0 0 0,-1 0 0 0 0,1-1 0 0 0,0 0-1 0 0,-1 0 1 0 0,0-1 0 0 0,1 0 0 0 0,-1-1 0 0 0,0 0 0 0 0,-1 0-1 0 0,1 0 1 0 0,-1-1 0 0 0,0 0 0 0 0,0-1 0 0 0,0 1 0 0 0,-1-1-1 0 0,0-1 1 0 0,0 1 0 0 0,0-1 0 0 0,-1 0 0 0 0,3-5 24 0 0,14-21-46 0 0,-1-2 1 0 0,-2 0 0 0 0,-1-2-1 0 0,-2 0 1 0 0,-1 0 0 0 0,-2-2-1 0 0,-2 1 1 0 0,-1-5 45 0 0,10-131 1490 0 0,-20 173-1488 0 0,0 0 1 0 0,0 0-1 0 0,-1 1 1 0 0,1-1 0 0 0,0 0-1 0 0,-1 0 1 0 0,1 1 0 0 0,-1-1-1 0 0,1 0 1 0 0,-1 1-1 0 0,1-1 1 0 0,-1 0 0 0 0,1 1-1 0 0,-1-1 1 0 0,0 1 0 0 0,1-1-1 0 0,-1 1 1 0 0,0-1-1 0 0,1 1 1 0 0,-1-1 0 0 0,0 1-1 0 0,0 0 1 0 0,0-1 0 0 0,1 1-1 0 0,-1 0 1 0 0,0 0-1 0 0,0-1 1 0 0,0 1 0 0 0,0 0-1 0 0,1 0 1 0 0,-1 0 0 0 0,0 0-1 0 0,0 0 1 0 0,0 0-1 0 0,0 1 1 0 0,1-1 0 0 0,-1 0-1 0 0,0 0 1 0 0,0 0 0 0 0,0 1-1 0 0,1-1 1 0 0,-1 1-1 0 0,0-1 1 0 0,0 0 0 0 0,1 1-1 0 0,-1-1 1 0 0,0 1 0 0 0,1 0-1 0 0,-1-1 1 0 0,1 1-1 0 0,-1-1 1 0 0,0 1 0 0 0,1 0-1 0 0,0-1 1 0 0,-1 1 0 0 0,1 0-1 0 0,-1 0 1 0 0,1 0-1 0 0,0-1 1 0 0,-1 1 0 0 0,1 0-1 0 0,0 0 1 0 0,0 0 0 0 0,0-1-1 0 0,0 1 1 0 0,0 0-3 0 0,-8 15 6 0 0,1 1 1 0 0,0-1 0 0 0,2 1-1 0 0,0 0 1 0 0,1 1 0 0 0,0-1-1 0 0,2 1 1 0 0,0-1-1 0 0,1 1 1 0 0,0 0 0 0 0,2 0-1 0 0,0 2-6 0 0,-1-6 14 0 0,1 1-41 0 0,-1 1 0 0 0,2-1 0 0 0,0 0 0 0 0,1-1 0 0 0,0 1 1 0 0,1 0-1 0 0,1-1 0 0 0,0 0 0 0 0,1 0 0 0 0,1 0 1 0 0,0-1-1 0 0,0 0 0 0 0,2 0 0 0 0,-1-1 0 0 0,2 0 1 0 0,0-1-1 0 0,0 0 0 0 0,1 0 0 0 0,0-1 0 0 0,1-1 1 0 0,0 0-1 0 0,0 0 0 0 0,1-1 0 0 0,0-1 0 0 0,0 0 0 0 0,1-1 1 0 0,0 0-1 0 0,0-1 0 0 0,1 0 0 0 0,0-2 0 0 0,-1 0 1 0 0,1 0-1 0 0,4-1 27 0 0,-7-3-26 0 0,-1-1 1 0 0,1 0-1 0 0,-1 0 0 0 0,1-1 1 0 0,-1-1-1 0 0,0 0 0 0 0,0 0 1 0 0,0-1-1 0 0,-1-1 0 0 0,0 0 1 0 0,0 0-1 0 0,0-1 1 0 0,-1 0-1 0 0,0-1 0 0 0,0 0 1 0 0,-1 0-1 0 0,0-1 0 0 0,-1 0 1 0 0,1 0-1 0 0,-2-1 0 0 0,1 0 1 0 0,-2 0-1 0 0,1 0 1 0 0,-1-1-1 0 0,-1 0 0 0 0,0 0 1 0 0,0 0-1 0 0,-1-1 0 0 0,1-10 26 0 0,-4 21 13 0 0,1 0 1 0 0,-1 0-1 0 0,0 1 0 0 0,0-1 0 0 0,0 0 0 0 0,0 0 0 0 0,0 0 0 0 0,0 0 0 0 0,-1 0 0 0 0,1 1 1 0 0,0-1-1 0 0,0 0 0 0 0,-1 0 0 0 0,1 0 0 0 0,0 1 0 0 0,-1-1 0 0 0,1 0 0 0 0,-1 0 0 0 0,1 1 0 0 0,-1-1 1 0 0,1 0-1 0 0,-1 1 0 0 0,1-1 0 0 0,-1 0 0 0 0,0 1 0 0 0,1-1 0 0 0,-1 1 0 0 0,0-1 0 0 0,0 1 1 0 0,1 0-1 0 0,-1-1 0 0 0,0 1 0 0 0,0 0 0 0 0,0-1 0 0 0,1 1 0 0 0,-1 0 0 0 0,0 0 0 0 0,0 0 0 0 0,0 0 1 0 0,0 0-1 0 0,0 0 0 0 0,1 0 0 0 0,-1 0 0 0 0,0 0 0 0 0,0 0 0 0 0,0 0 0 0 0,0 1 0 0 0,0-1 1 0 0,1 0-1 0 0,-1 0 0 0 0,0 1 0 0 0,0-1 0 0 0,1 1 0 0 0,-1-1 0 0 0,0 1 0 0 0,0-1 0 0 0,1 1 0 0 0,-1-1 1 0 0,1 1-1 0 0,-1 0 0 0 0,0-1 0 0 0,1 1 0 0 0,-1 0 0 0 0,1 0-13 0 0,-51 35 103 0 0,42-29-84 0 0,1 1 1 0 0,0 0-1 0 0,1 0 1 0 0,-1 1-1 0 0,1 0 1 0 0,1 0-1 0 0,0 1 1 0 0,0 0-1 0 0,1 0 1 0 0,0 0-1 0 0,1 1 1 0 0,0-1-1 0 0,1 1 1 0 0,0 0-1 0 0,0 0 1 0 0,1 7-20 0 0,4-16 6 0 0,0 0 0 0 0,0 0 1 0 0,0 0-1 0 0,1 0 0 0 0,-1 0 1 0 0,1 0-1 0 0,0 0 0 0 0,-1-1 1 0 0,1 0-1 0 0,0 1 0 0 0,0-1 0 0 0,0 0 1 0 0,0 0-1 0 0,0-1 0 0 0,0 1 1 0 0,0 0-1 0 0,0-1 0 0 0,0 0 1 0 0,0 0-1 0 0,0 0 0 0 0,1 0 1 0 0,-1 0-1 0 0,0-1 0 0 0,0 0 0 0 0,0 1 1 0 0,0-1-1 0 0,0 0 0 0 0,0 0 1 0 0,0-1-1 0 0,-1 1 0 0 0,1 0 1 0 0,0-1-1 0 0,2-2-6 0 0,20-8 104 0 0,-1-1-1 0 0,0-2 1 0 0,0 0 0 0 0,-2-2 0 0 0,0 0 0 0 0,-1-2 0 0 0,7-7-104 0 0,-13 83-273 0 0,18-26-1718 0 0,-6-19-2331 0 0,-24-12 3000 0 0</inkml:trace>
  <inkml:trace contextRef="#ctx0" brushRef="#br0" timeOffset="3524.896">4375 317 836 0 0,'2'-2'63'0'0,"0"0"1"0"0,0 0-1 0 0,0 0 0 0 0,0 0 0 0 0,0 0 1 0 0,1 0-1 0 0,-1 0 0 0 0,1 1 0 0 0,0 0 1 0 0,-1-1-1 0 0,1 1 0 0 0,0 0 0 0 0,0 0 0 0 0,0 0 1 0 0,-1 1-1 0 0,1-1 0 0 0,0 1 0 0 0,0-1 1 0 0,0 1-1 0 0,0 0 0 0 0,0 0 0 0 0,0 0 1 0 0,0 1-1 0 0,0-1 0 0 0,0 1 0 0 0,0 0 1 0 0,0 0-1 0 0,0 0 0 0 0,-1 0 0 0 0,1 0 1 0 0,0 0-1 0 0,-1 1 0 0 0,1-1 0 0 0,-1 1 1 0 0,1 0-1 0 0,-1 0 0 0 0,1 1-63 0 0,81 80 675 0 0,-73-66-360 0 0,0 0 0 0 0,-2 1-1 0 0,0 0 1 0 0,-2 0 0 0 0,0 1 0 0 0,0 0 0 0 0,-2 1 0 0 0,-1-1-1 0 0,0 1 1 0 0,-1 0 0 0 0,0 11-315 0 0,-3-30 45 0 0,-1 0 1 0 0,1 1-1 0 0,0-1 0 0 0,0 0 0 0 0,0 0 1 0 0,-1 0-1 0 0,1 0 0 0 0,-1 0 0 0 0,1 0 1 0 0,-1 0-1 0 0,1 0 0 0 0,-1 0 0 0 0,0 0 1 0 0,1 0-1 0 0,-1 0 0 0 0,0 0 0 0 0,0-1 1 0 0,1 1-1 0 0,-1 0 0 0 0,0 0 1 0 0,0-1-1 0 0,0 1 0 0 0,0-1 0 0 0,0 1 1 0 0,0-1-1 0 0,0 1 0 0 0,0-1 0 0 0,0 1 1 0 0,0-1-1 0 0,0 0 0 0 0,-1 0 0 0 0,1 0 1 0 0,0 1-1 0 0,0-1 0 0 0,0 0 0 0 0,0 0 1 0 0,0-1-1 0 0,-1 1 0 0 0,1 0 0 0 0,0 0 1 0 0,0 0-1 0 0,0-1 0 0 0,0 1 1 0 0,0-1-1 0 0,0 1 0 0 0,0-1 0 0 0,0 1 1 0 0,0-1-1 0 0,0 0 0 0 0,0 1 0 0 0,0-1 1 0 0,0 0-1 0 0,1 0 0 0 0,-1 1 0 0 0,0-1 1 0 0,0 0-1 0 0,1 0 0 0 0,-1 0 0 0 0,1 0 1 0 0,-1 0-1 0 0,1 0 0 0 0,-1-1-45 0 0,-4-7 45 0 0,1-1-1 0 0,0 1 1 0 0,0-1-1 0 0,1 0 0 0 0,1-1 1 0 0,-1 1-1 0 0,2 0 1 0 0,-1-1-1 0 0,2 1 1 0 0,-1-1-1 0 0,1 1 1 0 0,1-1-1 0 0,0 1 0 0 0,0 0 1 0 0,1-1-1 0 0,1 1 1 0 0,-1 0-1 0 0,2 0 1 0 0,-1 0-1 0 0,2 0 0 0 0,-1 1 1 0 0,1 0-1 0 0,2-3-44 0 0,150-169-7526 0 0,-136 159 6338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5:5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542 251 976 0 0,'15'-3'908'0'0,"16"-51"1228"0"0,-30 53-2070 0 0,1-1 0 0 0,-1 0 1 0 0,0 0-1 0 0,0 0 1 0 0,0 0-1 0 0,0 0 0 0 0,-1 0 1 0 0,1 0-1 0 0,0 0 1 0 0,-1-1-1 0 0,0 1 0 0 0,1 0 1 0 0,-1 0-1 0 0,0 0 1 0 0,0-1-1 0 0,0 1 0 0 0,0 0 1 0 0,-1 0-1 0 0,1 0 1 0 0,-1-1-1 0 0,1 1 0 0 0,-1 0 1 0 0,0 0-1 0 0,1 0 1 0 0,-1 0-1 0 0,0 0 0 0 0,-1 0 1 0 0,1 0-1 0 0,0 1 1 0 0,0-1-1 0 0,-1 0 0 0 0,1 0 1 0 0,-1 1-1 0 0,0-1 1 0 0,1 1-1 0 0,-1 0 0 0 0,0-1 1 0 0,0 1-1 0 0,-1-1-66 0 0,-81-55 72 0 0,68 48-40 0 0,0 0 0 0 0,0 2-1 0 0,-1 0 1 0 0,0 1 0 0 0,0 0 0 0 0,0 2 0 0 0,-1 0 0 0 0,0 1 0 0 0,0 1 0 0 0,0 0 0 0 0,0 1 0 0 0,0 1 0 0 0,0 1 0 0 0,0 1 0 0 0,1 0 0 0 0,-17 5-32 0 0,24-5 1 0 0,1 2-1 0 0,-1-1 1 0 0,1 1-1 0 0,0 0 1 0 0,0 1-1 0 0,0 0 1 0 0,0 0-1 0 0,1 1 1 0 0,0 1 0 0 0,0-1-1 0 0,1 1 1 0 0,0 0-1 0 0,0 1 1 0 0,1-1-1 0 0,-1 1 1 0 0,2 1-1 0 0,-1-1 1 0 0,1 1-1 0 0,1 0 1 0 0,-1 0 0 0 0,2 1-1 0 0,-1-1 1 0 0,1 1-1 0 0,0-1 1 0 0,1 1-1 0 0,1 0 1 0 0,-1 0-1 0 0,1 0 1 0 0,1 6-1 0 0,0-8 5 0 0,1-1-1 0 0,0 1 1 0 0,0-1 0 0 0,1 1-1 0 0,0-1 1 0 0,0 0 0 0 0,1 1 0 0 0,0-1-1 0 0,0-1 1 0 0,0 1 0 0 0,1 0-1 0 0,0-1 1 0 0,1 1 0 0 0,-1-1 0 0 0,1-1-1 0 0,0 1 1 0 0,1-1 0 0 0,-1 1-1 0 0,1-2 1 0 0,0 1 0 0 0,1 0-1 0 0,-1-1 1 0 0,1-1 0 0 0,-1 1 0 0 0,8 2-5 0 0,5 2-1 0 0,1 0 1 0 0,-1-2 0 0 0,1 0 0 0 0,1-2 0 0 0,-1 0 0 0 0,1-1 0 0 0,-1-1 0 0 0,19-1 0 0 0,-24-1-12 0 0,-1-1 1 0 0,1 0-1 0 0,-1-2 0 0 0,0 0 1 0 0,0 0-1 0 0,0-1 1 0 0,0-1-1 0 0,-1 0 1 0 0,1-1-1 0 0,-1 0 0 0 0,-1-1 1 0 0,1-1-1 0 0,-1 0 1 0 0,0 0-1 0 0,-1-1 0 0 0,0-1 1 0 0,-1 0-1 0 0,0-1 1 0 0,0 1-1 0 0,-1-2 1 0 0,-1 1-1 0 0,0-2 0 0 0,0 1 1 0 0,-1-1-1 0 0,0-1 12 0 0,3-7 85 0 0,-1-1 0 0 0,-1 0 0 0 0,-1 0 0 0 0,-1-1 0 0 0,-1 0 0 0 0,-1 0 0 0 0,-1 0 0 0 0,0-14-85 0 0,22 145 365 0 0,-5-19-68 0 0,-3-22-98 0 0,-3 2 1 0 0,-3 0-1 0 0,-3 0 1 0 0,-2 21-200 0 0,-6-74 27 0 0,-1 1 1 0 0,0-1-1 0 0,-2 1 1 0 0,0-1 0 0 0,0 0-1 0 0,-2 0 1 0 0,0 0-1 0 0,-1-1 1 0 0,0 0-1 0 0,-1 0 1 0 0,-1 0-1 0 0,0-1 1 0 0,-1 0-1 0 0,-1-1 1 0 0,0 0 0 0 0,0 0-1 0 0,-2-1 1 0 0,1 0-1 0 0,-2-1 1 0 0,1-1-1 0 0,-2 0 1 0 0,1 0-1 0 0,-1-2 1 0 0,-1 1-1 0 0,1-2 1 0 0,-12 4-28 0 0,22-11-170 0 0,-1 0-1 0 0,1-1 1 0 0,-1 0 0 0 0,1 0-1 0 0,0 0 1 0 0,0 0 0 0 0,-1-1 0 0 0,1 1-1 0 0,0-1 1 0 0,0 0 0 0 0,0 0-1 0 0,1-1 1 0 0,-1 1 0 0 0,0-1-1 0 0,1 0 1 0 0,0 0 0 0 0,-1 0 0 0 0,1-1-1 0 0,1 1 1 0 0,-1 0 0 0 0,0-1-1 0 0,1 0 1 0 0,0 0 0 0 0,0 0-1 0 0,0 0 1 0 0,0 0 0 0 0,0 0 0 0 0,1 0-1 0 0,0-1 1 0 0,0 1 0 0 0,0 0-1 0 0,1-1 1 0 0,-1 1 0 0 0,1-1-1 0 0,0 1 1 0 0,0-1 0 0 0,1 1 0 0 0,-1-1-1 0 0,1 1 1 0 0,0-1 170 0 0,-1-17-1415 0 0</inkml:trace>
  <inkml:trace contextRef="#ctx0" brushRef="#br0" timeOffset="434.716">864 446 1268 0 0,'6'0'1876'0'0,"27"18"775"0"0,-19-3-2447 0 0,-1 1 0 0 0,-1 1 0 0 0,-1-1-1 0 0,0 2 1 0 0,-1 0 0 0 0,-1 0 0 0 0,-1 1-1 0 0,0 0 1 0 0,-2 0 0 0 0,0 1 0 0 0,-1 0 0 0 0,-1 0-1 0 0,-1 0 1 0 0,0 7-204 0 0,-3-27 15 0 0,-1 1 0 0 0,1 0-1 0 0,0-1 1 0 0,-1 1 0 0 0,1-1 0 0 0,-1 1 0 0 0,1 0-1 0 0,-1-1 1 0 0,1 1 0 0 0,-1-1 0 0 0,1 1 0 0 0,-1-1-1 0 0,1 1 1 0 0,-1-1 0 0 0,0 0 0 0 0,1 1-1 0 0,-1-1 1 0 0,0 0 0 0 0,1 1 0 0 0,-1-1 0 0 0,0 0-1 0 0,1 0 1 0 0,-1 0 0 0 0,0 0 0 0 0,0 1-1 0 0,1-1 1 0 0,-1 0 0 0 0,0 0 0 0 0,0 0 0 0 0,1-1-1 0 0,-1 1 1 0 0,0 0 0 0 0,0 0 0 0 0,1 0 0 0 0,-1 0-1 0 0,0-1 1 0 0,1 1 0 0 0,-1 0 0 0 0,0-1-1 0 0,1 1 1 0 0,-1-1 0 0 0,1 1 0 0 0,-1 0 0 0 0,0-1-1 0 0,1 1 1 0 0,-1-1 0 0 0,1 0 0 0 0,-1 1-1 0 0,1-1 1 0 0,0 1 0 0 0,-1-1 0 0 0,1 0 0 0 0,0 1-1 0 0,-1-1 1 0 0,1 0 0 0 0,0 1 0 0 0,0-1 0 0 0,-1 0-1 0 0,1 0 1 0 0,0 1 0 0 0,0-1 0 0 0,0 0-1 0 0,0 1 1 0 0,0-1-15 0 0,-3-15 25 0 0,0 1-1 0 0,1 0 1 0 0,0-1-1 0 0,2 1 0 0 0,0-1 1 0 0,0 0-1 0 0,2 1 1 0 0,0-1-1 0 0,0 1 1 0 0,2 0-1 0 0,0 0 1 0 0,6-14-25 0 0,-9 20-2 0 0,1 0 1 0 0,1 1 0 0 0,-1-1-1 0 0,2 1 1 0 0,-1-1 0 0 0,1 1 0 0 0,0 0-1 0 0,1 1 1 0 0,0-1 0 0 0,0 1-1 0 0,0 0 1 0 0,1 0 0 0 0,0 0 0 0 0,1 1-1 0 0,0 0 1 0 0,0 0 0 0 0,0 1-1 0 0,0 0 1 0 0,1 0 0 0 0,0 0 0 0 0,0 1-1 0 0,0 0 1 0 0,0 1 0 0 0,1 0-1 0 0,-1 0 1 0 0,1 1 0 0 0,0 0 0 0 0,0 1-1 0 0,0 0 1 0 0,0 0 0 0 0,0 1-1 0 0,0 0 1 0 0,0 0 0 0 0,0 1 0 0 0,0 0-1 0 0,-1 1 1 0 0,1 0 0 0 0,0 0-1 0 0,-1 1 1 0 0,1 0 0 0 0,3 3 1 0 0,-3 1-43 0 0,1 1 0 0 0,-2 0-1 0 0,1 1 1 0 0,-1 0 0 0 0,0 0 0 0 0,-1 1 0 0 0,0 0 0 0 0,0 0-1 0 0,-1 1 1 0 0,-1 0 0 0 0,0 0 0 0 0,0 0 0 0 0,-1 0-1 0 0,-1 1 1 0 0,0 0 0 0 0,0 0 0 0 0,-1 0 43 0 0,16 135-5662 0 0,-18-135 4327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02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1053 930 1756 0 0,'0'0'357'0'0,"1"-4"-36"0"0,-3-4-194 0 0,-1-1 0 0 0,-1 1 0 0 0,1 0 1 0 0,-1 0-1 0 0,-1 0 0 0 0,1 0 0 0 0,-2 1 1 0 0,1 0-1 0 0,-1 0 0 0 0,0 0 0 0 0,0 1 0 0 0,0 0 1 0 0,-1 0-1 0 0,0 0 0 0 0,-1 1 0 0 0,1 0 1 0 0,-1 1-1 0 0,0-1 0 0 0,0 1 0 0 0,-3 0-127 0 0,-6-5 158 0 0,0 1-1 0 0,-1 1 1 0 0,0 0-1 0 0,0 2 1 0 0,-1 0-1 0 0,0 1 1 0 0,1 0-1 0 0,-1 2 1 0 0,-1 0-1 0 0,-2 2-157 0 0,9 3 34 0 0,0 0 0 0 0,0 1 1 0 0,1 1-1 0 0,-1 0 0 0 0,1 0 0 0 0,0 2 0 0 0,0-1 0 0 0,1 2 0 0 0,0-1 0 0 0,0 2 0 0 0,1-1 0 0 0,0 1 1 0 0,1 1-1 0 0,-1 0 0 0 0,2 0 0 0 0,0 1 0 0 0,0 0 0 0 0,1 0 0 0 0,0 1 0 0 0,1 0 0 0 0,0 0 0 0 0,1 0 0 0 0,0 1 1 0 0,1 0-1 0 0,1 0 0 0 0,0 0 0 0 0,1 0 0 0 0,0 0 0 0 0,0 12-34 0 0,2-17 44 0 0,0 0-1 0 0,0 0 1 0 0,1 0-1 0 0,0 0 1 0 0,1 0-1 0 0,0 0 1 0 0,0-1-1 0 0,0 1 1 0 0,1-1-1 0 0,0 1 1 0 0,1-1 0 0 0,0 0-1 0 0,0 0 1 0 0,0 0-1 0 0,1-1 1 0 0,0 0-1 0 0,0 0 1 0 0,0 0-1 0 0,1 0 1 0 0,0-1 0 0 0,0 0-1 0 0,1 0 1 0 0,-1-1-1 0 0,1 1 1 0 0,0-1-1 0 0,0-1 1 0 0,0 0-1 0 0,1 0 1 0 0,-1 0-1 0 0,1-1 1 0 0,0 0 0 0 0,-1 0-1 0 0,1-1 1 0 0,0 0-1 0 0,8 0-43 0 0,0-1 2 0 0,1-2 0 0 0,-1 0 1 0 0,0 0-1 0 0,0-2 0 0 0,-1 0 0 0 0,1 0 0 0 0,-1-2 0 0 0,0 0 0 0 0,0 0 1 0 0,-1-2-1 0 0,1 0 0 0 0,-2 0 0 0 0,1-1 0 0 0,-1-1 0 0 0,-1 0 0 0 0,0-1 0 0 0,0-1 1 0 0,1-2-3 0 0,13-14-46 0 0,-1-2 1 0 0,-2-1 0 0 0,-1-1 0 0 0,-2-1 0 0 0,0-1 0 0 0,-3 0 0 0 0,-1-2 45 0 0,20-51 582 0 0,-3-2 1 0 0,-5-1-1 0 0,-3-2 0 0 0,10-84-582 0 0,-36 177 17 0 0,1-1 0 0 0,0 0 1 0 0,-1 1-1 0 0,1-1 0 0 0,-1 0 0 0 0,1 0 0 0 0,-1 1 0 0 0,1-1 0 0 0,-1 0 0 0 0,1 0 0 0 0,-1 0 0 0 0,1 0 0 0 0,-1 1 0 0 0,1-1 0 0 0,-1 0 1 0 0,0 0-1 0 0,1 0 0 0 0,-1 0 0 0 0,1 0 0 0 0,-1 0 0 0 0,1-1 0 0 0,-1 1 0 0 0,1 0 0 0 0,-1 0 0 0 0,1 0 0 0 0,-1 0 0 0 0,1-1 0 0 0,-1 1 0 0 0,1 0 1 0 0,-1 0-1 0 0,1-1 0 0 0,-1 1 0 0 0,1 0 0 0 0,0-1 0 0 0,-1 1 0 0 0,1-1 0 0 0,-1 1 0 0 0,1 0 0 0 0,0-1 0 0 0,-1 1 0 0 0,1-1 0 0 0,0 1 1 0 0,0-1-1 0 0,0 1 0 0 0,-1-1 0 0 0,1 0-17 0 0,-5 46 27 0 0,1 0 1 0 0,3 1 0 0 0,1-1-1 0 0,3 0 1 0 0,1 0 0 0 0,2 0-1 0 0,3 0 1 0 0,2 2-28 0 0,67 263-4416 0 0,-77-306 3844 0 0,1 12-428 0 0,-4-7-2641 0 0,-2-5 2445 0 0</inkml:trace>
  <inkml:trace contextRef="#ctx0" brushRef="#br0" timeOffset="392.275">1482 32 1380 0 0,'2'-3'74'0'0,"1"0"0"0"0,-1 0 0 0 0,1 1 0 0 0,0 0-1 0 0,0-1 1 0 0,0 1 0 0 0,0 0 0 0 0,0 1 0 0 0,0-1 0 0 0,1 0 0 0 0,-1 1 0 0 0,0 0-1 0 0,1 0 1 0 0,-1 0 0 0 0,1 0 0 0 0,0 0 0 0 0,-1 1 0 0 0,1 0 0 0 0,0-1-1 0 0,-1 1 1 0 0,1 1 0 0 0,0-1 0 0 0,-1 1 0 0 0,1-1 0 0 0,-1 1 0 0 0,1 0 0 0 0,0 0-1 0 0,-1 0 1 0 0,0 1 0 0 0,1-1 0 0 0,-1 1 0 0 0,0 0 0 0 0,0 0 0 0 0,0 0-1 0 0,0 0 1 0 0,0 1 0 0 0,0-1 0 0 0,-1 1 0 0 0,1 0 0 0 0,-1-1 0 0 0,0 1 0 0 0,0 0-1 0 0,1 1-73 0 0,6 11 102 0 0,-1 0-1 0 0,0 1 0 0 0,-1 0 0 0 0,-1 0 0 0 0,0 0 0 0 0,-1 1 0 0 0,-1 0 1 0 0,-1 0-1 0 0,0 0 0 0 0,-1 0 0 0 0,-1 0 0 0 0,0 1 0 0 0,-2-1-101 0 0,-1 2 199 0 0,0-1 0 0 0,-2 0 0 0 0,0 0 0 0 0,-1 0 0 0 0,-1-1 1 0 0,-1 0-1 0 0,0 0 0 0 0,-1 0 0 0 0,-10 13-199 0 0,-14 37 811 0 0,14-32-482 0 0,18-34-491 0 0,41 9-414 0 0,87-36-3996 0 0,-95 14 3375 0 0</inkml:trace>
  <inkml:trace contextRef="#ctx0" brushRef="#br0" timeOffset="812.461">2107 287 1696 0 0,'9'43'3077'0'0,"5"251"-703"0"0,-6-238-2189 0 0,-6-28-147 0 0,2 0 0 0 0,1 0 0 0 0,1 0 0 0 0,1 0 0 0 0,2-1 1 0 0,0 0-1 0 0,14 23-38 0 0,-15-31-4101 0 0,-12-22 3327 0 0</inkml:trace>
  <inkml:trace contextRef="#ctx0" brushRef="#br0" timeOffset="1218.85">2346 553 1580 0 0,'9'11'253'0'0,"0"1"0"0"0,-1 0 0 0 0,0 0 0 0 0,0 0 0 0 0,-2 1 0 0 0,1 0 0 0 0,-2 0 0 0 0,0 1 0 0 0,0 0 0 0 0,-1 0 0 0 0,-1 0 0 0 0,-1 0 0 0 0,0 1 0 0 0,0-1 0 0 0,-1 0 0 0 0,-1 1 0 0 0,-1-1 0 0 0,0 1 0 0 0,-1 2-253 0 0,2-13 96 0 0,0 0 7 0 0,0-1 0 0 0,-1 0 0 0 0,1 0 0 0 0,0 1 0 0 0,-1-1 0 0 0,0 0 0 0 0,0 0-1 0 0,0 0 1 0 0,0 0 0 0 0,0 0 0 0 0,-1 0 0 0 0,1 0 0 0 0,-1-1 0 0 0,0 1 0 0 0,0 0 0 0 0,0-1 0 0 0,0 1-1 0 0,0-1 1 0 0,-1 0 0 0 0,1 0 0 0 0,-1 0 0 0 0,1 0 0 0 0,-1 0 0 0 0,0 0 0 0 0,0-1 0 0 0,0 1 0 0 0,-1-1-103 0 0,-16-83 691 0 0,22 64-679 0 0,0 0 1 0 0,2 1 0 0 0,0-1-1 0 0,0 1 1 0 0,2 0-1 0 0,0 0 1 0 0,1 1-1 0 0,1 0 1 0 0,0 0-1 0 0,1 0 1 0 0,1 1-1 0 0,0 1 1 0 0,1 0-1 0 0,1 0 1 0 0,1 0-13 0 0,-10 11-3 0 0,1-1-1 0 0,0 1 1 0 0,0 0 0 0 0,0 0 0 0 0,1 1-1 0 0,-1-1 1 0 0,1 1 0 0 0,-1 0-1 0 0,1 0 1 0 0,0 0 0 0 0,0 1 0 0 0,0 0-1 0 0,0 0 1 0 0,0 0 0 0 0,0 0-1 0 0,0 1 1 0 0,0 0 0 0 0,0 0 0 0 0,0 0-1 0 0,0 0 1 0 0,0 1 0 0 0,0 0-1 0 0,0 0 1 0 0,0 1 0 0 0,0-1 0 0 0,-1 1-1 0 0,1 0 1 0 0,0 0 0 0 0,-1 1 0 0 0,1-1-1 0 0,-1 1 1 0 0,0 0 0 0 0,0 0-1 0 0,0 1 1 0 0,-1-1 0 0 0,1 1 0 0 0,-1 0-1 0 0,1-1 1 0 0,-1 2 0 0 0,0-1-1 0 0,-1 0 1 0 0,1 0 0 0 0,-1 1 0 0 0,0 0-1 0 0,0-1 1 0 0,0 1 0 0 0,-1 0-1 0 0,0 0 1 0 0,0 0 0 0 0,1 3 3 0 0,6 29-626 0 0,-1 1 1 0 0,-2 0-1 0 0,-2 0 1 0 0,-1 1-1 0 0,-2-1 0 0 0,-2 1 626 0 0,2 13-606 0 0,0-50-687 0 0,1-1 68 0 0,3 8-42 0 0</inkml:trace>
  <inkml:trace contextRef="#ctx0" brushRef="#br0" timeOffset="1857.1">3233 333 1576 0 0,'0'1'163'0'0,"0"-1"1"0"0,0 1-1 0 0,0-1 0 0 0,1 1 0 0 0,-1-1 1 0 0,0 1-1 0 0,0-1 0 0 0,1 0 0 0 0,-1 1 1 0 0,0-1-1 0 0,1 1 0 0 0,-1-1 0 0 0,0 0 0 0 0,1 1 1 0 0,-1-1-1 0 0,0 0 0 0 0,1 1 0 0 0,-1-1 1 0 0,1 0-1 0 0,-1 0 0 0 0,1 1 0 0 0,-1-1 1 0 0,0 0-1 0 0,1 0 0 0 0,-1 0 0 0 0,1 0 1 0 0,-1 0-1 0 0,1 0 0 0 0,-1 0 0 0 0,1 1 1 0 0,-1-1-1 0 0,1-1 0 0 0,-1 1 0 0 0,1 0 1 0 0,-1 0-1 0 0,1 0 0 0 0,-1 0 0 0 0,1 0 0 0 0,-1 0 1 0 0,1 0-1 0 0,-1-1 0 0 0,1 1 0 0 0,-1 0-163 0 0,-44 291 1604 0 0,44-280-1538 0 0,1 0-1 0 0,0 0 1 0 0,1 0 0 0 0,0 0-1 0 0,0 0 1 0 0,1-1 0 0 0,1 1-1 0 0,0-1 1 0 0,0 0 0 0 0,1 0 0 0 0,0 0-1 0 0,1 0 1 0 0,0-1 0 0 0,1 0-1 0 0,3 4-65 0 0,-2-11 11 0 0,-1 0-1 0 0,0 0 0 0 0,0-1 0 0 0,1 0 0 0 0,-1 0 1 0 0,1-1-1 0 0,-1 0 0 0 0,0 0 0 0 0,1-1 0 0 0,-1 0 1 0 0,1 0-1 0 0,-1-1 0 0 0,0 0 0 0 0,0 0 1 0 0,0 0-1 0 0,0-1 0 0 0,0 0 0 0 0,-1-1 0 0 0,1 1 1 0 0,-1-1-1 0 0,0-1 0 0 0,0 1 0 0 0,0-1 0 0 0,-1 0 1 0 0,0 0-1 0 0,0-1 0 0 0,0 0 0 0 0,0 1 0 0 0,-1-2 1 0 0,0 1-1 0 0,0 0 0 0 0,-1-1 0 0 0,0 0 1 0 0,0 1-1 0 0,1-6-10 0 0,1-3-96 0 0,-1 0 0 0 0,0 0 0 0 0,-1-1 0 0 0,-1 1 1 0 0,0-1-1 0 0,-1 0 0 0 0,-1 1 0 0 0,0-1 0 0 0,-1 0 0 0 0,-1 1 1 0 0,-1-1-1 0 0,0 1 0 0 0,-1 0 0 0 0,0 0 0 0 0,-1 0 0 0 0,-1 0 1 0 0,0 1-1 0 0,-1 0 0 0 0,-1 0 0 0 0,0 1 0 0 0,-1 0 1 0 0,-6-7 95 0 0,-9-10-13 0 0,20 23 28 0 0,-1-1 0 0 0,1 1 0 0 0,-1 1 1 0 0,-1-1-1 0 0,1 1 0 0 0,-1 0 0 0 0,0 0 0 0 0,-1 0 0 0 0,0 1 0 0 0,1 0 1 0 0,-2 1-1 0 0,1-1 0 0 0,0 1 0 0 0,-1 1 0 0 0,0-1 0 0 0,0 1 0 0 0,0 1 0 0 0,0 0 1 0 0,0 0-1 0 0,0 0 0 0 0,-7 0-15 0 0,10 3 3 0 0,1 1-1 0 0,-1-1 1 0 0,1 1 0 0 0,0 0 0 0 0,0 0 0 0 0,-1 0-1 0 0,1 1 1 0 0,0 0 0 0 0,1-1 0 0 0,-1 1 0 0 0,1 1-1 0 0,-1-1 1 0 0,1 0 0 0 0,0 1 0 0 0,0 0 0 0 0,0-1-1 0 0,1 1 1 0 0,-1 0 0 0 0,1 1 0 0 0,0-1 0 0 0,0 0-1 0 0,0 1 1 0 0,1-1 0 0 0,0 1 0 0 0,-1-1 0 0 0,2 1-1 0 0,-1 0 1 0 0,0-1 0 0 0,1 1 0 0 0,0 0 0 0 0,0-1-1 0 0,1 1 1 0 0,-1 0 0 0 0,1-1 0 0 0,0 1 0 0 0,1 1-3 0 0,4 8-44 0 0,1-1 1 0 0,1-1-1 0 0,0 0 1 0 0,0 0-1 0 0,1 0 1 0 0,1-1-1 0 0,0 0 1 0 0,1-1 0 0 0,0 0-1 0 0,0-1 1 0 0,1 0-1 0 0,0-1 1 0 0,1 0-1 0 0,-1-1 1 0 0,2 0-1 0 0,13 4 45 0 0,84 12-5958 0 0,-102-23 4605 0 0</inkml:trace>
  <inkml:trace contextRef="#ctx0" brushRef="#br0" timeOffset="2107.092">2929 80 1684 0 0,'-13'14'266'0'0,"2"0"-1"0"0,-1 1 1 0 0,2 0 0 0 0,0 1-1 0 0,1 0 1 0 0,0 1 0 0 0,1 0-1 0 0,1 0 1 0 0,1 0 0 0 0,1 1-1 0 0,0 0 1 0 0,1 0 0 0 0,1 1-1 0 0,1-1 1 0 0,0 1 0 0 0,2-1-1 0 0,0 1 1 0 0,1 8-266 0 0,3 10-13 0 0,1 1 1 0 0,2-1-1 0 0,1 0 0 0 0,2-1 1 0 0,1 0-1 0 0,2 0 0 0 0,2-2 1 0 0,13 23 12 0 0,47 35-3654 0 0,-47-74 2355 0 0</inkml:trace>
  <inkml:trace contextRef="#ctx0" brushRef="#br0" timeOffset="2354.34">3773 55 1076 0 0,'6'0'154'0'0,"-1"1"1"0"0,1 0-1 0 0,-1 0 0 0 0,1 1 1 0 0,-1 0-1 0 0,0 0 0 0 0,0 0 1 0 0,0 0-1 0 0,0 1 1 0 0,0 0-1 0 0,-1 0 0 0 0,1 0 1 0 0,-1 0-1 0 0,0 1 0 0 0,0 0 1 0 0,0 0-1 0 0,0 0 0 0 0,-1 0 1 0 0,1 0-1 0 0,-1 1 0 0 0,0 0 1 0 0,0-1-1 0 0,-1 1 0 0 0,0 0 1 0 0,0 1-1 0 0,0-1 0 0 0,0 0 1 0 0,0 6-155 0 0,28 159 1506 0 0,-30-167-1463 0 0,3 27 97 0 0,-2 0 0 0 0,-2 0 0 0 0,0 0 0 0 0,-2 0 0 0 0,-2-1 0 0 0,0 1 0 0 0,-2-1 0 0 0,-1 0 0 0 0,-1-1 0 0 0,-2 0 0 0 0,0 0 0 0 0,-5 4-140 0 0,3-10-392 0 0,-1 0-1 0 0,-1-1 1 0 0,0-1 0 0 0,-2 0-1 0 0,0-1 1 0 0,-1-1-1 0 0,-1-1 1 0 0,-1 0-1 0 0,-1-2 1 0 0,0 0-1 0 0,-1-1 1 0 0,0-1-1 0 0,-1-2 1 0 0,0 0-1 0 0,-1-1 393 0 0,-26 8-1304 0 0</inkml:trace>
  <inkml:trace contextRef="#ctx0" brushRef="#br0" timeOffset="2896.441">54 1605 1060 0 0,'-54'10'2342'0'0,"65"1"-550"0"0,361-24 1552 0 0,397-60-1538 0 0,230-24-179 0 0,113-64-1627 0 0,-547 45-2040 0 0,-495 90-1120 0 0,-71 24 145 0 0,-14-1 2077 0 0,15 3 819 0 0,-23-2-1084 0 0</inkml:trace>
  <inkml:trace contextRef="#ctx0" brushRef="#br0" timeOffset="4093.336">1608 2165 1280 0 0,'-8'-8'185'0'0,"-1"0"1"0"0,0 0-1 0 0,0 1 0 0 0,0 0 1 0 0,-1 0-1 0 0,0 1 0 0 0,0 1 1 0 0,-1 0-1 0 0,0 0 0 0 0,0 1 1 0 0,0 0-1 0 0,0 1 0 0 0,0 0 1 0 0,-1 1-1 0 0,1 0 0 0 0,-1 1 1 0 0,0 0-1 0 0,1 1 0 0 0,-1 0 1 0 0,0 1-1 0 0,1 0 0 0 0,-2 1-185 0 0,4-2 140 0 0,-21 5 95 0 0,-1 1 0 0 0,1 1 0 0 0,0 1 1 0 0,1 2-1 0 0,0 1 0 0 0,1 1 0 0 0,0 1 1 0 0,0 2-1 0 0,2 1 0 0 0,0 1 0 0 0,1 1 1 0 0,1 1-1 0 0,-16 16-235 0 0,33-29 82 0 0,0-1 1 0 0,1 2-1 0 0,0-1 1 0 0,0 1-1 0 0,0-1 1 0 0,1 2-1 0 0,0-1 1 0 0,1 0-1 0 0,-1 1 1 0 0,1 0-1 0 0,1 0 1 0 0,0 0-1 0 0,0 1 1 0 0,0-1-1 0 0,1 1 1 0 0,1-1-1 0 0,-1 1 1 0 0,1 2-83 0 0,4-6 32 0 0,0-1 0 0 0,1 0 1 0 0,-1-1-1 0 0,1 1 0 0 0,0-1 1 0 0,0 1-1 0 0,0-1 0 0 0,0 0 0 0 0,1-1 1 0 0,-1 1-1 0 0,1-1 0 0 0,0 0 1 0 0,0 0-1 0 0,0 0 0 0 0,0-1 1 0 0,0 1-1 0 0,0-1 0 0 0,0-1 1 0 0,0 1-1 0 0,0-1 0 0 0,0 0 1 0 0,0 0-1 0 0,1 0 0 0 0,-1-1 1 0 0,0 1-1 0 0,1-1-32 0 0,-5 1 8 0 0,31-2-36 0 0,0-1 0 0 0,-1-1 1 0 0,1-2-1 0 0,-1-1 0 0 0,0-1 1 0 0,-1-2-1 0 0,0-1 0 0 0,0-1 1 0 0,-1-2-1 0 0,-1-1 1 0 0,0-1-1 0 0,-1-1 0 0 0,-1-2 1 0 0,-1 0-1 0 0,0-2 0 0 0,-2-1 1 0 0,10-11 27 0 0,8-23-1 0 0,-2-1 0 0 0,-2-2 1 0 0,-4-2-1 0 0,-1 0 1 0 0,-4-3-1 0 0,-2 0 1 0 0,3-21 0 0 0,6-109 1639 0 0,-51 243-1384 0 0,9 33-184 0 0,4 1 0 0 0,3 0-1 0 0,4-1 1 0 0,4 5-71 0 0,-4-62-16 0 0,-2-2-76 0 0,0-1 0 0 0,2 0 0 0 0,0 0 0 0 0,1 0 0 0 0,1 0 0 0 0,2-1 0 0 0,0 0 0 0 0,1 0 0 0 0,1-1 0 0 0,1-1 1 0 0,0 1-1 0 0,2-2 0 0 0,2 3 92 0 0,-12-18-56 0 0,0 0 1 0 0,1 0 0 0 0,-1 0 0 0 0,1-1 0 0 0,-1 1-1 0 0,1-1 1 0 0,0 0 0 0 0,0 0 0 0 0,1 0 0 0 0,-1 0-1 0 0,0-1 1 0 0,0 0 0 0 0,1 0 0 0 0,-1 0 0 0 0,1 0-1 0 0,-1-1 1 0 0,1 0 0 0 0,-1 1 0 0 0,1-2 0 0 0,-1 1-1 0 0,0 0 1 0 0,1-1 0 0 0,-1 0 0 0 0,1 0 0 0 0,-1-1-1 0 0,0 1 1 0 0,0-1 0 0 0,0 0 0 0 0,1 0 0 0 0,-2 0-1 0 0,1 0 1 0 0,0-1 0 0 0,0 1 0 0 0,-1-1-1 0 0,0 0 1 0 0,1 0 0 0 0,0-2 55 0 0,106-135-418 0 0,-56 33 1841 0 0,-46 83 113 0 0,-20 35-707 0 0,-21 37-518 0 0,24-30-257 0 0,1 1 0 0 0,0 0 1 0 0,1 0-1 0 0,1 0 0 0 0,1 1 0 0 0,1 0 1 0 0,0 0-1 0 0,2 1 0 0 0,0-1 0 0 0,1 1 1 0 0,2-1-1 0 0,0 0 0 0 0,1 1 0 0 0,0-1 1 0 0,2 0-1 0 0,1 0 0 0 0,0 0 0 0 0,2-1 1 0 0,0 0-1 0 0,1 0 0 0 0,0 0 0 0 0,6 6-54 0 0,-10-19 14 0 0,0 0-1 0 0,0-1 0 0 0,1 0 1 0 0,0 1-1 0 0,0-1 1 0 0,0-1-1 0 0,1 1 0 0 0,-1-1 1 0 0,1 0-1 0 0,0 0 1 0 0,0-1-1 0 0,1 0 0 0 0,-1 0 1 0 0,1 0-1 0 0,-1-1 1 0 0,1 0-1 0 0,0 0 0 0 0,0 0 1 0 0,0-1-1 0 0,0 0 1 0 0,1-1-14 0 0,1-2-28 0 0,0 0 0 0 0,-1 0 1 0 0,1-1-1 0 0,-1-1 0 0 0,0 1 1 0 0,0-1-1 0 0,0-1 0 0 0,-1 0 0 0 0,1 0 1 0 0,-1 0-1 0 0,0-1 0 0 0,0 0 1 0 0,-1 0-1 0 0,0 0 0 0 0,1-2 28 0 0,4-8-85 0 0,0 0 1 0 0,-1 0-1 0 0,-1-1 0 0 0,-1-1 0 0 0,0 0 0 0 0,-1 0 1 0 0,-1 0-1 0 0,-1-1 0 0 0,0 1 0 0 0,-2-1 0 0 0,0-1 0 0 0,-1 1 1 0 0,-1 0-1 0 0,-1 0 0 0 0,0-1 0 0 0,-1 1 0 0 0,-2-1 85 0 0,3 8-29 0 0,-1-5 38 0 0,0 0-1 0 0,-2 1 1 0 0,0-1 0 0 0,0 1 0 0 0,-2-1 0 0 0,0 1 0 0 0,-1 1-1 0 0,0-1 1 0 0,-2 1 0 0 0,0 0 0 0 0,0 1 0 0 0,-1-1-1 0 0,-1 2 1 0 0,0-1 0 0 0,-1 2 0 0 0,-1-1 0 0 0,0 1 0 0 0,0 1-1 0 0,-1 0 1 0 0,-1 1 0 0 0,0 1 0 0 0,-10-6-9 0 0,20 14 3 0 0,1-1 0 0 0,-1 1 0 0 0,0 0-1 0 0,1 1 1 0 0,-1-1 0 0 0,0 1 0 0 0,0-1 0 0 0,0 1 0 0 0,1 0 0 0 0,-1 0 0 0 0,0 1 0 0 0,0-1-1 0 0,0 1 1 0 0,1 0 0 0 0,-1 0 0 0 0,0 0 0 0 0,1 1 0 0 0,-1-1 0 0 0,1 1 0 0 0,0 0 0 0 0,-1 0-1 0 0,1 0 1 0 0,0 0 0 0 0,0 0 0 0 0,0 1 0 0 0,0 0 0 0 0,1-1 0 0 0,-1 1 0 0 0,1 0 0 0 0,-1 0 0 0 0,1 0-1 0 0,0 1 1 0 0,0-1 0 0 0,0 2-3 0 0,-2 3 5 0 0,0 0 0 0 0,0 0 0 0 0,1 0 1 0 0,0 1-1 0 0,1-1 0 0 0,0 1 0 0 0,0 0 0 0 0,1-1 0 0 0,0 1 0 0 0,1 0 0 0 0,-1 0 0 0 0,2 0 0 0 0,-1 0 0 0 0,1-1 1 0 0,2 8-6 0 0,0-2-250 0 0,1 0 1 0 0,1-1 0 0 0,0 1-1 0 0,0-1 1 0 0,2 0 0 0 0,-1 0 0 0 0,2-1-1 0 0,0 0 1 0 0,0 0 0 0 0,1-1-1 0 0,0 0 1 0 0,1-1 0 0 0,1 0 0 0 0,-1 0-1 0 0,1-1 1 0 0,1 0 0 0 0,0-1-1 0 0,0-1 1 0 0,1 1 0 0 0,-1-2 0 0 0,2 0-1 0 0,-1-1 1 0 0,1 0 0 0 0,-1-1-1 0 0,1 0 1 0 0,0-1 0 0 0,1-1 0 0 0,7 0 249 0 0,22-27-2653 0 0,-28 4 1367 0 0</inkml:trace>
  <inkml:trace contextRef="#ctx0" brushRef="#br0" timeOffset="4374.397">2612 1653 1780 0 0,'1'0'24'0'0,"3"-4"146"0"0,-1 0 0 0 0,2 1-1 0 0,-1-1 1 0 0,0 1-1 0 0,1 0 1 0 0,-1 0-1 0 0,1 1 1 0 0,0-1-1 0 0,0 1 1 0 0,0 0-1 0 0,0 0 1 0 0,0 1 0 0 0,1 0-1 0 0,-1 0 1 0 0,0 0-1 0 0,1 0 1 0 0,-1 1-1 0 0,0 0 1 0 0,1 0-1 0 0,-1 0 1 0 0,1 1 0 0 0,3 0-170 0 0,5 8 200 0 0,-1 0 1 0 0,0 1 0 0 0,0 0-1 0 0,-1 1 1 0 0,0 1 0 0 0,-1-1 0 0 0,0 2-1 0 0,-1 0 1 0 0,-1 0 0 0 0,0 0 0 0 0,-1 2-1 0 0,0-1 1 0 0,-1 1 0 0 0,-1 0 0 0 0,0 0-1 0 0,-1 0 1 0 0,0 1 0 0 0,-2 0-1 0 0,0 0 1 0 0,0 0 0 0 0,-2 0 0 0 0,0 1-1 0 0,-1-1 1 0 0,0 0 0 0 0,-1 0 0 0 0,-2 4-201 0 0,3 81 1702 0 0,36-76-1566 0 0,-24-22-446 0 0,1-2 0 0 0,-1 0 1 0 0,1 0-1 0 0,-1-1 0 0 0,1 0 1 0 0,-1-1-1 0 0,0-1 0 0 0,1 0 1 0 0,-1-1-1 0 0,0 0 0 0 0,6-3 310 0 0,-15 6-63 0 0,150-53-5869 0 0,-118 36 4654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1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61 944 0 0,'0'0'785'0'0,"5"-23"2486"0"0,18 0-3071 0 0,-14 9 1123 0 0,-9 14-1155 0 0,2 14-55 0 0,12 236 374 0 0,-16-162-279 0 0,-7 1273 2303 0 0,4-684-1063 0 0,4-512-1166 0 0,22 556 851 0 0,-14-490-397 0 0,-8-231-758 0 0,0 1 0 0 0,0-1 0 0 0,0 1 1 0 0,1-1-1 0 0,-1 1 0 0 0,0-1 1 0 0,0 0-1 0 0,0 0 0 0 0,0 1 1 0 0,0-1-1 0 0,0 0 0 0 0,0 0 1 0 0,0 0-1 0 0,1 0 0 0 0,-1 0 0 0 0,0 0 1 0 0,0 0-1 0 0,0 0 0 0 0,0-1 1 0 0,0 1-1 0 0,0 0 0 0 0,0-1 1 0 0,0 1-1 0 0,1 0 0 0 0,-1-1 1 0 0,0 1-1 0 0,0-1 0 0 0,0 1 0 0 0,1-1 1 0 0,-1 1-1 0 0,0-1 0 0 0,1 0 1 0 0,-1 1-1 0 0,0-1 0 0 0,1 0 1 0 0,-1 0-1 0 0,1 1 0 0 0,-1-1 0 0 0,1 0 1 0 0,0 0-1 0 0,-1 0 0 0 0,1 0 1 0 0,0 1-1 0 0,-1-1 0 0 0,1 0 1 0 0,0 0-1 0 0,0 0 0 0 0,0 0 1 0 0,0 0-1 0 0,0 0 0 0 0,0 0 0 0 0,0 0 22 0 0,-77-181-9441 0 0,65 151 8334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1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1576 0 0,'32'193'6430'0'0,"1"4"-4340"0"0,-33-192-2021 0 0,-1 0 0 0 0,1 0 0 0 0,-1 0 0 0 0,0 0 0 0 0,-1 0 0 0 0,1-1 0 0 0,-1 1 0 0 0,0 0 0 0 0,0-1 0 0 0,-1 1 1 0 0,1-1-1 0 0,-1 0 0 0 0,0 1 0 0 0,0-2 0 0 0,-1 1 0 0 0,1 0 0 0 0,-1 0 0 0 0,1-1 0 0 0,-4 2-69 0 0,-15-64 385 0 0,21 43-401 0 0,1-1-1 0 0,0 0 1 0 0,1 1-1 0 0,1-1 1 0 0,1 1-1 0 0,0-1 1 0 0,1 1-1 0 0,1 0 1 0 0,0 0-1 0 0,1 1 1 0 0,1 0-1 0 0,0 0 1 0 0,1 0-1 0 0,1 1 1 0 0,0 0-1 0 0,1 1 1 0 0,1 0 0 0 0,0 0-1 0 0,0 1 1 0 0,1 1-1 0 0,1 0 1 0 0,0 0-1 0 0,0 1 1 0 0,9-4 16 0 0,-17 12-3 0 0,1 0 1 0 0,0 0-1 0 0,0 0 1 0 0,0 0-1 0 0,0 1 1 0 0,0 0-1 0 0,0 1 1 0 0,0-1-1 0 0,1 1 1 0 0,-1 0 0 0 0,0 1-1 0 0,0-1 1 0 0,0 1-1 0 0,0 0 1 0 0,0 1-1 0 0,0-1 1 0 0,0 1-1 0 0,0 1 1 0 0,-1-1-1 0 0,1 1 1 0 0,-1 0-1 0 0,1 0 1 0 0,-1 0-1 0 0,0 1 1 0 0,0 0-1 0 0,-1 0 1 0 0,1 0-1 0 0,-1 1 1 0 0,0-1 0 0 0,0 1-1 0 0,0 0 1 0 0,0 1 2 0 0,88 180 17 0 0,-59 21-2145 0 0,-33-205 1043 0 0,0-2-225 0 0,2 6-2451 0 0,-2-10 2545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1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20 1612 0 0,'-31'-20'4581'0'0,"-41"63"-3739"0"0,61-35-521 0 0,-38 30-62 0 0,3 2 0 0 0,0 2 0 0 0,3 2 0 0 0,2 2 0 0 0,2 1 0 0 0,2 3 0 0 0,2 0 0 0 0,2 3 0 0 0,3 0 0 0 0,2 2 0 0 0,2 1 0 0 0,3 1 0 0 0,2 1 0 0 0,3 1 0 0 0,2 6-259 0 0,-2 104 612 0 0,23-107-321 0 0,3-28-180 0 0,1-1 0 0 0,1 1 0 0 0,2-2 0 0 0,2 0 0 0 0,0 0 0 0 0,2-2 0 0 0,11 15-111 0 0,-11-22 55 0 0,0 1 0 0 0,2-2 0 0 0,1-1 1 0 0,0 0-1 0 0,2-1 0 0 0,0-1 1 0 0,1-2-1 0 0,1 0 0 0 0,1-1 1 0 0,0-1-1 0 0,1-1 0 0 0,0-1 0 0 0,1-2 1 0 0,1 0-1 0 0,-1-2 0 0 0,2-1 1 0 0,-1-1-1 0 0,1-1 0 0 0,6-1-55 0 0,106-4 82 0 0,-103-9-81 0 0,0-2 0 0 0,-1-1 0 0 0,0-1 1 0 0,-1-3-1 0 0,-1 0 0 0 0,0-2 0 0 0,-1-2 1 0 0,-1-1-1 0 0,20-18-1 0 0,-20 9-39 0 0,-2-1 0 0 0,0-2-1 0 0,-3-1 1 0 0,-1-1 0 0 0,-1-1 0 0 0,-2-1-1 0 0,-1-2 1 0 0,-3 0 0 0 0,0-1 0 0 0,-3 0 0 0 0,-1-2-1 0 0,-2 0 1 0 0,-2 0 0 0 0,-2-1 0 0 0,-2-1-1 0 0,-1 1 1 0 0,-1-23 39 0 0,-10-4-52 0 0,0 42 40 0 0,-2 0 0 0 0,-1 0 0 0 0,-1 1 0 0 0,-1 0 0 0 0,-2 1 0 0 0,0 0 0 0 0,-2 1 0 0 0,0 0 0 0 0,-2 1 0 0 0,0 1 0 0 0,-2 1 0 0 0,-13-13 12 0 0,7 12-76 0 0,-1 2-1 0 0,-1 0 0 0 0,-1 2 1 0 0,-1 1-1 0 0,-1 1 0 0 0,0 2 0 0 0,0 0 1 0 0,-2 3-1 0 0,0 0 0 0 0,0 2 1 0 0,0 1-1 0 0,-1 1 0 0 0,0 2 1 0 0,-28-1 76 0 0,44 6-277 0 0,-1 0 1 0 0,1 1 0 0 0,-1 1-1 0 0,1 0 1 0 0,0 1 0 0 0,0 1-1 0 0,0 1 1 0 0,1 0-1 0 0,-1 1 1 0 0,-6 4 276 0 0,19-9-92 0 0,-24 11-864 0 0,0 0 0 0 0,1 2-1 0 0,1 2 1 0 0,1 0 0 0 0,0 1-1 0 0,-19 19 957 0 0,3 2-1254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1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1460 1 1036 0 0,'15'0'986'0'0,"-11"6"2641"0"0,-8 2-3534 0 0,0 1 0 0 0,-1-1 0 0 0,0 1 0 0 0,0-1 0 0 0,-1-1 0 0 0,0 1 0 0 0,0-1 0 0 0,-1 0 0 0 0,0-1 0 0 0,0 1 0 0 0,-1-1 0 0 0,0-1 0 0 0,0 1 0 0 0,-6 2-93 0 0,-27 23 268 0 0,-722 683 4261 0 0,271-290-2032 0 0,486-419-2458 0 0,1-1-13 0 0,0 0 0 0 0,0 0-1 0 0,0 0 1 0 0,1 0 0 0 0,-1 1-1 0 0,1 0 1 0 0,0 0-1 0 0,1 0 1 0 0,-1 0 0 0 0,1 1-1 0 0,0 0 1 0 0,0-1 0 0 0,1 1-1 0 0,0 0 1 0 0,0 0-1 0 0,0 0 1 0 0,1 1-26 0 0,48 31 225 0 0,336 50 260 0 0,406 92-413 0 0,7-18-43 0 0,-330-80-1244 0 0,-415-112-4472 0 0,-15-70 1268 0 0,-33 90 3921 0 0,6-28-733 0 0,1-6 10 0 0</inkml:trace>
  <inkml:trace contextRef="#ctx0" brushRef="#br0" timeOffset="1022.161">0 2015 2116 0 0,'113'-7'3323'0'0,"48"26"-1605"0"0,264 67 1824 0 0,47 32-3542 0 0,113 48-1469 0 0,-435-123 318 0 0,367 73-4437 0 0,-402-99 4281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1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41 670 1756 0 0,'-18'0'4054'0'0,"32"-2"-1909"0"0,28-1-1266 0 0,249 0 73 0 0,-269 0-1212 0 0,80-9-55 0 0,-26 9-3125 0 0,-57 0 898 0 0,-25 4 1289 0 0</inkml:trace>
  <inkml:trace contextRef="#ctx0" brushRef="#br0" timeOffset="342.645">0 804 1324 0 0,'103'16'3361'0'0,"-82"-15"-3008"0"0,0 1 0 0 0,0 1 1 0 0,0 1-1 0 0,0 1 0 0 0,-1 1 1 0 0,0 1-1 0 0,0 1 0 0 0,7 4-353 0 0,-23-9 47 0 0,0 1-1 0 0,0-1 1 0 0,-1 1 0 0 0,1 0-1 0 0,-1 0 1 0 0,0 0-1 0 0,0 0 1 0 0,0 0-1 0 0,-1 1 1 0 0,0-1 0 0 0,1 1-1 0 0,-2 0 1 0 0,1 0-1 0 0,0 0 1 0 0,-1 0-1 0 0,0 0 1 0 0,0 0 0 0 0,-1 0-1 0 0,1 0 1 0 0,-1 0-1 0 0,0 0 1 0 0,-1 0-1 0 0,1 1 1 0 0,-1-1 0 0 0,0 0-1 0 0,0 0 1 0 0,-1 0-1 0 0,1-1 1 0 0,-1 1-1 0 0,0 0 1 0 0,0 0 0 0 0,-1-1-1 0 0,1 0 1 0 0,-1 1-1 0 0,0-1 1 0 0,0 0-1 0 0,-1 0 1 0 0,1 0 0 0 0,-1-1-47 0 0,-221 252 2755 0 0,224-254-2744 0 0,-1 1 0 0 0,1-1 0 0 0,0 0 0 0 0,0 1 0 0 0,0 0 0 0 0,0-1 0 0 0,0 1 0 0 0,0 0 0 0 0,0-1 0 0 0,1 1 0 0 0,-1 0 1 0 0,1 0-1 0 0,-1 0 0 0 0,1 0 0 0 0,-1-1 0 0 0,1 1 0 0 0,0 0 0 0 0,0 0 0 0 0,0 0 0 0 0,0 0 0 0 0,1 0 0 0 0,-1 0 0 0 0,0 0 0 0 0,1-1 0 0 0,-1 1 0 0 0,1 0 0 0 0,0 0 0 0 0,-1 0 0 0 0,1-1 0 0 0,0 1 0 0 0,0 0 0 0 0,0-1 0 0 0,0 1 0 0 0,1-1 0 0 0,-1 1 0 0 0,0-1 0 0 0,1 0 0 0 0,-1 1 0 0 0,0-1 0 0 0,1 0 0 0 0,0 0 0 0 0,-1 0 1 0 0,1 0-1 0 0,0 0 0 0 0,-1-1 0 0 0,1 1 0 0 0,0 0 0 0 0,0-1 0 0 0,0 1 0 0 0,0-1 0 0 0,-1 0 0 0 0,1 1 0 0 0,0-1 0 0 0,0 0 0 0 0,0 0 0 0 0,0-1 0 0 0,0 1 0 0 0,0 0 0 0 0,0 0 0 0 0,0-1 0 0 0,-1 1 0 0 0,1-1 0 0 0,1 0-11 0 0,124-10-339 0 0,109-35-1950 0 0,-8-16-4349 0 0,-197 52 5366 0 0</inkml:trace>
  <inkml:trace contextRef="#ctx0" brushRef="#br0" timeOffset="758.8">62 1671 1720 0 0,'-15'97'6366'0'0,"0"5"-5016"0"0,14-94-1304 0 0,1 0 0 0 0,0 0 0 0 0,0 0 0 0 0,1 0 0 0 0,0 0 1 0 0,0-1-1 0 0,1 1 0 0 0,0 0 0 0 0,0 0 0 0 0,1-1 0 0 0,0 1 0 0 0,0-1 0 0 0,1 0 0 0 0,0 0 0 0 0,0 0 0 0 0,1-1 0 0 0,0 1 0 0 0,0-1 0 0 0,0 0 0 0 0,1 0 0 0 0,0-1 0 0 0,0 0 1 0 0,0 0-1 0 0,1 0 0 0 0,4 2-46 0 0,-10-6-755 0 0,2-2 654 0 0,-1-1 0 0 0,0 1 0 0 0,0 0 0 0 0,1-1 0 0 0,-1 0 0 0 0,0 1 1 0 0,-1-1-1 0 0,1 0 0 0 0,0 0 0 0 0,0 0 0 0 0,-1 0 0 0 0,1 0 0 0 0,-1 0 0 0 0,0 0 0 0 0,0-1 0 0 0,0 1 0 0 0,0-1 0 0 0,0 1 1 0 0,0 0-1 0 0,0-1 0 0 0,-1 1 0 0 0,0-1 0 0 0,1 0 0 0 0,-1 1 0 0 0,0-1 0 0 0,0 1 0 0 0,0-1 0 0 0,0 0 101 0 0,-3-55-3517 0 0,-7 16 2143 0 0</inkml:trace>
  <inkml:trace contextRef="#ctx0" brushRef="#br0" timeOffset="1007.458">57 1577 3148 0 0,'0'-3'896'0'0,"0"-2"-76"0"0,0 2-119 0 0,0 1-93 0 0,0-3-56 0 0,0 5-68 0 0,0-2-64 0 0,2-1-64 0 0,-2 0-88 0 0,1-1-176 0 0,1 3-144 0 0,2-1-120 0 0,1 0 12 0 0,2-3-544 0 0,2 4-464 0 0,-4-1-169 0 0,3 0 49 0 0,4 2 40 0 0</inkml:trace>
  <inkml:trace contextRef="#ctx0" brushRef="#br0" timeOffset="1221.981">100 1632 2308 0 0,'0'5'1269'0'0,"-1"-4"-1158"0"0,1 0 1 0 0,0 0-1 0 0,0 0 0 0 0,0 0 1 0 0,0 0-1 0 0,0-1 0 0 0,0 1 1 0 0,0 0-1 0 0,0 0 0 0 0,0 0 1 0 0,1 0-1 0 0,-1-1 0 0 0,0 1 1 0 0,0 0-1 0 0,1 0 1 0 0,-1 0-1 0 0,1-1 0 0 0,-1 1 1 0 0,1 0-1 0 0,-1 0 0 0 0,1-1 1 0 0,-1 1-1 0 0,1-1 0 0 0,-1 1 1 0 0,1 0-1 0 0,0-1 1 0 0,-1 1-1 0 0,1-1 0 0 0,0 1 1 0 0,0-1-1 0 0,-1 0 0 0 0,1 1 1 0 0,0-1-1 0 0,0 0 0 0 0,0 0 1 0 0,-1 1-1 0 0,1-1 0 0 0,0 0 1 0 0,0 0-1 0 0,0 0 1 0 0,0 0-1 0 0,0 0 0 0 0,-1 0 1 0 0,1 0-1 0 0,0 0 0 0 0,0 0 1 0 0,0-1-1 0 0,0 1 0 0 0,-1 0 1 0 0,1 0-1 0 0,0-1 0 0 0,0 1 1 0 0,0-1-1 0 0,-1 1-111 0 0,229-15 1304 0 0,-125-4-2034 0 0,-12 2-3669 0 0,-89 16 3056 0 0,-3 1 73 0 0,5-3 146 0 0</inkml:trace>
  <inkml:trace contextRef="#ctx0" brushRef="#br0" timeOffset="1530.728">192 1797 2480 0 0,'8'2'283'0'0,"-1"-1"0"0"0,1 0 0 0 0,0 0 0 0 0,0-1-1 0 0,0 0 1 0 0,0-1 0 0 0,-1 1 0 0 0,1-2 0 0 0,0 1 0 0 0,-1-1-1 0 0,1 0 1 0 0,-1 0 0 0 0,1-1 0 0 0,2-2-283 0 0,18-3 492 0 0,315-68 2323 0 0,-277 65-1471 0 0,-61 58-778 0 0,29 130-241 0 0,0-52-1466 0 0,-25-39-5620 0 0,-12-77 5407 0 0,-12 4 16 0 0</inkml:trace>
  <inkml:trace contextRef="#ctx0" brushRef="#br0" timeOffset="2152.18">100 9 888 0 0,'0'1'97'0'0,"0"-1"-1"0"0,1 1 1 0 0,-1 0 0 0 0,1-1-1 0 0,-1 1 1 0 0,1 0 0 0 0,0-1-1 0 0,-1 1 1 0 0,1-1 0 0 0,0 1-1 0 0,-1-1 1 0 0,1 1 0 0 0,0-1-1 0 0,-1 1 1 0 0,1-1-1 0 0,0 0 1 0 0,0 1 0 0 0,0-1-1 0 0,-1 0 1 0 0,1 0 0 0 0,0 1-1 0 0,0-1 1 0 0,0 0 0 0 0,0 0-1 0 0,0 0 1 0 0,-1 0 0 0 0,1 0-1 0 0,0 0 1 0 0,0 0 0 0 0,0-1-1 0 0,0 1 1 0 0,-1 0 0 0 0,1 0-1 0 0,0-1 1 0 0,0 1-1 0 0,0 0 1 0 0,-1-1 0 0 0,1 1-1 0 0,0-1 1 0 0,-1 1 0 0 0,1-1-1 0 0,0 1 1 0 0,-1-1 0 0 0,1 0-1 0 0,0 1 1 0 0,-1-1 0 0 0,1 0-1 0 0,-1 1 1 0 0,0-1 0 0 0,1 0-1 0 0,-1 0 1 0 0,1 1-1 0 0,-1-1 1 0 0,0 0 0 0 0,0 0-1 0 0,1 0 1 0 0,-1 0 0 0 0,0 1-1 0 0,0-1 1 0 0,0-1-97 0 0,47 69 171 0 0,-46-66-109 0 0,11 19 166 0 0,-1 0 0 0 0,-1 1 0 0 0,-1 0 0 0 0,-1 1 0 0 0,-1-1 0 0 0,-1 2 0 0 0,0-1 0 0 0,-2 1 0 0 0,-1 0 0 0 0,0 0 0 0 0,-2 4-228 0 0,-19-22 680 0 0,16-15-654 0 0,2 1 0 0 0,0-1 0 0 0,0 0 0 0 0,0 1 0 0 0,1-1 0 0 0,1 0 0 0 0,0 1 0 0 0,0-1 0 0 0,1 1 0 0 0,0 0 0 0 0,0 0-1 0 0,1 0 1 0 0,0 0 0 0 0,1 1 0 0 0,0 0 0 0 0,0-1 0 0 0,1 2 0 0 0,0-1 0 0 0,0 1 0 0 0,4-3-26 0 0,-7 6-9 0 0,1 0 1 0 0,0 0-1 0 0,0 1 0 0 0,0-1 1 0 0,0 1-1 0 0,0 0 0 0 0,1 0 1 0 0,0 0-1 0 0,-1 1 0 0 0,1 0 0 0 0,0 0 1 0 0,0 0-1 0 0,0 0 0 0 0,1 1 1 0 0,-1 0-1 0 0,0 0 0 0 0,0 0 1 0 0,1 1-1 0 0,-1 0 0 0 0,0 0 1 0 0,1 0-1 0 0,-1 0 0 0 0,0 1 1 0 0,1 0-1 0 0,-1 0 0 0 0,0 1 1 0 0,0-1-1 0 0,0 1 0 0 0,0 0 1 0 0,0 1-1 0 0,0-1 0 0 0,-1 1 0 0 0,1 0 1 0 0,-1 0-1 0 0,0 0 0 0 0,0 0 1 0 0,0 1-1 0 0,0 0 0 0 0,0 0 1 0 0,-1 0-1 0 0,0 0 0 0 0,0 1 1 0 0,0-1-1 0 0,0 1 0 0 0,-1 0 1 0 0,2 2 8 0 0,49 157-1335 0 0,-39-48-2285 0 0,-10-70 775 0 0,-2-29 1405 0 0</inkml:trace>
  <inkml:trace contextRef="#ctx0" brushRef="#br0" timeOffset="2508.999">1092 640 1648 0 0,'-18'49'3188'0'0,"3"-25"-2676"0"0,-42 70 700 0 0,4 2 0 0 0,5 3-1 0 0,1 7-1211 0 0,24-39-194 0 0,-38 79-4021 0 0,50-136 3073 0 0,-1-7-38 0 0</inkml:trace>
  <inkml:trace contextRef="#ctx0" brushRef="#br0" timeOffset="2757.081">693 799 2920 0 0,'1'-2'172'0'0,"0"1"0"0"0,1 0 0 0 0,-1-1 0 0 0,0 1 0 0 0,0 0 0 0 0,1 0 0 0 0,-1 0-1 0 0,0 0 1 0 0,1 0 0 0 0,-1 0 0 0 0,1 0 0 0 0,0 1 0 0 0,-1-1 0 0 0,1 0 0 0 0,-1 1 0 0 0,1-1-1 0 0,0 1 1 0 0,-1 0 0 0 0,1 0 0 0 0,0-1 0 0 0,0 1 0 0 0,-1 0 0 0 0,1 0 0 0 0,0 1 0 0 0,0-1 0 0 0,-1 0-1 0 0,1 1 1 0 0,0-1 0 0 0,-1 1 0 0 0,1-1 0 0 0,0 1 0 0 0,-1 0 0 0 0,1 0-172 0 0,81 66 363 0 0,-71-56 163 0 0,79 84-403 0 0,-5 4-1 0 0,66 100-122 0 0,-143-185-786 0 0,13 18-716 0 0,-7-22-2533 0 0,-15-10 2791 0 0</inkml:trace>
  <inkml:trace contextRef="#ctx0" brushRef="#br0" timeOffset="3007.377">1424 1014 2200 0 0,'-6'61'5004'0'0,"-20"224"-984"0"0,55-122-4050 0 0,-22-143-907 0 0,-13-31-5320 0 0,-3-12 5027 0 0,1-5 16 0 0</inkml:trace>
  <inkml:trace contextRef="#ctx0" brushRef="#br0" timeOffset="3190.548">1428 762 2816 0 0,'20'-61'9208'0'0,"-20"60"-10712"0"0,1-3-4357 0 0,-1 1 5597 0 0,0-3-1810 0 0,0-2 609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25 1172 0 0,'0'0'112'0'0,"1"-1"-1"0"0,-1 1 1 0 0,0-1-1 0 0,1 1 0 0 0,-1-1 1 0 0,0 0-1 0 0,0 1 1 0 0,1-1-1 0 0,-1 0 1 0 0,0 1-1 0 0,0-1 1 0 0,0 0-1 0 0,0 1 1 0 0,0-1-1 0 0,0 0 1 0 0,0 1-1 0 0,0-1 1 0 0,0 0-1 0 0,0 1 1 0 0,0-1-1 0 0,-1 0 1 0 0,1 1-1 0 0,0-1 0 0 0,0 0 1 0 0,-1 1-1 0 0,1-1 1 0 0,0 1-1 0 0,-1-1 1 0 0,1 0-1 0 0,0 1 1 0 0,-1-1-1 0 0,1 1 1 0 0,-1-1-1 0 0,1 1 1 0 0,-1 0-1 0 0,1-1 1 0 0,-1 1-1 0 0,0-1 1 0 0,1 1-1 0 0,-1 0 0 0 0,1 0 1 0 0,-1-1-1 0 0,0 1 1 0 0,1 0-1 0 0,-1 0 1 0 0,0 0-1 0 0,1-1 1 0 0,-1 1-1 0 0,0 0 1 0 0,1 0-1 0 0,-1 0 1 0 0,0 0-1 0 0,1 0 1 0 0,-1 0-1 0 0,0 1 1 0 0,1-1-1 0 0,-1 0 1 0 0,0 0-1 0 0,1 0 0 0 0,-1 1 1 0 0,0-1-1 0 0,1 0 1 0 0,-1 1-1 0 0,1-1 1 0 0,-1 0-1 0 0,1 1 1 0 0,-1-1-112 0 0,-5 18 103 0 0,1 1 1 0 0,0-1-1 0 0,2 1 1 0 0,0-1-1 0 0,1 1 1 0 0,1 0-1 0 0,1 0 1 0 0,1 0-1 0 0,0 0 0 0 0,1 0 1 0 0,1-1-1 0 0,1 1 1 0 0,1-1-1 0 0,0 0 1 0 0,2 2-104 0 0,0 11 62 0 0,18 95-1279 0 0,-25-123 1040 0 0,0 0 1 0 0,-1 0-1 0 0,1 0 0 0 0,0 0 0 0 0,-1 0 1 0 0,0 0-1 0 0,0 0 0 0 0,0 0 0 0 0,0 0 1 0 0,0 0-1 0 0,-1 0 0 0 0,1 0 1 0 0,-1-1-1 0 0,1 1 0 0 0,-1-1 0 0 0,0 1 1 0 0,0-1-1 0 0,0 0 0 0 0,-1 0 0 0 0,1 1 1 0 0,-1-2-1 0 0,1 1 0 0 0,-1 0 0 0 0,1 0 1 0 0,-1-1-1 0 0,0 1 0 0 0,0-1 0 0 0,0 0 1 0 0,0 0-1 0 0,0 0 0 0 0,0-1 0 0 0,0 1 1 0 0,0 0-1 0 0,0-1 177 0 0,-23 7-1249 0 0</inkml:trace>
  <inkml:trace contextRef="#ctx0" brushRef="#br0" timeOffset="246.809">1 604 1380 0 0,'24'10'3775'0'0,"-21"-9"-3407"0"0,201 5 4388 0 0,66-26-3365 0 0,-220 16-1595 0 0,135-8-972 0 0,-62 9-5962 0 0,-122 3 5878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0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2053 79 996 0 0,'0'1'113'0'0,"0"-1"1"0"0,0 0-1 0 0,-1 1 0 0 0,1-1 1 0 0,0 1-1 0 0,0-1 0 0 0,0 1 0 0 0,0-1 1 0 0,0 1-1 0 0,0 0 0 0 0,0-1 1 0 0,0 1-1 0 0,0-1 0 0 0,0 1 1 0 0,0-1-1 0 0,0 1 0 0 0,0-1 0 0 0,0 1 1 0 0,1-1-1 0 0,-1 1 0 0 0,0-1 1 0 0,0 1-1 0 0,0-1 0 0 0,1 0 0 0 0,-1 1 1 0 0,0-1-1 0 0,1 1 0 0 0,-1-1 1 0 0,0 0-1 0 0,1 1 0 0 0,-1-1 1 0 0,1 0-1 0 0,-1 1 0 0 0,0-1 0 0 0,1 0 1 0 0,-1 0-1 0 0,1 1 0 0 0,-1-1 1 0 0,1 0-1 0 0,-1 0 0 0 0,1 0 0 0 0,-1 1 1 0 0,1-1-1 0 0,-1 0 0 0 0,1 0 1 0 0,-1 0-1 0 0,1 0 0 0 0,-1 0 1 0 0,1 0-1 0 0,-1 0 0 0 0,1 0 0 0 0,-1-1 1 0 0,1 1-1 0 0,-1 0-113 0 0,-6 18 108 0 0,-9 61 532 0 0,3-1-1 0 0,3 1 1 0 0,3 71-640 0 0,5 18-5576 0 0,1-158 4977 0 0,0-10-835 0 0</inkml:trace>
  <inkml:trace contextRef="#ctx0" brushRef="#br0" timeOffset="531.019">2094 11 1700 0 0,'-5'-2'4350'0'0,"-6"43"-3635"0"0,10-34-672 0 0,0 0 1 0 0,0 0-1 0 0,1 0 1 0 0,0-1 0 0 0,0 1-1 0 0,1 0 1 0 0,0 0-1 0 0,0 0 1 0 0,0-1 0 0 0,1 1-1 0 0,0 0 1 0 0,0-1-1 0 0,1 0 1 0 0,0 1-1 0 0,0-1 1 0 0,0 0 0 0 0,1 0-1 0 0,0-1 1 0 0,0 1-1 0 0,1-1 1 0 0,-1 0 0 0 0,1 0-1 0 0,0 0 1 0 0,0-1-1 0 0,1 0 1 0 0,-1 0 0 0 0,1 0-1 0 0,0-1 1 0 0,0 1-1 0 0,0-1 1 0 0,1-1 0 0 0,-1 1-1 0 0,1-1 1 0 0,-1-1-1 0 0,1 1 1 0 0,0-1 0 0 0,0 0-1 0 0,0 0 1 0 0,-1-1-1 0 0,1 0 1 0 0,0 0-1 0 0,6-2-43 0 0,-6 4-5 0 0,-1-1 0 0 0,0-1 0 0 0,1 1 0 0 0,-1-1 0 0 0,1-1 0 0 0,-1 1 0 0 0,0-1 0 0 0,1 0 0 0 0,-1 0 0 0 0,0-1 0 0 0,0 0 0 0 0,0 0 0 0 0,0 0 0 0 0,0-1 0 0 0,0 0 0 0 0,-1 0 0 0 0,1 0 0 0 0,-1-1 0 0 0,0 1 0 0 0,0-2 0 0 0,0 1 0 0 0,-1 0 0 0 0,1-1 0 0 0,-1 0 0 0 0,0 0 0 0 0,-1 0 0 0 0,1 0 0 0 0,-1-1 0 0 0,0 1 0 0 0,0-1 0 0 0,-1 0 0 0 0,1 0 0 0 0,-1 0 0 0 0,-1 0 0 0 0,1 0 0 0 0,-1-1-1 0 0,0 1 1 0 0,0 0 0 0 0,-1-4 5 0 0,0 11 13 0 0,-1 0-1 0 0,1-1 0 0 0,0 1 1 0 0,-1 0-1 0 0,1 0 0 0 0,-1-1 1 0 0,1 1-1 0 0,-1 0 0 0 0,1-1 1 0 0,-1 1-1 0 0,1-1 0 0 0,-1 1 1 0 0,0-1-1 0 0,1 1 0 0 0,-1-1 0 0 0,0 1 1 0 0,0-1-1 0 0,1 1 0 0 0,-1-1 1 0 0,0 0-1 0 0,0 0 0 0 0,0 1 1 0 0,1-1-1 0 0,-1 0 0 0 0,0 0 1 0 0,0 0-1 0 0,0 0 0 0 0,0 0 1 0 0,1 0-1 0 0,-1 0 0 0 0,0 0 1 0 0,0 0-1 0 0,0 0 0 0 0,0-1 0 0 0,1 1 1 0 0,-1 0-1 0 0,0 0 0 0 0,0-1 1 0 0,1 1-1 0 0,-1-1 0 0 0,0 1 1 0 0,0-1-1 0 0,1 1 0 0 0,-1-1 1 0 0,1 1-1 0 0,-1-1 0 0 0,0 1 1 0 0,1-1-1 0 0,-1 0 0 0 0,1 1 1 0 0,-1-1-14 0 0,45 104-1319 0 0,8 31-4141 0 0,-47-107 4091 0 0</inkml:trace>
  <inkml:trace contextRef="#ctx0" brushRef="#br0" timeOffset="-1533.864">361 31 836 0 0,'0'0'583'0'0,"-10"3"36"0"0,-114 66 1520 0 0,99-40-1804 0 0,1 1 0 0 0,2 1 0 0 0,1 1 0 0 0,1 1 0 0 0,2 1 0 0 0,1 0 0 0 0,2 1 0 0 0,1 1 0 0 0,2 0 0 0 0,2 1 0 0 0,1 0 0 0 0,2 1 0 0 0,1 0 0 0 0,2 0 0 0 0,1 35-335 0 0,24 58 568 0 0,-10-103-558 0 0,0 0 0 0 0,2 0 0 0 0,1-1 0 0 0,2-1 0 0 0,0-1 0 0 0,2 0 0 0 0,0-1 0 0 0,2-1 0 0 0,0 0 1 0 0,2-2-1 0 0,0 0 0 0 0,2-2 0 0 0,5 3-10 0 0,-1 1-733 0 0,1-1 0 0 0,0-1 0 0 0,2-2-1 0 0,0 0 1 0 0,1-3 0 0 0,1-1 0 0 0,1-1 0 0 0,0-1 0 0 0,26 5 733 0 0,-11-12-1379 0 0</inkml:trace>
  <inkml:trace contextRef="#ctx0" brushRef="#br0" timeOffset="-845.782">1260 4 936 0 0,'16'-4'5291'0'0,"-43"24"-4386"0"0,-6 5-729 0 0,-17 33 38 0 0,3 1 1 0 0,3 3-1 0 0,2 1 0 0 0,-10 26-214 0 0,38-66-53 0 0,11-18-240 0 0,1-1 0 0 0,-1 1 0 0 0,0-1 1 0 0,-1 0-1 0 0,1 0 0 0 0,-1 0 0 0 0,0 0 0 0 0,0-1 0 0 0,0 1 0 0 0,0-1 0 0 0,0 0 0 0 0,-1 0 0 0 0,1-1 1 0 0,-1 1-1 0 0,0-1 0 0 0,0 0 0 0 0,0 0 0 0 0,0-1 0 0 0,0 0 0 0 0,-4 1 293 0 0,7-2-1374 0 0</inkml:trace>
  <inkml:trace contextRef="#ctx0" brushRef="#br0" timeOffset="-579.968">857 82 1324 0 0,'7'-14'5712'0'0,"10"21"-3689"0"0,23 34-2311 0 0,-31-31 794 0 0,206 205-1107 0 0,-149-102-5752 0 0,-63-106 5106 0 0</inkml:trace>
  <inkml:trace contextRef="#ctx0" brushRef="#br0" timeOffset="-328.772">1303 311 1416 0 0,'19'-18'5486'0'0,"40"13"-5163"0"0,-42 5 29 0 0,200-1-5169 0 0,-186 1 3601 0 0</inkml:trace>
  <inkml:trace contextRef="#ctx0" brushRef="#br0" timeOffset="1220.334">734 831 964 0 0,'17'8'3535'0'0,"31"-3"-3320"0"0,-40-5 192 0 0,328-12 1943 0 0,961-107 507 0 0,-1173 104-3059 0 0,-123 15 17 0 0,-19 12-3007 0 0,-44 17-258 0 0,41-19 2095 0 0</inkml:trace>
  <inkml:trace contextRef="#ctx0" brushRef="#br0" timeOffset="1782.95">1527 1196 1468 0 0,'3'5'3137'0'0,"16"30"-1769"0"0,-17-30-1303 0 0,-1-1 0 0 0,0 1 0 0 0,0 0 0 0 0,0-1 0 0 0,-1 1 0 0 0,1 0 0 0 0,-1-1 0 0 0,0 1 0 0 0,-1 0 0 0 0,1-1 1 0 0,-1 1-1 0 0,0 0 0 0 0,0-1 0 0 0,0 1 0 0 0,-1-1 0 0 0,1 1 0 0 0,-1-1 0 0 0,0 0 0 0 0,0 0 0 0 0,-1 0 0 0 0,0 0 0 0 0,1 0 1 0 0,-1 0-1 0 0,0-1 0 0 0,0 1 0 0 0,-1-1 0 0 0,1 0 0 0 0,-1 0 0 0 0,0 0 0 0 0,0-1 0 0 0,0 1 0 0 0,0-1 0 0 0,0 0 1 0 0,0 0-1 0 0,-1 0 0 0 0,1-1 0 0 0,-1 1 0 0 0,1-1 0 0 0,-1 0 0 0 0,1-1 0 0 0,-1 1 0 0 0,0-1 0 0 0,1 0 0 0 0,-1 0 0 0 0,-1 0-65 0 0,0 2 37 0 0,1-1 0 0 0,-1 0-1 0 0,0 0 1 0 0,1 0-1 0 0,-1-1 1 0 0,0 1 0 0 0,0-1-1 0 0,1-1 1 0 0,-1 1-1 0 0,0-1 1 0 0,1 0-1 0 0,-1 0 1 0 0,1-1 0 0 0,-1 0-1 0 0,1 0 1 0 0,0 0-1 0 0,-1 0 1 0 0,1-1 0 0 0,0 0-1 0 0,1 0 1 0 0,-1 0-1 0 0,0-1 1 0 0,1 0-1 0 0,0 0 1 0 0,0 0 0 0 0,0 0-1 0 0,0 0 1 0 0,1-1-1 0 0,0 0 1 0 0,0 1 0 0 0,-2-4-37 0 0,6 3 2 0 0,0-1 1 0 0,1 1 0 0 0,0 0 0 0 0,-1 0 0 0 0,1-1 0 0 0,1 1-1 0 0,-1 1 1 0 0,1-1 0 0 0,0 0 0 0 0,0 1 0 0 0,0-1 0 0 0,1 1-1 0 0,0 0 1 0 0,-1 0 0 0 0,1 1 0 0 0,1-1 0 0 0,-1 1-1 0 0,1 0 1 0 0,-1 0 0 0 0,1 0 0 0 0,0 0 0 0 0,0 1 0 0 0,0 0-1 0 0,0 0 1 0 0,4-1-3 0 0,44-19-571 0 0,1 2-1 0 0,0 2 1 0 0,2 3-1 0 0,-1 2 1 0 0,27-1 571 0 0,-24 1-3694 0 0,-46 13 2363 0 0</inkml:trace>
  <inkml:trace contextRef="#ctx0" brushRef="#br0" timeOffset="2189.689">1867 938 1576 0 0,'34'-6'2851'0'0,"29"75"-1759"0"0,-61-63-944 0 0,0 1 0 0 0,0-1 0 0 0,0 0 1 0 0,-1 0-1 0 0,0 1 0 0 0,-1-1 0 0 0,1 0 1 0 0,-1 1-1 0 0,0-1 0 0 0,-1 1 1 0 0,0-1-1 0 0,0 0 0 0 0,0 1 0 0 0,-1-1 1 0 0,1 0-1 0 0,-2 0 0 0 0,0 3-148 0 0,-8 29 578 0 0,12-35-564 0 0,1 0-1 0 0,0 0 1 0 0,0 0-1 0 0,0-1 1 0 0,1 1-1 0 0,-1 0 1 0 0,0-1-1 0 0,1 0 1 0 0,0 0-1 0 0,-1 1 1 0 0,1-2-1 0 0,0 1 1 0 0,0 0-1 0 0,0 0 0 0 0,0-1 1 0 0,1 0-1 0 0,-1 0 1 0 0,0 0-1 0 0,1 0 1 0 0,-1 0-1 0 0,0-1 1 0 0,1 1-1 0 0,-1-1 1 0 0,1 0-1 0 0,-1 0 1 0 0,1 0-1 0 0,-1 0 1 0 0,0-1-1 0 0,1 0 1 0 0,-1 1-1 0 0,1-1 0 0 0,1-1-13 0 0,4 2-129 0 0,203-52-5554 0 0,-172 37 4379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1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1148 0 0,'3'-3'615'0'0,"9"-8"80"0"0,-10 8-119 0 0,3-3 10 0 0,28-59 3489 0 0,-26 44-2499 0 0,-2 30-909 0 0,-24 406 432 0 0,57-226-786 0 0,-36-181-286 0 0,0 0 0 0 0,1 0 0 0 0,0-1 0 0 0,0 1 0 0 0,1-1 0 0 0,0 0 0 0 0,1 1 0 0 0,-1-2 0 0 0,1 1 0 0 0,1-1 0 0 0,-1 1-1 0 0,1-1 1 0 0,0-1 0 0 0,0 1 0 0 0,1-1 0 0 0,0 0 0 0 0,0-1 0 0 0,0 0 0 0 0,0 0 0 0 0,1 0 0 0 0,-1-1 0 0 0,1 0 0 0 0,0 0 0 0 0,0-1 0 0 0,0 0 0 0 0,0-1 0 0 0,0 0 0 0 0,1 0 0 0 0,-1 0 0 0 0,0-1 0 0 0,1-1 0 0 0,-1 1 0 0 0,0-1 0 0 0,1-1-27 0 0,8-3-52 0 0,0-2 0 0 0,-1 0 0 0 0,0-1 0 0 0,0-1 0 0 0,-1 0-1 0 0,0-1 1 0 0,-1 0 0 0 0,0-1 0 0 0,0-1 0 0 0,-2-1 0 0 0,1 0 0 0 0,-1 0 0 0 0,-1-1-1 0 0,-1 0 1 0 0,0-1 0 0 0,0 0 0 0 0,-2-1 0 0 0,0 0 0 0 0,-1 0 0 0 0,0-1 0 0 0,-1 0-1 0 0,-1 0 1 0 0,-1-1 0 0 0,-1 1 0 0 0,0-1 0 0 0,-1 0 0 0 0,-1 1 0 0 0,0-5 52 0 0,-2 10-43 0 0,1 0 1 0 0,-2-1 0 0 0,0 1-1 0 0,0 0 1 0 0,-1 0 0 0 0,0 0 0 0 0,-1 0-1 0 0,-1 0 1 0 0,0 1 0 0 0,0-1-1 0 0,-1 2 1 0 0,0-1 0 0 0,-1 0 0 0 0,0 1-1 0 0,-1 1 1 0 0,0-1 0 0 0,-1 1-1 0 0,0 1 1 0 0,0-1 0 0 0,-1 1 0 0 0,0 1-1 0 0,0 0 1 0 0,-1 0 0 0 0,0 1-1 0 0,0 1 1 0 0,0 0 0 0 0,-1 0 0 0 0,1 1-1 0 0,-1 1 1 0 0,0 0 0 0 0,-1 0-1 0 0,1 1 1 0 0,0 1 0 0 0,-1 0 0 0 0,-2 0 42 0 0,-2 1 2 0 0,0 1 0 0 0,1 1 0 0 0,-1 0 1 0 0,0 1-1 0 0,1 1 0 0 0,0 0 1 0 0,0 1-1 0 0,0 1 0 0 0,0 0 1 0 0,-11 8-3 0 0,21-11 7 0 0,1 0 0 0 0,0 0 0 0 0,0 0 0 0 0,0 0 1 0 0,0 1-1 0 0,0 0 0 0 0,1 0 0 0 0,0 1 1 0 0,0-1-1 0 0,0 1 0 0 0,0 0 0 0 0,1 0 0 0 0,0 0 1 0 0,0 0-1 0 0,0 0 0 0 0,1 1 0 0 0,-1-1 0 0 0,1 1 1 0 0,1 0-1 0 0,-1 0 0 0 0,1 0 0 0 0,0 0 1 0 0,0 0-1 0 0,1 0 0 0 0,0 0 0 0 0,0 0 0 0 0,0 0 1 0 0,1 0-1 0 0,-1 0 0 0 0,2 0 0 0 0,-1-1 1 0 0,1 1-8 0 0,2 7-4 0 0,2-1 1 0 0,0 1 0 0 0,0-2-1 0 0,1 1 1 0 0,1-1 0 0 0,0 0-1 0 0,0 0 1 0 0,1-1 0 0 0,1 0-1 0 0,-1-1 1 0 0,2 0 0 0 0,-1 0-1 0 0,1-1 1 0 0,0-1 0 0 0,1 0-1 0 0,0 0 1 0 0,0-1 0 0 0,7 2 3 0 0,7 4-848 0 0,1-2 0 0 0,0-1 0 0 0,1-1 1 0 0,-1-2-1 0 0,2 0 0 0 0,-1-2 0 0 0,0-1 1 0 0,20-1 847 0 0,-22-2-1236 0 0</inkml:trace>
  <inkml:trace contextRef="#ctx0" brushRef="#br0" timeOffset="264.052">906 240 1520 0 0,'79'1'6907'0'0,"2"0"-5236"0"0,96-11-3376 0 0,-109 7-3087 0 0,-57 6 3491 0 0</inkml:trace>
  <inkml:trace contextRef="#ctx0" brushRef="#br0" timeOffset="515.025">950 442 2368 0 0,'0'5'940'0'0,"2"-5"-160"0"0,3 2-32 0 0,4-1-75 0 0,12 4-41 0 0,4-1-104 0 0,6-3-60 0 0,-1-1-44 0 0,-14 0-128 0 0,9 0-164 0 0,7 0-276 0 0,3 0 16 0 0,40-20-832 0 0,-34 17-417 0 0,-2-7 89 0 0,0 5 60 0 0,-2-2 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41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516 198 936 0 0,'3'-22'1924'0'0,"17"-104"3773"0"0,-31 77-3778 0 0,6 84-1611 0 0,-12 97-152 0 0,5 0 1 0 0,6 0-1 0 0,9 84-156 0 0,-2-58 95 0 0,-1 107-1411 0 0,0-266 1251 0 0,0 1-1 0 0,-1 0 0 0 0,1 0 1 0 0,0-1-1 0 0,-1 1 0 0 0,1 0 1 0 0,-1 0-1 0 0,1 0 0 0 0,0 0 1 0 0,-1-1-1 0 0,1 1 1 0 0,-1 0-1 0 0,1 0 0 0 0,-1 0 1 0 0,1 0-1 0 0,-1 0 0 0 0,1 0 1 0 0,0 0-1 0 0,-1 0 0 0 0,1 0 1 0 0,-1 1-1 0 0,1-1 0 0 0,-1 0 1 0 0,1 0-1 0 0,0 0 1 0 0,-1 0-1 0 0,1 1 0 0 0,-1-1 1 0 0,1 0-1 0 0,0 0 0 0 0,-1 1 1 0 0,1-1-1 0 0,0 0 0 0 0,-1 0 1 0 0,1 1-1 0 0,0-1 1 0 0,-1 1-1 0 0,1-1 0 0 0,0 0 1 0 0,0 1-1 0 0,0-1 0 0 0,-1 0 1 0 0,1 1-1 0 0,0-1 0 0 0,0 1 1 0 0,0-1-1 0 0,0 1 0 0 0,0-1 1 0 0,0 1-1 0 0,0-1 1 0 0,0 0-1 0 0,0 1 0 0 0,0-1 1 0 0,0 1-1 0 0,0-1 0 0 0,0 1 1 0 0,0-1 65 0 0,-24-38-2936 0 0,22 34 2911 0 0,-14-25-1213 0 0</inkml:trace>
  <inkml:trace contextRef="#ctx0" brushRef="#br0" timeOffset="1307.3">71 208 2512 0 0,'-71'-36'4898'0'0,"118"31"-3769"0"0,70 2-565 0 0,734-64-171 0 0,-655 47 212 0 0,-203 17 9 0 0,-16 16-410 0 0,8 53-204 0 0,2 1 1 0 0,4 0-1 0 0,2 0 0 0 0,3 1 0 0 0,3 10 0 0 0,-7 104 24 0 0,-13 76-78 0 0,27-305-89 0 0,3 1 0 0 0,1 0 0 0 0,3 1 0 0 0,1 0 0 0 0,2 1 1 0 0,3 1-1 0 0,1 1 0 0 0,2 0 0 0 0,2 2 0 0 0,1 0 0 0 0,2 2 1 0 0,18-18 142 0 0,-45 55-6 0 0,1 0 0 0 0,0 0 0 0 0,0 0 0 0 0,-1 0 0 0 0,1 0 1 0 0,0 0-1 0 0,0 0 0 0 0,0 0 0 0 0,0 0 0 0 0,0 1 1 0 0,0-1-1 0 0,0 0 0 0 0,1 1 0 0 0,-1-1 0 0 0,0 1 1 0 0,0-1-1 0 0,0 1 0 0 0,1 0 0 0 0,-1-1 0 0 0,0 1 1 0 0,1 0-1 0 0,-1 0 0 0 0,0 0 0 0 0,0 0 0 0 0,1 0 0 0 0,-1 0 1 0 0,0 0-1 0 0,1 0 0 0 0,-1 1 0 0 0,0-1 0 0 0,0 0 1 0 0,1 1-1 0 0,-1-1 0 0 0,0 1 0 0 0,0 0 0 0 0,0-1 1 0 0,0 1-1 0 0,0 0 0 0 0,0-1 0 0 0,0 1 0 0 0,0 0 1 0 0,0 0-1 0 0,0 0 0 0 0,0 0 0 0 0,0 0 0 0 0,-1 0 1 0 0,1 0-1 0 0,0 0 0 0 0,-1 0 0 0 0,1 1 0 0 0,-1-1 0 0 0,1 0 1 0 0,-1 0-1 0 0,0 1 0 0 0,1-1 0 0 0,-1 0 0 0 0,0 1 6 0 0,24 80-108 0 0,-23-77 101 0 0,53 292-85 0 0,-53-293 92 0 0,0 0 1 0 0,0-1-1 0 0,1 0 1 0 0,0 1 0 0 0,-1-1-1 0 0,1 0 1 0 0,0 0-1 0 0,1 0 1 0 0,-1 0-1 0 0,0 0 1 0 0,1 0-1 0 0,0-1 1 0 0,-1 1 0 0 0,1-1-1 0 0,0 0 1 0 0,0 0-1 0 0,1 0 1 0 0,-1 0-1 0 0,0 0 1 0 0,1-1-1 0 0,-1 1 1 0 0,1-1 0 0 0,-1 0-1 0 0,1 0 1 0 0,-1-1-1 0 0,1 1 1 0 0,0-1-1 0 0,-1 1 1 0 0,1-1-1 0 0,0 0 1 0 0,0-1 0 0 0,-1 1-1 0 0,1-1 1 0 0,2 0-1 0 0,116-59-192 0 0,-86 30 81 0 0,-2-2-1 0 0,-1-1 1 0 0,-2-2 0 0 0,-1-1-1 0 0,-2-1 1 0 0,-2-1 0 0 0,-1-2-1 0 0,-2 0 1 0 0,1-8 111 0 0,43-74 795 0 0,-129 251-388 0 0,55-110-356 0 0,2 0-1 0 0,0 0 0 0 0,1 1 1 0 0,1 0-1 0 0,1 0 1 0 0,1 0-1 0 0,0 0 0 0 0,2 0 1 0 0,0 0-1 0 0,1 0 1 0 0,1-1-1 0 0,1 1 0 0 0,1-1 1 0 0,1 1-1 0 0,0-1 1 0 0,2-1-1 0 0,0 0 1 0 0,7 12-51 0 0,-12-26 9 0 0,0 0 0 0 0,1 0 1 0 0,-1 0-1 0 0,1-1 0 0 0,-1 0 1 0 0,1 0-1 0 0,0 0 1 0 0,1 0-1 0 0,-1 0 0 0 0,0-1 1 0 0,1 0-1 0 0,-1 0 0 0 0,1 0 1 0 0,0 0-1 0 0,0-1 0 0 0,0 0 1 0 0,0 0-1 0 0,-1 0 1 0 0,1-1-1 0 0,0 1 0 0 0,0-1 1 0 0,0 0-1 0 0,0-1 0 0 0,0 1 1 0 0,0-1-1 0 0,0 0 1 0 0,0 0-1 0 0,0-1 0 0 0,0 1 1 0 0,-1-1-1 0 0,1 0 0 0 0,-1-1 1 0 0,1 1-1 0 0,0-2-9 0 0,9-3-20 0 0,-1-1 1 0 0,0-1-1 0 0,-1-1 0 0 0,0 0 1 0 0,0 0-1 0 0,-1-1 0 0 0,-1 0 0 0 0,0-1 1 0 0,0 0-1 0 0,5-11 20 0 0,2-1 25 0 0,-2-1 0 0 0,-1-1 0 0 0,-1 0 0 0 0,-1-1 0 0 0,-2 0 0 0 0,0-1 0 0 0,-2 0 0 0 0,-1 0 0 0 0,-1-1 0 0 0,-2 0 0 0 0,1-24-25 0 0,-33 290 362 0 0,41-92-328 0 0,-13-144-32 0 0,0 0 0 0 0,0 1-1 0 0,-1-1 1 0 0,1 1-1 0 0,0-1 1 0 0,0 1 0 0 0,1-1-1 0 0,-1 0 1 0 0,0 1 0 0 0,0-1-1 0 0,1 1 1 0 0,-1-1 0 0 0,1 0-1 0 0,-1 1 1 0 0,1-1-1 0 0,-1 0 1 0 0,1 0 0 0 0,0 1-1 0 0,0-1 1 0 0,-1 0 0 0 0,1 0-1 0 0,0 0 1 0 0,0 0 0 0 0,0 0-1 0 0,0 0 1 0 0,1 0 0 0 0,-1 0-1 0 0,0 0 1 0 0,0-1-1 0 0,0 1 1 0 0,1 0 0 0 0,-1-1-1 0 0,0 1 1 0 0,1-1 0 0 0,-1 0-1 0 0,1 1 1 0 0,-1-1 0 0 0,0 0-1 0 0,1 0 1 0 0,-1 0-1 0 0,1 0 1 0 0,-1 0 0 0 0,1 0-1 0 0,-1 0 1 0 0,0 0 0 0 0,1 0-1 0 0,-1-1 1 0 0,1 1 0 0 0,-1-1-1 0 0,0 1 1 0 0,1-1-1 0 0,-1 1 1 0 0,0-1 0 0 0,0 0-1 0 0,0 0 1 0 0,1 0 0 0 0,-1 0-1 0 0,0 1 1 0 0,0-2 0 0 0,0 1-1 0 0,0 0 1 0 0,0 0-1 0 0,-1 0 1 0 0,1 0 0 0 0,0 0-1 0 0,0-1 1 0 0,-1 1 0 0 0,1-2-2 0 0,132-176-219 0 0,-123 158 188 0 0,1 1-1 0 0,1 0 1 0 0,1 0 0 0 0,1 2-1 0 0,0 0 1 0 0,1 0 0 0 0,1 1-1 0 0,1 1 1 0 0,0 1 0 0 0,2 0-1 0 0,-1 2 1 0 0,14-8 31 0 0,-27 19-4 0 0,0 0 0 0 0,0 1 0 0 0,1-1-1 0 0,-1 1 1 0 0,0 1 0 0 0,1-1 0 0 0,-1 1 0 0 0,1-1 0 0 0,-1 2 0 0 0,0-1 0 0 0,1 1-1 0 0,-1-1 1 0 0,0 1 0 0 0,1 1 0 0 0,-1-1 0 0 0,0 1 0 0 0,0 0 0 0 0,0 0 0 0 0,0 0-1 0 0,0 1 1 0 0,-1 0 0 0 0,1 0 0 0 0,-1 0 0 0 0,0 0 0 0 0,1 1 0 0 0,-2 0 0 0 0,1 0 0 0 0,0 0-1 0 0,-1 0 1 0 0,0 0 0 0 0,0 1 0 0 0,2 3 4 0 0,73 164 109 0 0,-72-151-106 0 0,2 89-15 0 0,-14-98-270 0 0,0 0 0 0 0,-1-1 0 0 0,0 0 1 0 0,-1 0-1 0 0,0-1 0 0 0,0 0 0 0 0,-1 0 0 0 0,0-1 1 0 0,-1 0-1 0 0,0-1 0 0 0,-1 0 0 0 0,1-1 0 0 0,-1 0 1 0 0,-1 0-1 0 0,0-1 0 0 0,1-1 0 0 0,-2 0 0 0 0,1 0 0 0 0,0-1 1 0 0,-1-1-1 0 0,0 0 0 0 0,-5 0 282 0 0,-16-2-1209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4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1492 0 0,'0'0'552'0'0,"0"0"-39"0"0,2-13 262 0 0,16 9 2160 0 0,-6 1-1411 0 0,-9-10-5829 0 0,-3 13 3163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4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2132 0 0,'0'0'932'0'0,"0"0"-168"0"0,0 0-94 0 0,0 0-96 0 0,0 0-26 0 0,1 4-45 0 0,3-2-438 0 0,1 0 1 0 0,-1 0-1 0 0,1 0 1 0 0,0 0-1 0 0,0-1 1 0 0,0 0 0 0 0,-1 0-1 0 0,1 0 1 0 0,0-1-1 0 0,0 1 1 0 0,0-1-1 0 0,0-1 1 0 0,0 1 0 0 0,0 0-1 0 0,0-1 1 0 0,0 0-1 0 0,0 0 1 0 0,0-1-1 0 0,4-1-65 0 0,10 0 187 0 0,375-43-1119 0 0,-298 42-2648 0 0,-83 4 2469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4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 1804 0 0,'-5'8'1044'0'0,"12"-1"-176"0"0,0 0-104 0 0,16-2-140 0 0,6-4-31 0 0,10 3-73 0 0,5-3-52 0 0,-19-1-132 0 0,13 0-20 0 0,8 0-136 0 0,55-18-260 0 0,-42 11 8 0 0,-1-1-592 0 0,-2 0-617 0 0,0-1 101 0 0,-2-1 48 0 0,-3-3-108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5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1644 0 0,'1'1'70'0'0,"-1"-1"0"0"0,0 1-1 0 0,0 0 1 0 0,1-1 0 0 0,-1 1 0 0 0,0-1-1 0 0,1 1 1 0 0,-1-1 0 0 0,0 1 0 0 0,1-1-1 0 0,-1 1 1 0 0,1-1 0 0 0,-1 1 0 0 0,1-1 0 0 0,-1 0-1 0 0,1 1 1 0 0,-1-1 0 0 0,1 0 0 0 0,0 1-1 0 0,-1-1 1 0 0,1 0 0 0 0,-1 0 0 0 0,1 1-1 0 0,0-1 1 0 0,-1 0 0 0 0,1 0 0 0 0,-1 0-1 0 0,1 0 1 0 0,0 0 0 0 0,-1 0 0 0 0,1 0-1 0 0,0 0 1 0 0,-1 0 0 0 0,1 0 0 0 0,0-1-1 0 0,-1 1 1 0 0,1 0 0 0 0,-1 0 0 0 0,1 0-1 0 0,0-1 1 0 0,-1 1 0 0 0,1 0 0 0 0,-1-1-1 0 0,1 1 1 0 0,-1-1 0 0 0,1 1 0 0 0,-1 0 0 0 0,1-1-1 0 0,-1 1 1 0 0,1-1 0 0 0,-1 1 0 0 0,0-1-1 0 0,1 0 1 0 0,-1 1 0 0 0,0-1 0 0 0,0 1-1 0 0,1-1 1 0 0,-1 0 0 0 0,0 1-70 0 0,11 13 120 0 0,0 0 0 0 0,-1 1 0 0 0,0 0 0 0 0,-1 1 1 0 0,-1 0-1 0 0,0 1 0 0 0,-1-1 0 0 0,-1 1 0 0 0,-1 1 0 0 0,0-1 0 0 0,0 6-120 0 0,-18 27 1906 0 0,0-89-1019 0 0,15 26-885 0 0,1 0 1 0 0,1 0 0 0 0,0 0-1 0 0,1 0 1 0 0,1 1-1 0 0,0 0 1 0 0,0 0 0 0 0,1 0-1 0 0,1 1 1 0 0,0 0 0 0 0,1 1-1 0 0,0 0 1 0 0,1 0 0 0 0,0 1-1 0 0,1 0 1 0 0,0 0 0 0 0,0 2-1 0 0,1-1 1 0 0,0 1 0 0 0,1 1-1 0 0,-1 0 1 0 0,1 1 0 0 0,1 1-1 0 0,-1 0 1 0 0,1 0-1 0 0,0 1 1 0 0,0 1 0 0 0,0 1-1 0 0,1 0 1 0 0,-1 0 0 0 0,0 2-1 0 0,1 0 1 0 0,-1 0 0 0 0,1 1-1 0 0,-1 1 1 0 0,0 1 0 0 0,0 0-1 0 0,0 0 1 0 0,0 1 0 0 0,6 4-3 0 0,-5-3-161 0 0,0 1 0 0 0,0 0 0 0 0,0 1 0 0 0,-1 1 0 0 0,0 1 0 0 0,0 0 0 0 0,-1 0 0 0 0,-1 1 0 0 0,1 1 0 0 0,-2 0 0 0 0,1 1 1 0 0,-2 0-1 0 0,7 10 161 0 0,45 121-4280 0 0,-53-105 3036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5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29 202 2008 0 0,'1'-23'5556'0'0,"67"-2"-5224"0"0,-58 22 142 0 0,285-61 824 0 0,-65 19-4973 0 0,-199 34 1012 0 0,-30 11 1369 0 0</inkml:trace>
  <inkml:trace contextRef="#ctx0" brushRef="#br0" timeOffset="357.109">0 199 1556 0 0,'110'45'3541'0'0,"-87"-39"-3118"0"0,67 14 714 0 0,-55-15-787 0 0,-1 3 0 0 0,-1 0 1 0 0,1 3-1 0 0,-2 0 0 0 0,1 2 1 0 0,24 15-351 0 0,-54-27 16 0 0,0 1 0 0 0,-1 0 0 0 0,1 0 1 0 0,-1 0-1 0 0,1 0 0 0 0,-1 0 0 0 0,0 1 0 0 0,1-1 0 0 0,-1 1 1 0 0,-1-1-1 0 0,1 1 0 0 0,0 0 0 0 0,0 0 0 0 0,-1 0 0 0 0,0 0 1 0 0,0 0-1 0 0,0 0 0 0 0,0 0 0 0 0,0 0 0 0 0,0 0 1 0 0,-1 1-1 0 0,1-1 0 0 0,-1 0 0 0 0,0 0 0 0 0,0 1 0 0 0,-1-1 1 0 0,1 0-1 0 0,0 0 0 0 0,-1 0 0 0 0,0 1 0 0 0,0-1 1 0 0,0 0-1 0 0,0 0 0 0 0,0 0 0 0 0,-1 0 0 0 0,1 0 0 0 0,-1-1 1 0 0,0 1-1 0 0,0 0 0 0 0,-2 2-16 0 0,-96 99 536 0 0,100-103-534 0 0,-238 202 1476 0 0,202-141-998 0 0,52-27-112 0 0,-10-31-343 0 0,0 0 0 0 0,0 0 1 0 0,0 0-1 0 0,1-1 0 0 0,-1 0 1 0 0,1 0-1 0 0,0 0 0 0 0,0-1 0 0 0,0 0 1 0 0,0-1-1 0 0,0 1 0 0 0,0-1 1 0 0,0-1-1 0 0,0 1 0 0 0,1-1 1 0 0,-1-1-1 0 0,0 1 0 0 0,0-1 0 0 0,2-1-25 0 0,15 2 39 0 0,305-43-1086 0 0,-131 7-4878 0 0,-187 30 3442 0 0,-11 6 1253 0 0</inkml:trace>
  <inkml:trace contextRef="#ctx0" brushRef="#br0" timeOffset="715.076">61 1184 2036 0 0,'9'16'3988'0'0,"-1"21"-2877"0"0,67 248 2742 0 0,-92-307-8858 0 0,-19-26 2667 0 0,20 20 1193 0 0</inkml:trace>
  <inkml:trace contextRef="#ctx0" brushRef="#br0" timeOffset="981.704">59 964 2768 0 0,'3'-2'856'0'0,"1"-1"-88"0"0,-4-2-148 0 0,5 3-27 0 0,-1 1-121 0 0,-1-3-100 0 0,1 3-120 0 0,1-1-8 0 0,1 0-308 0 0,-3 2 28 0 0,3 2 12 0 0,2-2-348 0 0,3 0-112 0 0,3 0-513 0 0,13 15-311 0 0,-16-12 48 0 0,-2 4-12 0 0</inkml:trace>
  <inkml:trace contextRef="#ctx0" brushRef="#br0" timeOffset="1228.444">217 1232 1580 0 0,'7'18'6194'0'0,"48"-15"-5310"0"0,-53-3-648 0 0,407-50 971 0 0,-308 37-4591 0 0,-98 11 2750 0 0,-5 1-2150 0 0,-11 1 1601 0 0</inkml:trace>
  <inkml:trace contextRef="#ctx0" brushRef="#br0" timeOffset="1493.208">286 1379 2604 0 0,'12'2'337'0'0,"0"-1"0"0"0,1 0-1 0 0,-1 0 1 0 0,0-2 0 0 0,0 1-1 0 0,0-1 1 0 0,0-1 0 0 0,0 0 0 0 0,0-1-1 0 0,-1-1 1 0 0,5-1-337 0 0,29-6 463 0 0,467-109 2177 0 0,-362 60-1907 0 0,-150 60-685 0 0,0 1 0 0 0,0 0 0 0 0,0-1 1 0 0,0 1-1 0 0,0 0 0 0 0,0-1 0 0 0,1 1 0 0 0,-1 0 1 0 0,0-1-1 0 0,1 1 0 0 0,-1 0 0 0 0,0-1 1 0 0,1 1-1 0 0,-1-1 0 0 0,0 1 0 0 0,1-1 0 0 0,-1 1 1 0 0,1-1-1 0 0,-1 1 0 0 0,1-1 0 0 0,0 1 1 0 0,-1-1-1 0 0,1 0 0 0 0,-1 1 0 0 0,1-1 0 0 0,0 0 1 0 0,-1 1-1 0 0,1-1 0 0 0,0 0 0 0 0,-1 0 1 0 0,1 0-1 0 0,0 0 0 0 0,-1 1 0 0 0,1-1 1 0 0,0 0-1 0 0,-1 0 0 0 0,1 0 0 0 0,0-1 0 0 0,-1 1 1 0 0,1 0-1 0 0,0 0 0 0 0,-1 0 0 0 0,1 0 1 0 0,0-1-1 0 0,-1 1 0 0 0,1 0 0 0 0,0-1 0 0 0,-1 1 1 0 0,1 0-1 0 0,-1-1 0 0 0,1 1 0 0 0,-1-1 1 0 0,1 1-1 0 0,0-1-48 0 0,-2 25-167 0 0,29 178 423 0 0,-1 8-3311 0 0,-27-199 2377 0 0,2-3 356 0 0,-2 0 1 0 0,1 1-1 0 0,-1-1 1 0 0,-1 0 0 0 0,1 0-1 0 0,-1 0 1 0 0,-1 0-1 0 0,1 0 1 0 0,-1 0 0 0 0,-1 0-1 0 0,0 0 1 0 0,0-1-1 0 0,0 1 1 0 0,-1-1 0 0 0,0 0-1 0 0,0 0 1 0 0,-1 0-1 0 0,0-1 1 0 0,-4 5 321 0 0,-13 4-1217 0 0</inkml:trace>
  <inkml:trace contextRef="#ctx0" brushRef="#br0" timeOffset="2500.121">1613 1 1520 0 0,'1'1'108'0'0,"0"0"-1"0"0,0 0 0 0 0,0 0 1 0 0,0 0-1 0 0,0 1 1 0 0,0-1-1 0 0,0 1 1 0 0,-1-1-1 0 0,1 0 1 0 0,0 1-1 0 0,-1-1 1 0 0,0 1-1 0 0,1 0 0 0 0,-1-1 1 0 0,0 1-1 0 0,1-1 1 0 0,-1 1-1 0 0,0-1 1 0 0,0 1-1 0 0,0 0 1 0 0,-1-1-1 0 0,1 1 0 0 0,0-1 1 0 0,0 1-1 0 0,-1-1 1 0 0,1 1-1 0 0,-1 0 1 0 0,0-1-1 0 0,1 0 1 0 0,-1 1-1 0 0,0-1 0 0 0,0 1 1 0 0,0-1-1 0 0,0 1-107 0 0,0 1 81 0 0,-158 302 2998 0 0,-6 33-1624 0 0,152-311-1540 0 0,9-14-288 0 0,-2 0 1 0 0,1-1 0 0 0,-2 0-1 0 0,1 0 1 0 0,-2 0-1 0 0,0-1 1 0 0,0 0 0 0 0,-1 0-1 0 0,0-1 1 0 0,-1 0 0 0 0,-3 2 372 0 0,-19-4-2514 0 0,21-8 1353 0 0</inkml:trace>
  <inkml:trace contextRef="#ctx0" brushRef="#br0" timeOffset="2749.418">1200 329 1892 0 0,'38'-4'5823'0'0,"20"55"-5077"0"0,-38-31-83 0 0,243 270 1250 0 0,-128-70-4564 0 0,-87-149-2818 0 0,-44-67 4240 0 0</inkml:trace>
  <inkml:trace contextRef="#ctx0" brushRef="#br0" timeOffset="2996.008">2064 574 1468 0 0,'20'6'5313'0'0,"-12"48"-3862"0"0,-6-31-730 0 0,32 158 1491 0 0,-13-69-2285 0 0,-3-2-3571 0 0,-17-108 2206 0 0,-19 2-1184 0 0,2-18 1382 0 0</inkml:trace>
  <inkml:trace contextRef="#ctx0" brushRef="#br0" timeOffset="3183.297">2169 209 4004 0 0,'42'-110'7799'0'0,"-39"109"-7991"0"0,-1 1 0 0 0,1-1 0 0 0,-1 1 1 0 0,1 0-1 0 0,-1 0 0 0 0,1 0 0 0 0,0 0 0 0 0,-1 0 0 0 0,1 0 0 0 0,-1 1 0 0 0,1-1 0 0 0,-1 1 1 0 0,1 0-1 0 0,-1 0 0 0 0,1 0 0 0 0,-1 0 0 0 0,0 0 0 0 0,1 0 0 0 0,-1 1 0 0 0,0-1 0 0 0,0 1 1 0 0,0-1-1 0 0,0 1 0 0 0,0 0 0 0 0,0 0 0 0 0,-1 0 0 0 0,1 0 0 0 0,-1 0 0 0 0,1 0 0 0 0,-1 1 1 0 0,0-1-1 0 0,0 0 0 0 0,0 1 0 0 0,0-1 0 0 0,0 1 0 0 0,0-1 192 0 0,3 14-1243 0 0,-2-2 27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4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42 1164 0 0,'-4'-19'1806'0'0,"-1"-3"1396"0"0,6 36-1128 0 0,59 207-920 0 0,-46-185-1298 0 0,-2 0 0 0 0,-1 1 0 0 0,-2 0 0 0 0,-2 1-1 0 0,3 38 145 0 0,-10-69-252 0 0,-1 0 0 0 0,-1 0-1 0 0,1 0 1 0 0,-1-1 0 0 0,0 1-1 0 0,-1 0 1 0 0,0-1 0 0 0,0 1-1 0 0,0-1 1 0 0,-1 0-1 0 0,0 0 1 0 0,0 0 0 0 0,0 0-1 0 0,-1-1 1 0 0,0 0 0 0 0,0 0-1 0 0,0 0 1 0 0,-1 0-1 0 0,1-1 1 0 0,-1 0 0 0 0,0 0-1 0 0,0-1 1 0 0,-1 0 0 0 0,1 0-1 0 0,-1 0 253 0 0,-33 15-1250 0 0</inkml:trace>
  <inkml:trace contextRef="#ctx0" brushRef="#br0" timeOffset="263.015">1 739 944 0 0,'36'14'4258'0'0,"34"-14"-2948"0"0,-41-1-686 0 0,324-24 1344 0 0,-197 16-1870 0 0,11 0-1664 0 0,2 5-3576 0 0,-148 4 3828 0 0</inkml:trace>
  <inkml:trace contextRef="#ctx0" brushRef="#br0" timeOffset="696.874">435 964 1280 0 0,'14'26'1298'0'0,"61"119"2876"0"0,-60-113-3810 0 0,0 0 0 0 0,-2 2 0 0 0,-1-1 0 0 0,-2 2 0 0 0,-1-1 0 0 0,-2 1 1 0 0,-2 1-1 0 0,-1-1 0 0 0,0 19-364 0 0,-4-52 28 0 0,0-1 0 0 0,1 0 0 0 0,-1 1 0 0 0,0-1-1 0 0,0 0 1 0 0,0 1 0 0 0,0-1 0 0 0,0 0 0 0 0,0 0 0 0 0,-1 1 0 0 0,1-1 0 0 0,0 0 0 0 0,0 1 0 0 0,-1-1 0 0 0,1 0 0 0 0,-1 0-1 0 0,0 1 1 0 0,1-1 0 0 0,-1 0 0 0 0,0 0 0 0 0,1 0 0 0 0,-1 0 0 0 0,0 0 0 0 0,0 0 0 0 0,0 0 0 0 0,0 0 0 0 0,0-1 0 0 0,0 1-1 0 0,0 0 1 0 0,0 0 0 0 0,-1-1 0 0 0,1 1 0 0 0,0-1 0 0 0,0 1 0 0 0,0-1 0 0 0,-1 1 0 0 0,1-1 0 0 0,0 0 0 0 0,-1 0 0 0 0,1 1-1 0 0,0-1 1 0 0,-1 0 0 0 0,1 0 0 0 0,0-1 0 0 0,-1 1 0 0 0,1 0 0 0 0,0 0 0 0 0,0-1 0 0 0,-1 1 0 0 0,1 0 0 0 0,0-1 0 0 0,0 1-1 0 0,-1-1 1 0 0,1 0 0 0 0,0 1 0 0 0,0-1 0 0 0,0 0 0 0 0,0 0 0 0 0,0 0 0 0 0,0 1 0 0 0,0-2-28 0 0,-4-6 31 0 0,0-1 1 0 0,1 0 0 0 0,0 0-1 0 0,0 0 1 0 0,1 0 0 0 0,0 0-1 0 0,1-1 1 0 0,0 0 0 0 0,0 1-1 0 0,1-1 1 0 0,0 0 0 0 0,1 0-1 0 0,0 0 1 0 0,1 1-1 0 0,0-4-31 0 0,-1-7 6 0 0,4-4-9 0 0,0 0 0 0 0,1 0-1 0 0,2 1 1 0 0,0-1 0 0 0,1 2 0 0 0,2-1 0 0 0,0 1 0 0 0,1 1 0 0 0,1 0 0 0 0,2 0 0 0 0,0 2 0 0 0,0-1 0 0 0,2 2-1 0 0,1 0 1 0 0,0 1 0 0 0,1 1 0 0 0,12-9 3 0 0,-20 16-1 0 0,0 1-1 0 0,1 0 1 0 0,0 0 0 0 0,0 1 0 0 0,0 0-1 0 0,1 1 1 0 0,0 1 0 0 0,0 0-1 0 0,1 0 1 0 0,-1 2 0 0 0,1-1-1 0 0,0 1 1 0 0,0 1 0 0 0,0 0-1 0 0,1 1 1 0 0,-1 1 0 0 0,0 0-1 0 0,0 1 1 0 0,1 0 0 0 0,-1 1 0 0 0,0 0-1 0 0,0 1 1 0 0,-1 0 0 0 0,1 2-1 0 0,-1-1 1 0 0,1 1 0 0 0,-1 1-1 0 0,-1 0 1 0 0,1 1 0 0 0,-1 0-1 0 0,0 1 1 0 0,-1 0 0 0 0,0 0-1 0 0,7 9 2 0 0,5 15-239 0 0,-1 2-1 0 0,-2 1 1 0 0,-2 0-1 0 0,-1 1 1 0 0,-2 1-1 0 0,-1 0 1 0 0,-2 1-1 0 0,-1 0 1 0 0,-3 1-1 0 0,-1 0 1 0 0,1 39 239 0 0,-6-71-179 0 0,4-3-6538 0 0,-6-12 5533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5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13 569 2160 0 0,'-3'-7'715'0'0,"1"2"-602"0"0,0 1 1 0 0,1-1-1 0 0,0 1 0 0 0,0-1 1 0 0,0 0-1 0 0,0 1 0 0 0,1-1 1 0 0,0 0-1 0 0,0 1 0 0 0,0-1 1 0 0,0 0-1 0 0,1 0 0 0 0,0 1 1 0 0,0-1-1 0 0,0 0 0 0 0,0 1 1 0 0,1-1-1 0 0,0 1 0 0 0,0 0 1 0 0,0 0-1 0 0,0-1 0 0 0,1 1 1 0 0,-1 1-1 0 0,1-1 1 0 0,0 0-1 0 0,1 1 0 0 0,-1-1 1 0 0,0 1-1 0 0,3-2-113 0 0,-1 3 32 0 0,0 0-1 0 0,0 0 1 0 0,0 1-1 0 0,0 0 1 0 0,1 0 0 0 0,-1 0-1 0 0,0 0 1 0 0,0 1-1 0 0,1 0 1 0 0,-1 0 0 0 0,0 0-1 0 0,0 1 1 0 0,1 0-1 0 0,-1 0 1 0 0,0 0 0 0 0,0 0-1 0 0,0 1 1 0 0,0 0-1 0 0,0 0 1 0 0,0 0 0 0 0,-1 1-1 0 0,1 0 1 0 0,-1 0-1 0 0,0 0 1 0 0,0 0 0 0 0,0 1-1 0 0,0-1 1 0 0,0 1-1 0 0,-1 0 1 0 0,1 0 0 0 0,0 3-32 0 0,91 145 206 0 0,-80-113 73 0 0,-2 1-1 0 0,-1 0 1 0 0,-3 1 0 0 0,-1 0-1 0 0,-2 0 1 0 0,-2 1 0 0 0,-1 40-279 0 0,-3-81 11 0 0,-1 0 1 0 0,1 0-1 0 0,0-1 0 0 0,-1 1 1 0 0,1 0-1 0 0,0 0 0 0 0,-1 0 1 0 0,1-1-1 0 0,-1 1 0 0 0,0 0 1 0 0,1 0-1 0 0,-1-1 0 0 0,1 1 1 0 0,-1-1-1 0 0,0 1 0 0 0,0 0 1 0 0,1-1-1 0 0,-1 1 0 0 0,0-1 1 0 0,0 0-1 0 0,1 1 0 0 0,-1-1 1 0 0,0 0-1 0 0,0 1 0 0 0,0-1 1 0 0,0 0-1 0 0,0 0 1 0 0,0 0-1 0 0,0 0 0 0 0,1 0 1 0 0,-1 0-1 0 0,0 0 0 0 0,0 0 1 0 0,0 0-1 0 0,0 0 0 0 0,0 0 1 0 0,0-1-1 0 0,0 1 0 0 0,1 0 1 0 0,-1-1-1 0 0,0 1 0 0 0,0 0 1 0 0,0-1-1 0 0,1 1 0 0 0,-1-1 1 0 0,0 1-1 0 0,1-1 0 0 0,-1 0 1 0 0,0 1-1 0 0,1-1 0 0 0,-1 0 1 0 0,1 1-1 0 0,-1-1 1 0 0,1 0-1 0 0,-1 0 0 0 0,1 0 1 0 0,-1 1-1 0 0,1-1 0 0 0,0 0 1 0 0,-1 0-1 0 0,1 0 0 0 0,0 0-11 0 0,-7-14 27 0 0,1 1 0 0 0,0-1-1 0 0,2 0 1 0 0,-1-1 0 0 0,2 1 0 0 0,0-1-1 0 0,1 0 1 0 0,0 0 0 0 0,2 1 0 0 0,0-1-1 0 0,1-7-26 0 0,2-11 9 0 0,2 1 0 0 0,1 0 0 0 0,2 0 0 0 0,1 1 0 0 0,1 0 0 0 0,2 0 0 0 0,2 2 0 0 0,0-1 0 0 0,2 2 0 0 0,1 0 0 0 0,2 1 0 0 0,11-14-9 0 0,-27 38 1 0 0,0 0 0 0 0,0 0 1 0 0,0 1-1 0 0,0-1 0 0 0,0 1 0 0 0,1 0 0 0 0,-1 0 0 0 0,1 0 0 0 0,0 0 0 0 0,0 1 0 0 0,0-1 0 0 0,0 1 0 0 0,1 0 1 0 0,-1 0-1 0 0,0 1 0 0 0,1-1 0 0 0,0 1 0 0 0,-1 0 0 0 0,1 0 0 0 0,0 1 0 0 0,-1-1 0 0 0,1 1 0 0 0,0 0 0 0 0,-1 0 0 0 0,1 1 1 0 0,0-1-1 0 0,3 2-1 0 0,7 10-5 0 0,0 0 1 0 0,0 2 0 0 0,-1 0 0 0 0,-1 0-1 0 0,-1 1 1 0 0,0 1 0 0 0,0 0 0 0 0,-2 1-1 0 0,0 0 1 0 0,-1 0 0 0 0,-1 1 0 0 0,0 0-1 0 0,-2 1 1 0 0,0 0 0 0 0,-1 0 0 0 0,-1 0-1 0 0,0 0 1 0 0,-2 1 0 0 0,0-1 0 0 0,-1 1-1 0 0,-2 10 5 0 0,-20 128 30 0 0,10-151-92 0 0,12-41-178 0 0,7-11 138 0 0,1 0 0 0 0,2 1-1 0 0,3 0 1 0 0,1 1 0 0 0,2 1-1 0 0,2 0 1 0 0,2 1 0 0 0,1 1-1 0 0,2 1 1 0 0,2 2 0 0 0,8-8 102 0 0,-32 41-17 0 0,1 0 0 0 0,-1 1 0 0 0,1-1 0 0 0,0 1 0 0 0,1-1 0 0 0,-1 1 0 0 0,0 0 0 0 0,1 0 1 0 0,0 1-1 0 0,-1-1 0 0 0,1 1 0 0 0,0 0 0 0 0,0 0 0 0 0,1 0 0 0 0,-1 0 0 0 0,0 1 0 0 0,1 0 0 0 0,-1 0 0 0 0,0 0 0 0 0,1 0 1 0 0,-1 1-1 0 0,1-1 0 0 0,0 1 0 0 0,3 1 17 0 0,4 10-10 0 0,-1 1 0 0 0,0 0 0 0 0,-1 1 0 0 0,0 0 1 0 0,-1 1-1 0 0,-1 0 0 0 0,0 0 0 0 0,-1 1 0 0 0,0 0 0 0 0,-1 0 1 0 0,-1 1-1 0 0,2 8 10 0 0,16 37-139 0 0,-4-16-119 0 0,88 166 646 0 0,-101-201-650 0 0,1-1 1 0 0,0 0 0 0 0,0 0-1 0 0,1-1 1 0 0,0 0 0 0 0,1-1-1 0 0,-1 0 1 0 0,1 0-1 0 0,1 0 1 0 0,0-2 0 0 0,-1 1-1 0 0,2-1 1 0 0,-1 0 0 0 0,1-1-1 0 0,-1 0 1 0 0,1-1-1 0 0,0 0 1 0 0,0-1 0 0 0,4 0 261 0 0,12 0-1276 0 0</inkml:trace>
  <inkml:trace contextRef="#ctx0" brushRef="#br0" timeOffset="386.623">1747 506 880 0 0,'-18'4'264'0'0,"0"1"0"0"0,0 1 1 0 0,1 1-1 0 0,-1 0 0 0 0,2 1 0 0 0,-1 1 0 0 0,1 0 0 0 0,1 2 0 0 0,0-1 0 0 0,0 2 1 0 0,1 0-1 0 0,1 1 0 0 0,0 0 0 0 0,0 1 0 0 0,1 0 0 0 0,1 1 0 0 0,1 1 1 0 0,0 0-1 0 0,1 0 0 0 0,1 0 0 0 0,0 1 0 0 0,1 1 0 0 0,-3 13-264 0 0,7-28 46 0 0,1 0 0 0 0,0 0 0 0 0,0 1 0 0 0,1-1 0 0 0,-1 0 0 0 0,1 1 0 0 0,-1-1 0 0 0,1 1 0 0 0,0-1 0 0 0,0 1 0 0 0,1 0 0 0 0,-1 0 0 0 0,1-1-1 0 0,0 1 1 0 0,0 0 0 0 0,0 0 0 0 0,0-1 0 0 0,1 1 0 0 0,-1 0 0 0 0,1-1 0 0 0,0 1 0 0 0,0 0 0 0 0,0-1 0 0 0,1 1 0 0 0,-1-1 0 0 0,1 0 0 0 0,0 1 0 0 0,0-1 0 0 0,0 0 0 0 0,0 0 0 0 0,1 0-1 0 0,-1 0 1 0 0,1-1 0 0 0,0 1 0 0 0,0-1 0 0 0,0 1 0 0 0,0-1 0 0 0,0 0 0 0 0,0 0 0 0 0,0-1 0 0 0,1 1 0 0 0,-1-1 0 0 0,4 2-46 0 0,15-4-44 0 0,0-1 1 0 0,0-1-1 0 0,0-1 1 0 0,-1 0-1 0 0,1-2 1 0 0,-1-1-1 0 0,-1 0 1 0 0,1-2-1 0 0,-1 0 1 0 0,-1-1-1 0 0,1-1 1 0 0,-2-1-1 0 0,0 0 1 0 0,0-2-1 0 0,-1 0 0 0 0,-1-1 1 0 0,0 0-1 0 0,-1-2 44 0 0,15-27-649 0 0,-47 56 329 0 0,16-8 303 0 0,0 1 1 0 0,0-1-1 0 0,1 1 1 0 0,0-1-1 0 0,0 1 1 0 0,0 0-1 0 0,0-1 1 0 0,1 1-1 0 0,-1-1 1 0 0,1 1-1 0 0,0-1 1 0 0,1 1-1 0 0,-1-1 1 0 0,1 0-1 0 0,0 0 1 0 0,0 0-1 0 0,0 0 1 0 0,1 0-1 0 0,-1 0 1 0 0,1 0-1 0 0,0-1 1 0 0,0 1-1 0 0,0-1 1 0 0,0 0-1 0 0,1 0 1 0 0,-1 0-1 0 0,1 0 0 0 0,0-1 1 0 0,0 1-1 0 0,4 1 17 0 0,137 42-3474 0 0,-102-44 2238 0 0</inkml:trace>
  <inkml:trace contextRef="#ctx0" brushRef="#br0" timeOffset="633.77">2940 212 1256 0 0,'-14'11'371'0'0,"0"1"-1"0"0,1 0 1 0 0,1 0-1 0 0,0 1 1 0 0,1 1-1 0 0,0 0 0 0 0,1 0 1 0 0,1 1-1 0 0,0 1 1 0 0,-5 13-371 0 0,-8 10 360 0 0,-211 360 2026 0 0,116-264-2928 0 0,15-81-3087 0 0,84-52 2445 0 0</inkml:trace>
  <inkml:trace contextRef="#ctx0" brushRef="#br0" timeOffset="898.005">2399 464 2512 0 0,'17'3'386'0'0,"0"1"0"0"0,0 1 0 0 0,-1 0 0 0 0,1 1 0 0 0,-1 1 0 0 0,-1 1 0 0 0,1 0 1 0 0,-1 1-1 0 0,-1 0 0 0 0,0 1 0 0 0,0 1 0 0 0,11 12-386 0 0,1-4 452 0 0,7 6-241 0 0,1-1 1 0 0,1-2-1 0 0,1-1 1 0 0,0-2 0 0 0,2-2-1 0 0,24 8-211 0 0,150 9-3319 0 0,-125-55 1212 0 0,-51 5 1019 0 0</inkml:trace>
  <inkml:trace contextRef="#ctx0" brushRef="#br0" timeOffset="1175.89">3381 403 1956 0 0,'-3'-10'1073'0'0,"4"9"-972"0"0,0 1 0 0 0,-1-1-1 0 0,1 0 1 0 0,0 0 0 0 0,-1 0-1 0 0,1 0 1 0 0,-1 1 0 0 0,1-1 0 0 0,-1 0-1 0 0,0 0 1 0 0,1 0 0 0 0,-1 0-1 0 0,0 0 1 0 0,0 0 0 0 0,0 0-1 0 0,0 0 1 0 0,0 0 0 0 0,0 0-1 0 0,0 0 1 0 0,0 0 0 0 0,0 0 0 0 0,0 0-1 0 0,0 0 1 0 0,-1 0 0 0 0,1 0-1 0 0,0 0 1 0 0,-1 0 0 0 0,1 1-1 0 0,0-1 1 0 0,-1 0 0 0 0,1 0-1 0 0,-1 0 1 0 0,0 0 0 0 0,1 1-1 0 0,-1-1 1 0 0,0 0 0 0 0,1 1 0 0 0,-1-1-1 0 0,0 0 1 0 0,0 1 0 0 0,0-1-1 0 0,1 1 1 0 0,-1-1 0 0 0,0 1-1 0 0,0 0 1 0 0,0-1 0 0 0,0 1-1 0 0,0 0 1 0 0,0-1 0 0 0,0 1 0 0 0,0 0-1 0 0,0 0 1 0 0,0 0 0 0 0,0 0-1 0 0,0 0 1 0 0,0 0 0 0 0,0 0-1 0 0,0 0 1 0 0,0 1 0 0 0,0-1-1 0 0,0 0 1 0 0,1 1 0 0 0,-1-1 0 0 0,0 0-1 0 0,-1 1-100 0 0,-8 32-47 0 0,1 0 0 0 0,1 0-1 0 0,2 0 1 0 0,1 1 0 0 0,2 0-1 0 0,1 0 1 0 0,2 0 0 0 0,3 25 47 0 0,-3 48-4643 0 0,-2-73 3366 0 0,-5-21 41 0 0</inkml:trace>
  <inkml:trace contextRef="#ctx0" brushRef="#br0" timeOffset="1329.324">3340 82 2856 0 0,'0'-13'1356'0'0,"0"-2"-212"0"0,3 7-135 0 0,-1-1-189 0 0,0 3-28 0 0,-2 1-236 0 0,0 0-152 0 0,0 0-244 0 0,0 5-248 0 0,0 0 8 0 0,0 0-420 0 0,0 0-152 0 0,7-14-632 0 0,-4 13-173 0 0,-3 2 161 0 0,0 1 56 0 0,0 0 152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6:5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27 581 1280 0 0,'-27'24'5642'0'0,"47"210"-3838"0"0,1-93-1041 0 0,-22-113 46 0 0,-6-37-611 0 0,-9-47-278 0 0,17 34 72 0 0,0 1 1 0 0,1 0-1 0 0,1 0 0 0 0,1 0 0 0 0,1 0 0 0 0,1 1 0 0 0,1-1 1 0 0,1 1-1 0 0,0 1 0 0 0,2 0 0 0 0,0 0 0 0 0,1 1 0 0 0,1 0 0 0 0,0 0 1 0 0,2 2-1 0 0,0 0 0 0 0,15-14 8 0 0,-26 27-1 0 0,-1 1 0 0 0,1-1 0 0 0,0 1 0 0 0,0-1 0 0 0,0 1 0 0 0,0 0 0 0 0,0 0 0 0 0,1 1 0 0 0,-1-1 0 0 0,0 1 0 0 0,1-1 0 0 0,-1 1 0 0 0,1 0 0 0 0,0 1 0 0 0,-1-1 0 0 0,1 0 0 0 0,0 1 0 0 0,-1 0 0 0 0,1 0 0 0 0,0 0 0 0 0,-1 0 0 0 0,1 1 0 0 0,0 0 0 0 0,-1-1 0 0 0,1 1 0 0 0,0 1 0 0 0,-1-1 0 0 0,0 0 0 0 0,1 1 0 0 0,-1 0 0 0 0,0-1 0 0 0,0 1 0 0 0,1 0 0 0 0,-2 1 0 0 0,1-1 0 0 0,0 1 0 0 0,0-1 0 0 0,-1 1 0 0 0,1 0 0 0 0,1 3 1 0 0,4 5-6 0 0,0 0 1 0 0,-1 0 0 0 0,0 1-1 0 0,-1 0 1 0 0,0 0-1 0 0,-1 1 1 0 0,0-1 0 0 0,-1 1-1 0 0,-1 0 1 0 0,2 10 5 0 0,-3-10-1 0 0,0 0 0 0 0,-1 1-1 0 0,-1-1 1 0 0,0 0 0 0 0,-1 0 0 0 0,0 1 0 0 0,-1-1-1 0 0,-1 0 1 0 0,0 0 0 0 0,-1-1 0 0 0,0 1 0 0 0,-1-1 0 0 0,-3 7 1 0 0,8-18 5 0 0,1 0 1 0 0,-1 0 0 0 0,0 0 0 0 0,1 0 0 0 0,-1-1 0 0 0,0 1 0 0 0,0 0 0 0 0,0 0-1 0 0,0 0 1 0 0,0 0 0 0 0,0 0 0 0 0,0 0 0 0 0,0 0 0 0 0,-1 0 0 0 0,1 0-1 0 0,0 0 1 0 0,0 0 0 0 0,-1 0 0 0 0,1 0 0 0 0,-1-1 0 0 0,1 1 0 0 0,-1 0-1 0 0,1 0 1 0 0,-1 0 0 0 0,1-1 0 0 0,-1 1 0 0 0,0 0 0 0 0,1 0 0 0 0,-1-1 0 0 0,0 1-1 0 0,0-1 1 0 0,1 1 0 0 0,-1-1 0 0 0,0 1 0 0 0,0-1 0 0 0,0 1 0 0 0,0-1-1 0 0,0 0 1 0 0,0 1 0 0 0,0-1 0 0 0,1 0 0 0 0,-1 0 0 0 0,0 0 0 0 0,0 0 0 0 0,0 0-1 0 0,0 0 1 0 0,0 0 0 0 0,0 0 0 0 0,0 0 0 0 0,0 0 0 0 0,0-1 0 0 0,0 1-1 0 0,0 0 1 0 0,0-1 0 0 0,0 1 0 0 0,1 0 0 0 0,-1-1 0 0 0,0 1 0 0 0,0-1 0 0 0,0 1-1 0 0,1-1 1 0 0,-1 0 0 0 0,0 1 0 0 0,0-1 0 0 0,1 0 0 0 0,-1 0 0 0 0,1 1-1 0 0,-1-1 1 0 0,0-1-6 0 0,3-25-41 0 0,2 0-1 0 0,0 1 0 0 0,2-1 1 0 0,0 1-1 0 0,2 0 0 0 0,1 0 0 0 0,2 1 1 0 0,0 0-1 0 0,1 1 0 0 0,1 0 1 0 0,2 1-1 0 0,0 1 0 0 0,1 0 1 0 0,2 1-1 0 0,0 1 0 0 0,1 1 1 0 0,8-6 41 0 0,62-27-284 0 0,-87 52 308 0 0,16 16-35 0 0,-10-5 6 0 0,0 0 1 0 0,-1 0-1 0 0,0 0 1 0 0,-1 1-1 0 0,0 0 1 0 0,-1 1-1 0 0,0-1 0 0 0,-1 1 1 0 0,0 0-1 0 0,-1 0 1 0 0,0 11 4 0 0,14 39-44 0 0,-15-51 27 0 0,0-1-1 0 0,1 1 1 0 0,1-1-1 0 0,0 0 1 0 0,0 0 0 0 0,1 0-1 0 0,0 0 1 0 0,1-1 0 0 0,0 0-1 0 0,1 0 1 0 0,0 0 0 0 0,0-1-1 0 0,1 0 1 0 0,1-1-1 0 0,-1 1 1 0 0,1-2 0 0 0,1 1-1 0 0,-1-1 1 0 0,1-1 0 0 0,0 0-1 0 0,1 0 1 0 0,0-1 0 0 0,8 3 17 0 0,-2-4-130 0 0,0 0 0 0 0,0-2 0 0 0,0 0 0 0 0,0-1 0 0 0,0 0 0 0 0,1-2 0 0 0,-1 0 0 0 0,0-1 0 0 0,0-1 0 0 0,0 0 0 0 0,0-1 0 0 0,-1-1 0 0 0,0 0 0 0 0,0-2 0 0 0,0 0 0 0 0,0 0 1 0 0,-1-2-1 0 0,-1 1 0 0 0,1-2 0 0 0,-1 0 0 0 0,-1-1 0 0 0,0 0 0 0 0,-1-1 0 0 0,0-1 0 0 0,0 0 0 0 0,-2 0 0 0 0,2-3 130 0 0,-3 4 115 0 0,0 0 1 0 0,-1-1-1 0 0,0 0 0 0 0,-1 0 0 0 0,0-1 1 0 0,-1 0-1 0 0,0 0 0 0 0,-2 0 0 0 0,0-1 1 0 0,0 0-1 0 0,-1 0 0 0 0,-1 0 0 0 0,0 0 1 0 0,-1-6-116 0 0,-2 20 18 0 0,1 0 0 0 0,0 0 1 0 0,-1 0-1 0 0,1 0 1 0 0,-1 0-1 0 0,1 0 0 0 0,-1 0 1 0 0,0 0-1 0 0,1 1 1 0 0,-1-1-1 0 0,0 0 0 0 0,1 0 1 0 0,-1 0-1 0 0,0 1 0 0 0,0-1 1 0 0,0 0-1 0 0,0 1 1 0 0,0-1-1 0 0,0 1 0 0 0,0-1 1 0 0,0 1-1 0 0,0-1 1 0 0,0 1-1 0 0,0 0 0 0 0,0 0 1 0 0,0-1-1 0 0,0 1 1 0 0,0 0-1 0 0,-1 0 0 0 0,1 0 1 0 0,0 0-1 0 0,0 0 0 0 0,0 0 1 0 0,0 1-1 0 0,0-1 1 0 0,0 0-1 0 0,0 0 0 0 0,0 1 1 0 0,0-1-1 0 0,0 1 1 0 0,0-1-1 0 0,0 1 0 0 0,0-1 1 0 0,0 1-1 0 0,0 0 1 0 0,0-1-1 0 0,0 1 0 0 0,0 0 1 0 0,1 0-1 0 0,-1 0-18 0 0,-9 12 60 0 0,1 1 0 0 0,1 0 1 0 0,0 0-1 0 0,1 0 0 0 0,0 1 0 0 0,2 0 0 0 0,-1 1 1 0 0,2-1-1 0 0,0 1 0 0 0,1 0 0 0 0,1 0 0 0 0,0 0 1 0 0,1 0-1 0 0,1 0 0 0 0,0 1 0 0 0,1-1 1 0 0,1 2-61 0 0,28 132-81 0 0,-28-145-28 0 0,0 0 0 0 0,0 0 1 0 0,1 0-1 0 0,0-1 0 0 0,0 1 1 0 0,0-1-1 0 0,0 1 0 0 0,1-1 1 0 0,-1 0-1 0 0,1 0 0 0 0,0-1 1 0 0,1 1-1 0 0,-1-1 0 0 0,0 0 1 0 0,1 0-1 0 0,0 0 0 0 0,0-1 1 0 0,0 0-1 0 0,0 0 0 0 0,0 0 1 0 0,2 0 108 0 0,47-49-3319 0 0,-37 23 2087 0 0</inkml:trace>
  <inkml:trace contextRef="#ctx0" brushRef="#br0" timeOffset="252.843">1605 424 2596 0 0,'8'-65'3663'0'0,"-8"63"-2934"0"0,0-18 1581 0 0,-1 6-528 0 0,3 29-1133 0 0,46 169 393 0 0,-12-68-1893 0 0,-20 3-4384 0 0,-16-118 5145 0 0,0 0 0 0 0,0 0 0 0 0,-1 0 0 0 0,1 0 0 0 0,0 0 0 0 0,-1 0 0 0 0,1-1 0 0 0,0 1 0 0 0,-1 0 1 0 0,1 0-1 0 0,-1 0 0 0 0,1-1 0 0 0,-1 1 0 0 0,1 0 0 0 0,-1-1 0 0 0,0 1 0 0 0,1 0 0 0 0,-1-1 0 0 0,0 1 0 0 0,0-1 1 0 0,1 1-1 0 0,-1-1 0 0 0,0 1 0 0 0,0-1 0 0 0,0 0 0 0 0,0 1 0 0 0,1-1 0 0 0,-1 0 0 0 0,0 0 0 0 0,0 0 1 0 0,0 0-1 0 0,0 1 0 0 0,0-1 0 0 0,0 0 0 0 0,0-1 0 0 0,0 1 0 0 0,1 0 0 0 0,-1 0 0 0 0,0 0 0 0 0,0 0 0 0 0,0-1 1 0 0,0 1-1 0 0,0 0 0 0 0,1-1 0 0 0,-1 1 0 0 0,0-1 90 0 0,-17-13-1377 0 0</inkml:trace>
  <inkml:trace contextRef="#ctx0" brushRef="#br0" timeOffset="1351.653">1703 455 1096 0 0,'0'0'278'0'0,"0"0"43"0"0,0 0-100 0 0,0 0-51 0 0,0 0-28 0 0,0 0 2 0 0,0 0-7 0 0,0 0 80 0 0,0 0-31 0 0,0 0-80 0 0,0 0-30 0 0,0 0-14 0 0,0 0-6 0 0,0 0-15 0 0,0 0-6 0 0,0 0 3 0 0,0 0 58 0 0,0 0-9 0 0,0 0 22 0 0,0 0-51 0 0,0 0 16 0 0,0 0-15 0 0,-3 0 50 0 0,-71 12 11 0 0,73-12-59 0 0,1 0 16 0 0,0 0 108 0 0,-21-8 1342 0 0,24 6-1465 0 0,1 1 1 0 0,-1 0 0 0 0,1 0-1 0 0,-1 0 1 0 0,1 0-1 0 0,0 0 1 0 0,-1 1-1 0 0,1 0 1 0 0,0 0-1 0 0,-1 0 1 0 0,1 0 0 0 0,0 1-1 0 0,-1-1 1 0 0,1 1-1 0 0,-1 0 1 0 0,1 0-1 0 0,-1 0 1 0 0,1 0-1 0 0,-1 1 1 0 0,0-1 0 0 0,1 1-1 0 0,-1 0 1 0 0,0 0-63 0 0,4 5 39 0 0,-1 1 0 0 0,0-1 1 0 0,-1 1-1 0 0,1 0 1 0 0,-2 0-1 0 0,1 1 0 0 0,-1-1 1 0 0,0 1-1 0 0,-1 0 0 0 0,0 0 1 0 0,-1 1-1 0 0,1-1 0 0 0,-2 0 1 0 0,1 1-1 0 0,-1-1 1 0 0,-1 1-1 0 0,0 0 0 0 0,0-1 1 0 0,-1 1-1 0 0,0 0-39 0 0,-3 14 80 0 0,0 0-1 0 0,-2 0 1 0 0,-1 0-1 0 0,0-1 1 0 0,-2 0 0 0 0,-1-1-1 0 0,0 0 1 0 0,-2 0-1 0 0,-1-1 1 0 0,0-1 0 0 0,-1 0-1 0 0,-12 12-79 0 0,-23 40 341 0 0,15-14 62 0 0,33-57-316 0 0,51 11 99 0 0,-49-11-182 0 0,169 34 74 0 0,-165-33-67 0 0,1 0 0 0 0,-1 1-1 0 0,0 0 1 0 0,0 0 0 0 0,0 0-1 0 0,0 1 1 0 0,-1-1 0 0 0,0 1-1 0 0,1 0 1 0 0,-1 1 0 0 0,-1-1-1 0 0,1 1 1 0 0,-1-1 0 0 0,1 1-1 0 0,-1 0 1 0 0,-1 0 0 0 0,1 1-1 0 0,-1-1 1 0 0,0 1 0 0 0,0-1-1 0 0,0 1 1 0 0,-1-1 0 0 0,0 1-1 0 0,0 0 1 0 0,-1 0 0 0 0,1 0-1 0 0,-1 4-10 0 0,-1-1 39 0 0,0-1-1 0 0,-1 1 0 0 0,0-1 0 0 0,0 1 1 0 0,-1-1-1 0 0,0 0 0 0 0,0 0 0 0 0,-1 0 1 0 0,0 0-1 0 0,0-1 0 0 0,-1 1 0 0 0,0-1 1 0 0,0 0-1 0 0,-1-1 0 0 0,0 1 1 0 0,0-1-1 0 0,0 0 0 0 0,-1-1 0 0 0,0 1 1 0 0,-7 3-39 0 0,-156 76 633 0 0,-44-46-70 0 0,126-60-611 0 0,84 19-7 0 0,0 0 0 0 0,1 0-1 0 0,0 0 1 0 0,-1-1-1 0 0,1 1 1 0 0,0-1-1 0 0,0 0 1 0 0,1 0-1 0 0,-1 0 1 0 0,0 0-1 0 0,1 0 1 0 0,0-1-1 0 0,0 1 1 0 0,0-1-1 0 0,0 1 1 0 0,0-1 0 0 0,1 0-1 0 0,0 1 1 0 0,-1-1-1 0 0,1 0 1 0 0,1 0-1 0 0,-1 0 1 0 0,1 0-1 0 0,-1 0 1 0 0,1 0-1 0 0,0 0 1 0 0,1 0-1 0 0,-1 0 1 0 0,1 0-1 0 0,-1 0 1 0 0,1 0 0 0 0,1 0-1 0 0,0-2 56 0 0,56-117-2813 0 0,-31 88 1754 0 0,1 2 0 0 0,2 0 1 0 0,1 2-1 0 0,1 1 1 0 0,25-16 1058 0 0,-9 8-1294 0 0</inkml:trace>
  <inkml:trace contextRef="#ctx0" brushRef="#br0" timeOffset="1867.464">1849 854 1348 0 0,'15'8'3324'0'0,"19"-12"-2848"0"0,-32 4-279 0 0,51-4 237 0 0,-1-2 0 0 0,1-3-1 0 0,-2-1 1 0 0,1-3 0 0 0,-1-3 0 0 0,-1-1-1 0 0,20-12-433 0 0,-61 25 17 0 0,-1 0 0 0 0,0-1 0 0 0,-1 0-1 0 0,1 0 1 0 0,-1 0 0 0 0,0-1-1 0 0,0 0 1 0 0,-1-1 0 0 0,0 0-1 0 0,0 0 1 0 0,0 0 0 0 0,-1 0 0 0 0,0-1-1 0 0,0 0 1 0 0,-1 0 0 0 0,0 0-1 0 0,-1-1 1 0 0,2-5-17 0 0,-6 11 3 0 0,-1 1 0 0 0,0-1 0 0 0,0 1 0 0 0,0-1 0 0 0,-1 1 0 0 0,1 0 0 0 0,0-1 0 0 0,-1 1 0 0 0,0 0 0 0 0,1 1 0 0 0,-1-1 0 0 0,0 0 0 0 0,0 1 0 0 0,0 0 0 0 0,0 0 0 0 0,0 0 0 0 0,0 0 0 0 0,0 0 0 0 0,0 0 0 0 0,-1 1 0 0 0,1-1 0 0 0,0 1 0 0 0,0 0 0 0 0,-1 0 0 0 0,1 1 0 0 0,0-1 0 0 0,0 0 0 0 0,0 1 0 0 0,-3 0-3 0 0,1 0 16 0 0,-16 3 35 0 0,1 1 1 0 0,0 1-1 0 0,0 2 1 0 0,0-1-1 0 0,1 2 0 0 0,0 1 1 0 0,1 0-1 0 0,0 1 1 0 0,1 1-1 0 0,0 1 1 0 0,1 1-1 0 0,1 0 0 0 0,0 0 1 0 0,-10 14-52 0 0,16-20 65 0 0,0 2-1 0 0,1 0 1 0 0,-1 0 0 0 0,2 0-1 0 0,0 1 1 0 0,0 0 0 0 0,1 0 0 0 0,0 1-1 0 0,1 0 1 0 0,0 0 0 0 0,1 0-1 0 0,1 0 1 0 0,0 1 0 0 0,0 0 0 0 0,1-1-1 0 0,0 9-64 0 0,3-16 25 0 0,-1-1-1 0 0,0 0 1 0 0,1 0-1 0 0,0 0 1 0 0,0 0 0 0 0,0 0-1 0 0,1 0 1 0 0,-1 0-1 0 0,1 0 1 0 0,0 0-1 0 0,0-1 1 0 0,1 1-1 0 0,-1-1 1 0 0,1 1-1 0 0,-1-1 1 0 0,1 0-1 0 0,0 0 1 0 0,0 0-1 0 0,0-1 1 0 0,1 1 0 0 0,-1-1-1 0 0,1 1 1 0 0,-1-1-1 0 0,1 0 1 0 0,0-1-1 0 0,0 1 1 0 0,0-1-1 0 0,0 1 1 0 0,0-1-1 0 0,0 0 1 0 0,0-1-1 0 0,2 1-24 0 0,134-5 490 0 0,-109-9-447 0 0,0 0 0 0 0,-1-2 0 0 0,-1-1 0 0 0,-1-2 0 0 0,0 0-1 0 0,-1-2 1 0 0,-1-1 0 0 0,-1-1 0 0 0,1-4-43 0 0,94-100-53 0 0,-89 89-33 0 0,2 2 1 0 0,1 1-1 0 0,2 1 0 0 0,1 2 0 0 0,34-20 86 0 0,-69 49-8 0 0,1 1 1 0 0,-1 0-1 0 0,1 0 0 0 0,0 0 0 0 0,-1 1 0 0 0,1-1 1 0 0,0 1-1 0 0,-1-1 0 0 0,1 1 0 0 0,0 0 1 0 0,0 0-1 0 0,-1 0 0 0 0,1 0 0 0 0,0 1 1 0 0,0-1-1 0 0,-1 1 0 0 0,1 0 0 0 0,0-1 0 0 0,-1 1 1 0 0,1 0-1 0 0,-1 1 0 0 0,1-1 0 0 0,-1 0 1 0 0,0 1-1 0 0,1-1 0 0 0,-1 1 0 0 0,0 0 0 0 0,0 0 1 0 0,0 0-1 0 0,0 0 0 0 0,-1 0 0 0 0,1 0 1 0 0,0 0-1 0 0,-1 1 0 0 0,0-1 0 0 0,1 0 1 0 0,-1 1-1 0 0,0-1 0 0 0,1 3 8 0 0,38 108-71 0 0,-37-99-51 0 0,0-1 1 0 0,-1 1-1 0 0,-1 0 0 0 0,0 0 0 0 0,-1 0 1 0 0,0 0-1 0 0,-1 0 0 0 0,-1-1 1 0 0,0 1-1 0 0,-1 0 0 0 0,0-1 0 0 0,-1 1 1 0 0,-1-1-1 0 0,0 0 0 0 0,-1-1 1 0 0,0 1-1 0 0,-1-1 0 0 0,0 0 0 0 0,-1-1 1 0 0,0 0-1 0 0,-1 0 0 0 0,0 0 1 0 0,-1-2-1 0 0,0 1 0 0 0,0-1 0 0 0,-1 0 1 0 0,-6 3 121 0 0,-2-2-608 0 0,-1-1-1 0 0,0-1 1 0 0,0-1 0 0 0,-1 0 0 0 0,1-2-1 0 0,-1 0 1 0 0,-1-1 0 0 0,-12 0 608 0 0,-30 0-1193 0 0</inkml:trace>
  <inkml:trace contextRef="#ctx0" brushRef="#br0" timeOffset="2115.06">1325 224 1496 0 0,'-10'-15'3325'0'0,"4"-2"1331"0"0,25 16-5154 0 0,79 19-5620 0 0,-84-17 5017 0 0</inkml:trace>
  <inkml:trace contextRef="#ctx0" brushRef="#br0" timeOffset="2565.227">3552 4 2016 0 0,'12'-3'5498'0'0,"-8"29"-4083"0"0,-9 52-1078 0 0,0-19-105 0 0,3-1 0 0 0,2 0 0 0 0,3 1 0 0 0,2-1 0 0 0,6 20-232 0 0,10 25 62 0 0,10 124-3355 0 0,-31-224 3139 0 0,0 1 1 0 0,0 0-1 0 0,0-1 0 0 0,-1 1 0 0 0,1 0 0 0 0,-1-1 0 0 0,0 1 0 0 0,0-1 0 0 0,0 1 1 0 0,-1-1-1 0 0,1 0 0 0 0,-1 0 0 0 0,0 1 0 0 0,0-1 0 0 0,0 0 0 0 0,0 0 0 0 0,0-1 1 0 0,-1 1-1 0 0,1 0 0 0 0,-1-1 0 0 0,0 1 0 0 0,0-1 0 0 0,0 0 0 0 0,-1 1 154 0 0,-15 5-1110 0 0</inkml:trace>
  <inkml:trace contextRef="#ctx0" brushRef="#br0" timeOffset="3347.828">3227 520 2408 0 0,'82'-11'4182'0'0,"-18"3"-3603"0"0,11 3-479 0 0,0-4 1 0 0,-1-4-1 0 0,0-2 0 0 0,-1-4 0 0 0,0-3 0 0 0,-2-3 1 0 0,42-22-101 0 0,-103 42-33 0 0,-1 0 1 0 0,0 0-1 0 0,0-1 1 0 0,-1 0-1 0 0,1 0 1 0 0,-1-1 0 0 0,-1-1-1 0 0,1 1 1 0 0,-1-1-1 0 0,0 0 1 0 0,-1 0-1 0 0,0-1 1 0 0,-1 0-1 0 0,1 0 1 0 0,-2-1-1 0 0,1 1 1 0 0,-1-1-1 0 0,-1 0 1 0 0,2-7 32 0 0,-4 10 70 0 0,-1 0-1 0 0,0 0 1 0 0,0 0 0 0 0,-1 1-1 0 0,1-1 1 0 0,-2 0 0 0 0,1 0-1 0 0,-1 0 1 0 0,0 0 0 0 0,0 1-1 0 0,-1-1 1 0 0,0 1 0 0 0,0 0-1 0 0,0 0 1 0 0,-1 0 0 0 0,-2-3-70 0 0,-6-12 678 0 0,12 20-661 0 0,-1 1 0 0 0,1-1-1 0 0,-1 1 1 0 0,1-1-1 0 0,-1 1 1 0 0,1-1-1 0 0,-1 1 1 0 0,1 0-1 0 0,-1-1 1 0 0,0 1-1 0 0,1 0 1 0 0,-1 0-1 0 0,1-1 1 0 0,-1 1-1 0 0,0 0 1 0 0,1 0-1 0 0,-1 0 1 0 0,0 0-1 0 0,1 0 1 0 0,-1 0-1 0 0,0 0 1 0 0,1 0-1 0 0,-1 0 1 0 0,0 0-1 0 0,1 0 1 0 0,-1 0-1 0 0,1 0 1 0 0,-1 1-1 0 0,0-1 1 0 0,1 0-1 0 0,-1 0 1 0 0,1 1-1 0 0,-1-1 1 0 0,0 1 0 0 0,1-1-1 0 0,-1 0 1 0 0,1 1-1 0 0,-1-1 1 0 0,1 1-1 0 0,0-1 1 0 0,-1 1-1 0 0,1-1 1 0 0,-1 1-1 0 0,1-1 1 0 0,0 1-1 0 0,-1 0 1 0 0,1-1-1 0 0,0 1 1 0 0,0-1-1 0 0,-1 1 1 0 0,1 0-1 0 0,0-1 1 0 0,0 1-1 0 0,0 0 1 0 0,0-1-1 0 0,0 1 1 0 0,0 0-1 0 0,0-1 1 0 0,0 1-1 0 0,0 0 1 0 0,0-1-1 0 0,1 1 1 0 0,-1-1-1 0 0,0 1 1 0 0,0 0-1 0 0,0-1 1 0 0,1 1 0 0 0,-1 0-17 0 0,-14 62 120 0 0,-6 101 466 0 0,8 1 0 0 0,6 1 0 0 0,8 0-586 0 0,-2-78 263 0 0,0-86-283 0 0,1 3-314 0 0,96-225-1152 0 0,-87 195 1339 0 0,-10 23 122 0 0,0-1-1 0 0,1 0 0 0 0,-1 0 1 0 0,1 0-1 0 0,0 1 0 0 0,0-1 1 0 0,0 0-1 0 0,1 1 0 0 0,-1-1 1 0 0,0 1-1 0 0,1-1 1 0 0,0 1-1 0 0,-1 0 0 0 0,1-1 1 0 0,0 1-1 0 0,0 0 0 0 0,1 0 1 0 0,-1 0-1 0 0,0 1 0 0 0,1-1 1 0 0,-1 1-1 0 0,0-1 0 0 0,1 1 1 0 0,0 0-1 0 0,1-1 26 0 0,31 36-54 0 0,-21-19 101 0 0,1-1 1 0 0,0-1 0 0 0,1 0 0 0 0,1-1 0 0 0,0-1-1 0 0,1 0 1 0 0,0-2 0 0 0,0 0 0 0 0,1-1 0 0 0,0 0 0 0 0,1-2-1 0 0,-1 0 1 0 0,1-2 0 0 0,0 0 0 0 0,1-1 0 0 0,-1-1-1 0 0,0 0 1 0 0,15-2-48 0 0,-17 0-20 0 0,-1 0 0 0 0,1-1 0 0 0,-1-1-1 0 0,0-1 1 0 0,1 0 0 0 0,-1-1 0 0 0,0-1 0 0 0,-1 0-1 0 0,1-1 1 0 0,-1-1 0 0 0,-1-1 0 0 0,1 0 0 0 0,4-4 20 0 0,-15 8-58 0 0,0 0 0 0 0,0-1 0 0 0,0 1 1 0 0,0-1-1 0 0,-1 0 0 0 0,0 0 0 0 0,0-1 0 0 0,0 1 1 0 0,-1-1-1 0 0,0 0 0 0 0,0 0 0 0 0,0 0 1 0 0,0 0-1 0 0,-1 0 0 0 0,0-1 0 0 0,-1 1 0 0 0,0 0 1 0 0,0-1-1 0 0,0 0 0 0 0,0-2 58 0 0,-3 3-8 0 0,-1 0-1 0 0,0 1 0 0 0,1-1 1 0 0,-2 1-1 0 0,1-1 0 0 0,-1 1 1 0 0,1 0-1 0 0,-1 1 0 0 0,-1-1 1 0 0,1 1-1 0 0,-1-1 0 0 0,0 1 1 0 0,0 1-1 0 0,0-1 1 0 0,0 1-1 0 0,0 0 0 0 0,-1 0 1 0 0,0 0-1 0 0,1 1 0 0 0,-1 0 1 0 0,0 0-1 0 0,0 0 0 0 0,0 1 1 0 0,-1 0-1 0 0,1 0 0 0 0,0 1 1 0 0,0-1-1 0 0,-4 2 9 0 0,5-3 15 0 0,0 0 0 0 0,-1 1 0 0 0,1-1 0 0 0,-1 1 0 0 0,1 1 0 0 0,-1-1 0 0 0,0 1 0 0 0,1 0 0 0 0,-1 0 0 0 0,1 1 0 0 0,-1-1 0 0 0,1 1 0 0 0,-1 1 0 0 0,1-1 0 0 0,-1 1 0 0 0,1 0 0 0 0,0 0 0 0 0,0 0 0 0 0,0 1 0 0 0,0 0 0 0 0,0 0 0 0 0,1 0 0 0 0,-1 0 0 0 0,1 1 0 0 0,0 0 0 0 0,0-1 0 0 0,0 2 0 0 0,1-1 0 0 0,-1 0 0 0 0,1 1 0 0 0,0 0 0 0 0,0 0 0 0 0,0-1 0 0 0,1 2 0 0 0,0-1 0 0 0,0 0 0 0 0,0 0 0 0 0,1 1 0 0 0,-1 4-15 0 0,4 2-11 0 0,1-1 1 0 0,1 1 0 0 0,0-1-1 0 0,0 0 1 0 0,1 0-1 0 0,1 0 1 0 0,-1-1-1 0 0,2 0 1 0 0,-1 0 0 0 0,2 0-1 0 0,-1-1 1 0 0,1 0-1 0 0,1-1 1 0 0,-1 1 0 0 0,1-2-1 0 0,1 1 1 0 0,0-1-1 0 0,0-1 1 0 0,9 5 10 0 0,13 10-1029 0 0,0-1-1 0 0,1-2 1 0 0,1-2 0 0 0,1-1 0 0 0,0-1 0 0 0,26 5 1029 0 0,-21-10-1162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4:42.676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518 666 888 0 0,'0'0'493'0'0,"0"0"-133"0"0,0 0 6 0 0,-2-23 683 0 0,-10-35 857 0 0,12 57-1740 0 0,0-38 2057 0 0,-11 213-815 0 0,0 196-383 0 0,30-237-787 0 0,14 27 449 0 0,-30-158-674 0 0,0 1 1 0 0,1-1-1 0 0,-1 0 0 0 0,1 0 1 0 0,-1 0-1 0 0,1 0 0 0 0,0-1 1 0 0,0 1-1 0 0,0-1 0 0 0,0 0 0 0 0,0 0 1 0 0,0-1-1 0 0,0 1 0 0 0,0-1 1 0 0,0 0-1 0 0,0 0 0 0 0,0 0 1 0 0,0 0-1 0 0,0-1 0 0 0,0 0 1 0 0,0 0-1 0 0,0 0 0 0 0,0 0 1 0 0,0-1-1 0 0,-1 1 0 0 0,1-1 1 0 0,0 0-1 0 0,-1 0 0 0 0,2-1-13 0 0,0 1 6 0 0,171-67-865 0 0,-157 57 357 0 0,-2 2-5346 0 0,-17 10 4624 0 0</inkml:trace>
  <inkml:trace contextRef="#ctx0" brushRef="#br0" timeOffset="282.05">468 1037 2000 0 0,'-1'0'80'0'0,"1"-1"1"0"0,-1 1-1 0 0,0-1 0 0 0,0 0 1 0 0,1 1-1 0 0,-1-1 0 0 0,1 0 1 0 0,-1 1-1 0 0,1-1 0 0 0,-1 0 1 0 0,1 0-1 0 0,-1 0 0 0 0,1 1 0 0 0,0-1 1 0 0,0 0-1 0 0,-1 0 0 0 0,1 0 1 0 0,0 0-1 0 0,0 0 0 0 0,0 0 1 0 0,0 0-1 0 0,0 1 0 0 0,0-1 1 0 0,0 0-1 0 0,0 0 0 0 0,0 0 0 0 0,0 0 1 0 0,1 0-1 0 0,-1 0 0 0 0,0 0 1 0 0,0 1-1 0 0,1-1 0 0 0,-1 0 1 0 0,1 0-1 0 0,-1 0 0 0 0,1 1 1 0 0,-1-1-1 0 0,1 0 0 0 0,0 1 0 0 0,-1-1 1 0 0,1 0-1 0 0,0 1 0 0 0,-1-1 1 0 0,1 1-1 0 0,0-1 0 0 0,0 1 1 0 0,-1-1-1 0 0,1 1 0 0 0,0 0 1 0 0,0-1-1 0 0,0 1 0 0 0,0 0 0 0 0,0 0 1 0 0,-1-1-1 0 0,1 1 0 0 0,0 0 1 0 0,0 0-1 0 0,0 0 0 0 0,0 0 1 0 0,0 0-1 0 0,0 0 0 0 0,0 1 1 0 0,0-1-1 0 0,-1 0 0 0 0,1 0 0 0 0,0 1 1 0 0,1-1-81 0 0,4-2-66 0 0,340-72 576 0 0,-287 73-2788 0 0,-57 1 1160 0 0,0 0-119 0 0,8 2-59 0 0</inkml:trace>
  <inkml:trace contextRef="#ctx0" brushRef="#br0" timeOffset="578.957">518 571 1688 0 0,'-15'-9'1641'0'0,"16"9"-1568"0"0,-1 0 0 0 0,0 0 1 0 0,1 0-1 0 0,-1 0 1 0 0,1-1-1 0 0,-1 1 1 0 0,0 0-1 0 0,1 0 1 0 0,-1 0-1 0 0,1 0 0 0 0,-1-1 1 0 0,0 1-1 0 0,1 0 1 0 0,-1 0-1 0 0,0-1 1 0 0,0 1-1 0 0,1 0 1 0 0,-1-1-1 0 0,0 1 1 0 0,0 0-1 0 0,1-1 0 0 0,-1 1 1 0 0,0 0-1 0 0,0-1 1 0 0,0 1-1 0 0,1-1 1 0 0,-1 1-1 0 0,0 0 1 0 0,0-1-1 0 0,0 1 0 0 0,0-1 1 0 0,0 1-1 0 0,0 0 1 0 0,0-1-1 0 0,0 1 1 0 0,0-1-1 0 0,0 1 1 0 0,0 0-1 0 0,0-1 0 0 0,0 1 1 0 0,-1-1-1 0 0,1 1 1 0 0,0 0-1 0 0,0-1 1 0 0,0 1-1 0 0,0-1 1 0 0,-1 1-74 0 0,316-21 292 0 0,-305 21-465 0 0,0 0 0 0 0,0 1-1 0 0,0 1 1 0 0,0 0-1 0 0,0 0 1 0 0,-1 1 0 0 0,1 0-1 0 0,-1 0 1 0 0,0 1-1 0 0,0 1 1 0 0,0-1 0 0 0,0 1-1 0 0,4 4 174 0 0,-7-2-935 0 0,-3 1-329 0 0</inkml:trace>
  <inkml:trace contextRef="#ctx0" brushRef="#br0" timeOffset="954.217">1391 849 1672 0 0,'-129'172'3096'0'0,"-2"-7"-1509"0"0,124-160-1851 0 0,-7 8-3117 0 0,14-13 2107 0 0</inkml:trace>
  <inkml:trace contextRef="#ctx0" brushRef="#br0" timeOffset="1251.045">1037 934 1564 0 0,'-2'-18'2370'0'0,"2"18"-2305"0"0,1 1-1 0 0,0-1 1 0 0,-1 0-1 0 0,1 1 1 0 0,-1-1-1 0 0,1 0 1 0 0,-1 1-1 0 0,1-1 1 0 0,0 0-1 0 0,-1 0 1 0 0,1 1-1 0 0,0-1 1 0 0,-1 0-1 0 0,1 0 1 0 0,0 0-1 0 0,-1 0 1 0 0,1 0 0 0 0,0 0-1 0 0,-1 0 1 0 0,1 0-1 0 0,0 0 1 0 0,-1 0-1 0 0,1-1 1 0 0,0 1-1 0 0,-1 0 1 0 0,1 0-1 0 0,0-1 1 0 0,-1 1-1 0 0,1 0 1 0 0,-1-1-1 0 0,1 1 1 0 0,-1 0-1 0 0,1-1 1 0 0,-1 1-1 0 0,1-1 1 0 0,-1 1-1 0 0,1-1 1 0 0,-1 1-1 0 0,1-1 1 0 0,-1 1-1 0 0,0-1 1 0 0,1 0-1 0 0,-1 1 1 0 0,0-1-1 0 0,0 1 1 0 0,1-1-1 0 0,-1 0 1 0 0,0 1-1 0 0,0-1 1 0 0,0 0 0 0 0,0 1-1 0 0,0-1 1 0 0,0 0-1 0 0,0 1 1 0 0,0-1-1 0 0,0 0 1 0 0,0 1-1 0 0,0-1 1 0 0,0 0-1 0 0,0 1 1 0 0,-1-1-1 0 0,1 0 1 0 0,0 1-1 0 0,-1-1 1 0 0,1 0-1 0 0,0 1 1 0 0,-1-1-65 0 0,307 190 1133 0 0,-300-186-1219 0 0,0-1-44 0 0,-1 1 1 0 0,1-1-1 0 0,0 1 0 0 0,-1 1 1 0 0,0-1-1 0 0,1 1 1 0 0,-1-1-1 0 0,-1 2 0 0 0,1-1 1 0 0,-1 0-1 0 0,1 1 1 0 0,-1 0-1 0 0,-1 0 0 0 0,1 0 1 0 0,-1 0-1 0 0,0 1 1 0 0,0 0-1 0 0,0-1 0 0 0,-1 1 1 0 0,0 0-1 0 0,0 0 1 0 0,1 3 129 0 0,-50 60-3592 0 0,24-54 2363 0 0</inkml:trace>
  <inkml:trace contextRef="#ctx0" brushRef="#br0" timeOffset="1548.012">596 1584 1008 0 0,'6'4'4434'0'0,"54"2"-3014"0"0,192-36 71 0 0,298-36-1167 0 0,-512 60-578 0 0,28-4-4314 0 0,-64 8 3373 0 0,-5-2 19 0 0</inkml:trace>
  <inkml:trace contextRef="#ctx0" brushRef="#br0" timeOffset="114755.982">212 5473 948 0 0,'0'0'505'0'0,"-24"-3"787"0"0,-38-14 1299 0 0,61 17-2304 0 0,1 0-23 0 0,0 0 40 0 0,-18 3 1763 0 0,183-6-681 0 0,103-31-774 0 0,-84 20-2105 0 0,-183 34-1491 0 0,-42-11 414 0 0,13-7 1397 0 0</inkml:trace>
  <inkml:trace contextRef="#ctx0" brushRef="#br0" timeOffset="115005.955">2 5646 976 0 0,'-2'12'4957'0'0,"45"-9"-4084"0"0,-41-3-732 0 0,416-25 1049 0 0,-269 10-2887 0 0,-64-1-1736 0 0,-70 11 2358 0 0</inkml:trace>
  <inkml:trace contextRef="#ctx0" brushRef="#br0" timeOffset="115491.013">678 5163 1068 0 0,'-39'-45'8810'0'0,"39"45"-8632"0"0,17 16-79 0 0,1 0 1 0 0,-2 2-1 0 0,0 0 0 0 0,-2 0 0 0 0,0 2 1 0 0,-1-1-1 0 0,0 2 0 0 0,-2 0 0 0 0,0 0 0 0 0,-2 1 1 0 0,-1 0-1 0 0,0 1 0 0 0,-1 0 0 0 0,-2 0 0 0 0,0 0 1 0 0,-2 1-1 0 0,0 0 0 0 0,-2 0 0 0 0,-1-1 1 0 0,0 1-1 0 0,-4 17-99 0 0,-11 19-53 0 0,-3 0 0 0 0,-2-2 0 0 0,-3 0 0 0 0,-3-2 0 0 0,-1-1 0 0 0,-4-1 0 0 0,-19 25 53 0 0,26-33-988 0 0,-6 10-3887 0 0,29-56 2417 0 0,1-9 1378 0 0</inkml:trace>
  <inkml:trace contextRef="#ctx0" brushRef="#br1" timeOffset="1.47005E6">31601 4738 836 0 0,'2'64'3164'0'0,"-1"142"-2225"0"0,-2-109-3032 0 0,1-96 911 0 0</inkml:trace>
  <inkml:trace contextRef="#ctx0" brushRef="#br1" timeOffset="1.47039E6">31786 4540 836 0 0,'70'84'2522'0'0,"-60"-66"-2146"0"0,6 14-71 0 0,-1 2 1 0 0,-2 0-1 0 0,-1 1 1 0 0,-2 0-1 0 0,-1 0 1 0 0,-2 1 0 0 0,-2 0-1 0 0,-1 1 1 0 0,-1-1-1 0 0,-3 18-305 0 0,-2-27 11 0 0,-2 0-1 0 0,-1 1 0 0 0,-1-2 1 0 0,-1 1-1 0 0,-1-1 0 0 0,-2 0 0 0 0,0 0 1 0 0,-2-1-1 0 0,-1-1 0 0 0,0 0 1 0 0,-9 9-11 0 0,-128 141-3555 0 0,101-137 2379 0 0,1-3-8 0 0</inkml:trace>
  <inkml:trace contextRef="#ctx0" brushRef="#br0" timeOffset="1907.476">1992 856 1428 0 0,'20'-7'5889'0'0,"28"-28"-4491"0"0,-50 24-2051 0 0,-36 17-4587 0 0,31-3 3974 0 0</inkml:trace>
  <inkml:trace contextRef="#ctx0" brushRef="#br0" timeOffset="2142.291">1988 1194 1780 0 0,'5'14'7632'0'0,"-15"-16"-8753"0"0,-5 10-4335 0 0,12-8 4149 0 0</inkml:trace>
  <inkml:trace contextRef="#ctx0" brushRef="#br0" timeOffset="15566.138">14286 466 840 0 0,'0'0'827'0'0,"-18"13"2415"0"0,-24 30-2317 0 0,2 2-1 0 0,2 2 1 0 0,2 1-1 0 0,2 2 1 0 0,2 1-1 0 0,-20 46-924 0 0,51-94-84 0 0,-32 51-553 0 0,3-35-4615 0 0,29-19 3969 0 0,1 0 27 0 0</inkml:trace>
  <inkml:trace contextRef="#ctx0" brushRef="#br0" timeOffset="15847.738">13866 607 2048 0 0,'14'-42'7561'0'0,"49"57"-5786"0"0,-30 3-1721 0 0,-2 0-1 0 0,-1 3 0 0 0,0 0 1 0 0,-1 2-1 0 0,-2 1 0 0 0,15 16-53 0 0,69 105-5829 0 0,-104-131 3241 0 0,-4-11 1341 0 0</inkml:trace>
  <inkml:trace contextRef="#ctx0" brushRef="#br0" timeOffset="16253.957">14444 811 1028 0 0,'7'9'391'0'0,"-1"1"-1"0"0,0 0 0 0 0,0 0 1 0 0,-1 0-1 0 0,0 1 1 0 0,-1 0-1 0 0,0-1 1 0 0,-1 2-1 0 0,-1-1 1 0 0,1 0-1 0 0,0 10-390 0 0,-3-19 302 0 0,-13 34 1240 0 0,12-35-1514 0 0,0-1 1 0 0,-1 1 0 0 0,1-1 0 0 0,0 1-1 0 0,-1-1 1 0 0,1 0 0 0 0,-1 0 0 0 0,1 1-1 0 0,0-1 1 0 0,-1 0 0 0 0,1 0 0 0 0,-1 0-1 0 0,1-1 1 0 0,0 1 0 0 0,-1 0 0 0 0,1 0-1 0 0,0-1 1 0 0,-1 1 0 0 0,1-1 0 0 0,0 1-1 0 0,-1-1 1 0 0,1 0 0 0 0,0 1 0 0 0,0-1-1 0 0,0 0 1 0 0,0 0 0 0 0,0 0 0 0 0,0 0-1 0 0,0 0 1 0 0,0 0 0 0 0,0 0-1 0 0,0 0 1 0 0,0 0 0 0 0,1 0 0 0 0,-1-1-1 0 0,0 1 1 0 0,1 0 0 0 0,-1 0 0 0 0,1-1-1 0 0,-1 1 1 0 0,1 0 0 0 0,0-1 0 0 0,0 1-1 0 0,-1-1 1 0 0,1 1 0 0 0,0 0 0 0 0,0-1-1 0 0,1 1 1 0 0,-1-1 0 0 0,0 1 0 0 0,0 0-1 0 0,1-1 1 0 0,-1 1 0 0 0,0 0 0 0 0,1-1-1 0 0,-1 1 1 0 0,1 0 0 0 0,0 0 0 0 0,-1-1-1 0 0,1 1 1 0 0,0 0 0 0 0,0 0-29 0 0,2-10 9 0 0,0 0 1 0 0,1 1 0 0 0,1-1-1 0 0,-1 1 1 0 0,2 0 0 0 0,-1 0-1 0 0,1 0 1 0 0,1 1 0 0 0,0 0-1 0 0,0 0 1 0 0,1 1 0 0 0,0 0-1 0 0,0 0 1 0 0,1 1 0 0 0,0 0 0 0 0,0 1-1 0 0,1 0 1 0 0,-1 0 0 0 0,1 1-1 0 0,1 0 1 0 0,-1 1 0 0 0,11-4-10 0 0,-16 6 7 0 0,0-1 1 0 0,0 1 0 0 0,1 0 0 0 0,-1 0 0 0 0,1 0 0 0 0,-1 1 0 0 0,1 0 0 0 0,0 0 0 0 0,-1 0-1 0 0,1 1 1 0 0,0-1 0 0 0,0 2 0 0 0,-1-1 0 0 0,1 0 0 0 0,0 1 0 0 0,-1 0 0 0 0,1 1 0 0 0,0-1 0 0 0,-1 1-1 0 0,0 0 1 0 0,1 1 0 0 0,-1-1 0 0 0,0 1 0 0 0,0 0 0 0 0,0 0 0 0 0,-1 0 0 0 0,1 1 0 0 0,-1 0-1 0 0,0 0 1 0 0,0 0 0 0 0,0 0 0 0 0,3 5-8 0 0,46 123-583 0 0,-48-69-5898 0 0,-5-55 5231 0 0</inkml:trace>
  <inkml:trace contextRef="#ctx0" brushRef="#br0" timeOffset="14987.79">13104 691 1468 0 0,'0'1'516'0'0,"3"-1"180"0"0,-1 0-336 0 0,0-1 76 0 0,3 2-48 0 0,-3-2-52 0 0,1 2-36 0 0,3-2-492 0 0,-3-1-84 0 0,1 0-276 0 0,3-1-448 0 0,-2 0-180 0 0</inkml:trace>
  <inkml:trace contextRef="#ctx0" brushRef="#br0" timeOffset="14988.79">13404 631 1048 0 0,'-2'1'224'0'0,"1"-1"-12"0"0,-1-1-372 0 0</inkml:trace>
  <inkml:trace contextRef="#ctx0" brushRef="#br0" timeOffset="15190.893">13607 749 1404 0 0,'-11'20'792'0'0,"-7"-2"-100"0"0,6 1-172 0 0,1-1 56 0 0,1 0-52 0 0,-3 2-188 0 0,-1-5 84 0 0,-2 2-55 0 0,5-5-169 0 0,1-2-16 0 0,2-2-172 0 0,3 0 0 0 0,2-1-368 0 0,-1 0-141 0 0,-1-4-171 0 0,-1 0-428 0 0,3-1 40 0 0,-4 0 12 0 0</inkml:trace>
  <inkml:trace contextRef="#ctx0" brushRef="#br0" timeOffset="14503.466">12257 786 2268 0 0,'2'1'920'0'0,"0"1"-184"0"0,-2-2-76 0 0,2 2-72 0 0,-1-1-147 0 0,-1 1-1 0 0,6-2 24 0 0,1-2-144 0 0,2 2-40 0 0,0-1-140 0 0,16-3-152 0 0,-13 4 0 0 0,24-6-388 0 0,-12 1-220 0 0,1 1-209 0 0,2 3-395 0 0,-6-6-88 0 0,2 5 112 0 0</inkml:trace>
  <inkml:trace contextRef="#ctx0" brushRef="#br0" timeOffset="14753.432">12709 736 956 0 0,'2'3'1000'0'0,"-1"-3"-220"0"0,-1 0-12 0 0,4 0-200 0 0,-2 2-56 0 0,0-2-144 0 0,1-2-4 0 0,1 2-79 0 0,-1-3-265 0 0,4 1 0 0 0,2-1-8 0 0,-2-1-4 0 0,18-4-333 0 0,-3-2-175 0 0,-1 2-452 0 0,4 1-268 0 0,-9 2 24 0 0</inkml:trace>
  <inkml:trace contextRef="#ctx0" brushRef="#br0" timeOffset="12001.889">9880 516 1508 0 0,'9'-16'3204'0'0,"-12"28"-1725"0"0,-207 417 1765 0 0,164-333-3135 0 0,45-99-5511 0 0,-2-5 5289 0 0,3 7-316 0 0,-4-8-715 0 0</inkml:trace>
  <inkml:trace contextRef="#ctx0" brushRef="#br0" timeOffset="12376.949">9546 549 2104 0 0,'1'-40'6080'0'0,"24"53"-5008"0"0,300 328 972 0 0,-194-202-1556 0 0,-129-137-475 0 0,17 22-314 0 0,-8-35-3367 0 0,20-34-979 0 0,-21 27 3470 0 0</inkml:trace>
  <inkml:trace contextRef="#ctx0" brushRef="#br0" timeOffset="12642.579">10252 824 1832 0 0,'18'26'6120'0'0,"11"64"-4413"0"0,0-3-4667 0 0,-24-84-538 0 0,-4-2 2305 0 0</inkml:trace>
  <inkml:trace contextRef="#ctx0" brushRef="#br0" timeOffset="12892.606">10604 971 1184 0 0,'-57'113'4571'0'0,"-74"90"-1449"0"0,40-71-4080 0 0,89-130 596 0 0,-8 13-599 0 0,6-9-2977 0 0,4-6 2732 0 0</inkml:trace>
  <inkml:trace contextRef="#ctx0" brushRef="#br0" timeOffset="13268.104">11210 586 1120 0 0,'-12'2'3997'0'0,"-11"15"-3203"0"0,-104 177 1977 0 0,87-121-2175 0 0,-51 104-873 0 0,85-173-705 0 0,1-3-3657 0 0,-4-1 3407 0 0</inkml:trace>
  <inkml:trace contextRef="#ctx0" brushRef="#br0" timeOffset="13534.056">10812 659 1976 0 0,'-1'-1'119'0'0,"1"0"0"0"0,0 1 0 0 0,-1-1 0 0 0,1 0 0 0 0,0 0 0 0 0,-1 0 0 0 0,1 0 0 0 0,0 1 0 0 0,0-1 0 0 0,0 0 0 0 0,0 0 0 0 0,0 0 0 0 0,0 0 0 0 0,0 0 0 0 0,0 0 0 0 0,0 1 0 0 0,0-1 0 0 0,1 0 0 0 0,-1 0 0 0 0,0 0 0 0 0,1 0 0 0 0,-1 0 0 0 0,0 1 0 0 0,1-1 0 0 0,-1 0 0 0 0,1 0 0 0 0,-1 1 0 0 0,1-1 0 0 0,-1 0 0 0 0,1 1 0 0 0,0-1 0 0 0,-1 1 0 0 0,1-1 0 0 0,0 0 0 0 0,0 1 0 0 0,-1 0 0 0 0,1-1 0 0 0,0 1 0 0 0,0-1 0 0 0,0 1 0 0 0,-1 0 0 0 0,1 0 0 0 0,0-1 0 0 0,0 1 0 0 0,0 0 0 0 0,0 0 0 0 0,0 0 0 0 0,0 0 0 0 0,-1 0 0 0 0,1 0 0 0 0,0 0 0 0 0,0 0 0 0 0,0 1-119 0 0,42 31 903 0 0,-28-20-731 0 0,311 304 342 0 0,-312-301-1210 0 0,6 7-5241 0 0,-19-22 4618 0 0</inkml:trace>
  <inkml:trace contextRef="#ctx0" brushRef="#br0" timeOffset="13924.963">11343 811 1612 0 0,'8'-29'4730'0'0,"70"1"-2971"0"0,-76 28-1664 0 0,23 17 373 0 0,-23-11-393 0 0,0 0 0 0 0,-1 0 0 0 0,0 0 0 0 0,0 0 0 0 0,-1 0 0 0 0,0 1-1 0 0,0-1 1 0 0,0 0 0 0 0,-1 0 0 0 0,0 0 0 0 0,0 0 0 0 0,0 1 0 0 0,-1-2 0 0 0,0 1 0 0 0,-2 5-75 0 0,3-6 24 0 0,-38 110 1550 0 0,39-114-1506 0 0,0-1 22 0 0,3 3-21 0 0,5 1-209 0 0,0 0 0 0 0,0 0 0 0 0,0-1-1 0 0,1-1 1 0 0,0 1 0 0 0,-1-1 0 0 0,1-1 0 0 0,0 1 0 0 0,0-1 0 0 0,0-1-1 0 0,0 0 1 0 0,0 0 0 0 0,0-1 0 0 0,0 0 0 0 0,0-1 0 0 0,-1 0 0 0 0,1 0-1 0 0,0-1 1 0 0,-1 0 0 0 0,0 0 0 0 0,1-1 0 0 0,-1 0 140 0 0,-6 3-51 0 0,106-35-5175 0 0,-85 27 4009 0 0</inkml:trace>
  <inkml:trace contextRef="#ctx0" brushRef="#br0" timeOffset="14190.584">11872 929 1496 0 0,'-6'23'1302'0'0,"-27"89"2347"0"0,-51 37-2362 0 0,35-105-2158 0 0,10-24-2534 0 0,38-20 2199 0 0</inkml:trace>
  <inkml:trace contextRef="#ctx0" brushRef="#br0" timeOffset="9563.694">7301 552 876 0 0,'4'-23'1801'0'0,"29"-45"2518"0"0,-33 68-4259 0 0,1 0 0 0 0,-1 0 0 0 0,1 0 0 0 0,-1 0 0 0 0,1 0 0 0 0,-1 0 1 0 0,0 0-1 0 0,1 0 0 0 0,-1 0 0 0 0,1-1 0 0 0,-1 1 0 0 0,1 0 0 0 0,-1 0 0 0 0,0 0 0 0 0,1-1 0 0 0,-1 1 0 0 0,0 0 0 0 0,1 0 0 0 0,-1-1 0 0 0,0 1 1 0 0,1 0-1 0 0,-1-1 0 0 0,0 1 0 0 0,1 0 0 0 0,-1-1 0 0 0,0 1 0 0 0,0-1 0 0 0,0 1 0 0 0,1 0 0 0 0,-1-1 0 0 0,0 1 0 0 0,0-1 0 0 0,0 1 1 0 0,0-1-1 0 0,0 1 0 0 0,0 0 0 0 0,0-1 0 0 0,0 0-60 0 0,21 197 655 0 0,27 125 23 0 0,-5-151-1395 0 0,-45-169 548 0 0,0 0 1 0 0,1-1-1 0 0,-1 0 1 0 0,0 1-1 0 0,1-1 1 0 0,-1 0-1 0 0,0 0 0 0 0,1 0 1 0 0,-1 0-1 0 0,0 0 1 0 0,1 0-1 0 0,-1 0 1 0 0,0-1-1 0 0,1 1 0 0 0,-1-1 1 0 0,1 1-1 0 0,-1-1 1 0 0,1 1-1 0 0,-1-1 1 0 0,1 0-1 0 0,-1 0 0 0 0,1 0 1 0 0,-1 0-1 0 0,1 0 1 0 0,0 0-1 0 0,0 0 1 0 0,-1 0-1 0 0,1-1 1 0 0,0 1-1 0 0,0 0 0 0 0,0-1 1 0 0,1 1-1 0 0,-1-1 1 0 0,-1 0 168 0 0,-13-19-1235 0 0,1 1 86 0 0</inkml:trace>
  <inkml:trace contextRef="#ctx0" brushRef="#br0" timeOffset="10407.541">7080 722 1344 0 0,'17'-9'3599'0'0,"108"-33"-2962"0"0,321-55-158 0 0,-408 71-408 0 0,-38 25-170 0 0,-2-34-97 0 0,-19-36 839 0 0,-5 26-405 0 0,25 45-178 0 0,1 0 5 0 0,4 55 62 0 0,19 146 600 0 0,14 72 29 0 0,-30-117 403 0 0,-9-285-1102 0 0,67-34-288 0 0,-52 141 207 0 0,-12 19-11 0 0,0 0-1 0 0,0 0 1 0 0,1 0-1 0 0,-1 0 0 0 0,1 1 1 0 0,0-1-1 0 0,-1 0 1 0 0,1 1-1 0 0,0-1 1 0 0,1 1-1 0 0,-1 0 1 0 0,0-1-1 0 0,1 1 1 0 0,-1 0-1 0 0,1 1 1 0 0,0-1-1 0 0,-1 0 0 0 0,1 1 1 0 0,0-1-1 0 0,0 1 1 0 0,0 0-1 0 0,0 0 1 0 0,3 0 35 0 0,1 6-30 0 0,-1 0 1 0 0,0 1-1 0 0,1 0 1 0 0,-2 0 0 0 0,1 0-1 0 0,-1 1 1 0 0,0 0-1 0 0,0 0 1 0 0,-1 0-1 0 0,0 0 1 0 0,0 1-1 0 0,-1 0 1 0 0,0 0-1 0 0,0 0 1 0 0,-1 0-1 0 0,0 0 1 0 0,0 2 29 0 0,-2-9-9 0 0,57 157-7 0 0,-52-156-11 0 0,0-1 1 0 0,0 1 0 0 0,1-1-1 0 0,-1 0 1 0 0,1 0-1 0 0,-1-1 1 0 0,0 0-1 0 0,1 0 1 0 0,-1 0 0 0 0,1 0-1 0 0,-1-1 1 0 0,1 0-1 0 0,-1 0 1 0 0,0-1 0 0 0,0 1-1 0 0,1-1 1 0 0,-1 0-1 0 0,2-2 27 0 0,-4 3-7 0 0,31-10-459 0 0,-1-2 1 0 0,-1-1-1 0 0,0-1 0 0 0,-1-2 0 0 0,0-1 1 0 0,17-15 465 0 0,-44 29-97 0 0,1 0-10 0 0</inkml:trace>
  <inkml:trace contextRef="#ctx0" brushRef="#br0" timeOffset="11032.49">8367 844 4452 0 0,'-2'-3'19'0'0,"0"1"0"0"0,-1 0 0 0 0,1-1-1 0 0,-1 1 1 0 0,0 0 0 0 0,0 0 0 0 0,0 1-1 0 0,0-1 1 0 0,0 0 0 0 0,0 1 0 0 0,0 0-1 0 0,0 0 1 0 0,-1 0 0 0 0,1 0 0 0 0,-1 0-1 0 0,1 1 1 0 0,0-1 0 0 0,-1 1-1 0 0,1 0 1 0 0,-1 0 0 0 0,1 0 0 0 0,0 1-1 0 0,-1-1 1 0 0,1 1 0 0 0,-1 0-19 0 0,-2-1-11 0 0,-4 3 27 0 0,0 0 1 0 0,1 0-1 0 0,0 1 1 0 0,0 0-1 0 0,0 0 1 0 0,0 1-1 0 0,1 1 1 0 0,0-1-1 0 0,0 1 1 0 0,0 1-1 0 0,1-1 1 0 0,0 1-1 0 0,0 1 1 0 0,1-1-1 0 0,0 1 1 0 0,0 0-1 0 0,1 1 1 0 0,0-1-1 0 0,0 1 1 0 0,1 0-1 0 0,0 0 1 0 0,0 1-1 0 0,1 2-16 0 0,2-10 17 0 0,0 1 0 0 0,0 0-1 0 0,0 1 1 0 0,1-1 0 0 0,0 0-1 0 0,-1 0 1 0 0,1 0 0 0 0,0 0 0 0 0,1 0-1 0 0,-1 0 1 0 0,0 0 0 0 0,1 0-1 0 0,0 0 1 0 0,0 0 0 0 0,0 0 0 0 0,0 0-1 0 0,0 0 1 0 0,0 0 0 0 0,1 0-1 0 0,0-1 1 0 0,-1 1 0 0 0,1-1 0 0 0,0 1-1 0 0,0-1 1 0 0,0 0 0 0 0,0 0 0 0 0,1 1-1 0 0,-1-2 1 0 0,1 1 0 0 0,-1 0-1 0 0,1 0 1 0 0,0-1 0 0 0,0 1 0 0 0,-1-1-1 0 0,1 0 1 0 0,0 0 0 0 0,0 0-1 0 0,0 0 1 0 0,0-1 0 0 0,0 1 0 0 0,0-1-1 0 0,1 0 1 0 0,-1 0 0 0 0,0 0-1 0 0,0 0 1 0 0,0 0 0 0 0,0-1 0 0 0,0 1-1 0 0,0-1 1 0 0,0 0 0 0 0,0 0-1 0 0,0 0 1 0 0,0 0 0 0 0,0-1 0 0 0,1 0-17 0 0,12-2 0 0 0,0 0 1 0 0,0-1-1 0 0,-1 0 1 0 0,0-2-1 0 0,0 1 1 0 0,0-2-1 0 0,-1 0 1 0 0,0-1-1 0 0,-1 0 1 0 0,0-1-1 0 0,0 0 1 0 0,-1-1-1 0 0,0-1 1 0 0,3-5-1 0 0,-15 17 19 0 0,-1 0-1 0 0,1 0 1 0 0,-1 0 0 0 0,1 0 0 0 0,-1 0-1 0 0,0 0 1 0 0,1 0 0 0 0,-1 0 0 0 0,1 0-1 0 0,-1 0 1 0 0,1 0 0 0 0,-1-1-1 0 0,0 1 1 0 0,1 0 0 0 0,-1 0 0 0 0,1-1-1 0 0,-1 1 1 0 0,1 0 0 0 0,-1-1 0 0 0,1 1-19 0 0,-1 5 7 0 0,0 0 1 0 0,1-1 0 0 0,0 1-1 0 0,0 0 1 0 0,0 0 0 0 0,1 0-1 0 0,-1 0 1 0 0,1 0 0 0 0,1 0-1 0 0,-1-1 1 0 0,1 1 0 0 0,-1 0-1 0 0,1-1 1 0 0,0 1 0 0 0,1-1-1 0 0,-1 0 1 0 0,1 0 0 0 0,0 0-1 0 0,0 0 1 0 0,0 0 0 0 0,1 0-1 0 0,-1-1 1 0 0,1 0 0 0 0,0 0-1 0 0,0 0 1 0 0,0 0 0 0 0,0 0 0 0 0,0-1-1 0 0,1 0 1 0 0,-1 0 0 0 0,1 0-1 0 0,0 0 1 0 0,-1-1 0 0 0,1 0-1 0 0,0 0 1 0 0,0 0 0 0 0,0 0-1 0 0,0-1 1 0 0,0 0 0 0 0,0 0-1 0 0,0 0 1 0 0,-1-1 0 0 0,4 0-8 0 0,6-4-88 0 0,0 1 0 0 0,0-2 0 0 0,-1 0 1 0 0,0-1-1 0 0,0 0 0 0 0,-1-1 0 0 0,0-1 1 0 0,0 1-1 0 0,-1-2 0 0 0,0 0 1 0 0,0 0-1 0 0,-1-1 0 0 0,-1 0 0 0 0,0-1 1 0 0,0 0-1 0 0,-1 0 0 0 0,-1-1 0 0 0,0 0 1 0 0,-1 0-1 0 0,0-1 0 0 0,-1 0 0 0 0,-1 0 1 0 0,0 0-1 0 0,-1 0 0 0 0,0-1 0 0 0,-1 1 1 0 0,0-5 87 0 0,1-22-104 0 0,0 0 0 0 0,-3 0-1 0 0,-2-1 1 0 0,-1 1 0 0 0,-2 1 0 0 0,-8-31 104 0 0,-37-161 2972 0 0,50 232-2953 0 0,-1 1-1 0 0,1-1 1 0 0,0 1 0 0 0,0-1-1 0 0,-1 0 1 0 0,1 1-1 0 0,0-1 1 0 0,-1 0 0 0 0,1 1-1 0 0,-1-1 1 0 0,1 0-1 0 0,0 0 1 0 0,-1 1-1 0 0,1-1 1 0 0,-1 0 0 0 0,1 0-1 0 0,-1 1 1 0 0,1-1-1 0 0,-1 0 1 0 0,1 0 0 0 0,-1 0-1 0 0,1 0 1 0 0,-1 0-1 0 0,1 0 1 0 0,-1 0-1 0 0,1 0 1 0 0,-1 0 0 0 0,1 0-1 0 0,-1 0 1 0 0,1 0-1 0 0,0 0 1 0 0,-1-1-1 0 0,1 1 1 0 0,-1 0 0 0 0,1 0-1 0 0,-1 0 1 0 0,1-1-1 0 0,-1 1 1 0 0,1 0 0 0 0,0 0-1 0 0,-1-1 1 0 0,1 1-1 0 0,0 0 1 0 0,-1-1-1 0 0,1 1 1 0 0,0-1 0 0 0,-1 1-1 0 0,1 0 1 0 0,0-1-1 0 0,0 1 1 0 0,-1-1 0 0 0,1 1-1 0 0,0-1 1 0 0,0 1-1 0 0,0-1 1 0 0,0 1-1 0 0,0-1 1 0 0,0 1 0 0 0,-1-1-1 0 0,1 1-18 0 0,-12 43 215 0 0,10-12-148 0 0,1-1 0 0 0,2 0 1 0 0,0 1-1 0 0,2-1 1 0 0,2 0-1 0 0,1 0 0 0 0,1 0 1 0 0,7 18-68 0 0,12 55 172 0 0,78 248-2740 0 0,-103-339-522 0 0,-1-5 1716 0 0</inkml:trace>
  <inkml:trace contextRef="#ctx0" brushRef="#br0" timeOffset="11329.732">8533 687 1348 0 0,'22'-5'5134'0'0,"115"-21"-4489"0"0,187 9-382 0 0,-319 17-340 0 0,0-1 0 0 0,0 1-1 0 0,0 1 1 0 0,0-1 0 0 0,1 1 0 0 0,-1 0 0 0 0,0 0 0 0 0,0 0-1 0 0,0 1 1 0 0,0-1 0 0 0,-1 1 0 0 0,1 1 0 0 0,0-1-1 0 0,-1 1 1 0 0,1-1 0 0 0,-1 1 0 0 0,4 4 77 0 0,-10-1-2516 0 0,0-6 1238 0 0</inkml:trace>
  <inkml:trace contextRef="#ctx0" brushRef="#br0" timeOffset="4523.492">3382 682 868 0 0,'-9'-5'313'0'0,"2"0"-230"0"0,0 1 1 0 0,-1 0-1 0 0,1 0 0 0 0,-1 1 1 0 0,0 0-1 0 0,0 0 1 0 0,0 1-1 0 0,0 0 1 0 0,-1 0-1 0 0,1 1 0 0 0,-1 0 1 0 0,1 1-1 0 0,-1 0 1 0 0,1 0-1 0 0,-1 1 0 0 0,1 0 1 0 0,-8 1-84 0 0,-78 19 620 0 0,1 4 1 0 0,2 4-1 0 0,0 4 0 0 0,2 4 1 0 0,-15 11-621 0 0,102-46 35 0 0,-4 0 16 0 0,0 0-1 0 0,0 1 1 0 0,1-1-1 0 0,0 1 1 0 0,-1 1 0 0 0,1-1-1 0 0,0 1 1 0 0,0 0-1 0 0,1 0 1 0 0,-1 0 0 0 0,1 0-1 0 0,0 1 1 0 0,0 0-1 0 0,1 0 1 0 0,-1 0 0 0 0,1 0-1 0 0,0 1 1 0 0,0-1-1 0 0,1 1 1 0 0,-2 4-51 0 0,6-6 19 0 0,0 0 1 0 0,0 0-1 0 0,0-1 0 0 0,0 1 0 0 0,1 0 1 0 0,-1-1-1 0 0,1 0 0 0 0,0 1 1 0 0,0-1-1 0 0,0 0 0 0 0,1-1 1 0 0,-1 1-1 0 0,1-1 0 0 0,-1 1 0 0 0,1-1 1 0 0,0 0-1 0 0,0 0 0 0 0,0-1 1 0 0,3 2-20 0 0,412 118 654 0 0,-411-120-639 0 0,0 1-1 0 0,-1 0 1 0 0,1 1 0 0 0,-1 0 0 0 0,0 0 0 0 0,0 0 0 0 0,0 1-1 0 0,0 0 1 0 0,0 0 0 0 0,-1 1 0 0 0,0 0 0 0 0,0 0 0 0 0,0 1-1 0 0,-1-1 1 0 0,1 1 0 0 0,-1 0 0 0 0,-1 1 0 0 0,1-1 0 0 0,-1 1-1 0 0,0 0 1 0 0,-1 0 0 0 0,1 0 0 0 0,-1 0 0 0 0,0 2-15 0 0,-6 1 9 0 0,-1-1 0 0 0,0 0 1 0 0,0 0-1 0 0,-1 0 0 0 0,0 0 0 0 0,0-1 1 0 0,-1 0-1 0 0,0 0 0 0 0,-1 0 0 0 0,1-1 1 0 0,-2 0-1 0 0,1 0 0 0 0,-1-1 0 0 0,0 0 1 0 0,0 0-1 0 0,0-1 0 0 0,-1 0 0 0 0,0 0 1 0 0,0-1-1 0 0,0 0 0 0 0,-1-1 0 0 0,1 0 1 0 0,-1-1-1 0 0,0 0 0 0 0,-4 1-9 0 0,-142 17-861 0 0,149-20 630 0 0,-1-1-1 0 0,1 0 0 0 0,-1 0 0 0 0,1-1 0 0 0,-1 0 0 0 0,1 0 1 0 0,0-1-1 0 0,0 0 0 0 0,0 0 0 0 0,0-1 0 0 0,1 1 1 0 0,-1-1-1 0 0,1-1 0 0 0,0 1 0 0 0,0-1 0 0 0,1-1 1 0 0,0 1-1 0 0,-1-1 0 0 0,-1-2 232 0 0,-6-14-1407 0 0</inkml:trace>
  <inkml:trace contextRef="#ctx0" brushRef="#br0" timeOffset="6058.399">3473 986 976 0 0,'3'-17'1690'0'0,"11"2"855"0"0,-14 12-2297 0 0,0 3-35 0 0,3-4-27 0 0,12-24 935 0 0,0 218 264 0 0,-14-179-1362 0 0,0 0 1 0 0,2 0-1 0 0,-1 0 0 0 0,1 0 0 0 0,1 0 0 0 0,0-1 1 0 0,0 0-1 0 0,1 0 0 0 0,0 0 0 0 0,1 0 1 0 0,0-1-1 0 0,1 1 0 0 0,0-2 0 0 0,0 1 0 0 0,1-1 1 0 0,0 0-1 0 0,0-1 0 0 0,1 0 0 0 0,0 0 1 0 0,0-1-1 0 0,1 0 0 0 0,-1 0 0 0 0,1-1 0 0 0,1 0 1 0 0,-1-1-1 0 0,1-1 0 0 0,-1 1 0 0 0,1-2 1 0 0,4 1-25 0 0,-6-3 4 0 0,0-1-1 0 0,0-1 1 0 0,0 1-1 0 0,-1-2 0 0 0,1 1 1 0 0,-1-1-1 0 0,1 0 0 0 0,-1-1 1 0 0,0 0-1 0 0,-1 0 0 0 0,1-1 1 0 0,-1 0-1 0 0,0-1 1 0 0,0 1-1 0 0,0-1 0 0 0,-1 0 1 0 0,1-1-1 0 0,-2 0 0 0 0,1 0 1 0 0,-1 0-1 0 0,0 0 0 0 0,0-1 1 0 0,-1 0-1 0 0,0 0 1 0 0,0-1-3 0 0,5-12-21 0 0,0-1 0 0 0,-1 1 1 0 0,-1-1-1 0 0,-2-1 1 0 0,0 1-1 0 0,-1-1 1 0 0,-1 0-1 0 0,-1 0 0 0 0,-1-3 21 0 0,-15-67-335 0 0,4 81 402 0 0,10 12-68 0 0,0 1 1 0 0,-1 0 0 0 0,1-1 0 0 0,0 1 0 0 0,0-1-1 0 0,0 1 1 0 0,-1 0 0 0 0,1-1 0 0 0,0 1-1 0 0,-1-1 1 0 0,1 1 0 0 0,0-1 0 0 0,-1 1-1 0 0,1-1 1 0 0,-1 1 0 0 0,1-1 0 0 0,-1 1-1 0 0,1-1 1 0 0,-1 0 0 0 0,1 1 0 0 0,-1-1-1 0 0,1 0 1 0 0,-1 1 0 0 0,1-1 0 0 0,-1 0-1 0 0,0 0 1 0 0,1 1 0 0 0,-1-1 0 0 0,0 0-1 0 0,1 0 1 0 0,-1 0 0 0 0,0 0 0 0 0,1 0-1 0 0,-1 0 1 0 0,1 0 0 0 0,-1 0 0 0 0,0 0-1 0 0,1 0 1 0 0,-1-1 0 0 0,0 1 0 0 0,1 0-1 0 0,-1 0 1 0 0,1 0 0 0 0,-1-1 0 0 0,0 1-1 0 0,1 0 1 0 0,-1-1 0 0 0,1 1 0 0 0,-1-1-1 0 0,1 1 1 0 0,-1-1 0 0 0,1 1 0 0 0,0 0-1 0 0,-1-1 1 0 0,1 0 0 0 0,-1 1 0 0 0,1-1 0 0 0,-1 9-12 0 0,0 1 0 0 0,0-1 1 0 0,1 1-1 0 0,0-1 0 0 0,1 1 0 0 0,0-1 1 0 0,0 1-1 0 0,1-1 0 0 0,0 0 1 0 0,0 0-1 0 0,1 0 0 0 0,0 0 0 0 0,0 0 1 0 0,1 0-1 0 0,0-1 0 0 0,0 0 1 0 0,1 1-1 0 0,0-2 0 0 0,1 1 0 0 0,-1-1 1 0 0,1 1-1 0 0,0-2 0 0 0,1 1 0 0 0,-1-1 1 0 0,1 0-1 0 0,0 0 0 0 0,0-1 1 0 0,1 1-1 0 0,0-2 0 0 0,-1 1 0 0 0,8 1 12 0 0,-2-3-79 0 0,-1-1-1 0 0,1 0 0 0 0,-1-1 0 0 0,1-1 0 0 0,-1 0 0 0 0,1-1 0 0 0,-1 0 0 0 0,1 0 0 0 0,-1-2 0 0 0,0 1 0 0 0,0-2 0 0 0,0 0 1 0 0,-1 0-1 0 0,0-1 0 0 0,0 0 0 0 0,0-1 0 0 0,-1 0 0 0 0,0-1 0 0 0,0 0 0 0 0,-1 0 0 0 0,0-1 0 0 0,0 0 0 0 0,-1-1 0 0 0,0 0 0 0 0,-1 0 1 0 0,0-1-1 0 0,-1 0 0 0 0,0 0 0 0 0,-1 0 0 0 0,0-1 0 0 0,-1 0 0 0 0,0 0 0 0 0,0 0 0 0 0,-2 0 0 0 0,1-1 0 0 0,-2 1 0 0 0,1-5 80 0 0,7-75 2878 0 0,-9 91-2737 0 0,0 1-30 0 0,0 0-50 0 0,-11-13 120 0 0,35 415 1154 0 0,131 213-25 0 0,-148-564-1031 0 0,-8-37-464 0 0,-6-36-1054 0 0,-61-151-5985 0 0,58 139 6016 0 0</inkml:trace>
  <inkml:trace contextRef="#ctx0" brushRef="#br0" timeOffset="6528.074">4351 1089 1372 0 0,'-4'-6'165'0'0,"-1"0"-1"0"0,2-1 1 0 0,-1 1 0 0 0,1-1 0 0 0,0 0-1 0 0,0 0 1 0 0,1 0 0 0 0,0-1-1 0 0,0 1 1 0 0,1 0 0 0 0,-1-1-1 0 0,2 1 1 0 0,-1-1 0 0 0,1 1-1 0 0,0-1 1 0 0,1-1-165 0 0,3-3 66 0 0,0 1-1 0 0,0 0 1 0 0,1 0 0 0 0,0 0-1 0 0,1 0 1 0 0,1 1 0 0 0,-1 0-1 0 0,1 1 1 0 0,1-1 0 0 0,0 2-1 0 0,0-1 1 0 0,1 1 0 0 0,0 0-1 0 0,1 0 1 0 0,-1 1 0 0 0,1 1-1 0 0,1 0 1 0 0,-1 0 0 0 0,1 1-1 0 0,0 0 1 0 0,6-1-66 0 0,-13 4 14 0 0,0 0 0 0 0,0 0 0 0 0,1 0 1 0 0,-1 1-1 0 0,1 0 0 0 0,-1 0 0 0 0,1 0 1 0 0,-1 0-1 0 0,1 1 0 0 0,0-1 0 0 0,-1 1 1 0 0,1 0-1 0 0,0 1 0 0 0,-1-1 0 0 0,1 1 0 0 0,-1 0 1 0 0,1 0-1 0 0,-1 1 0 0 0,1-1 0 0 0,-1 1 1 0 0,0 0-1 0 0,0 0 0 0 0,0 0 0 0 0,0 1 0 0 0,0-1 1 0 0,0 1-1 0 0,0 0 0 0 0,-1 0 0 0 0,0 0 1 0 0,1 1-1 0 0,-1-1 0 0 0,-1 1 0 0 0,1 0 0 0 0,0 0 1 0 0,-1 0-1 0 0,0 0 0 0 0,0 0 0 0 0,0 0 1 0 0,0 2-15 0 0,-1 7 65 0 0,0 0 0 0 0,-1 0 1 0 0,-1 0-1 0 0,0 0 0 0 0,0 0 1 0 0,-2 0-1 0 0,0 0 0 0 0,0-1 1 0 0,-1 1-1 0 0,0-1 0 0 0,-1 0 1 0 0,-1 0-1 0 0,0 0 0 0 0,-1-1 1 0 0,0 0-1 0 0,0 0 0 0 0,-1-1 1 0 0,-1 0-1 0 0,1 0 0 0 0,-2-1 1 0 0,1 0-1 0 0,-1-1 0 0 0,-1 0 1 0 0,0 0-1 0 0,0-1 0 0 0,0-1 1 0 0,-1 0-1 0 0,1 0 0 0 0,-1-1 1 0 0,-13 3-66 0 0,24-7-2 0 0,0 0 0 0 0,-1 0 0 0 0,1 0 0 0 0,0 0 0 0 0,-1-1 0 0 0,1 1 0 0 0,-1-1 0 0 0,1 1 0 0 0,-1-1 0 0 0,1 1 0 0 0,-1-1 1 0 0,0 0-1 0 0,1 1 0 0 0,-1-1 0 0 0,0 0 0 0 0,1 0 0 0 0,-1 0 0 0 0,1-1 0 0 0,-1 1 0 0 0,0 0 0 0 0,1 0 0 0 0,-1-1 0 0 0,1 1 0 0 0,-1-1 0 0 0,1 0 0 0 0,-1 1 1 0 0,1-1-1 0 0,-1 0 0 0 0,1 0 0 0 0,0 0 0 0 0,-1 0 0 0 0,1 0 0 0 0,0 0 0 0 0,0 0 0 0 0,0-1 0 0 0,0 1 0 0 0,0 0 0 0 0,0 0 0 0 0,0-1 0 0 0,0 1 0 0 0,1-1 1 0 0,-1 1-1 0 0,0-1 0 0 0,1 1 0 0 0,-1-1 0 0 0,1 1 0 0 0,0-1 0 0 0,-1 0 0 0 0,1 1 0 0 0,0-2 2 0 0,13-15-221 0 0,1 0-1 0 0,0 1 0 0 0,1 1 1 0 0,1 0-1 0 0,0 1 1 0 0,2 1-1 0 0,-1 0 1 0 0,2 1-1 0 0,-1 2 1 0 0,2-1-1 0 0,15-5 222 0 0,27-20-789 0 0,-54 32 655 0 0</inkml:trace>
  <inkml:trace contextRef="#ctx0" brushRef="#br0" timeOffset="6840.941">4680 897 4392 0 0,'20'-16'1510'0'0,"-21"16"-1466"0"0,1 1-1 0 0,0-1 1 0 0,0 1 0 0 0,0-1-1 0 0,-1 1 1 0 0,1-1-1 0 0,0 1 1 0 0,0 0 0 0 0,0-1-1 0 0,0 1 1 0 0,0-1 0 0 0,0 1-1 0 0,0-1 1 0 0,0 1-1 0 0,0-1 1 0 0,1 1 0 0 0,-1 0-1 0 0,0-1 1 0 0,0 1-1 0 0,0-1 1 0 0,1 1 0 0 0,-1-1-1 0 0,0 1 1 0 0,0-1 0 0 0,1 1-1 0 0,-1-1 1 0 0,1 0-1 0 0,-1 1 1 0 0,0-1 0 0 0,1 1-1 0 0,-1-1 1 0 0,1 0 0 0 0,-1 1-1 0 0,1-1 1 0 0,-1 0-1 0 0,1 0 1 0 0,-1 1 0 0 0,1-1-1 0 0,-1 0 1 0 0,1 0 0 0 0,-1 0-1 0 0,1 0 1 0 0,-1 1-1 0 0,1-1 1 0 0,0 0 0 0 0,-1 0-1 0 0,1 0 1 0 0,-1 0 0 0 0,1 0-1 0 0,-1-1 1 0 0,1 1-44 0 0,10 103 739 0 0,5-1 0 0 0,4-1 0 0 0,22 61-739 0 0,-10-36 340 0 0,16 56 62 0 0,-34-119-206 0 0,-34-82-1410 0 0,-40-206-5733 0 0,53 185 5710 0 0</inkml:trace>
  <inkml:trace contextRef="#ctx0" brushRef="#br0" timeOffset="7169.331">4820 871 1088 0 0,'-10'-77'3980'0'0,"11"72"-3955"0"0,0 0 1 0 0,0 0 0 0 0,0 0 0 0 0,1 1-1 0 0,0-1 1 0 0,0 0 0 0 0,0 1-1 0 0,0-1 1 0 0,1 1 0 0 0,0-1-1 0 0,0 1 1 0 0,0 0 0 0 0,0 0-1 0 0,0 1 1 0 0,1-1 0 0 0,0 1 0 0 0,0 0-1 0 0,0 0 1 0 0,0 0 0 0 0,0 0-1 0 0,1 0 1 0 0,-1 1 0 0 0,1 0-1 0 0,0 0 1 0 0,0 1 0 0 0,0-1-1 0 0,-1 1 1 0 0,1 0 0 0 0,0 0-1 0 0,1 0 1 0 0,-1 1 0 0 0,2 0-26 0 0,-1 2 38 0 0,0 0-1 0 0,-1 1 1 0 0,1 0 0 0 0,-1 0 0 0 0,1 0-1 0 0,-1 1 1 0 0,0 0 0 0 0,0 0 0 0 0,-1 0-1 0 0,1 0 1 0 0,-1 1 0 0 0,0 0 0 0 0,0 0-1 0 0,0 0 1 0 0,-1 0 0 0 0,0 0 0 0 0,0 1-1 0 0,0 0 1 0 0,-1-1 0 0 0,0 1 0 0 0,0 0-1 0 0,0 0 1 0 0,-1 0 0 0 0,0 1 0 0 0,0-1-1 0 0,0 0 1 0 0,-1 0 0 0 0,0 1 0 0 0,0-1-1 0 0,-1 0 1 0 0,0 0 0 0 0,0 1 0 0 0,0-1-1 0 0,0 0 1 0 0,-1 0 0 0 0,0 0 0 0 0,-1-1-1 0 0,1 1 1 0 0,-1 0 0 0 0,0-1 0 0 0,-1 0-1 0 0,1 1 1 0 0,-1-1 0 0 0,0-1 0 0 0,0 1-1 0 0,-1-1 1 0 0,1 1 0 0 0,-1-1 0 0 0,0 0-1 0 0,-2 0-37 0 0,0 3 57 0 0,-1-1-1 0 0,1 0 1 0 0,-1 0-1 0 0,-1-1 0 0 0,1 0 1 0 0,-1-1-1 0 0,0 0 0 0 0,0 0 1 0 0,0-1-1 0 0,0 0 1 0 0,-1 0-1 0 0,1-1 0 0 0,-1 0 1 0 0,-3-1-57 0 0,12-1-37 0 0,0 0 1 0 0,0 0-1 0 0,0 0 1 0 0,0 0 0 0 0,0 0-1 0 0,0 0 1 0 0,0-1-1 0 0,0 1 1 0 0,0 0-1 0 0,0-1 1 0 0,0 1-1 0 0,0-1 1 0 0,0 1 0 0 0,0-1-1 0 0,0 1 1 0 0,0-1-1 0 0,0 0 1 0 0,1 1-1 0 0,-1-1 1 0 0,0 0 0 0 0,0 0-1 0 0,1 1 1 0 0,-1-1-1 0 0,1 0 1 0 0,-1 0-1 0 0,1 0 1 0 0,-1 0-1 0 0,1 0 1 0 0,-1 0 0 0 0,1 0-1 0 0,0 0 1 0 0,-1 0-1 0 0,1 0 1 0 0,0 0-1 0 0,0 0 1 0 0,0 0-1 0 0,0 0 1 0 0,0 0 0 0 0,0 0-1 0 0,0 0 1 0 0,0 0-1 0 0,1 0 1 0 0,-1 0-1 0 0,0 0 1 0 0,0 0-1 0 0,1 0 1 0 0,-1 0 0 0 0,1 0-1 0 0,-1 0 1 0 0,1 0-1 0 0,-1 0 1 0 0,1 0-1 0 0,0 1 1 0 0,-1-1-1 0 0,1 0 1 0 0,0 0 0 0 0,0 1-1 0 0,-1-1 1 0 0,1 0 36 0 0,41-55-3239 0 0,-19 33 1985 0 0</inkml:trace>
  <inkml:trace contextRef="#ctx0" brushRef="#br0" timeOffset="7607.348">5316 727 1100 0 0,'-13'9'384'0'0,"1"0"0"0"0,-1 1 0 0 0,2 0 0 0 0,-1 1-1 0 0,2 0 1 0 0,-1 1 0 0 0,1 0 0 0 0,1 0 0 0 0,0 1 0 0 0,1 1 0 0 0,1-1-1 0 0,0 1 1 0 0,0 1 0 0 0,2-1 0 0 0,-1 1-384 0 0,5-11 48 0 0,-1 0-1 0 0,0 0 1 0 0,1 0 0 0 0,0 0-1 0 0,-1 0 1 0 0,2 0 0 0 0,-1 0-1 0 0,0 0 1 0 0,1 0 0 0 0,0 1-1 0 0,0-1 1 0 0,0 0 0 0 0,1 0-1 0 0,-1 0 1 0 0,1 0 0 0 0,0 1-1 0 0,0-1 1 0 0,0 0 0 0 0,1 0-1 0 0,-1 0 1 0 0,1-1 0 0 0,0 1-1 0 0,0 0 1 0 0,1-1 0 0 0,-1 1-1 0 0,1-1 1 0 0,-1 0 0 0 0,1 0-1 0 0,0 0 1 0 0,0 0 0 0 0,1 0-1 0 0,-1-1 1 0 0,1 1 0 0 0,-1-1-1 0 0,1 0 1 0 0,0 0 0 0 0,-1 0-1 0 0,1-1 1 0 0,0 1 0 0 0,0-1-1 0 0,0 0 1 0 0,1 0 0 0 0,-1 0-1 0 0,0-1 1 0 0,0 0 0 0 0,3 1-48 0 0,8-1 24 0 0,-1 0 0 0 0,1-1 0 0 0,-1-1 0 0 0,0 0 1 0 0,1 0-1 0 0,-1-2 0 0 0,0 0 0 0 0,0 0 0 0 0,-1-1 0 0 0,0-1 1 0 0,0-1-1 0 0,0 1 0 0 0,0-2 0 0 0,-1 0 0 0 0,0 0 0 0 0,-1-1 1 0 0,0-1-1 0 0,-1 0 0 0 0,0 0 0 0 0,0-1 0 0 0,6-9-24 0 0,-14 16-9 0 0,0 0 0 0 0,-1 0 0 0 0,1 0 0 0 0,-1 0 0 0 0,0 0 0 0 0,0-1 0 0 0,0 1 0 0 0,-1 0 0 0 0,1-1 0 0 0,-1 1 1 0 0,0-1-1 0 0,0 1 0 0 0,-1-1 0 0 0,1 1 0 0 0,-1 0 0 0 0,0-1 0 0 0,0 1 0 0 0,0 0 0 0 0,-1 0 0 0 0,0 0 0 0 0,1 0 0 0 0,-1 0 0 0 0,-1 0 0 0 0,1 0 0 0 0,-1 0 0 0 0,1 1 0 0 0,-1 0 0 0 0,0-1 0 0 0,0 1 0 0 0,-1 0 0 0 0,1 0 0 0 0,-4-2 9 0 0,-127-62-263 0 0,44 53-426 0 0,51 13-4731 0 0,38 1 4181 0 0</inkml:trace>
  <inkml:trace contextRef="#ctx0" brushRef="#br0" timeOffset="8688.49">5770 1017 836 0 0,'28'-19'7498'0'0,"15"-40"-8177"0"0,-36 48 1363 0 0,4-8-630 0 0,0 0-1 0 0,-1 0 1 0 0,-1-1 0 0 0,-1 0-1 0 0,0-1 1 0 0,-2 0-1 0 0,0 0 1 0 0,-2 0-1 0 0,0 0 1 0 0,-1-1-1 0 0,-1-9-53 0 0,-2 30 17 0 0,0 1-14 0 0,0 0-28 0 0,-1 0 23 0 0,1-1 0 0 0,0 0 0 0 0,0 1 0 0 0,0-1 0 0 0,0 0 0 0 0,0 1-1 0 0,0-1 1 0 0,0 0 0 0 0,0 0 0 0 0,0 1 0 0 0,0-1 0 0 0,0 0 0 0 0,0 1 0 0 0,0-1 0 0 0,1 0 0 0 0,-1 1 0 0 0,0-1 0 0 0,0 0 0 0 0,1 1 0 0 0,-1-1 0 0 0,0 0 0 0 0,1 1 0 0 0,-1-1 0 0 0,1 1 0 0 0,-1-1 0 0 0,1 1 0 0 0,-1-1 0 0 0,1 1-1 0 0,-1-1 1 0 0,1 1 0 0 0,0-1 0 0 0,-1 1 0 0 0,1 0 0 0 0,-1-1 0 0 0,1 1 0 0 0,0 0 0 0 0,-1 0 0 0 0,1 0 0 0 0,0-1 0 0 0,0 1 0 0 0,-1 0 0 0 0,1 0 0 0 0,0 0 0 0 0,-1 0 0 0 0,1 0 0 0 0,0 0 0 0 0,-1 0 0 0 0,1 0 0 0 0,0 1 0 0 0,0-1-1 0 0,-1 0 1 0 0,1 0 0 0 0,0 1 0 0 0,-1-1 0 0 0,1 0 0 0 0,-1 0 0 0 0,1 1 0 0 0,0-1 2 0 0,153 101 95 0 0,-150-97-86 0 0,0 1 0 0 0,-1-1-1 0 0,1 1 1 0 0,-1-1-1 0 0,0 1 1 0 0,0 0-1 0 0,-1 0 1 0 0,1 1-1 0 0,-1-1 1 0 0,0 0-1 0 0,-1 1 1 0 0,1-1-1 0 0,-1 1 1 0 0,0-1-1 0 0,0 1 1 0 0,-1 0 0 0 0,0 0-1 0 0,0-1 1 0 0,0 1-1 0 0,-1 0 1 0 0,1-1-1 0 0,-2 1 1 0 0,1 0-1 0 0,0-1 1 0 0,-1 1-1 0 0,0-1 1 0 0,0 0-1 0 0,-1 0 1 0 0,0 0-1 0 0,1 0 1 0 0,-2 0 0 0 0,1 0-1 0 0,0-1 1 0 0,-1 1-1 0 0,0-1 1 0 0,0 0-1 0 0,0 0 1 0 0,-1-1-1 0 0,1 1 1 0 0,-6 2-9 0 0,-9 9 91 0 0,-79 41 393 0 0,121-89-552 0 0,248-123-238 0 0,63-13 49 0 0,-332 168 258 0 0,-1 1-1 0 0,0-1 1 0 0,0 0 0 0 0,1-1-1 0 0,-1 1 1 0 0,0 0 0 0 0,0 0-1 0 0,0 0 1 0 0,0-1 0 0 0,0 1 0 0 0,0 0-1 0 0,-1-1 1 0 0,1 1 0 0 0,0-1-1 0 0,-1 1 1 0 0,1-1 0 0 0,-1 1 0 0 0,0-1-1 0 0,1 0 1 0 0,-1 1 0 0 0,0-1-1 0 0,0 1 1 0 0,0-1 0 0 0,0 0-1 0 0,0 1 1 0 0,0-1 0 0 0,0 1 0 0 0,-1-1-1 0 0,1 0 1 0 0,-1 1 0 0 0,1-1-1 0 0,-1 1 1 0 0,0-1 0 0 0,1 1 0 0 0,-1 0-1 0 0,0-1 1 0 0,0 1 0 0 0,0 0-1 0 0,0-1 1 0 0,0 1 0 0 0,0 0-1 0 0,0 0 1 0 0,-1 0 0 0 0,1 0 0 0 0,0 0-1 0 0,0 0 1 0 0,-1 0 0 0 0,1 1-1 0 0,-1-1 1 0 0,1 0 0 0 0,-2 0-1 0 0,-78-31-33 0 0,69 31 44 0 0,-1 1 1 0 0,1 1 0 0 0,-1 0-1 0 0,1 1 1 0 0,0 1 0 0 0,-1-1-1 0 0,1 2 1 0 0,1 0 0 0 0,-1 0-1 0 0,0 1 1 0 0,1 1 0 0 0,0 0-1 0 0,1 0 1 0 0,-1 1 0 0 0,1 0-1 0 0,0 1 1 0 0,1 0 0 0 0,0 1-1 0 0,0 0 1 0 0,-6 8-12 0 0,13-14 10 0 0,0 0-1 0 0,-1 0 1 0 0,2 0 0 0 0,-1 0 0 0 0,0 0 0 0 0,1 1-1 0 0,-1-1 1 0 0,1 0 0 0 0,0 1 0 0 0,0-1-1 0 0,1 1 1 0 0,-1-1 0 0 0,1 1 0 0 0,-1 0 0 0 0,1-1-1 0 0,0 1 1 0 0,0-1 0 0 0,1 1 0 0 0,-1-1-1 0 0,1 1 1 0 0,0 0 0 0 0,0-1 0 0 0,0 0 0 0 0,0 1-1 0 0,1-1 1 0 0,-1 0 0 0 0,1 1 0 0 0,0-1 0 0 0,0 0-1 0 0,0 0 1 0 0,0-1 0 0 0,0 1 0 0 0,1 0-1 0 0,-1-1 1 0 0,1 1 0 0 0,0-1 0 0 0,0 0 0 0 0,0 0-1 0 0,2 1-9 0 0,133 55-536 0 0,-112-52-366 0 0,1-1 1 0 0,0-2-1 0 0,0 0 1 0 0,0-2-1 0 0,0 0 1 0 0,1-3 0 0 0,19-2 901 0 0,10-9-1232 0 0</inkml:trace>
  <inkml:trace contextRef="#ctx0" brushRef="#br0" timeOffset="19594.03">15881 622 868 0 0,'0'0'291'0'0,"0"0"-20"0"0,5-21 628 0 0,16 0-704 0 0,-20 19-175 0 0,-1-1 0 0 0,0 1 0 0 0,0 0 0 0 0,0 0 0 0 0,0 0 0 0 0,0 0 0 0 0,0 0 0 0 0,-1 0 0 0 0,1 0 0 0 0,-1 0 0 0 0,1 0 0 0 0,-1 0 0 0 0,0 0 0 0 0,0 0 0 0 0,0 1 0 0 0,0-1 0 0 0,0 0 0 0 0,0 0 0 0 0,-1 1 0 0 0,1-1 0 0 0,0 1 0 0 0,-1-1 0 0 0,1 1 0 0 0,-1 0 0 0 0,0-1 0 0 0,1 1 0 0 0,-1 0 0 0 0,0 0 0 0 0,0 0 0 0 0,0 0 0 0 0,1 1 0 0 0,-3-2-20 0 0,2 1 18 0 0,-11-4 11 0 0,-1 1 1 0 0,1 1-1 0 0,-1-1 1 0 0,0 2-1 0 0,0 0 1 0 0,0 1 0 0 0,0 0-1 0 0,0 1 1 0 0,0 1-1 0 0,0 0 1 0 0,0 1-1 0 0,0 0 1 0 0,0 1 0 0 0,1 1-1 0 0,-1 0 1 0 0,1 1-1 0 0,0 0 1 0 0,0 1-1 0 0,1 1 1 0 0,0 0 0 0 0,0 0-1 0 0,0 1 1 0 0,-9 9-30 0 0,9-8 58 0 0,-1 1 0 0 0,2 0 0 0 0,0 1 1 0 0,0 0-1 0 0,0 1 0 0 0,2 0 0 0 0,-1 1 1 0 0,2 0-1 0 0,0 0 0 0 0,0 1 0 0 0,1 0 1 0 0,1 0-1 0 0,0 1 0 0 0,1 0 0 0 0,1 0 1 0 0,0 0-1 0 0,1 0 0 0 0,1 1 0 0 0,0 7-58 0 0,2-19 19 0 0,1-1 0 0 0,-1 1-1 0 0,1-1 1 0 0,0 1-1 0 0,0-1 1 0 0,0 1-1 0 0,1-1 1 0 0,-1 0-1 0 0,1 0 1 0 0,0 0 0 0 0,-1 0-1 0 0,2 0 1 0 0,-1 0-1 0 0,0 0 1 0 0,0-1-1 0 0,1 1 1 0 0,0-1 0 0 0,-1 1-1 0 0,1-1 1 0 0,0 0-1 0 0,0 0 1 0 0,0-1-1 0 0,0 1 1 0 0,1 0-1 0 0,-1-1 1 0 0,0 0 0 0 0,1 0-1 0 0,-1 0 1 0 0,1 0-1 0 0,-1-1 1 0 0,1 1-1 0 0,-1-1 1 0 0,1 0-1 0 0,-1 0 1 0 0,1 0-19 0 0,122-9 585 0 0,-115 7-589 0 0,0 0-1 0 0,0 0 1 0 0,0-1 0 0 0,0-1-1 0 0,0 0 1 0 0,-1 0-1 0 0,0-1 1 0 0,0 0-1 0 0,0-1 1 0 0,-1 0 0 0 0,1-1-1 0 0,-2 0 1 0 0,1 0-1 0 0,-1-1 1 0 0,0 0-1 0 0,0 0 1 0 0,-1-1 0 0 0,0 0-1 0 0,-1-1 1 0 0,0 1-1 0 0,0-1 1 0 0,-1 0-1 0 0,0 0 1 0 0,-1-1 0 0 0,0-2 4 0 0,2-75-638 0 0,-6 87 634 0 0,0 0 0 0 0,0 0 0 0 0,0-1 0 0 0,0 1 1 0 0,0 0-1 0 0,0 0 0 0 0,-1 0 0 0 0,1 0 1 0 0,-1 0-1 0 0,1 0 0 0 0,-1 0 0 0 0,1 0 1 0 0,-1 0-1 0 0,1 0 0 0 0,-1 0 0 0 0,0 0 1 0 0,1 0-1 0 0,-1 0 0 0 0,0 1 0 0 0,0-1 1 0 0,0 0-1 0 0,0 0 0 0 0,0 1 0 0 0,0-1 1 0 0,0 1-1 0 0,0-1 0 0 0,0 1 0 0 0,0-1 1 0 0,0 1-1 0 0,0 0 0 0 0,0-1 0 0 0,0 1 0 0 0,0 0 1 0 0,0 0-1 0 0,-1 0 0 0 0,1 0 0 0 0,0 0 1 0 0,0 0-1 0 0,0 0 0 0 0,0 0 0 0 0,0 0 1 0 0,-1 1-1 0 0,1-1 0 0 0,0 0 0 0 0,0 1 1 0 0,0-1-1 0 0,0 1 0 0 0,0-1 0 0 0,0 1 1 0 0,0-1-1 0 0,0 1 0 0 0,0 0 0 0 0,1-1 1 0 0,-1 1-1 0 0,-1 1 4 0 0,4 9-5 0 0,0 0 1 0 0,0 0 0 0 0,1 0-1 0 0,1-1 1 0 0,0 1 0 0 0,0-1-1 0 0,1 0 1 0 0,0 0-1 0 0,1 0 1 0 0,0-1 0 0 0,0 0-1 0 0,1 0 1 0 0,0 0 0 0 0,1-1-1 0 0,0 0 1 0 0,0 0-1 0 0,1-1 1 0 0,-1 0 0 0 0,2-1-1 0 0,-1 0 1 0 0,1 0 0 0 0,0-1-1 0 0,0-1 1 0 0,0 1-1 0 0,1-1 5 0 0,65 10-2386 0 0,-56-12 1210 0 0</inkml:trace>
  <inkml:trace contextRef="#ctx0" brushRef="#br0" timeOffset="20580.411">16071 584 1016 0 0,'0'0'501'0'0,"0"0"-49"0"0,0 0 7 0 0,0 0-45 0 0,1-22 551 0 0,1 20-935 0 0,0 1-1 0 0,0-1 1 0 0,0 0 0 0 0,0 1-1 0 0,0-1 1 0 0,0 1-1 0 0,0-1 1 0 0,0 1 0 0 0,1 0-1 0 0,-1 0 1 0 0,0 0 0 0 0,1 0-1 0 0,-1 0 1 0 0,1 1 0 0 0,-1-1-1 0 0,1 1 1 0 0,-1 0 0 0 0,1 0-1 0 0,-1 0 1 0 0,1 0-1 0 0,-1 0 1 0 0,1 0 0 0 0,-1 0-1 0 0,1 1 1 0 0,-1 0 0 0 0,1-1-1 0 0,-1 1 1 0 0,1 0 0 0 0,-1 0-1 0 0,0 0 1 0 0,1 0-1 0 0,-1 1 1 0 0,0-1 0 0 0,1 1-30 0 0,86 52 520 0 0,-84-51-487 0 0,0-1 0 0 0,0 1-1 0 0,-1 1 1 0 0,1-1 0 0 0,-1 0-1 0 0,0 1 1 0 0,0 0 0 0 0,0 0-1 0 0,-1 0 1 0 0,1 1 0 0 0,-1-1 0 0 0,0 1-1 0 0,0 0 1 0 0,0 0 0 0 0,-1 0-1 0 0,0 0 1 0 0,0 0 0 0 0,0 0-1 0 0,-1 1 1 0 0,1-1 0 0 0,-1 1 0 0 0,-1-1-1 0 0,1 1 1 0 0,-1-1 0 0 0,0 1-1 0 0,0-1 1 0 0,0 1 0 0 0,-1-1-1 0 0,0 1 1 0 0,0-1 0 0 0,-1 1-1 0 0,1-1 1 0 0,-1 0 0 0 0,0 0 0 0 0,0 0-1 0 0,-1 0 1 0 0,0 0 0 0 0,0 0-1 0 0,0 0 1 0 0,0-1 0 0 0,-1 0-1 0 0,1 0 1 0 0,-1 0 0 0 0,0 0 0 0 0,-1 0-1 0 0,1-1 1 0 0,-1 0-33 0 0,2 1 37 0 0,-1-1 1 0 0,1-1-1 0 0,-1 1 0 0 0,0 0 1 0 0,0-1-1 0 0,-1 0 0 0 0,1 0 1 0 0,0 0-1 0 0,-1-1 0 0 0,1 1 1 0 0,-1-1-1 0 0,1 0 1 0 0,-1 0-1 0 0,0-1 0 0 0,1 0 1 0 0,-1 1-1 0 0,0-1 0 0 0,1-1 1 0 0,-1 1-1 0 0,0-1 0 0 0,1 0 1 0 0,-1 0-1 0 0,1 0 0 0 0,-1-1 1 0 0,1 1-1 0 0,-1-1 0 0 0,1 0 1 0 0,0 0-1 0 0,0-1 0 0 0,0 1 1 0 0,0-1-1 0 0,0 0 0 0 0,1 0 1 0 0,-1 0-1 0 0,1-1 1 0 0,0 1-1 0 0,0-1 0 0 0,0 1 1 0 0,1-1-1 0 0,-1 0 0 0 0,1 0 1 0 0,0-1-1 0 0,0 1 0 0 0,0 0 1 0 0,0-1-1 0 0,1 1 0 0 0,0-1 1 0 0,0 1-1 0 0,0-1 0 0 0,1 0 1 0 0,-1 1-1 0 0,1-1-37 0 0,4-9-51 0 0,0 0 1 0 0,1 0-1 0 0,0 1 0 0 0,1 0 0 0 0,0 0 0 0 0,2 0 1 0 0,-1 1-1 0 0,1 0 0 0 0,1 1 0 0 0,0 0 0 0 0,1 0 1 0 0,0 1-1 0 0,0 0 0 0 0,1 0 0 0 0,1 1 0 0 0,-1 1 1 0 0,1 0-1 0 0,1 1 0 0 0,-1 0 0 0 0,1 1 1 0 0,1 0-1 0 0,2 0 51 0 0,87-37-4195 0 0,-94 40 3017 0 0</inkml:trace>
  <inkml:trace contextRef="#ctx0" brushRef="#br0" timeOffset="21191.467">16491 704 1664 0 0,'11'1'252'0'0,"1"0"-1"0"0,0-1 1 0 0,0-1 0 0 0,0 0-1 0 0,-1 0 1 0 0,1-1 0 0 0,-1-1-1 0 0,1 0 1 0 0,-1 0 0 0 0,0-1-1 0 0,0-1 1 0 0,10-5-252 0 0,2 1 253 0 0,144-87 1009 0 0,-166 95-1262 0 0,0 0-1 0 0,0 0 1 0 0,0 1-1 0 0,0-1 0 0 0,0 0 1 0 0,0 0-1 0 0,-1 0 1 0 0,1-1-1 0 0,0 1 1 0 0,-1 0-1 0 0,1 0 1 0 0,0 0-1 0 0,-1 0 0 0 0,0-1 1 0 0,1 1-1 0 0,-1 0 1 0 0,0 0-1 0 0,1-1 1 0 0,-1 1-1 0 0,0 0 1 0 0,0-1-1 0 0,0 1 0 0 0,0 0 1 0 0,0 0-1 0 0,-1-1 1 0 0,1 1-1 0 0,0 0 1 0 0,-1 0-1 0 0,1-1 1 0 0,-1 1-1 0 0,1 0 0 0 0,-1 0 1 0 0,1 0-1 0 0,-1 0 1 0 0,0-1-1 0 0,1 1 1 0 0,-1 0-1 0 0,0 0 1 0 0,0 1-1 0 0,0-1 0 0 0,0 0 1 0 0,0 0-1 0 0,0 0 1 0 0,0 0-1 0 0,0 1 1 0 0,0-1-1 0 0,-1 1 1 0 0,1-1-1 0 0,0 1 1 0 0,0-1-1 0 0,0 1 0 0 0,-1 0 1 0 0,1-1-1 0 0,0 1 1 0 0,-1 0-1 0 0,1 0 1 0 0,0 0 0 0 0,-75-18-12 0 0,58 18 40 0 0,1 1 1 0 0,-1 0-1 0 0,1 1 1 0 0,-1 1-1 0 0,1 0 0 0 0,0 2 1 0 0,0 0-1 0 0,1 0 1 0 0,0 2-1 0 0,0 0 1 0 0,0 1-29 0 0,9-5 25 0 0,0 1 1 0 0,1 0 0 0 0,-1 0-1 0 0,1 0 1 0 0,0 1 0 0 0,0 0-1 0 0,1 0 1 0 0,-1 1 0 0 0,1-1 0 0 0,0 1-1 0 0,1 0 1 0 0,0 0 0 0 0,0 1-1 0 0,0-1 1 0 0,0 1 0 0 0,1 0-1 0 0,0 0 1 0 0,1 0 0 0 0,0 0 0 0 0,0 1-1 0 0,0-1 1 0 0,1 1-26 0 0,4 0 22 0 0,0 0 0 0 0,0 0-1 0 0,1-1 1 0 0,0 1 0 0 0,0-1 0 0 0,1 0-1 0 0,0-1 1 0 0,0 1 0 0 0,1-1 0 0 0,0 0 0 0 0,0 0-1 0 0,0 0 1 0 0,1-1 0 0 0,0 0 0 0 0,0 0-1 0 0,0-1 1 0 0,0 0 0 0 0,1 0 0 0 0,0-1 0 0 0,0 0-1 0 0,0 0 1 0 0,0-1 0 0 0,0 0 0 0 0,4 0-22 0 0,20 6-738 0 0,0-1 0 0 0,1-2 0 0 0,0-1 0 0 0,0-1 0 0 0,0-2 1 0 0,15-2 737 0 0,-8 1-1238 0 0</inkml:trace>
  <inkml:trace contextRef="#ctx0" brushRef="#br0" timeOffset="22364.027">17886 547 984 0 0,'0'-10'543'0'0,"-1"-7"3013"0"0,6 24-2632 0 0,3 24-539 0 0,-1 1 1 0 0,-2 0-1 0 0,-1 1 1 0 0,-1-1 0 0 0,-2 1-1 0 0,-3 14-385 0 0,3-46-16 0 0,-1 1 1 0 0,0-1-1 0 0,1 0 0 0 0,-1 1 1 0 0,1-1-1 0 0,-1 0 0 0 0,1 1 1 0 0,0-1-1 0 0,-1 0 0 0 0,1 0 1 0 0,0 0-1 0 0,0 0 0 0 0,0 0 1 0 0,0 0-1 0 0,0 0 0 0 0,0 0 1 0 0,0 0-1 0 0,0 0 0 0 0,0-1 1 0 0,1 1-1 0 0,-1 0 0 0 0,0-1 0 0 0,0 1 1 0 0,1-1-1 0 0,-1 1 0 0 0,0-1 1 0 0,1 0-1 0 0,-1 1 0 0 0,0-1 1 0 0,1 0-1 0 0,-1 0 0 0 0,1 0 1 0 0,-1 0-1 0 0,0 0 0 0 0,1 0 1 0 0,-1 0-1 0 0,0-1 0 0 0,1 1 1 0 0,-1-1-1 0 0,0 1 0 0 0,1-1 1 0 0,-1 1-1 0 0,0-1 0 0 0,0 1 1 0 0,1-2 15 0 0,60-26-2923 0 0,-49 10 1633 0 0,-4-2 36 0 0</inkml:trace>
  <inkml:trace contextRef="#ctx0" brushRef="#br0" timeOffset="22661.315">17874 341 2528 0 0,'-33'-28'6231'0'0,"20"6"-5947"0"0,26 32-5966 0 0,-9-5 4361 0 0</inkml:trace>
  <inkml:trace contextRef="#ctx0" brushRef="#br0" timeOffset="22958.031">18121 461 1076 0 0,'43'131'3603'0'0,"-34"-96"-3189"0"0,-8-23-236 0 0,2 0 1 0 0,-1 0-1 0 0,2 0 0 0 0,-1-1 0 0 0,2 1 0 0 0,0-1 0 0 0,0 0 0 0 0,1 0 0 0 0,0 0 0 0 0,1-1 1 0 0,0 0-1 0 0,4 3-178 0 0,-10-12-86 0 0,0 0 0 0 0,0-1 0 0 0,0 1 0 0 0,1-1 1 0 0,-1 0-1 0 0,0 1 0 0 0,0-1 0 0 0,1 0 0 0 0,-1 0 0 0 0,0 0 1 0 0,1 0-1 0 0,-1 0 0 0 0,0 0 0 0 0,1 0 0 0 0,-1-1 0 0 0,0 1 1 0 0,0 0-1 0 0,1-1 0 0 0,-1 1 0 0 0,0-1 0 0 0,0 1 0 0 0,0-1 1 0 0,0 1-1 0 0,1-1 0 0 0,-1 0 0 0 0,0 0 0 0 0,0 1 1 0 0,0-1-1 0 0,-1 0 0 0 0,1 0 0 0 0,0 0 0 0 0,0 0 0 0 0,0 0 1 0 0,-1 0-1 0 0,1 0 0 0 0,0-1 0 0 0,-1 1 0 0 0,1 0 0 0 0,-1 0 1 0 0,0 0-1 0 0,1-1 0 0 0,-1 1 0 0 0,0 0 0 0 0,0-1 0 0 0,1 1 1 0 0,-1 0-1 0 0,0 0 0 0 0,0-1 0 0 0,-1 1 0 0 0,1 0 0 0 0,0-1 1 0 0,0 1-1 0 0,-1 0 0 0 0,1 0 0 0 0,0-1 0 0 0,-1 1 1 0 0,1 0-1 0 0,-1 0 0 0 0,0-1 86 0 0,1-10-1239 0 0</inkml:trace>
  <inkml:trace contextRef="#ctx0" brushRef="#br0" timeOffset="23208.452">18201 311 1088 0 0,'-3'-5'449'0'0,"0"0"0"0"0,0 0 1 0 0,0 0-1 0 0,-1 1 0 0 0,0-1 0 0 0,0 1 0 0 0,0 0 0 0 0,0 0 1 0 0,-1 1-1 0 0,0-1 0 0 0,1 1 0 0 0,-1 0 0 0 0,-1 0 0 0 0,1 1 1 0 0,0-1-1 0 0,-5 0-449 0 0,3-6-331 0 0,9 6-4473 0 0,3 5 3564 0 0</inkml:trace>
  <inkml:trace contextRef="#ctx0" brushRef="#br0" timeOffset="23802.35">18658 574 1044 0 0,'0'-1'50'0'0,"0"0"0"0"0,0 1 0 0 0,0-1 0 0 0,0 0 1 0 0,0 0-1 0 0,-1 0 0 0 0,1 0 0 0 0,0 1 0 0 0,0-1 0 0 0,-1 0 0 0 0,1 0 0 0 0,0 1 0 0 0,-1-1 0 0 0,1 0 0 0 0,0 0 0 0 0,-1 1 1 0 0,1-1-1 0 0,-1 1 0 0 0,0-1 0 0 0,1 0 0 0 0,-1 1 0 0 0,1-1 0 0 0,-1 1 0 0 0,0-1 0 0 0,0 1 0 0 0,1-1 0 0 0,-1 1 1 0 0,0 0-1 0 0,0-1 0 0 0,1 1 0 0 0,-1 0 0 0 0,0 0 0 0 0,0 0 0 0 0,0-1 0 0 0,1 1 0 0 0,-1 0 0 0 0,0 0 0 0 0,0 0 0 0 0,0 0 1 0 0,0 0-1 0 0,1 1 0 0 0,-1-1 0 0 0,0 0 0 0 0,0 0 0 0 0,0 0 0 0 0,1 1 0 0 0,-1-1 0 0 0,0 0 0 0 0,0 1 0 0 0,1-1 1 0 0,-1 1-1 0 0,0-1 0 0 0,1 1 0 0 0,-1-1 0 0 0,1 1 0 0 0,-1-1 0 0 0,0 1-50 0 0,-56 14 121 0 0,47-13-37 0 0,1 1-1 0 0,-1 0 1 0 0,0 1 0 0 0,1 0 0 0 0,0 0 0 0 0,0 1 0 0 0,0 0 0 0 0,1 0 0 0 0,0 1-1 0 0,0 0 1 0 0,0 1 0 0 0,0 0 0 0 0,1 0 0 0 0,0 1 0 0 0,1-1 0 0 0,0 1-1 0 0,0 1 1 0 0,1-1 0 0 0,0 1 0 0 0,0 0 0 0 0,1 0 0 0 0,0 1 0 0 0,1-1 0 0 0,-2 6-84 0 0,9-11 21 0 0,-1-1 1 0 0,1 1 0 0 0,0-1 0 0 0,0 0 0 0 0,0 0 0 0 0,1 0-1 0 0,-1 0 1 0 0,0-1 0 0 0,1 0 0 0 0,0 0 0 0 0,0 0-1 0 0,0 0 1 0 0,-1-1 0 0 0,1 0 0 0 0,1 0 0 0 0,-1 0 0 0 0,0 0-1 0 0,0-1 1 0 0,0 0 0 0 0,0 0 0 0 0,0-1 0 0 0,0 1 0 0 0,3-2-22 0 0,9 2 1 0 0,0-2-1 0 0,0 0 1 0 0,0-1 0 0 0,-1 0 0 0 0,1-2 0 0 0,-1 0 0 0 0,0-1 0 0 0,-1 0 0 0 0,1-1 0 0 0,-1-1 0 0 0,-1 0 0 0 0,1-1 0 0 0,-1-1 0 0 0,-1 0 0 0 0,0-1 0 0 0,0-1 0 0 0,-1 1 0 0 0,-1-2 0 0 0,0 0 0 0 0,-1 0-1 0 0,0-1 1 0 0,-1 0 0 0 0,0-1 0 0 0,-1 0 0 0 0,-1 0 0 0 0,-1-1 0 0 0,0 0 0 0 0,-1 0 0 0 0,0 0 0 0 0,-2-1 0 0 0,1-2-1 0 0,7-167 341 0 0,-11 179-289 0 0,0-1 1 0 0,0 0-1 0 0,-1 1 0 0 0,0-1 0 0 0,0 1 0 0 0,-1-1 1 0 0,0 1-1 0 0,-1 0 0 0 0,1-1 0 0 0,-1 1 0 0 0,0 0 0 0 0,-1 1 1 0 0,0-1-1 0 0,0 1 0 0 0,0 0 0 0 0,-1-1 0 0 0,0 2 1 0 0,0-1-1 0 0,-1 1 0 0 0,1 0 0 0 0,-1 0 0 0 0,0 0 0 0 0,0 1 1 0 0,-1 0-1 0 0,1 0 0 0 0,-1 0 0 0 0,0 1 0 0 0,0 0 1 0 0,0 1-1 0 0,-8-2-52 0 0,10 5 31 0 0,0 1 1 0 0,0 1-1 0 0,0-1 1 0 0,0 1-1 0 0,1 0 0 0 0,-1 0 1 0 0,1 0-1 0 0,0 0 1 0 0,0 1-1 0 0,0 0 1 0 0,0 0-1 0 0,1 0 1 0 0,-1 0-1 0 0,1 0 0 0 0,0 1 1 0 0,0 0-1 0 0,1-1 1 0 0,-1 1-1 0 0,1 0 1 0 0,0 0-1 0 0,1 0 1 0 0,-1 1-1 0 0,1-1 1 0 0,0 0-1 0 0,0 1 0 0 0,0-1 1 0 0,1 0-1 0 0,0 1 1 0 0,0-1-1 0 0,1 5-31 0 0,3 27-75 0 0,2 1 0 0 0,1-1 0 0 0,2 0 0 0 0,1 0 0 0 0,2-1 1 0 0,2-1-1 0 0,1 0 0 0 0,1-1 0 0 0,2-1 0 0 0,2 0 0 0 0,1-1 0 0 0,1-2 0 0 0,12 12 75 0 0,22 42-2129 0 0,-24-19-1081 0 0,-27-53 2157 0 0</inkml:trace>
  <inkml:trace contextRef="#ctx0" brushRef="#br0" timeOffset="25084.636">19581 506 1392 0 0,'0'0'503'0'0,"8"-6"-63"0"0,-2 2-363 0 0,-1 0 0 0 0,1 1 0 0 0,0 0 0 0 0,1 0 0 0 0,-1 0 1 0 0,0 1-1 0 0,1-1 0 0 0,-1 2 0 0 0,1-1 0 0 0,0 1 0 0 0,0 0 0 0 0,-1 0 0 0 0,1 1 1 0 0,0 0-1 0 0,0 0 0 0 0,0 0 0 0 0,0 1 0 0 0,4 1-77 0 0,6 2 96 0 0,-1 1-1 0 0,1 0 1 0 0,-1 1 0 0 0,0 1-1 0 0,0 0 1 0 0,-1 1 0 0 0,0 1 0 0 0,-1 1-1 0 0,0 0 1 0 0,0 0 0 0 0,-1 1-1 0 0,0 1 1 0 0,-1 1 0 0 0,0-1-1 0 0,-1 2 1 0 0,-1-1 0 0 0,0 2-1 0 0,-1-1 1 0 0,0 2-96 0 0,-10-11 62 0 0,0 0 1 0 0,0 0-1 0 0,0-1 0 0 0,-1 1 0 0 0,0-1 1 0 0,1 1-1 0 0,-2-1 0 0 0,1 0 0 0 0,0 1 1 0 0,-1-1-1 0 0,0 0 0 0 0,0-1 0 0 0,0 1 0 0 0,-1 0 1 0 0,1-1-1 0 0,-1 0 0 0 0,0 0 0 0 0,1 0 1 0 0,-2 0-1 0 0,1-1 0 0 0,0 1 0 0 0,0-1 1 0 0,-1 0-1 0 0,1 0 0 0 0,-1-1 0 0 0,0 1 1 0 0,1-1-1 0 0,-1 0 0 0 0,0-1 0 0 0,0 1 0 0 0,0-1 1 0 0,1 0-1 0 0,-1 0 0 0 0,0 0 0 0 0,-3-1-62 0 0,3 0 22 0 0,1 0-1 0 0,-1 0 0 0 0,1-1 0 0 0,0 0 0 0 0,-1 1 0 0 0,1-1 0 0 0,0-1 1 0 0,0 1-1 0 0,0-1 0 0 0,1 1 0 0 0,-1-1 0 0 0,1 0 0 0 0,-1-1 1 0 0,1 1-1 0 0,0 0 0 0 0,0-1 0 0 0,0 0 0 0 0,1 0 0 0 0,0 0 1 0 0,-1 0-1 0 0,1 0 0 0 0,0 0 0 0 0,1 0 0 0 0,-1-1 0 0 0,1 1 1 0 0,0-1-1 0 0,0 1 0 0 0,0-1 0 0 0,1 1 0 0 0,0-1 0 0 0,0 0 0 0 0,0 1 1 0 0,0-1-1 0 0,1 1 0 0 0,-1-1 0 0 0,1 0 0 0 0,0 1 0 0 0,1-2-21 0 0,5-12-121 0 0,0 0-1 0 0,1 1 1 0 0,1 0-1 0 0,0 0 0 0 0,2 1 1 0 0,0 0-1 0 0,0 0 1 0 0,2 2-1 0 0,0-1 0 0 0,0 2 1 0 0,1 0-1 0 0,1 0 1 0 0,0 2-1 0 0,1-1 0 0 0,0 2 1 0 0,1 0-1 0 0,0 2 0 0 0,0-1 1 0 0,1 2-1 0 0,18-5 122 0 0,31-14-2745 0 0,-50 24 1527 0 0</inkml:trace>
  <inkml:trace contextRef="#ctx0" brushRef="#br0" timeOffset="25772.369">20489 464 1688 0 0,'-2'-2'67'0'0,"1"0"0"0"0,-1 1 0 0 0,0-1 0 0 0,0 1-1 0 0,0-1 1 0 0,0 1 0 0 0,-1 0 0 0 0,1 0 0 0 0,0 0 0 0 0,0 0 0 0 0,-1 0-1 0 0,1 0 1 0 0,-1 1 0 0 0,1-1 0 0 0,-1 1 0 0 0,1 0 0 0 0,-1 0 0 0 0,1-1-1 0 0,-1 2 1 0 0,1-1 0 0 0,0 0 0 0 0,-1 0 0 0 0,1 1 0 0 0,-1-1 0 0 0,1 1-1 0 0,-1 0 1 0 0,1 0 0 0 0,0 0 0 0 0,-2 1-67 0 0,-27 6 126 0 0,0 2 0 0 0,1 2 0 0 0,0 0 1 0 0,1 2-1 0 0,1 1 0 0 0,0 1 0 0 0,1 2 0 0 0,1 0 0 0 0,-7 9-126 0 0,30-26 36 0 0,1 0 0 0 0,0 0-1 0 0,-1 0 1 0 0,1 1 0 0 0,0-1-1 0 0,0 1 1 0 0,0 0-1 0 0,0-1 1 0 0,1 1 0 0 0,-1 0-1 0 0,0 0 1 0 0,1 0-1 0 0,-1 0 1 0 0,1 0 0 0 0,0 1-1 0 0,0-1 1 0 0,0 0-1 0 0,0 1 1 0 0,0-1 0 0 0,0 1-1 0 0,0-1 1 0 0,1 1 0 0 0,-1-1-1 0 0,1 1 1 0 0,0-1-1 0 0,0 1 1 0 0,0-1 0 0 0,0 1-1 0 0,0-1 1 0 0,1 1-1 0 0,-1 0 1 0 0,1-1 0 0 0,0 0-1 0 0,-1 1 1 0 0,1-1 0 0 0,0 1-1 0 0,0-1 1 0 0,1 0-1 0 0,-1 0 1 0 0,0 1 0 0 0,1-1-1 0 0,-1 0 1 0 0,1 0-1 0 0,0-1 1 0 0,0 1 0 0 0,0 0-1 0 0,0 0 1 0 0,0-1 0 0 0,0 1-1 0 0,0-1 1 0 0,0 0-1 0 0,1 0 1 0 0,-1 0 0 0 0,0 0-1 0 0,1 0 1 0 0,-1 0-1 0 0,1-1 1 0 0,-1 1 0 0 0,1-1-1 0 0,0 1-35 0 0,11-1 57 0 0,-1 0-1 0 0,1 0 0 0 0,-1-2 1 0 0,1 0-1 0 0,-1 0 1 0 0,1-1-1 0 0,-1-1 0 0 0,0 0 1 0 0,-1-1-1 0 0,1 0 1 0 0,-1-1-1 0 0,0 0 0 0 0,0-1 1 0 0,8-6-57 0 0,-14 9-19 0 0,0 1-1 0 0,0-2 1 0 0,-1 1 0 0 0,0-1 0 0 0,1 0 0 0 0,-1 0 0 0 0,-1 0-1 0 0,1 0 1 0 0,-1-1 0 0 0,0 0 0 0 0,0 0 0 0 0,-1 0 0 0 0,0-1 0 0 0,0 1-1 0 0,0-1 1 0 0,-1 1 0 0 0,0-1 0 0 0,0 0 0 0 0,-1 0 0 0 0,0 0-1 0 0,0 0 1 0 0,0-6 19 0 0,-1 12-51 0 0,0 1 59 0 0,2-21 34 0 0,-1 22-47 0 0,-1-1 0 0 0,1 0 0 0 0,-1 0 0 0 0,1 0 0 0 0,-1 1 0 0 0,1-1 0 0 0,-1 0 0 0 0,1 0 0 0 0,-1 0 0 0 0,1 0 0 0 0,-1 0 0 0 0,1 0 0 0 0,-1 0 0 0 0,1 0 0 0 0,-1 0 0 0 0,1 0 0 0 0,-1 0 0 0 0,1 0 0 0 0,-1 0 0 0 0,1-1 0 0 0,-1 1 0 0 0,1 0 0 0 0,-1 0 0 0 0,1 0 0 0 0,-1-1 0 0 0,1 1 0 0 0,-1 0 0 0 0,1-1 0 0 0,-1 1 0 0 0,0 0 0 0 0,1-1 0 0 0,-1 1 0 0 0,0-1 0 0 0,1 1 0 0 0,-1-1 0 0 0,0 1 0 0 0,1 0 0 0 0,-1-1 0 0 0,0 1 0 0 0,0-1 0 0 0,0 1 0 0 0,1-1 0 0 0,-1 0 0 0 0,0 1 0 0 0,0-1 0 0 0,0 1 0 0 0,0-1 0 0 0,0 0 5 0 0,132 155-2612 0 0,-107-128 425 0 0,-20-20 1260 0 0</inkml:trace>
  <inkml:trace contextRef="#ctx0" brushRef="#br0" timeOffset="26226.231">20690 626 1120 0 0,'9'59'3595'0'0,"-21"-92"-1909"0"0,10 15-1614 0 0,1 1 0 0 0,1-1 0 0 0,1 1 0 0 0,0 0 0 0 0,1-1 0 0 0,1 1 0 0 0,1 0 1 0 0,0 0-1 0 0,1 0 0 0 0,1 1 0 0 0,0 0 0 0 0,3-3-72 0 0,-7 16 1 0 0,-1 1 1 0 0,1-1-1 0 0,0 1 0 0 0,0 0 0 0 0,0 0 1 0 0,1 0-1 0 0,-1 0 0 0 0,1 0 0 0 0,-1 0 1 0 0,1 0-1 0 0,-1 1 0 0 0,1-1 0 0 0,0 1 1 0 0,0 0-1 0 0,0 0 0 0 0,-1 0 1 0 0,1 0-1 0 0,0 1 0 0 0,0-1 0 0 0,0 1 1 0 0,1-1-1 0 0,-1 1 0 0 0,0 0 0 0 0,0 0 1 0 0,0 1-1 0 0,0-1 0 0 0,0 1 1 0 0,0-1-1 0 0,0 1 0 0 0,0 0 0 0 0,0 0 1 0 0,-1 0-1 0 0,1 1 0 0 0,0-1 0 0 0,0 1 1 0 0,-1-1-1 0 0,1 1 0 0 0,-1 0 0 0 0,0 0 1 0 0,1 0-1 0 0,-1 0 0 0 0,0 0 1 0 0,0 1-1 0 0,0-1 0 0 0,-1 1 0 0 0,1-1 1 0 0,0 1-1 0 0,-1 0 0 0 0,0-1 0 0 0,0 1 1 0 0,1 1-2 0 0,109 150-328 0 0,-44-113-2971 0 0,-66-40 2183 0 0</inkml:trace>
  <inkml:trace contextRef="#ctx0" brushRef="#br0" timeOffset="26695.138">21305 481 1712 0 0,'-13'-1'260'0'0,"1"1"1"0"0,-1 1-1 0 0,1 0 0 0 0,-1 1 0 0 0,0 0 1 0 0,1 1-1 0 0,0 1 0 0 0,0 0 0 0 0,0 0 1 0 0,0 1-1 0 0,1 0 0 0 0,0 1 0 0 0,0 1 1 0 0,0 0-1 0 0,-6 5-260 0 0,2-2 151 0 0,0 0 1 0 0,1 1-1 0 0,0 1 0 0 0,1 0 1 0 0,0 0-1 0 0,1 2 1 0 0,0-1-1 0 0,1 2 1 0 0,1-1-1 0 0,0 2 0 0 0,-3 7-151 0 0,14-20 17 0 0,1 0 0 0 0,-1-1 0 0 0,1 1 0 0 0,0 0-1 0 0,0-1 1 0 0,0 0 0 0 0,1 1 0 0 0,-1-1 0 0 0,0 0-1 0 0,1 0 1 0 0,0 0 0 0 0,-1-1 0 0 0,1 1 0 0 0,0-1-1 0 0,0 1 1 0 0,0-1 0 0 0,0 0 0 0 0,0 0-1 0 0,0 0 1 0 0,0 0 0 0 0,0-1 0 0 0,0 1 0 0 0,1-1-1 0 0,-1 0 1 0 0,0 0 0 0 0,0 0 0 0 0,0 0 0 0 0,1-1-1 0 0,-1 1 1 0 0,0-1 0 0 0,0 0 0 0 0,0 0 0 0 0,0 0-1 0 0,0 0 1 0 0,0-1 0 0 0,0 1-17 0 0,13-2-1 0 0,0 0 0 0 0,0-2 1 0 0,0 1-1 0 0,-1-2 0 0 0,0 0 0 0 0,0-1 0 0 0,0-1 1 0 0,-1 0-1 0 0,0-1 0 0 0,-1 0 0 0 0,0-1 0 0 0,0 0 0 0 0,-1-1 1 0 0,0-1-1 0 0,-1 0 0 0 0,-1 0 0 0 0,0-1 0 0 0,8-13 1 0 0,-9-1-56 0 0,0-1 1 0 0,-2 0-1 0 0,-1-1 0 0 0,-2 1 0 0 0,0-1 0 0 0,-2 0 0 0 0,-1 0 0 0 0,-2-9 56 0 0,0 25 131 0 0,0 0 0 0 0,-2 0 0 0 0,1 0 0 0 0,-2 0 0 0 0,1 0 0 0 0,-2 0 0 0 0,0 1 0 0 0,0 0 0 0 0,-1 0 1 0 0,-1 0-1 0 0,0 1 0 0 0,0 0 0 0 0,-1 0 0 0 0,-1 1 0 0 0,0 0 0 0 0,0 0 0 0 0,-1 1 0 0 0,-10-7-131 0 0,9 87 685 0 0,49 88-571 0 0,-4-27-577 0 0,2 8-1446 0 0,-7 1-3344 0 0,-27-123 4016 0 0</inkml:trace>
  <inkml:trace contextRef="#ctx0" brushRef="#br0" timeOffset="27774.965">21552 466 876 0 0,'-6'3'181'0'0,"0"1"-1"0"0,0 0 1 0 0,1 0-1 0 0,-1 0 1 0 0,1 1-1 0 0,0 0 1 0 0,0 0 0 0 0,1 1-1 0 0,-1-1 1 0 0,1 1-1 0 0,0 0 1 0 0,1 0-1 0 0,-1 0 1 0 0,1 0 0 0 0,1 1-1 0 0,-1-1 1 0 0,1 1-1 0 0,0 0 1 0 0,0 0-1 0 0,1-1 1 0 0,0 1-1 0 0,0 7-180 0 0,3-10 49 0 0,1-1 0 0 0,0 1 0 0 0,0-1 0 0 0,0 0 0 0 0,0 0-1 0 0,1 0 1 0 0,-1 0 0 0 0,1-1 0 0 0,-1 0 0 0 0,1 1-1 0 0,0-1 1 0 0,0-1 0 0 0,0 1 0 0 0,0 0 0 0 0,0-1 0 0 0,0 0-1 0 0,1 0 1 0 0,-1 0 0 0 0,0-1 0 0 0,1 1 0 0 0,-1-1-1 0 0,0 0 1 0 0,1 0 0 0 0,-1-1 0 0 0,1 1 0 0 0,-1-1 0 0 0,0 0-49 0 0,11-2 31 0 0,0 0 1 0 0,0-1 0 0 0,-1 0-1 0 0,0-1 1 0 0,0-1-1 0 0,0 0 1 0 0,-1-1 0 0 0,0-1-1 0 0,0 0 1 0 0,0-1 0 0 0,-1 0-1 0 0,-1 0 1 0 0,0-2 0 0 0,0 1-1 0 0,-1-1 1 0 0,0-1 0 0 0,-1 0-1 0 0,0 0 1 0 0,-1-1 0 0 0,0 0-1 0 0,1-4-31 0 0,-9 16-1 0 0,1 0-1 0 0,0 0 1 0 0,-1 0-1 0 0,1 1 1 0 0,0-1-1 0 0,0 0 1 0 0,0 0-1 0 0,0 1 1 0 0,-1-1-1 0 0,1 0 1 0 0,0 1-1 0 0,0-1 1 0 0,0 1-1 0 0,0-1 1 0 0,1 1-1 0 0,-1-1 1 0 0,0 1-1 0 0,0 0 1 0 0,0 0-1 0 0,0 0 1 0 0,0-1-1 0 0,0 1 1 0 0,0 0-1 0 0,1 0 1 0 0,-1 0-1 0 0,0 1 1 0 0,0-1-1 0 0,0 0 1 0 0,0 0-1 0 0,0 1 1 0 0,0-1-1 0 0,0 0 1 0 0,0 1-1 0 0,0-1 1 0 0,0 1-1 0 0,0 0 1 0 0,0-1-1 0 0,0 1 1 0 0,0 0-1 0 0,0-1 1 0 0,0 1-1 0 0,0 0 1 0 0,-1 0-1 0 0,1 0 1 0 0,0 0-1 0 0,-1 0 1 0 0,1 0-1 0 0,-1 0 1 0 0,1 0-1 0 0,-1 0 1 0 0,1 0-1 0 0,-1 0 1 0 0,0 0-1 0 0,1 0 1 0 0,-1 0-1 0 0,0 0 1 0 0,0 1-1 0 0,0-1 1 0 0,0 0-1 0 0,0 0 0 0 0,0 0 1 0 0,0 0-1 0 0,0 0 1 0 0,-1 1 1 0 0,6 7 54 0 0,22 134 251 0 0,34-246 642 0 0,-42 73-944 0 0,38-28-287 0 0,-5 89-21 0 0,-2 73 254 0 0,-50-103 69 0 0,-2 18 224 0 0,-4-51-249 0 0,22-26-110 0 0,-15 53 111 0 0,0-1-1 0 0,0 1 1 0 0,1 0 0 0 0,0 0 0 0 0,0 0-1 0 0,0 0 1 0 0,0 0 0 0 0,1 0 0 0 0,0 1-1 0 0,0-1 1 0 0,0 1 0 0 0,1 0-1 0 0,0 0 1 0 0,-1 0 0 0 0,1 0 0 0 0,1 0-1 0 0,-1 1 1 0 0,0 0 0 0 0,1 0 0 0 0,0 0-1 0 0,-1 1 1 0 0,1-1 0 0 0,0 1-1 0 0,1 0 1 0 0,-1 1 0 0 0,0-1 0 0 0,0 1-1 0 0,1 0 1 0 0,-1 0 0 0 0,1 1 0 0 0,-1-1-1 0 0,1 1 1 0 0,-1 1 0 0 0,0-1-1 0 0,1 1 1 0 0,-1 0 0 0 0,1 0 0 0 0,-1 0-1 0 0,2 1 7 0 0,9 8-196 0 0,-1 1-1 0 0,1 0 1 0 0,-2 1 0 0 0,1 1-1 0 0,-2 0 1 0 0,0 1-1 0 0,0 0 1 0 0,-2 1-1 0 0,0 1 1 0 0,0-1-1 0 0,1 6 197 0 0,-9-8-2330 0 0,-3-5 1034 0 0</inkml:trace>
  <inkml:trace contextRef="#ctx0" brushRef="#br0" timeOffset="28681.67">21558 474 1292 0 0,'-5'-35'1752'0'0,"4"33"-1714"0"0,1 0-1 0 0,-1 0 0 0 0,1 0 1 0 0,-1 0-1 0 0,1 0 1 0 0,0 0-1 0 0,-1 0 0 0 0,1 1 1 0 0,0-1-1 0 0,1 0 1 0 0,-1 0-1 0 0,0 0 0 0 0,0 0 1 0 0,1 0-1 0 0,-1 0 1 0 0,1 0-1 0 0,0 0 0 0 0,-1 0 1 0 0,1 1-1 0 0,0-1 1 0 0,0 0-1 0 0,0 1 0 0 0,0-1 1 0 0,1 0-1 0 0,-1 1 1 0 0,0-1-1 0 0,1 1 0 0 0,-1 0 1 0 0,1-1-1 0 0,-1 1 1 0 0,1 0-1 0 0,0 0 0 0 0,-1 0 1 0 0,1 0-38 0 0,5-2 32 0 0,0 0 0 0 0,1 1 1 0 0,-1 0-1 0 0,0 0 0 0 0,0 1 1 0 0,1 0-1 0 0,-1 0 0 0 0,1 0 1 0 0,0 1-1 0 0,-1 0 0 0 0,1 1 1 0 0,-1 0-1 0 0,1 0 0 0 0,-1 1 1 0 0,0-1-1 0 0,0 1 0 0 0,1 1 1 0 0,-1 0-1 0 0,-1 0 0 0 0,1 0 1 0 0,0 1-1 0 0,-1 0 0 0 0,0 0 1 0 0,1 0-1 0 0,-2 1 0 0 0,1 0 1 0 0,-1 0-1 0 0,1 1 0 0 0,-1 0 1 0 0,-1-1-1 0 0,1 2 0 0 0,2 4-32 0 0,10 6-2601 0 0,-12-13 1332 0 0</inkml:trace>
  <inkml:trace contextRef="#ctx0" brushRef="#br0" timeOffset="29797.171">23117 356 964 0 0,'0'0'280'0'0,"0"0"-47"0"0,0 0 34 0 0,0 0-47 0 0,0 0-27 0 0,0 0-36 0 0,0 0-19 0 0,0 0 45 0 0,7 13 110 0 0,139 200 1303 0 0,-108-165 533 0 0,-37-47-1813 0 0,-1-1-33 0 0,3-6-40 0 0,169-356 1357 0 0,-110 263-1587 0 0,-40 115-6311 0 0,-22-12 5040 0 0</inkml:trace>
  <inkml:trace contextRef="#ctx0" brushRef="#br0" timeOffset="31126.794">23780 431 984 0 0,'1'-2'73'0'0,"0"1"0"0"0,-1 0 0 0 0,1 0 0 0 0,-1-1 0 0 0,1 1 0 0 0,-1 0 0 0 0,1-1 1 0 0,-1 1-1 0 0,0-1 0 0 0,1 1 0 0 0,-1 0 0 0 0,0-1 0 0 0,0 1 0 0 0,0-1 0 0 0,0 1 0 0 0,-1-1 0 0 0,1 1 0 0 0,0-1 0 0 0,0 1 0 0 0,-1 0 0 0 0,1-1 0 0 0,-1 1 0 0 0,1 0 0 0 0,-1-1 0 0 0,0 1 1 0 0,0 0-1 0 0,1 0 0 0 0,-1 0 0 0 0,0-1 0 0 0,0 1 0 0 0,0 0 0 0 0,0 0 0 0 0,0 0 0 0 0,0 1 0 0 0,-1-1 0 0 0,1 0 0 0 0,0 0 0 0 0,0 0 0 0 0,-1 1 0 0 0,1-1 0 0 0,0 1 0 0 0,-1-1 0 0 0,1 1 0 0 0,0 0 1 0 0,-1-1-1 0 0,1 1 0 0 0,-1 0 0 0 0,1 0 0 0 0,-1 0 0 0 0,1 0 0 0 0,-1 0 0 0 0,1 0 0 0 0,0 0 0 0 0,-1 1 0 0 0,1-1 0 0 0,-2 1-73 0 0,-5-1 71 0 0,0 1 0 0 0,0 0 0 0 0,0 0 0 0 0,0 1-1 0 0,0 0 1 0 0,0 1 0 0 0,1-1 0 0 0,-1 2 0 0 0,1-1 0 0 0,0 1 0 0 0,-1 0 0 0 0,2 0-1 0 0,-1 1 1 0 0,0 0 0 0 0,1 0 0 0 0,0 0 0 0 0,0 1 0 0 0,1 0 0 0 0,0 0 0 0 0,0 1-1 0 0,0 0 1 0 0,1-1 0 0 0,0 1 0 0 0,0 1 0 0 0,0-1 0 0 0,1 0 0 0 0,0 1 0 0 0,1 0-1 0 0,0 0 1 0 0,-1 4-71 0 0,23 14 94 0 0,-14-22-70 0 0,0 0 0 0 0,0-1 0 0 0,0 0 0 0 0,1 0-1 0 0,-1 0 1 0 0,1-1 0 0 0,0 0 0 0 0,0 0 0 0 0,0-1-1 0 0,-1 0 1 0 0,1 0 0 0 0,1 0 0 0 0,-1-1 0 0 0,0 0 0 0 0,0-1-1 0 0,0 0 1 0 0,0 0 0 0 0,0 0 0 0 0,-1-1 0 0 0,1 0-1 0 0,0 0 1 0 0,-1 0 0 0 0,1-1 0 0 0,-1 0 0 0 0,0-1 0 0 0,1 1-1 0 0,-2-1 1 0 0,1-1 0 0 0,0 1 0 0 0,-1-1 0 0 0,0 1-1 0 0,4-6-23 0 0,42-70 140 0 0,-12 178 114 0 0,-37-96-249 0 0,1 1 0 0 0,-1-1 0 0 0,1 1 0 0 0,0-1 0 0 0,0 0-1 0 0,0 0 1 0 0,0 0 0 0 0,0 0 0 0 0,0-1 0 0 0,0 0 0 0 0,1 1-1 0 0,-1-1 1 0 0,0 0 0 0 0,1 0 0 0 0,-1-1 0 0 0,1 1 0 0 0,-1-1-1 0 0,1 0 1 0 0,0 0 0 0 0,-1 0 0 0 0,1 0 0 0 0,-1 0 0 0 0,1-1-1 0 0,-1 0 1 0 0,1 0 0 0 0,-1 0 0 0 0,1 0 0 0 0,-1 0 0 0 0,0-1-1 0 0,0 1 1 0 0,0-1 0 0 0,0 0 0 0 0,0 0 0 0 0,0 0 0 0 0,0 0-1 0 0,0-1 1 0 0,2-2-5 0 0,1 0 6 0 0,1-1 0 0 0,-1 0 0 0 0,0-1 0 0 0,-1 0 0 0 0,0 0 0 0 0,0 0 0 0 0,0 0 1 0 0,-1-1-1 0 0,0 0 0 0 0,0 0 0 0 0,-1 0 0 0 0,0 0 0 0 0,-1 0 0 0 0,1-1 0 0 0,-1-2-6 0 0,-1 3-12 0 0,0 0 0 0 0,0 0 0 0 0,0 1 0 0 0,-1-1 0 0 0,-1 0 0 0 0,1 0 0 0 0,-1 0 0 0 0,-1 0 0 0 0,1 1 0 0 0,-1-1 0 0 0,0 0 0 0 0,-1 1 0 0 0,0 0 0 0 0,0-1 0 0 0,-1 1 0 0 0,-2-4 12 0 0,5 10-6 0 0,0 1-1 0 0,1-1 1 0 0,-1 0-1 0 0,1 0 0 0 0,-1 1 1 0 0,0-1-1 0 0,0 0 1 0 0,1 1-1 0 0,-1-1 1 0 0,0 0-1 0 0,0 1 0 0 0,0 0 1 0 0,0-1-1 0 0,0 1 1 0 0,0-1-1 0 0,0 1 0 0 0,0 0 1 0 0,0 0-1 0 0,0-1 1 0 0,0 1-1 0 0,0 0 0 0 0,0 0 1 0 0,0 0-1 0 0,0 0 1 0 0,0 0-1 0 0,0 0 1 0 0,0 1-1 0 0,0-1 0 0 0,0 0 1 0 0,0 0-1 0 0,1 1 1 0 0,-1-1-1 0 0,0 0 0 0 0,0 1 1 0 0,0-1-1 0 0,0 1 1 0 0,0 0-1 0 0,0-1 0 0 0,1 1 1 0 0,-1-1-1 0 0,0 1 1 0 0,1 0-1 0 0,-1 0 0 0 0,0-1 1 0 0,1 1-1 0 0,-1 0 1 0 0,1 0-1 0 0,-1 0 1 0 0,1 0-1 0 0,-1 0 0 0 0,1 0 1 0 0,0 0-1 0 0,-1 0 1 0 0,1 0-1 0 0,0 0 0 0 0,0 0 1 0 0,0 0-1 0 0,0 0 1 0 0,0 0-1 0 0,0 0 0 0 0,0 0 7 0 0,5 2-4 0 0,0 0-1 0 0,0-1 1 0 0,0 0-1 0 0,0 0 0 0 0,1 0 1 0 0,-1-1-1 0 0,0 1 0 0 0,1-1 1 0 0,0 0-1 0 0,-1-1 0 0 0,1 0 1 0 0,-1 0-1 0 0,1 0 1 0 0,-1 0-1 0 0,1-1 0 0 0,0 0 1 0 0,-1 0-1 0 0,1-1 0 0 0,-1 1 5 0 0,253-58-74 0 0,-255 58 71 0 0,-1 0 0 0 0,1 1 0 0 0,0-1 0 0 0,1 1 0 0 0,-1 0 0 0 0,0 0 0 0 0,0 0 0 0 0,0 0 0 0 0,0 0 0 0 0,0 1 0 0 0,0-1 0 0 0,0 1 0 0 0,0 0 0 0 0,0 0 0 0 0,-1 0 0 0 0,1 0 0 0 0,0 0 0 0 0,0 1 0 0 0,-1-1 0 0 0,1 1 0 0 0,-1 0 0 0 0,1 0 0 0 0,-1 0 0 0 0,0 0 0 0 0,0 0 0 0 0,0 0 0 0 0,0 1-1 0 0,0-1 1 0 0,0 1 0 0 0,-1-1 0 0 0,1 1 0 0 0,-1 0 0 0 0,0-1 0 0 0,1 1 0 0 0,-1 0 0 0 0,-1 0 0 0 0,1 0 0 0 0,0 0 0 0 0,-1 0 0 0 0,1 0 0 0 0,-1 0 0 0 0,0 0 0 0 0,0 0 0 0 0,0 0 0 0 0,-1 0 0 0 0,1 0 0 0 0,-1 0 0 0 0,1 0 0 0 0,-2 2 3 0 0,4 17-83 0 0,1-18 92 0 0,-1 0-1 0 0,0 1 1 0 0,1-1 0 0 0,0 0-1 0 0,0-1 1 0 0,0 1 0 0 0,1 0-1 0 0,-1-1 1 0 0,1 0 0 0 0,0 0-1 0 0,0 0 1 0 0,0 0 0 0 0,0-1-1 0 0,0 1 1 0 0,0-1 0 0 0,1 0-1 0 0,-1 0 1 0 0,1-1 0 0 0,0 1-1 0 0,-1-1 1 0 0,1 0 0 0 0,0-1-1 0 0,0 1 1 0 0,0-1 0 0 0,0 0-1 0 0,0 0 1 0 0,-1 0 0 0 0,4-1-9 0 0,-1 2 17 0 0,0-1-1 0 0,0 1 1 0 0,0-1 0 0 0,1-1 0 0 0,-1 0 0 0 0,0 0 0 0 0,0 0-1 0 0,0-1 1 0 0,0 0 0 0 0,0 0 0 0 0,0-1 0 0 0,0 1 0 0 0,-1-2-1 0 0,0 1 1 0 0,1-1 0 0 0,-1 0 0 0 0,0 0 0 0 0,-1 0 0 0 0,1-1-1 0 0,-1 0 1 0 0,0 0 0 0 0,0-1 0 0 0,-1 1 0 0 0,1-1 0 0 0,-1 0-1 0 0,0 0 1 0 0,-1-1 0 0 0,2-3-17 0 0,-5 9 34 0 0,0 0 0 0 0,-1 0 0 0 0,1 0 0 0 0,-1 0 0 0 0,1-1 0 0 0,-1 1 0 0 0,1 0 0 0 0,-1 0 0 0 0,0 1 0 0 0,1-1 0 0 0,-1 0 0 0 0,0 0 0 0 0,0 0 0 0 0,0 0 0 0 0,0 1 0 0 0,1-1 0 0 0,-1 0 0 0 0,0 1 0 0 0,0-1 0 0 0,0 0 0 0 0,-1 1 0 0 0,1-1 0 0 0,0 1 0 0 0,0 0 0 0 0,0-1 0 0 0,0 1 0 0 0,0 0 0 0 0,0 0 0 0 0,-1 0-1 0 0,1 0 1 0 0,0 0 0 0 0,0 0 0 0 0,0 0 0 0 0,0 0 0 0 0,-1 0 0 0 0,1 1 0 0 0,0-1 0 0 0,0 0 0 0 0,0 1 0 0 0,0-1 0 0 0,0 1 0 0 0,0-1 0 0 0,0 1 0 0 0,0-1 0 0 0,0 1 0 0 0,0 0 0 0 0,0 0 0 0 0,0-1 0 0 0,0 1 0 0 0,1 0 0 0 0,-1 0 0 0 0,0 0 0 0 0,0 0 0 0 0,1 0 0 0 0,-1 0 0 0 0,1 0 0 0 0,-1 1-34 0 0,-1 5 6 0 0,1 1 0 0 0,0-1 0 0 0,0 1-1 0 0,0 0 1 0 0,1-1 0 0 0,1 1 0 0 0,-1-1 0 0 0,1 1 0 0 0,0-1 0 0 0,1 1-1 0 0,0-1 1 0 0,0 0 0 0 0,0 1 0 0 0,1-1 0 0 0,0 0 0 0 0,1-1 0 0 0,-1 1-1 0 0,1 0 1 0 0,3 1-6 0 0,-14-24-6218 0 0,-5-16 4588 0 0,0 11 538 0 0</inkml:trace>
  <inkml:trace contextRef="#ctx0" brushRef="#br0" timeOffset="32113.131">24765 146 976 0 0,'-4'-23'3582'0'0,"-15"-16"-1605"0"0,-27 79 747 0 0,41-20-1845 0 0,12-45-277 0 0,-12-7-1529 0 0,4 12-5576 0 0,1 19 5341 0 0</inkml:trace>
  <inkml:trace contextRef="#ctx0" brushRef="#br0" timeOffset="32926.12">25014 322 1436 0 0,'0'0'57'0'0,"1"0"-1"0"0,0 0 1 0 0,-1 0 0 0 0,1-1-1 0 0,-1 1 1 0 0,1 0-1 0 0,-1-1 1 0 0,1 1 0 0 0,-1 0-1 0 0,1-1 1 0 0,-1 1-1 0 0,1-1 1 0 0,-1 1 0 0 0,0 0-1 0 0,1-1 1 0 0,-1 1 0 0 0,0-1-1 0 0,1 1 1 0 0,-1-1-1 0 0,0 1 1 0 0,0-1 0 0 0,1 0-1 0 0,-1 1 1 0 0,0-1-1 0 0,0 1 1 0 0,0-1 0 0 0,0 1-1 0 0,0-1 1 0 0,0 0 0 0 0,0 1-1 0 0,0-1 1 0 0,0 1-1 0 0,0-1 1 0 0,0 0 0 0 0,0 1-1 0 0,0-1 1 0 0,0 1-1 0 0,-1-1 1 0 0,1 1 0 0 0,0-1-1 0 0,0 0 1 0 0,-1 1 0 0 0,1-1-1 0 0,0 1 1 0 0,-1-1-1 0 0,1 1 1 0 0,-1 0 0 0 0,1-1-1 0 0,0 1 1 0 0,-1-1-1 0 0,1 1 1 0 0,-1 0 0 0 0,1-1-1 0 0,-1 1 1 0 0,1 0 0 0 0,-1 0-1 0 0,1-1 1 0 0,-1 1-1 0 0,0 0 1 0 0,1 0 0 0 0,-1 0-1 0 0,1 0 1 0 0,-1-1-1 0 0,0 1 1 0 0,1 0 0 0 0,-1 0-1 0 0,1 0 1 0 0,-1 0-1 0 0,0 1-56 0 0,-10 0 77 0 0,0 1 1 0 0,0 0-1 0 0,0 1 0 0 0,0 0 0 0 0,0 0 0 0 0,1 1 0 0 0,0 1 0 0 0,0 0 0 0 0,0 0 0 0 0,0 1 0 0 0,1 0 0 0 0,0 1 0 0 0,0 0 0 0 0,1 1 0 0 0,-1-1 0 0 0,2 1 0 0 0,-1 1 0 0 0,1 0 0 0 0,1 0 0 0 0,-1 0 0 0 0,2 1 0 0 0,-1 0 0 0 0,1 0 0 0 0,-2 6-77 0 0,7-14 11 0 0,-1 0 1 0 0,1 1 0 0 0,0-1 0 0 0,-1 0 0 0 0,1 0-1 0 0,0 0 1 0 0,0 0 0 0 0,1 0 0 0 0,-1 0 0 0 0,0 0-1 0 0,1 0 1 0 0,-1 0 0 0 0,1 0 0 0 0,0 0 0 0 0,-1 0-1 0 0,1 0 1 0 0,0 0 0 0 0,0 0 0 0 0,1-1 0 0 0,-1 1-1 0 0,0 0 1 0 0,0-1 0 0 0,1 1 0 0 0,-1-1 0 0 0,1 1-1 0 0,-1-1 1 0 0,1 0 0 0 0,0 0 0 0 0,0 1-1 0 0,-1-1 1 0 0,1 0 0 0 0,0-1 0 0 0,0 1 0 0 0,0 0-1 0 0,0 0 1 0 0,0-1 0 0 0,0 1 0 0 0,0-1 0 0 0,0 0-1 0 0,0 0 1 0 0,0 0 0 0 0,0 0 0 0 0,1 0 0 0 0,-1 0-1 0 0,0 0 1 0 0,0-1 0 0 0,0 1 0 0 0,1-1-12 0 0,101-16 95 0 0,-96 15-102 0 0,-1-1 0 0 0,1-1-1 0 0,-1 0 1 0 0,0 0 0 0 0,0 0 0 0 0,0-1 0 0 0,0 0-1 0 0,-1 0 1 0 0,0 0 0 0 0,0-1 0 0 0,0 0 0 0 0,-1 0-1 0 0,0-1 1 0 0,0 1 0 0 0,-1-1 0 0 0,3-5 7 0 0,-21 12 259 0 0,15 6-264 0 0,0-1-1 0 0,0 1 1 0 0,0-1 0 0 0,1 1-1 0 0,0-1 1 0 0,0 0 0 0 0,0 1-1 0 0,1-1 1 0 0,-1 0 0 0 0,1 0-1 0 0,0-1 1 0 0,1 1-1 0 0,-1-1 1 0 0,1 0 0 0 0,0 0-1 0 0,0 0 1 0 0,0 0 0 0 0,1 0-1 0 0,-1-1 1 0 0,1 0 0 0 0,0 0-1 0 0,0 0 1 0 0,0-1 0 0 0,0 1-1 0 0,0-1 1 0 0,1-1-1 0 0,-1 1 1 0 0,0-1 0 0 0,1 0-1 0 0,3 1 6 0 0,113 8-1617 0 0,-22-60-375 0 0,-80 32 1518 0 0</inkml:trace>
  <inkml:trace contextRef="#ctx0" brushRef="#br0" timeOffset="33332.111">25496 219 2384 0 0,'8'-131'1924'0'0,"-9"44"2622"0"0,-15 109-3829 0 0,-4 325 516 0 0,57-159-807 0 0,-36-179-413 0 0,1-1 0 0 0,0 0 1 0 0,1 1-1 0 0,-1-1 0 0 0,1 0 0 0 0,1-1 0 0 0,0 1 0 0 0,0-1 0 0 0,0 1 0 0 0,1-1 0 0 0,0-1 0 0 0,0 1 0 0 0,1-1 0 0 0,0 1 0 0 0,0-2 0 0 0,1 1 0 0 0,-1-1 0 0 0,1 0 0 0 0,0 0 1 0 0,1-1-1 0 0,-1 0 0 0 0,1 0 0 0 0,-1-1 0 0 0,1 0 0 0 0,0 0 0 0 0,1-1 0 0 0,-1 0 0 0 0,0 0 0 0 0,4 0-13 0 0,-5-4-27 0 0,0 0-1 0 0,0-1 1 0 0,0 0-1 0 0,-1 0 1 0 0,1 0-1 0 0,-1-1 1 0 0,1 0-1 0 0,-1 0 1 0 0,0-1 0 0 0,-1 1-1 0 0,1-1 1 0 0,-1-1-1 0 0,0 1 1 0 0,0-1-1 0 0,-1 1 1 0 0,0-1-1 0 0,0-1 1 0 0,0 1-1 0 0,-1-1 1 0 0,0 1 0 0 0,0-1-1 0 0,0 0 1 0 0,-1 0-1 0 0,0 0 1 0 0,0 0-1 0 0,-1-1 1 0 0,0 1-1 0 0,0-7 28 0 0,-2 6-12 0 0,1-1-1 0 0,-2 0 1 0 0,1 1-1 0 0,-1 0 1 0 0,0-1-1 0 0,-1 1 1 0 0,0 0-1 0 0,-1 0 1 0 0,1 0-1 0 0,-1 1 1 0 0,-1-1-1 0 0,1 1 1 0 0,-1 0-1 0 0,-1 0 0 0 0,1 1 1 0 0,-1-1-1 0 0,0 1 1 0 0,-1 0-1 0 0,1 1 1 0 0,-1 0-1 0 0,0 0 1 0 0,-1 0-1 0 0,-2 0 13 0 0,5 1 26 0 0,6 1-41 0 0,-1 1-1 0 0,1 0 1 0 0,0 0-1 0 0,-1 0 1 0 0,1 0-1 0 0,0 0 1 0 0,1 0-1 0 0,-1 0 1 0 0,0 0 0 0 0,0 0-1 0 0,1 1 1 0 0,-1-1-1 0 0,1 0 1 0 0,0 1-1 0 0,-1-1 1 0 0,1 1-1 0 0,0 0 1 0 0,0-1-1 0 0,0 1 1 0 0,0 0-1 0 0,0 0 1 0 0,0 0-1 0 0,0 1 1 0 0,0-1-1 0 0,0 0 1 0 0,1 1-1 0 0,-1-1 1 0 0,0 1-1 0 0,0 0 1 0 0,1 0 0 0 0,-1 0-1 0 0,0 0 1 0 0,0 0-1 0 0,1 0 1 0 0,-1 1-1 0 0,0-1 1 0 0,0 1-1 0 0,0-1 1 0 0,1 1 15 0 0,9-3-180 0 0,149-38-5961 0 0,-150 35 4907 0 0</inkml:trace>
  <inkml:trace contextRef="#ctx0" brushRef="#br0" timeOffset="34083.025">25985 46 1392 0 0,'-4'54'4582'0'0,"-1"7"-3875"0"0,4 10-146 0 0,17 179 858 0 0,-9-221-1299 0 0,-7-23-92 0 0,1 0 0 0 0,0 0-1 0 0,0 1 1 0 0,0-1 0 0 0,0 0 0 0 0,1 0 0 0 0,0 0 0 0 0,1-1 0 0 0,-1 1 0 0 0,1 0 0 0 0,0-1 0 0 0,0 0 0 0 0,1 1 0 0 0,0-2 0 0 0,0 1 0 0 0,0 0 0 0 0,0-1 0 0 0,1 1 0 0 0,0-1 0 0 0,0 0 0 0 0,0-1 0 0 0,0 1 0 0 0,0-1 0 0 0,1 0 0 0 0,-1-1 0 0 0,6 2-28 0 0,-6-3-3 0 0,0-1-1 0 0,0 0 1 0 0,0 0 0 0 0,0 0-1 0 0,0-1 1 0 0,0 1-1 0 0,0-1 1 0 0,0-1 0 0 0,0 1-1 0 0,0-1 1 0 0,0 1-1 0 0,-1-2 1 0 0,1 1 0 0 0,0 0-1 0 0,-1-1 1 0 0,0 0-1 0 0,0 0 1 0 0,0 0 0 0 0,3-3 3 0 0,2-3-59 0 0,0 0 0 0 0,0-1 1 0 0,-1 0-1 0 0,0 0 1 0 0,-1-1-1 0 0,-1 0 0 0 0,1 0 1 0 0,-2 0-1 0 0,1-1 0 0 0,-2 0 1 0 0,1 0-1 0 0,-2-1 1 0 0,0 1-1 0 0,0-1 0 0 0,-1 1 1 0 0,-1-1-1 0 0,0 0 1 0 0,0 0-1 0 0,-2 0 0 0 0,0-6 59 0 0,0 14-1 0 0,0 0 0 0 0,-1 0-1 0 0,0 0 1 0 0,0 1 0 0 0,0-1 0 0 0,0 0-1 0 0,-1 1 1 0 0,0-1 0 0 0,0 1-1 0 0,0 0 1 0 0,0 0 0 0 0,-1 0-1 0 0,0 1 1 0 0,0-1 0 0 0,0 1-1 0 0,0 0 1 0 0,0 0 0 0 0,0 0 0 0 0,-1 0-1 0 0,1 1 1 0 0,-1 0 0 0 0,0 0-1 0 0,0 0 1 0 0,0 0 0 0 0,0 1-1 0 0,0 0 1 0 0,0 0 0 0 0,-3 0 1 0 0,-42 32 326 0 0,43-24-289 0 0,0 0 1 0 0,0 1 0 0 0,1 0-1 0 0,0 0 1 0 0,0 1 0 0 0,1 0-1 0 0,0 0 1 0 0,1 0 0 0 0,0 0-1 0 0,0 1 1 0 0,1-1 0 0 0,0 1-1 0 0,1 0 1 0 0,0 0 0 0 0,1 0 0 0 0,0 1-1 0 0,0-1 1 0 0,1 0 0 0 0,0 0-1 0 0,2 8-37 0 0,-2-12 16 0 0,0 0-1 0 0,1 0 1 0 0,0 0-1 0 0,0 0 1 0 0,0-1-1 0 0,1 1 1 0 0,0-1 0 0 0,0 1-1 0 0,0-1 1 0 0,1 1-1 0 0,0-1 1 0 0,0 0-1 0 0,0 0 1 0 0,1-1-1 0 0,-1 1 1 0 0,1 0-1 0 0,0-1 1 0 0,0 0 0 0 0,1 0-1 0 0,-1-1 1 0 0,1 1-1 0 0,0-1 1 0 0,0 0-1 0 0,0 0 1 0 0,1 0-1 0 0,-1-1 1 0 0,0 0-1 0 0,1 0 1 0 0,0 0 0 0 0,-1-1-1 0 0,1 0 1 0 0,0 0-1 0 0,0 0 1 0 0,0-1-1 0 0,0 0 1 0 0,-1 0-1 0 0,1 0 1 0 0,5-1-16 0 0,0-3 7 0 0,0 0 0 0 0,-1-1 1 0 0,1 0-1 0 0,-1 0 0 0 0,0-1 0 0 0,0-1 0 0 0,0 0 1 0 0,-1 0-1 0 0,0 0 0 0 0,-1-1 0 0 0,0-1 0 0 0,0 1 1 0 0,0-1-1 0 0,-1-1 0 0 0,-1 0 0 0 0,5-8-7 0 0,-6 7-1 0 0,0 0 0 0 0,1 1 0 0 0,0-1 0 0 0,1 1 0 0 0,0 1-1 0 0,1-1 1 0 0,0 1 0 0 0,0 1 0 0 0,1-1 0 0 0,0 1 0 0 0,0 1 0 0 0,1 0-1 0 0,0 0 1 0 0,0 1 0 0 0,0 0 0 0 0,1 1 0 0 0,6-2 1 0 0,-13 6 3 0 0,1 0 1 0 0,-1 1 0 0 0,0-1-1 0 0,1 1 1 0 0,-1 0-1 0 0,1 1 1 0 0,-1-1-1 0 0,0 1 1 0 0,0-1-1 0 0,1 2 1 0 0,-1-1-1 0 0,0 0 1 0 0,0 1-1 0 0,0-1 1 0 0,0 1-1 0 0,0 0 1 0 0,0 1-1 0 0,-1-1 1 0 0,1 1 0 0 0,-1-1-1 0 0,0 1 1 0 0,1 0-1 0 0,-1 0 1 0 0,0 1-1 0 0,-1-1 1 0 0,1 1-1 0 0,0 0-3 0 0,1 4-25 0 0,1-1 1 0 0,-2 1-1 0 0,1 1 0 0 0,-1-1 0 0 0,0 0 0 0 0,-1 1 1 0 0,0-1-1 0 0,0 1 0 0 0,-1 0 0 0 0,0 0 0 0 0,0-1 1 0 0,-1 1-1 0 0,-1 0 0 0 0,1 0 0 0 0,-1 0 0 0 0,-1 0 1 0 0,0-1-1 0 0,0 1 0 0 0,0-1 0 0 0,-1 1 0 0 0,0-1 1 0 0,-1 0-1 0 0,0 0 0 0 0,0 0 0 0 0,-1-1 0 0 0,0 0 0 0 0,0 1 1 0 0,-1-2-1 0 0,-5 6 25 0 0,-19 22-908 0 0,17-26-2315 0 0,12-7 1893 0 0,1-1 56 0 0,0 0 44 0 0</inkml:trace>
  <inkml:trace contextRef="#ctx0" brushRef="#br0" timeOffset="34958.917">27192 146 964 0 0,'-7'-1'181'0'0,"-1"1"1"0"0,1 0-1 0 0,0 1 0 0 0,-1 0 0 0 0,1 0 1 0 0,0 0-1 0 0,0 1 0 0 0,0 0 1 0 0,0 0-1 0 0,0 1 0 0 0,0 0 0 0 0,0 0 1 0 0,1 1-1 0 0,0 0 0 0 0,0 0 1 0 0,0 0-1 0 0,0 1 0 0 0,1-1 0 0 0,-1 2 1 0 0,1-1-1 0 0,0 0 0 0 0,1 1 1 0 0,-1 0-1 0 0,1 0 0 0 0,1 1 0 0 0,-1-1 1 0 0,1 1-1 0 0,0-1 0 0 0,-1 5-181 0 0,-3 9 278 0 0,1 0 0 0 0,1 1 0 0 0,1 0 0 0 0,1 0 0 0 0,1 0 0 0 0,0 0 0 0 0,2 1-1 0 0,2 17-277 0 0,-2-2 481 0 0,71 295 1388 0 0,-50-175-1111 0 0,-21-154-752 0 0,-1 0 1 0 0,0-1-1 0 0,-1 1 1 0 0,1 0-1 0 0,0-1 1 0 0,-1 0-1 0 0,1 1 0 0 0,-1-1 1 0 0,0 0-1 0 0,0 0 1 0 0,0 0-1 0 0,0 0 1 0 0,0 0-1 0 0,0 0 1 0 0,0 0-1 0 0,-1-1 1 0 0,1 1-1 0 0,-1-1 1 0 0,1 0-1 0 0,-1 0 1 0 0,1 0-1 0 0,-1 0 0 0 0,0 0 1 0 0,0 0-1 0 0,1-1 1 0 0,-1 1-1 0 0,0-1 1 0 0,0 0-1 0 0,0 0 1 0 0,1 0-1 0 0,-1 0 1 0 0,0 0-1 0 0,0-1 1 0 0,0 0-1 0 0,1 1 0 0 0,-1-1 1 0 0,0 0-1 0 0,1 0 1 0 0,-1 0-1 0 0,1 0 1 0 0,-1-1-1 0 0,1 1 1 0 0,-1-1-7 0 0,-6-8-62 0 0,2 1 0 0 0,-1-1 0 0 0,1-1 0 0 0,1 1 0 0 0,0-1 0 0 0,1-1 0 0 0,0 1 0 0 0,0-1 0 0 0,1 1 1 0 0,1-1-1 0 0,0 0 0 0 0,0-1 0 0 0,1 1 0 0 0,1 0 0 0 0,0-1 0 0 0,1 1 0 0 0,0-1 0 0 0,1 1 0 0 0,1 0 0 0 0,0-1 0 0 0,0 1 0 0 0,1 0 1 0 0,1 0-1 0 0,0-2 62 0 0,1 0-34 0 0,-1 1 1 0 0,2 0 0 0 0,0-1 0 0 0,0 2 0 0 0,1-1 0 0 0,1 1-1 0 0,0 0 1 0 0,1 1 0 0 0,0 0 0 0 0,0 0 0 0 0,1 1 0 0 0,1 0-1 0 0,0 1 1 0 0,0 0 0 0 0,1 0 0 0 0,0 2 0 0 0,0-1-1 0 0,1 2 1 0 0,0-1 0 0 0,0 2 0 0 0,1 0 0 0 0,-1 0 0 0 0,1 1-1 0 0,0 1 1 0 0,0 1 0 0 0,0 0 0 0 0,1 0 0 0 0,-1 1 0 0 0,13 2 33 0 0,-21-1-5 0 0,0 1 1 0 0,0 1-1 0 0,0-1 1 0 0,0 1-1 0 0,-1 0 1 0 0,1 0-1 0 0,-1 1 1 0 0,1-1-1 0 0,-1 1 1 0 0,0 0-1 0 0,0 1 1 0 0,0-1-1 0 0,-1 1 1 0 0,1 0-1 0 0,-1 1 1 0 0,0-1-1 0 0,0 0 1 0 0,0 1-1 0 0,-1 0 1 0 0,1 0-1 0 0,-1 0 1 0 0,0 1-1 0 0,0 0 5 0 0,-3 0 94 0 0,0-5 7 0 0,-1 0-80 0 0,1 1 0 0 0,-1-1 0 0 0,0 0 1 0 0,0 0-1 0 0,0 0 0 0 0,0 0 0 0 0,0 0 0 0 0,-1 0 0 0 0,1 0 1 0 0,0 0-1 0 0,0 0 0 0 0,-1 0 0 0 0,1 0 0 0 0,0-1 0 0 0,-1 1 1 0 0,1-1-1 0 0,-1 1 0 0 0,1-1 0 0 0,0 0 0 0 0,-1 1 0 0 0,1-1 1 0 0,-1 0-1 0 0,0 0 0 0 0,1 0 0 0 0,-1 0 0 0 0,1 0 0 0 0,-1 0 1 0 0,1 0-1 0 0,-1-1 0 0 0,1 1 0 0 0,0-1 0 0 0,-1 1 1 0 0,1-1-1 0 0,-1 1 0 0 0,1-1 0 0 0,0 0 0 0 0,-1 0 0 0 0,1 0 1 0 0,0 1-1 0 0,0-1 0 0 0,0 0 0 0 0,0-1 0 0 0,0 1 0 0 0,0 0 1 0 0,0 0-1 0 0,0 0 0 0 0,0-1 0 0 0,0 1 0 0 0,0 0 0 0 0,1-1 1 0 0,-1 1-1 0 0,1 0 0 0 0,-1-1 0 0 0,1 1 0 0 0,0-1 0 0 0,-1 1 1 0 0,1-1-22 0 0,-3-6-67 0 0,0-1-1 0 0,1 0 1 0 0,0 1 0 0 0,1-1 0 0 0,0 0 0 0 0,0 0 0 0 0,1 0 0 0 0,0 0 0 0 0,1 1 0 0 0,-1-1-1 0 0,2 0 1 0 0,-1 0 0 0 0,1 1 0 0 0,1-1 0 0 0,0 0 0 0 0,0 1 0 0 0,0 0 0 0 0,1 0 0 0 0,0 0-1 0 0,1 0 1 0 0,0 1 0 0 0,0 0 0 0 0,0 0 0 0 0,1 0 0 0 0,0 1 0 0 0,1-1 0 0 0,-1 1 0 0 0,1 1-1 0 0,0-1 1 0 0,0 1 0 0 0,1 1 0 0 0,0-1 0 0 0,0 1 0 0 0,0 1 0 0 0,3-2 67 0 0,81-28-4258 0 0,-90 33 3573 0 0</inkml:trace>
  <inkml:trace contextRef="#ctx0" brushRef="#br0" timeOffset="35944.553">27907 399 1224 0 0,'-3'-3'149'0'0,"0"1"0"0"0,-1-1 0 0 0,1 1 0 0 0,0 0 0 0 0,-1-1 0 0 0,1 2-1 0 0,-1-1 1 0 0,1 0 0 0 0,-1 1 0 0 0,0 0 0 0 0,0-1 0 0 0,0 2 0 0 0,0-1 0 0 0,0 0 0 0 0,0 1 0 0 0,0 0-1 0 0,0-1 1 0 0,0 2 0 0 0,0-1 0 0 0,0 0 0 0 0,0 1 0 0 0,1 0 0 0 0,-1 0 0 0 0,-4 1-149 0 0,-4 1 105 0 0,0-1 0 0 0,1 2 1 0 0,-1 0-1 0 0,1 0 0 0 0,0 1 1 0 0,0 0-1 0 0,0 1 1 0 0,1 0-1 0 0,0 1 0 0 0,0 0 1 0 0,0 1-1 0 0,1 0 0 0 0,1 0 1 0 0,-1 1-1 0 0,1 0 0 0 0,1 0 1 0 0,-1 1-1 0 0,2 0 0 0 0,-1 1 1 0 0,1-1-1 0 0,-2 8-105 0 0,8-17 77 0 0,2 3-65 0 0,0 0 0 0 0,1-1 0 0 0,-1 1 0 0 0,1-1 0 0 0,0 0 0 0 0,0 0 1 0 0,1 0-1 0 0,-1 0 0 0 0,1-1 0 0 0,-1 1 0 0 0,1-1 0 0 0,0 0 0 0 0,0 0 0 0 0,0 0 1 0 0,0-1-1 0 0,0 1 0 0 0,0-1 0 0 0,0 0 0 0 0,0 0 0 0 0,1 0 0 0 0,-1-1 0 0 0,0 0 1 0 0,1 1-1 0 0,-1-1 0 0 0,0-1 0 0 0,1 1 0 0 0,-1-1 0 0 0,0 0 0 0 0,1 0 0 0 0,0 0-12 0 0,7 0 24 0 0,-10 1-59 0 0,13-2 73 0 0,-3-5-29 0 0,-1 0 0 0 0,1-1 0 0 0,-2 0 0 0 0,1-1 0 0 0,-1 0 1 0 0,0 0-1 0 0,-1-1 0 0 0,-1-1 0 0 0,1 0 0 0 0,-1 0 0 0 0,-1 0 0 0 0,0-1 0 0 0,-1 0 0 0 0,0 0 0 0 0,1-5-9 0 0,-3 9 18 0 0,-4 7-24 0 0,0 0-1 0 0,0-1 1 0 0,1 1-1 0 0,-1 0 0 0 0,0 0 1 0 0,0 0-1 0 0,1 0 1 0 0,-1 0-1 0 0,0 0 0 0 0,1 0 1 0 0,-1 0-1 0 0,1 0 1 0 0,0 0-1 0 0,-1 0 0 0 0,1 0 1 0 0,0 0-1 0 0,-1 0 1 0 0,1 1-1 0 0,0-1 0 0 0,0 0 1 0 0,0 0-1 0 0,0 1 1 0 0,0-1-1 0 0,0 1 0 0 0,0-1 1 0 0,0 1-1 0 0,0-1 1 0 0,0 1-1 0 0,0-1 0 0 0,0 1 1 0 0,0 0-1 0 0,0 0 1 0 0,0-1-1 0 0,1 1 0 0 0,-1 0 1 0 0,0 0-1 0 0,0 0 1 0 0,0 0-1 0 0,0 1 0 0 0,0-1 1 0 0,0 0-1 0 0,0 0 1 0 0,1 1-1 0 0,-1-1 0 0 0,0 1 1 0 0,0-1-1 0 0,0 1 1 0 0,0-1-1 0 0,0 1 0 0 0,0-1 1 0 0,-1 1-1 0 0,1 0 1 0 0,0 0-1 0 0,0-1 0 0 0,0 1 1 0 0,-1 0-1 0 0,1 0 1 0 0,0 0-1 0 0,-1 0 0 0 0,1 0 1 0 0,0 0-1 0 0,-1 0 1 0 0,0 0-1 0 0,1 0 0 0 0,-1 0 1 0 0,0 0-1 0 0,1 1 7 0 0,23 77-22 0 0,-14 33 351 0 0,42-211 51 0 0,-45 85-399 0 0,-6 10 10 0 0,0 1 0 0 0,0-1 0 0 0,0 0 0 0 0,1 1 1 0 0,-1-1-1 0 0,1 1 0 0 0,0-1 0 0 0,0 1 0 0 0,0 0 0 0 0,1 0 0 0 0,-1 0 0 0 0,1 0 0 0 0,0 0 1 0 0,0 1-1 0 0,0-1 0 0 0,0 1 0 0 0,0 0 0 0 0,0-1 0 0 0,0 2 0 0 0,1-1 0 0 0,-1 0 1 0 0,1 1-1 0 0,0-1 0 0 0,-1 1 0 0 0,1 0 0 0 0,4 0 9 0 0,15 22-83 0 0,-16-13 70 0 0,0 0-1 0 0,-1 0 1 0 0,1 0-1 0 0,-2 1 0 0 0,1 0 1 0 0,-1 1-1 0 0,-1-1 1 0 0,1 1-1 0 0,-2 0 0 0 0,1 0 1 0 0,-1 0-1 0 0,-1 0 1 0 0,0 0-1 0 0,0 1 0 0 0,-1-1 1 0 0,-1 1-1 0 0,0-1 1 0 0,0 4 13 0 0,0-14 76 0 0,0 0 2 0 0,0 0-6 0 0,0 0 24 0 0,-12 12 28 0 0,12-21-123 0 0,-1 0 0 0 0,1 1 0 0 0,1-1 0 0 0,0 0 0 0 0,0 1 0 0 0,1-1-1 0 0,-1 0 1 0 0,2 1 0 0 0,0 0 0 0 0,0 0 0 0 0,0 0 0 0 0,1 0-1 0 0,0 0 1 0 0,0 0 0 0 0,1 1 0 0 0,0 0 0 0 0,6-6-1 0 0,-10 11 14 0 0,13-18-28 0 0,0 0 0 0 0,1 1-1 0 0,0 1 1 0 0,2 0 0 0 0,0 1 0 0 0,1 1 0 0 0,20-13 14 0 0,-35 27 2 0 0,0 0 0 0 0,0 1 0 0 0,0-1 0 0 0,1 1 1 0 0,-1 0-1 0 0,0 0 0 0 0,1 0 0 0 0,-1 0 0 0 0,1 0 1 0 0,-1 1-1 0 0,1 0 0 0 0,-1-1 0 0 0,1 1 0 0 0,-1 1 0 0 0,1-1 1 0 0,0 0-1 0 0,-1 1 0 0 0,0 0 0 0 0,1 0 0 0 0,-1 0 0 0 0,1 0 1 0 0,-1 1-1 0 0,0-1 0 0 0,0 1 0 0 0,0 0 0 0 0,0-1 1 0 0,0 1-1 0 0,0 1 0 0 0,-1-1 0 0 0,1 0 0 0 0,0 1 0 0 0,-1-1 1 0 0,0 1-1 0 0,0 0 0 0 0,0 0 0 0 0,0 0 0 0 0,0 0 1 0 0,0 2-3 0 0,47 130-49 0 0,-59-6-4446 0 0,2-108 3177 0 0</inkml:trace>
  <inkml:trace contextRef="#ctx0" brushRef="#br0" timeOffset="38174.477">1999 2794 1100 0 0,'0'0'404'0'0,"0"0"-78"0"0,0 0-60 0 0,-1-6 29 0 0,1 3-255 0 0,0-1-1 0 0,0 1 1 0 0,0-1 0 0 0,1 1 0 0 0,0-1 0 0 0,0 1-1 0 0,0-1 1 0 0,0 1 0 0 0,0-1 0 0 0,0 1-1 0 0,1 0 1 0 0,0 0 0 0 0,0 0 0 0 0,0 0-1 0 0,0 0 1 0 0,0 0 0 0 0,0 0 0 0 0,1 1 0 0 0,-1-1-1 0 0,1 1 1 0 0,0 0 0 0 0,0-1 0 0 0,0 1-1 0 0,0 1 1 0 0,0-1 0 0 0,0 0 0 0 0,0 1 0 0 0,1 0-1 0 0,0-1-39 0 0,3-1 30 0 0,0 0-1 0 0,0 0 1 0 0,0 1-1 0 0,0 0 1 0 0,1 1 0 0 0,-1-1-1 0 0,1 1 1 0 0,-1 1-1 0 0,1-1 1 0 0,0 1-1 0 0,-1 0 1 0 0,1 1-1 0 0,-1 0 1 0 0,1 0-1 0 0,-1 1 1 0 0,1 0-1 0 0,-1 0 1 0 0,0 1-1 0 0,0 0 1 0 0,0 0 0 0 0,0 0-1 0 0,-1 1 1 0 0,1 0-1 0 0,-1 1 1 0 0,0-1-1 0 0,0 1 1 0 0,0 0-1 0 0,0 1-29 0 0,135 172 775 0 0,-135-167-647 0 0,-1 0 0 0 0,0 0 0 0 0,0 0 1 0 0,-1 1-1 0 0,-1-1 0 0 0,0 1 0 0 0,0 0 0 0 0,-1 0 1 0 0,-1 1-1 0 0,0-1 0 0 0,0 5-128 0 0,-1-15 50 0 0,-1 0 0 0 0,1 0-1 0 0,0 0 1 0 0,-1 1 0 0 0,1-1 0 0 0,-1 0 0 0 0,1 0-1 0 0,-1 0 1 0 0,0 0 0 0 0,0 0 0 0 0,0-1 0 0 0,0 1-1 0 0,0 0 1 0 0,-1 0 0 0 0,1-1 0 0 0,0 1 0 0 0,-1 0 0 0 0,1-1-1 0 0,-1 1 1 0 0,0-1 0 0 0,0 0 0 0 0,1 0 0 0 0,-1 0-1 0 0,0 0 1 0 0,0 0 0 0 0,0 0 0 0 0,0 0 0 0 0,0 0-1 0 0,0-1 1 0 0,0 1 0 0 0,0-1 0 0 0,0 0 0 0 0,0 1 0 0 0,-1-1-1 0 0,1 0 1 0 0,0 0 0 0 0,0 0 0 0 0,0-1 0 0 0,0 1-1 0 0,0 0 1 0 0,-1-1 0 0 0,1 1 0 0 0,0-1 0 0 0,0 0-1 0 0,0 0 1 0 0,1 0 0 0 0,-1 0 0 0 0,0 0 0 0 0,0 0 0 0 0,0 0-1 0 0,1-1 1 0 0,-2 0-50 0 0,-2-5 50 0 0,-1 0-1 0 0,1-1 1 0 0,0 0-1 0 0,0 0 1 0 0,1 0-1 0 0,0-1 1 0 0,1 1 0 0 0,0-1-1 0 0,0 0 1 0 0,1 0-1 0 0,0 0 1 0 0,1 0-1 0 0,-1-1 1 0 0,2 1-1 0 0,-1 0 1 0 0,2 0-1 0 0,-1-1 1 0 0,2-7-50 0 0,-2 14 15 0 0,1-11-36 0 0,0 1 0 0 0,1-1 0 0 0,0 1 1 0 0,1 0-1 0 0,1 0 0 0 0,0 0 0 0 0,1 0 0 0 0,0 1 0 0 0,1-1 1 0 0,0 1-1 0 0,1 1 0 0 0,0-1 0 0 0,1 1 0 0 0,0 0 0 0 0,1 1 0 0 0,0 0 1 0 0,1 1-1 0 0,0 0 0 0 0,0 0 0 0 0,1 1 0 0 0,0 0 0 0 0,1 1 1 0 0,0 0-1 0 0,0 1 0 0 0,0 0 0 0 0,1 1 0 0 0,-1 0 0 0 0,1 1 1 0 0,0 1-1 0 0,1 0 0 0 0,11-1 21 0 0,-14 7-216 0 0,1 1 0 0 0,0 0 1 0 0,-1 0-1 0 0,0 1 0 0 0,0 0 1 0 0,0 1-1 0 0,-1 1 0 0 0,0 0 1 0 0,0 0-1 0 0,-1 0 0 0 0,1 2 1 0 0,-2-1-1 0 0,1 1 0 0 0,-1 0 1 0 0,-1 1-1 0 0,0-1 0 0 0,0 2 1 0 0,-1-1-1 0 0,0 1 0 0 0,2 5 216 0 0,8 27-2473 0 0,-10-28 1265 0 0</inkml:trace>
  <inkml:trace contextRef="#ctx0" brushRef="#br0" timeOffset="38800.073">2657 2589 896 0 0,'1'0'56'0'0,"1"-1"0"0"0,0 1 0 0 0,0 0 0 0 0,0-1 0 0 0,-1 1 0 0 0,1 0 0 0 0,0 0 0 0 0,0 0 0 0 0,0 1 1 0 0,0-1-1 0 0,-1 0 0 0 0,1 1 0 0 0,0-1 0 0 0,0 1 0 0 0,0-1 0 0 0,-1 1 0 0 0,1 0 0 0 0,0 0 0 0 0,-1 0 0 0 0,1 0 0 0 0,-1 0 0 0 0,1 0 0 0 0,-1 0 0 0 0,0 0 0 0 0,1 1 0 0 0,-1-1 0 0 0,0 0 0 0 0,0 1 0 0 0,0-1 0 0 0,0 1 0 0 0,0 0 0 0 0,0-1 1 0 0,0 1-1 0 0,-1 0 0 0 0,1-1 0 0 0,-1 1 0 0 0,1 0 0 0 0,-1 0 0 0 0,1 0 0 0 0,-1 0-56 0 0,18 78 731 0 0,-11 258 1498 0 0,-6-336-2303 0 0,0 0-1 0 0,0 0 1 0 0,0-1-1 0 0,0 1 1 0 0,1-1 0 0 0,-1 1-1 0 0,1-1 1 0 0,-1 1-1 0 0,1-1 1 0 0,0 0 0 0 0,-1 0-1 0 0,1 0 1 0 0,0 0-1 0 0,0 0 1 0 0,0 0 0 0 0,0 0-1 0 0,0-1 1 0 0,0 1-1 0 0,0-1 1 0 0,0 1 0 0 0,0-1-1 0 0,0 0 1 0 0,0 0 0 0 0,0 0-1 0 0,0 0 1 0 0,0 0-1 0 0,0 0 1 0 0,0-1 0 0 0,0 1-1 0 0,0-1 1 0 0,0 1-1 0 0,0-1 1 0 0,0 0 0 0 0,0 0-1 0 0,0 0 1 0 0,0 0-1 0 0,-1 0 1 0 0,1 0 0 0 0,0 0-1 0 0,-1 0 1 0 0,1-1 0 0 0,-1 1-1 0 0,1-1 1 0 0,-1 1-1 0 0,1-2 75 0 0,0 2-70 0 0,22-13-1090 0 0</inkml:trace>
  <inkml:trace contextRef="#ctx0" brushRef="#br0" timeOffset="39597.264">3147 2674 836 0 0,'-17'3'275'0'0,"-1"0"-1"0"0,1 1 1 0 0,0 1-1 0 0,0 1 1 0 0,0 0-1 0 0,1 1 1 0 0,0 1-1 0 0,0 1 1 0 0,1 0-1 0 0,0 1 1 0 0,1 0-1 0 0,0 1 1 0 0,1 1-1 0 0,0 0 1 0 0,-3 5-275 0 0,9-12 148 0 0,1 1 1 0 0,0 1 0 0 0,1-1 0 0 0,0 1-1 0 0,0 0 1 0 0,0 0 0 0 0,1 1-1 0 0,0-1 1 0 0,0 1 0 0 0,1 0-1 0 0,0 0 1 0 0,0 0 0 0 0,1 0-1 0 0,-1 7-148 0 0,3-13 201 0 0,3 8 70 0 0,4-6-238 0 0,0 0 0 0 0,1-1 0 0 0,-1 0 0 0 0,1 0 0 0 0,-1-1 1 0 0,1 0-1 0 0,0 0 0 0 0,0-1 0 0 0,0 0 0 0 0,0 0 0 0 0,0-1 0 0 0,0 0 0 0 0,0-1 1 0 0,0 1-1 0 0,-1-2 0 0 0,1 1 0 0 0,0-1 0 0 0,0 0 0 0 0,-1-1 0 0 0,1 1 1 0 0,-1-2-1 0 0,0 1 0 0 0,0-1 0 0 0,0 0 0 0 0,0 0 0 0 0,-1-1 0 0 0,6-5-33 0 0,-4 5-4 0 0,0-1-1 0 0,-1 0 0 0 0,0 0 1 0 0,0-1-1 0 0,0 0 0 0 0,-1 0 1 0 0,0-1-1 0 0,0 1 0 0 0,-1-1 1 0 0,0-1-1 0 0,-1 1 0 0 0,1-1 1 0 0,-2 0-1 0 0,1 1 0 0 0,-1-2 1 0 0,-1 1-1 0 0,1 0 0 0 0,-2-1 1 0 0,1 1-1 0 0,-1-1 0 0 0,-1 1 1 0 0,0-1-1 0 0,0 1 0 0 0,-2-10 5 0 0,3 18 2 0 0,-1 0-1 0 0,0 0 0 0 0,1-1 0 0 0,-1 1 0 0 0,1 0 0 0 0,-1 0 1 0 0,1 0-1 0 0,-1 0 0 0 0,1 0 0 0 0,0 1 0 0 0,-1-1 0 0 0,1 0 1 0 0,0 0-1 0 0,0 0 0 0 0,0 0 0 0 0,0 1 0 0 0,0-1 1 0 0,0 1-1 0 0,0-1 0 0 0,0 0 0 0 0,0 1 0 0 0,0-1 0 0 0,0 1 1 0 0,0 0-1 0 0,0-1 0 0 0,0 1 0 0 0,0 0 0 0 0,1 0 0 0 0,-1 0 1 0 0,0 0-1 0 0,0 0 0 0 0,0 0 0 0 0,0 0 0 0 0,0 0 0 0 0,1 0 1 0 0,-1 1-1 0 0,0-1 0 0 0,0 0 0 0 0,0 1 0 0 0,0-1 0 0 0,0 1 1 0 0,0-1-1 0 0,0 1 0 0 0,0-1 0 0 0,0 1 0 0 0,0 0 0 0 0,0-1 1 0 0,0 1-1 0 0,0 1-1 0 0,55 28 66 0 0,-50-25 6 0 0,1 1 1 0 0,-1-1-1 0 0,0 1 1 0 0,-1 0-1 0 0,0 1 0 0 0,0-1 1 0 0,0 1-1 0 0,-1 0 1 0 0,1 0-1 0 0,-2 0 1 0 0,1 1-1 0 0,-1 0 1 0 0,0-1-1 0 0,-1 1 1 0 0,0 0-1 0 0,0 0 0 0 0,-1 0 1 0 0,0 1-1 0 0,0-1 1 0 0,-1 0-1 0 0,0 3-72 0 0,0-12 32 0 0,0 1-1 0 0,-1-1 0 0 0,1 1 1 0 0,0-1-1 0 0,-1 0 0 0 0,1 1 1 0 0,-1-1-1 0 0,1 1 0 0 0,-1-1 1 0 0,1 1-1 0 0,-1-1 1 0 0,1 1-1 0 0,-1 0 0 0 0,1-1 1 0 0,-1 1-1 0 0,1 0 0 0 0,-1-1 1 0 0,0 1-1 0 0,1 0 0 0 0,-1 0 1 0 0,0-1-1 0 0,1 1 0 0 0,-1 0 1 0 0,0 0-1 0 0,1 0 0 0 0,-1 0 1 0 0,0 0-1 0 0,1 0 1 0 0,-1 0-1 0 0,0 0 0 0 0,1 0 1 0 0,-1 0-1 0 0,0 0 0 0 0,1 1 1 0 0,-1-1-1 0 0,1 0 0 0 0,-1 0 1 0 0,0 1-1 0 0,1-1 0 0 0,-1 0 1 0 0,1 1-1 0 0,-1-1 1 0 0,0 0-1 0 0,1 1 0 0 0,-1-1 1 0 0,1 1-1 0 0,0-1 0 0 0,-1 1 1 0 0,1-1-1 0 0,-1 1 0 0 0,1 0 1 0 0,0-1-1 0 0,-1 1 0 0 0,1-1 1 0 0,0 1-1 0 0,0 0 1 0 0,-1-1-1 0 0,1 1 0 0 0,0 0 1 0 0,0-1-1 0 0,0 1 0 0 0,0 0 1 0 0,0-1-1 0 0,0 1 0 0 0,0 0 1 0 0,0-1-1 0 0,0 1 0 0 0,0 0-31 0 0,7-17-206 0 0,0 0-1 0 0,1 0 0 0 0,0 1 1 0 0,1 0-1 0 0,1 1 0 0 0,0-1 1 0 0,1 2-1 0 0,1 0 0 0 0,0 0 1 0 0,1 1-1 0 0,0 1 0 0 0,0 0 1 0 0,2 0-1 0 0,-1 2 0 0 0,14-7 207 0 0,48-40-2328 0 0,-34 16-1421 0 0,-37 35 2568 0 0</inkml:trace>
  <inkml:trace contextRef="#ctx0" brushRef="#br0" timeOffset="40755.846">3697 2728 1184 0 0,'1'-4'104'0'0,"0"0"0"0"0,0 0 0 0 0,1 0 0 0 0,0 0-1 0 0,0 1 1 0 0,0-1 0 0 0,0 1 0 0 0,1-1 0 0 0,-1 1 0 0 0,1 0 0 0 0,0 0-1 0 0,-1 0 1 0 0,2 0 0 0 0,-1 1 0 0 0,0-1 0 0 0,0 1 0 0 0,1 0 0 0 0,0 0 0 0 0,-1 0-1 0 0,1 0 1 0 0,0 0 0 0 0,0 1 0 0 0,2-1-104 0 0,-5 2 107 0 0,11 4 171 0 0,2 9-107 0 0,0 1 1 0 0,-2 0-1 0 0,1 1 1 0 0,-2 0-1 0 0,0 1 1 0 0,-1 1-1 0 0,-1 0 1 0 0,0 0-1 0 0,-1 0 1 0 0,-1 1-1 0 0,-1 0 1 0 0,0 1-1 0 0,0 8-171 0 0,8 36 1044 0 0,-14-62-809 0 0,-3 11 1033 0 0,3-12-1248 0 0,0 0-1 0 0,0-1 1 0 0,-1 1 0 0 0,1 0-1 0 0,0 0 1 0 0,-1 0-1 0 0,1 0 1 0 0,0 0 0 0 0,0 0-1 0 0,-1 0 1 0 0,1 0-1 0 0,0 0 1 0 0,-1 0 0 0 0,1 0-1 0 0,0 0 1 0 0,0 0-1 0 0,-1 0 1 0 0,1 0 0 0 0,0 0-1 0 0,-1 0 1 0 0,1 0-1 0 0,0 0 1 0 0,0 1 0 0 0,-1-1-1 0 0,1 0 1 0 0,0 0-1 0 0,0 0 1 0 0,-1 0-1 0 0,1 1 1 0 0,0-1 0 0 0,0 0-1 0 0,0 0 1 0 0,-1 0-1 0 0,1 1 1 0 0,0-1 0 0 0,0 0-1 0 0,0 0 1 0 0,0 1-20 0 0,-3-18 41 0 0,1-1 1 0 0,1 1 0 0 0,0-1-1 0 0,1 1 1 0 0,1-1-1 0 0,1 1 1 0 0,0 0 0 0 0,2-1-1 0 0,0 1 1 0 0,1 1 0 0 0,0-1-1 0 0,1 1 1 0 0,1-1-1 0 0,1 2 1 0 0,8-14-42 0 0,-11 18 1 0 0,-1 0-47 0 0,0 1-1 0 0,1 0 0 0 0,0 0 0 0 0,1 0 0 0 0,0 1 0 0 0,0 0 0 0 0,1 0 0 0 0,0 0 0 0 0,0 1 1 0 0,1 0-1 0 0,0 0 0 0 0,1 1 0 0 0,5-3 47 0 0,-9 10-21 0 0,0 1 0 0 0,-1 0 0 0 0,1 1 1 0 0,0-1-1 0 0,0 1 0 0 0,-1 0 0 0 0,1 0 0 0 0,-1 0 1 0 0,1 1-1 0 0,-1 0 0 0 0,0 0 0 0 0,0 0 0 0 0,0 0 0 0 0,-1 0 1 0 0,1 1-1 0 0,-1 0 0 0 0,0-1 0 0 0,0 1 0 0 0,0 1 1 0 0,0-1-1 0 0,-1 0 0 0 0,0 1 0 0 0,1 2 21 0 0,8 14 9 0 0,-1 0 0 0 0,-1 1 0 0 0,-1 0 0 0 0,-1 1 0 0 0,-1-1 0 0 0,-1 2 0 0 0,-1-1-1 0 0,-1 0 1 0 0,-1 1 0 0 0,-1-1 0 0 0,-1 5-9 0 0,0-29 9 0 0,0 1 0 0 0,0-1 0 0 0,0 1 0 0 0,-1-1 0 0 0,1 1 0 0 0,0-1 0 0 0,-1 1 0 0 0,1-1 0 0 0,0 1 0 0 0,-1-1 0 0 0,1 1 0 0 0,0-1 0 0 0,-1 1 0 0 0,1 0 0 0 0,-1-1 0 0 0,1 1 0 0 0,-1 0 0 0 0,1-1 0 0 0,-1 1 0 0 0,1 0 0 0 0,-1 0 0 0 0,1-1 0 0 0,-1 1 0 0 0,0 0 0 0 0,1 0 0 0 0,-1 0 0 0 0,1 0 0 0 0,-1 0 0 0 0,0 0 0 0 0,1 0 0 0 0,-1 0 0 0 0,1 0 0 0 0,-1 0 0 0 0,1 0 0 0 0,-1 0 0 0 0,0 0 0 0 0,1 0 0 0 0,-1 0 0 0 0,1 1 0 0 0,-1-1 0 0 0,1 0 0 0 0,-1 1 0 0 0,1-1 0 0 0,-1 0 0 0 0,1 1 0 0 0,-1-1 0 0 0,1 0 0 0 0,-1 1 0 0 0,1-1 0 0 0,0 1 0 0 0,-1-1 0 0 0,1 1 0 0 0,0-1 0 0 0,-1 1 0 0 0,1-1 0 0 0,0 1 0 0 0,0-1 0 0 0,-1 1 0 0 0,1-1 0 0 0,0 1 0 0 0,0-1 0 0 0,0 1 0 0 0,0 0 0 0 0,0-1 0 0 0,0 1-9 0 0,0-17-28 0 0,1 0 1 0 0,1 0-1 0 0,0 1 1 0 0,2-1-1 0 0,-1 1 1 0 0,2-1 0 0 0,0 1-1 0 0,1 1 1 0 0,0-1-1 0 0,1 1 1 0 0,1 0-1 0 0,0 0 1 0 0,1 1-1 0 0,1 0 1 0 0,0 1-1 0 0,0 0 1 0 0,1 1-1 0 0,1 0 1 0 0,0 0-1 0 0,0 1 1 0 0,1 1-1 0 0,0 0 1 0 0,1 1-1 0 0,0 0 1 0 0,0 1-1 0 0,1 1 1 0 0,3-1 27 0 0,-15 7-13 0 0,1 0 0 0 0,-1 0-1 0 0,0 1 1 0 0,1-1 0 0 0,-1 1 0 0 0,0 0 0 0 0,1 0 0 0 0,-1 0 0 0 0,0 0-1 0 0,0 0 1 0 0,0 1 0 0 0,0-1 0 0 0,0 1 0 0 0,0 0 0 0 0,-1 0 0 0 0,1 0 0 0 0,0 0-1 0 0,-1 0 1 0 0,0 1 0 0 0,1-1 0 0 0,-1 1 0 0 0,0 0 0 0 0,0-1 0 0 0,-1 1 0 0 0,1 0-1 0 0,-1 0 1 0 0,1 0 0 0 0,-1 0 0 0 0,0 1 0 0 0,0-1 0 0 0,0 0 0 0 0,0 0-1 0 0,-1 1 14 0 0,17 112-349 0 0,-17-16 153 0 0,21-73-93 0 0,-17-24 143 0 0,0-1 0 0 0,-1 0 0 0 0,1-1 0 0 0,0 1 0 0 0,0-1 0 0 0,0 1 0 0 0,1-1 0 0 0,-1 0 0 0 0,0-1 0 0 0,0 1 1 0 0,0-1-1 0 0,1 0 0 0 0,-1 0 0 0 0,0 0 0 0 0,1 0 0 0 0,-1-1 0 0 0,0 0 0 0 0,0 0 0 0 0,0 0 0 0 0,0 0 0 0 0,0-1 0 0 0,0 0 0 0 0,0 1 1 0 0,0-1-1 0 0,-1-1 0 0 0,1 1 0 0 0,0 0 0 0 0,1-3 146 0 0,6-1-405 0 0,13-7-689 0 0</inkml:trace>
  <inkml:trace contextRef="#ctx0" brushRef="#br0" timeOffset="41428.093">5023 2613 1392 0 0,'-2'-2'98'0'0,"1"0"-1"0"0,-1 1 1 0 0,0-1 0 0 0,0 1-1 0 0,0 0 1 0 0,0-1 0 0 0,0 1-1 0 0,0 0 1 0 0,0 0 0 0 0,0 1-1 0 0,0-1 1 0 0,-1 0 0 0 0,1 1-1 0 0,0-1 1 0 0,0 1 0 0 0,-1 0-1 0 0,1-1 1 0 0,0 1 0 0 0,-1 0-1 0 0,1 1 1 0 0,0-1 0 0 0,-1 0-1 0 0,1 1 1 0 0,0-1 0 0 0,0 1-1 0 0,-1 0 1 0 0,1 0 0 0 0,0-1-1 0 0,0 2 1 0 0,0-1 0 0 0,0 0-1 0 0,0 0 1 0 0,-1 1-98 0 0,-9 2 157 0 0,0 1 0 0 0,1-1 0 0 0,-1 2 0 0 0,1 0 0 0 0,0 0 0 0 0,1 1-1 0 0,-1 0 1 0 0,1 1 0 0 0,1 0 0 0 0,-1 1 0 0 0,1 0 0 0 0,-2 3-157 0 0,1 1 147 0 0,0 0 1 0 0,1 1-1 0 0,0 0 1 0 0,1 0-1 0 0,1 1 1 0 0,0 0-1 0 0,1 0 1 0 0,0 1-1 0 0,2-1 1 0 0,0 1-1 0 0,-1 5-147 0 0,5-19 88 0 0,30 18 186 0 0,-14-22-293 0 0,0-1 0 0 0,0-1 1 0 0,0 0-1 0 0,-1-1 0 0 0,1-1 0 0 0,-1-1 0 0 0,-1 0 0 0 0,1 0 1 0 0,-1-2-1 0 0,0 0 0 0 0,-1 0 0 0 0,0-1 0 0 0,-1-1 0 0 0,0 0 1 0 0,0-1-1 0 0,-2 0 0 0 0,1-1 0 0 0,-1 0 0 0 0,-1 0 0 0 0,4-8 19 0 0,-5-24-57 0 0,-8 45 69 0 0,-20 15 66 0 0,17-12-64 0 0,0 1 1 0 0,0-1-1 0 0,1 1 0 0 0,-1-1 1 0 0,1 1-1 0 0,0 0 1 0 0,0 0-1 0 0,0 0 0 0 0,1 0 1 0 0,-1 1-1 0 0,1-1 0 0 0,0 0 1 0 0,0 0-1 0 0,1 1 0 0 0,-1-1 1 0 0,1 1-1 0 0,0-1 0 0 0,0 0 1 0 0,0 1-1 0 0,1-1 0 0 0,-1 1 1 0 0,1-1-1 0 0,0 0 0 0 0,1 0 1 0 0,-1 1-1 0 0,1-1 0 0 0,0 0 1 0 0,0 0-1 0 0,0 0 1 0 0,0-1-1 0 0,0 1 0 0 0,1-1 1 0 0,0 1-1 0 0,0-1 0 0 0,0 0 1 0 0,0 0-1 0 0,0 0 0 0 0,1 0 1 0 0,-1 0-1 0 0,1-1 0 0 0,0 0 1 0 0,0 0-1 0 0,0 0 0 0 0,0 0 1 0 0,0 0-1 0 0,0-1 0 0 0,0 0 1 0 0,2 0-15 0 0,6-1-31 0 0,0-1 1 0 0,1-1 0 0 0,-1 0-1 0 0,0 0 1 0 0,0-2-1 0 0,0 1 1 0 0,0-2 0 0 0,0 1-1 0 0,-1-2 1 0 0,0 1 0 0 0,0-2-1 0 0,-1 1 1 0 0,1-1-1 0 0,-1-1 1 0 0,-1 0 0 0 0,0 0-1 0 0,0-1 1 0 0,0 0-1 0 0,-1-1 1 0 0,0 0 0 0 0,-1 0-1 0 0,-1-1 1 0 0,1 1 0 0 0,-1-1-1 0 0,-1-1 1 0 0,1-4 30 0 0,7-23-114 0 0,-3 0 0 0 0,-1-1 0 0 0,-2 0 0 0 0,-1-1 0 0 0,-3 1 0 0 0,-1-1 0 0 0,-3-31 114 0 0,2 62 98 0 0,-1 0 0 0 0,-1 0 0 0 0,0 0 0 0 0,0 0 0 0 0,-1 0 0 0 0,0 1-1 0 0,-1-1 1 0 0,0 0 0 0 0,-1 1 0 0 0,0 0 0 0 0,0 0 0 0 0,-1 0 0 0 0,0 0 0 0 0,0 1-1 0 0,-1 0 1 0 0,0 0 0 0 0,-1 0 0 0 0,0 1 0 0 0,0 0 0 0 0,0 0 0 0 0,-1 1 0 0 0,0 0-1 0 0,0 0 1 0 0,-1 1 0 0 0,1 0 0 0 0,-1 0 0 0 0,0 1 0 0 0,-1 0 0 0 0,1 1 0 0 0,-1 0-98 0 0,6 3 24 0 0,1 1 0 0 0,-1-1 0 0 0,1 1 0 0 0,0 0 0 0 0,-1 0 0 0 0,1 1 0 0 0,0-1 0 0 0,0 1 0 0 0,-1-1 0 0 0,1 1 0 0 0,0 0 1 0 0,1 0-1 0 0,-1 0 0 0 0,0 1 0 0 0,1-1 0 0 0,-1 0 0 0 0,1 1 0 0 0,0 0 0 0 0,0 0 0 0 0,0 0 0 0 0,0 0 0 0 0,0 0 0 0 0,0 0 1 0 0,1 0-1 0 0,0 0 0 0 0,0 1 0 0 0,0-1 0 0 0,0 0 0 0 0,0 1 0 0 0,0 2-24 0 0,-4 120 406 0 0,22-48-1209 0 0,3-1 0 0 0,3-2 0 0 0,4 0 1 0 0,32 62 802 0 0,-23-52-3257 0 0,-25-52 2009 0 0,-4-3 72 0 0</inkml:trace>
  <inkml:trace contextRef="#ctx0" brushRef="#br0" timeOffset="45651.633">9132 2369 1960 0 0,'15'25'597'0'0,"-1"1"0"0"0,-2 0-1 0 0,0 1 1 0 0,-2 1 0 0 0,-1-1 0 0 0,-1 2-1 0 0,-1-1 1 0 0,-2 1 0 0 0,-1 0-1 0 0,-1 0-596 0 0,-4-24 50 0 0,0-1-1 0 0,-1 1 0 0 0,1-1 0 0 0,-1 0 1 0 0,0 0-1 0 0,0 0 0 0 0,-1 0 0 0 0,1 0 1 0 0,-1 0-1 0 0,0 0 0 0 0,0-1 1 0 0,0 1-1 0 0,-1-1 0 0 0,1 0 0 0 0,-1 0 1 0 0,1 0-1 0 0,-1-1 0 0 0,0 1 0 0 0,0-1 1 0 0,-1 0-1 0 0,1 0 0 0 0,0 0 0 0 0,-1-1 1 0 0,1 1-1 0 0,-1-1 0 0 0,1 0 0 0 0,-1-1 1 0 0,1 1-1 0 0,-1-1 0 0 0,0 0 1 0 0,1 0-1 0 0,-1 0 0 0 0,0-1 0 0 0,1 1 1 0 0,-5-2-50 0 0,3 1 14 0 0,1 0 1 0 0,-1 0 0 0 0,1 0 0 0 0,-1 0 0 0 0,1-1 0 0 0,-1 0-1 0 0,1-1 1 0 0,0 1 0 0 0,0-1 0 0 0,0 0 0 0 0,0 0-1 0 0,0 0 1 0 0,1-1 0 0 0,0 0 0 0 0,-1 0 0 0 0,1 0 0 0 0,1 0-1 0 0,-1 0 1 0 0,1-1 0 0 0,-1 0 0 0 0,1 0 0 0 0,1 0 0 0 0,-1 0-1 0 0,1 0 1 0 0,0 0 0 0 0,0-1 0 0 0,0 1 0 0 0,1-1 0 0 0,0 1-1 0 0,0-1 1 0 0,0 0 0 0 0,1 1 0 0 0,-1-1 0 0 0,2 0-1 0 0,-1 1 1 0 0,0-1 0 0 0,1 0 0 0 0,0 1 0 0 0,1-1 0 0 0,-1 0-1 0 0,1 1 1 0 0,1-2-15 0 0,11-10-55 0 0,1 1 0 0 0,1 0-1 0 0,1 1 1 0 0,0 1 0 0 0,1 1-1 0 0,0 0 1 0 0,1 1 0 0 0,0 1-1 0 0,1 1 1 0 0,0 1 0 0 0,1 0-1 0 0,0 2 1 0 0,0 0 0 0 0,0 2-1 0 0,1 0 1 0 0,0 1 0 0 0,11 1 55 0 0,-2-5-444 0 0,19-1-1325 0 0,-48 9 988 0 0,22-12-2045 0 0,-20 5 1696 0 0</inkml:trace>
  <inkml:trace contextRef="#ctx0" brushRef="#br0" timeOffset="46121.484">9438 2011 1508 0 0,'21'-27'4630'0'0,"40"17"-3651"0"0,-51 20-847 0 0,0 0 0 0 0,-1 1 0 0 0,-1 0 0 0 0,0 0 0 0 0,0 1 0 0 0,-1 0 0 0 0,-1 0 0 0 0,0 1 0 0 0,0-1 0 0 0,-1 2 1 0 0,-1-1-1 0 0,0 0 0 0 0,-1 1 0 0 0,-1-1 0 0 0,0 1 0 0 0,-1 0 0 0 0,0 0 0 0 0,-1 0 0 0 0,0 0 0 0 0,-1 0 0 0 0,-1-1 0 0 0,-3 11-132 0 0,5 19 565 0 0,2-41-634 0 0,-1 0 0 0 0,1 0 0 0 0,0-1 0 0 0,0 1 0 0 0,1-1 0 0 0,-1 1 0 0 0,0-1 0 0 0,0 0 1 0 0,1 0-1 0 0,-1 0 0 0 0,0 0 0 0 0,1 0 0 0 0,-1-1 0 0 0,1 1 0 0 0,-1-1 0 0 0,1 1 0 0 0,0-1 0 0 0,-1 0 0 0 0,1 0 0 0 0,-1 0 0 0 0,1-1 0 0 0,-1 1 0 0 0,1 0 0 0 0,-1-1 1 0 0,1 0-1 0 0,-1 1 0 0 0,1-1 0 0 0,-1 0 0 0 0,1 0 0 0 0,-1-1 0 0 0,0 1 0 0 0,0 0 0 0 0,0-1 0 0 0,0 1 0 0 0,0-1 0 0 0,0 0 0 0 0,0 0 0 0 0,0 0 0 0 0,-1 0 1 0 0,1 0 68 0 0,12-5-806 0 0,62-39-3090 0 0,-54 26 2700 0 0</inkml:trace>
  <inkml:trace contextRef="#ctx0" brushRef="#br0" timeOffset="46386.948">9991 1954 984 0 0,'9'4'235'0'0,"1"0"1"0"0,-1 0-1 0 0,1 1 0 0 0,-1 1 0 0 0,0-1 1 0 0,-1 2-1 0 0,0-1 0 0 0,0 1 1 0 0,0 0-1 0 0,-1 0 0 0 0,0 1 0 0 0,0 0 1 0 0,-1 1-1 0 0,0-1 0 0 0,0 1 1 0 0,-1 0-1 0 0,1 3-235 0 0,6 10 244 0 0,0 2-1 0 0,-2-1 1 0 0,-1 2 0 0 0,-1-1 0 0 0,0 1 0 0 0,-2 0-1 0 0,-1 1 1 0 0,-2-1 0 0 0,0 1 0 0 0,-1 0-1 0 0,-2 0 1 0 0,-1 0 0 0 0,0 0 0 0 0,-2-1 0 0 0,-1 1-1 0 0,-2-1 1 0 0,0 1 0 0 0,-1-2 0 0 0,-2 1 0 0 0,-5 10-244 0 0,-6 9 152 0 0,-71 105-2478 0 0,32-134-2541 0 0,39-26 3532 0 0</inkml:trace>
  <inkml:trace contextRef="#ctx0" brushRef="#br0" timeOffset="44447.865">8120 2326 2336 0 0,'3'-35'4402'0'0,"2"49"-1726"0"0,6 136-1329 0 0,85 268 112 0 0,-89-400-1299 0 0,7 22-1999 0 0,-30-52-3280 0 0,-10-30 2597 0 0,12 14 1322 0 0</inkml:trace>
  <inkml:trace contextRef="#ctx0" brushRef="#br0" timeOffset="44901.267">8095 2241 1272 0 0,'-8'19'4704'0'0,"4"55"-3507"0"0,5-67-1133 0 0,0 1 1 0 0,0-1 0 0 0,1 0 0 0 0,0 0-1 0 0,1 0 1 0 0,-1 0 0 0 0,1-1-1 0 0,1 1 1 0 0,-1-1 0 0 0,1 0 0 0 0,0 0-1 0 0,1 0 1 0 0,-1 0 0 0 0,1-1-1 0 0,0 0 1 0 0,0 0 0 0 0,1 0 0 0 0,0 0-1 0 0,0-1 1 0 0,0 0 0 0 0,0 0-1 0 0,1-1 1 0 0,-1 0 0 0 0,1 0 0 0 0,0 0-1 0 0,0-1 1 0 0,0 0 0 0 0,0 0-1 0 0,0-1 1 0 0,4 1-65 0 0,-5-1 35 0 0,1 1-1 0 0,-1-1 1 0 0,0 0-1 0 0,0 0 0 0 0,1 0 1 0 0,-1-1-1 0 0,1 0 1 0 0,-1-1-1 0 0,0 1 1 0 0,1-1-1 0 0,-1 0 1 0 0,0-1-1 0 0,0 0 1 0 0,0 0-1 0 0,0 0 1 0 0,0 0-1 0 0,0-1 0 0 0,-1 0 1 0 0,1 0-1 0 0,-1-1 1 0 0,0 0-1 0 0,0 0 1 0 0,0 0-1 0 0,0 0 1 0 0,-1-1-1 0 0,0 1 1 0 0,0-1-1 0 0,0 0 0 0 0,0-1 1 0 0,-1 1-1 0 0,0-1 1 0 0,0 1-1 0 0,0-1 1 0 0,-1 0-1 0 0,0 0 1 0 0,0 0-1 0 0,0 0 1 0 0,-1-3-35 0 0,-1 8 174 0 0,-2-20 536 0 0,-31-13 336 0 0,32 34-1038 0 0,0 0-1 0 0,0 0 1 0 0,0 0-1 0 0,0 0 1 0 0,0 0-1 0 0,1 1 1 0 0,-1-1-1 0 0,0 0 1 0 0,0 0-1 0 0,0 1 1 0 0,0-1-1 0 0,1 1 1 0 0,-1-1-1 0 0,0 1 1 0 0,0-1-1 0 0,1 1 1 0 0,-1-1-1 0 0,0 1 1 0 0,1 0-1 0 0,-1-1 1 0 0,1 1-1 0 0,-1 0 1 0 0,1-1-1 0 0,-1 1 1 0 0,1 0-1 0 0,-1 0 1 0 0,1 0-1 0 0,0 0 1 0 0,-1-1-1 0 0,1 1 1 0 0,0 0-1 0 0,0 0 1 0 0,0 0-1 0 0,0 0 1 0 0,0 0-1 0 0,0 0 1 0 0,0-1-1 0 0,0 1 1 0 0,0 0-1 0 0,0 0 1 0 0,0 0-1 0 0,0 0 1 0 0,1 0-1 0 0,-1 0 1 0 0,0-1-1 0 0,1 1 1 0 0,-1 0-1 0 0,0 0 1 0 0,1 0-1 0 0,-1-1 1 0 0,1 1-1 0 0,0 0-6 0 0,0 8-228 0 0,0 0 1 0 0,1 0 0 0 0,0-1 0 0 0,1 1-1 0 0,0 0 1 0 0,1-1 0 0 0,-1 0 0 0 0,1 0 0 0 0,1 0-1 0 0,0 0 1 0 0,0-1 0 0 0,0 0 0 0 0,1 0-1 0 0,2 2 227 0 0,67 44-6917 0 0,-67-49 5649 0 0</inkml:trace>
  <inkml:trace contextRef="#ctx0" brushRef="#br0" timeOffset="45151.734">8643 2543 1440 0 0,'43'108'5172'0'0,"-33"-66"-4336"0"0,32 117 594 0 0,-41-155-1578 0 0,-1 0-1 0 0,0-1 0 0 0,0 1 1 0 0,0 0-1 0 0,0-1 0 0 0,0 1 1 0 0,-1 0-1 0 0,0-1 0 0 0,0 1 1 0 0,0 0-1 0 0,0-1 1 0 0,0 0-1 0 0,-1 1 0 0 0,1-1 1 0 0,-1 0-1 0 0,0 0 0 0 0,0 1 1 0 0,0-1-1 0 0,-1-1 0 0 0,1 1 1 0 0,-1 0-1 0 0,1-1 1 0 0,-1 1-1 0 0,0-1 0 0 0,0 0 1 0 0,0 0-1 0 0,0 0 0 0 0,-1 0 149 0 0,-4 1-1229 0 0,0-2 38 0 0</inkml:trace>
  <inkml:trace contextRef="#ctx0" brushRef="#br0" timeOffset="43165.407">6431 2339 1436 0 0,'0'0'528'0'0,"0"0"8"0"0,3-16 773 0 0,46-37 2337 0 0,-45 47-1033 0 0,-2 35-1855 0 0,51 292-207 0 0,-2-99-220 0 0,-54-200-5074 0 0,-20-48 502 0 0,13 5 3073 0 0</inkml:trace>
  <inkml:trace contextRef="#ctx0" brushRef="#br0" timeOffset="43478.37">6476 2281 1120 0 0,'0'0'108'0'0,"0"0"0"0"0,1 0 0 0 0,-1 0 1 0 0,1 0-1 0 0,-1 0 0 0 0,0 0 0 0 0,1 0 0 0 0,-1 0 0 0 0,0 0 0 0 0,1 0 0 0 0,-1-1 0 0 0,1 1 1 0 0,-1 0-1 0 0,0 0 0 0 0,1 0 0 0 0,-1 0 0 0 0,0-1 0 0 0,1 1 0 0 0,-1 0 0 0 0,0 0 0 0 0,0-1 1 0 0,1 1-1 0 0,-1 0 0 0 0,0-1 0 0 0,0 1 0 0 0,1 0 0 0 0,-1-1 0 0 0,0 1 0 0 0,0 0 0 0 0,0-1 1 0 0,0 1-1 0 0,1 0 0 0 0,-1-1 0 0 0,0 1 0 0 0,0-1 0 0 0,0 1 0 0 0,0 0 0 0 0,0-1 0 0 0,0 1 1 0 0,0 0-1 0 0,0-1 0 0 0,0 1 0 0 0,0-1-108 0 0,33 28 699 0 0,233 200 1336 0 0,-230-195-1907 0 0,-18-15-301 0 0,1 0 0 0 0,0-1-1 0 0,1-1 1 0 0,1-1 0 0 0,1-1-1 0 0,0-1 1 0 0,13 5 173 0 0,-34-16-389 0 0,4 0 608 0 0,-1-4-4165 0 0,5-12 2644 0 0</inkml:trace>
  <inkml:trace contextRef="#ctx0" brushRef="#br0" timeOffset="43744.424">6890 2169 1348 0 0,'-5'-20'3647'0'0,"5"29"-1022"0"0,70 315-433 0 0,-37-193-2256 0 0,-21-75-2729 0 0,-5-25-910 0 0,-7-28 2447 0 0</inkml:trace>
  <inkml:trace contextRef="#ctx0" brushRef="#br0" timeOffset="44010.153">7411 2161 1780 0 0,'-63'52'3095'0'0,"48"-37"-2867"0"0,1 1 0 0 0,1 0 0 0 0,0 0 0 0 0,1 1 0 0 0,1 1-1 0 0,1 0 1 0 0,0 1 0 0 0,2 0 0 0 0,0 0 0 0 0,1 1 0 0 0,1 0 0 0 0,0 0 0 0 0,2 1 0 0 0,0-1 0 0 0,2 1-1 0 0,0 0 1 0 0,1 0 0 0 0,1 0 0 0 0,1 0 0 0 0,1-1 0 0 0,1 1 0 0 0,1 0 0 0 0,1-1 0 0 0,0 0-1 0 0,2 0 1 0 0,1 1-228 0 0,3-2-77 0 0,1 0 0 0 0,0-1-1 0 0,2-1 1 0 0,0 0-1 0 0,1-1 1 0 0,1-1 0 0 0,0 0-1 0 0,1-1 1 0 0,2 1 77 0 0,178 87-5626 0 0,-162-93 4431 0 0,1-2 16 0 0</inkml:trace>
  <inkml:trace contextRef="#ctx0" brushRef="#br0" timeOffset="54850.505">17003 2224 1088 0 0,'19'-3'1241'0'0,"-4"-12"955"0"0,-12 15-1906 0 0,1-5-1 0 0,48-55 3945 0 0,-37 39-2844 0 0,-15 17-896 0 0,-6 132-173 0 0,68 57 52 0 0,-59-178-360 0 0,2 0-1 0 0,-1 0 1 0 0,1 0-1 0 0,0 0 1 0 0,0-1-1 0 0,1 0 1 0 0,-1 0-1 0 0,1-1 1 0 0,1 1-1 0 0,-1-1 1 0 0,1 0-1 0 0,0-1 1 0 0,0 0 0 0 0,0 0-1 0 0,1-1 1 0 0,-1 1-1 0 0,1-2 1 0 0,0 1-1 0 0,0-1 1 0 0,0 0-1 0 0,0-1 1 0 0,0 0-1 0 0,1 0-12 0 0,3-1-49 0 0,0 0 0 0 0,0-1-1 0 0,0-1 1 0 0,0 0 0 0 0,0 0-1 0 0,-1-1 1 0 0,1-1 0 0 0,-1 0-1 0 0,0 0 1 0 0,0-1-1 0 0,0-1 1 0 0,-1 0 0 0 0,0 0-1 0 0,0-1 1 0 0,0 0 0 0 0,-1-1-1 0 0,0 0 1 0 0,-1 0 0 0 0,1-1-1 0 0,-2 0 1 0 0,1 0 0 0 0,-1-1-1 0 0,-1 0 1 0 0,0 0-1 0 0,0-1 1 0 0,-1 0 0 0 0,0 0-1 0 0,-1 0 1 0 0,0 0 0 0 0,-1-1-1 0 0,0-4 50 0 0,2-15-233 0 0,-5 30 159 0 0,-11-14 17 0 0,7 16 62 0 0,0 1 0 0 0,0 0-1 0 0,0 0 1 0 0,1 0-1 0 0,-1 0 1 0 0,1 1 0 0 0,-1-1-1 0 0,1 1 1 0 0,0 0 0 0 0,0 0-1 0 0,0 0 1 0 0,1 0-1 0 0,-1 1 1 0 0,1-1 0 0 0,0 1-1 0 0,0-1 1 0 0,0 1 0 0 0,0 0-1 0 0,-1 3-4 0 0,1-4 5 0 0,0 1-1 0 0,-1 0 1 0 0,2 0 0 0 0,-1 0-1 0 0,0 1 1 0 0,1-1-1 0 0,0 0 1 0 0,0 0 0 0 0,0 1-1 0 0,0-1 1 0 0,1 1-1 0 0,-1-1 1 0 0,1 1 0 0 0,1-1-1 0 0,-1 1 1 0 0,0-1-1 0 0,1 0 1 0 0,0 1 0 0 0,0-1-1 0 0,1 0 1 0 0,-1 1-1 0 0,1-1 1 0 0,0 0 0 0 0,0 0-1 0 0,0 0 1 0 0,0 0-1 0 0,1-1 1 0 0,-1 1 0 0 0,1-1-1 0 0,0 1 1 0 0,0-1-1 0 0,1 0 1 0 0,-1 0 0 0 0,1-1-1 0 0,-1 1 1 0 0,1 0-1 0 0,0-1 1 0 0,0 0 0 0 0,0 0-1 0 0,0 0 1 0 0,2 0-5 0 0,180 40 45 0 0,-159-42-137 0 0,-1 0 1 0 0,1-2-1 0 0,-1-1 0 0 0,0-1 0 0 0,0-1 0 0 0,0-2 0 0 0,-1 0 0 0 0,1-2 1 0 0,15-8 91 0 0,-36 15-24 0 0,1 0 0 0 0,-1 0 0 0 0,0-1 0 0 0,0 0 0 0 0,0 0 0 0 0,0 0 0 0 0,0-1 0 0 0,-1 1 0 0 0,0-1 0 0 0,1 0 0 0 0,-1 0 0 0 0,-1-1 0 0 0,1 1 0 0 0,-1-1 0 0 0,1 0 0 0 0,-2 0 0 0 0,1 0 0 0 0,0 0 1 0 0,-1-1-1 0 0,0 1 0 0 0,0-1 0 0 0,-1 1 0 0 0,1-1 0 0 0,-1 0 0 0 0,0 0 0 0 0,-1 1 0 0 0,1-1 0 0 0,-1 0 0 0 0,-1 0 0 0 0,1 0 0 0 0,-1 1 0 0 0,0-1 0 0 0,0 0 0 0 0,0 1 0 0 0,-1-1 0 0 0,0 1 0 0 0,0-1 1 0 0,0 1-1 0 0,-1 0 0 0 0,0 0 0 0 0,0 0 0 0 0,0 0 0 0 0,-1 0 0 0 0,0 1 0 0 0,1-1 0 0 0,-1 1 0 0 0,-1 0 0 0 0,1 0 0 0 0,-1 1 0 0 0,-1-1 24 0 0,-262-134 1126 0 0,291 107-1388 0 0,255-79-1785 0 0,-265 105 1976 0 0,-9 4 80 0 0,1 0 0 0 0,-1-1 0 0 0,1 1 0 0 0,-1-1 0 0 0,1 0 1 0 0,-1 0-1 0 0,0 0 0 0 0,0-1 0 0 0,0 1 0 0 0,0-1 0 0 0,0 0 0 0 0,-1 0 1 0 0,1-1-1 0 0,-1 1 0 0 0,0 0 0 0 0,0-1 0 0 0,0 0 0 0 0,-1 0 0 0 0,1 0 1 0 0,-1 0-1 0 0,0 0 0 0 0,0-1 0 0 0,1-3-9 0 0,-3 7 182 0 0,-3-35 678 0 0,-47-36 692 0 0,25 96-960 0 0,21 12-519 0 0,2 0 1 0 0,2 1 0 0 0,1-1 0 0 0,2 0 0 0 0,1 0-1 0 0,3 0 1 0 0,0 0 0 0 0,6 12-74 0 0,-6-16 73 0 0,93 369 268 0 0,-76-342 63 0 0,-11-83-295 0 0,66-215-538 0 0,-11 122-65 0 0,-64 117 482 0 0,-1 1 0 0 0,1-1 0 0 0,-1 1 1 0 0,1 0-1 0 0,-1 0 0 0 0,0 0 0 0 0,0 0 0 0 0,1 1 1 0 0,-1-1-1 0 0,0 1 0 0 0,0 0 0 0 0,0 0 0 0 0,0 0 1 0 0,-1 0-1 0 0,1 0 0 0 0,0 1 0 0 0,-1-1 0 0 0,0 1 1 0 0,1 0-1 0 0,-1-1 0 0 0,0 1 0 0 0,0 1 12 0 0,12 10 1 0 0,-3-4-7 0 0,-4-2-6 0 0,1 0 0 0 0,0 0 0 0 0,1 0 0 0 0,0-1 0 0 0,0-1 0 0 0,0 0 1 0 0,1 0-1 0 0,0-1 0 0 0,0 0 0 0 0,1 0 0 0 0,-1-1 0 0 0,1-1 0 0 0,0 0 1 0 0,0 0-1 0 0,0-1 0 0 0,0 0 0 0 0,2-1 12 0 0,136-26 47 0 0,-69-21 174 0 0,-131 34-1831 0 0,49 13 1817 0 0,-22-3-7097 0 0,9-11 5726 0 0</inkml:trace>
  <inkml:trace contextRef="#ctx0" brushRef="#br0" timeOffset="55976.783">18878 2324 1088 0 0,'0'0'481'0'0,"0"0"-31"0"0,0 0 21 0 0,6 1-61 0 0,11 0-200 0 0,0-1 0 0 0,1 0 0 0 0,-1-2 0 0 0,0 0 0 0 0,0-1 0 0 0,-1-1 0 0 0,1 0 0 0 0,-1-1 0 0 0,1-1 0 0 0,2-2-210 0 0,-12 6 44 0 0,125-81 1045 0 0,-130 82-1065 0 0,0-1-1 0 0,-1 1 0 0 0,1-1 1 0 0,-1 1-1 0 0,0-1 0 0 0,0 1 1 0 0,1-1-1 0 0,-1 0 0 0 0,0 0 0 0 0,0 1 1 0 0,-1-1-1 0 0,1 0 0 0 0,0 0 1 0 0,0 0-1 0 0,-1 0 0 0 0,0 0 1 0 0,1 0-1 0 0,-1 0 0 0 0,0 0 1 0 0,0 0-1 0 0,0 0 0 0 0,0-1 1 0 0,0 1-1 0 0,0 0 0 0 0,-1 0 1 0 0,1 0-1 0 0,-1 0 0 0 0,1 0 1 0 0,-1 0-1 0 0,0 1 0 0 0,0-1 1 0 0,0 0-1 0 0,0 0 0 0 0,0 0 1 0 0,0 1-1 0 0,-1-1 0 0 0,1 0 1 0 0,0 1-1 0 0,-1 0 0 0 0,1-1 1 0 0,-1 1-1 0 0,0 0 0 0 0,1-1 1 0 0,-1 1-1 0 0,0 0-23 0 0,-99-18 634 0 0,91 20-599 0 0,1 0 0 0 0,-1 1 1 0 0,1 0-1 0 0,0 1 1 0 0,-1 0-1 0 0,1 0 0 0 0,1 1 1 0 0,-1 0-1 0 0,0 1 0 0 0,1 0 1 0 0,0 0-1 0 0,0 0 0 0 0,1 1 1 0 0,-1 1-1 0 0,1-1 0 0 0,1 1 1 0 0,-1 0-1 0 0,1 1 1 0 0,0-1-1 0 0,1 1 0 0 0,0 0 1 0 0,0 1-1 0 0,1-1 0 0 0,0 1 1 0 0,0 0-1 0 0,1 0 0 0 0,0 0 1 0 0,0 1-1 0 0,1-1 0 0 0,0 6-35 0 0,4-3 48 0 0,0-1-1 0 0,1 0 0 0 0,1 0 0 0 0,0 0 0 0 0,0 0 0 0 0,1-1 0 0 0,0 0 0 0 0,1 0 0 0 0,0 0 1 0 0,0 0-1 0 0,1-1 0 0 0,0 0 0 0 0,1-1 0 0 0,0 0 0 0 0,1 0 0 0 0,-1 0 0 0 0,1-1 0 0 0,1 0 1 0 0,0-1-1 0 0,-1 0 0 0 0,2-1 0 0 0,-1 0 0 0 0,1-1 0 0 0,-1 0 0 0 0,1 0 0 0 0,0-1 0 0 0,1 0 1 0 0,-1-1-1 0 0,0-1 0 0 0,1 0 0 0 0,-1 0 0 0 0,1-1 0 0 0,-1 0 0 0 0,1-1 0 0 0,7-2-47 0 0,-6 3-16 0 0,0-1 1 0 0,0-1-1 0 0,0 0 0 0 0,-1-1 0 0 0,1 0 0 0 0,0-1 0 0 0,-1 0 1 0 0,0-1-1 0 0,0 0 0 0 0,0-1 0 0 0,-1-1 0 0 0,0 0 1 0 0,0 0-1 0 0,-1-1 0 0 0,1 0 0 0 0,-2-1 0 0 0,1 0 0 0 0,-1-1 1 0 0,-1 0-1 0 0,0 0 0 0 0,0-1 0 0 0,-1 0 0 0 0,0 0 0 0 0,-1 0 1 0 0,-1-1-1 0 0,1 0 0 0 0,-2-1 16 0 0,40-249-495 0 0,-42 258 485 0 0,0 0 0 0 0,0-1 0 0 0,1 1 1 0 0,-1 1-1 0 0,1-1 0 0 0,0 0 0 0 0,0 1 1 0 0,1-1-1 0 0,-1 1 0 0 0,1 0 1 0 0,0 0-1 0 0,-1 0 0 0 0,1 1 0 0 0,0-1 1 0 0,1 1-1 0 0,-1 0 0 0 0,0 0 0 0 0,1 0 1 0 0,-1 1-1 0 0,1 0 0 0 0,-1-1 1 0 0,1 2-1 0 0,0-1 0 0 0,0 0 0 0 0,-1 1 1 0 0,1 0-1 0 0,0 0 0 0 0,-1 1 0 0 0,1-1 1 0 0,0 1-1 0 0,0 0 0 0 0,-1 0 1 0 0,1 1-1 0 0,-1-1 0 0 0,1 1 0 0 0,-1 0 1 0 0,0 0-1 0 0,0 0 0 0 0,0 1 0 0 0,0-1 1 0 0,0 1-1 0 0,0 0 0 0 0,-1 1 1 0 0,1-1-1 0 0,-1 0 0 0 0,0 1 0 0 0,0 0 1 0 0,0-1-1 0 0,-1 1 0 0 0,1 1 1 0 0,-1-1 9 0 0,9 15 43 0 0,0 0 0 0 0,-2 1 0 0 0,0 1 0 0 0,-2 0 0 0 0,0 0 0 0 0,-1 0 0 0 0,-1 1 0 0 0,-1 0 0 0 0,1 14-43 0 0,26 103 418 0 0,-27-135-477 0 0,0 0 1 0 0,0 0-1 0 0,1-1 0 0 0,-1 1 1 0 0,1-1-1 0 0,0 0 0 0 0,0-1 1 0 0,0 1-1 0 0,0-1 0 0 0,0 0 1 0 0,0 0-1 0 0,1-1 0 0 0,-1 1 0 0 0,1-1 1 0 0,-1 0-1 0 0,1-1 0 0 0,-1 1 1 0 0,1-1-1 0 0,-1 0 0 0 0,1-1 1 0 0,-1 1-1 0 0,1-1 0 0 0,0 0 1 0 0,-1 0-1 0 0,0-1 0 0 0,1 0 1 0 0,-1 0-1 0 0,0 0 0 0 0,0-1 1 0 0,0 1-1 0 0,0-1 0 0 0,-1 0 1 0 0,1-1-1 0 0,-1 1 0 0 0,1-1 59 0 0,86-62-4987 0 0,-74 49 3727 0 0</inkml:trace>
  <inkml:trace contextRef="#ctx0" brushRef="#br0" timeOffset="56352.646">20190 2279 1380 0 0,'44'-21'1189'0'0,"55"-48"1486"0"0,-99 68-2641 0 0,0 0-1 0 0,0 0 0 0 0,1 0 0 0 0,-1 0 1 0 0,0 0-1 0 0,0 0 0 0 0,0 0 0 0 0,0 0 0 0 0,0 0 1 0 0,0 0-1 0 0,0 0 0 0 0,-1 0 0 0 0,1 0 0 0 0,0 0 1 0 0,-1 0-1 0 0,1 0 0 0 0,0 0 0 0 0,-1 0 0 0 0,1 0 1 0 0,-1 0-1 0 0,0 0 0 0 0,1 0 0 0 0,-1 0 1 0 0,0 1-1 0 0,1-1 0 0 0,-1 0 0 0 0,0 0 0 0 0,0 1 1 0 0,0-1-1 0 0,0 1 0 0 0,1-1 0 0 0,-1 0 0 0 0,0 1 1 0 0,0 0-1 0 0,0-1 0 0 0,0 1 0 0 0,0 0 1 0 0,0-1-1 0 0,0 1 0 0 0,0 0 0 0 0,-1 0 0 0 0,1 0 1 0 0,0 0-1 0 0,0 0 0 0 0,0 0 0 0 0,0 0 0 0 0,0 0 1 0 0,0 1-1 0 0,0-1 0 0 0,0 0 0 0 0,0 0 0 0 0,0 1 1 0 0,0-1-1 0 0,0 1 0 0 0,0-1 0 0 0,0 1 1 0 0,0 0-34 0 0,-66 10 708 0 0,36-2-396 0 0,15-7-142 0 0,0 2 1 0 0,1 0-1 0 0,-1 1 0 0 0,1 1 1 0 0,0 0-1 0 0,0 1 1 0 0,1 1-1 0 0,-1 0 1 0 0,2 1-1 0 0,-1 0 1 0 0,-8 9-171 0 0,20-16 30 0 0,-1 1 1 0 0,1 0-1 0 0,0 0 1 0 0,0 0-1 0 0,0 0 1 0 0,0 0-1 0 0,0 1 1 0 0,0-1-1 0 0,1 0 1 0 0,0 1-1 0 0,0-1 0 0 0,0 1 1 0 0,0-1-1 0 0,0 1 1 0 0,1 0-1 0 0,-1-1 1 0 0,1 1-1 0 0,0 0 1 0 0,0-1-1 0 0,1 1 1 0 0,-1 0-1 0 0,1-1 1 0 0,0 1-1 0 0,0 0 0 0 0,0-1 1 0 0,0 1-1 0 0,0-1 1 0 0,1 0-1 0 0,0 1 1 0 0,-1-1-1 0 0,1 0 1 0 0,1 0-1 0 0,-1 0 1 0 0,0 0-1 0 0,1-1 1 0 0,-1 1-1 0 0,1 0 0 0 0,0-1 1 0 0,2 2-31 0 0,128 71-2 0 0,-109-68-689 0 0,0-1 0 0 0,1-1 0 0 0,-1-1 0 0 0,1-1 0 0 0,0-1 1 0 0,0-1-1 0 0,0-2 0 0 0,-1 0 0 0 0,1-2 0 0 0,0 0 0 0 0,23-7 691 0 0,-12-3-1191 0 0</inkml:trace>
  <inkml:trace contextRef="#ctx0" brushRef="#br0" timeOffset="66147.168">11374 2394 1076 0 0,'35'-3'4156'0'0,"-8"-35"-3453"0"0,-28 31-640 0 0,0 0 0 0 0,-1 0 0 0 0,0 0 0 0 0,0 1-1 0 0,0-1 1 0 0,-1 1 0 0 0,0 0 0 0 0,0-1 0 0 0,-1 1 0 0 0,1 1 0 0 0,-1-1-1 0 0,-1 1 1 0 0,1-1 0 0 0,-1 1 0 0 0,0 0 0 0 0,0 1 0 0 0,0-1-1 0 0,-1 1 1 0 0,1 0 0 0 0,-1 0 0 0 0,0 1 0 0 0,0 0 0 0 0,-6-2-63 0 0,3 2 3 0 0,0 0 0 0 0,0 1 1 0 0,0 1-1 0 0,0 0 1 0 0,0 0-1 0 0,-1 0 0 0 0,1 2 1 0 0,0-1-1 0 0,-1 1 0 0 0,1 0 1 0 0,0 1-1 0 0,0 0 1 0 0,0 0-1 0 0,0 1 0 0 0,0 0 1 0 0,1 1-1 0 0,-1 0 0 0 0,1 0 1 0 0,0 1-1 0 0,0 0 0 0 0,0 0 1 0 0,1 1-1 0 0,0 0 1 0 0,0 0-1 0 0,0 1 0 0 0,1 0 1 0 0,0 0-1 0 0,1 0 0 0 0,-1 1 1 0 0,1 0-1 0 0,1 0 1 0 0,-1 0-1 0 0,1 1 0 0 0,1-1 1 0 0,-1 4-4 0 0,-7 10 21 0 0,1 1 1 0 0,0 0-1 0 0,2 1 1 0 0,1 0-1 0 0,1 0 0 0 0,1 1 1 0 0,1 0-1 0 0,1 0 1 0 0,1 0-1 0 0,2 2-21 0 0,0-20 17 0 0,1 1-1 0 0,0-1 0 0 0,0 1 0 0 0,1-1 1 0 0,0 0-1 0 0,0 0 0 0 0,1 1 0 0 0,0-1 0 0 0,0-1 1 0 0,1 1-1 0 0,0 0 0 0 0,0-1 0 0 0,0 0 1 0 0,1 0-1 0 0,0 0 0 0 0,0-1 0 0 0,0 1 1 0 0,1-1-1 0 0,0 0 0 0 0,0-1 0 0 0,0 0 1 0 0,1 0-1 0 0,-1 0 0 0 0,1 0 0 0 0,0-1 1 0 0,0 0-1 0 0,0-1 0 0 0,0 0 0 0 0,1 0 0 0 0,-1 0 1 0 0,0-1-1 0 0,1 0 0 0 0,0 0 0 0 0,-1-1 1 0 0,1 0-1 0 0,-1-1 0 0 0,2 0-16 0 0,6-3-17 0 0,0-2 1 0 0,-1 0-1 0 0,1 0 1 0 0,-1-2-1 0 0,-1 1 0 0 0,1-2 1 0 0,-1 0-1 0 0,-1-1 0 0 0,0 0 1 0 0,0 0-1 0 0,-1-1 0 0 0,0-1 1 0 0,-1 0-1 0 0,0-1 0 0 0,-1 0 1 0 0,-1 0-1 0 0,0-1 1 0 0,0 0-1 0 0,-2 0 0 0 0,2-5 17 0 0,17-45-119 0 0,-3 0 1 0 0,-3-2-1 0 0,-3 0 0 0 0,-1-13 119 0 0,-7 42-26 0 0,8-57 527 0 0,-5 0 0 0 0,-3-1 0 0 0,-5-73-501 0 0,-19 258-64 0 0,-2 326 72 0 0,54-205 55 0 0,-35-201-40 0 0,1 0-1 0 0,0 0 1 0 0,1 0-1 0 0,0 0 1 0 0,0 0-1 0 0,1 0 1 0 0,0-1-1 0 0,1 0 1 0 0,0 0-1 0 0,0 0 1 0 0,1 0-1 0 0,0-1 1 0 0,1 0-1 0 0,-1 0 1 0 0,2-1-1 0 0,-1 0 1 0 0,1 0-1 0 0,0 0 1 0 0,0-1-1 0 0,1-1 1 0 0,0 1-1 0 0,0-1 1 0 0,0-1-1 0 0,1 0 1 0 0,0 0-1 0 0,-1-1 1 0 0,1 0-1 0 0,0-1 1 0 0,9 2-23 0 0,-10-3-3 0 0,0-1 0 0 0,0 1 0 0 0,0-2 0 0 0,0 1 0 0 0,0-1-1 0 0,0-1 1 0 0,0 1 0 0 0,0-1 0 0 0,0-1 0 0 0,-1 0 0 0 0,1 0 0 0 0,-1-1 0 0 0,0 0 0 0 0,0 0 0 0 0,0-1 0 0 0,-1 0 0 0 0,0 0 0 0 0,0-1 0 0 0,0 0 0 0 0,0 0-1 0 0,-1 0 1 0 0,0-1 0 0 0,0 0 0 0 0,-1 0 0 0 0,0-1 0 0 0,0 0 0 0 0,-1 1 0 0 0,0-2 0 0 0,0 1 0 0 0,2-8 3 0 0,31-113-116 0 0,-37 128 76 0 0,0-28-125 0 0,-25-61-154 0 0,25 56 655 0 0,0 32-275 0 0,0 2 7 0 0,0 0 0 0 0,0 0 7 0 0,0 0-8 0 0,0 0-18 0 0,-6-13 100 0 0,-2 95-27 0 0,4-67-104 0 0,1 0-1 0 0,1 0 1 0 0,0 0 0 0 0,1 0-1 0 0,0 0 1 0 0,1 0 0 0 0,1 1-1 0 0,1-1 1 0 0,0 0-1 0 0,1 0 1 0 0,0-1 0 0 0,1 1-1 0 0,1-1 1 0 0,0 1-1 0 0,1-1 1 0 0,1-1 0 0 0,0 1-1 0 0,1-1 1 0 0,8 11-18 0 0,-13-22-40 0 0,0 0 0 0 0,0 0 0 0 0,-1 0 0 0 0,1 0 0 0 0,0-1 0 0 0,0 0-1 0 0,0 1 1 0 0,1-1 0 0 0,-1 0 0 0 0,0 0 0 0 0,0-1 0 0 0,1 1 0 0 0,-1-1 0 0 0,0 0 0 0 0,1 1 0 0 0,-1-1 0 0 0,0-1 0 0 0,1 1 0 0 0,-1 0-1 0 0,0-1 1 0 0,0 0 0 0 0,1 0 0 0 0,-1 0 0 0 0,0 0 0 0 0,0 0 0 0 0,0-1 0 0 0,0 1 0 0 0,0-1 0 0 0,0 0 0 0 0,0 0 40 0 0,71-76-4541 0 0,-67 52 3252 0 0,-1 0 28 0 0</inkml:trace>
  <inkml:trace contextRef="#ctx0" brushRef="#br0" timeOffset="66570.233">11989 1993 1336 0 0,'-3'-12'6708'0'0,"2"-25"-3935"0"0,1 27-1439 0 0,3 0-3546 0 0,4 27-4221 0 0,-4-10 5199 0 0</inkml:trace>
  <inkml:trace contextRef="#ctx0" brushRef="#br0" timeOffset="67790.299">12288 2588 1480 0 0,'0'0'301'0'0,"0"0"90"0"0,0 0-29 0 0,0 0-43 0 0,0 0-41 0 0,0 0-15 0 0,0 0 47 0 0,0 0 10 0 0,0 0-10 0 0,0 0-32 0 0,0 0-26 0 0,0 0-28 0 0,0 0-58 0 0,0 0 76 0 0,0 0-9 0 0,0 0-29 0 0,0 0-53 0 0,0 0 80 0 0,0 0 27 0 0,0 0-65 0 0,0 0 23 0 0,0 0 23 0 0,0 0-19 0 0,0 0 4 0 0,0 0-11 0 0,0 0-6 0 0,0 0-12 0 0,0 0 51 0 0,0 0 1 0 0,0 0-11 0 0,0 0 4 0 0,0 0-63 0 0,0 0-77 0 0,0 0 30 0 0,0 0-7 0 0,2-4-57 0 0,85-103 90 0 0,-60 77-210 0 0,-1-1 0 0 0,-1-1 0 0 0,-2-1 0 0 0,-1-1-1 0 0,-2-1 1 0 0,-1-1 0 0 0,12-34 54 0 0,-13 16-28 0 0,-18 53 42 0 0,-3-20-24 0 0,-1 17 3 0 0,0 0 1 0 0,0 1-1 0 0,-1-1 0 0 0,0 1 1 0 0,1 0-1 0 0,-1 1 0 0 0,0-1 0 0 0,0 1 1 0 0,-1 0-1 0 0,1 0 0 0 0,0 1 1 0 0,-1-1-1 0 0,1 1 0 0 0,-1 0 0 0 0,1 1 1 0 0,-1-1-1 0 0,1 1 0 0 0,-1 0 0 0 0,1 1 1 0 0,-1-1-1 0 0,0 1 0 0 0,1 0 1 0 0,0 1-1 0 0,-1-1 0 0 0,1 1 0 0 0,0 0 1 0 0,0 0-1 0 0,0 1 0 0 0,0-1 1 0 0,0 1-1 0 0,0 0 0 0 0,1 1 0 0 0,-1-1 1 0 0,1 1-1 0 0,0 0 0 0 0,0 1 7 0 0,2 0-2 0 0,0-1 0 0 0,0 1 0 0 0,1 0 0 0 0,-1 1 0 0 0,2-1 0 0 0,-1 0 0 0 0,0 0 0 0 0,1 0 0 0 0,0 0 0 0 0,0 1 0 0 0,1-1 0 0 0,-1 0 1 0 0,1 0-1 0 0,0 0 0 0 0,0 0 0 0 0,1 0 0 0 0,0 0 0 0 0,0 0 0 0 0,0 0 0 0 0,0 0 0 0 0,1-1 0 0 0,-1 1 0 0 0,1-1 0 0 0,0 0 0 0 0,1 0 0 0 0,0 0 2 0 0,113 98 144 0 0,-106-96-136 0 0,0 0 1 0 0,0 1-1 0 0,-1 0 0 0 0,0 1 1 0 0,0 0-1 0 0,-1 1 1 0 0,0 0-1 0 0,0 0 1 0 0,-1 1-1 0 0,0 0 0 0 0,-1 1 1 0 0,0-1-1 0 0,1 5-8 0 0,-8-8 17 0 0,1 0-1 0 0,-1 0 1 0 0,0 0-1 0 0,-1 0 1 0 0,0 0 0 0 0,0 0-1 0 0,-1-1 1 0 0,1 1-1 0 0,-2 0 1 0 0,1 0-1 0 0,-1-1 1 0 0,0 0-1 0 0,0 1 1 0 0,0-1 0 0 0,-1 0-1 0 0,0-1 1 0 0,0 1-1 0 0,-1-1 1 0 0,0 1-1 0 0,1-1 1 0 0,-2-1-1 0 0,1 1 1 0 0,-1-1 0 0 0,1 0-1 0 0,-2 0-16 0 0,4 0 32 0 0,2-4-59 0 0,-1 0 0 0 0,1 0 0 0 0,0 0 0 0 0,0 0 0 0 0,0 0 0 0 0,0 0 0 0 0,0 0 0 0 0,0-1 0 0 0,0 1 0 0 0,0 0 0 0 0,0 0 0 0 0,0-1 0 0 0,0 1-1 0 0,0-1 1 0 0,0 1 0 0 0,0-1 0 0 0,1 1 0 0 0,-1-1 0 0 0,0 0 0 0 0,0 1 0 0 0,0-1 0 0 0,1 0 0 0 0,-1 0 0 0 0,0 1 0 0 0,1-1 0 0 0,-1 0 0 0 0,1 0 0 0 0,-1 0 0 0 0,1 0 0 0 0,-1 0 0 0 0,1 0-1 0 0,0 0 1 0 0,-1 0 0 0 0,1 0 0 0 0,0 0 0 0 0,0 0 0 0 0,0 0 0 0 0,0 0 0 0 0,0 0 0 0 0,0 0 0 0 0,0 0 0 0 0,0 0 0 0 0,0 0 0 0 0,0 0 0 0 0,0 0 0 0 0,1 0 0 0 0,-1 0 0 0 0,0 0 0 0 0,1 0-1 0 0,-1 0 1 0 0,1 0 0 0 0,-1 0 0 0 0,1 0 0 0 0,0 0 0 0 0,-1 0 0 0 0,1 1 0 0 0,0-1 0 0 0,0 0 0 0 0,-1 0 0 0 0,1 1 0 0 0,0-1 0 0 0,0 0 27 0 0,12-28-5730 0 0,-12 22 4525 0 0</inkml:trace>
  <inkml:trace contextRef="#ctx0" brushRef="#br0" timeOffset="68603.785">12766 2011 1164 0 0,'0'0'95'0'0,"1"0"-1"0"0,0 0 1 0 0,-1 1 0 0 0,1-1-1 0 0,0 0 1 0 0,-1 0 0 0 0,1 0-1 0 0,0 0 1 0 0,0 0-1 0 0,-1 0 1 0 0,1 0 0 0 0,0 0-1 0 0,-1 0 1 0 0,1-1 0 0 0,0 1-1 0 0,-1 0 1 0 0,1 0 0 0 0,-1-1-1 0 0,1 1 1 0 0,0 0-1 0 0,-1-1 1 0 0,1 1 0 0 0,-1 0-1 0 0,1-1 1 0 0,-1 1 0 0 0,1-1-1 0 0,-1 1 1 0 0,1-1 0 0 0,-1 1-1 0 0,0-1 1 0 0,1 0-1 0 0,-1 1 1 0 0,1-1 0 0 0,-1 1-1 0 0,0-1 1 0 0,0 0 0 0 0,0 1-1 0 0,1-1 1 0 0,-1 0 0 0 0,0 1-1 0 0,0-1 1 0 0,0 0 0 0 0,0 1-1 0 0,0-1 1 0 0,0 0-1 0 0,0 1 1 0 0,0-1 0 0 0,0 0-1 0 0,0 1 1 0 0,-1-1-95 0 0,28 60 915 0 0,-11 156 844 0 0,-17-152-1198 0 0,7 231 934 0 0,-5-290-1476 0 0,0-1 0 0 0,0 1 1 0 0,1-1-1 0 0,0 1 0 0 0,-1-1 1 0 0,1 0-1 0 0,0 0 0 0 0,1 0 1 0 0,-1 0-1 0 0,0 0 0 0 0,1 0 1 0 0,0-1-1 0 0,0 1 0 0 0,0-1 1 0 0,0 1-1 0 0,0-1 0 0 0,0 0 1 0 0,0-1-1 0 0,1 1 0 0 0,-1 0 1 0 0,1-1-1 0 0,-1 0 0 0 0,1 0 1 0 0,-1 0-1 0 0,1 0 0 0 0,0-1 1 0 0,0 1-1 0 0,-1-1 0 0 0,1 0 1 0 0,0 0-1 0 0,0 0 0 0 0,-1-1 1 0 0,2 1-20 0 0,119-29-1159 0 0,-117 26 726 0 0,-1 0 1 0 0,0-1-1 0 0,0 0 1 0 0,0 0-1 0 0,-1 0 1 0 0,1-1-1 0 0,-1 1 1 0 0,0-1-1 0 0,0-1 0 0 0,-1 1 1 0 0,1-1-1 0 0,-1 1 1 0 0,-1-1-1 0 0,1 0 1 0 0,-1-1-1 0 0,0 1 1 0 0,2-5 432 0 0,-5 9-1420 0 0</inkml:trace>
  <inkml:trace contextRef="#ctx0" brushRef="#br0" timeOffset="68885.499">12677 2238 1792 0 0,'-16'-3'5720'0'0,"44"-4"-5575"0"0,155-34 1308 0 0,-58 30-6951 0 0,-123 11 4294 0 0</inkml:trace>
  <inkml:trace contextRef="#ctx0" brushRef="#br0" timeOffset="70230.445">13150 2573 1368 0 0,'0'0'347'0'0,"0"0"27"0"0,0 0 1 0 0,0 0-19 0 0,0 0 53 0 0,0 0 32 0 0,0 0-122 0 0,0 0-76 0 0,0 0-13 0 0,0 0 15 0 0,0 0 87 0 0,0 0 17 0 0,0 0-1 0 0,0 0-16 0 0,0 0-38 0 0,22-1 668 0 0,-8 3-912 0 0,-1-2 1 0 0,1 0-1 0 0,0 0 0 0 0,0-2 1 0 0,-1 1-1 0 0,1-2 1 0 0,-1 0-1 0 0,0 0 0 0 0,0-1 1 0 0,0-1-1 0 0,0 0 0 0 0,-1-1 1 0 0,1-1-1 0 0,-2 1 1 0 0,1-2-1 0 0,-1 0 0 0 0,0 0 1 0 0,0-1-1 0 0,-1 0 0 0 0,0-1 1 0 0,-1 0-1 0 0,0 0 0 0 0,-1-1 1 0 0,0-1-1 0 0,-1 1 1 0 0,0-1-1 0 0,-1 0 0 0 0,0-1 1 0 0,-1 1-1 0 0,0-1 0 0 0,-1 0 1 0 0,0-1-1 0 0,-1-1-50 0 0,-1 7-16 0 0,0 0-1 0 0,-1 0 0 0 0,0-1 1 0 0,-1 1-1 0 0,0 0 0 0 0,0 0 1 0 0,-1-1-1 0 0,0 1 1 0 0,0 0-1 0 0,-1 0 0 0 0,0 0 1 0 0,0 0-1 0 0,-1 0 1 0 0,0 0-1 0 0,0 1 0 0 0,-1 0 1 0 0,0-1-1 0 0,-1 1 0 0 0,1 0 1 0 0,-1 1-1 0 0,0-1 1 0 0,-1 1-1 0 0,0 0 0 0 0,0 1 1 0 0,0-1-1 0 0,-1 1 1 0 0,1 0-1 0 0,-1 1 0 0 0,0 0 1 0 0,-1 0-1 0 0,1 0 1 0 0,-1 1-1 0 0,1 0 0 0 0,-1 0 1 0 0,0 1-1 0 0,0 0 0 0 0,-4 0 17 0 0,6 3-5 0 0,-1 0-1 0 0,1 1 1 0 0,0 0-1 0 0,0 0 1 0 0,0 0-1 0 0,1 0 1 0 0,-1 1 0 0 0,1 0-1 0 0,-1 0 1 0 0,1 1-1 0 0,0-1 1 0 0,0 1-1 0 0,0 0 1 0 0,1 1-1 0 0,-1-1 1 0 0,1 1-1 0 0,0 0 1 0 0,0 0-1 0 0,1 0 1 0 0,0 0-1 0 0,0 1 1 0 0,0-1-1 0 0,0 1 1 0 0,1 0-1 0 0,0 0 1 0 0,0 0-1 0 0,1 0 1 0 0,-1 0-1 0 0,1 0 1 0 0,0 4 5 0 0,3-5 17 0 0,1 0 0 0 0,-1 1-1 0 0,1-1 1 0 0,0 0 0 0 0,0-1 0 0 0,1 1 0 0 0,-1-1 0 0 0,1 1 0 0 0,0-1 0 0 0,0 0 0 0 0,0 0 0 0 0,1-1 0 0 0,0 1-1 0 0,-1-1 1 0 0,1 0 0 0 0,0 0 0 0 0,0-1 0 0 0,1 1 0 0 0,-1-1 0 0 0,0 0 0 0 0,1-1 0 0 0,0 1 0 0 0,-1-1 0 0 0,1 0 0 0 0,0-1-1 0 0,-1 1 1 0 0,1-1 0 0 0,0 0 0 0 0,0-1 0 0 0,-1 1 0 0 0,1-1 0 0 0,0 0 0 0 0,0-1-17 0 0,134-27 130 0 0,67-65-654 0 0,-206 93 498 0 0,1 0 1 0 0,0 0-1 0 0,-1 1 0 0 0,1-1 1 0 0,0 0-1 0 0,-1 1 1 0 0,1-1-1 0 0,0 1 0 0 0,-1-1 1 0 0,1 1-1 0 0,0 0 1 0 0,0 0-1 0 0,0 0 1 0 0,-1 0-1 0 0,1 0 0 0 0,0 0 1 0 0,0 0-1 0 0,0 1 1 0 0,-1-1-1 0 0,1 1 0 0 0,0-1 1 0 0,-1 1-1 0 0,1 0 1 0 0,0-1-1 0 0,-1 1 0 0 0,1 0 1 0 0,-1 0-1 0 0,1 0 1 0 0,-1 0-1 0 0,1 1 1 0 0,-1-1-1 0 0,0 0 0 0 0,0 1 1 0 0,0-1-1 0 0,1 0 1 0 0,-1 1-1 0 0,-1-1 0 0 0,1 1 1 0 0,0 0-1 0 0,0-1 1 0 0,-1 1-1 0 0,1 0 0 0 0,0-1 1 0 0,-1 1-1 0 0,0 0 1 0 0,1 0-1 0 0,-1 0 1 0 0,0 0 25 0 0,6 103 237 0 0,-7-84-246 0 0,1 43-83 0 0,2-62 83 0 0,0 1 0 0 0,0 0-1 0 0,1-1 1 0 0,-1 0 0 0 0,0 0 0 0 0,1 1 0 0 0,-1-1 0 0 0,1 0 0 0 0,0-1 0 0 0,0 1 0 0 0,-1-1 0 0 0,1 1 0 0 0,0-1 0 0 0,0 0 0 0 0,1 0 0 0 0,-1 0 0 0 0,0 0-1 0 0,0-1 1 0 0,0 1 0 0 0,1-1 0 0 0,-1 0 0 0 0,0 0 0 0 0,0 0 0 0 0,1 0 0 0 0,-1 0 0 0 0,0-1 0 0 0,0 0 0 0 0,1 1 0 0 0,-1-1 0 0 0,1-1 9 0 0,13-3-192 0 0,1-2 0 0 0,-1 0 1 0 0,0 0-1 0 0,-1-2 1 0 0,0 0-1 0 0,0-1 0 0 0,-1 0 1 0 0,0-2-1 0 0,-1 1 1 0 0,0-2-1 0 0,6-8 192 0 0,-18 20 57 0 0,-1 0 0 0 0,1 0 0 0 0,-1 0 0 0 0,0-1 0 0 0,0 1 0 0 0,1 0-1 0 0,-1-1 1 0 0,0 1 0 0 0,0-1 0 0 0,0 1 0 0 0,-1-1 0 0 0,1 0 0 0 0,0 1 0 0 0,-1-1 0 0 0,1 0 0 0 0,-1 1-1 0 0,1-1 1 0 0,-1 0 0 0 0,0 0 0 0 0,0 0 0 0 0,0 1 0 0 0,0-1 0 0 0,0 0 0 0 0,0 0 0 0 0,0 1 0 0 0,0-1-1 0 0,-1 0 1 0 0,1 0 0 0 0,-1 1 0 0 0,1-1 0 0 0,-1 0 0 0 0,0 1 0 0 0,0-1 0 0 0,0 0 0 0 0,0 1 0 0 0,0-1-1 0 0,0 1 1 0 0,0 0-57 0 0,-2 4 37 0 0,0 0 0 0 0,0 0 0 0 0,0 1 0 0 0,0-1 0 0 0,1 1-1 0 0,-1 0 1 0 0,1 0 0 0 0,0 0 0 0 0,0 0 0 0 0,1 0 0 0 0,-1 0 0 0 0,1 1 0 0 0,0-1-1 0 0,0 1 1 0 0,1-1 0 0 0,-1 0 0 0 0,1 1 0 0 0,0-1 0 0 0,0 1 0 0 0,0-1-1 0 0,1 2-36 0 0,0-3 2 0 0,0 1 0 0 0,0 0 0 0 0,1 0-1 0 0,-1-1 1 0 0,1 1 0 0 0,0-1-1 0 0,0 1 1 0 0,0-1 0 0 0,0 0 0 0 0,1 0-1 0 0,-1 0 1 0 0,1 0 0 0 0,0 0-1 0 0,0 0 1 0 0,0-1 0 0 0,0 1 0 0 0,1-1-1 0 0,-1 0 1 0 0,0 0 0 0 0,1 0-1 0 0,0-1 1 0 0,-1 1 0 0 0,1-1 0 0 0,0 0-1 0 0,0 0 1 0 0,0 0 0 0 0,-1-1-1 0 0,2 1-1 0 0,52-54-4775 0 0,-49 39 3547 0 0</inkml:trace>
  <inkml:trace contextRef="#ctx0" brushRef="#br0" timeOffset="70465.395">14126 1904 880 0 0,'-9'-11'7374'0'0,"4"6"-9117"0"0,6 14-2130 0 0,-2-5 2503 0 0</inkml:trace>
  <inkml:trace contextRef="#ctx0" brushRef="#br0" timeOffset="71326.322">14457 2026 1108 0 0,'0'0'750'0'0,"0"0"-4"0"0,0 0-32 0 0,0 0-32 0 0,0 0-49 0 0,0 0-14 0 0,0-6-90 0 0,0-30 1316 0 0,-22 232 189 0 0,22 264 106 0 0,0-459-1967 0 0,-11 3 391 0 0,10-22-540 0 0,1-1 0 0 0,1 0-1 0 0,1 0 1 0 0,0 0 0 0 0,1 1 0 0 0,1-1-1 0 0,1 1 1 0 0,1 0 0 0 0,0 0 0 0 0,6-9-24 0 0,-7 15-35 0 0,0 1 1 0 0,1 0-1 0 0,0 0 1 0 0,1 0 0 0 0,0 1-1 0 0,0-1 1 0 0,1 2 0 0 0,1-1-1 0 0,0 1 1 0 0,0 1 0 0 0,1 0-1 0 0,0 0 1 0 0,0 0 0 0 0,1 2-1 0 0,-1-1 1 0 0,2 1 0 0 0,-1 1-1 0 0,1 0 1 0 0,0 1 0 0 0,7-3 34 0 0,-12 8-21 0 0,-1 0 0 0 0,1 0 0 0 0,-1 0 0 0 0,1 1 0 0 0,-1 0 0 0 0,0 0-1 0 0,1 1 1 0 0,-1 0 0 0 0,-1 0 0 0 0,1 0 0 0 0,0 1 0 0 0,-1 0 0 0 0,0 0 0 0 0,1 0 0 0 0,-2 0 0 0 0,1 1 0 0 0,0 0 0 0 0,-1 0 0 0 0,0 0 0 0 0,0 1 0 0 0,-1-1 0 0 0,1 1 0 0 0,-1 0 0 0 0,-1 0 0 0 0,1 0 0 0 0,-1 0 0 0 0,0 1 0 0 0,0-1 0 0 0,-1 0 0 0 0,1 1 0 0 0,-2 0 0 0 0,1-1-1 0 0,-1 1 1 0 0,0-1 0 0 0,0 1 0 0 0,-1 5 21 0 0,-1-2 32 0 0,-1 0 0 0 0,1 0 0 0 0,-2 0 0 0 0,1 0 1 0 0,-2 0-1 0 0,1 0 0 0 0,-1-1 0 0 0,-1 0 0 0 0,1 0 0 0 0,-2-1 0 0 0,1 1 0 0 0,-1-1 0 0 0,0-1 0 0 0,-1 1 0 0 0,0-1 0 0 0,0 0 0 0 0,0-1 0 0 0,-1 0 0 0 0,0-1 0 0 0,0 1 0 0 0,-1-2 0 0 0,1 1 0 0 0,-1-1 0 0 0,0-1 0 0 0,0 0 0 0 0,-3 0-32 0 0,14-3-51 0 0,0 0 0 0 0,0-1 1 0 0,-1 1-1 0 0,1 0 0 0 0,0-1 0 0 0,-1 1 0 0 0,1 0 0 0 0,-1-1 1 0 0,1 1-1 0 0,0-1 0 0 0,-1 1 0 0 0,1-1 0 0 0,-1 0 0 0 0,0 1 0 0 0,1-1 1 0 0,-1 1-1 0 0,1-1 0 0 0,-1 0 0 0 0,0 1 0 0 0,1-1 0 0 0,-1 0 1 0 0,0 0-1 0 0,0 1 0 0 0,0-1 0 0 0,1 0 0 0 0,-1 0 0 0 0,0 1 1 0 0,0-1-1 0 0,0 0 0 0 0,0 0 0 0 0,0 1 0 0 0,0-1 0 0 0,-1 0 0 0 0,1 0 1 0 0,0 1-1 0 0,0-1 0 0 0,0 0 0 0 0,-1 1 0 0 0,1-1 0 0 0,0 0 1 0 0,-1 1-1 0 0,1-1 0 0 0,-1 0 0 0 0,1 1 0 0 0,-1-1 0 0 0,1 1 0 0 0,-1-1 1 0 0,1 1-1 0 0,-1-1 0 0 0,1 1 0 0 0,-1-1 0 0 0,0 1 0 0 0,1-1 1 0 0,-1 1-1 0 0,0 0 0 0 0,1-1 0 0 0,-1 1 0 0 0,0 0 0 0 0,0 0 1 0 0,1 0-1 0 0,-1-1 0 0 0,0 1 51 0 0,136-139-4451 0 0,-128 134 4311 0 0</inkml:trace>
  <inkml:trace contextRef="#ctx0" brushRef="#br0" timeOffset="72453.855">14780 2424 3792 0 0,'85'-55'3419'0'0,"-67"29"-2261"0"0,-18 27-1118 0 0,1-1 0 0 0,-1 0 0 0 0,0 1 0 0 0,0-1 0 0 0,1 0 0 0 0,-1 1 1 0 0,0-1-1 0 0,0 0 0 0 0,1 1 0 0 0,-1-1 0 0 0,0 0 0 0 0,1 0 0 0 0,-1 1 0 0 0,1-1 0 0 0,-1 0 0 0 0,0 0 0 0 0,1 1 0 0 0,-1-1 0 0 0,1 0 0 0 0,-1 0 0 0 0,0 0 0 0 0,1 0 0 0 0,-1 0 0 0 0,1 0 0 0 0,-1 0 0 0 0,1 0 0 0 0,-1 0 1 0 0,1 0-1 0 0,-1 0 0 0 0,0 0 0 0 0,1 0 0 0 0,-1 0 0 0 0,1 0 0 0 0,-1 0 0 0 0,0-1 0 0 0,1 1-40 0 0,-2 12 16 0 0,0 0 1 0 0,0-1 0 0 0,1 1-1 0 0,1 0 1 0 0,0 0-1 0 0,1-1 1 0 0,0 1 0 0 0,1-1-1 0 0,0 1 1 0 0,1-1-1 0 0,0 0 1 0 0,0 0 0 0 0,2-1-1 0 0,-1 1 1 0 0,1-1-1 0 0,1 0 1 0 0,-1-1 0 0 0,2 1-1 0 0,0-1-16 0 0,-4-7 7 0 0,0 0-1 0 0,1-1 0 0 0,-1 1 0 0 0,1-1 1 0 0,-1 0-1 0 0,1 0 0 0 0,0 0 0 0 0,-1 0 1 0 0,1-1-1 0 0,0 0 0 0 0,0 0 1 0 0,-1 0-1 0 0,1-1 0 0 0,0 0 0 0 0,-1 0 1 0 0,1 0-1 0 0,0 0 0 0 0,-1-1 0 0 0,0 1 1 0 0,1-1-1 0 0,-1 0 0 0 0,1-1-6 0 0,7-5-32 0 0,0 1-1 0 0,-1-2 1 0 0,0 0-1 0 0,-1 0 0 0 0,1-1 1 0 0,-2 0-1 0 0,0 0 1 0 0,0-1-1 0 0,-1-1 0 0 0,0 1 1 0 0,-1-1-1 0 0,0-1 1 0 0,-1 1-1 0 0,0-1 0 0 0,-1 0 1 0 0,2-9 32 0 0,-1-23 198 0 0,-6 45-193 0 0,0 0 15 0 0,0 0-52 0 0,-5 7-77 0 0,-8 132 18 0 0,47-63 149 0 0,-30-74-64 0 0,0-1 0 0 0,1 1 0 0 0,-1-1 0 0 0,0 0 0 0 0,0-1 0 0 0,1 1 0 0 0,-1-1 0 0 0,0 1 0 0 0,1-1 0 0 0,-1-1 0 0 0,0 1 0 0 0,1 0 0 0 0,-1-1 0 0 0,0 0 0 0 0,0 0 0 0 0,1-1 0 0 0,-1 1 0 0 0,0-1 0 0 0,0 0 0 0 0,0 0 0 0 0,-1 0 0 0 0,1 0 0 0 0,0-1 0 0 0,-1 1 0 0 0,0-1 0 0 0,1 0 0 0 0,-1 0 0 0 0,0 0 0 0 0,0-1 0 0 0,-1 1 0 0 0,1-1 0 0 0,-1 1 0 0 0,0-1 0 0 0,0 0 0 0 0,0 0 0 0 0,0 0 0 0 0,0-2 6 0 0,8-14-113 0 0,0-1 0 0 0,-1 0 1 0 0,-1 0-1 0 0,-1-1 0 0 0,-2 0 0 0 0,0 0 0 0 0,-1-1 0 0 0,-1 1 0 0 0,-1-1 0 0 0,-1-13 113 0 0,5-20-74 0 0,5-238 1139 0 0,-11 292-992 0 0,-3-14 126 0 0,-10 75-234 0 0,-14 275 374 0 0,31-300-254 0 0,1-1 0 0 0,1 1 0 0 0,2-1 0 0 0,1 0 0 0 0,2-1 0 0 0,14 30-85 0 0,-19-51 32 0 0,0 0-1 0 0,0 0 1 0 0,1-1 0 0 0,1 1 0 0 0,-1-2 0 0 0,2 1 0 0 0,-1-1 0 0 0,1 0 0 0 0,1-1 0 0 0,-1 0 0 0 0,2 0 0 0 0,-1-1 0 0 0,1-1 0 0 0,0 0 0 0 0,0 0-1 0 0,0-1 1 0 0,3 0-32 0 0,-6-6-7 0 0,0-2 0 0 0,1 1-1 0 0,-1-1 1 0 0,0 0 0 0 0,0-1-1 0 0,-1 0 1 0 0,1 0 0 0 0,-1 0-1 0 0,0-1 1 0 0,0-1 0 0 0,0 1-1 0 0,-1-1 1 0 0,0 0 0 0 0,0 0-1 0 0,0-1 1 0 0,-1 1 0 0 0,0-1-1 0 0,0-1 1 0 0,-1 1 0 0 0,0-1-1 0 0,0 1 1 0 0,-1-1 0 0 0,0 0-1 0 0,1-4 8 0 0,14-178-302 0 0,-19 143 253 0 0,1-55-115 0 0,0 100 151 0 0,-3-5-81 0 0,3 7 95 0 0,0 0-1 0 0,0 1 0 0 0,0-1 0 0 0,-1 0 1 0 0,1 0-1 0 0,0 0 0 0 0,0 0 1 0 0,-1 0-1 0 0,1 1 0 0 0,0-1 1 0 0,-1 0-1 0 0,1 0 0 0 0,0 0 1 0 0,0 0-1 0 0,-1 0 0 0 0,1 0 1 0 0,0 0-1 0 0,-1 0 0 0 0,1 0 1 0 0,0 0-1 0 0,0 0 0 0 0,-1 0 1 0 0,1 0-1 0 0,0 0 0 0 0,0-1 0 0 0,-1 1 1 0 0,1 0-1 0 0,0 0 0 0 0,-1 0 1 0 0,1 0-1 0 0,0 0 0 0 0,0-1 1 0 0,0 1-1 0 0,-1 0 0 0 0,1 0 1 0 0,0 0-1 0 0,0-1 0 0 0,0 1 0 0 0,-3 17 29 0 0,2 1 0 0 0,0-1 0 0 0,1 0 0 0 0,0 1 0 0 0,2-1 0 0 0,0 0 0 0 0,1 0 0 0 0,0 0 0 0 0,6 14-29 0 0,-6-22 24 0 0,0 0 0 0 0,1 0 0 0 0,0 0 0 0 0,0-1 0 0 0,1 1 0 0 0,0-1 0 0 0,1 0-1 0 0,0 0 1 0 0,0-1 0 0 0,1 0 0 0 0,0 0 0 0 0,0-1 0 0 0,0 1 0 0 0,1-1 0 0 0,0-1 0 0 0,0 0 0 0 0,0 0 0 0 0,1 0 0 0 0,0-1 0 0 0,8 3-24 0 0,62-31-1487 0 0,-41-45-4960 0 0,-35 56 5067 0 0</inkml:trace>
  <inkml:trace contextRef="#ctx0" brushRef="#br0" timeOffset="72937.897">15835 1938 1824 0 0,'-1'-1'7560'0'0,"0"1"-4858"0"0,15 20-9513 0 0,5 0 4311 0 0,-6-8 1293 0 0</inkml:trace>
  <inkml:trace contextRef="#ctx0" brushRef="#br0" timeOffset="73672.836">16210 2183 860 0 0,'6'-13'2727'0'0,"-7"14"-2664"0"0,1-1-1 0 0,-1 0 0 0 0,1 0 1 0 0,-1 0-1 0 0,0 0 0 0 0,1 0 0 0 0,-1 0 1 0 0,1 0-1 0 0,-1 0 0 0 0,0 0 1 0 0,1 0-1 0 0,-1 0 0 0 0,1-1 0 0 0,-1 1 1 0 0,1 0-1 0 0,-1 0 0 0 0,0-1 1 0 0,1 1-1 0 0,-1 0 0 0 0,1 0 0 0 0,-1-1 1 0 0,1 1-1 0 0,0-1 0 0 0,-1 1 1 0 0,1 0-1 0 0,-1-1 0 0 0,1 1 1 0 0,0-1-1 0 0,-1 1 0 0 0,1-1 0 0 0,0 1 1 0 0,-1-1-1 0 0,1 1 0 0 0,0-1 1 0 0,0 0-1 0 0,0 1 0 0 0,-1-1 0 0 0,1 1 1 0 0,0-1-1 0 0,0 1 0 0 0,0-1 1 0 0,0 0-1 0 0,0 1 0 0 0,0-1 0 0 0,0 1 1 0 0,0-1-1 0 0,0 0 0 0 0,1 1 1 0 0,-1-1-1 0 0,0 1 0 0 0,0-1 1 0 0,0 1-1 0 0,1-1 0 0 0,-1 1 0 0 0,0-1 1 0 0,1 1-1 0 0,-1-1 0 0 0,0 1 1 0 0,1-1-1 0 0,-1 1 0 0 0,1-1 0 0 0,-1 1 1 0 0,1 0-1 0 0,-1-1-62 0 0,-10 4 69 0 0,0 0 0 0 0,0 0 0 0 0,0 1 1 0 0,0 0-1 0 0,1 1 0 0 0,-1 0 0 0 0,1 0 0 0 0,0 1 0 0 0,1 0 0 0 0,0 1 1 0 0,0 0-1 0 0,0 0 0 0 0,1 1 0 0 0,0-1 0 0 0,0 2 0 0 0,1-1 0 0 0,0 1 0 0 0,0 0 1 0 0,1 0-1 0 0,1 1 0 0 0,-1-1 0 0 0,2 1 0 0 0,-3 6-69 0 0,6-13 13 0 0,0-1 1 0 0,-1 1-1 0 0,1-1 0 0 0,0 1 0 0 0,0 0 1 0 0,1-1-1 0 0,-1 1 0 0 0,0-1 0 0 0,1 1 1 0 0,0-1-1 0 0,0 1 0 0 0,-1-1 0 0 0,2 1 1 0 0,-1-1-1 0 0,0 0 0 0 0,0 0 0 0 0,1 1 1 0 0,-1-1-1 0 0,1 0 0 0 0,-1 0 0 0 0,1 0 1 0 0,0-1-1 0 0,0 1 0 0 0,0 0 1 0 0,0-1-1 0 0,0 1 0 0 0,0-1 0 0 0,1 1 1 0 0,-1-1-1 0 0,0 0 0 0 0,1 0 0 0 0,-1 0 1 0 0,1-1-1 0 0,-1 1 0 0 0,1 0 0 0 0,-1-1 1 0 0,1 0-1 0 0,-1 0 0 0 0,1 1 0 0 0,0-1 1 0 0,-1-1-1 0 0,2 1-13 0 0,114-26-83 0 0,-107 16 57 0 0,-1 0 0 0 0,0-1-1 0 0,0 0 1 0 0,-1 0-1 0 0,0-1 1 0 0,-1 0 0 0 0,-1 0-1 0 0,0-1 1 0 0,0 0 0 0 0,-1-1-1 0 0,-1 1 1 0 0,0-1 0 0 0,-1 0-1 0 0,-1 0 1 0 0,1-8 26 0 0,21-37-382 0 0,-25 59 342 0 0,0 0-49 0 0,18 22 86 0 0,-11-5 22 0 0,0-1-1 0 0,-1 1 1 0 0,-1 0 0 0 0,0 0 0 0 0,-1 1 0 0 0,-1-1-1 0 0,-1 1 1 0 0,-1 0 0 0 0,0-1 0 0 0,-1 6-19 0 0,0-21 191 0 0,0-2-56 0 0,0 0-6 0 0,-5 4 106 0 0,6-16-3 0 0,102-152-240 0 0,-101 163 4 0 0,0 1-1 0 0,0 0 1 0 0,0 0 0 0 0,0 0 0 0 0,0-1-1 0 0,0 2 1 0 0,0-1 0 0 0,0 0 0 0 0,0 0-1 0 0,0 1 1 0 0,0-1 0 0 0,-1 1 0 0 0,1-1-1 0 0,0 1 1 0 0,0 0 0 0 0,0 0 0 0 0,-1 0-1 0 0,1 0 1 0 0,0 0 0 0 0,-1 0-1 0 0,1 0 1 0 0,-1 1 0 0 0,1-1 0 0 0,-1 0-1 0 0,0 1 1 0 0,1 0 0 0 0,-1-1 0 0 0,0 1-1 0 0,0-1 1 0 0,0 1 0 0 0,0 0 0 0 0,-1 0-1 0 0,1 0 1 0 0,0-1 0 0 0,-1 1 0 0 0,1 0-1 0 0,-1 0 1 0 0,0 0 0 0 0,0 0 0 0 0,0 0-1 0 0,1 0 1 0 0,-2 0 0 0 0,1 0 0 0 0,0 0 4 0 0,59 165-62 0 0,-56-160-56 0 0,58 124 28 0 0,6-70-4868 0 0,-63-60 3654 0 0,-3-1 72 0 0</inkml:trace>
  <inkml:trace contextRef="#ctx0" brushRef="#br0" timeOffset="74173.16">15198 2059 1772 0 0,'-16'5'4274'0'0,"28"-9"-2305"0"0,30-8-1257 0 0,118-8-2595 0 0,-75 10-1819 0 0,-59 8 2484 0 0</inkml:trace>
  <inkml:trace contextRef="#ctx0" brushRef="#br0" timeOffset="79144.949">22599 2053 2036 0 0,'4'17'3267'0'0,"3"25"-2884"0"0,14 130 700 0 0,-20-169-1088 0 0,25 63 90 0 0,-12-91-3314 0 0,-12 8 2045 0 0</inkml:trace>
  <inkml:trace contextRef="#ctx0" brushRef="#br0" timeOffset="79426.242">22541 1876 2796 0 0,'-16'-62'7111'0'0,"39"98"-13445"0"0,-14-23 5105 0 0</inkml:trace>
  <inkml:trace contextRef="#ctx0" brushRef="#br0" timeOffset="79771.787">22715 2339 1956 0 0,'94'-90'3013'0'0,"-80"74"-2945"0"0,-1-1 0 0 0,-1-1 0 0 0,-1 0 1 0 0,-1-1-1 0 0,0 0 0 0 0,-1 0 0 0 0,-1-1 0 0 0,-1 0 0 0 0,-1-1 0 0 0,-1 1 0 0 0,0-1 0 0 0,-2 0 0 0 0,0 0 1 0 0,-1-10-69 0 0,-39-43-177 0 0,80 83-133 0 0,-27-6 368 0 0,0 0-1 0 0,0 1 0 0 0,0 1 0 0 0,-1 1 0 0 0,1 0 0 0 0,-2 1 1 0 0,1 0-1 0 0,-1 2 0 0 0,0-1 0 0 0,0 2 0 0 0,-1 0 0 0 0,0 0 1 0 0,-1 1-1 0 0,0 1 0 0 0,-1 0 0 0 0,-1 0 0 0 0,1 1 0 0 0,-2 1 1 0 0,0 0-1 0 0,-1 0 0 0 0,0 0 0 0 0,-1 1 0 0 0,-1 0 0 0 0,0 1 0 0 0,-1-1 1 0 0,2 12-58 0 0,-9-11 33 0 0,-1-1 0 0 0,-1 0 1 0 0,-1 0-1 0 0,0 0 0 0 0,0-1 1 0 0,-2 1-1 0 0,1-1 0 0 0,-2-1 1 0 0,0 1-1 0 0,-1-1 0 0 0,0-1 1 0 0,-1 1-1 0 0,0-2 0 0 0,-1 1 1 0 0,0-2-1 0 0,-1 1-33 0 0,-25 7-4011 0 0,31-31 2762 0 0</inkml:trace>
  <inkml:trace contextRef="#ctx0" brushRef="#br0" timeOffset="78128.882">21511 2079 1196 0 0,'0'0'525'0'0,"0"0"136"0"0,0 0-47 0 0,0 0-156 0 0,0 0 4 0 0,0 0-26 0 0,0 0-48 0 0,6-5-90 0 0,24-20 330 0 0,-30 11 1088 0 0,-5 20-1224 0 0,-55 230 117 0 0,-24 215-609 0 0,75-398-29 0 0,-5 63-2718 0 0,7-106 113 0 0,3-16 1405 0 0</inkml:trace>
  <inkml:trace contextRef="#ctx0" brushRef="#br0" timeOffset="78706.906">21479 2068 908 0 0,'1'0'217'0'0,"-1"0"-1"0"0,1 0 1 0 0,-1 0-1 0 0,0 0 1 0 0,1 0-1 0 0,-1 0 1 0 0,1 0-1 0 0,-1 0 0 0 0,0 0 1 0 0,1 0-1 0 0,-1 0 1 0 0,1 0-1 0 0,-1 0 1 0 0,0 0-1 0 0,1 0 1 0 0,-1 0-1 0 0,1 0 1 0 0,-1 0-1 0 0,0-1 1 0 0,1 1-1 0 0,-1 0 1 0 0,0 0-1 0 0,1 0 1 0 0,-1-1-1 0 0,0 1 1 0 0,1 0-1 0 0,-1-1-216 0 0,-9 55 244 0 0,5-37-177 0 0,1-1 0 0 0,0 1-1 0 0,2 0 1 0 0,0 0 0 0 0,0 0-1 0 0,2 0 1 0 0,0-1 0 0 0,1 1-1 0 0,2 10-66 0 0,-1-18 53 0 0,-1 0-1 0 0,1 0 1 0 0,0-1-1 0 0,1 1 1 0 0,0-1-1 0 0,0 0 1 0 0,1 0 0 0 0,0-1-1 0 0,0 1 1 0 0,1-1-1 0 0,0 0 1 0 0,0 0-1 0 0,1-1 1 0 0,0 0-1 0 0,0 0 1 0 0,0-1-1 0 0,1 1 1 0 0,-1-2-1 0 0,1 1 1 0 0,1-1-1 0 0,-1 0 1 0 0,1-1-1 0 0,-1 0 1 0 0,1 0-1 0 0,0-1 1 0 0,5 1-53 0 0,1-2 21 0 0,-1 0 0 0 0,0-1-1 0 0,1 0 1 0 0,-1-1 0 0 0,1-1 0 0 0,-1 0 0 0 0,0-1 0 0 0,0 0 0 0 0,0-1 0 0 0,0-1-1 0 0,-1 0 1 0 0,0-1 0 0 0,0-1 0 0 0,0 0 0 0 0,-1 0 0 0 0,0-1 0 0 0,0-1 0 0 0,-1 0-1 0 0,0 0 1 0 0,-1-1 0 0 0,0-1 0 0 0,0 0 0 0 0,-1 0 0 0 0,-1-1 0 0 0,0 0 0 0 0,4-8-21 0 0,18-106-404 0 0,-32 125 403 0 0,1 0 0 0 0,0 0 1 0 0,-1 0-1 0 0,1 1 1 0 0,-1-1-1 0 0,1 1 1 0 0,-1-1-1 0 0,0 1 1 0 0,1-1-1 0 0,-1 1 0 0 0,1 0 1 0 0,-1 0-1 0 0,0 0 1 0 0,1 0-1 0 0,-1 0 1 0 0,0 0-1 0 0,1 1 1 0 0,-1-1-1 0 0,1 0 1 0 0,-1 1-1 0 0,0-1 0 0 0,1 1 1 0 0,-1 0-1 0 0,1-1 1 0 0,0 1-1 0 0,-1 0 1 0 0,1 0-1 0 0,-1 0 1 0 0,1 0-1 0 0,0 0 0 0 0,0 0 1 0 0,0 0-1 0 0,0 0 1 0 0,0 1-1 0 0,0-1 1 0 0,0 0-1 0 0,0 1 1 0 0,0-1-1 0 0,0 1 1 0 0,1-1-1 0 0,-6 9-22 0 0,0-1-1 0 0,1 1 1 0 0,0 0-1 0 0,0 0 1 0 0,1 1-1 0 0,1-1 1 0 0,0 1-1 0 0,0 0 1 0 0,1 0-1 0 0,1 0 1 0 0,0 0-1 0 0,0 1 1 0 0,1-1-1 0 0,0 0 1 0 0,1 3 23 0 0,1-3-79 0 0,0-1 0 0 0,0 1 0 0 0,1 0 1 0 0,1-1-1 0 0,0 1 0 0 0,0-1 0 0 0,1 0 1 0 0,0-1-1 0 0,1 1 0 0 0,0-1 0 0 0,0 0 0 0 0,1 0 1 0 0,0-1-1 0 0,2 1 79 0 0,76 61-4205 0 0,-60-60 2986 0 0</inkml:trace>
  <inkml:trace contextRef="#ctx0" brushRef="#br0" timeOffset="82400.056">25307 1968 1044 0 0,'-2'25'5184'0'0,"-5"85"-4699"0"0,9-101-437 0 0,0 0 0 0 0,0 0 0 0 0,0-1 0 0 0,1 1 0 0 0,0-1 0 0 0,1 0 0 0 0,0 0 0 0 0,0 0-1 0 0,1-1 1 0 0,0 1 0 0 0,0-1 0 0 0,1 0 0 0 0,0 0 0 0 0,0-1 0 0 0,0 0 0 0 0,1 0 0 0 0,0-1 0 0 0,0 1-1 0 0,1-1 1 0 0,-1-1 0 0 0,1 1 0 0 0,0-2 0 0 0,0 1 0 0 0,1-1 0 0 0,-1 0 0 0 0,1-1 0 0 0,-1 1 0 0 0,1-2 0 0 0,0 1-1 0 0,0-1 1 0 0,-1-1 0 0 0,1 0 0 0 0,0 0 0 0 0,5-1-48 0 0,4 2-3 0 0,1-1 0 0 0,-1-1-1 0 0,1-1 1 0 0,-1 0 0 0 0,0-2 0 0 0,0 0-1 0 0,0 0 1 0 0,-1-2 0 0 0,1 0 0 0 0,-1-2-1 0 0,-1 1 1 0 0,1-2 0 0 0,-1 0 0 0 0,-1-1 0 0 0,0-1-1 0 0,0 0 1 0 0,-1-1 0 0 0,-1 0 0 0 0,0-2-1 0 0,0 1 1 0 0,-1-2 3 0 0,10-107-110 0 0,-22 121 114 0 0,0 0 0 0 0,0-1 0 0 0,0 1-1 0 0,-1-1 1 0 0,1 1 0 0 0,0 0 0 0 0,0-1 0 0 0,-1 1-1 0 0,1 0 1 0 0,-1-1 0 0 0,0 1 0 0 0,1 0 0 0 0,-1 0 0 0 0,0 0-1 0 0,1-1 1 0 0,-1 1 0 0 0,0 0 0 0 0,0 0 0 0 0,0 0 0 0 0,0 0-1 0 0,0 0 1 0 0,0 1 0 0 0,-1-1 0 0 0,1 0 0 0 0,0 0 0 0 0,0 1-1 0 0,-1-1 1 0 0,1 1 0 0 0,0-1 0 0 0,0 1 0 0 0,-1-1-1 0 0,1 1 1 0 0,-1 0 0 0 0,1 0 0 0 0,0 0 0 0 0,-1 0 0 0 0,1 0-1 0 0,-1 0 1 0 0,1 0 0 0 0,0 0 0 0 0,-1 0 0 0 0,1 1 0 0 0,0-1-1 0 0,-1 0 1 0 0,1 1 0 0 0,0-1 0 0 0,-1 1 0 0 0,1 0-1 0 0,0-1 1 0 0,0 1 0 0 0,0 0 0 0 0,0 0 0 0 0,-1 0-4 0 0,3 9-27 0 0,1 0 1 0 0,0 0 0 0 0,1 0 0 0 0,0 0-1 0 0,0 0 1 0 0,1-1 0 0 0,0 1 0 0 0,1-1-1 0 0,0 0 1 0 0,0-1 0 0 0,1 1-1 0 0,0-1 1 0 0,1 0 0 0 0,0-1 0 0 0,0 1-1 0 0,0-1 1 0 0,8 5 26 0 0,7 11-307 0 0,63 54-4588 0 0,-77-73 3709 0 0</inkml:trace>
  <inkml:trace contextRef="#ctx0" brushRef="#br0" timeOffset="82853.719">26056 1924 948 0 0,'17'28'449'0'0,"0"1"0"0"0,-2 1 1 0 0,-1 0-1 0 0,-2 1 0 0 0,0 1 0 0 0,-3-1 0 0 0,0 2 1 0 0,-2-1-1 0 0,-2 1 0 0 0,-1 0 0 0 0,-1 3-449 0 0,-3-35 39 0 0,-1 1-1 0 0,1-1 0 0 0,-1 0 1 0 0,0 0-1 0 0,1 0 1 0 0,-1 0-1 0 0,0 0 0 0 0,0 0 1 0 0,0-1-1 0 0,1 1 1 0 0,-1 0-1 0 0,0 0 0 0 0,0-1 1 0 0,0 1-1 0 0,0 0 0 0 0,0-1 1 0 0,-1 1-1 0 0,1-1 1 0 0,0 1-1 0 0,0-1 0 0 0,0 0 1 0 0,0 1-1 0 0,-1-1 1 0 0,1 0-1 0 0,0 0 0 0 0,0 0 1 0 0,-1 0-1 0 0,1 0 1 0 0,0 0-1 0 0,0 0 0 0 0,0 0 1 0 0,-1-1-1 0 0,1 1 1 0 0,0 0-1 0 0,0-1 0 0 0,0 1 1 0 0,0-1-1 0 0,0 1 0 0 0,0-1 1 0 0,-1 1-1 0 0,1-1 1 0 0,1 0-1 0 0,-1 0 0 0 0,0 1 1 0 0,0-1-1 0 0,0 0 1 0 0,0 0-1 0 0,0 0 0 0 0,1 0 1 0 0,-1 0-1 0 0,0 0 1 0 0,1 0-1 0 0,-1 0 0 0 0,1-1 1 0 0,-1 0-39 0 0,-7-12 37 0 0,0 0 1 0 0,1-1 0 0 0,1-1-1 0 0,0 1 1 0 0,1-1 0 0 0,0 0-1 0 0,2 0 1 0 0,0 0 0 0 0,0-1-1 0 0,2 1 1 0 0,0 0-1 0 0,1-1 1 0 0,1-5-38 0 0,-1 11-46 0 0,2 1 0 0 0,-1-1 0 0 0,1 1 0 0 0,1 0-1 0 0,0 0 1 0 0,0 0 0 0 0,1 0 0 0 0,1 0 0 0 0,-1 1 0 0 0,1 0-1 0 0,1 0 1 0 0,0 0 0 0 0,0 0 0 0 0,4-3 46 0 0,-7 11-30 0 0,0 0 0 0 0,0 0 0 0 0,0 0 0 0 0,0 0 0 0 0,0 1 0 0 0,0-1 0 0 0,0 1 0 0 0,1 0 0 0 0,-1 0 0 0 0,0 0 0 0 0,0 0 0 0 0,0 0 0 0 0,0 1 0 0 0,0 0 0 0 0,0-1 0 0 0,0 1 0 0 0,0 0-1 0 0,0 0 1 0 0,0 1 0 0 0,0-1 0 0 0,0 1 0 0 0,-1-1 0 0 0,1 1 0 0 0,-1 0 0 0 0,1 0 0 0 0,-1 0 0 0 0,0 0 0 0 0,0 1 0 0 0,0-1 0 0 0,0 1 0 0 0,0-1 30 0 0,12 9-90 0 0,0 2 51 0 0,-1 1 0 0 0,0 0 1 0 0,-1 0-1 0 0,0 1 0 0 0,-2 1 1 0 0,0 0-1 0 0,0 0 0 0 0,-2 1 1 0 0,0 1-1 0 0,-1-1 0 0 0,0 1 1 0 0,0 7 38 0 0,19 40-1076 0 0,-19-53-969 0 0,-5-10 859 0 0</inkml:trace>
  <inkml:trace contextRef="#ctx0" brushRef="#br0" timeOffset="83151.008">26573 1791 1088 0 0,'12'14'3850'0'0,"-1"55"-3571"0"0,-9-48 104 0 0,67 277 1121 0 0,-60-267-1452 0 0,1 8-242 0 0,-7-14-4241 0 0,-3-25 3188 0 0</inkml:trace>
  <inkml:trace contextRef="#ctx0" brushRef="#br0" timeOffset="83479.213">26690 2289 1468 0 0,'11'-34'678'0'0,"2"1"-1"0"0,1 0 1 0 0,1 1 0 0 0,2 0-1 0 0,1 2 1 0 0,1 0-1 0 0,2 1 1 0 0,0 0 0 0 0,15-12-678 0 0,-4 12-1220 0 0,-198 147-495 0 0,158-114 1551 0 0</inkml:trace>
  <inkml:trace contextRef="#ctx0" brushRef="#br0" timeOffset="83744.932">26712 2071 4360 0 0,'0'2'65'0'0,"0"0"-1"0"0,0 0 0 0 0,0 0 1 0 0,1 0-1 0 0,-1 0 0 0 0,1 0 1 0 0,-1 0-1 0 0,1 0 0 0 0,0 0 1 0 0,0 0-1 0 0,0 0 0 0 0,0 0 1 0 0,0-1-1 0 0,0 1 0 0 0,0 0 1 0 0,0-1-1 0 0,1 1 0 0 0,-1-1 1 0 0,1 1-1 0 0,-1-1 0 0 0,1 0 1 0 0,0 0-1 0 0,-1 1 0 0 0,1-1 1 0 0,0 0-1 0 0,0-1 0 0 0,0 1 1 0 0,0 0-1 0 0,0 0 0 0 0,0-1 1 0 0,1 1-65 0 0,5 4 119 0 0,353 257 261 0 0,-305-223-2384 0 0,-54-38 732 0 0,-2-1 106 0 0</inkml:trace>
  <inkml:trace contextRef="#ctx0" brushRef="#br0" timeOffset="84135.455">27025 1991 2068 0 0,'1'-1'60'0'0,"0"1"0"0"0,0-1 1 0 0,0 1-1 0 0,0-1 0 0 0,0 1 0 0 0,0 0 0 0 0,0-1 0 0 0,0 1 0 0 0,0 0 0 0 0,0 0 0 0 0,1 0 1 0 0,-1 0-1 0 0,0 0 0 0 0,0 0 0 0 0,0 0 0 0 0,0 0 0 0 0,0 1 0 0 0,0-1 0 0 0,1 0 0 0 0,-1 1 1 0 0,0-1-1 0 0,0 0 0 0 0,0 1 0 0 0,0-1 0 0 0,0 1 0 0 0,0 0 0 0 0,0-1 0 0 0,-1 1 0 0 0,1 0 1 0 0,0 0-1 0 0,0-1 0 0 0,0 1 0 0 0,-1 0 0 0 0,1 0 0 0 0,0 0 0 0 0,-1 0 0 0 0,1 0 1 0 0,-1 0-1 0 0,1 0 0 0 0,-1 0 0 0 0,0 0 0 0 0,1 0 0 0 0,-1 1-60 0 0,15 11 121 0 0,-2 1 0 0 0,0 0 0 0 0,0 1 0 0 0,-1 0 0 0 0,-1 1 0 0 0,0 1 0 0 0,-2-1 0 0 0,0 2 0 0 0,3 7-121 0 0,-12-23 64 0 0,-1 1 1 0 0,1-1-1 0 0,-1 0 1 0 0,0 0 0 0 0,1 1-1 0 0,-1-1 1 0 0,0 0-1 0 0,0 0 1 0 0,-1 0-1 0 0,1 0 1 0 0,0 0-1 0 0,-1 0 1 0 0,1-1-1 0 0,-1 1 1 0 0,0 0-1 0 0,1-1 1 0 0,-1 1 0 0 0,0-1-1 0 0,0 0 1 0 0,0 1-1 0 0,0-1 1 0 0,0 0-1 0 0,0 0 1 0 0,0 0-1 0 0,-1 0 1 0 0,1-1-1 0 0,0 1 1 0 0,0-1-1 0 0,-1 1 1 0 0,1-1 0 0 0,0 0-1 0 0,-1 0 1 0 0,1 0-1 0 0,-1 0 1 0 0,-1 0-65 0 0,3 0 224 0 0,-14-4 260 0 0,12 2-467 0 0,-1-1 1 0 0,1 0-1 0 0,0 1 1 0 0,0-1-1 0 0,0-1 1 0 0,0 1 0 0 0,0 0-1 0 0,1-1 1 0 0,-1 1-1 0 0,1-1 1 0 0,0 0-1 0 0,0 1 1 0 0,0-1-1 0 0,1 0 1 0 0,0 0-1 0 0,-1-1 1 0 0,1 1-1 0 0,1 0 1 0 0,-1 0-1 0 0,0 0 1 0 0,1-1 0 0 0,0 1-1 0 0,0 0 1 0 0,0-1-1 0 0,1 1 1 0 0,0 0-1 0 0,-1 0 1 0 0,1 0-1 0 0,1-1 1 0 0,-1 1-1 0 0,1 0 1 0 0,-1 0-1 0 0,1 1 1 0 0,1-2-18 0 0,83-130-197 0 0,-80 128 174 0 0,0 0 0 0 0,1 1 1 0 0,0-1-1 0 0,1 1 1 0 0,-1 0-1 0 0,1 1 1 0 0,0 0-1 0 0,1 0 1 0 0,-1 1-1 0 0,1 0 1 0 0,0 0-1 0 0,0 1 1 0 0,0 0-1 0 0,0 1 0 0 0,6-1 23 0 0,-13 3-6 0 0,22 3 79 0 0,-14 5-99 0 0,0 1 0 0 0,-1 0 0 0 0,0 0 0 0 0,-1 1 0 0 0,0 0 0 0 0,-1 1 0 0 0,0 0 0 0 0,0 0 0 0 0,-1 0 0 0 0,-1 1 0 0 0,0 0 0 0 0,-1 0 0 0 0,2 5 26 0 0,8 16-22 0 0,15 44-632 0 0,-14-25-3788 0 0,-13-45 3218 0 0</inkml:trace>
  <inkml:trace contextRef="#ctx0" brushRef="#br0" timeOffset="85747.064">27771 1994 2120 0 0,'0'1'74'0'0,"-1"-1"-1"0"0,0 1 1 0 0,0-1 0 0 0,0 0-1 0 0,1 1 1 0 0,-1-1 0 0 0,0 0-1 0 0,0 0 1 0 0,0 1 0 0 0,0-1-1 0 0,0 0 1 0 0,0 0 0 0 0,0 0-1 0 0,1 0 1 0 0,-1 0-1 0 0,0 0 1 0 0,0 0 0 0 0,0-1-1 0 0,0 1 1 0 0,0 0 0 0 0,0 0-1 0 0,0-1 1 0 0,1 1 0 0 0,-1 0-1 0 0,0-1 1 0 0,0 1-1 0 0,0-1 1 0 0,1 1 0 0 0,-1-1-1 0 0,0 0 1 0 0,1 1 0 0 0,-1-1-1 0 0,0 0 1 0 0,1 1 0 0 0,-1-1-1 0 0,1 0 1 0 0,-1 0-1 0 0,1 1 1 0 0,0-1 0 0 0,-1 0-1 0 0,1 0 1 0 0,0 0 0 0 0,-1 0-1 0 0,1 0 1 0 0,0 1 0 0 0,0-1-1 0 0,0 0 1 0 0,0 0 0 0 0,0 0-1 0 0,0 0 1 0 0,0 0-1 0 0,0 0 1 0 0,0 0 0 0 0,0 0-1 0 0,0 0 1 0 0,1 1 0 0 0,-1-1-1 0 0,0 0 1 0 0,1 0 0 0 0,-1 0-1 0 0,0 0 1 0 0,1 1-1 0 0,-1-1 1 0 0,1 0 0 0 0,0 0-1 0 0,-1 1 1 0 0,1-1 0 0 0,-1 1-1 0 0,2-1-73 0 0,-14-1 57 0 0,1 1 0 0 0,-1 1 0 0 0,0 0 0 0 0,1 1 1 0 0,-1 0-1 0 0,1 0 0 0 0,0 2 0 0 0,-1-1 0 0 0,1 1 0 0 0,0 1 0 0 0,0 0 0 0 0,1 1 0 0 0,-1 0 0 0 0,1 0 0 0 0,0 1 0 0 0,0 0 0 0 0,1 1 0 0 0,0 0 0 0 0,0 1 0 0 0,-2 2-57 0 0,-9 45 262 0 0,20-53-283 0 0,3 7 28 0 0,4-3 2 0 0,1-1-1 0 0,0 1 1 0 0,0-2 0 0 0,0 1-1 0 0,0-1 1 0 0,1 0 0 0 0,0 0-1 0 0,0-1 1 0 0,0-1-1 0 0,0 1 1 0 0,0-2 0 0 0,0 1-1 0 0,0-1 1 0 0,1 0 0 0 0,-1-1-1 0 0,7 0-8 0 0,-11-2 2 0 0,1 0 1 0 0,-1-1-1 0 0,0 1 0 0 0,0-1 0 0 0,0 0 0 0 0,0-1 1 0 0,-1 1-1 0 0,1-1 0 0 0,-1 0 0 0 0,0 0 1 0 0,0 0-1 0 0,0 0 0 0 0,0-1 0 0 0,-1 0 1 0 0,0 1-1 0 0,1-4-2 0 0,2 0-29 0 0,16-21 68 0 0,-17 21-65 0 0,0 0 0 0 0,0 0 0 0 0,0 1 0 0 0,1-1 0 0 0,1 1 1 0 0,-1 0-1 0 0,1 1 0 0 0,0 0 0 0 0,0 0 0 0 0,1 0 0 0 0,0 1 1 0 0,0 0-1 0 0,0 1 0 0 0,1-1 0 0 0,-1 2 0 0 0,5-2 26 0 0,-7 5-11 0 0,-1 1 1 0 0,0 0-1 0 0,1 1 0 0 0,-1-1 0 0 0,0 1 1 0 0,0 0-1 0 0,0 0 0 0 0,0 1 1 0 0,0 0-1 0 0,0-1 0 0 0,-1 1 0 0 0,1 1 1 0 0,-1-1-1 0 0,0 1 0 0 0,0 0 0 0 0,0 0 1 0 0,-1 0-1 0 0,1 0 0 0 0,-1 1 1 0 0,0-1-1 0 0,0 1 0 0 0,-1 0 0 0 0,1 0 1 0 0,-1 0-1 0 0,0 0 0 0 0,0 0 1 0 0,-1 0-1 0 0,0 1 0 0 0,0-1 0 0 0,0 0 1 0 0,0 1-1 0 0,-1-1 0 0 0,0 1 0 0 0,0 3 11 0 0,18 52-164 0 0,-14-57 170 0 0,0 0 1 0 0,1 0-1 0 0,-1-1 1 0 0,1 1 0 0 0,0-1-1 0 0,0 0 1 0 0,0-1-1 0 0,0 1 1 0 0,0-1-1 0 0,0 0 1 0 0,1 0-1 0 0,-1-1 1 0 0,1 1 0 0 0,-1-1-1 0 0,1 0 1 0 0,0-1-1 0 0,-1 1 1 0 0,1-1-1 0 0,0-1 1 0 0,0 1-1 0 0,-1-1 1 0 0,1 0 0 0 0,-1 0-1 0 0,1 0 1 0 0,-1-1-1 0 0,1 0 1 0 0,-1 0-1 0 0,0 0 1 0 0,0-1-1 0 0,0 1 1 0 0,0-1 0 0 0,0-1-1 0 0,0 1 1 0 0,-1-1-1 0 0,0 1 1 0 0,0-1-1 0 0,4-5-6 0 0,44-57 318 0 0,-52 65-235 0 0,-8-26 228 0 0,-9 72-173 0 0,18-38-143 0 0,-1-1 0 0 0,1 1 0 0 0,1-1 0 0 0,-1 0 0 0 0,1 1 0 0 0,0-1-1 0 0,0 0 1 0 0,1 0 0 0 0,0 0 0 0 0,0-1 0 0 0,1 1 0 0 0,-1-1-1 0 0,1 1 1 0 0,0-1 0 0 0,1 0 0 0 0,-1-1 0 0 0,1 1 0 0 0,0-1 0 0 0,0 0-1 0 0,0 0 1 0 0,1 0 0 0 0,-1-1 0 0 0,1 0 0 0 0,0 0 0 0 0,0-1-1 0 0,0 1 1 0 0,0-1 0 0 0,0 0 0 0 0,1-1 0 0 0,1 1 5 0 0,-3-4-6 0 0,1 1 0 0 0,-1-1 0 0 0,0 0 0 0 0,0-1 0 0 0,0 1 0 0 0,0-1 0 0 0,0 0 0 0 0,-1 0 0 0 0,1-1 0 0 0,-1 1 0 0 0,0-1 0 0 0,0 0 0 0 0,0 0 0 0 0,-1 0 0 0 0,1-1 0 0 0,-1 1 0 0 0,0-1 0 0 0,0 0 0 0 0,-1 0 0 0 0,1 0 0 0 0,-1 0 0 0 0,0 0 0 0 0,-1-1 0 0 0,1 1 0 0 0,-1 0 0 0 0,0-1 0 0 0,0 0 0 0 0,-1 1 0 0 0,1-1 0 0 0,-1 1 0 0 0,-1-2 6 0 0,20-51-106 0 0,-17 51 98 0 0,1 1 1 0 0,0-1-1 0 0,1 1 0 0 0,-1 0 1 0 0,1 0-1 0 0,0 1 0 0 0,1-1 1 0 0,0 1-1 0 0,0 0 1 0 0,0 0-1 0 0,0 0 0 0 0,1 1 1 0 0,-1 0-1 0 0,1 0 0 0 0,0 0 1 0 0,0 1-1 0 0,1 0 1 0 0,-1 0-1 0 0,1 0 0 0 0,0 1 1 0 0,4-1 7 0 0,-4 7-1 0 0,0 0-1 0 0,-1 1 1 0 0,1 0 0 0 0,-1 1 0 0 0,-1-1 0 0 0,1 1-1 0 0,-1 0 1 0 0,0 0 0 0 0,0 1 0 0 0,-1-1 0 0 0,0 1-1 0 0,0 0 1 0 0,0 0 0 0 0,-1 1 0 0 0,0 0 1 0 0,20 85 376 0 0,-23-93-236 0 0,6-50 411 0 0,-3 34-552 0 0,1 0 0 0 0,1 0 1 0 0,1 1-1 0 0,0 0 0 0 0,1 0 1 0 0,0 1-1 0 0,2 0 0 0 0,-1 0 1 0 0,2 1-1 0 0,-1 0 0 0 0,2 0 1 0 0,0 1-1 0 0,0 1 0 0 0,1 0 1 0 0,6-4 0 0 0,-13 16-5 0 0,-1-1 1 0 0,0 1-1 0 0,0 1 1 0 0,0-1-1 0 0,0 0 1 0 0,0 1 0 0 0,0 0-1 0 0,0 0 1 0 0,0 0-1 0 0,-1 1 1 0 0,1-1-1 0 0,-1 1 1 0 0,1 0 0 0 0,-1 0-1 0 0,0 0 1 0 0,0 0-1 0 0,-1 0 1 0 0,1 1 0 0 0,0-1-1 0 0,-1 1 1 0 0,0 0-1 0 0,0-1 1 0 0,0 1-1 0 0,-1 1 5 0 0,4 1-33 0 0,36 60 12 0 0,-33-49-175 0 0,1-1-1 0 0,0-1 0 0 0,2 0 1 0 0,-1 0-1 0 0,2-1 1 0 0,0 0-1 0 0,1-1 0 0 0,0 0 1 0 0,1-1-1 0 0,4 2 197 0 0,32 1-3915 0 0,-37-14 2609 0 0</inkml:trace>
  <inkml:trace contextRef="#ctx0" brushRef="#br0" timeOffset="81084.913">24063 2156 1504 0 0,'138'-89'3991'0'0,"-135"86"-3943"0"0,0 0 0 0 0,-1 1 1 0 0,1-1-1 0 0,-1 0 0 0 0,0 0 0 0 0,0-1 0 0 0,0 1 0 0 0,-1 0 1 0 0,1-1-1 0 0,-1 1 0 0 0,0-1 0 0 0,0 1 0 0 0,0-1 0 0 0,0 0 0 0 0,0 1 1 0 0,-1-1-1 0 0,0 0 0 0 0,0 1 0 0 0,0-1 0 0 0,0 0 0 0 0,0 0 1 0 0,-1 1-1 0 0,0-1 0 0 0,1 0 0 0 0,-1 1 0 0 0,-1-1 0 0 0,1 1 0 0 0,-1-1 1 0 0,1 1-1 0 0,-1 0 0 0 0,0-1 0 0 0,0 1 0 0 0,0 0 0 0 0,-1 0 1 0 0,1 0-1 0 0,-1 1 0 0 0,1-1 0 0 0,-1 1 0 0 0,0-1 0 0 0,0 1 0 0 0,0 0 1 0 0,0 0-1 0 0,-1 0 0 0 0,1 1 0 0 0,0-1 0 0 0,-1 1 0 0 0,1-1 1 0 0,-1 1-1 0 0,0 0-48 0 0,-12 0 13 0 0,1 0 0 0 0,-1 0 0 0 0,0 2 0 0 0,0 0 0 0 0,0 0 0 0 0,0 2 0 0 0,0 0 0 0 0,1 1 0 0 0,0 0 0 0 0,0 1 0 0 0,0 1 0 0 0,0 1 0 0 0,1 0 0 0 0,0 0 0 0 0,0 2 0 0 0,1 0 0 0 0,0 0 0 0 0,1 1 0 0 0,0 0 0 0 0,0 1 0 0 0,1 1 0 0 0,1 0 0 0 0,0 0 0 0 0,0 1 0 0 0,1 1 0 0 0,1-1 0 0 0,0 1 0 0 0,1 1 0 0 0,1-1 0 0 0,-3 10-13 0 0,7-20 15 0 0,0 0 0 0 0,0 1 0 0 0,1-1 0 0 0,-1 0-1 0 0,1 1 1 0 0,0-1 0 0 0,1 1 0 0 0,-1-1 0 0 0,1 1-1 0 0,0-1 1 0 0,0 1 0 0 0,0-1 0 0 0,0 1 0 0 0,1-1-1 0 0,0 1 1 0 0,0-1 0 0 0,0 1 0 0 0,1-1 0 0 0,-1 0-1 0 0,1 0 1 0 0,0 0 0 0 0,0 0 0 0 0,1 0 0 0 0,-1 0-1 0 0,1 0 1 0 0,0-1 0 0 0,-1 1 0 0 0,2-1 0 0 0,-1 0-1 0 0,0 0 1 0 0,1 0 0 0 0,-1 0 0 0 0,1 0 0 0 0,0-1-1 0 0,0 0 1 0 0,0 0 0 0 0,0 0 0 0 0,0 0 0 0 0,1-1-1 0 0,-1 1 1 0 0,1-1 0 0 0,-1 0 0 0 0,0-1 0 0 0,1 1-1 0 0,0-1-14 0 0,14-1 12 0 0,1 0-1 0 0,0-2 0 0 0,-1 0 0 0 0,0-1 0 0 0,0-1 0 0 0,0-1 0 0 0,0-1 0 0 0,-1 0 0 0 0,0-2 0 0 0,5-3-11 0 0,121-90-275 0 0,-130 82 400 0 0,5 27-482 0 0,-15-2 285 0 0,163 137-4140 0 0,-157-135 3039 0 0,2-4-61 0 0</inkml:trace>
  <inkml:trace contextRef="#ctx0" brushRef="#br0" timeOffset="81538.18">24505 2124 840 0 0,'40'214'4018'0'0,"-40"-213"-3526"0"0,0-1-17 0 0,-24-32 1362 0 0,20 15-1810 0 0,1 1-1 0 0,1-1 1 0 0,0 0-1 0 0,1 1 1 0 0,0-1 0 0 0,2 0-1 0 0,0 0 1 0 0,1 0-1 0 0,0 1 1 0 0,1-1 0 0 0,1 1-1 0 0,1 0 1 0 0,1 0-1 0 0,0 0 1 0 0,0 1 0 0 0,2 0-1 0 0,0 0 1 0 0,6-8-27 0 0,-11 19-8 0 0,-1 0 1 0 0,1 0 0 0 0,0 1 0 0 0,1-1 0 0 0,-1 0-1 0 0,1 1 1 0 0,0 0 0 0 0,0 0 0 0 0,0 0-1 0 0,0 1 1 0 0,0-1 0 0 0,0 1 0 0 0,1 0-1 0 0,-1 0 1 0 0,1 0 0 0 0,0 1 0 0 0,-1-1-1 0 0,1 1 1 0 0,0 1 0 0 0,0-1 0 0 0,0 0-1 0 0,0 1 1 0 0,0 0 0 0 0,0 0 0 0 0,0 1-1 0 0,-1 0 1 0 0,1-1 0 0 0,0 1 0 0 0,0 1-1 0 0,-1-1 1 0 0,1 1 0 0 0,0 0 0 0 0,-1 0-1 0 0,0 0 1 0 0,1 1 0 0 0,-1-1 0 0 0,0 1-1 0 0,0 0 1 0 0,0 0 0 0 0,-1 0 0 0 0,1 1-1 0 0,-1 0 1 0 0,0-1 0 0 0,0 1 0 0 0,0 0-1 0 0,2 4 8 0 0,12 22-145 0 0,0 1 0 0 0,-2 0-1 0 0,-1 1 1 0 0,-1 1 0 0 0,-2 0-1 0 0,3 22 146 0 0,2 22-3793 0 0,-11-68 2611 0 0</inkml:trace>
  <inkml:trace contextRef="#ctx0" brushRef="#br0" timeOffset="99132.119">12969 3583 2308 0 0,'0'0'81'0'0,"1"0"0"0"0,-1 1 0 0 0,1-1 0 0 0,0 0 0 0 0,-1 0 0 0 0,1 0 0 0 0,0 0 0 0 0,-1 0 0 0 0,1 0 0 0 0,0 0 0 0 0,0 0 0 0 0,-1 0 1 0 0,1 0-1 0 0,0 0 0 0 0,-1 0 0 0 0,1 0 0 0 0,0-1 0 0 0,-1 1 0 0 0,1 0 0 0 0,-1 0 0 0 0,1-1 0 0 0,0 1 0 0 0,-1 0 0 0 0,1-1 0 0 0,-1 1 0 0 0,1-1 0 0 0,-1 1 0 0 0,1-1 0 0 0,-1 1 0 0 0,1-1 0 0 0,-1 1 0 0 0,1-1 0 0 0,-1 1 0 0 0,0-1 0 0 0,1 0 0 0 0,-1 1 0 0 0,0-1 0 0 0,0 0 0 0 0,1 1 0 0 0,-1-1 0 0 0,0 0 0 0 0,0 1 0 0 0,0-1 0 0 0,0 0 0 0 0,0 1 0 0 0,0-1 0 0 0,0 0 0 0 0,0 1 0 0 0,0-1 0 0 0,0 0 0 0 0,0 1 0 0 0,-1-1 0 0 0,1 0 0 0 0,0 1 0 0 0,0-1 0 0 0,-1 0 1 0 0,1 1-1 0 0,0-1 0 0 0,-1 1 0 0 0,1-1 0 0 0,0 1 0 0 0,-1-1 0 0 0,1 1 0 0 0,-1-1 0 0 0,0 0-81 0 0,16 39 534 0 0,-2 0 0 0 0,-1 1 0 0 0,-2 0 1 0 0,-2 1-1 0 0,2 28-534 0 0,12 56 664 0 0,68 297 388 0 0,-86-406-2415 0 0,-7-32-1906 0 0,0-9 1403 0 0,1-15-740 0 0,-7-2 1436 0 0</inkml:trace>
  <inkml:trace contextRef="#ctx0" brushRef="#br0" timeOffset="99444.76">13136 3843 968 0 0,'5'-135'4227'0'0,"-4"129"-4177"0"0,1 0 1 0 0,1 0-1 0 0,-1 0 1 0 0,1 0 0 0 0,0 1-1 0 0,0 0 1 0 0,1-1-1 0 0,-1 1 1 0 0,1 0-1 0 0,1 1 1 0 0,-1-1 0 0 0,0 1-1 0 0,1 0 1 0 0,0 0-1 0 0,0 0 1 0 0,0 0-1 0 0,1 1 1 0 0,-1 0 0 0 0,1 0-1 0 0,0 1 1 0 0,0-1-1 0 0,-1 1 1 0 0,1 1-1 0 0,1-1 1 0 0,-1 1 0 0 0,0 0-1 0 0,0 0 1 0 0,1 1-1 0 0,-1 0 1 0 0,5 0-51 0 0,-5 0 24 0 0,-1 1 1 0 0,1 0-1 0 0,0 0 1 0 0,0 0-1 0 0,0 1 1 0 0,-1 0-1 0 0,1 0 1 0 0,-1 0-1 0 0,1 0 1 0 0,-1 1-1 0 0,0 0 1 0 0,0 1-1 0 0,0-1 0 0 0,0 1 1 0 0,-1-1-1 0 0,0 1 1 0 0,1 1-1 0 0,-1-1 1 0 0,-1 1-1 0 0,1-1 1 0 0,-1 1-1 0 0,0 0 1 0 0,0 0-1 0 0,0 1 1 0 0,-1-1-1 0 0,1 1 0 0 0,-1-1 1 0 0,-1 1-1 0 0,1 0 1 0 0,-1-1-1 0 0,0 1 1 0 0,0 0-1 0 0,-1 0 1 0 0,1 0-1 0 0,-1 0 1 0 0,-1 0-1 0 0,1 0 1 0 0,-1 0-1 0 0,0 0 0 0 0,-1-1 1 0 0,1 1-1 0 0,-1 0-24 0 0,-8 4 29 0 0,0-1 0 0 0,0 0 0 0 0,-1 0 0 0 0,0-1 0 0 0,-1 0 0 0 0,0-1 0 0 0,0 0 0 0 0,-1-1 0 0 0,1 0 0 0 0,-1-1 0 0 0,-1-1 0 0 0,1 0 0 0 0,-1-1 0 0 0,1 0 0 0 0,-1-1-1 0 0,0-1 1 0 0,0 0 0 0 0,0-1 0 0 0,0 0 0 0 0,-7-2-29 0 0,17 3-17 0 0,0-1-44 0 0,2 0-19 0 0,0 1-1 0 0,1 0 1 0 0,-1-1-1 0 0,0 0 1 0 0,0 1-1 0 0,0-1 1 0 0,0 0-1 0 0,0 0 1 0 0,0 0-1 0 0,0 0 0 0 0,0 0 1 0 0,0-1-1 0 0,0 1 1 0 0,0-1-1 0 0,1 1 1 0 0,-1-1-1 0 0,0 1 1 0 0,0-1-1 0 0,0 0 1 0 0,1 0-1 0 0,-1 0 1 0 0,0 0-1 0 0,1 0 0 0 0,-1-1 1 0 0,1 1-1 0 0,0 0 1 0 0,-1-1-1 0 0,1 1 1 0 0,0-1-1 0 0,0 1 1 0 0,-1-1-1 0 0,1 0 81 0 0,17-18-2432 0 0,4 6 1265 0 0</inkml:trace>
  <inkml:trace contextRef="#ctx0" brushRef="#br0" timeOffset="100242.206">13758 3679 1696 0 0,'-1'0'112'0'0,"1"0"0"0"0,-1 0-1 0 0,0 0 1 0 0,1 0 0 0 0,-1-1-1 0 0,0 1 1 0 0,1 0 0 0 0,-1 0-1 0 0,1-1 1 0 0,-1 1 0 0 0,0 0 0 0 0,1-1-1 0 0,-1 1 1 0 0,1-1 0 0 0,-1 1-1 0 0,1-1 1 0 0,0 1 0 0 0,-1-1-1 0 0,1 1 1 0 0,-1-1 0 0 0,1 1 0 0 0,0-1-1 0 0,0 0 1 0 0,-1 1 0 0 0,1-1-1 0 0,0 0 1 0 0,0 1 0 0 0,-1-1-1 0 0,1 0 1 0 0,0 1 0 0 0,0-1 0 0 0,0 0-1 0 0,0 1 1 0 0,0-1 0 0 0,0 0-1 0 0,0 1 1 0 0,1-1 0 0 0,-1 0 0 0 0,0 1-1 0 0,0-1 1 0 0,0 0-112 0 0,-10 6 77 0 0,-1 1 0 0 0,0 1 0 0 0,1-1 0 0 0,0 1 0 0 0,1 1-1 0 0,0 0 1 0 0,0 1 0 0 0,0-1 0 0 0,1 1 0 0 0,1 1 0 0 0,-1 0 0 0 0,2 0 0 0 0,-1 0 0 0 0,1 1 0 0 0,1 0 0 0 0,0 0 0 0 0,1 0 0 0 0,0 1 0 0 0,0 0-1 0 0,1-1 1 0 0,0 5-77 0 0,3-14 81 0 0,13 25 34 0 0,-8-25-122 0 0,-1 1 0 0 0,0-1 1 0 0,1-1-1 0 0,-1 1 0 0 0,1-1 1 0 0,0 1-1 0 0,0-1 0 0 0,-1 0 1 0 0,1-1-1 0 0,0 0 0 0 0,0 1 0 0 0,0-1 1 0 0,0-1-1 0 0,0 1 0 0 0,-1-1 1 0 0,1 0-1 0 0,0 0 0 0 0,0 0 1 0 0,-1-1-1 0 0,1 1 0 0 0,-1-1 1 0 0,1 0-1 0 0,-1-1 0 0 0,0 1 0 0 0,0-1 1 0 0,0 0-1 0 0,0 0 0 0 0,2-2 7 0 0,-1 2 8 0 0,-1-1-1 0 0,1 0 0 0 0,-1-1 0 0 0,0 1 0 0 0,0-1 0 0 0,0 0 0 0 0,-1 1 0 0 0,0-2 0 0 0,0 1 1 0 0,0 0-1 0 0,0-1 0 0 0,-1 1 0 0 0,0-1 0 0 0,0 0 0 0 0,-1 1 0 0 0,1-1 0 0 0,-1 0 0 0 0,0-6-7 0 0,-2 11 3 0 0,1-1 0 0 0,-1 1 0 0 0,1 0-1 0 0,-1 0 1 0 0,0 0 0 0 0,0 0 0 0 0,1 0-1 0 0,-1 0 1 0 0,0 0 0 0 0,0 0-1 0 0,0 0 1 0 0,0 0 0 0 0,0 0 0 0 0,-1 1-1 0 0,1-1 1 0 0,0 0 0 0 0,0 1 0 0 0,0-1-1 0 0,-1 1 1 0 0,1-1 0 0 0,0 1 0 0 0,0 0-1 0 0,-1-1 1 0 0,1 1 0 0 0,0 0 0 0 0,-1 0-1 0 0,1 0 1 0 0,0 0 0 0 0,-1 0-1 0 0,1 0 1 0 0,0 0 0 0 0,-1 1 0 0 0,1-1-1 0 0,0 0 1 0 0,0 1 0 0 0,-1-1 0 0 0,1 1-1 0 0,0 0 1 0 0,-1-1-3 0 0,-8 56 15 0 0,10-55 81 0 0,2 5-39 0 0,1-1-42 0 0,-2-1-1 0 0,1 0 0 0 0,0 0 1 0 0,-1 0-1 0 0,1 0 0 0 0,1 0 0 0 0,-1 0 1 0 0,0-1-1 0 0,1 1 0 0 0,0-1 1 0 0,0 0-1 0 0,0 0 0 0 0,0 0 1 0 0,1 0-1 0 0,-1-1 0 0 0,1 1 1 0 0,-1-1-1 0 0,1 0 0 0 0,0 0 0 0 0,0 0 1 0 0,3 1-15 0 0,-6-3 80 0 0,10-3 32 0 0,0-7-90 0 0,-1-1-1 0 0,0 1 1 0 0,0-2-1 0 0,-1 1 1 0 0,-1-2-1 0 0,0 1 1 0 0,0-1-1 0 0,-2 0 0 0 0,1 0 1 0 0,0-4-22 0 0,30-53-98 0 0,-34 63 67 0 0,2 0-1 0 0,-1 0 1 0 0,0 1 0 0 0,1 0-1 0 0,0 0 1 0 0,1 0 0 0 0,-1 0-1 0 0,1 1 1 0 0,0 0 0 0 0,1 0-1 0 0,-1 1 1 0 0,1 0 0 0 0,0 0-1 0 0,0 0 1 0 0,0 1 31 0 0,-6 3-107 0 0,-1 0 61 0 0,3 2 17 0 0,20 84 50 0 0,-3 0-492 0 0,33-64-2727 0 0,-38-22 2078 0 0,6 0 40 0 0</inkml:trace>
  <inkml:trace contextRef="#ctx0" brushRef="#br0" timeOffset="100743.341">14601 3596 2028 0 0,'-1'-2'131'0'0,"1"0"0"0"0,-1 1 0 0 0,0-1 0 0 0,1 0 0 0 0,-1 0 0 0 0,0 1 0 0 0,0-1 0 0 0,0 1 0 0 0,0-1 0 0 0,0 1 0 0 0,0-1 0 0 0,-1 1 0 0 0,1-1 0 0 0,0 1 0 0 0,-1 0 0 0 0,1 0 0 0 0,-1 0 0 0 0,0 0 0 0 0,1 0 0 0 0,-1 0 0 0 0,0 0 0 0 0,1 0 0 0 0,-1 1 0 0 0,0-1 0 0 0,0 1 0 0 0,0-1 0 0 0,0 1 0 0 0,1 0 0 0 0,-1 0 0 0 0,0 0 0 0 0,0 0 0 0 0,0 0 0 0 0,0 0 0 0 0,0 0 0 0 0,0 1 0 0 0,1-1 0 0 0,-1 0 0 0 0,0 1 0 0 0,0 0-131 0 0,-74 15 424 0 0,55-11-331 0 0,0 2 0 0 0,1 0 0 0 0,0 1 0 0 0,0 1 0 0 0,1 1 0 0 0,1 1 0 0 0,-1 1 0 0 0,2 0 0 0 0,0 1 0 0 0,0 1 0 0 0,1 1 0 0 0,-4 5-93 0 0,19-18 9 0 0,0-1 0 0 0,0 0 0 0 0,0 1 0 0 0,0-1 0 0 0,0 1 0 0 0,0-1 0 0 0,1 1 0 0 0,-1-1 0 0 0,1 1 0 0 0,-1 0 0 0 0,1-1 0 0 0,-1 1 1 0 0,1-1-1 0 0,0 1 0 0 0,0 0 0 0 0,0 0 0 0 0,0-1 0 0 0,0 1 0 0 0,0 0 0 0 0,0-1 0 0 0,1 1 0 0 0,-1-1 0 0 0,1 1 0 0 0,-1 0 0 0 0,1-1 0 0 0,0 1 0 0 0,-1-1 0 0 0,1 1 0 0 0,0-1 1 0 0,0 1-1 0 0,0-1 0 0 0,0 0 0 0 0,0 0 0 0 0,0 1 0 0 0,0-1 0 0 0,1 0 0 0 0,-1 0 0 0 0,0 0 0 0 0,1 0 0 0 0,-1 0 0 0 0,1 0 0 0 0,-1-1 0 0 0,1 1 0 0 0,-1 0 0 0 0,1-1 0 0 0,0 1 0 0 0,-1-1 1 0 0,1 0-1 0 0,0 0 0 0 0,-1 1 0 0 0,1-1 0 0 0,0 0 0 0 0,0 0-9 0 0,103 5-312 0 0,52-70 1727 0 0,-143 52-508 0 0,-14 13-901 0 0,1-1 0 0 0,-1 0-1 0 0,1 0 1 0 0,0 0 0 0 0,-1 1-1 0 0,1-1 1 0 0,0 0 0 0 0,0 1 0 0 0,0-1-1 0 0,-1 1 1 0 0,1-1 0 0 0,0 1-1 0 0,0-1 1 0 0,0 1 0 0 0,0-1 0 0 0,0 1-1 0 0,0 0 1 0 0,0 0 0 0 0,0-1 0 0 0,0 1-1 0 0,0 0 1 0 0,0 0 0 0 0,0 0-1 0 0,0 0 1 0 0,0 0 0 0 0,0 0 0 0 0,0 1-1 0 0,0-1 1 0 0,0 0 0 0 0,0 0-1 0 0,0 1 1 0 0,0-1 0 0 0,0 0 0 0 0,0 1-1 0 0,0-1 1 0 0,-1 1 0 0 0,1 0 0 0 0,0-1-1 0 0,0 1 1 0 0,0 0 0 0 0,-1-1-1 0 0,1 1 1 0 0,0 0 0 0 0,-1 0 0 0 0,1-1-1 0 0,0 1 1 0 0,-1 0 0 0 0,1 0-1 0 0,-1 0 1 0 0,0 0 0 0 0,1 0 0 0 0,-1 0-1 0 0,0 0-5 0 0,58 92-1475 0 0,-39-50-3166 0 0,-15-38 2208 0 0,-1-5 1332 0 0</inkml:trace>
  <inkml:trace contextRef="#ctx0" brushRef="#br0" timeOffset="101416.175">14770 3569 1460 0 0,'4'-3'447'0'0,"-3"3"-395"0"0,-1-1 1 0 0,1 1 0 0 0,0-1-1 0 0,-1 1 1 0 0,1-1-1 0 0,0 1 1 0 0,-1 0-1 0 0,1-1 1 0 0,0 1-1 0 0,0 0 1 0 0,-1-1 0 0 0,1 1-1 0 0,0 0 1 0 0,0 0-1 0 0,0 0 1 0 0,-1 0-1 0 0,1 0 1 0 0,0 0 0 0 0,0 0-1 0 0,-1 0 1 0 0,1 0-1 0 0,0 0 1 0 0,0 0-1 0 0,0 0 1 0 0,-1 1 0 0 0,1-1-1 0 0,0 0 1 0 0,0 0-1 0 0,-1 1 1 0 0,1-1-1 0 0,0 1 1 0 0,-1-1 0 0 0,1 1-1 0 0,0-1 1 0 0,-1 1-1 0 0,1-1 1 0 0,-1 1-1 0 0,1-1 1 0 0,-1 1 0 0 0,1 0-1 0 0,-1-1 1 0 0,1 1-1 0 0,-1 0 1 0 0,0-1-1 0 0,1 1 1 0 0,-1 0 0 0 0,0 0-1 0 0,0-1 1 0 0,1 1-1 0 0,-1 0 1 0 0,0 0-1 0 0,0 0-52 0 0,10 15 222 0 0,0 0-1 0 0,-1 0 0 0 0,-1 1 0 0 0,-1 0 1 0 0,0 0-1 0 0,-1 1 0 0 0,-1 0 0 0 0,-1 0 0 0 0,0 0 1 0 0,-1 7-222 0 0,2 4 1798 0 0,0-40-788 0 0,6-17-972 0 0,108-155-455 0 0,-117 182 392 0 0,0 1-1 0 0,1-1 0 0 0,-1 1 1 0 0,1 0-1 0 0,-1-1 1 0 0,0 1-1 0 0,1 0 0 0 0,-1 0 1 0 0,1 1-1 0 0,-1-1 1 0 0,1 0-1 0 0,-1 1 0 0 0,0 0 1 0 0,1-1-1 0 0,-1 1 1 0 0,0 0-1 0 0,0 0 0 0 0,0 0 1 0 0,1 1-1 0 0,-1-1 1 0 0,0 0-1 0 0,-1 1 0 0 0,1 0 1 0 0,0-1-1 0 0,0 1 1 0 0,-1 0-1 0 0,1 0 0 0 0,-1 0 1 0 0,1 0-1 0 0,-1 0 1 0 0,0 0-1 0 0,0 0 0 0 0,0 0 1 0 0,0 0-1 0 0,0 1 1 0 0,0-1-1 0 0,-1 0 1 0 0,1 1-1 0 0,-1-1 0 0 0,1 1 1 0 0,-1-1-1 0 0,0 0 1 0 0,0 1-1 0 0,0-1 0 0 0,0 1 1 0 0,-1 0 25 0 0,5 174 2 0 0,-15-137 14 0 0,22-62-35 0 0,112-236-2003 0 0,-123 258 2013 0 0,1-1 0 0 0,-1 1 0 0 0,1-1 0 0 0,0 1 0 0 0,-1-1 1 0 0,1 1-1 0 0,-1 0 0 0 0,1-1 0 0 0,0 1 0 0 0,-1 0 0 0 0,1-1 0 0 0,0 1 0 0 0,-1 0 0 0 0,1 0 1 0 0,0-1-1 0 0,0 1 0 0 0,-1 0 0 0 0,1 0 0 0 0,0 0 0 0 0,0 0 0 0 0,-1 0 0 0 0,1 0 0 0 0,0 0 1 0 0,0 1-1 0 0,-1-1 0 0 0,1 0 0 0 0,0 0 0 0 0,-1 0 0 0 0,1 1 0 0 0,0-1 0 0 0,-1 0 0 0 0,1 1 1 0 0,0-1-1 0 0,-1 1 0 0 0,1-1 0 0 0,-1 1 0 0 0,1-1 0 0 0,-1 1 0 0 0,1-1 0 0 0,-1 1 0 0 0,1-1 1 0 0,-1 1-1 0 0,1 0 0 0 0,-1-1 0 0 0,0 1 0 0 0,1 0 0 0 0,-1-1 0 0 0,0 1 0 0 0,0 0 0 0 0,1-1 1 0 0,-1 1-1 0 0,0 0 0 0 0,0 0 0 0 0,0-1 0 0 0,0 1 0 0 0,0 0 0 0 0,0 0 0 0 0,0-1 1 0 0,0 1 8 0 0,17 59 307 0 0,-14-49-311 0 0,1 7-163 0 0,1 0 1 0 0,1 0 0 0 0,1 0-1 0 0,0-1 1 0 0,1 0 0 0 0,1-1-1 0 0,1 0 1 0 0,0 0 0 0 0,1-1 0 0 0,1 0-1 0 0,0-1 1 0 0,2 1 166 0 0,-7-10-1169 0 0,0-5-203 0 0</inkml:trace>
  <inkml:trace contextRef="#ctx0" brushRef="#br0" timeOffset="102261.343">15545 3764 1472 0 0,'143'16'4533'0'0,"-105"-17"-3971"0"0,207-45 1021 0 0,-242 46-1566 0 0,1-1 1 0 0,-1 1-1 0 0,0-1 0 0 0,0 0 0 0 0,0 0 0 0 0,1 0 1 0 0,-1 0-1 0 0,0 0 0 0 0,0-1 0 0 0,-1 1 1 0 0,1-1-1 0 0,0 0 0 0 0,0 0 0 0 0,-1 0 1 0 0,0 0-1 0 0,1-1 0 0 0,-1 1 0 0 0,0-1 0 0 0,0 1 1 0 0,0-1-1 0 0,0 0 0 0 0,0 1 0 0 0,-1-1 1 0 0,1 0-1 0 0,-1 0 0 0 0,1-4-17 0 0,-78-51-200 0 0,55 51 214 0 0,-1 0 0 0 0,0 1-1 0 0,-1 1 1 0 0,0 1 0 0 0,1 1-1 0 0,-1 1 1 0 0,0 2 0 0 0,0 0-1 0 0,0 1-13 0 0,15-1-1 0 0,1 0 0 0 0,0 0 0 0 0,0 1 0 0 0,0 0 0 0 0,-1 1 0 0 0,1-1 0 0 0,0 1 0 0 0,1 1-1 0 0,-1-1 1 0 0,0 1 0 0 0,1 1 0 0 0,-1-1 0 0 0,1 1 0 0 0,0 0 0 0 0,0 0 0 0 0,1 1 0 0 0,-1-1-1 0 0,1 1 1 0 0,0 1 0 0 0,0-1 0 0 0,1 1 0 0 0,-1 0 0 0 0,1 0 0 0 0,-2 5 1 0 0,6-3 24 0 0,1-1 1 0 0,1 1-1 0 0,-1-1 1 0 0,1 0-1 0 0,0 1 1 0 0,1-1-1 0 0,0 0 0 0 0,0 0 1 0 0,0-1-1 0 0,1 1 1 0 0,0-1-1 0 0,0 1 1 0 0,1-1-1 0 0,0 0 1 0 0,0-1-1 0 0,0 1 1 0 0,1-1-1 0 0,-1 0 0 0 0,1-1 1 0 0,1 1-1 0 0,-1-1 1 0 0,0 0-1 0 0,1-1 1 0 0,0 1-1 0 0,0-1 1 0 0,0-1-1 0 0,0 0 0 0 0,5 2-23 0 0,17 6-242 0 0,1 0 1 0 0,0-2 0 0 0,0-1 0 0 0,0-2 0 0 0,1-1 0 0 0,0-1 0 0 0,27-2 240 0 0,-48-1-294 0 0,1-1 1 0 0,-1 0-1 0 0,1-1 0 0 0,-1 0 0 0 0,0-1 0 0 0,0 0 0 0 0,0 0 0 0 0,0-1 0 0 0,0-1 1 0 0,-1 1-1 0 0,0-2 0 0 0,0 1 0 0 0,0-1 0 0 0,4-4 294 0 0,4-5-993 0 0</inkml:trace>
  <inkml:trace contextRef="#ctx0" brushRef="#br0" timeOffset="102527.031">16320 3334 2396 0 0,'0'-2'114'0'0,"-3"-40"3302"0"0,3 42-3373 0 0,0 1 0 0 0,0-1 0 0 0,0 1 0 0 0,0-1 0 0 0,-1 1 0 0 0,1-1 0 0 0,0 0 0 0 0,0 1 0 0 0,0-1 0 0 0,0 1 0 0 0,-1-1 0 0 0,1 1 0 0 0,0-1 0 0 0,-1 0 0 0 0,1 1 1 0 0,0-1-1 0 0,-1 1 0 0 0,1-1 0 0 0,0 0 0 0 0,-1 0 0 0 0,1 1 0 0 0,0-1 0 0 0,-1 0 0 0 0,1 1 0 0 0,-1-1 0 0 0,1 0 0 0 0,-1 0 0 0 0,1 0 0 0 0,-1 0 0 0 0,1 0 0 0 0,-1 1 0 0 0,1-1 0 0 0,-1 0 0 0 0,1 0 0 0 0,-1 0 0 0 0,1 0 0 0 0,0 0 0 0 0,-1 0 0 0 0,1-1 1 0 0,-1 1-1 0 0,1 0 0 0 0,-1 0 0 0 0,1 0 0 0 0,-1 0 0 0 0,1 0 0 0 0,-1-1 0 0 0,1 1 0 0 0,-1 0 0 0 0,1 0 0 0 0,0-1 0 0 0,-1 1 0 0 0,1 0 0 0 0,0-1 0 0 0,-1 1 0 0 0,1 0 0 0 0,0-1 0 0 0,-1 1 0 0 0,1-1 0 0 0,0 1 0 0 0,0-1 0 0 0,-1 1 0 0 0,1 0 0 0 0,0-1-43 0 0,-18 113 765 0 0,59 92-160 0 0,-27-163-457 0 0,-4-11-400 0 0,21 80 96 0 0,-22-36-4312 0 0,-24-54 2007 0 0,5-16 1367 0 0</inkml:trace>
  <inkml:trace contextRef="#ctx0" brushRef="#br0" timeOffset="102792.59">16057 3633 2036 0 0,'-4'0'1028'0'0,"1"0"-228"0"0,3 0-64 0 0,0-2-96 0 0,3 2-83 0 0,1 0-45 0 0,6-2-24 0 0,17-4-124 0 0,9 1 4 0 0,5-2-96 0 0,-1-1-148 0 0,-2 3-292 0 0,3-2 20 0 0,-2 0-600 0 0,-4-1-600 0 0,6 1 91 0 0,-3 1 57 0 0,-8-1 40 0 0</inkml:trace>
  <inkml:trace contextRef="#ctx0" brushRef="#br0" timeOffset="103120.723">16567 3696 1008 0 0,'92'-10'3463'0'0,"-72"5"-3239"0"0,-1 0 0 0 0,1-1 0 0 0,-1-1 0 0 0,0 0 1 0 0,-1-2-1 0 0,1 0 0 0 0,-2-1 0 0 0,0-1 0 0 0,16-12-224 0 0,-12-5 345 0 0,-20 26-270 0 0,-4-8 105 0 0,-5 4-132 0 0,-1 0 0 0 0,1 1 0 0 0,-1 0 1 0 0,0 1-1 0 0,-1 0 0 0 0,1 0 0 0 0,-1 1 0 0 0,0 0 0 0 0,1 0 0 0 0,-1 2 1 0 0,0-1-1 0 0,-1 1 0 0 0,1 0 0 0 0,0 1 0 0 0,0 0 0 0 0,0 1 0 0 0,0 0 1 0 0,0 1-1 0 0,-7 1-48 0 0,-190 68 802 0 0,198-67-750 0 0,1 1 0 0 0,0 0-1 0 0,1 0 1 0 0,-1 0 0 0 0,1 1 0 0 0,0 0 0 0 0,0 0 0 0 0,1 1 0 0 0,0 0-1 0 0,0 0 1 0 0,0 0 0 0 0,1 1 0 0 0,0 0 0 0 0,1 0 0 0 0,0 0 0 0 0,0 1-1 0 0,1-1 1 0 0,0 1 0 0 0,0 0 0 0 0,1 0 0 0 0,0 0 0 0 0,0 0 0 0 0,1 3-52 0 0,4-2-13 0 0,1 0 0 0 0,0 0-1 0 0,1-1 1 0 0,0 0 0 0 0,0 0 0 0 0,1 0 0 0 0,0 0 0 0 0,0-1 0 0 0,1 0 0 0 0,0-1 0 0 0,0 1 0 0 0,1-1 0 0 0,0-1 0 0 0,1 1 0 0 0,-1-1 0 0 0,1-1 0 0 0,0 0 0 0 0,1 0 0 0 0,-1-1 0 0 0,1 0 0 0 0,0 0 0 0 0,0-1 0 0 0,0 0 0 0 0,0-1 0 0 0,0-1 0 0 0,1 1 0 0 0,-1-1 13 0 0,-1 1-364 0 0,0 0 0 0 0,-1 0 0 0 0,1-1 0 0 0,0 0 0 0 0,0-1 0 0 0,0 1 1 0 0,-1-2-1 0 0,1 1 0 0 0,0-1 0 0 0,0-1 0 0 0,0 1 0 0 0,-1-2 0 0 0,1 1 1 0 0,-1-1-1 0 0,0 0 0 0 0,0-1 0 0 0,0 0 0 0 0,0 0 0 0 0,4-4 364 0 0,4-5-1188 0 0</inkml:trace>
  <inkml:trace contextRef="#ctx0" brushRef="#br0" timeOffset="103433.155">16987 3548 1192 0 0,'14'10'314'0'0,"-1"0"0"0"0,0 1-1 0 0,0 1 1 0 0,-1 0 0 0 0,0 1 0 0 0,-1 0-1 0 0,-1 1 1 0 0,0 0 0 0 0,-1 0-1 0 0,0 1 1 0 0,-1 0 0 0 0,-1 1 0 0 0,0 0-1 0 0,-2 0 1 0 0,1 0 0 0 0,1 17-314 0 0,-5-31 159 0 0,0 0-1 0 0,-1 0 1 0 0,1 0-1 0 0,-1 0 1 0 0,1 1 0 0 0,-1-1-1 0 0,0 0 1 0 0,0 1-1 0 0,0-1 1 0 0,0 1 0 0 0,-1-1-1 0 0,1 1 1 0 0,-1 0-1 0 0,1-1 1 0 0,-1 1 0 0 0,0 0-1 0 0,0-1 1 0 0,0 1-1 0 0,-1 0 1 0 0,1-1 0 0 0,-1 1-1 0 0,1-1 1 0 0,-1 1-1 0 0,0-1 1 0 0,0 1 0 0 0,0-1-1 0 0,0 1 1 0 0,0-1 0 0 0,0 0-1 0 0,-1 0 1 0 0,1 1-1 0 0,-1-1 1 0 0,0 0 0 0 0,0 0-1 0 0,1 0 1 0 0,-1-1-1 0 0,0 1 1 0 0,-1 0 0 0 0,1-1-1 0 0,0 0 1 0 0,0 1-1 0 0,-1-1 1 0 0,1 0 0 0 0,-1 0-1 0 0,-1 1-158 0 0,0-5 38 0 0,1 0-1 0 0,0 0 1 0 0,-1 0-1 0 0,1 0 1 0 0,1 0-1 0 0,-1-1 1 0 0,0 1-1 0 0,1-1 1 0 0,0 1-1 0 0,-1-1 1 0 0,1 0-1 0 0,1 0 1 0 0,-1 0 0 0 0,1 0-1 0 0,-1-1 1 0 0,1 1-1 0 0,1 0 1 0 0,-1 0-1 0 0,0-1 1 0 0,1 1-1 0 0,0-1 1 0 0,0 1-1 0 0,0 0 1 0 0,1-1-1 0 0,0 1 1 0 0,-1 0-1 0 0,1 0 1 0 0,1-1-1 0 0,-1 1-37 0 0,7-17-448 0 0,1 0 0 0 0,0 1-1 0 0,2 0 1 0 0,0 1 0 0 0,2 0-1 0 0,0 0 1 0 0,1 2 0 0 0,0 0-1 0 0,1 0 1 0 0,2 1 0 0 0,0 1 448 0 0,-16 14-23 0 0,61-45-6788 0 0,-58 41 5619 0 0</inkml:trace>
  <inkml:trace contextRef="#ctx0" brushRef="#br0" timeOffset="104074.169">17524 3758 836 0 0,'45'8'11352'0'0,"-44"-8"-11117"0"0,6-12 1267 0 0,-92-69-841 0 0,77 77-10124 0 0,-5 4 8606 0 0,9 0-478 0 0,2 0 184 0 0</inkml:trace>
  <inkml:trace contextRef="#ctx0" brushRef="#br0" timeOffset="95723.587">10229 3558 964 0 0,'7'-16'2989'0'0,"2"1"1114"0"0,-9 38-2857 0 0,-3 53-690 0 0,3-1 0 0 0,3 1 0 0 0,4-1 0 0 0,14 61-556 0 0,-19-123-148 0 0,-2-12-3124 0 0,7-17-1856 0 0,-3 9 3886 0 0</inkml:trace>
  <inkml:trace contextRef="#ctx0" brushRef="#br0" timeOffset="95973.56">10316 3909 1076 0 0,'40'-132'4858'0'0,"97"-28"-3085"0"0,-27 92-2305 0 0,-137 90-1040 0 0,-75 32 516 0 0,74-40 805 0 0</inkml:trace>
  <inkml:trace contextRef="#ctx0" brushRef="#br0" timeOffset="96208.015">10289 3721 3932 0 0,'-1'0'35'0'0,"0"0"0"0"0,0 0 0 0 0,0 1 0 0 0,0-1 0 0 0,0 0 0 0 0,0 0 0 0 0,-1 1-1 0 0,1-1 1 0 0,0 1 0 0 0,0-1 0 0 0,0 1 0 0 0,0-1 0 0 0,1 1 0 0 0,-1 0 0 0 0,0-1 0 0 0,0 1 0 0 0,0 0-1 0 0,0 0 1 0 0,1-1 0 0 0,-1 1 0 0 0,0 0 0 0 0,1 0 0 0 0,-1 0 0 0 0,1 0 0 0 0,-1 0 0 0 0,1 0-1 0 0,-1 0 1 0 0,1 0 0 0 0,0 0 0 0 0,-1 0 0 0 0,1 0 0 0 0,0 1 0 0 0,0-1 0 0 0,0 0 0 0 0,0 0-1 0 0,0 0 1 0 0,0 0 0 0 0,0 0 0 0 0,0 0 0 0 0,0 0 0 0 0,1 0 0 0 0,-1 1 0 0 0,0-1 0 0 0,1 0 0 0 0,-1 0-1 0 0,1 0 1 0 0,-1 0 0 0 0,1 0 0 0 0,0 0 0 0 0,-1-1 0 0 0,1 1 0 0 0,0 0 0 0 0,-1 0 0 0 0,1 0-1 0 0,0-1 1 0 0,0 1 0 0 0,0 0 0 0 0,0-1 0 0 0,0 1-35 0 0,74 40 1691 0 0,-51-30-1676 0 0,48 26 357 0 0,-3 4 1 0 0,-1 2-1 0 0,-2 4 1 0 0,15 17-373 0 0,-56-47-604 0 0,-18-14-4780 0 0,-5-12 4009 0 0</inkml:trace>
  <inkml:trace contextRef="#ctx0" brushRef="#br0" timeOffset="96583.536">10734 3686 916 0 0,'43'6'2915'0'0,"34"95"-1790"0"0,-75-98-1031 0 0,21 84 1355 0 0,-23-86-1129 0 0,1 0-274 0 0,-1 0 0 0 0,0 0 1 0 0,0 0-1 0 0,0 0 0 0 0,0 0 0 0 0,0 0 1 0 0,0 0-1 0 0,0 0 0 0 0,0 0 1 0 0,0 0-1 0 0,-1 0 0 0 0,1 0 1 0 0,0 0-1 0 0,-1 0 0 0 0,1 0 1 0 0,0 0-1 0 0,-1 0 0 0 0,1-1 0 0 0,-1 1 1 0 0,0 0-1 0 0,1 0 0 0 0,-1 0 1 0 0,0-1-1 0 0,1 1 0 0 0,-1 0 1 0 0,0-1-1 0 0,0 1 0 0 0,1-1 1 0 0,-1 1-1 0 0,0-1 0 0 0,0 1 0 0 0,0-1 1 0 0,0 0-1 0 0,0 1 0 0 0,0-1 1 0 0,0 0-1 0 0,0 0 0 0 0,0 1 1 0 0,0-1-1 0 0,0 0 0 0 0,0 0 1 0 0,0 0-1 0 0,0 0 0 0 0,0 0 0 0 0,0-1 1 0 0,1 1-1 0 0,-1 0 0 0 0,0 0 1 0 0,0-1-1 0 0,0 1 0 0 0,0 0 1 0 0,0-1-1 0 0,0 1 0 0 0,0-1 1 0 0,0 0-47 0 0,-4-10 29 0 0,1 0 1 0 0,-1 0 0 0 0,2-1 0 0 0,0 1 0 0 0,0-1 0 0 0,1 0 0 0 0,0 0 0 0 0,1 0-1 0 0,1 0 1 0 0,0 0 0 0 0,0 0 0 0 0,1 0 0 0 0,1 0 0 0 0,0 0 0 0 0,1 0 0 0 0,0 1 0 0 0,1-1-30 0 0,0-2-24 0 0,0 1 0 0 0,2-1 0 0 0,-1 1 0 0 0,2 0 0 0 0,0 1 0 0 0,0 0 1 0 0,1 0-1 0 0,1 0 0 0 0,0 1 0 0 0,0 0 0 0 0,1 1 0 0 0,1 0 1 0 0,0 0 23 0 0,-9 9-11 0 0,-1 0 1 0 0,1 0 0 0 0,-1 0 0 0 0,1 0-1 0 0,0 0 1 0 0,-1 0 0 0 0,1 1 0 0 0,0-1-1 0 0,0 1 1 0 0,-1-1 0 0 0,1 1 0 0 0,0 0-1 0 0,0-1 1 0 0,0 1 0 0 0,0 0 0 0 0,0 0 0 0 0,-1 0-1 0 0,1 1 1 0 0,0-1 0 0 0,0 0 0 0 0,0 1-1 0 0,0-1 1 0 0,-1 1 0 0 0,1 0 0 0 0,0-1-1 0 0,-1 1 1 0 0,1 0 0 0 0,0 0 0 0 0,-1 0-1 0 0,1 0 1 0 0,-1 1 0 0 0,1-1 0 0 0,-1 0 0 0 0,0 0-1 0 0,0 1 1 0 0,1-1 0 0 0,-1 1 0 0 0,0-1-1 0 0,0 1 1 0 0,-1 0 0 0 0,1-1 0 0 0,0 1-1 0 0,0 0 1 0 0,-1 0 0 0 0,1-1 0 0 0,-1 1-1 0 0,1 1 11 0 0,24 91-85 0 0,3 67-227 0 0,1-57-3827 0 0,-25-93 2913 0 0,0-4 2 0 0</inkml:trace>
  <inkml:trace contextRef="#ctx0" brushRef="#br0" timeOffset="97974.504">11413 3671 1060 0 0,'1'0'46'0'0,"-1"-1"0"0"0,1 1 0 0 0,0 0 0 0 0,-1-1 0 0 0,1 1 0 0 0,0-1 0 0 0,-1 1 0 0 0,1-1 0 0 0,-1 1 0 0 0,1-1 0 0 0,-1 1 0 0 0,1-1 0 0 0,-1 0 0 0 0,1 1 0 0 0,-1-1 0 0 0,0 0 0 0 0,1 1 0 0 0,-1-1 0 0 0,0 0 0 0 0,0 0 0 0 0,1 1 0 0 0,-1-1 0 0 0,0 0 0 0 0,0 0 0 0 0,0 1 0 0 0,0-1 0 0 0,0 0 0 0 0,0 0 0 0 0,0 1 0 0 0,0-1-1 0 0,0 0 1 0 0,0 0 0 0 0,-1 0 0 0 0,1 1 0 0 0,0-1 0 0 0,0 0 0 0 0,-1 1 0 0 0,1-1 0 0 0,0 0 0 0 0,-1 1 0 0 0,1-1 0 0 0,-1 0 0 0 0,1 1 0 0 0,-1-1 0 0 0,1 1 0 0 0,-1-1 0 0 0,1 1 0 0 0,-1-1 0 0 0,0 1 0 0 0,1-1 0 0 0,-1 1 0 0 0,0-1 0 0 0,1 1 0 0 0,-1 0 0 0 0,0 0 0 0 0,0-1 0 0 0,1 1 0 0 0,-1 0 0 0 0,0 0 0 0 0,0 0 0 0 0,1 0 0 0 0,-1 0 0 0 0,0 0 0 0 0,0 0 0 0 0,0 0 0 0 0,1 0 0 0 0,-1 0 0 0 0,0 0 0 0 0,0 1-46 0 0,-58 14 964 0 0,50-11-889 0 0,0 0 0 0 0,0 0 0 0 0,1 0 0 0 0,-1 1 0 0 0,1 1 0 0 0,0 0 1 0 0,1 0-1 0 0,-1 0 0 0 0,1 1 0 0 0,0 0 0 0 0,1 0 0 0 0,0 0 0 0 0,0 1 0 0 0,0 0 0 0 0,1 1 0 0 0,0-1 0 0 0,1 1 0 0 0,0 0 0 0 0,0 0 0 0 0,1 0 0 0 0,0 1-75 0 0,3-9 131 0 0,0-1-44 0 0,3 11 61 0 0,0-10-137 0 0,-1 0 0 0 0,0 0 0 0 0,1 0 0 0 0,-1 0 0 0 0,1 0 0 0 0,0-1-1 0 0,-1 0 1 0 0,1 1 0 0 0,-1-1 0 0 0,1 0 0 0 0,0 0 0 0 0,-1 0 0 0 0,1-1 0 0 0,-1 1-1 0 0,1 0 1 0 0,0-1 0 0 0,-1 0 0 0 0,1 0 0 0 0,-1 0 0 0 0,0 0 0 0 0,1 0 0 0 0,-1 0-1 0 0,0-1 1 0 0,1 1 0 0 0,-1-1 0 0 0,0 1 0 0 0,0-1 0 0 0,0 0 0 0 0,1-1-11 0 0,187-174-1468 0 0,-127 152 479 0 0,-62 25 949 0 0,-1 0-8 0 0,9 3 24 0 0,-5 2 50 0 0,-1 0-1 0 0,0 1 1 0 0,0 0 0 0 0,-1-1-1 0 0,1 1 1 0 0,-1 0 0 0 0,0 0 0 0 0,-1 0-1 0 0,0 1 1 0 0,0-1 0 0 0,0 0-1 0 0,-1 0 1 0 0,0 1 0 0 0,0-1 0 0 0,0 0-1 0 0,-1 0 1 0 0,0 2-26 0 0,4 51 413 0 0,0-54-357 0 0,0 1 0 0 0,1-2-1 0 0,0 1 1 0 0,0 0 0 0 0,0-1 0 0 0,1 0 0 0 0,0 0 0 0 0,0 0 0 0 0,0 0-1 0 0,0-1 1 0 0,0 0 0 0 0,1 0 0 0 0,-1 0 0 0 0,1-1 0 0 0,0 0 0 0 0,0 0 0 0 0,0 0-1 0 0,0-1 1 0 0,0 0 0 0 0,0 0 0 0 0,0 0 0 0 0,0-1 0 0 0,0 0 0 0 0,0 0-1 0 0,1-1 1 0 0,-1 1 0 0 0,0-1 0 0 0,0-1 0 0 0,0 1 0 0 0,0-1 0 0 0,0 0-1 0 0,-1 0 1 0 0,6-4-56 0 0,-4 3 21 0 0,0 0-1 0 0,-1 0 0 0 0,1-1 1 0 0,-1 0-1 0 0,0 0 1 0 0,0 0-1 0 0,-1-1 0 0 0,1 0 1 0 0,-1 0-1 0 0,0 0 0 0 0,-1-1 1 0 0,1 0-1 0 0,-1 0 0 0 0,0 0 1 0 0,0 0-1 0 0,-1-1 1 0 0,0 1-1 0 0,0-1 0 0 0,0 0 1 0 0,-1 0-1 0 0,0 0 0 0 0,0-3-20 0 0,4-11 11 0 0,-5 22-481 0 0,-1 15 523 0 0,-1-11-37 0 0,1-1 1 0 0,-1 0-1 0 0,1 1 0 0 0,0-1 0 0 0,1 0 0 0 0,-1 1 0 0 0,1-1 0 0 0,0 0 1 0 0,0 0-1 0 0,0 0 0 0 0,0 1 0 0 0,1-1 0 0 0,-1 0 0 0 0,1-1 0 0 0,0 1 0 0 0,0 0 1 0 0,1 0-1 0 0,-1-1 0 0 0,1 0 0 0 0,0 1 0 0 0,0-1 0 0 0,0 0 0 0 0,0 0 0 0 0,0-1 1 0 0,1 1-1 0 0,0-1 0 0 0,-1 1 0 0 0,1-1 0 0 0,0 0 0 0 0,0 0 0 0 0,0-1 0 0 0,0 1 1 0 0,0-1-1 0 0,0 0 0 0 0,0 0 0 0 0,1-1 0 0 0,1 1-16 0 0,3-3 10 0 0,0 0-1 0 0,0-1 1 0 0,-1 1-1 0 0,1-2 1 0 0,0 0 0 0 0,-1 0-1 0 0,0 0 1 0 0,0-1-1 0 0,0 0 1 0 0,-1-1 0 0 0,0 1-1 0 0,0-1 1 0 0,0-1-1 0 0,-1 0 1 0 0,0 0 0 0 0,0 0-1 0 0,0 0 1 0 0,-1-1-1 0 0,0 0 1 0 0,-1 0 0 0 0,0 0-1 0 0,0-1 1 0 0,-1 1-1 0 0,0-1 1 0 0,0 0-1 0 0,-1 0 1 0 0,0 0 0 0 0,-1 0-1 0 0,0 0 1 0 0,0-1-1 0 0,-1-2-9 0 0,0 11-94 0 0,0 1-95 0 0,0-11-1225 0 0,0 2-3016 0 0,0 9 3282 0 0</inkml:trace>
  <inkml:trace contextRef="#ctx0" brushRef="#br0" timeOffset="98491.173">12184 3614 1204 0 0,'6'2'127'0'0,"-1"-1"-1"0"0,0 0 0 0 0,-1 1 1 0 0,1 0-1 0 0,0 0 1 0 0,0 1-1 0 0,-1-1 0 0 0,0 1 1 0 0,1 0-1 0 0,-1 0 1 0 0,0 1-1 0 0,0-1 0 0 0,-1 1 1 0 0,1 0-1 0 0,-1 0 1 0 0,0 0-1 0 0,0 0 0 0 0,0 0 1 0 0,0 1-1 0 0,-1 0 1 0 0,0-1-1 0 0,0 1 0 0 0,0 0 1 0 0,0 0-1 0 0,-1 0 1 0 0,0 0-1 0 0,0 2-126 0 0,0-5 111 0 0,1 2-91 0 0,0-1 124 0 0,0 1 0 0 0,0-1 0 0 0,0 1 0 0 0,0 0 1 0 0,-1-1-1 0 0,1 1 0 0 0,-1 0 0 0 0,0 0 0 0 0,0 0 1 0 0,-1 0-1 0 0,1 0 0 0 0,-1 0 0 0 0,0 0 1 0 0,0 0-1 0 0,0 0 0 0 0,0 0 0 0 0,-1 0 0 0 0,0 0 1 0 0,0 0-1 0 0,0 0 0 0 0,0 0 0 0 0,0 0 0 0 0,-1 0 1 0 0,0-1-1 0 0,-1 3-144 0 0,3-5 50 0 0,0 1 0 0 0,-1-1 0 0 0,1 0 0 0 0,-1 0 0 0 0,1 0 0 0 0,-1 1 0 0 0,1-1 0 0 0,-1 0 0 0 0,0 0 0 0 0,1 0 0 0 0,-1 0 0 0 0,0 0 0 0 0,0 0 0 0 0,0 0 0 0 0,0 0 0 0 0,0-1 0 0 0,0 1 0 0 0,0 0-1 0 0,0 0 1 0 0,0-1 0 0 0,0 1 0 0 0,0-1 0 0 0,0 1 0 0 0,0-1 0 0 0,-1 1 0 0 0,1-1 0 0 0,0 0 0 0 0,0 0 0 0 0,-1 1 0 0 0,1-1 0 0 0,0 0 0 0 0,0 0 0 0 0,-1 0 0 0 0,1 0 0 0 0,0-1 0 0 0,0 1 0 0 0,-1 0 0 0 0,1 0 0 0 0,0-1 0 0 0,0 1 0 0 0,-1-1 0 0 0,1 1 0 0 0,0-1 0 0 0,0 1 0 0 0,0-1 0 0 0,0 0 0 0 0,0 0 0 0 0,0 1 0 0 0,0-1 0 0 0,0 0 0 0 0,0 0 0 0 0,0 0 0 0 0,1 0 0 0 0,-1 0 0 0 0,0 0 0 0 0,1 0 0 0 0,-1-1 0 0 0,1 1 0 0 0,-1 0 0 0 0,1 0 0 0 0,-1 0 0 0 0,1-1 0 0 0,0 1 0 0 0,-1 0 0 0 0,1 0 0 0 0,0-1 0 0 0,0 1 0 0 0,0 0 0 0 0,0 0 0 0 0,0-1-50 0 0,-1-8-37 0 0,0-1-1 0 0,0 1 1 0 0,1 0 0 0 0,0-1 0 0 0,0 1 0 0 0,1 0-1 0 0,1 0 1 0 0,0 0 0 0 0,0 0 0 0 0,1 0 0 0 0,1 0-1 0 0,-1 0 1 0 0,1 1 0 0 0,1 0 0 0 0,0-1 0 0 0,0 2-1 0 0,1-1 1 0 0,0 1 0 0 0,0 0 0 0 0,1 0-1 0 0,0 0 1 0 0,1 1 0 0 0,-1 0 0 0 0,1 1 0 0 0,1-1 37 0 0,-4 7-23 0 0,0 1 1 0 0,0-1 0 0 0,0 1-1 0 0,0 0 1 0 0,0 0 0 0 0,0 0 0 0 0,-1 1-1 0 0,1 0 1 0 0,0 0 0 0 0,-1 0-1 0 0,1 0 1 0 0,-1 1 0 0 0,0-1-1 0 0,0 1 1 0 0,0 0 0 0 0,0 1 0 0 0,-1-1-1 0 0,1 1 1 0 0,-1-1 0 0 0,0 1-1 0 0,0 0 1 0 0,0 0 0 0 0,0 1-1 0 0,-1-1 1 0 0,0 0 0 0 0,1 1 0 0 0,-2 0-1 0 0,1-1 1 0 0,-1 1 0 0 0,1 0-1 0 0,-1 1 23 0 0,3 2-61 0 0,44 182-428 0 0,-32-94-416 0 0,-13-71 264 0 0,3 13-3921 0 0,-3-36 3390 0 0</inkml:trace>
  <inkml:trace contextRef="#ctx0" brushRef="#br0" timeOffset="95050.41">9160 3299 880 0 0,'2'-4'226'0'0,"-1"0"0"0"0,1 0 0 0 0,0-1 0 0 0,0 1 0 0 0,1 0-1 0 0,-1 1 1 0 0,1-1 0 0 0,0 0 0 0 0,0 1 0 0 0,0-1 0 0 0,0 1 0 0 0,0 0 0 0 0,1 0 0 0 0,0 1-1 0 0,-1-1 1 0 0,1 1 0 0 0,0-1 0 0 0,0 1 0 0 0,1 0 0 0 0,-1 1 0 0 0,0-1 0 0 0,1 1-1 0 0,-1 0 1 0 0,1 0 0 0 0,-1 0-226 0 0,3 4 58 0 0,1 0-1 0 0,-2 0 0 0 0,1 1 1 0 0,0-1-1 0 0,-1 2 0 0 0,1-1 1 0 0,-1 1-1 0 0,0 0 0 0 0,-1 0 1 0 0,1 0-1 0 0,-1 1 0 0 0,0 0 1 0 0,0 0-1 0 0,-1 1 0 0 0,0-1 1 0 0,0 1-1 0 0,0 0 0 0 0,-1 0 1 0 0,0 0-1 0 0,-1 0 0 0 0,1 0 1 0 0,0 7-58 0 0,4 7 219 0 0,-2 0 1 0 0,0 0-1 0 0,-1 0 1 0 0,-1 1-1 0 0,-1-1 0 0 0,-1 1 1 0 0,-1 0-1 0 0,-1 0 1 0 0,-1-1-1 0 0,-1 1 1 0 0,-1-1-1 0 0,0 0 1 0 0,-4 7-220 0 0,-14 45 1537 0 0,22-72-1440 0 0,0-1-41 0 0,30 8-551 0 0,-5-12-499 0 0,0-2-1 0 0,0 0 1 0 0,-1-1 0 0 0,0-2 0 0 0,0 0-1 0 0,-1-2 1 0 0,0 0 0 0 0,-1-1-1 0 0,10-9 995 0 0,-5 4-1120 0 0</inkml:trace>
  <inkml:trace contextRef="#ctx0" brushRef="#br0" timeOffset="92970.938">6815 3769 1048 0 0,'52'-88'4813'0'0,"-54"84"-4746"0"0,0 1-1 0 0,-1-1 1 0 0,1 0-1 0 0,-1 1 0 0 0,1-1 1 0 0,-1 1-1 0 0,0 0 1 0 0,-1 0-1 0 0,1 0 1 0 0,0 0-1 0 0,-1 0 0 0 0,0 1 1 0 0,1 0-1 0 0,-1 0 1 0 0,0 0-1 0 0,0 0 1 0 0,0 0-1 0 0,0 1 0 0 0,-1 0 1 0 0,1 0-1 0 0,0 0 1 0 0,-1 0-1 0 0,1 1 1 0 0,0-1-1 0 0,-1 1 1 0 0,1 0-1 0 0,-1 1 0 0 0,0-1-66 0 0,-7 1 42 0 0,0 0 0 0 0,1 1 0 0 0,-1 0 0 0 0,0 1-1 0 0,1 0 1 0 0,0 1 0 0 0,0 0 0 0 0,0 0-1 0 0,0 2 1 0 0,0-1 0 0 0,1 1 0 0 0,0 1 0 0 0,1 0-1 0 0,-1 0 1 0 0,1 1 0 0 0,1 0 0 0 0,-1 0 0 0 0,1 1-1 0 0,1 0 1 0 0,0 1 0 0 0,0-1 0 0 0,-3 9-42 0 0,8-16 15 0 0,1 0 0 0 0,0 0 1 0 0,0 0-1 0 0,0 0 0 0 0,0 0 0 0 0,0 0 1 0 0,0 0-1 0 0,0 0 0 0 0,1 0 1 0 0,-1 0-1 0 0,1 1 0 0 0,0-1 0 0 0,-1 0 1 0 0,1 1-1 0 0,0-1 0 0 0,1 0 0 0 0,-1 0 1 0 0,0 1-1 0 0,1-1 0 0 0,-1 0 1 0 0,1 0-1 0 0,-1 0 0 0 0,1 0 0 0 0,0 1 1 0 0,0-1-1 0 0,0 0 0 0 0,0 0 1 0 0,0-1-1 0 0,1 1 0 0 0,-1 0 0 0 0,1 0 1 0 0,-1-1-1 0 0,1 1 0 0 0,-1 0 0 0 0,1-1 1 0 0,0 0-1 0 0,0 1 0 0 0,0-1 1 0 0,0 0-1 0 0,0 0 0 0 0,0 0 0 0 0,0 0 1 0 0,0 0-1 0 0,0-1 0 0 0,1 1 1 0 0,1 0-16 0 0,156 23 193 0 0,-150-26-219 0 0,0 0-1 0 0,0 0 1 0 0,0-1 0 0 0,-1 0-1 0 0,1-1 1 0 0,-1 0 0 0 0,0 0 0 0 0,0-1-1 0 0,-1 0 1 0 0,1-1 0 0 0,-1 0 0 0 0,0 0-1 0 0,-1-1 1 0 0,1 0 0 0 0,-1 0-1 0 0,-1 0 1 0 0,1-1 0 0 0,-1 0 0 0 0,-1-1-1 0 0,0 1 1 0 0,0-1 0 0 0,3-9 26 0 0,20-49-1096 0 0,-12 42 987 0 0,-11 47 192 0 0,-3-4-34 0 0,2 0 1 0 0,0 0-1 0 0,0-1 1 0 0,2 0-1 0 0,0 0 1 0 0,1 0-1 0 0,1-1 1 0 0,0 0 0 0 0,1 0-1 0 0,8 10-49 0 0,-15-25-102 0 0,0 0-1 0 0,0 0 0 0 0,0 0 1 0 0,0 0-1 0 0,0 0 1 0 0,0 0-1 0 0,0-1 1 0 0,0 1-1 0 0,0-1 1 0 0,0 1-1 0 0,0-1 1 0 0,1 0-1 0 0,-1 0 1 0 0,0 0-1 0 0,0 0 1 0 0,0 0-1 0 0,1 0 0 0 0,-1-1 1 0 0,0 1-1 0 0,0-1 1 0 0,0 0-1 0 0,0 1 1 0 0,0-1-1 0 0,0 0 1 0 0,0 0-1 0 0,0 0 1 0 0,0 0-1 0 0,0-1 1 0 0,-1 1-1 0 0,1 0 1 0 0,0-1-1 0 0,-1 1 0 0 0,1-1 1 0 0,-1 0-1 0 0,0 0 1 0 0,1 1-1 0 0,-1-1 1 0 0,0 0-1 0 0,0 0 1 0 0,0 0-1 0 0,0 0 1 0 0,-1 0-1 0 0,1 0 1 0 0,0 0-1 0 0,-1-1 1 0 0,0 1-1 0 0,1 0 103 0 0,8-17-1193 0 0</inkml:trace>
  <inkml:trace contextRef="#ctx0" brushRef="#br0" timeOffset="93659.059">7185 3633 1260 0 0,'5'1'146'0'0,"0"1"1"0"0,1 0-1 0 0,-1 0 0 0 0,0 0 1 0 0,0 1-1 0 0,-1-1 0 0 0,1 1 1 0 0,-1 0-1 0 0,1 1 0 0 0,-1-1 1 0 0,0 1-1 0 0,0 0 0 0 0,0 0 1 0 0,-1 0-1 0 0,1 0 0 0 0,-1 1 1 0 0,0-1-1 0 0,-1 1 0 0 0,1 0 1 0 0,-1 0-1 0 0,0 0 1 0 0,0 0-1 0 0,0 0 0 0 0,-1 1 1 0 0,1-1-1 0 0,-1 0 0 0 0,-1 1 1 0 0,1-1-1 0 0,-1 1 0 0 0,0-1 1 0 0,0 4-147 0 0,2 98 3299 0 0,-2-106-3125 0 0,-14 0 214 0 0,14-19-452 0 0,1 0 0 0 0,0 0 0 0 0,2 0 1 0 0,0 0-1 0 0,1 0 0 0 0,1 0 0 0 0,0 1 0 0 0,2 0 0 0 0,0 0 0 0 0,1 0 0 0 0,0 1 0 0 0,1 0 0 0 0,1 1 0 0 0,2-1 64 0 0,41-23-1146 0 0,-53 39 1026 0 0,16 3-41 0 0,65 113 165 0 0,-47-52 3 0 0,-28-57-105 0 0,1-1-1 0 0,0 0 1 0 0,1 0 0 0 0,-1-1-1 0 0,1 0 1 0 0,0 0-1 0 0,0-1 1 0 0,1 0-1 0 0,-1 0 1 0 0,1-1-1 0 0,0 0 1 0 0,0-1 0 0 0,0 1-1 0 0,0-2 1 0 0,1 0-1 0 0,-1 0 1 0 0,0 0-1 0 0,0-1 1 0 0,1 0-1 0 0,-1-1 1 0 0,0 0 0 0 0,1-1-1 0 0,-1 0 1 0 0,0 0-1 0 0,0-1 1 0 0,-1 0-1 0 0,1-1 1 0 0,-1 0-1 0 0,4-1 99 0 0,5-6-268 0 0</inkml:trace>
  <inkml:trace contextRef="#ctx0" brushRef="#br0" timeOffset="94080.641">7889 3754 3496 0 0,'12'-14'1044'0'0,"-44"14"326"0"0,23 3-1290 0 0,1 0 1 0 0,0 1-1 0 0,-1 0 1 0 0,1 0-1 0 0,0 1 1 0 0,1 0-1 0 0,-1 0 1 0 0,1 1-1 0 0,0 0 1 0 0,1 0-1 0 0,-1 1 1 0 0,1 0-1 0 0,0 0 1 0 0,1 0-1 0 0,0 1 1 0 0,0 0-1 0 0,1 0 1 0 0,-1 0 0 0 0,2 0-1 0 0,-1 2-80 0 0,5-7 8 0 0,1 0-1 0 0,0 0 1 0 0,-1 0 0 0 0,1-1-1 0 0,1 1 1 0 0,-1-1-1 0 0,0 1 1 0 0,0-1 0 0 0,1 0-1 0 0,0 0 1 0 0,-1 0 0 0 0,1 0-1 0 0,0 0 1 0 0,0-1 0 0 0,0 1-1 0 0,0-1 1 0 0,0 0 0 0 0,0 0-1 0 0,0 0 1 0 0,0 0-1 0 0,1 0 1 0 0,-1-1 0 0 0,0 0-1 0 0,0 1 1 0 0,1-1 0 0 0,-1-1-1 0 0,0 1 1 0 0,1 0 0 0 0,-1-1-1 0 0,0 1 1 0 0,0-1-1 0 0,0 0 1 0 0,1 0 0 0 0,-1 0-1 0 0,0-1-7 0 0,11-3-94 0 0,0 0 0 0 0,0-1 0 0 0,0 0 0 0 0,-1-1 0 0 0,0-1 0 0 0,-1 0-1 0 0,0 0 1 0 0,0-2 0 0 0,0 1 0 0 0,-2-1 0 0 0,1-1 0 0 0,-1 0 0 0 0,-1-1 0 0 0,0 0-1 0 0,0 0 1 0 0,-1-1 0 0 0,-1 0 0 0 0,0 0 0 0 0,-1 0 0 0 0,0-1 0 0 0,-1 0-1 0 0,-1-1 1 0 0,0 1 0 0 0,-1-1 0 0 0,0 1 0 0 0,-1-1 0 0 0,-1-5 94 0 0,3-8 385 0 0,-2 1 0 0 0,0-1 0 0 0,-2 0 1 0 0,-1 0-1 0 0,-1 0 0 0 0,-2 0 0 0 0,0 0 0 0 0,-7-19-385 0 0,11 48 36 0 0,-1 0 0 0 0,1 0 0 0 0,0 0 0 0 0,-1 0 0 0 0,1 0 0 0 0,0 0 0 0 0,-1 0 0 0 0,1 0 0 0 0,-1 0 0 0 0,0 0 0 0 0,1 0 0 0 0,-1 0 0 0 0,0 0 0 0 0,1-1 0 0 0,-1 1 0 0 0,0 0 0 0 0,0 0 0 0 0,0-1 0 0 0,0 1 0 0 0,0-1 0 0 0,0 1 0 0 0,0-1 0 0 0,0 1 0 0 0,0-1 0 0 0,0 1 0 0 0,0-1 0 0 0,0 0 0 0 0,0 0 0 0 0,0 1 0 0 0,0-1 0 0 0,0 0 0 0 0,0 0 0 0 0,-1 0 0 0 0,1 0 0 0 0,0 0 0 0 0,0 0 0 0 0,0-1 0 0 0,0 1 0 0 0,0 0 0 0 0,0-1 0 0 0,0 1 0 0 0,0 0 0 0 0,0-1 0 0 0,0 1 0 0 0,0-1 0 0 0,0 0 0 0 0,0 1 0 0 0,0-1 0 0 0,0 0 0 0 0,1 1 0 0 0,-1-1 0 0 0,0 0 0 0 0,0 0 0 0 0,1 0 0 0 0,-1 0 0 0 0,0 0 0 0 0,1 0 0 0 0,-1 0 0 0 0,1 0 0 0 0,0 0 0 0 0,-1 0 0 0 0,1 0 0 0 0,0 0 0 0 0,-1 0 0 0 0,1 0 0 0 0,0-1-36 0 0,-15 192 525 0 0,49-7-962 0 0,-26-146 170 0 0,25 205-6660 0 0,-33-225 5794 0 0</inkml:trace>
  <inkml:trace contextRef="#ctx0" brushRef="#br0" timeOffset="87388.402">1970 3803 988 0 0,'0'0'856'0'0,"0"0"-146"0"0,0 0-61 0 0,0 0-118 0 0,0 0-45 0 0,0 0-44 0 0,0 0-66 0 0,0 0 71 0 0,0 0-17 0 0,0 0-2 0 0,0 0-66 0 0,-4-1-70 0 0,-17-24 1838 0 0,21 24-2076 0 0,2 69 375 0 0,-12 137-235 0 0,8 135 132 0 0,2-234-207 0 0,0-105-123 0 0,0-1-34 0 0,11 15-776 0 0,-18-88-5569 0 0,1 36 5205 0 0</inkml:trace>
  <inkml:trace contextRef="#ctx0" brushRef="#br0" timeOffset="87764.075">1977 4036 848 0 0,'1'-10'157'0'0,"-1"0"0"0"0,1 0 0 0 0,1 0-1 0 0,-1 0 1 0 0,2 1 0 0 0,-1-1 0 0 0,1 0 0 0 0,1 1-1 0 0,0 0 1 0 0,0 0 0 0 0,1 0 0 0 0,0 0 0 0 0,1 1 0 0 0,-1 0-1 0 0,2 0 1 0 0,-1 0 0 0 0,1 1 0 0 0,0 0 0 0 0,1 0 0 0 0,-1 1-1 0 0,1 0 1 0 0,1 0 0 0 0,-1 1 0 0 0,1 0 0 0 0,0 1-1 0 0,0-1 1 0 0,0 2 0 0 0,1-1 0 0 0,-1 1 0 0 0,1 1 0 0 0,0 0-1 0 0,0 0 1 0 0,8 0-157 0 0,-13 3 34 0 0,0 0 0 0 0,0-1 0 0 0,0 2 0 0 0,0-1 0 0 0,0 1 0 0 0,0-1 0 0 0,0 1 0 0 0,0 1 0 0 0,-1-1 0 0 0,1 1-1 0 0,-1-1 1 0 0,1 1 0 0 0,-1 1 0 0 0,0-1 0 0 0,0 0 0 0 0,0 1 0 0 0,-1 0 0 0 0,0 0 0 0 0,1 0 0 0 0,-1 0 0 0 0,-1 1 0 0 0,1-1 0 0 0,-1 1 0 0 0,1 0-1 0 0,-1 0 1 0 0,0 0 0 0 0,-1 0 0 0 0,0 0 0 0 0,1 0 0 0 0,-1 0 0 0 0,-1 0 0 0 0,1 0 0 0 0,-1 1 0 0 0,0-1 0 0 0,0 0 0 0 0,-1 0 0 0 0,0 3-34 0 0,-7 6 40 0 0,0-1 0 0 0,-1-1 0 0 0,0 1 0 0 0,-1-2 0 0 0,0 1 0 0 0,-1-1 0 0 0,0-1 0 0 0,-1 0 0 0 0,0-1 0 0 0,-1 0 0 0 0,0 0 0 0 0,0-2 0 0 0,-1 1 0 0 0,0-2 0 0 0,0 0 0 0 0,-1-1 0 0 0,1 0 0 0 0,-1-1 0 0 0,0-1 0 0 0,0 0 0 0 0,-1-1 0 0 0,1-1 0 0 0,0 0 0 0 0,-1-1 0 0 0,-9-1-40 0 0,23 1-83 0 0,-1 0 1 0 0,1 0-1 0 0,0 0 1 0 0,0 0-1 0 0,0-1 1 0 0,-1 1-1 0 0,1 0 1 0 0,0-1-1 0 0,0 0 1 0 0,0 0-1 0 0,0 1 1 0 0,0-1-1 0 0,0 0 1 0 0,0-1-1 0 0,0 1 1 0 0,0 0-1 0 0,0 0 1 0 0,1-1-1 0 0,-1 1 1 0 0,1-1-1 0 0,-1 0 1 0 0,1 1-1 0 0,-1-1 1 0 0,1 0-1 0 0,0 0 1 0 0,0 0-1 0 0,0 0 1 0 0,0 0-1 0 0,0 0 1 0 0,0 0-1 0 0,1 0 1 0 0,-1 0 0 0 0,1 0-1 0 0,-1-1 1 0 0,1 1-1 0 0,0 0 1 0 0,0 0-1 0 0,0 0 1 0 0,0-1-1 0 0,0 1 1 0 0,0 0-1 0 0,1 0 1 0 0,-1 0-1 0 0,1-1 1 0 0,0 1-1 0 0,-1 0 1 0 0,1 0-1 0 0,0 0 1 0 0,0 0-1 0 0,0 0 1 0 0,1 0-1 0 0,-1 1 1 0 0,0-1-1 0 0,1 0 1 0 0,0 0 82 0 0,13-18-1334 0 0</inkml:trace>
  <inkml:trace contextRef="#ctx0" brushRef="#br0" timeOffset="88936.044">2664 3876 1648 0 0,'16'-10'3950'0'0,"-54"3"-3440"0"0,4 9-210 0 0,-29 18-193 0 0,55-11-88 0 0,-1-1 0 0 0,1 1 0 0 0,0 1 0 0 0,1-1 0 0 0,0 1 0 0 0,1 0 0 0 0,0 1 0 0 0,1 0 0 0 0,0 0 0 0 0,0 0 0 0 0,1 0 0 0 0,1 1 0 0 0,-1-1 0 0 0,2 1 0 0 0,0 0 0 0 0,0 7-19 0 0,2-18 38 0 0,14 26 234 0 0,38-3 373 0 0,-51-24-582 0 0,53-20 67 0 0,-47 14-167 0 0,-1 0 0 0 0,0-1 1 0 0,0 0-1 0 0,0-1 1 0 0,-1 1-1 0 0,0-1 0 0 0,-1 0 1 0 0,1 0-1 0 0,-2 0 0 0 0,1-1 1 0 0,-1 0-1 0 0,0 1 1 0 0,-1-1-1 0 0,0 0 0 0 0,0-3 37 0 0,8 9-337 0 0,5 37 236 0 0,6 11 133 0 0,-12-39-1 0 0,0 0 0 0 0,1-1 1 0 0,-1 0-1 0 0,1 0 1 0 0,0-1-1 0 0,0 0 1 0 0,0 0-1 0 0,1-1 0 0 0,-1-1 1 0 0,1 0-1 0 0,0 0 1 0 0,0-1-1 0 0,-1-1 0 0 0,1 0 1 0 0,0 0-1 0 0,0-1 1 0 0,0 0-1 0 0,-1-1 0 0 0,1 0 1 0 0,0-1-1 0 0,-1 0 1 0 0,0-1-1 0 0,0 0 0 0 0,0 0 1 0 0,0-1-1 0 0,-1 0 1 0 0,4-3-32 0 0,-6 3-9 0 0,-1-1 0 0 0,0 1 1 0 0,0-1-1 0 0,-1 0 0 0 0,1 0 1 0 0,-1-1-1 0 0,-1 1 0 0 0,1-1 0 0 0,-1 0 1 0 0,0-1-1 0 0,-1 1 0 0 0,0-1 1 0 0,0 1-1 0 0,0-1 0 0 0,-1 0 1 0 0,0 0-1 0 0,-1 0 0 0 0,0 0 0 0 0,0-1 1 0 0,-1 1-1 0 0,0 0 0 0 0,0 0 1 0 0,-1-5 8 0 0,-29-44-329 0 0,29 55 303 0 0,1 0 0 0 0,-1-1 0 0 0,1 1 0 0 0,0 0 0 0 0,0-1 0 0 0,0 1 0 0 0,1 0 0 0 0,-1-1 0 0 0,0 1 0 0 0,1 0 0 0 0,-1-1 0 0 0,1 1 0 0 0,0 0 0 0 0,0 0 0 0 0,0 0 0 0 0,0-1 0 0 0,0 1 0 0 0,1 0 0 0 0,-1 0 0 0 0,0 1 0 0 0,1-1 0 0 0,0 0 0 0 0,-1 0 0 0 0,1 1 0 0 0,0-1 0 0 0,0 1 0 0 0,0 0 0 0 0,0-1 0 0 0,0 1 0 0 0,0 0 0 0 0,0 0 0 0 0,0 0 0 0 0,0 0 0 0 0,1 1 0 0 0,-1-1 0 0 0,0 1 0 0 0,1-1 0 0 0,-1 1 0 0 0,0 0 0 0 0,1 0 0 0 0,1 0 26 0 0,1-2-18 0 0,0 1 1 0 0,0 0-1 0 0,-1 0 1 0 0,1 0-1 0 0,0 0 0 0 0,0 1 1 0 0,0 0-1 0 0,0 0 1 0 0,0 0-1 0 0,0 1 1 0 0,0 0-1 0 0,0 0 0 0 0,0 0 1 0 0,-1 0-1 0 0,1 1 1 0 0,0 0-1 0 0,-1 0 0 0 0,1 0 1 0 0,-1 0-1 0 0,0 1 1 0 0,0 0-1 0 0,0 0 1 0 0,0 0-1 0 0,0 0 0 0 0,0 1 1 0 0,-1-1-1 0 0,0 1 1 0 0,0 0-1 0 0,0 0 1 0 0,0 0-1 0 0,1 3 18 0 0,54 148 668 0 0,-54-140-500 0 0,-2-7-220 0 0,-2-5 44 0 0,0 0 1 0 0,0 0 0 0 0,0 0-1 0 0,1 0 1 0 0,-1 0 0 0 0,1 0-1 0 0,-1 0 1 0 0,1 0 0 0 0,0 0-1 0 0,0 0 1 0 0,0-1-1 0 0,1 1 1 0 0,-1 0 0 0 0,1-1-1 0 0,-1 1 1 0 0,1 0 0 0 0,0-1-1 0 0,0 0 1 0 0,0 0 0 0 0,0 1-1 0 0,1-1 1 0 0,-1 0 0 0 0,0-1-1 0 0,1 1 1 0 0,-1 0-1 0 0,1-1 1 0 0,0 1 0 0 0,0-1-1 0 0,-1 0 1 0 0,1 0 0 0 0,0 0-1 0 0,0 0 1 0 0,0-1 0 0 0,0 1-1 0 0,0-1 1 0 0,0 0 0 0 0,2 1 7 0 0,61-34-3437 0 0,-46 18 2295 0 0</inkml:trace>
  <inkml:trace contextRef="#ctx0" brushRef="#br0" timeOffset="89593.211">3778 3784 888 0 0,'1'-2'122'0'0,"0"0"0"0"0,-1-1 0 0 0,1 1-1 0 0,-1-1 1 0 0,0 1 0 0 0,0-1 0 0 0,0 0 0 0 0,0 1 0 0 0,0-1-1 0 0,-1 1 1 0 0,1-1 0 0 0,-1 1 0 0 0,0 0 0 0 0,1-1 0 0 0,-1 1 0 0 0,0-1-1 0 0,0 1 1 0 0,-1 0 0 0 0,1 0 0 0 0,0 0 0 0 0,-1 0 0 0 0,1 0-1 0 0,-1 0 1 0 0,0 0 0 0 0,0 0 0 0 0,0 1 0 0 0,1-1 0 0 0,-2 0-1 0 0,1 1 1 0 0,0-1-122 0 0,-4 0 69 0 0,0 0 0 0 0,0 0-1 0 0,1 0 1 0 0,-1 0-1 0 0,0 1 1 0 0,-1 0 0 0 0,1 1-1 0 0,0-1 1 0 0,0 1 0 0 0,0 0-1 0 0,0 0 1 0 0,0 1-1 0 0,0 0 1 0 0,-1 0 0 0 0,1 1-1 0 0,1-1 1 0 0,-1 1 0 0 0,-2 1-69 0 0,-5 3 75 0 0,0 1 1 0 0,0 1-1 0 0,1 0 1 0 0,0 0-1 0 0,0 1 1 0 0,1 0-1 0 0,0 1 1 0 0,1 1 0 0 0,0 0-1 0 0,1 0 1 0 0,0 1-1 0 0,1 0 1 0 0,0 0-1 0 0,1 1 1 0 0,0 0 0 0 0,1 0-1 0 0,0 1 1 0 0,1 1-76 0 0,4-13 14 0 0,1-1 1 0 0,0 1 0 0 0,-1-1-1 0 0,1 1 1 0 0,0-1 0 0 0,0 1-1 0 0,0-1 1 0 0,1 1 0 0 0,-1-1-1 0 0,0 1 1 0 0,0-1 0 0 0,1 1-1 0 0,-1-1 1 0 0,1 1-1 0 0,-1-1 1 0 0,1 1 0 0 0,0-1-1 0 0,-1 0 1 0 0,1 1 0 0 0,0-1-1 0 0,0 0 1 0 0,0 0 0 0 0,0 0-1 0 0,0 1 1 0 0,0-1 0 0 0,1 0-1 0 0,-1-1 1 0 0,0 1 0 0 0,0 0-1 0 0,1 0 1 0 0,-1 0 0 0 0,0-1-1 0 0,1 1 1 0 0,-1-1 0 0 0,1 1-1 0 0,-1-1 1 0 0,1 1 0 0 0,-1-1-1 0 0,1 0 1 0 0,-1 0 0 0 0,1 0-1 0 0,-1 0 1 0 0,1 0-1 0 0,0 0 1 0 0,-1 0 0 0 0,1 0-1 0 0,-1-1 1 0 0,1 1 0 0 0,-1-1-1 0 0,0 1 1 0 0,1-1 0 0 0,0 0-15 0 0,78-14 188 0 0,-72 12-181 0 0,-1-1 0 0 0,1 1 1 0 0,-1-1-1 0 0,0-1 1 0 0,-1 1-1 0 0,1-1 0 0 0,-1-1 1 0 0,0 1-1 0 0,0-1 0 0 0,0 0 1 0 0,-1 0-1 0 0,0-1 1 0 0,0 1-1 0 0,-1-1 0 0 0,0 0 1 0 0,2-3-8 0 0,-6 9-4 0 0,1-1 1 0 0,0 1 0 0 0,-1 0-1 0 0,1 0 1 0 0,0 0 0 0 0,0 0-1 0 0,0-1 1 0 0,0 2-1 0 0,0-1 1 0 0,0 0 0 0 0,0 0-1 0 0,0 0 1 0 0,1 0 0 0 0,-1 1-1 0 0,0-1 1 0 0,0 0 0 0 0,1 1-1 0 0,-1-1 1 0 0,0 1-1 0 0,1 0 1 0 0,-1-1 0 0 0,0 1-1 0 0,1 0 1 0 0,-1 0 0 0 0,1 0-1 0 0,-1 0 1 0 0,0 0 0 0 0,1 0-1 0 0,-1 0 1 0 0,1 0-1 0 0,-1 1 1 0 0,0-1 0 0 0,1 0-1 0 0,-1 1 1 0 0,0-1 0 0 0,1 1-1 0 0,-1 0 1 0 0,0-1 0 0 0,0 1-1 0 0,0 0 1 0 0,0 0-1 0 0,1 0 1 0 0,-1 0 0 0 0,0 0-1 0 0,0 0 1 0 0,-1 0 0 0 0,1 0-1 0 0,0 0 1 0 0,0 0 0 0 0,0 1-1 0 0,-1-1 1 0 0,1 0-1 0 0,-1 0 1 0 0,1 1 0 0 0,-1-1-1 0 0,1 0 1 0 0,-1 1 0 0 0,0-1-1 0 0,0 1 1 0 0,0-1 0 0 0,0 0-1 0 0,0 1 1 0 0,0 0 3 0 0,13 17 125 0 0,20 36-43 0 0,17 18-3039 0 0,-43-65 602 0 0,-1-8 1077 0 0</inkml:trace>
  <inkml:trace contextRef="#ctx0" brushRef="#br0" timeOffset="90577.564">3969 3814 856 0 0,'10'17'430'0'0,"0"-1"0"0"0,0 1 0 0 0,-2 1 0 0 0,0-1 0 0 0,-1 1 0 0 0,-1 1 0 0 0,-1-1 0 0 0,0 1-1 0 0,1 17-429 0 0,9 31 1421 0 0,-8-49 535 0 0,-7-33-715 0 0,0-10-1222 0 0,16-117-95 0 0,13 10-1071 0 0,-27 132 1126 0 0,0 0 0 0 0,1 0 0 0 0,-1 0 0 0 0,0 0 0 0 0,0 0 0 0 0,0 1 0 0 0,0-1 0 0 0,0 0 0 0 0,0 1 0 0 0,0 0 0 0 0,0-1 0 0 0,0 1 0 0 0,0 0 0 0 0,0 0 0 0 0,0 0 0 0 0,0 1 0 0 0,0-1 0 0 0,-1 0 0 0 0,1 1 0 0 0,-1-1-1 0 0,1 1 1 0 0,-1-1 0 0 0,1 1 0 0 0,-1 0 0 0 0,0-1 0 0 0,0 1 0 0 0,0 0 0 0 0,0 0 0 0 0,0 0 0 0 0,0 0 0 0 0,0 0 0 0 0,-1 0 0 0 0,1 1 21 0 0,6 15 53 0 0,0 0 0 0 0,-1 0 0 0 0,-1 1 0 0 0,-1 0 0 0 0,-1-1 0 0 0,0 1 0 0 0,-2 1-1 0 0,0-1 1 0 0,-1 0 0 0 0,-1 7-53 0 0,1-20 135 0 0,0-5 18 0 0,-5-8 237 0 0,7-14-482 0 0,2 0-1 0 0,1 1 0 0 0,1-1 1 0 0,0 1-1 0 0,2 0 0 0 0,0 1 1 0 0,1 0-1 0 0,1 0 1 0 0,1 1-1 0 0,0 0 0 0 0,12-13 93 0 0,30 5-926 0 0,-51 26 790 0 0,-2 0 19 0 0,11 3-88 0 0,25 119-247 0 0,-1-3 795 0 0,-33-116-368 0 0,-2 0 55 0 0,1-1-1 0 0,0 1 1 0 0,0-1 0 0 0,0 1-1 0 0,0 0 1 0 0,0-1-1 0 0,1 0 1 0 0,-1 1 0 0 0,1-1-1 0 0,0 0 1 0 0,-1 0-1 0 0,1 0 1 0 0,0 0 0 0 0,0 0-1 0 0,0 0 1 0 0,1-1-1 0 0,-1 1 1 0 0,0 0-1 0 0,1-1 1 0 0,-1 0 0 0 0,1 0-1 0 0,-1 0 1 0 0,1 0-1 0 0,-1 0 1 0 0,1 0 0 0 0,0-1-1 0 0,-1 1 1 0 0,1-1-1 0 0,0 0 1 0 0,0 1-1 0 0,0-2 1 0 0,-1 1 0 0 0,1 0-1 0 0,0 0 1 0 0,0-1-1 0 0,-1 1 1 0 0,2-1-30 0 0,5-3 10 0 0,1 1-1 0 0,-1-1 1 0 0,0 0-1 0 0,0-1 1 0 0,0 0 0 0 0,-1-1-1 0 0,0 0 1 0 0,0 0 0 0 0,0-1-1 0 0,-1 0 1 0 0,1 0-1 0 0,-2-1 1 0 0,1 1 0 0 0,-1-1-1 0 0,0-1 1 0 0,-1 1-1 0 0,0-1 1 0 0,-1 0 0 0 0,2-4-10 0 0,-6 12-3 0 0,1-1-1 0 0,-1 0 1 0 0,0 0 0 0 0,0 0 0 0 0,1 0 0 0 0,-1 1 0 0 0,-1-1 0 0 0,1 0-1 0 0,0 0 1 0 0,0 0 0 0 0,-1 0 0 0 0,1 1 0 0 0,-1-1 0 0 0,1 0 0 0 0,-1 0 0 0 0,0 1-1 0 0,0-1 1 0 0,0 0 0 0 0,1 1 0 0 0,-2-1 0 0 0,1 1 0 0 0,0-1 0 0 0,0 1-1 0 0,0 0 1 0 0,-1-1 0 0 0,1 1 0 0 0,-1 0 0 0 0,1 0 0 0 0,-1 0 0 0 0,1 0-1 0 0,-1 0 1 0 0,0 0 0 0 0,1 1 0 0 0,-1-1 0 0 0,0 1 0 0 0,0-1 0 0 0,1 1 0 0 0,-1-1-1 0 0,0 1 1 0 0,-1 0 3 0 0,-75-11 442 0 0,70 13-424 0 0,0 0 0 0 0,1 0 0 0 0,-1 0 0 0 0,1 1 1 0 0,-1 0-1 0 0,1 0 0 0 0,0 1 0 0 0,0 0 0 0 0,1 0 0 0 0,-1 1 1 0 0,1 0-1 0 0,0 0 0 0 0,0 0 0 0 0,1 1 0 0 0,-1 0 1 0 0,1 0-1 0 0,1 0 0 0 0,-1 0 0 0 0,0 3-18 0 0,-4 11-5 0 0,0 57 260 0 0,12-69-283 0 0,0-1 1 0 0,1 0-1 0 0,0-1 0 0 0,0 1 0 0 0,0-1 0 0 0,1 0 1 0 0,0 0-1 0 0,0 0 0 0 0,0 0 0 0 0,1-1 0 0 0,0 0 1 0 0,0 0-1 0 0,0-1 0 0 0,1 1 0 0 0,-1-2 0 0 0,1 1 1 0 0,0-1-1 0 0,0 1 0 0 0,0-2 0 0 0,1 1 0 0 0,-1-1 1 0 0,1-1-1 0 0,-1 1 0 0 0,1-1 0 0 0,0 0 0 0 0,-1-1 1 0 0,1 0-1 0 0,0 0 0 0 0,0-1 0 0 0,-1 0 0 0 0,1 0 1 0 0,3-1 27 0 0,3-1-202 0 0,0 0 0 0 0,0-1 0 0 0,-1 0 0 0 0,1-1 0 0 0,-1-1 0 0 0,-1 0 0 0 0,1 0 0 0 0,-1-1 0 0 0,0-1 0 0 0,0 0 0 0 0,2-3 202 0 0,30-33-1054 0 0,-24 18 483 0 0</inkml:trace>
  <inkml:trace contextRef="#ctx0" brushRef="#br0" timeOffset="90859.804">4927 3783 2456 0 0,'58'-205'2399'0'0,"-30"66"2544"0"0,-23 318-2579 0 0,18 92-3698 0 0,-22-249 1332 0 0,1-10-621 0 0,-1 0 0 0 0,0 0 0 0 0,-1 0 0 0 0,0 0 1 0 0,-1 0-1 0 0,-1 0 0 0 0,0 0 0 0 0,0 0 0 0 0,-1 0 0 0 0,0 0 0 0 0,-1-1 1 0 0,-4 7 622 0 0,1-9-1188 0 0</inkml:trace>
  <inkml:trace contextRef="#ctx0" brushRef="#br0" timeOffset="91125.769">4808 3689 2944 0 0,'48'-1'6925'0'0,"122"-11"-8229"0"0,-96 9-4479 0 0,-73 3 4389 0 0</inkml:trace>
  <inkml:trace contextRef="#ctx0" brushRef="#br0" timeOffset="91641.531">5176 3888 1540 0 0,'14'3'248'0'0,"1"-1"1"0"0,-1-1-1 0 0,1 0 0 0 0,0 0 0 0 0,-1-2 0 0 0,1 0 1 0 0,0 0-1 0 0,-1-2 0 0 0,1 0 0 0 0,-1 0 0 0 0,0-1 1 0 0,0-1-1 0 0,-1 0 0 0 0,1-1 0 0 0,-1-1 0 0 0,0 0 0 0 0,-1-1 1 0 0,1 0-1 0 0,-2-1 0 0 0,1 0 0 0 0,-1-1 0 0 0,-1 0 1 0 0,1-1-249 0 0,-6 5 43 0 0,-1-1 0 0 0,1-1 1 0 0,-1 1-1 0 0,0 0 1 0 0,-1-1-1 0 0,0 0 0 0 0,0 0 1 0 0,-1 0-1 0 0,0 0 1 0 0,0 0-1 0 0,-1-1 0 0 0,0 1 1 0 0,0 0-1 0 0,-1-8-43 0 0,-2 14 2 0 0,1 0 0 0 0,-1 0 0 0 0,0 0 0 0 0,0 0 0 0 0,0 0 0 0 0,0 0 0 0 0,0 1 0 0 0,0-1-1 0 0,0 1 1 0 0,0 0 0 0 0,-1 0 0 0 0,1-1 0 0 0,0 1 0 0 0,-1 1 0 0 0,1-1 0 0 0,-1 0 0 0 0,1 1 0 0 0,-1-1 0 0 0,0 1 0 0 0,1 0 0 0 0,-1 0 0 0 0,1 0-1 0 0,-1 0 1 0 0,0 0 0 0 0,1 0 0 0 0,-1 1 0 0 0,1-1 0 0 0,-1 1 0 0 0,-1 1-2 0 0,-7 1 29 0 0,1 1 1 0 0,0 1-1 0 0,0 0 0 0 0,0 0 0 0 0,1 1 1 0 0,0 0-1 0 0,0 1 0 0 0,0 0 0 0 0,1 0 1 0 0,0 1-1 0 0,1 0 0 0 0,0 1 0 0 0,0-1 0 0 0,0 1 1 0 0,1 0-1 0 0,1 1 0 0 0,-1 0 0 0 0,1 0 1 0 0,1 0-1 0 0,0 0 0 0 0,1 1 0 0 0,0-1 1 0 0,0 1-1 0 0,1 0 0 0 0,1 0 0 0 0,-1 0 1 0 0,2 0-1 0 0,0 0 0 0 0,0 6-29 0 0,0-13 29 0 0,0 0 0 0 0,0 0 0 0 0,0 0 0 0 0,0 0 0 0 0,0 0 0 0 0,1 0 0 0 0,-1 0 0 0 0,1 0 0 0 0,0 0 0 0 0,1-1 0 0 0,-1 1 0 0 0,1 0 0 0 0,-1 0 0 0 0,1-1 0 0 0,0 1 0 0 0,1-1 0 0 0,-1 0 0 0 0,0 0 0 0 0,1 0 0 0 0,0 0 0 0 0,0 0 0 0 0,0 0 0 0 0,0-1 0 0 0,0 1 0 0 0,0-1 0 0 0,1 0 0 0 0,-1 0 0 0 0,1 0 0 0 0,-1 0 0 0 0,1-1 0 0 0,0 1 0 0 0,0-1 0 0 0,0 0 0 0 0,0 0 0 0 0,0-1 0 0 0,0 1 0 0 0,0-1 0 0 0,0 0 0 0 0,0 0 0 0 0,0 0 0 0 0,0 0 0 0 0,3-2-29 0 0,15-11 6 0 0,-1-2 0 0 0,-1 0 0 0 0,0-1 1 0 0,-1-1-1 0 0,-1-1 0 0 0,-1-1 0 0 0,0 0 0 0 0,-1-1 0 0 0,8-15-6 0 0,75-84-346 0 0,-79 97 325 0 0,47-19-380 0 0,-66 41 324 0 0,4 3 47 0 0,1 4 37 0 0,1 1 0 0 0,-1-1 0 0 0,-1 1 0 0 0,0 1 0 0 0,0-1 0 0 0,0 1 0 0 0,-1 0 0 0 0,0 0 0 0 0,-1 0 0 0 0,0 0 0 0 0,0 1 0 0 0,-1-1 0 0 0,0 1 0 0 0,-1 0 0 0 0,0 0 0 0 0,-1-1 0 0 0,0 1 0 0 0,0 0-1 0 0,-1 0 1 0 0,0-1 0 0 0,-3 10-7 0 0,8 99 92 0 0,23-33-191 0 0,-26-83-48 0 0,0 1 0 0 0,0-1 0 0 0,0 0-1 0 0,1 0 1 0 0,-1 0 0 0 0,0 0-1 0 0,1 0 1 0 0,0 0 0 0 0,-1 0-1 0 0,1 0 1 0 0,0 0 0 0 0,0-1-1 0 0,0 1 1 0 0,0-1 0 0 0,0 1 0 0 0,1-1-1 0 0,-1 0 1 0 0,0 0 0 0 0,1 0-1 0 0,-1 0 1 0 0,0 0 0 0 0,1-1-1 0 0,-1 1 1 0 0,1-1 0 0 0,-1 0-1 0 0,1 1 1 0 0,-1-1 0 0 0,1 0-1 0 0,0-1 1 0 0,-1 1 0 0 0,1 0 0 0 0,-1-1-1 0 0,1 1 1 0 0,-1-1 0 0 0,0 0-1 0 0,1 0 1 0 0,-1 0 0 0 0,2 0 147 0 0,26-19-1230 0 0,-9 2-36 0 0</inkml:trace>
  <inkml:trace contextRef="#ctx0" brushRef="#br0" timeOffset="112457.432">26861 3378 1636 0 0,'48'13'8121'0'0,"-20"-12"-7512"0"0,11-74-5799 0 0,-29 10 2752 0 0,-5 30 1256 0 0</inkml:trace>
  <inkml:trace contextRef="#ctx0" brushRef="#br0" timeOffset="111689.261">25892 3328 2204 0 0,'-2'20'6749'0'0,"-8"110"-5592"0"0,10-103-1011 0 0,24 290 652 0 0,13-164-2513 0 0,-36-139 1098 0 0,0 1-756 0 0,4-7-2332 0 0,-7-11 2633 0 0</inkml:trace>
  <inkml:trace contextRef="#ctx0" brushRef="#br0" timeOffset="112175.124">25917 3319 2560 0 0,'0'1'391'0'0,"-1"-1"-1"0"0,1 0 1 0 0,0 0-1 0 0,0 0 1 0 0,-1 0 0 0 0,1 0-1 0 0,0 0 1 0 0,-1 0-1 0 0,1 0 1 0 0,0 0-1 0 0,-1 0 1 0 0,1 0-1 0 0,-1 0-390 0 0,-2 18 90 0 0,0-10-24 0 0,0 0 0 0 0,0 0 0 0 0,1 0 0 0 0,0 0 0 0 0,1 1 1 0 0,0-1-1 0 0,0 1 0 0 0,1-1 0 0 0,0 1 0 0 0,0-1 0 0 0,1 1 1 0 0,0-1-1 0 0,1 0 0 0 0,0 1 0 0 0,0-1 0 0 0,0 0 0 0 0,1 0 0 0 0,1 0 1 0 0,-1 0-1 0 0,1-1 0 0 0,1 0 0 0 0,-1 1 0 0 0,1-1 0 0 0,0-1 0 0 0,1 1 1 0 0,0-1-1 0 0,0 0 0 0 0,0 0 0 0 0,0-1 0 0 0,1 0 0 0 0,0 0 1 0 0,0 0-1 0 0,1-1 0 0 0,-1 0 0 0 0,1-1 0 0 0,0 1 0 0 0,5 0-66 0 0,-2-1-13 0 0,-1-1-1 0 0,1-1 1 0 0,0 0-1 0 0,-1 0 1 0 0,1-1-1 0 0,0 0 1 0 0,0-1-1 0 0,-1 0 1 0 0,1-1-1 0 0,-1 0 1 0 0,1 0-1 0 0,-1-1 1 0 0,0-1-1 0 0,0 0 1 0 0,0 0-1 0 0,0-1 1 0 0,-1 0-1 0 0,0-1 1 0 0,0 0-1 0 0,0 0 1 0 0,-1-1-1 0 0,0 0 1 0 0,0 0-1 0 0,-1-1 1 0 0,0 0-1 0 0,0-1 1 0 0,-1 1-1 0 0,0-1 1 0 0,0 0-1 0 0,-1-1 1 0 0,0 1-1 0 0,-1-1 1 0 0,0 0-1 0 0,-1 0 1 0 0,0-1-1 0 0,0 1 1 0 0,-1-1-1 0 0,-1 1 1 0 0,0-1-1 0 0,0-3 14 0 0,0 11 28 0 0,-1 1-1 0 0,1 0 0 0 0,-1-1 0 0 0,0 1 1 0 0,0 0-1 0 0,0 0 0 0 0,0-1 1 0 0,0 1-1 0 0,-1 0 0 0 0,1-1 1 0 0,-1 1-1 0 0,1 0 0 0 0,-1 0 1 0 0,0 0-1 0 0,0 0 0 0 0,0 0 1 0 0,0 0-1 0 0,0 0 0 0 0,-1 0 1 0 0,1 0-1 0 0,0 0 0 0 0,-1 0 0 0 0,0 1 1 0 0,1-1-1 0 0,-1 1 0 0 0,0-1 1 0 0,0 1-1 0 0,0 0 0 0 0,1-1 1 0 0,-1 1-1 0 0,-1 0 0 0 0,1 0 1 0 0,0 0-1 0 0,0 1 0 0 0,0-1 1 0 0,0 1-1 0 0,-1-1 0 0 0,1 1 1 0 0,0 0-1 0 0,-1-1 0 0 0,1 1 0 0 0,0 0 1 0 0,0 1-1 0 0,-1-1 0 0 0,1 0 1 0 0,0 1-1 0 0,0-1 0 0 0,-1 1 1 0 0,1 0-1 0 0,0-1 0 0 0,0 1 1 0 0,0 0-1 0 0,0 0 0 0 0,0 1 1 0 0,0-1-1 0 0,0 0 0 0 0,0 1 1 0 0,1-1-1 0 0,-1 1 0 0 0,0 0 0 0 0,1-1 1 0 0,-1 1-1 0 0,1 0 0 0 0,0 0 1 0 0,-1 1-28 0 0,-1 8 9 0 0,0 0 0 0 0,1-1 0 0 0,1 1 0 0 0,0 0 0 0 0,0 0 0 0 0,1 0 0 0 0,0 0 0 0 0,1 0 0 0 0,0 0 0 0 0,1-1 0 0 0,0 1 0 0 0,1 0 0 0 0,0-1 0 0 0,1 0 0 0 0,0 0 0 0 0,0 0-1 0 0,1 0 1 0 0,1 0 0 0 0,-1-1 0 0 0,2 0 0 0 0,-1 0 0 0 0,1-1 0 0 0,0 0 0 0 0,1 0 0 0 0,4 3-9 0 0,73 54-2663 0 0,-15-49-3456 0 0,-58-16 4735 0 0</inkml:trace>
  <inkml:trace contextRef="#ctx0" brushRef="#br0" timeOffset="111110.722">24735 3424 2284 0 0,'-13'-1'3408'0'0,"-26"4"-2487"0"0,17 3-675 0 0,1 1 1 0 0,-1 2-1 0 0,2 0 1 0 0,-1 0 0 0 0,1 2-1 0 0,0 1 1 0 0,1 0 0 0 0,1 2-1 0 0,-6 5-246 0 0,22-18 20 0 0,0 0-1 0 0,1 0 1 0 0,-1 0-1 0 0,0 0 1 0 0,1 0-1 0 0,-1 0 1 0 0,1 1 0 0 0,-1-1-1 0 0,1 0 1 0 0,0 1-1 0 0,0-1 1 0 0,-1 1-1 0 0,1-1 1 0 0,0 1-1 0 0,0 0 1 0 0,1 0 0 0 0,-1-1-1 0 0,0 1 1 0 0,0 0-1 0 0,1 0 1 0 0,0 0-1 0 0,-1 0 1 0 0,1 0 0 0 0,0 0-1 0 0,0 0 1 0 0,0-1-1 0 0,0 1 1 0 0,0 0-1 0 0,0 0 1 0 0,0 0-1 0 0,1 0 1 0 0,-1 0 0 0 0,1 0-1 0 0,-1 0 1 0 0,1 0-1 0 0,0-1 1 0 0,0 1-1 0 0,0 0 1 0 0,0-1-1 0 0,0 1 1 0 0,0 0 0 0 0,0-1-1 0 0,0 1 1 0 0,1-1-1 0 0,-1 0 1 0 0,1 1-1 0 0,-1-1 1 0 0,1 0-1 0 0,-1 0 1 0 0,1 0 0 0 0,0 0-1 0 0,0 0-19 0 0,102 29 193 0 0,123-43-1013 0 0,-190 7 648 0 0,-31 6 142 0 0,0 0 0 0 0,0-1 0 0 0,0 1 0 0 0,0-1-1 0 0,-1 0 1 0 0,1-1 0 0 0,0 1 0 0 0,-1-1 0 0 0,1 0 0 0 0,-1 0-1 0 0,0-1 1 0 0,1 0 0 0 0,-1 0 0 0 0,0 0 0 0 0,-1 0-1 0 0,1-1 1 0 0,-1 0 0 0 0,1 0 0 0 0,-1 0 0 0 0,2-3 30 0 0,-7 4 6 0 0,1 0 0 0 0,-1 0 1 0 0,0 0-1 0 0,0 0 0 0 0,0 0 0 0 0,0 0 1 0 0,-1 0-1 0 0,1 0 0 0 0,-1 0 0 0 0,0 1 1 0 0,1-1-1 0 0,-1 0 0 0 0,0 1 0 0 0,-1 0 1 0 0,1-1-1 0 0,0 1 0 0 0,-1 0 0 0 0,1 0 1 0 0,-1 0-1 0 0,0 1 0 0 0,0-1 0 0 0,1 1 1 0 0,-1-1-1 0 0,0 1 0 0 0,0 0 0 0 0,-2 0-6 0 0,-220-50 769 0 0,205 40-1105 0 0,47 3-348 0 0,-5 2 533 0 0,1-1-174 0 0,0 0-1 0 0,0-2 0 0 0,0 0 0 0 0,-1-2 0 0 0,-1-1 0 0 0,0 0 0 0 0,0-1 0 0 0,-1-1 0 0 0,-1-2 0 0 0,-1 1 0 0 0,0-2 0 0 0,14-17 326 0 0,-13 7-208 0 0</inkml:trace>
  <inkml:trace contextRef="#ctx0" brushRef="#br0" timeOffset="111376.446">25026 3118 4064 0 0,'-30'-146'2675'0'0,"28"137"-2247"0"0,1 10-384 0 0,1-1 1 0 0,-1 1-1 0 0,1-1 1 0 0,-1 0-1 0 0,1 1 1 0 0,-1-1-1 0 0,1 0 1 0 0,-1 1-1 0 0,1-1 1 0 0,-1 0-1 0 0,0 0 1 0 0,1 1-1 0 0,-1-1 0 0 0,1 0 1 0 0,-1 0-1 0 0,0 0 1 0 0,1 0-1 0 0,-1 0 1 0 0,0 0-1 0 0,1 0 1 0 0,-1 0-1 0 0,0 0 1 0 0,1 0-1 0 0,-1 0 1 0 0,1-1-1 0 0,-1 1 1 0 0,0 0-1 0 0,1 0 1 0 0,-1-1-1 0 0,1 1 1 0 0,-1 0-1 0 0,1-1 1 0 0,-1 1-1 0 0,0 0 0 0 0,1-1 1 0 0,0 1-1 0 0,-1-1 1 0 0,1 1-1 0 0,-1-1 1 0 0,1 1-1 0 0,-1-1 1 0 0,1 1-1 0 0,0-1 1 0 0,0 1-1 0 0,-1-1 1 0 0,1 0-1 0 0,0 1 1 0 0,0-1-1 0 0,-1 1 1 0 0,1-1-1 0 0,0 0 1 0 0,0 1-1 0 0,0-1 1 0 0,0 0-1 0 0,0 1 0 0 0,0-1 1 0 0,0 0-1 0 0,0 1 1 0 0,0-1-1 0 0,1 1 1 0 0,-1-1-1 0 0,0 0 1 0 0,0 1-1 0 0,0-1 1 0 0,1 1-1 0 0,-1-2-44 0 0,-7 24 152 0 0,1 0-1 0 0,0-1 0 0 0,2 2 0 0 0,1-1 1 0 0,0 0-1 0 0,2 1 0 0 0,0-1 0 0 0,3 21-151 0 0,-2-17 178 0 0,65 302 709 0 0,-43-228-1106 0 0,26 145-631 0 0,-35-79-7417 0 0,-13-157 7170 0 0</inkml:trace>
  <inkml:trace contextRef="#ctx0" brushRef="#br0" timeOffset="109516.131">23078 3451 1428 0 0,'0'27'2199'0'0,"2"68"1589"0"0,-3-86-3732 0 0,2 0 0 0 0,0 1 0 0 0,0-1 0 0 0,0 0 0 0 0,1 0 0 0 0,1 0 0 0 0,-1 0 1 0 0,1 0-1 0 0,1 0 0 0 0,0-1 0 0 0,0 0 0 0 0,1 0 0 0 0,0 0 0 0 0,0 0 0 0 0,0-1 0 0 0,1 1 0 0 0,1-2 0 0 0,-1 1 1 0 0,1-1-1 0 0,0 0 0 0 0,0 0 0 0 0,6 3-56 0 0,-8-7-143 0 0,1 1 0 0 0,0-1 0 0 0,0 0 0 0 0,0-1 0 0 0,0 0 0 0 0,0 0 0 0 0,0 0 0 0 0,0 0 0 0 0,0-1 0 0 0,0 0 0 0 0,0 0 0 0 0,1-1 0 0 0,-1 0 0 0 0,0 0 0 0 0,0 0 0 0 0,0-1 0 0 0,-1 0 0 0 0,1 0 0 0 0,0 0 0 0 0,-1-1 0 0 0,1 0 0 0 0,-1 0 0 0 0,0 0 0 0 0,0-1 0 0 0,0 0 0 0 0,0 0 0 0 0,-1 0 0 0 0,1 0 0 0 0,-1-1 0 0 0,0 0 0 0 0,-1 1 0 0 0,1-2 1 0 0,-1 1-1 0 0,0 0 0 0 0,0-1 0 0 0,-1 1 0 0 0,1-1 0 0 0,0-4 143 0 0,7-14-1192 0 0</inkml:trace>
  <inkml:trace contextRef="#ctx0" brushRef="#br0" timeOffset="109766.106">23433 3504 888 0 0,'25'-71'5917'0'0,"-27"147"-3903"0"0,-4-53-1945 0 0,0 0-1 0 0,-2 0 1 0 0,-1-1 0 0 0,0-1 0 0 0,-2 1 0 0 0,-1-2-1 0 0,0 1 1 0 0,-1-2 0 0 0,-1 1 0 0 0,-12 11-69 0 0,26-32-106 0 0,0 1-1 0 0,0-1 1 0 0,0 1 0 0 0,0-1-1 0 0,0 1 1 0 0,0 0 0 0 0,0-1-1 0 0,-1 1 1 0 0,1-1 0 0 0,0 1 0 0 0,0 0-1 0 0,0-1 1 0 0,0 1 0 0 0,0-1-1 0 0,-1 1 1 0 0,1 0 0 0 0,0-1-1 0 0,0 1 1 0 0,-1 0 0 0 0,1-1 0 0 0,0 1-1 0 0,-1 0 1 0 0,1-1 0 0 0,0 1-1 0 0,-1 0 1 0 0,1 0 0 0 0,0-1-1 0 0,-1 1 1 0 0,1 0 0 0 0,-1 0 0 0 0,1 0-1 0 0,0 0 1 0 0,-1-1 0 0 0,1 1-1 0 0,-1 0 1 0 0,1 0 0 0 0,0 0-1 0 0,-1 0 1 0 0,1 0 0 0 0,-1 0 0 0 0,1 0-1 0 0,-1 0 1 0 0,1 0 0 0 0,0 0-1 0 0,-1 1 1 0 0,1-1 0 0 0,-1 0-1 0 0,1 0 1 0 0,-1 0 0 0 0,1 0-1 0 0,0 1 1 0 0,-1-1 0 0 0,1 0 0 0 0,0 0-1 0 0,-1 1 1 0 0,1-1 0 0 0,0 0-1 0 0,-1 1 1 0 0,1-1 0 0 0,0 0-1 0 0,0 1 1 0 0,-1-1 0 0 0,1 0 0 0 0,0 1 106 0 0,0-10-1080 0 0</inkml:trace>
  <inkml:trace contextRef="#ctx0" brushRef="#br0" timeOffset="110063.159">23764 3329 1240 0 0,'-15'58'1947'0'0,"2"1"-1"0"0,3 0 1 0 0,2 0 0 0 0,1 56-1947 0 0,7-110 25 0 0,1-1-1 0 0,0 0 1 0 0,0 0 0 0 0,0 0 0 0 0,1 0 0 0 0,-1 0-1 0 0,1 0 1 0 0,0 0 0 0 0,0 0 0 0 0,0 0 0 0 0,1-1-1 0 0,-1 0 1 0 0,1 1 0 0 0,0-1 0 0 0,0 0 0 0 0,0 0-1 0 0,0 0 1 0 0,1-1 0 0 0,-1 1 0 0 0,1-1 0 0 0,0 0-1 0 0,-1 0 1 0 0,1 0 0 0 0,0 0 0 0 0,0-1 0 0 0,0 1-1 0 0,0-1 1 0 0,1 0 0 0 0,-1 0 0 0 0,0-1-1 0 0,0 1 1 0 0,1-1 0 0 0,-1 0 0 0 0,0 0 0 0 0,0-1-1 0 0,1 1 1 0 0,1-1-25 0 0,10-6-657 0 0,0 0-1 0 0,-1-1 1 0 0,0-1 0 0 0,0 0-1 0 0,-1-1 1 0 0,0 0-1 0 0,0-1 1 0 0,-2-1 0 0 0,1 0-1 0 0,-1-1 1 0 0,-1-1 657 0 0,2-7-1149 0 0</inkml:trace>
  <inkml:trace contextRef="#ctx0" brushRef="#br0" timeOffset="110344.061">23778 3561 1372 0 0,'-2'0'928'0'0,"2"2"-192"0"0,0-2 20 0 0,2 1-104 0 0,4-2-56 0 0,2 1-75 0 0,3-2-29 0 0,18-3-108 0 0,-1-3 20 0 0,2-2-68 0 0,4 0-164 0 0,-4-2-224 0 0,0-3 16 0 0,1 2-576 0 0,-6-1-404 0 0,-4-1-285 0 0,-2 0 93 0 0,-3 2 92 0 0</inkml:trace>
  <inkml:trace contextRef="#ctx0" brushRef="#br0" timeOffset="110610.373">23718 3256 2600 0 0,'-2'0'1008'0'0,"0"0"-172"0"0,2-2-80 0 0,2 1-67 0 0,5-3-33 0 0,0 1-172 0 0,16-2-12 0 0,4-2 0 0 0,0 1-164 0 0,3 1-140 0 0,0-4-376 0 0,4 4 24 0 0,-6 4-668 0 0,10-6-532 0 0,-5 5 103 0 0,-1-3 57 0 0,-3 0 152 0 0</inkml:trace>
  <inkml:trace contextRef="#ctx0" brushRef="#br0" timeOffset="107655.666">20905 3506 1256 0 0,'-5'15'444'0'0,"1"1"0"0"0,0 0-1 0 0,1-1 1 0 0,1 1 0 0 0,1 0 0 0 0,0 0-1 0 0,1 0 1 0 0,0 0 0 0 0,2 1 0 0 0,-1-2-1 0 0,2 1 1 0 0,1 3-444 0 0,-1-8 120 0 0,0 1 0 0 0,0-1 0 0 0,1-1 0 0 0,1 1 0 0 0,-1 0 0 0 0,2-1 0 0 0,0 0 0 0 0,0 0 0 0 0,0-1 0 0 0,1 0 0 0 0,1 0-1 0 0,0 0 1 0 0,0-1 0 0 0,0 0 0 0 0,1-1 0 0 0,0 0 0 0 0,1 0 0 0 0,0-1 0 0 0,0 0 0 0 0,0-1 0 0 0,0 0 0 0 0,1 0 0 0 0,0-1 0 0 0,0-1 0 0 0,0 0 0 0 0,5 0-120 0 0,-8-1 7 0 0,0-1 0 0 0,0 0 0 0 0,1 0-1 0 0,-1-1 1 0 0,0 0 0 0 0,0-1 0 0 0,0 0 0 0 0,1 0 0 0 0,-1-1 0 0 0,0 1 0 0 0,0-2 0 0 0,-1 1 0 0 0,1-1 0 0 0,0-1 0 0 0,-1 1 0 0 0,0-1 0 0 0,0-1 0 0 0,0 1 0 0 0,0-1 0 0 0,-1 0 0 0 0,0-1 0 0 0,0 1 0 0 0,0-1 0 0 0,-1 0 0 0 0,0-1 0 0 0,0 1 0 0 0,0-1 0 0 0,-1 0 0 0 0,0 0 0 0 0,0-1 0 0 0,-1 1 0 0 0,0-1 0 0 0,0 0 0 0 0,-1 0 0 0 0,0 0 0 0 0,-1 0 0 0 0,1 0 0 0 0,-1 0 0 0 0,-1 0 0 0 0,0-8-7 0 0,-1-5-167 0 0,-2-1 1 0 0,0 1-1 0 0,-1 0 0 0 0,-1 0 1 0 0,-1 1-1 0 0,-1-1 0 0 0,-1 1 0 0 0,-1 0 1 0 0,0 1-1 0 0,-2 0 0 0 0,0 1 1 0 0,-1 0-1 0 0,-1 1 0 0 0,0 0 1 0 0,-1 1-1 0 0,-6-4 167 0 0,19 18-528 0 0,-3-2-237 0 0,3 1-2808 0 0,1 3 2351 0 0</inkml:trace>
  <inkml:trace contextRef="#ctx0" brushRef="#br0" timeOffset="107968.769">21558 3511 1644 0 0,'-1'19'3209'0'0,"1"17"-2557"0"0,5 50 349 0 0,65 117-291 0 0,-70-202-1264 0 0,0-1-327 0 0,0 0-304 0 0,-3 2-50 0 0,-11 4-98 0 0</inkml:trace>
  <inkml:trace contextRef="#ctx0" brushRef="#br0" timeOffset="108468.617">21504 3494 1400 0 0,'3'1'143'0'0,"1"0"0"0"0,-1 0 0 0 0,0 0-1 0 0,0 0 1 0 0,0 0 0 0 0,0 0 0 0 0,-1 1 0 0 0,1-1-1 0 0,0 1 1 0 0,-1 0 0 0 0,1 0 0 0 0,-1 0 0 0 0,1 0-1 0 0,-1 0 1 0 0,0 1 0 0 0,0-1 0 0 0,0 1 0 0 0,0 0-1 0 0,0-1 1 0 0,-1 1 0 0 0,1 0 0 0 0,-1 0 0 0 0,1 3-143 0 0,6 4 382 0 0,92 104 1458 0 0,-100-113-1806 0 0,1 0 0 0 0,0 0 1 0 0,0-1-1 0 0,0 1 1 0 0,0 0-1 0 0,0 0 0 0 0,0 0 1 0 0,0-1-1 0 0,0 1 1 0 0,0-1-1 0 0,0 1 0 0 0,0-1 1 0 0,1 1-1 0 0,-1-1 1 0 0,0 0-1 0 0,0 1 0 0 0,0-1 1 0 0,1 0-1 0 0,-1 0 0 0 0,0 0 1 0 0,0 0-1 0 0,1 0 1 0 0,-1 0-1 0 0,0 0 0 0 0,0 0 1 0 0,0-1-1 0 0,1 1 1 0 0,-1 0-1 0 0,0-1 0 0 0,0 1 1 0 0,0-1-1 0 0,0 1 1 0 0,0-1-1 0 0,0 0 0 0 0,0 0 1 0 0,0 1-1 0 0,0-1 1 0 0,0 0-1 0 0,0 0 0 0 0,0 0 1 0 0,0 0-1 0 0,-1 0 1 0 0,1 0-1 0 0,0 0 0 0 0,-1 0 1 0 0,1 0-1 0 0,0 0 1 0 0,-1 0-1 0 0,0 0 0 0 0,1-1 1 0 0,-1 1-1 0 0,0 0 0 0 0,1-1-34 0 0,19-30 86 0 0,-1-1-1 0 0,-2-1 0 0 0,-1-1 1 0 0,-2 0-1 0 0,-1-1 1 0 0,-2 0-1 0 0,-1-4-85 0 0,-10 41-6 0 0,1-1 0 0 0,-1 0 0 0 0,1 1 0 0 0,-1-1 0 0 0,1 1 0 0 0,0-1 0 0 0,-1 0 0 0 0,1 1 0 0 0,-1-1 0 0 0,1 0 0 0 0,0 1 0 0 0,-1-1 0 0 0,1 0 0 0 0,0 0-1 0 0,-1 0 1 0 0,1 0 0 0 0,0 0 0 0 0,-1 0 0 0 0,1 0 0 0 0,0 0 0 0 0,-1 0 0 0 0,1 0 0 0 0,0 0 0 0 0,-1 0 0 0 0,1 0 0 0 0,0 0 0 0 0,-1-1 0 0 0,1 1 0 0 0,0 0 0 0 0,-1-1 0 0 0,1 1 0 0 0,-1 0 0 0 0,1-1 0 0 0,-1 1 0 0 0,1-1 0 0 0,0 1 0 0 0,-1 0 0 0 0,0-1 0 0 0,1 1 0 0 0,-1-1 0 0 0,1 0 0 0 0,-1 1 0 0 0,0-1 0 0 0,1 1 0 0 0,-1-1 0 0 0,0 0 0 0 0,1 1 0 0 0,-1-1 0 0 0,0 0 0 0 0,0 1 0 0 0,0-1 0 0 0,0 0 0 0 0,0 1-1 0 0,0-1 1 0 0,0 0 0 0 0,0 1 0 0 0,0-1 0 0 0,0 0 0 0 0,0 1 0 0 0,0-1 0 0 0,0 0 0 0 0,0 1 0 0 0,-1-1 0 0 0,1 0 0 0 0,0 1 6 0 0,23 59-196 0 0,-17-41 232 0 0,108 272-173 0 0,-95-238 150 0 0,30 47-3380 0 0,-42-94 837 0 0,-6-5 1320 0 0</inkml:trace>
  <inkml:trace contextRef="#ctx0" brushRef="#br0" timeOffset="108937.289">22269 3519 1344 0 0,'14'6'4853'0'0,"128"140"-2516"0"0,24-28-3314 0 0,-165-117 712 0 0,14 5-177 0 0,-2-9-3105 0 0,9-14 2296 0 0</inkml:trace>
  <inkml:trace contextRef="#ctx0" brushRef="#br0" timeOffset="109187.554">22779 3499 1120 0 0,'-16'37'3352'0'0,"-107"138"78"0"0,56-118-8580 0 0,63-56 3974 0 0</inkml:trace>
  <inkml:trace contextRef="#ctx0" brushRef="#br0" timeOffset="105278.457">18283 3574 896 0 0,'19'-16'2648'0'0,"21"-28"-373"0"0,-40 45-2230 0 0,0-1-1 0 0,0 1 1 0 0,0-1 0 0 0,0 1-1 0 0,0-1 1 0 0,1 1 0 0 0,-1-1-1 0 0,0 1 1 0 0,0-1-1 0 0,1 1 1 0 0,-1-1 0 0 0,0 1-1 0 0,1-1 1 0 0,-1 0 0 0 0,0 1-1 0 0,1-1 1 0 0,-1 1 0 0 0,1-1-1 0 0,-1 0 1 0 0,0 0-1 0 0,1 1 1 0 0,-1-1 0 0 0,1 0-1 0 0,-1 0 1 0 0,1 1 0 0 0,-1-1-1 0 0,1 0 1 0 0,-1 0-1 0 0,1 0 1 0 0,-1 0 0 0 0,1 0-1 0 0,-1 0 1 0 0,1 0 0 0 0,0 0-1 0 0,-1 0 1 0 0,1 0-1 0 0,-1 0 1 0 0,1 0 0 0 0,-1 0-1 0 0,1 0 1 0 0,-1-1 0 0 0,1 1-1 0 0,-1 0 1 0 0,1 0-1 0 0,-1-1 1 0 0,0 1 0 0 0,1 0-1 0 0,-1 0 1 0 0,1-1 0 0 0,-1 1-1 0 0,0-1 1 0 0,1 1-1 0 0,-1 0 1 0 0,0-1 0 0 0,1 1-1 0 0,-1-1 1 0 0,0 1 0 0 0,1-1-1 0 0,-1 1 1 0 0,0-1 0 0 0,0 1-1 0 0,0-1 1 0 0,0 1-1 0 0,1-1 1 0 0,-1 1 0 0 0,0-1-1 0 0,0 1 1 0 0,0-1 0 0 0,0 1-1 0 0,0-1-44 0 0,1 51 118 0 0,-2-34 11 0 0,3 24-44 0 0,1 1 0 0 0,3-1 0 0 0,1 0-1 0 0,1-1 1 0 0,14 37-85 0 0,-8-12-551 0 0,-12-36-3320 0 0,-10-16 1435 0 0,2-16 1272 0 0</inkml:trace>
  <inkml:trace contextRef="#ctx0" brushRef="#br0" timeOffset="105560.143">18396 3478 860 0 0,'-6'-23'1304'0'0,"-2"-80"3501"0"0,13 92-4686 0 0,1 0 1 0 0,0 1-1 0 0,1-1 1 0 0,0 1-1 0 0,0 1 1 0 0,1-1-1 0 0,0 1 1 0 0,1 0 0 0 0,0 1-1 0 0,0 0 1 0 0,1 1-1 0 0,0-1 1 0 0,0 2-1 0 0,1 0 1 0 0,0 0-1 0 0,0 1 1 0 0,0 0 0 0 0,11-3-120 0 0,7-2-385 0 0,0 1 0 0 0,1 1 0 0 0,-1 2 1 0 0,1 1-1 0 0,1 1 0 0 0,-1 2 0 0 0,5 0 385 0 0,-19 4-3527 0 0,-4 8 2339 0 0</inkml:trace>
  <inkml:trace contextRef="#ctx0" brushRef="#br0" timeOffset="105903.928">18286 3653 1412 0 0,'5'3'206'0'0,"1"0"0"0"0,-1 1 0 0 0,1-2-1 0 0,0 1 1 0 0,-1-1 0 0 0,1 0 0 0 0,0 0-1 0 0,0-1 1 0 0,1 1 0 0 0,-1-1 0 0 0,0-1 0 0 0,0 1-1 0 0,0-1 1 0 0,1 0 0 0 0,-1-1 0 0 0,0 1 0 0 0,2-2-206 0 0,9 2 373 0 0,181-19 842 0 0,201-49-1137 0 0,-343 65 841 0 0,-23 85 934 0 0,-18-55-1855 0 0,17 53-3188 0 0,-32-79 1956 0 0,0 0 68 0 0,0 6-11 0 0</inkml:trace>
  <inkml:trace contextRef="#ctx0" brushRef="#br0" timeOffset="106138.432">19074 3491 2736 0 0,'2'-7'924'0'0,"-1"1"-116"0"0,-1-1-132 0 0,0 2-95 0 0,0-2-9 0 0,2 4-92 0 0,-2-2-92 0 0,0 0-76 0 0,0 2-36 0 0,0-2-244 0 0,-2 0-84 0 0,2 1 12 0 0,2 1-532 0 0,-2 3-140 0 0,0 0-369 0 0,0 0-123 0 0,0 0-60 0 0,0 0 52 0 0</inkml:trace>
  <inkml:trace contextRef="#ctx0" brushRef="#br0" timeOffset="107076.135">19163 3544 1044 0 0,'11'19'601'0'0,"-1"0"0"0"0,-1 0 0 0 0,-1 0 0 0 0,0 1 0 0 0,-2 1 0 0 0,0-1 0 0 0,-1 1 1 0 0,-1 0-1 0 0,-1 0 0 0 0,0 19-601 0 0,-4-29-180 0 0,2 21 1312 0 0,8-43-164 0 0,56-139-964 0 0,-56 131-96 0 0,-8 15 37 0 0,0-1 1 0 0,0 1-1 0 0,1-1 0 0 0,0 1 1 0 0,0 0-1 0 0,0-1 0 0 0,1 1 1 0 0,-1 0-1 0 0,1 0 0 0 0,0 1 1 0 0,0-1-1 0 0,0 1 1 0 0,1-1-1 0 0,-1 1 0 0 0,1 0 1 0 0,0 0-1 0 0,-1 1 0 0 0,2-1 1 0 0,-1 1-1 0 0,0 0 0 0 0,0 0 1 0 0,1 0-1 0 0,0 0 55 0 0,1 5-22 0 0,-1 0 0 0 0,0 1-1 0 0,0-1 1 0 0,0 1 0 0 0,0 0 0 0 0,0 0 0 0 0,-1 1 0 0 0,0 0-1 0 0,0-1 1 0 0,0 1 0 0 0,-1 1 0 0 0,1-1 0 0 0,-1 0-1 0 0,0 1 1 0 0,-1 0 0 0 0,0-1 0 0 0,1 1 0 0 0,-2 0 0 0 0,1 0-1 0 0,0 4 23 0 0,15 30-53 0 0,-10-34-43 0 0,-1 0-1 0 0,1 0 1 0 0,1 0 0 0 0,-1-1 0 0 0,1 0 0 0 0,0-1 0 0 0,0 0 0 0 0,0 0 0 0 0,0 0 0 0 0,1-1-1 0 0,0-1 1 0 0,-1 1 0 0 0,1-1 0 0 0,0-1 0 0 0,0 0 0 0 0,0 0 0 0 0,0-1 0 0 0,1 0 0 0 0,-1 0-1 0 0,0-1 1 0 0,0 0 0 0 0,0-1 0 0 0,-1 0 0 0 0,1 0 0 0 0,0-1 0 0 0,-1 0 0 0 0,1-1 0 0 0,-1 0 0 0 0,3-1 96 0 0,22-4-424 0 0,-17 5 373 0 0,1-1 0 0 0,-1-1 0 0 0,0-1-1 0 0,-1 0 1 0 0,1-1 0 0 0,-1 0 0 0 0,-1-1-1 0 0,0-1 1 0 0,13-12 51 0 0,-70 5 2354 0 0,25 18-2154 0 0,0 0-1 0 0,0 1 0 0 0,0 1 0 0 0,0 1 1 0 0,0 0-1 0 0,0 2 0 0 0,1 0 1 0 0,0 1-1 0 0,1 0 0 0 0,-1 1 1 0 0,1 1-1 0 0,1 1 0 0 0,0 0 0 0 0,0 1 1 0 0,-11 11-200 0 0,26-21 4 0 0,-1 0 0 0 0,0-1 0 0 0,1 1 0 0 0,-1 0 0 0 0,0 0 0 0 0,1-1 0 0 0,-1 1 0 0 0,1 0 0 0 0,-1 0 0 0 0,1 0 0 0 0,0 0 0 0 0,-1 0 0 0 0,1 0 0 0 0,0 0 0 0 0,0 0 0 0 0,-1 0 0 0 0,1 0 0 0 0,0-1 0 0 0,0 1-1 0 0,0 0 1 0 0,0 0 0 0 0,0 0 0 0 0,0 0 0 0 0,1 0 0 0 0,-1 0 0 0 0,0 0 0 0 0,0 0 0 0 0,1 0 0 0 0,-1 0 0 0 0,1 0 0 0 0,-1 0 0 0 0,0 0 0 0 0,1-1 0 0 0,0 1 0 0 0,-1 0 0 0 0,1 0 0 0 0,-1-1 0 0 0,1 1 0 0 0,0 0 0 0 0,0-1 0 0 0,-1 1 0 0 0,1 0 0 0 0,0-1 0 0 0,0 1 0 0 0,0-1 0 0 0,0 0 0 0 0,0 1 0 0 0,0-1 0 0 0,-1 0 0 0 0,1 1 0 0 0,0-1 0 0 0,0 0 0 0 0,0 0 0 0 0,0 0 0 0 0,0 0 0 0 0,0 0 0 0 0,0 0 0 0 0,0 0 0 0 0,1 0-4 0 0,72 5-425 0 0,-68-5 345 0 0,11-1-78 0 0,-1-1 1 0 0,0-1 0 0 0,1-1-1 0 0,-1 0 1 0 0,-1-1-1 0 0,1 0 1 0 0,-1-1-1 0 0,1-1 1 0 0,-2-1 0 0 0,1 0-1 0 0,-1-1 1 0 0,-1 0-1 0 0,1-1 1 0 0,-2-1 0 0 0,1 0-1 0 0,-2-1 1 0 0,1 0-1 0 0,-2 0 1 0 0,1-1 0 0 0,-2-1-1 0 0,4-7 158 0 0,19-150-15 0 0,-35 144 446 0 0,-1 0 1 0 0,-2 0 0 0 0,0 0-1 0 0,-2 1 1 0 0,-1 0 0 0 0,-1 1-1 0 0,-1 0 1 0 0,-12-20-432 0 0,23 44 32 0 0,0 0 0 0 0,0 0 0 0 0,0-1 0 0 0,0 1 0 0 0,-1 0 0 0 0,1 0 0 0 0,0 0 0 0 0,0 0 0 0 0,-1 0 0 0 0,1 0 0 0 0,-1-1 0 0 0,1 1 0 0 0,-1 0 0 0 0,1 0 0 0 0,-1 1 0 0 0,0-1 0 0 0,1 0 0 0 0,-1 0 0 0 0,0 0 0 0 0,0 0 0 0 0,0 0 0 0 0,1 1 0 0 0,-1-1 0 0 0,0 0 0 0 0,0 1 0 0 0,0-1 0 0 0,0 1 1 0 0,0-1-1 0 0,0 1 0 0 0,-1-1 0 0 0,1 1 0 0 0,0 0 0 0 0,0 0 0 0 0,0-1 0 0 0,0 1 0 0 0,0 0 0 0 0,0 0 0 0 0,-1 0 0 0 0,1 0 0 0 0,0 0 0 0 0,0 1 0 0 0,0-1 0 0 0,0 0 0 0 0,0 0 0 0 0,-1 1 0 0 0,1-1 0 0 0,0 1 0 0 0,0-1 0 0 0,0 1 0 0 0,0-1 0 0 0,0 1 0 0 0,0 0 0 0 0,0-1 0 0 0,1 1 0 0 0,-1 0 0 0 0,0 0 0 0 0,0 0 0 0 0,1-1 0 0 0,-1 1 0 0 0,0 0 0 0 0,1 0 0 0 0,-1 1-32 0 0,-22 70 332 0 0,25-29-449 0 0,2-1 0 0 0,1 1 0 0 0,3-1 0 0 0,1 0 0 0 0,2 0 0 0 0,10 20 117 0 0,34 164-5113 0 0,-46-160 2630 0 0,-7-39 1341 0 0</inkml:trace>
  <inkml:trace contextRef="#ctx0" brushRef="#br0" timeOffset="125608.244">4299 5173 1424 0 0,'0'0'450'0'0,"0"0"-36"0"0,0 0 8 0 0,18-3 1689 0 0,7-30-1534 0 0,-24 33-553 0 0,-1-1-1 0 0,0 1 1 0 0,0-1 0 0 0,1 0-1 0 0,-1 1 1 0 0,0-1 0 0 0,0 0-1 0 0,0 1 1 0 0,0-1 0 0 0,0 0-1 0 0,0 1 1 0 0,0-1 0 0 0,0 0-1 0 0,0 1 1 0 0,0-1 0 0 0,-1 0-1 0 0,1 1 1 0 0,0-1 0 0 0,0 0 0 0 0,-1 1-1 0 0,1-1 1 0 0,0 1 0 0 0,-1-1-1 0 0,1 0 1 0 0,0 1 0 0 0,-1-1-1 0 0,1 1 1 0 0,-1-1 0 0 0,1 1-1 0 0,-1 0 1 0 0,1-1 0 0 0,-1 1-1 0 0,1-1 1 0 0,-1 1 0 0 0,0 0-1 0 0,1-1 1 0 0,-1 1 0 0 0,1 0 0 0 0,-1 0-1 0 0,0 0 1 0 0,1-1 0 0 0,-1 1-1 0 0,0 0 1 0 0,1 0 0 0 0,-1 0-1 0 0,0 0 1 0 0,1 0 0 0 0,-1 0-1 0 0,0 0 1 0 0,1 0 0 0 0,-1 0-1 0 0,0 1 1 0 0,1-1 0 0 0,-1 0-1 0 0,0 0 1 0 0,1 1 0 0 0,-1-1 0 0 0,1 0-1 0 0,-1 1 1 0 0,0-1 0 0 0,1 0-1 0 0,-1 1 1 0 0,1-1 0 0 0,-1 1-1 0 0,1 0-23 0 0,-21 6 52 0 0,0 1 0 0 0,1 1 0 0 0,1 0 0 0 0,0 2 0 0 0,0 0 0 0 0,1 2 0 0 0,0 0 0 0 0,1 0 0 0 0,0 2 0 0 0,2 0 0 0 0,-1 1 0 0 0,2 1 0 0 0,0 0 0 0 0,0 3-52 0 0,12-18 18 0 0,1 0-1 0 0,0 0 0 0 0,-1 0 0 0 0,1 0 0 0 0,0 0 1 0 0,0 1-1 0 0,0-1 0 0 0,1 0 0 0 0,-1 1 0 0 0,0-1 1 0 0,1 1-1 0 0,0-1 0 0 0,0 1 0 0 0,-1-1 0 0 0,1 1 0 0 0,1-1 1 0 0,-1 1-1 0 0,0-1 0 0 0,1 1 0 0 0,-1-1 0 0 0,1 1 1 0 0,-1-1-1 0 0,1 0 0 0 0,0 1 0 0 0,0-1 0 0 0,1 0 1 0 0,-1 0-1 0 0,0 0 0 0 0,1 0 0 0 0,-1 0 0 0 0,1 0 1 0 0,-1 0-1 0 0,1 0 0 0 0,0 0 0 0 0,0-1 0 0 0,0 1 1 0 0,0-1-1 0 0,0 0 0 0 0,0 1 0 0 0,0-1 0 0 0,1 0 1 0 0,-1 0-1 0 0,0 0 0 0 0,1-1 0 0 0,-1 1 0 0 0,1 0 1 0 0,-1-1-18 0 0,123 21-171 0 0,-119-22 157 0 0,0-1 1 0 0,0 0-1 0 0,0 0 1 0 0,0-1-1 0 0,0 0 0 0 0,-1 0 1 0 0,1 0-1 0 0,-1-1 1 0 0,0 1-1 0 0,0-1 1 0 0,0 0-1 0 0,0-1 1 0 0,-1 1-1 0 0,0-1 1 0 0,1 0-1 0 0,-2 0 0 0 0,1 0 1 0 0,-1-1-1 0 0,0 1 1 0 0,0-1-1 0 0,0 0 1 0 0,1-4 13 0 0,-8-31 422 0 0,4 49-1000 0 0,3 0 387 0 0,1 1-1 0 0,0 0 0 0 0,1-1 1 0 0,0 0-1 0 0,1 0 0 0 0,-1-1 1 0 0,2 1-1 0 0,-1-1 0 0 0,1 0 1 0 0,0-1-1 0 0,0 0 0 0 0,0 0 1 0 0,1 0-1 0 0,0-1 0 0 0,0 0 1 0 0,1-1-1 0 0,0 0 0 0 0,-1 0 1 0 0,1-1-1 0 0,0 0 0 0 0,1 0 1 0 0,-1-1-1 0 0,4 0 192 0 0,7-1-753 0 0</inkml:trace>
  <inkml:trace contextRef="#ctx0" brushRef="#br0" timeOffset="125905.087">4778 5150 1960 0 0,'2'-33'3616'0'0,"-17"36"-1351"0"0,-3 38-2134 0 0,2 0-1 0 0,2 0 0 0 0,1 2 0 0 0,2 0 0 0 0,3 0 0 0 0,1 1 0 0 0,2-1 1 0 0,2 2-1 0 0,2-1 0 0 0,3 24-130 0 0,13 77 63 0 0,0-46-287 0 0,-11-74-906 0 0,-8-32-3574 0 0,2-1 3512 0 0</inkml:trace>
  <inkml:trace contextRef="#ctx0" brushRef="#br0" timeOffset="126358.509">4728 5225 2092 0 0,'1'-13'189'0'0,"1"1"1"0"0,0 0-1 0 0,1-1 0 0 0,0 1 0 0 0,1 1 0 0 0,0-1 0 0 0,1 0 0 0 0,0 1 1 0 0,1 0-1 0 0,1 0 0 0 0,-1 1 0 0 0,2 0 0 0 0,-1 0 0 0 0,1 0 1 0 0,1 1-1 0 0,0 0 0 0 0,0 1 0 0 0,1 0 0 0 0,0 1 0 0 0,0-1 1 0 0,2 1-190 0 0,-6 7 38 0 0,0 0 0 0 0,0 0 1 0 0,0 1-1 0 0,0-1 1 0 0,0 1-1 0 0,-1 1 0 0 0,1-1 1 0 0,0 1-1 0 0,-1 0 0 0 0,1 0 1 0 0,-1 1-1 0 0,1 0 1 0 0,-1 0-1 0 0,0 0 0 0 0,0 0 1 0 0,0 1-1 0 0,-1 0 1 0 0,1 0-1 0 0,-1 0 0 0 0,0 0 1 0 0,0 1-1 0 0,-1 0 1 0 0,1 0-1 0 0,-1 0 0 0 0,0 0 1 0 0,0 0-1 0 0,-1 1 1 0 0,1-1-1 0 0,-1 1 0 0 0,0 0 1 0 0,-1-1-1 0 0,0 1 1 0 0,0 0-1 0 0,0 0 0 0 0,0 0 1 0 0,-1 0-1 0 0,0 0 1 0 0,0 0-1 0 0,-1 0 0 0 0,1 0 1 0 0,-2 0-39 0 0,-2 5 62 0 0,-1 0 1 0 0,0 0-1 0 0,-1 0 1 0 0,-1-1-1 0 0,0 0 1 0 0,0 0-1 0 0,0-1 1 0 0,-2 0-1 0 0,1 0 1 0 0,-1-1-1 0 0,0 0 1 0 0,0-1-1 0 0,-1 0 1 0 0,0 0-1 0 0,-1-1 1 0 0,1 0-1 0 0,-1-1 1 0 0,-1 0-1 0 0,1-1 1 0 0,0 0-1 0 0,-1-1 1 0 0,0 0-1 0 0,0-1 1 0 0,-3 0-63 0 0,14-2-238 0 0,2-4-36 0 0,0 0 0 0 0,0 0 0 0 0,0 0-1 0 0,1 0 1 0 0,-1 0 0 0 0,1 1 0 0 0,0-1-1 0 0,0 0 1 0 0,0 1 0 0 0,0-1-1 0 0,1 1 1 0 0,0 0 0 0 0,-1 0 0 0 0,1 0-1 0 0,0 0 1 0 0,1 0 0 0 0,-1 1-1 0 0,0-1 1 0 0,1 1 0 0 0,-1 0 0 0 0,3-1 274 0 0,1-2-634 0 0,14-11-558 0 0</inkml:trace>
  <inkml:trace contextRef="#ctx0" brushRef="#br0" timeOffset="126671.079">5137 5115 1120 0 0,'0'0'112'0'0,"0"0"0"0"0,1 1 1 0 0,-1-1-1 0 0,0 0 0 0 0,0 1 0 0 0,1-1 0 0 0,-1 0 0 0 0,1 1 0 0 0,-1-1 0 0 0,0 0 1 0 0,1 0-1 0 0,-1 1 0 0 0,0-1 0 0 0,1 0 0 0 0,-1 0 0 0 0,1 0 0 0 0,-1 0 1 0 0,1 0-1 0 0,-1 1 0 0 0,1-1 0 0 0,-1 0 0 0 0,0 0 0 0 0,1 0 0 0 0,-1 0 1 0 0,1 0-1 0 0,-1 0 0 0 0,1 0 0 0 0,-1-1 0 0 0,1 1 0 0 0,-1 0 0 0 0,0 0 0 0 0,1 0 1 0 0,-1 0-1 0 0,1-1 0 0 0,-1 1 0 0 0,0 0 0 0 0,1 0 0 0 0,-1-1 0 0 0,1 1 1 0 0,-1 0-1 0 0,0 0 0 0 0,1-1 0 0 0,-1 1 0 0 0,0 0 0 0 0,0-1 0 0 0,1 1 1 0 0,-1-1-1 0 0,0 1 0 0 0,0 0 0 0 0,0-1 0 0 0,1 1 0 0 0,-1-1 0 0 0,0 1 0 0 0,0-1 1 0 0,0 1-1 0 0,0-1-112 0 0,2 49 250 0 0,-2-40-106 0 0,13 269 1079 0 0,21-11-421 0 0,-29-173-2310 0 0,-14-101-2337 0 0,-7-12 2218 0 0,7 1 500 0 0</inkml:trace>
  <inkml:trace contextRef="#ctx0" brushRef="#br0" timeOffset="126985.449">5178 5113 1148 0 0,'1'-6'109'0'0,"0"1"-1"0"0,0 0 1 0 0,1-1 0 0 0,0 1 0 0 0,0 0-1 0 0,0 0 1 0 0,1 0 0 0 0,-1 0-1 0 0,1 1 1 0 0,1-1 0 0 0,-1 1-1 0 0,1-1 1 0 0,-1 1 0 0 0,1 0 0 0 0,0 1-1 0 0,0-1 1 0 0,1 1 0 0 0,-1-1-1 0 0,1 1 1 0 0,0 1 0 0 0,0-1-1 0 0,0 1 1 0 0,0 0 0 0 0,0 0 0 0 0,0 0-1 0 0,1 0 1 0 0,-1 1 0 0 0,1 0-1 0 0,-1 1 1 0 0,1-1 0 0 0,-1 1-1 0 0,1 0 1 0 0,-1 0 0 0 0,3 1-109 0 0,-1 1 53 0 0,-1 0 1 0 0,1 1 0 0 0,-1 0 0 0 0,1 0-1 0 0,-1 1 1 0 0,0 0 0 0 0,0 0 0 0 0,-1 0-1 0 0,1 1 1 0 0,-1 0 0 0 0,0 0-1 0 0,0 0 1 0 0,-1 0 0 0 0,0 1 0 0 0,0 0-1 0 0,0 0 1 0 0,0 0 0 0 0,-1 0-1 0 0,0 1 1 0 0,0-1 0 0 0,-1 1 0 0 0,0 0-1 0 0,0 0 1 0 0,0-1 0 0 0,-1 1-1 0 0,0 0 1 0 0,-1 1 0 0 0,0 6-54 0 0,-3-6 108 0 0,0 0 0 0 0,-1 0-1 0 0,0-1 1 0 0,0 1 0 0 0,-1-1 0 0 0,0 0 0 0 0,0 0 0 0 0,-1 0 0 0 0,0-1-1 0 0,0 0 1 0 0,-1 0 0 0 0,1 0 0 0 0,-1-1 0 0 0,0 0 0 0 0,-1-1 0 0 0,1 1-1 0 0,-8 2-107 0 0,-3 2 173 0 0,0 0-1 0 0,0-2 1 0 0,-1 0-1 0 0,0-1 1 0 0,0-1-1 0 0,-1 0 1 0 0,1-2-1 0 0,-1 0 1 0 0,-18 0-173 0 0,36-3-36 0 0,1-1 0 0 0,0 1 1 0 0,0 0-1 0 0,-1 0 1 0 0,1-1-1 0 0,0 1 0 0 0,0 0 1 0 0,0-1-1 0 0,0 0 0 0 0,-1 1 1 0 0,1-1-1 0 0,0 1 1 0 0,0-1-1 0 0,0 0 0 0 0,0 0 1 0 0,0 0-1 0 0,1 0 1 0 0,-1 0-1 0 0,0 1 0 0 0,0-1 1 0 0,0-1-1 0 0,1 1 1 0 0,-1 0-1 0 0,1 0 0 0 0,-1 0 1 0 0,1 0-1 0 0,-1 0 1 0 0,1-1-1 0 0,0 1 0 0 0,-1 0 1 0 0,1 0-1 0 0,0-1 0 0 0,0 1 1 0 0,0 0-1 0 0,0 0 1 0 0,0-1-1 0 0,0 1 0 0 0,0 0 1 0 0,0 0-1 0 0,1-1 1 0 0,-1 1-1 0 0,0 0 0 0 0,1 0 1 0 0,-1 0-1 0 0,1 0 1 0 0,0-1-1 0 0,-1 1 0 0 0,1 0 1 0 0,0 0-1 0 0,-1 0 1 0 0,1 0-1 0 0,0 0 0 0 0,0 0 1 0 0,0 1-1 0 0,0-1 0 0 0,0 0 36 0 0,43-67-3301 0 0,-23 42 2086 0 0,1-1 40 0 0</inkml:trace>
  <inkml:trace contextRef="#ctx0" brushRef="#br0" timeOffset="127296.497">5581 4828 880 0 0,'6'-22'3675'0'0,"-2"11"-1714"0"0,-3 35-1504 0 0,-1 296 613 0 0,28-155-1110 0 0,-9-110-961 0 0,-5-47-2832 0 0,-8-12 2628 0 0</inkml:trace>
  <inkml:trace contextRef="#ctx0" brushRef="#br0" timeOffset="127734.936">5834 5071 1132 0 0,'-14'32'3154'0'0,"14"-27"-3091"0"0,1 1-1 0 0,-1-1 1 0 0,1 1 0 0 0,0-1 0 0 0,1 1 0 0 0,-1-1 0 0 0,1 0-1 0 0,0 1 1 0 0,0-1 0 0 0,1 0 0 0 0,-1 0 0 0 0,1-1 0 0 0,0 1 0 0 0,1-1-1 0 0,-1 1 1 0 0,1-1 0 0 0,0 0 0 0 0,0 0 0 0 0,0-1 0 0 0,0 1-1 0 0,1-1 1 0 0,0 0 0 0 0,-1 0 0 0 0,1 0 0 0 0,0-1 0 0 0,0 1 0 0 0,1-1-1 0 0,-1-1 1 0 0,0 1 0 0 0,1-1 0 0 0,0 0-63 0 0,175 17 824 0 0,-176-18-804 0 0,2 1 44 0 0,0-1 1 0 0,0-1-1 0 0,-1 1 1 0 0,1-1-1 0 0,0 0 1 0 0,0-1-1 0 0,-1 1 1 0 0,1-2-1 0 0,0 1 1 0 0,-1-1-1 0 0,0 1 1 0 0,0-2-1 0 0,0 1 1 0 0,0-1-1 0 0,0 0 1 0 0,-1 0-1 0 0,1 0 1 0 0,-1-1-1 0 0,0 0 1 0 0,-1 0-1 0 0,1 0 1 0 0,-1-1-1 0 0,0 1 0 0 0,0-1 1 0 0,-1 0-1 0 0,0 0 1 0 0,0 0-1 0 0,0-1 1 0 0,-1 1-1 0 0,0-1 1 0 0,1-4-65 0 0,-3 10 196 0 0,0 1-23 0 0,0 0-43 0 0,-15-8 381 0 0,-37 326 102 0 0,47-293-589 0 0,0 0-1 0 0,-2 0 0 0 0,0-1 0 0 0,-2 0 1 0 0,-1-1-1 0 0,-1 0 0 0 0,0 0 0 0 0,-2-1 1 0 0,-1-1-1 0 0,0 0 0 0 0,-2-1 1 0 0,0 0-1 0 0,-1-1 0 0 0,-1-1 0 0 0,-1-1 1 0 0,0-1-1 0 0,-2 0 0 0 0,1-2 0 0 0,-2 0 1 0 0,-6 2-24 0 0,24-15-205 0 0,-1 1 0 0 0,1-1 0 0 0,0 0 0 0 0,-1 0 0 0 0,1-1 0 0 0,-1 1 0 0 0,1-1 0 0 0,-1 0 0 0 0,1 0 0 0 0,-1-1 0 0 0,1 1 0 0 0,0-1 0 0 0,-1 0 0 0 0,1 0 0 0 0,-1 0 0 0 0,1-1 0 0 0,0 0 0 0 0,0 1 0 0 0,0-2 0 0 0,0 1 0 0 0,0 0 0 0 0,1-1 0 0 0,-1 0 0 0 0,1 1 0 0 0,-1-1 0 0 0,1-1 0 0 0,0 1 0 0 0,0 0 0 0 0,0-1 0 0 0,1 0 0 0 0,-1 1 0 0 0,1-1 0 0 0,0 0 0 0 0,0 0 0 0 0,0 0 0 0 0,1-1 0 0 0,-1 1 0 0 0,1 0 0 0 0,0-1 0 0 0,0-2 205 0 0,-7-26-1266 0 0</inkml:trace>
  <inkml:trace contextRef="#ctx0" brushRef="#br0" timeOffset="123449.189">2161 5225 1720 0 0,'0'0'378'0'0,"0"0"-18"0"0,0 0 20 0 0,-1-24 1826 0 0,-4-6-1529 0 0,40 73 389 0 0,76 330-556 0 0,-70-447 1116 0 0,11-49-1003 0 0,-15 151-594 0 0,-29-18-38 0 0,1 0-1 0 0,0-1 1 0 0,0 0 0 0 0,1 0 0 0 0,1-1-1 0 0,-1 0 1 0 0,1-1 0 0 0,0 0 0 0 0,1-1-1 0 0,0-1 1 0 0,0 1 0 0 0,0-2 0 0 0,0 0-1 0 0,1 0 1 0 0,0-1 0 0 0,-1-1 0 0 0,1 0-1 0 0,0-1 1 0 0,0 0 0 0 0,0-1 0 0 0,1 0-1 0 0,-1-1 1 0 0,0-1 0 0 0,-1 0 0 0 0,1 0-1 0 0,0-2 1 0 0,-1 1 0 0 0,1-2 0 0 0,-1 0-1 0 0,0 0 1 0 0,0-1 0 0 0,-1 0 0 0 0,0-1-1 0 0,0 0 1 0 0,-1-1 0 0 0,0-1 0 0 0,0 1-1 0 0,0-1 1 0 0,-2-1 0 0 0,1 0 9 0 0,-5 4-42 0 0,-1 0 0 0 0,0 0 0 0 0,0 0 0 0 0,0 0 0 0 0,-1-1 1 0 0,0 1-1 0 0,0-1 0 0 0,-1 1 0 0 0,0-1 0 0 0,0 0 0 0 0,0 0 0 0 0,-1 1 0 0 0,0-1 1 0 0,0 0-1 0 0,-1 0 0 0 0,0 1 0 0 0,0-1 0 0 0,0 0 0 0 0,-1 1 0 0 0,0-1 0 0 0,0 1 0 0 0,-1-1 1 0 0,0 1-1 0 0,0 0 0 0 0,-1 0 0 0 0,1 1 0 0 0,-1-1 0 0 0,0 1 0 0 0,-1-1 0 0 0,1 1 1 0 0,-2-1 41 0 0,-13-13-183 0 0,-1 0 1 0 0,0 1-1 0 0,-1 1 1 0 0,-1 1-1 0 0,-1 1 1 0 0,0 1-1 0 0,-7-3 183 0 0,-40-13-2758 0 0,69 30 1659 0 0</inkml:trace>
  <inkml:trace contextRef="#ctx0" brushRef="#br0" timeOffset="124497.578">3085 5291 1148 0 0,'0'0'339'0'0,"0"0"-2"0"0,0 0-118 0 0,7-7 6715 0 0,-10-17-6888 0 0,8 27-42 0 0,1 0 0 0 0,-1 0 0 0 0,1 0 0 0 0,0-1 0 0 0,0 0 0 0 0,0 0 0 0 0,1 0 0 0 0,-1-1 0 0 0,0 0 0 0 0,0 0 0 0 0,1-1 0 0 0,-1 0 0 0 0,1 0 0 0 0,-1 0 0 0 0,5-2-4 0 0,25 0 36 0 0,-1-2 1 0 0,1-1-1 0 0,-1-2 1 0 0,0-1-1 0 0,-1-2 1 0 0,23-10-37 0 0,-54 19-10 0 0,0 1 1 0 0,-1-1 0 0 0,1 1-1 0 0,0-1 1 0 0,-1 0 0 0 0,1 0-1 0 0,-1-1 1 0 0,1 1 0 0 0,-1 0-1 0 0,0-1 1 0 0,1 0 0 0 0,-1 1 0 0 0,0-1-1 0 0,0 0 1 0 0,0 0 0 0 0,0 0-1 0 0,-1 0 1 0 0,1-1 0 0 0,0 1-1 0 0,-1 0 1 0 0,0-1 0 0 0,1 1-1 0 0,-1-1 1 0 0,0 1 0 0 0,0-1 9 0 0,-1 2-118 0 0,-71-32-399 0 0,60 32 512 0 0,0 0-1 0 0,0 1 0 0 0,0 1 1 0 0,0-1-1 0 0,0 2 1 0 0,0 0-1 0 0,0 0 1 0 0,1 1-1 0 0,-1 0 0 0 0,1 1 1 0 0,0 0-1 0 0,-1 1 1 0 0,2 0-1 0 0,-1 0 1 0 0,1 1-1 0 0,0 0 1 0 0,0 1-1 0 0,0 0 0 0 0,1 0 1 0 0,0 1-1 0 0,1 0 1 0 0,0 1-1 0 0,0-1 1 0 0,0 1-1 0 0,1 1 0 0 0,1-1 1 0 0,0 1-1 0 0,0 0 1 0 0,1 0-1 0 0,0 1 1 0 0,0-1-1 0 0,0 6 6 0 0,8-8-14 0 0,0 0 0 0 0,0-1 0 0 0,1 0 0 0 0,0 0 0 0 0,0 0 0 0 0,1-1 0 0 0,0 0 0 0 0,0 0 0 0 0,1 0 0 0 0,-1-1 0 0 0,1 0 0 0 0,0 0 0 0 0,0-1 0 0 0,1 0 0 0 0,0 0 0 0 0,-1 0 1 0 0,1-1-1 0 0,0-1 0 0 0,1 1 0 0 0,-1-1 0 0 0,0-1 0 0 0,1 1 0 0 0,-1-1 0 0 0,1-1 0 0 0,-1 0 0 0 0,3 0 14 0 0,12 1-517 0 0,0 0-1 0 0,0-2 1 0 0,0-1 0 0 0,0-1 0 0 0,0 0-1 0 0,0-2 1 0 0,-1-1 0 0 0,19-7 517 0 0,0-3-1091 0 0</inkml:trace>
  <inkml:trace contextRef="#ctx0" brushRef="#br0" timeOffset="128892.912">7983 5093 840 0 0,'29'173'3920'0'0,"3"-13"-2637"0"0,-32-158-1599 0 0,-3 6-2683 0 0,-1-13 1799 0 0</inkml:trace>
  <inkml:trace contextRef="#ctx0" brushRef="#br0" timeOffset="128345.117">7320 5031 1532 0 0,'-113'16'3962'0'0,"97"-12"-3812"0"0,-1 0 1 0 0,1 0-1 0 0,0 2 1 0 0,0 0-1 0 0,0 1 1 0 0,1 1 0 0 0,0 0-1 0 0,1 1 1 0 0,0 0-1 0 0,0 2 1 0 0,1-1-1 0 0,0 2 1 0 0,1-1-1 0 0,0 2 1 0 0,1 0-1 0 0,0 0 1 0 0,1 1-1 0 0,1 0 1 0 0,0 0-1 0 0,1 1 1 0 0,1 1-1 0 0,-6 15-150 0 0,13-26 31 0 0,0 0 0 0 0,1 0 0 0 0,-1 0-1 0 0,1 0 1 0 0,0 0 0 0 0,1 0-1 0 0,-1-1 1 0 0,1 1 0 0 0,0 0-1 0 0,0-1 1 0 0,0 1 0 0 0,1-1-1 0 0,-1 0 1 0 0,1 0 0 0 0,0 0-1 0 0,0 0 1 0 0,1 0 0 0 0,-1-1 0 0 0,1 1-1 0 0,0-1 1 0 0,0 0 0 0 0,0 0-1 0 0,0 0 1 0 0,0-1 0 0 0,1 1-1 0 0,-1-1 1 0 0,1 0 0 0 0,0-1-1 0 0,2 2-30 0 0,142 29-618 0 0,-123-30-122 0 0,0-2 0 0 0,1-2 0 0 0,-2 0 1 0 0,1-1-1 0 0,0-2 0 0 0,-1 0 0 0 0,1-2 0 0 0,3-3 740 0 0,9 0-1182 0 0</inkml:trace>
  <inkml:trace contextRef="#ctx0" brushRef="#br0" timeOffset="128611.247">7354 5273 1016 0 0,'101'-6'5996'0'0,"100"-28"-10018"0"0,-174 26 2888 0 0</inkml:trace>
  <inkml:trace contextRef="#ctx0" brushRef="#br0" timeOffset="129408.672">8005 5193 1172 0 0,'-7'-3'266'0'0,"1"0"0"0"0,0-1 0 0 0,0 0 0 0 0,0 0 0 0 0,1 0 0 0 0,0-1 0 0 0,-1 0 0 0 0,2 0 0 0 0,-1 0 0 0 0,0 0 0 0 0,1-1 0 0 0,0 0 0 0 0,1 0 0 0 0,-1 0 0 0 0,1 0 0 0 0,0-1 0 0 0,0 1 0 0 0,1-1 0 0 0,0 1 0 0 0,0-1 0 0 0,1 0 0 0 0,-1-4-266 0 0,1 3 66 0 0,1-1 1 0 0,0 0-1 0 0,0 0 0 0 0,0 1 0 0 0,1-1 0 0 0,1 0 0 0 0,-1 1 1 0 0,1-1-1 0 0,1 1 0 0 0,0-1 0 0 0,0 1 0 0 0,0 0 0 0 0,1 0 1 0 0,0 0-1 0 0,1 1 0 0 0,0 0 0 0 0,0 0 0 0 0,0 0 1 0 0,1 0-1 0 0,0 1 0 0 0,0 0 0 0 0,1 0 0 0 0,0 0 0 0 0,0 1 1 0 0,0 0-1 0 0,8-4-66 0 0,-11 7-5 0 0,1-1-1 0 0,-1 1 1 0 0,0-1 0 0 0,1 1 0 0 0,-1 0 0 0 0,1 1-1 0 0,0-1 1 0 0,0 1 0 0 0,0 0 0 0 0,-1 0 0 0 0,1 0-1 0 0,0 1 1 0 0,0 0 0 0 0,0 0 0 0 0,0 0 0 0 0,0 1-1 0 0,0-1 1 0 0,0 1 0 0 0,0 0 0 0 0,0 1 0 0 0,-1-1-1 0 0,1 1 1 0 0,-1 0 0 0 0,1 0 0 0 0,-1 0 0 0 0,1 1-1 0 0,-1-1 1 0 0,0 1 0 0 0,0 0 0 0 0,0 1 0 0 0,-1-1-1 0 0,1 1 1 0 0,-1-1 0 0 0,0 1 0 0 0,0 0 0 0 0,0 0-1 0 0,0 0 1 0 0,-1 1 0 0 0,0-1 0 0 0,0 1 0 0 0,0-1-1 0 0,0 1 1 0 0,-1 0 0 0 0,1-1 0 0 0,-1 5 5 0 0,-1 4 21 0 0,0 0-1 0 0,-2 1 1 0 0,1-1 0 0 0,-2 0 0 0 0,0 0 0 0 0,0 0-1 0 0,-1 0 1 0 0,-1-1 0 0 0,0 0 0 0 0,-1 0 0 0 0,0 0 0 0 0,0 0-1 0 0,-2-1 1 0 0,1 0 0 0 0,-1-1 0 0 0,-1 1 0 0 0,0-2-1 0 0,-1 1 1 0 0,1-1 0 0 0,-2-1 0 0 0,1 0 0 0 0,-1 0 0 0 0,0-1-1 0 0,-1 0 1 0 0,0-1 0 0 0,0-1 0 0 0,-5 2-21 0 0,-34-11 1177 0 0,84-7-1089 0 0,198 106-29 0 0,-65-17-506 0 0,-131-65-3 0 0,63 19-746 0 0,-27-24-3692 0 0,-62-8 3712 0 0</inkml:trace>
  <inkml:trace contextRef="#ctx0" brushRef="#br0" timeOffset="136086.889">13793 5008 2912 0 0,'52'10'12231'0'0,"-47"-20"-11761"0"0,-16-5-11900 0 0,3 9 10459 0 0,2 4-153 0 0</inkml:trace>
  <inkml:trace contextRef="#ctx0" brushRef="#br0" timeOffset="130175.409">9029 5061 1976 0 0,'0'0'656'0'0,"0"0"-68"0"0,0 0-90 0 0,0 0-76 0 0,0 0-30 0 0,0 0-58 0 0,0 0-37 0 0,0 0-15 0 0,5-4-54 0 0,-4 3-190 0 0,1-1 1 0 0,0 0-1 0 0,0 1 1 0 0,0-1 0 0 0,0 1-1 0 0,1-1 1 0 0,-1 1-1 0 0,0 0 1 0 0,1 0 0 0 0,-1 0-1 0 0,0 0 1 0 0,1 1-1 0 0,-1-1 1 0 0,1 0 0 0 0,-1 1-1 0 0,1 0 1 0 0,-1 0 0 0 0,1 0-1 0 0,0 0 1 0 0,-1 0-1 0 0,1 0 1 0 0,-1 1 0 0 0,1-1-1 0 0,-1 1 1 0 0,1-1-1 0 0,-1 1 1 0 0,0 0 0 0 0,1 0-1 0 0,-1 0 1 0 0,0 1-1 0 0,0-1 1 0 0,1 0 0 0 0,-1 1-1 0 0,1 1-38 0 0,4 9 124 0 0,0 0 0 0 0,-1 1 0 0 0,-1-1 0 0 0,0 1 1 0 0,0 1-1 0 0,-1-1 0 0 0,-1 0 0 0 0,-1 1 0 0 0,0 0 0 0 0,0 0 0 0 0,-1 0 0 0 0,-1 0 0 0 0,-1 0 0 0 0,-1 11-124 0 0,2-8 327 0 0,0-15-329 0 0,-1 0 1 0 0,1 0-1 0 0,0-1 1 0 0,-1 1 0 0 0,1 0-1 0 0,0 0 1 0 0,1-1-1 0 0,-1 1 1 0 0,0 0-1 0 0,0 0 1 0 0,1-1-1 0 0,-1 1 1 0 0,1 0-1 0 0,-1-1 1 0 0,1 1-1 0 0,0 0 1 0 0,-1-1-1 0 0,1 1 1 0 0,0-1 0 0 0,0 1-1 0 0,0-1 1 0 0,1 0-1 0 0,-1 1 1 0 0,0-1-1 0 0,0 0 1 0 0,1 0-1 0 0,-1 0 1 0 0,0 0-1 0 0,1 0 1 0 0,0 0-1 0 0,-1 0 1 0 0,1 0 0 0 0,-1-1-1 0 0,1 1 1 0 0,0 0-1 0 0,-1-1 1 0 0,1 0-1 0 0,0 1 1 0 0,0-1-1 0 0,-1 0 1 0 0,2 0 1 0 0,2 0-261 0 0,0-1 0 0 0,0 0 1 0 0,0 0-1 0 0,0 0 0 0 0,0 0 0 0 0,0-1 1 0 0,0 0-1 0 0,0 0 0 0 0,0 0 0 0 0,-1-1 1 0 0,1 0-1 0 0,-1 0 0 0 0,0 0 0 0 0,0 0 1 0 0,0 0-1 0 0,0-1 0 0 0,0 0 0 0 0,-1 0 1 0 0,0 0-1 0 0,0 0 0 0 0,0 0 0 0 0,0-1 1 0 0,0 0 260 0 0,10-21-1208 0 0</inkml:trace>
  <inkml:trace contextRef="#ctx0" brushRef="#br0" timeOffset="130504.093">9125 4815 1060 0 0,'-9'-19'5217'0'0,"-9"-14"-1620"0"0,7 13-2166 0 0,2 2-940 0 0,16 28-3905 0 0,17 28-1740 0 0,-12-20 4006 0 0</inkml:trace>
  <inkml:trace contextRef="#ctx0" brushRef="#br0" timeOffset="131066.822">9297 5038 1368 0 0,'22'14'1600'0'0,"-14"-7"-1482"0"0,-1 1 0 0 0,0 0 0 0 0,0 0 0 0 0,0 1 0 0 0,-1 0 0 0 0,-1 0 0 0 0,1 0 0 0 0,-2 1 0 0 0,1-1 0 0 0,-1 1 0 0 0,0 1 0 0 0,-1-1 0 0 0,-1 0 0 0 0,1 1 0 0 0,-1 4-118 0 0,5 58 3255 0 0,-12-99-2136 0 0,12-2-1152 0 0,1-1 0 0 0,1 2 0 0 0,1-1 0 0 0,2 1-1 0 0,1 1 1 0 0,0 0 0 0 0,2 1 0 0 0,1 0 0 0 0,2 2 0 0 0,0 0-1 0 0,17-17 34 0 0,-33 38-13 0 0,0 0 0 0 0,0-1 0 0 0,0 1 0 0 0,0 0 0 0 0,1 0 0 0 0,-1 0 0 0 0,0 0 0 0 0,1 0 0 0 0,0 1 0 0 0,0-1 0 0 0,-1 1 0 0 0,1 0-1 0 0,0 0 1 0 0,0 0 0 0 0,0 0 0 0 0,0 0 0 0 0,0 1 0 0 0,0-1 0 0 0,0 1 0 0 0,0 0 0 0 0,0 0 0 0 0,1 0 0 0 0,-1 0 0 0 0,0 1 0 0 0,0-1-1 0 0,0 1 1 0 0,0-1 0 0 0,0 1 0 0 0,0 0 0 0 0,0 1 0 0 0,-1-1 0 0 0,1 0 0 0 0,0 1 0 0 0,0-1 0 0 0,-1 1 0 0 0,1 0 0 0 0,-1 0 0 0 0,0 0-1 0 0,1 0 1 0 0,-1 1 0 0 0,0-1 0 0 0,0 0 0 0 0,-1 1 0 0 0,1 0 0 0 0,0-1 0 0 0,-1 1 0 0 0,0 0 0 0 0,1 0 0 0 0,-1 0 0 0 0,0-1-1 0 0,0 1 1 0 0,0 3 13 0 0,54 205-646 0 0,-43-181-4208 0 0,-8-28 3535 0 0</inkml:trace>
  <inkml:trace contextRef="#ctx0" brushRef="#br0" timeOffset="133240.99">9916 5150 888 0 0,'0'0'457'0'0,"0"0"-79"0"0,0 0 16 0 0,0 0-19 0 0,0 0-92 0 0,0 0-87 0 0,0 0 19 0 0,0 0-57 0 0,0 0-17 0 0,0 0-50 0 0,0 0-24 0 0,0 0 80 0 0,0 0 12 0 0,0 0-18 0 0,0 0 11 0 0,0 0 87 0 0,20-5 407 0 0,2 7-532 0 0,1-1 0 0 0,-1-1 0 0 0,1 0 0 0 0,0-2 0 0 0,-1-1 0 0 0,0-1 1 0 0,0-1-1 0 0,0 0 0 0 0,0-2 0 0 0,-1-1 0 0 0,0 0 0 0 0,0-2 0 0 0,-1 0 0 0 0,-1-1 0 0 0,17-13-114 0 0,-31 21-8 0 0,0-1 1 0 0,0 0-1 0 0,0 0 0 0 0,0-1 1 0 0,-1 1-1 0 0,0-1 1 0 0,0 0-1 0 0,0 0 0 0 0,-1-1 1 0 0,1 1-1 0 0,-1-1 0 0 0,0 1 1 0 0,-1-1-1 0 0,0 0 0 0 0,1 0 1 0 0,-2 0-1 0 0,1-1 1 0 0,-1 1-1 0 0,0 0 0 0 0,0-4 8 0 0,-4 5 2 0 0,0 0-1 0 0,-1 0 0 0 0,1 1 1 0 0,-1-1-1 0 0,0 1 1 0 0,-1 0-1 0 0,1 0 0 0 0,-1 0 1 0 0,1 0-1 0 0,-1 1 1 0 0,0 0-1 0 0,0 0 0 0 0,-1 0 1 0 0,1 1-1 0 0,-1 0 1 0 0,1 0-1 0 0,-1 0 0 0 0,0 0 1 0 0,1 1-1 0 0,-1 0 1 0 0,0 0-1 0 0,0 1 0 0 0,0 0 1 0 0,0 0-1 0 0,0 0 1 0 0,0 1-1 0 0,0-1 0 0 0,1 1 1 0 0,-1 1-1 0 0,0-1 1 0 0,0 1-1 0 0,0 1-1 0 0,-6-1 2 0 0,0 0-1 0 0,1 1 1 0 0,-1 0 0 0 0,1 1-1 0 0,0 1 1 0 0,0 0 0 0 0,0 0-1 0 0,1 1 1 0 0,-1 0 0 0 0,1 1-1 0 0,1 0 1 0 0,0 1 0 0 0,0 0-1 0 0,0 0 1 0 0,1 1 0 0 0,0 0-1 0 0,1 0 1 0 0,0 1 0 0 0,0 0-1 0 0,1 0 1 0 0,0 1 0 0 0,1 0-1 0 0,0 0 1 0 0,1 0 0 0 0,0 0-1 0 0,1 1 1 0 0,0 0 0 0 0,0 4-2 0 0,7-8 3 0 0,1-1-1 0 0,-1 1 1 0 0,1-1 0 0 0,1 1 0 0 0,-1-1 0 0 0,1-1 0 0 0,1 1 0 0 0,-1-1 0 0 0,1 0 0 0 0,0-1 0 0 0,0 1 0 0 0,1-2 0 0 0,0 1 0 0 0,-1-1 0 0 0,2 0 0 0 0,-1 0-1 0 0,0-1 1 0 0,1 0 0 0 0,-1-1 0 0 0,1 0 0 0 0,0 0 0 0 0,0-1 0 0 0,0 0 0 0 0,0 0 0 0 0,0-1-3 0 0,211 5-1741 0 0,-13-35 407 0 0,-4-33 162 0 0,-195 60 1189 0 0,-1-1 0 0 0,0 0 0 0 0,0 0 0 0 0,0-1 0 0 0,-1 0 0 0 0,1 0 0 0 0,-1 0 0 0 0,0-1 0 0 0,-1 0 0 0 0,1 0-1 0 0,-1-1 1 0 0,-1 1 0 0 0,1-1 0 0 0,-1 0 0 0 0,0 0 0 0 0,-1-1 0 0 0,1 1 0 0 0,-2-1 0 0 0,1 0 0 0 0,-1 1 0 0 0,0-1 0 0 0,0 0 0 0 0,-1 0 0 0 0,0-7-17 0 0,-4 10 41 0 0,0 0 0 0 0,0 0 0 0 0,0 0 0 0 0,-1 0 0 0 0,0 1 0 0 0,0 0 0 0 0,0-1 0 0 0,0 2 1 0 0,0-1-1 0 0,-1 0 0 0 0,0 1 0 0 0,0 0 0 0 0,0 0 0 0 0,0 0 0 0 0,0 1 0 0 0,-1-1 0 0 0,1 1 0 0 0,-1 1 1 0 0,0-1-1 0 0,1 1 0 0 0,-1 0 0 0 0,0 0 0 0 0,0 1 0 0 0,0-1 0 0 0,1 1 0 0 0,-1 1 0 0 0,0-1 0 0 0,0 1 1 0 0,0 0-1 0 0,1 0 0 0 0,-4 2-41 0 0,-8 2 93 0 0,1 0 1 0 0,1 2 0 0 0,-1 0-1 0 0,1 0 1 0 0,0 2 0 0 0,1 0-1 0 0,0 0 1 0 0,0 2 0 0 0,1-1-1 0 0,0 2 1 0 0,1 0 0 0 0,1 0-1 0 0,0 1 1 0 0,0 0 0 0 0,1 1-1 0 0,1 0 1 0 0,0 1-94 0 0,7-11 7 0 0,1-1 1 0 0,0 1-1 0 0,0 0 1 0 0,0-1-1 0 0,0 1 1 0 0,0 0 0 0 0,1 0-1 0 0,-1-1 1 0 0,1 1-1 0 0,0 0 1 0 0,1 0-1 0 0,-1 0 1 0 0,0-1-1 0 0,1 1 1 0 0,0 0-1 0 0,0-1 1 0 0,0 1-1 0 0,1 0 1 0 0,-1-1-1 0 0,1 1 1 0 0,-1-1-1 0 0,1 0 1 0 0,0 0-1 0 0,1 1 1 0 0,-1-1-1 0 0,0-1 1 0 0,1 1-1 0 0,0 0 1 0 0,0-1-1 0 0,-1 1 1 0 0,2-1 0 0 0,-1 0-1 0 0,0 0 1 0 0,0 0-1 0 0,1 0 1 0 0,-1 0-1 0 0,1-1 1 0 0,-1 0-1 0 0,1 0 1 0 0,-1 0-1 0 0,1 0 1 0 0,0 0-1 0 0,0-1 1 0 0,0 0-1 0 0,-1 1 1 0 0,1-1-1 0 0,0-1 1 0 0,0 1-1 0 0,-1 0 1 0 0,1-1-8 0 0,7 2-38 0 0,-1 0 0 0 0,0 0 0 0 0,1-1 0 0 0,-1-1 0 0 0,0 0 0 0 0,1 0 0 0 0,-1-1 0 0 0,0 0 0 0 0,0 0 0 0 0,0-1 0 0 0,0-1 0 0 0,-1 0 0 0 0,1 0 0 0 0,-1-1 0 0 0,0 0 0 0 0,0-1 0 0 0,-1 1 1 0 0,0-2-1 0 0,0 1 0 0 0,0-1 0 0 0,-1-1 0 0 0,0 1 0 0 0,0-1 0 0 0,-1 0 0 0 0,0-1 0 0 0,0 1 0 0 0,-1-1 0 0 0,0-1 0 0 0,0 1 0 0 0,-1 0 0 0 0,-1-1 0 0 0,0 0 0 0 0,0 0 0 0 0,-1 0 0 0 0,1-7 38 0 0,-3 15 228 0 0,0-36 776 0 0,0 35-852 0 0,0 3-146 0 0,0 1-1 0 0,-1-1 0 0 0,1 1 1 0 0,0-1-1 0 0,-1 1 1 0 0,1-1-1 0 0,0 1 0 0 0,-1-1 1 0 0,1 1-1 0 0,-1-1 1 0 0,1 1-1 0 0,-1-1 0 0 0,1 1 1 0 0,-1-1-1 0 0,1 0 0 0 0,-1 1 1 0 0,1-1-1 0 0,-1 0 1 0 0,1 0-1 0 0,-1 1 0 0 0,0-1 1 0 0,1 0-1 0 0,-1 0 1 0 0,0 0-1 0 0,1 0 0 0 0,-1 0 1 0 0,0 0-1 0 0,1 0 1 0 0,-1 0-1 0 0,1 0 0 0 0,-1 0 1 0 0,0 0-1 0 0,1 0 1 0 0,-1 0-1 0 0,0 0 0 0 0,1-1 1 0 0,-1 1-1 0 0,1 0 0 0 0,-1-1 1 0 0,1 1-1 0 0,-1 0 1 0 0,0-1-1 0 0,1 1 0 0 0,-1 0 1 0 0,1-1-1 0 0,0 1 1 0 0,-1-1-1 0 0,1 1 0 0 0,-1-1 1 0 0,1 1-1 0 0,0-1 1 0 0,-1 1-1 0 0,1-1 0 0 0,0 0 1 0 0,0 1-1 0 0,-1-1 1 0 0,1 1-1 0 0,0-1 0 0 0,0 0-5 0 0,-14 85 458 0 0,3 1 0 0 0,4 1 1 0 0,4 70-459 0 0,0-13 629 0 0,-2 117 884 0 0,5-258-1306 0 0,-3 9 299 0 0,5-25-329 0 0,191-432-2545 0 0,-173 401 2182 0 0,-9 25 151 0 0,-1 0 1 0 0,-1-1 0 0 0,-1 0 0 0 0,-1-1-1 0 0,-1 0 1 0 0,-1 0 0 0 0,0 0 0 0 0,-2 0-1 0 0,0-21 35 0 0,-3-53 1532 0 0,-19 86-1248 0 0,6 174-383 0 0,13-159 66 0 0,1 0 1 0 0,-1 0 0 0 0,1 0 0 0 0,0-1-1 0 0,0 1 1 0 0,0 0 0 0 0,1-1 0 0 0,0 1-1 0 0,0-1 1 0 0,0 1 0 0 0,0-1 0 0 0,1 0 0 0 0,-1 0-1 0 0,1 0 1 0 0,0 0 0 0 0,0 0 0 0 0,1-1-1 0 0,-1 0 1 0 0,1 1 0 0 0,0-1 0 0 0,0 0 0 0 0,0-1-1 0 0,0 1 1 0 0,0-1 0 0 0,0 0 0 0 0,1 0-1 0 0,-1 0 1 0 0,1 0 0 0 0,0-1 0 0 0,-1 0-1 0 0,1 0 1 0 0,0 0 0 0 0,0-1 0 0 0,0 1 0 0 0,-1-1-1 0 0,1 0 1 0 0,0-1 0 0 0,0 1 0 0 0,0-1-1 0 0,0 0 1 0 0,-1 0 0 0 0,1 0 0 0 0,0-1-1 0 0,0 0 33 0 0,5-4-47 0 0,-1 0 0 0 0,0-1-1 0 0,0 0 1 0 0,0 0-1 0 0,-1-1 1 0 0,0 0-1 0 0,-1-1 1 0 0,0 0 0 0 0,0 0-1 0 0,-1 0 1 0 0,0-1-1 0 0,-1 0 1 0 0,0 0-1 0 0,0 0 1 0 0,-1-1-1 0 0,0 1 1 0 0,-1-1 0 0 0,0 0-1 0 0,-1 0 1 0 0,0-1 47 0 0,-2 11 64 0 0,-3-30 625 0 0,2 30-687 0 0,0 1 1 0 0,0-1-1 0 0,-1 1 0 0 0,1 0 1 0 0,0-1-1 0 0,0 1 0 0 0,-1 0 1 0 0,1 0-1 0 0,0 0 0 0 0,-1 0 1 0 0,1 0-1 0 0,0 0 0 0 0,0 0 1 0 0,-1 0-1 0 0,1 0 0 0 0,0 1 1 0 0,-1-1-1 0 0,1 0 1 0 0,0 1-1 0 0,0-1 0 0 0,0 1 1 0 0,0 0-1 0 0,-1-1 0 0 0,1 1 1 0 0,0 0-1 0 0,0 0 0 0 0,0-1 1 0 0,0 1-1 0 0,0 0 0 0 0,1 0 1 0 0,-1 0-1 0 0,0 0 0 0 0,0 0 1 0 0,1 0-1 0 0,-1 1 0 0 0,0-1 1 0 0,1 0-1 0 0,-1 0 0 0 0,1 0 1 0 0,-1 1-1 0 0,1-1 0 0 0,0 0 1 0 0,0 0-1 0 0,0 1 0 0 0,-1-1 1 0 0,1 0-1 0 0,0 1 0 0 0,1-1 1 0 0,-1 0-1 0 0,0 1 0 0 0,0-1 1 0 0,0 0-1 0 0,1 0-2 0 0,-11 85-24 0 0,11-78-19 0 0,1 0 1 0 0,1 0-1 0 0,-1 0 0 0 0,1-1 1 0 0,0 1-1 0 0,1-1 0 0 0,0 0 1 0 0,0 0-1 0 0,0-1 0 0 0,1 1 1 0 0,0-1-1 0 0,0 0 0 0 0,1 0 1 0 0,0 0-1 0 0,0-1 0 0 0,0 0 1 0 0,1 0-1 0 0,-1 0 0 0 0,1-1 1 0 0,0 0-1 0 0,0-1 0 0 0,1 0 1 0 0,-1 0-1 0 0,1 0 0 0 0,0-1 1 0 0,-1 0-1 0 0,1 0 0 0 0,5 0 43 0 0,100-12-3895 0 0,-86 3 2769 0 0</inkml:trace>
  <inkml:trace contextRef="#ctx0" brushRef="#br0" timeOffset="134116.582">11740 5118 1724 0 0,'1'-3'116'0'0,"0"0"0"0"0,-1 0 0 0 0,1 0-1 0 0,-1 0 1 0 0,0 0 0 0 0,0 0 0 0 0,0 0-1 0 0,0 0 1 0 0,0-1 0 0 0,-1 1 0 0 0,1 0 0 0 0,-1 0-1 0 0,0 0 1 0 0,0 1 0 0 0,0-1 0 0 0,0 0-1 0 0,0 0 1 0 0,-1 0 0 0 0,1 1 0 0 0,-1-1 0 0 0,0 1-1 0 0,0-1 1 0 0,0 1 0 0 0,0 0 0 0 0,0-1-1 0 0,-1 1 1 0 0,1 0 0 0 0,0 1 0 0 0,-1-1 0 0 0,0 0-1 0 0,1 1 1 0 0,-3-2-116 0 0,-3 4 54 0 0,0 1 0 0 0,1-1 0 0 0,-1 1 0 0 0,1 1 1 0 0,-1-1-1 0 0,1 1 0 0 0,0 1 0 0 0,0-1 0 0 0,1 1 0 0 0,-1 0 0 0 0,1 1 0 0 0,0 0 0 0 0,0 0 0 0 0,0 0 0 0 0,0 1 0 0 0,1-1 1 0 0,-3 6-55 0 0,5-9 16 0 0,-2 3 31 0 0,-1 0 1 0 0,1 1-1 0 0,0-1 0 0 0,0 1 1 0 0,0 0-1 0 0,1 0 1 0 0,0 0-1 0 0,0 1 1 0 0,1-1-1 0 0,0 1 1 0 0,0 0-1 0 0,0 0 1 0 0,1 0-1 0 0,0 0 0 0 0,1 1 1 0 0,-1-1-1 0 0,1 1-47 0 0,4-5-3 0 0,1 0-1 0 0,-1-1 0 0 0,1 1 0 0 0,-1 0 0 0 0,1-1 1 0 0,0 0-1 0 0,-1 0 0 0 0,1 0 0 0 0,0 0 0 0 0,1-1 1 0 0,-1 0-1 0 0,0 0 0 0 0,0 0 0 0 0,0 0 1 0 0,1 0-1 0 0,-1-1 0 0 0,0 0 0 0 0,1 0 0 0 0,-1 0 1 0 0,0 0-1 0 0,1-1 0 0 0,-1 0 0 0 0,0 0 0 0 0,1 0 1 0 0,1-1 3 0 0,2 1-38 0 0,0 0 0 0 0,-1 0 0 0 0,1-1 0 0 0,0 0 0 0 0,-1 0 1 0 0,0-1-1 0 0,0 0 0 0 0,0 0 0 0 0,0-1 0 0 0,0 0 0 0 0,0 0 0 0 0,-1-1 1 0 0,0 1-1 0 0,0-1 0 0 0,0-1 0 0 0,-1 1 0 0 0,0-1 0 0 0,0 0 0 0 0,0 0 1 0 0,-1 0-1 0 0,1-1 0 0 0,-2 0 0 0 0,1 1 0 0 0,-1-2 0 0 0,0 1 0 0 0,0 0 1 0 0,0-4 37 0 0,-3 10 39 0 0,0 1 64 0 0,0 0 61 0 0,-30-5 279 0 0,28 7-433 0 0,0 1 0 0 0,0-1 0 0 0,1 0 0 0 0,-1 1 0 0 0,1-1 1 0 0,-1 1-1 0 0,1-1 0 0 0,0 1 0 0 0,0 0 0 0 0,0-1 0 0 0,0 1 0 0 0,0 0 0 0 0,1 0 0 0 0,-1 0 0 0 0,1 0 0 0 0,0 0 1 0 0,0-1-1 0 0,0 1 0 0 0,0 0 0 0 0,0 0 0 0 0,1 0 0 0 0,-1 0 0 0 0,1 0 0 0 0,0-1 0 0 0,0 1 0 0 0,0 0 1 0 0,0 0-1 0 0,0-1 0 0 0,0 1 0 0 0,1-1 0 0 0,0 1 0 0 0,-1-1 0 0 0,1 0 0 0 0,0 1 0 0 0,0-1 0 0 0,0 0 0 0 0,0 0 1 0 0,1-1-1 0 0,-1 1 0 0 0,0 0 0 0 0,1-1 0 0 0,-1 1 0 0 0,1-1 0 0 0,0 0 0 0 0,-1 0 0 0 0,1 0 0 0 0,0 0 0 0 0,0 0 1 0 0,0-1-1 0 0,-1 1 0 0 0,1-1 0 0 0,0 0 0 0 0,0 0 0 0 0,0 0 0 0 0,0 0 0 0 0,0 0 0 0 0,1-1-10 0 0,7 1-45 0 0,0 0-1 0 0,0-1 0 0 0,0-1 1 0 0,0 1-1 0 0,0-2 0 0 0,0 0 1 0 0,-1 0-1 0 0,1-1 0 0 0,-1 0 1 0 0,0 0-1 0 0,0-1 0 0 0,0-1 0 0 0,0 0 1 0 0,-1 0-1 0 0,0-1 0 0 0,-1 0 1 0 0,0-1-1 0 0,0 1 0 0 0,0-1 1 0 0,-1-1-1 0 0,0 0 0 0 0,-1 0 1 0 0,1 0-1 0 0,-2-1 0 0 0,0 0 1 0 0,0 0-1 0 0,0 0 0 0 0,-2 0 1 0 0,1-1-1 0 0,-1 0 0 0 0,-1 0 1 0 0,0 0-1 0 0,0-2 46 0 0,9-52 403 0 0,-2-1 0 0 0,-4 0 0 0 0,-2 0 0 0 0,-4-23-403 0 0,1 85 74 0 0,0 3-60 0 0,0 0 0 0 0,0 0 0 0 0,0 0 0 0 0,0 0 0 0 0,-1 0 0 0 0,1 0 0 0 0,0 0 0 0 0,-1 0 0 0 0,1 0 0 0 0,-1 0 0 0 0,1 0 0 0 0,-1 0 0 0 0,0 0 0 0 0,1 0 0 0 0,-1 0 0 0 0,0 0 0 0 0,0 1 0 0 0,1-1 0 0 0,-1 0 0 0 0,0 1 0 0 0,0-1 0 0 0,0 0 1 0 0,0 1-1 0 0,0-1 0 0 0,0 1 0 0 0,0 0 0 0 0,0-1 0 0 0,0 1 0 0 0,0 0 0 0 0,0-1 0 0 0,0 1 0 0 0,0 0 0 0 0,0 0 0 0 0,0 0 0 0 0,-1 0 0 0 0,1 0 0 0 0,0 0 0 0 0,0 0 0 0 0,0 1 0 0 0,0-1 0 0 0,0 0 0 0 0,0 1 0 0 0,0-1 0 0 0,0 0 0 0 0,0 1 0 0 0,0-1 0 0 0,0 1 0 0 0,0-1 0 0 0,0 1 0 0 0,0 0 0 0 0,1 0 0 0 0,-1-1 0 0 0,0 1 0 0 0,0 0 0 0 0,1 0 0 0 0,-1 0 0 0 0,0-1 0 0 0,1 1 0 0 0,-1 0 0 0 0,1 0 0 0 0,-1 0 0 0 0,1 0 0 0 0,0 0 0 0 0,-1 0 0 0 0,1 0 0 0 0,0 1 0 0 0,0-1-14 0 0,-9 17 34 0 0,1 0-1 0 0,0 0 1 0 0,2 0-1 0 0,0 1 1 0 0,1 0-1 0 0,1 0 1 0 0,1 1-1 0 0,0-1 1 0 0,2 1-1 0 0,0-1 1 0 0,1 1-1 0 0,2 8-33 0 0,0-8 15 0 0,2-1-1 0 0,0 0 1 0 0,1 0-1 0 0,1 0 0 0 0,0-1 1 0 0,2 0-1 0 0,0 0 1 0 0,1-1-1 0 0,1 0 0 0 0,0 0 1 0 0,1-1-1 0 0,1 0 1 0 0,0-1-1 0 0,2-1 1 0 0,7 8-15 0 0,-16-18-25 0 0,0 0 0 0 0,1 1 0 0 0,-1-2 0 0 0,1 1 0 0 0,0-1 1 0 0,0 0-1 0 0,0 0 0 0 0,0 0 0 0 0,0-1 0 0 0,1 0 1 0 0,-1 0-1 0 0,1-1 0 0 0,0 0 0 0 0,-1 0 0 0 0,1 0 1 0 0,0-1-1 0 0,-1 0 0 0 0,1 0 0 0 0,0-1 0 0 0,-1 0 0 0 0,1 0 1 0 0,0 0-1 0 0,-1-1 0 0 0,1 0 0 0 0,-1 0 0 0 0,0-1 1 0 0,0 0-1 0 0,0 0 0 0 0,0 0 0 0 0,0-1 0 0 0,-1 0 1 0 0,1 0-1 0 0,-1 0 0 0 0,0-1 0 0 0,-1 0 0 0 0,1 0 1 0 0,-1 0-1 0 0,0 0 0 0 0,0-1 0 0 0,0 1 0 0 0,-1-1 0 0 0,0 0 1 0 0,0 0-1 0 0,0 0 0 0 0,-1-1 0 0 0,0 1 0 0 0,0-2 25 0 0,13-62 1536 0 0,-15 70-1395 0 0,0 0-33 0 0,0 0 2 0 0,0 0 5 0 0,0 0-28 0 0,2-7 177 0 0,32 83-875 0 0,-33-74 497 0 0,13 26-436 0 0,-10-10-2614 0 0,-6-18 769 0 0,-1-2 1231 0 0</inkml:trace>
  <inkml:trace contextRef="#ctx0" brushRef="#br0" timeOffset="134351.21">12391 4658 3184 0 0,'-3'-9'1273'0'0,"-14"-24"4117"0"0,8 29-7195 0 0,-3 5-3599 0 0,6 1 4234 0 0</inkml:trace>
  <inkml:trace contextRef="#ctx0" brushRef="#br0" timeOffset="135002.247">12650 5200 1440 0 0,'55'-34'4315'0'0,"-54"33"-4262"0"0,17-25 146 0 0,0-2 1 0 0,-2 0-1 0 0,-1 0 1 0 0,-2-2 0 0 0,0 0-1 0 0,-2 0 1 0 0,-2-1-1 0 0,0 0 1 0 0,-2-1-1 0 0,-2 0 1 0 0,0 0-1 0 0,-3 0 1 0 0,0 0-1 0 0,-2-1 1 0 0,-3-18-200 0 0,3 46 48 0 0,0 0 1 0 0,-1-1 0 0 0,0 1-1 0 0,0 0 1 0 0,0 0 0 0 0,0 1 0 0 0,-1-1-1 0 0,1 0 1 0 0,-1 0 0 0 0,-1 1-1 0 0,1-1 1 0 0,-1 1 0 0 0,1-1-1 0 0,-1 1 1 0 0,0 0 0 0 0,-1 0-1 0 0,1 1 1 0 0,-1-1-49 0 0,-39 47 160 0 0,38-25-164 0 0,1-1 0 0 0,0 0 0 0 0,1 1 1 0 0,1 0-1 0 0,0 0 0 0 0,2 0 0 0 0,0-1 0 0 0,1 1 1 0 0,1 0-1 0 0,0 0 0 0 0,2 0 0 0 0,0-1 0 0 0,1 0 1 0 0,0 0-1 0 0,2 0 0 0 0,3 6 4 0 0,11 46-321 0 0,-1-16-273 0 0,6 36-4825 0 0,-26-88 4257 0 0</inkml:trace>
  <inkml:trace contextRef="#ctx0" brushRef="#br0" timeOffset="135726.576">12657 4915 2080 0 0,'44'-18'3627'0'0,"295"1"-1626"0"0,-336 19-1994 0 0,6 53 386 0 0,-9-54-374 0 0,4 34 93 0 0,3-27-109 0 0,0 0 0 0 0,1 0 0 0 0,1-1 0 0 0,-1 0 0 0 0,1-1 0 0 0,0 0 0 0 0,0-1 0 0 0,1 1 0 0 0,0-2 0 0 0,0 1 0 0 0,0-1 0 0 0,0-1 0 0 0,1 0 0 0 0,-1-1 0 0 0,1 1 0 0 0,0-2 0 0 0,0 0 0 0 0,0 0 0 0 0,-1-1 0 0 0,1 0 0 0 0,0-1 0 0 0,5-1-3 0 0,-10-1 42 0 0,0 0-1 0 0,-1 0 0 0 0,1-1 1 0 0,-1 0-1 0 0,1 0 0 0 0,-1 0 1 0 0,-1-1-1 0 0,1 0 0 0 0,0 0 0 0 0,-1 0 1 0 0,0 0-1 0 0,0 0 0 0 0,-1-1 1 0 0,0 0-1 0 0,0 0 0 0 0,0 0 1 0 0,0 0-1 0 0,-1 0 0 0 0,0-1 1 0 0,0 1-1 0 0,-1-3-41 0 0,0 1 295 0 0,4-16 642 0 0,0 41-628 0 0,8 258-109 0 0,-6-241-130 0 0,-3 0-1 0 0,0-1 0 0 0,-2 1 0 0 0,-2 0 0 0 0,-1 0 1 0 0,-1 0-1 0 0,-2 0 0 0 0,-1 0 0 0 0,-2-1 1 0 0,-2 0-1 0 0,-6 17-69 0 0,12-41 27 0 0,0-1 0 0 0,-1 0 0 0 0,0 0 1 0 0,0 0-1 0 0,-1-1 0 0 0,0 1 0 0 0,0-1 1 0 0,0 0-1 0 0,-1 0 0 0 0,0-1 0 0 0,-1 0 1 0 0,0 0-1 0 0,0 0 0 0 0,0-1 0 0 0,0 0 1 0 0,-1 0-1 0 0,1-1 0 0 0,-1 0 0 0 0,-1 0 1 0 0,1-1-1 0 0,0 0 0 0 0,-1-1 0 0 0,-3 1-27 0 0,4-3-5 0 0,1-1-1 0 0,-1 0 0 0 0,1-1 0 0 0,-1 0 0 0 0,1 0 0 0 0,0 0 0 0 0,0-1 0 0 0,0 0 0 0 0,0-1 0 0 0,1 1 0 0 0,-1-1 0 0 0,1-1 0 0 0,0 1 0 0 0,0-1 0 0 0,0 0 0 0 0,1 0 0 0 0,0-1 0 0 0,0 1 0 0 0,0-1 1 0 0,1 0-1 0 0,0-1 0 0 0,0 1 0 0 0,0-1 0 0 0,1 0 0 0 0,-2-5 6 0 0,-3-7-135 0 0,1-1 0 0 0,0 0 0 0 0,2 0 0 0 0,0-1-1 0 0,2 0 1 0 0,0 0 0 0 0,1 0 0 0 0,1 0 0 0 0,1 0 0 0 0,1 0 0 0 0,1 0 0 0 0,2-6 135 0 0,1 8-133 0 0,1 1-1 0 0,0 0 1 0 0,2 0 0 0 0,0 1-1 0 0,1 0 1 0 0,0 0 0 0 0,2 1-1 0 0,0 0 1 0 0,1 1 0 0 0,0 0-1 0 0,1 1 1 0 0,1 1-1 0 0,0 0 1 0 0,8-5 133 0 0,166-103-5288 0 0,-155 104 4054 0 0</inkml:trace>
  <inkml:trace contextRef="#ctx0" brushRef="#br0" timeOffset="147460.49">17543 4991 1588 0 0,'8'-4'4975'0'0,"18"178"-4486"0"0,-24-167-450 0 0,0 0 1 0 0,1 0-1 0 0,-1 0 1 0 0,1 0-1 0 0,1-1 1 0 0,-1 1-1 0 0,1-1 1 0 0,0 0-1 0 0,0 0 1 0 0,1 0-1 0 0,0 0 1 0 0,0-1-1 0 0,0 0 1 0 0,1 0-1 0 0,0-1 0 0 0,0 1 1 0 0,0-1-1 0 0,0 0 1 0 0,1-1-1 0 0,-1 1 1 0 0,1-1-1 0 0,0-1 1 0 0,0 1-1 0 0,0-1 1 0 0,0-1-1 0 0,0 1 1 0 0,1-1-1 0 0,-1 0 0 0 0,0-1 1 0 0,1 0-1 0 0,5 0-39 0 0,-2-1-19 0 0,-1 0 0 0 0,0 0 0 0 0,1-1 0 0 0,-1-1 0 0 0,0 0 0 0 0,0 0 0 0 0,-1-1 0 0 0,1 0 0 0 0,-1 0 0 0 0,0-1 0 0 0,0-1 0 0 0,0 0 0 0 0,0 0 0 0 0,-1 0 0 0 0,0-1 0 0 0,-1 0 0 0 0,0-1 0 0 0,0 0 0 0 0,0 0 0 0 0,-1 0 0 0 0,0-1 0 0 0,-1 0 0 0 0,0 0 0 0 0,0 0 0 0 0,-1-1 0 0 0,4-9 19 0 0,19-65 222 0 0,-28 83-221 0 0,0 1 0 0 0,0-1 0 0 0,0 1 0 0 0,0-1 0 0 0,1 1-1 0 0,-1-1 1 0 0,0 1 0 0 0,0-1 0 0 0,0 1 0 0 0,0 0 0 0 0,0 0 0 0 0,0-1-1 0 0,0 1 1 0 0,-1 0 0 0 0,1 0 0 0 0,0 0 0 0 0,0 0 0 0 0,0 0-1 0 0,0 0 1 0 0,0 1 0 0 0,0-1 0 0 0,0 0 0 0 0,0 1 0 0 0,0-1 0 0 0,0 0-1 0 0,0 1 1 0 0,0-1 0 0 0,1 1 0 0 0,-1-1 0 0 0,0 1 0 0 0,0 0 0 0 0,0-1-1 0 0,0 1 1 0 0,1 0 0 0 0,-1 0 0 0 0,0-1 0 0 0,1 1 0 0 0,-1 0-1 0 0,1 0 1 0 0,-1 0 0 0 0,1 0 0 0 0,-1 0 0 0 0,1 0 0 0 0,-1 0 0 0 0,1 0-1 0 0,0 0 1 0 0,0 0 0 0 0,-1 0-1 0 0,0 2 10 0 0,0 1 0 0 0,0-1 1 0 0,0 1-1 0 0,1-1 0 0 0,-1 1 0 0 0,1-1 0 0 0,-1 1 0 0 0,1-1 1 0 0,0 1-1 0 0,1-1 0 0 0,-1 1 0 0 0,1-1 0 0 0,-1 1 1 0 0,1-1-1 0 0,0 1 0 0 0,0-1 0 0 0,1 0 0 0 0,-1 1 0 0 0,1-1 1 0 0,0 0-1 0 0,-1 0 0 0 0,1 0 0 0 0,1 0 0 0 0,-1 0 1 0 0,0-1-1 0 0,1 1 0 0 0,-1-1 0 0 0,1 1 0 0 0,0-1 0 0 0,0 0 1 0 0,0 0-1 0 0,0 0 0 0 0,0-1 0 0 0,0 1 0 0 0,0-1 0 0 0,1 1 1 0 0,0-1-11 0 0,133 36-44 0 0,145-26-958 0 0,-229-30 960 0 0,-93-13 414 0 0,-22 10 118 0 0,61 21-670 0 0,1 1-86 0 0,24-17-313 0 0,74-13-1920 0 0,-67 22 1340 0 0,1 7 15 0 0</inkml:trace>
  <inkml:trace contextRef="#ctx0" brushRef="#br0" timeOffset="148226.305">18585 5116 1804 0 0,'58'-4'741'0'0,"1"-2"1"0"0,-2-3-1 0 0,1-2 0 0 0,-1-3 0 0 0,-1-2 0 0 0,1-4-741 0 0,24-28 442 0 0,-80 42-365 0 0,-7 2-6 0 0,-14-3-23 0 0,0 2 0 0 0,0 0 1 0 0,-1 1-1 0 0,1 1 1 0 0,-1 1-1 0 0,0 1 1 0 0,0 1-1 0 0,0 1 0 0 0,0 1 1 0 0,1 0-1 0 0,-1 2 1 0 0,0 0-1 0 0,-18 7-48 0 0,27-10 42 0 0,0 1 0 0 0,0 1 0 0 0,0-1 0 0 0,0 2 0 0 0,1 0 0 0 0,-1 0 0 0 0,1 1 0 0 0,0 0-1 0 0,1 1 1 0 0,-1 0 0 0 0,1 1 0 0 0,0 0 0 0 0,1 1 0 0 0,-1 0 0 0 0,2 0 0 0 0,-1 1 0 0 0,1 0 0 0 0,1 0 0 0 0,-1 1 0 0 0,2 0 0 0 0,-2 3-42 0 0,9-6 3 0 0,1 0 0 0 0,0 0 0 0 0,0-1 0 0 0,1 1 0 0 0,-1-1 0 0 0,2 1 0 0 0,-1-1 0 0 0,1 0 0 0 0,0 0 0 0 0,0-1 0 0 0,0 1 0 0 0,1-1 0 0 0,0 0 0 0 0,0 0 0 0 0,0 0 0 0 0,1-1 0 0 0,-1 0 0 0 0,1 0 0 0 0,0 0 0 0 0,0-1 0 0 0,1 0 0 0 0,-1 0 0 0 0,1 0 0 0 0,-1-1 0 0 0,1 0 0 0 0,0 0 0 0 0,0-1 0 0 0,0 0 0 0 0,0 0 0 0 0,4 0-3 0 0,265 33-5692 0 0,-240-34 4371 0 0</inkml:trace>
  <inkml:trace contextRef="#ctx0" brushRef="#br0" timeOffset="145053.328">15052 4866 2104 0 0,'0'0'549'0'0,"0"0"-58"0"0,3-14 605 0 0,16 6 1211 0 0,-1-24-1824 0 0,-17 122 454 0 0,-7-54-885 0 0,2 0 0 0 0,2 0 0 0 0,1 0 1 0 0,2 0-1 0 0,1 0 0 0 0,2 0 0 0 0,4 13-52 0 0,29 97 494 0 0,-35-140-5890 0 0,-4-13 4222 0 0</inkml:trace>
  <inkml:trace contextRef="#ctx0" brushRef="#br0" timeOffset="145303.318">15138 4945 2324 0 0,'0'0'69'0'0,"0"0"0"0"0,1 0 0 0 0,-1 1 0 0 0,1-1 0 0 0,-1 0 0 0 0,1 0-1 0 0,0 0 1 0 0,-1 0 0 0 0,1 1 0 0 0,-1-1 0 0 0,1 0 0 0 0,-1 0 0 0 0,1 0 0 0 0,-1 0-1 0 0,1 0 1 0 0,-1 0 0 0 0,1 0 0 0 0,-1-1 0 0 0,1 1 0 0 0,-1 0 0 0 0,1 0 0 0 0,-1 0 0 0 0,1-1-1 0 0,-1 1 1 0 0,1 0 0 0 0,-1 0 0 0 0,1-1 0 0 0,-1 1 0 0 0,1 0 0 0 0,-1-1 0 0 0,0 1 0 0 0,1 0-1 0 0,-1-1 1 0 0,1 1 0 0 0,-1-1 0 0 0,0 1 0 0 0,0-1 0 0 0,1 1 0 0 0,-1-1 0 0 0,0 1 0 0 0,0-1-1 0 0,0 1 1 0 0,1-1 0 0 0,-1 1 0 0 0,0-1 0 0 0,0 1 0 0 0,0-1 0 0 0,0 1 0 0 0,0-1-1 0 0,0 1 1 0 0,0-1 0 0 0,0 0 0 0 0,0 1 0 0 0,0-1 0 0 0,0 1 0 0 0,-1-1 0 0 0,1 1 0 0 0,0-1-1 0 0,0 1 1 0 0,0-1 0 0 0,-1 1 0 0 0,1-1 0 0 0,0 1 0 0 0,-1 0 0 0 0,1-1 0 0 0,0 1-69 0 0,339 239-678 0 0,-298-214-2239 0 0,-37-22 1693 0 0</inkml:trace>
  <inkml:trace contextRef="#ctx0" brushRef="#br0" timeOffset="145553.275">15490 4806 984 0 0,'2'-19'2807'0'0,"1"-4"347"0"0,-1 36-1332 0 0,31 269-1031 0 0,-9-167-1673 0 0,-5-42-4149 0 0,-19-69 3794 0 0</inkml:trace>
  <inkml:trace contextRef="#ctx0" brushRef="#br0" timeOffset="146413.079">15883 5001 1120 0 0,'-16'7'254'0'0,"1"1"1"0"0,0 1-1 0 0,0 0 1 0 0,1 1-1 0 0,0 0 0 0 0,1 1 1 0 0,0 0-1 0 0,1 1 1 0 0,0 1-1 0 0,1 0 0 0 0,0 1 1 0 0,1-1-1 0 0,-3 9-254 0 0,-26 73 1648 0 0,42-93-1629 0 0,1-1 1 0 0,-1 1-1 0 0,0-1 0 0 0,1 1 0 0 0,-1-1 0 0 0,1 0 0 0 0,0-1 1 0 0,-1 1-1 0 0,1-1 0 0 0,-1 1 0 0 0,1-1 0 0 0,0 0 0 0 0,-1 0 0 0 0,1-1 1 0 0,0 1-1 0 0,-1-1 0 0 0,1 0 0 0 0,-1 0 0 0 0,1 0 0 0 0,-1 0 1 0 0,1-1-1 0 0,-1 1 0 0 0,0-1 0 0 0,0 0 0 0 0,0 0 0 0 0,0 0 1 0 0,2-2-20 0 0,20-12 25 0 0,-2-2 0 0 0,0 0 0 0 0,-1-1 0 0 0,0-2 0 0 0,-2 0 0 0 0,-1-1 1 0 0,0-1-1 0 0,11-19-25 0 0,-20 29 43 0 0,7-20 345 0 0,-27 92-204 0 0,8-54-186 0 0,1 1 1 0 0,0-1-1 0 0,0 0 1 0 0,0 1 0 0 0,1-1-1 0 0,0 0 1 0 0,0 1-1 0 0,0-1 1 0 0,1 0 0 0 0,0 1-1 0 0,0-1 1 0 0,0 0-1 0 0,1 1 1 0 0,-1-1 0 0 0,1 0-1 0 0,0 0 1 0 0,1-1-1 0 0,-1 1 1 0 0,1 0 0 0 0,0-1-1 0 0,0 1 1 0 0,1-1-1 0 0,-1 0 1 0 0,1 0-1 0 0,0 0 1 0 0,0-1 0 0 0,0 1-1 0 0,1-1 1 0 0,-1 0-1 0 0,1 0 1 0 0,-1-1 0 0 0,1 1-1 0 0,0-1 1 0 0,0 0-1 0 0,0-1 1 0 0,2 1 1 0 0,7 2 15 0 0,0-2-1 0 0,0 0 1 0 0,0-1 0 0 0,0 0 0 0 0,0-1-1 0 0,0 0 1 0 0,0-1 0 0 0,0-1-1 0 0,0 0 1 0 0,-1-1 0 0 0,1-1 0 0 0,0 0-1 0 0,-1-1 1 0 0,0 0 0 0 0,8-5-15 0 0,4-9-299 0 0,-38 20 10 0 0,-31 59 245 0 0,48-56 39 0 0,0 1 0 0 0,0-1 0 0 0,0 0 0 0 0,1 0 0 0 0,-1 0 0 0 0,1-1 0 0 0,0 0 0 0 0,0 1-1 0 0,0-2 1 0 0,0 1 0 0 0,1-1 0 0 0,-1 1 0 0 0,1-2 0 0 0,0 1 0 0 0,-1 0 0 0 0,1-1 0 0 0,0 0 0 0 0,0-1 0 0 0,0 1 0 0 0,0-1 0 0 0,3-1 5 0 0,26 5-113 0 0,-1-2-1 0 0,1-2 0 0 0,0-1 1 0 0,-1-2-1 0 0,1-1 0 0 0,-1-2 1 0 0,0-1-1 0 0,32-11 114 0 0,-60 16-44 0 0,-1 1 0 0 0,1-1 1 0 0,0 0-1 0 0,-1 0 0 0 0,0-1 0 0 0,1 1 1 0 0,-1-1-1 0 0,0 0 0 0 0,0-1 1 0 0,-1 1-1 0 0,1-1 0 0 0,-1 0 0 0 0,0 0 1 0 0,0 0-1 0 0,0-1 0 0 0,0 0 0 0 0,-1 1 1 0 0,0-1-1 0 0,0 0 0 0 0,0-1 0 0 0,0 1 1 0 0,-1 0-1 0 0,0-1 0 0 0,0 1 0 0 0,-1-1 1 0 0,1 0-1 0 0,-1 0 0 0 0,0 0 0 0 0,-1 1 1 0 0,0-1-1 0 0,0 0 0 0 0,0 0 1 0 0,0 0-1 0 0,-1 0 0 0 0,0 0 44 0 0,-4-7 1 0 0,0 1 0 0 0,0 0-1 0 0,-1 0 1 0 0,-1 0 0 0 0,0 1 0 0 0,-1 0-1 0 0,0 1 1 0 0,0-1 0 0 0,-1 1-1 0 0,-1 1 1 0 0,0 0 0 0 0,0 0 0 0 0,0 1-1 0 0,-1 0 1 0 0,0 1 0 0 0,-1 1 0 0 0,0-1-1 0 0,0 2 1 0 0,0-1 0 0 0,-1 2 0 0 0,1 0-1 0 0,-1 0 1 0 0,0 1 0 0 0,0 1 0 0 0,-1 0-1 0 0,1 1 1 0 0,-7 0-1 0 0,-29 16-1767 0 0,33-10 645 0 0</inkml:trace>
  <inkml:trace contextRef="#ctx0" brushRef="#br0" timeOffset="148930.106">19506 4618 1348 0 0,'5'64'3182'0'0,"-5"5"-2438"0"0,22 350 1636 0 0,-20-394-2148 0 0,1-12 873 0 0,8-39-705 0 0,4-15-463 0 0,1 1 0 0 0,3 1 0 0 0,1 0-1 0 0,2 2 1 0 0,1 0 0 0 0,8-6 63 0 0,-17 23-92 0 0,-12 15 61 0 0,1 0 0 0 0,0 0 0 0 0,0 0 1 0 0,0 1-1 0 0,0 0 0 0 0,1-1 0 0 0,-1 1 0 0 0,1 0 1 0 0,0 1-1 0 0,0-1 0 0 0,1 1 0 0 0,-1-1 0 0 0,1 1 1 0 0,0 1-1 0 0,0-1 0 0 0,0 1 0 0 0,2-1 31 0 0,-7 3-39 0 0,0 0 7 0 0,4 3 2 0 0,61 111-103 0 0,-62-104 96 0 0,0 0-1 0 0,1-1 0 0 0,0 1 1 0 0,0-1-1 0 0,1 0 0 0 0,0 0 1 0 0,1 0-1 0 0,0-1 0 0 0,0 0 1 0 0,1 0-1 0 0,0 0 0 0 0,0-1 1 0 0,1 0-1 0 0,0-1 0 0 0,0 0 1 0 0,1 0-1 0 0,3 2 38 0 0,168 26-2137 0 0,-96-60 1068 0 0,-63 19 705 0 0</inkml:trace>
  <inkml:trace contextRef="#ctx0" brushRef="#br0" timeOffset="149320.706">20354 5025 3068 0 0,'40'-52'550'0'0,"-108"47"308"0"0,47 9-726 0 0,0 1 0 0 0,0 1 0 0 0,1 0 0 0 0,0 2 0 0 0,0 0 0 0 0,1 2 0 0 0,0 0 0 0 0,0 1 0 0 0,1 1 0 0 0,-11 9-132 0 0,-22 51 1031 0 0,51-72-910 0 0,26 17 66 0 0,-16-15-220 0 0,-1 1 0 0 0,1-1-1 0 0,0-1 1 0 0,0 0-1 0 0,0 0 1 0 0,1-1 0 0 0,-1 0-1 0 0,0-1 1 0 0,0 0-1 0 0,0-1 1 0 0,-1 0 0 0 0,1-1-1 0 0,0 1 1 0 0,-1-2-1 0 0,1 1 1 0 0,-1-2 0 0 0,0 1-1 0 0,0-1 1 0 0,-1 0-1 0 0,1-1 1 0 0,-1 0 0 0 0,0 0-1 0 0,4-6 34 0 0,2-59 1900 0 0,-14 71-1853 0 0,0 0 1 0 0,14 3 142 0 0,100 63-569 0 0,-28-37-4604 0 0,-77-27 3737 0 0</inkml:trace>
  <inkml:trace contextRef="#ctx0" brushRef="#br0" timeOffset="150008.284">20667 4873 1080 0 0,'8'37'635'0'0,"1"-1"-1"0"0,2 0 1 0 0,2 0 0 0 0,1-1-1 0 0,2-1 1 0 0,19 31-635 0 0,-35-63 57 0 0,0 0-1 0 0,1-1 1 0 0,-1 1 0 0 0,0 0 0 0 0,1-1 0 0 0,-1 1-1 0 0,1 0 1 0 0,-1-1 0 0 0,1 1 0 0 0,0-1-1 0 0,0 1 1 0 0,0-1 0 0 0,-1 1 0 0 0,1-1 0 0 0,1 0-1 0 0,-1 1 1 0 0,0-1 0 0 0,0 0 0 0 0,0 0 0 0 0,1 0-1 0 0,-1 0 1 0 0,1 0 0 0 0,-1 0 0 0 0,0 0-1 0 0,1-1 1 0 0,0 1 0 0 0,-1 0 0 0 0,1-1 0 0 0,-1 1-1 0 0,1-1 1 0 0,0 0 0 0 0,-1 1 0 0 0,1-1 0 0 0,0 0-1 0 0,-1 0 1 0 0,1 0 0 0 0,0 0 0 0 0,-1-1 0 0 0,1 1-1 0 0,0 0 1 0 0,-1-1 0 0 0,1 1 0 0 0,0-1-1 0 0,-1 1 1 0 0,1-1 0 0 0,-1 0 0 0 0,1 0 0 0 0,-1 1-1 0 0,1-1 1 0 0,-1 0 0 0 0,0 0 0 0 0,1-1 0 0 0,-1 1-1 0 0,0 0 1 0 0,0 0 0 0 0,0-1 0 0 0,0 1 0 0 0,0 0-1 0 0,0-1 1 0 0,0 1 0 0 0,-1-1 0 0 0,1 1-1 0 0,0-2-56 0 0,38-50 356 0 0,-3-3 0 0 0,-2-1 0 0 0,-2-1 0 0 0,11-34-356 0 0,-41 89 1 0 0,40-77-1060 0 0,-41 80 876 0 0,-1 0 2 0 0,0 0 13 0 0,3 132-961 0 0,-2-122 1083 0 0,1 0 1 0 0,0 1-1 0 0,0-1 1 0 0,1 0-1 0 0,0 0 1 0 0,1 0-1 0 0,0-1 0 0 0,1 1 1 0 0,-1-1-1 0 0,2 0 1 0 0,0 0-1 0 0,0-1 0 0 0,0 0 1 0 0,1 0-1 0 0,0 0 1 0 0,1-1-1 0 0,-1 0 1 0 0,2 0-1 0 0,-1-1 0 0 0,1 0 1 0 0,0 0-1 0 0,4 1 46 0 0,1-6 17 0 0,0 0 0 0 0,0-1-1 0 0,-1 0 1 0 0,1-2-1 0 0,0 1 1 0 0,-1-2 0 0 0,1 0-1 0 0,-1 0 1 0 0,0-1 0 0 0,0-1-1 0 0,0 0 1 0 0,-1-1 0 0 0,0 0-1 0 0,0-1 1 0 0,0 0-1 0 0,-1-1 1 0 0,0 0 0 0 0,0-1-1 0 0,-1 0 1 0 0,0-1 0 0 0,-1 0-17 0 0,42-85 392 0 0,-51 93-268 0 0,-4-7 244 0 0,-2 6-323 0 0,-1 0 0 0 0,0 1 0 0 0,0-1 0 0 0,-1 2 0 0 0,1-1 0 0 0,0 1 0 0 0,-1 0 1 0 0,1 0-1 0 0,-1 1 0 0 0,1 0 0 0 0,-1 0 0 0 0,1 0 0 0 0,0 1 0 0 0,-1 1 0 0 0,1-1 0 0 0,0 1 1 0 0,0 0-1 0 0,0 1 0 0 0,0 0 0 0 0,0 0 0 0 0,0 0 0 0 0,1 1 0 0 0,0 0 0 0 0,-1 0 0 0 0,2 1 0 0 0,-1 0 1 0 0,0 0-1 0 0,1 0 0 0 0,-3 4-45 0 0,3-5-15 0 0,1 1 1 0 0,0 0-1 0 0,0 0 0 0 0,0 0 1 0 0,1 0-1 0 0,-1 1 1 0 0,1-1-1 0 0,1 1 0 0 0,-1 0 1 0 0,1 0-1 0 0,0 0 0 0 0,0 0 1 0 0,1 0-1 0 0,0 0 1 0 0,0 1-1 0 0,0-1 0 0 0,1 0 1 0 0,0 1-1 0 0,0-1 1 0 0,0 0-1 0 0,1 1 0 0 0,0-1 1 0 0,0 0-1 0 0,1 0 1 0 0,0 0-1 0 0,0 0 0 0 0,0 0 1 0 0,1 0-1 0 0,0 0 1 0 0,0-1-1 0 0,0 1 0 0 0,1-1 1 0 0,0 0-1 0 0,0 0 0 0 0,0 0 1 0 0,0-1-1 0 0,1 0 1 0 0,0 1-1 0 0,0-1 0 0 0,0-1 1 0 0,0 1-1 0 0,1-1 1 0 0,-1 0-1 0 0,1 0 0 0 0,4 1 15 0 0,141 38-4663 0 0,-108-37 3311 0 0</inkml:trace>
  <inkml:trace contextRef="#ctx0" brushRef="#br0" timeOffset="165404.461">7293 7330 2784 0 0,'19'1'6698'0'0,"76"3"-5612"0"0,178-14-658 0 0,-183-4-2608 0 0,-82 13-3840 0 0,-16 1 4836 0 0</inkml:trace>
  <inkml:trace contextRef="#ctx0" brushRef="#br0" timeOffset="165639.689">7261 7495 1088 0 0,'21'39'4002'0'0,"89"6"-1958"0"0,55-27-1140 0 0,-53-17-3493 0 0,-9-14 140 0 0,-62 5 1205 0 0</inkml:trace>
  <inkml:trace contextRef="#ctx0" brushRef="#br0" timeOffset="164106.437">5668 7422 1796 0 0,'31'-9'5825'0'0,"-26"39"-4031"0"0,-9 222-1011 0 0,21-137-395 0 0,-1-29-1005 0 0,-17-29-2723 0 0,-5-52-775 0 0,-2-18 2689 0 0</inkml:trace>
  <inkml:trace contextRef="#ctx0" brushRef="#br0" timeOffset="164591.474">5754 7340 984 0 0,'-1'28'6377'0'0,"36"92"-4969"0"0,-31-113-1361 0 0,2 0-1 0 0,-1 0 1 0 0,1 0-1 0 0,0-1 0 0 0,1 0 1 0 0,-1-1-1 0 0,1 1 0 0 0,0-1 1 0 0,1 0-1 0 0,-1-1 1 0 0,1 0-1 0 0,0 0 0 0 0,0-1 1 0 0,0 0-1 0 0,0 0 0 0 0,1-1 1 0 0,-1 0-1 0 0,1 0 1 0 0,0-1-1 0 0,-1 0 0 0 0,1-1 1 0 0,0 0-1 0 0,0 0 0 0 0,-1-1 1 0 0,1 0-1 0 0,0 0 1 0 0,-1-1-1 0 0,0 0 0 0 0,1-1 1 0 0,-1 0-1 0 0,0 0 0 0 0,0-1 1 0 0,0 0-1 0 0,-1 0 1 0 0,1-1-1 0 0,-1 0 0 0 0,0 0 1 0 0,6-6-47 0 0,-9 5-32 0 0,-1-1 1 0 0,1 1-1 0 0,-1 0 1 0 0,-1-1-1 0 0,1 1 1 0 0,-1-1-1 0 0,0 0 0 0 0,-1 0 1 0 0,0 0-1 0 0,0 0 1 0 0,0 0-1 0 0,-1 0 1 0 0,0 0-1 0 0,0 0 1 0 0,-1-2 31 0 0,1 3-2 0 0,-37-9 35 0 0,31 19-61 0 0,0 0 0 0 0,1 0 0 0 0,0 1 1 0 0,0 0-1 0 0,0 0 0 0 0,0 0 0 0 0,1 0 0 0 0,0 1 0 0 0,0 0 0 0 0,0 0 0 0 0,1 0 0 0 0,0 0 0 0 0,0 0 0 0 0,1 1 0 0 0,-1 0 1 0 0,1-1-1 0 0,1 1 0 0 0,-1 0 0 0 0,1 0 0 0 0,0 0 0 0 0,1 0 0 0 0,0 0 0 0 0,0-1 0 0 0,0 1 0 0 0,1 0 0 0 0,0 0 0 0 0,1 0 0 0 0,-1 0 1 0 0,1 0-1 0 0,0-1 0 0 0,1 1 0 0 0,0-1 0 0 0,1 3 28 0 0,-1-2-350 0 0,0 0 1 0 0,1 1-1 0 0,0-1 1 0 0,0 0-1 0 0,0-1 1 0 0,1 1-1 0 0,0-1 1 0 0,1 0-1 0 0,-1 0 1 0 0,1 0-1 0 0,0-1 1 0 0,0 0-1 0 0,1 0 1 0 0,0-1-1 0 0,-1 0 1 0 0,3 1 349 0 0,9-3-1253 0 0</inkml:trace>
  <inkml:trace contextRef="#ctx0" brushRef="#br0" timeOffset="164857.155">6534 7018 1736 0 0,'15'6'189'0'0,"-1"0"0"0"0,0 2-1 0 0,-1-1 1 0 0,0 1 0 0 0,0 1 0 0 0,-1 1-1 0 0,0 0 1 0 0,0 0 0 0 0,-1 1-1 0 0,0 0 1 0 0,-1 1 0 0 0,-1 0 0 0 0,0 1-1 0 0,0 0 1 0 0,-1 0 0 0 0,-1 1 0 0 0,0 0-1 0 0,-1 0 1 0 0,-1 1 0 0 0,0 0 0 0 0,-1 0-1 0 0,0 0 1 0 0,-2 0 0 0 0,0 1-1 0 0,0-1 1 0 0,-1 1 0 0 0,-1-1 0 0 0,-1 1-189 0 0,-2 8 37 0 0,-2 0 0 0 0,-1-1 0 0 0,0 0 0 0 0,-2 0 0 0 0,-1 0 1 0 0,0-1-1 0 0,-2-1 0 0 0,0 0 0 0 0,-2 0 0 0 0,0-1 0 0 0,-1 0 1 0 0,-1-2-1 0 0,-1 1 0 0 0,-1-2 0 0 0,0 0 0 0 0,-1-1 0 0 0,-1-1 0 0 0,-1-1 1 0 0,0 0-1 0 0,0-2 0 0 0,-1 0 0 0 0,-6 1-37 0 0,-104 34-4396 0 0,113-46 3178 0 0</inkml:trace>
  <inkml:trace contextRef="#ctx0" brushRef="#br0" timeOffset="161870.611">4292 7302 1484 0 0,'-12'5'179'0'0,"1"0"-1"0"0,0 1 1 0 0,-1 0-1 0 0,2 1 1 0 0,-1 1-1 0 0,1-1 1 0 0,0 2 0 0 0,1-1-1 0 0,0 2 1 0 0,0-1-1 0 0,1 1 1 0 0,0 0-1 0 0,1 1 1 0 0,0-1-1 0 0,1 2 1 0 0,0-1 0 0 0,0 1-1 0 0,2-1 1 0 0,-1 1-1 0 0,1 1 1 0 0,1-1-1 0 0,0 1 1 0 0,1-1-1 0 0,1 1 1 0 0,-1 0 0 0 0,2 3-179 0 0,0-8 51 0 0,0 0 0 0 0,0 1 0 0 0,1-1 0 0 0,0 0 0 0 0,0 0 0 0 0,1 0 0 0 0,1 0 0 0 0,-1 0 0 0 0,1 0 0 0 0,0-1 0 0 0,1 1 0 0 0,0-1 0 0 0,0 0 0 0 0,0 0 0 0 0,1 0 0 0 0,0-1 0 0 0,0 1 0 0 0,1-1 0 0 0,0-1 0 0 0,0 1-51 0 0,0-1-293 0 0,0-1 0 0 0,0 0 0 0 0,1 0-1 0 0,-1-1 1 0 0,1 0 0 0 0,0 0-1 0 0,0 0 1 0 0,0-1 0 0 0,0 0 0 0 0,0 0-1 0 0,1-1 1 0 0,-1 0 0 0 0,0 0 0 0 0,8-1 293 0 0,2 0-1298 0 0</inkml:trace>
  <inkml:trace contextRef="#ctx0" brushRef="#br0" timeOffset="162308.496">4486 7365 1532 0 0,'140'36'3634'0'0,"-136"-34"-3587"0"0,0 0-1 0 0,0 0 1 0 0,-1 1-1 0 0,1 0 1 0 0,0 0-1 0 0,-1 0 1 0 0,0 0-1 0 0,0 0 1 0 0,0 1-1 0 0,0-1 1 0 0,0 1-1 0 0,-1 0 1 0 0,1 0-1 0 0,-1 0 0 0 0,0 0 1 0 0,0 0-1 0 0,-1 0 1 0 0,1 1-1 0 0,-1-1 1 0 0,0 1-1 0 0,0-1 1 0 0,-1 1-1 0 0,1-1 1 0 0,-1 1-1 0 0,0-1 1 0 0,0 1-1 0 0,0-1 1 0 0,-1 1-1 0 0,0 0 1 0 0,0-1-1 0 0,0 2-46 0 0,-6 9 126 0 0,0 0-1 0 0,-1-1 0 0 0,-1 0 0 0 0,0-1 0 0 0,0 1 1 0 0,-2-2-1 0 0,0 0 0 0 0,0 0 0 0 0,-1-1 1 0 0,0 0-1 0 0,-1-1 0 0 0,0 0 0 0 0,0-2 1 0 0,-1 1-1 0 0,-1-1 0 0 0,1-1 0 0 0,-1-1 1 0 0,-1 0-1 0 0,-12 3-125 0 0,29-10-53 0 0,-1 1 0 0 0,0 0 0 0 0,1-1 1 0 0,-1 1-1 0 0,0-1 0 0 0,1 1 0 0 0,-1-1 1 0 0,0 1-1 0 0,0-1 0 0 0,1 1 0 0 0,-1-1 0 0 0,0 1 1 0 0,0-1-1 0 0,0 1 0 0 0,0-1 0 0 0,0 1 1 0 0,0-1-1 0 0,0 0 0 0 0,0 1 0 0 0,0-1 0 0 0,0 1 1 0 0,0-1-1 0 0,0 1 0 0 0,0-1 0 0 0,0 1 1 0 0,0-1-1 0 0,0 1 0 0 0,-1-1 0 0 0,1 1 0 0 0,0-1 1 0 0,0 1-1 0 0,-1-1 0 0 0,1 1 0 0 0,0-1 1 0 0,-1 1-1 0 0,1-1 0 0 0,-1 1 0 0 0,1 0 0 0 0,0-1 1 0 0,-1 1-1 0 0,1 0 0 0 0,-1-1 0 0 0,1 1 1 0 0,-1 0-1 0 0,1 0 0 0 0,-1-1 0 0 0,1 1 0 0 0,-1 0 1 0 0,0 0 52 0 0,41-43-2517 0 0,-17 22 1175 0 0,2-1-52 0 0</inkml:trace>
  <inkml:trace contextRef="#ctx0" brushRef="#br0" timeOffset="162558.38">4682 7465 1192 0 0,'-4'2'116'0'0,"1"-1"0"0"0,-1 1-1 0 0,1 0 1 0 0,-1 1 0 0 0,1-1-1 0 0,0 0 1 0 0,0 1 0 0 0,0 0-1 0 0,1 0 1 0 0,-1 0 0 0 0,1 0 0 0 0,-1 0-1 0 0,1 0 1 0 0,0 1 0 0 0,0-1-1 0 0,1 1 1 0 0,-1-1 0 0 0,1 1 0 0 0,-1 0-1 0 0,1 0 1 0 0,0 0 0 0 0,1-1-1 0 0,-1 1 1 0 0,1 0 0 0 0,-1 0 0 0 0,1 0-1 0 0,1 0 1 0 0,-1 0 0 0 0,0 0-1 0 0,1 0 1 0 0,0 0-116 0 0,3 3 42 0 0,1-1 0 0 0,-1 0 0 0 0,1 0 0 0 0,1-1 0 0 0,-1 1 1 0 0,1-1-1 0 0,0-1 0 0 0,0 1 0 0 0,0-1 0 0 0,1 0 0 0 0,-1 0 0 0 0,1-1 0 0 0,0 0 0 0 0,0 0 0 0 0,0 0 0 0 0,8 1-42 0 0,78 9-2430 0 0,-68-13 1264 0 0</inkml:trace>
  <inkml:trace contextRef="#ctx0" brushRef="#br0" timeOffset="163246.283">4934 7348 876 0 0,'0'0'613'0'0,"0"0"-26"0"0,0 0-15 0 0,0 0-35 0 0,0 0-38 0 0,-4-4-111 0 0,1 2-334 0 0,0 0-1 0 0,-1 1 0 0 0,1-1 1 0 0,0 1-1 0 0,-1 0 0 0 0,0 0 1 0 0,1 0-1 0 0,-1 1 0 0 0,1-1 1 0 0,-1 1-1 0 0,0 0 0 0 0,0 0 1 0 0,1 0-1 0 0,-1 1 0 0 0,1-1 1 0 0,-1 1-1 0 0,0 0 0 0 0,1 0 1 0 0,-1 0-1 0 0,1 0 0 0 0,-1 1 1 0 0,1-1-1 0 0,0 1 0 0 0,0 0 1 0 0,0 0-1 0 0,0 0 1 0 0,0 0-1 0 0,0 1 0 0 0,0-1 1 0 0,1 1-54 0 0,-4-1 32 0 0,0 1 1 0 0,0 0-1 0 0,0 0 1 0 0,1 1-1 0 0,0 0 1 0 0,0 0-1 0 0,0 0 1 0 0,0 0 0 0 0,0 1-1 0 0,1 0 1 0 0,0 0-1 0 0,0 0 1 0 0,0 0-1 0 0,1 1 1 0 0,-1-1 0 0 0,2 1-1 0 0,-1 0 1 0 0,0 0-1 0 0,1 0 1 0 0,0 0-1 0 0,1 1 1 0 0,-1-1 0 0 0,1 0-1 0 0,0 1 1 0 0,1-1-1 0 0,0 1 1 0 0,0-1-1 0 0,0 1 1 0 0,0-1-1 0 0,1 1 1 0 0,0-1 0 0 0,1 0-1 0 0,0 1 1 0 0,0-1-1 0 0,0 0 1 0 0,0 0-1 0 0,1 0 1 0 0,1 1-33 0 0,90 53-3918 0 0,-72-51 2718 0 0</inkml:trace>
  <inkml:trace contextRef="#ctx0" brushRef="#br0" timeOffset="163559.107">5275 7702 1028 0 0,'-3'23'656'0'0,"-8"0"44"0"0,-1 4-176 0 0,-2-2-72 0 0,-6 0-52 0 0,-1 0 52 0 0,1 0-164 0 0,-3-5-36 0 0,-2-2-224 0 0,0-3-208 0 0,2 0-280 0 0,2-5-432 0 0,-2-3-412 0 0</inkml:trace>
  <inkml:trace contextRef="#ctx0" brushRef="#br0" timeOffset="160071.912">3227 7057 888 0 0,'0'-17'466'0'0,"0"14"-146"0"0,0 3-62 0 0,0 0 46 0 0,0 0 23 0 0,0 0-82 0 0,-6-5-43 0 0,-31-15 156 0 0,30 23-245 0 0,1 0-1 0 0,-1 1 0 0 0,1-1 0 0 0,0 2 1 0 0,0-1-1 0 0,1 1 0 0 0,-1 0 1 0 0,1 0-1 0 0,0 0 0 0 0,0 1 0 0 0,1 0 1 0 0,-1 0-1 0 0,2 0 0 0 0,-1 0 1 0 0,0 1-1 0 0,1-1 0 0 0,-2 8-112 0 0,-6 21 243 0 0,2 1 0 0 0,2 0 0 0 0,1 0 0 0 0,2 1 0 0 0,1-1 0 0 0,2 1 0 0 0,2 0 0 0 0,1 0 0 0 0,2-1 0 0 0,1 1 0 0 0,2-1 0 0 0,2 0 0 0 0,1-1 0 0 0,4 7-243 0 0,6 44 334 0 0,17 144 36 0 0,-38-225-517 0 0,1 0 0 0 0,-1-1 1 0 0,0 1-1 0 0,-1 0 0 0 0,1-1 1 0 0,-1 1-1 0 0,0-1 0 0 0,0 0 0 0 0,0 1 1 0 0,-1-1-1 0 0,1 0 0 0 0,-1 0 0 0 0,0-1 1 0 0,0 1-1 0 0,-1-1 0 0 0,1 1 1 0 0,-1-1-1 0 0,1 0 0 0 0,-1 0 0 0 0,0-1 1 0 0,0 1-1 0 0,0-1 0 0 0,-1 0 0 0 0,1 0 1 0 0,0 0-1 0 0,-1 0 0 0 0,0-1 1 0 0,1 0-1 0 0,-1 0 0 0 0,0 0 0 0 0,1 0 1 0 0,-1-1-1 0 0,0 0 0 0 0,0 0 0 0 0,1 0 1 0 0,-1-1-1 0 0,0 1 0 0 0,0-1 1 0 0,1 0-1 0 0,-1-1 0 0 0,1 1 0 0 0,-1-1 1 0 0,1 0-1 0 0,-5-2 147 0 0,-25-14-1171 0 0</inkml:trace>
  <inkml:trace contextRef="#ctx0" brushRef="#br0" timeOffset="160337.947">2761 7557 1676 0 0,'10'-13'4121'0'0,"332"-54"-2341"0"0,-176 51-5601 0 0,-159 15 2709 0 0</inkml:trace>
  <inkml:trace contextRef="#ctx0" brushRef="#br0" timeOffset="161306.931">3674 7568 1372 0 0,'0'0'279'0'0,"0"0"-30"0"0,0 0 53 0 0,0 0-16 0 0,0 0 15 0 0,0 0-27 0 0,0 0-24 0 0,0 0 23 0 0,0 0 28 0 0,0 0-36 0 0,0 0 13 0 0,1 6-2 0 0,-3 5-171 0 0,0-1 1 0 0,0 1-1 0 0,-1 0 0 0 0,0-1 0 0 0,-1 1 0 0 0,0-1 0 0 0,-1 0 0 0 0,0-1 0 0 0,-1 1 0 0 0,1-1 0 0 0,-2 0 0 0 0,1 0 0 0 0,-2-1 0 0 0,-5 6-105 0 0,-17 27 211 0 0,-82 158 546 0 0,112-199-758 0 0,-15 27-905 0 0,0-17-2742 0 0,8-10 2394 0 0</inkml:trace>
  <inkml:trace contextRef="#ctx0" brushRef="#br0" timeOffset="161541.592">3313 7707 1712 0 0,'0'-2'115'0'0,"1"1"-1"0"0,0 0 0 0 0,0 0 1 0 0,0 0-1 0 0,0-1 0 0 0,-1 1 1 0 0,2 0-1 0 0,-1 0 0 0 0,0 0 1 0 0,0 1-1 0 0,0-1 1 0 0,0 0-1 0 0,1 0 0 0 0,-1 1 1 0 0,0-1-1 0 0,1 0 0 0 0,-1 1 1 0 0,0 0-1 0 0,1-1 0 0 0,-1 1 1 0 0,1 0-1 0 0,-1-1 1 0 0,0 1-1 0 0,1 0 0 0 0,-1 0 1 0 0,1 0-1 0 0,-1 1 0 0 0,1-1 1 0 0,-1 0-1 0 0,0 0 1 0 0,1 1-1 0 0,-1-1 0 0 0,1 1 1 0 0,-1-1-1 0 0,0 1 0 0 0,1 0 1 0 0,-1-1-1 0 0,0 1 0 0 0,0 0 1 0 0,0 0-1 0 0,0 0 1 0 0,0 0-1 0 0,1 0-114 0 0,237 141 1291 0 0,-86-39-5378 0 0,-141-95 2858 0 0,-1-3 12 0 0</inkml:trace>
  <inkml:trace contextRef="#ctx0" brushRef="#br0" timeOffset="168000.529">8863 7625 2156 0 0,'-1'0'85'0'0,"1"-1"0"0"0,-1 1 0 0 0,0-1 0 0 0,0 0 0 0 0,1 1 0 0 0,-1-1 0 0 0,0 0 0 0 0,1 1 0 0 0,-1-1 0 0 0,1 0 0 0 0,-1 1 0 0 0,1-1 0 0 0,-1 0 0 0 0,1 0 0 0 0,-1 0 0 0 0,1 0-1 0 0,0 0 1 0 0,0 1 0 0 0,-1-1 0 0 0,1 0 0 0 0,0 0 0 0 0,0 0 0 0 0,0 0 0 0 0,0 0 0 0 0,0 0 0 0 0,0 0 0 0 0,0 0 0 0 0,0 0 0 0 0,0 0 0 0 0,1 1 0 0 0,-1-1 0 0 0,0 0 0 0 0,0 0 0 0 0,1 0 0 0 0,-1 0 0 0 0,1 0 0 0 0,-1 1 0 0 0,1-1 0 0 0,-1 0 0 0 0,1 0-1 0 0,-1 1 1 0 0,1-1 0 0 0,0 0 0 0 0,-1 1 0 0 0,1-1 0 0 0,0 1 0 0 0,0-1 0 0 0,-1 1 0 0 0,1-1 0 0 0,0 1 0 0 0,0-1 0 0 0,0 1 0 0 0,0 0 0 0 0,0-1 0 0 0,-1 1 0 0 0,1 0-85 0 0,51-28 577 0 0,-46 26-538 0 0,-1-1 0 0 0,0 1 0 0 0,1 1-1 0 0,-1-1 1 0 0,1 1 0 0 0,-1 0 0 0 0,1 0 0 0 0,0 0 0 0 0,-1 1 0 0 0,1 0 0 0 0,0 0 0 0 0,-1 0 0 0 0,1 1 0 0 0,0 0 0 0 0,-1 0 0 0 0,1 0 0 0 0,-1 1 0 0 0,1 0 0 0 0,-1 0 0 0 0,0 0 0 0 0,0 1-1 0 0,0-1 1 0 0,0 1 0 0 0,0 1 0 0 0,0-1 0 0 0,-1 1 0 0 0,0-1 0 0 0,0 1 0 0 0,0 1 0 0 0,0-1 0 0 0,0 0 0 0 0,-1 1 0 0 0,0 0 0 0 0,0 0 0 0 0,0 0 0 0 0,-1 0 0 0 0,1 0 0 0 0,-1 0 0 0 0,0 2-40 0 0,-2 12 143 0 0,-1 0-1 0 0,0 1 1 0 0,-2-1-1 0 0,0 0 0 0 0,-1 0 1 0 0,-1-1-1 0 0,-1 1 0 0 0,0-1 1 0 0,-1 0-1 0 0,-1-1 0 0 0,-1 1 1 0 0,-1-2-1 0 0,0 1 0 0 0,-1-1 1 0 0,-1-1-1 0 0,0 0 0 0 0,-1-1 1 0 0,-1 0-1 0 0,0-1 0 0 0,-4 2-141 0 0,89-13-352 0 0,53-33-1340 0 0,66-48-5112 0 0,-161 61 5500 0 0</inkml:trace>
  <inkml:trace contextRef="#ctx0" brushRef="#br0" timeOffset="168313.371">9445 7663 1280 0 0,'-8'36'4267'0'0,"-24"38"-2349"0"0,-15 50-1233 0 0,27-60-1426 0 0,20-63-76 0 0,-2-13-3069 0 0,2 5 2608 0 0</inkml:trace>
  <inkml:trace contextRef="#ctx0" brushRef="#br0" timeOffset="168595.088">9470 7597 1848 0 0,'19'-24'6732'0'0,"13"58"-5520"0"0,-20-16-978 0 0,17 26-441 0 0,-1 1 1 0 0,-3 1 0 0 0,-1 1 0 0 0,-3 2 0 0 0,1 6 206 0 0,-22-54-171 0 0,1 1 1 0 0,-1-1-1 0 0,0 1 0 0 0,0-1 1 0 0,1 1-1 0 0,-1-1 0 0 0,0 1 1 0 0,-1 0-1 0 0,1-1 0 0 0,0 1 1 0 0,0-1-1 0 0,-1 1 0 0 0,1-1 1 0 0,-1 1-1 0 0,1-1 0 0 0,-1 0 1 0 0,0 1-1 0 0,1-1 1 0 0,-1 0-1 0 0,0 1 0 0 0,0-1 1 0 0,0 0-1 0 0,0 0 0 0 0,0 0 1 0 0,0 0-1 0 0,0 1 0 0 0,0-2 1 0 0,-1 1-1 0 0,1 0 0 0 0,0 0 1 0 0,-1 0-1 0 0,1-1 1 0 0,-1 1-1 0 0,1 0 0 0 0,0-1 1 0 0,-1 0-1 0 0,-1 1 171 0 0,-18 8-1241 0 0</inkml:trace>
  <inkml:trace contextRef="#ctx0" brushRef="#br0" timeOffset="169205.168">8680 7487 1552 0 0,'0'0'108'0'0,"0"0"0"0"0,0 0-1 0 0,-1 1 1 0 0,1-1 0 0 0,0 0-1 0 0,0 0 1 0 0,-1 1 0 0 0,1-1 0 0 0,0 0-1 0 0,-1 0 1 0 0,1 0 0 0 0,0 0-1 0 0,-1 1 1 0 0,1-1 0 0 0,0 0 0 0 0,-1 0-1 0 0,1 0 1 0 0,0 0 0 0 0,-1 0-1 0 0,1 0 1 0 0,0 0 0 0 0,-1 0 0 0 0,1 0-1 0 0,0 0 1 0 0,-1 0 0 0 0,1 0-1 0 0,0 0 1 0 0,-1 0 0 0 0,1 0 0 0 0,0-1-1 0 0,-1 1 1 0 0,1 0 0 0 0,0 0-1 0 0,0 0 1 0 0,-1 0 0 0 0,1-1 0 0 0,0 1-1 0 0,-1 0 1 0 0,1 0 0 0 0,0 0-1 0 0,0-1 1 0 0,0 1 0 0 0,-1 0 0 0 0,1-1-1 0 0,0 1 1 0 0,0 0 0 0 0,0 0-1 0 0,0-1 1 0 0,-1 1 0 0 0,1 0 0 0 0,0-1-1 0 0,0 1 1 0 0,0 0 0 0 0,0-1-108 0 0,-4 19 129 0 0,0 0 0 0 0,1 0 0 0 0,1 0 0 0 0,1 0-1 0 0,1 1 1 0 0,0-1 0 0 0,1 0 0 0 0,1 0 0 0 0,1 0 0 0 0,0 0 0 0 0,2 0 0 0 0,4 13-129 0 0,2 16 244 0 0,56 168 1228 0 0,-66-214-1445 0 0,0 1 0 0 0,-1 0-1 0 0,0-1 1 0 0,1 1 0 0 0,-1 0 0 0 0,0-1-1 0 0,0 1 1 0 0,0 0 0 0 0,0-1 0 0 0,0 1-1 0 0,0 0 1 0 0,0-1 0 0 0,-1 1-1 0 0,1 0 1 0 0,-1-1 0 0 0,1 1 0 0 0,-1-1-1 0 0,0 1 1 0 0,1 0 0 0 0,-1-1-1 0 0,0 0 1 0 0,0 1 0 0 0,0-1 0 0 0,0 1-1 0 0,0-1 1 0 0,0 0 0 0 0,-1 0 0 0 0,1 0-1 0 0,0 0 1 0 0,-1 0 0 0 0,1 0-1 0 0,0 0 1 0 0,-1 0 0 0 0,1 0 0 0 0,-1-1-1 0 0,0 1 1 0 0,1-1 0 0 0,-1 1-27 0 0,-6 1-100 0 0,0 0 0 0 0,0-1 0 0 0,-1 0-1 0 0,1 0 1 0 0,0-1 0 0 0,-1 0 0 0 0,1-1 0 0 0,0 0 0 0 0,0 0 0 0 0,-1 0 0 0 0,1-1 0 0 0,0 0 0 0 0,0-1 0 0 0,1 0 0 0 0,-1 0 0 0 0,1-1 0 0 0,-1 0 0 0 0,1 0-1 0 0,0-1 1 0 0,0 0 0 0 0,1 0 0 0 0,0 0 0 0 0,-4-5 100 0 0,0 2-553 0 0,1 0 0 0 0,0 0-1 0 0,0-1 1 0 0,1 0 0 0 0,1-1-1 0 0,-1 1 1 0 0,1-2 0 0 0,1 1-1 0 0,0-1 1 0 0,1 0 0 0 0,0 0-1 0 0,0-2 554 0 0,-3-17-1306 0 0</inkml:trace>
  <inkml:trace contextRef="#ctx0" brushRef="#br0" timeOffset="169612.166">8694 7448 1008 0 0,'1'-7'5090'0'0,"38"4"-4590"0"0,-29 2-149 0 0,791-51 2116 0 0,-545 52-1966 0 0,-255 0-597 0 0,32 1-6091 0 0,-23 4 4883 0 0,-5 1-98 0 0</inkml:trace>
  <inkml:trace contextRef="#ctx0" brushRef="#br0" timeOffset="170487.186">10318 7598 1060 0 0,'0'0'469'0'0,"0"0"59"0"0,0 0 9 0 0,0 0-93 0 0,0 0-44 0 0,0 0 36 0 0,0 0-88 0 0,0 0-18 0 0,0 0-19 0 0,0 0-64 0 0,0 0-5 0 0,0 0-39 0 0,0 0-33 0 0,0 0 42 0 0,0 0 8 0 0,0 0-25 0 0,0 0 0 0 0,2 4-13 0 0,7 13 10 0 0,-2-1 0 0 0,0 1 1 0 0,-1 0-1 0 0,0 1 1 0 0,-2-1-1 0 0,0 1 1 0 0,-1 0-1 0 0,0 0 0 0 0,-2 0 1 0 0,0 4-193 0 0,-1-17 48 0 0,-1 0 0 0 0,1-1 0 0 0,-1 1 0 0 0,0 0 0 0 0,0-1 0 0 0,0 1 1 0 0,-1-1-1 0 0,0 1 0 0 0,0-1 0 0 0,0 0 0 0 0,0 1 0 0 0,-1-1 0 0 0,1 0 0 0 0,-1-1 0 0 0,0 1 1 0 0,-1 0-1 0 0,1-1 0 0 0,0 0 0 0 0,-1 0 0 0 0,0 0 0 0 0,0 0 0 0 0,0 0 0 0 0,0-1 0 0 0,0 0 0 0 0,0 1 1 0 0,-1-2-1 0 0,1 1 0 0 0,-1 0 0 0 0,1-1 0 0 0,-1 0 0 0 0,0 0 0 0 0,1 0 0 0 0,-1-1 0 0 0,0 0 1 0 0,0 0-1 0 0,1 0-48 0 0,-3 1 30 0 0,0-1 0 0 0,0 0 0 0 0,-1-1 0 0 0,1 1 1 0 0,0-1-1 0 0,1-1 0 0 0,-1 1 0 0 0,0-1 0 0 0,0 0 0 0 0,1-1 1 0 0,-1 1-1 0 0,1-2 0 0 0,0 1 0 0 0,0 0 0 0 0,0-1 0 0 0,0 0 1 0 0,0-1-1 0 0,1 1 0 0 0,0-1 0 0 0,0 0 0 0 0,0 0 1 0 0,1-1-1 0 0,0 1 0 0 0,0-1 0 0 0,0-1-30 0 0,0-3-21 0 0,0 0 1 0 0,2-1-1 0 0,-1 1 1 0 0,1-1-1 0 0,0 0 1 0 0,1 0-1 0 0,1 0 1 0 0,0 1-1 0 0,0-1 1 0 0,1 0-1 0 0,0 0 1 0 0,1 0-1 0 0,0 0 1 0 0,1 1-1 0 0,0-1 1 0 0,1 1-1 0 0,0 0 1 0 0,0 0-1 0 0,1 0 1 0 0,1 1-1 0 0,-1 0 0 0 0,1 0 1 0 0,1 0-1 0 0,0 0 1 0 0,0 1-1 0 0,1 0 1 0 0,0 1-1 0 0,0 0 1 0 0,1 0-1 0 0,0 1 1 0 0,0 0-1 0 0,0 0 1 0 0,1 1-1 0 0,0 0 1 0 0,0 1-1 0 0,0 0 1 0 0,3 0 20 0 0,21-9-104 0 0,0 1 0 0 0,1 1 0 0 0,0 3 0 0 0,1 0 0 0 0,0 3 0 0 0,7 0 104 0 0,72 0-6704 0 0,-107 5 5472 0 0</inkml:trace>
  <inkml:trace contextRef="#ctx0" brushRef="#br0" timeOffset="166968.839">9482 6603 1388 0 0,'0'0'731'0'0,"3"-14"620"0"0,44-25 1886 0 0,-46 40-3185 0 0,-1-1 0 0 0,0 1 0 0 0,0-1 0 0 0,1 1 0 0 0,-1-1 0 0 0,0 1 0 0 0,1-1 1 0 0,-1 1-1 0 0,0-1 0 0 0,1 0 0 0 0,-1 1 0 0 0,1-1 0 0 0,-1 1 0 0 0,1-1 0 0 0,-1 0 0 0 0,1 1 0 0 0,-1-1 0 0 0,1 0 0 0 0,-1 0 0 0 0,1 0 0 0 0,-1 1 0 0 0,1-1 0 0 0,-1 0 0 0 0,1 0 0 0 0,-1 0 0 0 0,1 0 0 0 0,0 0 0 0 0,-1 0 0 0 0,1 0 0 0 0,-1 0 0 0 0,1 0 0 0 0,0 0 0 0 0,-1 0 0 0 0,1 0 0 0 0,-1 0 0 0 0,1-1 0 0 0,-1 1 0 0 0,1 0 0 0 0,-1 0 0 0 0,1-1 0 0 0,-1 1 1 0 0,1 0-1 0 0,-1-1 0 0 0,1 1 0 0 0,-1 0 0 0 0,1-1 0 0 0,-1 1 0 0 0,0-1 0 0 0,1 1 0 0 0,-1-1 0 0 0,0 1 0 0 0,1-1 0 0 0,-1 1 0 0 0,0-1 0 0 0,0 1 0 0 0,1-1 0 0 0,-1 1 0 0 0,0-1 0 0 0,0 1 0 0 0,0-1 0 0 0,0 0 0 0 0,0 1 0 0 0,0-1 0 0 0,0 0-52 0 0,0 60 46 0 0,-1-38 157 0 0,26 224 17 0 0,-19-222-603 0 0,11 46 1026 0 0,-12-24-5792 0 0,-21-36 2759 0 0,9-7 1163 0 0</inkml:trace>
  <inkml:trace contextRef="#ctx0" brushRef="#br0" timeOffset="167266.207">8982 7115 888 0 0,'-127'43'5002'0'0,"175"-33"-2780"0"0,290-33-805 0 0,189-23-582 0 0,-45 4-4319 0 0,-412 30 81 0 0,-62 7 2198 0 0</inkml:trace>
  <inkml:trace contextRef="#ctx0" brushRef="#br0" timeOffset="171929.866">11333 7122 1108 0 0,'0'0'549'0'0,"0"0"-72"0"0,0 0-45 0 0,0 0 16 0 0,0 0-41 0 0,0 0-56 0 0,0 0-68 0 0,0 0-5 0 0,0 0-4 0 0,0 0-31 0 0,0 0 21 0 0,0 0 16 0 0,0 0-45 0 0,0 0 2 0 0,0 0-45 0 0,0 0-12 0 0,0 0-81 0 0,0 0-40 0 0,0 0 73 0 0,0 0-20 0 0,0 0-19 0 0,0 0 78 0 0,0 0-6 0 0,0 0 2 0 0,0 0-2 0 0,0 0 32 0 0,0 0-42 0 0,0 0 5 0 0,0 0-6 0 0,0 0-49 0 0,0 0-21 0 0,0 0 72 0 0,0 0-21 0 0,0 0 7 0 0,0 0-23 0 0,0 0-11 0 0,0 0-6 0 0,0 0-21 0 0,0 0-35 0 0,0 0 23 0 0,0 0 5 0 0,0 0-14 0 0,0 0 20 0 0,0 0-16 0 0,0 0-2 0 0,0 0 29 0 0,0 0-7 0 0,0 0-7 0 0,0 0-18 0 0,0 0-15 0 0,0 0 7 0 0,0 0-15 0 0,0 0 2 0 0,0 0-4 0 0,0 0 20 0 0,0 0-29 0 0,0 0-48 0 0,0 0-3 0 0,0 0 46 0 0,0 0 0 0 0,0 0-3 0 0,0 0-33 0 0,0 0-35 0 0,0 0 33 0 0,0 0 10 0 0,0 0 23 0 0,26 3 144 0 0,8 9-62 0 0,0 0-1 0 0,1-3 0 0 0,0-1 0 0 0,0-1 1 0 0,1-2-1 0 0,0-2 0 0 0,4-1-96 0 0,128-17 330 0 0,-160 15-330 0 0,-1 0-1 0 0,1-1 0 0 0,0 0 0 0 0,-1-1 1 0 0,1 1-1 0 0,-1-1 0 0 0,0-1 0 0 0,0 1 1 0 0,0-1-1 0 0,0 0 0 0 0,0-1 1 0 0,0 0-1 0 0,-1 0 0 0 0,0 0 0 0 0,0-1 1 0 0,0 0-1 0 0,0 0 0 0 0,-1-1 0 0 0,0 1 1 0 0,0-1-1 0 0,-1 0 0 0 0,1 0 0 0 0,-1-1 1 0 0,0 0-1 0 0,-1 1 0 0 0,0-1 1 0 0,0 0-1 0 0,0 0 0 0 0,-1-1 0 0 0,0-1 1 0 0,-5 3-22 0 0,0 0 0 0 0,0 0 0 0 0,-1 1 0 0 0,0-1 0 0 0,0 1 0 0 0,0 0 0 0 0,-1 0 0 0 0,1 0 0 0 0,-1 1 0 0 0,-1-1 0 0 0,1 1 0 0 0,0 0 0 0 0,-1 1 0 0 0,0 0 0 0 0,0-1 0 0 0,0 2 0 0 0,0-1 0 0 0,-1 1 0 0 0,1 0 0 0 0,-1 0 0 0 0,1 1 0 0 0,-3-1 22 0 0,-11-3 8 0 0,-1 1-1 0 0,0 1 0 0 0,0 1 0 0 0,0 0 0 0 0,-1 2 1 0 0,1 0-1 0 0,0 2 0 0 0,0 0 0 0 0,0 1 1 0 0,0 1-1 0 0,0 2 0 0 0,1-1 0 0 0,0 2 0 0 0,0 1 1 0 0,1 1-1 0 0,0 0 0 0 0,0 1 0 0 0,1 1 1 0 0,0 1-1 0 0,1 1 0 0 0,0 0 0 0 0,1 1 0 0 0,1 1 1 0 0,-4 4-8 0 0,14-12 33 0 0,0 1 1 0 0,0-1-1 0 0,1 1 1 0 0,0-1-1 0 0,0 1 1 0 0,1 1-1 0 0,0-1 1 0 0,0 0 0 0 0,1 1-1 0 0,0-1 1 0 0,0 1-1 0 0,1 0 1 0 0,0-1-1 0 0,1 1 1 0 0,0 0-1 0 0,0 0 1 0 0,1 0 0 0 0,0-1-1 0 0,3 9-33 0 0,0-6 38 0 0,1-1 0 0 0,1 1 0 0 0,0-1 0 0 0,1-1 0 0 0,-1 1 0 0 0,2-1 0 0 0,-1 0 0 0 0,2 0-1 0 0,-1-1 1 0 0,1-1 0 0 0,0 1 0 0 0,0-1 0 0 0,1-1 0 0 0,0 1 0 0 0,0-2 0 0 0,1 1 0 0 0,0-2 0 0 0,0 1 0 0 0,0-2 0 0 0,4 2-38 0 0,20 4-105 0 0,1-1 0 0 0,1-1 1 0 0,-1-2-1 0 0,1-2 0 0 0,0-1 1 0 0,4-2 104 0 0,-9-1-607 0 0,0-1 0 0 0,0-2 0 0 0,0-1 0 0 0,-1-2 0 0 0,0 0 0 0 0,19-9 607 0 0,100-66-5642 0 0,-126 54 4266 0 0</inkml:trace>
  <inkml:trace contextRef="#ctx0" brushRef="#br0" timeOffset="172321.053">11687 6590 1204 0 0,'-20'-6'4518'0'0,"49"3"-2597"0"0,-4 1-1873 0 0,255 1 740 0 0,-123 1-3095 0 0,-155 0 1691 0 0,-2 0-167 0 0,1 0 8 0 0,8 0 49 0 0</inkml:trace>
  <inkml:trace contextRef="#ctx0" brushRef="#br0" timeOffset="172868.209">13049 6305 1720 0 0,'6'-5'7290'0'0,"0"16"-5707"0"0,36 201-1638 0 0,-42-186-1337 0 0,-28-17-5570 0 0,23-11 5706 0 0</inkml:trace>
  <inkml:trace contextRef="#ctx0" brushRef="#br0" timeOffset="173196.897">12602 6676 1312 0 0,'12'0'3400'0'0,"43"-1"-2146"0"0,295-24 1475 0 0,-15-15-3867 0 0,-320 33 338 0 0,-14 5-2471 0 0,-1 2 2129 0 0</inkml:trace>
  <inkml:trace contextRef="#ctx0" brushRef="#br0" timeOffset="173556.204">12650 6838 2268 0 0,'9'-1'161'0'0,"0"-1"0"0"0,-1 1-1 0 0,1 1 1 0 0,0 0 0 0 0,-1 0 0 0 0,1 1-1 0 0,0 0 1 0 0,0 0 0 0 0,-1 1 0 0 0,1 0-1 0 0,-1 1 1 0 0,0-1 0 0 0,0 2 0 0 0,0-1 0 0 0,0 1-1 0 0,0 1 1 0 0,-1-1 0 0 0,0 1 0 0 0,0 0-1 0 0,0 1 1 0 0,0 0 0 0 0,-1 0 0 0 0,0 0-1 0 0,0 1 1 0 0,-1 0 0 0 0,0 0 0 0 0,0 0-1 0 0,0 1-160 0 0,-22 53 481 0 0,-85 51 1242 0 0,58-74-758 0 0,136-29-996 0 0,118-77-6359 0 0,-183 58 5229 0 0</inkml:trace>
  <inkml:trace contextRef="#ctx0" brushRef="#br0" timeOffset="173884.561">13253 6990 2132 0 0,'0'7'199'0'0,"0"0"0"0"0,0 1 0 0 0,-1-1 0 0 0,0 0-1 0 0,-1 0 1 0 0,1 0 0 0 0,-1 0 0 0 0,-1 0 0 0 0,1 0 0 0 0,-1 0 0 0 0,0-1-1 0 0,-1 1 1 0 0,0-1 0 0 0,0 0 0 0 0,0 0 0 0 0,-1 0 0 0 0,1-1-1 0 0,-1 1 1 0 0,-1-1 0 0 0,1-1 0 0 0,-1 1 0 0 0,0-1 0 0 0,0 0 0 0 0,0 0-1 0 0,0 0 1 0 0,-1-1 0 0 0,1 0 0 0 0,-1 0 0 0 0,0-1 0 0 0,0 0-1 0 0,0 0 1 0 0,0-1 0 0 0,-1 1 0 0 0,1-2 0 0 0,0 1 0 0 0,0-1 0 0 0,-1 0-199 0 0,6 0 22 0 0,1 0 1 0 0,-1 0 0 0 0,0 0-1 0 0,1 0 1 0 0,-1 0 0 0 0,0-1-1 0 0,1 1 1 0 0,-1-1 0 0 0,0 1-1 0 0,1-1 1 0 0,-1 1-1 0 0,1-1 1 0 0,-1 0 0 0 0,1 0-1 0 0,-1 0 1 0 0,1 0 0 0 0,-1 0-1 0 0,1 0 1 0 0,0 0 0 0 0,0 0-1 0 0,0-1 1 0 0,-1 1 0 0 0,1 0-1 0 0,0-1 1 0 0,1 1 0 0 0,-1-1-1 0 0,0 1 1 0 0,0-1 0 0 0,1 1-1 0 0,-1-1 1 0 0,1 0 0 0 0,-1 1-1 0 0,1-1 1 0 0,0 0 0 0 0,-1 1-1 0 0,1-1 1 0 0,0 0 0 0 0,0 1-1 0 0,0-1 1 0 0,0 0 0 0 0,1 1-1 0 0,-1-1 1 0 0,0 0 0 0 0,1 1-1 0 0,-1-1 1 0 0,1 0 0 0 0,0 0-23 0 0,37-78-23 0 0,-20 63-322 0 0,0 0-1 0 0,1 2 1 0 0,1 0-1 0 0,0 1 1 0 0,1 0 0 0 0,0 2-1 0 0,1 1 1 0 0,1 0-1 0 0,0 2 1 0 0,9-2 345 0 0,-3-1-1491 0 0,7-10-894 0 0,-21 10 1119 0 0</inkml:trace>
  <inkml:trace contextRef="#ctx0" brushRef="#br0" timeOffset="174212.957">13520 6705 1460 0 0,'4'0'134'0'0,"0"1"0"0"0,0 0 1 0 0,0-1-1 0 0,0 1 0 0 0,-1 1 0 0 0,1-1 0 0 0,0 1 0 0 0,0-1 0 0 0,-1 1 0 0 0,1 0 1 0 0,-1 1-1 0 0,0-1 0 0 0,1 0 0 0 0,-1 1 0 0 0,0 0 0 0 0,0 0 0 0 0,-1 0 0 0 0,1 0 1 0 0,-1 0-1 0 0,1 0 0 0 0,-1 1 0 0 0,0-1 0 0 0,0 1 0 0 0,-1 0 0 0 0,1-1 0 0 0,-1 1 1 0 0,0 0-1 0 0,0 0 0 0 0,0 0 0 0 0,0 2-134 0 0,13 125 2551 0 0,-14-128-2427 0 0,-1-2-135 0 0,1 0 0 0 0,-1 1-1 0 0,0-1 1 0 0,0 0 0 0 0,1 1 0 0 0,-1-1 0 0 0,1 1 0 0 0,-1-1 0 0 0,1 0 0 0 0,0 1-1 0 0,0-1 1 0 0,-1 1 0 0 0,1-1 0 0 0,0 1 0 0 0,0-1 0 0 0,1 1 0 0 0,-1-1 0 0 0,0 1-1 0 0,0-1 1 0 0,1 1 0 0 0,-1-1 0 0 0,1 1 0 0 0,-1-1 0 0 0,1 0 0 0 0,0 1-1 0 0,-1-1 1 0 0,1 0 0 0 0,0 1 0 0 0,0-1 0 0 0,0 0 0 0 0,0 0 0 0 0,0 0 0 0 0,0 0-1 0 0,0 0 1 0 0,0 0 0 0 0,0 0 0 0 0,1 0 0 0 0,-1 0 0 0 0,0-1 0 0 0,1 1-1 0 0,-1 0 1 0 0,1-1 0 0 0,-1 0 0 0 0,0 1 0 0 0,1-1 0 0 0,-1 1 0 0 0,1-1 0 0 0,-1 0-1 0 0,1 0 1 0 0,-1 0 0 0 0,1 0 0 0 0,-1 0 0 0 0,1 0 0 0 0,-1-1 0 0 0,1 1-1 0 0,-1 0 1 0 0,1-1 0 0 0,-1 1 0 0 0,0-1 0 0 0,1 1 0 0 0,-1-1 0 0 0,2-1 11 0 0,82-41-4042 0 0,-57 27 2787 0 0</inkml:trace>
  <inkml:trace contextRef="#ctx0" brushRef="#br0" timeOffset="174932.699">14323 6125 1544 0 0,'-12'0'179'0'0,"0"1"0"0"0,1 0-1 0 0,-1 1 1 0 0,0 1 0 0 0,1 0-1 0 0,-1 0 1 0 0,1 1 0 0 0,0 0-1 0 0,0 1 1 0 0,0 1 0 0 0,1 0-1 0 0,0 0 1 0 0,0 1 0 0 0,0 0-1 0 0,1 0 1 0 0,0 1 0 0 0,1 0-1 0 0,-1 1 1 0 0,2 0 0 0 0,-2 2-179 0 0,8-10 16 0 0,-6 5 81 0 0,0 1 0 0 0,0 0-1 0 0,0 1 1 0 0,1-1-1 0 0,0 1 1 0 0,1 0 0 0 0,0 1-1 0 0,0 0 1 0 0,0-1-1 0 0,1 1 1 0 0,1 1-1 0 0,-1-1 1 0 0,2 0 0 0 0,-1 1-1 0 0,1 0 1 0 0,1-1-1 0 0,0 1 1 0 0,0 0 0 0 0,1 0-1 0 0,0 0 1 0 0,0 0-1 0 0,2 2-96 0 0,1 0 40 0 0,1-1 0 0 0,0 0 0 0 0,0 0 0 0 0,1 0 0 0 0,1 0 0 0 0,0 0 0 0 0,1-1 0 0 0,-1 0 0 0 0,2-1 0 0 0,0 0 0 0 0,0 0 0 0 0,0 0 0 0 0,1-1 0 0 0,0 0 0 0 0,1-1-1 0 0,0 0 1 0 0,0-1 0 0 0,0 0 0 0 0,1 0 0 0 0,0-1 0 0 0,0 0 0 0 0,8 1-40 0 0,15 5-817 0 0,0-1 0 0 0,1-1 0 0 0,0-2 0 0 0,0-2 0 0 0,1-1 0 0 0,-1-2 0 0 0,13-1 817 0 0,-4-1-1267 0 0</inkml:trace>
  <inkml:trace contextRef="#ctx0" brushRef="#br0" timeOffset="175417.556">14528 6270 1076 0 0,'8'-1'143'0'0,"0"0"0"0"0,0 1 0 0 0,0 1 0 0 0,-1-1 0 0 0,1 1 0 0 0,0 0 0 0 0,0 1 1 0 0,0 0-1 0 0,-1 0 0 0 0,1 1 0 0 0,-1 0 0 0 0,1 0 0 0 0,-1 1 0 0 0,0-1 0 0 0,-1 2 0 0 0,1-1 0 0 0,-1 1 0 0 0,1 0 0 0 0,-1 0 0 0 0,-1 1 0 0 0,1 0 0 0 0,-1 0 0 0 0,0 0 0 0 0,0 0 0 0 0,-1 1 0 0 0,0 0 1 0 0,0 0-1 0 0,-1 0 0 0 0,0 0 0 0 0,0 1 0 0 0,0-1 0 0 0,-1 1 0 0 0,0 0 0 0 0,-1 0-143 0 0,-4 3 141 0 0,-1-1-1 0 0,-1 1 1 0 0,0-1 0 0 0,-1 0 0 0 0,0 0-1 0 0,0-1 1 0 0,-1 0 0 0 0,0 0 0 0 0,0 0-1 0 0,-1-1 1 0 0,0 0 0 0 0,-1-1-1 0 0,0 0 1 0 0,0 0 0 0 0,-1-1 0 0 0,1 0-1 0 0,-1 0 1 0 0,-1-1 0 0 0,1-1 0 0 0,-1 0-1 0 0,1 0 1 0 0,-1-1 0 0 0,-3 1-141 0 0,-34 8 391 0 0,46-12-448 0 0,2 0-157 0 0,-5-24-1379 0 0,93-51-3099 0 0,-57 57 3436 0 0</inkml:trace>
  <inkml:trace contextRef="#ctx0" brushRef="#br0" timeOffset="175667.662">14988 6323 1240 0 0,'-8'-2'196'0'0,"0"1"0"0"0,0 0 0 0 0,0 0 1 0 0,0 1-1 0 0,0 0 0 0 0,0 0 0 0 0,0 1 0 0 0,0 0 0 0 0,0 1 0 0 0,0-1 0 0 0,0 2 0 0 0,0-1 1 0 0,0 1-1 0 0,1 0 0 0 0,0 0 0 0 0,-1 1 0 0 0,1 0 0 0 0,0 1 0 0 0,1-1 0 0 0,-1 1 0 0 0,1 1 1 0 0,0-1-1 0 0,0 1 0 0 0,1 0 0 0 0,0 0 0 0 0,0 1 0 0 0,0-1 0 0 0,0 3-196 0 0,6-4 41 0 0,1 0 0 0 0,0 1 0 0 0,0-1-1 0 0,0 0 1 0 0,0 0 0 0 0,1 0 0 0 0,0 0 0 0 0,0-1-1 0 0,0 1 1 0 0,1-1 0 0 0,-1 0 0 0 0,1 0 0 0 0,0 0-1 0 0,0 0 1 0 0,1 0 0 0 0,-1-1 0 0 0,1 0 0 0 0,0 0-1 0 0,-1 0 1 0 0,1-1 0 0 0,3 1-41 0 0,-2 1 18 0 0,91 36-855 0 0,6-25-3472 0 0,-89-15 3077 0 0</inkml:trace>
  <inkml:trace contextRef="#ctx0" brushRef="#br0" timeOffset="175917.519">15061 6416 1612 0 0,'4'0'3218'0'0,"20"-1"-1943"0"0,146-12-270 0 0,60-31-5674 0 0,-199 37 3232 0 0</inkml:trace>
  <inkml:trace contextRef="#ctx0" brushRef="#br0" timeOffset="176136.243">15755 6185 1260 0 0,'-15'9'5963'0'0,"3"31"-5468"0"0,1 1 0 0 0,2 1 0 0 0,2 0 0 0 0,2 0 0 0 0,1 0 0 0 0,3 0 0 0 0,2 26-495 0 0,28 93-338 0 0,-19-95-1813 0 0,-10-64 839 0 0,0-2-127 0 0,-11 5-1249 0 0,5-9 1484 0 0</inkml:trace>
  <inkml:trace contextRef="#ctx0" brushRef="#br0" timeOffset="176620.801">15721 6176 1060 0 0,'-4'0'4600'0'0,"9"53"-3309"0"0,-1-46-1251 0 0,1 0 1 0 0,-1 0 0 0 0,1-1 0 0 0,0 0 0 0 0,1 0 0 0 0,-1 0-1 0 0,1 0 1 0 0,0-1 0 0 0,1 0 0 0 0,0-1 0 0 0,-1 1-1 0 0,1-1 1 0 0,0 0 0 0 0,1-1 0 0 0,-1 0 0 0 0,1 0 0 0 0,0-1-1 0 0,-1 1 1 0 0,1-2 0 0 0,0 1 0 0 0,0-1 0 0 0,0 0-1 0 0,0-1 1 0 0,0 0 0 0 0,1 0 0 0 0,-1-1 0 0 0,5-1-41 0 0,85-33-518 0 0,-94 32 507 0 0,-1 0 0 0 0,1 0 0 0 0,0 0-1 0 0,-1 0 1 0 0,0 0 0 0 0,0-1-1 0 0,0 1 1 0 0,0-1 0 0 0,0 0 0 0 0,-1 0-1 0 0,1 0 1 0 0,-1 0 0 0 0,0-1-1 0 0,-1 1 1 0 0,1 0 0 0 0,-1-1 0 0 0,0 0-1 0 0,0 1 1 0 0,0-1 0 0 0,0 1-1 0 0,-1-1 1 0 0,0 0 0 0 0,0 0 0 0 0,0-2 11 0 0,-1 8 21 0 0,1 0 1 0 0,0 0-1 0 0,-1 1 0 0 0,1-1 1 0 0,-1 0-1 0 0,1 0 1 0 0,-1 0-1 0 0,0 0 1 0 0,1 0-1 0 0,-1 0 0 0 0,0 0 1 0 0,0 0-1 0 0,0 0 1 0 0,0 0-1 0 0,0 0 1 0 0,0 0-1 0 0,0-1 1 0 0,0 1-1 0 0,0 0 0 0 0,0-1 1 0 0,0 1-1 0 0,0-1 1 0 0,0 1-1 0 0,-1-1 1 0 0,1 0-1 0 0,0 1 0 0 0,0-1 1 0 0,-1 0-1 0 0,1 0 1 0 0,0 0-1 0 0,0 0 1 0 0,-1 0-1 0 0,1 0 1 0 0,0 0-1 0 0,0 0 0 0 0,-1-1 1 0 0,1 1-1 0 0,0 0 1 0 0,0-1-1 0 0,0 1 1 0 0,-1-1-1 0 0,1 1 0 0 0,0-1 1 0 0,0 0-1 0 0,0 1 1 0 0,0-1-1 0 0,0 0 1 0 0,0 0-1 0 0,0 0 0 0 0,0 0 1 0 0,1 0-1 0 0,-1 0 1 0 0,0 0-1 0 0,0 0 1 0 0,1 0-1 0 0,-1 0 1 0 0,1 0-1 0 0,-1 0 0 0 0,1 0 1 0 0,-1-1-1 0 0,1 1 1 0 0,0 0-1 0 0,0 0 1 0 0,-1-1-1 0 0,1 1 0 0 0,0 0-21 0 0,74 104-1300 0 0,-7-47-3251 0 0,-54-47 3303 0 0</inkml:trace>
  <inkml:trace contextRef="#ctx0" brushRef="#br0" timeOffset="176917.914">16510 6006 1088 0 0,'67'161'4404'0'0,"-45"104"-957"0"0,-22-253-3412 0 0,-1 0-1 0 0,0 0 1 0 0,-1 0-1 0 0,0 0 1 0 0,-1-1-1 0 0,0 1 0 0 0,-1-1 1 0 0,0 1-1 0 0,-1-1 1 0 0,0 0-1 0 0,-1-1 0 0 0,0 0 1 0 0,0 1-1 0 0,-1-2 1 0 0,-1 1-1 0 0,0-1 1 0 0,0 0-1 0 0,0-1 0 0 0,-1 0 1 0 0,-1 0-1 0 0,1-1 1 0 0,-1 0-1 0 0,0-1 0 0 0,-1 0 1 0 0,0-1-1 0 0,0 0 1 0 0,0 0-1 0 0,0-1 1 0 0,-10 2-35 0 0,16-5-230 0 0,-1-1 1 0 0,1 1-1 0 0,0-1 1 0 0,-1 0-1 0 0,1 0 1 0 0,-1 0-1 0 0,1-1 1 0 0,0 0-1 0 0,-1 0 0 0 0,1 0 1 0 0,0-1-1 0 0,0 0 1 0 0,0 0-1 0 0,0 0 1 0 0,0-1-1 0 0,0 1 1 0 0,1-1-1 0 0,-1 0 1 0 0,1 0-1 0 0,0-1 1 0 0,0 1-1 0 0,0-1 1 0 0,0 0-1 0 0,1 0 1 0 0,-1-1-1 0 0,1 1 1 0 0,0-1-1 0 0,1 1 1 0 0,-1-1-1 0 0,1 0 230 0 0,-12-26-1416 0 0</inkml:trace>
  <inkml:trace contextRef="#ctx0" brushRef="#br0" timeOffset="177340.67">16755 5856 1344 0 0,'5'-3'278'0'0,"0"1"0"0"0,0-1 0 0 0,0 1-1 0 0,0 0 1 0 0,0 0 0 0 0,0 0 0 0 0,1 0 0 0 0,-1 1-1 0 0,0 0 1 0 0,1 1 0 0 0,-1-1 0 0 0,1 1 0 0 0,0 0-1 0 0,-1 0 1 0 0,1 0 0 0 0,-1 1 0 0 0,0 0 0 0 0,6 2-278 0 0,-6-1 52 0 0,1 0 1 0 0,-1 0-1 0 0,0 1 1 0 0,0 0-1 0 0,0 0 1 0 0,-1 0-1 0 0,1 1 1 0 0,-1-1-1 0 0,1 1 1 0 0,-1 0 0 0 0,0 1-1 0 0,-1-1 1 0 0,1 1-1 0 0,-1-1 1 0 0,0 1-1 0 0,0 0 1 0 0,0 0-1 0 0,-1 1 1 0 0,0-1-1 0 0,0 0 1 0 0,0 1 0 0 0,0 0-1 0 0,-1-1 1 0 0,0 1-1 0 0,-1 0 1 0 0,1 4-53 0 0,-1 12 230 0 0,-1 1 0 0 0,-1-1 0 0 0,0 1-1 0 0,-2-1 1 0 0,-1 0 0 0 0,-1 0 0 0 0,-1 0 0 0 0,0-1 0 0 0,-2 0 0 0 0,0 0 0 0 0,-2-1 0 0 0,0-1 0 0 0,-1 1 0 0 0,-6 5-230 0 0,14-18 98 0 0,3-6-81 0 0,0 0-1 0 0,0 0 1 0 0,0 0-1 0 0,0 0 1 0 0,0 1-1 0 0,0-1 1 0 0,0 0-1 0 0,0 1 1 0 0,1-1-1 0 0,-1 1 1 0 0,1-1-1 0 0,-1 1 1 0 0,1-1 0 0 0,-1 1-1 0 0,1-1 1 0 0,0 1-1 0 0,0-1 1 0 0,0 1-1 0 0,0-1 1 0 0,0 1-1 0 0,0-1 1 0 0,0 1-1 0 0,0 0 1 0 0,1-1-1 0 0,-1 1 1 0 0,1-1-1 0 0,-1 1 1 0 0,1-1-1 0 0,-1 0 1 0 0,1 1-1 0 0,0-1 1 0 0,0 1-1 0 0,0-1 1 0 0,0 0-1 0 0,0 0 1 0 0,0 0-1 0 0,0 1 1 0 0,0-1-1 0 0,0 0 1 0 0,0 0-1 0 0,1-1 1 0 0,-1 1-1 0 0,0 0 1 0 0,1 0-1 0 0,-1-1 1 0 0,1 1-1 0 0,-1 0 1 0 0,1-1-1 0 0,-1 0 1 0 0,1 1-1 0 0,-1-1 1 0 0,1 0-1 0 0,-1 0 1 0 0,1 0 0 0 0,-1 0-1 0 0,1 0 1 0 0,0 0-1 0 0,-1 0 1 0 0,1 0-1 0 0,0-1-16 0 0,35 3-1067 0 0,0-2 1 0 0,0-1-1 0 0,0-2 0 0 0,0-2 1 0 0,36-9 1066 0 0,-47 9-549 0 0,51-8-2222 0 0,-45 8 1405 0 0</inkml:trace>
  <inkml:trace contextRef="#ctx0" brushRef="#br0" timeOffset="189654.848">6888 8638 1804 0 0,'13'14'279'0'0,"0"1"0"0"0,-1 0 0 0 0,-1 0 0 0 0,0 1 0 0 0,-1 0 0 0 0,-1 1 0 0 0,-1 0 0 0 0,0 1 0 0 0,-1 0 0 0 0,-1 0 0 0 0,0 0 0 0 0,-2 1 0 0 0,0-1 1 0 0,-1 1-1 0 0,-1 0 0 0 0,-1 0 0 0 0,0 1 0 0 0,-2-1 0 0 0,0 0 0 0 0,-3 14-279 0 0,3-10 163 0 0,0 1 0 0 0,-2 0 0 0 0,-1-1 1 0 0,0 0-1 0 0,-2 1 0 0 0,-1-2 0 0 0,0 1 0 0 0,-2-1 1 0 0,-1 0-1 0 0,0-1 0 0 0,-2 0 0 0 0,0-1 0 0 0,-1 0 1 0 0,-1-1-1 0 0,-2 0-163 0 0,-88 101-631 0 0,90-119-3470 0 0,16-38 1704 0 0,6 13 1049 0 0</inkml:trace>
  <inkml:trace contextRef="#ctx0" brushRef="#br0" timeOffset="190061.633">7626 8990 1372 0 0,'15'9'5694'0'0,"24"-11"-5207"0"0,-35 2-126 0 0,202-10 1076 0 0,-95 6-5225 0 0,-103 13 1286 0 0,-12-6 1265 0 0</inkml:trace>
  <inkml:trace contextRef="#ctx0" brushRef="#br0" timeOffset="190311.586">7461 9320 848 0 0,'7'7'1148'0'0,"12"5"-284"0"0,4-2-4 0 0,-3 0-104 0 0,5-4-36 0 0,3 3-79 0 0,2-6-105 0 0,8-1-68 0 0,-4-1-188 0 0,-17-1-72 0 0,6 0-344 0 0,4 0 8 0 0,0 0-420 0 0,1 0-561 0 0,-6 0 73 0 0,-3 0-408 0 0,-3 0 12 0 0</inkml:trace>
  <inkml:trace contextRef="#ctx0" brushRef="#br0" timeOffset="188841.228">6180 9000 1044 0 0,'-3'-15'7080'0'0,"-6"32"-5541"0"0,-5 29-1772 0 0,-1 39 237 0 0,4 1 0 0 0,3 0 0 0 0,5 0 0 0 0,5 64-4 0 0,-1-41-3409 0 0,-1-107 2054 0 0,1 0 7 0 0,5 9 30 0 0</inkml:trace>
  <inkml:trace contextRef="#ctx0" brushRef="#br0" timeOffset="189373.111">6180 9038 1544 0 0,'13'-64'5895'0'0,"-13"63"-5751"0"0,0 1 10 0 0,0 0 42 0 0,-2-28 1580 0 0,-1 30-1766 0 0,1 1-1 0 0,0 0 1 0 0,0 0 0 0 0,0 0 0 0 0,1 0 0 0 0,-1 0-1 0 0,1 1 1 0 0,-1-1 0 0 0,1 0 0 0 0,0 1-1 0 0,1-1 1 0 0,-1 1 0 0 0,0-1 0 0 0,1 1 0 0 0,0 0-1 0 0,0-1 1 0 0,0 1 0 0 0,0-1 0 0 0,1 1-1 0 0,-1-1 1 0 0,1 1 0 0 0,0-1 0 0 0,0 1 0 0 0,0-1-1 0 0,0 1 1 0 0,1-1 0 0 0,0 1-10 0 0,-1 3 25 0 0,0 1 0 0 0,0-1 0 0 0,1 0-1 0 0,0 0 1 0 0,0 0 0 0 0,1 0 0 0 0,-1 0 0 0 0,2-1 0 0 0,-1 1 0 0 0,1-1-1 0 0,0 0 1 0 0,0 0 0 0 0,0 0 0 0 0,1 0 0 0 0,0-1 0 0 0,0 0 0 0 0,1 0-1 0 0,0 0 1 0 0,-1-1 0 0 0,2 1 0 0 0,-1-1 0 0 0,0-1 0 0 0,1 1 0 0 0,-1-1-1 0 0,1-1 1 0 0,0 1 0 0 0,0-1 0 0 0,0 0 0 0 0,0-1 0 0 0,1 1 0 0 0,6-1-25 0 0,-7 0 4 0 0,0-1 0 0 0,1 0-1 0 0,-1-1 1 0 0,0 0 0 0 0,0 0 0 0 0,0 0 0 0 0,0-1 0 0 0,0 0 0 0 0,0 0 0 0 0,-1-1 0 0 0,1 0 0 0 0,-1 0 0 0 0,0-1 0 0 0,0 1 0 0 0,0-1 0 0 0,0-1 0 0 0,0 1 0 0 0,-1-1 0 0 0,0 0 0 0 0,0 0 0 0 0,0-1-1 0 0,-1 1 1 0 0,1-1 0 0 0,-1 0 0 0 0,1-4-4 0 0,-6 11-9 0 0,0 1 1 0 0,0-1-1 0 0,-1 0 0 0 0,1 0 0 0 0,-1 0 0 0 0,1 0 0 0 0,-1 0 0 0 0,1 0 0 0 0,-1 0 0 0 0,0-1 1 0 0,1 1-1 0 0,-1-1 0 0 0,0 1 0 0 0,1-1 0 0 0,-1 1 0 0 0,0-1 0 0 0,0 0 0 0 0,0 0 0 0 0,1 0 1 0 0,-1 0-1 0 0,0 0 0 0 0,0 0 0 0 0,1-1 0 0 0,-1 1 0 0 0,0 0 0 0 0,0-1 0 0 0,1 0 0 0 0,-1 1 1 0 0,0-1-1 0 0,1 0 0 0 0,-1 0 0 0 0,1 0 0 0 0,-1 0 0 0 0,1 0 0 0 0,0 0 0 0 0,-1 0 0 0 0,1 0 1 0 0,0-1-1 0 0,0 1 0 0 0,0-1 0 0 0,-1 1 0 0 0,2 0 0 0 0,-1-1 0 0 0,0 0 0 0 0,0 1 0 0 0,0-1 1 0 0,1 0-1 0 0,-1 1 0 0 0,1-1 0 0 0,-1 0 0 0 0,1 1 0 0 0,0-1 0 0 0,0 0 0 0 0,0 0 0 0 0,0 0 1 0 0,0 1-1 0 0,0-1 0 0 0,0 0 0 0 0,0 0 0 0 0,1 1 0 0 0,-1-1 0 0 0,1 0 0 0 0,-1 0 0 0 0,1 1 1 0 0,0-1-1 0 0,0 0 9 0 0,-5 6-32 0 0,0 1 0 0 0,0-1 0 0 0,1 1 0 0 0,-1-1 0 0 0,1 1 0 0 0,1 0 0 0 0,-1 0 0 0 0,1 0 0 0 0,-1 1 0 0 0,1-1 0 0 0,1 0 0 0 0,-1 1 0 0 0,1 0 0 0 0,0-1 0 0 0,0 1 0 0 0,1 0 0 0 0,0-1 0 0 0,0 1 0 0 0,0 0 0 0 0,1-1 0 0 0,-1 1 0 0 0,1 0 0 0 0,1-1 0 0 0,-1 1 0 0 0,1-1 32 0 0,53 69-1539 0 0,-2-34-2968 0 0,-42-36 3377 0 0</inkml:trace>
  <inkml:trace contextRef="#ctx0" brushRef="#br0" timeOffset="186211.76">4125 8952 1832 0 0,'0'0'631'0'0,"0"0"-125"0"0,0 0-1 0 0,0 0-28 0 0,-2-4-115 0 0,1 3-334 0 0,0 0-1 0 0,-1-1 1 0 0,1 1-1 0 0,-1 1 1 0 0,1-1 0 0 0,-1 0-1 0 0,0 0 1 0 0,1 0 0 0 0,-1 1-1 0 0,0-1 1 0 0,0 1-1 0 0,1-1 1 0 0,-1 1 0 0 0,0 0-1 0 0,0 0 1 0 0,1 0-1 0 0,-1 0 1 0 0,0 0 0 0 0,0 0-1 0 0,0 0 1 0 0,1 1-1 0 0,-1-1 1 0 0,0 1 0 0 0,0-1-1 0 0,1 1 1 0 0,-1-1-1 0 0,0 1 1 0 0,1 0 0 0 0,-1 0-1 0 0,1 0 1 0 0,-1 0-1 0 0,1 0 1 0 0,-1 0 0 0 0,1 1-1 0 0,0-1 1 0 0,0 0 0 0 0,0 1-1 0 0,-1-1 1 0 0,1 1-1 0 0,0-1 1 0 0,1 1 0 0 0,-1-1-1 0 0,-1 2-27 0 0,-63 75 781 0 0,54-56-539 0 0,1 1 0 0 0,1 1-1 0 0,1-1 1 0 0,1 2 0 0 0,1-1 0 0 0,1 0-1 0 0,2 1 1 0 0,0 0 0 0 0,1 0 0 0 0,2 0-1 0 0,1 0 1 0 0,1 3-242 0 0,85 385 1748 0 0,-88-406-1842 0 0,1 0 0 0 0,-1 0 0 0 0,-1 0-1 0 0,1-1 1 0 0,-1 1 0 0 0,0-1 0 0 0,-1 1-1 0 0,1-1 1 0 0,-1 0 0 0 0,-1 0 0 0 0,1 0-1 0 0,-1 0 1 0 0,0-1 0 0 0,0 1-1 0 0,-1-1 1 0 0,1 0 0 0 0,-1 0 0 0 0,0-1-1 0 0,-1 1 1 0 0,1-1 0 0 0,-1 0 0 0 0,0-1-1 0 0,-4 3 95 0 0,-101 23-5234 0 0,89-29 3990 0 0</inkml:trace>
  <inkml:trace contextRef="#ctx0" brushRef="#br0" timeOffset="186868.502">3803 9250 2252 0 0,'-36'-3'3823'0'0,"52"4"-1423"0"0,314 1-2730 0 0,-169-4-5405 0 0,-148 2 4485 0 0</inkml:trace>
  <inkml:trace contextRef="#ctx0" brushRef="#br0" timeOffset="187605.376">4803 8910 1128 0 0,'-8'-4'513'0'0,"1"0"-348"0"0,0 1-1 0 0,1 0 0 0 0,-1 1 0 0 0,0-1 0 0 0,-1 1 1 0 0,1 1-1 0 0,0-1 0 0 0,0 1 0 0 0,-1 1 0 0 0,1-1 0 0 0,0 1 1 0 0,-1 0-1 0 0,1 1 0 0 0,-1 0 0 0 0,1 0 0 0 0,-1 1-164 0 0,-5 2 114 0 0,-1 1 0 0 0,1 0-1 0 0,0 1 1 0 0,0 0 0 0 0,0 1 0 0 0,1 1-1 0 0,0 0 1 0 0,0 1 0 0 0,1 0-1 0 0,0 0 1 0 0,1 1 0 0 0,0 1-1 0 0,1 0 1 0 0,0 0 0 0 0,1 1-1 0 0,0 0 1 0 0,0 0 0 0 0,1 1-1 0 0,1 0 1 0 0,1 0 0 0 0,-1 1 0 0 0,2-1-1 0 0,0 1 1 0 0,1 0 0 0 0,0 0-1 0 0,1 1 1 0 0,0 7-114 0 0,5-9 28 0 0,0 1 1 0 0,1-1-1 0 0,1 0 0 0 0,0 0 0 0 0,0-1 1 0 0,2 1-1 0 0,-1-1 0 0 0,2-1 0 0 0,-1 1 1 0 0,2-1-1 0 0,-1-1 0 0 0,2 1 0 0 0,-1-1 1 0 0,1-1-1 0 0,1 0 0 0 0,0 0 0 0 0,0-1 1 0 0,0-1-1 0 0,1 0 0 0 0,0 0 0 0 0,10 3-28 0 0,2 0-621 0 0,0-2 0 0 0,1 0 0 0 0,0-1 0 0 0,0-2 0 0 0,0-1 0 0 0,1 0 0 0 0,18-1 621 0 0,-19-3-1332 0 0</inkml:trace>
  <inkml:trace contextRef="#ctx0" brushRef="#br0" timeOffset="188074.601">4899 8953 888 0 0,'9'-2'143'0'0,"0"1"-1"0"0,0 0 1 0 0,0 0 0 0 0,0 1-1 0 0,1 0 1 0 0,-1 0 0 0 0,0 1-1 0 0,0 0 1 0 0,0 1 0 0 0,0 0-1 0 0,0 0 1 0 0,0 1 0 0 0,0 0-1 0 0,-1 1 1 0 0,1 0-1 0 0,-1 0 1 0 0,0 1 0 0 0,0 0-1 0 0,-1 0 1 0 0,0 1 0 0 0,7 6-143 0 0,-13-8 111 0 0,0 1 1 0 0,0 0-1 0 0,-1 0 1 0 0,1 0-1 0 0,-1 0 1 0 0,0 0-1 0 0,0 0 1 0 0,-1 0-1 0 0,0 0 1 0 0,0 0 0 0 0,0 0-1 0 0,0 0 1 0 0,-1-1-1 0 0,0 1 1 0 0,0 0-1 0 0,0-1 1 0 0,0 1-1 0 0,-1-1 1 0 0,0 0-1 0 0,0 0 1 0 0,0 0-1 0 0,0 0 1 0 0,-1-1-1 0 0,1 1 1 0 0,-1-1 0 0 0,0 0-1 0 0,0 0 1 0 0,0 0-1 0 0,0 0 1 0 0,-1-1-1 0 0,1 0 1 0 0,-1 0-112 0 0,-147 72 1922 0 0,151-74-1948 0 0,1-1 1 0 0,-1 0-1 0 0,1 0 0 0 0,0 0 1 0 0,-1 0-1 0 0,1 1 0 0 0,0-1 1 0 0,0 0-1 0 0,0 0 0 0 0,-1 0 1 0 0,1 0-1 0 0,0 0 0 0 0,0 0 1 0 0,0 0-1 0 0,0 1 0 0 0,1-1 1 0 0,-1 0-1 0 0,0 0 1 0 0,0 0-1 0 0,0 0 0 0 0,1 0 1 0 0,-1 0-1 0 0,0 1 0 0 0,1-1 1 0 0,-1 0-1 0 0,1 0 0 0 0,-1 1 1 0 0,1-1-1 0 0,-1 0 0 0 0,1 0 1 0 0,0 1-1 0 0,-1-1 0 0 0,1 1 1 0 0,0-1-1 0 0,0 1 0 0 0,-1-1 1 0 0,1 1-1 0 0,0-1 1 0 0,0 1-1 0 0,0 0 0 0 0,-1-1 1 0 0,1 1-1 0 0,0 0 0 0 0,0 0 1 0 0,0-1-1 0 0,0 1 0 0 0,0 0 1 0 0,0 0-1 0 0,-1 0 0 0 0,1 0 1 0 0,1 0 25 0 0,167-105-4647 0 0,-138 88 3739 0 0</inkml:trace>
  <inkml:trace contextRef="#ctx0" brushRef="#br0" timeOffset="188324.989">5309 8930 1356 0 0,'-6'0'121'0'0,"-1"1"0"0"0,0 0 0 0 0,1 0 1 0 0,-1 0-1 0 0,0 1 0 0 0,1 0 0 0 0,0 0 0 0 0,-1 0 0 0 0,1 1 0 0 0,0 0 0 0 0,0 0 1 0 0,1 1-1 0 0,-1-1 0 0 0,1 1 0 0 0,0 1 0 0 0,0-1 0 0 0,0 1 0 0 0,0 0 0 0 0,1 0 0 0 0,0 0 1 0 0,0 1-1 0 0,0-1 0 0 0,0 1 0 0 0,1 0 0 0 0,0 0 0 0 0,1 0 0 0 0,-1 0 0 0 0,1 1 0 0 0,0-1 1 0 0,1 1-1 0 0,-1-1 0 0 0,2 1 0 0 0,-1 0 0 0 0,0-1 0 0 0,1 3-121 0 0,1-2 27 0 0,0 0 0 0 0,0 1 1 0 0,1-1-1 0 0,0 0 0 0 0,0 0 0 0 0,1 0 0 0 0,-1 0 0 0 0,2 0 0 0 0,-1-1 1 0 0,1 1-1 0 0,0-1 0 0 0,0 0 0 0 0,1 0 0 0 0,-1 0 0 0 0,1-1 0 0 0,1 1 1 0 0,-1-1-1 0 0,1 0 0 0 0,0-1 0 0 0,0 0 0 0 0,0 0 0 0 0,1 0 0 0 0,-1 0 0 0 0,1-1 1 0 0,0 0-1 0 0,6 1-27 0 0,128 24-3676 0 0,-116-28 2531 0 0</inkml:trace>
  <inkml:trace contextRef="#ctx0" brushRef="#br0" timeOffset="188574.92">5661 9177 924 0 0,'-1'12'309'0'0,"-1"1"-1"0"0,0-1 1 0 0,-1 0-1 0 0,0 0 1 0 0,-1 0-1 0 0,0 0 1 0 0,-1-1 0 0 0,-1 1-1 0 0,0-1 1 0 0,0 0-1 0 0,-1-1 1 0 0,0 0-1 0 0,-1 0 1 0 0,0 0 0 0 0,-3 2-309 0 0,-4 2 132 0 0,-1-1 1 0 0,0 0 0 0 0,-1-1 0 0 0,0-1 0 0 0,0-1 0 0 0,-2 0-1 0 0,1-1 1 0 0,-20 6-133 0 0,36-14-661 0 0,2-1-305 0 0,-3-18-1614 0 0,8 1 1208 0 0</inkml:trace>
  <inkml:trace contextRef="#ctx0" brushRef="#br0" timeOffset="184678.681">2815 9102 836 0 0,'0'0'415'0'0,"18"-3"2690"0"0,-1-11 887 0 0,-14-3-2686 0 0,1 20-1296 0 0,0 0 0 0 0,0-1 0 0 0,0 1 1 0 0,-1 0-1 0 0,1 1 0 0 0,-1-1 1 0 0,0 1-1 0 0,0-1 0 0 0,0 1 0 0 0,0 0 1 0 0,-1 0-1 0 0,1 0 0 0 0,-1 1 0 0 0,0-1 1 0 0,-1 0-1 0 0,1 1 0 0 0,-1-1 1 0 0,0 1-1 0 0,0 0 0 0 0,0-1 0 0 0,-1 1 1 0 0,1 0-1 0 0,-1 0 0 0 0,0-1 1 0 0,0 1-1 0 0,-1 0 0 0 0,0-1 0 0 0,0 1 1 0 0,0 0-1 0 0,0-1-10 0 0,2 23 81 0 0,1 259 631 0 0,-1-281-735 0 0,1-1-1 0 0,-1 1 1 0 0,1 0-1 0 0,0-1 1 0 0,0 1-1 0 0,0-1 1 0 0,0 0-1 0 0,1 0 1 0 0,0 0-1 0 0,0 0 1 0 0,0 0 0 0 0,0 0-1 0 0,1-1 1 0 0,-1 0-1 0 0,1 1 1 0 0,0-1-1 0 0,0-1 1 0 0,0 1-1 0 0,0-1 1 0 0,1 1-1 0 0,-1-1 1 0 0,1 0-1 0 0,-1-1 1 0 0,1 1 0 0 0,0-1-1 0 0,1 1 24 0 0,55 6-4022 0 0,-35-20 1368 0 0,-17 4 1457 0 0</inkml:trace>
  <inkml:trace contextRef="#ctx0" brushRef="#br0" timeOffset="185303.976">3089 9409 1932 0 0,'19'0'2928'0'0,"20"45"-2029"0"0,-14 38 1468 0 0,-25-81-2132 0 0,-2 9 439 0 0,2-47 385 0 0,34-33-1011 0 0,-27 59-63 0 0,0-1-1 0 0,0 2 1 0 0,1-1 0 0 0,0 1 0 0 0,1 0 0 0 0,0 1 0 0 0,0-1 0 0 0,1 2 0 0 0,0 0 0 0 0,1 0 0 0 0,-1 1 0 0 0,1 0-1 0 0,0 0 1 0 0,1 2 0 0 0,-1-1 0 0 0,12-2 15 0 0,-22 7-28 0 0,-1 0 16 0 0,23 13-59 0 0,-12 93-574 0 0,-11-26-3722 0 0,2-76 3776 0 0,9 10 33 0 0</inkml:trace>
  <inkml:trace contextRef="#ctx0" brushRef="#br0" timeOffset="215227.165">12419 8418 1684 0 0,'9'-1'133'0'0,"-1"0"0"0"0,1 1-1 0 0,-1 0 1 0 0,1 0 0 0 0,-1 1-1 0 0,1 0 1 0 0,-1 0 0 0 0,0 1-1 0 0,1 0 1 0 0,-1 0 0 0 0,0 1-1 0 0,0 0 1 0 0,-1 1 0 0 0,1 0-1 0 0,0 0 1 0 0,-1 0 0 0 0,0 1-1 0 0,0 0 1 0 0,0 1-133 0 0,17 10 227 0 0,0 0 0 0 0,-1 2 0 0 0,-1 0-1 0 0,-1 2 1 0 0,0 0 0 0 0,-2 1 0 0 0,0 1 0 0 0,-2 1 0 0 0,0 0 0 0 0,-2 2-1 0 0,-1 0 1 0 0,0 0 0 0 0,-2 1 0 0 0,-1 1 0 0 0,-1 0 0 0 0,-1 0 0 0 0,-2 1-1 0 0,-1 0 1 0 0,-1 0 0 0 0,1 23-227 0 0,-9-31 38 0 0,0 0 1 0 0,-2 0-1 0 0,-1-1 0 0 0,0 1 0 0 0,-1-1 1 0 0,-1-1-1 0 0,-1 1 0 0 0,0-1 1 0 0,-2-1-1 0 0,0 0 0 0 0,-1 0 0 0 0,0-1 1 0 0,-2-1-1 0 0,0 0 0 0 0,0-1 0 0 0,-1 0 1 0 0,-1-2-1 0 0,0 1 0 0 0,-1-2 1 0 0,-9 5-39 0 0,-63 23-3883 0 0,62-51 1125 0 0,15 0 1503 0 0</inkml:trace>
  <inkml:trace contextRef="#ctx0" brushRef="#br0" timeOffset="215790.513">13422 8825 1924 0 0,'-14'1'1368'0'0,"-11"0"1737"0"0,38-5-941 0 0,218-6-562 0 0,138-11-171 0 0,-355 19-10551 0 0,-14 2 7894 0 0</inkml:trace>
  <inkml:trace contextRef="#ctx0" brushRef="#br0" timeOffset="203587.108">9290 8768 1060 0 0,'0'0'357'0'0,"0"0"-11"0"0,0 0-57 0 0,0 0 9 0 0,0-16-1107 0 0,0 16 304 0 0</inkml:trace>
  <inkml:trace contextRef="#ctx0" brushRef="#br0" timeOffset="209876.222">8966 9068 1148 0 0,'0'0'298'0'0,"0"0"-59"0"0,0 0-32 0 0,0 0-18 0 0,0 0 0 0 0,0 0 15 0 0,0 0 23 0 0,0 0-58 0 0,0 0 9 0 0,0 0-24 0 0,0 0 8 0 0,0 0 42 0 0,0 0-9 0 0,0 0-28 0 0,0 0-17 0 0,0 0-20 0 0,0 0-36 0 0,0 0-70 0 0,0 0 28 0 0,0 0 11 0 0,0 0-6 0 0,0 0-7 0 0,0 0-7 0 0,0 0-1 0 0,0 0-10 0 0,0 0-23 0 0,0 0 17 0 0,0 0 82 0 0,0 0 9 0 0,0 0-6 0 0,0 0 1 0 0,0 0-26 0 0,0 0-81 0 0,0 0-18 0 0,0 0-1 0 0,0 0 4 0 0,0 0 2 0 0,0 0 14 0 0,0 0 65 0 0,0 0 4 0 0,0 0-7 0 0,0 0-17 0 0,0 0-53 0 0,0 0-4 0 0,0 0 32 0 0,0 0 31 0 0,0 0 26 0 0,0 0-56 0 0,0 0-18 0 0,0 0 2 0 0,0 0 2 0 0,0 0 19 0 0,0 0-3 0 0,0 0-42 0 0,0 0-6 0 0,0 0 3 0 0,0 0-11 0 0,0 0-11 0 0,0 0-1 0 0,0 0 6 0 0,0 0 5 0 0,0 0-2 0 0,0 0-1 0 0,0 0 11 0 0,0 0 1 0 0,0 0 6 0 0,0 0-1 0 0,0 0-43 0 0,0 0 22 0 0,0 0-44 0 0,0 0-4 0 0,0 0 27 0 0,0 0 90 0 0,0 0 16 0 0,0 0-6 0 0,0 0-4 0 0,0 0-22 0 0,0 0-89 0 0,0 0 18 0 0,0 0 118 0 0,0 0 22 0 0,0 0-9 0 0,0 0-7 0 0,0 0-10 0 0,0 0-23 0 0,0 0-15 0 0,0 0 0 0 0,0 0-2 0 0,0 0-2 0 0,0 0-2 0 0,0 0 9 0 0,0 0 37 0 0,0 0-12 0 0,0 0-54 0 0,0 0-24 0 0,0 0-7 0 0,0 0 2 0 0,0 0 1 0 0,0 0 6 0 0,0 0-3 0 0,0 0-16 0 0,0 0 16 0 0,0 0 62 0 0,0 0-5 0 0,0 0-13 0 0,0 0-19 0 0,0 0-1 0 0,0 0 15 0 0,0 0-5 0 0,0 0-32 0 0,0 0-35 0 0,0 0-42 0 0,0 0 4 0 0,0 0 8 0 0,0 0 11 0 0,0 0 13 0 0,0 0 40 0 0,0 0 57 0 0,0 0 20 0 0,0 0-3 0 0,0 0-17 0 0,0 0-49 0 0,0 0-7 0 0,0 0 44 0 0,0 0 15 0 0,0 0-4 0 0,0 0-1 0 0,0 0-1 0 0,0 0 16 0 0,0 0 22 0 0,0 0-7 0 0,0 0-34 0 0,0 0-6 0 0,0 0-4 0 0,0 0-2 0 0,0 0 2 0 0,0 0 4 0 0,0 0 29 0 0,0 0 4 0 0,0 0-1 0 0,0 0 16 0 0,0 0-2 0 0,0 0-6 0 0,0 0 2 0 0,0 0-4 0 0,0 0-12 0 0,0 0 12 0 0,0 0-8 0 0,0 0-4 0 0,0 0-56 0 0,0 0-12 0 0,0 0 3 0 0,0 0 22 0 0,0 0 47 0 0,0 0 26 0 0,0 0-46 0 0,0 0-22 0 0,0 0 13 0 0,0 0 45 0 0,0 0 1 0 0,0 0-31 0 0,-21 0 681 0 0,547-3 1703 0 0,-488-5-1583 0 0,-37 8-993 0 0,-1 0-62 0 0,0 0-63 0 0,0 0-299 0 0,0 0-251 0 0,21-20-4341 0 0,-20 15 3865 0 0</inkml:trace>
  <inkml:trace contextRef="#ctx0" brushRef="#br0" timeOffset="210485.979">9715 8620 1256 0 0,'14'-14'1477'0'0,"-14"12"-1431"0"0,0 1 0 0 0,1 0 1 0 0,-1-1-1 0 0,0 1 0 0 0,1 0 0 0 0,0-1 0 0 0,-1 1 1 0 0,1 0-1 0 0,0 0 0 0 0,-1 0 0 0 0,1-1 0 0 0,0 1 0 0 0,0 0 1 0 0,0 0-1 0 0,0 0 0 0 0,0 0 0 0 0,0 1 0 0 0,1-1 1 0 0,-1 0-1 0 0,0 0 0 0 0,0 1 0 0 0,1-1 0 0 0,-1 0 0 0 0,0 1 1 0 0,1 0-1 0 0,-1-1 0 0 0,0 1 0 0 0,1 0 0 0 0,-1-1 1 0 0,0 1-1 0 0,1 0 0 0 0,-1 0 0 0 0,1 0 0 0 0,-1 0 1 0 0,0 1-1 0 0,1-1 0 0 0,-1 0 0 0 0,1 1 0 0 0,-1-1 0 0 0,0 0 1 0 0,1 1-1 0 0,-1 0 0 0 0,0-1 0 0 0,0 1 0 0 0,1 0 1 0 0,-1 0-1 0 0,0-1 0 0 0,0 1 0 0 0,0 0 0 0 0,0 0 0 0 0,0 0 1 0 0,0 0-1 0 0,0 0 0 0 0,-1 1 0 0 0,1-1 0 0 0,0 0 1 0 0,0 0-1 0 0,-1 1 0 0 0,1-1 0 0 0,-1 0 0 0 0,1 1 1 0 0,-1 0-47 0 0,5 17 158 0 0,0 1 0 0 0,-2 0 0 0 0,0 0 0 0 0,-1 0 0 0 0,-1 0 0 0 0,-1 0 0 0 0,-1 0 0 0 0,-1 0 0 0 0,-3 15-158 0 0,-12 154 741 0 0,17-173-702 0 0,-2-9-32 0 0,1 0-1 0 0,0 0 1 0 0,1 0 0 0 0,0 0-1 0 0,0 0 1 0 0,0 0 0 0 0,1 0-1 0 0,0 0 1 0 0,0 0 0 0 0,0 0-1 0 0,1 0 1 0 0,0-1 0 0 0,1 1-1 0 0,0 0 1 0 0,0-1 0 0 0,0 0 0 0 0,0 0-1 0 0,1 0 1 0 0,0 0 0 0 0,1-1-1 0 0,-1 1 1 0 0,1-1 0 0 0,0 0-1 0 0,0 0 1 0 0,1-1 0 0 0,3 3-7 0 0,-2-4-282 0 0,1 0 0 0 0,-1-1 0 0 0,0 0 1 0 0,1 0-1 0 0,-1-1 0 0 0,1 0 0 0 0,-1 0 0 0 0,1-1 1 0 0,0 0-1 0 0,-1 0 0 0 0,1-1 0 0 0,-1 0 1 0 0,1 0-1 0 0,-1-1 0 0 0,1 0 0 0 0,-1 0 0 0 0,0-1 1 0 0,0 1-1 0 0,5-4 282 0 0,11-8-1263 0 0</inkml:trace>
  <inkml:trace contextRef="#ctx0" brushRef="#br0" timeOffset="211032.443">10087 8952 888 0 0,'0'0'569'0'0,"0"0"-72"0"0,3 35 1533 0 0,1 62 1599 0 0,-4-96-3392 0 0,0-1 20 0 0,0 0-15 0 0,-4-5 62 0 0,87-153-146 0 0,-82 157-168 0 0,0-1 1 0 0,1 1 0 0 0,-1-1 0 0 0,0 1-1 0 0,1 0 1 0 0,-1 0 0 0 0,1 0-1 0 0,0 0 1 0 0,-1 0 0 0 0,1 0-1 0 0,0 0 1 0 0,-1 0 0 0 0,1 1-1 0 0,0-1 1 0 0,0 0 0 0 0,0 1-1 0 0,0 0 1 0 0,0-1 0 0 0,-1 1-1 0 0,1 0 1 0 0,0 0 0 0 0,0 0 0 0 0,0 0-1 0 0,0 1 1 0 0,0-1 0 0 0,0 0-1 0 0,-1 1 1 0 0,1 0 0 0 0,0-1-1 0 0,0 1 1 0 0,0 0 0 0 0,-1 0-1 0 0,1 0 1 0 0,0 0 0 0 0,-1 0-1 0 0,1 0 1 0 0,-1 0 0 0 0,0 0-1 0 0,1 1 1 0 0,-1-1 0 0 0,0 1-1 0 0,0-1 1 0 0,1 1 0 0 0,-1 0 9 0 0,46 79-264 0 0,3 49-4913 0 0,-47-119 3917 0 0</inkml:trace>
  <inkml:trace contextRef="#ctx0" brushRef="#br0" timeOffset="211909.735">10663 8672 936 0 0,'-14'3'135'0'0,"0"1"-1"0"0,0 0 0 0 0,1 1 1 0 0,0 1-1 0 0,0 0 1 0 0,1 1-1 0 0,-1 0 1 0 0,1 1-1 0 0,1 0 1 0 0,0 1-1 0 0,0 0 1 0 0,1 1-1 0 0,0 0 1 0 0,0 1-1 0 0,1 0 1 0 0,1 0-1 0 0,0 1 0 0 0,0 0 1 0 0,1 1-1 0 0,1-1 1 0 0,0 1-1 0 0,1 1 1 0 0,0-1-1 0 0,1 1 1 0 0,0 0-1 0 0,1 0 1 0 0,1 0-1 0 0,0 0 1 0 0,1 0-1 0 0,1 0 0 0 0,1 13-134 0 0,0-15 26 0 0,0 0 0 0 0,2 0 0 0 0,-1 0-1 0 0,1-1 1 0 0,1 1 0 0 0,0-1-1 0 0,1 0 1 0 0,0 0 0 0 0,0 0-1 0 0,1-1 1 0 0,1 0 0 0 0,0 0-1 0 0,0-1 1 0 0,1 1 0 0 0,0-2-1 0 0,1 1 1 0 0,-1-1 0 0 0,2 0-1 0 0,-1-1 1 0 0,1 0 0 0 0,4 1-26 0 0,148 65-2835 0 0,-121-65 1606 0 0</inkml:trace>
  <inkml:trace contextRef="#ctx0" brushRef="#br0" timeOffset="212472.74">10974 8795 1280 0 0,'10'-22'4514'0'0,"-9"22"-2744"0"0,-3 34-1420 0 0,50 184 976 0 0,-23-146-898 0 0,19 112 957 0 0,-46-179-1391 0 0,1-1 1 0 0,-1 1-1 0 0,-1 0 1 0 0,1-1-1 0 0,-1 0 1 0 0,1 1-1 0 0,-1-1 1 0 0,0 0-1 0 0,-1-1 1 0 0,1 1-1 0 0,-1 0 1 0 0,1-1-1 0 0,-1 0 1 0 0,0 0-1 0 0,-1 0 0 0 0,1 0 1 0 0,0-1-1 0 0,-1 0 1 0 0,1 1-1 0 0,-1-2 1 0 0,0 1-1 0 0,0-1 1 0 0,1 1-1 0 0,-1-1 1 0 0,0 0-1 0 0,0-1 1 0 0,0 1-1 0 0,0-1 0 0 0,0 0 1 0 0,-1-1-1 0 0,1 1 1 0 0,0-1-1 0 0,-2 0 6 0 0,0-3-292 0 0,1 1-1 0 0,0-1 1 0 0,0 0-1 0 0,0 0 1 0 0,0 0-1 0 0,1-1 1 0 0,-1 0-1 0 0,1 0 1 0 0,0-1-1 0 0,1 1 1 0 0,-1-1-1 0 0,1 0 1 0 0,0 0-1 0 0,1-1 1 0 0,0 1-1 0 0,0-1 1 0 0,0 1-1 0 0,0-1 1 0 0,1 0-1 0 0,1 0 1 0 0,-1 0-1 0 0,1-1 1 0 0,0 1-1 0 0,0 0 1 0 0,1-7 292 0 0,0-4-1250 0 0</inkml:trace>
  <inkml:trace contextRef="#ctx0" brushRef="#br0" timeOffset="212862.994">10940 8752 2408 0 0,'29'-3'3397'0'0,"29"-8"-2404"0"0,6-1-660 0 0,556-64 1397 0 0,-616 76-1772 0 0,12-2-1257 0 0,-46 1-2093 0 0,19 1 2075 0 0,2 0 194 0 0</inkml:trace>
  <inkml:trace contextRef="#ctx0" brushRef="#br0" timeOffset="213253.497">11180 8857 876 0 0,'39'-7'3366'0'0,"-35"6"-3318"0"0,0-1 0 0 0,0 1 0 0 0,1 0 0 0 0,-1 0 0 0 0,1 0 1 0 0,-1 1-1 0 0,0-1 0 0 0,1 1 0 0 0,-1 0 0 0 0,1 1 0 0 0,-1-1 0 0 0,1 1 1 0 0,-1 0-1 0 0,1 0 0 0 0,-1 0 0 0 0,0 0 0 0 0,0 1 0 0 0,0 0 0 0 0,0 0 1 0 0,0 0-1 0 0,0 0 0 0 0,0 0 0 0 0,0 1 0 0 0,-1 0 0 0 0,0 0 0 0 0,1 0 1 0 0,-1 0-1 0 0,0 0 0 0 0,0 1 0 0 0,-1 0 0 0 0,1-1 0 0 0,-1 1 1 0 0,0 0-1 0 0,0 0 0 0 0,0 0 0 0 0,0 0 0 0 0,-1 0 0 0 0,1 1-48 0 0,-4 9 154 0 0,-1-1 1 0 0,0 0-1 0 0,-1 0 0 0 0,0-1 1 0 0,-1 1-1 0 0,0-1 0 0 0,-1 0 0 0 0,-1 0 1 0 0,0-1-1 0 0,0 0 0 0 0,-1 0 0 0 0,-1 0 1 0 0,1-1-1 0 0,-2-1 0 0 0,1 1 0 0 0,-9 5-154 0 0,-20 25 609 0 0,9-12-383 0 0,35-28-413 0 0,26-5-564 0 0,0-1-1 0 0,-1-2 1 0 0,0-1 0 0 0,0-2 0 0 0,-1-1 0 0 0,28-15 751 0 0,-24 12-831 0 0,5-2-122 0 0</inkml:trace>
  <inkml:trace contextRef="#ctx0" brushRef="#br0" timeOffset="213722.197">11688 9005 1472 0 0,'171'-72'4569'0'0,"-161"67"-2224"0"0,-20 8-1670 0 0,-20 12-496 0 0,16-4-139 0 0,1 1 1 0 0,0 0-1 0 0,0 1 1 0 0,2 0-1 0 0,-1 1 1 0 0,2 0 0 0 0,0 1-1 0 0,1 0 1 0 0,0 1-1 0 0,1 0 1 0 0,1 0-1 0 0,1 1 1 0 0,0 0 0 0 0,1 0-1 0 0,-1 10-40 0 0,1 22 120 0 0,5-49-98 0 0,0 0-8 0 0,0 0-32 0 0,11 2 28 0 0,151-268-430 0 0,-162 266 430 0 0,0 1 0 0 0,1-1 0 0 0,-1 1 0 0 0,0 0 0 0 0,0-1 0 0 0,1 1 0 0 0,-1-1 0 0 0,1 1 0 0 0,-1-1 0 0 0,0 1 0 0 0,1-1 0 0 0,-1 1 0 0 0,1-1 0 0 0,-1 0 0 0 0,1 1 0 0 0,-1-1 0 0 0,1 0 0 0 0,0 1 0 0 0,-1-1 0 0 0,1 0 0 0 0,-1 0 0 0 0,1 1 0 0 0,0-1 0 0 0,-1 0 0 0 0,1 0 0 0 0,-1 0 0 0 0,1 0 0 0 0,0 0 0 0 0,-1 0 0 0 0,1 0 0 0 0,0 0 0 0 0,-1 0 0 0 0,1 0 0 0 0,-1 0 0 0 0,1 0 0 0 0,0-1 0 0 0,-1 1 0 0 0,1 0 0 0 0,-1 0 0 0 0,1-1 0 0 0,0 1 0 0 0,-1 0 0 0 0,1-1 0 0 0,-1 1 0 0 0,1-1 0 0 0,-1 1 0 0 0,1 0 0 0 0,-1-1 0 0 0,0 1 0 0 0,1-1 0 0 0,-1 1 0 0 0,0-1 0 0 0,1 0 0 0 0,-1 1 0 0 0,0-1 0 0 0,1 1 0 0 0,-1-1 0 0 0,0 0 0 0 0,0 1-1 0 0,0-1 1 0 0,0 1 0 0 0,0-1-10 0 0,2 4-21 0 0,132 153-794 0 0,-117-135-229 0 0,-11-6-4011 0 0,-6-15 3911 0 0</inkml:trace>
  <inkml:trace contextRef="#ctx0" brushRef="#br0" timeOffset="213972.279">11756 8948 3024 0 0,'34'-35'7126'0'0,"54"14"-7410"0"0,43-13-5700 0 0,-118 28 4763 0 0,-3-1-84 0 0</inkml:trace>
  <inkml:trace contextRef="#ctx0" brushRef="#br0" timeOffset="214929.748">11676 8598 1184 0 0,'-4'0'467'0'0,"-10"0"-58"0"0,11 0-24 0 0,-4 4 80 0 0,-50 20 3058 0 0,365-58-1749 0 0,-247 29-1849 0 0,-59 5 19 0 0,0 0-82 0 0,-2 0 119 0 0,0 1 0 0 0,0-1 0 0 0,-1 0 0 0 0,1 1 0 0 0,0-1 0 0 0,0 0 1 0 0,0 1-1 0 0,0-1 0 0 0,0 0 0 0 0,0 1 0 0 0,0-1 0 0 0,-1 0 0 0 0,1 1 0 0 0,0-1 0 0 0,0 0 0 0 0,0 1 0 0 0,1-1 0 0 0,-1 0 1 0 0,0 1-1 0 0,0-1 0 0 0,0 1 0 0 0,0-1 0 0 0,0 0 0 0 0,0 1 0 0 0,0-1 0 0 0,0 0 0 0 0,1 0 0 0 0,-1 1 0 0 0,0-1 0 0 0,0 0 1 0 0,0 1-1 0 0,1-1 0 0 0,-1 0 0 0 0,0 0 0 0 0,0 1 0 0 0,1-1 0 0 0,-1 0 0 0 0,0 0 0 0 0,1 0 0 0 0,-1 1 0 0 0,0-1 0 0 0,1 0 1 0 0,-1 0-1 0 0,0 0 0 0 0,1 0 0 0 0,-1 0 0 0 0,0 0 0 0 0,1 0 0 0 0,-1 0 0 0 0,0 0 0 0 0,1 0 0 0 0,-1 0 0 0 0,0 0 0 0 0,1 0 1 0 0,-1 0-1 0 0,1 0 19 0 0,-17-4-3365 0 0,14 1 2195 0 0</inkml:trace>
  <inkml:trace contextRef="#ctx0" brushRef="#br0" timeOffset="218279.307">15790 8515 1388 0 0,'-3'-24'8633'0'0,"1"15"-7570"0"0,0 55-1289 0 0,30 199 418 0 0,-30-240-169 0 0,0 1 0 0 0,-1-1 0 0 0,1 0 0 0 0,-1 0 0 0 0,-1 0 0 0 0,1 0 0 0 0,-1-1 0 0 0,1 1 0 0 0,-1-1 0 0 0,-1 0 0 0 0,1 0 0 0 0,-1-1 0 0 0,1 1 1 0 0,-1-1-1 0 0,0 0 0 0 0,0 0 0 0 0,0 0 0 0 0,-1-1 0 0 0,1 0 0 0 0,-1 0 0 0 0,1 0 0 0 0,-1-1 0 0 0,0 0 0 0 0,1 0 0 0 0,-1 0 0 0 0,0-1 0 0 0,0 1 0 0 0,0-2 0 0 0,0 1 1 0 0,1 0-1 0 0,-1-1 0 0 0,0 0 0 0 0,0-1 0 0 0,0 0-23 0 0,1 1 5 0 0,1-1 1 0 0,-1-1-1 0 0,0 1 1 0 0,1-1-1 0 0,0 0 0 0 0,-1 0 1 0 0,1 0-1 0 0,0 0 1 0 0,1-1-1 0 0,-1 1 1 0 0,0-1-1 0 0,1 0 1 0 0,0 0-1 0 0,0-1 1 0 0,0 1-1 0 0,1 0 0 0 0,0-1 1 0 0,-1 0-1 0 0,1 0 1 0 0,1 1-1 0 0,-1-1 1 0 0,1 0-1 0 0,0 0 1 0 0,0-1-1 0 0,0 1 1 0 0,1 0-1 0 0,0 0 0 0 0,0 0 1 0 0,0 0-1 0 0,1 0 1 0 0,-1-1-1 0 0,1 1 1 0 0,1 0-6 0 0,3-8-5 0 0,1 0 0 0 0,1 0 1 0 0,0 1-1 0 0,0 0 1 0 0,1 1-1 0 0,1 0 0 0 0,0 0 1 0 0,1 1-1 0 0,0 0 0 0 0,0 0 1 0 0,1 1-1 0 0,0 0 0 0 0,1 1 1 0 0,-1 1-1 0 0,2 0 1 0 0,-1 0-1 0 0,1 1 0 0 0,0 1 1 0 0,0 0-1 0 0,5 0 5 0 0,138-36-1406 0 0,-3 19-3318 0 0,-130 19 3489 0 0,-4-1 42 0 0,-6-1-10 0 0</inkml:trace>
  <inkml:trace contextRef="#ctx0" brushRef="#br0" timeOffset="216886.705">14434 8358 916 0 0,'17'-2'2061'0'0,"-16"0"-2029"0"0,-1 1 0 0 0,1 0 0 0 0,0 0 1 0 0,-1 0-1 0 0,1-1 0 0 0,0 1 0 0 0,0 0 0 0 0,0 0 0 0 0,0 0 1 0 0,0 0-1 0 0,0 0 0 0 0,0 1 0 0 0,0-1 0 0 0,0 0 0 0 0,0 0 1 0 0,1 1-1 0 0,-1-1 0 0 0,0 1 0 0 0,1-1 0 0 0,-1 1 0 0 0,0-1 1 0 0,0 1-1 0 0,1 0 0 0 0,-1 0 0 0 0,1 0 0 0 0,-1-1 0 0 0,0 1 1 0 0,1 1-1 0 0,-1-1 0 0 0,0 0 0 0 0,1 0 0 0 0,-1 0 0 0 0,0 1 1 0 0,1-1-1 0 0,-1 1 0 0 0,0-1 0 0 0,1 1 0 0 0,-1-1 0 0 0,0 1 1 0 0,0 0-1 0 0,0 0 0 0 0,0-1 0 0 0,0 1 0 0 0,0 0 0 0 0,1 1-32 0 0,9 39 377 0 0,-2 0-1 0 0,-2 1 0 0 0,-1 0 1 0 0,-3 0-1 0 0,-1 0 0 0 0,-2 1 1 0 0,-4 24-377 0 0,3 29 469 0 0,1-93-472 0 0,0 1 0 0 0,1-1 0 0 0,0 0 0 0 0,0 1 0 0 0,0-1 0 0 0,0 0 0 0 0,0 0 0 0 0,0 0 0 0 0,1 0 0 0 0,0 0 0 0 0,-1 0 0 0 0,1 0 0 0 0,0 0 0 0 0,1-1 0 0 0,-1 1 0 0 0,0-1 0 0 0,1 1-1 0 0,-1-1 1 0 0,1 0 0 0 0,0 0 0 0 0,0 0 0 0 0,0-1 0 0 0,0 1 0 0 0,0-1 0 0 0,0 1 3 0 0,61 0-4323 0 0,-30-19 2906 0 0</inkml:trace>
  <inkml:trace contextRef="#ctx0" brushRef="#br0" timeOffset="217480.718">14768 8720 1600 0 0,'10'33'3782'0'0,"1"-5"-3083"0"0,0 21 3622 0 0,0-64-4356 0 0,1 1 0 0 0,1 1 0 0 0,0 0 0 0 0,1 0 0 0 0,0 2 1 0 0,1 0-1 0 0,0 0 0 0 0,1 2 0 0 0,0 0 0 0 0,0 0 0 0 0,1 2 1 0 0,0 0-1 0 0,0 1 0 0 0,1 0 0 0 0,0 2 0 0 0,9-2 35 0 0,-22 7-42 0 0,0-1 0 0 0,0 1 0 0 0,0 0 0 0 0,0 1 0 0 0,0-1 0 0 0,0 1 0 0 0,0 0 0 0 0,-1 0-1 0 0,1 0 1 0 0,0 1 0 0 0,-1-1 0 0 0,0 1 0 0 0,0 0 0 0 0,0 1 0 0 0,0-1 0 0 0,0 1 0 0 0,0 0 0 0 0,-1-1 0 0 0,0 2-1 0 0,0-1 1 0 0,0 0 0 0 0,0 1 0 0 0,-1-1 0 0 0,0 1 0 0 0,0 0 0 0 0,0-1 0 0 0,0 1 0 0 0,-1 0 0 0 0,0 0 0 0 0,0 0-1 0 0,0 1 1 0 0,0-1 0 0 0,-1 0 0 0 0,0 1 42 0 0,16 41-2849 0 0,-8-35 303 0 0,-3-8 1296 0 0</inkml:trace>
  <inkml:trace contextRef="#ctx0" brushRef="#br0" timeOffset="222556.777">16923 8652 1744 0 0,'0'0'528'0'0,"0"0"-115"0"0,0 0-49 0 0,0 0-39 0 0,0 0-15 0 0,0 0 51 0 0,0 0-42 0 0,0 0-107 0 0,0 0 26 0 0,0 0 50 0 0,0 0-14 0 0,-15-5 2563 0 0,18 2-2817 0 0,1 0 0 0 0,-1 1 0 0 0,0-1 0 0 0,1 1 0 0 0,-1 0 0 0 0,1 0 0 0 0,0 0 0 0 0,0 0 0 0 0,0 1 0 0 0,0 0 0 0 0,0 0 0 0 0,0 0 0 0 0,0 0 0 0 0,0 0 0 0 0,0 1 0 0 0,0 0 0 0 0,1 0 0 0 0,-1 0 0 0 0,0 0 1 0 0,0 1-1 0 0,2 0-20 0 0,0-1 7 0 0,524 0 556 0 0,-529 0-649 0 0,-1 0-83 0 0,0 0-63 0 0,0 0-20 0 0,19 0-4891 0 0,-18 0 3937 0 0</inkml:trace>
  <inkml:trace contextRef="#ctx0" brushRef="#br0" timeOffset="223606.85">18594 7780 1356 0 0,'0'0'321'0'0,"0"0"-18"0"0,5-5 1 0 0,-1 2-260 0 0,1 0 0 0 0,0 0 0 0 0,-1 0 0 0 0,1 0 0 0 0,1 1 0 0 0,-1 0 0 0 0,0 0 0 0 0,0 0 0 0 0,1 1 0 0 0,-1 0 0 0 0,1 0 0 0 0,0 0 0 0 0,-1 1 0 0 0,1-1 0 0 0,0 1 0 0 0,-1 1 0 0 0,1-1 0 0 0,-1 1 0 0 0,1 0 0 0 0,-1 0 0 0 0,2 1-44 0 0,-2-1 46 0 0,0-1 1 0 0,1 1-1 0 0,-1 1 0 0 0,1-1 0 0 0,-1 1 0 0 0,0 0 0 0 0,0 0 1 0 0,0 0-1 0 0,0 1 0 0 0,0 0 0 0 0,-1 0 0 0 0,1 0 1 0 0,-1 1-1 0 0,0-1 0 0 0,0 1 0 0 0,0 0 0 0 0,0 0 0 0 0,-1 0 1 0 0,0 1-1 0 0,1-1 0 0 0,-2 1 0 0 0,1 0 0 0 0,0 0 0 0 0,-1 0 1 0 0,0 0-1 0 0,0 0 0 0 0,-1 0 0 0 0,1 1 0 0 0,-1-1 0 0 0,0 1 1 0 0,-1-1-1 0 0,1 1 0 0 0,-1-1 0 0 0,0 1 0 0 0,-1-1 0 0 0,1 1-46 0 0,-10 9 114 0 0,0-2-1 0 0,0 1 0 0 0,-2-1 1 0 0,1-1-1 0 0,-2 0 0 0 0,0 0 1 0 0,0-2-1 0 0,-1 1 0 0 0,0-2 0 0 0,0 0 1 0 0,-1 0-1 0 0,-1-2 0 0 0,1 0 1 0 0,-1 0-1 0 0,-8 1-113 0 0,-2-2-3077 0 0,28-8 1940 0 0,4 0 9 0 0</inkml:trace>
  <inkml:trace contextRef="#ctx0" brushRef="#br0" timeOffset="224028.888">19243 7710 1304 0 0,'-9'-2'249'0'0,"0"1"0"0"0,0-1-1 0 0,0 2 1 0 0,0-1 0 0 0,0 1 0 0 0,0 1 0 0 0,0 0-1 0 0,0 0 1 0 0,0 1 0 0 0,0 0 0 0 0,1 0 0 0 0,-1 1-1 0 0,1 0 1 0 0,-2 1-249 0 0,-9 2 325 0 0,10-5-220 0 0,0 0 0 0 0,0 1-1 0 0,0 1 1 0 0,0-1-1 0 0,0 1 1 0 0,1 1-1 0 0,-1-1 1 0 0,1 2 0 0 0,0-1-1 0 0,0 1 1 0 0,1 0-1 0 0,-1 1 1 0 0,1-1 0 0 0,0 2-1 0 0,1-1 1 0 0,0 1-1 0 0,0 0 1 0 0,0 0-1 0 0,1 0 1 0 0,-1 1 0 0 0,2 0-1 0 0,-1 0 1 0 0,1 0-1 0 0,1 1 1 0 0,0-1-1 0 0,0 2-104 0 0,6-1-68 0 0,0-1 0 0 0,2 1 0 0 0,-1-1 0 0 0,1 0 0 0 0,0 0 0 0 0,0 0 0 0 0,1-1 0 0 0,0 0 0 0 0,1 0 0 0 0,-1 0 0 0 0,1-1 0 0 0,1 0 0 0 0,-1 0 0 0 0,1-1 0 0 0,0 0 0 0 0,0 0 0 0 0,0-1 0 0 0,1 0 0 0 0,0 0 0 0 0,0-1 0 0 0,0-1 0 0 0,0 1 0 0 0,0-1 0 0 0,0-1 0 0 0,0 1 0 0 0,1-2 0 0 0,-1 1 0 0 0,7-2 68 0 0,45 8-2539 0 0,-43-6 1299 0 0</inkml:trace>
  <inkml:trace contextRef="#ctx0" brushRef="#br0" timeOffset="224341.161">19284 7875 2052 0 0,'14'1'3678'0'0,"30"-2"-2783"0"0,-11-1-572 0 0,264-29-2709 0 0,-256 22 5 0 0,-28 8 1136 0 0</inkml:trace>
  <inkml:trace contextRef="#ctx0" brushRef="#br0" timeOffset="224794.915">20014 7662 1324 0 0,'55'-30'8652'0'0,"-60"69"-7657"0"0,-29 269-348 0 0,38-175-2902 0 0,6-131-3272 0 0,-11-11 4263 0 0,1 1 8 0 0</inkml:trace>
  <inkml:trace contextRef="#ctx0" brushRef="#br0" timeOffset="225373.46">20125 7642 1076 0 0,'0'-8'1400'0'0,"-2"-20"4357"0"0,-11 48-4634 0 0,11-12-1091 0 0,0 0 0 0 0,0 0 0 0 0,1 1 0 0 0,0-1 0 0 0,1 1 0 0 0,0 0 0 0 0,0-1 0 0 0,1 1 1 0 0,0-1-1 0 0,0 0 0 0 0,1 1 0 0 0,0-1 0 0 0,1 0 0 0 0,0 0 0 0 0,0 0 0 0 0,1 0 0 0 0,-1 0 1 0 0,2-1-33 0 0,0-1-6 0 0,1 0 0 0 0,-1-1 1 0 0,1 0-1 0 0,1 0 1 0 0,-1 0-1 0 0,0-1 1 0 0,1 0-1 0 0,0 0 1 0 0,0-1-1 0 0,0 0 1 0 0,1 0-1 0 0,-1-1 0 0 0,1 0 1 0 0,-1 0-1 0 0,1-1 1 0 0,0 0-1 0 0,0 0 1 0 0,-1 0-1 0 0,1-1 1 0 0,0-1-1 0 0,0 1 1 0 0,0-1-1 0 0,-1-1 1 0 0,1 1-1 0 0,0-1 0 0 0,-1 0 1 0 0,0-1-1 0 0,1 0 1 0 0,-1 0-1 0 0,0-1 1 0 0,0 0-1 0 0,-1 0 1 0 0,1 0-1 0 0,-1-1 1 0 0,0 0-1 0 0,0 0 0 0 0,-1-1 1 0 0,1 1-1 0 0,-1-1 1 0 0,0-1-1 0 0,2-4 6 0 0,21-72-102 0 0,-28 82 158 0 0,0 1-7 0 0,-10-29-6 0 0,-5 76-119 0 0,40 61-606 0 0,24-50-2985 0 0,-24-49 1176 0 0,-14-9 1403 0 0</inkml:trace>
  <inkml:trace contextRef="#ctx0" brushRef="#br0" timeOffset="225670.659">20928 7435 1440 0 0,'29'6'2822'0'0,"28"56"-1700"0"0,-43-41-946 0 0,0 1-1 0 0,-1 0 0 0 0,-2 1 1 0 0,0 0-1 0 0,-1 1 0 0 0,-2 0 0 0 0,0 1 1 0 0,-1 0-1 0 0,-2 0 0 0 0,-1 0 0 0 0,0 1 1 0 0,-2-1-1 0 0,-1 1 0 0 0,-2 0 1 0 0,0-1-1 0 0,-1 1 0 0 0,-4 14-175 0 0,0-24 4 0 0,-1-1-1 0 0,0 0 1 0 0,-1 0-1 0 0,-1-1 1 0 0,0 1-1 0 0,-1-2 1 0 0,0 0-1 0 0,-1 0 1 0 0,-1-1-1 0 0,0 0 1 0 0,0-1 0 0 0,-1 0-1 0 0,-1-1 1 0 0,0 0-1 0 0,0-2 1 0 0,-1 1-1 0 0,-4 0-3 0 0,-169 55-3222 0 0,88-55 906 0 0,73-9 1094 0 0</inkml:trace>
  <inkml:trace contextRef="#ctx0" brushRef="#br0" timeOffset="226280.543">18539 7603 1196 0 0,'-15'1'405'0'0,"0"0"-1"0"0,1 1 1 0 0,-1 0-1 0 0,1 1 1 0 0,-1 0-1 0 0,1 2 1 0 0,0 0-1 0 0,1 0 1 0 0,-1 1-1 0 0,1 1 1 0 0,0 0-1 0 0,-7 6-404 0 0,9-6 115 0 0,0 1 0 0 0,1 1 0 0 0,0-1 1 0 0,0 2-1 0 0,1 0 0 0 0,0 0 0 0 0,1 0 0 0 0,0 1 0 0 0,1 0 0 0 0,0 1 1 0 0,0 0-1 0 0,2 0 0 0 0,-1 0 0 0 0,2 1 0 0 0,-1-1 0 0 0,2 1 1 0 0,0 0-1 0 0,0 1 0 0 0,1-1 0 0 0,1 0 0 0 0,0 6-115 0 0,2-9 25 0 0,0-1 0 0 0,1 0-1 0 0,0 1 1 0 0,1-1 0 0 0,0 0 0 0 0,0 0-1 0 0,1 0 1 0 0,1 0 0 0 0,-1-1 0 0 0,1 0-1 0 0,0 0 1 0 0,1 0 0 0 0,0-1-1 0 0,0 1 1 0 0,1-1 0 0 0,0-1 0 0 0,0 1-1 0 0,1-1 1 0 0,-1-1 0 0 0,9 6-25 0 0,178 83-682 0 0,49-47-3985 0 0,-184-45 3553 0 0</inkml:trace>
  <inkml:trace contextRef="#ctx0" brushRef="#br0" timeOffset="227186.886">21248 7178 2120 0 0,'0'0'674'0'0,"0"0"-114"0"0,0 0 7 0 0,0 0-17 0 0,0-4-80 0 0,3-1-398 0 0,0 0-1 0 0,0 0 1 0 0,0 1-1 0 0,0-1 1 0 0,1 1-1 0 0,0-1 1 0 0,0 1-1 0 0,0 0 1 0 0,0 1-1 0 0,1-1 1 0 0,-1 1-1 0 0,1 0 1 0 0,0 0-1 0 0,0 0 1 0 0,0 1-1 0 0,0-1 1 0 0,1 1 0 0 0,-1 1-1 0 0,1-1 1 0 0,-1 1-1 0 0,1 0 1 0 0,0 0-1 0 0,-1 0 1 0 0,1 1-1 0 0,0 0 1 0 0,-1 0-1 0 0,1 1 1 0 0,0-1-1 0 0,5 2-71 0 0,-7 1 18 0 0,0-1 0 0 0,0 1 0 0 0,0 0 0 0 0,-1 0 1 0 0,1 0-1 0 0,-1 0 0 0 0,1 1 0 0 0,-1-1 0 0 0,0 1 0 0 0,0 0 0 0 0,-1 0 0 0 0,1 0 0 0 0,-1 1 0 0 0,0-1 0 0 0,0 0 0 0 0,0 1 0 0 0,-1-1 0 0 0,1 1 0 0 0,-1 0 0 0 0,0-1 0 0 0,-1 1 0 0 0,1 0 0 0 0,-1 0 0 0 0,0 0 0 0 0,0-1 0 0 0,0 1 1 0 0,-1 0-1 0 0,0 0 0 0 0,0-1 0 0 0,0 1 0 0 0,-2 4-18 0 0,-69 135 1400 0 0,71-142-1375 0 0,1-1 1 0 0,-1 1-1 0 0,0-1 1 0 0,1 1-1 0 0,-1 0 1 0 0,1-1-1 0 0,-1 1 0 0 0,1 0 1 0 0,0-1-1 0 0,0 1 1 0 0,0 0-1 0 0,0 0 1 0 0,0-1-1 0 0,0 1 1 0 0,1 0-1 0 0,-1-1 1 0 0,0 1-1 0 0,1 0 1 0 0,-1-1-1 0 0,1 1 0 0 0,0-1 1 0 0,-1 1-1 0 0,1-1 1 0 0,0 1-1 0 0,0-1 1 0 0,0 1-1 0 0,0-1 1 0 0,0 0-1 0 0,0 1 1 0 0,1-1-1 0 0,-1 0 1 0 0,0 0-1 0 0,1 0 0 0 0,-1 0 1 0 0,1 0-1 0 0,-1 0 1 0 0,1-1-1 0 0,-1 1 1 0 0,1 0-1 0 0,-1-1 1 0 0,1 1-1 0 0,0-1 1 0 0,-1 0-1 0 0,1 1 0 0 0,0-1 1 0 0,-1 0-1 0 0,1 0 1 0 0,0 0-1 0 0,0 0 1 0 0,-1 0-1 0 0,1-1 1 0 0,0 1-1 0 0,-1 0 1 0 0,2-1-26 0 0,238 8-3816 0 0,-105-29 92 0 0,-111 19 2538 0 0</inkml:trace>
  <inkml:trace contextRef="#ctx0" brushRef="#br0" timeOffset="228469.864">18549 8585 1164 0 0,'-39'15'3018'0'0,"39"-12"-2716"0"0,31 17 362 0 0,125-11 353 0 0,431-21 259 0 0,753-35-679 0 0,-354-41-827 0 0,-966 82 335 0 0,-6 2-5108 0 0,-29 1 3897 0 0</inkml:trace>
  <inkml:trace contextRef="#ctx0" brushRef="#br0" timeOffset="229282.991">19069 9140 988 0 0,'-2'1'85'0'0,"1"0"0"0"0,0 0 0 0 0,0-1 0 0 0,-1 1 0 0 0,1 0 0 0 0,0-1 0 0 0,-1 1 0 0 0,1-1 0 0 0,-1 1 0 0 0,1-1 0 0 0,-1 0 1 0 0,1 1-1 0 0,-1-1 0 0 0,1 0 0 0 0,-1 0 0 0 0,1 0 0 0 0,-1 0 0 0 0,1-1 0 0 0,-1 1 0 0 0,1 0 0 0 0,0-1 0 0 0,-1 1 0 0 0,1-1 0 0 0,-1 1 0 0 0,1-1 0 0 0,0 1 0 0 0,-1-1 0 0 0,1 0 0 0 0,0 0 0 0 0,0 0 0 0 0,0 0 0 0 0,-1 0 0 0 0,1 0 0 0 0,0 0 0 0 0,0 0 0 0 0,1 0 0 0 0,-1 0 0 0 0,0-1 1 0 0,0 1-1 0 0,0 0 0 0 0,1-1 0 0 0,-1 1 0 0 0,1 0 0 0 0,-1-1 0 0 0,1 1 0 0 0,-1-1 0 0 0,1 1 0 0 0,0-1 0 0 0,0 1 0 0 0,0-1 0 0 0,0 1 0 0 0,0-1 0 0 0,0 1 0 0 0,0-1 0 0 0,0 1 0 0 0,1 0 0 0 0,-1-1 0 0 0,1 1 0 0 0,-1-1 0 0 0,1 1 0 0 0,-1 0 0 0 0,1-1 0 0 0,0 1 0 0 0,0 0 0 0 0,-1-1 0 0 0,1 1 1 0 0,0 0-1 0 0,0 0 0 0 0,0 0 0 0 0,1-1-85 0 0,9-6 68 0 0,1-1 1 0 0,0 1 0 0 0,0 1-1 0 0,0 0 1 0 0,1 1 0 0 0,0 0 0 0 0,0 1-1 0 0,1 1 1 0 0,-1 0 0 0 0,1 1-1 0 0,0 0 1 0 0,0 1 0 0 0,0 1 0 0 0,1 0-1 0 0,-1 0 1 0 0,9 2-69 0 0,-18 0 4 0 0,1-1 0 0 0,-1 1 0 0 0,0 0 0 0 0,0 0 0 0 0,1 0 0 0 0,-1 1 1 0 0,0 0-1 0 0,0 0 0 0 0,-1 0 0 0 0,1 0 0 0 0,0 1 0 0 0,-1 0 0 0 0,1 0 0 0 0,-1 0 0 0 0,0 1 0 0 0,0-1 0 0 0,0 1 0 0 0,-1 0 0 0 0,1 0 0 0 0,-1 0 1 0 0,0 1-1 0 0,0-1 0 0 0,0 1 0 0 0,-1 0 0 0 0,1-1 0 0 0,-1 1 0 0 0,-1 0 0 0 0,1 0 0 0 0,-1 1 0 0 0,1-1 0 0 0,-1 0 0 0 0,-1 0 0 0 0,1 1 0 0 0,-1-1 0 0 0,0 0 1 0 0,0 1-1 0 0,-1-1 0 0 0,1 0 0 0 0,-2 4-4 0 0,-6 10 164 0 0,-1-1 0 0 0,0-1 1 0 0,-2 0-1 0 0,0 0 0 0 0,-1-1 0 0 0,0 0 1 0 0,-1-1-1 0 0,-1 0 0 0 0,-1-1 0 0 0,0-1 1 0 0,0 0-1 0 0,-2-1 0 0 0,-14 8-164 0 0,58 1 568 0 0,-8-18-721 0 0,0-1 1 0 0,0-1-1 0 0,0 0 0 0 0,0-2 0 0 0,0 0 0 0 0,0-1 0 0 0,0-1 1 0 0,0-1-1 0 0,10-4 153 0 0,6 1-746 0 0,83-22-4533 0 0,-97 21 4029 0 0</inkml:trace>
  <inkml:trace contextRef="#ctx0" brushRef="#br0" timeOffset="229924.529">20070 9127 1528 0 0,'-7'27'4440'0'0,"-8"48"-3747"0"0,12-3-59 0 0,-19 72 359 0 0,16-139-950 0 0,0 1-1 0 0,0-1 1 0 0,-1 0 0 0 0,0-1-1 0 0,0 0 1 0 0,0 0 0 0 0,0 0-1 0 0,-1-1 1 0 0,0 0 0 0 0,1 0-1 0 0,-1-1 1 0 0,0 0 0 0 0,0-1-1 0 0,0 1 1 0 0,0-1-1 0 0,0-1 1 0 0,-1 0 0 0 0,1 0-1 0 0,0-1 1 0 0,0 1 0 0 0,0-2-1 0 0,0 1 1 0 0,0-1 0 0 0,0-1-1 0 0,0 1 1 0 0,1-1 0 0 0,-1 0-1 0 0,1-1 1 0 0,-3-2-43 0 0,2 3 8 0 0,0 0 0 0 0,0-1 0 0 0,1 0 1 0 0,0 0-1 0 0,0 0 0 0 0,0-1 0 0 0,0 0 0 0 0,1-1 1 0 0,0 0-1 0 0,0 0 0 0 0,0 0 0 0 0,1 0 0 0 0,0-1 1 0 0,0 0-1 0 0,0 0 0 0 0,1 0 0 0 0,0-1 0 0 0,1 0 1 0 0,0 1-1 0 0,0-1 0 0 0,0 0 0 0 0,1 0 0 0 0,0-1 1 0 0,1 0-9 0 0,4 2-12 0 0,0-1 0 0 0,1 0 0 0 0,0 1 1 0 0,0 0-1 0 0,1 0 0 0 0,0 0 1 0 0,0 1-1 0 0,0-1 0 0 0,1 1 1 0 0,0 1-1 0 0,0-1 0 0 0,1 1 0 0 0,-1 0 1 0 0,1 0-1 0 0,0 1 0 0 0,1 0 1 0 0,-1 0-1 0 0,1 1 0 0 0,-1 0 1 0 0,1 0-1 0 0,0 0 0 0 0,2 1 12 0 0,278-78-720 0 0,-135 43-4398 0 0,-133 31 3855 0 0,-5-1 32 0 0</inkml:trace>
  <inkml:trace contextRef="#ctx0" brushRef="#br0" timeOffset="230362.192">20443 8852 1448 0 0,'4'-3'119'0'0,"0"0"-1"0"0,0 0 1 0 0,1 0-1 0 0,-1 1 1 0 0,1 0-1 0 0,-1 0 0 0 0,1 0 1 0 0,0 0-1 0 0,0 1 1 0 0,0 0-1 0 0,0 0 1 0 0,0 0-1 0 0,0 1 1 0 0,0-1-1 0 0,0 1 1 0 0,0 0-1 0 0,0 1 1 0 0,0-1-1 0 0,0 1 1 0 0,0 0-1 0 0,0 1 1 0 0,0-1-1 0 0,0 1 1 0 0,0 0-1 0 0,-1 0 1 0 0,1 0-1 0 0,-1 1 1 0 0,1-1-1 0 0,-1 1 1 0 0,0 0-1 0 0,0 0 0 0 0,0 1 1 0 0,-1-1-1 0 0,1 1 1 0 0,-1 0-1 0 0,0 0 1 0 0,0 0-1 0 0,0 0 1 0 0,0 1-1 0 0,-1-1 1 0 0,0 1-1 0 0,0 0 1 0 0,0-1-1 0 0,0 1 1 0 0,-1 0-1 0 0,0 0 1 0 0,1 2-119 0 0,-2 6 200 0 0,-1-1 0 0 0,0 1 0 0 0,0-1 1 0 0,-1 0-1 0 0,-1 0 0 0 0,0 0 1 0 0,-1 0-1 0 0,0 0 0 0 0,-1-1 0 0 0,0 1 1 0 0,-3 4-201 0 0,-27 78 1861 0 0,36-90-1861 0 0,0 0 1 0 0,1-1-1 0 0,0 1 0 0 0,-1-1 1 0 0,1 1-1 0 0,0-1 0 0 0,1 1 0 0 0,-1-1 1 0 0,1 0-1 0 0,-1 0 0 0 0,1 0 1 0 0,0-1-1 0 0,0 1 0 0 0,0 0 0 0 0,1-1 1 0 0,-1 0-1 0 0,0 0 0 0 0,1 0 1 0 0,0 0-1 0 0,-1-1 0 0 0,1 1 1 0 0,0-1-1 0 0,0 0 0 0 0,0 0 0 0 0,0 0 1 0 0,0-1-1 0 0,0 0 0 0 0,0 1 1 0 0,0-1-1 0 0,0 0 0 0 0,0-1 1 0 0,0 1-1 0 0,-1-1 0 0 0,1 0 0 0 0,0 0 1 0 0,0 0-1 0 0,0 0 0 0 0,2-2 0 0 0,38-4-1725 0 0,1-2 0 0 0,-1-2-1 0 0,-1-2 1 0 0,0-2 0 0 0,30-16 1725 0 0,-50 18-1210 0 0</inkml:trace>
  <inkml:trace contextRef="#ctx0" brushRef="#br1" timeOffset="1.45718E6">24930 4935 968 0 0,'2'-6'-284'0'0,"-26"-44"4445"0"0,-58 39-3916 0 0,58 13-247 0 0,-1 2 3 0 0,0 1-1 0 0,0 2 1 0 0,1 0-1 0 0,0 2 0 0 0,1 1 1 0 0,-1 0-1 0 0,2 2 0 0 0,-3 2 0 0 0,23-13 11 0 0,-7 4-5 0 0,1-1 0 0 0,0 1 0 0 0,0 1-1 0 0,0 0 1 0 0,0 0 0 0 0,1 0 0 0 0,0 1-1 0 0,0 0 1 0 0,1 0 0 0 0,0 1-1 0 0,0 0 1 0 0,1 0 0 0 0,0 0 0 0 0,0 0-1 0 0,1 1 1 0 0,0 0 0 0 0,1 0-1 0 0,0 0 1 0 0,0 1 0 0 0,1-1 0 0 0,0 1-1 0 0,0-1 1 0 0,1 1 0 0 0,1 1-6 0 0,-3 126 70 0 0,112 389 875 0 0,-48-89-662 0 0,-56 333 399 0 0,-7-762-658 0 0,1 0 0 0 0,0 1 0 0 0,0-1 0 0 0,1 1 0 0 0,0-1 0 0 0,0 0 0 0 0,1 1 0 0 0,0-1 1 0 0,1 0-1 0 0,0 1 0 0 0,0-1 0 0 0,1 0 0 0 0,0 0 0 0 0,0-1 0 0 0,0 1 0 0 0,1 0 0 0 0,1-1 0 0 0,-1 0 0 0 0,1 0 0 0 0,0-1 0 0 0,1 1 0 0 0,-1-1 0 0 0,1 0 0 0 0,1 0 1 0 0,-1-1-1 0 0,1 0 0 0 0,0 0 0 0 0,0-1 0 0 0,0 0 0 0 0,1 0 0 0 0,-1 0 0 0 0,1-1 0 0 0,0 0 0 0 0,7 1-24 0 0,239-36-1317 0 0,-42-28-2637 0 0,-159 42 2787 0 0</inkml:trace>
  <inkml:trace contextRef="#ctx0" brushRef="#br1" timeOffset="1.45854E6">25464 4860 1076 0 0,'14'-1'508'0'0,"-14"3"2250"0"0,-127 123-2514 0 0,77-65-306 0 0,-131 181 482 0 0,142-190-1179 0 0,34-55-658 0 0,5 0 313 0 0</inkml:trace>
  <inkml:trace contextRef="#ctx0" brushRef="#br1" timeOffset="1.45904E6">25060 4971 1044 0 0,'12'-21'4414'0'0,"9"71"-4662"0"0,-14-32 549 0 0,151 240 381 0 0,-84-169-541 0 0,-74-86-3807 0 0,0-5 2466 0 0</inkml:trace>
  <inkml:trace contextRef="#ctx0" brushRef="#br1" timeOffset="1.45939E6">25515 5181 1316 0 0,'1'0'69'0'0,"0"-1"-1"0"0,0 0 1 0 0,0 1-1 0 0,0-1 0 0 0,-1 1 1 0 0,1-1-1 0 0,0 1 1 0 0,0-1-1 0 0,0 1 1 0 0,0 0-1 0 0,0 0 1 0 0,0-1-1 0 0,0 1 1 0 0,1 0-1 0 0,-1 0 1 0 0,0 0-1 0 0,0 0 1 0 0,0 0-1 0 0,0 0 0 0 0,0 0 1 0 0,0 1-1 0 0,0-1 1 0 0,0 0-1 0 0,0 1 1 0 0,0-1-1 0 0,0 0 1 0 0,0 1-1 0 0,0-1 1 0 0,0 1-1 0 0,-1 0 1 0 0,1-1-1 0 0,0 1 1 0 0,0 0-1 0 0,0-1 0 0 0,-1 1 1 0 0,1 0-1 0 0,0 0 1 0 0,-1-1-1 0 0,1 1 1 0 0,-1 0-1 0 0,1 0 1 0 0,-1 0-1 0 0,1 0 1 0 0,-1 0-1 0 0,0 0 1 0 0,1 0-1 0 0,-1 0 1 0 0,0 0-1 0 0,0 0 0 0 0,0 0 1 0 0,1 0-1 0 0,-1 0 1 0 0,-1 0-1 0 0,1 0 1 0 0,0 1-69 0 0,7 15-131 0 0,-4-8 122 0 0,27 56 249 0 0,-3-33-3058 0 0,-23-30 1682 0 0</inkml:trace>
  <inkml:trace contextRef="#ctx0" brushRef="#br1" timeOffset="1.45964E6">25903 5313 1048 0 0,'2'13'157'0'0,"0"0"-1"0"0,-1 0 1 0 0,0 1-1 0 0,-2-1 1 0 0,1 0-1 0 0,-1 0 1 0 0,-1 0-1 0 0,0 0 1 0 0,-1 0-1 0 0,-1 0 0 0 0,0 0 1 0 0,0-1-1 0 0,-1 0 1 0 0,-4 6-157 0 0,3-5-83 0 0,-1 1 1 0 0,0-2-1 0 0,-1 1 1 0 0,0-1-1 0 0,-1 0 0 0 0,0-1 1 0 0,-1 0-1 0 0,0 0 1 0 0,-1-1-1 0 0,0 0 1 0 0,-1-1-1 0 0,0 0 0 0 0,0-1 1 0 0,-1-1-1 0 0,-7 4 83 0 0,6-6-976 0 0</inkml:trace>
  <inkml:trace contextRef="#ctx0" brushRef="#br1" timeOffset="1.46006E6">26219 4983 1076 0 0,'-77'92'1442'0'0,"52"-52"-1196"0"0,-17 128 844 0 0,37-108-2411 0 0,5-60 488 0 0</inkml:trace>
  <inkml:trace contextRef="#ctx0" brushRef="#br1" timeOffset="1.46036E6">26011 5128 1228 0 0,'1'-26'3022'0'0,"40"48"-2813"0"0,-13-6-117 0 0,280 127-1465 0 0,-305-141 191 0 0</inkml:trace>
  <inkml:trace contextRef="#ctx0" brushRef="#br1" timeOffset="1.4609E6">26362 5146 880 0 0,'104'-23'2574'0'0,"-100"25"-2552"0"0,0 1 0 0 0,0-1 0 0 0,0 1 0 0 0,0 0 0 0 0,0 1 0 0 0,-1-1 0 0 0,0 0 0 0 0,1 1 0 0 0,-1 0 0 0 0,0 0 0 0 0,-1 0 0 0 0,1 0 0 0 0,-1 0 0 0 0,1 1 0 0 0,-1-1 0 0 0,-1 0 0 0 0,1 1 0 0 0,-1 0 0 0 0,0-1 0 0 0,0 1 0 0 0,0 0 0 0 0,0 0 0 0 0,-1 0 0 0 0,0 0 0 0 0,0 0 0 0 0,0-1 0 0 0,-1 1 0 0 0,1 0 0 0 0,-2 2-22 0 0,-45 96 300 0 0,10-44 937 0 0,91-62-931 0 0,67-22-3179 0 0,-94 19 1655 0 0</inkml:trace>
  <inkml:trace contextRef="#ctx0" brushRef="#br1" timeOffset="1.46115E6">27043 5298 1108 0 0,'-20'18'320'0'0,"4"4"-28"0"0,0-5-48 0 0,0 6-36 0 0,-7 2-8 0 0,3-3-32 0 0,-1 3-48 0 0,1 1 156 0 0,1 3-116 0 0,-1-3-108 0 0,1 1-164 0 0,3 0-116 0 0,-2-6-240 0 0,-2 1-676 0 0</inkml:trace>
  <inkml:trace contextRef="#ctx0" brushRef="#br1" timeOffset="1.46174E6">27002 5128 944 0 0,'0'0'92'0'0,"0"0"-40"0"0,19 0-92 0 0,8-13 68 0 0,0 6-176 0 0</inkml:trace>
  <inkml:trace contextRef="#ctx0" brushRef="#br1" timeOffset="1.46199E6">27411 5025 1212 0 0,'3'1'436'0'0,"2"-1"20"0"0,-3 0-288 0 0,2 0 120 0 0,-1-1-232 0 0,1 1-28 0 0,-1-2-92 0 0,3-1-80 0 0,-4 3-204 0 0,1-2 84 0 0,2-1 28 0 0,1-1-220 0 0</inkml:trace>
  <inkml:trace contextRef="#ctx0" brushRef="#br1" timeOffset="1.46216E6">27551 4975 988 0 0,'2'0'472'0'0,"0"0"-232"0"0,-1 0-8 0 0,-1 0-60 0 0,0 0 76 0 0,0 0-292 0 0,2-2-172 0 0,0 0-120 0 0</inkml:trace>
  <inkml:trace contextRef="#ctx0" brushRef="#br1" timeOffset="1.46238E6">27891 4943 1068 0 0,'-54'97'2060'0'0,"-183"205"-1274"0"0,219-294-1790 0 0,10-8-126 0 0</inkml:trace>
  <inkml:trace contextRef="#ctx0" brushRef="#br1" timeOffset="1.46267E6">28243 4933 856 0 0,'-12'13'332'0'0,"-2"2"-63"0"0,0-1 1 0 0,2 2 0 0 0,0-1-1 0 0,1 2 1 0 0,0-1 0 0 0,1 2 0 0 0,1-1-1 0 0,1 1 1 0 0,-5 16-270 0 0,12 45-1029 0 0,1-78-105 0 0</inkml:trace>
  <inkml:trace contextRef="#ctx0" brushRef="#br1" timeOffset="1.46308E6">27976 5003 1260 0 0,'21'-12'3519'0'0,"15"15"-2936"0"0,-32-2-500 0 0,31 10 65 0 0,0 2-1 0 0,-1 1 1 0 0,-1 2 0 0 0,0 1-1 0 0,-1 1 1 0 0,-1 2 0 0 0,18 16-148 0 0,27 37-3620 0 0,-75-65 2425 0 0</inkml:trace>
  <inkml:trace contextRef="#ctx0" brushRef="#br1" timeOffset="1.46362E6">28518 5110 1112 0 0,'38'65'1466'0'0,"-38"-64"-1382"0"0,-3 20 590 0 0,1-23-670 0 0,1 1 1 0 0,-1-1-1 0 0,0 1 0 0 0,0-1 1 0 0,1 0-1 0 0,-1 0 1 0 0,1 0-1 0 0,-1 0 1 0 0,1 0-1 0 0,0 0 0 0 0,0 0 1 0 0,0-1-1 0 0,0 1 1 0 0,0 0-1 0 0,0-1 1 0 0,1 1-1 0 0,-1 0 1 0 0,1-1-1 0 0,0 1 0 0 0,-1-1 1 0 0,1 1-1 0 0,0-1 1 0 0,1 1-1 0 0,-1 0 1 0 0,0-1-1 0 0,1 1 0 0 0,-1-1 1 0 0,1 1-1 0 0,0 0 1 0 0,0-1-1 0 0,0 1 1 0 0,0 0-1 0 0,0 0 1 0 0,0 0-1 0 0,2-2-4 0 0,-2-8 0 0 0,1 1-1 0 0,0 0 1 0 0,0-1 0 0 0,1 1-1 0 0,1 0 1 0 0,0 1 0 0 0,1-1-1 0 0,0 1 1 0 0,0-1 0 0 0,1 1-1 0 0,0 1 1 0 0,1-1 0 0 0,0 1 0 0 0,1 1-1 0 0,0-1 1 0 0,0 1 0 0 0,1 0-1 0 0,-1 1 1 0 0,2 0 0 0 0,-1 1-1 0 0,1 0 1 0 0,0 0 0 0 0,5-1 0 0 0,-9 8-4 0 0,0 0 0 0 0,0 1 0 0 0,-1 0 0 0 0,1 1 1 0 0,-1-1-1 0 0,0 1 0 0 0,0 0 0 0 0,0 0 0 0 0,0 1 0 0 0,0 0 1 0 0,-1-1-1 0 0,1 2 0 0 0,-1-1 0 0 0,0 0 0 0 0,-1 1 0 0 0,1 0 1 0 0,-1-1-1 0 0,0 2 0 0 0,1 0 4 0 0,63 184-1147 0 0,-64-174 195 0 0</inkml:trace>
  <inkml:trace contextRef="#ctx0" brushRef="#br1" timeOffset="1.46479E6">29073 5130 1256 0 0,'-21'1'2274'0'0,"21"1"-2243"0"0,0 0 0 0 0,0 0 0 0 0,1 0-1 0 0,-1 0 1 0 0,0-1 0 0 0,1 1 0 0 0,-1 0-1 0 0,1 0 1 0 0,0 0 0 0 0,-1 0 0 0 0,1-1-1 0 0,0 1 1 0 0,0 0 0 0 0,0-1 0 0 0,0 1-1 0 0,0-1 1 0 0,1 1 0 0 0,-1-1 0 0 0,0 1-1 0 0,1-1 1 0 0,-1 0 0 0 0,1 0 0 0 0,-1 0-1 0 0,1 0 1 0 0,0 0 0 0 0,-1 0 0 0 0,1 0-1 0 0,0 0 1 0 0,0-1 0 0 0,-1 1 0 0 0,1-1-1 0 0,0 1 1 0 0,0-1 0 0 0,0 0 0 0 0,0 1-1 0 0,0-1 1 0 0,0 0 0 0 0,0-1 0 0 0,0 1-1 0 0,-1 0 1 0 0,1 0 0 0 0,0-1 0 0 0,0 1-1 0 0,0-1 1 0 0,0 0 0 0 0,0 1 0 0 0,-1-1-1 0 0,1 0 1 0 0,0 0-31 0 0,23-8 74 0 0,0-2 0 0 0,0 0 0 0 0,-1-2 0 0 0,-1 0-1 0 0,0-2 1 0 0,-1 0 0 0 0,-1-2 0 0 0,16-14-74 0 0,105-72 83 0 0,-137 99-108 0 0,1-1 0 0 0,0 1-1 0 0,0-1 1 0 0,0 2 0 0 0,0-1-1 0 0,0 1 1 0 0,1 0 0 0 0,-1 0 0 0 0,1 0-1 0 0,0 1 1 0 0,0 0 0 0 0,0 1-1 0 0,0-1 1 0 0,0 1 0 0 0,0 1-1 0 0,0-1 1 0 0,1 1 0 0 0,-1 1 0 0 0,0-1-1 0 0,0 1 1 0 0,0 0 0 0 0,0 1-1 0 0,0 0 1 0 0,0 0 0 0 0,0 0-1 0 0,-1 1 1 0 0,1 0 0 0 0,-1 0 0 0 0,1 1-1 0 0,-1 0 1 0 0,0 0 0 0 0,-1 0-1 0 0,1 1 1 0 0,-1 0 0 0 0,1 0 25 0 0,32 100-2188 0 0,-38-103 1358 0 0</inkml:trace>
  <inkml:trace contextRef="#ctx0" brushRef="#br1" timeOffset="1.46527E6">29119 4750 1348 0 0,'-3'-21'2465'0'0,"-2"33"-1306"0"0,-4 34-899 0 0,8 55-1642 0 0,1-99 748 0 0,0-2-434 0 0</inkml:trace>
  <inkml:trace contextRef="#ctx0" brushRef="#br1" timeOffset="1.46558E6">29446 4680 1128 0 0,'-50'80'3056'0'0,"32"7"-2680"0"0,17-46-2620 0 0,1-33 1016 0 0</inkml:trace>
  <inkml:trace contextRef="#ctx0" brushRef="#br1" timeOffset="1.46582E6">29203 4535 888 0 0,'6'-16'2892'0'0,"0"0"-1302"0"0,5 6-3364 0 0,-8 9 636 0 0,-3-3 4 0 0</inkml:trace>
  <inkml:trace contextRef="#ctx0" brushRef="#br1" timeOffset="1.46613E6">29487 4501 904 0 0,'17'8'4277'0'0,"-2"-3"-3497"0"0,-15-5-3522 0 0,0-1 1511 0 0</inkml:trace>
  <inkml:trace contextRef="#ctx0" brushRef="#br1" timeOffset="1.46669E6">29638 4608 1088 0 0,'-11'11'189'0'0,"1"1"1"0"0,-1 1-1 0 0,2 0 0 0 0,0 0 0 0 0,1 1 0 0 0,0 0 1 0 0,1 0-1 0 0,0 1 0 0 0,1 0 0 0 0,0 3-189 0 0,-8 44 501 0 0,14-61-418 0 0,0-1-9 0 0,22 14 194 0 0,4-25-247 0 0,-1-1-1 0 0,0-1 1 0 0,-1-1-1 0 0,-1-1 1 0 0,0-1-1 0 0,-1-1 1 0 0,-1-2-1 0 0,0 0 1 0 0,-2 0-1 0 0,0-2 1 0 0,-1-1-1 0 0,-1 0 1 0 0,-1-1-1 0 0,-2 0 1 0 0,0-2-1 0 0,-1 0 0 0 0,-1 0 1 0 0,-2-1-1 0 0,-1 0 1 0 0,0-1-1 0 0,-1-6-20 0 0,-7 32 28 0 0,0 0-1 0 0,0 0 0 0 0,0 0 0 0 0,0 0 0 0 0,0 0 1 0 0,0 0-1 0 0,0 0 0 0 0,-1-1 0 0 0,1 1 0 0 0,0 0 1 0 0,-1-1-1 0 0,1 1 0 0 0,-1 0 0 0 0,1-1 0 0 0,-1 1 1 0 0,0-1-1 0 0,0 1 0 0 0,0 0 0 0 0,1-1 1 0 0,-1 1-1 0 0,-1-1 0 0 0,1 1 0 0 0,0-1 0 0 0,0 1 1 0 0,0 0-1 0 0,-1-1 0 0 0,1 1 0 0 0,-1-1 0 0 0,1 1 1 0 0,-1 0-1 0 0,1-1 0 0 0,-1 1 0 0 0,0 0 0 0 0,0 0 1 0 0,0 0-1 0 0,0 0 0 0 0,0-1 0 0 0,0 1 0 0 0,0 0 1 0 0,0 0-1 0 0,0 1 0 0 0,0-1 0 0 0,0 0 0 0 0,-1 0 1 0 0,1 1-1 0 0,0-1 0 0 0,0 0 0 0 0,-1 1 1 0 0,1-1-1 0 0,-1 1 0 0 0,1 0 0 0 0,0-1 0 0 0,-1 1 1 0 0,1 0-1 0 0,-1 0 0 0 0,1 0 0 0 0,-1 0 0 0 0,1 0 1 0 0,-1 0-1 0 0,1 1 0 0 0,0-1 0 0 0,-1 0 0 0 0,1 1 1 0 0,0-1-1 0 0,-1 1 0 0 0,1-1 0 0 0,-1 1-27 0 0,-6 10-52 0 0,0 0 0 0 0,0 0-1 0 0,1 1 1 0 0,0-1 0 0 0,1 2-1 0 0,1-1 1 0 0,0 1 0 0 0,0-1-1 0 0,2 1 1 0 0,-1 1 0 0 0,2-1-1 0 0,0 0 1 0 0,0 1 0 0 0,1-1-1 0 0,1 1 1 0 0,0 0 0 0 0,1-1-1 0 0,2 10 53 0 0,-3-6-448 0 0,14 78-1493 0 0,-5-56 657 0 0</inkml:trace>
  <inkml:trace contextRef="#ctx0" brushRef="#br1" timeOffset="1.46739E6">30099 4851 1324 0 0,'4'-5'3679'0'0,"-42"342"-3115"0"0,28-309-3959 0 0,6-24 2299 0 0</inkml:trace>
  <inkml:trace contextRef="#ctx0" brushRef="#br1" timeOffset="1.46776E6">30081 4866 944 0 0,'1'0'71'0'0,"-1"1"-1"0"0,1-1 1 0 0,0 0 0 0 0,-1 0 0 0 0,1 0-1 0 0,0 0 1 0 0,-1 0 0 0 0,1 0-1 0 0,0 0 1 0 0,-1 0 0 0 0,1 0 0 0 0,0-1-1 0 0,-1 1 1 0 0,1 0 0 0 0,0 0-1 0 0,-1-1 1 0 0,1 1 0 0 0,-1 0-1 0 0,1-1 1 0 0,0 1 0 0 0,-1 0 0 0 0,1-1-1 0 0,-1 1 1 0 0,1-1 0 0 0,-1 1-1 0 0,1-1 1 0 0,-1 1 0 0 0,0-1 0 0 0,1 1-1 0 0,-1-1 1 0 0,0 0 0 0 0,1 1-1 0 0,-1-1 1 0 0,0 0 0 0 0,1 1-1 0 0,-1-1 1 0 0,0 1 0 0 0,0-1 0 0 0,0 0-1 0 0,0 0 1 0 0,0 1 0 0 0,0-1-1 0 0,0 0 1 0 0,0 1 0 0 0,0-1 0 0 0,0 0-1 0 0,0 1 1 0 0,0-1 0 0 0,-1 0-1 0 0,1 1 1 0 0,0-1 0 0 0,0 1-1 0 0,-1-1 1 0 0,1 0 0 0 0,0 1 0 0 0,-1-1-1 0 0,1 1 1 0 0,-1-1 0 0 0,1 1-1 0 0,-1-1 1 0 0,1 1 0 0 0,-1-1-1 0 0,1 1-70 0 0,177 148 917 0 0,-148-122-763 0 0,16 12-3119 0 0,-45-38 2073 0 0,2 0 36 0 0</inkml:trace>
  <inkml:trace contextRef="#ctx0" brushRef="#br1" timeOffset="1.46806E6">30381 4740 1008 0 0,'4'-21'2309'0'0,"-4"32"-1080"0"0,-4 247-302 0 0,4-115-3315 0 0,0-124 1279 0 0</inkml:trace>
  <inkml:trace contextRef="#ctx0" brushRef="#br1" timeOffset="1.46842E6">30671 4691 1004 0 0,'-10'2'171'0'0,"1"0"1"0"0,-1 1-1 0 0,0 0 0 0 0,1 1 0 0 0,0 0 0 0 0,0 0 1 0 0,0 1-1 0 0,0 0 0 0 0,1 1 0 0 0,0-1 1 0 0,0 2-1 0 0,0-1 0 0 0,1 1 0 0 0,0 0 1 0 0,0 1-1 0 0,1-1 0 0 0,0 2 0 0 0,0-1 0 0 0,1 0 1 0 0,0 1-1 0 0,1 0 0 0 0,-1 2-171 0 0,-7 21 203 0 0,1 0 0 0 0,2 1 0 0 0,1 0 0 0 0,1 1 0 0 0,2 0 0 0 0,2-1 0 0 0,1 2 0 0 0,1-1 0 0 0,4 23-203 0 0,-3-34 109 0 0,25 128-47 0 0,0-96-404 0 0,8-38-3323 0 0,-33-17 2591 0 0</inkml:trace>
  <inkml:trace contextRef="#ctx0" brushRef="#br1" timeOffset="1.46884E6">30773 4865 1160 0 0,'-3'13'2904'0'0,"-12"52"-2453"0"0,-6 129-201 0 0,20-63-647 0 0,17-111-869 0 0,-16-18 140 0 0</inkml:trace>
  <inkml:trace contextRef="#ctx0" brushRef="#br1" timeOffset="1.46944E6">30781 4801 1132 0 0,'-22'63'2020'0'0,"5"94"-1054"0"0,19-153-933 0 0,0 0 1 0 0,-1-1 0 0 0,1 1 0 0 0,1-1-1 0 0,-1 1 1 0 0,0-1 0 0 0,1 0 0 0 0,0 1 0 0 0,0-2-1 0 0,0 1 1 0 0,0 0 0 0 0,0 0 0 0 0,0-1-1 0 0,1 0 1 0 0,-1 0 0 0 0,1 0 0 0 0,0 0-1 0 0,-1 0 1 0 0,1-1 0 0 0,0 1 0 0 0,0-1-1 0 0,0 0 1 0 0,0 0 0 0 0,0-1 0 0 0,1 1-1 0 0,-1-1 1 0 0,0 0 0 0 0,0 0 0 0 0,0 0-1 0 0,0-1 1 0 0,0 0 0 0 0,0 1 0 0 0,0-1-1 0 0,0-1 1 0 0,1 1-34 0 0,5-2 46 0 0,-1 0 0 0 0,1-1 0 0 0,-1 0 0 0 0,0-1-1 0 0,0 0 1 0 0,0 0 0 0 0,-1-1 0 0 0,0 0 0 0 0,0 0 0 0 0,0-1-1 0 0,-1 0 1 0 0,0 0 0 0 0,0-1 0 0 0,-1 0 0 0 0,0 0 0 0 0,0-1 0 0 0,0-1-46 0 0,-22 15-4 0 0,15 2-22 0 0,0 1 1 0 0,0-1 0 0 0,1 0-1 0 0,0 1 1 0 0,0-1 0 0 0,1 1-1 0 0,0-1 1 0 0,0 0 0 0 0,1 0-1 0 0,0 1 1 0 0,0-1 0 0 0,0 0-1 0 0,1 0 1 0 0,2 3 25 0 0,3 11-584 0 0,2 1-1954 0 0,-8-18 1284 0 0</inkml:trace>
  <inkml:trace contextRef="#ctx0" brushRef="#br1" timeOffset="1.46969E6">31322 5141 1048 0 0,'0'12'168'0'0,"-4"0"204"0"0,4-2 16 0 0,0 1-164 0 0,0-1 4 0 0,-14 24 60 0 0,2-18-232 0 0,8-1 60 0 0,-5-5 100 0 0,0 5-148 0 0,-1-5 60 0 0,1 0-224 0 0,4-5-56 0 0,-3 0-92 0 0,5-5-228 0 0,-2 4-384 0 0</inkml:trace>
  <inkml:trace contextRef="#ctx0" brushRef="#br1" timeOffset="1.48341E6">25460 6225 1132 0 0,'0'0'250'0'0,"0"0"-27"0"0,3-19 1208 0 0,-80 120-181 0 0,-80 90 18 0 0,112-136-1221 0 0,41-66-3500 0 0,3 7 2381 0 0</inkml:trace>
  <inkml:trace contextRef="#ctx0" brushRef="#br1" timeOffset="1.48384E6">25183 6320 1292 0 0,'0'0'70'0'0,"1"1"0"0"0,0 0 0 0 0,0-1 0 0 0,-1 1 0 0 0,1-1 0 0 0,0 0 0 0 0,0 1 1 0 0,-1-1-1 0 0,1 0 0 0 0,0 1 0 0 0,0-1 0 0 0,0 0 0 0 0,0 0 0 0 0,0 1 0 0 0,0-1 0 0 0,-1 0 0 0 0,1 0 0 0 0,0 0 0 0 0,0 0 0 0 0,0-1 0 0 0,0 1 0 0 0,0 0 0 0 0,0 0 0 0 0,0 0 0 0 0,-1-1 1 0 0,1 1-1 0 0,0 0 0 0 0,0-1 0 0 0,0 1 0 0 0,-1-1 0 0 0,1 1 0 0 0,0-1 0 0 0,-1 1 0 0 0,1-1 0 0 0,0 1 0 0 0,-1-1 0 0 0,1 0 0 0 0,0 0 0 0 0,-1 1 0 0 0,1-1 0 0 0,-1 0 0 0 0,0 0 0 0 0,1 1 0 0 0,-1-1 1 0 0,0 0-1 0 0,1 0 0 0 0,-1 0 0 0 0,0 0 0 0 0,0 1 0 0 0,1-1 0 0 0,-1 0 0 0 0,0 0 0 0 0,0 0 0 0 0,0 0 0 0 0,0 0 0 0 0,-1 0 0 0 0,1 0 0 0 0,0 1 0 0 0,0-1 0 0 0,0 0 0 0 0,-1 0 0 0 0,1 0 1 0 0,0 0-1 0 0,-1 1 0 0 0,1-1 0 0 0,-1 0 0 0 0,1 0 0 0 0,-1 1 0 0 0,1-1 0 0 0,-1 0-70 0 0,317 211 1640 0 0,-192-133-1421 0 0,-121-75-223 0 0,26 12-289 0 0,-30-32-4647 0 0,0 13 3726 0 0</inkml:trace>
  <inkml:trace contextRef="#ctx0" brushRef="#br1" timeOffset="1.48411E6">25789 6421 1008 0 0,'15'57'4087'0'0,"-12"-20"-3431"0"0,19 68-220 0 0,-17-78-570 0 0,-2-16-2407 0 0,-3-11 1261 0 0</inkml:trace>
  <inkml:trace contextRef="#ctx0" brushRef="#br1" timeOffset="1.48436E6">25967 6688 928 0 0,'-13'28'340'0'0,"3"-1"16"0"0,-4 0-36 0 0,-1 1-52 0 0,1-1 56 0 0,-2 3 4 0 0,4-7-76 0 0,-6 4-40 0 0,4-2-24 0 0,1-5-20 0 0,-3-2-112 0 0,2 1-112 0 0,2-4-88 0 0,-1-2-92 0 0,2-5-260 0 0,3-3-592 0 0</inkml:trace>
  <inkml:trace contextRef="#ctx0" brushRef="#br1" timeOffset="1.48472E6">26120 6325 1100 0 0,'-26'80'2280'0'0,"-11"71"-1004"0"0,23-139-3472 0 0,5-10 1116 0 0</inkml:trace>
  <inkml:trace contextRef="#ctx0" brushRef="#br1" timeOffset="1.48501E6">25944 6431 916 0 0,'-1'0'82'0'0,"1"0"0"0"0,-1-1 0 0 0,0 1 0 0 0,1-1 0 0 0,-1 1 0 0 0,1-1 0 0 0,0 0 0 0 0,-1 1 0 0 0,1-1 0 0 0,-1 1 0 0 0,1-1 0 0 0,0 0 0 0 0,0 1 0 0 0,-1-1 0 0 0,1 0 0 0 0,0 0 0 0 0,0 1 0 0 0,0-1 0 0 0,0 0 0 0 0,-1 1 0 0 0,1-1 0 0 0,0 0 0 0 0,1 0 0 0 0,-1 1 0 0 0,0-1 0 0 0,0 0 0 0 0,0 0 0 0 0,0 1 0 0 0,0-1 0 0 0,1 0 0 0 0,-1 1 0 0 0,0-1 0 0 0,1 0 0 0 0,-1 1 0 0 0,0-1 0 0 0,1 1 0 0 0,-1-1 0 0 0,1 0 0 0 0,-1 1 0 0 0,1-1 0 0 0,-1 1 0 0 0,1-1 0 0 0,-1 1 0 0 0,1 0-1 0 0,0-1 1 0 0,-1 1 0 0 0,1-1 0 0 0,0 1 0 0 0,-1 0 0 0 0,1 0 0 0 0,0-1 0 0 0,-1 1 0 0 0,1 0 0 0 0,0 0 0 0 0,0 0 0 0 0,-1 0 0 0 0,1 0 0 0 0,0 0 0 0 0,0 0 0 0 0,-1 0 0 0 0,1 0 0 0 0,0 0 0 0 0,-1 0 0 0 0,1 1 0 0 0,0-1-82 0 0,50 31 410 0 0,-30-17-158 0 0,156 86-1334 0 0,-164-89-2272 0 0,-13-11 2603 0 0</inkml:trace>
  <inkml:trace contextRef="#ctx0" brushRef="#br1" timeOffset="1.48544E6">26271 6443 836 0 0,'42'-13'4017'0'0,"-38"16"-3978"0"0,-1 0-1 0 0,0 0 1 0 0,0 1 0 0 0,-1-1-1 0 0,1 1 1 0 0,-1 0-1 0 0,1 0 1 0 0,-1 0 0 0 0,0 0-1 0 0,-1 0 1 0 0,1 0-1 0 0,-1 0 1 0 0,0 1 0 0 0,0-1-1 0 0,0 0 1 0 0,0 1 0 0 0,-1-1-1 0 0,0 1 1 0 0,0-1-1 0 0,0 1 1 0 0,0-1 0 0 0,-1 1-1 0 0,0 3-38 0 0,1-1 67 0 0,0 85 532 0 0,1-91-702 0 0,0 0-1 0 0,1 1 0 0 0,-1-1 1 0 0,1 0-1 0 0,-1-1 0 0 0,1 1 1 0 0,-1 0-1 0 0,1 0 0 0 0,0-1 1 0 0,-1 1-1 0 0,1-1 0 0 0,0 1 1 0 0,0-1-1 0 0,-1 0 0 0 0,1 1 1 0 0,0-1-1 0 0,0 0 0 0 0,-1 0 1 0 0,1-1-1 0 0,0 1 0 0 0,0 0 1 0 0,-1 0-1 0 0,1-1 0 0 0,0 1 1 0 0,0-1-1 0 0,-1 0 0 0 0,1 1 1 0 0,-1-1-1 0 0,1 0 0 0 0,-1 0 1 0 0,1 0-1 0 0,1-1 104 0 0,0 1-206 0 0,17-9-1102 0 0</inkml:trace>
  <inkml:trace contextRef="#ctx0" brushRef="#br1" timeOffset="1.48563E6">26628 6571 936 0 0,'0'9'504'0'0,"-2"-3"-36"0"0,1 1-68 0 0,-1 3-52 0 0,-5 12-128 0 0,-2-1-16 0 0,-7 3-32 0 0,3-3-12 0 0,1 1 32 0 0,-2 0 12 0 0,1 1-200 0 0,-3-8-112 0 0,-1 5-164 0 0,-3-5-184 0 0,0-3-704 0 0</inkml:trace>
  <inkml:trace contextRef="#ctx0" brushRef="#br1" timeOffset="1.48591E6">26730 6408 1140 0 0,'1'2'584'0'0,"1"-2"36"0"0,-2 0-168 0 0,2 0 4 0 0,1-4-60 0 0,3 1-44 0 0,-1 5-44 0 0,2-4-472 0 0,13-3-12 0 0,1-2-280 0 0,-1-1-272 0 0,-6 3-564 0 0</inkml:trace>
  <inkml:trace contextRef="#ctx0" brushRef="#br1" timeOffset="1.48611E6">27019 6340 908 0 0,'4'1'572'0'0,"0"3"-120"0"0,-3-4-48 0 0,1-2 24 0 0,0 2-56 0 0,1 2-300 0 0,3-2 24 0 0,-4-2-264 0 0,-1 0-136 0 0,3-1-268 0 0,-1 1-540 0 0</inkml:trace>
  <inkml:trace contextRef="#ctx0" brushRef="#br1" timeOffset="1.48627E6">27229 6296 1336 0 0,'4'2'276'0'0,"1"-2"44"0"0,-3-2-96 0 0,0 4-224 0 0,1-2-68 0 0,-1-2-200 0 0,0 2-56 0 0</inkml:trace>
  <inkml:trace contextRef="#ctx0" brushRef="#br1" timeOffset="1.48652E6">27379 6325 968 0 0,'0'8'460'0'0,"-2"-1"-56"0"0,-2 14-64 0 0,-5-1-44 0 0,2 2-32 0 0,0 0-100 0 0,-7-2-12 0 0,1-2 240 0 0,-4 2-100 0 0,4 0-72 0 0,-3-2-24 0 0,-2 1-120 0 0,-1-3-132 0 0,1-2 80 0 0,0 2-108 0 0,2-6-252 0 0,2-5-172 0 0,7-1-792 0 0</inkml:trace>
  <inkml:trace contextRef="#ctx0" brushRef="#br1" timeOffset="1.4868E6">27809 6240 1096 0 0,'-6'6'307'0'0,"0"1"0"0"0,0 0 0 0 0,1 0 0 0 0,0 0 0 0 0,1 1 0 0 0,-1 0 0 0 0,2-1 0 0 0,-1 2 0 0 0,1-1 0 0 0,0 0 0 0 0,0 1 0 0 0,1-1 0 0 0,0 6-307 0 0,0-6 175 0 0,-5 71 638 0 0,3-68-903 0 0,-51 86-3134 0 0,48-92 2055 0 0</inkml:trace>
  <inkml:trace contextRef="#ctx0" brushRef="#br1" timeOffset="1.4871E6">27615 6336 1448 0 0,'1'0'114'0'0,"-1"0"-1"0"0,1 0 1 0 0,-1 0 0 0 0,1 0-1 0 0,0 0 1 0 0,-1 0 0 0 0,1-1-1 0 0,-1 1 1 0 0,1 0 0 0 0,0-1-1 0 0,-1 1 1 0 0,1 0 0 0 0,-1-1-1 0 0,1 1 1 0 0,-1 0-1 0 0,0-1 1 0 0,1 1 0 0 0,-1-1-1 0 0,1 1 1 0 0,-1-1 0 0 0,0 1-1 0 0,1-1 1 0 0,-1 1 0 0 0,0-1-1 0 0,1 0 1 0 0,-1 1 0 0 0,0-1-1 0 0,0 1 1 0 0,0-1-1 0 0,0 0 1 0 0,0 1 0 0 0,1-1-1 0 0,-1 0 1 0 0,0 1 0 0 0,0-1-1 0 0,-1 1 1 0 0,1-1 0 0 0,0 0-1 0 0,0 1 1 0 0,0-1 0 0 0,0 0-1 0 0,0 1 1 0 0,-1-1-1 0 0,1 1 1 0 0,0-1 0 0 0,0 1-1 0 0,-1-1 1 0 0,1 1 0 0 0,-1-1-1 0 0,1 1 1 0 0,-1-1-114 0 0,231 144-219 0 0,-208-106-3706 0 0,-22-36 2733 0 0</inkml:trace>
  <inkml:trace contextRef="#ctx0" brushRef="#br1" timeOffset="1.4875E6">27907 6411 1332 0 0,'6'3'198'0'0,"0"0"1"0"0,0 0-1 0 0,-1 0 0 0 0,1 1 1 0 0,-1 0-1 0 0,1 0 0 0 0,-1 0 0 0 0,-1 1 1 0 0,1-1-1 0 0,0 1 0 0 0,-1 0 1 0 0,0 1-1 0 0,0-1 0 0 0,-1 1 0 0 0,0 0 1 0 0,3 4-199 0 0,10 16 422 0 0,-14-22-381 0 0,11 5 1541 0 0,-8-43-1569 0 0,2 12-109 0 0,-6 19 67 0 0,-1-1 1 0 0,1 1-1 0 0,-1 0 1 0 0,1-1-1 0 0,0 1 1 0 0,0-1 0 0 0,1 1-1 0 0,-1 0 1 0 0,1 0-1 0 0,-1 0 1 0 0,1 0-1 0 0,0 0 1 0 0,0 0-1 0 0,0 0 1 0 0,1 1-1 0 0,-1-1 1 0 0,1 1 0 0 0,-1 0-1 0 0,1-1 1 0 0,0 1-1 0 0,0 0 1 0 0,0 1-1 0 0,0-1 1 0 0,0 0-1 0 0,0 1 1 0 0,0 0 0 0 0,1-1 28 0 0,-3 2-108 0 0,16 3-74 0 0,69 39-37 0 0,-64-8-2650 0 0,-20-26 1536 0 0</inkml:trace>
  <inkml:trace contextRef="#ctx0" brushRef="#br1" timeOffset="1.4883E6">28595 6346 1304 0 0,'-3'1'86'0'0,"1"-1"0"0"0,0 0 0 0 0,0 1 0 0 0,0-1 0 0 0,0 1 0 0 0,0 0 0 0 0,0-1 0 0 0,0 1 0 0 0,0 0 0 0 0,0 0 0 0 0,0 0 0 0 0,0 1 0 0 0,0-1 0 0 0,1 0 0 0 0,-1 1 0 0 0,1-1 0 0 0,-1 1 0 0 0,1 0 0 0 0,-1-1 1 0 0,1 1-1 0 0,0 0 0 0 0,0 0 0 0 0,0 0 0 0 0,0 0 0 0 0,0 0 0 0 0,0 0 0 0 0,0 0 0 0 0,1 0 0 0 0,-1 0 0 0 0,1 0 0 0 0,-1 0 0 0 0,1 0 0 0 0,0 1 0 0 0,0-1 0 0 0,0 0 0 0 0,0 0 0 0 0,1 0 0 0 0,-1 0 0 0 0,0 1 0 0 0,1-1 0 0 0,-1 0 0 0 0,1 0 0 0 0,0 0-86 0 0,34 93 167 0 0,-32-92-142 0 0,1-1-1 0 0,-1 0 1 0 0,1 0-1 0 0,-1-1 0 0 0,1 1 1 0 0,0-1-1 0 0,0 1 1 0 0,0-1-1 0 0,0-1 0 0 0,-1 1 1 0 0,1 0-1 0 0,0-1 1 0 0,0 0-1 0 0,0 0 0 0 0,1 0 1 0 0,-1 0-1 0 0,-1-1 1 0 0,1 0-1 0 0,0 1 1 0 0,0-1-1 0 0,0-1 0 0 0,0 1 1 0 0,0-1-1 0 0,-1 1 1 0 0,1-1-1 0 0,-1 0 0 0 0,1 0 1 0 0,1-3-25 0 0,-2 4-11 0 0,195-126-449 0 0,-170 104 347 0 0,0 2 0 0 0,2 1 0 0 0,1 1 0 0 0,0 2 1 0 0,1 1-1 0 0,32-11 113 0 0,-61 26-66 0 0,0 0 0 0 0,1 1 0 0 0,-1 0-1 0 0,0-1 1 0 0,0 1 0 0 0,0 1 0 0 0,0-1 0 0 0,1 0 0 0 0,-1 1 0 0 0,0-1 0 0 0,0 1 0 0 0,0 0 0 0 0,0 0 0 0 0,0 0 0 0 0,0 1 0 0 0,-1-1 0 0 0,1 1 0 0 0,0-1-1 0 0,0 1 1 0 0,-1 0 0 0 0,0 0 0 0 0,1 0 0 0 0,-1 1 0 0 0,0-1 0 0 0,0 0 0 0 0,0 1 0 0 0,0-1 0 0 0,0 1 0 0 0,-1 0 0 0 0,1 0 0 0 0,-1-1 0 0 0,0 1 0 0 0,1 1 66 0 0,0 6-1074 0 0</inkml:trace>
  <inkml:trace contextRef="#ctx0" brushRef="#br1" timeOffset="1.48875E6">28431 6173 1088 0 0,'25'45'4739'0'0,"16"28"-4739"0"0,-13-29-118 0 0,-8-15-3287 0 0,-17-27 2089 0 0</inkml:trace>
  <inkml:trace contextRef="#ctx0" brushRef="#br1" timeOffset="1.48904E6">28781 6121 1076 0 0,'4'39'3672'0'0,"63"107"-2564"0"0,-67-146-1584 0 0,0 0-259 0 0,-14 17-1468 0 0,4-12 1093 0 0</inkml:trace>
  <inkml:trace contextRef="#ctx0" brushRef="#br1" timeOffset="1.48931E6">28561 6018 1492 0 0,'-13'-25'4717'0'0,"15"20"-5574"0"0,3 5-1546 0 0,-4 0 1190 0 0</inkml:trace>
  <inkml:trace contextRef="#ctx0" brushRef="#br1" timeOffset="1.48956E6">28774 5963 1088 0 0,'11'2'5953'0'0,"1"1"-5920"0"0,-3-3-4190 0 0,-9-2 2912 0 0</inkml:trace>
  <inkml:trace contextRef="#ctx0" brushRef="#br1" timeOffset="1.49006E6">29140 5958 1128 0 0,'-77'82'2766'0'0,"30"30"-1234"0"0,47-111-1395 0 0,0-1-18 0 0,5 2-128 0 0,-1 0-1 0 0,1 0 1 0 0,0-1 0 0 0,0 1-1 0 0,0-1 1 0 0,0 0 0 0 0,0-1-1 0 0,0 1 1 0 0,0-1 0 0 0,0 0-1 0 0,0 0 1 0 0,0 0 0 0 0,0-1-1 0 0,0 0 1 0 0,0 0 0 0 0,-1 0 0 0 0,1-1-1 0 0,0 1 1 0 0,0-1 0 0 0,-1 0-1 0 0,1-1 1 0 0,-1 1 0 0 0,0-1-1 0 0,1 0 1 0 0,-1 0 0 0 0,-1 0-1 0 0,1-1 1 0 0,0 1 0 0 0,-1-1-1 0 0,0 0 1 0 0,1 0 0 0 0,0-3 9 0 0,10-7-60 0 0,0-1 1 0 0,-2-1-1 0 0,0 0 1 0 0,-1-1-1 0 0,0 0 1 0 0,-2-1-1 0 0,0 0 1 0 0,-1 0-1 0 0,0-1 0 0 0,-2 0 1 0 0,0-1-1 0 0,-1 1 1 0 0,-1-1-1 0 0,-1 0 1 0 0,-1 0-1 0 0,-1 0 1 0 0,-1-4 59 0 0,-2 8 148 0 0,0 0 0 0 0,-2 0-1 0 0,0 0 1 0 0,-1 1 0 0 0,0 0 0 0 0,-1 0 0 0 0,-1 0 0 0 0,0 1 0 0 0,-1 0 0 0 0,-1 0 0 0 0,0 1 0 0 0,-1 0 0 0 0,-11-10-148 0 0,21 21 27 0 0,-1 0 1 0 0,1 0 0 0 0,-1 0 0 0 0,0 0 0 0 0,1 1-1 0 0,-1-1 1 0 0,0 0 0 0 0,0 1 0 0 0,0-1 0 0 0,-1 0-1 0 0,1 1 1 0 0,0 0 0 0 0,-1-1 0 0 0,1 1 0 0 0,0 0-1 0 0,-1-1 1 0 0,0 1 0 0 0,1 0 0 0 0,-1 0 0 0 0,0 0-1 0 0,1 1 1 0 0,-1-1 0 0 0,0 0 0 0 0,0 1 0 0 0,0-1-1 0 0,1 1 1 0 0,-1-1 0 0 0,0 1 0 0 0,0 0 0 0 0,0 0-1 0 0,0 0 1 0 0,0 0 0 0 0,0 0 0 0 0,0 0 0 0 0,0 1-1 0 0,0-1 1 0 0,1 1 0 0 0,-1-1 0 0 0,0 1 0 0 0,0 0-1 0 0,0-1 1 0 0,1 1 0 0 0,-1 0 0 0 0,0 0 0 0 0,1 0-1 0 0,-1 1 1 0 0,1-1 0 0 0,-1 0 0 0 0,1 1 0 0 0,0-1-1 0 0,-1 0 1 0 0,1 1 0 0 0,0 0 0 0 0,0-1 0 0 0,0 1-1 0 0,0 0 1 0 0,0-1 0 0 0,1 1 0 0 0,-1 0 0 0 0,0 0-1 0 0,1 0 1 0 0,0-1 0 0 0,-1 2-28 0 0,4 19-99 0 0,0 0 1 0 0,1 0-1 0 0,2 0 1 0 0,0-1-1 0 0,1 0 0 0 0,1 0 1 0 0,1-1-1 0 0,1 0 1 0 0,1 0-1 0 0,0-1 0 0 0,2-1 1 0 0,0 1 98 0 0,37 65-2245 0 0,-32-48 1008 0 0,-2-1 44 0 0</inkml:trace>
  <inkml:trace contextRef="#ctx0" brushRef="#br1" timeOffset="1.49083E6">29749 6083 1744 0 0,'0'0'434'0'0,"0"0"-36"0"0,0 0-10 0 0,0 0-49 0 0,0 0-40 0 0,0 0-43 0 0,0 0-44 0 0,0 0 10 0 0,4 12 378 0 0,-33 250 488 0 0,-4-204-4232 0 0,26-53 1952 0 0</inkml:trace>
  <inkml:trace contextRef="#ctx0" brushRef="#br1" timeOffset="1.49118E6">29704 6028 1100 0 0,'0'-1'53'0'0,"0"0"0"0"0,0 0-1 0 0,-1 0 1 0 0,1 1 0 0 0,0-1-1 0 0,0 0 1 0 0,1 0 0 0 0,-1 0 0 0 0,0 0-1 0 0,0 0 1 0 0,0 0 0 0 0,1 0 0 0 0,-1 0-1 0 0,0 1 1 0 0,1-1 0 0 0,-1 0 0 0 0,0 0-1 0 0,1 0 1 0 0,-1 1 0 0 0,1-1-1 0 0,0 0 1 0 0,-1 0 0 0 0,1 1 0 0 0,0-1-1 0 0,-1 1 1 0 0,1-1 0 0 0,0 0 0 0 0,-1 1-1 0 0,1 0 1 0 0,0-1 0 0 0,0 1-1 0 0,0-1 1 0 0,0 1 0 0 0,0 0 0 0 0,-1 0-1 0 0,1-1 1 0 0,0 1 0 0 0,0 0 0 0 0,0 0-1 0 0,0 0 1 0 0,0 0 0 0 0,0 0-1 0 0,0 0 1 0 0,0 0 0 0 0,0 0 0 0 0,-1 0-1 0 0,1 1 1 0 0,0-1 0 0 0,0 0 0 0 0,0 1-1 0 0,0-1 1 0 0,0 0 0 0 0,-1 1-1 0 0,1-1 1 0 0,0 1 0 0 0,0-1 0 0 0,-1 1-1 0 0,1 0 1 0 0,0-1 0 0 0,-1 1 0 0 0,1 0-1 0 0,-1-1 1 0 0,1 1 0 0 0,0 0 0 0 0,-1 0-1 0 0,0 0 1 0 0,1-1 0 0 0,-1 1-1 0 0,1 1-52 0 0,267 213 1612 0 0,-210-167-3114 0 0,-57-47-926 0 0,-1-1 1300 0 0</inkml:trace>
  <inkml:trace contextRef="#ctx0" brushRef="#br1" timeOffset="1.49144E6">30081 5883 924 0 0,'-10'15'300'0'0,"1"1"0"0"0,0 0-1 0 0,2 1 1 0 0,0 0 0 0 0,0 0 0 0 0,2 0-1 0 0,0 1 1 0 0,1 0 0 0 0,1 0 0 0 0,0 0-1 0 0,2 0 1 0 0,0 0 0 0 0,1 1-1 0 0,1-1 1 0 0,1 10-300 0 0,-2-20 117 0 0,4 37-101 0 0,2 0 0 0 0,2 0 0 0 0,2-1-1 0 0,2 0 1 0 0,1 0 0 0 0,3 0-16 0 0,-3-15-2821 0 0,-11-27 1626 0 0</inkml:trace>
  <inkml:trace contextRef="#ctx0" brushRef="#br1" timeOffset="1.49174E6">30460 5958 1452 0 0,'-11'9'135'0'0,"0"1"0"0"0,1 0 0 0 0,1 1 0 0 0,0 0 0 0 0,0 0-1 0 0,1 1 1 0 0,1 0 0 0 0,0 0 0 0 0,0 1 0 0 0,1 0 0 0 0,1 0 0 0 0,0 0 0 0 0,1 1-1 0 0,0 0 1 0 0,1 0 0 0 0,1 0 0 0 0,0 0 0 0 0,1 0 0 0 0,0 0 0 0 0,1 0 0 0 0,1 1 0 0 0,1-1-1 0 0,-1 0 1 0 0,2 0 0 0 0,0 0 0 0 0,1 0 0 0 0,0-1 0 0 0,1 0 0 0 0,1 1 0 0 0,0-2-1 0 0,1 1 1 0 0,0-1 0 0 0,5 6-135 0 0,107 70-2421 0 0,-97-81 1155 0 0</inkml:trace>
  <inkml:trace contextRef="#ctx0" brushRef="#br1" timeOffset="1.49211E6">30716 5973 1132 0 0,'-46'87'2872'0'0,"35"93"-1114"0"0,40-50-1555 0 0,-24-116-710 0 0,-4-12-2103 0 0,-1-2 1518 0 0</inkml:trace>
  <inkml:trace contextRef="#ctx0" brushRef="#br1" timeOffset="1.49259E6">30693 5971 1392 0 0,'-5'6'231'0'0,"1"-1"1"0"0,1 1-1 0 0,-1 0 1 0 0,1 0-1 0 0,0 0 0 0 0,0 0 1 0 0,1 0-1 0 0,-1 1 0 0 0,1-1 1 0 0,1 1-1 0 0,0 0 0 0 0,-1-1 1 0 0,2 1-1 0 0,-1 0 0 0 0,1 0 1 0 0,0-1-1 0 0,1 4-231 0 0,1-6 39 0 0,0 0 0 0 0,0 0 0 0 0,0-1 0 0 0,1 1-1 0 0,-1-1 1 0 0,1 1 0 0 0,0-1 0 0 0,0 0 0 0 0,0 0 0 0 0,0 0-1 0 0,0-1 1 0 0,1 1 0 0 0,0-1 0 0 0,-1 1 0 0 0,1-1 0 0 0,0 0-1 0 0,0-1 1 0 0,0 1 0 0 0,0-1 0 0 0,0 0 0 0 0,0 0 0 0 0,1 0 0 0 0,-1 0-1 0 0,0-1 1 0 0,1 0 0 0 0,-1 1 0 0 0,4-2-39 0 0,0 1 75 0 0,-1 0 0 0 0,0 0 0 0 0,0-1 0 0 0,0 0 0 0 0,0 0 0 0 0,0-1 0 0 0,-1 0 0 0 0,1 0 0 0 0,0 0 0 0 0,-1-1 0 0 0,1 0-1 0 0,-1-1 1 0 0,0 1 0 0 0,0-1 0 0 0,0 0 0 0 0,-1-1 0 0 0,1 1 0 0 0,-1-1 0 0 0,0 0 0 0 0,-1-1 0 0 0,1 1 0 0 0,-1-1 0 0 0,2-2-75 0 0,-52-1 851 0 0,44 13-915 0 0,1 0-1 0 0,0 0 1 0 0,-1 0-1 0 0,1 0 1 0 0,1-1-1 0 0,-1 2 1 0 0,1-1-1 0 0,-1 0 0 0 0,1 0 1 0 0,0 0-1 0 0,1 0 1 0 0,-1 0-1 0 0,1 0 1 0 0,-1 0-1 0 0,1 0 1 0 0,1 0-1 0 0,-1-1 1 0 0,0 1-1 0 0,1 0 0 0 0,0 0 65 0 0,0 4-73 0 0,26 74-3910 0 0,-25-72 2893 0 0</inkml:trace>
  <inkml:trace contextRef="#ctx0" brushRef="#br1" timeOffset="1.49284E6">31077 6270 1804 0 0,'-6'88'3427'0'0,"-16"40"-3138"0"0,5-96-3003 0 0,12-29 1400 0 0</inkml:trace>
  <inkml:trace contextRef="#ctx0" brushRef="#br1" timeOffset="1.49479E6">31324 6143 1196 0 0,'0'0'309'0'0,"0"0"1"0"0,0 0 11 0 0,0 0-95 0 0,0 0-8 0 0,0 0-77 0 0,0 0-35 0 0,0 0 6 0 0,0 0 71 0 0,-17 5 4284 0 0,65-17-4128 0 0,35-9 1313 0 0,-82 21-1884 0 0,-1 0-51 0 0,0 0-167 0 0,0 0-176 0 0,0 0-226 0 0,11-10-2919 0 0,-13 8 2677 0 0</inkml:trace>
  <inkml:trace contextRef="#ctx0" brushRef="#br1" timeOffset="1.49628E6">31660 6026 1632 0 0,'0'0'678'0'0,"0"0"-48"0"0,-16 1 392 0 0,12-4 2153 0 0,4 1-3144 0 0,-1 1 0 0 0,0-1 0 0 0,1 1 0 0 0,-1-1 0 0 0,1 1 0 0 0,0-1 1 0 0,0 0-1 0 0,-1 1 0 0 0,1-1 0 0 0,0 1 0 0 0,0-1 0 0 0,0 0 0 0 0,1 1 1 0 0,-1-1-1 0 0,0 1 0 0 0,1-1 0 0 0,-1 1 0 0 0,1-1 0 0 0,-1 1 0 0 0,1-1 0 0 0,0 1 1 0 0,-1-1-1 0 0,1 1 0 0 0,0 0 0 0 0,0-1 0 0 0,0 1 0 0 0,0 0 0 0 0,0 0 1 0 0,1 0-1 0 0,-1 0 0 0 0,0 0 0 0 0,0 0 0 0 0,1 0 0 0 0,-1 0 0 0 0,0 0 1 0 0,1 1-1 0 0,-1-1 0 0 0,1 1 0 0 0,-1-1 0 0 0,1 1 0 0 0,0-1 0 0 0,-1 1 0 0 0,1 0 1 0 0,-1 0-1 0 0,1 0 0 0 0,-1 0 0 0 0,1 0 0 0 0,0 0 0 0 0,-1 0 0 0 0,1 0 1 0 0,-1 1-1 0 0,1-1 0 0 0,1 1-31 0 0,-3-1 47 0 0,26 52 90 0 0,-25-39-125 0 0,-1 1 1 0 0,0-1-1 0 0,-1 1 0 0 0,0-1 1 0 0,-1 1-1 0 0,-1-1 1 0 0,0 0-1 0 0,-1 0 1 0 0,0 0-1 0 0,-1 0 0 0 0,0-1 1 0 0,-1 0-1 0 0,-3 4-12 0 0,-60 117 230 0 0,69-132-208 0 0,0-1 5 0 0,55 0 139 0 0,55-36-1088 0 0,-19-31-4572 0 0,-84 55 4297 0 0</inkml:trace>
  <inkml:trace contextRef="#ctx0" brushRef="#br1" timeOffset="1.49656E6">31967 5798 1356 0 0,'9'10'258'0'0,"0"1"-1"0"0,-1 0 1 0 0,-1 0 0 0 0,0 1-1 0 0,0 0 1 0 0,-1 0-1 0 0,-1 1 1 0 0,0-1 0 0 0,0 1-1 0 0,-2 0 1 0 0,1 0-1 0 0,-2 1 1 0 0,0-1 0 0 0,0 1-1 0 0,-1 8-257 0 0,4 9 362 0 0,3 183 1485 0 0,-8-195-1770 0 0,-1 0 0 0 0,-1 0 0 0 0,0 0 0 0 0,-1-1 0 0 0,-2 1 0 0 0,1-1 0 0 0,-2 0 0 0 0,-8 18-77 0 0,6-12 92 0 0,-90 167-650 0 0,87-175 128 0 0,-1-1 0 0 0,0-1 1 0 0,-1 0-1 0 0,-1 0 1 0 0,0-2-1 0 0,-1 0 1 0 0,0 0-1 0 0,-1-1 1 0 0,0-1-1 0 0,-6 2 430 0 0,-20 7-1231 0 0</inkml:trace>
  <inkml:trace contextRef="#ctx0" brushRef="#br0" timeOffset="1.51779E6">8913 3851 1016 0 0,'0'0'273'0'0,"0"0"-76"0"0,0 0 38 0 0,0 0-4 0 0,0 0 57 0 0,0 0-40 0 0,0 0-44 0 0,-1-17 2150 0 0,34 124-781 0 0,21 45-733 0 0,-54-146-827 0 0,0-1-1 0 0,0 1 1 0 0,-1 0-1 0 0,0 0 0 0 0,0 0 1 0 0,0-1-1 0 0,0 1 1 0 0,-1-1-1 0 0,0 1 1 0 0,0-1-1 0 0,-1 1 0 0 0,1-1 1 0 0,-1 0-1 0 0,0 0 1 0 0,-1-1-1 0 0,1 1 0 0 0,-1-1 1 0 0,0 1-1 0 0,0-1 1 0 0,0 0-1 0 0,-1 0 1 0 0,1-1-1 0 0,-1 0 0 0 0,-5 3-12 0 0,5-2 36 0 0,1-1 0 0 0,-1 0-1 0 0,0-1 1 0 0,0 1-1 0 0,0-1 1 0 0,-1 0-1 0 0,1 0 1 0 0,0 0 0 0 0,-1-1-1 0 0,1 0 1 0 0,-1 0-1 0 0,1-1 1 0 0,-1 1-1 0 0,0-1 1 0 0,1 0-1 0 0,-1-1 1 0 0,0 1 0 0 0,1-1-1 0 0,-1 0 1 0 0,1-1-1 0 0,0 1 1 0 0,-1-1-1 0 0,1 0 1 0 0,0 0 0 0 0,0-1-1 0 0,0 0 1 0 0,0 0-1 0 0,0 0 1 0 0,1 0-1 0 0,-1-1 1 0 0,1 1 0 0 0,0-1-1 0 0,0 0 1 0 0,1-1-1 0 0,-1 1 1 0 0,-2-4-36 0 0,-3-4 17 0 0,0 0 1 0 0,1-1-1 0 0,0 0 1 0 0,1 0-1 0 0,0 0 0 0 0,1-1 1 0 0,1 0-1 0 0,0 0 1 0 0,1-1-1 0 0,1 1 0 0 0,0-1 1 0 0,0 0-1 0 0,1-11-17 0 0,7 5-3 0 0,0-1 0 0 0,2 1 0 0 0,0 0 0 0 0,1 0 0 0 0,1 1 0 0 0,2 0 0 0 0,-1 1 0 0 0,2 0 0 0 0,1 0 0 0 0,0 2 0 0 0,1-1 0 0 0,1 2 0 0 0,1 0 0 0 0,0 1 0 0 0,1 0 0 0 0,0 1 3 0 0,71-42-137 0 0,-32 49 92 0 0,-55 7-19 0 0,-1 0 41 0 0,0 0 7 0 0,0 0 8 0 0,31 0-90 0 0,-7 10 236 0 0,7 5-9 0 0,-34-17-5750 0 0,0-1 4354 0 0</inkml:trace>
  <inkml:trace contextRef="#ctx0" brushRef="#br0" timeOffset="1.54704E6">754 7748 1112 0 0,'0'0'304'0'0,"0"0"49"0"0,0 0-31 0 0,0 0 4 0 0,0 0-87 0 0,0 0-21 0 0,-21 0 2660 0 0,-31 2-471 0 0,218-34-2171 0 0,409-71 16 0 0,-351 76 60 0 0,-182 12-5857 0 0,-41 10 4223 0 0</inkml:trace>
  <inkml:trace contextRef="#ctx0" brushRef="#br0" timeOffset="1.54757E6">1538 7367 1240 0 0,'3'12'5905'0'0,"112"48"-5639"0"0,-100-53-205 0 0,11 2 29 0 0,-1 1 0 0 0,0 1 0 0 0,0 1 1 0 0,-1 1-1 0 0,-1 1 0 0 0,0 1 0 0 0,-1 2 0 0 0,-1 0 1 0 0,0 1-1 0 0,-1 1 0 0 0,-2 1 0 0 0,0 0 1 0 0,-1 1-1 0 0,9 15-90 0 0,-23-28 30 0 0,-1 0 1 0 0,1 0 0 0 0,-1 0 0 0 0,-1 0-1 0 0,0 0 1 0 0,0 1 0 0 0,-1-1-1 0 0,1 0 1 0 0,-2 0 0 0 0,1 1-1 0 0,-1-1 1 0 0,-1 0 0 0 0,0 0-1 0 0,0 0 1 0 0,0 0 0 0 0,-1 0-1 0 0,0 0 1 0 0,0-1 0 0 0,-1 1-1 0 0,0-1 1 0 0,-1 0 0 0 0,1 0-1 0 0,-1-1 1 0 0,-1 1 0 0 0,1-1 0 0 0,-1 0-1 0 0,0 0-30 0 0,-183 136 495 0 0,154-120-566 0 0,-1-3 0 0 0,-1-1 0 0 0,0-1 1 0 0,-1-2-1 0 0,-1-2 0 0 0,0-2 0 0 0,-1-1 0 0 0,-21 1 71 0 0,58-10-195 0 0,1 0 0 0 0,-1-1 0 0 0,0 0-1 0 0,1 1 1 0 0,-1-1 0 0 0,1 0 0 0 0,-1 0 0 0 0,0-1 0 0 0,1 1 0 0 0,-1 0 0 0 0,1-1-1 0 0,-1 0 1 0 0,1 1 0 0 0,-1-1 0 0 0,1 0 0 0 0,-1 0 0 0 0,1-1 0 0 0,0 1 0 0 0,-1 0-1 0 0,1-1 1 0 0,0 0 0 0 0,0 1 0 0 0,0-1 0 0 0,0 0 0 0 0,1 0 0 0 0,-1 0 0 0 0,0 0-1 0 0,1 0 1 0 0,-1 0 0 0 0,1-1 0 0 0,0 1 0 0 0,-1-3 195 0 0,3-6-1283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07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11 2252 0 0,'-4'-2'136'0'0,"0"0"1"0"0,-1 1-1 0 0,1-1 0 0 0,0 1 0 0 0,-1 0 1 0 0,0 1-1 0 0,1-1 0 0 0,-1 1 1 0 0,1 0-1 0 0,-1 0 0 0 0,0 0 0 0 0,1 1 1 0 0,-1 0-1 0 0,1-1 0 0 0,-1 2 0 0 0,1-1 1 0 0,-1 0-1 0 0,1 1 0 0 0,0 0 0 0 0,0 0 1 0 0,0 0-1 0 0,0 1 0 0 0,0-1 0 0 0,0 1 1 0 0,1 0-1 0 0,-1 0 0 0 0,1 0 0 0 0,0 0 1 0 0,0 1-1 0 0,0 0 0 0 0,-1 1-136 0 0,-72 128 1747 0 0,67-99-1505 0 0,2 0 1 0 0,2 1 0 0 0,1 0-1 0 0,2 0 1 0 0,1 0 0 0 0,2 0-1 0 0,1 0 1 0 0,2 0 0 0 0,2 0-1 0 0,4 14-242 0 0,0 19 171 0 0,7 130-667 0 0,-17-193 355 0 0,-1 1-1 0 0,1-1 0 0 0,-1 0 0 0 0,0 0 1 0 0,0 0-1 0 0,-1 0 0 0 0,0 0 1 0 0,1 0-1 0 0,-2 0 0 0 0,1-1 0 0 0,0 1 1 0 0,-1-1-1 0 0,0 0 0 0 0,0 1 1 0 0,0-1-1 0 0,-1 0 0 0 0,1-1 1 0 0,-1 1-1 0 0,0-1 0 0 0,0 1 0 0 0,0-1 1 0 0,-1 0-1 0 0,1-1 0 0 0,-1 1 1 0 0,1-1-1 0 0,-1 0 0 0 0,0 0 0 0 0,0 0 1 0 0,0-1-1 0 0,0 0 0 0 0,0 0 1 0 0,0 0-1 0 0,0 0 0 0 0,-1-1 1 0 0,1 0-1 0 0,0 0 0 0 0,0 0 0 0 0,0-1 1 0 0,0 0-1 0 0,-1 0 0 0 0,1 0 1 0 0,0-1-1 0 0,1 1 0 0 0,-1-1 0 0 0,0 0 1 0 0,0-1-1 0 0,1 1 0 0 0,-3-2 142 0 0,-22-15-1114 0 0</inkml:trace>
  <inkml:trace contextRef="#ctx0" brushRef="#br0" timeOffset="384.619">8 456 2216 0 0,'23'-20'465'0'0,"1"1"0"0"0,1 1 0 0 0,0 1 0 0 0,1 2 0 0 0,1 0 0 0 0,1 2 0 0 0,0 1 0 0 0,0 1 0 0 0,1 1 0 0 0,1 2 0 0 0,5 0-465 0 0,-33 7 37 0 0,1 0 1 0 0,0 0-1 0 0,0 0 0 0 0,-1 0 0 0 0,1 0 0 0 0,0 1 0 0 0,0 0 0 0 0,0-1 0 0 0,0 1 1 0 0,0 0-1 0 0,0 0 0 0 0,0 1 0 0 0,-1-1 0 0 0,1 1 0 0 0,0-1 0 0 0,0 1 1 0 0,0 0-1 0 0,-1 0 0 0 0,1 0 0 0 0,0 0 0 0 0,-1 1 0 0 0,1-1 0 0 0,-1 1 0 0 0,1-1 1 0 0,-1 1-1 0 0,0 0 0 0 0,0 0 0 0 0,0 0 0 0 0,0 0 0 0 0,0 1 0 0 0,0-1 0 0 0,0 0 1 0 0,-1 1-1 0 0,1-1 0 0 0,-1 1 0 0 0,0 0 0 0 0,0-1 0 0 0,0 1 0 0 0,0 0 0 0 0,0 0 1 0 0,-1-1-1 0 0,1 1 0 0 0,-1 0 0 0 0,0 0 0 0 0,1 0 0 0 0,-1 0 0 0 0,-1 0 0 0 0,1 0 1 0 0,0 0-1 0 0,-1 0 0 0 0,0 1-37 0 0,-1 83 620 0 0,13 145 23 0 0,-10-229-633 0 0,0 1 0 0 0,0-1 0 0 0,0 0 0 0 0,1 0 0 0 0,-1 0 0 0 0,1 0 1 0 0,0 0-1 0 0,0 0 0 0 0,0 0 0 0 0,0 0 0 0 0,0-1 0 0 0,1 1 0 0 0,-1-1 0 0 0,1 0 1 0 0,0 0-1 0 0,-1 0 0 0 0,1 0 0 0 0,0 0 0 0 0,0 0 0 0 0,0-1 0 0 0,0 1 0 0 0,1-1 1 0 0,-1 0-1 0 0,0 0 0 0 0,1 0 0 0 0,-1-1 0 0 0,0 1 0 0 0,1-1 0 0 0,-1 0 0 0 0,1 0 1 0 0,-1 0-1 0 0,1 0 0 0 0,1-1-10 0 0,107-29-51 0 0,-97 22 4 0 0,0 0 0 0 0,0-1 1 0 0,-1-1-1 0 0,0-1 0 0 0,-1 0 0 0 0,-1 0 1 0 0,1-1-1 0 0,-2-1 0 0 0,0 0 0 0 0,0-1 0 0 0,-1 0 1 0 0,-1 0-1 0 0,0-1 0 0 0,-1 0 0 0 0,-1-1 1 0 0,0 0-1 0 0,-1 0 0 0 0,-1 0 0 0 0,-1-1 1 0 0,0 0-1 0 0,-1 1 0 0 0,-1-1 0 0 0,0-1 0 0 0,-1 1 1 0 0,-1 0-1 0 0,-2-10 47 0 0,3 26 5 0 0,-1 0 0 0 0,0 0 0 0 0,0-1 0 0 0,0 1 0 0 0,1 0 0 0 0,-1 0 0 0 0,0-1 0 0 0,-1 1 0 0 0,1 0 0 0 0,0 0 0 0 0,0 0 0 0 0,0-1 0 0 0,-1 1 0 0 0,1 0-1 0 0,-1 0 1 0 0,1 0 0 0 0,-1 0 0 0 0,1 0 0 0 0,-1 0 0 0 0,0 0 0 0 0,1 0 0 0 0,-1 0 0 0 0,0 0 0 0 0,0 0 0 0 0,0 0 0 0 0,0 0 0 0 0,0 1 0 0 0,0-1 0 0 0,0 0 0 0 0,0 1 0 0 0,0-1 0 0 0,0 0 0 0 0,0 1 0 0 0,0 0 0 0 0,0-1 0 0 0,0 1 0 0 0,-1 0 0 0 0,1-1 0 0 0,0 1 0 0 0,0 0 0 0 0,0 0 0 0 0,-1 0 0 0 0,1 0 0 0 0,0 0 0 0 0,0 0 0 0 0,-1 0 0 0 0,1 1 0 0 0,0-1 0 0 0,0 0 0 0 0,0 1 0 0 0,0-1 0 0 0,0 1 0 0 0,-1-1-1 0 0,1 1 1 0 0,0-1 0 0 0,0 1 0 0 0,0 0 0 0 0,0 0 0 0 0,0-1 0 0 0,1 1 0 0 0,-1 0 0 0 0,0 0 0 0 0,0 0 0 0 0,0 0 0 0 0,1 0-5 0 0,-5 13-16 0 0,2-1 0 0 0,0 1 0 0 0,0 0 0 0 0,1 0 0 0 0,1 0 0 0 0,0 0 0 0 0,1 1 0 0 0,1-1 0 0 0,0 0 0 0 0,1 0 0 0 0,0 0 0 0 0,1 0 0 0 0,1-1 0 0 0,0 1 0 0 0,4 6 16 0 0,-4-8-309 0 0,1-1 0 0 0,0 0 0 0 0,1-1 1 0 0,0 1-1 0 0,1-1 0 0 0,0-1 0 0 0,0 1 0 0 0,1-1 0 0 0,1 0 1 0 0,-1-1-1 0 0,1 0 0 0 0,1 0 309 0 0,19 15-2580 0 0,-19-19 1360 0 0</inkml:trace>
  <inkml:trace contextRef="#ctx0" brushRef="#br0" timeOffset="804.223">1112 286 1976 0 0,'-20'308'4056'0'0,"13"-255"-2395"0"0,19-86-1500 0 0,2 0-1 0 0,1 1 0 0 0,2 0 0 0 0,1 2 0 0 0,1 0 1 0 0,2 1-1 0 0,1 1 0 0 0,1 1 0 0 0,1 0 0 0 0,2 2 1 0 0,26-20-161 0 0,-51 44 1 0 0,0 0 1 0 0,0 0 0 0 0,0 1 0 0 0,0-1 0 0 0,0 0-1 0 0,0 0 1 0 0,1 1 0 0 0,-1-1 0 0 0,0 1 0 0 0,0-1 0 0 0,1 1-1 0 0,-1-1 1 0 0,1 1 0 0 0,-1 0 0 0 0,0 0 0 0 0,1-1-1 0 0,-1 1 1 0 0,0 0 0 0 0,1 0 0 0 0,-1 1 0 0 0,1-1 0 0 0,-1 0-1 0 0,0 0 1 0 0,1 1 0 0 0,-1-1 0 0 0,0 0 0 0 0,1 1 0 0 0,-1 0-1 0 0,0-1 1 0 0,0 1 0 0 0,1 0 0 0 0,-1-1 0 0 0,0 1-1 0 0,0 0 1 0 0,0 0 0 0 0,0 0 0 0 0,0 0 0 0 0,0 0 0 0 0,0 0-1 0 0,-1 0 1 0 0,1 1 0 0 0,0-1 0 0 0,0 0 0 0 0,-1 0-1 0 0,1 1 1 0 0,-1-1 0 0 0,1 0 0 0 0,-1 1 0 0 0,0-1 0 0 0,1 0-1 0 0,-1 1 1 0 0,0-1 0 0 0,0 1 0 0 0,0-1 0 0 0,0 1-2 0 0,8 90-50 0 0,-9-86 54 0 0,0 35 51 0 0,-1-29-184 0 0,0 1-1 0 0,1-1 1 0 0,1 0 0 0 0,0 0-1 0 0,1 1 1 0 0,0-1-1 0 0,1 0 1 0 0,0 0 0 0 0,1 0-1 0 0,0 0 1 0 0,1-1 0 0 0,0 1-1 0 0,3 4 130 0 0,27-11-4939 0 0,-24-6 3683 0 0</inkml:trace>
  <inkml:trace contextRef="#ctx0" brushRef="#br0" timeOffset="1097.723">1787 321 1664 0 0,'-13'6'253'0'0,"-1"1"1"0"0,1 1-1 0 0,0 1 0 0 0,0-1 0 0 0,1 2 0 0 0,1 0 1 0 0,-1 0-1 0 0,2 1 0 0 0,-1 0 0 0 0,2 1 0 0 0,-1 0 1 0 0,2 1-1 0 0,-1 0 0 0 0,2 0 0 0 0,0 1 0 0 0,0 0 0 0 0,2 0 1 0 0,-1 0-1 0 0,2 1 0 0 0,0 0 0 0 0,1 0 0 0 0,0 0 1 0 0,1 0-1 0 0,1 0 0 0 0,0 4-253 0 0,1-14 13 0 0,1 0 1 0 0,-1 0-1 0 0,1 0 0 0 0,0 0 0 0 0,0-1 1 0 0,0 1-1 0 0,1 0 0 0 0,0 0 0 0 0,0-1 1 0 0,0 1-1 0 0,0-1 0 0 0,1 1 0 0 0,-1-1 1 0 0,1 0-1 0 0,0 0 0 0 0,1 0 0 0 0,-1-1 1 0 0,1 1-1 0 0,-1-1 0 0 0,1 0 0 0 0,0 0 1 0 0,1 0-1 0 0,-1 0 0 0 0,0-1 0 0 0,1 0 1 0 0,-1 1-1 0 0,1-2 0 0 0,0 1 0 0 0,3 1-13 0 0,94-16-2903 0 0,-51-29 254 0 0,-32 16 1355 0 0</inkml:trace>
  <inkml:trace contextRef="#ctx0" brushRef="#br0" timeOffset="1468.401">1944 26 1428 0 0,'5'11'319'0'0,"0"0"0"0"0,-1 1 0 0 0,0-1 0 0 0,-1 1 0 0 0,0 0-1 0 0,-1 0 1 0 0,-1 1 0 0 0,0-1 0 0 0,0 0 0 0 0,-1 0 0 0 0,-1 3-319 0 0,2 3 362 0 0,0 146 2435 0 0,-1-164-2651 0 0,0 0-1 0 0,-1 0 0 0 0,1 0 1 0 0,0 0-1 0 0,0 0 0 0 0,-1 0 1 0 0,1 0-1 0 0,0 0 1 0 0,0 0-146 0 0,84-146 672 0 0,28 51-524 0 0,-94 114-132 0 0,21 132-199 0 0,12 5-3591 0 0,-36-136 1087 0 0,-12-12 1455 0 0</inkml:trace>
  <inkml:trace contextRef="#ctx0" brushRef="#br0" timeOffset="2231.558">2580 434 2160 0 0,'-11'1'216'0'0,"-1"0"0"0"0,1 1-1 0 0,-1 0 1 0 0,1 0 0 0 0,0 2 0 0 0,0-1-1 0 0,0 1 1 0 0,0 1 0 0 0,1 0-1 0 0,0 0 1 0 0,0 1 0 0 0,0 1 0 0 0,0 0-1 0 0,1 0 1 0 0,1 0 0 0 0,-1 1 0 0 0,1 1-1 0 0,0-1 1 0 0,1 1 0 0 0,0 1 0 0 0,0-1-1 0 0,1 1 1 0 0,-4 10-216 0 0,11-17 28 0 0,1 0 0 0 0,0-1 0 0 0,0 1 0 0 0,0 0 0 0 0,0-1 0 0 0,1 0 0 0 0,-1 0 0 0 0,0 0 0 0 0,1 0 0 0 0,0 0 0 0 0,0 0 0 0 0,-1 0 0 0 0,1-1 0 0 0,0 0 0 0 0,0 1 0 0 0,0-1 0 0 0,0 0 0 0 0,1 0 0 0 0,-1-1 0 0 0,0 1 0 0 0,0-1 0 0 0,0 0 0 0 0,1 1 0 0 0,-1-1 0 0 0,1-1-28 0 0,20 2-66 0 0,0-1 1 0 0,0-2-1 0 0,0 0 1 0 0,0-2-1 0 0,-1 0 1 0 0,1-2-1 0 0,-1 0 0 0 0,-1-2 1 0 0,1 0-1 0 0,-1-2 1 0 0,2-2 65 0 0,32-38-967 0 0,-56 49 787 0 0,-5-4 15 0 0,-8-2 227 0 0,0-1 1 0 0,-1 2 0 0 0,-1 0 0 0 0,1 1 0 0 0,-1 0-1 0 0,1 1 1 0 0,-1 0 0 0 0,-1 2 0 0 0,1 0 0 0 0,0 0-1 0 0,0 1 1 0 0,-1 1 0 0 0,1 1 0 0 0,-1 0 0 0 0,-2 2-63 0 0,-24-3 318 0 0,42 0-303 0 0,1 1 0 0 0,-1-1 0 0 0,1 0 0 0 0,-1 0 0 0 0,1 1 0 0 0,-1-1 0 0 0,0 0 0 0 0,1 1 0 0 0,-1-1 0 0 0,0 0 0 0 0,1 1 0 0 0,-1-1 0 0 0,0 1 0 0 0,1-1 0 0 0,-1 1 0 0 0,0-1 0 0 0,0 1 0 0 0,0-1-1 0 0,1 1 1 0 0,-1-1 0 0 0,0 1 0 0 0,0-1 0 0 0,0 1 0 0 0,0-1 0 0 0,0 1 0 0 0,0-1 0 0 0,0 1 0 0 0,0-1 0 0 0,0 1 0 0 0,0-1 0 0 0,0 1 0 0 0,0-1 0 0 0,0 1 0 0 0,-1-1 0 0 0,1 1 0 0 0,0-1 0 0 0,0 1 0 0 0,0-1 0 0 0,-1 0 0 0 0,1 1 0 0 0,0-1-1 0 0,-1 1 1 0 0,1-1 0 0 0,-1 1-15 0 0,189-19-310 0 0,-145 9 222 0 0,-1-1 0 0 0,0-2-1 0 0,-1-2 1 0 0,-1-2 0 0 0,32-17 88 0 0,-62 28 27 0 0,0 0 0 0 0,0-1 1 0 0,-1-1-1 0 0,0 1 0 0 0,-1-1 0 0 0,1-1 0 0 0,-1 0 1 0 0,-1 0-1 0 0,1 0 0 0 0,-2-1 0 0 0,1 0 1 0 0,-1 0-1 0 0,0-1 0 0 0,-1 0 0 0 0,0 0 1 0 0,-1 0-1 0 0,0-1 0 0 0,0 1 0 0 0,-1-1 0 0 0,-1 0 1 0 0,0 0-1 0 0,0 0 0 0 0,-1 0 0 0 0,0-7-27 0 0,0 13 78 0 0,-1-1-1 0 0,1 1 0 0 0,-1 0 1 0 0,0-1-1 0 0,-1 1 0 0 0,1 0 1 0 0,-1-1-1 0 0,0 1 0 0 0,0 0 1 0 0,-1 0-1 0 0,0-1 0 0 0,0 1 1 0 0,0 0-1 0 0,0 1 0 0 0,-1-1 1 0 0,1 0-1 0 0,-1 1 0 0 0,-1 0 1 0 0,1-1-1 0 0,-1 1 1 0 0,1 0-1 0 0,-1 1 0 0 0,0-1 1 0 0,0 1-1 0 0,-1 0 0 0 0,1 0 1 0 0,-1 0-1 0 0,1 0 0 0 0,-1 1 1 0 0,-5-2-78 0 0,5 7 31 0 0,-1 0 0 0 0,1 0 0 0 0,0 0 0 0 0,0 1 1 0 0,1 0-1 0 0,-1 0 0 0 0,1 0 0 0 0,-1 1 1 0 0,2 0-1 0 0,-1-1 0 0 0,0 1 0 0 0,1 1 0 0 0,0-1 1 0 0,0 0-1 0 0,0 1 0 0 0,1-1 0 0 0,0 1 1 0 0,0 1-32 0 0,1-6 7 0 0,-17 54 38 0 0,2 0-1 0 0,3 0 1 0 0,2 1 0 0 0,3 1 0 0 0,2 0-1 0 0,3 0 1 0 0,2 0 0 0 0,2 0 0 0 0,4 11-45 0 0,-3 65-829 0 0,-1-95 305 0 0,0-15-155 0 0,0-1-1 0 0,-2 0 1 0 0,0 0-1 0 0,-2 0 1 0 0,0 1-1 0 0,-1-2 1 0 0,-2 1-1 0 0,0-1 1 0 0,-6 15 679 0 0,3-20-1278 0 0</inkml:trace>
  <inkml:trace contextRef="#ctx0" brushRef="#br0" timeOffset="2709.402">3409 307 2064 0 0,'-67'61'2907'0'0,"48"-33"-2530"0"0,2 0 1 0 0,1 1-1 0 0,2 1 0 0 0,1 0 1 0 0,1 1-1 0 0,1 1 0 0 0,2 0 1 0 0,1 0-1 0 0,2 0 0 0 0,1 1 1 0 0,0 16-378 0 0,4-39 68 0 0,1-1 1 0 0,0 1 0 0 0,0-1 0 0 0,1 1-1 0 0,0 0 1 0 0,0-1 0 0 0,1 1 0 0 0,1-1 0 0 0,0 0-1 0 0,0 0 1 0 0,1 0 0 0 0,0 0 0 0 0,0 0 0 0 0,1-1-1 0 0,0 0 1 0 0,0 0 0 0 0,5 4-69 0 0,-4-7-17 0 0,0-1 1 0 0,1 0-1 0 0,0 0 1 0 0,0 0-1 0 0,0-1 0 0 0,0 0 1 0 0,0 0-1 0 0,1-1 1 0 0,-1 0-1 0 0,1-1 0 0 0,-1 1 1 0 0,1-1-1 0 0,0-1 1 0 0,0 0-1 0 0,-1 0 1 0 0,1 0-1 0 0,0-1 0 0 0,0 0 1 0 0,-1 0-1 0 0,1-1 1 0 0,-1 0-1 0 0,1 0 0 0 0,-1-1 1 0 0,0 0-1 0 0,0-1 1 0 0,0 1-1 0 0,0-1 0 0 0,-1 0 1 0 0,1-1-1 0 0,-1 0 1 0 0,0 0-1 0 0,0 0 0 0 0,-1-1 1 0 0,0 1-1 0 0,0-1 1 0 0,0-1-1 0 0,-1 1 1 0 0,0-1-1 0 0,0 1 0 0 0,0-1 1 0 0,-1 0-1 0 0,2-6 17 0 0,3-11-280 0 0,-1 1-1 0 0,-1-1 1 0 0,-1 0 0 0 0,-1 0-1 0 0,-1-1 1 0 0,-1 1 0 0 0,-1-1-1 0 0,-2-10 281 0 0,0 20 55 0 0,0 0 0 0 0,-1 1 0 0 0,-1-1 0 0 0,0 1-1 0 0,-1 0 1 0 0,0 0 0 0 0,-1 0 0 0 0,-1 1 0 0 0,0-1 0 0 0,0 1-1 0 0,-2 1 1 0 0,0-1 0 0 0,0 1 0 0 0,-1 0 0 0 0,0 1-1 0 0,-1 0 1 0 0,-1 1 0 0 0,1 0 0 0 0,-2 1 0 0 0,1 0 0 0 0,-1 0-1 0 0,-1 1 1 0 0,1 1 0 0 0,-1 0 0 0 0,0 1 0 0 0,-1 0 0 0 0,0 1-1 0 0,0 1 1 0 0,0 0 0 0 0,0 1 0 0 0,-10-1-55 0 0,22 6 43 0 0,0 1 0 0 0,-1-1 0 0 0,1 1 0 0 0,0 0 1 0 0,0-1-1 0 0,1 1 0 0 0,-1 0 0 0 0,1 0 0 0 0,-1 0 0 0 0,1 0 0 0 0,0 0 0 0 0,0 0 1 0 0,0 1-1 0 0,1-1 0 0 0,-1 0 0 0 0,1 1 0 0 0,-1-1 0 0 0,1 0 0 0 0,0 0 1 0 0,1 1-1 0 0,-1-1 0 0 0,0 0 0 0 0,1 1 0 0 0,0-1 0 0 0,0 0 0 0 0,0 0 1 0 0,0 0-1 0 0,0 0 0 0 0,1 0 0 0 0,-1 0 0 0 0,1 0 0 0 0,0 0 0 0 0,1 1-43 0 0,-2-3-5 0 0,11 28 81 0 0,1 0 1 0 0,1-1-1 0 0,2-1 1 0 0,1-1-1 0 0,1 0 0 0 0,1-1 1 0 0,17 17-77 0 0,91 85-4538 0 0,-93-98 845 0 0,-32-25 2532 0 0</inkml:trace>
  <inkml:trace contextRef="#ctx0" brushRef="#br0" timeOffset="2972.706">3766 721 2272 0 0,'6'0'1396'0'0,"-1"0"-184"0"0,-2 2-191 0 0,3-2-61 0 0,-3 0-100 0 0,1-4-180 0 0,1 4-8 0 0,-3 0-168 0 0,2 0-80 0 0,-3-1-220 0 0,1 1-212 0 0,0-2-404 0 0,1 0 40 0 0,-3 1-1248 0 0,-5 1 108 0 0,0-4 23 0 0,-20-7 69 0 0,0-4 224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0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0 167 1672 0 0,'0'0'776'0'0,"0"0"-138"0"0,0 0-92 0 0,3-19 1511 0 0,1 23-1982 0 0,-1-1 1 0 0,0 1 0 0 0,-1-1 0 0 0,1 1 0 0 0,-1 0 0 0 0,1 0 0 0 0,-1 0 0 0 0,0 1 0 0 0,-1-1 0 0 0,1 0 0 0 0,-1 1 0 0 0,1-1 0 0 0,-2 1 0 0 0,1-1 0 0 0,0 1 0 0 0,-1 0 0 0 0,0-1 0 0 0,0 1 0 0 0,0 0 0 0 0,0-1 0 0 0,-1 1 0 0 0,0-1 0 0 0,0 1 0 0 0,0-1 0 0 0,-1 1 0 0 0,1-1 0 0 0,-1 0 0 0 0,0 1 0 0 0,-1 0-76 0 0,0 7 122 0 0,-6 222 1340 0 0,9-205-1323 0 0,1-1-1 0 0,2 1 1 0 0,0-1 0 0 0,2 0-1 0 0,2 0 1 0 0,0 0 0 0 0,1-1-1 0 0,2 0 1 0 0,1 0 0 0 0,1-1-1 0 0,1-1 1 0 0,1 0 0 0 0,2-1-1 0 0,0-1 1 0 0,2 0 0 0 0,0-1-1 0 0,1-1 1 0 0,1-1-1 0 0,1 0 1 0 0,6 2-139 0 0,-15-15-15 0 0,0 0-1 0 0,0-1 1 0 0,0-1-1 0 0,0 0 1 0 0,1 0 0 0 0,0-1-1 0 0,0-1 1 0 0,0 0-1 0 0,0-1 1 0 0,1-1 0 0 0,-1 0-1 0 0,1 0 1 0 0,-1-2-1 0 0,1 1 1 0 0,-1-2-1 0 0,7-1 16 0 0,-10 0-94 0 0,1 0 0 0 0,0 0 0 0 0,-1-1 0 0 0,0 0 0 0 0,0-1-1 0 0,0-1 1 0 0,0 1 0 0 0,-1-1 0 0 0,0-1 0 0 0,0 0 0 0 0,-1 0-1 0 0,0-1 1 0 0,0 0 0 0 0,0 0 0 0 0,-1-1 0 0 0,-1 0 0 0 0,0 0 0 0 0,0 0-1 0 0,0-1 1 0 0,-1 0 0 0 0,-1 0 0 0 0,0-1 0 0 0,0 1 0 0 0,-1-1-1 0 0,0 0 1 0 0,0-1 94 0 0,-1 1-44 0 0,-1 0 0 0 0,0-1 0 0 0,0 1 0 0 0,-1 0 0 0 0,-1 0 0 0 0,1 0 0 0 0,-2 0 0 0 0,0 0 0 0 0,0 0 0 0 0,-1 0 0 0 0,0 0-1 0 0,-1 1 1 0 0,0-1 0 0 0,-1 1 0 0 0,0 0 0 0 0,0 1 0 0 0,-1-1 0 0 0,-1 1 0 0 0,1 0 0 0 0,-1 0 0 0 0,-1 1 0 0 0,0 0 0 0 0,-6-5 44 0 0,11 14 19 0 0,-1 0 0 0 0,1 0 1 0 0,0 0-1 0 0,0 0 1 0 0,1 0-1 0 0,-1 1 0 0 0,0 0 1 0 0,0-1-1 0 0,1 1 0 0 0,-1 0 1 0 0,1 0-1 0 0,-1 0 0 0 0,1 1 1 0 0,0-1-1 0 0,0 1 0 0 0,0-1 1 0 0,0 1-1 0 0,0 0 0 0 0,1-1 1 0 0,-1 1-1 0 0,1 0 1 0 0,0 0-1 0 0,-1 0 0 0 0,2 0 1 0 0,-1 1-1 0 0,0-1 0 0 0,1 0 1 0 0,-1 0-1 0 0,1 0 0 0 0,0 1 1 0 0,0-1-1 0 0,0 0 0 0 0,0 0 1 0 0,1 0-1 0 0,-1 1 0 0 0,1-1 1 0 0,0 0-1 0 0,0 0 0 0 0,0 0 1 0 0,0 0-1 0 0,1 0 1 0 0,0 2-20 0 0,3 8-4 0 0,1-1 1 0 0,0 0-1 0 0,1 1 1 0 0,0-2-1 0 0,0 1 1 0 0,2-1-1 0 0,-1-1 1 0 0,1 1 0 0 0,1-1-1 0 0,0-1 1 0 0,10 8 3 0 0,87 31-3652 0 0,-69-60 1126 0 0,-27 0 1336 0 0</inkml:trace>
  <inkml:trace contextRef="#ctx0" brushRef="#br0" timeOffset="249.552">735 307 2656 0 0,'-15'-51'5034'0'0,"57"58"-10178"0"0,-23-2 3898 0 0</inkml:trace>
  <inkml:trace contextRef="#ctx0" brushRef="#br0" timeOffset="684.857">971 300 860 0 0,'7'15'3865'0'0,"-19"27"-3290"0"0,10-37-232 0 0,-8 30 66 0 0,1 1 1 0 0,2 0-1 0 0,2 0 1 0 0,1 0 0 0 0,2 1-1 0 0,2-1 1 0 0,1 11-410 0 0,-1-21 165 0 0,48 213 794 0 0,-22-147-605 0 0,-29-80-1504 0 0,-12-53 27 0 0,13 17 1203 0 0,1-1 0 0 0,2 0 0 0 0,0 0 0 0 0,2 0-1 0 0,1 1 1 0 0,1-1 0 0 0,0 1 0 0 0,2 0-1 0 0,1 0 1 0 0,1 1 0 0 0,1 0 0 0 0,1 1 0 0 0,1 0-1 0 0,1 1 1 0 0,1 0 0 0 0,0 1 0 0 0,2 0 0 0 0,0 2-1 0 0,1 0 1 0 0,1 0 0 0 0,16-11-80 0 0,-17 13 222 0 0,-26 20 225 0 0,-19 15-379 0 0,13-12-61 0 0,1 0 0 0 0,-1 2 0 0 0,1 0 0 0 0,1 0 0 0 0,0 1 0 0 0,0 1 0 0 0,1 0 0 0 0,1 1 0 0 0,0 1 0 0 0,0-1 0 0 0,1 2 0 0 0,1-1 0 0 0,0 1 0 0 0,1 1 0 0 0,0-1 0 0 0,1 1 0 0 0,1 1 0 0 0,1-1 0 0 0,0 1 0 0 0,-3 16-7 0 0,9-24-25 0 0,0-1 0 0 0,0 1 0 0 0,1 0 1 0 0,0 0-1 0 0,0-1 0 0 0,1 1 0 0 0,0-1 1 0 0,0 0-1 0 0,1 0 0 0 0,0 0 0 0 0,0 0 1 0 0,0-1-1 0 0,1 1 0 0 0,0-1 0 0 0,0 0 1 0 0,1-1-1 0 0,0 1 0 0 0,0-1 0 0 0,0 0 1 0 0,0-1-1 0 0,1 1 0 0 0,0-1 0 0 0,0-1 1 0 0,0 1-1 0 0,0-1 0 0 0,1 0 1 0 0,1-1 24 0 0,213 52-5156 0 0,-192-50 3750 0 0,-15-3-40 0 0</inkml:trace>
  <inkml:trace contextRef="#ctx0" brushRef="#br0" timeOffset="3503.431">1284 800 968 0 0,'0'0'546'0'0,"0"0"-36"0"0,0 0-64 0 0,0 0-38 0 0,0 0 22 0 0,4 2-56 0 0,7 1-266 0 0,-1-1-1 0 0,1 0 1 0 0,0-1-1 0 0,0 0 1 0 0,-1-1-1 0 0,1 0 1 0 0,0 0-1 0 0,0-1 1 0 0,0-1-1 0 0,-1 0 1 0 0,1 0-1 0 0,-1-1 1 0 0,7-3-108 0 0,42-7 226 0 0,-49 12-169 0 0,6-1-67 0 0,-1 0 0 0 0,0 0 0 0 0,0-1-1 0 0,0-1 1 0 0,0-1 0 0 0,-1 0 0 0 0,0-1 0 0 0,0 0 0 0 0,12-8 10 0 0,-25 13-7 0 0,-1 0-1 0 0,1 0 1 0 0,-1 0 0 0 0,1 0 0 0 0,-1 0-1 0 0,1 0 1 0 0,-1 0 0 0 0,0 0 0 0 0,0 0-1 0 0,1 0 1 0 0,-1 0 0 0 0,0 0 0 0 0,0-1 0 0 0,0 1-1 0 0,0 0 1 0 0,0 0 0 0 0,-1 0 0 0 0,1 0-1 0 0,0 0 1 0 0,0 0 0 0 0,-1 0 0 0 0,1 0-1 0 0,-1 0 1 0 0,1 0 0 0 0,-1 0 0 0 0,1 0-1 0 0,-1 0 1 0 0,1 0 0 0 0,-1 0 0 0 0,0 1 0 0 0,0-1-1 0 0,1 0 1 0 0,-1 0 0 0 0,0 1 0 0 0,0-1-1 0 0,0 0 1 0 0,0 1 0 0 0,0-1 0 0 0,0 1-1 0 0,0-1 1 0 0,0 1 0 0 0,0 0 0 0 0,0-1-1 0 0,0 1 1 0 0,0 0 0 0 0,0 0 0 0 0,0 0 0 0 0,0-1 7 0 0,-1 1 9 0 0,-166-25 326 0 0,156 25-280 0 0,1-1-1 0 0,-1 2 0 0 0,1 0 1 0 0,-1 0-1 0 0,1 1 0 0 0,0 1 1 0 0,-1 0-1 0 0,1 0 0 0 0,1 1 1 0 0,-1 0-1 0 0,0 1 1 0 0,1 0-1 0 0,0 1 0 0 0,0 0 1 0 0,1 1-1 0 0,0 0 0 0 0,0 0 1 0 0,0 1-1 0 0,1 0 1 0 0,0 0-1 0 0,1 1 0 0 0,0 0 1 0 0,0 1-1 0 0,1-1 0 0 0,0 1 1 0 0,1 0-1 0 0,0 1 1 0 0,0-1-1 0 0,1 1 0 0 0,1 0 1 0 0,-2 7-55 0 0,7-11 32 0 0,-1 0 1 0 0,1 0-1 0 0,0 0 1 0 0,1 0-1 0 0,-1 0 1 0 0,1 0-1 0 0,1-1 1 0 0,-1 1 0 0 0,1-1-1 0 0,0 0 1 0 0,1 0-1 0 0,0 0 1 0 0,-1-1-1 0 0,2 0 1 0 0,-1 0-1 0 0,1 0 1 0 0,-1 0-1 0 0,1-1 1 0 0,1 0-1 0 0,-1 0 1 0 0,6 2-33 0 0,12 5-73 0 0,0-1-1 0 0,1-1 0 0 0,0-1 1 0 0,0-2-1 0 0,1 0 1 0 0,0-1-1 0 0,0-2 1 0 0,0-1-1 0 0,1-1 1 0 0,-1-1-1 0 0,2-1 74 0 0,-9 0-331 0 0,-1 0-1 0 0,1-1 1 0 0,-1-1 0 0 0,1 0-1 0 0,-1-2 1 0 0,0 0-1 0 0,-1-1 1 0 0,1-1-1 0 0,-1 0 1 0 0,3-3 331 0 0,17-10-1311 0 0</inkml:trace>
  <inkml:trace contextRef="#ctx0" brushRef="#br0" timeOffset="3889.435">2049 415 1824 0 0,'0'0'62'0'0,"1"-1"0"0"0,0 1 0 0 0,0-1 1 0 0,0 0-1 0 0,0 1 0 0 0,0-1 0 0 0,-1 0 0 0 0,1 1 0 0 0,0-1 0 0 0,-1 0 0 0 0,1 0 0 0 0,0 0 1 0 0,-1 1-1 0 0,1-1 0 0 0,-1 0 0 0 0,0 0 0 0 0,1 0 0 0 0,-1 0 0 0 0,0 0 0 0 0,1 0 0 0 0,-1 0 0 0 0,0 0 1 0 0,0 0-1 0 0,0 0 0 0 0,0 0 0 0 0,0 0 0 0 0,0 0 0 0 0,0 0 0 0 0,0 0 0 0 0,0 0 0 0 0,0 0 1 0 0,-1 0-1 0 0,1 0 0 0 0,0 0 0 0 0,-1 0 0 0 0,1 0 0 0 0,-1 0 0 0 0,1 0 0 0 0,-1 0 0 0 0,1 0 0 0 0,-1 0 1 0 0,0 1-1 0 0,1-1 0 0 0,-1 0 0 0 0,0 1 0 0 0,0-1 0 0 0,0 0 0 0 0,0 1 0 0 0,1-1 0 0 0,-1 1 1 0 0,0-1-1 0 0,0 1 0 0 0,0-1 0 0 0,0 1 0 0 0,0 0 0 0 0,0-1 0 0 0,0 1 0 0 0,0 0 0 0 0,0 0 0 0 0,0 0 1 0 0,0 0-1 0 0,0 0 0 0 0,0 0 0 0 0,0 0 0 0 0,0 0 0 0 0,0 0 0 0 0,-1 1-62 0 0,-9 15 142 0 0,0 2 1 0 0,1-1-1 0 0,1 2 0 0 0,0-1 1 0 0,2 1-1 0 0,0 0 0 0 0,1 1 0 0 0,1-1 1 0 0,0 1-1 0 0,2 0 0 0 0,1 1 1 0 0,0-1-1 0 0,1 0 0 0 0,1 1 0 0 0,3 18-142 0 0,-2-21 45 0 0,1 0 0 0 0,1 0 0 0 0,1 0-1 0 0,0 0 1 0 0,1-1 0 0 0,1 0 0 0 0,1 0-1 0 0,0 0 1 0 0,1-1 0 0 0,1 0 0 0 0,0-1-1 0 0,1 0 1 0 0,1 0 0 0 0,1-1 0 0 0,0 0-1 0 0,0-1 1 0 0,1-1 0 0 0,1 0 0 0 0,0-1-1 0 0,1 0 1 0 0,0-1 0 0 0,0 0 0 0 0,1-2-1 0 0,1 0 1 0 0,-1-1 0 0 0,1 0 0 0 0,0-1-1 0 0,1-1 1 0 0,-1-1 0 0 0,1 0 0 0 0,0-2-1 0 0,0 0 1 0 0,0-1 0 0 0,9 0-45 0 0,-20-1-18 0 0,-1 0 0 0 0,1 0 0 0 0,0 0 0 0 0,0-1 0 0 0,-1 0 0 0 0,1-1 0 0 0,-1 1 0 0 0,1-1 0 0 0,-1 0 0 0 0,1-1 0 0 0,-1 1 0 0 0,0-1 0 0 0,0-1 0 0 0,0 1 0 0 0,-1-1 0 0 0,1 0 0 0 0,-1 0 0 0 0,0-1 0 0 0,0 1 0 0 0,0-1 0 0 0,-1 0 1 0 0,0-1 17 0 0,25-96-527 0 0,-30 96 551 0 0,-1 0-1 0 0,0 0 1 0 0,0 1 0 0 0,-1-1 0 0 0,1 1-1 0 0,-1-1 1 0 0,-1 1 0 0 0,1 0 0 0 0,-1 0 0 0 0,0 0-1 0 0,0 1 1 0 0,0-1 0 0 0,0 1 0 0 0,-1 0-1 0 0,0 0 1 0 0,0 1 0 0 0,0-1 0 0 0,0 1-1 0 0,-1 0 1 0 0,1 1 0 0 0,-1-1 0 0 0,0 1 0 0 0,1 0-1 0 0,-1 0 1 0 0,0 1 0 0 0,-3 0-24 0 0,8 1 63 0 0,1 0-10 0 0,0 0-18 0 0,-12 22-29 0 0,71 39-1746 0 0,-7-42-2414 0 0,-50-18 3010 0 0</inkml:trace>
  <inkml:trace contextRef="#ctx0" brushRef="#br0" timeOffset="4137.917">2561 317 3040 0 0,'-4'-10'912'0'0,"2"1"-96"0"0,2 4-123 0 0,-2 0-149 0 0,2-1-92 0 0,0 2-120 0 0,-1 1-72 0 0,1-2-156 0 0,0 2-64 0 0,0-1-172 0 0,0 4 16 0 0,1-1-244 0 0,1 1-84 0 0,0-4-124 0 0,3 8-589 0 0,-1-4-59 0 0,1 1 12 0 0</inkml:trace>
  <inkml:trace contextRef="#ctx0" brushRef="#br0" timeOffset="4514.025">2717 252 1016 0 0,'10'10'3685'0'0,"-19"38"-2752"0"0,6-36-592 0 0,-12 111 710 0 0,5 0 1 0 0,5 1 0 0 0,6 21-1052 0 0,0-55 714 0 0,34-129-522 0 0,125-158-198 0 0,-146 184-56 0 0,-13 12 26 0 0,9 35-31 0 0,-8 144-404 0 0,-2-174 392 0 0,0 1 1 0 0,1 0 0 0 0,-1-1 0 0 0,1 1 0 0 0,0-1 0 0 0,1 1 0 0 0,-1-1 0 0 0,1 1 0 0 0,0-1 0 0 0,0 0-1 0 0,0 0 1 0 0,0 0 0 0 0,1 0 0 0 0,0 0 0 0 0,0 0 0 0 0,0-1 0 0 0,0 1 0 0 0,0-1 0 0 0,1 0 0 0 0,2 2 78 0 0,60 16-4291 0 0,-46-21 3030 0 0</inkml:trace>
  <inkml:trace contextRef="#ctx0" brushRef="#br0" timeOffset="4763.048">3286 665 2196 0 0,'-7'0'176'0'0,"0"1"-1"0"0,0 0 0 0 0,0 0 1 0 0,0 0-1 0 0,1 1 0 0 0,-1 0 1 0 0,1 0-1 0 0,-1 1 0 0 0,1 0 1 0 0,-1 0-1 0 0,1 0 0 0 0,1 1 1 0 0,-1 0-1 0 0,0 0 0 0 0,1 0 1 0 0,0 1-1 0 0,0 0 0 0 0,0 0 1 0 0,0 0-1 0 0,1 1 1 0 0,0-1-1 0 0,0 1 0 0 0,1 0 1 0 0,-1 0-1 0 0,1 0 0 0 0,-1 4-175 0 0,1-4 62 0 0,-1-1 0 0 0,1 1 0 0 0,1 0 0 0 0,-1 0 1 0 0,1 0-1 0 0,0 0 0 0 0,0 0 0 0 0,1 1 0 0 0,-1-1 0 0 0,2 1 0 0 0,-1-1 0 0 0,1 0 0 0 0,0 1 0 0 0,0-1 0 0 0,0 1 0 0 0,1-1 0 0 0,0 1 0 0 0,1-1 0 0 0,-1 0 0 0 0,1 0 0 0 0,0 0 0 0 0,1 0 0 0 0,-1 0 0 0 0,1 0 0 0 0,1 0 0 0 0,-1-1 1 0 0,1 0-1 0 0,0 1 0 0 0,0-1 0 0 0,0-1 0 0 0,1 1 0 0 0,-1-1 0 0 0,4 3-62 0 0,2 1-17 0 0,1 0 0 0 0,0-1 1 0 0,0 0-1 0 0,1-1 0 0 0,0 0 1 0 0,0-1-1 0 0,0 0 0 0 0,1-1 0 0 0,0 0 1 0 0,-1-1-1 0 0,1-1 0 0 0,1 0 0 0 0,-1 0 1 0 0,7-1 16 0 0,-19-3-111 0 0,1 1 0 0 0,-1-1 0 0 0,0 1 1 0 0,1-1-1 0 0,-1 0 0 0 0,0 1 0 0 0,0-1 1 0 0,0 0-1 0 0,0 0 0 0 0,-1 0 0 0 0,1 1 1 0 0,0-1-1 0 0,-1 0 0 0 0,1 0 0 0 0,-1 0 1 0 0,0 0-1 0 0,1 0 0 0 0,-1 0 0 0 0,0 0 1 0 0,0 0-1 0 0,-1 0 0 0 0,1 0 0 0 0,0 0 0 0 0,-1 0 1 0 0,1 0-1 0 0,-1 0 0 0 0,1 0 0 0 0,-1 0 1 0 0,0 0-1 0 0,0 0 0 0 0,0 1 0 0 0,0-1 1 0 0,0 0-1 0 0,-1 1 0 0 0,1-1 0 0 0,0 1 1 0 0,-1-1-1 0 0,1 1 0 0 0,-2-1 111 0 0,-13-19-722 0 0,-1 2 195 0 0</inkml:trace>
  <inkml:trace contextRef="#ctx0" brushRef="#br0" timeOffset="5477.458">3270 867 2944 0 0,'-7'-7'89'0'0,"1"2"-6"0"0,0-1 1 0 0,1 1-1 0 0,0-1 0 0 0,0 0 0 0 0,0 0 1 0 0,0 0-1 0 0,1-1 0 0 0,0 1 1 0 0,1-1-1 0 0,0 0 0 0 0,0 0 1 0 0,0 0-1 0 0,1-1 0 0 0,0 1 0 0 0,0-1 1 0 0,0 1-1 0 0,1-5-83 0 0,4 5 66 0 0,0 0 1 0 0,1 1-1 0 0,-1 0 1 0 0,2 0-1 0 0,-1 0 0 0 0,0 0 1 0 0,1 0-1 0 0,0 1 1 0 0,1 0-1 0 0,-1 0 0 0 0,1 0 1 0 0,0 1-1 0 0,0 0 1 0 0,0 0-1 0 0,1 0 0 0 0,-1 1 1 0 0,7-2-67 0 0,18-8 150 0 0,0 1 1 0 0,0 2-1 0 0,1 1 0 0 0,1 1 1 0 0,0 2-1 0 0,-1 2 0 0 0,1 0 1 0 0,27 2-151 0 0,-68 39 104 0 0,-123 113 252 0 0,130-149-353 0 0,-5 8 24 0 0,-1-1 0 0 0,2 2 0 0 0,-1-1 1 0 0,1 0-1 0 0,0 1 0 0 0,1 0 0 0 0,1 0 0 0 0,-1 1 0 0 0,1-1 0 0 0,1 1 0 0 0,0 0 1 0 0,1-1-1 0 0,0 2-27 0 0,3-7 30 0 0,1 0 1 0 0,0-1-1 0 0,1 1 0 0 0,-1-1 1 0 0,1 1-1 0 0,0-1 1 0 0,0 0-1 0 0,0-1 0 0 0,1 1 1 0 0,-1-1-1 0 0,1 1 1 0 0,0-2-1 0 0,0 1 1 0 0,0 0-1 0 0,0-1 0 0 0,0 0 1 0 0,0 0-1 0 0,1 0 1 0 0,-1-1-1 0 0,1 0 1 0 0,0 0-1 0 0,-1-1 0 0 0,1 1 1 0 0,-1-1-1 0 0,1 0 1 0 0,0 0-1 0 0,-1-1 1 0 0,1 0-1 0 0,-1 0 0 0 0,1 0 1 0 0,0-1-31 0 0,3 2 23 0 0,-2 0-66 0 0,1 0-1 0 0,0-1 1 0 0,-1 0 0 0 0,1 0-1 0 0,-1-1 1 0 0,1 1 0 0 0,-1-2 0 0 0,0 1-1 0 0,0-1 1 0 0,0 0 0 0 0,0-1-1 0 0,0 1 1 0 0,-1-1 0 0 0,1-1 0 0 0,-1 1-1 0 0,0-1 1 0 0,-1 0 0 0 0,1 0 0 0 0,-1-1-1 0 0,0 0 1 0 0,0 0 0 0 0,0-1 43 0 0,-35-52-991 0 0,-111-63 411 0 0,140 118 592 0 0,0 1 0 0 0,1-1-1 0 0,-1 0 1 0 0,1 1 0 0 0,0-1 0 0 0,0 1 0 0 0,0-1 0 0 0,0 0 0 0 0,1 1 0 0 0,-1-1-1 0 0,1 1 1 0 0,0-1 0 0 0,0 1 0 0 0,1-1 0 0 0,-1 1 0 0 0,0-1 0 0 0,1 1 0 0 0,0 0-1 0 0,0 0 1 0 0,0 0 0 0 0,0 0 0 0 0,1 0 0 0 0,-1 1 0 0 0,1-1 0 0 0,-1 1-1 0 0,1-1 1 0 0,0 1 0 0 0,0 0 0 0 0,0 0 0 0 0,0 0 0 0 0,0 0 0 0 0,1 1 0 0 0,-1-1-1 0 0,1 1 1 0 0,1 0-12 0 0,27-16-106 0 0,0 2 0 0 0,1 2 0 0 0,1 1-1 0 0,0 1 1 0 0,0 2 0 0 0,1 2-1 0 0,0 1 1 0 0,1 1 0 0 0,-1 3 0 0 0,1 0-1 0 0,12 3 107 0 0,-47-1-4 0 0,2 2 128 0 0,-3 3-77 0 0,0 0 0 0 0,0-1 0 0 0,0 1 0 0 0,-1 0 0 0 0,1-1 0 0 0,-1 1 0 0 0,0 0 0 0 0,-1-1 0 0 0,1 0 0 0 0,-1 1-1 0 0,0-1 1 0 0,0 0 0 0 0,0 0 0 0 0,-1 0 0 0 0,1 0 0 0 0,-1 0 0 0 0,0 0 0 0 0,0-1 0 0 0,0 1 0 0 0,-1-1 0 0 0,1 0 0 0 0,-1 0 0 0 0,0 0 0 0 0,-3 1-47 0 0,-6 10 126 0 0,-4 3 47 0 0,2 1 0 0 0,0 0 0 0 0,1 1 0 0 0,1 1 0 0 0,0 0 0 0 0,2 1-1 0 0,0 0 1 0 0,2 0 0 0 0,0 1 0 0 0,-4 19-173 0 0,12-39 17 0 0,1 0 1 0 0,-1 0-1 0 0,1 0 0 0 0,0-1 0 0 0,0 1 0 0 0,0 0 1 0 0,0 0-1 0 0,0 0 0 0 0,0 0 0 0 0,0 0 0 0 0,1 0 1 0 0,-1 0-1 0 0,1 0 0 0 0,-1-1 0 0 0,1 1 0 0 0,0 0 1 0 0,0 0-1 0 0,0-1 0 0 0,0 1 0 0 0,0 0 0 0 0,0-1 1 0 0,0 1-1 0 0,1-1 0 0 0,-1 1 0 0 0,0-1 0 0 0,1 0 1 0 0,-1 0-1 0 0,1 1 0 0 0,-1-1 0 0 0,1 0 0 0 0,0 0 1 0 0,0-1-1 0 0,-1 1 0 0 0,1 0 0 0 0,0-1 0 0 0,0 1 1 0 0,0-1-1 0 0,0 1 0 0 0,-1-1 0 0 0,1 0 0 0 0,0 0 1 0 0,0 0-1 0 0,0 0 0 0 0,0 0 0 0 0,0 0-17 0 0,83-16 227 0 0,-70 10-228 0 0,1-1 1 0 0,-1-1 0 0 0,0 0-1 0 0,0-2 1 0 0,-1 1-1 0 0,0-1 1 0 0,-1-1 0 0 0,0-1-1 0 0,-1 0 1 0 0,0 0-1 0 0,-1-1 1 0 0,0-1 0 0 0,-1 0-1 0 0,-1 0 1 0 0,0-1-1 0 0,-1 0 1 0 0,-1 0-1 0 0,0-1 1 0 0,-1 0 0 0 0,-1 0-1 0 0,0-1 1 0 0,-1 0-1 0 0,-1 1 1 0 0,0-1 0 0 0,-2-1-1 0 0,0 1 1 0 0,-1 0-1 0 0,0 0 1 0 0,-1 0 0 0 0,-1 0-1 0 0,-3-7 1 0 0,-2-15 156 0 0,-2 1-1 0 0,-2 1 1 0 0,-1 0-1 0 0,-2 0 1 0 0,-1 1-1 0 0,-2 1 1 0 0,-15-23-156 0 0,20 41 8 0 0,6 6-50 0 0,0 0-1 0 0,-1 1 1 0 0,0 0-1 0 0,-1 0 1 0 0,0 0 0 0 0,-1 1-1 0 0,0 0 1 0 0,0 1-1 0 0,-1 0 1 0 0,0 1 0 0 0,0 0-1 0 0,-11-6 43 0 0,20 13-475 0 0,-3 46-5510 0 0,11-25 4741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1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124 135 976 0 0,'20'-25'3182'0'0,"1"-23"141"0"0,-80 189-1017 0 0,37-81-2118 0 0,2 2-1 0 0,4 1 1 0 0,2 0 0 0 0,2 1 0 0 0,4 0-1 0 0,2 0 1 0 0,4 1 0 0 0,2 0 0 0 0,3-1-1 0 0,7 35-187 0 0,-9-87 42 0 0,0 0-1 0 0,2 1 1 0 0,0-1 0 0 0,0 0-1 0 0,1-1 1 0 0,0 1-1 0 0,1 0 1 0 0,0-1-1 0 0,1 0 1 0 0,1 0-1 0 0,0-1 1 0 0,0 0-1 0 0,0 0 1 0 0,2-1 0 0 0,-1 1-1 0 0,1-2 1 0 0,0 1-1 0 0,1-2 1 0 0,0 1-1 0 0,0-1 1 0 0,1 0-1 0 0,0-1 1 0 0,0-1-1 0 0,0 0 1 0 0,1 0-1 0 0,-1-1 1 0 0,1 0 0 0 0,0-1-1 0 0,1 0 1 0 0,-1-1-1 0 0,0-1 1 0 0,1 0-1 0 0,-1-1 1 0 0,1 0-1 0 0,-1 0 1 0 0,8-3-42 0 0,1-1-54 0 0,-1-1 0 0 0,0-1 1 0 0,0-1-1 0 0,0-1 0 0 0,-1 0 1 0 0,0-2-1 0 0,-1 0 0 0 0,0-1 1 0 0,-1-1-1 0 0,0 0 0 0 0,-1-1 0 0 0,0-1 1 0 0,-1-1-1 0 0,0 0 0 0 0,-2-1 1 0 0,0-1-1 0 0,0 0 0 0 0,-2 0 1 0 0,0-1-1 0 0,-1-1 0 0 0,-1 1 0 0 0,-1-2 1 0 0,0 1-1 0 0,2-12 54 0 0,-1 0-96 0 0,-1 1 0 0 0,-2-2-1 0 0,0 1 1 0 0,-3-1 0 0 0,0 1 0 0 0,-2-1-1 0 0,-1 0 1 0 0,-4-17 96 0 0,3 23 17 0 0,-2 0 0 0 0,-1 0 0 0 0,-1 0 0 0 0,-1 1 0 0 0,-1 0 0 0 0,-2 0 1 0 0,0 1-1 0 0,-1 0 0 0 0,-2 0 0 0 0,0 1 0 0 0,-2 1 0 0 0,0 0 0 0 0,-2 1 0 0 0,0 0 0 0 0,-1 2 0 0 0,-1 0 0 0 0,-1 0 0 0 0,0 2 0 0 0,-2 1 0 0 0,0 0 1 0 0,-1 1-1 0 0,0 2 0 0 0,-4-2-17 0 0,4 6 66 0 0,1 2 0 0 0,-2 0-1 0 0,1 1 1 0 0,-1 0 0 0 0,0 2 0 0 0,0 1 0 0 0,0 1 0 0 0,-22 1-66 0 0,36 1 26 0 0,0 0 0 0 0,0 1 0 0 0,0 0 0 0 0,0 0 0 0 0,0 1-1 0 0,0 0 1 0 0,1 1 0 0 0,-1-1 0 0 0,1 2 0 0 0,-1-1 0 0 0,1 1 0 0 0,0 1 0 0 0,1-1 0 0 0,-1 1-1 0 0,1 1 1 0 0,0-1 0 0 0,0 1 0 0 0,0 1 0 0 0,1-1 0 0 0,0 1 0 0 0,0 0 0 0 0,1 0 0 0 0,0 1 0 0 0,-1 2-27 0 0,3-2 19 0 0,0 0 0 0 0,0 0 1 0 0,1 1-1 0 0,1-1 0 0 0,-1 1 0 0 0,1-1 0 0 0,1 1 0 0 0,0 0 0 0 0,0-1 0 0 0,0 1 0 0 0,1-1 0 0 0,0 1 0 0 0,1 0 0 0 0,0-1 0 0 0,1 0 0 0 0,-1 0 0 0 0,1 1 0 0 0,1-2 0 0 0,0 1 0 0 0,3 6-18 0 0,9 9-287 0 0,2 0 1 0 0,0-1 0 0 0,1-1 0 0 0,1-1 0 0 0,0-1 0 0 0,2 0-1 0 0,1-2 1 0 0,0 0 0 0 0,1-2 0 0 0,0 0 0 0 0,1-2-1 0 0,1-1 1 0 0,0-1 0 0 0,20 5 286 0 0,-31-10-493 0 0,1-1 1 0 0,-1 0-1 0 0,1-1 0 0 0,0-1 0 0 0,1-1 1 0 0,-1-1-1 0 0,0 0 0 0 0,0 0 0 0 0,1-2 0 0 0,-1 0 1 0 0,3-1 492 0 0,44-12-1076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22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236 535 1416 0 0,'-8'-3'170'0'0,"1"1"0"0"0,0 0 0 0 0,-1 0 0 0 0,1 1 0 0 0,-1 0 1 0 0,1 1-1 0 0,-1-1 0 0 0,0 1 0 0 0,1 1 0 0 0,-1-1 0 0 0,1 1 0 0 0,-1 1 0 0 0,1 0 0 0 0,-1 0 0 0 0,1 0 0 0 0,0 1 0 0 0,0 0 0 0 0,0 0 0 0 0,0 0 0 0 0,1 1 1 0 0,-1 1-1 0 0,1-1 0 0 0,0 1 0 0 0,0 0 0 0 0,1 0 0 0 0,-1 0 0 0 0,1 1 0 0 0,0 0 0 0 0,1 0 0 0 0,-1 0 0 0 0,1 1 0 0 0,1-1 0 0 0,-1 1 0 0 0,1 0 0 0 0,0 0 1 0 0,1 0-1 0 0,-1 1 0 0 0,1-1 0 0 0,0 5-170 0 0,2-5 57 0 0,1-1 0 0 0,0 0 0 0 0,1 0 1 0 0,-1 0-1 0 0,1 0 0 0 0,1 0 0 0 0,-1 0 0 0 0,1 0 0 0 0,0-1 1 0 0,0 1-1 0 0,0-1 0 0 0,1 0 0 0 0,0 0 0 0 0,0 0 1 0 0,0 0-1 0 0,0-1 0 0 0,1 0 0 0 0,0 0 0 0 0,0 0 1 0 0,0 0-1 0 0,0-1 0 0 0,1 0 0 0 0,0 0 0 0 0,-1 0 1 0 0,1-1-1 0 0,0 0 0 0 0,0 0-57 0 0,171 36 489 0 0,-144-34-561 0 0,0-2-1 0 0,0-2 0 0 0,0-1 1 0 0,0-1-1 0 0,0-2 0 0 0,0-1 1 0 0,6-4 72 0 0,-37 9-13 0 0,-1 0 0 0 0,0 0 0 0 0,0 0 0 0 0,0-1 0 0 0,0 1 0 0 0,0 0 0 0 0,0-1 1 0 0,0 1-1 0 0,0-1 0 0 0,0 1 0 0 0,0-1 0 0 0,0 0 0 0 0,0 0 0 0 0,0 1 0 0 0,0-1 0 0 0,0 0 1 0 0,0 0-1 0 0,-1 0 0 0 0,1 0 0 0 0,0 0 0 0 0,-1 0 0 0 0,1 0 0 0 0,0 0 0 0 0,-1 0 1 0 0,0 0-1 0 0,1 0 0 0 0,-1 0 0 0 0,1 0 0 0 0,-1 0 0 0 0,0 0 0 0 0,0-1 0 0 0,0 1 1 0 0,0 0-1 0 0,0 0 0 0 0,0 0 0 0 0,0 0 0 0 0,0-1 0 0 0,0 1 0 0 0,-1 0 0 0 0,1 0 1 0 0,0 0-1 0 0,-1 0 0 0 0,1 0 0 0 0,-1 0 0 0 0,1 0 0 0 0,-1 0 0 0 0,1 0 0 0 0,-1 0 0 0 0,0 0 1 0 0,0 0-1 0 0,1 0 0 0 0,-1 0 0 0 0,0 0 0 0 0,0 1 0 0 0,0-1 0 0 0,0 0 0 0 0,0 1 1 0 0,-1-1 12 0 0,-57-43-428 0 0,-327-101 1559 0 0,493 145-863 0 0,-30-6-351 0 0,0-3 0 0 0,-1-3 0 0 0,0-4 0 0 0,10-6 83 0 0,-78 20-14 0 0,13-3-43 0 0,0-1 1 0 0,-1-1 0 0 0,0-1-1 0 0,0 0 1 0 0,0-2-1 0 0,-2 0 1 0 0,1-1 0 0 0,-1-1-1 0 0,2-3 57 0 0,-14 10 18 0 0,0 0-1 0 0,0-1 0 0 0,0 1 0 0 0,-1-1 0 0 0,0-1 0 0 0,0 1 0 0 0,0-1 0 0 0,-1 0 0 0 0,0 0 0 0 0,0 0 0 0 0,-1 0 0 0 0,0-1 0 0 0,0 1 0 0 0,-1-1 0 0 0,0 0 1 0 0,0 0-1 0 0,-1 0 0 0 0,0 0 0 0 0,0 0 0 0 0,-1 0 0 0 0,0 0 0 0 0,-1 0 0 0 0,1 0 0 0 0,-2 0 0 0 0,1 0 0 0 0,-2-4-17 0 0,-5-8 250 0 0,0 1-1 0 0,-1 0 0 0 0,-2 0 1 0 0,1 1-1 0 0,-2 0 0 0 0,-1 1 1 0 0,0 0-1 0 0,-1 1 0 0 0,-1 1 1 0 0,0 0-1 0 0,-1 1 0 0 0,-8-5-249 0 0,22 20 25 0 0,0-1-1 0 0,0 1 1 0 0,1 0-1 0 0,-1 0 1 0 0,0-1-1 0 0,0 1 1 0 0,1 0-1 0 0,-1 1 1 0 0,0-1-1 0 0,1 0 1 0 0,-1 0-1 0 0,1 1 1 0 0,0-1-1 0 0,-1 1 1 0 0,1-1 0 0 0,0 1-1 0 0,0 0 1 0 0,0-1-1 0 0,0 1 1 0 0,0 0-1 0 0,1 0 1 0 0,-1 0-1 0 0,0 0 1 0 0,1 0-1 0 0,-1 0 1 0 0,1-1-1 0 0,0 1 1 0 0,0 0-1 0 0,0 0 1 0 0,0 0-1 0 0,0 0 1 0 0,0 2-25 0 0,-4 52 101 0 0,3 1 0 0 0,2 0 1 0 0,3-1-1 0 0,2 1 0 0 0,2-1 1 0 0,3-1-1 0 0,3 0 0 0 0,14 38-101 0 0,-12-35 52 0 0,78 373-1343 0 0,-45-145-6573 0 0,-48-272 6609 0 0,-1-11 46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2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150 197 2076 0 0,'0'0'542'0'0,"-3"-22"1801"0"0,2 21-2311 0 0,-1 0 0 0 0,0 0 0 0 0,0 1 0 0 0,0-1 1 0 0,0 1-1 0 0,0-1 0 0 0,1 1 0 0 0,-1 0 0 0 0,0 0 0 0 0,0-1 0 0 0,0 1 0 0 0,0 1 0 0 0,0-1 0 0 0,0 0 0 0 0,0 0 1 0 0,0 1-1 0 0,0-1 0 0 0,0 1 0 0 0,1 0 0 0 0,-1-1 0 0 0,0 1 0 0 0,0 0 0 0 0,1 0 0 0 0,-1 0 0 0 0,1 0 0 0 0,-1 0 0 0 0,0 1 1 0 0,1-1-1 0 0,0 0 0 0 0,-1 1 0 0 0,1-1 0 0 0,0 1 0 0 0,0-1 0 0 0,0 1 0 0 0,0 0 0 0 0,0-1 0 0 0,0 1 0 0 0,0 0 0 0 0,1 0 1 0 0,-1 1-33 0 0,-11 16 221 0 0,1 2 1 0 0,1-1 0 0 0,0 2 0 0 0,2-1 0 0 0,1 1 0 0 0,0 0 0 0 0,2 1 0 0 0,0-1-1 0 0,2 1 1 0 0,1 0 0 0 0,0 0 0 0 0,2 0 0 0 0,2 22-222 0 0,-2-23 127 0 0,1 1-1 0 0,1-1 1 0 0,1 0 0 0 0,1 0 0 0 0,0 0 0 0 0,2-1-1 0 0,1 1 1 0 0,1-1 0 0 0,0-1 0 0 0,2 0 0 0 0,0 0-1 0 0,1 0 1 0 0,1-2 0 0 0,1 1 0 0 0,1-2-1 0 0,0 0 1 0 0,1 0 0 0 0,9 6-127 0 0,-11-10 29 0 0,1-1 0 0 0,0 0 0 0 0,0-1 0 0 0,2 0-1 0 0,-1-1 1 0 0,1-1 0 0 0,1 0 0 0 0,-1-2 0 0 0,1 0 0 0 0,1 0 0 0 0,-1-2 0 0 0,1 0 0 0 0,0-1-1 0 0,1-1 1 0 0,-1-1 0 0 0,0 0 0 0 0,1-1 0 0 0,-1-1 0 0 0,1-1 0 0 0,-1-1 0 0 0,0 0 0 0 0,0-2-1 0 0,0 0 1 0 0,0 0 0 0 0,0-2 0 0 0,-1 0 0 0 0,0-2 0 0 0,0 1 0 0 0,-1-2 0 0 0,0 0-1 0 0,0-1 1 0 0,-1-1 0 0 0,0 0 0 0 0,6-8-29 0 0,-10 7-93 0 0,-1-2 0 0 0,-1 0 0 0 0,0 0 0 0 0,-1 0 0 0 0,0-1 1 0 0,-1 0-1 0 0,-1-1 0 0 0,0 0 0 0 0,-1 0 0 0 0,-1 0 0 0 0,0 0 0 0 0,-1-1 0 0 0,-1 1 0 0 0,-1-1 0 0 0,0 0 0 0 0,-1 1 0 0 0,-1-1 0 0 0,-1-3 93 0 0,-3-12-15 0 0,-1 0-1 0 0,-1 0 1 0 0,-2 0 0 0 0,-2 1-1 0 0,0 1 1 0 0,-2 0-1 0 0,-1 0 1 0 0,-2 1-1 0 0,0 1 1 0 0,-2 1-1 0 0,-2 0 1 0 0,0 1 0 0 0,-1 2-1 0 0,-2 0 1 0 0,0 1-1 0 0,-2 1 1 0 0,0 1-1 0 0,-1 2 1 0 0,-1 0-1 0 0,-1 2 1 0 0,-1 1 0 0 0,0 1-1 0 0,-1 2 1 0 0,-29-10 15 0 0,41 19 35 0 0,0 0 1 0 0,0 1 0 0 0,0 0 0 0 0,0 2 0 0 0,0 0-1 0 0,0 1 1 0 0,-1 1 0 0 0,1 0 0 0 0,0 2-1 0 0,-4 1-35 0 0,16-3 12 0 0,0 0 0 0 0,1 1-1 0 0,-1 0 1 0 0,0 0 0 0 0,1 0-1 0 0,-1 1 1 0 0,1 0-1 0 0,0 0 1 0 0,0 0 0 0 0,0 1-1 0 0,0-1 1 0 0,0 1-1 0 0,1 0 1 0 0,0 1 0 0 0,0-1-1 0 0,0 1 1 0 0,0 0-1 0 0,1 0 1 0 0,0 0 0 0 0,0 0-1 0 0,0 0 1 0 0,0 1 0 0 0,1 0-1 0 0,0-1 1 0 0,0 1-1 0 0,1 0 1 0 0,-1 0 0 0 0,1 0-1 0 0,1 0 1 0 0,-1 0-1 0 0,1 0 1 0 0,0 2-12 0 0,5 9 15 0 0,1 1 0 0 0,0-1 0 0 0,1 0 0 0 0,1 0-1 0 0,0-1 1 0 0,2 0 0 0 0,-1 0 0 0 0,2-1 0 0 0,0-1 0 0 0,1 1 0 0 0,1-2 0 0 0,0 0-1 0 0,0 0 1 0 0,1-2 0 0 0,1 1 0 0 0,9 4-15 0 0,13 12-264 0 0,2-1 1 0 0,1-1-1 0 0,1-3 0 0 0,0-1 1 0 0,2-2-1 0 0,29 8 264 0 0,-20-10-1331 0 0,1-3 1 0 0,0-1-1 0 0,1-3 1 0 0,0-3-1 0 0,33 1 1331 0 0,-31-7-1494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2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1300 0 0,'0'-10'960'0'0,"0"3"-372"0"0,0 1-200 0 0,3 6-52 0 0,-1 0-196 0 0,-2 1-84 0 0,0 4-72 0 0,0 2 16 0 0,0 1-48 0 0,0 1-104 0 0,0 19-164 0 0,0-15-164 0 0,0 7-496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24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93 184 1304 0 0,'-15'1'3720'0'0,"-20"38"-1783"0"0,27-20-1698 0 0,0 1 1 0 0,2-1 0 0 0,0 1-1 0 0,2 1 1 0 0,0-1 0 0 0,1 1-1 0 0,1-1 1 0 0,1 1 0 0 0,1 0-1 0 0,1 0 1 0 0,0 0 0 0 0,2-1-1 0 0,3 15-239 0 0,32 129-1529 0 0,-54-149-3638 0 0,1-31 3783 0 0</inkml:trace>
  <inkml:trace contextRef="#ctx0" brushRef="#br0" timeOffset="776.638">188 784 1048 0 0,'0'0'515'0'0,"0"0"-42"0"0,0 0 5 0 0,0 0-26 0 0,0 0-9 0 0,11 4 4508 0 0,41-72-4238 0 0,-17 24-799 0 0,-2-2 0 0 0,-2-1-1 0 0,-2-1 1 0 0,-2-1 0 0 0,-2-2-1 0 0,-2-1 1 0 0,-3-1-1 0 0,-2 0 1 0 0,11-55 86 0 0,-28 100 3 0 0,0-1 0 0 0,0 1 0 0 0,-1-1 0 0 0,0 1-1 0 0,-1-1 1 0 0,0 1 0 0 0,0 0 0 0 0,-1-1 0 0 0,0 1 0 0 0,0 0 0 0 0,-1 0 0 0 0,0 0-1 0 0,-1 0 1 0 0,1 1 0 0 0,-1-1 0 0 0,-1 1 0 0 0,0 0 0 0 0,0 0 0 0 0,0 0-1 0 0,-4-3-2 0 0,18 37 180 0 0,97 83 379 0 0,-85-93-396 0 0,-2 2 0 0 0,0 0 0 0 0,-1 0 0 0 0,-1 2 0 0 0,-1 0 0 0 0,-1 1 0 0 0,11 21-163 0 0,-17-25 121 0 0,-1 1 1 0 0,-1 0-1 0 0,-1 0 1 0 0,0 0-1 0 0,-2 1 1 0 0,0-1-1 0 0,-1 1 1 0 0,-1 0-1 0 0,-1 7-121 0 0,-2-12-53 0 0,-2-1-1 0 0,1 1 1 0 0,-2-1-1 0 0,0 1 0 0 0,0-1 1 0 0,-2-1-1 0 0,1 1 0 0 0,-2-1 1 0 0,0 0-1 0 0,-1 0 1 0 0,0 0-1 0 0,0-1 0 0 0,-1-1 1 0 0,-1 1-1 0 0,-3 1 54 0 0,1 0-626 0 0,0 0-1 0 0,-1-1 1 0 0,-1-1 0 0 0,0 0-1 0 0,0 0 1 0 0,-1-2-1 0 0,-1 0 1 0 0,1 0 0 0 0,-1-2-1 0 0,-1 0 1 0 0,1 0 0 0 0,-15 2 626 0 0,-1-5-1274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21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70 880 0 0,'0'1'101'0'0,"0"-1"-1"0"0,1 0 0 0 0,-1 0 1 0 0,0 1-1 0 0,1-1 1 0 0,-1 0-1 0 0,0 0 1 0 0,1 0-1 0 0,-1 0 1 0 0,0 1-1 0 0,1-1 1 0 0,-1 0-1 0 0,1 0 0 0 0,-1 0 1 0 0,0 0-1 0 0,1 0 1 0 0,-1 0-1 0 0,1 0 1 0 0,-1 0-1 0 0,0 0 1 0 0,1 0-1 0 0,-1 0 1 0 0,1 0-1 0 0,-1-1 1 0 0,0 1-1 0 0,1 0 0 0 0,-1 0 1 0 0,1 0-1 0 0,-1 0 1 0 0,0-1-1 0 0,1 1 1 0 0,-1 0-1 0 0,0 0 1 0 0,0-1-1 0 0,1 1 1 0 0,-1 0-1 0 0,0 0 0 0 0,1-1 1 0 0,-1 1-1 0 0,0 0 1 0 0,0-1-1 0 0,0 1 1 0 0,1-1-1 0 0,-1 1 1 0 0,0 0-1 0 0,0-1 1 0 0,0 1-1 0 0,0 0 1 0 0,0-1-1 0 0,0 1 0 0 0,0-1 1 0 0,0 1-101 0 0,-52 558 3767 0 0,51-377-2522 0 0,1-173-1198 0 0,0-1 1 0 0,1 0-1 0 0,0 0 0 0 0,0 1 0 0 0,0-1 0 0 0,1 0 0 0 0,0 0 0 0 0,0 0 1 0 0,1-1-1 0 0,0 1 0 0 0,0 0 0 0 0,0-1 0 0 0,1 0 0 0 0,0 0 0 0 0,0 0 1 0 0,1 0-1 0 0,0-1 0 0 0,0 0 0 0 0,0 0 0 0 0,0 0 0 0 0,1 0 0 0 0,0-1 1 0 0,0 0-1 0 0,0 0 0 0 0,0-1 0 0 0,1 1 0 0 0,2 0-47 0 0,27 4-43 0 0,0-2-1 0 0,0-1 1 0 0,1-2 0 0 0,-1-2-1 0 0,1-1 1 0 0,0-1-1 0 0,-1-3 1 0 0,0 0 0 0 0,1-3-1 0 0,-2-1 1 0 0,1-1-1 0 0,19-10 44 0 0,-26 1-1877 0 0,-23-7-5048 0 0,-6 10 5627 0 0</inkml:trace>
  <inkml:trace contextRef="#ctx0" brushRef="#br0" timeOffset="377.905">927 192 1048 0 0,'-2'11'5083'0'0,"-14"25"-4536"0"0,3 1 0 0 0,0 1 0 0 0,3 0-1 0 0,1 1 1 0 0,2 0 0 0 0,1 0 0 0 0,2 0 0 0 0,2 29-547 0 0,3-55 48 0 0,0-1 1 0 0,1 1-1 0 0,0-1 1 0 0,1 0-1 0 0,1 1 0 0 0,0-1 1 0 0,1-1-1 0 0,0 1 1 0 0,0-1-1 0 0,1 0 1 0 0,1 0-1 0 0,0 0 1 0 0,0-1-1 0 0,1 0 1 0 0,0-1-1 0 0,1 0 1 0 0,0 0-1 0 0,1-1 1 0 0,0 0-1 0 0,0 0 1 0 0,0-1-1 0 0,1-1 1 0 0,0 0-1 0 0,0 0 1 0 0,1-1-1 0 0,0 0 0 0 0,0-1 1 0 0,0-1-1 0 0,0 0 1 0 0,0 0-1 0 0,1-1 1 0 0,-1-1-1 0 0,1 0 1 0 0,7-1-49 0 0,-3 2-358 0 0,0-1 0 0 0,1 0 0 0 0,-1-1 0 0 0,1-1 0 0 0,-1-1 0 0 0,0-1 0 0 0,0 0 0 0 0,0-1 0 0 0,0-1 0 0 0,-1 0 0 0 0,1-2 0 0 0,-1 0 0 0 0,-1 0 0 0 0,11-8 358 0 0,-1-33-4096 0 0,-25 37 2886 0 0</inkml:trace>
  <inkml:trace contextRef="#ctx0" brushRef="#br0" timeOffset="655.783">1049 499 1684 0 0,'-21'0'3755'0'0,"35"0"-1475"0"0,39 0-1167 0 0,104-30-1352 0 0,-146 28-275 0 0,0 0 0 0 0,0-2 1 0 0,-1 1-1 0 0,1-1 0 0 0,-1-1 0 0 0,1 1 1 0 0,-1-2-1 0 0,-1 0 0 0 0,1 0 0 0 0,-1 0 1 0 0,5-5 513 0 0,-8-4-1426 0 0</inkml:trace>
  <inkml:trace contextRef="#ctx0" brushRef="#br0" timeOffset="935.467">864 42 1660 0 0,'22'-21'5660'0'0,"34"10"-4448"0"0,-54 11-1057 0 0,268-10 2085 0 0,3 32-4754 0 0,-69-9-3227 0 0,-161-11 4457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1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2 176 1460 0 0,'0'0'984'0'0,"0"0"-58"0"0,-1-5-62 0 0,1-31 1235 0 0,0 49 505 0 0,13 190-1524 0 0,107 417 59 0 0,-126-549-2363 0 0,6-70 1133 0 0,-1 0 0 0 0,1 0 0 0 0,-1 0-1 0 0,1 0 1 0 0,-1 0 0 0 0,0 1 0 0 0,1-1 0 0 0,-1 0-1 0 0,0 0 1 0 0,0-1 0 0 0,1 1 0 0 0,-1 0 0 0 0,0 0 0 0 0,0 0-1 0 0,0 0 1 0 0,0-1 0 0 0,0 1 0 0 0,0 0 0 0 0,-1-1-1 0 0,1 1 1 0 0,0-1 0 0 0,0 0 0 0 0,0 1 0 0 0,0-1-1 0 0,-1 0 1 0 0,1 1 0 0 0,0-1 0 0 0,0 0 0 0 0,-1 0-1 0 0,1 0 1 0 0,0 0 0 0 0,0 0 0 0 0,-1-1 0 0 0,1 1 0 0 0,0 0-1 0 0,0-1 1 0 0,0 1 0 0 0,-1 0 0 0 0,1-1 0 0 0,0 1-1 0 0,0-1 1 0 0,0 0 0 0 0,0 1 0 0 0,0-1 0 0 0,0 0-1 0 0,0 0 1 0 0,0 0 0 0 0,0 0 0 0 0,0 1 0 0 0,1-1 0 0 0,-1 0-1 0 0,0 0 1 0 0,0-1 91 0 0,-31-44-2721 0 0,16 13 1371 0 0</inkml:trace>
  <inkml:trace contextRef="#ctx0" brushRef="#br0" timeOffset="481.439">181 36 1388 0 0,'9'-9'529'0'0,"-8"7"-451"0"0,-1 1-1 0 0,1-1 0 0 0,0 1 1 0 0,0-1-1 0 0,0 1 1 0 0,0-1-1 0 0,0 1 0 0 0,1 0 1 0 0,-1-1-1 0 0,0 1 0 0 0,1 0 1 0 0,-1 0-1 0 0,1 0 1 0 0,-1 0-1 0 0,1 0 0 0 0,-1 0 1 0 0,1 0-1 0 0,0 1 0 0 0,-1-1 1 0 0,1 1-1 0 0,0-1 1 0 0,0 1-1 0 0,-1-1 0 0 0,1 1 1 0 0,0 0-1 0 0,0 0 1 0 0,-1 0-1 0 0,1 0 0 0 0,0 0 1 0 0,0 0-1 0 0,0 1 0 0 0,-1-1 1 0 0,1 1-1 0 0,0-1 1 0 0,0 1-1 0 0,-1 0 0 0 0,1-1 1 0 0,-1 1-1 0 0,1 0 0 0 0,0 0 1 0 0,0 1-78 0 0,18 27 244 0 0,-1 2 1 0 0,-1 1-1 0 0,-1 0 1 0 0,-2 1 0 0 0,-1 0-1 0 0,-2 2 1 0 0,-2-1-1 0 0,0 4-244 0 0,38 104 326 0 0,75 137 493 0 0,-121-278-801 0 0,0 0 0 0 0,0 0 0 0 0,0 0-1 0 0,0 0 1 0 0,1-1 0 0 0,-1 1-1 0 0,0-1 1 0 0,0 1 0 0 0,1-1 0 0 0,-1 0-1 0 0,0 0 1 0 0,1 0 0 0 0,-1 0-1 0 0,0 0 1 0 0,0-1 0 0 0,1 1 0 0 0,-1-1-1 0 0,0 1 1 0 0,0-1 0 0 0,0 0-1 0 0,1 0 1 0 0,-1 0 0 0 0,0 0 0 0 0,0 0-1 0 0,0 0 1 0 0,-1-1 0 0 0,1 1-1 0 0,0 0 1 0 0,0-1 0 0 0,-1 0 0 0 0,1 1-1 0 0,-1-1 1 0 0,1 0 0 0 0,-1 0-1 0 0,0 0 1 0 0,0 0 0 0 0,0 0-18 0 0,158-224 152 0 0,80-117 0 0 0,-237 343-154 0 0,-1 0 0 0 0,1 0 1 0 0,0 0-1 0 0,-1 0 0 0 0,1 0 0 0 0,-1 0 0 0 0,1 1 1 0 0,0-1-1 0 0,-1 0 0 0 0,1 1 0 0 0,-1-1 1 0 0,1 1-1 0 0,-1-1 0 0 0,1 1 0 0 0,-1 0 0 0 0,0 0 1 0 0,1 0-1 0 0,-1 0 0 0 0,0 0 0 0 0,0 0 1 0 0,1 0-1 0 0,-1 0 0 0 0,0 0 0 0 0,0 1 1 0 0,0-1-1 0 0,0 0 0 0 0,-1 1 0 0 0,1-1 0 0 0,0 0 1 0 0,0 1-1 0 0,-1-1 0 0 0,1 1 0 0 0,-1-1 1 0 0,0 1-1 0 0,1 0 0 0 0,-1-1 0 0 0,0 1 0 0 0,0-1 1 0 0,0 1-1 0 0,0 0 0 0 0,0-1 0 0 0,0 1 1 0 0,0-1-1 0 0,-1 1 0 0 0,1-1 0 0 0,-1 1 0 0 0,1 0 1 0 0,-1-1-1 0 0,0 1 2 0 0,2 1-7 0 0,66 488 327 0 0,-55-444-545 0 0,37 133-242 0 0,-3-66-4222 0 0,-40-103 3166 0 0,1-2-22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1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897 86 1360 0 0,'-5'-6'77'0'0,"1"-1"0"0"0,-1 1 0 0 0,0 0 0 0 0,-1 0 0 0 0,1 1 0 0 0,-1-1 0 0 0,0 1 0 0 0,0 1 0 0 0,-1-1 0 0 0,0 1 1 0 0,1 0-1 0 0,-1 1 0 0 0,-1-1 0 0 0,1 1 0 0 0,0 1 0 0 0,-1-1 0 0 0,0 1 0 0 0,1 1 0 0 0,-1-1 0 0 0,0 2 0 0 0,0-1 0 0 0,0 1 0 0 0,1 0 0 0 0,-9 1-77 0 0,-209 13 1457 0 0,191-9-1259 0 0,2 2-1 0 0,-1 1 0 0 0,1 2 1 0 0,0 1-1 0 0,1 1 0 0 0,0 2 1 0 0,1 1-1 0 0,1 2 0 0 0,0 0 0 0 0,1 2 1 0 0,1 1-1 0 0,1 2 0 0 0,1 0 1 0 0,-16 19-198 0 0,36-34 49 0 0,1-1 0 0 0,0 1 0 0 0,0-1 1 0 0,1 1-1 0 0,0 0 0 0 0,0 1 0 0 0,0-1 1 0 0,1 0-1 0 0,0 1 0 0 0,1-1 0 0 0,0 1 1 0 0,0 0-1 0 0,0-1 0 0 0,1 1 0 0 0,0 0 0 0 0,1 0 1 0 0,-1-1-1 0 0,2 1 0 0 0,-1 0 0 0 0,1-1 1 0 0,0 1-1 0 0,1-1 0 0 0,-1 0 0 0 0,1 0 1 0 0,4 5-50 0 0,4 8 96 0 0,2-1 0 0 0,0 0 0 0 0,2-1 0 0 0,0-1 0 0 0,1 0 0 0 0,0-1 0 0 0,1 0 0 0 0,6 2-96 0 0,104 74 284 0 0,-93-71-217 0 0,-2 1-1 0 0,0 2 1 0 0,-2 2-1 0 0,-1 0 0 0 0,-1 2 1 0 0,24 30-67 0 0,-48-52 8 0 0,0 1 0 0 0,0-1-1 0 0,-1 1 1 0 0,0 0 0 0 0,0 0 0 0 0,-1 0-1 0 0,0 0 1 0 0,0 0 0 0 0,-1 1 0 0 0,0-1 0 0 0,0 0-1 0 0,-1 1 1 0 0,0-1 0 0 0,0 1 0 0 0,0-1 0 0 0,-1 1-1 0 0,-1-1 1 0 0,1 0 0 0 0,-1 1 0 0 0,0-1-1 0 0,0 0 1 0 0,-1 0 0 0 0,0 0 0 0 0,-1-1 0 0 0,1 1-1 0 0,-1-1 1 0 0,0 0 0 0 0,-1 0 0 0 0,0 0 0 0 0,0 0-1 0 0,0-1 1 0 0,0 0 0 0 0,-1 0 0 0 0,0-1 0 0 0,0 1-1 0 0,0-1 1 0 0,0 0 0 0 0,-1-1 0 0 0,0 1-1 0 0,0-2 1 0 0,0 1 0 0 0,0-1 0 0 0,0 0 0 0 0,0 0-8 0 0,-9 4-20 0 0,0 0 1 0 0,0-2-1 0 0,-1 0 1 0 0,1 0-1 0 0,-1-2 1 0 0,0 0-1 0 0,0-1 0 0 0,0-1 1 0 0,0 0-1 0 0,0-1 1 0 0,-9-3 19 0 0,16 3-151 0 0,0 0 0 0 0,0-1 0 0 0,0 0 0 0 0,0-1 1 0 0,1 0-1 0 0,0 0 0 0 0,-1-1 0 0 0,1-1 0 0 0,0 1 0 0 0,1-1 0 0 0,-1-1 1 0 0,1 0-1 0 0,0 0 0 0 0,0 0 0 0 0,1-1 0 0 0,0 0 0 0 0,0-1 0 0 0,1 0 1 0 0,0 0-1 0 0,0 0 0 0 0,1-1 0 0 0,0 1 0 0 0,0-1 0 0 0,1 0 0 0 0,0-1 1 0 0,0-1 150 0 0,3-55-2901 0 0,13 16 1553 0 0</inkml:trace>
  <inkml:trace contextRef="#ctx0" brushRef="#br0" timeOffset="498.276">973 780 1576 0 0,'-153'4'3626'0'0,"140"-3"-3461"0"0,0 1-1 0 0,0 1 1 0 0,0 0-1 0 0,0 1 0 0 0,0 1 1 0 0,1 0-1 0 0,0 0 1 0 0,0 1-1 0 0,0 1 0 0 0,1 0 1 0 0,0 1-1 0 0,0 0 1 0 0,1 0-1 0 0,0 1 0 0 0,0 0 1 0 0,1 1-1 0 0,1 0 1 0 0,-1 1-1 0 0,-5 10-164 0 0,13-18 34 0 0,0 1 1 0 0,0-1-1 0 0,0 0 0 0 0,1 1 1 0 0,0-1-1 0 0,-1 1 0 0 0,1-1 1 0 0,0 1-1 0 0,1 0 0 0 0,-1-1 1 0 0,1 0-1 0 0,-1 1 0 0 0,1-1 1 0 0,0 1-1 0 0,0-1 0 0 0,1 0 0 0 0,-1 0 1 0 0,1 1-1 0 0,0-1 0 0 0,-1 0 1 0 0,1 0-1 0 0,1-1 0 0 0,-1 1 1 0 0,0 0-1 0 0,1-1 0 0 0,-1 1 1 0 0,1-1-1 0 0,0 0 0 0 0,-1 0 1 0 0,1 0-1 0 0,0 0 0 0 0,1 0 1 0 0,-1-1-1 0 0,0 0 0 0 0,0 1 0 0 0,1-1 1 0 0,-1 0-1 0 0,4 0-34 0 0,131 25 566 0 0,-124-25-525 0 0,0-2-1 0 0,-1 1 1 0 0,1-2-1 0 0,0 0 1 0 0,-1 0-1 0 0,1-1 0 0 0,-1-1 1 0 0,0 0-1 0 0,0-1 1 0 0,0 0-1 0 0,0-1 1 0 0,6-5-41 0 0,-16 10-11 0 0,-1 0 1 0 0,1-1 0 0 0,-1 1 0 0 0,1-1 0 0 0,-1 1 0 0 0,0-1-1 0 0,0 0 1 0 0,1 0 0 0 0,-1 0 0 0 0,-1 0 0 0 0,1-1 0 0 0,0 1-1 0 0,0 0 1 0 0,-1-1 0 0 0,1 1 0 0 0,-1-1 0 0 0,0 1 0 0 0,0-1-1 0 0,0 0 1 0 0,0 0 0 0 0,0 1 0 0 0,-1-1 0 0 0,1 0 0 0 0,-1 0-1 0 0,0 0 1 0 0,0 0 0 0 0,0 0 0 0 0,0 0 0 0 0,0 1 0 0 0,-1-1-1 0 0,1 0 1 0 0,-1 0 0 0 0,0 0 0 0 0,0 1 0 0 0,0-1 0 0 0,0 0-1 0 0,0 1 1 0 0,0-1 0 0 0,-1 1 0 0 0,1-1 0 0 0,-1 1 0 0 0,0 0-1 0 0,0-1 1 0 0,0 1 0 0 0,0 0 0 0 0,-1-1 10 0 0,-114-83-700 0 0,-1 44-544 0 0,-7-4-4057 0 0,115 39 3816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43:27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1004 0 0,'8'2'2410'0'0,"288"-16"-469"0"0,214-36-1333 0 0,-491 46-3783 0 0,-24 4 2083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2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48 194 1160 0 0,'13'-100'5469'0'0,"-13"100"-5297"0"0,0 0-68 0 0,0 0-6 0 0,0 0-20 0 0,0 0-6 0 0,0 0 2 0 0,0 0-9 0 0,0 0-40 0 0,-48 353 1133 0 0,35 13-66 0 0,43-140-752 0 0,-30-207-306 0 0,2 1 1 0 0,1-1-1 0 0,0 1 0 0 0,1-1 0 0 0,1 0 1 0 0,1 0-1 0 0,0-1 0 0 0,2 1 1 0 0,0-2-1 0 0,1 1 0 0 0,1-1 1 0 0,0 0-1 0 0,1-1 0 0 0,1 0 1 0 0,1-1-1 0 0,0-1 0 0 0,1 0 1 0 0,0 0-1 0 0,1-2 0 0 0,1 0 0 0 0,0 0 1 0 0,0-2-1 0 0,1 0 0 0 0,0 0 1 0 0,1-2-1 0 0,0 0 0 0 0,1-1 1 0 0,17 3-35 0 0,-14-7 28 0 0,1-2 1 0 0,-1 0-1 0 0,0-2 1 0 0,0 0-1 0 0,0-2 1 0 0,0 0-1 0 0,0-2 1 0 0,17-5-29 0 0,-8-5 26 0 0,0-1 0 0 0,0-2 0 0 0,-2 0 0 0 0,0-3 0 0 0,-2 0 0 0 0,0-2 0 0 0,-1 0 0 0 0,-1-2 0 0 0,-2-1 0 0 0,-1-1 0 0 0,0-1 0 0 0,-2 0 0 0 0,-2-2 0 0 0,0 0 0 0 0,-2-1 0 0 0,-1-1 0 0 0,-2 0 0 0 0,-1-1 0 0 0,-2-1 0 0 0,-1 1 0 0 0,-1-2 0 0 0,1-22-26 0 0,-3 27 17 0 0,-1 0-1 0 0,-1 0 0 0 0,-2 0 0 0 0,-1-1 0 0 0,-1 1 0 0 0,-2-1 0 0 0,-1 1 0 0 0,-1 0 1 0 0,-2 0-1 0 0,-3-10-16 0 0,3 14-6 0 0,-1 1 1 0 0,-2 0 0 0 0,0 1-1 0 0,-1 0 1 0 0,-2 0-1 0 0,0 1 1 0 0,-2 1 0 0 0,0 0-1 0 0,-1 1 1 0 0,-2 0 0 0 0,0 2-1 0 0,-1-1 1 0 0,-1 2-1 0 0,0 1 1 0 0,-2 0 0 0 0,0 2-1 0 0,0 0 1 0 0,-2 1-1 0 0,0 2 1 0 0,0 0 0 0 0,-1 1-1 0 0,0 2 1 0 0,-1 0 0 0 0,0 2-1 0 0,0 0 1 0 0,-1 2-1 0 0,0 1 1 0 0,-6 0 5 0 0,14 6-10 0 0,-1 0-1 0 0,1 1 1 0 0,0 1 0 0 0,1 1-1 0 0,-1 1 1 0 0,1 0 0 0 0,0 1-1 0 0,0 1 1 0 0,1 0 0 0 0,0 1-1 0 0,1 1 1 0 0,0 1 0 0 0,0 0-1 0 0,1 1 1 0 0,1 0 0 0 0,0 1-1 0 0,0 1 1 0 0,2 0 0 0 0,-1 0-1 0 0,2 1 1 0 0,0 1 0 0 0,1 0-1 0 0,1 0 1 0 0,0 1 0 0 0,1 0-1 0 0,0 0 11 0 0,5-3 9 0 0,-1 0-1 0 0,2 1 0 0 0,0-1 0 0 0,0 0 1 0 0,2 1-1 0 0,0-1 0 0 0,0 0 1 0 0,1 0-1 0 0,1 0 0 0 0,1 0 0 0 0,0 0 1 0 0,0 0-1 0 0,1-1 0 0 0,1 0 1 0 0,0 0-1 0 0,1-1 0 0 0,1 1 0 0 0,0-1 1 0 0,0-1-1 0 0,1 0 0 0 0,0 0 0 0 0,1 0 1 0 0,8 5-9 0 0,4 5-162 0 0,1-1 1 0 0,2 0 0 0 0,0-2 0 0 0,0-1-1 0 0,2-1 1 0 0,0-1 0 0 0,1-2 0 0 0,0 0 0 0 0,1-2-1 0 0,18 4 162 0 0,-26-10-634 0 0,0 0 1 0 0,1-2-1 0 0,-1 0 0 0 0,1-1 0 0 0,-1-2 0 0 0,1 0 0 0 0,0-1 0 0 0,-1-1 0 0 0,1-1 0 0 0,-1-1 1 0 0,3-2 633 0 0,18-15-1464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2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135 125 1148 0 0,'-54'64'2625'0'0,"-27"67"1919"0"0,129-211-2185 0 0,-15 39-2143 0 0,1 1 1 0 0,2 1-1 0 0,2 2 0 0 0,1 2 0 0 0,15-9-216 0 0,-49 43 3 0 0,0 0 0 0 0,0 0 0 0 0,0 0-1 0 0,-1 1 1 0 0,1 0 0 0 0,0 0 0 0 0,0 0 0 0 0,0 1 0 0 0,0 0-1 0 0,-1 0 1 0 0,1 0 0 0 0,0 0 0 0 0,-1 1 0 0 0,1 0 0 0 0,-1 0-1 0 0,1 0 1 0 0,-1 0 0 0 0,0 1 0 0 0,0-1 0 0 0,0 1 0 0 0,0 0-1 0 0,3 4-2 0 0,4 0 3 0 0,16 13-371 0 0,-1 2 1 0 0,-1 0-1 0 0,-1 2 1 0 0,-1 1-1 0 0,-1 1 1 0 0,-1 0-1 0 0,-2 2 1 0 0,7 13 367 0 0,88 109-6303 0 0,-92-125 4952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31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8 860 0 0,'0'0'341'0'0,"0"0"-41"0"0,0 0-128 0 0,0 0-39 0 0,0 0 6 0 0,0 0 1 0 0,0 0-1 0 0,0 0 33 0 0,0 0-35 0 0,0 0 1 0 0,0 0-20 0 0,0 0-15 0 0,0 0 23 0 0,0 0 39 0 0,0 0 1 0 0,0 0-7 0 0,0 0 25 0 0,0 0 6 0 0,0 0 38 0 0,0 0-28 0 0,0 0 48 0 0,0 0 38 0 0,0 0-14 0 0,0 0-51 0 0,0 0 37 0 0,0 0 30 0 0,0 0 13 0 0,0 0-87 0 0,0 0 23 0 0,0 0-40 0 0,0 0 27 0 0,0 0-1 0 0,-8-7 619 0 0,87 10 9 0 0,875 30 469 0 0,-878-30-1684 0 0,-74-3 89 0 0,-8-2-2485 0 0,-58 0-1144 0 0,36 2 2407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3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1588 0 0,'76'14'3902'0'0,"451"-5"-996"0"0,-315-12-3979 0 0,21 11-3036 0 0,-195-6 2891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3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211 815 1532 0 0,'5'-63'6527'0'0,"-1"40"-4281"0"0,-15 29-2129 0 0,-9 34-67 0 0,2 1 0 0 0,2 2 0 0 0,1-1-1 0 0,2 2 1 0 0,2 0 0 0 0,2 0 0 0 0,2 0 0 0 0,2 1-1 0 0,2 17-49 0 0,3-47 68 0 0,1 0-1 0 0,1-1 0 0 0,1 1 0 0 0,0 0 1 0 0,0-1-1 0 0,2 0 0 0 0,0 0 0 0 0,0 0 1 0 0,2 0-1 0 0,-1-1 0 0 0,2 0 0 0 0,0 0 1 0 0,0-1-1 0 0,1 0 0 0 0,1-1 0 0 0,0 0 1 0 0,0 0-1 0 0,1-1 0 0 0,0 0 0 0 0,1-1 1 0 0,0 0-1 0 0,1-1 0 0 0,0-1 0 0 0,7 4-67 0 0,4-1 88 0 0,0-1 0 0 0,1-1 1 0 0,0-1-1 0 0,0-1 0 0 0,0-2 0 0 0,0 0 0 0 0,1-1 0 0 0,0-2 0 0 0,9-1-88 0 0,-17-1-46 0 0,0-1 0 0 0,0-1 0 0 0,0 0 0 0 0,0-1 0 0 0,-1-1 1 0 0,0-1-1 0 0,0-1 0 0 0,0 0 0 0 0,-1-1 0 0 0,0-1 0 0 0,0 0 1 0 0,-1-1-1 0 0,0-1 0 0 0,-1 0 0 0 0,0-1 0 0 0,-1-1 0 0 0,0 0 1 0 0,-1 0-1 0 0,-1-2 0 0 0,0 1 0 0 0,-1-1 0 0 0,0-1 1 0 0,-1 0-1 0 0,-1 0 0 0 0,-1-1 0 0 0,0 0 0 0 0,-1 0 0 0 0,-1 0 1 0 0,-1-1-1 0 0,3-16 46 0 0,-5 5-137 0 0,-1 1 0 0 0,-1-1 0 0 0,-1 1 0 0 0,-1-1 0 0 0,-2 1 1 0 0,-1 0-1 0 0,-6-16 137 0 0,6 19-25 0 0,-2-1 0 0 0,-1 2 0 0 0,-1-1 0 0 0,-2 1-1 0 0,0 1 1 0 0,-1 0 0 0 0,-1 0 0 0 0,-1 1 0 0 0,-2 1 0 0 0,0 0 0 0 0,0 2 0 0 0,-2 0 0 0 0,-1 0 0 0 0,0 2 0 0 0,-1 0 0 0 0,-1 2 0 0 0,-1 0 0 0 0,0 1 0 0 0,0 1 0 0 0,-2 1 0 0 0,1 1 0 0 0,-1 2 0 0 0,-1 0 0 0 0,0 1 0 0 0,0 2 0 0 0,-1 0 0 0 0,-21-1 25 0 0,38 7 5 0 0,-1 0 1 0 0,1 1 0 0 0,-1 0 0 0 0,1 0 0 0 0,-1 1 0 0 0,1 0 0 0 0,0 1 0 0 0,0 0-1 0 0,0 0 1 0 0,0 1 0 0 0,1 1 0 0 0,-1-1 0 0 0,1 1 0 0 0,0 0 0 0 0,0 1 0 0 0,1 0-1 0 0,0 0 1 0 0,0 1 0 0 0,0 0 0 0 0,1 0 0 0 0,0 0 0 0 0,0 1 0 0 0,1 0-1 0 0,0 0 1 0 0,0 1 0 0 0,1-1 0 0 0,0 1 0 0 0,1 0 0 0 0,0 0 0 0 0,0 0 0 0 0,1 0-1 0 0,0 1 1 0 0,0-1 0 0 0,1 1 0 0 0,0-1 0 0 0,1 1 0 0 0,0-1 0 0 0,1 1 0 0 0,0 0-1 0 0,1-1 1 0 0,-1 0 0 0 0,2 1 0 0 0,-1-1 0 0 0,1 0 0 0 0,1 0 0 0 0,0 0-6 0 0,9 13-41 0 0,2-1 0 0 0,1 0 0 0 0,0-2 0 0 0,1 1 0 0 0,1-2 0 0 0,1 0 0 0 0,1-2 0 0 0,0 0 0 0 0,1-1 1 0 0,1-1-1 0 0,0-1 0 0 0,1-1 0 0 0,0-1 0 0 0,1-1 0 0 0,0 0 0 0 0,1-3 0 0 0,9 3 41 0 0,198 38-6078 0 0,-202-53 4670 0 0,19-21-20 0 0</inkml:trace>
  <inkml:trace contextRef="#ctx0" brushRef="#br0" timeOffset="529.018">140 70 1348 0 0,'-8'2'218'0'0,"1"1"-1"0"0,0 1 1 0 0,1-1 0 0 0,-1 1-1 0 0,0 0 1 0 0,1 1-1 0 0,0-1 1 0 0,0 1 0 0 0,1 1-1 0 0,-1-1 1 0 0,1 1-1 0 0,0-1 1 0 0,1 2 0 0 0,-1-1-1 0 0,1 0 1 0 0,0 2-218 0 0,-37 42 2514 0 0,41-50-2180 0 0,34-17 859 0 0,224-168 895 0 0,-187 202-1848 0 0,-65-13-226 0 0,174 140-1129 0 0,-25 29-3821 0 0,-114-124 2818 0 0,-20-25 738 0 0</inkml:trace>
  <inkml:trace contextRef="#ctx0" brushRef="#br0" timeOffset="1295.565">1464 453 1324 0 0,'0'0'710'0'0,"0"0"-54"0"0,0 0-112 0 0,-2-3 23 0 0,1 1-526 0 0,-1 1 1 0 0,1 0-1 0 0,-1 0 1 0 0,0 0-1 0 0,0 0 1 0 0,1 0-1 0 0,-1 0 1 0 0,0 1-1 0 0,0-1 0 0 0,0 1 1 0 0,0-1-1 0 0,0 1 1 0 0,0 0-1 0 0,1-1 1 0 0,-1 1-1 0 0,0 0 0 0 0,0 0 1 0 0,0 1-1 0 0,0-1 1 0 0,0 0-1 0 0,0 1 1 0 0,0-1-1 0 0,0 1 1 0 0,0-1-1 0 0,0 1 0 0 0,1 0 1 0 0,-1 0-1 0 0,0 0 1 0 0,1 0-1 0 0,-1 0 1 0 0,0 0-1 0 0,1 1 0 0 0,-1-1 1 0 0,1 0-1 0 0,0 1 1 0 0,-1-1-1 0 0,1 1 1 0 0,0-1-1 0 0,-1 2-41 0 0,-67 66 1004 0 0,48-40-759 0 0,2 1 0 0 0,1 1 0 0 0,2 0 0 0 0,1 1 1 0 0,1 1-1 0 0,1 0 0 0 0,3 0 0 0 0,0 2 0 0 0,2-1 1 0 0,2 1-1 0 0,1 0 0 0 0,2 0 0 0 0,1 16-245 0 0,3-31 33 0 0,1-1 1 0 0,1 0-1 0 0,1 0 0 0 0,1 0 0 0 0,0-1 1 0 0,2 1-1 0 0,0-1 0 0 0,1-1 0 0 0,0 1 1 0 0,2-2-1 0 0,0 1 0 0 0,6 6-33 0 0,-9-12-280 0 0,1-1 1 0 0,1 0-1 0 0,0 0 1 0 0,0-1-1 0 0,1 0 0 0 0,0-1 1 0 0,0 0-1 0 0,1 0 0 0 0,0-1 1 0 0,1-1-1 0 0,-1 0 0 0 0,2 0 280 0 0,31-1-3017 0 0,-9-20 1615 0 0</inkml:trace>
  <inkml:trace contextRef="#ctx0" brushRef="#br0" timeOffset="1715.731">2259 587 848 0 0,'-50'-29'5237'0'0,"-3"53"-3782"0"0,-28 72-613 0 0,-125 296 193 0 0,140-330-3073 0 0,11-44-2069 0 0,43-18 2579 0 0</inkml:trace>
  <inkml:trace contextRef="#ctx0" brushRef="#br0" timeOffset="1982.202">1781 593 1048 0 0,'5'-13'1887'0'0,"13"-15"5165"0"0,7 36-6142 0 0,26 28-790 0 0,-1 2-1 0 0,-2 2 1 0 0,-2 2 0 0 0,-1 3 0 0 0,29 38-120 0 0,-26 30-4282 0 0,-95-63-21 0 0,27-39 2980 0 0</inkml:trace>
  <inkml:trace contextRef="#ctx0" brushRef="#br0" timeOffset="2322.173">1690 1153 1192 0 0,'-3'11'3935'0'0,"17"2"-456"0"0,29-4-2894 0 0,1-2 0 0 0,0-2 0 0 0,0-3 0 0 0,0-1 0 0 0,36-4-585 0 0,9 2-461 0 0,9-10-925 0 0,-39-15-2683 0 0,-47 10 1336 0 0,-9 9 1395 0 0</inkml:trace>
  <inkml:trace contextRef="#ctx0" brushRef="#br0" timeOffset="2635.633">2479 405 1452 0 0,'10'3'233'0'0,"0"0"1"0"0,0 0-1 0 0,-1 1 0 0 0,0 0 1 0 0,1 1-1 0 0,-2 0 0 0 0,1 1 0 0 0,0 0 1 0 0,-1 0-1 0 0,0 1 0 0 0,-1 0 1 0 0,0 0-1 0 0,0 0 0 0 0,0 1 0 0 0,-1 1 1 0 0,0-1-1 0 0,0 1 0 0 0,-1 0 1 0 0,0 0-1 0 0,-1 1-233 0 0,11 13 268 0 0,-2 1 1 0 0,0 1-1 0 0,-2 0 0 0 0,0 1 1 0 0,-2 0-1 0 0,-1 0 0 0 0,-1 1 1 0 0,-2 0-1 0 0,0 0 0 0 0,-2 1 1 0 0,-1-1-1 0 0,-1 1 1 0 0,-1-1-1 0 0,-3 20-268 0 0,-4-13 143 0 0,-2-1 1 0 0,0 0-1 0 0,-3-1 1 0 0,0 0-1 0 0,-2-1 1 0 0,-2 0-1 0 0,0-1 1 0 0,-2-1-1 0 0,-1-1 1 0 0,-10 11-144 0 0,8-14-263 0 0,-1-1-1 0 0,0 0 1 0 0,-2-1 0 0 0,-1-2 0 0 0,-1-1 0 0 0,0 0 0 0 0,-7 1 263 0 0,-114 26-5722 0 0,129-47 4204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3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72 140 1372 0 0,'-33'-16'2422'0'0,"26"11"-1885"0"0,-24-34 3246 0 0,136 17-3061 0 0,1 6 1 0 0,1 4-1 0 0,84 2-722 0 0,-115 6 45 0 0,144-2-1368 0 0,-125 6-2508 0 0,-74 0 2305 0 0,-7-1 201 0 0,-1-8-8 0 0</inkml:trace>
  <inkml:trace contextRef="#ctx0" brushRef="#br0" timeOffset="262.396">225 269 860 0 0,'-1'1'118'0'0,"1"0"0"0"0,-1 1 0 0 0,0-1 0 0 0,1 1 1 0 0,0-1-1 0 0,-1 1 0 0 0,1-1 0 0 0,0 1 0 0 0,0-1 0 0 0,0 1 0 0 0,0 0 0 0 0,0-1 0 0 0,0 1 0 0 0,0-1 0 0 0,0 1 1 0 0,1-1-1 0 0,-1 1 0 0 0,1-1 0 0 0,-1 1 0 0 0,1-1 0 0 0,-1 1 0 0 0,1-1 0 0 0,0 0 0 0 0,0 1 0 0 0,0-1 0 0 0,0 0 1 0 0,0 0-1 0 0,0 0 0 0 0,0 0 0 0 0,0 0 0 0 0,0 0 0 0 0,0 0 0 0 0,1 0 0 0 0,-1 0 0 0 0,1 0-118 0 0,83 33 1752 0 0,251-16-438 0 0,-55-51-3726 0 0,-133 7 511 0 0,-76 11 1031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39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71 2196 0 0,'22'-57'4156'0'0,"-9"43"-2440"0"0,-10 16-481 0 0,-1 17-1124 0 0,70 372-912 0 0,-74-384 512 0 0,0-1 0 0 0,0 1 1 0 0,-1 0-1 0 0,0-1 0 0 0,0 0 1 0 0,0 1-1 0 0,-1-1 0 0 0,0 0 1 0 0,0-1-1 0 0,0 1 0 0 0,-1-1 0 0 0,0 0 1 0 0,0 0-1 0 0,0 0 0 0 0,-1-1 1 0 0,0 0-1 0 0,1 0 0 0 0,-1 0 1 0 0,-1-1-1 0 0,1 0 0 0 0,0 0 1 0 0,-2 0 288 0 0,-21 9-1358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73 956 0 0,'3'22'4428'0'0,"59"-15"-3483"0"0,-57-6-740 0 0,308-13 1669 0 0,18-19-1396 0 0,192-22-5953 0 0,-484 47 4000 0 0</inkml:trace>
  <inkml:trace contextRef="#ctx0" brushRef="#br0" timeOffset="558.819">417 331 1652 0 0,'61'-20'4454'0'0,"8"47"-3315"0"0,39 75-685 0 0,-104-97-391 0 0,0 0-1 0 0,0 1 0 0 0,0-1 0 0 0,0 1 0 0 0,-1 0 0 0 0,0 0 1 0 0,0 1-1 0 0,-1-1 0 0 0,0 0 0 0 0,0 1 0 0 0,-1 0 1 0 0,1-1-1 0 0,-1 1 0 0 0,-1 0 0 0 0,1 0 0 0 0,-1-1 0 0 0,0 1 1 0 0,-1 0-1 0 0,0 0 0 0 0,0-1 0 0 0,0 1 0 0 0,-1 0 1 0 0,0-1-1 0 0,0 1 0 0 0,-1-1 0 0 0,1 0 0 0 0,-1 0 0 0 0,-1 0 1 0 0,1 0-1 0 0,-1 0 0 0 0,0-1 0 0 0,-1 0 0 0 0,1 0 1 0 0,-1 0-1 0 0,0 0 0 0 0,0-1 0 0 0,0 1 0 0 0,-4 1-62 0 0,6-7 24 0 0,1 0 0 0 0,-1 0 0 0 0,1 0 0 0 0,0 0 0 0 0,-1 0 0 0 0,1-1 0 0 0,0 1 0 0 0,0-1 0 0 0,0 0 0 0 0,0 1 0 0 0,0-1 0 0 0,1 0 0 0 0,-1 0 0 0 0,0 0-1 0 0,1 0 1 0 0,0-1 0 0 0,-1 1 0 0 0,1 0 0 0 0,0-1 0 0 0,0 1 0 0 0,0 0 0 0 0,0-1 0 0 0,1 1 0 0 0,-1-1 0 0 0,1 0 0 0 0,-1 1 0 0 0,1-1 0 0 0,0 1 0 0 0,0-1 0 0 0,0 1 0 0 0,0-1 0 0 0,1 0 0 0 0,-1 1 0 0 0,1-1-1 0 0,-1 1 1 0 0,1-1 0 0 0,0 1 0 0 0,1-2-24 0 0,7-19 4 0 0,1-1 0 0 0,2 1-1 0 0,0 1 1 0 0,2 0 0 0 0,0 1-1 0 0,1 0 1 0 0,1 1 0 0 0,1 1-1 0 0,1 0 1 0 0,1 2 0 0 0,0 0-1 0 0,1 1 1 0 0,1 1-1 0 0,0 0 1 0 0,1 2 0 0 0,1 1-1 0 0,0 1 1 0 0,0 0 0 0 0,1 2-1 0 0,0 1 1 0 0,1 1 0 0 0,0 1-1 0 0,0 1 1 0 0,0 1 0 0 0,1 1-1 0 0,-1 2 1 0 0,17 1-4 0 0,-33 1-21 0 0,1 1 0 0 0,0 1 0 0 0,-1 0 0 0 0,0 0 0 0 0,0 1 0 0 0,0 0 0 0 0,0 0 0 0 0,0 1 0 0 0,-1 0 0 0 0,0 1 0 0 0,0 0 0 0 0,0 0 0 0 0,-1 1 0 0 0,0 0 0 0 0,0 0 0 0 0,-1 1 0 0 0,0-1 0 0 0,0 2 0 0 0,-1-1 0 0 0,0 0 0 0 0,0 1 0 0 0,-1 0 0 0 0,0 0 0 0 0,0 0 0 0 0,-1 1 0 0 0,-1-1 0 0 0,1 1 0 0 0,-2 0 0 0 0,1-1 0 0 0,-1 1 0 0 0,-1 0 0 0 0,0 0 0 0 0,0 0 0 0 0,-1 0 0 0 0,0-1 0 0 0,-1 2 21 0 0,2 40-778 0 0,0 92-5599 0 0,0-141 5001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46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0 142 1024 0 0,'30'-4'4405'0'0,"26"-11"-3424"0"0,-13 3-390 0 0,286-41 1024 0 0,-81 17-5093 0 0,-193 20 990 0 0,-39 11 1066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4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 0 0,'20'13'1000'0'0,"1"0"-68"0"0,9 2-68 0 0,7-6-100 0 0,6-1-164 0 0,0-6 13 0 0,3-2-81 0 0,6 1-104 0 0,4-1-224 0 0,-27 0-172 0 0,17 0 0 0 0,7 0-908 0 0,59-21-493 0 0,-53 9 69 0 0,-4-3 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43:2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146 468 848 0 0,'0'0'293'0'0,"0"0"-43"0"0,0 0 78 0 0,0 0-83 0 0,0 0-43 0 0,0 0-37 0 0,0 0 28 0 0,0 0 39 0 0,0 0-28 0 0,0 0 5 0 0,0 0-54 0 0,0 0-17 0 0,0 0-13 0 0,0 0-2 0 0,0 0 9 0 0,0 0-24 0 0,0 0 3 0 0,0 0-62 0 0,0 0 57 0 0,0 0-18 0 0,0 0-82 0 0,0 0 66 0 0,0 0 2 0 0,0 0-94 0 0,0 0-22 0 0,0 0 3 0 0,0 0 10 0 0,0 0 97 0 0,0 0-27 0 0,0 0-14 0 0,0 0 15 0 0,0 0-9 0 0,0 40 174 0 0,30 90 201 0 0,-30-117-267 0 0,1-10-112 0 0,0 0 0 0 0,-1 0-1 0 0,0 0 1 0 0,0 0 0 0 0,1 0-1 0 0,-2 1 1 0 0,1-1 0 0 0,0 0-1 0 0,-1 0 1 0 0,1 0 0 0 0,-1 0-1 0 0,0 0 1 0 0,0 0 0 0 0,0-1-1 0 0,0 1 1 0 0,-1 0 0 0 0,1 0-1 0 0,-1-1 1 0 0,0 1 0 0 0,1-1-1 0 0,-1 1 1 0 0,0-1 0 0 0,0 0-1 0 0,-1 0 1 0 0,1 0 0 0 0,0 0-1 0 0,-1 0 1 0 0,0 0 0 0 0,1-1-1 0 0,-1 1 1 0 0,0-1 0 0 0,0 1-29 0 0,-89 24 904 0 0,89-28-877 0 0,0 0 0 0 0,0-1 0 0 0,0 0 0 0 0,0 0 0 0 0,0 0 0 0 0,0 0-1 0 0,1-1 1 0 0,-1 1 0 0 0,1-1 0 0 0,0 1 0 0 0,0-1 0 0 0,0 0 0 0 0,1 0-1 0 0,-1 1 1 0 0,1-1 0 0 0,0-1 0 0 0,0 1 0 0 0,0 0 0 0 0,1 0 0 0 0,-1 0 0 0 0,1 0-1 0 0,0 0 1 0 0,1-1 0 0 0,-1 1 0 0 0,0 0 0 0 0,1 0 0 0 0,0 0 0 0 0,0 0 0 0 0,0 0-1 0 0,2-1-26 0 0,76-122 330 0 0,-69 116-330 0 0,1 1-1 0 0,1 0 0 0 0,0 1 1 0 0,0 0-1 0 0,1 1 0 0 0,0 0 0 0 0,0 1 1 0 0,1 1-1 0 0,0 0 0 0 0,0 0 0 0 0,1 2 1 0 0,51-15-902 0 0,-64 19 610 0 0,-2 0-64 0 0,30 0-2481 0 0,-28 0 1737 0 0</inkml:trace>
  <inkml:trace contextRef="#ctx0" brushRef="#br0" timeOffset="557.958">493 50 1804 0 0,'3'-5'144'0'0,"1"1"-1"0"0,0 0 0 0 0,0 0 1 0 0,1 0-1 0 0,-1 1 1 0 0,1 0-1 0 0,0 0 1 0 0,0 0-1 0 0,0 0 1 0 0,0 1-1 0 0,0-1 0 0 0,0 1 1 0 0,1 1-1 0 0,-1-1 1 0 0,1 1-1 0 0,0 0 1 0 0,-1 0-1 0 0,1 0 0 0 0,0 1 1 0 0,-1 0-1 0 0,1 0 1 0 0,4 1-144 0 0,-7 2 23 0 0,1-1 1 0 0,-1 1-1 0 0,0 0 1 0 0,0-1 0 0 0,-1 1-1 0 0,1 1 1 0 0,-1-1-1 0 0,1 0 1 0 0,-1 1-1 0 0,0-1 1 0 0,0 1 0 0 0,-1-1-1 0 0,1 1 1 0 0,-1 0-1 0 0,0 0 1 0 0,0 0-1 0 0,0 0 1 0 0,0 0 0 0 0,-1 0-1 0 0,1 0 1 0 0,-1 0-1 0 0,0 0 1 0 0,-1 0-1 0 0,1 0 1 0 0,0 0-1 0 0,-1 0 1 0 0,0 0 0 0 0,0 0-1 0 0,-2 3-23 0 0,-94 188 1392 0 0,98-193-1370 0 0,0 0-1 0 0,0 0 1 0 0,0-1 0 0 0,0 1 0 0 0,1 0 0 0 0,-1 0 0 0 0,1-1 0 0 0,-1 1-1 0 0,1-1 1 0 0,0 1 0 0 0,-1-1 0 0 0,1 1 0 0 0,0-1 0 0 0,0 0 0 0 0,0 0-1 0 0,0 0 1 0 0,0 0 0 0 0,0-1 0 0 0,0 1 0 0 0,0 0 0 0 0,1-1 0 0 0,-1 0 0 0 0,0 1-1 0 0,0-1 1 0 0,0 0 0 0 0,1 0 0 0 0,-1 0 0 0 0,0 0 0 0 0,2-1-22 0 0,254-9-3887 0 0,-232 7 2543 0 0,-13 3-130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47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64 1140 0 0,'-43'-10'7749'0'0,"743"-31"-3913"0"0,5 28-4455 0 0,-673 71-7586 0 0,-25-37 6925 0 0,-1-1 75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4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1868 0 0,'0'3'1500'0'0,"5"1"-240"0"0,-3 1-127 0 0,-1-2-185 0 0,3-1-120 0 0,-2 1-96 0 0,0-1-216 0 0,-1-1-144 0 0,-1 3-180 0 0,4-4-200 0 0,-2 1-12 0 0,-1 3-620 0 0,-1-3-372 0 0,2 3 84 0 0,-4-1-561 0 0,2-3 93 0 0,-3 2 108 0 0,-1-2 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4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1005 37 948 0 0,'-16'-35'5086'0'0,"-21"34"-3512"0"0,-43 40-989 0 0,16 11 63 0 0,1 3 0 0 0,3 3 0 0 0,3 2 0 0 0,2 3 0 0 0,2 2-1 0 0,-36 59-647 0 0,-222 335 1706 0 0,219-349-5377 0 0,91-107 2094 0 0,-12-24-2865 0 0,8 4 3105 0 0,-3-8 18 0 0</inkml:trace>
  <inkml:trace contextRef="#ctx0" brushRef="#br0" timeOffset="352.317">36 135 1280 0 0,'2'-18'2964'0'0,"-2"18"-2867"0"0,0 1 1 0 0,1-1 0 0 0,-1 0 0 0 0,1 0-1 0 0,-1 0 1 0 0,0 0 0 0 0,1 0-1 0 0,-1 0 1 0 0,0 0 0 0 0,1 0 0 0 0,-1 0-1 0 0,1 0 1 0 0,-1 0 0 0 0,0 0-1 0 0,1 0 1 0 0,-1 0 0 0 0,1 0 0 0 0,-1 0-1 0 0,0 0 1 0 0,1 0 0 0 0,-1 0-1 0 0,1-1 1 0 0,-1 1 0 0 0,0 0 0 0 0,1 0-1 0 0,-1-1 1 0 0,0 1 0 0 0,0 0-1 0 0,1 0 1 0 0,-1-1 0 0 0,0 1 0 0 0,1 0-1 0 0,-1-1 1 0 0,0 1 0 0 0,0 0-1 0 0,0-1 1 0 0,1 1 0 0 0,-1 0 0 0 0,0-1-1 0 0,0 1 1 0 0,0 0 0 0 0,0-1-1 0 0,0 1 1 0 0,0-1 0 0 0,0 1 0 0 0,0 0-1 0 0,0-1 1 0 0,0 1 0 0 0,0-1-1 0 0,0 1 1 0 0,0 0 0 0 0,0-1 0 0 0,0 1-1 0 0,0-1-97 0 0,400 473 2664 0 0,-36-92-3318 0 0,-319-353-2932 0 0,-44-27 2103 0 0,-24-56-2513 0 0,14 27 2691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185 597 1288 0 0,'1'-1'182'0'0,"-1"1"1"0"0,0 0-1 0 0,1-1 0 0 0,-1 1 0 0 0,0-1 1 0 0,1 1-1 0 0,-1-1 0 0 0,0 1 0 0 0,0 0 1 0 0,1-1-1 0 0,-1 1 0 0 0,0-1 0 0 0,0 0 0 0 0,0 1 1 0 0,0-1-1 0 0,1 1 0 0 0,-1-1 0 0 0,0 1 1 0 0,0-1-1 0 0,0 1 0 0 0,0-1 0 0 0,-1 1 1 0 0,1-1-1 0 0,0 0 0 0 0,0 1 0 0 0,0-1 1 0 0,0 1-1 0 0,0-1 0 0 0,-1 1 0 0 0,1-1 1 0 0,0 1-1 0 0,0-1 0 0 0,-1 1-182 0 0,84-22 806 0 0,2 3-1 0 0,0 5 1 0 0,69-3-806 0 0,-71 8 22 0 0,201-25-3212 0 0,-280 28 99 0 0,-28 1 1807 0 0</inkml:trace>
  <inkml:trace contextRef="#ctx0" brushRef="#br0" timeOffset="355.842">0 652 2368 0 0,'26'9'590'0'0,"0"-1"-1"0"0,1-2 1 0 0,0 0 0 0 0,0-2-1 0 0,0-1 1 0 0,0-1 0 0 0,0-1-1 0 0,25-3-589 0 0,43 3 867 0 0,-49 1-490 0 0,163 30 494 0 0,-207-31-873 0 0,0-1 0 0 0,0 1 0 0 0,0 0 0 0 0,-1 0 1 0 0,1 0-1 0 0,0 1 0 0 0,0-1 0 0 0,-1 0 0 0 0,1 1 1 0 0,-1-1-1 0 0,1 1 0 0 0,-1-1 0 0 0,0 1 1 0 0,0 0-1 0 0,0-1 0 0 0,1 1 0 0 0,-2 0 0 0 0,1 0 1 0 0,0 0-1 0 0,0 0 0 0 0,-1 0 0 0 0,1 0 0 0 0,-1 0 1 0 0,1 0-1 0 0,-1 0 0 0 0,0 0 0 0 0,0 0 1 0 0,0 0-1 0 0,0 0 0 0 0,0 1 0 0 0,0-1 0 0 0,-1 0 1 0 0,1 0-1 0 0,-1 0 0 0 0,1 0 0 0 0,-1 0 0 0 0,0 0 1 0 0,0-1-1 0 0,0 1 0 0 0,0 0 0 0 0,0 0 1 0 0,0 0-1 0 0,0-1 0 0 0,-1 1 0 0 0,1-1 0 0 0,-1 1 1 0 0,0 0 1 0 0,-76 78 126 0 0,-56 12 253 0 0,109-78-269 0 0,1 1 1 0 0,0 1-1 0 0,0 1 0 0 0,2 1 1 0 0,0 1-1 0 0,2 1 0 0 0,0 1 1 0 0,-11 14-111 0 0,30-33 14 0 0,0 0 0 0 0,-1 0 1 0 0,1 0-1 0 0,0 0 1 0 0,0 0-1 0 0,0 0 0 0 0,0 0 1 0 0,0 1-1 0 0,0-1 1 0 0,1 0-1 0 0,-1 0 0 0 0,1 1 1 0 0,0-1-1 0 0,0 0 1 0 0,-1 1-1 0 0,1-1 0 0 0,1 0 1 0 0,-1 1-1 0 0,0-1 1 0 0,1 0-1 0 0,-1 1 0 0 0,1-1 1 0 0,-1 0-1 0 0,1 0 1 0 0,0 1-1 0 0,0-1 1 0 0,0 0-1 0 0,1 0 0 0 0,-1 0 1 0 0,0 0-1 0 0,1 0 1 0 0,-1-1-1 0 0,1 1 0 0 0,-1 0 1 0 0,1-1-1 0 0,0 1 1 0 0,0-1-1 0 0,0 0 0 0 0,0 1 1 0 0,0-1-1 0 0,0 0 1 0 0,0 0-1 0 0,0 0-14 0 0,101 31 148 0 0,215-23-2924 0 0,-93-42-3240 0 0,-195 25 4613 0 0</inkml:trace>
  <inkml:trace contextRef="#ctx0" brushRef="#br0" timeOffset="837.525">111 1637 1216 0 0,'1'-6'5726'0'0,"1"35"-4302"0"0,-2-17-1367 0 0,0-1-1 0 0,1 0 0 0 0,0 1 1 0 0,1-1-1 0 0,0 0 1 0 0,0 0-1 0 0,1 0 0 0 0,1 0 1 0 0,0-1-1 0 0,0 1 1 0 0,1-1-1 0 0,1 0 1 0 0,-1 0-1 0 0,2-1 0 0 0,-1 1 1 0 0,4 2-57 0 0,0-3 60 0 0,7-18-6293 0 0,-21-9 4717 0 0</inkml:trace>
  <inkml:trace contextRef="#ctx0" brushRef="#br0" timeOffset="1086.012">68 1372 2136 0 0,'3'-5'1168'0'0,"-3"0"-184"0"0,0 0-108 0 0,4 2-99 0 0,-2-2-133 0 0,-2 1-136 0 0,2 3-104 0 0,-1-3-172 0 0,1-1-160 0 0,0 5-40 0 0,1-3-236 0 0,1 1 28 0 0,3 2-432 0 0,-3 0-308 0 0,5 2 71 0 0,-2-2 69 0 0,2 2 52 0 0,-2 1-660 0 0</inkml:trace>
  <inkml:trace contextRef="#ctx0" brushRef="#br0" timeOffset="1321.779">299 1545 1792 0 0,'15'14'5916'0'0,"36"-13"-5237"0"0,-33-2-79 0 0,112-10 283 0 0,-64 3-1971 0 0,1 5-4362 0 0,-67 3 3950 0 0</inkml:trace>
  <inkml:trace contextRef="#ctx0" brushRef="#br0" timeOffset="1659.635">233 1717 1604 0 0,'214'-52'5462'0'0,"188"-34"-4698"0"0,-395 85-751 0 0,0 0 0 0 0,0 0-1 0 0,0-1 1 0 0,0 0 0 0 0,0 0 0 0 0,0-1-1 0 0,0 0 1 0 0,-1 0 0 0 0,1 0 0 0 0,-1-1-1 0 0,0 0 1 0 0,0 0 0 0 0,-1-1 0 0 0,1 1 0 0 0,-1-1-1 0 0,0-1 1 0 0,0 1 0 0 0,0-1 0 0 0,-1 1-1 0 0,0-1 1 0 0,0-1 0 0 0,-1 1 0 0 0,1 0-1 0 0,-1-1 1 0 0,-1 0 0 0 0,1 1 0 0 0,-1-3-13 0 0,16-16 2553 0 0,6 56-2146 0 0,-20-24-448 0 0,71 95-635 0 0,19 30-4712 0 0,-79-95 2752 0 0,-12-27 1338 0 0</inkml:trace>
  <inkml:trace contextRef="#ctx0" brushRef="#br0" timeOffset="2386.938">221 33 860 0 0,'0'1'56'0'0,"0"0"1"0"0,0-1-1 0 0,0 1 0 0 0,0-1 0 0 0,0 1 1 0 0,0-1-1 0 0,0 1 0 0 0,0 0 0 0 0,0-1 1 0 0,0 1-1 0 0,1-1 0 0 0,-1 1 1 0 0,0-1-1 0 0,0 1 0 0 0,1-1 0 0 0,-1 1 1 0 0,0-1-1 0 0,1 1 0 0 0,-1-1 0 0 0,0 1 1 0 0,1-1-1 0 0,-1 0 0 0 0,1 1 0 0 0,-1-1 1 0 0,1 1-1 0 0,-1-1 0 0 0,1 0 1 0 0,-1 0-1 0 0,1 1 0 0 0,-1-1 0 0 0,1 0 1 0 0,-1 0-1 0 0,1 0 0 0 0,-1 0 0 0 0,1 1 1 0 0,0-1-1 0 0,-1 0 0 0 0,1 0 1 0 0,-1 0-1 0 0,1 0 0 0 0,-1 0 0 0 0,1 0 1 0 0,0-1-1 0 0,-1 1 0 0 0,1 0 0 0 0,-1 0 1 0 0,1 0-1 0 0,-1 0 0 0 0,1-1 0 0 0,-1 1 1 0 0,1 0-1 0 0,-1-1 0 0 0,1 1 1 0 0,-1 0-1 0 0,1-1 0 0 0,-1 1 0 0 0,1 0 1 0 0,-1-1-1 0 0,0 1 0 0 0,1-1 0 0 0,-1 1 1 0 0,0-1-1 0 0,1 1 0 0 0,-1-1 0 0 0,0 1 1 0 0,0-1-1 0 0,1 1 0 0 0,-1-1 1 0 0,0 0-1 0 0,0 1-56 0 0,32 42 302 0 0,-22-26-56 0 0,-1-1 0 0 0,-1 1 0 0 0,0 0 0 0 0,-1 1 0 0 0,-1 0 0 0 0,-1 0 0 0 0,0 0 0 0 0,-1 1 0 0 0,-1 0 0 0 0,0 11-246 0 0,-3-28 340 0 0,0-1-19 0 0,0 0-30 0 0,42-107 799 0 0,-32 92-1067 0 0,1-1 1 0 0,0 2-1 0 0,1-1 1 0 0,0 2-1 0 0,1-1 0 0 0,1 2 1 0 0,0 0-1 0 0,1 0 1 0 0,0 2-1 0 0,4-3-23 0 0,-14 10-14 0 0,1 0 1 0 0,-1 0 0 0 0,1 1-1 0 0,0-1 1 0 0,-1 1-1 0 0,1 0 1 0 0,0 1-1 0 0,1 0 1 0 0,-1-1-1 0 0,0 2 1 0 0,0-1-1 0 0,0 1 1 0 0,0 0-1 0 0,1 0 1 0 0,-1 1 0 0 0,0 0-1 0 0,0 0 1 0 0,0 0-1 0 0,0 1 1 0 0,0 0-1 0 0,0 0 1 0 0,0 0-1 0 0,-1 1 1 0 0,1 0-1 0 0,-1 0 1 0 0,0 0-1 0 0,1 1 1 0 0,-2 0-1 0 0,1 0 1 0 0,0 0 0 0 0,2 4 13 0 0,7 13-433 0 0,-1 0 0 0 0,0 2 1 0 0,-2-1-1 0 0,-1 2 0 0 0,0-1 1 0 0,-2 1-1 0 0,-1 1 1 0 0,-1-1-1 0 0,-1 1 0 0 0,-1 0 1 0 0,-1 1-1 0 0,-1-1 1 0 0,-2 2 432 0 0,1-20-347 0 0,3 25-954 0 0</inkml:trace>
  <inkml:trace contextRef="#ctx0" brushRef="#br0" timeOffset="3665.831">1769 585 2328 0 0,'0'0'660'0'0,"0"0"10"0"0,-3-21 1947 0 0,-4 20-2524 0 0,-1 0 1 0 0,1 0 0 0 0,-1 1-1 0 0,0 0 1 0 0,1 1 0 0 0,-1 0-1 0 0,1 0 1 0 0,-1 0 0 0 0,1 1-1 0 0,0 0 1 0 0,0 0 0 0 0,0 1-1 0 0,0 0 1 0 0,0 1 0 0 0,0-1-1 0 0,1 1 1 0 0,-1 0-1 0 0,1 1 1 0 0,0 0 0 0 0,1-1-1 0 0,-1 2 1 0 0,1-1 0 0 0,0 1-1 0 0,0 0 1 0 0,0 0-94 0 0,-324 378 449 0 0,323-378-486 0 0,-14 16-758 0 0,-1-1-1 0 0,-1-1 0 0 0,-1 0 0 0 0,0-2 1 0 0,-1-1-1 0 0,-2-1 0 0 0,-7 3 796 0 0,0-5-1410 0 0</inkml:trace>
  <inkml:trace contextRef="#ctx0" brushRef="#br0" timeOffset="3960.958">1119 597 840 0 0,'14'-16'6473'0'0,"22"36"-4805"0"0,28 46-1488 0 0,-3 4 0 0 0,-3 1-1 0 0,-3 4 1 0 0,-4 1 0 0 0,29 60-180 0 0,-8-7-2341 0 0,-32-39-2538 0 0,-34-70 3643 0 0</inkml:trace>
  <inkml:trace contextRef="#ctx0" brushRef="#br0" timeOffset="4273.034">2008 1032 1416 0 0,'-6'8'309'0'0,"2"0"-1"0"0,-1 1 1 0 0,1 0-1 0 0,0 0 1 0 0,1 0-1 0 0,0 0 1 0 0,1 0 0 0 0,-1 1-1 0 0,2-1 1 0 0,-1 1-1 0 0,2-1 1 0 0,-1 1-1 0 0,1 0 1 0 0,1-1-1 0 0,0 7-308 0 0,-1 11 535 0 0,0-7-377 0 0,1 0-1 0 0,1 1 1 0 0,1-1 0 0 0,0 0-1 0 0,2-1 1 0 0,0 1 0 0 0,2-1-1 0 0,0 0 1 0 0,1 0-1 0 0,3 4-157 0 0,-6-20-5094 0 0,-9-9 3709 0 0</inkml:trace>
  <inkml:trace contextRef="#ctx0" brushRef="#br0" timeOffset="4551.92">1995 795 1236 0 0,'-42'-28'7225'0'0,"20"8"-5063"0"0,14 12-4516 0 0,7 7 647 0 0,1-3-1971 0 0,2 2 2358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5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1700 0 0,'0'0'37'0'0,"-1"0"128"0"0,0 0 1 0 0,0 1 0 0 0,0-1-1 0 0,0 0 1 0 0,0 0-1 0 0,0 0 1 0 0,1 0 0 0 0,-1 0-1 0 0,0 0 1 0 0,0 0-1 0 0,0 0 1 0 0,0 0 0 0 0,0 0-1 0 0,0-1 1 0 0,0 1-1 0 0,0 0 1 0 0,1-1-1 0 0,-1 1 1 0 0,0 0 0 0 0,0-1-1 0 0,0 1 1 0 0,1-1-1 0 0,-1 1 1 0 0,0-1 0 0 0,0 0-1 0 0,1 1 1 0 0,-1-1-1 0 0,0 0 1 0 0,1 1 0 0 0,-1-1-1 0 0,1 0 1 0 0,-1 0-1 0 0,1 1 1 0 0,0-1 0 0 0,-1 0-1 0 0,1 0 1 0 0,0 0-1 0 0,-1 0 1 0 0,1 0 0 0 0,0 0-1 0 0,0 0 1 0 0,0 1-1 0 0,0-1 1 0 0,0 0 0 0 0,0 0-1 0 0,0 0 1 0 0,0 0-1 0 0,0 0 1 0 0,0 0-166 0 0,513-12 2349 0 0,2 24-1637 0 0,-266 1-525 0 0,-247-12-229 0 0,5 0-298 0 0,8-1-451 0 0,-6 4-3401 0 0,7 20-242 0 0,-17-15 3030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5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936 0 1068 0 0,'-66'1'4067'0'0,"51"7"-3770"0"0,2 0 0 0 0,-1 1 0 0 0,1 1 0 0 0,0 0 0 0 0,1 1 0 0 0,0 0 0 0 0,1 1-1 0 0,0 0 1 0 0,-6 11-297 0 0,-394 527 3379 0 0,374-509-3540 0 0,17-16-831 0 0,0-1-1 0 0,-2-2 1 0 0,-1 0-1 0 0,0-1 1 0 0,-2-1-1 0 0,0-1 1 0 0,-1-2 0 0 0,-26 14 992 0 0,19-18-1438 0 0</inkml:trace>
  <inkml:trace contextRef="#ctx0" brushRef="#br0" timeOffset="346.28">11 129 1440 0 0,'-11'-67'8542'0'0,"42"91"-7524"0"0,556 557 216 0 0,-476-465-2357 0 0,-48-32-2423 0 0,-49-57-530 0 0,-16-27 2563 0 0</inkml:trace>
  <inkml:trace contextRef="#ctx0" brushRef="#br0" timeOffset="1232.287">1428 659 2056 0 0,'20'11'12797'0'0,"5"-19"-4664"0"0,-13-5-6551 0 0,-8-2-3943 0 0,-8 6 1570 0 0,0 0-1 0 0,0 0 1 0 0,-1 1 0 0 0,0-1 0 0 0,0 1 0 0 0,0 1-1 0 0,-1-1 1 0 0,-1 1 0 0 0,1 0 0 0 0,-1 0 0 0 0,0 1 0 0 0,-1 0-1 0 0,-1-1 792 0 0,-15-15-1871 0 0,-196-164-5801 0 0,160 139 6374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5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2008 0 0,'44'-5'4694'0'0,"34"-10"-3057"0"0,20-4-1143 0 0,198-10 186 0 0,-98 22-7137 0 0,-186 7 4905 0 0</inkml:trace>
  <inkml:trace contextRef="#ctx0" brushRef="#br0" timeOffset="280.129">159 174 1516 0 0,'33'9'780'0'0,"0"0"1"0"0,1-3-1 0 0,0-1 1 0 0,1-1-1 0 0,-1-2 0 0 0,1-1 1 0 0,12-3-781 0 0,33 3 689 0 0,-65-1-559 0 0,244 2-176 0 0,1-34-4417 0 0,-205 19 3006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27:4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162 749 1256 0 0,'0'0'734'0'0,"0"0"-88"0"0,6-23 1568 0 0,29-5-647 0 0,-30 16 396 0 0,-14 26-1919 0 0,-11 38 74 0 0,2 1 1 0 0,3 1-1 0 0,2 0 0 0 0,3 0 0 0 0,1 2 0 0 0,4-1 1 0 0,1 18-119 0 0,4-37 80 0 0,2-1 1 0 0,2 0 0 0 0,1 0-1 0 0,1 0 1 0 0,2-1 0 0 0,2 0-1 0 0,12 29-80 0 0,-19-52 37 0 0,1 1 0 0 0,0-1 0 0 0,1-1 0 0 0,0 1 0 0 0,1-1-1 0 0,0 0 1 0 0,1 0 0 0 0,0 0 0 0 0,0-1 0 0 0,1 0 0 0 0,0-1 0 0 0,1 0 0 0 0,-1 0-1 0 0,2-1 1 0 0,-1 0 0 0 0,1 0 0 0 0,0-1 0 0 0,0 0 0 0 0,1-1 0 0 0,0 0 0 0 0,0-1-1 0 0,0 0 1 0 0,11 2-37 0 0,-6-6 32 0 0,-1-1 0 0 0,1 0-1 0 0,-1-1 1 0 0,1 0 0 0 0,-1-2-1 0 0,0 1 1 0 0,0-2 0 0 0,0 0 0 0 0,0-1-1 0 0,-1-1 1 0 0,0 0 0 0 0,-1 0-1 0 0,1-2 1 0 0,-1 0 0 0 0,-1 0-1 0 0,0-1 1 0 0,0 0 0 0 0,7-10-32 0 0,8-8-20 0 0,-2-1 0 0 0,-1-1 0 0 0,-2-2 0 0 0,0 0 0 0 0,-3-1 0 0 0,0-1 0 0 0,0-7 20 0 0,-8 17-15 0 0,-1 0 0 0 0,-2-1 0 0 0,0-1-1 0 0,-2 0 1 0 0,0 1 0 0 0,-2-2 0 0 0,-1 1 0 0 0,-1 0 0 0 0,-2-1-1 0 0,0 1 1 0 0,-2-1 0 0 0,-1 1 0 0 0,0 0 0 0 0,-3 0 0 0 0,0 0 0 0 0,-1 1-1 0 0,-1-1 1 0 0,-2 2 0 0 0,0-1 0 0 0,-2 2 0 0 0,-1-1 0 0 0,-8-10 15 0 0,6 17 0 0 0,-2 0 0 0 0,0 0 0 0 0,0 2 0 0 0,-2 0 0 0 0,0 2 0 0 0,0 0 1 0 0,-2 0-1 0 0,1 2 0 0 0,-1 1 0 0 0,-1 0 0 0 0,0 2 0 0 0,0 1 0 0 0,-1 0 1 0 0,0 2-1 0 0,0 0 0 0 0,0 2 0 0 0,0 0 0 0 0,-1 2 0 0 0,-22 1 0 0 0,29 0 7 0 0,0 2 0 0 0,0 0 0 0 0,0 1 0 0 0,0 0 0 0 0,0 2 0 0 0,1 0 0 0 0,0 0 0 0 0,0 2 0 0 0,1 0 0 0 0,-1 1 0 0 0,1 0 0 0 0,1 1 0 0 0,0 1 0 0 0,0 0 0 0 0,1 1 0 0 0,0 1 0 0 0,1 0 0 0 0,0 0 0 0 0,1 1 0 0 0,-5 8-7 0 0,13-14 5 0 0,0-1-1 0 0,0 1 1 0 0,0-1 0 0 0,1 1-1 0 0,0 0 1 0 0,0 0-1 0 0,0 0 1 0 0,1 0-1 0 0,0 0 1 0 0,1 0 0 0 0,0 1-1 0 0,0-1 1 0 0,0 0-1 0 0,1 0 1 0 0,0 0-1 0 0,0 0 1 0 0,1 0-1 0 0,0 0 1 0 0,0 0 0 0 0,1 0-1 0 0,0-1 1 0 0,0 1-1 0 0,0-1 1 0 0,1 0-1 0 0,0 0 1 0 0,0 0 0 0 0,0 0-1 0 0,1-1 1 0 0,0 0-1 0 0,0 0 1 0 0,5 4-5 0 0,13 11-34 0 0,1-2 0 0 0,1 0 0 0 0,0-1 0 0 0,2-2 0 0 0,-1 0 0 0 0,22 7 34 0 0,139 41-1542 0 0,3-41-3837 0 0,-167-22 3830 0 0</inkml:trace>
  <inkml:trace contextRef="#ctx0" brushRef="#br0" timeOffset="525.038">201 205 1196 0 0,'-135'117'4131'0'0,"79"-59"-2286"0"0,56-59-1687 0 0,0 1 1 0 0,-1-1-1 0 0,1 1 0 0 0,0 0 1 0 0,0-1-1 0 0,-1 1 0 0 0,1-1 1 0 0,0 1-1 0 0,0-1 0 0 0,-1 1 1 0 0,1 0-1 0 0,0-1 0 0 0,-1 1 1 0 0,1 0-1 0 0,-1-1 0 0 0,1 1 1 0 0,0 0-1 0 0,-1-1 0 0 0,1 1 1 0 0,-1 0-1 0 0,1 0 0 0 0,-1 0 1 0 0,1-1-159 0 0,11-21-13 0 0,12-18 227 0 0,2 1 0 0 0,2 1-1 0 0,1 1 1 0 0,2 1 0 0 0,2 2 0 0 0,1 1 0 0 0,12-8-214 0 0,35-10 52 0 0,-78 51-30 0 0,4 2 2 0 0,14 9-54 0 0,0 1-1 0 0,-2 1 1 0 0,1 1-1 0 0,-1 0 0 0 0,-1 1 1 0 0,-1 1-1 0 0,0 1 1 0 0,-1 0-1 0 0,-1 1 0 0 0,0 0 1 0 0,-2 1-1 0 0,0 1 1 0 0,8 19 30 0 0,40 53-868 0 0,108 123-6685 0 0,-142-188 6003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1:2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479 599 928 0 0,'0'0'459'0'0,"0"0"-71"0"0,15-3 270 0 0,8-36 285 0 0,-2-31 3599 0 0,-42 99-4222 0 0,-177 312 476 0 0,136-212 108 0 0,60-123-437 0 0,-9 16-943 0 0,-4-42-5028 0 0,12 0 4273 0 0,-2-1-31 0 0</inkml:trace>
  <inkml:trace contextRef="#ctx0" brushRef="#br0" timeOffset="328.27">191 634 1520 0 0,'17'-1'4913'0'0,"35"50"-4825"0"0,-37-34 420 0 0,77 69 845 0 0,3-3 1 0 0,100 63-1354 0 0,-195-143-73 0 0,-1-1 1 0 0,1 1 0 0 0,0-1-1 0 0,0 0 1 0 0,-1 1 0 0 0,1-1-1 0 0,0 1 1 0 0,0-1 0 0 0,-1 1-1 0 0,1-1 1 0 0,0 1 0 0 0,0-1 0 0 0,0 1-1 0 0,0-1 1 0 0,0 1 0 0 0,0-1-1 0 0,0 1 1 0 0,0-1 0 0 0,0 1-1 0 0,0-1 1 0 0,0 1 0 0 0,0-1-1 0 0,1 1 1 0 0,-1-1 0 0 0,0 1-1 0 0,0-1 1 0 0,0 1 0 0 0,1-1 0 0 0,-1 1-1 0 0,0-1 1 0 0,0 1 0 0 0,1-1-1 0 0,-1 0 1 0 0,0 1 0 0 0,1-1-1 0 0,-1 0 73 0 0,-51-14-3056 0 0,23 4 1669 0 0,1 0 10 0 0</inkml:trace>
  <inkml:trace contextRef="#ctx0" brushRef="#br0" timeOffset="588.322">186 829 1312 0 0,'13'7'5868'0'0,"46"-5"-5534"0"0,-50-2 177 0 0,206-45-761 0 0,-208 44-104 0 0,0 0-1 0 0,-1-1 0 0 0,1 1 0 0 0,0-1 0 0 0,-1-1 0 0 0,0 1 1 0 0,1-1-1 0 0,-1 0 0 0 0,0-1 0 0 0,-1 1 0 0 0,1-1 0 0 0,-1 0 1 0 0,1-1-1 0 0,-1 1 0 0 0,4-6 355 0 0,-4-2-1437 0 0</inkml:trace>
  <inkml:trace contextRef="#ctx0" brushRef="#br0" timeOffset="1050.109">197 459 1260 0 0,'-17'13'254'0'0,"1"-1"1"0"0,1 2-1 0 0,1 0 1 0 0,0 1-1 0 0,0 1 0 0 0,2 0 1 0 0,0 0-1 0 0,1 1 0 0 0,0 1 1 0 0,1 0-1 0 0,2 0 1 0 0,0 1-1 0 0,0 0 0 0 0,2 1 1 0 0,0-1-1 0 0,2 1 0 0 0,0 0 1 0 0,1 0-1 0 0,1 1 1 0 0,1-1-1 0 0,1 17-254 0 0,3-25 80 0 0,0 0-1 0 0,0 0 1 0 0,2 0-1 0 0,-1-1 1 0 0,2 0 0 0 0,-1 0-1 0 0,1 0 1 0 0,1-1 0 0 0,0 1-1 0 0,0-2 1 0 0,1 1-1 0 0,1-1 1 0 0,-1 0 0 0 0,2-1-1 0 0,-1 0 1 0 0,1 0 0 0 0,0-1-1 0 0,0 0 1 0 0,1-1-1 0 0,0 0 1 0 0,0-1 0 0 0,0 0-1 0 0,1-1 1 0 0,0 0 0 0 0,0-1-1 0 0,4 1-79 0 0,9 1 81 0 0,0 0-1 0 0,0-2 1 0 0,0 0-1 0 0,0-2 1 0 0,1 0-1 0 0,-1-2 1 0 0,0-1-1 0 0,1-1 1 0 0,-2-1-1 0 0,1-2 1 0 0,0 0-1 0 0,-1-1 1 0 0,19-9-81 0 0,-34 12-11 0 0,1 0 0 0 0,-1-1 0 0 0,0 1 0 0 0,-1-2-1 0 0,1 0 1 0 0,-1 0 0 0 0,0 0 0 0 0,-1-1 0 0 0,1 0 0 0 0,-1 0 0 0 0,-1-1 0 0 0,1 0 0 0 0,-1 0 0 0 0,-1-1 0 0 0,1 1-1 0 0,-2-1 1 0 0,1 0 0 0 0,-1-1 0 0 0,0 1 0 0 0,-1-1 0 0 0,0 0 0 0 0,-1 1 0 0 0,0-1 0 0 0,-1-1 0 0 0,0 1 0 0 0,0 0-1 0 0,-1 0 1 0 0,0 0 0 0 0,-1 0 0 0 0,0 0 0 0 0,0 0 0 0 0,-1 0 0 0 0,-2-5 11 0 0,-2-11 5 0 0,-1 0 0 0 0,-1 0 1 0 0,-2 1-1 0 0,0 0 0 0 0,-1 1 0 0 0,-2 0 1 0 0,0 1-1 0 0,-2 1 0 0 0,0 0 0 0 0,-1 1 1 0 0,-2 0-1 0 0,0 1 0 0 0,-1 1 0 0 0,-1 1 1 0 0,0 1-1 0 0,-1 1 0 0 0,-1 1 0 0 0,-1 0 0 0 0,0 2 1 0 0,-1 1-1 0 0,0 0 0 0 0,-6 0-5 0 0,-59 11-1973 0 0,57 48-3078 0 0,31-39 3463 0 0</inkml:trace>
  <inkml:trace contextRef="#ctx0" brushRef="#br0" timeOffset="1730.759">1176 536 1004 0 0,'-6'7'4574'0'0,"-20"67"-3574"0"0,-4 251 2235 0 0,51-283-2882 0 0,-21-42-287 0 0,0 0 3 0 0,0 0 2 0 0,0 0-8 0 0,-7 15-2635 0 0,-16-67-3061 0 0,14 29 4251 0 0</inkml:trace>
  <inkml:trace contextRef="#ctx0" brushRef="#br0" timeOffset="1994.12">1043 573 1428 0 0,'22'-15'4565'0'0,"42"40"-4304"0"0,-52-20 135 0 0,346 206 973 0 0,-294-174-3395 0 0,-63-37 1200 0 0,-4-2-1749 0 0,-1-1 1207 0 0</inkml:trace>
  <inkml:trace contextRef="#ctx0" brushRef="#br0" timeOffset="2289.692">1555 414 1008 0 0,'0'17'6164'0'0,"-33"126"-5200"0"0,32-142-925 0 0,-27 307-879 0 0,28-307 242 0 0,0-1-112 0 0,0 0 21 0 0,10 10-1247 0 0,-8-11 666 0 0</inkml:trace>
  <inkml:trace contextRef="#ctx0" brushRef="#br0" timeOffset="2772.931">1974 614 928 0 0,'-20'15'3564'0'0,"13"-7"-3340"0"0,1-1 0 0 0,0 1 1 0 0,0 1-1 0 0,1-1 1 0 0,0 1-1 0 0,0 0 0 0 0,1 0 1 0 0,0 0-1 0 0,0 0 0 0 0,1 1 1 0 0,1 0-1 0 0,0-1 0 0 0,0 1 1 0 0,0 8-225 0 0,4-12 73 0 0,1 0-1 0 0,-1 1 1 0 0,1-1 0 0 0,1-1 0 0 0,-1 1 0 0 0,1 0 0 0 0,0-1 0 0 0,0 0-1 0 0,1 0 1 0 0,0 0 0 0 0,0 0 0 0 0,0-1 0 0 0,0 0 0 0 0,1 0-1 0 0,-1 0 1 0 0,1 0 0 0 0,0-1 0 0 0,0 0 0 0 0,0-1 0 0 0,1 1 0 0 0,-1-1-1 0 0,0 0 1 0 0,1-1 0 0 0,0 0 0 0 0,-1 0 0 0 0,3 0-73 0 0,109 7 569 0 0,-115-8-591 0 0,0-1 0 0 0,0 1 0 0 0,1 0 0 0 0,-1-1-1 0 0,0 1 1 0 0,0-1 0 0 0,0 0 0 0 0,0 0 0 0 0,0 0 0 0 0,-1-1 0 0 0,1 1 0 0 0,0-1 0 0 0,0 1 0 0 0,-1-1 0 0 0,1 0 0 0 0,-1 0 0 0 0,0 0 0 0 0,1 0 0 0 0,-1-1-1 0 0,0 1 1 0 0,0-1 0 0 0,0 1 0 0 0,-1-1 0 0 0,1 1 0 0 0,-1-1 0 0 0,1 0 0 0 0,-1 0 0 0 0,0 0 0 0 0,0 0 0 0 0,0 0 0 0 0,-1 0 0 0 0,1 0 0 0 0,-1 0 0 0 0,1 0 0 0 0,-1-3 22 0 0,-3-1-76 0 0,-1-1 0 0 0,0 1 0 0 0,0 0 0 0 0,0 0 0 0 0,-1 0 1 0 0,0 0-1 0 0,0 1 0 0 0,-1 0 0 0 0,0 0 0 0 0,0 1 1 0 0,0-1-1 0 0,-1 1 0 0 0,0 1 0 0 0,0-1 0 0 0,0 1 1 0 0,0 0-1 0 0,-2 0 76 0 0,-189-66-1282 0 0,164 54-2174 0 0,34 11 2067 0 0</inkml:trace>
  <inkml:trace contextRef="#ctx0" brushRef="#br0" timeOffset="3207.408">2440 356 1832 0 0,'-6'-9'3927'0'0,"-19"53"-3084"0"0,17-16-666 0 0,2 1 1 0 0,1 0-1 0 0,2 0 1 0 0,0 0-1 0 0,2 0 0 0 0,2 1 1 0 0,1 8-178 0 0,-1 24 209 0 0,12 5 89 0 0,1 6-3268 0 0,-28-54 659 0 0,3-16 965 0 0</inkml:trace>
  <inkml:trace contextRef="#ctx0" brushRef="#br0" timeOffset="3471.602">2097 583 1128 0 0,'12'0'6264'0'0,"18"10"-5830"0"0,-27-9-83 0 0,155 26 266 0 0,-50-26-3656 0 0,-55-2-165 0 0,-38 1 1793 0 0</inkml:trace>
  <inkml:trace contextRef="#ctx0" brushRef="#br0" timeOffset="3862.906">2622 708 1268 0 0,'1'-1'43'0'0,"33"-6"400"0"0,0-1-1 0 0,-1-2 1 0 0,-1-1 0 0 0,0-2-1 0 0,0-1 1 0 0,-2-1-1 0 0,0-2 1 0 0,0-1-1 0 0,-2-2-442 0 0,-25 19 33 0 0,0 0-1 0 0,0 0 0 0 0,-1 0 0 0 0,1-1 0 0 0,-1 1 0 0 0,1-1 0 0 0,-1 0 0 0 0,1 0 0 0 0,-1 0 0 0 0,0 0 0 0 0,0 0 0 0 0,0 0 1 0 0,0-1-1 0 0,0 1 0 0 0,-1-1 0 0 0,1 1 0 0 0,-1-1 0 0 0,0 1 0 0 0,0-1 0 0 0,1 0 0 0 0,-2 0 0 0 0,1 0 0 0 0,0 0 0 0 0,-1 0 0 0 0,1 1 1 0 0,-1-1-1 0 0,0 0 0 0 0,0 0 0 0 0,0 0 0 0 0,0 0 0 0 0,0 0 0 0 0,-1 0 0 0 0,1 0 0 0 0,-1 0 0 0 0,0 0 0 0 0,0 0 0 0 0,0 1 1 0 0,0-1-1 0 0,-1 0 0 0 0,1 1 0 0 0,-1-1 0 0 0,1 1 0 0 0,-1-1 0 0 0,0 1 0 0 0,0 0 0 0 0,0 0 0 0 0,0 0 0 0 0,-1 0 0 0 0,1 0 0 0 0,0 0 1 0 0,-1 0-1 0 0,-2-1-32 0 0,-6-2 63 0 0,-1 1 1 0 0,0-1 0 0 0,0 2-1 0 0,0 0 1 0 0,0 0 0 0 0,0 1-1 0 0,-1 0 1 0 0,1 1 0 0 0,-1 1 0 0 0,1 0-1 0 0,0 1 1 0 0,-1 0 0 0 0,1 1-1 0 0,-1 0 1 0 0,1 1 0 0 0,0 0-1 0 0,0 1 1 0 0,1 0 0 0 0,-1 1-1 0 0,1 0 1 0 0,0 1 0 0 0,0 1-1 0 0,1-1 1 0 0,0 2 0 0 0,0-1 0 0 0,0 1-1 0 0,1 1 1 0 0,0 0 0 0 0,1 0-1 0 0,0 1 1 0 0,0 0 0 0 0,1 0-1 0 0,1 0 1 0 0,0 1 0 0 0,0 0-1 0 0,1 1 1 0 0,0-1 0 0 0,1 1-1 0 0,0 0 1 0 0,1 0 0 0 0,1 0 0 0 0,-1 5-64 0 0,3-11 7 0 0,1 0 0 0 0,0 1 0 0 0,1-1 0 0 0,-1 0 1 0 0,1 0-1 0 0,0 0 0 0 0,1 0 0 0 0,-1 0 1 0 0,1-1-1 0 0,1 1 0 0 0,-1-1 0 0 0,1 0 1 0 0,-1 0-1 0 0,1 0 0 0 0,1 0 0 0 0,-1-1 1 0 0,1 0-1 0 0,0 1 0 0 0,0-2 0 0 0,0 1 1 0 0,0-1-1 0 0,1 1 0 0 0,-1-1 0 0 0,1-1 0 0 0,1 1-7 0 0,154 45-1772 0 0,-14-43-3706 0 0,-84-19 4038 0 0</inkml:trace>
  <inkml:trace contextRef="#ctx0" brushRef="#br0" timeOffset="4314.363">3347 253 1660 0 0,'-4'1'4421'0'0,"-12"72"-3877"0"0,14-35-379 0 0,1 1-1 0 0,2 0 1 0 0,2 0 0 0 0,1 0-1 0 0,2 0 1 0 0,2-1-1 0 0,5 14-164 0 0,-4-14-123 0 0,9 67-2861 0 0,-23-93 1674 0 0,-22 6-78 0 0</inkml:trace>
  <inkml:trace contextRef="#ctx0" brushRef="#br0" timeOffset="5029.44">3201 573 904 0 0,'20'-13'4688'0'0,"14"-5"-3343"0"0,60-6-567 0 0,-44 13-837 0 0,-1-2 0 0 0,-1-3 0 0 0,0-1 0 0 0,-1-2 0 0 0,36-22 59 0 0,-77 38 5 0 0,-1 0-1 0 0,1 0 1 0 0,-1-1 0 0 0,0 0-1 0 0,0 0 1 0 0,0 0-1 0 0,0 0 1 0 0,-1-1 0 0 0,1 0-1 0 0,-1 0 1 0 0,-1 0 0 0 0,1-1-1 0 0,-1 1 1 0 0,0-1 0 0 0,0 0-1 0 0,0 0 1 0 0,-1 0-1 0 0,0 0 1 0 0,0 0 0 0 0,-1 0-1 0 0,1-1 1 0 0,-1-1-5 0 0,-1 7 155 0 0,0-33 960 0 0,0-11 351 0 0,0 44-1429 0 0,0 1-14 0 0,0 0 5 0 0,-14-13-44 0 0,37 353-12 0 0,-23-124 424 0 0,-6-248-752 0 0,49-100-590 0 0,-41 131 909 0 0,0 1 1 0 0,0 0 0 0 0,0 0 0 0 0,1-1 0 0 0,-1 2-1 0 0,0-1 1 0 0,0 0 0 0 0,1 0 0 0 0,-1 1-1 0 0,0-1 1 0 0,0 1 0 0 0,0 0 0 0 0,0 0 0 0 0,0 0-1 0 0,0 0 1 0 0,0 0 0 0 0,0 0 0 0 0,0 0 0 0 0,0 0-1 0 0,-1 1 1 0 0,1-1 0 0 0,-1 1 0 0 0,1-1 0 0 0,-1 1-1 0 0,1 0 1 0 0,-1 0 0 0 0,0 0 0 0 0,0-1 0 0 0,1 2 36 0 0,3 2-56 0 0,3 6-75 0 0,2-1 0 0 0,-1-1 0 0 0,1 0 0 0 0,1 0 0 0 0,0-1-1 0 0,0 0 1 0 0,0-1 0 0 0,1 0 0 0 0,0-1 0 0 0,0 0 0 0 0,1-1 0 0 0,0 0 0 0 0,0-1 0 0 0,0-1 0 0 0,0 0-1 0 0,0-1 1 0 0,1 0 0 0 0,-1-1 0 0 0,1 0 0 0 0,-1-1 0 0 0,1-1 0 0 0,11-2 131 0 0,72-36-1076 0 0,-74 25 634 0 0</inkml:trace>
  <inkml:trace contextRef="#ctx0" brushRef="#br0" timeOffset="5621.966">4394 486 1612 0 0,'0'1'31'0'0,"-1"1"0"0"0,0-1 0 0 0,0 1-1 0 0,0-1 1 0 0,0 0 0 0 0,0 0 0 0 0,0 0 0 0 0,0 1 0 0 0,0-1-1 0 0,-1 0 1 0 0,1 0 0 0 0,0-1 0 0 0,-1 1 0 0 0,1 0-1 0 0,-1 0 1 0 0,1-1 0 0 0,0 1 0 0 0,-1-1 0 0 0,0 1 0 0 0,1-1-1 0 0,-1 1 1 0 0,1-1 0 0 0,-1 0 0 0 0,1 0 0 0 0,-1 0 0 0 0,0 0-1 0 0,1 0 1 0 0,-1 0 0 0 0,1 0 0 0 0,-1-1 0 0 0,0 1-1 0 0,1-1 1 0 0,-1 1 0 0 0,1-1 0 0 0,-1 1 0 0 0,1-1 0 0 0,0 0-1 0 0,-1 0 1 0 0,1 1 0 0 0,0-1 0 0 0,-1 0 0 0 0,1 0-1 0 0,0-1 1 0 0,0 1 0 0 0,0 0 0 0 0,0 0 0 0 0,0-1 0 0 0,0 1-1 0 0,0 0 1 0 0,0-1 0 0 0,1 1 0 0 0,-1-1 0 0 0,1 1 0 0 0,-1-1-1 0 0,1 1 1 0 0,-1-1 0 0 0,1 1 0 0 0,0-1 0 0 0,-1 1-1 0 0,1-1 1 0 0,0 0 0 0 0,0 1 0 0 0,0-1 0 0 0,1 1 0 0 0,-1-1-1 0 0,0 1 1 0 0,1-1 0 0 0,-1 0 0 0 0,1 1 0 0 0,0-2-31 0 0,-9 10 54 0 0,1 0 0 0 0,0 1 0 0 0,0 0 0 0 0,1 0 0 0 0,0 0 0 0 0,0 0 0 0 0,1 1 0 0 0,0 0 0 0 0,1 0 0 0 0,0 1 0 0 0,1-1 0 0 0,-1 1 0 0 0,2 0 0 0 0,-1 0 0 0 0,2 0 0 0 0,-1 0 0 0 0,1 7-54 0 0,2-14 24 0 0,1 0 1 0 0,-1 0-1 0 0,1-1 0 0 0,0 1 0 0 0,0-1 0 0 0,0 0 0 0 0,0 0 0 0 0,1 1 0 0 0,-1-1 0 0 0,0-1 0 0 0,1 1 0 0 0,0 0 0 0 0,-1-1 0 0 0,1 1 0 0 0,0-1 0 0 0,0 0 0 0 0,0 1 0 0 0,0-2 0 0 0,0 1 0 0 0,0 0 0 0 0,0 0 0 0 0,0-1 0 0 0,0 0 0 0 0,0 0 0 0 0,0 0 1 0 0,0 0-1 0 0,0 0 0 0 0,1 0 0 0 0,-1-1 0 0 0,0 0 0 0 0,0 1 0 0 0,0-1 0 0 0,1-1-24 0 0,6 0-9 0 0,0 0 0 0 0,0 0 0 0 0,-1-2 0 0 0,1 1 0 0 0,0-1 0 0 0,-1 0 0 0 0,0-1-1 0 0,0 0 1 0 0,-1-1 0 0 0,1 1 0 0 0,-1-2 0 0 0,0 1 0 0 0,-1-1 0 0 0,1 0 0 0 0,-1-1 0 0 0,0-1 9 0 0,-7 9 2 0 0,0 0-1 0 0,-1 1 0 0 0,1-1 1 0 0,0 0-1 0 0,-1 0 1 0 0,1 0-1 0 0,0 0 0 0 0,0 0 1 0 0,-1 0-1 0 0,1 0 1 0 0,0 0-1 0 0,-1 0 0 0 0,1 0 1 0 0,0 0-1 0 0,-1 0 1 0 0,1 0-1 0 0,0 0 0 0 0,0 0 1 0 0,-1 0-1 0 0,1 0 1 0 0,0 0-1 0 0,-1 0 0 0 0,1 0 1 0 0,0 0-1 0 0,-1 0 1 0 0,1-1-1 0 0,0 1 0 0 0,0 0 1 0 0,-1 0-1 0 0,1 0 1 0 0,0 0-1 0 0,0-1 0 0 0,0 1 1 0 0,-1 0-1 0 0,1 0 1 0 0,0-1-1 0 0,0 1 0 0 0,0 0 1 0 0,-1 0-1 0 0,1-1 1 0 0,0 1-1 0 0,0 0 1 0 0,0-1-1 0 0,0 1-1 0 0,-22 24 146 0 0,-3 48 41 0 0,27-70-182 0 0,-1 0 1 0 0,1 0-1 0 0,0 0 0 0 0,0 0 1 0 0,0 0-1 0 0,0 0 0 0 0,0-1 1 0 0,0 1-1 0 0,1-1 1 0 0,-1 1-1 0 0,0-1 0 0 0,1 0 1 0 0,-1 0-1 0 0,1 0 1 0 0,-1 0-1 0 0,1-1 0 0 0,0 1 1 0 0,-1-1-1 0 0,1 0 0 0 0,0 1 1 0 0,-1-1-1 0 0,1 0 1 0 0,0 0-1 0 0,-1-1 0 0 0,1 1 1 0 0,0-1-1 0 0,-1 1 0 0 0,1-1 1 0 0,-1 0-1 0 0,1 0 1 0 0,0 0-6 0 0,13-4-62 0 0,0-1 1 0 0,0 0 0 0 0,-1-1 0 0 0,0-1 0 0 0,0 0 0 0 0,-1-1 0 0 0,0-1 0 0 0,0 0 0 0 0,-1-1 0 0 0,-1 0 0 0 0,0-1 0 0 0,0 0 0 0 0,-1-1 0 0 0,-1 0 0 0 0,0-1 0 0 0,-1 0 0 0 0,0-1 0 0 0,-2 0 0 0 0,1 0 0 0 0,-2-1 0 0 0,0 0 0 0 0,-1 0-1 0 0,0 0 1 0 0,-1 0 0 0 0,1-14 61 0 0,-1 11 146 0 0,0 0-1 0 0,-1-1 0 0 0,-1 1 0 0 0,-1 0 0 0 0,0-1 0 0 0,-1 1 0 0 0,-2-1 0 0 0,0 1 1 0 0,-1 0-1 0 0,-1 0 0 0 0,0 0 0 0 0,-2 0 0 0 0,0 1 0 0 0,-1-1 0 0 0,-3-4-145 0 0,-51-26 1616 0 0,60 49-1470 0 0,-2 2-31 0 0,-4 12-56 0 0,0 0-1 0 0,1 0 1 0 0,0 0 0 0 0,1 1-1 0 0,1 0 1 0 0,0 0 0 0 0,1 0-1 0 0,1 0 1 0 0,0 0 0 0 0,1 1-1 0 0,1-1 1 0 0,0 0 0 0 0,1 1-1 0 0,1-1 1 0 0,0 0 0 0 0,1 1-1 0 0,1-1 1 0 0,0-1 0 0 0,6 15-59 0 0,-8-21 15 0 0,40 118 64 0 0,-32-103-636 0 0,-1 1 0 0 0,-1-1 0 0 0,-2 1 0 0 0,0 1 0 0 0,-1-1 0 0 0,-1 1 0 0 0,-1 13 557 0 0,-24 6-2781 0 0,3-30 1402 0 0</inkml:trace>
  <inkml:trace contextRef="#ctx0" brushRef="#br0" timeOffset="5904.641">4620 414 1472 0 0,'9'-3'580'0'0,"14"-5"-276"0"0,4 6-180 0 0,-6-3-140 0 0,2-2-380 0 0,-5 7 24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1:3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33 444 1224 0 0,'0'0'483'0'0,"0"0"-61"0"0,0 0-49 0 0,0 0-63 0 0,0 0-111 0 0,0 0 2 0 0,0 0-27 0 0,0 0 35 0 0,0 0-10 0 0,0 0-18 0 0,0 0-26 0 0,0 0-15 0 0,0 0-16 0 0,0 0-12 0 0,0 0 16 0 0,0 0 104 0 0,3 7 31 0 0,13 90 857 0 0,-59 312 1316 0 0,41-384-2250 0 0,1-23-139 0 0,0 1 0 0 0,0 0 1 0 0,0-1-1 0 0,0 1 1 0 0,1 0-1 0 0,-1 0 1 0 0,1-1-1 0 0,0 1 0 0 0,0 0 1 0 0,0 0-1 0 0,0 0 1 0 0,0-1-1 0 0,1 1 1 0 0,-1 0-1 0 0,1 0 1 0 0,0-1-1 0 0,0 1 0 0 0,0 0 1 0 0,0-1-1 0 0,0 1 1 0 0,0-1-1 0 0,1 1 1 0 0,-1-1-1 0 0,1 0 0 0 0,0 1 1 0 0,0-1-1 0 0,0 0 1 0 0,0 0-1 0 0,0 0 1 0 0,0-1-1 0 0,0 1 0 0 0,1 0 1 0 0,-1-1-1 0 0,1 1 1 0 0,-1-1-1 0 0,1 0 1 0 0,2 1-48 0 0,238 8 579 0 0,-45-33-876 0 0,-188 22 509 0 0,41-10-1688 0 0,-65-27-3051 0 0,-21 8 1900 0 0,11 15 1333 0 0</inkml:trace>
  <inkml:trace contextRef="#ctx0" brushRef="#br0" timeOffset="330.326">79 753 1484 0 0,'-7'3'1550'0'0,"5"-1"1699"0"0,30-6-2017 0 0,209 4 475 0 0,-77 0-3630 0 0,-154-24-1864 0 0,-17 13 2431 0 0</inkml:trace>
  <inkml:trace contextRef="#ctx0" brushRef="#br0" timeOffset="608.779">24 413 1508 0 0,'1'-4'2901'0'0,"27"-8"-2027"0"0,300-6 1138 0 0,-248 18-2190 0 0,114 0-3855 0 0,-182 0 2745 0 0</inkml:trace>
  <inkml:trace contextRef="#ctx0" brushRef="#br0" timeOffset="1870.234">1011 534 1128 0 0,'0'0'657'0'0,"0"0"-44"0"0,2-14 455 0 0,27 20 5000 0 0,-26 9-6709 0 0,-71 297 819 0 0,68-197 327 0 0,0-111-474 0 0,0 0 1 0 0,1 0 0 0 0,0 1-1 0 0,-1-1 1 0 0,1 0 0 0 0,1 0-1 0 0,-1 0 1 0 0,1 0 0 0 0,0 0-1 0 0,0 0 1 0 0,0-1 0 0 0,0 1-1 0 0,0 0 1 0 0,1-1 0 0 0,0 0-1 0 0,0 0 1 0 0,0 0 0 0 0,0 0-1 0 0,0 0 1 0 0,0 0 0 0 0,1-1-1 0 0,-1 0 1 0 0,1 1 0 0 0,0-1-1 0 0,0-1 1 0 0,0 1 0 0 0,0 0-1 0 0,0-1 1 0 0,0 0 0 0 0,1 0-32 0 0,128 15 668 0 0,-121-16-686 0 0,1-1-1 0 0,0 1 0 0 0,0-2 0 0 0,-1 0 0 0 0,1-1 0 0 0,-1 0 1 0 0,1-1-1 0 0,-1 0 0 0 0,0-1 0 0 0,-1 0 0 0 0,1-1 0 0 0,-1 0 1 0 0,0-1-1 0 0,-1 0 0 0 0,1-1 0 0 0,-2 0 0 0 0,1 0 0 0 0,-1-1 1 0 0,0-1-1 0 0,-1 1 0 0 0,0-1 0 0 0,0-1 0 0 0,-1 1 0 0 0,-1-1 1 0 0,3-7 18 0 0,-2 1-73 0 0,-2-1 1 0 0,0 0-1 0 0,-1-1 0 0 0,0 1 1 0 0,-2 0-1 0 0,0-1 1 0 0,-1 0-1 0 0,-1 1 1 0 0,-1-1-1 0 0,0 0 1 0 0,-2 1-1 0 0,0 0 1 0 0,-1-1-1 0 0,-1 1 0 0 0,0 0 1 0 0,-1 1-1 0 0,-2 0 1 0 0,1 0-1 0 0,-2 0 1 0 0,0 1-1 0 0,-1 0 1 0 0,-1 1-1 0 0,0 0 0 0 0,-1 0 1 0 0,-1 2-1 0 0,0-1 1 0 0,-1 2-1 0 0,0 0 1 0 0,-1 0-1 0 0,0 1 1 0 0,-1 1-1 0 0,-3-1 73 0 0,3 2-12 0 0,1 1 0 0 0,-1 1 0 0 0,-1 0 0 0 0,1 1 0 0 0,-1 1 0 0 0,0 1 0 0 0,0 0 0 0 0,-1 1-1 0 0,1 1 1 0 0,-16 0 12 0 0,28 2-5 0 0,0 1 0 0 0,-1 0 0 0 0,1 0-1 0 0,0 1 1 0 0,0-1 0 0 0,0 1-1 0 0,0 0 1 0 0,0 1 0 0 0,1-1-1 0 0,-1 1 1 0 0,0 0 0 0 0,1 0 0 0 0,0 0-1 0 0,0 0 1 0 0,0 1 0 0 0,0 0-1 0 0,0 0 1 0 0,1 0 0 0 0,0 0-1 0 0,0 1 1 0 0,0-1 0 0 0,0 1 0 0 0,1-1-1 0 0,0 1 1 0 0,0 0 0 0 0,0 0-1 0 0,0 0 1 0 0,1 1 0 0 0,0-1-1 0 0,0 0 1 0 0,0 0 0 0 0,1 1 0 0 0,-1-1-1 0 0,1 0 1 0 0,1 1 0 0 0,-1-1-1 0 0,1 0 1 0 0,0 1 0 0 0,1 2 5 0 0,4 6-89 0 0,0 0 0 0 0,0 0 0 0 0,2 0 1 0 0,0-1-1 0 0,0-1 0 0 0,1 1 0 0 0,1-2 1 0 0,0 1-1 0 0,0-1 0 0 0,1-1 0 0 0,1 1 1 0 0,0-2-1 0 0,0 0 0 0 0,1 0 0 0 0,0-1 1 0 0,0-1-1 0 0,1 0 0 0 0,0-1 0 0 0,0-1 1 0 0,0 0-1 0 0,1 0 0 0 0,0-2 0 0 0,2 1 89 0 0,66 8-3264 0 0,-61-12 2227 0 0</inkml:trace>
  <inkml:trace contextRef="#ctx0" brushRef="#br0" timeOffset="2506.903">1329 46 1044 0 0,'-10'23'4009'0'0,"-25"20"-2871"0"0,7-10 666 0 0,71-122 1117 0 0,-1 34-2598 0 0,19 99-358 0 0,-39-23-171 0 0,86 98-1363 0 0,-61-25-4907 0 0,-45-82 5123 0 0</inkml:trace>
  <inkml:trace contextRef="#ctx0" brushRef="#br0" timeOffset="2790.26">1999 156 848 0 0,'27'114'3675'0'0,"-26"-95"-3310"0"0,3 280 1962 0 0,-4-284-2355 0 0,0 1 0 0 0,-1 0 0 0 0,-1-1-1 0 0,0 0 1 0 0,-2 1 0 0 0,1-1 0 0 0,-2 0-1 0 0,0 0 1 0 0,-1-1 0 0 0,0 1 0 0 0,-1-1-1 0 0,-1-1 1 0 0,0 1 0 0 0,-1-1 0 0 0,0-1-1 0 0,-9 10 29 0 0,13-19-218 0 0,0 0 0 0 0,0 0-1 0 0,0-1 1 0 0,0 1 0 0 0,0-1 0 0 0,-1 0-1 0 0,1-1 1 0 0,-1 1 0 0 0,1-1 0 0 0,-1 0-1 0 0,0-1 1 0 0,1 1 0 0 0,-1-1 0 0 0,0 0-1 0 0,1-1 1 0 0,-1 1 0 0 0,0-1 0 0 0,1 0-1 0 0,-3-1 219 0 0,-40-9-1348 0 0</inkml:trace>
  <inkml:trace contextRef="#ctx0" brushRef="#br0" timeOffset="3239.737">1007 219 1036 0 0,'-13'1'236'0'0,"0"0"0"0"0,0 1 0 0 0,0 0-1 0 0,0 1 1 0 0,1 0 0 0 0,-1 1 0 0 0,1 1 0 0 0,0 0 0 0 0,0 0-1 0 0,0 1 1 0 0,1 1 0 0 0,0 0 0 0 0,0 0 0 0 0,1 1 0 0 0,0 1-1 0 0,0-1 1 0 0,1 2 0 0 0,0-1 0 0 0,1 1 0 0 0,0 1 0 0 0,-6 10-236 0 0,1-1 154 0 0,2 0 1 0 0,1 0 0 0 0,0 1 0 0 0,1 0 0 0 0,2 1 0 0 0,0 0 0 0 0,1 0 0 0 0,1 1 0 0 0,1-1 0 0 0,2 1-1 0 0,0 0 1 0 0,1 4-155 0 0,2-11-9 0 0,2-1 0 0 0,-1 0 0 0 0,2 0 0 0 0,0 0 0 0 0,1 0 0 0 0,0 0-1 0 0,1-1 1 0 0,1 0 0 0 0,0 0 0 0 0,1-1 0 0 0,1 0 0 0 0,0 0 0 0 0,0-1-1 0 0,1 0 1 0 0,1-1 0 0 0,0 0 0 0 0,1 0 0 0 0,1 0 9 0 0,3 2-667 0 0,0-1 1 0 0,0 0-1 0 0,1-1 1 0 0,1-1-1 0 0,0 0 0 0 0,0-2 1 0 0,1 0-1 0 0,15 4 667 0 0,6-3-1426 0 0</inkml:trace>
  <inkml:trace contextRef="#ctx0" brushRef="#br0" timeOffset="3754.559">2381 571 1468 0 0,'27'-1'5888'0'0,"96"-3"-4676"0"0,84-8-1819 0 0,-110 12-3352 0 0,-86 3 2452 0 0,-8 9-20 0 0</inkml:trace>
  <inkml:trace contextRef="#ctx0" brushRef="#br0" timeOffset="4002.533">2324 861 1616 0 0,'25'5'836'0'0,"-2"-2"-136"0"0,-10-3-60 0 0,8 0-124 0 0,4 0-44 0 0,7 0-76 0 0,2 0-132 0 0,1 0-107 0 0,40-11-17 0 0,-36 6-437 0 0,-3-4-191 0 0,-1 3-608 0 0,-3-6 64 0 0,0-1-500 0 0</inkml:trace>
  <inkml:trace contextRef="#ctx0" brushRef="#br0" timeOffset="4310.596">3180 558 1392 0 0,'11'5'4559'0'0,"-22"39"-4014"0"0,1 0 1 0 0,2 1 0 0 0,3 0 0 0 0,1 1-1 0 0,2 37-545 0 0,2-73 66 0 0,0 0-1 0 0,1 0 0 0 0,0 0 1 0 0,1 0-1 0 0,0 0 0 0 0,0 0 0 0 0,1-1 1 0 0,0 1-1 0 0,1-1 0 0 0,0 1 0 0 0,1-1 1 0 0,-1-1-1 0 0,2 1 0 0 0,-1-1 1 0 0,1 1-1 0 0,1-2 0 0 0,0 1 0 0 0,0-1 1 0 0,0 0-1 0 0,0 0 0 0 0,1-1 0 0 0,1 0 1 0 0,-1 0-1 0 0,1-1 0 0 0,0 0 1 0 0,0-1-1 0 0,0 0 0 0 0,0 0 0 0 0,1-1 1 0 0,6 1-66 0 0,107-36-2629 0 0,-83-6-1010 0 0,-34 28 2248 0 0,-2-3-92 0 0</inkml:trace>
  <inkml:trace contextRef="#ctx0" brushRef="#br0" timeOffset="4574.803">3096 851 1416 0 0,'36'8'4190'0'0,"29"-10"-2899"0"0,-27-1-671 0 0,137-17 219 0 0,-23-6-2355 0 0,-133 8-1904 0 0,-19 17 1948 0 0</inkml:trace>
  <inkml:trace contextRef="#ctx0" brushRef="#br0" timeOffset="4806.511">3217 561 1756 0 0,'76'-35'6033'0'0,"64"27"-6156"0"0,-117 8 44 0 0,128 15-4412 0 0,-120-12 3011 0 0</inkml:trace>
  <inkml:trace contextRef="#ctx0" brushRef="#br0" timeOffset="5086.159">4218 619 888 0 0,'-18'45'3327'0'0,"-103"221"-594"0"0,119-257-2746 0 0,0 0 1 0 0,-1 0-1 0 0,-1-1 0 0 0,1 1 1 0 0,-2-1-1 0 0,1 0 0 0 0,-1 0 1 0 0,0-1-1 0 0,0 0 0 0 0,-1 1 0 0 0,0-2 1 0 0,-1 1-1 0 0,-1 1 13 0 0,-73 21-4196 0 0,57-28 2821 0 0</inkml:trace>
  <inkml:trace contextRef="#ctx0" brushRef="#br0" timeOffset="5346.477">3777 711 1344 0 0,'29'-7'7434'0'0,"28"52"-7363"0"0,-41-30 630 0 0,319 245-855 0 0,-316-240-1337 0 0,-13-10-3750 0 0,-15-10 3869 0 0</inkml:trace>
  <inkml:trace contextRef="#ctx0" brushRef="#br0" timeOffset="5690.053">3850 399 1256 0 0,'-8'-5'2937'0'0,"18"-7"2132"0"0,255-10-3445 0 0,-131 17-3522 0 0,-18 1-4094 0 0,-100 2 4608 0 0</inkml:trace>
  <inkml:trace contextRef="#ctx0" brushRef="#br0" timeOffset="5935.756">4735 296 1508 0 0,'90'158'4492'0'0,"-42"111"-2059"0"0,-47-253-2340 0 0,-1 0 1 0 0,0 0-1 0 0,-1 0 1 0 0,-1 0-1 0 0,-1 0 1 0 0,0-1 0 0 0,-1 1-1 0 0,-1-1 1 0 0,0 0-1 0 0,-5 9-93 0 0,4-9-121 0 0,-1-1 0 0 0,-1 0 0 0 0,0 0 0 0 0,-1-1 0 0 0,0 0 0 0 0,-1-1 0 0 0,-1 0 0 0 0,0 0 0 0 0,0-1 0 0 0,-1-1 0 0 0,-1 0 0 0 0,0 0 0 0 0,0-1 0 0 0,0-1 0 0 0,-1 0 0 0 0,-1-1 0 0 0,1-1 0 0 0,-1 0-1 0 0,0-1 1 0 0,0 0 0 0 0,-1-1 0 0 0,0-1 0 0 0,1-1 0 0 0,-1 0 0 0 0,0-1 0 0 0,-6 0 121 0 0,-68-5-2611 0 0,22-14 1278 0 0,10-2-8 0 0</inkml:trace>
  <inkml:trace contextRef="#ctx0" brushRef="#br0" timeOffset="6352.238">3738 473 1588 0 0,'-10'8'202'0'0,"1"1"1"0"0,-1 0-1 0 0,2 1 0 0 0,0 0 0 0 0,0 0 1 0 0,0 1-1 0 0,2 0 0 0 0,-1 0 0 0 0,1 1 0 0 0,1-1 1 0 0,0 1-1 0 0,1 1 0 0 0,0-1 0 0 0,1 1 1 0 0,0-1-1 0 0,1 1 0 0 0,0 0 0 0 0,1 0 1 0 0,1 0-1 0 0,0 0 0 0 0,1 0 0 0 0,0-1 1 0 0,1 1-1 0 0,0 0 0 0 0,1 0 0 0 0,0-1 0 0 0,1 0 1 0 0,1 1-1 0 0,0-1 0 0 0,1-1 0 0 0,0 1 1 0 0,0-1-1 0 0,1 0 0 0 0,7 7-202 0 0,132 117 30 0 0,-32-67-5200 0 0,-99-61 3770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43:2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290 224 848 0 0,'0'0'487'0'0,"0"0"-57"0"0,0 0-39 0 0,0 0-73 0 0,0 0-40 0 0,0 0-10 0 0,0 0-22 0 0,0 0-32 0 0,0 0-27 0 0,0 0-13 0 0,0 20 462 0 0,-13 42-37 0 0,17-54-537 0 0,0-1 0 0 0,-1 1-1 0 0,1 0 1 0 0,-2 1 0 0 0,1-1-1 0 0,-1 1 1 0 0,-1-1 0 0 0,1 1-1 0 0,-2-1 1 0 0,1 1-1 0 0,-1 0 1 0 0,0-1 0 0 0,-1 1-1 0 0,0 0 1 0 0,0-1 0 0 0,-1 1-1 0 0,0-1 1 0 0,-1 0-1 0 0,0 1 1 0 0,0-1 0 0 0,0 0-1 0 0,-1-1 1 0 0,0 1 0 0 0,-1-1-1 0 0,0 1 1 0 0,0-1-1 0 0,-1-1 1 0 0,1 1 0 0 0,-1-1-1 0 0,-1 0 1 0 0,1 0 0 0 0,-1-1-1 0 0,0 0 1 0 0,0 0-1 0 0,-1-1 1 0 0,0 0 0 0 0,1 0-1 0 0,-1 0 1 0 0,-5 0-62 0 0,8-2 25 0 0,-1-1 1 0 0,0 0-1 0 0,1 0 1 0 0,-1-1-1 0 0,0 0 0 0 0,1 0 1 0 0,-1 0-1 0 0,0 0 1 0 0,1-1-1 0 0,-1 0 1 0 0,0 0-1 0 0,1-1 0 0 0,-1 1 1 0 0,1-1-1 0 0,0 0 1 0 0,0-1-1 0 0,0 0 0 0 0,0 1 1 0 0,0-1-1 0 0,0-1 1 0 0,1 1-1 0 0,-1-1 0 0 0,1 0 1 0 0,0 0-1 0 0,0 0 1 0 0,0 0-1 0 0,1-1 0 0 0,0 1 1 0 0,0-1-1 0 0,0 0 1 0 0,0 0-1 0 0,1 0 0 0 0,-1-1 1 0 0,2 1-1 0 0,-1 0 1 0 0,0-1-1 0 0,0-5-25 0 0,6-1 15 0 0,1 1 1 0 0,1-1-1 0 0,0 1 0 0 0,0 0 0 0 0,1 0 1 0 0,0 1-1 0 0,1 0 0 0 0,0 0 0 0 0,0 1 1 0 0,1 0-1 0 0,1 0 0 0 0,-1 1 0 0 0,2 0 1 0 0,-1 1-1 0 0,1 0 0 0 0,0 1 0 0 0,7-3-15 0 0,24-15-870 0 0,2 3 0 0 0,1 2-1 0 0,0 2 1 0 0,1 1-1 0 0,31-4 871 0 0,-66 17-1273 0 0,0-1-13 0 0</inkml:trace>
  <inkml:trace contextRef="#ctx0" brushRef="#br0" timeOffset="405.037">830 66 1272 0 0,'9'-1'1655'0'0,"-7"13"-281"0"0,-3-8-1414 0 0,-2 192 1468 0 0,30-101-836 0 0,-26-92-523 0 0,0 1-3025 0 0,-1-4 1654 0 0</inkml:trace>
  <inkml:trace contextRef="#ctx0" brushRef="#br0" timeOffset="728.098">708 1 888 0 0,'-14'10'545'0'0,"1"0"0"0"0,0 2 0 0 0,1-1-1 0 0,1 1 1 0 0,0 1 0 0 0,0 0 0 0 0,1 1 0 0 0,1 0 0 0 0,0 0-1 0 0,1 1 1 0 0,-6 15-545 0 0,16-26 70 0 0,0-1 0 0 0,0 0 0 0 0,1 0 0 0 0,-1 0 0 0 0,1 0 0 0 0,0 0 0 0 0,0-1-1 0 0,0 1 1 0 0,0-1 0 0 0,0 1 0 0 0,0-1 0 0 0,0 0 0 0 0,1-1 0 0 0,-1 1 0 0 0,1 0 0 0 0,0-1-1 0 0,-1 0 1 0 0,1 0 0 0 0,0 0 0 0 0,0 0 0 0 0,0-1 0 0 0,0 1 0 0 0,0-1 0 0 0,-1 0 0 0 0,1 0-1 0 0,0-1 1 0 0,0 1 0 0 0,0-1 0 0 0,2 0-70 0 0,180-37-1082 0 0,-69-12-3119 0 0,-87 34 2740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1:42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1368 0 0,'0'0'622'0'0,"0"0"-34"0"0,0 0 10 0 0,0 0-16 0 0,0 0-37 0 0,0 0-105 0 0,0 0-23 0 0,0 0 24 0 0,0 0-13 0 0,0 0-26 0 0,0 0-25 0 0,0 0-18 0 0,0 0-41 0 0,0 0-27 0 0,0 0-6 0 0,0 0 3 0 0,0 0 8 0 0,0 0-38 0 0,0 0-9 0 0,0 0-27 0 0,0 0-31 0 0,0 0-2 0 0,2-14 173 0 0,101 18 34 0 0,327 10-1154 0 0,-422-15-2318 0 0,-26 0 147 0 0,9 1 1532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1:4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1388 0 0,'16'20'3440'0'0,"35"-4"-2588"0"0,271 7-1291 0 0,-240-38-1909 0 0,-46 8 815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1:4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34 1128 0 0,'0'0'524'0'0,"0"0"-4"0"0,0 0-22 0 0,0 0-26 0 0,0 0-48 0 0,0 0-59 0 0,0 0-66 0 0,0 0 69 0 0,0 0-17 0 0,0 0-30 0 0,0 0-46 0 0,0 0-56 0 0,0 0 26 0 0,0 0-9 0 0,0 0-6 0 0,0 0 22 0 0,0 0-48 0 0,0 0-28 0 0,0 0-40 0 0,0 0 3 0 0,0 0 4 0 0,0 0-27 0 0,0 0-40 0 0,0 0 24 0 0,0 0 22 0 0,0 0-8 0 0,0 0-20 0 0,-21 84 171 0 0,-80 273 991 0 0,88-219-682 0 0,16-131-543 0 0,0 0 1 0 0,0-1 0 0 0,0 1-1 0 0,1-1 1 0 0,0 0 0 0 0,0 0-1 0 0,0-1 1 0 0,1 1 0 0 0,0-1-1 0 0,0 0 1 0 0,1 0-1 0 0,-1 0 1 0 0,1-1 0 0 0,0 0-1 0 0,0 0 1 0 0,0-1 0 0 0,1 1-1 0 0,-1-1 1 0 0,1-1 0 0 0,0 1-1 0 0,0-1 1 0 0,0 0 0 0 0,0-1-1 0 0,0 0 1 0 0,0 0 0 0 0,1 0-1 0 0,4-1-31 0 0,10 2 62 0 0,1-2-1 0 0,-1 0 0 0 0,1-1 0 0 0,-1-1 1 0 0,1-2-1 0 0,-1 0 0 0 0,0-1 1 0 0,0-1-1 0 0,-1-1 0 0 0,0-1 0 0 0,0-1 1 0 0,12-7-62 0 0,-21 8 20 0 0,-1-1 0 0 0,0 0 0 0 0,-1 0 0 0 0,0-1 0 0 0,0-1 0 0 0,-1 0 0 0 0,-1 0 0 0 0,0 0 1 0 0,0-1-1 0 0,-1 0 0 0 0,-1-1 0 0 0,0 0 0 0 0,0 0 0 0 0,-2 0 0 0 0,1 0 0 0 0,-2-1 0 0 0,0 0 0 0 0,0 0 0 0 0,-1 1 0 0 0,-1-1 1 0 0,-1-1-1 0 0,0 1 0 0 0,0 0 0 0 0,-2-7-20 0 0,1 6-15 0 0,0-1 1 0 0,0 1-1 0 0,-1 0 1 0 0,-1 0-1 0 0,-1 0 1 0 0,0 0-1 0 0,-1 0 1 0 0,0 1-1 0 0,-2 0 1 0 0,1 0-1 0 0,-2 1 1 0 0,1 0-1 0 0,-2 0 1 0 0,0 0-1 0 0,0 1 1 0 0,-1 1-1 0 0,-1 0 1 0 0,0 0-1 0 0,-1 1 1 0 0,1 0-1 0 0,-2 1 1 0 0,1 0-1 0 0,-2 1 1 0 0,1 1-1 0 0,-1 0 1 0 0,0 1-1 0 0,0 0 1 0 0,0 1-1 0 0,-1 1 1 0 0,0 0-1 0 0,-15-2 15 0 0,18 5-11 0 0,0 1 0 0 0,1 0 0 0 0,-1 0 0 0 0,0 1 0 0 0,1 1 0 0 0,-1-1 0 0 0,1 2 0 0 0,0 0 0 0 0,-1 0 0 0 0,1 1 0 0 0,1 1 0 0 0,-1 0 0 0 0,1 0-1 0 0,-1 1 1 0 0,2 0 0 0 0,-1 1 0 0 0,1 0 0 0 0,0 0 0 0 0,0 1 0 0 0,-4 5 11 0 0,2-1-4 0 0,-1 0 0 0 0,2 1 0 0 0,0 1 0 0 0,1-1-1 0 0,0 2 1 0 0,1-1 0 0 0,0 1 0 0 0,1 0 0 0 0,1 1 0 0 0,1-1 0 0 0,0 1-1 0 0,1 0 1 0 0,0 1 0 0 0,2-1 0 0 0,-2 15 4 0 0,7-23 19 0 0,-1 0 0 0 0,1-1 0 0 0,1 1 1 0 0,-1-1-1 0 0,1 1 0 0 0,0-1 0 0 0,1 0 0 0 0,0-1 0 0 0,0 1 0 0 0,0-1 0 0 0,1 0 0 0 0,0 0 1 0 0,0-1-1 0 0,0 0 0 0 0,1 0 0 0 0,0 0 0 0 0,0-1 0 0 0,0 0 0 0 0,0 0 0 0 0,1-1 0 0 0,0 0 1 0 0,-1 0-1 0 0,1-1 0 0 0,3 1-19 0 0,220 20-977 0 0,-222-22 578 0 0,0-2-1 0 0,1 1 1 0 0,-1-1-1 0 0,0-1 1 0 0,0 0-1 0 0,0 0 1 0 0,0 0-1 0 0,0-1 1 0 0,0-1 0 0 0,0 0-1 0 0,-1 0 1 0 0,0 0-1 0 0,0-1 1 0 0,0 0-1 0 0,-1-1 1 0 0,1 0-1 0 0,-1 0 400 0 0,2-7-1419 0 0,-5 2 50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1:4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 1700 0 0,'1'0'1316'0'0,"1"2"-108"0"0,-2 0-156 0 0,0-2-103 0 0,4 0-145 0 0,-2 0-24 0 0,-2 1-112 0 0,0-1-204 0 0,1 0-168 0 0,-2 0-224 0 0,4 0-312 0 0,-3-1 24 0 0,-3 1 20 0 0,-3 0-1472 0 0,-1 0 119 0 0,-18-4 97 0 0,-1 3 44 0 0,10 1-12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0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1484 0 0,'-13'20'632'0'0,"1"1"-164"0"0,3-1-28 0 0,-7 0 4 0 0,-2 0-176 0 0,4 0-32 0 0,2-3-20 0 0,-4 1-32 0 0,3 1-188 0 0,-6-4-232 0 0,6-4-180 0 0,4-4-316 0 0,0-2-456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0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0 1112 0 0,'-150'104'5358'0'0,"-1"121"-2676"0"0,139-203-2513 0 0,-36 57-1272 0 0,-30-40-4247 0 0,63-39 4190 0 0</inkml:trace>
  <inkml:trace contextRef="#ctx0" brushRef="#br0" timeOffset="278.577">1 82 1580 0 0,'49'-8'6745'0'0,"35"42"-6216"0"0,-73-28-43 0 0,236 141 933 0 0,-92-37-6161 0 0,-140-96 1899 0 0,-15-9 1405 0 0</inkml:trace>
  <inkml:trace contextRef="#ctx0" brushRef="#br0" timeOffset="634.331">681 280 1416 0 0,'6'5'191'0'0,"-1"1"1"0"0,0-1-1 0 0,-1 1 0 0 0,1-1 0 0 0,-1 1 1 0 0,-1 0-1 0 0,1 1 0 0 0,-1-1 1 0 0,0 1-1 0 0,0 0 0 0 0,-1-1 0 0 0,0 1 1 0 0,0 0-1 0 0,0 0 0 0 0,-1 1 1 0 0,0-1-1 0 0,-1 0 0 0 0,1 0 0 0 0,-2 1 1 0 0,1-1-1 0 0,-1 0 0 0 0,0 0 0 0 0,0 0 1 0 0,-1 0-1 0 0,0 0 0 0 0,-1 2-191 0 0,-19 18 1080 0 0,20-49-612 0 0,17-42-385 0 0,-10 52-67 0 0,0 0 0 0 0,0 1 0 0 0,1 0 1 0 0,1 0-1 0 0,-1 0 0 0 0,2 1 0 0 0,0 0 0 0 0,0 1 0 0 0,0-1 0 0 0,1 2 0 0 0,1-1 1 0 0,0 1-1 0 0,0 1 0 0 0,0 0 0 0 0,1 0 0 0 0,0 1 0 0 0,0 0 0 0 0,1 1 1 0 0,-1 0-1 0 0,1 1 0 0 0,0 0 0 0 0,0 1 0 0 0,1 0 0 0 0,-1 1 0 0 0,1 1 0 0 0,5 0-16 0 0,-12 1 6 0 0,0 2 0 0 0,0-1 0 0 0,1 0 0 0 0,-1 1 0 0 0,0 0-1 0 0,-1 1 1 0 0,1-1 0 0 0,0 1 0 0 0,-1 0 0 0 0,0 1 0 0 0,1-1-1 0 0,-1 1 1 0 0,-1 0 0 0 0,1 0 0 0 0,0 1 0 0 0,-1-1 0 0 0,0 1-1 0 0,0 0 1 0 0,-1 0 0 0 0,1 1 0 0 0,-1-1 0 0 0,0 1 0 0 0,0-1-1 0 0,-1 1 1 0 0,0 0 0 0 0,1 4-6 0 0,38 163-5108 0 0,-40-171 3661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0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64 860 0 0,'16'-15'1302'0'0,"-16"12"-634"0"0,0 3-98 0 0,4-21 772 0 0,12-3-150 0 0,-11 315 853 0 0,22-84-1378 0 0,-22-154 263 0 0,-5-51-744 0 0,15-5 456 0 0,-13 0-620 0 0,4-12-2 0 0,0 1 0 0 0,1 0 0 0 0,1 0 0 0 0,0 1 0 0 0,1 0 0 0 0,1 1 0 0 0,0 0 0 0 0,0 0 0 0 0,1 1 0 0 0,1 0 0 0 0,0 1 0 0 0,0 1 0 0 0,1 0 0 0 0,0 0 0 0 0,1 1 0 0 0,0 1 0 0 0,0 0 0 0 0,0 1 0 0 0,1 1 0 0 0,0 0 0 0 0,8-1-20 0 0,-20 6-1 0 0,0-1 0 0 0,0 2 0 0 0,0-1 1 0 0,0 0-1 0 0,-1 1 0 0 0,1-1 0 0 0,0 1 0 0 0,0 0 1 0 0,-1 0-1 0 0,1 0 0 0 0,0 0 0 0 0,-1 0 0 0 0,1 1 1 0 0,-1-1-1 0 0,0 1 0 0 0,1-1 0 0 0,-1 1 1 0 0,0 0-1 0 0,0 0 0 0 0,0 0 0 0 0,0 0 0 0 0,0 1 1 0 0,-1-1-1 0 0,1 0 0 0 0,-1 1 0 0 0,1-1 1 0 0,-1 1-1 0 0,0-1 0 0 0,0 1 0 0 0,0 0 0 0 0,0 0 1 0 0,-1-1-1 0 0,1 1 0 0 0,-1 0 0 0 0,1 0 0 0 0,-1 0 1 0 0,0 0-1 0 0,0 0 1 0 0,-33 107-56 0 0,19-94 74 0 0,-1 0 0 0 0,-1 0-1 0 0,0-2 1 0 0,-1 0-1 0 0,0-1 1 0 0,-1-1 0 0 0,-1 0-1 0 0,0-2 1 0 0,0 0-1 0 0,-1-1 1 0 0,-1-1 0 0 0,1-1-1 0 0,-1 0 1 0 0,0-2-1 0 0,-21 3-17 0 0,44-9 1 0 0,-1 0 0 0 0,0 0 0 0 0,0 0 0 0 0,0 0-1 0 0,0 0 1 0 0,1 0 0 0 0,-1 0 0 0 0,0 0 0 0 0,-1 0-1 0 0,1-1 1 0 0,0 1 0 0 0,0 0 0 0 0,-1-1 0 0 0,1 1-1 0 0,0-1 1 0 0,-1 1 0 0 0,1-1 0 0 0,-1 1 0 0 0,0-1-1 0 0,0 1 1 0 0,1-1 0 0 0,-1 1 0 0 0,0-1 0 0 0,0 1 0 0 0,0-1-1 0 0,-1 1 1 0 0,1-1 0 0 0,0 1 0 0 0,-1-1 0 0 0,1 1-1 0 0,0-1 1 0 0,-1 1 0 0 0,0 0 0 0 0,1-1 0 0 0,-1 1-1 0 0,0 0 1 0 0,0-1 0 0 0,0 1 0 0 0,0 0 0 0 0,0 0-1 0 0,0 0 1 0 0,0 0 0 0 0,0-1 0 0 0,0 2 0 0 0,0-1-1 0 0,-1 0 1 0 0,1 0 0 0 0,0 0 0 0 0,-1 1 0 0 0,1-1-1 0 0,-1 0 1 0 0,1 1 0 0 0,0 0 0 0 0,-1-1 0 0 0,1 1 0 0 0,-1 0-1 0 0,0-1 1 0 0,1 1 0 0 0,-1 0 0 0 0,1 0 0 0 0,-1 1-1 0 0,0-1 0 0 0,34-24-60 0 0,2 1 0 0 0,1 1 0 0 0,0 3-1 0 0,1 0 1 0 0,1 3 0 0 0,1 1 0 0 0,0 1 0 0 0,1 3-1 0 0,1 1 1 0 0,15-1 60 0 0,14-7-211 0 0,-10 3 101 0 0,-39 12 39 0 0,0-1 0 0 0,-1-2 0 0 0,0 0 0 0 0,0 0 0 0 0,0-2 0 0 0,-1 0 0 0 0,0-2 0 0 0,12-7 71 0 0,-4-23-465 0 0,-26 39 340 0 0,-6-11 21 0 0,-4 7 111 0 0,-1 1-1 0 0,1 0 0 0 0,-1 1 0 0 0,0 0 0 0 0,0 0 0 0 0,-1 1 0 0 0,1 1 0 0 0,0 0 0 0 0,-1 1 0 0 0,1 0 0 0 0,-1 0 1 0 0,1 1-1 0 0,0 1 0 0 0,-1 0 0 0 0,1 0 0 0 0,0 1 0 0 0,0 0 0 0 0,1 1 0 0 0,-1 1 0 0 0,1 0 0 0 0,0 0 0 0 0,0 1 0 0 0,-1 1-6 0 0,8-6 3 0 0,0 1-1 0 0,0 0 0 0 0,1 0 0 0 0,-1 0 0 0 0,1 0 0 0 0,-1 0 0 0 0,1 0 0 0 0,0 1 0 0 0,0 0 0 0 0,0-1 1 0 0,0 1-1 0 0,0 0 0 0 0,1 0 0 0 0,-1 0 0 0 0,1 0 0 0 0,-1 0 0 0 0,1 0 0 0 0,0 0 0 0 0,1 0 0 0 0,-1 0 1 0 0,0 1-1 0 0,1-1 0 0 0,0 0 0 0 0,0 1 0 0 0,0-1 0 0 0,0 0 0 0 0,0 0 0 0 0,1 1 0 0 0,-1-1 0 0 0,1 0 1 0 0,0 0-1 0 0,0 0 0 0 0,0 1 0 0 0,1-1 0 0 0,-1 0 0 0 0,1-1 0 0 0,1 3-2 0 0,95 80 191 0 0,81-44-934 0 0,-55-38-2718 0 0,-12-19 821 0 0,-63 3 1426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0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4 325 1472 0 0,'-2'14'4735'0'0,"0"127"-2409"0"0,2 57-733 0 0,1-195-1658 0 0,-1 0 1 0 0,1-1-1 0 0,0 1 1 0 0,0 0 0 0 0,-1 0-1 0 0,2-1 1 0 0,-1 1 0 0 0,0-1-1 0 0,0 1 1 0 0,1-1-1 0 0,0 1 1 0 0,-1-1 0 0 0,1 0-1 0 0,0 0 1 0 0,0 0-1 0 0,0 0 1 0 0,0 0 0 0 0,1 0-1 0 0,-1-1 1 0 0,0 1 0 0 0,1-1-1 0 0,-1 1 1 0 0,1-1-1 0 0,0 0 1 0 0,-1 0 0 0 0,1 0-1 0 0,0 0 1 0 0,0-1 0 0 0,-1 1-1 0 0,1-1 1 0 0,0 1-1 0 0,0-1 1 0 0,0 0 0 0 0,0 0-1 0 0,-1-1 1 0 0,1 1-1 0 0,0-1 1 0 0,0 1 0 0 0,2-2 64 0 0,78-41-4042 0 0,-65 29 2877 0 0</inkml:trace>
  <inkml:trace contextRef="#ctx0" brushRef="#br0" timeOffset="263.003">401 365 1816 0 0,'-12'43'3891'0'0,"1"43"-2852"0"0,11-79-778 0 0,-3 4-168 0 0,2-1-1 0 0,-1 0 1 0 0,1 1-1 0 0,1-1 0 0 0,0 1 1 0 0,0-1-1 0 0,1 1 1 0 0,0-1-1 0 0,1 0 1 0 0,0 0-1 0 0,1 1 0 0 0,0-1 1 0 0,0-1-1 0 0,1 1 1 0 0,1 0-1 0 0,-1-1 1 0 0,2 0-1 0 0,-1 0 0 0 0,1 0 1 0 0,0-1-1 0 0,1 0 1 0 0,0 0-1 0 0,1-1 1 0 0,-1 0-1 0 0,1 0 0 0 0,0 0 1 0 0,3 0-93 0 0,-9-6-114 0 0,0 0 0 0 0,0-1 0 0 0,-1 1 0 0 0,1 0 0 0 0,0-1 1 0 0,0 0-1 0 0,0 1 0 0 0,-1-1 0 0 0,1 0 0 0 0,0 0 0 0 0,0 0 0 0 0,0 0 0 0 0,0 0 1 0 0,0-1-1 0 0,-1 1 0 0 0,1 0 0 0 0,0-1 0 0 0,0 0 0 0 0,-1 1 0 0 0,1-1 0 0 0,0 0 1 0 0,-1 0-1 0 0,1 0 0 0 0,0 0 0 0 0,-1 0 0 0 0,1 0 0 0 0,-1 0 0 0 0,0-1 0 0 0,1 1 0 0 0,-1 0 1 0 0,0-1-1 0 0,0 1 0 0 0,0-1 0 0 0,0 1 0 0 0,0-1 0 0 0,0 0 0 0 0,-1 1 0 0 0,1-1 1 0 0,0 0-1 0 0,-1 0 0 0 0,1 1 0 0 0,-1-1 0 0 0,0 0 0 0 0,1 0 0 0 0,-1 0 0 0 0,0 0 1 0 0,0 0-1 0 0,-1 1 0 0 0,1-1 0 0 0,0 0 0 0 0,0 0 0 0 0,-1 0 0 0 0,1 1 0 0 0,-1-1 1 0 0,0 0-1 0 0,1 0 114 0 0,-12-21-1370 0 0</inkml:trace>
  <inkml:trace contextRef="#ctx0" brushRef="#br0" timeOffset="513.178">129 126 1076 0 0,'1'-20'7188'0'0,"3"7"-4674"0"0,7 8-3830 0 0,21 8-4960 0 0,-25-1 4810 0 0</inkml:trace>
  <inkml:trace contextRef="#ctx0" brushRef="#br0" timeOffset="762.059">484 188 2012 0 0,'4'3'6985'0'0,"2"-1"-6143"0"0,34 2-7294 0 0,-22 0 5021 0 0</inkml:trace>
  <inkml:trace contextRef="#ctx0" brushRef="#br0" timeOffset="1245.448">1097 390 976 0 0,'-171'58'4641'0'0,"152"-48"-4410"0"0,1 1 0 0 0,0 0 0 0 0,1 2 1 0 0,1 0-1 0 0,0 1 0 0 0,0 0 0 0 0,1 2 0 0 0,1 0 1 0 0,1 0-1 0 0,0 1 0 0 0,-9 17-231 0 0,20-31 35 0 0,0 1-1 0 0,0-1 0 0 0,0 0 1 0 0,1 1-1 0 0,-1 0 1 0 0,1-1-1 0 0,0 1 1 0 0,0 0-1 0 0,0 0 0 0 0,0 0 1 0 0,1-1-1 0 0,-1 1 1 0 0,1 0-1 0 0,0 0 1 0 0,0 0-1 0 0,1 0 1 0 0,-1 0-1 0 0,1 0 0 0 0,0 0 1 0 0,0-1-1 0 0,0 1 1 0 0,0 0-1 0 0,1 0 1 0 0,-1-1-1 0 0,1 1 0 0 0,0-1 1 0 0,0 0-1 0 0,1 0 1 0 0,-1 1-1 0 0,1-1 1 0 0,-1-1-1 0 0,1 1 1 0 0,0 0-1 0 0,0-1 0 0 0,0 1 1 0 0,0-1-1 0 0,1 0 1 0 0,-1 0-1 0 0,0 0 1 0 0,1 0-1 0 0,0-1 0 0 0,-1 0 1 0 0,1 1-1 0 0,0-1 1 0 0,0-1-1 0 0,0 1 1 0 0,-1 0-1 0 0,1-1 1 0 0,3 0-35 0 0,9-2-40 0 0,1 0 0 0 0,-1-1 0 0 0,0-1 1 0 0,0 0-1 0 0,0-1 0 0 0,0-1 1 0 0,-1-1-1 0 0,0 0 0 0 0,0-1 1 0 0,-1 0-1 0 0,0-1 0 0 0,-1-1 1 0 0,0 0-1 0 0,0-1 0 0 0,-1-1 1 0 0,0 0-1 0 0,-1 0 0 0 0,-1-1 0 0 0,0 0 1 0 0,0-1-1 0 0,-2 0 0 0 0,1-1 1 0 0,-2 1-1 0 0,0-1 0 0 0,-1-1 1 0 0,0 0-1 0 0,-1 0 0 0 0,-1 0 1 0 0,-1 0-1 0 0,0 0 0 0 0,-1-1 0 0 0,-1-8 40 0 0,3-192 739 0 0,-68 26 2241 0 0,62 222-2391 0 0,89 278-351 0 0,-22-111-2387 0 0,-31 8-3339 0 0,-32-132 2860 0 0,-1-56 1338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2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21 338 1292 0 0,'0'0'491'0'0,"0"0"-100"0"0,0 0-85 0 0,0 0-36 0 0,0 0-8 0 0,0 0 56 0 0,0-4-46 0 0,-10-19 23 0 0,9 22-263 0 0,0 0 0 0 0,0 0 0 0 0,0 0 1 0 0,0 0-1 0 0,1 0 0 0 0,-1 0 1 0 0,0 0-1 0 0,1 0 0 0 0,-1 0 1 0 0,1 0-1 0 0,-1 0 0 0 0,1-1 0 0 0,-1 1 1 0 0,1 0-1 0 0,0 0 0 0 0,0-1 1 0 0,0 1-1 0 0,0 0 0 0 0,0 0 1 0 0,0-1-1 0 0,0 1 0 0 0,0 0 0 0 0,0 0 1 0 0,0-1-1 0 0,1 1 0 0 0,-1 0 1 0 0,0 0-1 0 0,1 0 0 0 0,-1 0 1 0 0,1-1-1 0 0,0 1 0 0 0,-1 0 1 0 0,1 0-1 0 0,0 0 0 0 0,-1 0 0 0 0,1 0 1 0 0,0 0-1 0 0,0 1 0 0 0,0-1 1 0 0,0 0-1 0 0,0 0 0 0 0,0 1 1 0 0,0-1-1 0 0,1 0-32 0 0,1-1 16 0 0,-1 1 0 0 0,1 0-1 0 0,-1 0 1 0 0,1 0 0 0 0,0 0 0 0 0,-1 0 0 0 0,1 0 0 0 0,0 1-1 0 0,0-1 1 0 0,-1 1 0 0 0,1 0 0 0 0,0 0 0 0 0,0 0 0 0 0,0 0 0 0 0,0 1-1 0 0,-1-1 1 0 0,1 1 0 0 0,0-1 0 0 0,0 1 0 0 0,-1 0 0 0 0,1 0-1 0 0,0 0 1 0 0,-1 1 0 0 0,1-1 0 0 0,-1 0 0 0 0,0 1 0 0 0,1 0 0 0 0,-1 0-1 0 0,0-1 1 0 0,0 1 0 0 0,0 0 0 0 0,0 1 0 0 0,0-1 0 0 0,-1 0-1 0 0,1 0 1 0 0,-1 1 0 0 0,1-1 0 0 0,-1 2-16 0 0,52 101-121 0 0,-43-67 359 0 0,-1 1 0 0 0,-2 0 0 0 0,-2 0 0 0 0,-2 0 0 0 0,-1 1 0 0 0,-3 34-238 0 0,0-44 720 0 0,-28-24 45 0 0,24-21-763 0 0,0-1 0 0 0,0 1 0 0 0,1-1 0 0 0,1 0 0 0 0,1 1 0 0 0,0-1 0 0 0,1-1 0 0 0,1 1 0 0 0,1 0 0 0 0,0 0 0 0 0,1 0 0 0 0,0 0 0 0 0,1 1 0 0 0,1-1 0 0 0,1 0-1 0 0,4-7-1 0 0,-8 12-9 0 0,2 1-1 0 0,-1-1 1 0 0,1 1-1 0 0,1 0 0 0 0,0 0 1 0 0,1 0-1 0 0,-1 1 1 0 0,2 0-1 0 0,-1 0 1 0 0,2 0-1 0 0,-1 0 0 0 0,1 1 1 0 0,0 0-1 0 0,1 1 1 0 0,-1-1-1 0 0,2 2 0 0 0,-1-1 1 0 0,1 1-1 0 0,0 0 1 0 0,0 1-1 0 0,0 0 0 0 0,1 0 1 0 0,5-1 9 0 0,-10 6 0 0 0,1 1 0 0 0,0-1 0 0 0,0 1 0 0 0,-1 0 1 0 0,1 1-1 0 0,0-1 0 0 0,-1 1 0 0 0,1 0 0 0 0,-1 1 1 0 0,0-1-1 0 0,0 1 0 0 0,0 0 0 0 0,0 0 0 0 0,0 1 0 0 0,-1-1 1 0 0,1 1-1 0 0,-1 0 0 0 0,0 0 0 0 0,0 1 0 0 0,-1-1 1 0 0,1 1-1 0 0,-1 0 0 0 0,0 0 0 0 0,0 0 0 0 0,1 3 0 0 0,56 137-18 0 0,-37-39-323 0 0,-20-61-2171 0 0,-3-44 1409 0 0,0-1-32 0 0,0 0 45 0 0</inkml:trace>
  <inkml:trace contextRef="#ctx0" brushRef="#br0" timeOffset="757.587">897 453 1256 0 0,'-66'-10'2871'0'0,"56"12"-2779"0"0,1 0 0 0 0,-1 1 0 0 0,0 0 0 0 0,1 0 0 0 0,0 1 0 0 0,-1 0 0 0 0,1 1 0 0 0,1 0 0 0 0,-1 1 0 0 0,1-1 0 0 0,0 2 0 0 0,0-1 0 0 0,1 1 0 0 0,0 0 0 0 0,0 1 0 0 0,1-1 0 0 0,0 1 0 0 0,0 1 0 0 0,0-1 0 0 0,1 1 0 0 0,1 0 0 0 0,0 0 0 0 0,0 0 0 0 0,0 1 0 0 0,1 0 0 0 0,1-1 0 0 0,-2 8-92 0 0,6-13 19 0 0,-1 0-1 0 0,1 0 1 0 0,-1 0 0 0 0,1-1 0 0 0,0 1 0 0 0,0-1 0 0 0,1 1 0 0 0,-1-1 0 0 0,1 0 0 0 0,0 1 0 0 0,0-2 0 0 0,0 1 0 0 0,0 0 0 0 0,0 0 0 0 0,0-1-1 0 0,1 0 1 0 0,-1 0 0 0 0,1 0 0 0 0,0 0 0 0 0,0 0 0 0 0,0-1 0 0 0,0 0 0 0 0,0 1 0 0 0,0-1 0 0 0,0-1 0 0 0,0 1 0 0 0,0-1 0 0 0,0 0 0 0 0,0 1-1 0 0,0-2 1 0 0,1 1 0 0 0,-1 0 0 0 0,0-1 0 0 0,0 0 0 0 0,0 0 0 0 0,0 0-19 0 0,5-7-44 0 0,0 1 0 0 0,-1-1 0 0 0,0-1 0 0 0,0 1 1 0 0,-1-1-1 0 0,-1 0 0 0 0,1-1 0 0 0,-1 0 0 0 0,-1 0 0 0 0,0 0 0 0 0,0-1 0 0 0,-1 1 0 0 0,-1-1 1 0 0,0 0-1 0 0,0 0 0 0 0,-1-1 0 0 0,0 1 0 0 0,-1 0 0 0 0,0-1 0 0 0,-1-6 44 0 0,9-35-73 0 0,7 21 25 0 0,-16 32 111 0 0,12 3-2 0 0,3 7-35 0 0,0 2 0 0 0,-1 0 0 0 0,0 1 0 0 0,-1 0 1 0 0,0 1-1 0 0,-1 0 0 0 0,-1 1 0 0 0,0 0 0 0 0,-1 1 1 0 0,-1 0-1 0 0,-1 1 0 0 0,0 0 0 0 0,-1 0 1 0 0,0 0-1 0 0,-2 1 0 0 0,2 10-26 0 0,-2 23 737 0 0,-5-49-496 0 0,-14 17 570 0 0,-15-59-300 0 0,26 30-511 0 0,0 0 1 0 0,1 0-1 0 0,0 0 1 0 0,1 0-1 0 0,0-1 1 0 0,1 1 0 0 0,0 0-1 0 0,0 0 1 0 0,1-1-1 0 0,1 1 1 0 0,-1 0-1 0 0,2 0 1 0 0,-1 0 0 0 0,2 0-1 0 0,-1 0 1 0 0,1 1-1 0 0,1 0 1 0 0,-1 0-1 0 0,2 0 1 0 0,-1 0 0 0 0,1 1-1 0 0,0-1 1 0 0,2 1-1 0 0,0-3-282 0 0,1 0 1 0 0,0 1 0 0 0,0 0-1 0 0,1 1 1 0 0,1 0-1 0 0,0 1 1 0 0,0 0-1 0 0,0 0 1 0 0,1 1 0 0 0,11-5 281 0 0,20 1-3886 0 0,-36 11 2485 0 0</inkml:trace>
  <inkml:trace contextRef="#ctx0" brushRef="#br0" timeOffset="1533.419">1436 448 876 0 0,'18'47'1210'0'0,"17"170"1996"0"0,-35-216-2834 0 0,0-1-63 0 0,0 0 40 0 0,-12 14 771 0 0,-18-60-355 0 0,27 36-771 0 0,1 1-1 0 0,1-1 1 0 0,0 0 0 0 0,0 0 0 0 0,1 0 0 0 0,0 1-1 0 0,0-1 1 0 0,1 0 0 0 0,1 0 0 0 0,-1 0 0 0 0,2 1-1 0 0,-1-1 1 0 0,1 1 0 0 0,1-1 0 0 0,0 1 0 0 0,0 0 0 0 0,1 1-1 0 0,0-1 1 0 0,0 1 0 0 0,1 0 0 0 0,0 0 0 0 0,1 1-1 0 0,-1-1 1 0 0,1 2 0 0 0,1-1 0 0 0,-1 1 0 0 0,1 0-1 0 0,1 0 1 0 0,-1 1 0 0 0,1 0 0 0 0,-1 1 0 0 0,5-2 6 0 0,-7 7-13 0 0,1 0 1 0 0,-1 1 0 0 0,0 0-1 0 0,0 0 1 0 0,1 0 0 0 0,-1 1-1 0 0,-1-1 1 0 0,1 2-1 0 0,0-1 1 0 0,-1 0 0 0 0,0 1-1 0 0,0 0 1 0 0,0 1 0 0 0,0-1-1 0 0,0 1 1 0 0,-1 0-1 0 0,0 0 1 0 0,0 0 0 0 0,0 0-1 0 0,-1 1 1 0 0,0 0 0 0 0,0-1-1 0 0,0 1 1 0 0,-1 0-1 0 0,0 0 1 0 0,0 1 0 0 0,1 5 12 0 0,20 143 609 0 0,-43-151-316 0 0,20-15-305 0 0,0 1 1 0 0,1-1 0 0 0,1 0-1 0 0,-1 1 1 0 0,2-1 0 0 0,-1 1-1 0 0,2-1 1 0 0,-1 1 0 0 0,1 0-1 0 0,1 0 1 0 0,0 1 0 0 0,0-1-1 0 0,1 1 1 0 0,0 1 0 0 0,1-1-1 0 0,1-1 12 0 0,131-112-499 0 0,-137 122 492 0 0,-1-1 0 0 0,1 1 0 0 0,-1 0-1 0 0,1 0 1 0 0,0 0 0 0 0,-1 0 0 0 0,1 0 0 0 0,-1 0-1 0 0,1 0 1 0 0,0 0 0 0 0,-1 1 0 0 0,1-1 0 0 0,-1 1-1 0 0,1-1 1 0 0,-1 1 0 0 0,1 0 0 0 0,-1-1 0 0 0,1 1 0 0 0,-1 0-1 0 0,0 0 1 0 0,1 0 0 0 0,-1 0 0 0 0,0 0 0 0 0,0 0-1 0 0,0 0 1 0 0,0 1 0 0 0,0-1 0 0 0,0 0 0 0 0,0 1 0 0 0,0-1-1 0 0,0 0 1 0 0,-1 1 0 0 0,1-1 0 0 0,-1 1 0 0 0,1-1-1 0 0,-1 1 1 0 0,1-1 0 0 0,-1 1 0 0 0,0 0 0 0 0,0-1 0 0 0,0 2 7 0 0,16 70-59 0 0,-14-59-115 0 0,29 109 187 0 0,-30-120-157 0 0,1 0 0 0 0,0 0 0 0 0,0-1-1 0 0,-1 1 1 0 0,2-1 0 0 0,-1 0-1 0 0,0 1 1 0 0,0-1 0 0 0,1 0 0 0 0,-1 0-1 0 0,1 0 1 0 0,0-1 0 0 0,-1 1-1 0 0,1-1 1 0 0,0 0 0 0 0,0 1 0 0 0,0-1-1 0 0,0 0 1 0 0,0-1 0 0 0,0 1 0 0 0,0 0-1 0 0,0-1 1 0 0,1 0 0 0 0,0 0 144 0 0,8 0-1164 0 0</inkml:trace>
  <inkml:trace contextRef="#ctx0" brushRef="#br0" timeOffset="2195.454">2414 484 1504 0 0,'-6'0'149'0'0,"0"-1"0"0"0,1 1 0 0 0,-1 0 0 0 0,0 1 0 0 0,1-1-1 0 0,-1 1 1 0 0,0 0 0 0 0,1 0 0 0 0,-1 1 0 0 0,1 0 0 0 0,0 0 0 0 0,-1 0 0 0 0,1 0-1 0 0,0 1 1 0 0,0 0 0 0 0,0 0 0 0 0,1 1 0 0 0,-1-1 0 0 0,1 1 0 0 0,0 0 0 0 0,0 0-1 0 0,0 0 1 0 0,0 1 0 0 0,-2 4-149 0 0,-2-1 99 0 0,0 1 0 0 0,1 0 1 0 0,0 0-1 0 0,0 1 0 0 0,1 0 0 0 0,0 0 0 0 0,1 0 0 0 0,0 1 0 0 0,0 0 1 0 0,1 0-1 0 0,1 0 0 0 0,0 0 0 0 0,1 1 0 0 0,-1 1-99 0 0,3-12 121 0 0,40 16 50 0 0,-30-18-183 0 0,-1 0 0 0 0,0-1 0 0 0,0 0 0 0 0,0-1 1 0 0,0 0-1 0 0,0 0 0 0 0,-1-1 0 0 0,1 0 0 0 0,-1 0 1 0 0,0-1-1 0 0,0 0 0 0 0,-1-1 0 0 0,1 0 0 0 0,-1 0 1 0 0,-1 0-1 0 0,1-1 0 0 0,-1 0 0 0 0,0 0 0 0 0,0-1 1 0 0,-1 1-1 0 0,0-1 0 0 0,-1-1 0 0 0,0 1 1 0 0,0-1-1 0 0,0 1 0 0 0,0-4 12 0 0,-4 13 4 0 0,0 0 0 0 0,0 0 1 0 0,0 0-1 0 0,0 0 0 0 0,0 0 0 0 0,0 0 1 0 0,-1 0-1 0 0,1 0 0 0 0,0 0 0 0 0,-1 0 1 0 0,1 0-1 0 0,0 0 0 0 0,-1 0 0 0 0,1 0 0 0 0,-1 0 1 0 0,0 0-1 0 0,1 0 0 0 0,-1 0 0 0 0,0-1 1 0 0,1 1-1 0 0,-1 0 0 0 0,0 0 0 0 0,0-1 1 0 0,0 1-1 0 0,0 0 0 0 0,0-1 0 0 0,1 1 1 0 0,-1-1-1 0 0,0 0 0 0 0,0 1 0 0 0,0-1 0 0 0,0 1 1 0 0,-1-1-1 0 0,1 0 0 0 0,0 0 0 0 0,0 0 1 0 0,0 0-1 0 0,0 0 0 0 0,0 0 0 0 0,0 0 1 0 0,0 0-1 0 0,0 0 0 0 0,0 0 0 0 0,0-1 1 0 0,0 1-1 0 0,0 0 0 0 0,0-1 0 0 0,0 1 0 0 0,0-1 1 0 0,0 1-1 0 0,0-1 0 0 0,0 1 0 0 0,0-1 1 0 0,0 0-1 0 0,1 1 0 0 0,-1-1 0 0 0,0 0 1 0 0,0 0-1 0 0,1 1 0 0 0,-1-1 0 0 0,0 0 1 0 0,1 0-1 0 0,-1 0 0 0 0,1 0 0 0 0,-1 0-4 0 0,2 4-2 0 0,-1 0 1 0 0,1 0-1 0 0,-1 0 0 0 0,1 0 0 0 0,0 0 0 0 0,0 0 1 0 0,1 0-1 0 0,-1 0 0 0 0,0 0 0 0 0,1-1 0 0 0,0 1 0 0 0,0-1 1 0 0,0 1-1 0 0,0-1 0 0 0,0 1 0 0 0,0-1 0 0 0,0 0 0 0 0,1 0 1 0 0,-1 0-1 0 0,1 0 0 0 0,0-1 0 0 0,-1 1 0 0 0,1-1 0 0 0,0 1 1 0 0,0-1-1 0 0,0 0 0 0 0,0 0 0 0 0,0 0 0 0 0,0-1 1 0 0,0 1-1 0 0,0-1 0 0 0,0 0 0 0 0,1 0 0 0 0,-1 0 0 0 0,0 0 1 0 0,0 0-1 0 0,0 0 0 0 0,1-1 2 0 0,108-45-273 0 0,-101 32 217 0 0,-1-1 1 0 0,-1 0-1 0 0,0 0 0 0 0,-1-1 0 0 0,-1 0 1 0 0,0-1-1 0 0,-1 1 0 0 0,-1-1 0 0 0,-1 0 1 0 0,0-1-1 0 0,-1 1 0 0 0,-1-1 0 0 0,-1 1 1 0 0,0-1-1 0 0,-1 0 0 0 0,-1 1 0 0 0,-2-11 56 0 0,3 26-6 0 0,-1-18 153 0 0,-1 0 0 0 0,-1 1 0 0 0,-1-1-1 0 0,0 1 1 0 0,-1 0 0 0 0,-1 0 0 0 0,-1 1 0 0 0,-1-1 0 0 0,-1 2-1 0 0,0-1 1 0 0,-1 1 0 0 0,-1 1 0 0 0,0-1 0 0 0,-6-4-147 0 0,17 21 8 0 0,-1-1 1 0 0,1 1-1 0 0,0-1 1 0 0,-1 1-1 0 0,1 0 1 0 0,-1-1-1 0 0,1 1 1 0 0,-1 0-1 0 0,1-1 1 0 0,-1 1-1 0 0,1 0 1 0 0,-1 0-1 0 0,1-1 1 0 0,-1 1-1 0 0,0 0 1 0 0,1 0-1 0 0,-1 0 1 0 0,1 0-1 0 0,-1 0 1 0 0,1 0-1 0 0,-1 0 1 0 0,0 0-1 0 0,1 0 1 0 0,-1 0-1 0 0,1 0 1 0 0,-1 0-1 0 0,1 0 1 0 0,-1 1-1 0 0,0-1 1 0 0,1 0-1 0 0,-1 0 1 0 0,1 0-1 0 0,-1 1 1 0 0,1-1-1 0 0,-1 0 1 0 0,1 1-1 0 0,-1-1 1 0 0,1 1-1 0 0,0-1 1 0 0,-1 0-1 0 0,1 1 1 0 0,-1-1-1 0 0,1 1 1 0 0,0-1-1 0 0,0 1 1 0 0,-1-1-1 0 0,1 1 1 0 0,0-1-1 0 0,0 1 1 0 0,-1-1-1 0 0,1 1 1 0 0,0 0-1 0 0,0-1 1 0 0,0 1-1 0 0,0-1 1 0 0,0 1-1 0 0,0-1 1 0 0,0 1-1 0 0,0 0 1 0 0,0-1-1 0 0,0 1 1 0 0,0-1-1 0 0,0 1 1 0 0,1 0-1 0 0,-1-1 1 0 0,0 1-1 0 0,0-1 1 0 0,1 1-9 0 0,-4 53 108 0 0,3-49-82 0 0,56 248 4 0 0,-14-51-4894 0 0,-40-168 3497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3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0 976 0 0,'-77'23'3415'0'0,"58"-12"-3253"0"0,0 0 1 0 0,1 2-1 0 0,1 0 0 0 0,0 2 0 0 0,0 0 0 0 0,2 0 1 0 0,0 1-1 0 0,1 1 0 0 0,1 1 0 0 0,0 0 1 0 0,1 0-1 0 0,1 1 0 0 0,1 1 0 0 0,1 0 1 0 0,0 0-1 0 0,2 1 0 0 0,0 0 0 0 0,2 0 1 0 0,0 1-1 0 0,1-1 0 0 0,1 1 0 0 0,1 0 1 0 0,2 0-1 0 0,0 15-162 0 0,1-24 29 0 0,0 0 0 0 0,1 0 1 0 0,1 0-1 0 0,0 0 1 0 0,0 0-1 0 0,1 0 0 0 0,1-1 1 0 0,0 0-1 0 0,1 0 0 0 0,0 0 1 0 0,1-1-1 0 0,0 1 0 0 0,1-2 1 0 0,0 1-1 0 0,1-1 1 0 0,0-1-1 0 0,8 7-29 0 0,-10-9-358 0 0,1-1 0 0 0,1 0 0 0 0,-1 0 0 0 0,1-1 0 0 0,-1 0 1 0 0,2 0-1 0 0,-1-1 0 0 0,0-1 0 0 0,1 1 0 0 0,0-2 0 0 0,-1 1 0 0 0,1-1 0 0 0,0-1 1 0 0,0 1-1 0 0,7-2 358 0 0,3 0-1400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8:4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4457 1 968 0 0,'50'58'3138'0'0,"-37"-23"-2688"0"0,-2 0-1 0 0,-1 0 1 0 0,-2 1 0 0 0,-1 0-1 0 0,-2 1 1 0 0,-1-1-1 0 0,-2 1 1 0 0,-2 6-450 0 0,-1-27 21 0 0,-1 1 1 0 0,0-1-1 0 0,-2 0 0 0 0,0 1 1 0 0,0-1-1 0 0,-2-1 1 0 0,0 1-1 0 0,0-1 0 0 0,-2 0 1 0 0,0 0-1 0 0,0-1 1 0 0,-2 0-1 0 0,0-1 0 0 0,0 0 1 0 0,-1 0-1 0 0,-2 0-21 0 0,-1 1-438 0 0,0 0 0 0 0,-1-2 0 0 0,0 1-1 0 0,-1-2 1 0 0,-1 0 0 0 0,0-1 0 0 0,0-1 0 0 0,-15 6 438 0 0,-25 3-1262 0 0,-2-2 36 0 0</inkml:trace>
  <inkml:trace contextRef="#ctx0" brushRef="#br0" timeOffset="-2517.103">2199 93 1288 0 0,'-12'-4'211'0'0,"-1"1"-1"0"0,1 1 1 0 0,-1 0-1 0 0,0 1 1 0 0,1 1-1 0 0,-1-1 1 0 0,0 2-1 0 0,1 0 1 0 0,-1 1-1 0 0,0 0 1 0 0,1 0-1 0 0,0 2 1 0 0,0-1-1 0 0,0 2 1 0 0,0-1-1 0 0,0 2 1 0 0,1-1-1 0 0,0 2 1 0 0,0-1-1 0 0,1 2 1 0 0,0-1-1 0 0,0 1 1 0 0,0 1-1 0 0,1 0 1 0 0,1 0-1 0 0,-8 10-210 0 0,9-9 126 0 0,0 0 0 0 0,1 1 1 0 0,-1 0-1 0 0,2 0 0 0 0,0 0 0 0 0,0 1 0 0 0,1-1 0 0 0,1 1 0 0 0,0 0 0 0 0,0 0 0 0 0,1 0 0 0 0,1 1 0 0 0,0-1 1 0 0,1 0-1 0 0,0 1 0 0 0,1-1 0 0 0,1 10-126 0 0,106 290 1432 0 0,-89-268-1598 0 0,-1 46-1572 0 0,-19-86 1522 0 0,0 0 0 0 0,0 0 0 0 0,0 0 0 0 0,-1-1 0 0 0,0 1 0 0 0,0 0 0 0 0,0-1 1 0 0,0 0-1 0 0,0 1 0 0 0,-1-1 0 0 0,1 0 0 0 0,-1 0 0 0 0,0 0 0 0 0,0-1 0 0 0,0 1 0 0 0,0-1 0 0 0,-1 1 0 0 0,1-1 0 0 0,-1 0 0 0 0,1 0 0 0 0,-1-1 0 0 0,0 1 0 0 0,0-1 0 0 0,-2 1 216 0 0,-24 3-1226 0 0</inkml:trace>
  <inkml:trace contextRef="#ctx0" brushRef="#br0" timeOffset="-2251.622">1729 574 2028 0 0,'4'0'880'0'0,"-4"-1"-36"0"0,0-3-120 0 0,4 3-176 0 0,-1-1-59 0 0,2 0-9 0 0,4 1-100 0 0,16-6-60 0 0,4 0 4 0 0,3 4-52 0 0,3 0-168 0 0,4-4-184 0 0,0 5 4 0 0,4-4-480 0 0,-4-1-300 0 0,0 0-509 0 0,-1 2 57 0 0,-1-3 36 0 0</inkml:trace>
  <inkml:trace contextRef="#ctx0" brushRef="#br0" timeOffset="-1923.373">2400 344 1416 0 0,'-7'2'137'0'0,"1"1"1"0"0,0-1-1 0 0,0 1 1 0 0,0 0-1 0 0,0 0 0 0 0,0 1 1 0 0,1 0-1 0 0,-1 0 0 0 0,1 0 1 0 0,0 0-1 0 0,0 1 0 0 0,1 0 1 0 0,-1 0-1 0 0,1 0 0 0 0,0 1 1 0 0,1 0-1 0 0,-1-1 0 0 0,1 1 1 0 0,0 0-1 0 0,1 1 0 0 0,-1-1 1 0 0,1 0-1 0 0,0 1 0 0 0,1-1 1 0 0,0 1-1 0 0,0-1 0 0 0,0 1 1 0 0,1 0-1 0 0,0 0 1 0 0,0-1-1 0 0,1 1 0 0 0,-1 0 1 0 0,2-1-1 0 0,-1 1 0 0 0,1-1 1 0 0,0 1-1 0 0,0-1 0 0 0,1 2-137 0 0,1 0-3 0 0,1 0 0 0 0,0 0 0 0 0,0-1-1 0 0,1 1 1 0 0,0-1 0 0 0,0-1 0 0 0,1 1 0 0 0,0-1-1 0 0,0 0 1 0 0,0 0 0 0 0,1-1 0 0 0,0 0 0 0 0,0-1-1 0 0,0 1 1 0 0,1-2 0 0 0,4 3 3 0 0,88 12-4249 0 0,-98-18 3014 0 0</inkml:trace>
  <inkml:trace contextRef="#ctx0" brushRef="#br0" timeOffset="-1470.185">2633 336 1080 0 0,'3'-1'123'0'0,"1"1"1"0"0,0-1-1 0 0,0 1 0 0 0,0 0 0 0 0,0 0 1 0 0,0 0-1 0 0,0 1 0 0 0,0 0 0 0 0,0-1 1 0 0,0 1-1 0 0,0 1 0 0 0,0-1 0 0 0,-1 0 1 0 0,1 1-1 0 0,-1 0 0 0 0,1 0 1 0 0,-1 0-1 0 0,1 0 0 0 0,-1 1 0 0 0,0-1 1 0 0,0 1-1 0 0,0 0 0 0 0,-1-1 0 0 0,1 1 1 0 0,0 1-1 0 0,-1-1 0 0 0,0 0 0 0 0,0 1 1 0 0,0-1-1 0 0,0 1 0 0 0,-1-1 0 0 0,1 1 1 0 0,-1 0-1 0 0,0 0 0 0 0,0 0 0 0 0,0 0 1 0 0,-1 0-1 0 0,1 0 0 0 0,-1 1-123 0 0,-2 2 97 0 0,0 0 0 0 0,-1 0-1 0 0,1 0 1 0 0,-1-1 0 0 0,-1 1-1 0 0,1-1 1 0 0,-1 0 0 0 0,-1 0-1 0 0,1 0 1 0 0,-1 0 0 0 0,0-1 0 0 0,0 0-1 0 0,0 0 1 0 0,-1 0 0 0 0,1 0-1 0 0,-1-1 1 0 0,-1 0 0 0 0,1 0-1 0 0,0-1 1 0 0,-1 0 0 0 0,-2 1-97 0 0,-32 22 835 0 0,70-52-1833 0 0,184-70-2481 0 0,-180 84 3055 0 0</inkml:trace>
  <inkml:trace contextRef="#ctx0" brushRef="#br0" timeOffset="-1219.749">3091 373 2568 0 0,'-64'-1'1911'0'0,"45"7"-1686"0"0,11-4-138 0 0,0-1 0 0 0,0 1 0 0 0,0 0 0 0 0,0 0-1 0 0,1 1 1 0 0,-1 0 0 0 0,1 1 0 0 0,-1 0 0 0 0,1 0-1 0 0,0 0 1 0 0,1 1 0 0 0,-1 0 0 0 0,1 0 0 0 0,0 1-1 0 0,0 0 1 0 0,0 0 0 0 0,1 0 0 0 0,0 1 0 0 0,1-1 0 0 0,-1 1-1 0 0,1 0 1 0 0,0 1 0 0 0,1-1 0 0 0,0 1 0 0 0,-2 4-87 0 0,9-5-114 0 0,1 0 1 0 0,-1 0-1 0 0,1 0 1 0 0,0-1-1 0 0,0 0 1 0 0,1 0-1 0 0,0 0 1 0 0,0-1-1 0 0,0 1 1 0 0,1-2-1 0 0,-1 1 1 0 0,1-1-1 0 0,1 0 1 0 0,-1 0-1 0 0,0-1 1 0 0,1 0 0 0 0,0 0-1 0 0,-1 0 1 0 0,1-1-1 0 0,0-1 1 0 0,0 1-1 0 0,1-2 1 0 0,-1 1-1 0 0,0-1 1 0 0,7 0 113 0 0,32 1-1653 0 0,-19-1 872 0 0</inkml:trace>
  <inkml:trace contextRef="#ctx0" brushRef="#br0" timeOffset="-985.188">3335 564 1140 0 0,'0'9'520'0'0,"-4"-1"32"0"0,4 15-64 0 0,-5-3 44 0 0,-4 2-104 0 0,0 0 32 0 0,0-6-116 0 0,-5 1-28 0 0,0 0-128 0 0,-6-6-12 0 0,1 1-20 0 0,-1 0-324 0 0,2-6-72 0 0,2-2-104 0 0,0-4-192 0 0,16 0-516 0 0,-10 0-220 0 0</inkml:trace>
  <inkml:trace contextRef="#ctx0" brushRef="#br0" timeOffset="-4347.734">476 699 880 0 0,'20'-2'3037'0'0,"34"-62"365"0"0,-51 52-1784 0 0,-18 24-1024 0 0,2-1-654 0 0,4-3 94 0 0,-1 0 1 0 0,1 0 0 0 0,1 1-1 0 0,0 0 1 0 0,0 1-1 0 0,1 0 1 0 0,0 0 0 0 0,0 0-1 0 0,1 1 1 0 0,1 0-1 0 0,0 0 1 0 0,0 0 0 0 0,1 1-1 0 0,1 0 1 0 0,0-1-1 0 0,0 1 1 0 0,1 1 0 0 0,0 11-35 0 0,2-21 20 0 0,0 0 1 0 0,0 1-1 0 0,1-1 0 0 0,0 0 1 0 0,-1 1-1 0 0,1-1 1 0 0,1 0-1 0 0,-1 0 1 0 0,0 1-1 0 0,1-1 1 0 0,-1 0-1 0 0,1 0 1 0 0,0-1-1 0 0,0 1 1 0 0,0 0-1 0 0,0-1 1 0 0,1 1-1 0 0,-1-1 1 0 0,1 0-1 0 0,0 0 1 0 0,-1 0-1 0 0,1 0 1 0 0,0 0-1 0 0,0 0 0 0 0,0-1 1 0 0,0 1-1 0 0,0-1 1 0 0,1 0-1 0 0,-1 0 1 0 0,0 0-1 0 0,1-1 1 0 0,-1 1-1 0 0,0-1 1 0 0,2 0-21 0 0,110-8 444 0 0,-107 7-460 0 0,-1-1 0 0 0,0 0 1 0 0,0-1-1 0 0,0 0 0 0 0,0 0 0 0 0,0 0 0 0 0,-1-1 0 0 0,1 0 0 0 0,-1 0 0 0 0,0-1 0 0 0,0 1 0 0 0,-1-1 0 0 0,0-1 0 0 0,1 1 0 0 0,-2-1 0 0 0,1 0 0 0 0,-1 0 1 0 0,0 0-1 0 0,0-1 0 0 0,0 1 0 0 0,-1-1 0 0 0,0 0 0 0 0,0 0 0 0 0,-1 0 0 0 0,0 0 0 0 0,0-1 0 0 0,-1 1 0 0 0,0 0 0 0 0,0-1 0 0 0,-1 1 0 0 0,0-1 0 0 0,0 1 1 0 0,-1-1-1 0 0,0 1 0 0 0,0-1 0 0 0,0 1 0 0 0,-1 0 0 0 0,0 0 0 0 0,-1 0 0 0 0,-2-5 16 0 0,-8-9-99 0 0,-2 0 1 0 0,-1 0 0 0 0,0 2-1 0 0,-1 0 1 0 0,-1 1-1 0 0,-1 0 1 0 0,-1 2-1 0 0,0 0 1 0 0,-1 1-1 0 0,0 1 1 0 0,-1 2-1 0 0,-1 0 1 0 0,0 1-1 0 0,-1 1 1 0 0,0 1-1 0 0,0 1 1 0 0,-1 1-1 0 0,-19-2 99 0 0,-211-23-1812 0 0,188 56-350 0 0,65-18 1355 0 0,5 1-412 0 0</inkml:trace>
  <inkml:trace contextRef="#ctx0" brushRef="#br0" timeOffset="-3658.62">865 324 1920 0 0,'1'0'73'0'0,"0"-1"1"0"0,0 0-1 0 0,-1 1 0 0 0,1-1 1 0 0,0 0-1 0 0,0 1 0 0 0,0-1 0 0 0,0 1 1 0 0,0 0-1 0 0,0-1 0 0 0,0 1 0 0 0,0 0 1 0 0,0-1-1 0 0,0 1 0 0 0,0 0 1 0 0,0 0-1 0 0,0 0 0 0 0,0 0 0 0 0,0 0 1 0 0,0 0-1 0 0,0 0 0 0 0,0 0 1 0 0,0 1-1 0 0,0-1 0 0 0,0 0 0 0 0,0 0 1 0 0,0 1-1 0 0,0-1 0 0 0,0 1 0 0 0,-1-1 1 0 0,1 1-1 0 0,0-1 0 0 0,0 1 1 0 0,0 0-1 0 0,0-1 0 0 0,-1 1 0 0 0,1 0 1 0 0,0 0-1 0 0,-1-1 0 0 0,1 1 0 0 0,-1 0 1 0 0,1 0-1 0 0,-1 0 0 0 0,1 0 1 0 0,-1 0-1 0 0,1 0 0 0 0,-1 0 0 0 0,0 0 1 0 0,0 0-1 0 0,1 0 0 0 0,-1 0 1 0 0,0 1-74 0 0,30 182 1105 0 0,-11-31-431 0 0,-18-148-664 0 0,1-1 0 0 0,0 1 0 0 0,0-1 0 0 0,0 1 0 0 0,0-1 0 0 0,1 0 0 0 0,0 0 0 0 0,0 0 0 0 0,0 0 0 0 0,0-1 0 0 0,1 1 0 0 0,0-1 0 0 0,-1 0 0 0 0,1 0 0 0 0,0 0 0 0 0,0 0 0 0 0,1-1 0 0 0,-1 1 0 0 0,1-1 0 0 0,-1 0 0 0 0,1-1 0 0 0,1 1-10 0 0,43 5-3045 0 0,-36-9 1750 0 0,6-11 9 0 0</inkml:trace>
  <inkml:trace contextRef="#ctx0" brushRef="#br0" timeOffset="-3173.929">1162 628 964 0 0,'10'57'2503'0'0,"-9"-56"-2079"0"0,4 38 1551 0 0,7-71 2085 0 0,0-16-3994 0 0,-11 47-62 0 0,3-13 24 0 0,1 1 0 0 0,0 0 1 0 0,1 0-1 0 0,0 0 0 0 0,1 1 0 0 0,1 0 0 0 0,0 0 0 0 0,0 1 0 0 0,1 0 0 0 0,1 1 0 0 0,-1 0 1 0 0,2 0-1 0 0,5-4-28 0 0,-12 15-5 0 0,0-1 0 0 0,0 1 0 0 0,0 0 0 0 0,0 1 0 0 0,-1-1 0 0 0,1 1 0 0 0,0-1 0 0 0,-1 1 0 0 0,1 0 0 0 0,-1 1 0 0 0,0-1 0 0 0,0 0 0 0 0,0 1 0 0 0,0 0 0 0 0,0 0 0 0 0,-1 0 0 0 0,1 0 0 0 0,-1 0 0 0 0,0 0 0 0 0,1 1 0 0 0,-2-1 0 0 0,1 1 0 0 0,0-1 0 0 0,-1 1 0 0 0,1 0 0 0 0,-1-1 0 0 0,0 1 0 0 0,-1 0 0 0 0,1 0 0 0 0,0 0 0 0 0,-1 0 0 0 0,0 4 5 0 0,23 120-1032 0 0,-15-73-3321 0 0,-5-40 2028 0 0,-3-9 1101 0 0</inkml:trace>
  <inkml:trace contextRef="#ctx0" brushRef="#br0" timeOffset="1313.319">305 1248 1568 0 0,'-39'-1'1721'0'0,"16"0"-1104"0"0,46 3 369 0 0,609-24 448 0 0,838-48-155 0 0,276-97-755 0 0,-1145 102-80 0 0,-324 37 1049 0 0,-271 16-8560 0 0,-16 7 6998 0 0,-7-3-1197 0 0</inkml:trace>
  <inkml:trace contextRef="#ctx0" brushRef="#br0" timeOffset="20219.724">3801 199 1068 0 0,'0'0'477'0'0,"3"-18"1252"0"0,35-25-177 0 0,-21 17 1893 0 0,-18 51-2610 0 0,-116 299-453 0 0,36-69-287 0 0,72-268-6260 0 0,11 6 4883 0 0</inkml:trace>
  <inkml:trace contextRef="#ctx0" brushRef="#br0" timeOffset="20798.069">3858 168 1808 0 0,'0'0'181'0'0,"0"0"0"0"0,1 0 0 0 0,-1 0 0 0 0,0 0-1 0 0,1 0 1 0 0,-1 0 0 0 0,1 0 0 0 0,-1 0 0 0 0,0 0 0 0 0,1 0 0 0 0,-1 0-1 0 0,1 0 1 0 0,-1 0 0 0 0,0-1 0 0 0,1 1 0 0 0,-1 0 0 0 0,0 0 0 0 0,1 0-1 0 0,-1 0 1 0 0,0-1 0 0 0,1 1 0 0 0,-1 0 0 0 0,0 0 0 0 0,1-1 0 0 0,-1 1-1 0 0,0 0 1 0 0,0-1 0 0 0,1 1 0 0 0,-1 0 0 0 0,0-1 0 0 0,0 1-181 0 0,-4 12 87 0 0,0 0 1 0 0,0 0 0 0 0,1 1 0 0 0,1-1 0 0 0,0 1 0 0 0,0 0-1 0 0,2 0 1 0 0,0-1 0 0 0,0 1 0 0 0,1 0 0 0 0,0 0-1 0 0,1-1 1 0 0,1 1 0 0 0,0-1 0 0 0,1 1 0 0 0,0-1-1 0 0,1 0 1 0 0,0-1 0 0 0,0 1 0 0 0,3 1-88 0 0,0-9 31 0 0,1 1 1 0 0,0-1 0 0 0,-1-1-1 0 0,2 0 1 0 0,-1 0 0 0 0,0-1-1 0 0,0 0 1 0 0,1 0-1 0 0,-1-1 1 0 0,1-1 0 0 0,0 0-1 0 0,-1 0 1 0 0,1 0-1 0 0,-1-1 1 0 0,1-1 0 0 0,-1 0-1 0 0,0 0 1 0 0,1-1 0 0 0,-1 0-1 0 0,0 0 1 0 0,-1-1-1 0 0,1 0 1 0 0,-1-1 0 0 0,1 0-1 0 0,-1 0 1 0 0,4-5-32 0 0,-2 5-4 0 0,0-1-1 0 0,-1 0 1 0 0,1 0 0 0 0,-2-1 0 0 0,1 0-1 0 0,-1-1 1 0 0,0 0 0 0 0,-1 0 0 0 0,1-1 0 0 0,-2 0-1 0 0,1 0 1 0 0,-1-1 0 0 0,-1 1 0 0 0,3-7 4 0 0,-7 8 0 0 0,-3 6 2 0 0,1 1 0 0 0,-1 0-1 0 0,0-1 1 0 0,0 1 0 0 0,1 0 0 0 0,-1 0 0 0 0,0 0 0 0 0,0 1 0 0 0,0-1 0 0 0,0 0 0 0 0,0 1 0 0 0,0-1 0 0 0,0 1 0 0 0,-1 0 0 0 0,1 0 0 0 0,0 0 0 0 0,0 0 0 0 0,0 0 0 0 0,0 0 0 0 0,0 0 0 0 0,0 1 0 0 0,0-1 0 0 0,0 1 0 0 0,0-1 0 0 0,0 1 0 0 0,0 0 0 0 0,0 0 0 0 0,0 0 0 0 0,0 0 0 0 0,0 0 0 0 0,1 0 0 0 0,-1 1 0 0 0,0-1 0 0 0,1 0-1 0 0,-1 1 1 0 0,1 0 0 0 0,0-1 0 0 0,-1 1 0 0 0,1 0 0 0 0,0-1 0 0 0,0 1 0 0 0,0 1-2 0 0,-2-1-1 0 0,1 0 0 0 0,0-1-1 0 0,0 1 1 0 0,0 1 0 0 0,0-1-1 0 0,0 0 1 0 0,0 1 0 0 0,0-1 0 0 0,1 0-1 0 0,-1 1 1 0 0,1 0 0 0 0,0-1-1 0 0,0 1 1 0 0,0 0 0 0 0,0 0-1 0 0,0 0 1 0 0,1 0 0 0 0,-1-1 0 0 0,1 1-1 0 0,0 0 1 0 0,0 0 0 0 0,0 0-1 0 0,0 0 1 0 0,0 0 0 0 0,1 0-1 0 0,-1 0 1 0 0,1 0 0 0 0,0 0 0 0 0,0 0-1 0 0,0-1 1 0 0,0 1 0 0 0,0 0-1 0 0,1-1 1 0 0,-1 1 0 0 0,1-1-1 0 0,-1 1 1 0 0,1-1 0 0 0,0 0 0 0 0,0 0-1 0 0,0 0 1 0 0,1 0 0 0 0,0 1 1 0 0,117 47-4724 0 0,-79-47 1910 0 0,-38-3 1450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0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122 220 928 0 0,'6'0'179'0'0,"1"1"1"0"0,0 0-1 0 0,0 0 0 0 0,0 0 0 0 0,-1 1 1 0 0,1 0-1 0 0,-1 0 0 0 0,1 1 1 0 0,-1-1-1 0 0,0 2 0 0 0,0-1 0 0 0,0 1 1 0 0,0-1-1 0 0,-1 2 0 0 0,1-1 0 0 0,-1 1 1 0 0,0-1-1 0 0,3 5-179 0 0,18 16 316 0 0,-2 1 0 0 0,0 0 1 0 0,-1 2-1 0 0,-2 1 0 0 0,-1 1 0 0 0,-1 0 1 0 0,-2 2-1 0 0,-1 0 0 0 0,-2 0 0 0 0,-1 2 1 0 0,-1 0-1 0 0,-2 0 0 0 0,-1 1 0 0 0,-2 0 0 0 0,-1 0 1 0 0,-2 1-1 0 0,-2 3-316 0 0,-17 99 947 0 0,2-101-728 0 0,-1-1 0 0 0,-1-1 0 0 0,-2-1 0 0 0,-1 0 0 0 0,-2-1 0 0 0,-1-1 0 0 0,-2-1 1 0 0,-1-1-1 0 0,-1-1 0 0 0,-2-1 0 0 0,-1-1 0 0 0,0-2 0 0 0,-2 0 0 0 0,-11 4-219 0 0,-105 66-2332 0 0,144-94 1009 0 0,9-53-4616 0 0,6 25 4496 0 0,2-2-5 0 0</inkml:trace>
  <inkml:trace contextRef="#ctx0" brushRef="#br0" timeOffset="516.441">575 53 1448 0 0,'154'-31'3181'0'0,"-150"31"-3134"0"0,1 0-1 0 0,-1 1 1 0 0,1-1 0 0 0,-1 1-1 0 0,1 0 1 0 0,-1 0 0 0 0,1 0-1 0 0,-1 1 1 0 0,0-1-1 0 0,0 1 1 0 0,0 0 0 0 0,0 0-1 0 0,0 1 1 0 0,0-1 0 0 0,0 1-1 0 0,-1 0 1 0 0,1 0 0 0 0,-1 0-1 0 0,0 0 1 0 0,0 1 0 0 0,0-1-1 0 0,0 1 1 0 0,-1 0 0 0 0,0-1-1 0 0,1 1 1 0 0,-1 0 0 0 0,-1 1-1 0 0,1-1 1 0 0,-1 0 0 0 0,1 0-1 0 0,-1 1 1 0 0,0-1 0 0 0,0 2-47 0 0,-1 7 136 0 0,-1 1 0 0 0,0-1 0 0 0,0 0 0 0 0,-2 0 0 0 0,1 0 0 0 0,-2-1 0 0 0,1 1 0 0 0,-2-1 1 0 0,0 1-1 0 0,0-1 0 0 0,-1-1 0 0 0,-1 1 0 0 0,1-1 0 0 0,-2 0 0 0 0,0-1 0 0 0,0 1 0 0 0,-1-2 0 0 0,0 1 1 0 0,-2 0-137 0 0,-63 92 2081 0 0,73-101-1872 0 0,60 27 242 0 0,146-31-2452 0 0,-25-27-4082 0 0,-140 20 4647 0 0</inkml:trace>
  <inkml:trace contextRef="#ctx0" brushRef="#br0" timeOffset="1708.691">1242 835 1576 0 0,'0'0'804'0'0,"-18"-3"2341"0"0,21-1-3044 0 0,0-1 1 0 0,1 0-1 0 0,-1 1 0 0 0,1 0 0 0 0,0 0 1 0 0,0 0-1 0 0,1 0 0 0 0,-1 1 0 0 0,1-1 1 0 0,0 1-1 0 0,0 1 0 0 0,0-1 0 0 0,0 0 1 0 0,0 1-1 0 0,0 0 0 0 0,1 1 0 0 0,-1-1 0 0 0,1 1 1 0 0,-1 0-1 0 0,1 0 0 0 0,0 1 0 0 0,-1-1 1 0 0,1 1-1 0 0,0 1 0 0 0,0-1 0 0 0,-1 1 1 0 0,1 0-1 0 0,1 0-101 0 0,26-3 334 0 0,178-14 169 0 0,-71 13-5542 0 0,-138 3 3784 0 0,-2 0 36 0 0</inkml:trace>
  <inkml:trace contextRef="#ctx0" brushRef="#br0" timeOffset="1989.798">1267 995 1612 0 0,'86'-5'3983'0'0,"125"-19"-2287"0"0,-23 2-2120 0 0,-1-6-3988 0 0,-141 19 2973 0 0</inkml:trace>
  <inkml:trace contextRef="#ctx0" brushRef="#br0" timeOffset="2506.067">3000 247 1280 0 0,'2'-6'5199'0'0,"-2"22"-4278"0"0,-2 5-802 0 0,0 0 1 0 0,2 0-1 0 0,0 0 0 0 0,2 0 0 0 0,0-1 1 0 0,1 1-1 0 0,1-1 0 0 0,2 1 0 0 0,-1-1 1 0 0,2-1-1 0 0,1 1 0 0 0,1 0-119 0 0,17 59 225 0 0,-24-78-368 0 0,-1 1-1 0 0,0-1 0 0 0,-1 1 1 0 0,1 0-1 0 0,0 0 1 0 0,0 0-1 0 0,-1-1 0 0 0,1 1 1 0 0,-1 0-1 0 0,0 0 1 0 0,1 0-1 0 0,-1 0 1 0 0,0 0-1 0 0,0 0 0 0 0,0 0 1 0 0,-1 0-1 0 0,1 0 1 0 0,0 0-1 0 0,-1 0 0 0 0,1-1 1 0 0,-1 1-1 0 0,1 0 1 0 0,-1 0-1 0 0,0 0 0 0 0,0-1 1 0 0,0 1-1 0 0,0 0 1 0 0,0-1-1 0 0,0 1 0 0 0,-1-1 1 0 0,1 1-1 0 0,0-1 1 0 0,-1 0-1 0 0,1 1 1 0 0,-1-1-1 0 0,1 0 0 0 0,-1 0 1 0 0,0 0-1 0 0,0 0 1 0 0,1 0-1 0 0,-1-1 0 0 0,0 1 1 0 0,0-1-1 0 0,0 1 144 0 0,-17 3-1182 0 0</inkml:trace>
  <inkml:trace contextRef="#ctx0" brushRef="#br0" timeOffset="2771.982">2548 762 1260 0 0,'1'0'202'0'0,"-1"1"0"0"0,0-1 0 0 0,0 1 0 0 0,0-1 0 0 0,0 1 0 0 0,0-1 0 0 0,0 1 0 0 0,0-1 0 0 0,0 1 0 0 0,0-1 0 0 0,-1 1 0 0 0,1-1 0 0 0,0 1 0 0 0,0-1 1 0 0,0 1-1 0 0,0-1 0 0 0,-1 1 0 0 0,1-1 0 0 0,0 1 0 0 0,0-1 0 0 0,-1 0 0 0 0,1 1 0 0 0,0-1 0 0 0,-1 0 0 0 0,1 1 0 0 0,-1-1 0 0 0,1 0 0 0 0,0 1 0 0 0,-1-1 0 0 0,1 0 0 0 0,-1 1-202 0 0,62 2 418 0 0,-54-2-174 0 0,501-18 1538 0 0,-375 11-2275 0 0,36-1-1262 0 0,-56 5-3358 0 0,-113 2 3799 0 0</inkml:trace>
  <inkml:trace contextRef="#ctx0" brushRef="#br0" timeOffset="3475.315">2513 1464 1088 0 0,'20'115'4005'0'0,"1"-1"-2884"0"0,-20-106-972 0 0,-1-1-1 0 0,1 1 1 0 0,-1 0-1 0 0,0-1 1 0 0,-1 1 0 0 0,0 0-1 0 0,0-1 1 0 0,-1 1 0 0 0,0-1-1 0 0,0 0 1 0 0,-1 1 0 0 0,1-1-1 0 0,-2 0 1 0 0,1-1-1 0 0,-1 1 1 0 0,0 0 0 0 0,0-1-1 0 0,-1 0 1 0 0,0 0 0 0 0,0 0-1 0 0,0-1 1 0 0,-1 0 0 0 0,0 0-1 0 0,0 0 1 0 0,0 0 0 0 0,-1-1-1 0 0,1 0 1 0 0,-1-1-1 0 0,0 0 1 0 0,0 0 0 0 0,0 0-1 0 0,-7 1-148 0 0,7-3 55 0 0,0 0 0 0 0,0 0 0 0 0,0-1 0 0 0,0 0 0 0 0,0-1 0 0 0,0 0 0 0 0,0 0-1 0 0,1 0 1 0 0,-1-1 0 0 0,0 0 0 0 0,1 0 0 0 0,-1 0 0 0 0,1-1 0 0 0,-1 0 0 0 0,1-1 0 0 0,0 1 0 0 0,1-1-1 0 0,-1 0 1 0 0,1-1 0 0 0,-1 1 0 0 0,1-1 0 0 0,1 0 0 0 0,-1 0 0 0 0,1-1 0 0 0,0 1 0 0 0,0-1-1 0 0,0 0 1 0 0,1 0 0 0 0,0 0 0 0 0,0-1 0 0 0,0 1 0 0 0,1-1 0 0 0,0 1 0 0 0,1-1 0 0 0,-1 0 0 0 0,1-4-55 0 0,0-3-11 0 0,1 0 0 0 0,1 0 0 0 0,0 0 1 0 0,1 0-1 0 0,0 0 0 0 0,1 0 0 0 0,0 0 1 0 0,2 1-1 0 0,-1 0 0 0 0,2 0 1 0 0,0 0-1 0 0,3-5 11 0 0,2 1-183 0 0,0 0 1 0 0,1 0-1 0 0,1 2 0 0 0,1-1 1 0 0,0 2-1 0 0,1 0 0 0 0,0 1 1 0 0,1 0-1 0 0,0 1 0 0 0,1 1 1 0 0,1 1-1 0 0,0 0 0 0 0,0 1 1 0 0,1 1-1 0 0,0 1 0 0 0,4-1 183 0 0,204-41-7126 0 0,-199 47 5825 0 0</inkml:trace>
  <inkml:trace contextRef="#ctx0" brushRef="#br0" timeOffset="3835.465">3242 1085 1416 0 0,'17'-4'5422'0'0,"-10"25"-3535"0"0,-7 47-2266 0 0,-1-48 1008 0 0,-11 133-40 0 0,8 15-668 0 0,6-98-3257 0 0,-9-61 650 0 0,5-9 1411 0 0</inkml:trace>
  <inkml:trace contextRef="#ctx0" brushRef="#br0" timeOffset="4148.734">3068 1037 2736 0 0,'-152'123'4533'0'0,"150"-122"-4476"0"0,0 1 0 0 0,1-1 1 0 0,-1 0-1 0 0,1 1 0 0 0,0-1 1 0 0,-1 1-1 0 0,1-1 0 0 0,0 1 0 0 0,0-1 1 0 0,0 1-1 0 0,0 0 0 0 0,0 0 1 0 0,0-1-1 0 0,1 1 0 0 0,-1 0 1 0 0,1 0-1 0 0,-1 0 0 0 0,1 0 1 0 0,-1 0-1 0 0,1 0 0 0 0,0 0 0 0 0,0 0 1 0 0,0 0-1 0 0,0 0 0 0 0,1 0 1 0 0,-1 0-1 0 0,0 0 0 0 0,1 0 1 0 0,0 0-1 0 0,-1 0 0 0 0,1-1 1 0 0,0 1-1 0 0,0 0 0 0 0,0 0 1 0 0,0-1-1 0 0,0 1 0 0 0,0 0 0 0 0,0-1 1 0 0,1 1-1 0 0,-1-1 0 0 0,1 0 1 0 0,-1 1-1 0 0,1-1 0 0 0,-1 0 1 0 0,1 0-1 0 0,0 0 0 0 0,-1 0 1 0 0,1 0-1 0 0,0 0 0 0 0,0-1 1 0 0,0 1-1 0 0,0-1 0 0 0,0 1 0 0 0,0-1 1 0 0,1 0-58 0 0,108 20 627 0 0,156-49-1331 0 0,-213 19 203 0 0,198-61-7021 0 0,-222 55 6209 0 0</inkml:trace>
  <inkml:trace contextRef="#ctx0" brushRef="#br0" timeOffset="4931.126">3932 455 1544 0 0,'-6'14'5018'0'0,"-2"22"-5023"0"0,4-17 386 0 0,-13 60 416 0 0,4 1 0 0 0,3 1 0 0 0,4 0 0 0 0,4 44-797 0 0,2-118 57 0 0,0 0 1 0 0,1-1-1 0 0,-1 1 0 0 0,2 0 0 0 0,-1-1 1 0 0,1 1-1 0 0,0-1 0 0 0,0 0 0 0 0,1 1 1 0 0,-1-1-1 0 0,1 0 0 0 0,1 0 0 0 0,-1-1 0 0 0,1 1 1 0 0,0-1-1 0 0,1 0 0 0 0,-1 0 0 0 0,1 0 1 0 0,0 0-1 0 0,0-1 0 0 0,0 0 0 0 0,1 0 0 0 0,-1 0 1 0 0,1-1-1 0 0,0 0 0 0 0,0 0 0 0 0,0 0 1 0 0,1-1-1 0 0,-1 0 0 0 0,1 0 0 0 0,-1-1 0 0 0,1 0 1 0 0,-1 0-1 0 0,1 0 0 0 0,3-1-57 0 0,142-35-1951 0 0,2-43-5853 0 0,-137 65 6570 0 0</inkml:trace>
  <inkml:trace contextRef="#ctx0" brushRef="#br0" timeOffset="5181.858">3965 865 1920 0 0,'7'-11'6883'0'0,"106"-15"-5785"0"0,-48 17-976 0 0,66-15-688 0 0,-53-8-2824 0 0,-56 13 781 0 0,-18 10 1267 0 0</inkml:trace>
  <inkml:trace contextRef="#ctx0" brushRef="#br0" timeOffset="5416.401">3923 483 1112 0 0,'4'-7'4441'0'0,"39"-11"-3220"0"0,181-21 513 0 0,77 13-7939 0 0,-260 23 4910 0 0</inkml:trace>
  <inkml:trace contextRef="#ctx0" brushRef="#br0" timeOffset="5775.797">5176 462 1236 0 0,'-22'6'367'0'0,"1"2"0"0"0,0 0-1 0 0,0 2 1 0 0,1 0 0 0 0,0 1 0 0 0,1 1-1 0 0,1 1 1 0 0,-1 1 0 0 0,2 0 0 0 0,0 1 0 0 0,1 1-1 0 0,0 1 1 0 0,2 0 0 0 0,0 1 0 0 0,1 1-1 0 0,0 0 1 0 0,2 0 0 0 0,0 1 0 0 0,1 1-1 0 0,-3 12-366 0 0,8-23 81 0 0,1 1-1 0 0,1-1 0 0 0,0 1 0 0 0,0 0 1 0 0,1 0-1 0 0,1 0 0 0 0,0 0 0 0 0,0 0 1 0 0,1 0-1 0 0,0 1 0 0 0,1-1 0 0 0,0 0 1 0 0,1 0-1 0 0,1 3-80 0 0,0-5-72 0 0,0-1-1 0 0,1 0 1 0 0,-1 1 0 0 0,2-1-1 0 0,-1 0 1 0 0,1-1 0 0 0,0 1-1 0 0,1-1 1 0 0,-1 0 0 0 0,1-1-1 0 0,1 1 1 0 0,-1-1 0 0 0,1 0 0 0 0,1-1-1 0 0,-1 0 1 0 0,1 0 0 0 0,-1 0-1 0 0,1-1 1 0 0,1 0 0 0 0,-1-1-1 0 0,0 0 1 0 0,1 0 0 0 0,0-1-1 0 0,3 1 73 0 0,137-19-5533 0 0,-112 1 4155 0 0</inkml:trace>
  <inkml:trace contextRef="#ctx0" brushRef="#br0" timeOffset="6088.708">5564 580 1404 0 0,'-34'13'3800'0'0,"-14"26"-3024"0"0,39-31-361 0 0,-224 270 1742 0 0,150-213-7139 0 0,81-64 3672 0 0</inkml:trace>
  <inkml:trace contextRef="#ctx0" brushRef="#br0" timeOffset="6354.354">5061 698 2036 0 0,'20'-8'4414'0'0,"23"26"-3660"0"0,-31-13-415 0 0,222 121 1347 0 0,-90-23-5199 0 0,-118-84 768 0 0,-22-13 1386 0 0</inkml:trace>
  <inkml:trace contextRef="#ctx0" brushRef="#br0" timeOffset="6604.606">5717 740 1024 0 0,'1'-2'1244'0'0,"1"-1"-236"0"0,2 3-120 0 0,-4-2-40 0 0,3 1-107 0 0,1-1-101 0 0,1 0-92 0 0,4 2-72 0 0,0-1-128 0 0,21-1-96 0 0,2 0-148 0 0,2-1-300 0 0,9 1 24 0 0,-6-1-456 0 0,2 0-624 0 0,0-2-141 0 0,2 1 61 0 0,-2-1-84 0 0</inkml:trace>
  <inkml:trace contextRef="#ctx0" brushRef="#br0" timeOffset="6854.78">6486 510 1616 0 0,'-11'42'5421'0'0,"-5"11"-5007"0"0,-29 299 1389 0 0,44-332-2196 0 0,-1 1 1 0 0,-1-1-1 0 0,0 0 0 0 0,-2 0 1 0 0,0 0-1 0 0,-2-1 0 0 0,0 1 1 0 0,-6 12 392 0 0,-6-16-2623 0 0,12-14 1329 0 0</inkml:trace>
  <inkml:trace contextRef="#ctx0" brushRef="#br0" timeOffset="7355.187">6566 463 2396 0 0,'6'3'5836'0'0,"-11"23"-4066"0"0,-1 73-1569 0 0,9-93-208 0 0,0 0 0 0 0,1 0 0 0 0,0 0 0 0 0,0-1 0 0 0,0 0 0 0 0,1 0 0 0 0,-1 0 0 0 0,1 0 0 0 0,0-1 0 0 0,1 1 0 0 0,-1-1 1 0 0,1-1-1 0 0,0 1 0 0 0,0-1 0 0 0,0 0 0 0 0,0 0 0 0 0,0-1 0 0 0,1 0 0 0 0,-1 0 0 0 0,1 0 0 0 0,-1-1 0 0 0,1 0 0 0 0,0 0 0 0 0,0-1 0 0 0,-1 0 0 0 0,3 0 7 0 0,-2-1-35 0 0,1 0 0 0 0,-1-1 0 0 0,0 0 0 0 0,0 0 0 0 0,0-1 0 0 0,0 0 0 0 0,0 0 0 0 0,-1 0 0 0 0,1-1 0 0 0,-1 0 0 0 0,0 0 0 0 0,0-1 0 0 0,0 0 0 0 0,-1 0 0 0 0,1 0 0 0 0,-1-1-1 0 0,-1 1 1 0 0,1-1 0 0 0,-1-1 0 0 0,0 1 0 0 0,0 0 0 0 0,-1-1 0 0 0,1-3 35 0 0,5-2 816 0 0,-2 37-1030 0 0,-4-12 76 0 0,5 27-612 0 0,17 37-4584 0 0,-22-72 4022 0 0</inkml:trace>
  <inkml:trace contextRef="#ctx0" brushRef="#br0" timeOffset="7653.096">7351 308 2008 0 0,'14'33'613'0'0,"0"0"0"0"0,-2 0 0 0 0,-2 2 1 0 0,-1-1-1 0 0,-1 1 0 0 0,-2 0 0 0 0,-2 1 0 0 0,-1-1 0 0 0,-2 22-613 0 0,-4-33 120 0 0,-2 0 0 0 0,0-1 0 0 0,-2 1-1 0 0,0-1 1 0 0,-2 0 0 0 0,0-1 0 0 0,-2 0 0 0 0,0-1 0 0 0,-2 0-1 0 0,0 0 1 0 0,-1-2 0 0 0,-1 1 0 0 0,-1-2 0 0 0,-1 0 0 0 0,0-1 0 0 0,-1-1-1 0 0,-1-1 1 0 0,-1 0 0 0 0,0-1 0 0 0,-3 0-120 0 0,13-9-34 0 0,-8 7-333 0 0,-1-2 0 0 0,-1 0 1 0 0,0-1-1 0 0,0-1 0 0 0,-1-1 0 0 0,0-1 0 0 0,0-1 1 0 0,-3 0 366 0 0,21-5-162 0 0,0 0 1 0 0,0 0 0 0 0,0 0-1 0 0,0 0 1 0 0,0 0 0 0 0,0-1-1 0 0,0 1 1 0 0,0-1 0 0 0,0 0-1 0 0,0 0 1 0 0,0 0-1 0 0,0 0 1 0 0,1-1 0 0 0,-1 1-1 0 0,0-1 1 0 0,1 1 0 0 0,-1-1-1 0 0,1 0 1 0 0,0 0 0 0 0,-1 0-1 0 0,1-1 1 0 0,0 1 0 0 0,0 0-1 0 0,1-1 1 0 0,-3-2 161 0 0,-7-21-1173 0 0</inkml:trace>
  <inkml:trace contextRef="#ctx0" brushRef="#br0" timeOffset="8106.731">7585 20 1316 0 0,'5'-3'112'0'0,"-1"1"-1"0"0,1-1 0 0 0,0 1 1 0 0,0 0-1 0 0,0 1 1 0 0,0-1-1 0 0,0 1 1 0 0,0 0-1 0 0,0 0 0 0 0,1 0 1 0 0,-1 1-1 0 0,0 0 1 0 0,0 0-1 0 0,1 0 1 0 0,-1 1-1 0 0,0-1 0 0 0,0 1 1 0 0,0 1-1 0 0,0-1 1 0 0,1 1-1 0 0,-2 0 1 0 0,1 0-1 0 0,0 0 0 0 0,0 1 1 0 0,-1-1-1 0 0,1 1 1 0 0,-1 0-1 0 0,0 0 0 0 0,0 1 1 0 0,0 0-1 0 0,0-1 1 0 0,-1 1-1 0 0,0 0 1 0 0,1 1-1 0 0,-2-1 0 0 0,1 0 1 0 0,0 1-1 0 0,-1 0 1 0 0,0 0-1 0 0,2 4-111 0 0,-1 8 194 0 0,0 0 0 0 0,-2 0 0 0 0,0 0 0 0 0,-1-1 0 0 0,0 1 0 0 0,-1 0 0 0 0,-1 0 0 0 0,-1 0 0 0 0,-1-1 0 0 0,0 1 0 0 0,-1-1 0 0 0,0 0 0 0 0,-2-1 0 0 0,0 1 0 0 0,0-1 0 0 0,-1 0 0 0 0,-1-1 0 0 0,-3 3-194 0 0,-35 77 2107 0 0,47-93-1913 0 0,0-1-14 0 0,6 2-4 0 0,158-7-1173 0 0,-65-14-932 0 0,31-8-4759 0 0,-115 23 5348 0 0</inkml:trace>
  <inkml:trace contextRef="#ctx0" brushRef="#br0" timeOffset="1.32654E6">7909 863 848 0 0,'0'0'265'0'0,"0"0"-57"0"0,0 0-8 0 0,0 0-4 0 0,0 0 93 0 0,0 0-75 0 0,0 0 9 0 0,0 0-84 0 0,0 0 0 0 0,0 0 59 0 0,0 19 1349 0 0,6-15-1483 0 0,0-1 0 0 0,1 0-1 0 0,-1 0 1 0 0,1 0 0 0 0,0-1-1 0 0,0 0 1 0 0,0-1 0 0 0,0 1-1 0 0,0-1 1 0 0,0-1 0 0 0,0 1-1 0 0,0-1 1 0 0,0-1 0 0 0,1 1-1 0 0,-1-1 1 0 0,0 0 0 0 0,4-2-64 0 0,19 2 88 0 0,111-10 268 0 0,67 7 207 0 0,-207 4-551 0 0,-1 0-19 0 0,12 0-330 0 0,-6 0-2869 0 0,-6 0 1908 0 0</inkml:trace>
  <inkml:trace contextRef="#ctx0" brushRef="#br0" timeOffset="1.32692E6">7921 1247 1160 0 0,'314'-32'3289'0'0,"-13"1"-1966"0"0,-302 40-1179 0 0,-4-8-4034 0 0,6-3 2700 0 0</inkml:trace>
  <inkml:trace contextRef="#ctx0" brushRef="#br0" timeOffset="1.38385E6">2596 2087 1088 0 0,'0'0'232'0'0,"0"0"-44"0"0,0 0-1 0 0,0 0 0 0 0,0 0 27 0 0,0 0-50 0 0,0 0 36 0 0,0 0-54 0 0,0 0 14 0 0,0 0-15 0 0,0 0-37 0 0,0 0 47 0 0,0 0-31 0 0,0 0 11 0 0,0 0 18 0 0,2-5 24 0 0,6 0-152 0 0,0-1 1 0 0,0 2-1 0 0,0-1 0 0 0,1 1 0 0 0,-1 0 1 0 0,1 1-1 0 0,0 0 0 0 0,0 0 0 0 0,0 1 1 0 0,1 0-1 0 0,-1 0 0 0 0,0 1 0 0 0,1 1 1 0 0,-1 0-1 0 0,8 0-25 0 0,14-3 55 0 0,601-78 444 0 0,239 24-193 0 0,-576 33-291 0 0,310-20 150 0 0,905 39-89 0 0,-1377-5-110 0 0,-17 1 106 0 0,-58-8 198 0 0,190 8 2189 0 0,-247 9-2508 0 0,-1 0-31 0 0,0 0 25 0 0,18-12-4203 0 0,-21 14 2927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34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17 139 916 0 0,'0'-9'3636'0'0,"-1"9"-1512"0"0,-3 20-1426 0 0,-7 179 717 0 0,53 47-2417 0 0,-42-244 31 0 0,-2 8-2978 0 0,-10-1 2486 0 0</inkml:trace>
  <inkml:trace contextRef="#ctx0" brushRef="#br0" timeOffset="297.003">285 1 876 0 0,'8'4'249'0'0,"0"1"-1"0"0,0 0 1 0 0,0 0 0 0 0,-1 1 0 0 0,0 0-1 0 0,0 0 1 0 0,0 1 0 0 0,-1 0-1 0 0,0 0 1 0 0,-1 0 0 0 0,1 1-1 0 0,-1 0 1 0 0,-1 0 0 0 0,0 0 0 0 0,0 1-1 0 0,2 6-248 0 0,3 1 371 0 0,9 22 21 0 0,-1 0-1 0 0,-2 1 1 0 0,-2 1 0 0 0,-2 0 0 0 0,-1 1 0 0 0,-2 0 0 0 0,-2 0 0 0 0,-2 0-1 0 0,-1 1 1 0 0,-2 10-392 0 0,-41 109 784 0 0,34-148-700 0 0,-2 4-131 0 0,0-1 1 0 0,-2 0 0 0 0,0 0-1 0 0,-1-1 1 0 0,0 0 0 0 0,-2 0 0 0 0,1-2-1 0 0,-2 1 1 0 0,0-2 0 0 0,0 0-1 0 0,-1-1 1 0 0,-1 0 0 0 0,-5 2 46 0 0,8-5-481 0 0,0-1 0 0 0,-1-1 0 0 0,1 0 0 0 0,-1-1 0 0 0,-1-1 0 0 0,1 0 0 0 0,0-1-1 0 0,-1 0 1 0 0,0-1 0 0 0,0-1 0 0 0,0 0 481 0 0,-15-7-1184 0 0,-19-20 30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3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64 964 0 0,'0'0'814'0'0,"0"0"-80"0"0,0 0-122 0 0,0 0-57 0 0,0 0-35 0 0,0 0-82 0 0,-1-12 2099 0 0,-28 137-2010 0 0,6 0 1 0 0,6 2-1 0 0,5 0 1 0 0,5 55-528 0 0,-7-131-1407 0 0,14-51 420 0 0,0 0-92 0 0,-4-5-288 0 0,-13-22-104 0 0,6-1-6 0 0</inkml:trace>
  <inkml:trace contextRef="#ctx0" brushRef="#br0" timeOffset="479.157">173 1 888 0 0,'11'1'3345'0'0,"-11"19"-2871"0"0,1-4-311 0 0,0 0-1 0 0,0 0 1 0 0,2 0 0 0 0,0 0-1 0 0,1 0 1 0 0,0-1-1 0 0,1 1 1 0 0,1-1 0 0 0,0-1-1 0 0,1 1 1 0 0,1-1-1 0 0,0 0 1 0 0,1-1 0 0 0,1 0-1 0 0,0 0 1 0 0,0-1 0 0 0,2 0-1 0 0,-1-1 1 0 0,1 0-1 0 0,10 6-162 0 0,-9-9 93 0 0,1 0 0 0 0,0-1-1 0 0,1 0 1 0 0,-1-1-1 0 0,1-1 1 0 0,1 0-1 0 0,-1-1 1 0 0,0-1-1 0 0,1 0 1 0 0,0-1 0 0 0,0-1-1 0 0,15 0-92 0 0,-23-4-24 0 0,-1 0 0 0 0,0 0 0 0 0,0-1 0 0 0,0 0 0 0 0,0 0 0 0 0,0 0 0 0 0,-1-1 0 0 0,1 0-1 0 0,-2-1 1 0 0,1 1 0 0 0,0-1 0 0 0,-1 0 0 0 0,0 0 0 0 0,0-1 0 0 0,-1 1 0 0 0,0-1 0 0 0,0 0 0 0 0,-1-1 0 0 0,1 1 0 0 0,-2 0-1 0 0,1-1 1 0 0,-1 0 0 0 0,0 0 0 0 0,-1 1 0 0 0,1-1 0 0 0,-2 0 0 0 0,1 0 0 0 0,-1 0 0 0 0,0 0 0 0 0,-1 0 0 0 0,0 0 0 0 0,0 0-1 0 0,-1-1 25 0 0,2 10-5 0 0,-1 0-1 0 0,0-1 0 0 0,1 1 1 0 0,-1 0-1 0 0,0 0 1 0 0,1-1-1 0 0,-1 1 0 0 0,0 0 1 0 0,0-1-1 0 0,0 1 0 0 0,1-1 1 0 0,-1 1-1 0 0,0-1 0 0 0,0 0 1 0 0,0 1-1 0 0,0-1 0 0 0,0 0 1 0 0,0 1-1 0 0,0-1 0 0 0,0 0 1 0 0,0 0-1 0 0,0 0 0 0 0,0 0 1 0 0,0 0-1 0 0,0 0 0 0 0,0 0 1 0 0,0 0-1 0 0,0-1 0 0 0,0 1 1 0 0,0 0-1 0 0,0-1 1 0 0,0 1-1 0 0,0 0 0 0 0,1-1 1 0 0,-1 1-1 0 0,0-1 0 0 0,0 1 1 0 0,0-1-1 0 0,1 0 0 0 0,-1 1 1 0 0,0-1-1 0 0,0 0 0 0 0,1 0 1 0 0,-1 1-1 0 0,1-1 0 0 0,-1 0 1 0 0,1 0-1 0 0,-1-1 6 0 0,37 147 6 0 0,1 1-5108 0 0,-36-132 3830 0 0</inkml:trace>
  <inkml:trace contextRef="#ctx0" brushRef="#br0" timeOffset="728.21">1067 369 1036 0 0,'1'15'227'0'0,"-1"-1"-1"0"0,-1 1 1 0 0,-1-1-1 0 0,0 1 1 0 0,-1-1-1 0 0,0 0 1 0 0,-1 0-1 0 0,0 0 1 0 0,-2-1-1 0 0,1 1 1 0 0,-2-1-1 0 0,0 0 1 0 0,0-1-1 0 0,-1 0 1 0 0,0 0-1 0 0,-2 0 1 0 0,1-2-1 0 0,-1 1 1 0 0,0-1-1 0 0,-1 0 1 0 0,0-1-1 0 0,-7 4-226 0 0,-32 1-3355 0 0,48-14 2047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3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65 1076 0 0,'14'1'1185'0'0,"-10"-4"1754"0"0,4-12-28 0 0,22 45-2579 0 0,38 334 619 0 0,-67-358-1021 0 0,28 152 431 0 0,-25-90-3343 0 0,-4-67 1798 0 0,-3 4-1503 0 0,2-10 1283 0 0</inkml:trace>
  <inkml:trace contextRef="#ctx0" brushRef="#br0" timeOffset="313.655">1 105 1172 0 0,'9'5'5001'0'0,"387"199"-2925"0"0,-375-187-2336 0 0,16 9-3500 0 0,-35-26 2734 0 0,-1 0-205 0 0</inkml:trace>
  <inkml:trace contextRef="#ctx0" brushRef="#br0" timeOffset="609.138">475 25 928 0 0,'0'-24'3874'0'0,"-2"39"-2350"0"0,-1 44-1169 0 0,50 249 245 0 0,-29-237-915 0 0,4 19-3519 0 0,-20-79 2622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3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105 214 836 0 0,'0'0'817'0'0,"0"0"-164"0"0,0 0-15 0 0,0 0-11 0 0,0 0-120 0 0,0 0-67 0 0,0 0-48 0 0,0 0-25 0 0,0 0-95 0 0,0 0-60 0 0,0 0-76 0 0,0 0 47 0 0,-6 2-33 0 0,2 1-131 0 0,1-1 0 0 0,0 1 0 0 0,-1 0 0 0 0,1 0-1 0 0,0 0 1 0 0,0 0 0 0 0,1 1 0 0 0,-1-1 0 0 0,1 1 0 0 0,0 0 0 0 0,-1-1 0 0 0,2 1 0 0 0,-1 0-1 0 0,0 0 1 0 0,1 0 0 0 0,0 1 0 0 0,0-1 0 0 0,0 0 0 0 0,0 0 0 0 0,1 1 0 0 0,0-1 0 0 0,0 0 0 0 0,0 1-1 0 0,0-1 1 0 0,1 0 0 0 0,0 3-19 0 0,-2 184 812 0 0,79 57-1224 0 0,-93-246-3559 0 0,0-13 2641 0 0</inkml:trace>
  <inkml:trace contextRef="#ctx0" brushRef="#br0" timeOffset="449.63">15 237 1196 0 0,'-1'-9'135'0'0,"1"-1"0"0"0,0 1 0 0 0,0-1 0 0 0,1 1 0 0 0,0 0 0 0 0,1-1-1 0 0,0 1 1 0 0,1 0 0 0 0,0 0 0 0 0,0 0 0 0 0,1 1 0 0 0,0-1 0 0 0,0 1 0 0 0,1 0 0 0 0,0 0 0 0 0,1 0 0 0 0,0 1-1 0 0,0-1 1 0 0,0 2 0 0 0,1-1 0 0 0,0 1 0 0 0,1 0 0 0 0,-1 0 0 0 0,1 1 0 0 0,0 0 0 0 0,0 0 0 0 0,1 1 0 0 0,-1 0-1 0 0,1 0 1 0 0,0 1 0 0 0,0 1 0 0 0,0-1 0 0 0,0 1 0 0 0,1 1 0 0 0,0 0-135 0 0,-3 2 13 0 0,-1 0 0 0 0,0 1 0 0 0,1 0 0 0 0,-1 1-1 0 0,0 0 1 0 0,0-1 0 0 0,0 2 0 0 0,-1-1 0 0 0,1 1 0 0 0,-1 0 0 0 0,0 0 0 0 0,0 0 0 0 0,0 1 0 0 0,0 0 0 0 0,-1 0-1 0 0,0 0 1 0 0,0 0 0 0 0,0 1 0 0 0,-1-1 0 0 0,0 1 0 0 0,0 0 0 0 0,0 0 0 0 0,-1 0 0 0 0,1 1 0 0 0,-2-1 0 0 0,1 0 0 0 0,-1 1-1 0 0,0-1 1 0 0,0 1 0 0 0,-1 0 0 0 0,1-1 0 0 0,-2 1 0 0 0,1-1 0 0 0,-1 1 0 0 0,0 0 0 0 0,0-1 0 0 0,-1 1 0 0 0,0 1-13 0 0,-5 14-7 0 0,-1 0 0 0 0,0 0 0 0 0,-2 0 0 0 0,-1-1 0 0 0,0-1 0 0 0,-2 0 0 0 0,0 0 0 0 0,-1-1 0 0 0,-1-1 0 0 0,-1-1 0 0 0,-1 0 0 0 0,0-1 1 0 0,-1 0-1 0 0,0-2 0 0 0,-1 0 0 0 0,-1-1 0 0 0,0-1 0 0 0,-9 3 7 0 0,28-14 12 0 0,0 0 0 0 0,1 0 1 0 0,-1-1-1 0 0,0 1 0 0 0,0 0 1 0 0,0-1-1 0 0,1 1 0 0 0,-1-1 1 0 0,0 1-1 0 0,0-1 0 0 0,0 1 0 0 0,0-1 1 0 0,0 1-1 0 0,0-1 0 0 0,0 0 1 0 0,0 0-1 0 0,0 1 0 0 0,0-1 1 0 0,0 0-1 0 0,0 0 0 0 0,0 0 0 0 0,0 0 1 0 0,0 0-1 0 0,0 0 0 0 0,0-1 1 0 0,0 1-1 0 0,0 0 0 0 0,0 0 0 0 0,0-1 1 0 0,0 1-1 0 0,0-1 0 0 0,0 1 1 0 0,0-1-1 0 0,0 1 0 0 0,0-1 1 0 0,1 1-1 0 0,-1-1 0 0 0,0 0 0 0 0,0 1 1 0 0,1-1-1 0 0,-1 0 0 0 0,0 0 1 0 0,1 0-1 0 0,-1 0 0 0 0,1 1 0 0 0,-1-1 1 0 0,1 0-1 0 0,-1 0 0 0 0,1 0 1 0 0,0 0-1 0 0,-1 0 0 0 0,1 0 1 0 0,0 0-1 0 0,0 0 0 0 0,0 0 0 0 0,0 0 1 0 0,0 0-1 0 0,0 0 0 0 0,0-1 1 0 0,0 1-1 0 0,0 0 0 0 0,0 0 0 0 0,1 0 1 0 0,-1 0-1 0 0,0 0 0 0 0,1 0 1 0 0,-1 1-1 0 0,1-2-12 0 0,82-15 262 0 0,-58 21-241 0 0,0 1 1 0 0,-1 1-1 0 0,0 0 0 0 0,0 2 1 0 0,0 1-1 0 0,-1 1 0 0 0,21 12-21 0 0,-25-13-19 0 0,40 26-126 0 0,50 15-3420 0 0,-101-49 2851 0 0</inkml:trace>
  <inkml:trace contextRef="#ctx0" brushRef="#br0" timeOffset="855.754">582 47 2272 0 0,'2'-12'2200'0'0,"0"28"-1239"0"0,14 87-442 0 0,6-1 0 0 0,3 0 0 0 0,6-2 0 0 0,17 35-519 0 0,-6-16 1665 0 0,-34-198-383 0 0,61-281-1530 0 0,-22 209-2477 0 0,-43 134-1552 0 0,-4 17 2951 0 0</inkml:trace>
  <inkml:trace contextRef="#ctx0" brushRef="#br0" timeOffset="1538.396">907 654 948 0 0,'8'-40'4427'0'0,"2"-7"-4241"0"0,-7-103 298 0 0,-2 144-507 0 0,0 0 1 0 0,1 1-1 0 0,-1-1 1 0 0,1 0 0 0 0,0 0-1 0 0,1 1 1 0 0,-1-1-1 0 0,1 1 1 0 0,0 0 0 0 0,1 0-1 0 0,-1 0 1 0 0,1 0-1 0 0,0 1 1 0 0,0-1 0 0 0,0 1-1 0 0,1 0 1 0 0,0 0-1 0 0,-1 0 1 0 0,1 1 0 0 0,1 0-1 0 0,-1 0 1 0 0,0 0 0 0 0,1 1-1 0 0,-1-1 1 0 0,1 1-1 0 0,0 1 1 0 0,0-1 0 0 0,0 1-1 0 0,0 0 23 0 0,2 4-34 0 0,1 1-1 0 0,-1 0 1 0 0,0 0-1 0 0,0 1 1 0 0,0 0-1 0 0,0 0 1 0 0,-1 1-1 0 0,0 0 1 0 0,0 0-1 0 0,0 1 1 0 0,-1-1-1 0 0,0 2 1 0 0,-1-1-1 0 0,1 0 1 0 0,-1 1-1 0 0,-1 0 1 0 0,0 1-1 0 0,0-1 1 0 0,2 8 34 0 0,2 3 183 0 0,0 1 0 0 0,-2 1 0 0 0,-1-1 0 0 0,0 1-1 0 0,-2 0 1 0 0,0 0 0 0 0,-2 0 0 0 0,0 17-183 0 0,-1-32 23 0 0,-1 0-1 0 0,0 0 1 0 0,0 0 0 0 0,-1 0-1 0 0,0 0 1 0 0,0 0 0 0 0,0-1-1 0 0,-1 1 1 0 0,0 0-1 0 0,0-1 1 0 0,0 0 0 0 0,0 0-1 0 0,-1 0 1 0 0,0 0-1 0 0,0-1 1 0 0,-1 1 0 0 0,1-1-1 0 0,-2 1-22 0 0,-64 25-3060 0 0,56-32 1937 0 0,-12-14-76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3:2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63 904 0 0,'-23'0'2400'0'0,"-35"-26"327"0"0,42 1 2285 0 0,14 20-7082 0 0,1 2-3695 0 0,-1-1 4557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3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1324 0 0,'11'10'3860'0'0,"-15"67"-2730"0"0,-40 341 519 0 0,45-415-1705 0 0,0 0 0 0 0,-1-1 0 0 0,2 1 1 0 0,-1-1-1 0 0,0 1 0 0 0,1-1 0 0 0,-1 0 0 0 0,1 0 0 0 0,-1 1 0 0 0,1-1 0 0 0,0 0 0 0 0,0 0 0 0 0,0-1 0 0 0,0 1 0 0 0,1 0 0 0 0,-1-1 0 0 0,0 1 0 0 0,1-1 0 0 0,-1 0 0 0 0,1 0 0 0 0,-1 0 0 0 0,1 0 0 0 0,-1 0 0 0 0,1 0 0 0 0,0-1 0 0 0,-1 1 0 0 0,1-1 0 0 0,0 0 0 0 0,0 0 0 0 0,-1 0 0 0 0,1 0 0 0 0,0 0 0 0 0,0-1 1 0 0,-1 1-1 0 0,3-1 56 0 0,63-41-3635 0 0,-48 24 2241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3:32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192 259 1540 0 0,'-28'33'3336'0'0,"17"-23"-2888"0"0,3-1-224 0 0,-9 7 71 0 0,1 1 0 0 0,0 1 0 0 0,2 0 0 0 0,0 1 0 0 0,1 1 0 0 0,1 0 1 0 0,1 1-1 0 0,0 0 0 0 0,2 0 0 0 0,-3 12-295 0 0,13-29 23 0 0,1-1 1 0 0,-1 1-1 0 0,1 0 0 0 0,0-1 1 0 0,0 1-1 0 0,0-1 1 0 0,0 0-1 0 0,1 0 0 0 0,-1 1 1 0 0,1-1-1 0 0,0-1 1 0 0,0 1-1 0 0,0 0 0 0 0,0-1 1 0 0,0 0-1 0 0,0 0 1 0 0,1 0-1 0 0,-1 0 0 0 0,1 0 1 0 0,0 0-1 0 0,-1-1 1 0 0,1 0-1 0 0,0 0 0 0 0,0 0 1 0 0,0 0-1 0 0,0-1 1 0 0,0 1-1 0 0,0-1 0 0 0,0 0 1 0 0,0 0-1 0 0,1-1-23 0 0,2 3-2 0 0,0-1 0 0 0,0 1-1 0 0,0-2 1 0 0,0 1 0 0 0,0-1-1 0 0,0 0 1 0 0,-1 0 0 0 0,1-1-1 0 0,0 0 1 0 0,0 0 0 0 0,0-1-1 0 0,0 0 1 0 0,0 0 0 0 0,-1 0-1 0 0,1-1 1 0 0,-1 0 0 0 0,0 0-1 0 0,0-1 1 0 0,0 1-1 0 0,0-2 1 0 0,-1 1 0 0 0,0 0-1 0 0,1-1 1 0 0,-1 0 0 0 0,-1 0-1 0 0,1-1 1 0 0,-1 1 0 0 0,0-1-1 0 0,0 0 1 0 0,-1 0 0 0 0,0 0-1 0 0,0-1 1 0 0,0 1 0 0 0,-1-1-1 0 0,0 1 1 0 0,1-6 2 0 0,-6 5-8 0 0,0 1 0 0 0,0-1 0 0 0,0 1 0 0 0,-1 0 0 0 0,0 0 0 0 0,0 0 0 0 0,-1 1 0 0 0,1-1 0 0 0,-1 1 0 0 0,-1 0 0 0 0,1 1 0 0 0,-1-1 0 0 0,1 1 0 0 0,-1 0 0 0 0,0 0 0 0 0,-1 1 0 0 0,1 0 0 0 0,-1 0 0 0 0,1 0 0 0 0,-1 1 0 0 0,0 0 0 0 0,0 0 0 0 0,0 1 0 0 0,-5-1 8 0 0,-31 1 22 0 0,41 1-11 0 0,-4 6-3 0 0,6-6-10 0 0,0 0-1 0 0,1 0 1 0 0,-1 0-1 0 0,1 0 1 0 0,-1 0-1 0 0,0 0 1 0 0,1 0-1 0 0,-1 0 1 0 0,0 0-1 0 0,1 0 1 0 0,-1 0-1 0 0,1 0 1 0 0,-1 1 0 0 0,0-1-1 0 0,1 0 1 0 0,-1 0-1 0 0,0 0 1 0 0,1 1-1 0 0,-1-1 1 0 0,0 0-1 0 0,0 0 1 0 0,1 1-1 0 0,-1-1 1 0 0,0 0-1 0 0,0 1 1 0 0,1-1-1 0 0,-1 0 1 0 0,0 1-1 0 0,0-1 1 0 0,0 0-1 0 0,0 1 1 0 0,0-1-1 0 0,1 0 1 0 0,-1 1-1 0 0,0-1 1 0 0,0 1-1 0 0,0-1 1 0 0,0 0-1 0 0,0 1 1 0 0,0-1-1 0 0,0 1 1 0 0,0-1-1 0 0,0 0 1 0 0,-1 1-1 0 0,1-1 1 0 0,0 0-1 0 0,0 1 1 0 0,0-1-1 0 0,0 1 1 0 0,0-1 2 0 0,21 3-62 0 0,1-1 1 0 0,0 0-1 0 0,0-2 1 0 0,0-1-1 0 0,0 0 1 0 0,0-2-1 0 0,0 0 1 0 0,-1-2-1 0 0,1 0 1 0 0,-1-1-1 0 0,0-1 1 0 0,-1-2-1 0 0,0 0 1 0 0,0 0-1 0 0,-1-2 1 0 0,18-13 61 0 0,-27 12 123 0 0,0 0 0 0 0,-1-1 0 0 0,-1 0 0 0 0,0 0 0 0 0,0-1 0 0 0,-1 0 1 0 0,-1 0-1 0 0,-1-1 0 0 0,0 0 0 0 0,-1 0 0 0 0,0 0 0 0 0,-1 0 0 0 0,-1-1 0 0 0,0 0 1 0 0,-1 1-1 0 0,-1-1 0 0 0,-1 1 0 0 0,-2-16-123 0 0,3 29 93 0 0,0-9 152 0 0,-5 24-134 0 0,-11 147 88 0 0,-8 61-1261 0 0,-29-8-3536 0 0,22-161 1743 0 0,16-32 1513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3:3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2144 0 0,'17'12'7000'0'0,"-11"-3"-7367"0"0,-13-4-3774 0 0,5-6 2734 0 0,0-1 50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3:33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1372 0 0,'-14'44'5457'0'0,"-6"23"-5197"0"0,4 3 14 0 0,2 0 0 0 0,4 1 0 0 0,3-1 0 0 0,3 2 0 0 0,5 62-274 0 0,-22-70-1500 0 0,-18-42-2923 0 0,30-21 3127 0 0</inkml:trace>
  <inkml:trace contextRef="#ctx0" brushRef="#br0" timeOffset="461.098">168 60 1388 0 0,'-1'1'125'0'0,"1"-1"-1"0"0,0 0 0 0 0,-1 0 1 0 0,1 0-1 0 0,0 0 0 0 0,-1 1 1 0 0,1-1-1 0 0,-1 0 1 0 0,1 0-1 0 0,0 0 0 0 0,-1 0 1 0 0,1 0-1 0 0,-1 0 0 0 0,1 0 1 0 0,0 0-1 0 0,-1 0 1 0 0,1 0-1 0 0,-1 0 0 0 0,1 0 1 0 0,0 0-1 0 0,-1 0 1 0 0,1-1-1 0 0,-1 1 0 0 0,1 0 1 0 0,0 0-1 0 0,-1 0 0 0 0,1-1 1 0 0,0 1-1 0 0,-1 0 1 0 0,1 0-1 0 0,0-1 0 0 0,-1 1 1 0 0,1 0-1 0 0,0-1 1 0 0,0 1-1 0 0,-1 0 0 0 0,1-1 1 0 0,0 1-1 0 0,0 0 0 0 0,0-1 1 0 0,0 1-1 0 0,-1 0 1 0 0,1-1-1 0 0,0 1 0 0 0,0-1 1 0 0,0 1-1 0 0,0-1-124 0 0,-17 39 351 0 0,14-30-302 0 0,1 0 1 0 0,0 1-1 0 0,1-1 1 0 0,-1 1-1 0 0,2-1 1 0 0,-1 1-1 0 0,1 0 1 0 0,1-1-1 0 0,-1 1 1 0 0,1 0-1 0 0,1-1 1 0 0,0 1-1 0 0,0-1 1 0 0,1 0-1 0 0,0 0 1 0 0,0 0-1 0 0,0 0 1 0 0,1 0-1 0 0,1-1 1 0 0,-1 1-1 0 0,1-1 1 0 0,1 0-1 0 0,-1-1 1 0 0,1 1 0 0 0,0-1-1 0 0,1 0 1 0 0,-1-1-1 0 0,1 1 1 0 0,0-1-1 0 0,0-1 1 0 0,1 1-1 0 0,0-1 1 0 0,-1-1-1 0 0,1 1 1 0 0,1-1-1 0 0,-1-1 1 0 0,0 1-1 0 0,4-1-49 0 0,-5 0 3 0 0,0 0-1 0 0,0-1 0 0 0,1 0 1 0 0,-1 0-1 0 0,0 0 1 0 0,1-1-1 0 0,-1 0 1 0 0,1-1-1 0 0,-1 0 0 0 0,0 0 1 0 0,1 0-1 0 0,-1-1 1 0 0,0 0-1 0 0,0-1 1 0 0,0 1-1 0 0,-1-2 0 0 0,1 1 1 0 0,-1 0-1 0 0,1-1 1 0 0,-1 0-1 0 0,0-1 0 0 0,0 1 1 0 0,-1-1-1 0 0,0 0 1 0 0,1-1-1 0 0,-2 1 1 0 0,1-1-1 0 0,-1 0 0 0 0,0 0 1 0 0,0-1-1 0 0,0 1 1 0 0,-1-1-1 0 0,0 0 1 0 0,0 0-1 0 0,-1 0 0 0 0,0 0 1 0 0,0 0-1 0 0,0-3-2 0 0,-1 8 18 0 0,0 0 1 0 0,0 0-1 0 0,0 0 0 0 0,0 0 0 0 0,0-1 1 0 0,-1 1-1 0 0,1 0 0 0 0,0 0 0 0 0,-1-1 1 0 0,0 1-1 0 0,1 0 0 0 0,-1-1 0 0 0,0 1 1 0 0,0 0-1 0 0,-1 0 0 0 0,1-1 0 0 0,0 1 1 0 0,-1 0-1 0 0,1-1 0 0 0,-1 1 0 0 0,0 0 1 0 0,0 0-1 0 0,0 0 0 0 0,0 0 0 0 0,0 0 1 0 0,0 0-1 0 0,-1 0 0 0 0,1 0 0 0 0,-1 0 1 0 0,1 0-1 0 0,-1 1 0 0 0,1-1 0 0 0,-1 1 1 0 0,0-1-1 0 0,0 1 0 0 0,0 0 0 0 0,0 0 1 0 0,0-1-1 0 0,0 1 0 0 0,0 1 0 0 0,0-1 1 0 0,-1 0-1 0 0,-1 0-18 0 0,-19 61 92 0 0,49 89-1094 0 0,19-54-4000 0 0,-40-86 3559 0 0,1-4-1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3:3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94 1060 0 0,'-36'77'3370'0'0,"25"-54"-3080"0"0,0 0 0 0 0,2 1-1 0 0,0 1 1 0 0,2 0 0 0 0,1 0-1 0 0,1 0 1 0 0,1 1 0 0 0,1-1-1 0 0,1 10-289 0 0,2-30 39 0 0,0 1 0 0 0,1-1-1 0 0,0 0 1 0 0,0 0-1 0 0,0 0 1 0 0,0 0-1 0 0,1-1 1 0 0,-1 1 0 0 0,2 0-1 0 0,-1-1 1 0 0,0 1-1 0 0,1-1 1 0 0,0 1 0 0 0,0-1-1 0 0,0 0 1 0 0,0 0-1 0 0,1-1 1 0 0,-1 1 0 0 0,1-1-1 0 0,0 1 1 0 0,0-1-1 0 0,0 0 1 0 0,1-1 0 0 0,-1 1-1 0 0,1-1 1 0 0,-1 0-1 0 0,1 0 1 0 0,0 0 0 0 0,3 0-39 0 0,150 18-808 0 0,-155-20 613 0 0,1 1-1 0 0,-1-1 1 0 0,1-1 0 0 0,-1 1 0 0 0,1 0 0 0 0,-1-1 0 0 0,0 0 0 0 0,1 0-1 0 0,-1 0 1 0 0,0 0 0 0 0,0 0 0 0 0,1-1 0 0 0,-1 1 0 0 0,0-1 0 0 0,0 0-1 0 0,-1 0 1 0 0,1 0 0 0 0,0 0 0 0 0,-1 0 0 0 0,1-1 0 0 0,-1 1 0 0 0,0-1 0 0 0,1 0-1 0 0,-1 0 1 0 0,0 0 195 0 0,1-7-1382 0 0</inkml:trace>
  <inkml:trace contextRef="#ctx0" brushRef="#br0" timeOffset="188.481">112 297 1140 0 0,'9'-2'964'0'0,"0"1"-260"0"0,16-1-116 0 0,-9 2-72 0 0,30-12 8 0 0,-16 6-140 0 0,0 2-72 0 0,1-4-188 0 0,-1 1-16 0 0,-4-1-516 0 0,-4-2-336 0 0,-4 7-588 0 0,-10-4 16 0 0</inkml:trace>
  <inkml:trace contextRef="#ctx0" brushRef="#br0" timeOffset="390.357">105 82 1280 0 0,'4'-13'4910'0'0,"47"-12"-4035"0"0,143-13-1229 0 0,-61 32-3475 0 0,-108 6 2491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43.35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100 717 1080 0 0,'20'-18'1446'0'0,"-20"18"-1029"0"0,36-36 598 0 0,-17 23 672 0 0,-21 26-1240 0 0,-5 11-339 0 0,0 245 1093 0 0,33-88-811 0 0,2-23-1928 0 0,-27-156 602 0 0,-10 4-1662 0 0,2-9 1083 0 0</inkml:trace>
  <inkml:trace contextRef="#ctx0" brushRef="#br0" timeOffset="265.811">130 709 896 0 0,'10'-45'3840'0'0,"96"-24"-2588"0"0,111 13-247 0 0,-65 49-3534 0 0,-133 9 1265 0 0,3 9-68 0 0</inkml:trace>
  <inkml:trace contextRef="#ctx0" brushRef="#br0" timeOffset="672.649">0 922 1316 0 0,'59'9'750'0'0,"-1"-3"0"0"0,1-3 0 0 0,-1-2 0 0 0,1-2-1 0 0,0-3 1 0 0,24-7-750 0 0,267-21 955 0 0,-329 16 660 0 0,-23 18-1603 0 0,0-1 0 0 0,0 1-1 0 0,0 0 1 0 0,1-1-1 0 0,-1 1 1 0 0,1 0-1 0 0,-1 0 1 0 0,1 0-1 0 0,0 0 1 0 0,-1 0-1 0 0,1 0 1 0 0,0 1-1 0 0,1-1 1 0 0,-1 0 0 0 0,0 1-1 0 0,0-1 1 0 0,1 0-1 0 0,0 1 1 0 0,-1-1-1 0 0,1 1 1 0 0,0-1-1 0 0,0 0 1 0 0,0 1-1 0 0,1-1 1 0 0,-1 1-1 0 0,1-1 1 0 0,-1 1-12 0 0,0 0 14 0 0,22 139-357 0 0,-12-99-100 0 0,3 33-4917 0 0,-13-74 3923 0 0</inkml:trace>
  <inkml:trace contextRef="#ctx0" brushRef="#br0" timeOffset="1078.989">793 754 1172 0 0,'29'-58'7753'0'0,"-18"69"-13010"0"0,-6-8 4041 0 0</inkml:trace>
  <inkml:trace contextRef="#ctx0" brushRef="#br0" timeOffset="1610.093">973 1149 1568 0 0,'0'0'353'0'0,"6"-8"3561"0"0,22-34-3424 0 0,69-93-612 0 0,-12 6-1616 0 0,-85 130 1706 0 0,0-1 0 0 0,-1 1 1 0 0,1-1-1 0 0,0 1 0 0 0,-1-1 0 0 0,1 1 0 0 0,0-1 0 0 0,-1 1 1 0 0,1-1-1 0 0,-1 1 0 0 0,1-1 0 0 0,-1 0 0 0 0,1 1 0 0 0,-1-1 1 0 0,1 0-1 0 0,-1 1 0 0 0,1-1 0 0 0,-1 0 0 0 0,1 0 0 0 0,-1 0 1 0 0,0 1-1 0 0,1-1 0 0 0,-1 0 0 0 0,1 0 0 0 0,-1 0 0 0 0,0 0 0 0 0,1 0 1 0 0,-1 0 31 0 0,134 155 1239 0 0,-132-152-1187 0 0,1 0-1 0 0,-1 0 1 0 0,0 0 0 0 0,0 0-1 0 0,0 1 1 0 0,0-1-1 0 0,-1 0 1 0 0,1 1 0 0 0,-1-1-1 0 0,0 0 1 0 0,0 1 0 0 0,0-1-1 0 0,-1 0 1 0 0,1 1-1 0 0,-1-1 1 0 0,1 0 0 0 0,-1 1-1 0 0,0-1 1 0 0,-1 0-1 0 0,1 0 1 0 0,0 0 0 0 0,-1 0-1 0 0,0 0 1 0 0,1 0 0 0 0,-1-1-1 0 0,-1 1 1 0 0,1 0-1 0 0,0-1 1 0 0,0 0 0 0 0,-1 1-1 0 0,0-1 1 0 0,1 0 0 0 0,-1 0-1 0 0,0 0 1 0 0,-2 1-52 0 0,-109 53 465 0 0,113-55-555 0 0,0-1-1 0 0,-1 1 0 0 0,1-1 1 0 0,0 0-1 0 0,0 1 0 0 0,0-1 1 0 0,0 0-1 0 0,0 0 0 0 0,-1 0 1 0 0,1 0-1 0 0,0 0 1 0 0,0 0-1 0 0,0 0 0 0 0,0 0 1 0 0,-1 0-1 0 0,1-1 0 0 0,0 1 1 0 0,0 0-1 0 0,0-1 0 0 0,0 1 1 0 0,0-1-1 0 0,0 1 0 0 0,0-1 1 0 0,0 0-1 0 0,0 1 0 0 0,0-1 1 0 0,0 0-1 0 0,0 0 1 0 0,1 0-1 0 0,-1 1 0 0 0,0-1 1 0 0,0 0-1 0 0,1 0 0 0 0,-1 0 1 0 0,1 0-1 0 0,-1 0 0 0 0,1 0 1 0 0,-1 0-1 0 0,1-1 0 0 0,0 1 1 0 0,-1 0-1 0 0,1 0 0 0 0,0 0 1 0 0,0 0-1 0 0,0 0 0 0 0,0-1 1 0 0,0 1-1 0 0,0 0 1 0 0,0 0-1 0 0,0-1 91 0 0,3-21-1465 0 0</inkml:trace>
  <inkml:trace contextRef="#ctx0" brushRef="#br0" timeOffset="2282.018">1510 557 1112 0 0,'-3'1'75'0'0,"0"1"0"0"0,0-1 0 0 0,1 1 0 0 0,-1 0 0 0 0,1 0 0 0 0,-1 0 0 0 0,1 0 0 0 0,0 1 0 0 0,0-1 0 0 0,0 0 0 0 0,0 1 0 0 0,0 0 0 0 0,0-1 0 0 0,1 1 0 0 0,-1 0 0 0 0,1 0 0 0 0,0 0 1 0 0,0 0-1 0 0,0 0 0 0 0,0 0 0 0 0,0 0 0 0 0,1 0 0 0 0,-1 0 0 0 0,1 0 0 0 0,0 1 0 0 0,0-1 0 0 0,0 0 0 0 0,0 0 0 0 0,1 0 0 0 0,-1 0 0 0 0,1 1 0 0 0,0-1 0 0 0,0 0 0 0 0,0 0-75 0 0,-1 16 291 0 0,10 181 1484 0 0,7-2 342 0 0,-17-198-2079 0 0,0 0 1 0 0,1-1-1 0 0,-1 1 0 0 0,0 0 0 0 0,0-1 1 0 0,1 1-1 0 0,-1 0 0 0 0,0 0 1 0 0,1-1-1 0 0,-1 1 0 0 0,0 0 0 0 0,1 0 1 0 0,-1 0-1 0 0,0-1 0 0 0,1 1 1 0 0,-1 0-1 0 0,1 0 0 0 0,-1 0 0 0 0,0 0 1 0 0,1 0-1 0 0,-1 0 0 0 0,1 0 1 0 0,-1 0-1 0 0,0 0 0 0 0,1 0 0 0 0,-1 0 1 0 0,1 0-1 0 0,-1 0 0 0 0,0 0 1 0 0,1 0-1 0 0,-1 0 0 0 0,1 0 0 0 0,-1 1 1 0 0,0-1-1 0 0,1 0 0 0 0,-1 0 1 0 0,0 0-1 0 0,1 1 0 0 0,-1-1 0 0 0,0 0 1 0 0,1 0-1 0 0,-1 1 0 0 0,0-1 1 0 0,1 0-1 0 0,-1 1 0 0 0,0-1 0 0 0,0 0 1 0 0,0 1-1 0 0,1-1 0 0 0,-1 1-38 0 0,4-8-58 0 0,130-153-344 0 0,-99 134-647 0 0,-35 26 1007 0 0,0 0 16 0 0,0 0 14 0 0,17 37-234 0 0,-12-12 235 0 0,-5-17 4 0 0,0 0 1 0 0,0 0 0 0 0,0 0 0 0 0,1 0 0 0 0,1 0-1 0 0,-1 0 1 0 0,1 0 0 0 0,1 0 0 0 0,-1 0 0 0 0,1-1 0 0 0,1 1-1 0 0,-1-1 1 0 0,1 0 0 0 0,0 0 0 0 0,1 0 0 0 0,0-1 0 0 0,0 1-1 0 0,0-1 1 0 0,1 0 0 0 0,0-1 0 0 0,0 1 0 0 0,1-1-1 0 0,-1-1 1 0 0,1 1 0 0 0,0-1 0 0 0,0 0 0 0 0,0-1 0 0 0,1 1-1 0 0,0-1 1 0 0,-1-1 0 0 0,5 1 6 0 0,-3-3-40 0 0,0-1-1 0 0,1 0 0 0 0,-1 0 1 0 0,0-1-1 0 0,0-1 1 0 0,0 0-1 0 0,0 0 1 0 0,-1 0-1 0 0,1-1 1 0 0,-1 0-1 0 0,0-1 1 0 0,0 0-1 0 0,-1 0 1 0 0,1-1-1 0 0,-1 0 1 0 0,3-3 40 0 0,56-79-4016 0 0,-59 76 2706 0 0</inkml:trace>
  <inkml:trace contextRef="#ctx0" brushRef="#br0" timeOffset="2688.715">2017 1004 1036 0 0,'51'-21'1197'0'0,"104"-61"1493"0"0,-154 81-2676 0 0,0 0 0 0 0,1 0 0 0 0,-1 0 0 0 0,0 0 0 0 0,0 0 0 0 0,0 0 0 0 0,0 0 0 0 0,0 0 0 0 0,0 0 0 0 0,0 0 0 0 0,0-1 0 0 0,0 1 0 0 0,-1 0 0 0 0,1-1 0 0 0,0 1 0 0 0,-1-1 0 0 0,1 1 0 0 0,-1-1 0 0 0,0 1 0 0 0,1-1 0 0 0,-1 1 0 0 0,0-1 0 0 0,0 1 0 0 0,0-1 0 0 0,0 1 0 0 0,0-1 0 0 0,-1 1 0 0 0,1-1 0 0 0,0 1 0 0 0,-1-1 0 0 0,1 1 0 0 0,-1-1 0 0 0,1 1 0 0 0,-1-1 0 0 0,0 1 0 0 0,1 0 0 0 0,-1-1 0 0 0,0 1 0 0 0,0 0 0 0 0,0 0 0 0 0,0 0 0 0 0,0 0 0 0 0,0 0 0 0 0,0 0 0 0 0,-1 0 0 0 0,1 0 0 0 0,0 0 0 0 0,-1 0 0 0 0,1 1 0 0 0,0-1 0 0 0,-1 0 0 0 0,1 1 0 0 0,-1-1 0 0 0,1 1 0 0 0,-1 0 0 0 0,0-1-14 0 0,-88-20 142 0 0,83 21-121 0 0,0-1 1 0 0,0 1-1 0 0,0 0 1 0 0,0 1-1 0 0,0 0 1 0 0,0 0 0 0 0,0 0-1 0 0,0 1 1 0 0,0 0-1 0 0,1 1 1 0 0,-1-1-1 0 0,1 1 1 0 0,-1 1 0 0 0,1-1-1 0 0,0 1 1 0 0,0 0-1 0 0,1 0 1 0 0,-1 1 0 0 0,1-1-1 0 0,0 1 1 0 0,0 1-1 0 0,1-1 1 0 0,-1 0-1 0 0,1 1 1 0 0,0 0 0 0 0,1 0-1 0 0,-1 1 1 0 0,1-1-1 0 0,1 0 1 0 0,-1 1-1 0 0,1 0 1 0 0,0 0 0 0 0,0 3-22 0 0,5-3-21 0 0,0 0 0 0 0,0-1 0 0 0,1 1 0 0 0,-1-1 0 0 0,2 1 0 0 0,-1-1 1 0 0,1 0-1 0 0,0-1 0 0 0,0 1 0 0 0,0-1 0 0 0,1 0 0 0 0,0-1 0 0 0,0 1 1 0 0,0-1-1 0 0,0 0 0 0 0,1 0 0 0 0,0-1 0 0 0,0 0 0 0 0,-1 0 0 0 0,2-1 1 0 0,-1 0-1 0 0,0 0 0 0 0,0-1 0 0 0,1 0 0 0 0,-1 0 0 0 0,1 0 0 0 0,-1-1 1 0 0,3 0 20 0 0,66-3-3718 0 0,-51-11 2307 0 0</inkml:trace>
  <inkml:trace contextRef="#ctx0" brushRef="#br0" timeOffset="3017.067">2422 809 836 0 0,'9'2'114'0'0,"-1"2"1"0"0,0-1-1 0 0,1 1 0 0 0,-1 0 1 0 0,0 1-1 0 0,-1 0 0 0 0,1 0 1 0 0,-1 1-1 0 0,0 0 0 0 0,-1 0 1 0 0,1 0-1 0 0,-1 1 0 0 0,0 0 1 0 0,-1 1-1 0 0,0-1 0 0 0,0 1 1 0 0,-1 0-1 0 0,1 0 0 0 0,-2 0 1 0 0,1 0-1 0 0,-1 1 0 0 0,1 5-114 0 0,12 71 4064 0 0,-16-83-3517 0 0,-12 7 746 0 0,13-17-1260 0 0,-1 0-1 0 0,2 0 1 0 0,-1 0 0 0 0,1 1 0 0 0,0-1-1 0 0,1 0 1 0 0,0 1 0 0 0,0 0 0 0 0,0-1-1 0 0,1 1 1 0 0,0 1 0 0 0,1-1 0 0 0,-1 1-1 0 0,1-1 1 0 0,1 1 0 0 0,4-4-33 0 0,163-109-2195 0 0,-45 62-2663 0 0,-103 50 3464 0 0</inkml:trace>
  <inkml:trace contextRef="#ctx0" brushRef="#br0" timeOffset="3704.9">3506 709 1460 0 0,'-81'-83'5803'0'0,"69"70"-5741"0"0,0-1 0 0 0,1 0-1 0 0,0-1 1 0 0,1 0 0 0 0,1-1 0 0 0,1 0-1 0 0,0 0 1 0 0,1-1 0 0 0,0 0-1 0 0,2 0 1 0 0,0 0 0 0 0,1-1-1 0 0,0 0 1 0 0,2 1 0 0 0,-1-12-62 0 0,3 24-4 0 0,-1 1 0 0 0,1-1 0 0 0,0 1 0 0 0,0-1 0 0 0,0 1 0 0 0,0 0 0 0 0,1-1 0 0 0,0 1 0 0 0,0-1 0 0 0,0 1 0 0 0,1 0 0 0 0,-1 0 0 0 0,1 0 0 0 0,0 0 0 0 0,0 0 0 0 0,0 0 0 0 0,1 0 0 0 0,-1 1 0 0 0,1-1 0 0 0,0 1 0 0 0,0 0 0 0 0,0-1 0 0 0,1 1 0 0 0,-1 1 0 0 0,1-1 0 0 0,-1 0 0 0 0,1 1 0 0 0,0 0 0 0 0,0 0 0 0 0,0 0 0 0 0,0 1 0 0 0,0-1 0 0 0,1 1 0 0 0,-1 0 4 0 0,62 62-202 0 0,-54-40 210 0 0,-1 0 0 0 0,-2 1-1 0 0,0 1 1 0 0,-1 0 0 0 0,-1 0-1 0 0,-1 0 1 0 0,-1 1 0 0 0,-2 0-1 0 0,0 0 1 0 0,-1 0 0 0 0,-1 0-1 0 0,-2 1-7 0 0,-3-7 103 0 0,0-1-1 0 0,-2 0 1 0 0,0-1-1 0 0,0 1 0 0 0,-2-1 1 0 0,0 0-1 0 0,-1-1 1 0 0,0 0-1 0 0,-2 0 0 0 0,1-1 1 0 0,-2 0-1 0 0,0-1 1 0 0,0 0-1 0 0,-1-1 0 0 0,-1-1 1 0 0,0 0-1 0 0,-6 3-102 0 0,17-12-248 0 0,-23 15 507 0 0,7-12-4700 0 0,15-16 1905 0 0,6 5 1314 0 0</inkml:trace>
  <inkml:trace contextRef="#ctx0" brushRef="#br0" timeOffset="4158.929">3752 770 976 0 0,'1'4'149'0'0,"1"-1"0"0"0,-1 0-1 0 0,0 1 1 0 0,0 0 0 0 0,0-1 0 0 0,0 1-1 0 0,-1-1 1 0 0,1 1 0 0 0,-1 0 0 0 0,0 0 0 0 0,0-1-1 0 0,-1 1 1 0 0,1 0 0 0 0,-1-1 0 0 0,1 1-1 0 0,-1-1 1 0 0,0 1 0 0 0,-1-1 0 0 0,1 1 0 0 0,-1-1-1 0 0,1 0 1 0 0,-1 1 0 0 0,0-1 0 0 0,0 0-1 0 0,0 0 1 0 0,-1 0 0 0 0,1-1 0 0 0,-1 1-1 0 0,0-1 1 0 0,1 1 0 0 0,-1-1 0 0 0,0 0 0 0 0,0 0-1 0 0,-1 0 1 0 0,1 0 0 0 0,0-1 0 0 0,-1 1-1 0 0,1-1 1 0 0,-1 0 0 0 0,1 0 0 0 0,-1 0 0 0 0,1 0-1 0 0,-1-1 1 0 0,0 1 0 0 0,1-1 0 0 0,-1 0-1 0 0,0 0 1 0 0,1-1 0 0 0,-1 1 0 0 0,0-1-1 0 0,0 0-148 0 0,-25-21 413 0 0,27 19-416 0 0,-1 0-1 0 0,1 0 0 0 0,-1 0 1 0 0,1-1-1 0 0,0 1 1 0 0,0-1-1 0 0,1 1 1 0 0,-1-1-1 0 0,1 0 0 0 0,-1 0 1 0 0,1 1-1 0 0,0-1 1 0 0,1 0-1 0 0,-1 0 1 0 0,1 0-1 0 0,0 0 0 0 0,0 0 1 0 0,0 0-1 0 0,0 0 1 0 0,1 0-1 0 0,-1 0 1 0 0,1 0-1 0 0,0 0 0 0 0,0 0 1 0 0,1 0-1 0 0,-1 1 1 0 0,1-1-1 0 0,0 1 1 0 0,0-1-1 0 0,0 1 1 0 0,0-1-1 0 0,1 1 4 0 0,93-88-567 0 0,-77 81 494 0 0,-1 1-1 0 0,1 0 0 0 0,0 1 0 0 0,1 1 1 0 0,0 1-1 0 0,0 1 0 0 0,0 1 1 0 0,1 1-1 0 0,0 0 0 0 0,7 1 74 0 0,-23 3-17 0 0,1 0 0 0 0,-1 0-1 0 0,1 0 1 0 0,-1 0 0 0 0,1 1 0 0 0,-1 0 0 0 0,0 0 0 0 0,0 0-1 0 0,0 1 1 0 0,0 0 0 0 0,0 0 0 0 0,0 0 0 0 0,-1 1 0 0 0,0-1-1 0 0,1 1 1 0 0,-1 0 0 0 0,-1 0 0 0 0,1 1 0 0 0,-1-1-1 0 0,1 1 1 0 0,-1-1 0 0 0,-1 1 0 0 0,1 0 0 0 0,-1 0 0 0 0,1 1-1 0 0,-2-1 1 0 0,1 0 0 0 0,0 1 0 0 0,-1-1 0 0 0,0 1 0 0 0,0-1-1 0 0,-1 1 1 0 0,0 0 0 0 0,0 5 17 0 0,0 90-381 0 0,0-35-3526 0 0,0-54 2609 0 0</inkml:trace>
  <inkml:trace contextRef="#ctx0" brushRef="#br0" timeOffset="4706.375">4561 305 1612 0 0,'-3'1'120'0'0,"1"-1"0"0"0,0 1 0 0 0,0 0-1 0 0,-1 0 1 0 0,1 0 0 0 0,0 0 0 0 0,0 0-1 0 0,0 0 1 0 0,0 0 0 0 0,0 1 0 0 0,0-1 0 0 0,0 1-1 0 0,0 0 1 0 0,1-1 0 0 0,-1 1 0 0 0,1 0 0 0 0,-1 0-1 0 0,1 0 1 0 0,0 0 0 0 0,-1 0 0 0 0,1 0 0 0 0,0 0-1 0 0,1 1 1 0 0,-1-1 0 0 0,0 0 0 0 0,1 1 0 0 0,-1 0-120 0 0,0 0 125 0 0,-8 24 193 0 0,2 0 1 0 0,2 0-1 0 0,0 1 1 0 0,1 0-1 0 0,2-1 1 0 0,1 1-1 0 0,1 0 1 0 0,2 0-1 0 0,1 0 1 0 0,0 0-1 0 0,3-1 1 0 0,0 0-1 0 0,1 1-318 0 0,20 173 928 0 0,-26-184-845 0 0,0 5-146 0 0,0 1 0 0 0,-1-1-1 0 0,-2 0 1 0 0,0 1-1 0 0,-1-1 1 0 0,-1 0 0 0 0,-1 0-1 0 0,-3 3 64 0 0,7-25-145 0 0,0 0 0 0 0,-1 1 0 0 0,1-1 0 0 0,0 0 0 0 0,-1 0 0 0 0,1 0 0 0 0,-1 0 0 0 0,1 0 0 0 0,0 0 0 0 0,-1 0 0 0 0,1-1 0 0 0,0 1 0 0 0,-1 0 1 0 0,1-1-1 0 0,0 1 0 0 0,-1-1 0 0 0,1 1 0 0 0,0-1 0 0 0,0 0 0 0 0,-1 1 0 0 0,1-1 0 0 0,0 0 0 0 0,0 0 0 0 0,0 0 0 0 0,0 0 0 0 0,0 0 0 0 0,0 0 0 0 0,1 0 0 0 0,-1 0 0 0 0,0-1 0 0 0,0 1 0 0 0,1 0 0 0 0,-1 0 0 0 0,1-1 0 0 0,-1 1 0 0 0,1 0 0 0 0,-1-1 0 0 0,1 1 0 0 0,0 0 0 0 0,0-1 0 0 0,0 1 0 0 0,0-1 0 0 0,0 1 0 0 0,0 0 0 0 0,0-1 0 0 0,0 1 0 0 0,0 0 0 0 0,1-1 0 0 0,-1 0 145 0 0,-7-21-1320 0 0</inkml:trace>
  <inkml:trace contextRef="#ctx0" brushRef="#br0" timeOffset="5457.006">4095 702 1088 0 0,'47'-2'2949'0'0,"88"-8"-2106"0"0,496-50-387 0 0,-591 46-119 0 0,-68 2 105 0 0,18 11-415 0 0,0 0 1 0 0,0 1 0 0 0,0 0-1 0 0,-1 0 1 0 0,1 1 0 0 0,0 1 0 0 0,0-1-1 0 0,0 2 1 0 0,0 0 0 0 0,1 0 0 0 0,-1 0-1 0 0,1 1 1 0 0,-1 1 0 0 0,1 0-1 0 0,1 0 1 0 0,-1 0 0 0 0,1 1 0 0 0,0 1-1 0 0,0-1 1 0 0,1 1 0 0 0,-1 0 0 0 0,2 1-1 0 0,-1 0 1 0 0,1 0 0 0 0,0 0-1 0 0,1 1 1 0 0,0 0 0 0 0,0 0 0 0 0,-1 6-28 0 0,5-14 17 0 0,1 1 0 0 0,1-1 0 0 0,-1 0 0 0 0,0 1 0 0 0,0-1 0 0 0,0 0 1 0 0,1 0-1 0 0,-1 1 0 0 0,1-1 0 0 0,-1 0 0 0 0,1 0 0 0 0,-1 0 0 0 0,1 1 1 0 0,0-1-1 0 0,-1 0 0 0 0,1 0 0 0 0,0 0 0 0 0,0 0 0 0 0,0 0 0 0 0,0-1 0 0 0,0 1 1 0 0,0 0-1 0 0,0 0 0 0 0,0-1 0 0 0,0 1 0 0 0,0 0 0 0 0,0-1 0 0 0,0 1 1 0 0,1-1-1 0 0,-1 1 0 0 0,0-1 0 0 0,0 0 0 0 0,1 0 0 0 0,-1 1 0 0 0,0-1 0 0 0,1 0 1 0 0,-1 0-1 0 0,0 0 0 0 0,0 0 0 0 0,1-1 0 0 0,-1 1 0 0 0,0 0 0 0 0,1 0 1 0 0,-1-1-1 0 0,0 1 0 0 0,1-1-17 0 0,65-16 178 0 0,-64 16-171 0 0,228-125-236 0 0,-227 126 211 0 0,1 0-1 0 0,-1 0 0 0 0,0 0 0 0 0,1 1 1 0 0,-1-1-1 0 0,0 1 0 0 0,1 0 0 0 0,-1 0 1 0 0,0 1-1 0 0,0-1 0 0 0,0 1 1 0 0,0 0-1 0 0,0 0 0 0 0,-1 1 0 0 0,1-1 1 0 0,0 1-1 0 0,-1-1 0 0 0,0 1 0 0 0,0 0 1 0 0,0 1-1 0 0,0-1 0 0 0,0 0 0 0 0,0 1 1 0 0,-1 0-1 0 0,0-1 0 0 0,0 1 0 0 0,0 0 1 0 0,0 0-1 0 0,0 0 19 0 0,15 49 694 0 0,-17-52-482 0 0,0-1 21 0 0,-10 29 1844 0 0,64-98-1967 0 0,55-23-1793 0 0,23-21-4530 0 0,-107 89 4771 0 0</inkml:trace>
  <inkml:trace contextRef="#ctx0" brushRef="#br0" timeOffset="6114.144">5608 624 956 0 0,'1'2'223'0'0,"0"1"0"0"0,1 0 0 0 0,-1-1 0 0 0,-1 1-1 0 0,1 0 1 0 0,0 0 0 0 0,-1 0 0 0 0,0 0 0 0 0,1 0 0 0 0,-1 0 0 0 0,0-1 0 0 0,-1 1-1 0 0,1 0 1 0 0,0 0 0 0 0,-1 0 0 0 0,0 0 0 0 0,1 0 0 0 0,-1 0 0 0 0,0-1 0 0 0,0 1 0 0 0,-1 0-1 0 0,1-1 1 0 0,-1 1 0 0 0,1-1 0 0 0,-1 0 0 0 0,0 1 0 0 0,0-1 0 0 0,0 0 0 0 0,0 0-1 0 0,0 0 1 0 0,0 0 0 0 0,-1 0 0 0 0,1-1 0 0 0,-1 1 0 0 0,-1 0-223 0 0,3-4 40 0 0,0 0 0 0 0,1 0 0 0 0,-1 0 0 0 0,1 0-1 0 0,-1 0 1 0 0,1 0 0 0 0,0 0 0 0 0,0-1 0 0 0,0 1 0 0 0,0 0 0 0 0,0 0 0 0 0,0 0 0 0 0,1 0 0 0 0,-1 0 0 0 0,1 0 0 0 0,0 0 0 0 0,-1 0 0 0 0,1 0 0 0 0,0 0 0 0 0,0 0-1 0 0,0 0 1 0 0,0 0 0 0 0,1 0 0 0 0,-1 1 0 0 0,0-1 0 0 0,1 0 0 0 0,-1 1 0 0 0,1 0 0 0 0,0-1 0 0 0,-1 1-40 0 0,5-8-97 0 0,1 1-1 0 0,-1 0 1 0 0,2 1 0 0 0,-1 0-1 0 0,1 0 1 0 0,0 0 0 0 0,0 1-1 0 0,0 0 1 0 0,1 1 0 0 0,0 0 0 0 0,0 0-1 0 0,1 1 1 0 0,-1 0 0 0 0,1 0-1 0 0,0 1 1 0 0,0 1 0 0 0,8-2 97 0 0,-16 4-180 0 0,32 17-196 0 0,-31-14 348 0 0,1-1 0 0 0,-1 1-1 0 0,-1 0 1 0 0,1 1-1 0 0,0-1 1 0 0,-1 0-1 0 0,0 1 1 0 0,1-1-1 0 0,-2 1 1 0 0,1 0 0 0 0,0 0-1 0 0,-1 0 1 0 0,1 0-1 0 0,-1 0 1 0 0,0 0-1 0 0,-1 0 1 0 0,1 0 0 0 0,-1 0-1 0 0,1 0 1 0 0,-1 3 28 0 0,0-6 1 0 0,0 37 1267 0 0,-1-38-1227 0 0,1 0 0 0 0,0-1-1 0 0,-1 1 1 0 0,1 0 0 0 0,-1 0 0 0 0,1-1 0 0 0,0 1-1 0 0,-1 0 1 0 0,1 0 0 0 0,-1 0 0 0 0,1-1 0 0 0,-1 1-1 0 0,1 0 1 0 0,0 0 0 0 0,-1 0 0 0 0,1 0 0 0 0,-1 0-1 0 0,1 0 1 0 0,-1 0 0 0 0,1 0 0 0 0,-1 0-1 0 0,1 0 1 0 0,-1 0 0 0 0,1 0 0 0 0,-1 1 0 0 0,1-1-1 0 0,0 0 1 0 0,-1 0 0 0 0,1 0 0 0 0,-1 1 0 0 0,1-1-1 0 0,0 0 1 0 0,-1 0 0 0 0,1 1-41 0 0,6-23-87 0 0,2 1 0 0 0,0 0-1 0 0,1 1 1 0 0,2 0 0 0 0,0 0 0 0 0,1 1 0 0 0,0 0 0 0 0,2 1-1 0 0,0 1 1 0 0,1 0 0 0 0,1 1 0 0 0,0 1 0 0 0,1 0 0 0 0,1 1-1 0 0,2 0 88 0 0,-18 12-44 0 0,1 0-1 0 0,0 0 0 0 0,0 0 0 0 0,1 0 0 0 0,-1 0 0 0 0,0 1 0 0 0,0-1 0 0 0,1 1 0 0 0,-1 0 0 0 0,1 0 0 0 0,-1 1 0 0 0,1-1 0 0 0,-1 0 0 0 0,1 1 0 0 0,0 0 0 0 0,-1 0 0 0 0,1 0 1 0 0,-1 1-1 0 0,1-1 0 0 0,-1 1 0 0 0,1 0 0 0 0,-1-1 0 0 0,1 2 0 0 0,-1-1 0 0 0,1 0 0 0 0,-1 1 0 0 0,0-1 0 0 0,0 1 0 0 0,0 0 0 0 0,0 0 0 0 0,0 1 0 0 0,0-1 0 0 0,-1 0 0 0 0,1 1 1 0 0,-1 0-1 0 0,1-1 0 0 0,-1 1 0 0 0,1 1 45 0 0,45 133-288 0 0,-47-129 163 0 0,-1 0 1 0 0,1 0 0 0 0,1-1-1 0 0,-1 1 1 0 0,1 0-1 0 0,1-1 1 0 0,-1 1-1 0 0,1-1 1 0 0,1 0 0 0 0,-1 1-1 0 0,1-2 1 0 0,1 1-1 0 0,-1 0 1 0 0,1-1-1 0 0,0 0 1 0 0,0 0-1 0 0,1 0 1 0 0,0-1 0 0 0,0 0-1 0 0,0 0 1 0 0,0 0-1 0 0,1-1 1 0 0,0 0-1 0 0,0 0 1 0 0,0-1-1 0 0,0 0 1 0 0,1 0 0 0 0,1 0 124 0 0,7-2-1186 0 0</inkml:trace>
  <inkml:trace contextRef="#ctx0" brushRef="#br0" timeOffset="6802.14">6467 542 1160 0 0,'-18'6'261'0'0,"2"0"0"0"0,-1 2 1 0 0,1 0-1 0 0,0 1 0 0 0,0 0 0 0 0,1 1 0 0 0,0 1 0 0 0,1 0 0 0 0,-6 7-261 0 0,19-17 28 0 0,-1 0 0 0 0,1 0 1 0 0,-1 0-1 0 0,1 0 0 0 0,-1 0 0 0 0,1 1 0 0 0,0-1 0 0 0,-1 0 0 0 0,1 1 0 0 0,0-1 0 0 0,0 1 0 0 0,0-1 0 0 0,0 1 0 0 0,1 0 0 0 0,-1-1 1 0 0,0 1-1 0 0,1 0 0 0 0,-1 0 0 0 0,1-1 0 0 0,-1 1 0 0 0,1 0 0 0 0,0 0 0 0 0,0 0 0 0 0,0 0 0 0 0,0-1 0 0 0,0 1 0 0 0,0 0 0 0 0,0 0 1 0 0,1 0-1 0 0,-1 0 0 0 0,0-1 0 0 0,1 1 0 0 0,0 0 0 0 0,-1 0 0 0 0,1-1 0 0 0,0 1 0 0 0,0-1 0 0 0,0 1 0 0 0,0-1 0 0 0,0 1 0 0 0,1-1 1 0 0,-1 1-1 0 0,0-1 0 0 0,1 0 0 0 0,-1 0 0 0 0,1 0 0 0 0,-1 0 0 0 0,1 0 0 0 0,-1 0 0 0 0,1 0 0 0 0,0 0 0 0 0,-1-1 0 0 0,1 1 0 0 0,0 0 1 0 0,0-1-1 0 0,0 0 0 0 0,0 1-28 0 0,107 15 213 0 0,15-55-66 0 0,-145 52-258 0 0,23-9 98 0 0,1 0-1 0 0,0 0 1 0 0,0-1-1 0 0,0 0 0 0 0,0 1 1 0 0,0-1-1 0 0,0 0 0 0 0,1 0 1 0 0,0-1-1 0 0,-1 1 0 0 0,1-1 1 0 0,0 0-1 0 0,0 0 0 0 0,1 0 1 0 0,-1-1-1 0 0,0 1 0 0 0,1-1 1 0 0,-1 0-1 0 0,0 0 0 0 0,1 0 1 0 0,-1-1-1 0 0,1 0 0 0 0,-1 0 1 0 0,1 0-1 0 0,-1 0 0 0 0,1-1 1 0 0,-1 1-1 0 0,1-1 0 0 0,0-1 14 0 0,12 2-105 0 0,-1-1 0 0 0,0 0 0 0 0,1-2 0 0 0,-1 0 0 0 0,0-1-1 0 0,0 0 1 0 0,-1-1 0 0 0,0-1 0 0 0,1 0 0 0 0,-2-2 0 0 0,1 1-1 0 0,-1-2 1 0 0,0 0 0 0 0,-1 0 0 0 0,0-1 0 0 0,-1-1 0 0 0,0 0-1 0 0,0-1 1 0 0,-1 0 0 0 0,-1-1 0 0 0,0 0 0 0 0,-1-1 0 0 0,0 0-1 0 0,-1 0 1 0 0,-1-1 0 0 0,0 0 0 0 0,-1 0 105 0 0,9-26 280 0 0,-2-1 0 0 0,-2 0-1 0 0,-2 0 1 0 0,-2-1 0 0 0,-1 0 0 0 0,-2-1 0 0 0,-3-35-280 0 0,-31-47 2043 0 0,30 125-2026 0 0,-1 1-1 0 0,1-1 0 0 0,0 1 1 0 0,-1-1-1 0 0,1 1 1 0 0,-1-1-1 0 0,1 1 0 0 0,-1-1 1 0 0,1 1-1 0 0,-1-1 0 0 0,1 1 1 0 0,-1 0-1 0 0,1-1 1 0 0,-1 1-1 0 0,0 0 0 0 0,1 0 1 0 0,-1-1-1 0 0,1 1 1 0 0,-1 0-1 0 0,0 0 0 0 0,1 0 1 0 0,-1 0-1 0 0,0 0 0 0 0,1 0 1 0 0,-1 0-1 0 0,0 0 1 0 0,1 0-1 0 0,-1 0 0 0 0,1 0 1 0 0,-1 0-1 0 0,0 0 1 0 0,1 0-1 0 0,-1 1 0 0 0,0-1 1 0 0,1 0-1 0 0,-1 1 0 0 0,1-1 1 0 0,-1 0-1 0 0,1 1 1 0 0,-1-1-1 0 0,1 0 0 0 0,-1 1 1 0 0,1-1-1 0 0,-1 1 0 0 0,1-1 1 0 0,-1 1-1 0 0,1-1 1 0 0,0 1-1 0 0,-1 0 0 0 0,1-1 1 0 0,0 1-1 0 0,0-1 1 0 0,-1 1-1 0 0,1 0 0 0 0,0-1 1 0 0,0 1-1 0 0,0 0 0 0 0,0-1 1 0 0,0 1-1 0 0,0-1 1 0 0,0 1-1 0 0,0 0 0 0 0,0-1 1 0 0,0 2-17 0 0,-20 48 257 0 0,19-47-226 0 0,-10 44 68 0 0,3 0 0 0 0,1 1 0 0 0,3 0 0 0 0,1 0 0 0 0,3 0 0 0 0,2 0 0 0 0,1 0 0 0 0,3 0 0 0 0,2-1 0 0 0,3 0 0 0 0,7 22-99 0 0,-15-58-60 0 0,0 66-5019 0 0,-19-63 3853 0 0</inkml:trace>
  <inkml:trace contextRef="#ctx0" brushRef="#br0" timeOffset="7068.2">7036 505 1684 0 0,'8'-3'94'0'0,"0"0"-1"0"0,0 1 1 0 0,0 0 0 0 0,0 0-1 0 0,1 1 1 0 0,-1 0 0 0 0,0 1-1 0 0,1-1 1 0 0,-1 2 0 0 0,1-1-1 0 0,-1 1 1 0 0,1 0 0 0 0,-1 1-1 0 0,0 0 1 0 0,0 0-1 0 0,0 1 1 0 0,0 0 0 0 0,0 0-1 0 0,-1 1 1 0 0,1 0 0 0 0,-1 1-1 0 0,0-1 1 0 0,0 1 0 0 0,0 1-1 0 0,-1-1 1 0 0,0 1 0 0 0,0 0-1 0 0,-1 0 1 0 0,1 1 0 0 0,-1 0-1 0 0,0 0 1 0 0,-1 0-1 0 0,0 0 1 0 0,0 1 0 0 0,0 1-94 0 0,3 91 1144 0 0,-21-70-1543 0 0,3-25-2414 0 0,8-6 1471 0 0</inkml:trace>
  <inkml:trace contextRef="#ctx0" brushRef="#br0" timeOffset="7333.828">7244 369 1148 0 0,'0'-4'1024'0'0,"0"3"-268"0"0,0-3-60 0 0,0-1-192 0 0,3 4 76 0 0,-1-3-156 0 0,-2 1-116 0 0,0 1-103 0 0,2 1-21 0 0,0-1-384 0 0,3 2-69 0 0,0 0-75 0 0,1-2-264 0 0,1 1-432 0 0,0-1-164 0 0,3 4-4 0 0</inkml:trace>
  <inkml:trace contextRef="#ctx0" brushRef="#br0" timeOffset="7943.602">7683 387 1452 0 0,'-77'21'3534'0'0,"-76"112"-2050"0"0,149-128-1325 0 0,-3 1-59 0 0,1 1 0 0 0,0 0 0 0 0,0 0 1 0 0,1 1-1 0 0,0-1 0 0 0,1 1 0 0 0,-1 1 1 0 0,1-1-1 0 0,1 0 0 0 0,0 1 0 0 0,0 0 1 0 0,1 0-1 0 0,0 0 0 0 0,0 0-100 0 0,2-8 87 0 0,0-1-33 0 0,30 10 209 0 0,-15-14-303 0 0,-1-2 0 0 0,0 1 0 0 0,-1-1 0 0 0,1-1 0 0 0,-1-1-1 0 0,0 0 1 0 0,-1 0 0 0 0,0-1 0 0 0,0-1 0 0 0,-1 0 0 0 0,0-1 0 0 0,-1 0 0 0 0,0 0 0 0 0,-1-1-1 0 0,0 0 1 0 0,-1-1 0 0 0,0 0 0 0 0,-1 0 0 0 0,-1-1 0 0 0,0 0 0 0 0,2-7 40 0 0,-7 17 9 0 0,0 4-15 0 0,0-1 0 0 0,-1 0 0 0 0,1 0 0 0 0,0 0 0 0 0,-1 0 0 0 0,1 1 0 0 0,0-1 0 0 0,0 0 0 0 0,0 1 0 0 0,0-1 0 0 0,0 1 0 0 0,0-1 0 0 0,0 1 0 0 0,0-1 0 0 0,0 1 0 0 0,0 0 0 0 0,0-1 0 0 0,0 1 0 0 0,0 0-1 0 0,0 0 1 0 0,0 0 0 0 0,0 0 0 0 0,0 0 0 0 0,0 0 0 0 0,0 0 0 0 0,0 0 0 0 0,0 0 0 0 0,0 0 0 0 0,0 1 0 0 0,1-1 0 0 0,-1 0 0 0 0,0 1 0 0 0,0-1 0 0 0,-1 1 0 0 0,1-1 0 0 0,0 1 0 0 0,0-1 0 0 0,0 1 0 0 0,0 0 0 0 0,0 0 0 0 0,-1-1 0 0 0,1 1 0 0 0,0 0 0 0 0,0 0 0 0 0,-1 0 0 0 0,1 0 0 0 0,-1 0 0 0 0,1 0 0 0 0,-1 0 0 0 0,1 0 0 0 0,-1 0 0 0 0,0 0 0 0 0,1 0 0 0 0,-1 0 0 0 0,0 0 0 0 0,0 0 0 0 0,0 0 0 0 0,0 0 0 0 0,0 0 0 0 0,0 0 0 0 0,0 0 0 0 0,0 0 0 0 0,0 0 0 0 0,0 0 0 0 0,-1 0 0 0 0,1 0 0 0 0,0 1 0 0 0,-1-1 0 0 0,1-1 0 0 0,-1 2 6 0 0,17 154 447 0 0,-14-156-434 0 0,-1 1 1 0 0,0-1-1 0 0,1 1 1 0 0,-1-1-1 0 0,0 0 1 0 0,1 1 0 0 0,-1-1-1 0 0,1 0 1 0 0,-1 0-1 0 0,0 0 1 0 0,1 0-1 0 0,-1 0 1 0 0,1-1-1 0 0,-1 1 1 0 0,0 0-1 0 0,1 0 1 0 0,-1-1 0 0 0,1 1-1 0 0,-1-1 1 0 0,0 0-1 0 0,0 1 1 0 0,1-1-1 0 0,-1 0 1 0 0,0 0-1 0 0,0 1 1 0 0,0-1-1 0 0,0 0 1 0 0,0 0 0 0 0,0 0-1 0 0,0 0 1 0 0,0-1-1 0 0,0 1 1 0 0,0 0-1 0 0,-1 0 1 0 0,1 0-1 0 0,0-2-13 0 0,0 2 24 0 0,63-59 173 0 0,-51 45-172 0 0,1 0 0 0 0,0 1-1 0 0,1 1 1 0 0,1 1 0 0 0,0 0 0 0 0,0 1-1 0 0,1 1 1 0 0,1 0 0 0 0,0 1 0 0 0,5-1-25 0 0,-17 12-14 0 0,-1 0-1 0 0,0 0 1 0 0,1 1 0 0 0,-1 0 0 0 0,0-1 0 0 0,0 2 0 0 0,-1-1 0 0 0,1 1-1 0 0,-1-1 1 0 0,1 1 0 0 0,-1 0 0 0 0,0 1 0 0 0,-1-1 0 0 0,1 1-1 0 0,-1-1 1 0 0,0 1 0 0 0,0 0 0 0 0,0 0 0 0 0,-1 1 0 0 0,0-1 0 0 0,0 1-1 0 0,0-1 1 0 0,0 1 0 0 0,-1-1 0 0 0,0 1 0 0 0,0 3 14 0 0,30 161-2282 0 0,-48-124-355 0 0,6-28 1315 0 0</inkml:trace>
  <inkml:trace contextRef="#ctx0" brushRef="#br0" timeOffset="27153.416">175 2381 1428 0 0,'0'0'786'0'0,"0"0"-96"0"0,0 0-110 0 0,-4-22 2277 0 0,-14-5-2059 0 0,-7 287 556 0 0,-24 114-425 0 0,45-307-574 0 0,4-66-276 0 0,4 9 175 0 0,8-2-200 0 0,0-1-1 0 0,1-1 1 0 0,-1 0-1 0 0,1-1 1 0 0,1 0-1 0 0,-1-1 1 0 0,1 0-1 0 0,-1-1 1 0 0,1-1-1 0 0,0 0 1 0 0,0-1-1 0 0,0-1 1 0 0,0 0-1 0 0,0 0 0 0 0,0-2 1 0 0,10-1-54 0 0,24 2-6 0 0,262 1-4435 0 0,-269-20 528 0 0,-40 15 2547 0 0</inkml:trace>
  <inkml:trace contextRef="#ctx0" brushRef="#br0" timeOffset="27497.386">157 2709 1076 0 0,'6'4'5770'0'0,"79"-6"-4396"0"0,444-40-997 0 0,-549 12-5651 0 0,1 17 3783 0 0</inkml:trace>
  <inkml:trace contextRef="#ctx0" brushRef="#br0" timeOffset="27794.723">271 2254 1048 0 0,'11'-15'5029'0'0,"40"5"-4891"0"0,-48 10 66 0 0,412-19 1437 0 0,-300 19-2327 0 0,-90 8 626 0 0,3 1-4234 0 0,-27-9 3206 0 0</inkml:trace>
  <inkml:trace contextRef="#ctx0" brushRef="#br0" timeOffset="29436.86">1734 1900 1088 0 0,'0'0'462'0'0,"0"-23"1285"0"0,-1 21-1719 0 0,0 0 1 0 0,1 0 0 0 0,-1 0-1 0 0,0 0 1 0 0,0 0-1 0 0,0 0 1 0 0,0 1-1 0 0,0-1 1 0 0,-1 0-1 0 0,1 1 1 0 0,0-1-1 0 0,-1 1 1 0 0,1-1-1 0 0,-1 1 1 0 0,0 0-1 0 0,1 0 1 0 0,-1 0-1 0 0,0 0 1 0 0,0 0-1 0 0,0 0 1 0 0,0 0-1 0 0,1 0 1 0 0,-1 1-1 0 0,0-1 1 0 0,0 1-1 0 0,-1-1 1 0 0,1 1-1 0 0,0 0 1 0 0,0 0-1 0 0,0 0 1 0 0,0 0-1 0 0,0 0 1 0 0,0 0-1 0 0,0 1 1 0 0,0-1-1 0 0,0 1 1 0 0,0-1 0 0 0,0 1-1 0 0,0 0 1 0 0,0 0-1 0 0,0 0 1 0 0,1 0-1 0 0,-2 1-28 0 0,-9 3 50 0 0,1 0 0 0 0,0 0-1 0 0,0 2 1 0 0,1-1 0 0 0,0 1 0 0 0,0 1-1 0 0,1 0 1 0 0,0 0 0 0 0,0 1 0 0 0,0 0-1 0 0,1 0 1 0 0,1 1 0 0 0,0 0 0 0 0,0 0-1 0 0,1 1 1 0 0,0 0 0 0 0,-2 8-50 0 0,-64 215 1021 0 0,49-143-630 0 0,-68 341 989 0 0,72-311-832 0 0,5 1-1 0 0,6 1 1 0 0,5 43-548 0 0,58-90 690 0 0,-42-70-705 0 0,-1 0-1 0 0,1-2 1 0 0,0 1 0 0 0,0-1 0 0 0,1-1 0 0 0,-1-1 0 0 0,1 0 0 0 0,-1 0-1 0 0,1-1 1 0 0,0-1 0 0 0,0 0 0 0 0,10-3 15 0 0,10 3-321 0 0,233-39-4466 0 0,-153 10 2095 0 0,-62 14 1396 0 0</inkml:trace>
  <inkml:trace contextRef="#ctx0" brushRef="#br0" timeOffset="39354.77">7085 1337 1344 0 0,'3'-3'83'0'0,"-1"0"-1"0"0,0 0 1 0 0,0 0 0 0 0,1 0-1 0 0,0 0 1 0 0,0 1 0 0 0,0-1-1 0 0,0 1 1 0 0,0 0 0 0 0,0 0-1 0 0,0 0 1 0 0,1 0-1 0 0,-1 1 1 0 0,1-1 0 0 0,-1 1-1 0 0,1 0 1 0 0,-1 0 0 0 0,1 0-1 0 0,0 1 1 0 0,0-1 0 0 0,-1 1-1 0 0,1 0 1 0 0,0 0-1 0 0,0 0 1 0 0,0 0 0 0 0,-1 1-1 0 0,1 0 1 0 0,0-1 0 0 0,-1 1-1 0 0,1 1 1 0 0,0-1 0 0 0,-1 0-1 0 0,0 1 1 0 0,1 0-1 0 0,-1 0 1 0 0,0 0 0 0 0,0 0-1 0 0,0 0 1 0 0,0 1 0 0 0,0-1-1 0 0,0 1 1 0 0,-1 0 0 0 0,1 0-1 0 0,-1 0 1 0 0,0 0 0 0 0,0 0-1 0 0,0 0 1 0 0,0 1-1 0 0,-1-1 1 0 0,1 1 0 0 0,-1-1-1 0 0,0 1 1 0 0,0 0 0 0 0,0-1-1 0 0,-1 1 1 0 0,1 0 0 0 0,-1 3-83 0 0,1 7 114 0 0,0 0 0 0 0,-2 1 1 0 0,0-1-1 0 0,0 0 0 0 0,-1 0 1 0 0,-1 0-1 0 0,0-1 0 0 0,-1 1 1 0 0,-1-1-1 0 0,-4 10-114 0 0,5-11 81 0 0,-38 101 1741 0 0,42-112-1579 0 0,26 19 159 0 0,-14-15-423 0 0,0 0 1 0 0,0-1 0 0 0,1-1 0 0 0,-1 0 0 0 0,1-1 0 0 0,0 0-1 0 0,0-1 1 0 0,0-1 0 0 0,0 0 0 0 0,0 0 0 0 0,1-2 20 0 0,13 2-438 0 0,157 0-5840 0 0,-153 0 4730 0 0</inkml:trace>
  <inkml:trace contextRef="#ctx0" brushRef="#br0" timeOffset="39839.404">7768 2207 1676 0 0,'19'-9'535'0'0,"1"1"0"0"0,0 1 0 0 0,0 1 0 0 0,1 0 0 0 0,0 2 0 0 0,0 0 0 0 0,0 2 0 0 0,5 0-535 0 0,9-3 491 0 0,176-8 571 0 0,-120 12-3917 0 0,-73 1 1686 0 0,-16 0-184 0 0</inkml:trace>
  <inkml:trace contextRef="#ctx0" brushRef="#br0" timeOffset="40089.465">7741 2384 916 0 0,'20'10'732'0'0,"7"0"28"0"0,3 0-88 0 0,6 0-84 0 0,3-2-116 0 0,-2-1-4 0 0,6 0-44 0 0,3-2-48 0 0,0 0-195 0 0,6-2-117 0 0,1-1-4 0 0,-28-2-493 0 0,12 0-579 0 0,8 0 64 0 0,1 0-556 0 0</inkml:trace>
  <inkml:trace contextRef="#ctx0" brushRef="#br0" timeOffset="30923.633">2607 1949 1372 0 0,'0'0'728'0'0,"0"0"-28"0"0,-8-21 3020 0 0,4 20-3687 0 0,-1 0 0 0 0,0 1 1 0 0,1-1-1 0 0,-1 1 0 0 0,0 0 0 0 0,1 0 0 0 0,-1 1 1 0 0,0 0-1 0 0,1-1 0 0 0,-1 1 0 0 0,1 1 0 0 0,-1-1 0 0 0,1 1 1 0 0,0-1-1 0 0,-1 1 0 0 0,1 1 0 0 0,0-1 0 0 0,0 0 1 0 0,0 1-1 0 0,1 0 0 0 0,-1 0 0 0 0,1 0 0 0 0,-1 0 1 0 0,1 1-34 0 0,-5 2 83 0 0,0 1 0 0 0,1 0 0 0 0,0 0 0 0 0,0 1 0 0 0,0 0 0 0 0,1 0 0 0 0,1 1 0 0 0,-1-1 0 0 0,1 1 0 0 0,1 0 0 0 0,-1 1 0 0 0,2-1 0 0 0,-1 1 0 0 0,1 0 0 0 0,1 0 0 0 0,0 0 0 0 0,0 0 0 0 0,1 4-83 0 0,1-9 42 0 0,1 0-1 0 0,-1 0 0 0 0,1-1 0 0 0,1 1 0 0 0,-1 0 0 0 0,0-1 1 0 0,1 1-1 0 0,0-1 0 0 0,0 1 0 0 0,1-1 0 0 0,-1 0 0 0 0,1 0 1 0 0,0 0-1 0 0,0 0 0 0 0,0-1 0 0 0,1 1 0 0 0,-1-1 0 0 0,1 0 0 0 0,0 0 1 0 0,0 0-1 0 0,0 0 0 0 0,0-1 0 0 0,0 0 0 0 0,0 0 0 0 0,1 0 1 0 0,-1 0-1 0 0,1 0 0 0 0,0-1 0 0 0,-1 0 0 0 0,1 0 0 0 0,0 0 1 0 0,0-1-1 0 0,4 0-41 0 0,4 2 25 0 0,-1-1 1 0 0,1 0-1 0 0,0-1 1 0 0,-1-1-1 0 0,1 0 1 0 0,0 0 0 0 0,-1-1-1 0 0,1-1 1 0 0,-1 0-1 0 0,0-1 1 0 0,0-1-1 0 0,4-1-25 0 0,-11 3-66 0 0,0 0-1 0 0,0 0 1 0 0,0 0 0 0 0,0-1-1 0 0,0 1 1 0 0,-1-1-1 0 0,0 0 1 0 0,0-1 0 0 0,0 1-1 0 0,0-1 1 0 0,-1 0-1 0 0,1 0 1 0 0,-1 0 0 0 0,0 0-1 0 0,-1 0 1 0 0,1-1-1 0 0,-1 1 1 0 0,0-1 0 0 0,-1 1-1 0 0,1-1 1 0 0,-1 0-1 0 0,0 0 1 0 0,-1 0 0 0 0,1 0-1 0 0,-1 0 1 0 0,0 0-1 0 0,-1 0 1 0 0,1 1 0 0 0,-1-1-1 0 0,-1-2 67 0 0,-11-15-155 0 0,-2 1 0 0 0,0 1-1 0 0,-1 0 1 0 0,-1 1 0 0 0,-1 1-1 0 0,-1 1 1 0 0,0 0 0 0 0,-2 1 0 0 0,0 2-1 0 0,0 0 1 0 0,-2 1 0 0 0,1 1-1 0 0,-2 1 1 0 0,0 1 0 0 0,0 1 0 0 0,-1 2-1 0 0,0 0 1 0 0,-1 1 0 0 0,1 2-1 0 0,-12-1 156 0 0,-2 4-1040 0 0,27 2 530 0 0</inkml:trace>
  <inkml:trace contextRef="#ctx0" brushRef="#br0" timeOffset="31518.42">2808 1787 1712 0 0,'16'32'3358'0'0,"-2"178"-1748"0"0,-13-202-1582 0 0,0-1 0 0 0,1 0 0 0 0,-1 0 1 0 0,2 0-1 0 0,-1 0 0 0 0,1 0 0 0 0,0-1 0 0 0,0 1 0 0 0,1-1 0 0 0,0 0 1 0 0,0 1-1 0 0,0-2 0 0 0,1 1 0 0 0,0-1 0 0 0,0 1 0 0 0,0-1 1 0 0,1-1-1 0 0,0 1 0 0 0,0-1 0 0 0,0 0 0 0 0,2 1-28 0 0,56 14-2207 0 0,-30-23-183 0 0,-6-14 984 0 0</inkml:trace>
  <inkml:trace contextRef="#ctx0" brushRef="#br0" timeOffset="31940.533">3115 2060 936 0 0,'-6'65'4807'0'0,"5"-65"-4380"0"0,-12-10 908 0 0,13 3-1311 0 0,0 0 1 0 0,1 1-1 0 0,-1-1 0 0 0,1 0 1 0 0,1 1-1 0 0,-1-1 1 0 0,1 1-1 0 0,0-1 1 0 0,0 1-1 0 0,1 0 1 0 0,0 0-1 0 0,0 0 0 0 0,1 0 1 0 0,-1 1-1 0 0,4-5-24 0 0,1 0-49 0 0,-1 0-1 0 0,1 1 1 0 0,1 0-1 0 0,0 1 1 0 0,0-1-1 0 0,0 2 1 0 0,1-1-1 0 0,1 1 0 0 0,-1 1 1 0 0,1 0-1 0 0,0 0 1 0 0,0 1-1 0 0,5-1 50 0 0,-11 8-26 0 0,0 0 0 0 0,0 0 0 0 0,-1 0 0 0 0,1 0 0 0 0,0 1 0 0 0,-1 0 0 0 0,0 0 0 0 0,1 0 0 0 0,-1 0 0 0 0,-1 1 0 0 0,1 0 0 0 0,0 0 0 0 0,-1 0 0 0 0,0 0 0 0 0,0 0 0 0 0,0 1 0 0 0,0-1 0 0 0,-1 1 0 0 0,0 0 0 0 0,0-1 0 0 0,0 1 0 0 0,0 0 0 0 0,-1 0 0 0 0,0 0 0 0 0,0 1 0 0 0,0-1 0 0 0,-1 0 0 0 0,0 0 0 0 0,0 1 0 0 0,0-1 0 0 0,0 0 26 0 0,0 83-306 0 0,0-50-3289 0 0,0-37 2239 0 0</inkml:trace>
  <inkml:trace contextRef="#ctx0" brushRef="#br0" timeOffset="32331.462">3917 1714 1324 0 0,'-5'-2'181'0'0,"0"0"-1"0"0,-1 1 1 0 0,1 0 0 0 0,0 0 0 0 0,-1 0-1 0 0,1 1 1 0 0,-1 0 0 0 0,1 0-1 0 0,-1 0 1 0 0,1 1 0 0 0,-1-1-1 0 0,1 1 1 0 0,-1 1 0 0 0,1-1-1 0 0,0 1 1 0 0,0 0 0 0 0,0 0-1 0 0,0 0 1 0 0,0 1 0 0 0,0 0-1 0 0,0 0 1 0 0,1 0 0 0 0,-3 3-181 0 0,-1 3 116 0 0,0 1 1 0 0,1 0-1 0 0,0 1 1 0 0,0-1 0 0 0,1 1-1 0 0,1 1 1 0 0,0-1-1 0 0,1 1 1 0 0,0 0-1 0 0,0 0 1 0 0,1 0-1 0 0,1 0 1 0 0,0 0 0 0 0,1 1-1 0 0,0-1 1 0 0,1 1-1 0 0,0-1 1 0 0,1 1-1 0 0,1-1 1 0 0,0 1-1 0 0,0-1 1 0 0,1 0 0 0 0,1 0-1 0 0,0 0 1 0 0,1-1-1 0 0,1 3-116 0 0,1 17 67 0 0,60 256-703 0 0,-67-285 500 0 0,0 0-1 0 0,0 0 1 0 0,-1-1 0 0 0,1 1 0 0 0,-1 0 0 0 0,1-1-1 0 0,-1 1 1 0 0,0 0 0 0 0,0-1 0 0 0,0 1-1 0 0,0-1 1 0 0,0 1 0 0 0,0-1 0 0 0,0 0 0 0 0,0 1-1 0 0,0-1 1 0 0,-1 0 0 0 0,1 0 0 0 0,-1 0 0 0 0,1 0-1 0 0,0 0 1 0 0,-1 0 0 0 0,0 0 0 0 0,1-1 0 0 0,-1 1-1 0 0,0 0 1 0 0,1-1 0 0 0,-1 1 0 0 0,0-1 0 0 0,1 0-1 0 0,-1 0 1 0 0,0 1 0 0 0,0-1 0 0 0,1 0 0 0 0,-2-1 136 0 0,-20-2-1486 0 0</inkml:trace>
  <inkml:trace contextRef="#ctx0" brushRef="#br0" timeOffset="32581.514">3560 2024 1036 0 0,'0'-4'1012'0'0,"2"3"-232"0"0,-2-3-112 0 0,3 1-12 0 0,4 1-172 0 0,0-1-44 0 0,17-5 17 0 0,2 1-57 0 0,4-1-52 0 0,8-1-104 0 0,3 1-96 0 0,-4 1-128 0 0,2-3-4 0 0,0 0-456 0 0,-1 5-228 0 0,2-3-517 0 0,1 6 61 0 0,-5-3-336 0 0</inkml:trace>
  <inkml:trace contextRef="#ctx0" brushRef="#br0" timeOffset="32894.021">4285 1712 1316 0 0,'-7'7'320'0'0,"0"1"-1"0"0,0 0 0 0 0,0 1 1 0 0,1-1-1 0 0,1 1 1 0 0,-1 0-1 0 0,1 0 0 0 0,1 1 1 0 0,0 0-1 0 0,0 0 1 0 0,1 0-1 0 0,-1 2-319 0 0,2-4 103 0 0,1 1 0 0 0,-1-1 0 0 0,2 1 0 0 0,-1-1 0 0 0,1 1 1 0 0,0-1-1 0 0,1 1 0 0 0,-1-1 0 0 0,2 1 0 0 0,-1-1 0 0 0,1 0 0 0 0,1 1 0 0 0,0-1 0 0 0,0 0 0 0 0,0 0 0 0 0,1-1 0 0 0,0 1 0 0 0,0-1 0 0 0,1 0 0 0 0,0 0 0 0 0,1 0 0 0 0,1 1-103 0 0,0-1-226 0 0,-1-1-1 0 0,1 0 0 0 0,0 0 1 0 0,1 0-1 0 0,0-1 0 0 0,-1-1 1 0 0,2 1-1 0 0,-1-1 0 0 0,0 0 1 0 0,1-1-1 0 0,0 0 0 0 0,-1-1 1 0 0,3 1 226 0 0,-7-3-842 0 0,5 0 38 0 0</inkml:trace>
  <inkml:trace contextRef="#ctx0" brushRef="#br0" timeOffset="33534.995">4420 1760 1368 0 0,'3'0'82'0'0,"0"0"1"0"0,0-1-1 0 0,0 1 0 0 0,-1 0 1 0 0,1 0-1 0 0,0 0 0 0 0,0 1 0 0 0,0-1 1 0 0,0 1-1 0 0,-1 0 0 0 0,1-1 0 0 0,0 1 1 0 0,-1 0-1 0 0,1 1 0 0 0,-1-1 1 0 0,1 0-1 0 0,-1 1 0 0 0,1-1 0 0 0,-1 1 1 0 0,0 0-1 0 0,0 0 0 0 0,0 0 1 0 0,0 0-1 0 0,0 0 0 0 0,0 0 0 0 0,-1 1 1 0 0,1-1-1 0 0,-1 1 0 0 0,1-1 0 0 0,-1 1 1 0 0,0-1-1 0 0,0 1 0 0 0,0 0 1 0 0,0-1-1 0 0,-1 1 0 0 0,1 0 0 0 0,-1 2-82 0 0,-2 2 209 0 0,0-1 0 0 0,-1 0 1 0 0,0 1-1 0 0,0-1 0 0 0,0 0 0 0 0,-1 0 0 0 0,0-1 0 0 0,0 1 0 0 0,0-1 0 0 0,-1 0 0 0 0,0 0 0 0 0,0 0 0 0 0,0-1 0 0 0,0 0 0 0 0,-1 0 0 0 0,0 0 0 0 0,0 0 0 0 0,0-1 0 0 0,0 0 0 0 0,0-1 0 0 0,-1 1 0 0 0,1-1 0 0 0,-3 0-209 0 0,7-1 119 0 0,48-39-279 0 0,267-124-1363 0 0,-313 162 1531 0 0,-1 0 1 0 0,1 0-1 0 0,-1 1 0 0 0,1-1 1 0 0,-1 0-1 0 0,1 0 1 0 0,0 0-1 0 0,-1 0 0 0 0,1 0 1 0 0,-1 0-1 0 0,1-1 0 0 0,-1 1 1 0 0,1 0-1 0 0,-1 0 0 0 0,1 0 1 0 0,0 0-1 0 0,-1 0 1 0 0,1-1-1 0 0,-1 1 0 0 0,1 0 1 0 0,0 0-1 0 0,-1-1 0 0 0,1 1 1 0 0,0 0-1 0 0,-1-1 0 0 0,1 1 1 0 0,0 0-1 0 0,-1-1 1 0 0,1 1-1 0 0,0 0 0 0 0,0-1 1 0 0,-1 1-1 0 0,1-1 0 0 0,0 1 1 0 0,0 0-1 0 0,0-1 0 0 0,0 1 1 0 0,0-1-1 0 0,0 1 1 0 0,-1-1-1 0 0,1 1 0 0 0,0-1 1 0 0,0 1-1 0 0,0 0 0 0 0,1-1 1 0 0,-1 1-1 0 0,0-1 0 0 0,0 1 1 0 0,0-1-1 0 0,0 1 0 0 0,0-1 1 0 0,0 1-1 0 0,1 0 1 0 0,-1-1-1 0 0,0 1 0 0 0,0-1 1 0 0,0 1-1 0 0,1 0 0 0 0,-1-1 1 0 0,1 1-9 0 0,-42 0 365 0 0,28 1-292 0 0,0 1-1 0 0,0 1 0 0 0,1 0 1 0 0,-1 1-1 0 0,1 0 0 0 0,0 1 1 0 0,0 0-1 0 0,0 1 0 0 0,1 0 1 0 0,0 1-1 0 0,0 0 0 0 0,1 1 1 0 0,0 0-1 0 0,0 1 0 0 0,-1 2-72 0 0,10-9 7 0 0,1 1 1 0 0,-1-1-1 0 0,1 1 0 0 0,0 0 0 0 0,0-1 0 0 0,0 1 0 0 0,1 0 0 0 0,-1-1 1 0 0,1 1-1 0 0,-1 0 0 0 0,1-1 0 0 0,0 1 0 0 0,0-1 0 0 0,0 1 0 0 0,0-1 1 0 0,0 0-1 0 0,1 1 0 0 0,-1-1 0 0 0,1 0 0 0 0,-1 0 0 0 0,1 0 1 0 0,0 0-1 0 0,0 0 0 0 0,0 0 0 0 0,0-1 0 0 0,0 1 0 0 0,0 0 0 0 0,0-1 1 0 0,1 0-1 0 0,-1 0 0 0 0,1 1 0 0 0,-1-1 0 0 0,1 0-7 0 0,104 44-1527 0 0,-32-34-4101 0 0,-62-11 4195 0 0</inkml:trace>
  <inkml:trace contextRef="#ctx0" brushRef="#br0" timeOffset="33801.359">4886 1952 996 0 0,'1'9'328'0'0,"0"-1"0"0"0,-1 1 1 0 0,0 0-1 0 0,-1-1 0 0 0,0 1 0 0 0,0 0 0 0 0,-1-1 0 0 0,0 0 0 0 0,0 1 1 0 0,-1-1-1 0 0,0 0 0 0 0,-1 0 0 0 0,-2 5-328 0 0,-5 3 249 0 0,0-1 0 0 0,-1 0 0 0 0,-1-1 0 0 0,0 0 0 0 0,-1-1 0 0 0,0 0-1 0 0,-1-1 1 0 0,-14 8-249 0 0,11-26-3565 0 0,19-1 2081 0 0</inkml:trace>
  <inkml:trace contextRef="#ctx0" brushRef="#br0" timeOffset="34098.43">5222 1745 1128 0 0,'1'0'4029'0'0,"-2"0"-2720"0"0,-12 33-992 0 0,0 1 0 0 0,3-1 0 0 0,0 2 0 0 0,3-1 0 0 0,0 1 0 0 0,3 1 0 0 0,-1 34-317 0 0,6-5 246 0 0,0-9-1525 0 0,-5-23-3556 0 0,2-35 3418 0 0</inkml:trace>
  <inkml:trace contextRef="#ctx0" brushRef="#br0" timeOffset="34552.208">5268 1739 1024 0 0,'-1'4'2734'0'0,"-9"43"-59"0"0,12-41-2630 0 0,2 0 1 0 0,-1 0 0 0 0,1 0-1 0 0,0-1 1 0 0,0 0-1 0 0,0 1 1 0 0,1-2 0 0 0,0 1-1 0 0,0 0 1 0 0,0-1 0 0 0,0 0-1 0 0,1 0 1 0 0,-1-1 0 0 0,1 1-1 0 0,0-1 1 0 0,0-1 0 0 0,0 1-1 0 0,1-1 1 0 0,-1 0-1 0 0,1 0 1 0 0,-1-1 0 0 0,1 0-1 0 0,0 0 1 0 0,-1-1 0 0 0,1 1-1 0 0,0-1 1 0 0,-1-1 0 0 0,1 1-1 0 0,0-1 1 0 0,-1-1 0 0 0,1 1-1 0 0,-1-1 1 0 0,1 0 0 0 0,-1 0-1 0 0,0-1 1 0 0,0 0-1 0 0,0 0 1 0 0,0-1 0 0 0,1-1-46 0 0,71-55 2422 0 0,-77 60-2387 0 0,-1 0 0 0 0,0 0-53 0 0,0 0-87 0 0,3 3 1 0 0,64 61-1330 0 0,11 10-4639 0 0,-70-68 4694 0 0</inkml:trace>
  <inkml:trace contextRef="#ctx0" brushRef="#br0" timeOffset="34833.18">6015 1475 1336 0 0,'9'5'222'0'0,"-1"-1"0"0"0,0 1 0 0 0,0 0 0 0 0,0 1 1 0 0,-1 0-1 0 0,1 0 0 0 0,-1 0 0 0 0,-1 1 0 0 0,0 0 0 0 0,0 1 0 0 0,0-1 0 0 0,0 1 0 0 0,-2 0 0 0 0,1 1 0 0 0,-1-1 1 0 0,0 1-1 0 0,0 0 0 0 0,-1 0 0 0 0,0 3-222 0 0,3 7 169 0 0,0 1 0 0 0,-2 0 0 0 0,-1 0 0 0 0,0 1 0 0 0,-2-1 0 0 0,0 0 0 0 0,-1 1 0 0 0,-1-1 0 0 0,-1 1 0 0 0,-1-1 0 0 0,-1 0 0 0 0,0 0 0 0 0,-2 0 0 0 0,0-1 0 0 0,-1 0 0 0 0,-1 0 0 0 0,-1 0 0 0 0,0-1 0 0 0,-2 0 0 0 0,-4 5-169 0 0,1-4-286 0 0,-1-1 1 0 0,0 0-1 0 0,-2-1 1 0 0,0-1-1 0 0,-1-1 1 0 0,0 0-1 0 0,-1-1 1 0 0,-1-1-1 0 0,0-1 1 0 0,0-1-1 0 0,-13 5 286 0 0,-75 22-2777 0 0,54-26 1407 0 0</inkml:trace>
  <inkml:trace contextRef="#ctx0" brushRef="#br0" timeOffset="35615.459">2410 2581 1416 0 0,'0'0'593'0'0,"0"0"-54"0"0,0 0-17 0 0,0 0-122 0 0,0 0-3 0 0,0 0 34 0 0,0 0-50 0 0,0 0-50 0 0,0 0-59 0 0,3 0 7 0 0,466 16 1528 0 0,-314-17-1462 0 0,1036 1 937 0 0,-621-25-972 0 0,402-57 913 0 0,-699 51-1507 0 0,-297 37-6949 0 0,2-3 5834 0 0</inkml:trace>
  <inkml:trace contextRef="#ctx0" brushRef="#br0" timeOffset="36459.966">3611 2964 976 0 0,'0'0'711'0'0,"-1"-6"-59"0"0,0 3-581 0 0,0 0-1 0 0,-1 0 1 0 0,1 1 0 0 0,-1-1-1 0 0,0 1 1 0 0,0 0 0 0 0,0-1-1 0 0,0 1 1 0 0,0 0 0 0 0,-1 0-1 0 0,1 0 1 0 0,0 0 0 0 0,-1 1 0 0 0,0-1-1 0 0,1 1 1 0 0,-1 0 0 0 0,0-1-1 0 0,0 1 1 0 0,1 0 0 0 0,-1 0-1 0 0,0 1 1 0 0,0-1 0 0 0,0 1-1 0 0,0-1 1 0 0,0 1 0 0 0,0 0 0 0 0,0 0-1 0 0,0 1 1 0 0,0-1 0 0 0,0 0-1 0 0,0 1 1 0 0,0 0 0 0 0,0 0-1 0 0,0 0 1 0 0,0 0 0 0 0,0 0-1 0 0,1 0 1 0 0,-2 1-71 0 0,-9 1 167 0 0,0 1 0 0 0,0 0 0 0 0,1 0 0 0 0,-1 2 0 0 0,1-1 0 0 0,0 2 0 0 0,1-1 0 0 0,-1 2 0 0 0,1-1 0 0 0,1 2 0 0 0,-1-1 0 0 0,1 1 0 0 0,0 2-167 0 0,10-9 41 0 0,0 0 0 0 0,1 0 0 0 0,-1 1-1 0 0,0-1 1 0 0,1 0 0 0 0,0 0 0 0 0,-1 1 0 0 0,1-1 0 0 0,0 0 0 0 0,0 0 0 0 0,0 0-1 0 0,1 0 1 0 0,-1 0 0 0 0,0 0 0 0 0,1-1 0 0 0,-1 1 0 0 0,1 0 0 0 0,-1-1-1 0 0,1 1 1 0 0,0-1 0 0 0,0 1 0 0 0,0-1 0 0 0,0 0 0 0 0,0 0 0 0 0,0 0 0 0 0,0 0-1 0 0,0 0 1 0 0,0-1 0 0 0,0 1 0 0 0,1 0 0 0 0,-1-1 0 0 0,0 0 0 0 0,1 1 0 0 0,-1-1-1 0 0,0 0 1 0 0,0 0 0 0 0,3-1-41 0 0,11 4 31 0 0,1 0-1 0 0,0-1 0 0 0,-1-1 1 0 0,1-1-1 0 0,0-1 0 0 0,0 0 1 0 0,-1-1-1 0 0,1 0 1 0 0,-1-2-1 0 0,1 0 0 0 0,-1-1 1 0 0,0 0-1 0 0,-1-1 1 0 0,5-3-31 0 0,-17 7-15 0 0,0 1 1 0 0,0-1-1 0 0,0 0 1 0 0,0 0 0 0 0,-1 0-1 0 0,1 0 1 0 0,-1 0-1 0 0,1-1 1 0 0,-1 1 0 0 0,0-1-1 0 0,0 0 1 0 0,0 1 0 0 0,0-1-1 0 0,-1 0 1 0 0,1 0-1 0 0,-1 0 1 0 0,0 0 0 0 0,1-1-1 0 0,-2 1 1 0 0,1 0-1 0 0,0 0 1 0 0,-1-1 0 0 0,1 1-1 0 0,-1 0 1 0 0,0-1 0 0 0,0 1-1 0 0,0 0 1 0 0,0-1-1 0 0,-1 1 1 0 0,1 0 0 0 0,-1-1-1 0 0,0 1 1 0 0,0 0 0 0 0,0 0-1 0 0,-1 0 1 0 0,1 0-1 0 0,-1 0 1 0 0,0 0 0 0 0,1 0-1 0 0,-1 0 1 0 0,0 1-1 0 0,-2-3 15 0 0,-104-110-380 0 0,77 90 198 0 0,-2 1-1 0 0,-1 2 1 0 0,-1 1 0 0 0,0 2 0 0 0,-2 1-1 0 0,-21-6 183 0 0,55 23-316 0 0,-5-2 215 0 0,7 2-2964 0 0,16-2 1760 0 0</inkml:trace>
  <inkml:trace contextRef="#ctx0" brushRef="#br0" timeOffset="36757.686">3997 2804 2536 0 0,'12'13'3786'0'0,"-18"30"-3223"0"0,4-32-171 0 0,-38 272 1471 0 0,30-149-2969 0 0,0-121-4327 0 0,9-13 3928 0 0</inkml:trace>
  <inkml:trace contextRef="#ctx0" brushRef="#br0" timeOffset="37211.063">3924 2802 1312 0 0,'-1'1'113'0'0,"-1"1"-1"0"0,1-1 1 0 0,0 1-1 0 0,-1-1 1 0 0,1 0-1 0 0,0 1 1 0 0,0 0-1 0 0,0-1 1 0 0,0 1-1 0 0,0 0 1 0 0,0 0-1 0 0,0-1 1 0 0,1 1-1 0 0,-1 0 1 0 0,1 0-1 0 0,-1 0 1 0 0,1 0-1 0 0,0 0 1 0 0,0 0-1 0 0,0 0 1 0 0,0 0-1 0 0,0 0 1 0 0,0 0-1 0 0,0 0 1 0 0,1-1-1 0 0,-1 1 1 0 0,1 0-1 0 0,-1 0 1 0 0,1 0-1 0 0,0 0 1 0 0,0-1-1 0 0,0 1 1 0 0,0 0-1 0 0,0-1 1 0 0,0 1-1 0 0,0 0 1 0 0,1-1 0 0 0,-1 0-1 0 0,0 1 1 0 0,1-1-1 0 0,-1 0 1 0 0,1 0-1 0 0,-1 1 1 0 0,1-1-1 0 0,0-1 1 0 0,1 2-113 0 0,86 35 803 0 0,-71-35-715 0 0,0-1 0 0 0,-1 0 0 0 0,1-1-1 0 0,0-1 1 0 0,0-1 0 0 0,0 0 0 0 0,-1-1 0 0 0,1-1-1 0 0,-1-1 1 0 0,0 0 0 0 0,0-2 0 0 0,0 0-88 0 0,55-29 2556 0 0,-72 35-2514 0 0,0 1 0 0 0,1-1 1 0 0,-1 1-1 0 0,0-1 0 0 0,1 1 0 0 0,-1-1 0 0 0,1 1 0 0 0,-1-1 1 0 0,1 1-1 0 0,-1 0 0 0 0,1-1 0 0 0,-1 1 0 0 0,1 0 0 0 0,-1-1 1 0 0,1 1-1 0 0,-1 0 0 0 0,1 0 0 0 0,0-1 0 0 0,-1 1 1 0 0,1 0-1 0 0,-1 0 0 0 0,1 0 0 0 0,0 0 0 0 0,-1 0 0 0 0,1 0 1 0 0,0 0-1 0 0,-1 0 0 0 0,1 0 0 0 0,0 0 0 0 0,-1 0 0 0 0,1 1 1 0 0,-1-1-1 0 0,1 0 0 0 0,0 0 0 0 0,-1 1 0 0 0,1-1 0 0 0,-1 0 1 0 0,1 1-1 0 0,-1-1 0 0 0,1 0 0 0 0,-1 1 0 0 0,1-1 1 0 0,-1 1-1 0 0,1-1 0 0 0,-1 1 0 0 0,0-1 0 0 0,1 1 0 0 0,-1-1 1 0 0,0 1-1 0 0,1-1 0 0 0,-1 1 0 0 0,0-1 0 0 0,0 1 0 0 0,0 0 1 0 0,1-1-1 0 0,-1 1 0 0 0,0-1 0 0 0,0 1 0 0 0,0 0 1 0 0,0-1-1 0 0,0 1 0 0 0,0 0 0 0 0,0-1 0 0 0,0 1-42 0 0,4 13-237 0 0,3 9-24 0 0,57 139-5116 0 0,-46-124 991 0 0,-14-31 2903 0 0</inkml:trace>
  <inkml:trace contextRef="#ctx0" brushRef="#br0" timeOffset="38917.053">6308 1532 964 0 0,'2'-7'641'0'0,"0"2"-550"0"0,0 0 0 0 0,1 1 0 0 0,-1-1 0 0 0,1 1-1 0 0,0 0 1 0 0,0 0 0 0 0,0 0 0 0 0,0 0 0 0 0,1 0-1 0 0,0 1 1 0 0,-1-1 0 0 0,1 1 0 0 0,1 0-1 0 0,-1 0 1 0 0,0 1 0 0 0,1-1 0 0 0,-1 1 0 0 0,1 0-1 0 0,0 0 1 0 0,0 1 0 0 0,0-1 0 0 0,0 1 0 0 0,0 0-1 0 0,4 0-90 0 0,132-16 1756 0 0,-137 19-1722 0 0,0 0 0 0 0,1 0 1 0 0,-1 1-1 0 0,0-1 0 0 0,0 1 0 0 0,0 0 0 0 0,-1 0 1 0 0,1 1-1 0 0,-1-1 0 0 0,0 1 0 0 0,0 0 1 0 0,0-1-1 0 0,0 1 0 0 0,-1 1 0 0 0,1-1 1 0 0,-1 0-1 0 0,0 0 0 0 0,0 1 0 0 0,-1-1 0 0 0,1 1 1 0 0,-1 0-1 0 0,0 0 0 0 0,0-1 0 0 0,-1 1 1 0 0,1 0-1 0 0,-1 0 0 0 0,0 0 0 0 0,-1-1 0 0 0,1 1 1 0 0,-1 0-1 0 0,0 0 0 0 0,0-1 0 0 0,0 1 1 0 0,-1 1-35 0 0,2 12 50 0 0,-20 125 493 0 0,2 480 2038 0 0,34-388-2129 0 0,0 129 886 0 0,-15-355-1289 0 0,-1-1 1 0 0,1 1-1 0 0,-2 0 1 0 0,1 0-1 0 0,-2 0 0 0 0,1-1 1 0 0,-1 1-1 0 0,0-1 1 0 0,-1 1-1 0 0,0-1 1 0 0,0 0-1 0 0,-1 0 1 0 0,0 0-1 0 0,0 0 1 0 0,-1-1-1 0 0,0 1 1 0 0,0-1-1 0 0,0-1 0 0 0,-1 1 1 0 0,-1-1-1 0 0,1 0 1 0 0,-1 0-1 0 0,0-1 1 0 0,0 1-1 0 0,0-2 1 0 0,-1 1-1 0 0,0-1 1 0 0,0 0-1 0 0,0-1 1 0 0,0 0-1 0 0,0 0 0 0 0,-1-1 1 0 0,-7 2-50 0 0,9-4-96 0 0,0 0 1 0 0,0 0-1 0 0,-1-1 1 0 0,1 0-1 0 0,0 0 1 0 0,0-1-1 0 0,0 0 1 0 0,0 0 0 0 0,0 0-1 0 0,1-1 1 0 0,-1 0-1 0 0,1 0 1 0 0,-1-1-1 0 0,1 0 1 0 0,0 0-1 0 0,1 0 1 0 0,-5-4 95 0 0,5 2-337 0 0,0 1 1 0 0,0-1-1 0 0,1 0 1 0 0,-1-1-1 0 0,1 1 1 0 0,1-1-1 0 0,-1 0 1 0 0,1 1-1 0 0,0-2 1 0 0,1 1-1 0 0,0 0 1 0 0,0 0-1 0 0,0-1 1 0 0,1 1-1 0 0,0-1 1 0 0,1-3 336 0 0,2-54-2854 0 0,11 13 1507 0 0</inkml:trace>
  <inkml:trace contextRef="#ctx0" brushRef="#br1" timeOffset="1.44666E6">1314 3962 836 0 0,'151'-36'341'0'0,"404"17"-395"0"0,-393 7 156 0 0,192 8 82 0 0,-62-26-166 0 0,23 4 144 0 0,-149 14-199 0 0,172-22 395 0 0,39 7-226 0 0,-180-3 126 0 0,436-39 124 0 0,-266 47-360 0 0,-97 10-4 0 0,-186 2 19 0 0,1 3 1 0 0,0 3-1 0 0,67 8-37 0 0,-13-2-16 0 0,199-39-153 0 0,91-31 600 0 0,-371 55-528 0 0,-58 16-838 0 0,-1-1 311 0 0</inkml:trace>
  <inkml:trace contextRef="#ctx0" brushRef="#br1" timeOffset="1.45794E6">182 1574 836 0 0,'113'-38'289'0'0,"351"-45"251"0"0,-231 51-123 0 0,148-25-443 0 0,-126 21 156 0 0,172-3-303 0 0,595 39 206 0 0,-887-24 33 0 0,529-27-121 0 0,-528 44-26 0 0,20-8 71 0 0,482-28 22 0 0,-306 21-71 0 0,-116 14 176 0 0,507 8 379 0 0,-526-35-484 0 0,134 35 98 0 0,-193-22-146 0 0,445 4-328 0 0,-523 6 524 0 0,44-8-276 0 0,195-34 48 0 0,-10 21 653 0 0,-195 30 592 0 0,-92 3-1147 0 0,-2 0-53 0 0,0 0-98 0 0,0 0-47 0 0,5-13-1437 0 0,-9 13 376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3:3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70 936 0 0,'-5'41'3952'0'0,"3"-30"-3710"0"0,-1 28 107 0 0,-2 0-77 0 0,1 0 0 0 0,2 1-1 0 0,2-1 1 0 0,2 0 0 0 0,1 1 0 0 0,6 19-272 0 0,3 38-557 0 0,-26-108-3423 0 0,5-2 2567 0 0</inkml:trace>
  <inkml:trace contextRef="#ctx0" brushRef="#br0" timeOffset="422.651">1 65 936 0 0,'2'-4'154'0'0,"0"0"-1"0"0,1 0 1 0 0,-1 0 0 0 0,1 0-1 0 0,0 0 1 0 0,0 0-1 0 0,1 1 1 0 0,-1-1 0 0 0,1 1-1 0 0,-1 0 1 0 0,1 0 0 0 0,0 0-1 0 0,0 1 1 0 0,1 0-1 0 0,-1-1 1 0 0,0 1 0 0 0,1 1-1 0 0,-1-1 1 0 0,1 1 0 0 0,0-1-1 0 0,0 1 1 0 0,-1 1-1 0 0,1-1 1 0 0,0 1 0 0 0,0 0-1 0 0,0 0 1 0 0,-1 0 0 0 0,1 1-1 0 0,3 0-153 0 0,8 10 111 0 0,-2 1-1 0 0,1 0 0 0 0,-1 2 1 0 0,-1-1-1 0 0,-1 2 1 0 0,0-1-1 0 0,-1 2 1 0 0,0 0-1 0 0,-1 0 0 0 0,-1 0 1 0 0,-1 1-1 0 0,0 1 1 0 0,-1 0-1 0 0,-1 0 1 0 0,-1 0-1 0 0,0 2-110 0 0,30 65 1093 0 0,-17-108-34 0 0,143-292-515 0 0,-161 316-545 0 0,0 0 0 0 0,-1-1 0 0 0,1 1 0 0 0,0 0-1 0 0,1-1 1 0 0,-1 1 0 0 0,0 0 0 0 0,0-1 0 0 0,0 1-1 0 0,0 0 1 0 0,0-1 0 0 0,1 1 0 0 0,-1 0 0 0 0,0-1 0 0 0,1 1-1 0 0,-1 0 1 0 0,0-1 0 0 0,1 1 0 0 0,-1-1 0 0 0,1 1 0 0 0,-1-1-1 0 0,1 1 1 0 0,-1-1 0 0 0,1 1 0 0 0,-1-1 0 0 0,1 0-1 0 0,-1 1 1 0 0,1-1 0 0 0,0 0 0 0 0,-1 1 0 0 0,1-1 0 0 0,0 0-1 0 0,-1 0 1 0 0,1 1 0 0 0,0-1 0 0 0,-1 0 0 0 0,1 0 0 0 0,0 0-1 0 0,-1 0 1 0 0,1 0 0 0 0,0 0 0 0 0,-1 0 0 0 0,1 0 0 0 0,0 0-1 0 0,-1-1 1 0 0,1 1 0 0 0,0 0 0 0 0,-1 0 0 0 0,1-1-1 0 0,0 1 1 0 0,-1 0 0 0 0,1-1 0 0 0,0 1 0 0 0,-1 0 0 0 0,1-1-1 0 0,-1 1 1 0 0,1-1 0 0 0,-1 1 0 0 0,1-1 0 0 0,-1 0 1 0 0,3 12-4 0 0,57 237-1259 0 0,-57-236 801 0 0,5 20-502 0 0,0-22-2998 0 0,-8-10 2577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3:2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139 285 1164 0 0,'18'-15'806'0'0,"-18"12"-222"0"0,3-3-4 0 0,14-54 2393 0 0,-29 202-1189 0 0,2 329-1864 0 0,10-470-590 0 0,-13 4-2736 0 0,3-22 1943 0 0</inkml:trace>
  <inkml:trace contextRef="#ctx0" brushRef="#br0" timeOffset="218.051">175 173 1360 0 0,'0'-6'271'0'0,"0"0"0"0"0,1 0 0 0 0,0 0 0 0 0,0 0 0 0 0,1 0 0 0 0,-1 0 0 0 0,1 1 0 0 0,0-1 0 0 0,1 1 0 0 0,0-1 0 0 0,0 1 0 0 0,0 0 0 0 0,0 0 0 0 0,1 0-1 0 0,0 0 1 0 0,0 0 0 0 0,0 1 0 0 0,0 0 0 0 0,1 0 0 0 0,-1 0 0 0 0,4-1-271 0 0,5-3-35 0 0,0 0 1 0 0,1 2-1 0 0,0-1 0 0 0,0 2 0 0 0,0 0 1 0 0,1 0-1 0 0,-1 2 0 0 0,1-1 1 0 0,0 2-1 0 0,0 0 0 0 0,1 1 0 0 0,4 1 35 0 0,-16-1-175 0 0,-1 1 0 0 0,0-1 0 0 0,0 1 0 0 0,0 0 0 0 0,0 0 0 0 0,1 1 0 0 0,-1-1 0 0 0,0 1 0 0 0,0-1 0 0 0,0 1 0 0 0,0 0 0 0 0,0 0-1 0 0,0 1 1 0 0,0-1 0 0 0,0 0 0 0 0,0 1 0 0 0,-1 0 0 0 0,1 0 0 0 0,-1 0 0 0 0,1 0 0 0 0,-1 0 0 0 0,0 0 0 0 0,2 2 175 0 0,0 6-1395 0 0</inkml:trace>
  <inkml:trace contextRef="#ctx0" brushRef="#br0" timeOffset="529.091">0 412 936 0 0,'156'-11'3900'0'0,"205"-54"-1993"0"0,-360 64-1899 0 0,0 1-1 0 0,0-1 0 0 0,0 0 1 0 0,0 1-1 0 0,0 0 0 0 0,0-1 1 0 0,0 1-1 0 0,0 0 0 0 0,0-1 1 0 0,0 1-1 0 0,1 0 0 0 0,-1 0 1 0 0,0 0-1 0 0,0 0 0 0 0,0 0 1 0 0,0 0-1 0 0,1 0 0 0 0,-1 0 1 0 0,0 1-1 0 0,0-1 0 0 0,0 0 1 0 0,0 1-1 0 0,0-1 1 0 0,0 1-1 0 0,0-1 0 0 0,0 1 1 0 0,0 0-1 0 0,0-1 0 0 0,0 1 1 0 0,0 0-1 0 0,0 0 0 0 0,0-1 1 0 0,-1 1-1 0 0,1 0 0 0 0,0 0 1 0 0,0 0-1 0 0,-1 0 0 0 0,1 0 1 0 0,-1 0-1 0 0,1 0 0 0 0,-1 0 1 0 0,1 0-1 0 0,-1 0 0 0 0,0 1 1 0 0,0-1-1 0 0,1 0 0 0 0,-1 0 1 0 0,0 0-1 0 0,0 0 0 0 0,0 1 1 0 0,0-1-1 0 0,0 0 0 0 0,0 0 1 0 0,-1 0-1 0 0,1 0 1 0 0,0 0-1 0 0,-1 1 0 0 0,1-1 1 0 0,0 0-1 0 0,-1 0 0 0 0,0 0 1 0 0,0 0-8 0 0,0 21 56 0 0,26 139-25 0 0,5-95-3930 0 0,-30-64 2508 0 0</inkml:trace>
  <inkml:trace contextRef="#ctx0" brushRef="#br0" timeOffset="791.121">578 145 1708 0 0,'4'-3'932'0'0,"-2"-4"-192"0"0,-2 0-132 0 0,3 2 20 0 0,-3 0-92 0 0,2 0-115 0 0,-2 2-57 0 0,0 0-196 0 0,0-2-152 0 0,2 1-4 0 0,3 4-320 0 0,-3-1-85 0 0,1-1-103 0 0,1 2-496 0 0,-1 2 56 0 0,5-2-496 0 0</inkml:trace>
  <inkml:trace contextRef="#ctx0" brushRef="#br0" timeOffset="1599.731">736 307 1128 0 0,'17'118'2620'0'0,"14"66"1579"0"0,-31-183-4121 0 0,0 9 121 0 0,8-8-302 0 0,119-122-433 0 0,-72 78-436 0 0,-54 42 912 0 0,-1 0 48 0 0,0 0 53 0 0,20 33-58 0 0,-19-24 6 0 0,0-1 0 0 0,1 1 0 0 0,0-1 0 0 0,1 0 0 0 0,0 0 0 0 0,0 0 0 0 0,1 0 0 0 0,0-1 0 0 0,0 1 0 0 0,0-1 0 0 0,1 0 0 0 0,1-1 0 0 0,-1 1 0 0 0,1-1 0 0 0,0 0 0 0 0,0 0 0 0 0,1 0 0 0 0,-1-1 0 0 0,1 0 0 0 0,1-1 0 0 0,-1 0 0 0 0,1 0 0 0 0,-1 0 0 0 0,7 1 11 0 0,9 4-229 0 0,0-2 1 0 0,1-1-1 0 0,0-1 0 0 0,1-1 0 0 0,-1 0 1 0 0,1-2-1 0 0,22-2 229 0 0,-38 0-100 0 0,0-2 0 0 0,0 1 0 0 0,0-1-1 0 0,0-1 1 0 0,0 1 0 0 0,0-1 0 0 0,-1-1 0 0 0,0 0 0 0 0,1 0 0 0 0,-1-1 0 0 0,-1 0 0 0 0,1 0 0 0 0,-1 0 0 0 0,0-1 0 0 0,0 0-1 0 0,-1-1 1 0 0,1 0 0 0 0,-1 0 0 0 0,3-5 100 0 0,-12 8 61 0 0,1 0 1 0 0,-1 0-1 0 0,0 0 0 0 0,0 0 0 0 0,0 0 0 0 0,-1 1 0 0 0,1-1 1 0 0,-1 1-1 0 0,0 0 0 0 0,0 0 0 0 0,0 0 0 0 0,0 1 0 0 0,-1 0 1 0 0,1 0-1 0 0,0 0 0 0 0,-1 0 0 0 0,0 0 0 0 0,1 1 0 0 0,-1 0 1 0 0,0 0-1 0 0,0 0 0 0 0,0 1 0 0 0,0-1 0 0 0,0 1 0 0 0,1 0 1 0 0,-1 1-1 0 0,-5 0-61 0 0,2-1 77 0 0,0 1 1 0 0,0 0-1 0 0,0 0 1 0 0,0 1-1 0 0,0 0 1 0 0,0 1-1 0 0,0 0 1 0 0,1 0-1 0 0,-1 0 1 0 0,1 1-1 0 0,0 0 1 0 0,0 0-1 0 0,0 1 0 0 0,1 0 1 0 0,-1 0-1 0 0,1 1 1 0 0,1 0-1 0 0,-1 0 1 0 0,-3 4-78 0 0,33 29 473 0 0,-17-36-464 0 0,-1-1 0 0 0,0 1 0 0 0,1-2 0 0 0,-1 1 0 0 0,1-1 1 0 0,0 0-1 0 0,0 0 0 0 0,-1 0 0 0 0,1-1 0 0 0,0 0 0 0 0,0-1 1 0 0,-1 0-1 0 0,1 0 0 0 0,0 0 0 0 0,-1 0 0 0 0,1-1 0 0 0,-1-1 1 0 0,1 1-1 0 0,-1-1 0 0 0,4-2-9 0 0,1-2 9 0 0,1-1 0 0 0,-2 0 0 0 0,1-1 0 0 0,-1 0 1 0 0,-1-1-1 0 0,0 0 0 0 0,0 0 0 0 0,-1-1 0 0 0,0 0 0 0 0,-1 0 0 0 0,0-1 1 0 0,-1 0-1 0 0,0-1 0 0 0,-1 1 0 0 0,0-1 0 0 0,-1 0 0 0 0,-1 0 0 0 0,0 0 0 0 0,-1 0 1 0 0,0-1-1 0 0,-1 1 0 0 0,0-1 0 0 0,-2-10-9 0 0,7-170 873 0 0,-34 83 87 0 0,27 110-935 0 0,1-1-1 0 0,0 0 1 0 0,-1 0 0 0 0,1 1-1 0 0,-1-1 1 0 0,0 0 0 0 0,1 1-1 0 0,-1-1 1 0 0,0 1 0 0 0,0-1 0 0 0,0 1-1 0 0,0-1 1 0 0,0 1 0 0 0,0 0-1 0 0,-1-1 1 0 0,1 1 0 0 0,0 0 0 0 0,-1 0-1 0 0,1 0 1 0 0,-1 0 0 0 0,1 0-1 0 0,-1 0 1 0 0,1 0 0 0 0,-1 1 0 0 0,0-1-1 0 0,1 1 1 0 0,-1-1 0 0 0,0 1-1 0 0,1 0 1 0 0,-1-1 0 0 0,0 1 0 0 0,0 0-1 0 0,0 0 1 0 0,1 0 0 0 0,-1 0-1 0 0,0 1 1 0 0,0-1 0 0 0,1 0 0 0 0,-1 1-1 0 0,0-1 1 0 0,1 1 0 0 0,-1-1-1 0 0,0 1 1 0 0,1 0 0 0 0,-1 0 0 0 0,1 0-1 0 0,-1 0 1 0 0,1 0 0 0 0,0 0-1 0 0,-1 0 1 0 0,1 1 0 0 0,0-1 0 0 0,0 0-1 0 0,0 1 1 0 0,-1 0-25 0 0,-46 93 332 0 0,31 193-1842 0 0,50-63-3948 0 0,-28-198 4038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3:5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49 536 888 0 0,'0'0'434'0'0,"-25"6"2140"0"0,1 16-2442 0 0,45-10 718 0 0,-17-12-798 0 0,313-12 857 0 0,559-51-308 0 0,-766 58 523 0 0,-119-5-6124 0 0,5 5 3828 0 0</inkml:trace>
  <inkml:trace contextRef="#ctx0" brushRef="#br0" timeOffset="373.771">1111 301 1332 0 0,'-11'-8'2066'0'0,"24"10"-44"0"0,16 5-1885 0 0,0 1-1 0 0,-1 2 0 0 0,0 1 0 0 0,-1 1 0 0 0,0 2 0 0 0,-1 0 0 0 0,5 6-136 0 0,-23-16 24 0 0,-1 1 0 0 0,0 1-1 0 0,-1-1 1 0 0,0 1 0 0 0,0 0 0 0 0,0 1-1 0 0,0-1 1 0 0,-1 1 0 0 0,0 0 0 0 0,-1 1-1 0 0,1-1 1 0 0,-1 1 0 0 0,-1 0 0 0 0,0 0-1 0 0,0 0 1 0 0,0 0 0 0 0,-1 1 0 0 0,0-1-1 0 0,-1 1 1 0 0,0-1 0 0 0,0 1 0 0 0,-1-1-1 0 0,0 1 1 0 0,0 0 0 0 0,-1-1 0 0 0,0 1-1 0 0,-1-1 1 0 0,-1 4-24 0 0,-10 21 44 0 0,-2 0 0 0 0,-1 0 0 0 0,-1-1 0 0 0,-2-1 0 0 0,-1-1-1 0 0,-2-1 1 0 0,0-1 0 0 0,-2-1 0 0 0,-1-1 0 0 0,-25 20-44 0 0,14-9-254 0 0,-7-2-3433 0 0,40-35 2279 0 0</inkml:trace>
  <inkml:trace contextRef="#ctx0" brushRef="#br0" timeOffset="1347.853">1589 641 1140 0 0,'0'0'347'0'0,"0"0"32"0"0,0 0-101 0 0,0 0-72 0 0,0 0 12 0 0,0 0 4 0 0,0 0-2 0 0,0 0 0 0 0,0 0-112 0 0,-2 6 22 0 0,2-3-102 0 0,0 1 0 0 0,-1-1-1 0 0,1 1 1 0 0,1-1 0 0 0,-1 1 0 0 0,0-1-1 0 0,1 1 1 0 0,0-1 0 0 0,0 0 0 0 0,0 1-1 0 0,0-1 1 0 0,0 0 0 0 0,1 0-1 0 0,-1 1 1 0 0,1-1 0 0 0,0 0 0 0 0,0-1-1 0 0,0 1 1 0 0,0 0 0 0 0,0 0 0 0 0,1-1-1 0 0,-1 0 1 0 0,1 1 0 0 0,0-1-1 0 0,0 0 1 0 0,0 0 0 0 0,0-1 0 0 0,0 1-1 0 0,0 0-27 0 0,8 3 28 0 0,-1 0 0 0 0,1-1 0 0 0,0 0 0 0 0,0-1 0 0 0,0 0 0 0 0,1 0 0 0 0,-1-1 0 0 0,1-1 0 0 0,-1 0 0 0 0,1-1 0 0 0,0 0 0 0 0,-1 0 0 0 0,1-2 0 0 0,-1 1 0 0 0,1-1 0 0 0,-1-1-1 0 0,0 0 1 0 0,1-1 0 0 0,-2 0 0 0 0,1 0 0 0 0,0-1 0 0 0,8-6-28 0 0,209-155 912 0 0,-154 95-609 0 0,-4-4 0 0 0,-4-2 0 0 0,-3-3 0 0 0,46-76-303 0 0,-43 56 638 0 0,-63 135-615 0 0,-2 23 5 0 0,2 0 1 0 0,2-1-1 0 0,3 1 0 0 0,2-2 0 0 0,3 1 1 0 0,2-1-1 0 0,14 29-28 0 0,3 57-1068 0 0,-33-138 883 0 0,0-1 1 0 0,-1 1 0 0 0,0-1-1 0 0,1 0 1 0 0,-1 1-1 0 0,0-1 1 0 0,0 0-1 0 0,-1 0 1 0 0,1-1-1 0 0,-1 1 1 0 0,1 0-1 0 0,-1-1 1 0 0,0 1-1 0 0,0-1 1 0 0,0 0-1 0 0,0 0 1 0 0,-1 0-1 0 0,1-1 1 0 0,0 1 0 0 0,-1-1-1 0 0,1 1 1 0 0,-3-1 184 0 0,-13 2-1212 0 0</inkml:trace>
  <inkml:trace contextRef="#ctx0" brushRef="#br0" timeOffset="1611.686">2155 541 1316 0 0,'11'-11'4535'0'0,"28"2"-4481"0"0,-28 7 386 0 0,49-9 33 0 0,129-27-500 0 0,-10-22-3634 0 0,-158 50 2375 0 0</inkml:trace>
  <inkml:trace contextRef="#ctx0" brushRef="#br0" timeOffset="2338.714">2693 341 948 0 0,'50'82'3021'0'0,"41"136"-1825"0"0,-101-277 1422 0 0,42-127-2316 0 0,-31 178-310 0 0,1 0 0 0 0,0 0 0 0 0,1 0 1 0 0,-1 0-1 0 0,2 0 0 0 0,-1 1 0 0 0,1-1 0 0 0,0 1 0 0 0,1 0 0 0 0,0 0 0 0 0,0 0 0 0 0,0 1 0 0 0,1 0 0 0 0,0 0 0 0 0,0 0 0 0 0,0 1 0 0 0,1 0 0 0 0,0 0 0 0 0,0 0 0 0 0,0 1 0 0 0,0 0 0 0 0,1 1 0 0 0,0 0 0 0 0,8-3 8 0 0,-8 10 0 0 0,1 0 0 0 0,-1 1 1 0 0,0 0-1 0 0,-1 1 0 0 0,1-1 0 0 0,-1 1 0 0 0,0 1 1 0 0,0-1-1 0 0,-1 1 0 0 0,0 1 0 0 0,0-1 0 0 0,0 1 0 0 0,-1 0 1 0 0,-1 0-1 0 0,1 0 0 0 0,-1 1 0 0 0,-1-1 0 0 0,3 8 0 0 0,82 172-45 0 0,-61-156 899 0 0,-21-54-824 0 0,1 1 0 0 0,1 0-1 0 0,1 0 1 0 0,1 1 0 0 0,0 0 0 0 0,2 0-1 0 0,0 2 1 0 0,6-7-30 0 0,-8 10-13 0 0,0 1-1 0 0,1 0 1 0 0,1 1-1 0 0,0 0 1 0 0,1 1-1 0 0,0 1 1 0 0,1 0-1 0 0,0 0 1 0 0,0 2-1 0 0,1-1 1 0 0,1 2 0 0 0,0 0-1 0 0,0 1 1 0 0,0 1-1 0 0,1 0 1 0 0,-1 1-1 0 0,2 1 1 0 0,-1 1-1 0 0,0 0 1 0 0,4 1 13 0 0,-15 2-8 0 0,0 1 0 0 0,0 0 0 0 0,0 0 0 0 0,0 1 0 0 0,0 0 0 0 0,0 0 0 0 0,0 0 0 0 0,-1 0 0 0 0,1 1 0 0 0,-1 0 0 0 0,0 1 0 0 0,0-1 0 0 0,0 1 0 0 0,0 0 0 0 0,0 0 0 0 0,-1 0 0 0 0,0 0-1 0 0,0 1 1 0 0,0 0 0 0 0,0 0 0 0 0,-1 0 0 0 0,0 0 0 0 0,0 1 0 0 0,0-1 0 0 0,-1 1 0 0 0,0 0 0 0 0,0 0 0 0 0,0-1 0 0 0,-1 1 0 0 0,0 0 0 0 0,0 0 0 0 0,0 1 0 0 0,-1-1 0 0 0,0 0 0 0 0,0 0 0 0 0,-1 0 0 0 0,1 0 0 0 0,-1 0 0 0 0,-1 0 0 0 0,1 0 0 0 0,-1 0 0 0 0,0 0 0 0 0,-1 1 8 0 0,-96 99-1263 0 0,53-76-2813 0 0,45-30 2841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0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1676 0 0,'9'48'12029'0'0,"-10"-41"-13104"0"0,-1-5-4078 0 0,-36 1 907 0 0,22-3 3111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2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2796 236 1648 0 0,'5'1'932'0'0,"2"-1"-152"0"0,4 0-132 0 0,14 0-72 0 0,-9 0-216 0 0,5 0-48 0 0,4 0-200 0 0,43-16-11 0 0,-31 7-466 0 0,-1-1-559 0 0,-1 2-296 0 0,-3-4 28 0 0</inkml:trace>
  <inkml:trace contextRef="#ctx0" brushRef="#br0" timeOffset="184.014">3363 162 1160 0 0,'5'4'824'0'0,"-1"-3"-164"0"0,-2 3-28 0 0,1-3-160 0 0,4-1-148 0 0,-3-1-148 0 0,3 1-16 0 0,0 0-364 0 0,2-4-76 0 0,0 1-404 0 0,10-5-460 0 0,-3 3-4 0 0</inkml:trace>
  <inkml:trace contextRef="#ctx0" brushRef="#br0" timeOffset="-2373.659">501 1 1612 0 0,'-25'7'3988'0'0,"-13"38"-3577"0"0,34-40-105 0 0,-19 31 33 0 0,2 0-1 0 0,1 2 1 0 0,2 0-1 0 0,1 2 1 0 0,-8 31-339 0 0,-35 77-613 0 0,2-82-3568 0 0,43-60 2873 0 0</inkml:trace>
  <inkml:trace contextRef="#ctx0" brushRef="#br0" timeOffset="-2080.672">106 79 1632 0 0,'9'-9'2454'0'0,"11"-5"2057"0"0,12 22-3854 0 0,14 9-489 0 0,-1 2 1 0 0,-1 2 0 0 0,-1 1 0 0 0,-1 3 0 0 0,-1 1 0 0 0,-1 2-1 0 0,-2 2 1 0 0,8 8-169 0 0,-23-15-365 0 0,19 17-648 0 0,-20-10-2906 0 0,-22-28 1940 0 0,-2-3 851 0 0</inkml:trace>
  <inkml:trace contextRef="#ctx0" brushRef="#br0" timeOffset="-1803.597">792 204 2156 0 0,'16'50'4918'0'0,"-12"-28"-4660"0"0,35 110 619 0 0,-16-45-3081 0 0,-20-69-341 0 0,-3-12 1257 0 0</inkml:trace>
  <inkml:trace contextRef="#ctx0" brushRef="#br0" timeOffset="-1557.423">1217 412 2292 0 0,'-28'105'4299'0'0,"-68"30"-2695"0"0,89-129-1589 0 0,-2 5-437 0 0,0-1-1 0 0,-1 0 1 0 0,0-1 0 0 0,0 0 0 0 0,-1-1 0 0 0,-1 0-1 0 0,1 0 1 0 0,-1-2 0 0 0,0 1 0 0 0,-1-1 0 0 0,-8 2 422 0 0,-3-5-1226 0 0</inkml:trace>
  <inkml:trace contextRef="#ctx0" brushRef="#br0" timeOffset="-1260.951">1779 77 2176 0 0,'-86'89'3385'0'0,"69"-64"-3049"0"0,1 1 0 0 0,1 1 1 0 0,1 0-1 0 0,2 1 0 0 0,0 1 0 0 0,2 0 0 0 0,-3 19-336 0 0,-9 126-1863 0 0,7-147-744 0 0,5-24 1319 0 0</inkml:trace>
  <inkml:trace contextRef="#ctx0" brushRef="#br0" timeOffset="-1010.75">1391 196 1088 0 0,'30'7'4676'0'0,"12"35"-3644"0"0,-30-28-523 0 0,239 225 785 0 0,-223-202-2967 0 0,-16-10-2387 0 0,-12-27 2798 0 0</inkml:trace>
  <inkml:trace contextRef="#ctx0" brushRef="#br0" timeOffset="-591.857">1870 292 1148 0 0,'0'0'748'0'0,"0"0"7"0"0,10-3 3729 0 0,40-10-3694 0 0,56-2 529 0 0,-101 17-1296 0 0,0 1 1 0 0,-1-1-1 0 0,0 1 0 0 0,0 0 1 0 0,0 1-1 0 0,0-1 0 0 0,0 1 1 0 0,-1 0-1 0 0,1 0 0 0 0,-1 0 1 0 0,0 0-1 0 0,0 0 0 0 0,-1 1 1 0 0,1 0-1 0 0,-1-1 0 0 0,0 1 1 0 0,0 0-1 0 0,0 0 0 0 0,-1 0 0 0 0,0 0 1 0 0,0 0-1 0 0,0 0 0 0 0,-1 0 1 0 0,0 1-1 0 0,0-1 0 0 0,0 0 1 0 0,0 0-1 0 0,-1 0 0 0 0,0 0 1 0 0,0 1-1 0 0,-2 3-23 0 0,-77 166 608 0 0,81-165-2334 0 0,9-20 1086 0 0,67-66-4803 0 0,-56 56 4233 0 0</inkml:trace>
  <inkml:trace contextRef="#ctx0" brushRef="#br0" timeOffset="-421.651">2316 417 1196 0 0,'-16'102'4359'0'0,"6"26"-3281"0"0,8-121-1345 0 0,0 1 1 0 0,0-1 0 0 0,-1 0-1 0 0,1-1 1 0 0,-1 1-1 0 0,-1 0 1 0 0,1-1-1 0 0,-1 0 1 0 0,-1 1-1 0 0,1-2 1 0 0,-1 1-1 0 0,0 0 1 0 0,0-1-1 0 0,0 0 1 0 0,-1 0 0 0 0,-1 0 266 0 0,-14 9-1090 0 0</inkml:trace>
  <inkml:trace contextRef="#ctx0" brushRef="#br0" timeOffset="118130.123">1 1429 1048 0 0,'20'-17'2056'0'0,"-15"-5"-521"0"0,30-4-413 0 0,-27 134 786 0 0,-22 186-1038 0 0,8 179 463 0 0,6-374-1014 0 0,0-98-422 0 0,1-6-1412 0 0,0-115-3547 0 0,-1 84 3823 0 0</inkml:trace>
  <inkml:trace contextRef="#ctx0" brushRef="#br0" timeOffset="118875.507">166 1417 1428 0 0,'-9'-53'6633'0'0,"9"53"-6451"0"0,0 0-42 0 0,0 0-23 0 0,0 0-50 0 0,0 0 37 0 0,-3 1 582 0 0,-17 80-497 0 0,10 121 21 0 0,10-192-177 0 0,0-1 0 0 0,1 1 0 0 0,0 0 0 0 0,1-1-1 0 0,0 1 1 0 0,0-1 0 0 0,1 0 0 0 0,1 0 0 0 0,-1 0 0 0 0,1 0 0 0 0,1 0-1 0 0,0-1 1 0 0,0 0 0 0 0,0 0 0 0 0,1 0 0 0 0,1-1 0 0 0,-1 0 0 0 0,1 0-1 0 0,0 0 1 0 0,1-1 0 0 0,-1 0 0 0 0,1-1 0 0 0,0 1 0 0 0,1-2 0 0 0,-1 1-1 0 0,1-1 1 0 0,0 0 0 0 0,0-1 0 0 0,3 1-33 0 0,0-4-5 0 0,1-1 1 0 0,-1 0-1 0 0,1-1 1 0 0,-1 0-1 0 0,0-1 1 0 0,0 0-1 0 0,0-1 1 0 0,0-1-1 0 0,-1 1 1 0 0,0-2-1 0 0,0 0 1 0 0,0 0-1 0 0,-1-1 1 0 0,1 0-1 0 0,-2-1 1 0 0,1 0-1 0 0,-1 0 1 0 0,0-1-1 0 0,-1 0 1 0 0,0-1-1 0 0,-1 0 1 0 0,1 0-1 0 0,-2-1 1 0 0,0 0-1 0 0,0 0 1 0 0,-1 0-1 0 0,0-1 1 0 0,-1 1-1 0 0,0-1 1 0 0,-1 0-1 0 0,-1-1 1 0 0,0 1-1 0 0,0 0 0 0 0,-1-1 1 0 0,-1-1 4 0 0,14-86 169 0 0,40 275-678 0 0,31-12-2935 0 0,-78-138-479 0 0,-7-25 2655 0 0</inkml:trace>
  <inkml:trace contextRef="#ctx0" brushRef="#br0" timeOffset="119453.384">175 1004 1228 0 0,'-26'50'2466'0'0,"6"18"347"0"0,31-121-1053 0 0,-3 29-1621 0 0,1 1-1 0 0,2 1 0 0 0,0 0 0 0 0,1 1 0 0 0,1 0 1 0 0,1 0-1 0 0,1 2 0 0 0,6-6-138 0 0,-19 24-2 0 0,-1 0 0 0 0,1 1 1 0 0,0-1-1 0 0,0 1 0 0 0,0-1 1 0 0,0 1-1 0 0,0 0 0 0 0,0 0 0 0 0,0 0 1 0 0,0 0-1 0 0,0 0 0 0 0,0 0 1 0 0,0 0-1 0 0,0 1 0 0 0,0-1 0 0 0,0 1 1 0 0,0-1-1 0 0,0 1 0 0 0,0 0 0 0 0,-1 0 1 0 0,1 0-1 0 0,0 0 0 0 0,0 0 1 0 0,-1 0-1 0 0,1 0 0 0 0,-1 1 0 0 0,1-1 1 0 0,-1 1-1 0 0,0-1 0 0 0,1 1 1 0 0,-1-1-1 0 0,0 2 2 0 0,3-1 27 0 0,227 244-2983 0 0,-159-183-1002 0 0,-52-47 2783 0 0</inkml:trace>
  <inkml:trace contextRef="#ctx0" brushRef="#br0" timeOffset="119840.331">1343 1404 1048 0 0,'15'1'4907'0'0,"67"-10"-4019"0"0,142-29-298 0 0,-77 21-4740 0 0,-135 15 2875 0 0</inkml:trace>
  <inkml:trace contextRef="#ctx0" brushRef="#br0" timeOffset="120088.339">1283 1753 1492 0 0,'9'3'780'0'0,"17"0"-108"0"0,-6-3-64 0 0,10 0-132 0 0,6 0-60 0 0,5 0-28 0 0,44-13-208 0 0,-35 6-16 0 0,1-1-496 0 0,1-4-608 0 0,-1 1-404 0 0,-4-3 0 0 0</inkml:trace>
  <inkml:trace contextRef="#ctx0" brushRef="#br0" timeOffset="121530.606">2318 1127 2428 0 0,'-25'-6'3644'0'0,"45"0"-1238"0"0,-5 4-2736 0 0,376-35 2065 0 0,121-5-588 0 0,-455 22-3492 0 0,-55 20-3068 0 0,-2 0 3957 0 0</inkml:trace>
  <inkml:trace contextRef="#ctx0" brushRef="#br0" timeOffset="120738.918">3055 1251 896 0 0,'-15'23'5278'0'0,"-49"59"-4723"0"0,28-36-19 0 0,-172 284 1200 0 0,153-259-2323 0 0,25-58-4232 0 0,22-13 3568 0 0</inkml:trace>
  <inkml:trace contextRef="#ctx0" brushRef="#br0" timeOffset="121035.171">2593 1349 2372 0 0,'0'-9'1209'0'0,"0"9"-1130"0"0,1 1 0 0 0,-1-1 0 0 0,1 0 0 0 0,-1 1 0 0 0,1-1 1 0 0,-1 0-1 0 0,1 0 0 0 0,0 1 0 0 0,-1-1 0 0 0,1 0 0 0 0,-1 0 1 0 0,1 0-1 0 0,0 0 0 0 0,-1 0 0 0 0,1 0 0 0 0,0 0 0 0 0,-1 0 1 0 0,1 0-1 0 0,-1 0 0 0 0,1 0 0 0 0,0 0 0 0 0,-1 0 1 0 0,1-1-1 0 0,-1 1 0 0 0,1 0 0 0 0,-1 0 0 0 0,1-1 0 0 0,0 1 1 0 0,-1 0-1 0 0,1-1 0 0 0,-1 1 0 0 0,0-1 0 0 0,1 1 0 0 0,-1 0 1 0 0,1-1-1 0 0,-1 1 0 0 0,0-1 0 0 0,1 1 0 0 0,-1-1 0 0 0,0 1 1 0 0,1-1-1 0 0,-1 0 0 0 0,0 1 0 0 0,0-1 0 0 0,1 1 1 0 0,-1-1-1 0 0,0 0 0 0 0,0 1 0 0 0,0-1 0 0 0,0 1 0 0 0,0-1 1 0 0,0 0-1 0 0,0 1 0 0 0,0-1 0 0 0,0 1 0 0 0,0-1 0 0 0,-1 0 1 0 0,1 1-1 0 0,0-1 0 0 0,0 1 0 0 0,0-1 0 0 0,-1 0 0 0 0,1 1 1 0 0,0-1-1 0 0,-1 1-79 0 0,355 218 1315 0 0,-305-189-1318 0 0,-39-24-244 0 0,1 0 1 0 0,0 1 0 0 0,-1 0-1 0 0,0 1 1 0 0,-1 0 0 0 0,1 1-1 0 0,-1 0 1 0 0,-1 1-1 0 0,0-1 1 0 0,0 2 0 0 0,3 4 246 0 0,-11-14-210 0 0,1 4-417 0 0,-3-3-2196 0 0,-5 2 1654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1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1612 0 0,'0'0'592'0'0,"0"0"-111"0"0,0 0-32 0 0,2-12 2643 0 0,7 208-2433 0 0,-9 359 821 0 0,32-482-524 0 0,74-66-237 0 0,158-67-459 0 0,-86 11-2870 0 0,-169 45 1249 0 0,-8 0-1978 0 0,-1 4 1981 0 0</inkml:trace>
  <inkml:trace contextRef="#ctx0" brushRef="#br0" timeOffset="262.627">79 450 1796 0 0,'6'-18'5752'0'0,"90"-2"-5039"0"0,-95 20-628 0 0,332-49 70 0 0,-329 49-330 0 0,0 0 0 0 0,0-1 0 0 0,-1 1-1 0 0,1-1 1 0 0,0 0 0 0 0,0 0 0 0 0,0-1-1 0 0,-1 1 1 0 0,1-1 0 0 0,0 0 0 0 0,-1 0-1 0 0,0 0 1 0 0,1 0 0 0 0,-1 0 0 0 0,0-1-1 0 0,0 0 1 0 0,0 1 0 0 0,-1-1 0 0 0,1 0-1 0 0,-1 0 1 0 0,1-1 0 0 0,1-2 175 0 0,-4 4-714 0 0,0 2-438 0 0</inkml:trace>
  <inkml:trace contextRef="#ctx0" brushRef="#br0" timeOffset="527.837">28 5 2440 0 0,'21'-1'3527'0'0,"22"-3"-3198"0"0,256 13-1 0 0,-103 15-4781 0 0,-160-19 3298 0 0</inkml:trace>
  <inkml:trace contextRef="#ctx0" brushRef="#br0" timeOffset="804.553">1258 207 1128 0 0,'-90'187'3137'0'0,"34"-91"-2364"0"0,-47 101 81 0 0,57-164-3906 0 0,35-29 1812 0 0</inkml:trace>
  <inkml:trace contextRef="#ctx0" brushRef="#br0" timeOffset="1096.119">900 265 1056 0 0,'3'-17'3467'0'0,"-3"17"-3374"0"0,0 1 0 0 0,1-1-1 0 0,-1 1 1 0 0,1-1 0 0 0,-1 0-1 0 0,0 1 1 0 0,1-1 0 0 0,-1 0-1 0 0,1 1 1 0 0,-1-1 0 0 0,1 0-1 0 0,-1 0 1 0 0,1 1 0 0 0,-1-1-1 0 0,1 0 1 0 0,-1 0 0 0 0,1 0 0 0 0,-1 0-1 0 0,1 0 1 0 0,0 0 0 0 0,-1 0-1 0 0,1 0 1 0 0,-1 0 0 0 0,1 0-1 0 0,-1 0 1 0 0,1 0 0 0 0,-1 0-1 0 0,1 0 1 0 0,0 0 0 0 0,-1-1-1 0 0,1 1 1 0 0,-1 0 0 0 0,1 0-1 0 0,-1-1 1 0 0,1 1 0 0 0,-1 0 0 0 0,0-1-1 0 0,1 1 1 0 0,-1 0 0 0 0,1-1-1 0 0,-1 1 1 0 0,0-1 0 0 0,1 1-1 0 0,-1 0 1 0 0,0-1 0 0 0,1 1-1 0 0,-1-1 1 0 0,0 1 0 0 0,0-1-1 0 0,0 1 1 0 0,1-1 0 0 0,-1 0-1 0 0,0 1 1 0 0,0-1 0 0 0,0 1 0 0 0,0-1-1 0 0,0 1 1 0 0,0-1 0 0 0,0 0-93 0 0,395 345 300 0 0,-388-339-577 0 0,-1 0 0 0 0,0 0 0 0 0,-1 0 0 0 0,1 1-1 0 0,-1 0 1 0 0,0 0 0 0 0,-1 1 0 0 0,1-1 0 0 0,-1 1 0 0 0,-1 0-1 0 0,1 0 1 0 0,-1 0 0 0 0,0 1 0 0 0,-1-1 0 0 0,0 1 0 0 0,0-1 0 0 0,0 2 277 0 0,-24 33-2496 0 0,1-23 1407 0 0</inkml:trace>
  <inkml:trace contextRef="#ctx0" brushRef="#br0" timeOffset="1424.233">191 1009 1440 0 0,'1'0'93'0'0,"-1"0"0"0"0,0 0 0 0 0,1 0 0 0 0,-1 0 0 0 0,1 0 0 0 0,-1 1 0 0 0,1-1 0 0 0,-1 0 0 0 0,0 0 0 0 0,1 1 0 0 0,-1-1 0 0 0,0 0 0 0 0,1 1 0 0 0,-1-1 0 0 0,0 0 0 0 0,1 1 0 0 0,-1-1 0 0 0,0 0 0 0 0,0 1 0 0 0,1-1 0 0 0,-1 1 0 0 0,0-1 0 0 0,0 0 0 0 0,0 1 0 0 0,0-1 0 0 0,1 1 0 0 0,-1-1 0 0 0,0 1 0 0 0,0-1 0 0 0,0 1 0 0 0,0-1 0 0 0,0 0 0 0 0,0 1 0 0 0,0-1 0 0 0,0 1 0 0 0,0-1 0 0 0,0 1 0 0 0,-1-1 0 0 0,1 1 0 0 0,0-1 0 0 0,0 0 0 0 0,0 1 0 0 0,-1-1 0 0 0,1 1 0 0 0,0-1 0 0 0,0 0 0 0 0,-1 1 0 0 0,1-1 0 0 0,0 0 0 0 0,-1 1 0 0 0,1-1 0 0 0,0 0 1 0 0,-1 1-1 0 0,1-1 0 0 0,0 0 0 0 0,-1 0 0 0 0,1 1 0 0 0,-1-1-93 0 0,44 12 844 0 0,256-24 1475 0 0,445-71-2143 0 0,-473 64-4276 0 0,-272 12 1758 0 0,-4 2 1290 0 0</inkml:trace>
  <inkml:trace contextRef="#ctx0" brushRef="#br0" timeOffset="1920.14">1795 295 2132 0 0,'11'-46'7708'0'0,"-5"22"-5818"0"0,-27 49-6068 0 0,-29 34-636 0 0,36-41 3632 0 0</inkml:trace>
  <inkml:trace contextRef="#ctx0" brushRef="#br0" timeOffset="2217.146">1752 624 1400 0 0,'23'12'12466'0'0,"-22"-14"-12113"0"0,-5 0-5171 0 0,-4-1-851 0 0,1 0 4688 0 0,2 1-118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1520 0 0,'32'0'3324'0'0,"41"0"-2649"0"0,-71 0-535 0 0,0 2 6 0 0,-1 5-91 0 0,0-1-1 0 0,-1 1 1 0 0,0-1-1 0 0,0 1 1 0 0,-1-1-1 0 0,0 1 1 0 0,0-1-1 0 0,0 0 1 0 0,-1 1-1 0 0,0-1 1 0 0,0 0 0 0 0,0 0-1 0 0,-1 0 1 0 0,0 0-1 0 0,0-1 1 0 0,-1 1-1 0 0,0-1 1 0 0,0 1-1 0 0,0-2 1 0 0,0 1-1 0 0,-1 0 1 0 0,0-1-1 0 0,0 1 1 0 0,-2 0-55 0 0,-2 6 95 0 0,-180 182-1400 0 0,153-160-1618 0 0,32-30 1726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0 948 0 0,'9'6'3833'0'0,"-7"50"-3275"0"0,-2-51-293 0 0,32 168 901 0 0,-31-158-1620 0 0,-3-11-3662 0 0,-15-1 2920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1268 0 0,'6'-11'2882'0'0,"6"-7"1150"0"0,14 15-5711 0 0,15 6-706 0 0,-8 4 1695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142 194 1148 0 0,'-24'21'5207'0'0,"9"79"-4102"0"0,55 78-604 0 0,-39-176-697 0 0,0 0 0 0 0,0 1-1 0 0,-1-1 1 0 0,0 1 0 0 0,1-1-1 0 0,-1 0 1 0 0,0 1-1 0 0,0-1 1 0 0,0 1 0 0 0,-1-1-1 0 0,1 1 1 0 0,0-1 0 0 0,-1 1-1 0 0,0-1 1 0 0,0 0 0 0 0,1 1-1 0 0,-1-1 1 0 0,-1 0-1 0 0,1 0 1 0 0,0 0 0 0 0,0 0-1 0 0,-1 0 1 0 0,1 0 0 0 0,-1 0-1 0 0,0 0 1 0 0,1 0 0 0 0,-2 0 196 0 0,-7 1-1120 0 0</inkml:trace>
  <inkml:trace contextRef="#ctx0" brushRef="#br0" timeOffset="216.323">0 196 1600 0 0,'68'-13'5167'0'0,"37"33"-4413"0"0,-69-10-257 0 0,39 14-416 0 0,-1 3-1 0 0,-1 3 1 0 0,-1 3 0 0 0,17 13-81 0 0,-54-28-536 0 0,29 20-4217 0 0,-63-36 3593 0 0</inkml:trace>
  <inkml:trace contextRef="#ctx0" brushRef="#br0" timeOffset="464.953">654 16 1676 0 0,'6'-16'4039'0'0,"-8"26"-2171"0"0,-9 37-1046 0 0,24 128 106 0 0,40 15-1603 0 0,-9-70-3385 0 0,-40-108 3370 0 0,3 4-549 0 0,-2-5 42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1:0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58 1088 0 0,'-18'-14'5539'0'0,"18"13"-5805"0"0,0-2 527 0 0,0 3 16 0 0,0 0-8 0 0,0 0-86 0 0,0 0 5 0 0,0 0-30 0 0,0 0-25 0 0,0 0-27 0 0,0 0-39 0 0,0 0 51 0 0,0 0 17 0 0,-28 6 76 0 0,29-6-206 0 0,-1 0-1 0 0,1 0 1 0 0,-1 0 0 0 0,0 0 0 0 0,1 0 0 0 0,-1 0 0 0 0,0 0-1 0 0,1 0 1 0 0,-1 1 0 0 0,1-1 0 0 0,-1 0 0 0 0,0 0 0 0 0,0 0-1 0 0,1 1 1 0 0,-1-1 0 0 0,0 0 0 0 0,1 0 0 0 0,-1 1 0 0 0,0-1-1 0 0,0 0 1 0 0,1 1 0 0 0,-1-1 0 0 0,0 0 0 0 0,0 1 0 0 0,0-1-1 0 0,0 0 1 0 0,1 1 0 0 0,-1-1 0 0 0,0 0 0 0 0,0 1 0 0 0,0-1-1 0 0,0 1 1 0 0,0-1 0 0 0,0 0 0 0 0,0 1 0 0 0,0-1-5 0 0,41-8 80 0 0,-40 8 10 0 0,13-1 114 0 0,-15 0-191 0 0,1 1-1 0 0,0-1 0 0 0,0 1 1 0 0,-1-1-1 0 0,1 1 0 0 0,0-1 0 0 0,0 1 1 0 0,0-1-1 0 0,0 0 0 0 0,0 1 1 0 0,0-1-1 0 0,0 1 0 0 0,0-1 0 0 0,0 0 1 0 0,0 1-1 0 0,0-1 0 0 0,0 1 1 0 0,0-1-1 0 0,0 1 0 0 0,1-1 0 0 0,-1 0 1 0 0,0 1-1 0 0,0-1 0 0 0,1 1 1 0 0,-1-1-1 0 0,0 1 0 0 0,1-1 0 0 0,-1 1 1 0 0,0 0-1 0 0,1-1 0 0 0,-1 1 1 0 0,1-1-1 0 0,-1 1 0 0 0,1 0 0 0 0,-1-1 1 0 0,1 1-1 0 0,-1 0 0 0 0,1 0 1 0 0,-1-1-1 0 0,1 1 0 0 0,-1 0 0 0 0,1 0 1 0 0,-1 0-1 0 0,1-1 0 0 0,0 1 1 0 0,-1 0-1 0 0,1 0 0 0 0,-1 0 0 0 0,1 0 1 0 0,0 0-1 0 0,-1 0 0 0 0,1 1 1 0 0,-1-1-1 0 0,1 0 0 0 0,-1 0 0 0 0,1 0 1 0 0,0 0-1 0 0,-1 1 0 0 0,1-1 1 0 0,-1 0-1 0 0,1 1 0 0 0,-1-1 0 0 0,1 0 1 0 0,-1 1-1 0 0,0-1 0 0 0,1 0 1 0 0,-1 1-1 0 0,1 0-12 0 0,-15-7-2516 0 0,37-4-1762 0 0,-14 6 4295 0 0,15-7-1247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113 220 2164 0 0,'-19'37'3571'0'0,"16"32"-3052"0"0,3-47-208 0 0,37 154-1187 0 0,-36-150-2319 0 0,-1-16 2093 0 0</inkml:trace>
  <inkml:trace contextRef="#ctx0" brushRef="#br0" timeOffset="247.96">1 94 1960 0 0,'2'-5'1224'0'0,"-2"1"-196"0"0,1 1-192 0 0,1-4-123 0 0,-2 6-85 0 0,2-3-148 0 0,0 1-116 0 0,-2 0-144 0 0,0-1-176 0 0,1 4-112 0 0,1-1-44 0 0,2 1 8 0 0,1 0-244 0 0,4 1-136 0 0,-4 1-348 0 0,4 0-465 0 0,13 6-35 0 0,-3-3 112 0 0</inkml:trace>
  <inkml:trace contextRef="#ctx0" brushRef="#br0" timeOffset="651.351">509 250 1288 0 0,'-16'4'237'0'0,"1"0"0"0"0,-1 0 0 0 0,1 1 0 0 0,0 1 0 0 0,0 1-1 0 0,1 0 1 0 0,0 1 0 0 0,0 0 0 0 0,1 1 0 0 0,0 1 0 0 0,0 0 0 0 0,1 1 0 0 0,1 0-1 0 0,-1 1 1 0 0,2 0 0 0 0,0 1 0 0 0,0 0 0 0 0,2 0 0 0 0,-1 1 0 0 0,2 0 0 0 0,-5 12-237 0 0,11-23 23 0 0,0 1 1 0 0,1-1 0 0 0,0 1 0 0 0,0-1-1 0 0,0 0 1 0 0,0 1 0 0 0,0-1 0 0 0,1 1-1 0 0,0-1 1 0 0,-1 0 0 0 0,1 0 0 0 0,0 1-1 0 0,1-1 1 0 0,-1 0 0 0 0,0 0 0 0 0,1 0-1 0 0,0 0 1 0 0,0 0 0 0 0,0 0 0 0 0,0-1 0 0 0,0 1-1 0 0,1-1 1 0 0,-1 1 0 0 0,1-1 0 0 0,-1 0-1 0 0,1 0 1 0 0,0 0 0 0 0,0 0 0 0 0,0-1-1 0 0,0 1 1 0 0,0-1 0 0 0,0 0 0 0 0,0 1-1 0 0,2-1-23 0 0,125 11-82 0 0,-119-15 70 0 0,0 0 0 0 0,0 0 0 0 0,0-1 0 0 0,0-1-1 0 0,-1 0 1 0 0,1 0 0 0 0,-2-1 0 0 0,1 0 0 0 0,0-1 0 0 0,-1 0 0 0 0,-1 0 0 0 0,1-1-1 0 0,-1 0 1 0 0,0-1 0 0 0,-1 0 0 0 0,0 0 0 0 0,0 0 0 0 0,-1-1 0 0 0,0 0 0 0 0,-1 0 0 0 0,0-1-1 0 0,-1 0 1 0 0,0 1 0 0 0,-1-1 0 0 0,0-1 0 0 0,0 1 0 0 0,-1 0 0 0 0,-1-1 0 0 0,0 0 12 0 0,1-8 135 0 0,-1-1 1 0 0,-1 0 0 0 0,-1 1-1 0 0,-1-1 1 0 0,-1 1 0 0 0,0-1-1 0 0,-2 1 1 0 0,-6-19-136 0 0,-30-89 2666 0 0,57 178-1733 0 0,43 143-1438 0 0,-9 18-5719 0 0,-46-176 4828 0 0,0-3 184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1068 0 0,'13'15'4658'0'0,"8"78"-5124"0"0,-17-76 866 0 0,59 270 247 0 0,-60-265 109 0 0,9-30 934 0 0,-4-6-1662 0 0,1 0-1 0 0,1 0 0 0 0,0 1 0 0 0,0 0 0 0 0,1 1 0 0 0,1 0 0 0 0,0 0 0 0 0,1 2 1 0 0,0-1-1 0 0,0 2 0 0 0,1 0 0 0 0,0 0 0 0 0,9-2-27 0 0,-16 6 0 0 0,1 2 0 0 0,0-1-1 0 0,0 1 1 0 0,0 1 0 0 0,0-1 0 0 0,1 1-1 0 0,-1 1 1 0 0,0-1 0 0 0,1 2 0 0 0,0-1 0 0 0,-1 1-1 0 0,1 0 1 0 0,-1 1 0 0 0,1 0 0 0 0,-1 0-1 0 0,1 1 1 0 0,-1 0 0 0 0,0 1 0 0 0,0-1 0 0 0,0 2-1 0 0,0-1 1 0 0,0 1 0 0 0,-1 0 0 0 0,1 1-1 0 0,-1 0 1 0 0,6 5 0 0 0,-10-7-5 0 0,0-1 1 0 0,0 1-1 0 0,0 0 0 0 0,0 1 0 0 0,-1-1 1 0 0,1 0-1 0 0,-1 1 0 0 0,0 0 0 0 0,0-1 1 0 0,0 1-1 0 0,-1 0 0 0 0,1 0 0 0 0,-1 0 0 0 0,0 0 1 0 0,0 0-1 0 0,0 0 0 0 0,-1 0 0 0 0,1 0 1 0 0,-1 1-1 0 0,0-1 0 0 0,0 0 0 0 0,-1 0 1 0 0,1 0-1 0 0,-1 0 0 0 0,0 0 0 0 0,0 0 1 0 0,0 0-1 0 0,-1 0 0 0 0,1 0 0 0 0,-1 0 0 0 0,0 0 1 0 0,0-1-1 0 0,0 1 0 0 0,-1-1 0 0 0,1 1 1 0 0,-1-1-1 0 0,0 0 0 0 0,0 0 0 0 0,-2 2 5 0 0,-140 96 162 0 0,-20-67 354 0 0,163-34-508 0 0,-1 0 0 0 0,1 0 0 0 0,-1 0 0 0 0,1 0 0 0 0,-1-1-1 0 0,1 1 1 0 0,-1-1 0 0 0,1 0 0 0 0,0 1 0 0 0,-1-1 0 0 0,1 0 0 0 0,0 0-1 0 0,-1-1 1 0 0,1 1 0 0 0,0 0 0 0 0,0-1 0 0 0,0 0 0 0 0,0 1 0 0 0,1-1-1 0 0,-1 0 1 0 0,0 0 0 0 0,1 0 0 0 0,-1 0 0 0 0,1 0 0 0 0,-1 0 0 0 0,1 0 0 0 0,0-1-1 0 0,0 1 1 0 0,0 0 0 0 0,0-1 0 0 0,1 1 0 0 0,-1-1 0 0 0,1 1 0 0 0,-1-1-1 0 0,1 1 1 0 0,0-1 0 0 0,0 1 0 0 0,0-1 0 0 0,0 1 0 0 0,1-1 0 0 0,-1 1 0 0 0,0-1-1 0 0,1 1 1 0 0,0-1-8 0 0,16-15-78 0 0,0 0-1 0 0,1 1 0 0 0,1 2 0 0 0,1-1 1 0 0,0 2-1 0 0,1 1 0 0 0,0 0 1 0 0,1 2-1 0 0,1 0 0 0 0,-1 2 0 0 0,2 0 1 0 0,-1 2-1 0 0,1 0 0 0 0,0 2 1 0 0,9-1 78 0 0,39-15-582 0 0,-9 6 36 0 0,-78 18 593 0 0,14-3-41 0 0,0-1 0 0 0,0 1-1 0 0,0 0 1 0 0,0 0 0 0 0,-1 0 0 0 0,1 0 0 0 0,0 0-1 0 0,0 0 1 0 0,0 1 0 0 0,0-1 0 0 0,0 0 0 0 0,0 0 0 0 0,0 1-1 0 0,0-1 1 0 0,0 1 0 0 0,-1-1 0 0 0,2 1 0 0 0,-1-1-1 0 0,0 1 1 0 0,0 0 0 0 0,0-1 0 0 0,0 1 0 0 0,0 0-1 0 0,0 0 1 0 0,1 0 0 0 0,-1 0 0 0 0,0 0 0 0 0,1-1 0 0 0,-1 1-1 0 0,1 0 1 0 0,-1 0 0 0 0,1 1 0 0 0,-1-1 0 0 0,1 0-1 0 0,0 0 1 0 0,-1 0 0 0 0,1 0 0 0 0,0 0 0 0 0,0 0-1 0 0,0 0 1 0 0,0 1 0 0 0,0-1 0 0 0,0 0 0 0 0,0 0 0 0 0,0 0-1 0 0,1 0 1 0 0,-1 0 0 0 0,0 0 0 0 0,1 0 0 0 0,-1 0-1 0 0,1 1-5 0 0,4 9-91 0 0,1 0-1 0 0,0 0 1 0 0,1-1-1 0 0,0 0 0 0 0,1 0 1 0 0,0-1-1 0 0,1 0 1 0 0,0 0-1 0 0,0-1 0 0 0,0 0 1 0 0,1-1-1 0 0,1 0 0 0 0,-1-1 1 0 0,10 5 91 0 0,101 36-3892 0 0,-88-42 2633 0 0</inkml:trace>
  <inkml:trace contextRef="#ctx0" brushRef="#br0" timeOffset="635.895">675 367 1392 0 0,'101'19'2389'0'0,"-81"-19"-1856"0"0,267-49 1194 0 0,-281 49-1699 0 0,0-1 1 0 0,0 0 0 0 0,0-1 0 0 0,0 1-1 0 0,-1-1 1 0 0,1 0 0 0 0,0-1 0 0 0,-1 1 0 0 0,0-1-1 0 0,1 0 1 0 0,-1-1 0 0 0,0 1 0 0 0,-1-1-1 0 0,1 0 1 0 0,-1 0 0 0 0,1-1 0 0 0,-1 1-1 0 0,-1-1 1 0 0,2-2-29 0 0,-4 6-42 0 0,-5-3 10 0 0,-7-3 46 0 0,0 2-1 0 0,-1-1 1 0 0,0 1-1 0 0,0 1 1 0 0,0 0-1 0 0,-1 1 0 0 0,1 0 1 0 0,-1 1-1 0 0,0 0 1 0 0,0 1-1 0 0,1 0 1 0 0,-1 1-1 0 0,0 1 1 0 0,0 0-1 0 0,0 1 0 0 0,1 0 1 0 0,-1 1-1 0 0,1 0 1 0 0,-1 1-1 0 0,1 1 1 0 0,1 0-1 0 0,-1 0 1 0 0,-8 6-14 0 0,15-10 12 0 0,-1 0 0 0 0,1 0 0 0 0,0 0 0 0 0,0 1 0 0 0,0 0 0 0 0,0 0 0 0 0,0 1 1 0 0,0-1-1 0 0,0 1 0 0 0,1 0 0 0 0,-1 0 0 0 0,1 1 0 0 0,0-1 0 0 0,0 1 0 0 0,0 0 1 0 0,1 0-1 0 0,-1 0 0 0 0,1 0 0 0 0,0 1 0 0 0,0 0 0 0 0,1-1 0 0 0,-1 1 0 0 0,1 0 0 0 0,0 0 1 0 0,0 0-1 0 0,1 1 0 0 0,-1-1 0 0 0,1 0 0 0 0,1 1 0 0 0,-1-1 0 0 0,1 0 0 0 0,-1 1 1 0 0,1-1-1 0 0,1 1 0 0 0,-1-1 0 0 0,1 0 0 0 0,0 1 0 0 0,1-1 0 0 0,-1 0 0 0 0,1 2-12 0 0,8 3 11 0 0,-1 0-1 0 0,2 0 1 0 0,-1-1-1 0 0,1 0 0 0 0,1-1 1 0 0,-1 0-1 0 0,1-1 1 0 0,1-1-1 0 0,-1 0 0 0 0,1 0 1 0 0,0-1-1 0 0,1-1 1 0 0,-1 0-1 0 0,1-1 0 0 0,-1 0 1 0 0,1-1-1 0 0,0-1 1 0 0,0 0-1 0 0,0-1 0 0 0,5-1-10 0 0,20 4-834 0 0,1-2-1 0 0,-1-1 1 0 0,1-3-1 0 0,-1-1 1 0 0,0-1-1 0 0,19-7 835 0 0,-15 0-1252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2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493 1 1552 0 0,'-117'61'4508'0'0,"-4"95"-3157"0"0,108-135-1363 0 0,-78 39-4942 0 0,68-52 3557 0 0</inkml:trace>
  <inkml:trace contextRef="#ctx0" brushRef="#br0" timeOffset="249.486">0 82 1508 0 0,'40'-16'7392'0'0,"43"42"-7220"0"0,-66-19 406 0 0,187 105-29 0 0,-97-1-4643 0 0,-99-94 1585 0 0,-6-14 1321 0 0</inkml:trace>
  <inkml:trace contextRef="#ctx0" brushRef="#br0" timeOffset="637.606">599 276 1760 0 0,'41'8'3508'0'0,"36"75"-1843"0"0,-69-66-1577 0 0,-7-17-39 0 0,-1-1 0 0 0,0 1 1 0 0,1-1-1 0 0,-1 1 1 0 0,0-1-1 0 0,1 1 0 0 0,-1 0 1 0 0,0-1-1 0 0,1 1 0 0 0,-1 0 1 0 0,1-1-1 0 0,-1 1 0 0 0,1 0 1 0 0,-1 0-1 0 0,1-1 0 0 0,-1 1 1 0 0,1 0-1 0 0,-1 0 0 0 0,1 0 1 0 0,-1 0-1 0 0,1 0 0 0 0,-1-1 1 0 0,1 1-1 0 0,-1 0 0 0 0,1 0 1 0 0,-1 0-1 0 0,1 1 0 0 0,-1-1 1 0 0,1 0-1 0 0,-1 0 1 0 0,1 0-1 0 0,0 0 0 0 0,-1 0 1 0 0,1 1-1 0 0,-1-1 0 0 0,0 0 1 0 0,1 0-1 0 0,-1 1 0 0 0,1-1 1 0 0,-1 0-1 0 0,1 1 0 0 0,-1-1 1 0 0,0 0-1 0 0,1 1 0 0 0,-1-1 1 0 0,0 1-1 0 0,1-1 0 0 0,-1 1 1 0 0,0-1-1 0 0,0 1 0 0 0,1-1 1 0 0,-1 1-1 0 0,0-1 0 0 0,0 1 1 0 0,0-1-1 0 0,0 1 1 0 0,0-1-1 0 0,1 1 0 0 0,-1-1 1 0 0,0 1-50 0 0,5-15 25 0 0,2 1 0 0 0,0-1 1 0 0,1 1-1 0 0,0 1 0 0 0,0-1 1 0 0,2 1-1 0 0,0 1 1 0 0,0 0-1 0 0,1 0 0 0 0,0 1 1 0 0,0 0-1 0 0,1 1 0 0 0,1 1 1 0 0,0-1-1 0 0,0 2 0 0 0,0 0 1 0 0,1 1-1 0 0,0 0 1 0 0,0 1-1 0 0,14-3-25 0 0,60 40 17 0 0,-80-26-103 0 0,-1 1 0 0 0,0 0 1 0 0,0 0-1 0 0,-1 1 1 0 0,0-1-1 0 0,0 1 1 0 0,-1 1-1 0 0,0-1 1 0 0,0 1-1 0 0,-1 0 0 0 0,0 0 1 0 0,-1 0-1 0 0,0 0 1 0 0,2 7 85 0 0,10 47-6560 0 0,-15-61 5160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1128 0 0,'3'-1'3407'0'0,"20"-6"-1953"0"0,229-41-1768 0 0,-120 16-2602 0 0,-103 25 1757 0 0</inkml:trace>
  <inkml:trace contextRef="#ctx0" brushRef="#br0" timeOffset="156.746">595 37 1008 0 0,'3'5'1156'0'0,"-1"-4"-352"0"0,0 1-80 0 0,3 0-68 0 0,-5-2-136 0 0,2 1-112 0 0,1 1-123 0 0,1-2-145 0 0,0-2-16 0 0,1-1-549 0 0,4 1-363 0 0,10-8-436 0 0,-1-1-100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0 896 0 0,'-75'84'3122'0'0,"45"-34"-2621"0"0,2 1 0 0 0,3 1 1 0 0,1 1-1 0 0,-14 54-501 0 0,-20-16-3828 0 0,41-80 2537 0 0</inkml:trace>
  <inkml:trace contextRef="#ctx0" brushRef="#br0" timeOffset="265.697">1 237 1272 0 0,'16'-23'4960'0'0,"24"30"-3666"0"0,35 27-1552 0 0,-2 3 1 0 0,-1 3-1 0 0,50 38 258 0 0,-72-33-3631 0 0,-43-38 2517 0 0</inkml:trace>
  <inkml:trace contextRef="#ctx0" brushRef="#br0" timeOffset="699.209">563 252 2064 0 0,'11'-8'5805'0'0,"60"-11"-5126"0"0,-66 17-657 0 0,0 0 1 0 0,0 0-1 0 0,1 1 0 0 0,-1-1 1 0 0,0 2-1 0 0,1-1 0 0 0,-1 0 1 0 0,1 1-1 0 0,-1 0 0 0 0,1 0 1 0 0,-1 1-1 0 0,0 0 0 0 0,1 0 1 0 0,-1 0-1 0 0,0 0 0 0 0,1 1 1 0 0,-1 0-1 0 0,0 0 0 0 0,0 0 0 0 0,-1 1 1 0 0,1-1-1 0 0,0 1 0 0 0,-1 0 1 0 0,1 1-1 0 0,-1-1 0 0 0,0 1 1 0 0,0 0-1 0 0,-1 0 0 0 0,1 0 1 0 0,-1 0-1 0 0,0 1 0 0 0,0-1 1 0 0,0 1-1 0 0,-1 0 0 0 0,1 0 1 0 0,-1 0-1 0 0,0 0 0 0 0,-1 0 1 0 0,1 0-1 0 0,-1 3-22 0 0,-1 5 10 0 0,-2 0-1 0 0,1-1 1 0 0,-1 1 0 0 0,-1-1-1 0 0,-1 0 1 0 0,1 1 0 0 0,-2-1-1 0 0,0-1 1 0 0,0 1 0 0 0,-1-1-1 0 0,0 0 1 0 0,-1 0 0 0 0,-1-1-1 0 0,1 0 1 0 0,-2 0 0 0 0,1-1-1 0 0,-1 0 1 0 0,-3 2-10 0 0,77-38-5003 0 0,-44 15 3772 0 0,1-1 110 0 0</inkml:trace>
  <inkml:trace contextRef="#ctx0" brushRef="#br0" timeOffset="903.745">1068 457 1700 0 0,'0'7'684'0'0,"0"1"-100"0"0,-4 0-56 0 0,1-1 4 0 0,3 1-52 0 0,-2 2-176 0 0,-5 14 12 0 0,1-3-56 0 0,-3 1-27 0 0,2 0-193 0 0,-2-2 12 0 0,4-5-4 0 0,0 3-505 0 0,-6-1-351 0 0,-1-7-336 0 0,-3 1-52 0 0,3-6-36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18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0 888 0 0,'-1'1'98'0'0,"1"-1"-1"0"0,0 0 1 0 0,0 1-1 0 0,-1-1 1 0 0,1 0-1 0 0,0 1 1 0 0,0-1-1 0 0,-1 0 1 0 0,1 1-1 0 0,0-1 1 0 0,0 0-1 0 0,0 1 1 0 0,0-1 0 0 0,-1 0-1 0 0,1 1 1 0 0,0-1-1 0 0,0 1 1 0 0,0-1-1 0 0,0 0 1 0 0,0 1-1 0 0,0-1 1 0 0,0 1-1 0 0,0-1 1 0 0,0 0-1 0 0,0 1 1 0 0,1-1-1 0 0,-1 1 1 0 0,0-1 0 0 0,0 0-1 0 0,0 1 1 0 0,0-1-1 0 0,1 1 1 0 0,-1-1-1 0 0,0 0 1 0 0,0 0-1 0 0,0 1 1 0 0,1-1-1 0 0,-1 0 1 0 0,0 1-1 0 0,1-1 1 0 0,-1 0-1 0 0,0 0 1 0 0,1 1 0 0 0,-1-1-1 0 0,0 0 1 0 0,1 0-1 0 0,-1 0 1 0 0,0 0-1 0 0,1 1 1 0 0,-1-1-98 0 0,-6 9 56 0 0,-171 287 1684 0 0,166-269-1753 0 0,-38 76-633 0 0,-1-52-2555 0 0,32-42 2072 0 0</inkml:trace>
  <inkml:trace contextRef="#ctx0" brushRef="#br0" timeOffset="264.011">1 90 2716 0 0,'36'-10'5213'0'0,"35"50"-5157"0"0,-62-34 326 0 0,125 76 117 0 0,-95-60-998 0 0,0 0 0 0 0,-2 3 1 0 0,-1 1-1 0 0,0 2 0 0 0,-2 1 0 0 0,8 12 499 0 0,-17-5-2440 0 0,-19-26 1343 0 0</inkml:trace>
  <inkml:trace contextRef="#ctx0" brushRef="#br0" timeOffset="511.721">785 221 2984 0 0,'24'15'5454'0'0,"-21"-3"-5273"0"0,52 145 852 0 0,-20-65-2257 0 0,-6 0-4337 0 0,-26-84 4490 0 0</inkml:trace>
  <inkml:trace contextRef="#ctx0" brushRef="#br0" timeOffset="775.819">1304 456 1688 0 0,'-55'96'4421'0'0,"36"-73"-3891"0"0,-66 98 681 0 0,6-7-1636 0 0,21-43-2617 0 0,46-59 1795 0 0,2-3-105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1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422 134 904 0 0,'3'-19'1204'0'0,"12"6"-31"0"0,-15 10-872 0 0,3-1-33 0 0,-1 3-229 0 0,-1 0 1 0 0,0 0-1 0 0,0 0 1 0 0,0-1-1 0 0,0 1 1 0 0,0 0-1 0 0,0 0 1 0 0,0 0-1 0 0,0-1 1 0 0,0 1-1 0 0,0-1 1 0 0,-1 1-1 0 0,1-1 1 0 0,-1 1-1 0 0,1 0 1 0 0,-1-1-1 0 0,0 0 0 0 0,1 1 1 0 0,-1-1-1 0 0,0 1 1 0 0,0-1-1 0 0,0 1 1 0 0,0-1-1 0 0,0 0 1 0 0,-1 1-1 0 0,1-1 1 0 0,0 1-1 0 0,-1-1 1 0 0,1 1-1 0 0,-1-1 1 0 0,1 1-1 0 0,-1 0 1 0 0,0-1-1 0 0,0 1 1 0 0,1-1-1 0 0,-1 1 1 0 0,0 0-1 0 0,0 0 1 0 0,0 0-1 0 0,-1 0 1 0 0,1 0-1 0 0,0 0 1 0 0,0 0-1 0 0,-2-1-39 0 0,-48 40 93 0 0,25-4-77 0 0,2 2 0 0 0,2 1 0 0 0,1 0 0 0 0,2 2 0 0 0,-14 37-16 0 0,16-36 54 0 0,-144 277-136 0 0,118-261 630 0 0,43-56-495 0 0,0 0-104 0 0,-17-24-256 0 0,15 13 278 0 0,0 0 0 0 0,0 0 0 0 0,2 0 1 0 0,-1 0-1 0 0,1-1 0 0 0,1 1 0 0 0,0 0 0 0 0,0 0 1 0 0,1 0-1 0 0,1 0 0 0 0,0 0 0 0 0,0 1 1 0 0,1-1-1 0 0,1 1 0 0 0,-1 0 0 0 0,2 0 1 0 0,-1 0-1 0 0,1 1 0 0 0,1 0 0 0 0,0 0 1 0 0,0 1-1 0 0,1-1 0 0 0,0 2 0 0 0,0-1 1 0 0,1 1-1 0 0,0 0 0 0 0,0 1 0 0 0,0 0 1 0 0,1 0-1 0 0,0 1 0 0 0,0 1 0 0 0,0-1 1 0 0,1 2-1 0 0,0-1 0 0 0,0 2 0 0 0,-1-1 1 0 0,2 1-1 0 0,5 1 29 0 0,-6 4-5 0 0,0 2 0 0 0,0-1 0 0 0,0 2 0 0 0,-1-1 0 0 0,0 1 0 0 0,0 1 0 0 0,0 0 1 0 0,-1 1-1 0 0,0-1 0 0 0,0 2 0 0 0,-1-1 0 0 0,0 1 0 0 0,-1 0 0 0 0,1 1 0 0 0,-2 0 0 0 0,0 0 0 0 0,0 0 0 0 0,-1 1 0 0 0,1 1 5 0 0,19 26-12 0 0,-19-29 10 0 0,-2 0-15 0 0,0 0 1 0 0,1-1-1 0 0,0 0 1 0 0,0 0-1 0 0,0 0 1 0 0,1-1-1 0 0,0 1 1 0 0,1-1 0 0 0,0-1-1 0 0,0 1 1 0 0,0-1-1 0 0,1-1 1 0 0,0 1-1 0 0,0-1 1 0 0,0-1 0 0 0,1 0-1 0 0,-1 0 1 0 0,1 0-1 0 0,0-1 1 0 0,0 0-1 0 0,1-1 1 0 0,-1 0-1 0 0,0 0 1 0 0,1-1 0 0 0,-1-1-1 0 0,1 1 1 0 0,7-2 16 0 0,-9 0-89 0 0,-1 0 0 0 0,0-1 0 0 0,0 0 1 0 0,0 0-1 0 0,0-1 0 0 0,0 1 0 0 0,0-2 1 0 0,-1 1-1 0 0,1-1 0 0 0,-1 0 0 0 0,0 0 1 0 0,0 0-1 0 0,-1-1 0 0 0,1 0 0 0 0,-1 0 1 0 0,0-1-1 0 0,0 0 0 0 0,-1 1 0 0 0,0-1 1 0 0,0-1-1 0 0,0 1 0 0 0,-1-1 1 0 0,0 1-1 0 0,0-1 0 0 0,0 0 0 0 0,-1 0 1 0 0,1-6 88 0 0,-5 9 7 0 0,-1 1 0 0 0,0 0 0 0 0,0 0 0 0 0,0 0 0 0 0,0 1 0 0 0,0-1 0 0 0,-1 1 0 0 0,1-1 1 0 0,-1 1-1 0 0,1 0 0 0 0,-1 1 0 0 0,0-1 0 0 0,0 1 0 0 0,0-1 0 0 0,0 1 0 0 0,0 0 1 0 0,0 1-1 0 0,0-1 0 0 0,0 1 0 0 0,0 0 0 0 0,0 0 0 0 0,-1 0 0 0 0,1 0 0 0 0,0 1 1 0 0,0-1-1 0 0,0 1 0 0 0,0 0 0 0 0,-2 1-7 0 0,-1 1 20 0 0,0 0-1 0 0,0 0 1 0 0,0 1 0 0 0,0-1-1 0 0,1 2 1 0 0,-1-1 0 0 0,1 1-1 0 0,0 0 1 0 0,1 0 0 0 0,-1 0-1 0 0,1 1 1 0 0,0 0 0 0 0,0 0 0 0 0,1 0-1 0 0,-1 1 1 0 0,2 0 0 0 0,-1-1-1 0 0,1 1 1 0 0,0 1 0 0 0,0-1-1 0 0,1 0 1 0 0,0 1 0 0 0,0-1 0 0 0,1 1-1 0 0,0 0 1 0 0,0 0-20 0 0,3-2 26 0 0,0 0 0 0 0,1-1 0 0 0,0 0 0 0 0,0 0 0 0 0,1 0 0 0 0,-1 0 0 0 0,1 0 0 0 0,0-1 0 0 0,0 1-1 0 0,1-1 1 0 0,-1 0 0 0 0,1-1 0 0 0,0 1 0 0 0,0-1 0 0 0,0 0 0 0 0,0 0 0 0 0,1 0 0 0 0,-1-1 0 0 0,1 0 0 0 0,0 0 0 0 0,0 0 0 0 0,0-1 0 0 0,-1 0 0 0 0,1 0 0 0 0,0 0 0 0 0,0-1 0 0 0,0 0 0 0 0,1 0 0 0 0,-1 0 0 0 0,5-2-26 0 0,12-2-22 0 0,0-1 0 0 0,-1-1 0 0 0,1-1 0 0 0,-1-1 0 0 0,-1-1 0 0 0,1 0 0 0 0,-2-2 0 0 0,1-1 0 0 0,-1 0 0 0 0,-1-2 0 0 0,-1 0 0 0 0,1-1 0 0 0,-2-1 0 0 0,-1 0 0 0 0,5-7 22 0 0,0-1 55 0 0,0-1 1 0 0,-2 0 0 0 0,-1-2 0 0 0,-1 0 0 0 0,-1-1-1 0 0,-2-1 1 0 0,-1 0 0 0 0,-1-1 0 0 0,-1 0-1 0 0,-2-1 1 0 0,-1 0 0 0 0,-1 0 0 0 0,-2-1 0 0 0,-2 1-1 0 0,1-33-55 0 0,-4 57 87 0 0,0 1-1 0 0,-1-1 0 0 0,1 1 1 0 0,-2-1-1 0 0,1 1 1 0 0,-1 0-1 0 0,1-1 0 0 0,-2 1 1 0 0,1 0-1 0 0,-1 0 0 0 0,0 0 1 0 0,0 1-1 0 0,0-1 0 0 0,-1 1 1 0 0,0-1-1 0 0,0 1 1 0 0,0 1-1 0 0,-1-1 0 0 0,0 0 1 0 0,0 1-1 0 0,0 0 0 0 0,0 0 1 0 0,-1 1-1 0 0,1-1 0 0 0,-1 1 1 0 0,0 0-1 0 0,0 1 1 0 0,0-1-87 0 0,-1 6 26 0 0,1-1 1 0 0,0 1-1 0 0,0 0 1 0 0,1 1 0 0 0,-1-1-1 0 0,1 1 1 0 0,-1 0-1 0 0,1 1 1 0 0,0-1-1 0 0,1 1 1 0 0,-1 0 0 0 0,1 0-1 0 0,0 0 1 0 0,0 1-1 0 0,0 0 1 0 0,1-1 0 0 0,0 1-1 0 0,0 0 1 0 0,1 1-1 0 0,-1-1 1 0 0,1 0 0 0 0,1 1-1 0 0,-1-1 1 0 0,1 1-1 0 0,0 1-26 0 0,-1 7 37 0 0,1 0 0 0 0,0 0-1 0 0,1 0 1 0 0,1 0-1 0 0,0 0 1 0 0,1 0 0 0 0,0 0-1 0 0,1-1 1 0 0,1 1-1 0 0,3 7-36 0 0,111 258-1927 0 0,-115-241-471 0 0,-3-24 1180 0 0</inkml:trace>
  <inkml:trace contextRef="#ctx0" brushRef="#br0" timeOffset="251.12">971 469 1196 0 0,'7'-5'1008'0'0,"11"-5"-108"0"0,0 2-168 0 0,3-4-100 0 0,2 4-124 0 0,0-1-56 0 0,2 1-11 0 0,4 3-41 0 0,1-2-240 0 0,-2 2-52 0 0,4 2-8 0 0,4-4-556 0 0,0 1-369 0 0,1 1 65 0 0,2-2 56 0 0,-5 0 52 0 0,-8-1 32 0 0,3 1-492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34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1268 0 0,'13'-2'3941'0'0,"4"2"1075"0"0,-11 8-6300 0 0,1 6-4309 0 0,-4-14 4341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4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250 152 1204 0 0,'8'11'2829'0'0,"2"37"-1984"0"0,41 283 1984 0 0,-51-326-2789 0 0,-1-1-1 0 0,0 1 0 0 0,0-1 0 0 0,-1 1 0 0 0,1-1 0 0 0,-1 0 0 0 0,0 1 1 0 0,0-1-1 0 0,-1 0 0 0 0,1 0 0 0 0,-1-1 0 0 0,0 1 0 0 0,0-1 1 0 0,0 1-1 0 0,0-1 0 0 0,0 0 0 0 0,-1 0 0 0 0,0 0 0 0 0,1 0 0 0 0,-1-1 1 0 0,0 0-1 0 0,0 0 0 0 0,-1 0 0 0 0,1 0 0 0 0,0 0 0 0 0,-1-1 1 0 0,1 0-1 0 0,-1 0 0 0 0,1 0 0 0 0,-1 0 0 0 0,1-1 0 0 0,-1 0 0 0 0,0 0 1 0 0,1 0-1 0 0,-1-1 0 0 0,1 1 0 0 0,-1-1 0 0 0,1 0 0 0 0,-1 0 1 0 0,-1-1-40 0 0,-6-5 14 0 0,0 1 0 0 0,0-2 1 0 0,1 1-1 0 0,0-1 1 0 0,0-1-1 0 0,1 0 0 0 0,0-1 1 0 0,1 0-1 0 0,0 0 1 0 0,1-1-1 0 0,0 0 0 0 0,0 0 1 0 0,1-1-1 0 0,1 0 1 0 0,0-1-1 0 0,1 1 1 0 0,0-1-1 0 0,1 0 0 0 0,0 0 1 0 0,1 0-1 0 0,0-1 1 0 0,1 1-1 0 0,1-1 0 0 0,0 0 1 0 0,1 1-1 0 0,1-10-14 0 0,2 7-35 0 0,1 1-1 0 0,1 0 0 0 0,0 0 0 0 0,1 0 1 0 0,0 1-1 0 0,2 0 0 0 0,-1 0 1 0 0,2 0-1 0 0,0 1 0 0 0,0 1 1 0 0,1 0-1 0 0,1 0 0 0 0,0 0 1 0 0,0 2-1 0 0,1-1 0 0 0,1 2 1 0 0,-1-1-1 0 0,2 2 0 0 0,-1 0 1 0 0,1 0-1 0 0,0 1 0 0 0,1 1 1 0 0,0 0-1 0 0,0 2 0 0 0,0-1 0 0 0,0 2 1 0 0,1 0-1 0 0,-1 0 0 0 0,5 2 36 0 0,181-24-5163 0 0,-181 24 3841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40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1056 0 0,'25'-29'7336'0'0,"34"65"-6278"0"0,-53-25-1001 0 0,0 1 1 0 0,-1 0 0 0 0,0 0 0 0 0,-1 0 0 0 0,0 1-1 0 0,-1-1 1 0 0,0 1 0 0 0,-1 0 0 0 0,-1 0 0 0 0,0 0-1 0 0,-1 0 1 0 0,0 0 0 0 0,-1 0 0 0 0,0 0 0 0 0,-1 0 0 0 0,-1 0-1 0 0,0 0 1 0 0,0 0 0 0 0,-2-1 0 0 0,1 0 0 0 0,-4 5-58 0 0,-27 80 781 0 0,40-95-780 0 0,190 11-3518 0 0,-40-31-1818 0 0,-139 17 3873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1:0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84 924 0 0,'12'0'3340'0'0,"11"-1"120"0"0,11-16-2475 0 0,-33 16-1044 0 0,0 1 0 0 0,0-1 0 0 0,-1 1 0 0 0,1-1 0 0 0,0 0 0 0 0,0 1 0 0 0,-1-1 0 0 0,1 0 0 0 0,0 0 0 0 0,-1 1 0 0 0,1-1 0 0 0,-1 0 0 0 0,1 0 0 0 0,-1 0-1 0 0,1 0 1 0 0,-1 0 0 0 0,1 0 0 0 0,-1 0 0 0 0,0 0 0 0 0,0 0 0 0 0,1 0 0 0 0,-1 0 0 0 0,0 0 0 0 0,0 0 0 0 0,0 0 0 0 0,0 0 0 0 0,0 0 0 0 0,-1 0 0 0 0,1 0-1 0 0,0 0 1 0 0,0 0 0 0 0,0 1 0 0 0,-1-1 0 0 0,1 0 0 0 0,-1 0 0 0 0,1 0 0 0 0,-1 0 0 0 0,1 0 0 0 0,-1 0 0 0 0,1 1 0 0 0,-1-1 0 0 0,0 0 0 0 0,1 0 0 0 0,-1 1-1 0 0,0-1 1 0 0,0 0 0 0 0,0 1 0 0 0,1-1 0 0 0,-1 1 0 0 0,0-1 0 0 0,0 1 0 0 0,0-1 0 0 0,0 1 0 0 0,0 0 0 0 0,0 0 0 0 0,0-1 0 0 0,0 1 0 0 0,0 0 0 0 0,0 0-1 0 0,0 0 1 0 0,0 0 0 0 0,0 0 0 0 0,0 0 0 0 0,0 0 0 0 0,0 0 0 0 0,0 1 0 0 0,0-1 0 0 0,0 0 59 0 0,-9-3-258 0 0,-15-8-1001 0 0,-4 2 27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3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35 228 848 0 0,'9'0'2937'0'0,"-44"268"-509"0"0,27-53-894 0 0,8-213-1529 0 0,0 0 0 0 0,0 0 1 0 0,0 1-1 0 0,0-1 1 0 0,0 0-1 0 0,0 0 0 0 0,1 0 1 0 0,-1 0-1 0 0,1 0 0 0 0,-1 0 1 0 0,1 0-1 0 0,0 0 1 0 0,0 0-1 0 0,0 0 0 0 0,0 0 1 0 0,0 0-1 0 0,0 0 1 0 0,0-1-1 0 0,1 1 0 0 0,-1 0 1 0 0,1-1-1 0 0,-1 1 0 0 0,1-1 1 0 0,-1 0-1 0 0,1 0 1 0 0,0 1-1 0 0,0-1 0 0 0,0 0 1 0 0,0 0-1 0 0,0-1 0 0 0,0 1 1 0 0,0 0-1 0 0,0-1 1 0 0,0 1-1 0 0,0-1 0 0 0,0 1 1 0 0,0-1-1 0 0,0 0 0 0 0,0 0 1 0 0,1 0-1 0 0,-1 0 1 0 0,0-1-1 0 0,0 1 0 0 0,0 0 1 0 0,0-1-1 0 0,0 1 0 0 0,2-2-5 0 0,92-40-2525 0 0,-45-4 29 0 0,-27 20 1250 0 0</inkml:trace>
  <inkml:trace contextRef="#ctx0" brushRef="#br0" timeOffset="251.179">405 441 1240 0 0,'0'1'9'0'0,"-5"4"170"0"0,0 0 1 0 0,0 1 0 0 0,0 0 0 0 0,1 0 0 0 0,0 0 0 0 0,0 0 0 0 0,1 0 0 0 0,0 1-1 0 0,0 0 1 0 0,0 0 0 0 0,1 0 0 0 0,0 0 0 0 0,0 0 0 0 0,1 0 0 0 0,0 0-1 0 0,0 1 1 0 0,1-1 0 0 0,0 0 0 0 0,0 1 0 0 0,1-1 0 0 0,-1 0 0 0 0,2 0-1 0 0,-1 1 1 0 0,1-1 0 0 0,0 0 0 0 0,1 0 0 0 0,-1-1 0 0 0,1 1 0 0 0,4 5-180 0 0,6 0 49 0 0,1-2 0 0 0,1 0 1 0 0,0-1-1 0 0,0 0 1 0 0,1-1-1 0 0,0-1 1 0 0,0 0-1 0 0,0-2 1 0 0,1 0-1 0 0,0 0 1 0 0,0-2-1 0 0,1 0 0 0 0,-1-1 1 0 0,1 0-1 0 0,-1-2 1 0 0,1 0-1 0 0,-1-1 1 0 0,3-1-50 0 0,62-23-3474 0 0,-78 18 2186 0 0,-2-1 43 0 0</inkml:trace>
  <inkml:trace contextRef="#ctx0" brushRef="#br0" timeOffset="500.258">469 611 1760 0 0,'-2'2'824'0'0,"2"0"-124"0"0,-3-1 4 0 0,1-1-8 0 0,0 2-104 0 0,6-4-107 0 0,-1 2-9 0 0,3-1-52 0 0,1 1-220 0 0,2-2-28 0 0,12-3-136 0 0,4-3-4 0 0,-4 3-468 0 0,2-7-364 0 0,0 0-533 0 0,-5 2 61 0 0,-7-5-164 0 0</inkml:trace>
  <inkml:trace contextRef="#ctx0" brushRef="#br0" timeOffset="749.804">359 363 2028 0 0,'-10'-11'5309'0'0,"29"-2"-3728"0"0,41-6-1934 0 0,-55 18 721 0 0,249-22-3873 0 0,-222 23 1868 0 0,10 3 312 0 0,25 9-9 0 0</inkml:trace>
  <inkml:trace contextRef="#ctx0" brushRef="#br0" timeOffset="1247.83">1216 420 1180 0 0,'-26'12'661'0'0,"1"1"-1"0"0,0 1 1 0 0,1 1-1 0 0,1 2 1 0 0,0 0-1 0 0,2 1 1 0 0,0 1 0 0 0,-13 17-661 0 0,32-35 28 0 0,1 0 0 0 0,0 1 0 0 0,0-1 1 0 0,-1 1-1 0 0,1-1 0 0 0,0 1 1 0 0,1 0-1 0 0,-1-1 0 0 0,0 1 0 0 0,0 0 1 0 0,1 0-1 0 0,-1-1 0 0 0,1 1 1 0 0,-1 0-1 0 0,1 0 0 0 0,0 0 0 0 0,0 0 1 0 0,0 0-1 0 0,0-1 0 0 0,0 1 1 0 0,0 0-1 0 0,1 0 0 0 0,-1 0 0 0 0,0 0 1 0 0,1-1-1 0 0,0 1 0 0 0,-1 0 1 0 0,1 0-1 0 0,0-1 0 0 0,0 1 0 0 0,0-1 1 0 0,0 1-1 0 0,0 0 0 0 0,0-1 1 0 0,0 0-1 0 0,1 1 0 0 0,-1-1 0 0 0,0 0 1 0 0,1 0-1 0 0,-1 0 0 0 0,1 0 1 0 0,0 0-1 0 0,-1 0 0 0 0,1 0 0 0 0,0 0 1 0 0,-1 0-1 0 0,1-1 0 0 0,0 1 1 0 0,0-1-1 0 0,0 0 0 0 0,-1 1 1 0 0,2-1-30 0 0,104 18-99 0 0,-96-17 44 0 0,-1-2 0 0 0,1 1 0 0 0,-1-1 0 0 0,1 0 0 0 0,-1-1 0 0 0,0 0 0 0 0,0-1 0 0 0,0 0 0 0 0,0-1 0 0 0,0 0 0 0 0,-1 0-1 0 0,0-1 1 0 0,1 0 0 0 0,-2-1 0 0 0,1 0 0 0 0,-1 0 0 0 0,0-1 0 0 0,3-4 56 0 0,-9 9-6 0 0,-1 0-1 0 0,1 0 1 0 0,-1 0-1 0 0,0 0 1 0 0,0 0-1 0 0,0-1 1 0 0,0 1 0 0 0,-1 0-1 0 0,1-1 1 0 0,0 1-1 0 0,-1 0 1 0 0,0-1-1 0 0,1 1 1 0 0,-1-1 0 0 0,0 1-1 0 0,0-1 1 0 0,-1 1-1 0 0,1-1 1 0 0,0 1-1 0 0,-1 0 1 0 0,0-1 0 0 0,1 1-1 0 0,-1-1 1 0 0,0 1-1 0 0,0 0 1 0 0,0 0-1 0 0,-1 0 1 0 0,1 0 0 0 0,0 0-1 0 0,-1 0 1 0 0,1 0-1 0 0,-1 0 1 0 0,0 0-1 0 0,0 1 1 0 0,0-1 0 0 0,0 0-1 0 0,-1 0 7 0 0,-81-50 776 0 0,-31 22 139 0 0,217 32-1351 0 0,120-66-406 0 0,-214 60 838 0 0,-1-1 0 0 0,1 1 1 0 0,0-1-1 0 0,-1-1 0 0 0,0 1 0 0 0,0-1 0 0 0,-1 0 0 0 0,0-1 1 0 0,0 0-1 0 0,0 0 0 0 0,-1 0 0 0 0,0 0 0 0 0,0-1 0 0 0,-1 0 1 0 0,0 0-1 0 0,0 0 0 0 0,-1-1 0 0 0,0 1 0 0 0,-1-1 0 0 0,0 1 1 0 0,0-1-1 0 0,-1 0 0 0 0,0 0 0 0 0,0 0 0 0 0,-1-4 4 0 0,0 3 157 0 0,0-1 0 0 0,-1 0 0 0 0,0 1 0 0 0,0-1 0 0 0,-1 1 0 0 0,-1-1 0 0 0,0 1 0 0 0,0 0 0 0 0,-1 0 0 0 0,-1 0 0 0 0,1 1-1 0 0,-1-1 1 0 0,-1 1 0 0 0,0 0 0 0 0,0 1 0 0 0,-1-1-157 0 0,6 8 34 0 0,0-1-1 0 0,0 1 1 0 0,0 0-1 0 0,0 0 1 0 0,0 0-1 0 0,0 0 1 0 0,0 0-1 0 0,-1 0 1 0 0,1 0-1 0 0,0 1 1 0 0,0-1 0 0 0,-1 0-1 0 0,1 1 1 0 0,-1-1-1 0 0,1 1 1 0 0,0-1-1 0 0,-1 1 1 0 0,1-1-1 0 0,-1 1 1 0 0,1 0-1 0 0,-1 0 1 0 0,1 0-1 0 0,-1 0 1 0 0,1 0-1 0 0,-1 0 1 0 0,1 0-1 0 0,-1 1 1 0 0,1-1-1 0 0,-1 0 1 0 0,1 1-1 0 0,0-1 1 0 0,-1 1 0 0 0,1 0-1 0 0,0-1 1 0 0,-1 1-1 0 0,1 0 1 0 0,0 0-1 0 0,0 0 1 0 0,0 0-1 0 0,-1 0 1 0 0,1 0-1 0 0,0 0 1 0 0,0 0-1 0 0,1 0 1 0 0,-1 1-1 0 0,0-1 1 0 0,0 0-1 0 0,1 1 1 0 0,-1-1-1 0 0,0 0 1 0 0,1 1 0 0 0,-1-1-1 0 0,1 1 1 0 0,0-1-34 0 0,-22 87-16 0 0,22-84 64 0 0,9 238-531 0 0,19-74-1514 0 0,-3-14-3424 0 0,-20-131 4071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3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74 100 1404 0 0,'0'0'554'0'0,"0"0"50"0"0,0 0-50 0 0,0 0-127 0 0,-3-16 755 0 0,-2 18-1128 0 0,0 1 0 0 0,1 0 0 0 0,-1 0-1 0 0,1 0 1 0 0,0 1 0 0 0,0-1 0 0 0,0 1 0 0 0,0 0 0 0 0,1 0-1 0 0,-1 1 1 0 0,1-1 0 0 0,0 1 0 0 0,0 0 0 0 0,1-1 0 0 0,0 1-1 0 0,-1 0 1 0 0,1 1 0 0 0,1-1 0 0 0,-1 0 0 0 0,1 0 0 0 0,0 1-1 0 0,0-1 1 0 0,1 1 0 0 0,0-1 0 0 0,0 1 0 0 0,0-1 0 0 0,0 0 0 0 0,1 1-1 0 0,0-1 1 0 0,0 1 0 0 0,0-1 0 0 0,1 0 0 0 0,0 1-54 0 0,-1 21 298 0 0,63 282-1097 0 0,-64-307-42 0 0,-2 1-396 0 0,-9 9-47 0 0,3-10 5 0 0</inkml:trace>
  <inkml:trace contextRef="#ctx0" brushRef="#br0" timeOffset="479.044">113 35 1324 0 0,'9'-5'927'0'0,"-8"4"-894"0"0,-1 1 1 0 0,1-1-1 0 0,-1 1 0 0 0,1 0 1 0 0,-1-1-1 0 0,1 1 0 0 0,-1-1 0 0 0,1 1 1 0 0,-1 0-1 0 0,1-1 0 0 0,-1 1 1 0 0,1 0-1 0 0,0-1 0 0 0,-1 1 1 0 0,1 0-1 0 0,-1 0 0 0 0,1 0 1 0 0,0 0-1 0 0,-1 0 0 0 0,1 0 1 0 0,0 0-1 0 0,-1 0 0 0 0,1 0 1 0 0,0 0-1 0 0,-1 0 0 0 0,1 0 1 0 0,-1 0-1 0 0,1 0 0 0 0,0 0 1 0 0,-1 1-1 0 0,1-1 0 0 0,0 0 1 0 0,-1 1-1 0 0,1-1 0 0 0,-1 0 1 0 0,1 1-1 0 0,-1-1 0 0 0,1 0 1 0 0,-1 1-1 0 0,1-1 0 0 0,-1 1 1 0 0,1-1-1 0 0,-1 1 0 0 0,0-1 1 0 0,1 1-1 0 0,-1 0 0 0 0,0-1 0 0 0,0 1 1 0 0,1-1-1 0 0,-1 1 0 0 0,0 0 1 0 0,0-1-1 0 0,0 1 0 0 0,1-1 1 0 0,-1 1-1 0 0,0 0 0 0 0,0-1 1 0 0,0 1-1 0 0,0 0 0 0 0,0-1 1 0 0,-1 1-34 0 0,112 264 907 0 0,-77-195 460 0 0,-33-69-1173 0 0,-1-1-64 0 0,14-26 153 0 0,92-284 394 0 0,-83 269-736 0 0,-22 41 63 0 0,-1 0 12 0 0,0 3-24 0 0,101 378-800 0 0,-80-302-3712 0 0,-21-73 3257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35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205 293 2116 0 0,'-2'-1'121'0'0,"-1"0"1"0"0,1 0-1 0 0,-1 0 0 0 0,1 1 0 0 0,-1-1 0 0 0,1 1 0 0 0,-1 0 0 0 0,0-1 1 0 0,1 1-1 0 0,-1 0 0 0 0,0 1 0 0 0,1-1 0 0 0,-1 0 0 0 0,1 1 1 0 0,-1-1-1 0 0,1 1 0 0 0,-1 0 0 0 0,1 0 0 0 0,-1 0 0 0 0,1 0 1 0 0,0 0-1 0 0,-1 1 0 0 0,1-1 0 0 0,0 1 0 0 0,0-1 0 0 0,0 1 1 0 0,0 0-1 0 0,0 0 0 0 0,0 0 0 0 0,1 0 0 0 0,-1 0 0 0 0,1 0 1 0 0,-1 0-1 0 0,1 1 0 0 0,0-1 0 0 0,0 0 0 0 0,0 1 0 0 0,0-1 0 0 0,0 1 1 0 0,0 2-122 0 0,-5 19 128 0 0,2 0 1 0 0,0 1 0 0 0,2-1-1 0 0,0 1 1 0 0,2 0 0 0 0,1 0-1 0 0,0 0 1 0 0,2-1-1 0 0,1 1 1 0 0,1-1 0 0 0,1 0-1 0 0,1 0 1 0 0,2 0 0 0 0,0-1-1 0 0,3 3-128 0 0,12 48-1139 0 0,-19-49-130 0 0,-4-19-2348 0 0,-1-6 2354 0 0</inkml:trace>
  <inkml:trace contextRef="#ctx0" brushRef="#br0" timeOffset="249.547">1 395 2088 0 0,'9'-14'337'0'0,"0"0"1"0"0,1 1-1 0 0,1 0 0 0 0,0 1 0 0 0,1 1 0 0 0,0-1 1 0 0,0 2-1 0 0,2 0 0 0 0,-1 0 0 0 0,1 1 0 0 0,0 1 0 0 0,1 1 1 0 0,0 0-1 0 0,0 0 0 0 0,1 2 0 0 0,-1 0 0 0 0,1 0 1 0 0,1 2-338 0 0,192-19-4122 0 0,-187 25 2829 0 0,2 9 18 0 0</inkml:trace>
  <inkml:trace contextRef="#ctx0" brushRef="#br0" timeOffset="511.314">83 570 1148 0 0,'13'9'2852'0'0,"60"-12"-1721"0"0,345-43 733 0 0,-415 47-1856 0 0,0 1 0 0 0,0-1 0 0 0,0 1 0 0 0,0 0 0 0 0,0 0 0 0 0,-1 0 0 0 0,1 0 0 0 0,-1 0 0 0 0,1 1 0 0 0,-1-1 0 0 0,0 1 0 0 0,0-1 0 0 0,0 1 0 0 0,-1 0 0 0 0,1 0 0 0 0,0 0 0 0 0,-1 0 0 0 0,0 0 0 0 0,0 0 0 0 0,0 1 0 0 0,0-1 0 0 0,0 0 0 0 0,-1 0 0 0 0,1 1 0 0 0,-1-1 0 0 0,0 0 1 0 0,0 1-1 0 0,0-1 0 0 0,-1 1 0 0 0,1-1 0 0 0,-1 0 0 0 0,0 0 0 0 0,0 1 0 0 0,0-1 0 0 0,0 0-8 0 0,0 15-1956 0 0,1-16 685 0 0,0-1 62 0 0,0 6 53 0 0</inkml:trace>
  <inkml:trace contextRef="#ctx0" brushRef="#br0" timeOffset="792.366">666 125 1332 0 0,'0'-7'720'0'0,"0"2"-280"0"0,0 0-56 0 0,0 0-332 0 0,0 0-272 0 0,-2-2-424 0 0,4 4 20 0 0,0-4 20 0 0</inkml:trace>
  <inkml:trace contextRef="#ctx0" brushRef="#br0" timeOffset="1071.386">820 446 1060 0 0,'-46'137'5640'0'0,"161"-240"-4717"0"0,-4 64-2507 0 0,-30 115 563 0 0,-61-35 797 0 0,-14-29 186 0 0</inkml:trace>
  <inkml:trace contextRef="#ctx0" brushRef="#br0" timeOffset="1522.436">1121 605 4872 0 0,'5'7'10'0'0,"0"0"-1"0"0,1-1 1 0 0,0 1-1 0 0,0-1 1 0 0,0 0-1 0 0,1 0 0 0 0,0-1 1 0 0,0 0-1 0 0,1 0 1 0 0,-1-1-1 0 0,1 0 0 0 0,0 0 1 0 0,0-1-1 0 0,0 0 1 0 0,1 0-1 0 0,-1-1 1 0 0,1 0-1 0 0,-1-1 0 0 0,1 0 1 0 0,0 0-1 0 0,-1-1 1 0 0,1 0-1 0 0,0 0 0 0 0,6-2-9 0 0,-9 3-2 0 0,0-2-1 0 0,0 1 0 0 0,0-1 0 0 0,0 0 0 0 0,0 0 0 0 0,0 0 0 0 0,0-1 0 0 0,0 0 0 0 0,-1 0 0 0 0,1-1 1 0 0,0 1-1 0 0,-1-1 0 0 0,0 0 0 0 0,0-1 0 0 0,0 1 0 0 0,0-1 0 0 0,3-3 3 0 0,24-32-184 0 0,-32 37 165 0 0,-5-9 171 0 0,-4 5-106 0 0,0 1 0 0 0,-1 0 0 0 0,1 0 0 0 0,-1 1 0 0 0,0 0 0 0 0,0 1 0 0 0,0 0 0 0 0,-1 0 0 0 0,1 2-1 0 0,-1-1 1 0 0,0 1 0 0 0,1 1 0 0 0,-1-1 0 0 0,0 2 0 0 0,1 0 0 0 0,-1 0 0 0 0,1 1 0 0 0,-1 0 0 0 0,1 1-1 0 0,-1 0 1 0 0,1 0 0 0 0,1 1 0 0 0,-1 1 0 0 0,0 0 0 0 0,1 0 0 0 0,-1 1-46 0 0,8-5 16 0 0,-5 2 26 0 0,1-1-1 0 0,-1 1 0 0 0,1 1 0 0 0,-1-1 0 0 0,1 1 0 0 0,0 0 0 0 0,1 0 0 0 0,-1 1 0 0 0,1-1 0 0 0,0 1 0 0 0,0 1 0 0 0,0-1 0 0 0,1 1 0 0 0,-1-1 0 0 0,1 1 0 0 0,1 1 1 0 0,-1-1-1 0 0,1 0 0 0 0,-1 4-41 0 0,4-9 41 0 0,4 3 37 0 0,7 1-76 0 0,0 0-1 0 0,0 0 1 0 0,0-1 0 0 0,1-1-1 0 0,-1 0 1 0 0,1-1 0 0 0,0 0 0 0 0,-1 0-1 0 0,1-2 1 0 0,0 1 0 0 0,0-1-1 0 0,0-1 1 0 0,0 0 0 0 0,-1-1-1 0 0,1 0 1 0 0,0-1 0 0 0,-1 0 0 0 0,0-1-1 0 0,1 0 1 0 0,2-2-2 0 0,3 2-13 0 0,-1-1 0 0 0,0 0 0 0 0,0-1 0 0 0,-1 0 0 0 0,0-2-1 0 0,0 0 1 0 0,0 0 0 0 0,-1-1 0 0 0,0-1 0 0 0,-1-1 0 0 0,0 1 0 0 0,-1-2 0 0 0,0 0 0 0 0,-1 0 0 0 0,0-1 0 0 0,-1-1 0 0 0,-1 0-1 0 0,0 0 1 0 0,0-1 0 0 0,-2 0 0 0 0,0 0 0 0 0,0-1 0 0 0,-2 0 0 0 0,3-10 13 0 0,-4-1 166 0 0,0 0 0 0 0,-2 0 0 0 0,-2 0 0 0 0,0 0 0 0 0,-1 0-1 0 0,-2 0 1 0 0,-1 0 0 0 0,-1 0 0 0 0,-1 1 0 0 0,-2 0 0 0 0,0 0 0 0 0,-2 1 0 0 0,0 0 0 0 0,-4-3-166 0 0,-6 4 945 0 0,12 63-725 0 0,33 197-657 0 0,-13-179 80 0 0,48 236-5532 0 0,-53-253 4428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3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44 101 1712 0 0,'0'0'470'0'0,"0"0"-4"0"0,0 0-75 0 0,-3 5 26 0 0,-5 11-279 0 0,2 1-1 0 0,0 0 1 0 0,1 0-1 0 0,0 0 1 0 0,1 1-1 0 0,2 0 1 0 0,-1 0-1 0 0,2 0 1 0 0,1 0 0 0 0,0 0-1 0 0,1 0 1 0 0,1 0-1 0 0,0 0 1 0 0,2-1-1 0 0,0 1 1 0 0,1-1-1 0 0,0 0 1 0 0,2 0-1 0 0,0 0 1 0 0,1-1-1 0 0,0 0 1 0 0,1-1-1 0 0,5 6-137 0 0,61 154-130 0 0,-75-173-346 0 0,-15-4-1001 0 0,-5-6 279 0 0,-4-7-24 0 0</inkml:trace>
  <inkml:trace contextRef="#ctx0" brushRef="#br0" timeOffset="295.287">72 53 1416 0 0,'2'-4'59'0'0,"0"1"-1"0"0,0 0 1 0 0,0-1 0 0 0,1 1-1 0 0,-1 0 1 0 0,1 0-1 0 0,0 0 1 0 0,-1 0-1 0 0,1 1 1 0 0,1-1 0 0 0,-1 1-1 0 0,0 0 1 0 0,1 0-1 0 0,-1 0 1 0 0,1 0 0 0 0,-1 1-1 0 0,1-1 1 0 0,0 1-1 0 0,0 0 1 0 0,-1 0 0 0 0,1 0-1 0 0,0 0 1 0 0,0 1-1 0 0,0 0 1 0 0,0 0 0 0 0,0 0-1 0 0,0 0 1 0 0,0 1-1 0 0,0-1 1 0 0,0 1 0 0 0,0 0-1 0 0,0 0 1 0 0,-1 0-1 0 0,1 1 1 0 0,0 0 0 0 0,-1-1-1 0 0,1 1 1 0 0,-1 0-1 0 0,1 1 1 0 0,-1-1 0 0 0,0 1-1 0 0,0-1 1 0 0,2 4-59 0 0,-1 9 153 0 0,-1 1-1 0 0,0 0 1 0 0,-2 0 0 0 0,0 0 0 0 0,-1 0 0 0 0,0 0 0 0 0,-1 0 0 0 0,-1 0 0 0 0,0-1 0 0 0,-2 1 0 0 0,0 0-1 0 0,0-1 1 0 0,-1 0 0 0 0,-1 0 0 0 0,-1-1 0 0 0,0 1 0 0 0,-1-1 0 0 0,0-1 0 0 0,-1 1 0 0 0,0-2-1 0 0,-1 1 1 0 0,-1-1 0 0 0,0-1 0 0 0,-1 0 0 0 0,0 0 0 0 0,0-1 0 0 0,-1-1 0 0 0,-2 1-153 0 0,89 13 1461 0 0,121 54-2373 0 0,-83-23-4501 0 0,-97-48 4164 0 0</inkml:trace>
  <inkml:trace contextRef="#ctx0" brushRef="#br0" timeOffset="699.933">590 78 1768 0 0,'3'40'421'0'0,"3"-1"1"0"0,1 1-1 0 0,2-2 0 0 0,2 1 0 0 0,1-1 0 0 0,2-1 1 0 0,2 0-1 0 0,1-1 0 0 0,9 12-421 0 0,13 33 763 0 0,-39-81-649 0 0,0-1 0 0 0,1 1-1 0 0,-1-1 1 0 0,1 0 0 0 0,0 1 0 0 0,-1-1 0 0 0,1 1-1 0 0,-1-1 1 0 0,1 1 0 0 0,0-1 0 0 0,-1 1 0 0 0,1 0 0 0 0,0-1-1 0 0,-1 1 1 0 0,1 0 0 0 0,0 0 0 0 0,0-1 0 0 0,0 1-1 0 0,-1 0 1 0 0,1 0 0 0 0,0 0 0 0 0,0 0 0 0 0,-1 0 0 0 0,1 0-1 0 0,0 0 1 0 0,0 0 0 0 0,0 0 0 0 0,-1 1 0 0 0,1-1-1 0 0,0 0 1 0 0,0 0 0 0 0,-1 1 0 0 0,1-1 0 0 0,0 0 0 0 0,-1 1-1 0 0,1-1 1 0 0,0 1-114 0 0,2-21-424 0 0,128-443 589 0 0,-109 422-5065 0 0,-21 41 3548 0 0,-1 0 55 0 0,0 0 12 0 0</inkml:trace>
  <inkml:trace contextRef="#ctx0" brushRef="#br0" timeOffset="994.496">988 555 1008 0 0,'-9'-12'3812'0'0,"19"-24"-2878"0"0,-6 27-840 0 0,0 0-1 0 0,1 0 1 0 0,0 1 0 0 0,1 0-1 0 0,0 0 1 0 0,0 1 0 0 0,0-1-1 0 0,1 1 1 0 0,0 0 0 0 0,1 1 0 0 0,-1 0-1 0 0,1 0 1 0 0,0 1 0 0 0,1 0-1 0 0,-1 0 1 0 0,1 1 0 0 0,0 0 0 0 0,0 1-1 0 0,1-1 1 0 0,-1 2 0 0 0,1 0-1 0 0,-1 0 1 0 0,1 0 0 0 0,8 1-94 0 0,-14 1 19 0 0,1 1 0 0 0,-1 0 0 0 0,1 0 0 0 0,-1 0 0 0 0,0 1 0 0 0,1 0 0 0 0,-1-1 0 0 0,0 1 0 0 0,0 1-1 0 0,0-1 1 0 0,0 1 0 0 0,-1-1 0 0 0,1 1 0 0 0,-1 0 0 0 0,1 1 0 0 0,-1-1 0 0 0,0 0 0 0 0,0 1 0 0 0,-1 0 0 0 0,1-1 0 0 0,-1 1 0 0 0,0 0 0 0 0,0 1 0 0 0,0-1 0 0 0,0 0 0 0 0,-1 0 0 0 0,0 1 0 0 0,0-1 0 0 0,0 1 0 0 0,0-1 0 0 0,-1 1 0 0 0,1-1 0 0 0,-1 1 0 0 0,0 0 0 0 0,-1-1 0 0 0,1 1 0 0 0,-1 1-19 0 0,-2 3-34 0 0,0 1 1 0 0,-1-1-1 0 0,0 0 1 0 0,0 0-1 0 0,-1-1 1 0 0,0 1-1 0 0,0-1 1 0 0,-1 0-1 0 0,0-1 1 0 0,-1 1-1 0 0,0-1 1 0 0,0 0-1 0 0,0-1 1 0 0,-1 0-1 0 0,-6 5 34 0 0,8-13-3309 0 0,5-18 1192 0 0,11 2 885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32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154 637 964 0 0,'0'0'477'0'0,"0"0"-21"0"0,0 0 57 0 0,0 0-87 0 0,0-13 232 0 0,1 4 2017 0 0,0-19-2293 0 0,47 174 528 0 0,0 71-62 0 0,-49-212-798 0 0,-1 0 0 0 0,0 0 0 0 0,0-1-1 0 0,-1 1 1 0 0,1-1 0 0 0,-1 0 0 0 0,0 0-1 0 0,0 0 1 0 0,0 0 0 0 0,0 0 0 0 0,-1-1 0 0 0,0 1-1 0 0,1-1 1 0 0,-1 0 0 0 0,0 0 0 0 0,-1-1-1 0 0,1 1 1 0 0,0-1 0 0 0,-1 0 0 0 0,0 0-1 0 0,1 0 1 0 0,-1 0 0 0 0,0-1 0 0 0,0 0-1 0 0,0 0 1 0 0,0-1 0 0 0,0 1 0 0 0,0-1-1 0 0,0 0 1 0 0,0 0 0 0 0,0-1 0 0 0,0 1-1 0 0,0-1 1 0 0,0 0 0 0 0,-2-1-50 0 0,0-1 23 0 0,1-1 0 0 0,-1 0 0 0 0,0 0 0 0 0,1 0 1 0 0,0-1-1 0 0,0 0 0 0 0,0 0 0 0 0,0-1 0 0 0,1 1 0 0 0,0-1 0 0 0,0 0 0 0 0,1-1 1 0 0,0 1-1 0 0,0-1 0 0 0,0 0 0 0 0,1 0 0 0 0,0 0 0 0 0,0 0 0 0 0,1-1 0 0 0,0 1 1 0 0,0-1-1 0 0,1 1 0 0 0,0-1 0 0 0,0 0 0 0 0,1 1 0 0 0,0-1 0 0 0,0 0-23 0 0,0-11 31 0 0,1 0 0 0 0,1 1 1 0 0,0-1-1 0 0,2 0 0 0 0,0 1 0 0 0,1 0 0 0 0,0 0 0 0 0,2 0 0 0 0,0 1 0 0 0,1 0 0 0 0,1 0-31 0 0,1 2-7 0 0,0 0 1 0 0,2 0-1 0 0,-1 1 0 0 0,2 1 1 0 0,0 0-1 0 0,0 0 1 0 0,2 2-1 0 0,-1-1 0 0 0,1 2 1 0 0,1 0-1 0 0,0 1 0 0 0,0 1 1 0 0,0 0-1 0 0,1 1 1 0 0,1 1-1 0 0,-1 0 0 0 0,1 2 1 0 0,0 0-1 0 0,3 0 7 0 0,225-16-7295 0 0,-231 20 6023 0 0</inkml:trace>
  <inkml:trace contextRef="#ctx0" brushRef="#br0" timeOffset="433.196">624 22 2324 0 0,'0'-2'104'0'0,"1"1"1"0"0,0-1-1 0 0,0 1 0 0 0,0 0 1 0 0,1-1-1 0 0,-1 1 0 0 0,0 0 0 0 0,0 0 1 0 0,1 0-1 0 0,-1 0 0 0 0,0 0 0 0 0,1 0 1 0 0,-1 0-1 0 0,1 0 0 0 0,-1 1 1 0 0,1-1-1 0 0,0 0 0 0 0,-1 1 0 0 0,1 0 1 0 0,-1-1-1 0 0,1 1 0 0 0,0 0 0 0 0,0 0 1 0 0,-1 0-1 0 0,1 0 0 0 0,0 0 0 0 0,-1 0 1 0 0,1 0-1 0 0,0 0 0 0 0,-1 1 1 0 0,1-1-1 0 0,0 1 0 0 0,-1-1 0 0 0,1 1 1 0 0,-1 0-1 0 0,1 0 0 0 0,-1 0 0 0 0,1 0 1 0 0,-1 0-1 0 0,0 0 0 0 0,2 1-104 0 0,2 0 42 0 0,0 1-1 0 0,-1 1 0 0 0,1-1 1 0 0,-1 1-1 0 0,1-1 1 0 0,-1 1-1 0 0,0 1 0 0 0,0-1 1 0 0,-1 0-1 0 0,0 1 1 0 0,1 0-1 0 0,-1 0 0 0 0,-1 0 1 0 0,1 0-1 0 0,-1 0 1 0 0,0 1-1 0 0,0-1 0 0 0,0 1 1 0 0,-1-1-1 0 0,0 1 1 0 0,0 0-1 0 0,0-1 0 0 0,-1 1 1 0 0,0 0-1 0 0,0-1 1 0 0,-1 1-1 0 0,1 0 0 0 0,-1 0 1 0 0,0-1-1 0 0,-2 4-41 0 0,-59 170 1028 0 0,57-169-934 0 0,4-9-90 0 0,0 0 0 0 0,0 0-1 0 0,1 1 1 0 0,-1-1 0 0 0,0 0 0 0 0,1 0 0 0 0,-1 1 0 0 0,1-1 0 0 0,-1 0-1 0 0,1 1 1 0 0,-1-1 0 0 0,1 0 0 0 0,0 1 0 0 0,0-1 0 0 0,0 1 0 0 0,0-1 0 0 0,0 1-1 0 0,0-1 1 0 0,0 0 0 0 0,0 1 0 0 0,1-1 0 0 0,-1 0 0 0 0,0 1 0 0 0,1-1-1 0 0,-1 0 1 0 0,1 1 0 0 0,0-1 0 0 0,-1 0 0 0 0,1 0 0 0 0,0 1 0 0 0,0-1-1 0 0,0 0 1 0 0,0 0 0 0 0,0 0 0 0 0,0 0 0 0 0,0 0 0 0 0,0 0 0 0 0,0-1 0 0 0,0 1-1 0 0,0 0 1 0 0,1 0 0 0 0,-1-1 0 0 0,0 1 0 0 0,1-1 0 0 0,-1 1 0 0 0,0-1-1 0 0,1 0 1 0 0,-1 1 0 0 0,1-1 0 0 0,-1 0 0 0 0,0 0 0 0 0,1 0 0 0 0,-1 0-1 0 0,2 0-2 0 0,16 1-468 0 0,1-1 1 0 0,0-1 0 0 0,-1-1 0 0 0,1 0 0 0 0,-1-1 0 0 0,0-1 0 0 0,0-1 0 0 0,0-1 0 0 0,11-5 466 0 0,-2 2-915 0 0,15-5-360 0 0,1-4 20 0 0</inkml:trace>
  <inkml:trace contextRef="#ctx0" brushRef="#br0" timeOffset="682.004">1342 55 1196 0 0,'22'16'296'0'0,"0"0"0"0"0,-1 2-1 0 0,-1 1 1 0 0,0 0 0 0 0,-2 1-1 0 0,0 1 1 0 0,-2 1 0 0 0,0 1 0 0 0,-1 0-1 0 0,-2 0 1 0 0,0 2 0 0 0,-1 0 0 0 0,-2 0-1 0 0,-1 1 1 0 0,0 0 0 0 0,-2 0-1 0 0,-1 1 1 0 0,-2 0 0 0 0,0 0 0 0 0,-2 1-1 0 0,-1-1 1 0 0,-2 24-296 0 0,-2-21 33 0 0,-2-1 1 0 0,-1 1-1 0 0,-1-1 1 0 0,-2 0-1 0 0,-1-1 0 0 0,-1 0 1 0 0,-1 0-1 0 0,-1-1 0 0 0,-2-1 1 0 0,-1-1-1 0 0,0 0 0 0 0,-2-1 1 0 0,-1 0-1 0 0,-1-2 1 0 0,-1 0-1 0 0,-1-1 0 0 0,-1-2 1 0 0,0 0-1 0 0,-21 12-33 0 0,-35 13-3419 0 0,73-42 2246 0 0,-5-2 45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33 936 0 0,'-49'3'3775'0'0,"-59"63"-1794"0"0,98-55-1865 0 0,0 1 0 0 0,1 0 0 0 0,0 1-1 0 0,1-1 1 0 0,0 2 0 0 0,1-1 0 0 0,0 1 0 0 0,2 0 0 0 0,-1 1 0 0 0,2-1 0 0 0,0 1 0 0 0,0 0 0 0 0,2 0-1 0 0,0 0 1 0 0,0 0 0 0 0,2 1 0 0 0,0-1 0 0 0,0 0 0 0 0,2 0 0 0 0,0 1 0 0 0,0-1 0 0 0,1 0-1 0 0,1-1 1 0 0,1 1 0 0 0,4 8-116 0 0,96 156-1167 0 0,55-53-3978 0 0,-122-109 3880 0 0</inkml:trace>
  <inkml:trace contextRef="#ctx0" brushRef="#br0" timeOffset="970.127">696 63 1360 0 0,'0'-32'3754'0'0,"0"29"-3328"0"0,5-1-16 0 0,26-20 541 0 0,-13 92 815 0 0,26 169-408 0 0,-35-76-3830 0 0,-25-116-1016 0 0,16-44 2373 0 0,0-1 21 0 0</inkml:trace>
  <inkml:trace contextRef="#ctx0" brushRef="#br0" timeOffset="1215.421">1295 393 1240 0 0,'-4'20'396'0'0,"0"0"-1"0"0,-1 0 1 0 0,-1-1 0 0 0,-1 0 0 0 0,-1 0-1 0 0,-1-1 1 0 0,0 0 0 0 0,-1 0-1 0 0,-1-1 1 0 0,-1-1 0 0 0,0 1-1 0 0,-1-2 1 0 0,-1 0-396 0 0,-176 172 371 0 0,175-179-3896 0 0,15-8 2227 0 0</inkml:trace>
  <inkml:trace contextRef="#ctx0" brushRef="#br0" timeOffset="68555.006">411 53 876 0 0,'0'0'297'0'0,"0"0"6"0"0,0 0 0 0 0,0 0-66 0 0,0 0-24 0 0,0 0-6 0 0,0 0 37 0 0,0 0 37 0 0,0 0-8 0 0,0 0-72 0 0,0 0-10 0 0,0 0 7 0 0,0 0 52 0 0,0 0-23 0 0,0 0-70 0 0,0 0-16 0 0,0 0 12 0 0,0 0-27 0 0,0 0 34 0 0,0 0-28 0 0,0 0-23 0 0,0 0-10 0 0,0 0-19 0 0,0 0-46 0 0,0 0-13 0 0,0 0 25 0 0,0 0 96 0 0,0 0-24 0 0,0 0-4 0 0,0 0 39 0 0,0 0-71 0 0,0 0 43 0 0,0 0 1 0 0,0 0 47 0 0,0 0-8 0 0,0 0-48 0 0,0 0 76 0 0,0 0-47 0 0,0 0 13 0 0,0 0 0 0 0,0 0-24 0 0,0 0-10 0 0,0 0 21 0 0,0 0-8 0 0,0 0 4 0 0,0 0 10 0 0,0 0 7 0 0,0 0-44 0 0,0 0 1 0 0,0 0 31 0 0,0 0 8 0 0,0 0-12 0 0,0 0-15 0 0,0 0-31 0 0,0 0 25 0 0,0 0 13 0 0,0 0-5 0 0,0 0 14 0 0,0 0-46 0 0,0 0-6 0 0,0 0-4 0 0,0 0-18 0 0,0 0 32 0 0,0 0-14 0 0,0 0-7 0 0,0 0-23 0 0,0 0-5 0 0,0 0 3 0 0,0 0-6 0 0,0 0 8 0 0,0 0-13 0 0,0 0-20 0 0,0 0 17 0 0,0 0-4 0 0,0 0-6 0 0,0 0 2 0 0,0 0 13 0 0,0 0-7 0 0,0 0 2 0 0,0 0-28 0 0,0 0 21 0 0,0 0 7 0 0,0 0 0 0 0,0 0-23 0 0,0 0-24 0 0,0 0 12 0 0,0 0-19 0 0,0 0-31 0 0,0 5 14 0 0,-21 103 198 0 0,-5 0 0 0 0,-4-2 0 0 0,-22 42-169 0 0,38-105 99 0 0,-71 246 599 0 0,72-209-362 0 0,13-81-406 0 0,0 0 0 0 0,0 0 0 0 0,-1 0 0 0 0,1 0 0 0 0,0 0 0 0 0,-1 1 0 0 0,1-1 0 0 0,0 0 0 0 0,-1 0 0 0 0,1 0 0 0 0,-1 1 0 0 0,1-1 0 0 0,-1 0 0 0 0,1 1 0 0 0,-1-1 0 0 0,1 0 0 0 0,-1 1 0 0 0,0-1 0 0 0,0 1 0 0 0,1-1 0 0 0,-1 1 0 0 0,0-1 0 0 0,0 1 0 0 0,1-1 0 0 0,-1 1 0 0 0,0 0 0 0 0,0 0 0 0 0,0-1 0 0 0,0 1 0 0 0,0 0 1 0 0,1 0-1 0 0,-1 0 0 0 0,0 0 0 0 0,0 0 0 0 0,0 0 0 0 0,0 0 0 0 0,0 0 0 0 0,0 0 0 0 0,1 1 0 0 0,-1-1 0 0 0,0 0 0 0 0,0 0 0 0 0,0 1 0 0 0,0-1 0 0 0,1 0 0 0 0,-1 1 0 0 0,0-1 0 0 0,0 1 0 0 0,1-1 0 0 0,-1 1 0 0 0,0 0 0 0 0,1-1 0 0 0,-1 1 0 0 0,1 0 0 0 0,-1-1 0 0 0,1 1 0 0 0,-1 0 0 0 0,1 0 0 0 0,-1-1 0 0 0,1 1 0 0 0,0 0 1 0 0,-1 0-1 0 0,1 0 0 0 0,0 0 0 0 0,0-1 0 0 0,-1 1 0 0 0,1 0 0 0 0,0 0 70 0 0,-9-56-5346 0 0,9 40 4117 0 0</inkml:trace>
  <inkml:trace contextRef="#ctx0" brushRef="#br0" timeOffset="69330.813">484 78 1564 0 0,'13'-15'4593'0'0,"-10"36"-1579"0"0,-3-16-3095 0 0,-3 3 111 0 0,0 1 1 0 0,0-1-1 0 0,1 1 0 0 0,0 0 1 0 0,1-1-1 0 0,0 1 0 0 0,0 0 1 0 0,1 0-1 0 0,0 0 0 0 0,1 0 1 0 0,0-1-1 0 0,0 1 0 0 0,1 0 1 0 0,0-1-1 0 0,1 1 0 0 0,0-1 1 0 0,0 1-1 0 0,0-1 0 0 0,1 0 1 0 0,0-1-1 0 0,1 1 0 0 0,0-1 1 0 0,0 1-1 0 0,1-2 0 0 0,0 1 1 0 0,0-1-1 0 0,0 1 0 0 0,1-2 1 0 0,0 1-1 0 0,0-1 0 0 0,0 0 1 0 0,1 0-1 0 0,0-1 0 0 0,-1 0 1 0 0,7 1-31 0 0,-1-3 26 0 0,0-2 0 0 0,1 0 1 0 0,-1 0-1 0 0,1-2 1 0 0,-1 1-1 0 0,0-2 0 0 0,0 0 1 0 0,0 0-1 0 0,0-1 0 0 0,-1-1 1 0 0,1 0-1 0 0,-1 0 1 0 0,0-2-1 0 0,-1 1 0 0 0,1-2 1 0 0,-1 1-1 0 0,-1-1 0 0 0,1-1 1 0 0,-1 0-1 0 0,-1-1 1 0 0,7-8-27 0 0,-10 10 7 0 0,0 0 0 0 0,-1-1 0 0 0,0 1 0 0 0,0-1 0 0 0,-1 0 0 0 0,0-1-1 0 0,-1 1 1 0 0,0-1 0 0 0,0 1 0 0 0,-1-1 0 0 0,0 0 0 0 0,-1 0 0 0 0,0 0 0 0 0,-1 0 0 0 0,0-2-7 0 0,-4 6 14 0 0,1 0 0 0 0,-1 0 0 0 0,-1 1 0 0 0,1-1 0 0 0,-1 1 0 0 0,0 0 0 0 0,0 0 0 0 0,0 1 0 0 0,-1-1 0 0 0,1 1 0 0 0,-1 0 0 0 0,0 1 0 0 0,0 0 0 0 0,-1 0 0 0 0,1 0-1 0 0,-1 0 1 0 0,-1 1-14 0 0,5 1 8 0 0,2 0-5 0 0,-1 0 0 0 0,0 0 0 0 0,0 0 0 0 0,0 1 0 0 0,0-1 0 0 0,0 1 0 0 0,0-1 0 0 0,0 1 0 0 0,0 0 0 0 0,0 0 0 0 0,0 0 0 0 0,0 0 0 0 0,0 0 0 0 0,0 0 0 0 0,0 1 0 0 0,0-1 0 0 0,1 1 0 0 0,-1-1 0 0 0,0 1 0 0 0,0 0 0 0 0,0 0 0 0 0,0 0 0 0 0,1 0 0 0 0,-1 0 0 0 0,0 0 0 0 0,1 0 0 0 0,-1 0 0 0 0,1 1 0 0 0,-1-1 0 0 0,1 1 0 0 0,0-1 1 0 0,-1 1-1 0 0,1-1 0 0 0,0 1 0 0 0,0 0 0 0 0,0-1 0 0 0,0 1 0 0 0,1 0 0 0 0,-1 0 0 0 0,0 0 0 0 0,1 0 0 0 0,0 0 0 0 0,-1 0 0 0 0,1 0 0 0 0,0 0 0 0 0,0 0 0 0 0,0 0 0 0 0,0 0 0 0 0,0 0 0 0 0,0 0 0 0 0,1 0 0 0 0,-1 0 0 0 0,0 0 0 0 0,1-1 0 0 0,0 1 0 0 0,0 0 0 0 0,-1 0 0 0 0,1 0 0 0 0,0-1 0 0 0,0 1 0 0 0,1 0 0 0 0,-1-1 0 0 0,0 1 0 0 0,0-1 0 0 0,1 1 0 0 0,-1-1 0 0 0,2 1-3 0 0,3 8-64 0 0,1-1 1 0 0,0 0-1 0 0,1 0 0 0 0,0-1 0 0 0,0 0 1 0 0,1 0-1 0 0,0-1 0 0 0,0 0 1 0 0,1-1-1 0 0,0 0 0 0 0,0 0 0 0 0,1-1 1 0 0,-1 0-1 0 0,1-1 0 0 0,0 0 0 0 0,4 0 65 0 0,117 17-5666 0 0,-112-25 4240 0 0,17-16 121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4:4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38 451 1240 0 0,'19'-25'10852'0'0,"-13"-5"-7749"0"0,-19 39-10348 0 0,-18-12 2243 0 0,13-3 3798 0 0</inkml:trace>
  <inkml:trace contextRef="#ctx0" brushRef="#br0" timeOffset="66365.122">156 329 1324 0 0,'0'0'435'0'0,"-4"-37"4397"0"0,-17 18-4684 0 0,-10 138 568 0 0,28-112-681 0 0,1-1-1 0 0,-1 1 1 0 0,1-1-1 0 0,0 1 1 0 0,1-1-1 0 0,0 1 1 0 0,0 0-1 0 0,0 0 1 0 0,1 0-1 0 0,0 0 1 0 0,0-1-1 0 0,1 1 1 0 0,0 0-1 0 0,0 0 1 0 0,0 0-1 0 0,1-1 1 0 0,0 1-1 0 0,1-1 1 0 0,-1 1-1 0 0,1-1 1 0 0,0 0-1 0 0,1 0 1 0 0,-1 0-1 0 0,1-1 1 0 0,1 1-1 0 0,-1-1 1 0 0,1 0-1 0 0,0 0 1 0 0,0 0-1 0 0,0-1 1 0 0,0 0-1 0 0,1 0 1 0 0,0 0-1 0 0,0-1 1 0 0,0 1-1 0 0,0-2 1 0 0,0 1-1 0 0,1-1 1 0 0,-1 0-1 0 0,1 0-34 0 0,3-1 6 0 0,0-1-1 0 0,0 0 0 0 0,0-1 0 0 0,0 0 0 0 0,0-1 0 0 0,0 0 0 0 0,0 0 0 0 0,-1-1 0 0 0,1 0 0 0 0,-1-1 0 0 0,0 0 0 0 0,0-1 1 0 0,0 1-1 0 0,-1-2 0 0 0,1 1 0 0 0,-1-1 0 0 0,0-1 0 0 0,-1 1 0 0 0,0-1 0 0 0,0 0 0 0 0,0-1 0 0 0,-1 0 0 0 0,0 0 0 0 0,-1 0 0 0 0,0-1 1 0 0,0 0-1 0 0,0 0 0 0 0,-1 0 0 0 0,0-2-5 0 0,-4 10-40 0 0,0 1 12 0 0,0 0-3 0 0,0 0-51 0 0,-29 0-45 0 0,28 2 123 0 0,-1 0 0 0 0,1 0 0 0 0,0 0 0 0 0,0 0 0 0 0,-1 0 0 0 0,1 1 0 0 0,1-1 1 0 0,-1 0-1 0 0,0 1 0 0 0,1-1 0 0 0,-1 0 0 0 0,1 1 0 0 0,-1-1 0 0 0,1 1 0 0 0,0-1 0 0 0,0 1 1 0 0,0-1-1 0 0,1 1 0 0 0,-1-1 0 0 0,1 0 0 0 0,-1 1 0 0 0,1-1 0 0 0,0 0 0 0 0,0 1 0 0 0,0-1 0 0 0,0 0 1 0 0,0 0-1 0 0,0 0 0 0 0,0 0 0 0 0,1 0 0 0 0,-1 0 0 0 0,1 0 0 0 0,0 0 0 0 0,0 0 0 0 0,-1-1 0 0 0,1 1 1 0 0,0-1-1 0 0,0 1 0 0 0,0-1 0 0 0,3 1 4 0 0,90 47-58 0 0,-63-40 37 0 0,1-2-1 0 0,1-1 1 0 0,-1-2-1 0 0,1-1 0 0 0,0-2 1 0 0,0-1-1 0 0,-1-1 1 0 0,1-2-1 0 0,0-2 0 0 0,-1-1 1 0 0,0-2-1 0 0,3-2 22 0 0,-33 10-5 0 0,0 0-1 0 0,0-1 1 0 0,-1 0-1 0 0,1 0 1 0 0,0 0-1 0 0,-1 0 0 0 0,1 0 1 0 0,-1 0-1 0 0,1-1 1 0 0,-1 1-1 0 0,0-1 1 0 0,1 1-1 0 0,-1-1 1 0 0,0 0-1 0 0,0 0 1 0 0,0 0-1 0 0,-1 0 1 0 0,1-1-1 0 0,0 1 1 0 0,-1 0-1 0 0,1-1 1 0 0,-1 1-1 0 0,0-1 1 0 0,0 1-1 0 0,0-1 1 0 0,0 0-1 0 0,0 1 1 0 0,-1-1-1 0 0,1 0 1 0 0,-1 0-1 0 0,0 1 1 0 0,1-1-1 0 0,-1 0 1 0 0,-1 0-1 0 0,1 0 1 0 0,0 1-1 0 0,-1-3 6 0 0,-9-14-42 0 0,-1 2 0 0 0,0-1 0 0 0,-1 2 0 0 0,-1 0 1 0 0,0 0-1 0 0,-2 1 0 0 0,1 1 0 0 0,-2 0 0 0 0,0 1 0 0 0,0 1 0 0 0,-1 0 0 0 0,-1 1 0 0 0,-5-1 42 0 0,-66-51-328 0 0,118 21-3067 0 0,-8 32 2105 0 0,5-2-22 0 0</inkml:trace>
  <inkml:trace contextRef="#ctx0" brushRef="#br0" timeOffset="67065.447">1219 53 1484 0 0,'-6'-41'3741'0'0,"1"30"-2396"0"0,0 30-987 0 0,-34 305 703 0 0,28-50-33 0 0,11-273-978 0 0,-9 11 45 0 0,25-37-148 0 0,0 1 0 0 0,1 1 0 0 0,1 1 0 0 0,1 0 1 0 0,1 1-1 0 0,1 2 0 0 0,1 0 0 0 0,7-4 53 0 0,-26 25-22 0 0,0-1 0 0 0,0 0 0 0 0,0 1 1 0 0,0 0-1 0 0,0 0 0 0 0,0 0 0 0 0,-1 0 1 0 0,1 0-1 0 0,-1 1 0 0 0,1-1 0 0 0,-1 1 1 0 0,0-1-1 0 0,0 1 0 0 0,0 0 0 0 0,0 0 0 0 0,-1 0 1 0 0,1 0-1 0 0,-1 0 0 0 0,0 0 0 0 0,1 0 1 0 0,-2 1-1 0 0,1-1 0 0 0,0 0 0 0 0,-1 1 1 0 0,1-1-1 0 0,-1 1 0 0 0,0-1 0 0 0,0 3 22 0 0,8 18 18 0 0,-5-17-8 0 0,0 0 0 0 0,1-1 0 0 0,0 0 0 0 0,0 0 1 0 0,0 0-1 0 0,1 0 0 0 0,0 0 0 0 0,0-1 0 0 0,1 0 0 0 0,-1 0 0 0 0,1-1 1 0 0,0 1-1 0 0,0-1 0 0 0,1-1 0 0 0,-1 1 0 0 0,1-1 0 0 0,0 0 1 0 0,0 0-1 0 0,0-1 0 0 0,0 0 0 0 0,0 0 0 0 0,1-1 0 0 0,-1 0 0 0 0,0 0 1 0 0,1-1-1 0 0,-1 0 0 0 0,1 0 0 0 0,-1-1 0 0 0,0 0 0 0 0,1 0 0 0 0,-1 0 1 0 0,0-1-1 0 0,0 0 0 0 0,0-1 0 0 0,6-2-10 0 0,-4 4 15 0 0,1-1 0 0 0,0 0 0 0 0,-1-1 1 0 0,0 0-1 0 0,1 0 0 0 0,-1-1 0 0 0,-1 0 0 0 0,1 0 0 0 0,0-1 0 0 0,-1-1 0 0 0,0 1 0 0 0,0-1 0 0 0,-1 0 1 0 0,0-1-1 0 0,0 0 0 0 0,0 0 0 0 0,-1-1 0 0 0,0 1 0 0 0,0-1 0 0 0,-1-1 0 0 0,0 1 0 0 0,-1-1 1 0 0,1 0-1 0 0,-2 0 0 0 0,1 0 0 0 0,0-5-15 0 0,-7 8-1 0 0,0 0 1 0 0,-1 0 0 0 0,0 0-1 0 0,0 0 1 0 0,0 0-1 0 0,0 1 1 0 0,-1 0 0 0 0,0 0-1 0 0,0 0 1 0 0,-1 1 0 0 0,1-1-1 0 0,-1 1 1 0 0,0 1-1 0 0,0-1 1 0 0,0 1 0 0 0,-1 0-1 0 0,1 0 1 0 0,-1 1-1 0 0,1 0 1 0 0,-1 0 0 0 0,0 1-1 0 0,0-1 1 0 0,0 2-1 0 0,0-1 1 0 0,0 1 0 0 0,0 0-1 0 0,0 0 1 0 0,0 1-1 0 0,-3 0 1 0 0,3-1 12 0 0,-1 0-1 0 0,1 0 0 0 0,-1 1 1 0 0,1 0-1 0 0,0 0 0 0 0,-1 1 1 0 0,1 0-1 0 0,0 0 0 0 0,0 1 1 0 0,0 0-1 0 0,1 0 0 0 0,-1 1 1 0 0,1-1-1 0 0,-1 2 1 0 0,1-1-1 0 0,0 0 0 0 0,1 1 1 0 0,-1 0-1 0 0,1 1 0 0 0,0-1 1 0 0,0 1-1 0 0,1 0 0 0 0,0 0 1 0 0,0 0-1 0 0,0 1 0 0 0,1 0 1 0 0,0-1-1 0 0,0 1 0 0 0,0 0 1 0 0,1 0-1 0 0,0 1 0 0 0,1-1 1 0 0,0 0-1 0 0,0 1 0 0 0,0-1 1 0 0,1 4-12 0 0,6 0-62 0 0,0-1 0 0 0,1 1 0 0 0,0-1 0 0 0,0 0 0 0 0,1-1 0 0 0,1 0 0 0 0,-1-1 0 0 0,2 1 0 0 0,-1-1 0 0 0,1-1 0 0 0,0 0 0 0 0,0-1 0 0 0,1 0 0 0 0,0 0 1 0 0,0-1-1 0 0,1 0 0 0 0,-1-1 0 0 0,1-1 0 0 0,0 1 0 0 0,0-2 0 0 0,0 0 0 0 0,0 0 0 0 0,1-1 0 0 0,-1-1 0 0 0,0 0 0 0 0,0-1 0 0 0,1 0 0 0 0,0-1 62 0 0,122-38-3925 0 0,-110 29 2745 0 0</inkml:trace>
  <inkml:trace contextRef="#ctx0" brushRef="#br0" timeOffset="67404.537">2006 443 1816 0 0,'6'-13'1398'0'0,"-6"13"-1350"0"0,0 1-1 0 0,0-1 1 0 0,0 1-1 0 0,0-1 1 0 0,0 1-1 0 0,0-1 1 0 0,1 1 0 0 0,-1-1-1 0 0,0 1 1 0 0,0-1-1 0 0,1 1 1 0 0,-1-1-1 0 0,0 1 1 0 0,1-1-1 0 0,-1 0 1 0 0,0 1 0 0 0,1-1-1 0 0,-1 0 1 0 0,0 1-1 0 0,1-1 1 0 0,-1 0-1 0 0,1 1 1 0 0,-1-1-1 0 0,1 0 1 0 0,-1 0-1 0 0,1 0 1 0 0,-1 0 0 0 0,1 1-1 0 0,-1-1 1 0 0,1 0-1 0 0,-1 0 1 0 0,1 0-1 0 0,-1 0 1 0 0,1 0-1 0 0,-1 0 1 0 0,1 0 0 0 0,-1 0-1 0 0,1 0 1 0 0,-1 0-1 0 0,1-1 1 0 0,-1 1-1 0 0,1 0 1 0 0,-1 0-1 0 0,1 0 1 0 0,-1-1-1 0 0,1 1 1 0 0,-1 0 0 0 0,0 0-1 0 0,1-1 1 0 0,-1 1-1 0 0,1 0 1 0 0,-1-1-1 0 0,0 1 1 0 0,1 0-1 0 0,-1-1 1 0 0,0 1 0 0 0,1-1-48 0 0,41 133 1009 0 0,-42-131-813 0 0,0-1 9 0 0,0 0 3 0 0,3-1 484 0 0,0-14-640 0 0,0 0 0 0 0,1 0 0 0 0,0 0 0 0 0,1 1 0 0 0,1-1 0 0 0,0 1 0 0 0,1 0 0 0 0,1 1 0 0 0,0-1 0 0 0,0 2 0 0 0,2-1 0 0 0,-1 1 0 0 0,2 1 0 0 0,-1-1 0 0 0,2 2 0 0 0,-1 0 0 0 0,2 0 0 0 0,10-7-52 0 0,-21 17 5 0 0,0-1 1 0 0,0 0-1 0 0,0 1 1 0 0,0-1-1 0 0,0 1 0 0 0,0-1 1 0 0,-1 1-1 0 0,1 0 1 0 0,0 0-1 0 0,0 0 1 0 0,0 0-1 0 0,0 0 0 0 0,0 0 1 0 0,0 1-1 0 0,0-1 1 0 0,0 1-1 0 0,0-1 1 0 0,0 1-1 0 0,-1 0 1 0 0,1 0-1 0 0,0-1 0 0 0,0 1 1 0 0,-1 1-1 0 0,1-1 1 0 0,-1 0-1 0 0,1 0 1 0 0,-1 0-1 0 0,1 1 0 0 0,-1-1 1 0 0,0 1-1 0 0,1-1 1 0 0,-1 1-1 0 0,0 0 1 0 0,0-1-1 0 0,0 1 0 0 0,0 1-5 0 0,1 1 24 0 0,53 144-970 0 0,-47-44-4378 0 0,-8-89 4168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5:5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386 227 1240 0 0,'4'-7'335'0'0,"0"1"-1"0"0,0-1 1 0 0,-1 0 0 0 0,1 0-1 0 0,-2 0 1 0 0,1 0-1 0 0,-1 0 1 0 0,0-1 0 0 0,-1 1-1 0 0,1-1 1 0 0,-2 1-1 0 0,1-1 1 0 0,-1 1-1 0 0,0-1 1 0 0,0 0-335 0 0,-1 3 85 0 0,1 1 0 0 0,-1-1 0 0 0,0 0 0 0 0,0 0 0 0 0,0 0 0 0 0,0 0-1 0 0,-1 1 1 0 0,0-1 0 0 0,0 1 0 0 0,0-1 0 0 0,-1 1 0 0 0,1 0 0 0 0,-1 0 0 0 0,0 0 0 0 0,0 0 0 0 0,-1 0-1 0 0,1 1 1 0 0,-1 0 0 0 0,0-1 0 0 0,0 1 0 0 0,0 0 0 0 0,0 1 0 0 0,0-1 0 0 0,0 1 0 0 0,-1 0 0 0 0,0 0-1 0 0,1 0 1 0 0,-1 1 0 0 0,0 0 0 0 0,1-1 0 0 0,-1 2 0 0 0,0-1 0 0 0,-4 0-85 0 0,-2 4 51 0 0,0 0-1 0 0,0 1 1 0 0,1 0 0 0 0,-1 1 0 0 0,1 0-1 0 0,0 0 1 0 0,0 1 0 0 0,1 1 0 0 0,0-1-1 0 0,0 2 1 0 0,0-1 0 0 0,1 1 0 0 0,0 0-1 0 0,1 1 1 0 0,0 0 0 0 0,0 0 0 0 0,1 1-51 0 0,-11 9 67 0 0,2 1 0 0 0,0 1 0 0 0,1 1 1 0 0,2 0-1 0 0,0 0 0 0 0,1 1 1 0 0,1 1-1 0 0,1 0 0 0 0,2 0 0 0 0,0 0 1 0 0,2 1-1 0 0,0 0 0 0 0,2 1 1 0 0,0 0-68 0 0,4-22 6 0 0,-1 0 0 0 0,0 1 1 0 0,1-1-1 0 0,0 1 0 0 0,0-1 1 0 0,0 0-1 0 0,1 0 0 0 0,0 1 1 0 0,-1-1-1 0 0,1 0 0 0 0,1 0 1 0 0,-1-1-1 0 0,1 1 0 0 0,-1 0 1 0 0,1-1-1 0 0,0 0 0 0 0,0 1 1 0 0,0-1-1 0 0,1 0 0 0 0,-1-1 1 0 0,1 1-1 0 0,0-1 1 0 0,0 1-1 0 0,-1-1 0 0 0,2 0 1 0 0,-1-1-1 0 0,0 1 0 0 0,0-1 1 0 0,0 0-1 0 0,1 0 0 0 0,-1 0 1 0 0,0 0-1 0 0,1-1 0 0 0,-1 1 1 0 0,1-1-1 0 0,-1-1 0 0 0,1 1 1 0 0,-1 0-1 0 0,1-1 0 0 0,-1 0 1 0 0,1 0-7 0 0,28-11-91 0 0,-1-2 1 0 0,-1 0-1 0 0,0-2 1 0 0,-1-2-1 0 0,-1 0 1 0 0,0-2-1 0 0,-2-1 1 0 0,0-2-1 0 0,-2 0 1 0 0,0-2-1 0 0,-2 0 1 0 0,-1-2-1 0 0,-1 0 1 0 0,-1-2-1 0 0,-1 0 1 0 0,2-9 90 0 0,33-26 314 0 0,-40 66-259 0 0,139 189-166 0 0,-103-117-663 0 0,68 80-5428 0 0,-105-134 5066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5:54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334 215 1700 0 0,'-40'-13'3084'0'0,"-57"48"-1519"0"0,82-26-1402 0 0,1 0-1 0 0,1 1 0 0 0,-1 0 1 0 0,2 1-1 0 0,-1 0 1 0 0,2 1-1 0 0,-1 0 0 0 0,2 1 1 0 0,0 1-1 0 0,0 0 1 0 0,1 0-1 0 0,1 0 0 0 0,0 1 1 0 0,1 0-1 0 0,1 1 1 0 0,0 0-1 0 0,2 0 0 0 0,-1 0 1 0 0,2 0-1 0 0,0 1 1 0 0,0 7-163 0 0,3-21 21 0 0,0 1 1 0 0,0 0 0 0 0,0-1-1 0 0,1 1 1 0 0,-1-1 0 0 0,1 1-1 0 0,0-1 1 0 0,0 0 0 0 0,0 1-1 0 0,0-1 1 0 0,0 0 0 0 0,1 0-1 0 0,0 1 1 0 0,0-1 0 0 0,0 0 0 0 0,0-1-1 0 0,0 1 1 0 0,0 0 0 0 0,1-1-1 0 0,-1 1 1 0 0,1-1 0 0 0,0 0-1 0 0,-1 1 1 0 0,1-1 0 0 0,0-1-1 0 0,0 1 1 0 0,1 0 0 0 0,-1-1-1 0 0,0 0 1 0 0,1 0 0 0 0,-1 0-1 0 0,0 0 1 0 0,1 0 0 0 0,-1 0 0 0 0,1-1-1 0 0,-1 0 1 0 0,1 0 0 0 0,1 0-22 0 0,6 0-33 0 0,-1 0 0 0 0,1-1 1 0 0,-1-1-1 0 0,1 0 0 0 0,-1 0 1 0 0,1-1-1 0 0,-1 0 0 0 0,0-1 1 0 0,0 0-1 0 0,-1 0 0 0 0,1-1 1 0 0,2-2 32 0 0,-1-2-123 0 0,-1-1 0 0 0,1 0 1 0 0,-2 0-1 0 0,1-1 0 0 0,-2 0 1 0 0,1-1-1 0 0,-2 0 0 0 0,1 0 1 0 0,-2-1-1 0 0,0 0 1 0 0,0 0-1 0 0,-1 0 0 0 0,-1-1 1 0 0,0 0-1 0 0,-1 1 0 0 0,0-1 1 0 0,-1-1-1 0 0,-1 1 0 0 0,0 0 1 0 0,-1-6 122 0 0,14-73-725 0 0,3 85 1530 0 0,-16 6-797 0 0,1 0-1 0 0,-1 0 0 0 0,1 0 0 0 0,-1 1 0 0 0,1-1 0 0 0,0 0 0 0 0,0 1 0 0 0,0-1 0 0 0,0 1 0 0 0,0 0 0 0 0,0-1 0 0 0,0 1 0 0 0,0 0 0 0 0,1 0 0 0 0,-1 1 0 0 0,0-1 0 0 0,1 0 1 0 0,-1 1-1 0 0,0-1 0 0 0,1 1 0 0 0,-1 0 0 0 0,1 0 0 0 0,-1 0 0 0 0,1 0 0 0 0,-1 0 0 0 0,1 1 0 0 0,1 0-7 0 0,8 12 87 0 0,0 1 1 0 0,-1 1-1 0 0,0 0 0 0 0,-2 0 0 0 0,1 1 1 0 0,-2 0-1 0 0,0 1 0 0 0,-1 0 1 0 0,-1 0-1 0 0,-1 1 0 0 0,0-1 0 0 0,-1 1 1 0 0,-1 0-1 0 0,0 11-87 0 0,13 41 197 0 0,35 46 442 0 0,-36-117-438 0 0,3-11-278 0 0,0-1-1 0 0,0-1 1 0 0,-1 0-1 0 0,-1-1 1 0 0,-1-1-1 0 0,0-1 1 0 0,-1 0 0 0 0,-1 0-1 0 0,0-2 1 0 0,-1 1-1 0 0,-1-2 1 0 0,-1 1 0 0 0,-1-2-1 0 0,5-15 78 0 0,-1 10-113 0 0,19-31-219 0 0,-32 57 280 0 0,0 0 77 0 0,7 23 113 0 0,10 40 119 0 0,-17-53-218 0 0,1-1-1 0 0,0 1 1 0 0,1-1-1 0 0,0 0 0 0 0,0 0 1 0 0,1 1-1 0 0,0-1 0 0 0,1-1 1 0 0,0 1-1 0 0,0-1 1 0 0,1 1-1 0 0,0-1 0 0 0,0 0 1 0 0,1-1-1 0 0,0 1 0 0 0,0-1 1 0 0,1-1-1 0 0,0 1 1 0 0,0-1-1 0 0,1 0 0 0 0,0-1 1 0 0,0 1-1 0 0,0-2 0 0 0,0 1 1 0 0,1-1-1 0 0,7 2-38 0 0,-8-3 15 0 0,1-1-1 0 0,-1 0 0 0 0,0-1 0 0 0,1 0 1 0 0,-1 0-1 0 0,1-1 0 0 0,-1 0 1 0 0,1 0-1 0 0,-1-1 0 0 0,0 0 1 0 0,1-1-1 0 0,-1 1 0 0 0,0-2 0 0 0,0 1 1 0 0,0-1-1 0 0,0 0 0 0 0,0-1 1 0 0,-1 0-1 0 0,1 0 0 0 0,-1-1 1 0 0,0 0-1 0 0,-1 0 0 0 0,1 0 0 0 0,-1-1 1 0 0,0 0-1 0 0,0-1 0 0 0,-1 1 1 0 0,0-1-1 0 0,0 0 0 0 0,0 0 1 0 0,-1 0-1 0 0,0-1 0 0 0,-1 0 0 0 0,1 1 1 0 0,-2-1-1 0 0,1-1 0 0 0,-1 1 1 0 0,1-5-15 0 0,0-8-6 0 0,-1 0 0 0 0,-1-1 1 0 0,-1 1-1 0 0,0 0 1 0 0,-2 0-1 0 0,-1 0 1 0 0,0 0-1 0 0,-1 0 0 0 0,-2 1 1 0 0,0-1-1 0 0,-2-2 6 0 0,5 19-10 0 0,0 0 0 0 0,1 0-1 0 0,0 0 1 0 0,0 0-1 0 0,0 0 1 0 0,0 0 0 0 0,1-1-1 0 0,-1 1 1 0 0,1-1-1 0 0,0 1 1 0 0,1-1 0 0 0,-1 1-1 0 0,1-1 1 0 0,0 0-1 0 0,0 1 1 0 0,0-1 0 0 0,1 1-1 0 0,0-1 1 0 0,-1 0-1 0 0,2 1 1 0 0,-1 0 0 0 0,0-1-1 0 0,1 1 1 0 0,0 0 0 0 0,0-1-1 0 0,0 1 1 0 0,1 0-1 0 0,-1 1 1 0 0,1-1 0 0 0,0 0-1 0 0,0 1 1 0 0,0-1-1 0 0,0 1 1 0 0,1 0 0 0 0,-1 0-1 0 0,1 1 1 0 0,0-1-1 0 0,0 1 1 0 0,0-1 0 0 0,0 1-1 0 0,3-1 11 0 0,-1 2-13 0 0,-1-1 0 0 0,1 1-1 0 0,0 0 1 0 0,0 0 0 0 0,-1 1-1 0 0,1 0 1 0 0,0 0-1 0 0,0 0 1 0 0,-1 1 0 0 0,1 0-1 0 0,0 0 1 0 0,-1 0 0 0 0,1 1-1 0 0,-1-1 1 0 0,1 1 0 0 0,-1 1-1 0 0,0-1 1 0 0,0 1 0 0 0,0 0-1 0 0,0 0 1 0 0,0 0 0 0 0,0 1-1 0 0,-1 0 1 0 0,0 0 0 0 0,0 0-1 0 0,0 0 1 0 0,0 1 0 0 0,-1-1-1 0 0,0 1 1 0 0,0 0 0 0 0,2 3 13 0 0,4 9 8 0 0,0 0 1 0 0,0 0 0 0 0,-2 1-1 0 0,0 1 1 0 0,-2-1 0 0 0,0 1-1 0 0,0 0 1 0 0,-2 0 0 0 0,0 1-9 0 0,6 203 572 0 0,-26-127 93 0 0,13-162 19 0 0,8 35-721 0 0,1-1 0 0 0,3 0 0 0 0,0 1-1 0 0,2 1 1 0 0,1 0 0 0 0,1 0 0 0 0,2 1-1 0 0,1 0 1 0 0,15-21 37 0 0,-24 39-9 0 0,1 1 0 0 0,0-1-1 0 0,1 1 1 0 0,0 1 0 0 0,1 0 0 0 0,0 0-1 0 0,0 0 1 0 0,0 1 0 0 0,1 0 0 0 0,1 1 0 0 0,-1 0-1 0 0,1 1 1 0 0,0 0 0 0 0,1 1 0 0 0,-1 0-1 0 0,1 1 1 0 0,0 0 0 0 0,0 1 0 0 0,1 0 0 0 0,-1 1-1 0 0,1 0 1 0 0,-1 1 0 0 0,1 1 0 0 0,4 0 9 0 0,-5 3-5 0 0,-1 1 1 0 0,0 0-1 0 0,1 1 1 0 0,-2 0-1 0 0,1 1 1 0 0,-1 0-1 0 0,0 1 1 0 0,0 0-1 0 0,0 0 1 0 0,-1 1-1 0 0,0 0 1 0 0,-1 1-1 0 0,0 0 1 0 0,0 0-1 0 0,-1 1 0 0 0,0 0 1 0 0,-1 0-1 0 0,0 1 1 0 0,-1-1-1 0 0,0 1 1 0 0,0 1-1 0 0,-1-1 1 0 0,-1 1-1 0 0,0-1 1 0 0,0 1-1 0 0,-1 1 5 0 0,1-2-141 0 0,0 1 0 0 0,-1 0 0 0 0,0 0 1 0 0,-1 1-1 0 0,0-1 0 0 0,-1 0 0 0 0,-1 0 0 0 0,0 0 0 0 0,0 0 0 0 0,-1 0 0 0 0,-1 0 0 0 0,0 0 0 0 0,0 0 0 0 0,-2 1 141 0 0,2-7-383 0 0,0 1 0 0 0,0-1 0 0 0,-1 0 0 0 0,0 0 0 0 0,-1 0 1 0 0,1 0-1 0 0,-1-1 0 0 0,0 0 0 0 0,0 0 0 0 0,-1 0 0 0 0,1-1 0 0 0,-1 0 0 0 0,0 0 1 0 0,0 0-1 0 0,-7 2 383 0 0,-5 3-1322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5:5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3104 0 0,'2'0'1252'0'0,"24"13"8917"0"0,-23-10-11528 0 0,-7-4-4578 0 0,-41 1 2086 0 0,24 0 2785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1:0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77 1652 0 0,'-1'0'65'0'0,"0"0"0"0"0,0-1-1 0 0,0 1 1 0 0,-1 0 0 0 0,1 0-1 0 0,0-1 1 0 0,0 1 0 0 0,0 0-1 0 0,0-1 1 0 0,0 0 0 0 0,0 1 0 0 0,0-1-1 0 0,0 1 1 0 0,0-1 0 0 0,0 0-1 0 0,0 0 1 0 0,0 0 0 0 0,0 1-1 0 0,0-1 1 0 0,0 0 0 0 0,1 0 0 0 0,-1 0-1 0 0,0 0 1 0 0,1 0 0 0 0,-1 0-1 0 0,1-1 1 0 0,-1 1 0 0 0,1 0-1 0 0,0 0 1 0 0,-1 0 0 0 0,1 0 0 0 0,0-1-1 0 0,0 1 1 0 0,0 0 0 0 0,0 0-1 0 0,0 0 1 0 0,0-1 0 0 0,0 1-1 0 0,0 0 1 0 0,1 0 0 0 0,-1 0 0 0 0,0-1-1 0 0,1 1 1 0 0,-1 0 0 0 0,1 0-1 0 0,-1 0 1 0 0,1 0 0 0 0,-1 0-1 0 0,1 0 1 0 0,0 0 0 0 0,-1 0 0 0 0,1 0-1 0 0,0 0 1 0 0,0 0 0 0 0,0 1-1 0 0,0-1 1 0 0,0 0 0 0 0,0 0-65 0 0,12-24 926 0 0,-23 45-4330 0 0,9-15 2129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5:5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489 543 1932 0 0,'-10'-3'252'0'0,"-1"0"-1"0"0,1 2 0 0 0,-1-1 1 0 0,1 1-1 0 0,-1 1 1 0 0,1 0-1 0 0,-1 0 1 0 0,0 1-1 0 0,1 0 0 0 0,0 1 1 0 0,-1 0-1 0 0,1 1 1 0 0,0 0-1 0 0,0 0 1 0 0,0 1-1 0 0,0 1 0 0 0,1 0 1 0 0,0 0-1 0 0,0 1 1 0 0,0 0-1 0 0,1 0 0 0 0,-1 1 1 0 0,1 0-252 0 0,-20 17 381 0 0,1 1 1 0 0,1 1-1 0 0,2 1 1 0 0,0 2-1 0 0,2 0 1 0 0,-2 7-382 0 0,16-28 58 0 0,0 1 0 0 0,1 0 0 0 0,0 1 0 0 0,1 0 0 0 0,0 0 0 0 0,0 0-1 0 0,1 1 1 0 0,0 0 0 0 0,1 0 0 0 0,1 0 0 0 0,0 0 0 0 0,0 0 0 0 0,1 1 0 0 0,0 0 0 0 0,1-1 0 0 0,0 1 0 0 0,1 0 0 0 0,1-1 0 0 0,0 1 0 0 0,0 0 0 0 0,1-1 0 0 0,0 1 0 0 0,1-1 0 0 0,1 0 0 0 0,0 1 0 0 0,0-2 0 0 0,1 1 0 0 0,0 0 0 0 0,1-1 0 0 0,0 0 0 0 0,1-1 0 0 0,0 1 0 0 0,0-1 0 0 0,1 0 0 0 0,0-1 0 0 0,1 0 0 0 0,8 6-58 0 0,7-3-122 0 0,0-1 0 0 0,1-1 0 0 0,0-1 0 0 0,1-1 0 0 0,-1-2 0 0 0,1 0 0 0 0,1-2 0 0 0,-1-1 0 0 0,0-1 0 0 0,1-1 0 0 0,13-2 122 0 0,151-28-840 0 0,-144 17 654 0 0,-11 4 139 0 0,-1-1 0 0 0,0-2 0 0 0,-1-2 1 0 0,-1-1-1 0 0,0-1 0 0 0,-1-2 0 0 0,-1-1 0 0 0,0-2 1 0 0,-2-1-1 0 0,0-1 0 0 0,-2-1 0 0 0,-1-2 0 0 0,0 0 1 0 0,-2-2-1 0 0,6-11 47 0 0,-28 37 33 0 0,0-1 0 0 0,0 0 0 0 0,0 0 0 0 0,-1 1 0 0 0,1-1 0 0 0,-1 0 0 0 0,1-1 0 0 0,-1 1 0 0 0,0 0 0 0 0,0 0 0 0 0,0 0 0 0 0,-1-1 0 0 0,1 1 0 0 0,-1 0 0 0 0,0-1 0 0 0,0 1 0 0 0,0-1 0 0 0,0 1 0 0 0,-1 0 0 0 0,1-1 0 0 0,-1 1 0 0 0,0 0 0 0 0,0 0 0 0 0,0-1 0 0 0,0 1 0 0 0,-1 0 0 0 0,1 0 0 0 0,-1 0 0 0 0,0 1 0 0 0,0-1 0 0 0,0 0 0 0 0,0 0 0 0 0,0 1 0 0 0,0 0 1 0 0,-1-1-1 0 0,1 1 0 0 0,-1 0 0 0 0,0 0 0 0 0,0 0 0 0 0,0 1 0 0 0,0-1 0 0 0,0 1 0 0 0,0-1 0 0 0,0 1 0 0 0,0 0 0 0 0,0 0 0 0 0,-1 0 0 0 0,1 1 0 0 0,0-1 0 0 0,-1 1 0 0 0,1 0 0 0 0,0 0 0 0 0,-1 0 0 0 0,1 0 0 0 0,0 1 0 0 0,-1-1 0 0 0,1 1 0 0 0,0 0 0 0 0,-1 0-33 0 0,-16 4 47 0 0,1 1 0 0 0,0 0 0 0 0,0 1 0 0 0,0 2 0 0 0,1-1 0 0 0,0 2 0 0 0,1 1 0 0 0,0 0-1 0 0,1 1 1 0 0,0 0 0 0 0,1 2 0 0 0,0 0 0 0 0,1 0 0 0 0,1 2 0 0 0,0-1 0 0 0,2 2 0 0 0,-1-1 0 0 0,2 2 0 0 0,0-1 0 0 0,1 2 0 0 0,1-1 0 0 0,1 1 0 0 0,0 0 0 0 0,1 0-1 0 0,0 8-46 0 0,6-25 1 0 0,0 0 0 0 0,0 0 0 0 0,1 1 0 0 0,-1-1 1 0 0,0 0-1 0 0,1 0 0 0 0,-1 1 0 0 0,1-1 0 0 0,0 0 0 0 0,0 0 0 0 0,0 0 0 0 0,0 0 0 0 0,0 0 0 0 0,0 0 0 0 0,1 0 0 0 0,-1 0 0 0 0,1-1 0 0 0,-1 1 0 0 0,1 0 0 0 0,-1-1 0 0 0,1 1 0 0 0,0-1 0 0 0,0 0 0 0 0,0 1 0 0 0,0-1 0 0 0,0 0 0 0 0,0 0 0 0 0,0 0 0 0 0,0-1 0 0 0,0 1 0 0 0,1 0 0 0 0,-1-1 0 0 0,0 0 0 0 0,0 1 0 0 0,1-1 0 0 0,-1 0 0 0 0,0 0 0 0 0,1 0 0 0 0,-1 0 0 0 0,0-1 0 0 0,0 1 0 0 0,1-1 0 0 0,-1 1 0 0 0,0-1 0 0 0,1 0-1 0 0,107-31-38 0 0,-58 4-123 0 0,-2-1 0 0 0,-2-3-1 0 0,-1-2 1 0 0,-1-3-1 0 0,-2-1 1 0 0,21-24 161 0 0,-14 17-456 0 0,-50 44 404 0 0,-1 1 33 0 0,0 0-6 0 0,5 6-45 0 0,7 10 72 0 0,0 1-1 0 0,-1 0 1 0 0,-1 1-1 0 0,-1 0 1 0 0,0 0 0 0 0,-2 1-1 0 0,0 1 1 0 0,-1-1-1 0 0,-1 1 1 0 0,2 14-2 0 0,19 56 212 0 0,-17-39 393 0 0,-9-50-464 0 0,0-1-24 0 0,13-41 76 0 0,127-321-526 0 0,-128 339 309 0 0,-12 17-2 0 0,1 1 0 0 0,0-1 1 0 0,1 0-1 0 0,0 1 0 0 0,-1 0 0 0 0,2-1 0 0 0,-1 1 0 0 0,0 0 0 0 0,1 0 0 0 0,0 0 0 0 0,1 0 0 0 0,-1 1 1 0 0,1-1-1 0 0,-1 1 0 0 0,1 0 0 0 0,1 0 0 0 0,-1 0 0 0 0,0 1 0 0 0,1 0 0 0 0,0 0 0 0 0,0 0 0 0 0,0 0 0 0 0,0 0 1 0 0,0 1-1 0 0,0 0 0 0 0,1 0 0 0 0,-1 1 0 0 0,1 0 0 0 0,0 0 0 0 0,-1 0 0 0 0,1 0 0 0 0,0 1 0 0 0,-1 0 1 0 0,1 0-1 0 0,0 0 0 0 0,-1 1 0 0 0,1 0 0 0 0,5 2 26 0 0,3 10 3 0 0,-1 0 1 0 0,1 2-1 0 0,-2-1 1 0 0,0 2-1 0 0,-1 0 1 0 0,-1 0-1 0 0,0 1 1 0 0,-1 0-1 0 0,-1 0 1 0 0,-1 1-1 0 0,0 0 1 0 0,-2 1-1 0 0,0 0 1 0 0,0-1-1 0 0,-2 1 1 0 0,1 16-4 0 0,6 10 27 0 0,22 113-1845 0 0,-32-157 755 0 0,0-1-308 0 0,-5 4-2578 0 0,4-5 2702 0 0</inkml:trace>
  <inkml:trace contextRef="#ctx0" brushRef="#br0" timeOffset="308.39">1977 1109 1736 0 0,'58'-123'3181'0'0,"-48"101"-2975"0"0,0 1 1 0 0,1 1-1 0 0,1 0 1 0 0,1 0-1 0 0,0 1 0 0 0,2 1 1 0 0,0 0-1 0 0,1 1 0 0 0,1 1 1 0 0,0 0-1 0 0,1 1 0 0 0,1 1 1 0 0,0 1-1 0 0,12-5-206 0 0,-25 16 17 0 0,0 1 0 0 0,0 1-1 0 0,0-1 1 0 0,0 1 0 0 0,0 0 0 0 0,0 0 0 0 0,1 0-1 0 0,-1 1 1 0 0,0 0 0 0 0,0 1 0 0 0,0-1 0 0 0,-1 1-1 0 0,1 0 1 0 0,0 0 0 0 0,-1 1 0 0 0,1 0 0 0 0,-1 0-1 0 0,0 0 1 0 0,0 1 0 0 0,0-1 0 0 0,0 1 0 0 0,0 0-1 0 0,-1 1 1 0 0,0-1 0 0 0,0 1 0 0 0,0 0 0 0 0,-1 0-1 0 0,1 0 1 0 0,-1 0 0 0 0,0 1 0 0 0,1 5-17 0 0,-2-5 77 0 0,0 1-1 0 0,-1 0 1 0 0,1 0 0 0 0,-2 0 0 0 0,1 0 0 0 0,-1 0 0 0 0,0 0-1 0 0,-1 0 1 0 0,1-1 0 0 0,-1 1 0 0 0,-1 0 0 0 0,1 0 0 0 0,-1 0 0 0 0,-1-1-1 0 0,1 1 1 0 0,-1-1 0 0 0,0 0 0 0 0,0 1 0 0 0,-1-1 0 0 0,0-1-1 0 0,0 1 1 0 0,0-1 0 0 0,-1 1 0 0 0,0-1 0 0 0,0 0 0 0 0,0-1-1 0 0,0 1 1 0 0,-1-1 0 0 0,0 0 0 0 0,0-1 0 0 0,0 1 0 0 0,0-1-1 0 0,0 0 1 0 0,-1-1 0 0 0,1 0 0 0 0,-1 0 0 0 0,0 0 0 0 0,0 0 0 0 0,0-1-1 0 0,0-1 1 0 0,1 1 0 0 0,-1-1 0 0 0,0 0 0 0 0,-5-1-77 0 0,10 1-56 0 0,0 0 0 0 0,0 0 0 0 0,0 0 0 0 0,1-1 0 0 0,-1 1 0 0 0,0-1 0 0 0,0 1 0 0 0,0-1 0 0 0,0 0 0 0 0,0 1 0 0 0,1-1 0 0 0,-1 0 1 0 0,0 0-1 0 0,1 0 0 0 0,-1 0 0 0 0,1-1 0 0 0,-1 1 0 0 0,1 0 0 0 0,-1-1 0 0 0,1 1 0 0 0,0-1 0 0 0,0 1 0 0 0,0-1 0 0 0,0 0 0 0 0,0 1 0 0 0,0-1 0 0 0,0 0 0 0 0,0 0 1 0 0,1 0-1 0 0,-1 0 0 0 0,1 0 0 0 0,0 1 0 0 0,-1-1 0 0 0,1 0 0 0 0,0 0 0 0 0,0 0 0 0 0,0 0 0 0 0,0 0 0 0 0,0 0 0 0 0,1 0 0 0 0,-1 0 56 0 0,17-75-2643 0 0,41-37-1607 0 0,-29 73 2805 0 0</inkml:trace>
  <inkml:trace contextRef="#ctx0" brushRef="#br0" timeOffset="553.661">2830 326 1600 0 0,'167'-133'6689'0'0,"-157"131"-2704"0"0,-19 24-3559 0 0,-4 199 1142 0 0,78 183-2481 0 0,-62-391 488 0 0,0 0 1 0 0,-1-1 0 0 0,0 1 0 0 0,-1 0 0 0 0,-1 0 0 0 0,0 0 0 0 0,-1 0-1 0 0,0 0 1 0 0,-1 0 0 0 0,0 0 0 0 0,-1 0 0 0 0,0-1 0 0 0,-2 1 0 0 0,1-1-1 0 0,-1 0 1 0 0,-1 0 0 0 0,0-1 0 0 0,-1 0 0 0 0,0 0 0 0 0,0 0 0 0 0,-1-1-1 0 0,-1 0 1 0 0,0-1 0 0 0,0 0 0 0 0,-9 7 424 0 0,-10-5-1103 0 0</inkml:trace>
  <inkml:trace contextRef="#ctx0" brushRef="#br0" timeOffset="787.034">2501 774 1588 0 0,'-9'12'7325'0'0,"48"-15"-6248"0"0,77-17-647 0 0,168-44-7168 0 0,-253 53 5484 0 0</inkml:trace>
  <inkml:trace contextRef="#ctx0" brushRef="#br0" timeOffset="1843.772">3458 668 1468 0 0,'65'-30'5067'0'0,"-65"29"-5016"0"0,0-1 1 0 0,0 1 0 0 0,0 0 0 0 0,0 0-1 0 0,0 0 1 0 0,0-1 0 0 0,-1 1 0 0 0,1 0-1 0 0,0 0 1 0 0,-1 0 0 0 0,1 0 0 0 0,-1-1-1 0 0,1 1 1 0 0,-1 0 0 0 0,0 0 0 0 0,1 0-1 0 0,-1 0 1 0 0,0 0 0 0 0,0 1 0 0 0,0-1-1 0 0,0 0 1 0 0,0 0 0 0 0,1 0 0 0 0,-1 1-1 0 0,-1-1 1 0 0,1 0 0 0 0,0 1 0 0 0,0-1-1 0 0,0 1 1 0 0,0 0 0 0 0,0-1 0 0 0,0 1 0 0 0,-1 0-1 0 0,1-1 1 0 0,0 1 0 0 0,0 0 0 0 0,-1 0-1 0 0,1 0 1 0 0,0 0 0 0 0,-1 0-52 0 0,-10 0 53 0 0,-1-1 0 0 0,0 2 0 0 0,0-1 0 0 0,0 2 0 0 0,0 0 0 0 0,0 0 0 0 0,0 1 0 0 0,1 1 0 0 0,0 0 0 0 0,0 1 0 0 0,0 0 0 0 0,0 1 0 0 0,1 0 0 0 0,0 1 0 0 0,0 0 0 0 0,0 1 0 0 0,1 0 0 0 0,0 0 0 0 0,1 1 0 0 0,0 1 0 0 0,0 0 0 0 0,1 0 0 0 0,1 0 0 0 0,-1 1 0 0 0,2 0 0 0 0,-1 0 0 0 0,2 1 0 0 0,-1 0 0 0 0,2 0 0 0 0,0 0 0 0 0,0 1 0 0 0,0 4-53 0 0,3-13 7 0 0,1-1 1 0 0,0 0-1 0 0,-1 0 0 0 0,1 0 1 0 0,1 1-1 0 0,-1-1 0 0 0,0 0 1 0 0,1 0-1 0 0,0 0 0 0 0,0 0 1 0 0,-1 0-1 0 0,2 1 0 0 0,-1-2 1 0 0,0 1-1 0 0,1 0 0 0 0,-1 0 1 0 0,1 0-1 0 0,0-1 0 0 0,0 1 1 0 0,0-1-1 0 0,0 1 0 0 0,0-1 1 0 0,1 0-1 0 0,-1 0 0 0 0,1 0 1 0 0,0 0-1 0 0,-1 0 0 0 0,1-1 1 0 0,0 1-1 0 0,0-1 0 0 0,0 0 1 0 0,0 0-1 0 0,0 0 0 0 0,0 0 1 0 0,0 0-1 0 0,0-1 0 0 0,1 1 1 0 0,-1-1-1 0 0,0 0 0 0 0,0 0 1 0 0,1 0-8 0 0,125-24-333 0 0,-101 9 223 0 0,-1-2 1 0 0,-1 0-1 0 0,0-2 1 0 0,-1-1-1 0 0,-2-1 1 0 0,0-1-1 0 0,-1-1 1 0 0,13-18 109 0 0,-31 36-2 0 0,-3 2-20 0 0,1 0-1 0 0,0 0 1 0 0,0 0-1 0 0,0 1 1 0 0,0-1-1 0 0,0 1 1 0 0,0-1-1 0 0,0 1 1 0 0,1 0 0 0 0,0 0-1 0 0,-1 0 1 0 0,1 0-1 0 0,0 0 1 0 0,0 0-1 0 0,0 1 1 0 0,0-1 0 0 0,0 1-1 0 0,0 0 1 0 0,0 0-1 0 0,0 0 1 0 0,1 1-1 0 0,-1-1 1 0 0,0 1 0 0 0,1 0-1 0 0,-1-1 1 0 0,0 2-1 0 0,1-1 1 0 0,-1 0-1 0 0,0 1 1 0 0,0-1-1 0 0,1 1 23 0 0,3 3 9 0 0,0 1 0 0 0,-1-1 0 0 0,0 1 0 0 0,0 1 0 0 0,0-1 0 0 0,0 1 0 0 0,-1 0 0 0 0,0 0 0 0 0,0 1 0 0 0,-1-1 0 0 0,1 1 0 0 0,-1 0 0 0 0,-1 1 0 0 0,0-1 0 0 0,0 0 0 0 0,0 1 0 0 0,-1 0 0 0 0,0 0 0 0 0,0-1 0 0 0,-1 1 0 0 0,0 3-9 0 0,9 20 1086 0 0,119-249-1605 0 0,-106 202 288 0 0,-20 21 208 0 0,107 285-28 0 0,-105-280 41 0 0,-4-6 15 0 0,0 0-1 0 0,0 1 0 0 0,0-1 0 0 0,0-1 0 0 0,1 1 0 0 0,0 0 0 0 0,0 0 1 0 0,0-1-1 0 0,0 1 0 0 0,0-1 0 0 0,1 1 0 0 0,0-1 0 0 0,-1 0 1 0 0,1 0-1 0 0,1 0 0 0 0,-1 0 0 0 0,0-1 0 0 0,0 1 0 0 0,1-1 0 0 0,0 0 1 0 0,-1 0-1 0 0,1 0 0 0 0,0-1 0 0 0,0 1 0 0 0,0-1 0 0 0,0 0 0 0 0,0 0 1 0 0,0 0-1 0 0,0-1 0 0 0,0 1 0 0 0,1-1 0 0 0,-1 0 0 0 0,0 0 1 0 0,2-1-5 0 0,8-5-4 0 0,-1 0 0 0 0,0-1 0 0 0,0 0 0 0 0,0-1 0 0 0,-1-1 1 0 0,0 0-1 0 0,-1-1 0 0 0,0 0 0 0 0,0 0 0 0 0,-1-1 0 0 0,-1-1 1 0 0,1 0-1 0 0,-2 0 0 0 0,0-1 0 0 0,0 0 0 0 0,-2 0 1 0 0,4-8 3 0 0,81-248-394 0 0,-75 185 1238 0 0,-4-1 0 0 0,-3-1 0 0 0,-4 1 0 0 0,-6-70-844 0 0,1 116 812 0 0,0 37-676 0 0,-1 1 238 0 0,91 462 672 0 0,-75-403-1852 0 0,-3 1 0 0 0,-2 0 0 0 0,-2 1 0 0 0,-3 0 0 0 0,-3 4 806 0 0,-2-60-225 0 0,0 0 0 0 0,1 0 0 0 0,-2 0 0 0 0,1 1 0 0 0,0-1 0 0 0,-1 0 0 0 0,0 0 0 0 0,0 0 0 0 0,0 0 0 0 0,0 0 0 0 0,-1 0 0 0 0,0-1 0 0 0,1 1 0 0 0,-1 0 0 0 0,-1-1 0 0 0,1 1 0 0 0,0-1 0 0 0,-1 0 0 0 0,0 1 0 0 0,0-1 0 0 0,0-1 0 0 0,0 1 0 0 0,0 0 0 0 0,0-1 0 0 0,-1 0 0 0 0,0 1 0 0 0,1-1 0 0 0,-1-1 0 0 0,0 1 0 0 0,0 0 0 0 0,0-1 0 0 0,0 0 225 0 0,-9 0-1269 0 0</inkml:trace>
  <inkml:trace contextRef="#ctx0" brushRef="#br0" timeOffset="2093.821">4283 516 3288 0 0,'17'-8'4306'0'0,"26"7"-3074"0"0,-30 2-565 0 0,175-11 281 0 0,8-12-4333 0 0,-47 5-1173 0 0,-110 12 3096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5:52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11 904 0 0,'3'-10'2864'0'0,"3"28"-1312"0"0,41 510 2646 0 0,-15-234-4106 0 0,-26-270-977 0 0,-4-21-4952 0 0,7-24 4633 0 0</inkml:trace>
  <inkml:trace contextRef="#ctx0" brushRef="#br0" timeOffset="246.761">577 189 1556 0 0,'-44'12'2484'0'0,"10"1"-1898"0"0,1 0-1 0 0,1 2 0 0 0,1 2 0 0 0,0 1 0 0 0,1 1 0 0 0,1 2 0 0 0,0 0 1 0 0,2 2-1 0 0,1 1 0 0 0,1 2 0 0 0,-21 25-585 0 0,44-48 38 0 0,0 0-1 0 0,0 1 1 0 0,0-1 0 0 0,0 0-1 0 0,1 1 1 0 0,0-1 0 0 0,-1 1-1 0 0,1-1 1 0 0,0 1-1 0 0,0-1 1 0 0,1 1 0 0 0,-1 0-1 0 0,1-1 1 0 0,0 1 0 0 0,0 0-1 0 0,0 0 1 0 0,1-1 0 0 0,-1 1-1 0 0,1 0 1 0 0,0-1 0 0 0,0 1-1 0 0,0 0 1 0 0,0-1 0 0 0,0 0-1 0 0,1 1 1 0 0,0-1 0 0 0,0 0-1 0 0,0 1 1 0 0,0-1-1 0 0,0-1 1 0 0,1 1 0 0 0,-1 0-1 0 0,1 0 1 0 0,0-1 0 0 0,-1 1-1 0 0,1-1 1 0 0,1 0 0 0 0,0 1-38 0 0,133 62 232 0 0,93-6-2098 0 0,-75-37-3173 0 0,-108-21 2404 0 0,-44-1 1367 0 0</inkml:trace>
  <inkml:trace contextRef="#ctx0" brushRef="#br0" timeOffset="662.091">799 149 1048 0 0,'7'1'169'0'0,"0"0"-1"0"0,-1 0 0 0 0,1 1 1 0 0,0 0-1 0 0,-1 0 1 0 0,0 1-1 0 0,1 0 0 0 0,-1 0 1 0 0,0 0-1 0 0,-1 1 1 0 0,1 0-1 0 0,-1 0 0 0 0,1 0 1 0 0,-1 1-1 0 0,0-1 1 0 0,-1 1-1 0 0,1 0 0 0 0,-1 1 1 0 0,0-1-1 0 0,0 1 1 0 0,-1 0-1 0 0,1 0-168 0 0,11 20 339 0 0,-1 0 0 0 0,-1 0 0 0 0,-1 1 0 0 0,-2 1 0 0 0,0 0 0 0 0,-2 0-1 0 0,-1 1 1 0 0,-2 0 0 0 0,0 0 0 0 0,-2 1 0 0 0,-2-1 0 0 0,0 1 0 0 0,-2 6-339 0 0,1-31 87 0 0,0-1 1 0 0,0 1-1 0 0,0-1 0 0 0,-1 1 1 0 0,1-1-1 0 0,-1 0 0 0 0,0 1 1 0 0,0-1-1 0 0,-1 0 1 0 0,1 0-1 0 0,-1 1 0 0 0,0-1 1 0 0,0-1-1 0 0,0 1 0 0 0,-1 0 1 0 0,0 0-1 0 0,1-1 1 0 0,-1 0-1 0 0,0 1 0 0 0,0-1 1 0 0,-3 2-88 0 0,-27-52 762 0 0,28 32-776 0 0,2-1-1 0 0,0 1 0 0 0,0-1 0 0 0,2 0 0 0 0,0 0 0 0 0,0 0 0 0 0,2 0 0 0 0,0 0 0 0 0,1 0 1 0 0,0 0-1 0 0,1 1 0 0 0,1-1 0 0 0,1 1 0 0 0,0 0 0 0 0,1 0 0 0 0,0 0 0 0 0,2 1 0 0 0,-1 0 0 0 0,2 1 1 0 0,0-1-1 0 0,0 1 0 0 0,1 1 0 0 0,1 0 0 0 0,0 1 0 0 0,1 0 0 0 0,0 0 0 0 0,0 1 0 0 0,1 1 1 0 0,0 0-1 0 0,13-6 15 0 0,-13 12-5 0 0,0 1 0 0 0,0 0 0 0 0,0 1 0 0 0,0 0 0 0 0,0 1 0 0 0,0 0 0 0 0,0 1 0 0 0,0 1 0 0 0,0 0 0 0 0,0 1 0 0 0,-1 0 0 0 0,1 1 0 0 0,-1 0 0 0 0,0 1 0 0 0,0 0 1 0 0,0 1-1 0 0,-1 0 0 0 0,0 1 0 0 0,0 1 0 0 0,-1-1 0 0 0,0 2 0 0 0,0-1 0 0 0,-1 2 0 0 0,0-1 0 0 0,0 1 0 0 0,2 4 5 0 0,-2 1-120 0 0,-1 0 0 0 0,0 1-1 0 0,-1-1 1 0 0,0 1 0 0 0,-2 1 0 0 0,0-1-1 0 0,0 1 1 0 0,-2 0 0 0 0,0 0 0 0 0,-1 0-1 0 0,-1 1 1 0 0,0-1 0 0 0,-2 0 0 0 0,-1 15 120 0 0,-14 39-2554 0 0,0-46-1101 0 0,12-21 2330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5:5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202 233 1576 0 0,'-29'27'4082'0'0,"18"-2"-3827"0"0,1 2 0 0 0,1-1 0 0 0,1 1 0 0 0,2 0 0 0 0,0 1 0 0 0,2 0 0 0 0,1 0 0 0 0,1 0 0 0 0,1 0 0 0 0,2 0 1 0 0,2 15-256 0 0,-2 15-517 0 0,13 26-2567 0 0,-14-81 1837 0 0,0-3 51 0 0</inkml:trace>
  <inkml:trace contextRef="#ctx0" brushRef="#br0" timeOffset="186.379">10 39 3528 0 0,'-9'-39'4783'0'0,"8"51"-3777"0"0,55 167-6831 0 0,-42-146 4573 0 0</inkml:trace>
  <inkml:trace contextRef="#ctx0" brushRef="#br0" timeOffset="1008.158">258 711 1424 0 0,'3'40'5751'0'0,"3"-65"-3165"0"0,-5 25-2587 0 0,-1-1-1 0 0,1 1 1 0 0,0-1 0 0 0,-1 1 0 0 0,1-1-1 0 0,0 0 1 0 0,-1 1 0 0 0,1-1-1 0 0,-1 0 1 0 0,1 0 0 0 0,-1 0 0 0 0,1 1-1 0 0,-1-1 1 0 0,1 0 0 0 0,-1 0 0 0 0,0 0-1 0 0,0 0 1 0 0,1 0 0 0 0,-1 0-1 0 0,0 1 1 0 0,0-1 0 0 0,0 0 0 0 0,0 0-1 0 0,0 0 1 0 0,0 0 0 0 0,0 0-1 0 0,0 0 1 0 0,-1 0 0 0 0,1 0 0 0 0,0 0-1 0 0,0 0 1 0 0,-1 1 0 0 0,1-1 0 0 0,-1 0-1 0 0,1 0 1 0 0,-1 0 0 0 0,1 1-1 0 0,-1-1 1 0 0,1 0 0 0 0,-1 1 0 0 0,0-1-1 0 0,1 0 1 0 0,-1 1 0 0 0,0-1 0 0 0,0 1-1 0 0,1-1 1 0 0,-1 1 0 0 0,0-1-1 0 0,0 1 1 0 0,0-1 0 0 0,1 1 0 0 0,-1 0-1 0 0,0 0 1 0 0,0-1 0 0 0,0 1 0 0 0,0 0-1 0 0,0 0 1 0 0,0 0 0 0 0,0 0-1 0 0,0 0 1 0 0,0 0 0 0 0,0 0 0 0 0,1 0-1 0 0,-1 1 1 0 0,0-1 0 0 0,0 0 0 0 0,0 0-1 0 0,-1 1 2 0 0,-18 21-94 0 0,8-10 388 0 0,19-38 86 0 0,31-62-460 0 0,4 1 0 0 0,4 3 0 0 0,3 1 0 0 0,52-65 80 0 0,-92 135-56 0 0,66-62-446 0 0,-51 121 298 0 0,-6-10 165 0 0,1-1 0 0 0,2 0 0 0 0,1-2 0 0 0,2-1-1 0 0,1 0 1 0 0,15 13 39 0 0,12 16 172 0 0,-45-52-94 0 0,1-1 0 0 0,-2 1 1 0 0,1 0-1 0 0,-1 1 0 0 0,-1 0 1 0 0,0 0-1 0 0,0 0 0 0 0,-1 0 0 0 0,0 1 1 0 0,-1-1-1 0 0,0 1 0 0 0,1 5-78 0 0,-6-9 34 0 0,1-1 0 0 0,-1 0 0 0 0,-1 0 1 0 0,1 0-1 0 0,-1 0 0 0 0,0 0 0 0 0,0-1 0 0 0,0 1 0 0 0,-1-1 0 0 0,0 0 0 0 0,0 0 0 0 0,0 0 0 0 0,-1-1 0 0 0,0 1 0 0 0,0-1 0 0 0,0 0 0 0 0,0-1 0 0 0,0 1 0 0 0,-1-1 1 0 0,0 0-1 0 0,0 0 0 0 0,0 0-34 0 0,-221 86-377 0 0,63-69-3386 0 0,157-20 3491 0 0,-1 0-1 0 0,0-1 1 0 0,0 0-1 0 0,0 0 1 0 0,0-1 0 0 0,0 0-1 0 0,1 0 1 0 0,-1 0 0 0 0,1-1-1 0 0,0-1 1 0 0,0 1-1 0 0,0-1 1 0 0,0 0 0 0 0,0-1-1 0 0,-3-3 273 0 0,-14-12-1248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5:49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89 1956 0 0,'16'-56'2876'0'0,"-17"23"1720"0"0,-31 280-3478 0 0,-8 210-160 0 0,8-40-1650 0 0,10-341-2239 0 0,1-96 344 0 0,-3-41 315 0 0,14 28 1194 0 0</inkml:trace>
  <inkml:trace contextRef="#ctx0" brushRef="#br0" timeOffset="464.649">127 144 1412 0 0,'-2'-4'354'0'0,"1"5"-289"0"0,1 0 1 0 0,-1-1-1 0 0,1 1 0 0 0,-1 0 1 0 0,1 0-1 0 0,-1-1 1 0 0,0 1-1 0 0,1 0 0 0 0,-1-1 1 0 0,0 1-1 0 0,0-1 0 0 0,1 1 1 0 0,-1-1-1 0 0,0 1 0 0 0,0-1 1 0 0,0 1-1 0 0,0-1 0 0 0,0 0 1 0 0,1 0-1 0 0,-1 1 0 0 0,0-1 1 0 0,0 0-1 0 0,0 0 0 0 0,0 0 1 0 0,0 0-1 0 0,0 0 1 0 0,0 0-1 0 0,0 0 0 0 0,0 0 1 0 0,0 0-1 0 0,1-1 0 0 0,-1 1 1 0 0,0 0-1 0 0,0-1 0 0 0,0 1 1 0 0,0 0-1 0 0,0-1 0 0 0,1 1 1 0 0,-1-1-1 0 0,0 0 0 0 0,0 1 1 0 0,1-1-1 0 0,-1 1 0 0 0,0-1 1 0 0,1 0-1 0 0,-1 0 1 0 0,1 1-1 0 0,-1-1 0 0 0,1 0 1 0 0,-1 0-1 0 0,1 0 0 0 0,-1 1 1 0 0,1-1-1 0 0,0 0 0 0 0,0 0 1 0 0,-1 0-1 0 0,1 0 0 0 0,0 0 1 0 0,0 0-1 0 0,0 0 0 0 0,0 0 1 0 0,0 0-1 0 0,0 1 1 0 0,0-1-1 0 0,0 0 0 0 0,1 0 1 0 0,-1-1-66 0 0,-3 17 87 0 0,1 1 0 0 0,0-1 0 0 0,2 0 0 0 0,-1 1 1 0 0,2-1-1 0 0,0 0 0 0 0,1 0 0 0 0,0 1 0 0 0,2-1 1 0 0,-1 0-1 0 0,2-1 0 0 0,0 1 0 0 0,1-1 1 0 0,0 0-1 0 0,1 0 0 0 0,0-1 0 0 0,2 0 0 0 0,-1 0 1 0 0,1-1-1 0 0,1 0 0 0 0,0-1 0 0 0,1 0 0 0 0,0 0 1 0 0,1-1-1 0 0,0-1 0 0 0,1 0 0 0 0,-1 0 0 0 0,2-2 1 0 0,-1 1-1 0 0,1-2 0 0 0,0 0 0 0 0,1 0 1 0 0,-1-1-1 0 0,1-1 0 0 0,0-1 0 0 0,6 1-87 0 0,-10-3-18 0 0,1-1 0 0 0,-1 0 0 0 0,0 0 0 0 0,1-1 0 0 0,-1-1 0 0 0,0 0 0 0 0,0 0 0 0 0,0-1 0 0 0,0 0 0 0 0,-1-1 0 0 0,1-1-1 0 0,-1 1 1 0 0,0-2 0 0 0,0 1 0 0 0,0-1 0 0 0,-1-1 0 0 0,0 0 0 0 0,0 0 0 0 0,-1-1 0 0 0,0 0 0 0 0,0 0 0 0 0,3-6 18 0 0,-2-1-6 0 0,-1 0 0 0 0,0 0 0 0 0,-1-1 0 0 0,-1 0 0 0 0,-1-1 0 0 0,0 1 0 0 0,-1-1 0 0 0,-1 0 0 0 0,0 0 0 0 0,-2 0 0 0 0,0 0 0 0 0,0 0-1 0 0,-2 0 1 0 0,-1-11 6 0 0,2 14 201 0 0,-6 3 30 0 0,-1 33-143 0 0,15 162 94 0 0,74 11-1311 0 0,-78-188 784 0 0,1-1-1 0 0,1 1 1 0 0,-1-1 0 0 0,1-1 0 0 0,0 1 0 0 0,1-1-1 0 0,-1 0 1 0 0,1 0 0 0 0,0-1 0 0 0,0 0 0 0 0,0 0 0 0 0,1 0-1 0 0,-1-1 1 0 0,1 0 0 0 0,2 0 345 0 0,8-1-1233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71 181 2368 0 0,'-36'0'3465'0'0,"33"0"-3039"0"0,3 0-22 0 0,4 0-33 0 0,122-3 844 0 0,279 2 59 0 0,-135 24-1083 0 0,-269-23-200 0 0,3 0-45 0 0,0-1 0 0 0,0 1-1 0 0,0-1 1 0 0,0 1 0 0 0,0 0 0 0 0,0 0 0 0 0,0 1 0 0 0,0-1 0 0 0,-1 1-1 0 0,1 0 1 0 0,0 0 0 0 0,0 0 0 0 0,-1 1 0 0 0,1-1 0 0 0,0 1-1 0 0,-1 0 1 0 0,0 0 0 0 0,1 0 0 0 0,-1 0 0 0 0,0 1 0 0 0,0-1 0 0 0,0 1-1 0 0,0 0 1 0 0,-1 0 0 0 0,1 0 0 0 0,-1 0 0 0 0,1 2 54 0 0,-2-4-259 0 0,-16 36-1220 0 0,-15-21-1660 0 0,9-10 1901 0 0</inkml:trace>
  <inkml:trace contextRef="#ctx0" brushRef="#br0" timeOffset="281.446">4 496 1240 0 0,'0'0'83'0'0,"1"0"-1"0"0,-1 1 1 0 0,0-1-1 0 0,1 0 0 0 0,-1 1 1 0 0,0-1-1 0 0,1 1 1 0 0,-1-1-1 0 0,0 0 1 0 0,1 1-1 0 0,-1-1 1 0 0,0 1-1 0 0,0-1 1 0 0,0 1-1 0 0,0-1 1 0 0,1 1-1 0 0,-1-1 1 0 0,0 1-1 0 0,0-1 1 0 0,0 1-1 0 0,0-1 1 0 0,0 1-1 0 0,0-1 0 0 0,0 1 1 0 0,0-1-1 0 0,0 1 1 0 0,-1-1-1 0 0,1 1 1 0 0,0-1-1 0 0,0 0 1 0 0,0 1-1 0 0,0-1 1 0 0,-1 1-1 0 0,1-1 1 0 0,0 1-1 0 0,-1-1 1 0 0,1 0-1 0 0,0 1 1 0 0,0-1-1 0 0,-1 1 1 0 0,1-1-1 0 0,-1 0 0 0 0,1 0 1 0 0,0 1-1 0 0,-1-1 1 0 0,1 0-1 0 0,-1 0 1 0 0,1 1-1 0 0,-1-1 1 0 0,1 0-83 0 0,52 7 1169 0 0,-50-7-1157 0 0,493 6 3173 0 0,-229-26-3712 0 0,-124 18-3457 0 0,-106-18 1243 0 0,-29 9 1403 0 0</inkml:trace>
  <inkml:trace contextRef="#ctx0" brushRef="#br0" timeOffset="546.947">1076 1 1048 0 0,'19'9'283'0'0,"0"1"1"0"0,-1 1-1 0 0,0 1 0 0 0,-1 0 0 0 0,0 1 0 0 0,-1 1 1 0 0,-1 1-1 0 0,0 0 0 0 0,-1 1 0 0 0,-1 0 1 0 0,0 1-1 0 0,-1 1 0 0 0,-1 0 0 0 0,0 0 0 0 0,-2 1 1 0 0,0 1-1 0 0,-1 0 0 0 0,-1 0 0 0 0,1 9-283 0 0,1-6 115 0 0,0 0-1 0 0,-2 0 1 0 0,-1 1 0 0 0,0 0-1 0 0,-2 1 1 0 0,-1-1 0 0 0,-1 1-1 0 0,-1-1 1 0 0,-1 1-1 0 0,-1 0 1 0 0,-2-1 0 0 0,0 1-1 0 0,-1-1 1 0 0,-2 0-1 0 0,0 0 1 0 0,-2-1 0 0 0,0 0-1 0 0,-2 0 1 0 0,-1-1 0 0 0,0 0-1 0 0,-3 1-114 0 0,2 0-391 0 0,-2-1 0 0 0,-1 0-1 0 0,0-1 1 0 0,-2-1 0 0 0,0-1-1 0 0,-1 0 1 0 0,-19 14 391 0 0,10-21-2788 0 0,25-12 1339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1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24 1404 0 0,'-17'18'3754'0'0,"59"-5"-2484"0"0,410-66-753 0 0,-357 52-3893 0 0,-70 1 2091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1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2260 0 0,'5'13'2933'0'0,"59"-4"-1799"0"0,239-22-20 0 0,-1-36-5605 0 0,-240 34 3073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1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1066 904 0 0,'6'8'188'0'0,"0"-1"0"0"0,-1 1 0 0 0,0 1 0 0 0,-1-1 0 0 0,0 1 0 0 0,0 0 0 0 0,0 0 0 0 0,-1 0 0 0 0,-1 0 0 0 0,0 0 0 0 0,0 1 0 0 0,0-1 0 0 0,-2 1 0 0 0,1-1 0 0 0,-1 1 0 0 0,0-1 0 0 0,-1 1 0 0 0,0 0 0 0 0,-1-1 0 0 0,0 0 0 0 0,0 1 0 0 0,-1-1 0 0 0,0 0 0 0 0,0 0 1 0 0,-1 0-1 0 0,-1-1 0 0 0,1 1 0 0 0,-1-1 0 0 0,-1 0 0 0 0,0-1 0 0 0,0 1 0 0 0,-5 4-188 0 0,5-5 8 0 0,-71 66-883 0 0,16-42-3017 0 0,59-30 2590 0 0</inkml:trace>
  <inkml:trace contextRef="#ctx0" brushRef="#br0" timeOffset="619.142">566 691 956 0 0,'11'27'759'0'0,"-2"0"0"0"0,-1 0 0 0 0,-1 1-1 0 0,-2 0 1 0 0,0 0 0 0 0,-2 1 0 0 0,-1-1 0 0 0,-2 18-759 0 0,0-40 124 0 0,0 0 1 0 0,0 0-1 0 0,-1 1 1 0 0,0-1-1 0 0,0 0 1 0 0,0 0 0 0 0,-1 0-1 0 0,0 0 1 0 0,0-1-1 0 0,0 1 1 0 0,-1 0-1 0 0,0-1 1 0 0,0 1-1 0 0,0-1 1 0 0,-1 0 0 0 0,0 0-1 0 0,0-1 1 0 0,0 1-1 0 0,-1-1 1 0 0,1 0-1 0 0,-1 0 1 0 0,0 0-1 0 0,0-1 1 0 0,0 1 0 0 0,-1-1-1 0 0,1 0 1 0 0,-1-1-1 0 0,0 0 1 0 0,0 0-1 0 0,1 0 1 0 0,-1 0-1 0 0,-1-1 1 0 0,-1 0-125 0 0,1-2 56 0 0,0-1 0 0 0,0 0 0 0 0,1 0 0 0 0,-1-1 0 0 0,1 1-1 0 0,-1-2 1 0 0,1 1 0 0 0,0-1 0 0 0,0 0 0 0 0,1 0 0 0 0,-1 0 0 0 0,1-1 0 0 0,0 0 0 0 0,0 0 0 0 0,0 0-1 0 0,1-1 1 0 0,0 0 0 0 0,0 1 0 0 0,0-1 0 0 0,1-1 0 0 0,0 1 0 0 0,0-1 0 0 0,0 1 0 0 0,1-1 0 0 0,0 0-1 0 0,0-5-55 0 0,-1 0-6 0 0,1 0 0 0 0,1 0 0 0 0,0-1 0 0 0,1 1 0 0 0,0-1 0 0 0,1 1 0 0 0,0-1-1 0 0,1 1 1 0 0,0 0 0 0 0,1 0 0 0 0,0 0 0 0 0,1 0 0 0 0,1 0 0 0 0,0 1-1 0 0,0 0 1 0 0,1 0 0 0 0,1 0 0 0 0,-1 1 0 0 0,2 0 0 0 0,0 0 0 0 0,0 1 0 0 0,3-3 6 0 0,7-7-172 0 0,0 1 1 0 0,1 1 0 0 0,1 1 0 0 0,0 0 0 0 0,1 2-1 0 0,1 1 1 0 0,0 0 0 0 0,1 1 0 0 0,0 2 0 0 0,16-5 171 0 0,64-10-2459 0 0,-26 8-2925 0 0,-72 15 4167 0 0</inkml:trace>
  <inkml:trace contextRef="#ctx0" brushRef="#br0" timeOffset="992.04">966 29 1732 0 0,'3'-5'1158'0'0,"34"-11"2497"0"0,-26 18-3597 0 0,0 1-1 0 0,0-1 1 0 0,0 2-1 0 0,-1-1 0 0 0,1 2 1 0 0,-1-1-1 0 0,0 1 1 0 0,0 1-1 0 0,-1 0 1 0 0,1 0-1 0 0,-1 1 0 0 0,-1 0 1 0 0,1 1-1 0 0,-1-1 1 0 0,0 2-1 0 0,-1-1 1 0 0,0 1-1 0 0,-1 0 0 0 0,0 1 1 0 0,0-1-1 0 0,0 1 1 0 0,-2 0-1 0 0,1 1 1 0 0,-1-1-1 0 0,-1 1 0 0 0,0 0 1 0 0,0 0-1 0 0,-1 0 1 0 0,0 4-58 0 0,-3-1 143 0 0,0-1 1 0 0,-1 0-1 0 0,-1 1 0 0 0,0-1 1 0 0,-1-1-1 0 0,0 1 1 0 0,-1 0-1 0 0,0-1 1 0 0,-1 0-1 0 0,0 0 0 0 0,-1-1 1 0 0,-2 2-144 0 0,-19 38 666 0 0,22-12-598 0 0,53-57-1100 0 0,136-92-5736 0 0,-142 82 5354 0 0</inkml:trace>
  <inkml:trace contextRef="#ctx0" brushRef="#br0" timeOffset="1256.513">1848 4 1160 0 0,'23'-3'5256'0'0,"-3"28"-3486"0"0,7 50-1559 0 0,-24-64 315 0 0,5 12-313 0 0,-2 1 0 0 0,-1 1 0 0 0,0-1-1 0 0,-2 1 1 0 0,-1 0 0 0 0,-1-1-1 0 0,-1 1 1 0 0,-1 0 0 0 0,-1 0-1 0 0,-3 8-212 0 0,-6 18 103 0 0,-3-1-1 0 0,-2-1 1 0 0,-2 0-1 0 0,-2-2 1 0 0,-2 0-1 0 0,-3-1 1 0 0,-1-1-1 0 0,-22 26-102 0 0,-164 196-3237 0 0,49-132-2234 0 0,126-114 4233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1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3 1868 0 0,'-12'-2'196'0'0,"0"1"-1"0"0,0 1 0 0 0,0 0 1 0 0,0 1-1 0 0,0 0 1 0 0,1 1-1 0 0,-1 0 0 0 0,0 1 1 0 0,1 0-1 0 0,0 1 1 0 0,0 0-1 0 0,0 1 0 0 0,0 0 1 0 0,1 1-1 0 0,-1 0 0 0 0,1 1 1 0 0,1 0-1 0 0,0 0 1 0 0,0 1-1 0 0,0 0 0 0 0,1 1 1 0 0,0 0-1 0 0,0 0 1 0 0,1 0-1 0 0,1 1 0 0 0,-1 0 1 0 0,2 1-1 0 0,-1 0 1 0 0,1-1-1 0 0,1 1 0 0 0,-2 8-195 0 0,-9 20 344 0 0,2 1-1 0 0,1 1 0 0 0,3 0 1 0 0,1 1-1 0 0,2 0 0 0 0,2 0 0 0 0,1 0 1 0 0,3 33-344 0 0,38 177 858 0 0,119 232-1860 0 0,-156-482 878 0 0,0 0 0 0 0,0-1-1 0 0,0 1 1 0 0,0-1 0 0 0,0 1-1 0 0,0 0 1 0 0,-1 0 0 0 0,1-1-1 0 0,-1 1 1 0 0,1 0 0 0 0,-1 0-1 0 0,0 0 1 0 0,1 0 0 0 0,-1 0-1 0 0,0-1 1 0 0,0 1 0 0 0,-1 0-1 0 0,1 0 1 0 0,0 0 0 0 0,0 0 0 0 0,-1 0-1 0 0,1 0 1 0 0,-1-1 0 0 0,0 1-1 0 0,0 0 1 0 0,1-1 0 0 0,-1 1-1 0 0,0 0 1 0 0,0-1 0 0 0,-1 1-1 0 0,1-1 1 0 0,0 1 0 0 0,0-1-1 0 0,-1 0 1 0 0,1 1 0 0 0,-1-1-1 0 0,1 0 1 0 0,-1 0 0 0 0,1 0-1 0 0,-1 0 1 0 0,0-1 0 0 0,0 1-1 0 0,1 0 1 0 0,-1-1 0 0 0,0 1-1 0 0,0-1 1 0 0,0 1 0 0 0,0-1-1 0 0,1 0 1 0 0,-1 0 0 0 0,0 0-1 0 0,0 0 1 0 0,0 0 0 0 0,0 0 0 0 0,0 0-1 0 0,0-1 1 0 0,1 1 0 0 0,-1-1-1 0 0,0 1 1 0 0,0-1 0 0 0,0 0-1 0 0,0 0 125 0 0,-27-13-1120 0 0</inkml:trace>
  <inkml:trace contextRef="#ctx0" brushRef="#br0" timeOffset="234.863">1 809 1856 0 0,'0'-3'222'0'0,"0"0"1"0"0,0 0-1 0 0,0 0 0 0 0,0 0 0 0 0,0-1 1 0 0,1 1-1 0 0,-1 0 0 0 0,1 0 0 0 0,0 0 0 0 0,0 0 1 0 0,0 0-1 0 0,0 0 0 0 0,0 0 0 0 0,1 1 1 0 0,0-1-1 0 0,-1 0 0 0 0,1 1 0 0 0,0-1 0 0 0,0 1 1 0 0,0 0-1 0 0,1-1 0 0 0,-1 1 0 0 0,0 0 1 0 0,1 0-1 0 0,0 1 0 0 0,-1-1 0 0 0,1 0 1 0 0,0 1-1 0 0,0 0 0 0 0,0 0 0 0 0,0-1-222 0 0,108-39 290 0 0,-92 36 126 0 0,187-51-1255 0 0,84-28-5295 0 0,-235 64 4852 0 0</inkml:trace>
  <inkml:trace contextRef="#ctx0" brushRef="#br0" timeOffset="480.588">1146 326 948 0 0,'-18'5'281'0'0,"0"0"0"0"0,0 1-1 0 0,1 2 1 0 0,-1-1 0 0 0,2 2 0 0 0,-1 0 0 0 0,1 1-1 0 0,1 1 1 0 0,0 0 0 0 0,0 1 0 0 0,1 1 0 0 0,1 0-1 0 0,0 1 1 0 0,1 0 0 0 0,0 1 0 0 0,1 0 0 0 0,1 1-1 0 0,0 1 1 0 0,1-1 0 0 0,1 1 0 0 0,1 1-1 0 0,0-1 1 0 0,1 1 0 0 0,1 0 0 0 0,1 1 0 0 0,1-1-1 0 0,0 6-280 0 0,6-10 29 0 0,1-1 0 0 0,1 1 0 0 0,0-1-1 0 0,1 0 1 0 0,1 0 0 0 0,0 0-1 0 0,1-1 1 0 0,0 0 0 0 0,0-1 0 0 0,2 0-1 0 0,-1 0 1 0 0,1-1 0 0 0,1 0-1 0 0,0-1 1 0 0,0 0 0 0 0,1-1-1 0 0,0 0 1 0 0,11 6-29 0 0,-7-5-548 0 0,0-1 1 0 0,1 0-1 0 0,-1-1 0 0 0,1 0 0 0 0,1-2 0 0 0,-1 0 0 0 0,1-1 1 0 0,0 0-1 0 0,0-2 0 0 0,0 0 0 0 0,0-1 0 0 0,2-1 548 0 0,-1 0-1320 0 0</inkml:trace>
  <inkml:trace contextRef="#ctx0" brushRef="#br0" timeOffset="997.771">1326 343 1028 0 0,'8'7'230'0'0,"1"2"1"0"0,-2-1-1 0 0,1 1 0 0 0,-1 0 1 0 0,0 1-1 0 0,-1 0 0 0 0,0 0 1 0 0,-1 0-1 0 0,0 1 0 0 0,-1-1 1 0 0,0 1-1 0 0,0 0 0 0 0,-1 1 1 0 0,-1-1-1 0 0,0 0 0 0 0,0 1 0 0 0,-1-1 1 0 0,-1 2-231 0 0,2-2 179 0 0,0 0 0 0 0,-1 1-1 0 0,0-1 1 0 0,0 1 0 0 0,-2-1 0 0 0,1 1 0 0 0,-2-1 0 0 0,1 0-1 0 0,-2 1 1 0 0,1-1 0 0 0,-1 0 0 0 0,-1 0 0 0 0,0-1 0 0 0,-1 1 0 0 0,0-1-1 0 0,-4 7-178 0 0,3-7 189 0 0,1-1 0 0 0,-2 1 1 0 0,1-1-1 0 0,-1 0 0 0 0,-1-1 0 0 0,0 1 0 0 0,0-1 0 0 0,0-1 0 0 0,-1 0 0 0 0,0 0 0 0 0,-1-1 0 0 0,1 0 0 0 0,-1 0 0 0 0,0-1 0 0 0,-6 1-189 0 0,25-62-765 0 0,13 27 327 0 0,2 1-1 0 0,0 0 1 0 0,2 2-1 0 0,1 2 0 0 0,0 0 1 0 0,2 2-1 0 0,1 0 1 0 0,12-4 438 0 0,39-32-804 0 0,46-58 517 0 0,-126 114 528 0 0,-1 2 10 0 0,-3-8 371 0 0,-4 7-504 0 0,1 1 1 0 0,-1 0-1 0 0,0 0 1 0 0,1 0 0 0 0,-1 1-1 0 0,1 0 1 0 0,-1 1-1 0 0,1-1 1 0 0,0 1-1 0 0,-1 0 1 0 0,1 1 0 0 0,0-1-1 0 0,0 1 1 0 0,1 1-1 0 0,-1-1 1 0 0,0 1-1 0 0,1 0 1 0 0,0 0 0 0 0,0 0-1 0 0,-3 5-118 0 0,7-8 18 0 0,-7 3 44 0 0,1 0 0 0 0,-1 1 0 0 0,1 0 0 0 0,0 1 0 0 0,1-1 0 0 0,0 1 0 0 0,-1 1 0 0 0,2-1-1 0 0,-1 1 1 0 0,1 0 0 0 0,0 0 0 0 0,1 1 0 0 0,-1-1 0 0 0,1 1 0 0 0,1 0 0 0 0,0 0 0 0 0,0 0 0 0 0,0 1 0 0 0,1-1 0 0 0,1 1 0 0 0,-1-1 0 0 0,1 1-1 0 0,1 0 1 0 0,-1-1 0 0 0,2 1 0 0 0,-1 0 0 0 0,1-1 0 0 0,0 1 0 0 0,1 0 0 0 0,0-1 0 0 0,0 0 0 0 0,1 1 0 0 0,0-1-62 0 0,5 2-45 0 0,0-1 0 0 0,0 0 0 0 0,0 0 1 0 0,1 0-1 0 0,1-1 0 0 0,-1-1 1 0 0,1 0-1 0 0,1 0 0 0 0,-1-1 0 0 0,1 0 1 0 0,0-1-1 0 0,1 0 0 0 0,-1 0 0 0 0,1-2 1 0 0,0 1-1 0 0,0-1 0 0 0,0-1 1 0 0,8 0 44 0 0,137 10-7057 0 0,-135-12 5601 0 0</inkml:trace>
  <inkml:trace contextRef="#ctx0" brushRef="#br0" timeOffset="1251.265">1985 719 1236 0 0,'12'76'4891'0'0,"25"213"-1136"0"0,-35-270-4688 0 0,-10-29-2255 0 0,-12-29-253 0 0,10 13 2137 0 0</inkml:trace>
  <inkml:trace contextRef="#ctx0" brushRef="#br0" timeOffset="1497.073">1985 469 1848 0 0,'1'-18'6534'0'0,"2"7"-3306"0"0,5 10-3675 0 0,6 15-4046 0 0,18 28 517 0 0,-26-28 2654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1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180 719 1624 0 0,'32'-34'5398'0'0,"-35"84"-3927"0"0,-52 366-204 0 0,24-94-2457 0 0,34-320-4714 0 0,3-21 4642 0 0</inkml:trace>
  <inkml:trace contextRef="#ctx0" brushRef="#br0" timeOffset="263.149">751 713 1048 0 0,'60'-43'5551'0'0,"-67"76"-3685"0"0,1-7-1541 0 0,-10 28 63 0 0,3 2 1 0 0,3-1-1 0 0,2 2 0 0 0,2-1 1 0 0,3 2-389 0 0,34 176-521 0 0,-31-231 325 0 0,1 0 0 0 0,-1 1 1 0 0,1-1-1 0 0,-1 0 0 0 0,0 1 0 0 0,0-1 0 0 0,-1 0 1 0 0,1 1-1 0 0,-1-1 0 0 0,0 0 0 0 0,1 1 0 0 0,-2-1 1 0 0,1 0-1 0 0,0 0 0 0 0,0 0 0 0 0,-1 0 0 0 0,0 0 1 0 0,0 0-1 0 0,1 0 0 0 0,-2-1 0 0 0,1 1 0 0 0,0-1 1 0 0,0 1-1 0 0,-1-1 0 0 0,1 0 0 0 0,-1 0 0 0 0,0 0 0 0 0,0 0 1 0 0,0-1-1 0 0,0 1 0 0 0,0-1 0 0 0,0 1 0 0 0,0-1 1 0 0,0 0-1 0 0,-1 0 0 0 0,1-1 0 0 0,0 1 0 0 0,-1-1 1 0 0,1 1-1 0 0,-3-1 196 0 0,-10 0-1331 0 0</inkml:trace>
  <inkml:trace contextRef="#ctx0" brushRef="#br0" timeOffset="540.779">2 704 1576 0 0,'1'0'118'0'0,"0"0"-1"0"0,0 0 1 0 0,0 0-1 0 0,0-1 1 0 0,0 1-1 0 0,0 0 1 0 0,-1-1-1 0 0,1 1 1 0 0,0-1-1 0 0,0 1 1 0 0,-1 0-1 0 0,1-1 1 0 0,0 0-1 0 0,-1 1 1 0 0,1-1-1 0 0,0 0 1 0 0,-1 1 0 0 0,1-1-1 0 0,-1 0 1 0 0,1 1-1 0 0,-1-1 1 0 0,1 0-1 0 0,-1 0 1 0 0,1 0-1 0 0,-1 1 1 0 0,0-1-1 0 0,0 0 1 0 0,1 0-1 0 0,-1 0 1 0 0,0 0-1 0 0,0 0 1 0 0,0 0-1 0 0,0 0 1 0 0,0 1-1 0 0,0-1 1 0 0,0 0-1 0 0,0 0 1 0 0,-1 0-1 0 0,1 0 1 0 0,0 0-1 0 0,0 0 1 0 0,-1 1 0 0 0,1-1-1 0 0,-1 0 1 0 0,1 0-1 0 0,0 0 1 0 0,-1 1-1 0 0,1-1 1 0 0,-1 0-1 0 0,0 1 1 0 0,1-1-1 0 0,-1 0 1 0 0,0 1-1 0 0,1-1 1 0 0,-1 1-1 0 0,0-1 1 0 0,0 1-1 0 0,1-1 1 0 0,-1 1-1 0 0,0 0 1 0 0,0-1-1 0 0,0 1 1 0 0,0 0-1 0 0,1 0 1 0 0,-1-1 0 0 0,0 1-1 0 0,0 0 1 0 0,-1 0-118 0 0,71-19 509 0 0,0 3 0 0 0,0 3 1 0 0,1 3-1 0 0,13 3-509 0 0,-8-1 215 0 0,589-33-2919 0 0,-618 57 821 0 0,-56 4-2059 0 0,-6-11 2691 0 0</inkml:trace>
  <inkml:trace contextRef="#ctx0" brushRef="#br0" timeOffset="2449.408">150 26 916 0 0,'33'31'3173'0'0,"-30"-27"-2932"0"0,90 193 1414 0 0,-87-135-799 0 0,-6-61-541 0 0,-5 13 976 0 0,4-27-232 0 0,2-2-1054 0 0,1 0 0 0 0,0 0 0 0 0,1 0 0 0 0,1 1-1 0 0,1-1 1 0 0,0 1 0 0 0,0 0 0 0 0,2 1 0 0 0,0-1 0 0 0,0 1-1 0 0,1 0 1 0 0,1 1 0 0 0,0 0 0 0 0,0 0 0 0 0,2 1 0 0 0,-1 0 0 0 0,1 1-1 0 0,1 0 1 0 0,0 1 0 0 0,0 0 0 0 0,1 1 0 0 0,0 0 0 0 0,0 1-1 0 0,1 1 1 0 0,-1 0 0 0 0,2 1 0 0 0,-1 0 0 0 0,0 1 0 0 0,1 1 0 0 0,1 0-5 0 0,-1 7-52 0 0,-1 1 1 0 0,0 1 0 0 0,0 0 0 0 0,-1 1 0 0 0,0 1 0 0 0,0 0 0 0 0,0 0 0 0 0,-1 2 0 0 0,-1-1 0 0 0,0 1 0 0 0,0 1 0 0 0,-1 0-1 0 0,0 0 1 0 0,-1 1 0 0 0,0 1 0 0 0,-1-1 0 0 0,0 1 0 0 0,-1 1 0 0 0,-1-1 0 0 0,0 1 0 0 0,2 7 51 0 0,16 23-726 0 0,40 86-3661 0 0,-50-98 3229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1:1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20 1080 0 0,'0'0'313'0'0,"25"-1"610"0"0,11-6 551 0 0,-62-5 54 0 0,-30 15-1375 0 0,1 2-1 0 0,0 2 1 0 0,0 3 0 0 0,1 3 0 0 0,1 1-1 0 0,0 3 1 0 0,1 2 0 0 0,-43 23-153 0 0,88-40 26 0 0,0 0-1 0 0,0 1 1 0 0,0-1-1 0 0,0 1 1 0 0,0 1-1 0 0,1-1 1 0 0,-1 1 0 0 0,1 1-1 0 0,0-1 1 0 0,0 1-1 0 0,1 0 1 0 0,-1 0-1 0 0,1 1 1 0 0,0-1 0 0 0,1 1-1 0 0,-1 0 1 0 0,1 1-1 0 0,0-1 1 0 0,1 1-1 0 0,-1-1 1 0 0,2 1 0 0 0,-1 1-26 0 0,50 43 550 0 0,179 46 109 0 0,22 15-162 0 0,-247-112-485 0 0,1 1 0 0 0,0 0 0 0 0,-1 0 0 0 0,1 0 0 0 0,-1 0 0 0 0,0 0 0 0 0,1 0 0 0 0,-1 1 0 0 0,0-1-1 0 0,1 0 1 0 0,-1 1 0 0 0,0-1 0 0 0,0 1 0 0 0,0-1 0 0 0,-1 1 0 0 0,1 0 0 0 0,0-1 0 0 0,0 1 0 0 0,-1 0 0 0 0,1-1 0 0 0,-1 1 0 0 0,0 0 0 0 0,1 0 0 0 0,-1 0 0 0 0,0-1 0 0 0,0 1 0 0 0,0 0 0 0 0,0 0 0 0 0,0 0 0 0 0,-1-1 0 0 0,1 1 0 0 0,-1 0 0 0 0,1 0 0 0 0,-1-1 0 0 0,1 1 0 0 0,-1 0 0 0 0,0-1 0 0 0,0 1-1 0 0,0-1 1 0 0,0 1 0 0 0,0-1 0 0 0,0 1 0 0 0,0-1 0 0 0,0 0 0 0 0,-1 1 0 0 0,1-1 0 0 0,-1 0 0 0 0,1 0 0 0 0,-1 0 0 0 0,1 0 0 0 0,-1 0 0 0 0,1 0 0 0 0,-1-1 0 0 0,-1 2-12 0 0,-97 40 323 0 0,-53-26 77 0 0,149-16-442 0 0,1 0 0 0 0,0-1-1 0 0,0 1 1 0 0,0-1 0 0 0,0 1 0 0 0,0-1-1 0 0,0 0 1 0 0,0 0 0 0 0,0 0-1 0 0,0 0 1 0 0,0-1 0 0 0,1 1 0 0 0,-1-1-1 0 0,0 0 1 0 0,1 0 0 0 0,-1 0 0 0 0,1 0-1 0 0,0 0 1 0 0,0 0 0 0 0,0-1-1 0 0,0 1 1 0 0,0-1 0 0 0,0 1 0 0 0,1-1-1 0 0,-1 0 1 0 0,0-2 42 0 0,1 2-183 0 0,0 0-1 0 0,0 0 1 0 0,0-1-1 0 0,0 1 1 0 0,1 0-1 0 0,-1-1 1 0 0,1 1-1 0 0,0 0 1 0 0,0-1 0 0 0,0 1-1 0 0,1 0 1 0 0,-1-1-1 0 0,1 1 1 0 0,0 0-1 0 0,0 0 1 0 0,0-1 0 0 0,0 1-1 0 0,0 0 1 0 0,1 0-1 0 0,0 0 1 0 0,-1 0-1 0 0,1 1 1 0 0,0-1-1 0 0,2-2 184 0 0,17-16-1282 0 0,1 3-36 0 0</inkml:trace>
  <inkml:trace contextRef="#ctx0" brushRef="#br0" timeOffset="531.578">962 367 1484 0 0,'-16'-2'3049'0'0,"-26"21"-2795"0"0,38-17-49 0 0,-1 0-155 0 0,-20 9 166 0 0,1 0 0 0 0,0 2 0 0 0,1 1 0 0 0,1 0 0 0 0,0 2 0 0 0,1 1 0 0 0,0 0 0 0 0,-1 5-216 0 0,20-21 25 0 0,0 1 0 0 0,0-1-1 0 0,1 1 1 0 0,-1-1 0 0 0,1 1 0 0 0,-1 0 0 0 0,1-1 0 0 0,0 1 0 0 0,-1 0-1 0 0,1 0 1 0 0,0 0 0 0 0,0 0 0 0 0,1 0 0 0 0,-1 0 0 0 0,0 1-1 0 0,1-1 1 0 0,-1 0 0 0 0,1 0 0 0 0,0 0 0 0 0,-1 1 0 0 0,1-1 0 0 0,0 0-1 0 0,0 0 1 0 0,1 1 0 0 0,-1-1 0 0 0,0 0 0 0 0,1 0 0 0 0,0 0-1 0 0,-1 1 1 0 0,1-1 0 0 0,0 0 0 0 0,0 0 0 0 0,0 0 0 0 0,0 0-1 0 0,0 0 1 0 0,1-1 0 0 0,-1 1 0 0 0,1 0 0 0 0,-1 0 0 0 0,1-1 0 0 0,-1 1-1 0 0,1-1 1 0 0,0 0 0 0 0,0 1 0 0 0,0-1 0 0 0,0 0 0 0 0,0 0-1 0 0,0 0 1 0 0,0 0 0 0 0,0-1 0 0 0,0 1 0 0 0,0 0 0 0 0,1-1 0 0 0,-1 0-1 0 0,0 1 1 0 0,0-1 0 0 0,1 0 0 0 0,-1 0 0 0 0,0 0 0 0 0,0 0-1 0 0,2-1-24 0 0,16 1 38 0 0,1-1 0 0 0,-1-1 0 0 0,0-1 0 0 0,0-1 0 0 0,0 0 0 0 0,0-2-1 0 0,-1 0 1 0 0,0-1 0 0 0,0-1 0 0 0,-1-1 0 0 0,0 0 0 0 0,0-2 0 0 0,-1 0-1 0 0,15-13-37 0 0,-29 22-16 0 0,1 0 0 0 0,0-1 0 0 0,0 1 0 0 0,-1-1-1 0 0,1 0 1 0 0,-1 0 0 0 0,0 0 0 0 0,0-1-1 0 0,0 1 1 0 0,0-1 0 0 0,-1 0 0 0 0,1 1-1 0 0,-1-1 1 0 0,0 0 0 0 0,0-1 0 0 0,-1 1-1 0 0,1 0 1 0 0,-1 0 0 0 0,0-1 0 0 0,0 1-1 0 0,0-1 1 0 0,-1 1 0 0 0,1-1 0 0 0,-1 1 0 0 0,0-1-1 0 0,0 1 1 0 0,-1-1 0 0 0,0 1 0 0 0,1-1-1 0 0,-1 1 1 0 0,-1 0 0 0 0,1-1 0 0 0,-1 1-1 0 0,0 0 1 0 0,0 0 0 0 0,0 0 0 0 0,0 0-1 0 0,0 0 1 0 0,-1 0 0 0 0,0 1 0 0 0,0 0-1 0 0,0-1 1 0 0,0 1 0 0 0,-1 0 0 0 0,1 0 0 0 0,-1 1-1 0 0,0-1 1 0 0,-1 0 16 0 0,-6-2-123 0 0,0 1 0 0 0,-1 0 0 0 0,1 0 0 0 0,-1 1 0 0 0,0 1-1 0 0,0 0 1 0 0,0 1 0 0 0,-1 0 0 0 0,1 0 0 0 0,0 2 0 0 0,0-1 0 0 0,0 2 0 0 0,0 0 0 0 0,0 0-1 0 0,0 1 1 0 0,0 0 0 0 0,0 1 123 0 0,-23 9-2528 0 0,32-10 1477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1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30 198 1060 0 0,'0'14'4390'0'0,"-8"30"-2987"0"0,-2 16-1123 0 0,8-15 13 0 0,-1-34-240 0 0,1 1-1 0 0,0-1 1 0 0,1 0-1 0 0,0 1 1 0 0,1-1 0 0 0,0 1-1 0 0,1-1 1 0 0,0 1 0 0 0,1-1-1 0 0,0 0 1 0 0,1 0-1 0 0,0 0 1 0 0,1 0 0 0 0,0 0-1 0 0,1-1 1 0 0,0 1-1 0 0,0-1 1 0 0,1-1 0 0 0,1 1-1 0 0,0-1 1 0 0,0 0 0 0 0,0 0-1 0 0,1-1 1 0 0,1 0-53 0 0,21-21-5327 0 0,-30 0 4137 0 0</inkml:trace>
  <inkml:trace contextRef="#ctx0" brushRef="#br0" timeOffset="249.51">103 57 2944 0 0,'5'-16'3239'0'0,"23"-10"-1187"0"0,-16 24-2101 0 0,87-11-5356 0 0,-88 13 4168 0 0</inkml:trace>
  <inkml:trace contextRef="#ctx0" brushRef="#br0" timeOffset="511.278">186 282 1736 0 0,'4'16'5985'0'0,"27"-19"-4533"0"0,259-61 413 0 0,-192 51-4133 0 0,-1 8-3500 0 0,-96 5 4510 0 0</inkml:trace>
  <inkml:trace contextRef="#ctx0" brushRef="#br0" timeOffset="804.268">318 498 1664 0 0,'9'9'3432'0'0,"45"-20"-2425"0"0,530-196-17 0 0,-566 200-1052 0 0,1 0-1 0 0,-1-1 1 0 0,0 0 0 0 0,-1-2-1 0 0,0 0 1 0 0,-1-1-1 0 0,0-1 1 0 0,0 0-1 0 0,4-6 63 0 0,-14 12 160 0 0,-2 0-1 0 0,1 0 0 0 0,0 0 0 0 0,-1 0 0 0 0,-1-1 1 0 0,1 0-1 0 0,-1 0 0 0 0,0 0 0 0 0,0 0 1 0 0,-1 0-1 0 0,0-1 0 0 0,0 1 0 0 0,-1-1 0 0 0,0 1 1 0 0,0-1-1 0 0,-1-5-159 0 0,-9-34 2831 0 0,11 81-2349 0 0,31 114-594 0 0,7 43-1983 0 0,-29-61-2972 0 0,-31-52 2467 0 0,6-55 1374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19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2808 0 0,'0'0'878'0'0,"0"0"-70"0"0,0 0-80 0 0,0 0-43 0 0,0 0-36 0 0,0 0-32 0 0,1-6-43 0 0,6 0-475 0 0,0 0 0 0 0,0 0 1 0 0,0 0-1 0 0,0 1 1 0 0,1 0-1 0 0,0 1 0 0 0,0 0 1 0 0,0 0-1 0 0,1 1 0 0 0,0 0 1 0 0,-1 0-1 0 0,1 1 0 0 0,0 0 1 0 0,0 0-1 0 0,0 1 1 0 0,0 0-1 0 0,0 1 0 0 0,0 0 1 0 0,0 1-1 0 0,0-1 0 0 0,5 3-99 0 0,34-7 199 0 0,160-9-1614 0 0,-132 33-1362 0 0,-70 0 124 0 0,-19-6 1430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19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10 115 1616 0 0,'1'1'91'0'0,"-1"-1"0"0"0,1 1-1 0 0,-1-1 1 0 0,1 1 0 0 0,-1-1 0 0 0,0 1-1 0 0,1-1 1 0 0,-1 1 0 0 0,0 0-1 0 0,1-1 1 0 0,-1 1 0 0 0,0-1 0 0 0,0 1-1 0 0,1 0 1 0 0,-1-1 0 0 0,0 1 0 0 0,0 0-1 0 0,0-1 1 0 0,0 1 0 0 0,0 0 0 0 0,0-1-1 0 0,0 1 1 0 0,0 0 0 0 0,0-1 0 0 0,0 1-1 0 0,0 0 1 0 0,-1-1 0 0 0,1 1-1 0 0,0 0 1 0 0,0-1 0 0 0,-1 1 0 0 0,1-1-1 0 0,0 1 1 0 0,-1 0 0 0 0,1-1 0 0 0,-1 1-1 0 0,1-1 1 0 0,-1 1 0 0 0,1-1 0 0 0,-1 1-1 0 0,1-1 1 0 0,-1 0 0 0 0,1 1-1 0 0,-1-1 1 0 0,1 0 0 0 0,-1 1 0 0 0,0-1-1 0 0,1 0 1 0 0,-1 0 0 0 0,0 1 0 0 0,1-1-1 0 0,-1 0 1 0 0,0 0 0 0 0,1 0 0 0 0,-1 0-1 0 0,0 0-90 0 0,314-43 2210 0 0,-2-19-6207 0 0,-247 46 2665 0 0,0-6 34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19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292 704 2816 0 0,'5'-6'531'0'0,"18"-15"2383"0"0,-26 31-52 0 0,-7 10-2740 0 0,1 1 0 0 0,1 0 1 0 0,0 0-1 0 0,2 1 0 0 0,1-1 1 0 0,0 1-1 0 0,2 0 0 0 0,0 1 1 0 0,2-1-1 0 0,0 0 0 0 0,2 1 1 0 0,0-1-1 0 0,3 7-122 0 0,-3 36 259 0 0,15 116-578 0 0,-16-161-80 0 0,-9 88-2147 0 0,-24-43-2120 0 0,29-61 3440 0 0</inkml:trace>
  <inkml:trace contextRef="#ctx0" brushRef="#br0" timeOffset="203.106">677 801 1868 0 0,'4'-28'4451'0'0,"-43"59"-2741"0"0,31-15-1601 0 0,1 1-1 0 0,1 0 0 0 0,0 0 0 0 0,1 1 1 0 0,1 0-1 0 0,0 0 0 0 0,2 0 0 0 0,0 0 0 0 0,1 0 1 0 0,0 0-1 0 0,2 1 0 0 0,1 5-108 0 0,-2 2 120 0 0,36 155 157 0 0,-28-137-413 0 0,16 130-3183 0 0,-55-121-84 0 0,19-50 2188 0 0</inkml:trace>
  <inkml:trace contextRef="#ctx0" brushRef="#br0" timeOffset="479.661">16 749 1920 0 0,'-16'-4'1329'0'0,"17"3"-1125"0"0,-1 1 0 0 0,0 0 1 0 0,1-1-1 0 0,-1 1 1 0 0,0-1-1 0 0,0 1 0 0 0,1-1 1 0 0,-1 1-1 0 0,0-1 1 0 0,0 1-1 0 0,0-1 1 0 0,0 1-1 0 0,0-1 0 0 0,0 1 1 0 0,0-1-1 0 0,0 1 1 0 0,0-1-1 0 0,0 1 0 0 0,0-1 1 0 0,0 1-1 0 0,0-1 1 0 0,0 1-1 0 0,0-1 1 0 0,-1 1-1 0 0,1-1 0 0 0,0 1 1 0 0,0 0-1 0 0,-1-1-204 0 0,381-42 2227 0 0,-4 21-3700 0 0,-154 22-5847 0 0,-209 0 6074 0 0</inkml:trace>
  <inkml:trace contextRef="#ctx0" brushRef="#br0" timeOffset="2614.582">85 1 1504 0 0,'18'42'2355'0'0,"-5"-18"-1928"0"0,0 1 0 0 0,-2 0-1 0 0,-1 0 1 0 0,-1 1 0 0 0,-1 1 0 0 0,-1-1-1 0 0,-2 1 1 0 0,-1 1 0 0 0,1 23-427 0 0,-6-48 82 0 0,0 0 0 0 0,-1 0 0 0 0,1 0-1 0 0,-1 0 1 0 0,0 0 0 0 0,0-1 0 0 0,0 1 0 0 0,0 0 0 0 0,0-1-1 0 0,0 0 1 0 0,-1 1 0 0 0,1-1 0 0 0,-1 0 0 0 0,0 0 0 0 0,0-1-1 0 0,0 1 1 0 0,0 0 0 0 0,0-1 0 0 0,0 0 0 0 0,0 0 0 0 0,0 0 0 0 0,0 0-1 0 0,-1 0 1 0 0,0 0-82 0 0,2-1 244 0 0,-3-4-28 0 0,1 0-186 0 0,1 0 1 0 0,-1-1 0 0 0,1 1 0 0 0,-1-1 0 0 0,1 1 0 0 0,0-1 0 0 0,1 0 0 0 0,-1 0 0 0 0,1-1-1 0 0,0 1 1 0 0,1 0 0 0 0,-1-1 0 0 0,1 1 0 0 0,0-1 0 0 0,0 1 0 0 0,1-1 0 0 0,0 1-1 0 0,0-1 1 0 0,0 0 0 0 0,0 1 0 0 0,1-1 0 0 0,0 1 0 0 0,0-1 0 0 0,1 1 0 0 0,1-4-31 0 0,2-5 9 0 0,0 1 0 0 0,1 1-1 0 0,1-1 1 0 0,0 1 0 0 0,1 0 0 0 0,0 1 0 0 0,0 0 0 0 0,1 0 0 0 0,1 1 0 0 0,0 0 0 0 0,1 1 0 0 0,-1 0 0 0 0,2 0 0 0 0,-1 1-1 0 0,1 1 1 0 0,0 0 0 0 0,1 1 0 0 0,0 0 0 0 0,0 1 0 0 0,0 0 0 0 0,0 1 0 0 0,1 0 0 0 0,0 1 0 0 0,0 1 0 0 0,-1 0 0 0 0,1 1-1 0 0,1 1 1 0 0,-1 0 0 0 0,0 1 0 0 0,0 0 0 0 0,0 1 0 0 0,-1 0 0 0 0,1 2 0 0 0,0-1 0 0 0,-1 2 0 0 0,0 0 0 0 0,0 0-9 0 0,5 8-77 0 0,-2 1 1 0 0,1 1 0 0 0,-2 0 0 0 0,0 1-1 0 0,-1 0 1 0 0,-1 1 0 0 0,0 1 0 0 0,-2 0-1 0 0,0 1 1 0 0,0 0 0 0 0,-2 1 0 0 0,-1 0-1 0 0,0 0 1 0 0,-1 1 0 0 0,-2-1 0 0 0,0 2-1 0 0,-1-1 1 0 0,-1 0 0 0 0,0 10 76 0 0,14 151-7330 0 0,-17-164 6079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2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129 119 888 0 0,'-15'2'3296'0'0,"-24"40"-2286"0"0,28-23-670 0 0,1 2 0 0 0,0-1 0 0 0,2 1 0 0 0,0 1 0 0 0,1-1 0 0 0,1 1 0 0 0,2 1 0 0 0,0-1 0 0 0,1 1 0 0 0,1-1 0 0 0,1 20-340 0 0,1-34 19 0 0,0 1-1 0 0,1-1 0 0 0,0 0 1 0 0,0 1-1 0 0,1-1 0 0 0,0 0 1 0 0,0 0-1 0 0,1 0 0 0 0,0 0 1 0 0,0 0-1 0 0,1-1 0 0 0,0 1 1 0 0,0-1-1 0 0,1 0 1 0 0,0 0-1 0 0,0-1 0 0 0,1 1 1 0 0,0-1-1 0 0,0 0 0 0 0,0-1 1 0 0,1 0-1 0 0,0 0 0 0 0,0 0 1 0 0,0-1-1 0 0,0 1 1 0 0,7 1-19 0 0,-11-7-227 0 0,1 0 1 0 0,-1 0 0 0 0,0-1 0 0 0,0 0 0 0 0,-1 1-1 0 0,1-1 1 0 0,0 0 0 0 0,0 0 0 0 0,-1 0 0 0 0,0-1-1 0 0,1 1 1 0 0,-1 0 0 0 0,0-1 0 0 0,0 0 0 0 0,0 1 0 0 0,0-1-1 0 0,-1 0 1 0 0,1 0 0 0 0,-1 0 0 0 0,0 0 0 0 0,1-1-1 0 0,-2 1 1 0 0,1 0 0 0 0,0 0 0 0 0,0-1 0 0 0,-1 1-1 0 0,0 0 1 0 0,0-3 226 0 0,4-21-1154 0 0</inkml:trace>
  <inkml:trace contextRef="#ctx0" brushRef="#br0" timeOffset="157.863">106 60 2176 0 0,'-4'-6'1252'0'0,"1"1"-204"0"0,3-2-188 0 0,-2 4-31 0 0,-2-2-133 0 0,4 0-112 0 0,0 0-100 0 0,0 1-100 0 0,0 1-120 0 0,0 0-184 0 0,0-2-200 0 0,0 3 12 0 0,6 0-432 0 0,-1 1-248 0 0,2-1 72 0 0,4 2-781 0 0,0-2 73 0 0,17 4 176 0 0</inkml:trace>
  <inkml:trace contextRef="#ctx0" brushRef="#br0" timeOffset="435.159">236 294 2320 0 0,'-4'11'5613'0'0,"31"-11"-4606"0"0,331-50-201 0 0,-323 46-1542 0 0,12-1-958 0 0,-16 6-2846 0 0,-31-1 3296 0 0</inkml:trace>
  <inkml:trace contextRef="#ctx0" brushRef="#br0" timeOffset="762.963">335 479 1684 0 0,'15'0'3523'0'0,"23"-2"-2709"0"0,87-23-126 0 0,-1-5 0 0 0,-1-5 0 0 0,50-25-688 0 0,-165 58 101 0 0,1-1 0 0 0,-1 1 0 0 0,0-1 0 0 0,0-1 0 0 0,0 0 0 0 0,0 0-1 0 0,-1 0 1 0 0,1-1 0 0 0,-1 0 0 0 0,-1-1 0 0 0,1 1 0 0 0,-1-1 0 0 0,0-1-1 0 0,0 1 1 0 0,0-1 0 0 0,-1 0 0 0 0,0 0 0 0 0,3-7-101 0 0,-8 14 90 0 0,1 1 1 0 0,-1-1-1 0 0,0 0 1 0 0,1 1 0 0 0,-1-1-1 0 0,1 1 1 0 0,-1-1-1 0 0,0 0 1 0 0,1 1-1 0 0,-1-1 1 0 0,1 0-1 0 0,-1 1 1 0 0,1-1-1 0 0,-1 0 1 0 0,1 0-1 0 0,-1 0 1 0 0,1 1-1 0 0,-1-1 1 0 0,1 0 0 0 0,-1 0-1 0 0,1 0 1 0 0,0 0-1 0 0,-1 0 1 0 0,1 0-1 0 0,-1 0 1 0 0,1 0-1 0 0,-1 0 1 0 0,1 0-1 0 0,-1 0 1 0 0,1-1-1 0 0,-1 1 1 0 0,1 0-1 0 0,-1 0 1 0 0,1 0-1 0 0,-1-1 1 0 0,1 1 0 0 0,-1 0-1 0 0,1-1 1 0 0,-1 1-1 0 0,1 0 1 0 0,-1-1-1 0 0,0 1 1 0 0,1-1-1 0 0,-1 1 1 0 0,1-1-91 0 0,3 12-256 0 0,51 142 26 0 0,-20-37-1561 0 0,-20 4-3531 0 0,-44-24 1460 0 0,15-79 2588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3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84 1216 0 0,'24'-58'2936'0'0,"-18"33"-621"0"0,-7 33-1309 0 0,20 268-250 0 0,68 15 299 0 0,-103-285-7359 0 0,11-8 4976 0 0</inkml:trace>
  <inkml:trace contextRef="#ctx0" brushRef="#br0" timeOffset="338.947">0 879 1360 0 0,'1'1'123'0'0,"0"1"0"0"0,1 0-1 0 0,-1-1 1 0 0,0 1 0 0 0,1-1-1 0 0,-1 0 1 0 0,1 1 0 0 0,-1-1-1 0 0,1 0 1 0 0,0 0 0 0 0,0 0-1 0 0,-1 0 1 0 0,1 0 0 0 0,0 0-1 0 0,0 0 1 0 0,0-1 0 0 0,0 1 0 0 0,0-1-1 0 0,0 1 1 0 0,0-1 0 0 0,0 0-1 0 0,0 0 1 0 0,0 0 0 0 0,0 0-1 0 0,0 0 1 0 0,0 0 0 0 0,0-1-1 0 0,0 1 1 0 0,0-1 0 0 0,0 1-1 0 0,0-1 1 0 0,0 0-123 0 0,0 1 148 0 0,355-45 2108 0 0,-242 24-1907 0 0,1036-134-220 0 0,-1116 155-1615 0 0,-52 15-2364 0 0,-5-7 2774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4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150 356 2512 0 0,'22'54'814'0'0,"-2"2"-1"0"0,-4 0 1 0 0,-1 1 0 0 0,-3 0-1 0 0,-3 1 1 0 0,-2 1-1 0 0,-1 26-813 0 0,-3-49 254 0 0,0-21-192 0 0,-1 0-1 0 0,0 1 0 0 0,-1-1 0 0 0,0 0 0 0 0,-2 0 0 0 0,0 1 0 0 0,0-1 0 0 0,-1 0 0 0 0,-1 0 0 0 0,-1 0 0 0 0,0 0 0 0 0,-1-1 0 0 0,0 0 0 0 0,-1 0 0 0 0,-1 0 0 0 0,0 0 1 0 0,-8 9-62 0 0,10-18-240 0 0,0 0 0 0 0,0-1 0 0 0,-1 1 1 0 0,1-1-1 0 0,-1-1 0 0 0,0 1 1 0 0,0-1-1 0 0,0 0 0 0 0,-1 0 1 0 0,1 0-1 0 0,-1-1 0 0 0,0 0 0 0 0,1-1 1 0 0,-1 1-1 0 0,0-1 0 0 0,0-1 1 0 0,0 1-1 0 0,0-1 0 0 0,0 0 1 0 0,0-1-1 0 0,0 0 0 0 0,0 0 0 0 0,1 0 1 0 0,-1-1-1 0 0,0 0 0 0 0,0 0 1 0 0,0-1 239 0 0,-20-17-1204 0 0</inkml:trace>
  <inkml:trace contextRef="#ctx0" brushRef="#br0" timeOffset="417.909">433 41 876 0 0,'1'-3'208'0'0,"1"0"0"0"0,-1 1 0 0 0,0-1 0 0 0,1 1 0 0 0,0 0 0 0 0,0-1 0 0 0,0 1 0 0 0,0 0 0 0 0,0 0 0 0 0,0 0 0 0 0,0 1 1 0 0,0-1-1 0 0,1 0 0 0 0,-1 1 0 0 0,1-1 0 0 0,0 1 0 0 0,-1 0 0 0 0,1 0 0 0 0,0 0 0 0 0,-1 0 0 0 0,1 1 0 0 0,0-1 0 0 0,0 1 0 0 0,0-1 0 0 0,2 1-208 0 0,107 20 1418 0 0,-104-16-1334 0 0,1 1 0 0 0,-1 0 0 0 0,0 1 0 0 0,0 0 0 0 0,-1 0 0 0 0,0 1-1 0 0,0 0 1 0 0,0 0 0 0 0,-1 0 0 0 0,0 1 0 0 0,0 0 0 0 0,-1 0 0 0 0,0 1-1 0 0,-1-1 1 0 0,0 1 0 0 0,0 0 0 0 0,-1 0 0 0 0,0 1 0 0 0,0-1 0 0 0,-1 1 0 0 0,-1-1-1 0 0,1 1 1 0 0,-2 0 0 0 0,1-1 0 0 0,-1 5-84 0 0,-2 20 559 0 0,-1 0 1 0 0,-1 0-1 0 0,-2-1 0 0 0,-1 1 1 0 0,-2-2-1 0 0,-7 18-559 0 0,-17 47 2395 0 0,39-96-2323 0 0,34-4-1011 0 0,-1-2 0 0 0,0-1 0 0 0,0-2 0 0 0,-1-1 1 0 0,0-2-1 0 0,0-2 0 0 0,7-5 939 0 0,165-78-5489 0 0,-164 71 4307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46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 1504 0 0,'13'2'7276'0'0,"-20"18"-7077"0"0,-2 16 52 0 0,2 0 1 0 0,2 0-1 0 0,1 1 1 0 0,2 0-1 0 0,1-1 1 0 0,3 16-252 0 0,-2 6 307 0 0,26 125 88 0 0,-21-102-3234 0 0,-35-59-2797 0 0,24-26 4201 0 0</inkml:trace>
  <inkml:trace contextRef="#ctx0" brushRef="#br0" timeOffset="465.2">71 1 1544 0 0,'-23'15'3816'0'0,"20"49"-2204"0"0,7-55-1552 0 0,0-1-1 0 0,0 1 1 0 0,1-1 0 0 0,0 0 0 0 0,0 0-1 0 0,1-1 1 0 0,-1 0 0 0 0,2 0 0 0 0,-1 0-1 0 0,1 0 1 0 0,0-1 0 0 0,1 0 0 0 0,-1-1-1 0 0,1 0 1 0 0,0 0 0 0 0,0-1 0 0 0,1 1-1 0 0,0-2 1 0 0,-1 1 0 0 0,1-1-1 0 0,0-1 1 0 0,1 0 0 0 0,-1 0 0 0 0,0-1-1 0 0,0 0 1 0 0,1 0 0 0 0,-1-1 0 0 0,1 0-1 0 0,-1-1 1 0 0,4-1-60 0 0,-6 3-42 0 0,1 0-1 0 0,0 0 1 0 0,0-1 0 0 0,-1-1-1 0 0,1 1 1 0 0,0-1-1 0 0,-1 0 1 0 0,1-1 0 0 0,0 0-1 0 0,-1 0 1 0 0,0-1-1 0 0,0 0 1 0 0,0 0 0 0 0,0 0-1 0 0,0-1 1 0 0,0 0-1 0 0,-1-1 1 0 0,0 1 0 0 0,0-1-1 0 0,0 0 1 0 0,0-1 0 0 0,-1 1-1 0 0,0-1 1 0 0,4-7 42 0 0,-7 9 43 0 0,-1 0 0 0 0,0 0 1 0 0,0 0-1 0 0,-1 0 0 0 0,1 0 1 0 0,-1 0-1 0 0,0 0 0 0 0,0-1 1 0 0,0 1-1 0 0,-1 0 0 0 0,1 0 1 0 0,-1 0-1 0 0,0 0 0 0 0,0 0 1 0 0,0 0-1 0 0,-1 0 0 0 0,1 0 1 0 0,-1 0-1 0 0,0 1 0 0 0,0-1 1 0 0,-1 0-1 0 0,1 1 0 0 0,-1 0 1 0 0,0 0-1 0 0,1 0 0 0 0,-1 0 1 0 0,-1 0-1 0 0,-1-1-43 0 0,-4 28 370 0 0,102 225-1603 0 0,-56-160-2386 0 0,-32-78 2451 0 0,-3-4-106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4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1825 1696 0 0,'0'0'566'0'0,"0"0"-107"0"0,0 0-86 0 0,0 0-23 0 0,0 0 37 0 0,0 0 70 0 0,0 0-72 0 0,0 0-29 0 0,0 0-30 0 0,0 0-17 0 0,-25 2 3100 0 0,34 6-3317 0 0,-1-1 1 0 0,1 0-1 0 0,1-1 1 0 0,-1 0-1 0 0,1 0 1 0 0,0-1-1 0 0,0 0 1 0 0,1-1-1 0 0,-1 0 1 0 0,1-1-1 0 0,0 0 1 0 0,4 0-93 0 0,18 3 103 0 0,1-1 0 0 0,-1-1 1 0 0,1-2-1 0 0,-1-2 0 0 0,1-1 0 0 0,-1-1 0 0 0,0-2 1 0 0,1-2-1 0 0,-2-1 0 0 0,9-3-103 0 0,-34 9-57 0 0,0 0 0 0 0,0 0 0 0 0,1 0 0 0 0,-1-1 0 0 0,-1 0 0 0 0,1-1 0 0 0,0 0 0 0 0,0 0 0 0 0,-1 0 0 0 0,0-1 0 0 0,0 1 0 0 0,0-2 0 0 0,0 1 0 0 0,0-1 1 0 0,-1 0-1 0 0,0 0 0 0 0,0 0 0 0 0,0-1 0 0 0,-1 1 0 0 0,0-1 0 0 0,0 0 0 0 0,0-1 0 0 0,-1 1 0 0 0,0-1 0 0 0,0 1 0 0 0,0-1 0 0 0,1-7 57 0 0,-8 6-69 0 0,0 0 0 0 0,0 1 1 0 0,-1-1-1 0 0,0 1 0 0 0,0 0 1 0 0,0 0-1 0 0,-1 1 0 0 0,0-1 0 0 0,-1 1 1 0 0,1 1-1 0 0,-1-1 0 0 0,0 1 0 0 0,-1 0 1 0 0,1 1-1 0 0,-1-1 0 0 0,0 2 1 0 0,0-1-1 0 0,0 1 0 0 0,0 0 0 0 0,-1 1 1 0 0,1 0-1 0 0,-1 0 0 0 0,1 1 0 0 0,-1 0 1 0 0,0 0-1 0 0,-6 1 69 0 0,-14-2-4 0 0,0 0 1 0 0,0 2-1 0 0,0 2 1 0 0,0 0-1 0 0,0 2 0 0 0,0 1 1 0 0,-12 4 3 0 0,6 1 145 0 0,0 1 1 0 0,1 2 0 0 0,1 1-1 0 0,0 2 1 0 0,1 1 0 0 0,0 1-1 0 0,2 2 1 0 0,-26 21-146 0 0,43-30 91 0 0,1 0 1 0 0,-1 1-1 0 0,2 0 1 0 0,0 1-1 0 0,1 1 1 0 0,0-1 0 0 0,1 2-1 0 0,0-1 1 0 0,1 1-1 0 0,1 1 1 0 0,1-1-1 0 0,0 1 1 0 0,1 0-1 0 0,0 0 1 0 0,1 1-1 0 0,1 0 1 0 0,1-1-1 0 0,0 1 1 0 0,1 7-92 0 0,4-8 54 0 0,0 1 1 0 0,1-1-1 0 0,0 0 1 0 0,2 0-1 0 0,-1-1 1 0 0,2 0-1 0 0,0 0 1 0 0,1 0-1 0 0,0-1 0 0 0,2 0 1 0 0,-1-1-1 0 0,2 0 1 0 0,-1 0-1 0 0,2-1 1 0 0,0 0-1 0 0,0-1 1 0 0,1-1-1 0 0,0 0 1 0 0,1-1-1 0 0,0 0 0 0 0,0-1 1 0 0,1 0-1 0 0,0-2 1 0 0,1 1-1 0 0,0-2 1 0 0,-1 0-1 0 0,8 0-54 0 0,11 4-177 0 0,1-1 1 0 0,1-2-1 0 0,-1-2 0 0 0,1-1 0 0 0,0-2 1 0 0,0-2-1 0 0,0 0 0 0 0,0-3 177 0 0,-2 0-690 0 0,1-2 0 0 0,-1-1 0 0 0,0-1 0 0 0,-1-2 0 0 0,1-2 0 0 0,-2-1 0 0 0,0-1-1 0 0,-1-2 1 0 0,0-1 0 0 0,6-6 690 0 0,10-16-1206 0 0,-4-2 120 0 0</inkml:trace>
  <inkml:trace contextRef="#ctx0" brushRef="#br0" timeOffset="340.231">347 1111 1688 0 0,'0'0'207'0'0,"0"0"1"0"0,0 0-1 0 0,0-1 0 0 0,0 1 1 0 0,0 0-1 0 0,0-1 0 0 0,0 1 1 0 0,0 0-1 0 0,0-1 0 0 0,0 1 1 0 0,0 0-1 0 0,0-1 0 0 0,0 1 1 0 0,-1 0-1 0 0,1-1 0 0 0,0 1 1 0 0,0 0-1 0 0,0 0 0 0 0,-1-1 1 0 0,1 1-1 0 0,0 0 0 0 0,0 0 1 0 0,0-1-1 0 0,-1 1-207 0 0,39-8 713 0 0,295-44-21 0 0,-111 20-5398 0 0,-182 28 3435 0 0</inkml:trace>
  <inkml:trace contextRef="#ctx0" brushRef="#br0" timeOffset="803.779">1601 283 1696 0 0,'-1'-1'86'0'0,"0"0"0"0"0,0 0 0 0 0,0 0 1 0 0,-1 0-1 0 0,1 0 0 0 0,0 0 0 0 0,0 1 0 0 0,0-1 0 0 0,-1 0 0 0 0,1 1 0 0 0,0-1 0 0 0,-1 1 1 0 0,1-1-1 0 0,-1 1 0 0 0,1-1 0 0 0,0 1 0 0 0,-1 0 0 0 0,1 0 0 0 0,-1 0 0 0 0,1 0 0 0 0,-1 0 1 0 0,1 0-1 0 0,0 0 0 0 0,-1 1 0 0 0,1-1 0 0 0,-1 0 0 0 0,1 1 0 0 0,0-1 0 0 0,-1 1 0 0 0,1-1 1 0 0,0 1-1 0 0,-1 0 0 0 0,1 0 0 0 0,0-1 0 0 0,0 1 0 0 0,0 0 0 0 0,0 0 0 0 0,0 0 0 0 0,0 0 1 0 0,0 1-1 0 0,0-1 0 0 0,0 0 0 0 0,0 0 0 0 0,1 0 0 0 0,-1 1 0 0 0,0-1 0 0 0,1 0 0 0 0,-1 1 1 0 0,1-1-1 0 0,0 1 0 0 0,-1-1 0 0 0,1 0 0 0 0,0 1 0 0 0,0-1 0 0 0,0 1 0 0 0,0-1 0 0 0,0 1 1 0 0,0-1-1 0 0,0 1-86 0 0,-1 14 139 0 0,0-1 1 0 0,1 1-1 0 0,1 0 0 0 0,0 0 1 0 0,1-1-1 0 0,1 1 1 0 0,1-1-1 0 0,0 1 1 0 0,0-1-1 0 0,2-1 1 0 0,0 1-1 0 0,1-1 1 0 0,0 0-1 0 0,1 0 0 0 0,1 0-139 0 0,31 71 121 0 0,-37-81-287 0 0,-1 0 1 0 0,0 1-1 0 0,0-1 1 0 0,-1 1-1 0 0,1-1 1 0 0,-1 1-1 0 0,0-1 1 0 0,0 1-1 0 0,0 0 0 0 0,-1-1 1 0 0,0 1-1 0 0,0 0 1 0 0,0 0-1 0 0,0-1 1 0 0,-1 1-1 0 0,0 0 1 0 0,0-1-1 0 0,0 1 1 0 0,0-1-1 0 0,-1 1 1 0 0,0-1-1 0 0,0 0 1 0 0,0 1-1 0 0,0-1 0 0 0,-1 0 1 0 0,0 0-1 0 0,1-1 1 0 0,-2 1-1 0 0,1 0 1 0 0,0-1-1 0 0,-1 0 1 0 0,1 0-1 0 0,-1 0 1 0 0,0 0-1 0 0,0-1 1 0 0,0 1 165 0 0,-24 14-1238 0 0</inkml:trace>
  <inkml:trace contextRef="#ctx0" brushRef="#br0" timeOffset="1055.153">1263 920 1484 0 0,'16'11'4323'0'0,"34"-10"-3073"0"0,-38-2-684 0 0,263-35 1459 0 0,-161 20-1865 0 0,73-7-1023 0 0,-64 17-4757 0 0,-121 6 4431 0 0</inkml:trace>
  <inkml:trace contextRef="#ctx0" brushRef="#br0" timeOffset="1455.229">1250 1340 2580 0 0,'-8'-5'5216'0'0,"33"-11"-3734"0"0,-16 16-1433 0 0,0 0 1 0 0,0 0-1 0 0,0 1 0 0 0,0 1 0 0 0,0-1 1 0 0,-1 1-1 0 0,1 1 0 0 0,0 0 0 0 0,-1 0 1 0 0,0 1-1 0 0,0 0 0 0 0,0 0 0 0 0,0 0 1 0 0,0 1-1 0 0,-1 1 0 0 0,0-1 0 0 0,0 1 1 0 0,-1 1-1 0 0,1-1 0 0 0,-1 1 0 0 0,-1 0 1 0 0,1 0-1 0 0,-1 1 0 0 0,-1-1 0 0 0,1 1 0 0 0,-1 0 1 0 0,-1 0-1 0 0,1 1 0 0 0,-1-1 0 0 0,-1 1 1 0 0,0 0-1 0 0,0 0 0 0 0,0 0 0 0 0,-1-1 1 0 0,-1 4-50 0 0,-2-1 48 0 0,-1 0 1 0 0,0 0-1 0 0,0 0 1 0 0,-1-1-1 0 0,-1 0 1 0 0,0 1-1 0 0,0-2 1 0 0,-1 1-1 0 0,0 0 1 0 0,-1-1-1 0 0,0-1 1 0 0,0 1-1 0 0,-1-1 1 0 0,0 0-1 0 0,-8 5-48 0 0,-29 37 365 0 0,27-26-169 0 0,56-29-546 0 0,272-111-8880 0 0,-279 103 8144 0 0</inkml:trace>
  <inkml:trace contextRef="#ctx0" brushRef="#br0" timeOffset="1795.832">1949 1508 1324 0 0,'3'64'2801'0'0,"-1"-56"-2616"0"0,0 1 0 0 0,0 0 0 0 0,-1 0 0 0 0,0 0 0 0 0,0 0 0 0 0,-1 0 0 0 0,0 1 0 0 0,-1-1 0 0 0,0 0 0 0 0,0 0 0 0 0,-1 0 0 0 0,0-1 0 0 0,0 1 0 0 0,-1 0 0 0 0,-1-1 0 0 0,1 1 0 0 0,-1-1 0 0 0,-1 0 0 0 0,1-1 0 0 0,-1 1-1 0 0,-1-1 1 0 0,1 0 0 0 0,-1 0 0 0 0,-1 0 0 0 0,1-1 0 0 0,-1 0 0 0 0,0 0 0 0 0,-1-1 0 0 0,1 0 0 0 0,-3 1-185 0 0,5-3 49 0 0,0-1 0 0 0,1 0 0 0 0,-1 0 0 0 0,0-1 0 0 0,-1 1-1 0 0,1-1 1 0 0,0 0 0 0 0,0 0 0 0 0,0-1 0 0 0,-1 0 0 0 0,1 0-1 0 0,0 0 1 0 0,-1 0 0 0 0,1-1 0 0 0,0 0 0 0 0,0 0 0 0 0,0 0 0 0 0,0-1-1 0 0,0 0 1 0 0,0 0 0 0 0,0 0 0 0 0,0 0 0 0 0,1-1 0 0 0,-1 0 0 0 0,1 0-1 0 0,0 0 1 0 0,0 0 0 0 0,0-1 0 0 0,0 0 0 0 0,0 0 0 0 0,1 0 0 0 0,0 0-1 0 0,0 0 1 0 0,0-1 0 0 0,0 1 0 0 0,1-1 0 0 0,0 0 0 0 0,0 1 0 0 0,0-1-1 0 0,0 0 1 0 0,1-1 0 0 0,0 1 0 0 0,0 0 0 0 0,0 0 0 0 0,0 0 0 0 0,1-1-1 0 0,0-3-48 0 0,4-11-62 0 0,0 1-1 0 0,1 0 1 0 0,2-1-1 0 0,-1 2 1 0 0,2-1-1 0 0,1 1 1 0 0,0 0-1 0 0,1 1 1 0 0,1 0-1 0 0,0 1 1 0 0,2 0 0 0 0,0 1-1 0 0,0 0 1 0 0,1 1-1 0 0,1 0 1 0 0,1 2-1 0 0,0 0 1 0 0,0 0-1 0 0,1 1 1 0 0,0 2-1 0 0,1-1 1 0 0,0 2-1 0 0,1 0 1 0 0,0 2-1 0 0,0 0 1 0 0,8-1 62 0 0,81-13-4715 0 0,-106 20 3400 0 0,0 0 32 0 0,5 0 66 0 0</inkml:trace>
  <inkml:trace contextRef="#ctx0" brushRef="#br0" timeOffset="2106.682">2216 1045 836 0 0,'74'-40'5229'0'0,"-43"54"-4727"0"0,-22-9-393 0 0,-1 0-1 0 0,0 0 1 0 0,0 1 0 0 0,0 0 0 0 0,-1 0 0 0 0,1 1 0 0 0,-2-1 0 0 0,1 2 0 0 0,-1-1 0 0 0,0 1-1 0 0,0 0 1 0 0,-1 0 0 0 0,0 1 0 0 0,-1 0 0 0 0,0 0 0 0 0,0 0 0 0 0,-1 0 0 0 0,0 0 0 0 0,-1 1 0 0 0,0-1-1 0 0,0 1 1 0 0,-1 0 0 0 0,0-1 0 0 0,-1 1 0 0 0,0 0 0 0 0,0 0 0 0 0,-1-1 0 0 0,0 1 0 0 0,-1 0 0 0 0,0-1-1 0 0,-1 1 1 0 0,0-1 0 0 0,-3 7-109 0 0,-14 45 1428 0 0,43-62-1908 0 0,6-10-681 0 0,-1-1 0 0 0,-1-1 0 0 0,0-1 0 0 0,-1-1 0 0 0,0-2 0 0 0,-2 0 0 0 0,10-10 1161 0 0,-2 4-1113 0 0</inkml:trace>
  <inkml:trace contextRef="#ctx0" brushRef="#br0" timeOffset="3219.865">2754 120 1256 0 0,'-12'-4'1601'0'0,"12"4"-1463"0"0,0-1 0 0 0,1 1 0 0 0,-1-1 0 0 0,0 1 0 0 0,1-1 0 0 0,-1 1 0 0 0,0-1-1 0 0,1 0 1 0 0,-1 1 0 0 0,0-1 0 0 0,0 1 0 0 0,0-1 0 0 0,0 0 0 0 0,0 1 0 0 0,1-1 0 0 0,-1 0 0 0 0,0 1 0 0 0,0-1 0 0 0,-1 1 0 0 0,1-1-1 0 0,0 0 1 0 0,0 1 0 0 0,0-1 0 0 0,0 1 0 0 0,0-1 0 0 0,-1 0 0 0 0,1 1 0 0 0,0-1 0 0 0,-1 1 0 0 0,1-1 0 0 0,0 1 0 0 0,-1-1-1 0 0,1 1 1 0 0,0-1 0 0 0,-1 1 0 0 0,1-1 0 0 0,-1 1 0 0 0,0-1-138 0 0,458-85 55 0 0,-435 97-1060 0 0,-56 4-407 0 0,-1-21 4834 0 0,34 4-3406 0 0,0 0 0 0 0,-1 0 0 0 0,1 0 1 0 0,0 1-1 0 0,-1-1 0 0 0,1 0 0 0 0,-1 1 1 0 0,1-1-1 0 0,-1 1 0 0 0,0 0 0 0 0,0-1 1 0 0,0 1-1 0 0,0 0 0 0 0,0 0 0 0 0,0 0 1 0 0,0 0-1 0 0,0 1 0 0 0,0-1 0 0 0,0 0 1 0 0,0 1-1 0 0,0 0 0 0 0,-1-1 0 0 0,1 1 1 0 0,0 0-1 0 0,0 0 0 0 0,-1 0 1 0 0,1 1-1 0 0,0-1 0 0 0,0 0 0 0 0,0 1 1 0 0,-2 0-17 0 0,-17 1 7 0 0,1 2 1 0 0,0 0 0 0 0,0 1 0 0 0,0 1-1 0 0,0 0 1 0 0,1 2 0 0 0,0 0 0 0 0,1 1-1 0 0,0 2 1 0 0,0-1 0 0 0,1 2 0 0 0,1 0-1 0 0,-1 1 1 0 0,-7 9-8 0 0,10-8 57 0 0,1 0 0 0 0,0 1-1 0 0,1 0 1 0 0,1 1 0 0 0,0 0-1 0 0,1 1 1 0 0,1 0 0 0 0,0 1-1 0 0,2 0 1 0 0,0 0 0 0 0,0 0-1 0 0,2 1 1 0 0,1 0 0 0 0,0 0-1 0 0,1 0 1 0 0,1 8-57 0 0,2-14 27 0 0,1-1 0 0 0,0 1 0 0 0,1 0-1 0 0,1-1 1 0 0,0 1 0 0 0,0-1 0 0 0,2 0 0 0 0,-1 0 0 0 0,1 0 0 0 0,1-1 0 0 0,0 0-1 0 0,1 0 1 0 0,0 0 0 0 0,0-1 0 0 0,2 0 0 0 0,-1 0 0 0 0,1-1 0 0 0,0 0-1 0 0,1-1 1 0 0,0 0 0 0 0,5 3-27 0 0,14 8-125 0 0,0-1-1 0 0,1-1 1 0 0,0-1-1 0 0,2-2 1 0 0,0-2-1 0 0,0 0 1 0 0,9 0 125 0 0,221 22-6139 0 0,-222-37 4910 0 0,28-14 26 0 0</inkml:trace>
  <inkml:trace contextRef="#ctx0" brushRef="#br0" timeOffset="3841.446">3304 200 1024 0 0,'0'0'79'0'0,"1"0"1"0"0,0 1-1 0 0,-1-1 0 0 0,1 0 0 0 0,0 0 1 0 0,0 0-1 0 0,-1 1 0 0 0,1-1 1 0 0,0 0-1 0 0,-1 0 0 0 0,1 0 0 0 0,0 0 1 0 0,-1 0-1 0 0,1 0 0 0 0,0-1 1 0 0,0 1-1 0 0,-1 0 0 0 0,1 0 0 0 0,0 0 1 0 0,-1-1-1 0 0,1 1 0 0 0,0 0 1 0 0,-1-1-1 0 0,1 1 0 0 0,-1 0 0 0 0,1-1 1 0 0,-1 1-1 0 0,1-1 0 0 0,0 1 0 0 0,-1-1 1 0 0,0 1-1 0 0,1-1 0 0 0,-1 1 1 0 0,1-1-1 0 0,-1 0 0 0 0,0 1 0 0 0,1-1 1 0 0,-1 0-1 0 0,0 1 0 0 0,0-1 1 0 0,1 0-1 0 0,-1 1 0 0 0,0-1 0 0 0,0 0 1 0 0,0 1-1 0 0,0-1 0 0 0,0 0 1 0 0,0 0-1 0 0,0 1 0 0 0,0-1 0 0 0,0 0 1 0 0,0 1-1 0 0,0-1 0 0 0,-1 0 0 0 0,1 1 1 0 0,0-1-1 0 0,-1 0 0 0 0,1 1 1 0 0,0-1-1 0 0,-1 0 0 0 0,1 1 0 0 0,0-1 1 0 0,-1 1-1 0 0,1-1 0 0 0,-1 1 1 0 0,1-1-1 0 0,-1 1 0 0 0,0-1-79 0 0,65-7 399 0 0,-62 8-265 0 0,7-2-76 0 0,1 1 0 0 0,0 1 0 0 0,0 0 1 0 0,0 0-1 0 0,0 1 0 0 0,-1 0 0 0 0,1 1 0 0 0,0 0 1 0 0,-1 1-1 0 0,1 0 0 0 0,-1 0 0 0 0,0 1 0 0 0,0 0 0 0 0,0 0 1 0 0,-1 1-1 0 0,1 0 0 0 0,-1 1 0 0 0,0 0 0 0 0,-1 0 0 0 0,1 1 1 0 0,-1 0-1 0 0,-1 0 0 0 0,1 1 0 0 0,-1 0 0 0 0,0 0 0 0 0,-1 0 1 0 0,0 1-1 0 0,-1-1 0 0 0,1 1 0 0 0,-2 0 0 0 0,1 1 0 0 0,-1-1 1 0 0,-1 1-1 0 0,1-1 0 0 0,-2 1 0 0 0,1 2-58 0 0,-6 1 40 0 0,-1-1 0 0 0,0 0 0 0 0,-1-1 0 0 0,-1 1 0 0 0,0-1 0 0 0,0 0 0 0 0,-1-1-1 0 0,0 0 1 0 0,-1 0 0 0 0,0-1 0 0 0,0 0 0 0 0,-1 0 0 0 0,0-1 0 0 0,-1-1 0 0 0,0 0 0 0 0,0 0 0 0 0,-1-1 0 0 0,1 0 0 0 0,-1-1-1 0 0,0 0 1 0 0,-1-1 0 0 0,0-1-40 0 0,-70 22-118 0 0,81-25-190 0 0,-11-27-2226 0 0,57-44-1522 0 0,-20 46 2692 0 0</inkml:trace>
  <inkml:trace contextRef="#ctx0" brushRef="#br0" timeOffset="4122.037">3923 175 1028 0 0,'0'-2'99'0'0,"-1"1"0"0"0,1 0 0 0 0,0-1 0 0 0,0 1 0 0 0,0 0 0 0 0,-1 0 0 0 0,1-1 0 0 0,-1 1 0 0 0,1 0 0 0 0,-1 0 0 0 0,0 0 0 0 0,1-1 0 0 0,-1 1 0 0 0,0 0-1 0 0,0 0 1 0 0,1 0 0 0 0,-1 0 0 0 0,0 0 0 0 0,0 1 0 0 0,0-1 0 0 0,0 0 0 0 0,0 0 0 0 0,-1 1 0 0 0,1-1 0 0 0,0 0 0 0 0,0 1 0 0 0,0-1 0 0 0,-1 1 0 0 0,1 0 0 0 0,0-1 0 0 0,-1 1 0 0 0,1 0 0 0 0,0 0 0 0 0,0 0 0 0 0,-1 0 0 0 0,1 0 0 0 0,0 0-1 0 0,-1 0 1 0 0,1 0 0 0 0,0 0 0 0 0,-1 1 0 0 0,1-1 0 0 0,0 0 0 0 0,0 1 0 0 0,-1-1 0 0 0,1 1 0 0 0,0 0 0 0 0,-1 0-99 0 0,-65 28 798 0 0,64-28-690 0 0,-10 5 17 0 0,-1 1 1 0 0,1 0-1 0 0,1 1 1 0 0,-1 1-1 0 0,2 0 0 0 0,-1 0 1 0 0,1 1-1 0 0,0 1 1 0 0,1 0-1 0 0,1 0 0 0 0,-1 1 1 0 0,2 0-1 0 0,0 0 1 0 0,0 1-1 0 0,1 1 0 0 0,1-1 1 0 0,0 1-1 0 0,1 0 1 0 0,0 0-1 0 0,1 0 0 0 0,1 1 1 0 0,0 3-126 0 0,3-12 26 0 0,1 1 0 0 0,0-1 0 0 0,0 1 0 0 0,1-1 0 0 0,-1 0 1 0 0,2 0-1 0 0,-1 1 0 0 0,1-1 0 0 0,0 0 0 0 0,0-1 0 0 0,0 1 0 0 0,1-1 0 0 0,0 1 0 0 0,0-1 1 0 0,0 0-1 0 0,1-1 0 0 0,0 1 0 0 0,0-1 0 0 0,0 0 0 0 0,0 0 0 0 0,1 0 0 0 0,-1-1 0 0 0,1 0 1 0 0,0 0-1 0 0,0 0 0 0 0,0-1 0 0 0,4 2-26 0 0,176 31-1721 0 0,-22-48-3670 0 0,-126 5 4251 0 0</inkml:trace>
  <inkml:trace contextRef="#ctx0" brushRef="#br0" timeOffset="4416.897">4202 498 1184 0 0,'-18'47'1796'0'0,"-19"108"2429"0"0,39-149-4208 0 0,0 0 0 0 0,1 0 0 0 0,0 0 0 0 0,0 0 1 0 0,1-1-1 0 0,-1 1 0 0 0,1-1 0 0 0,0 0 0 0 0,1 0 1 0 0,-1-1-1 0 0,1 1 0 0 0,0-1 0 0 0,0 0 0 0 0,0 0 0 0 0,1 0 1 0 0,0-1-1 0 0,-1 0 0 0 0,1 0 0 0 0,0-1 0 0 0,0 1 1 0 0,1-1-1 0 0,-1 0 0 0 0,0-1 0 0 0,1 0 0 0 0,-1 0 1 0 0,1 0-1 0 0,-1-1 0 0 0,1 0 0 0 0,-1 0 0 0 0,1-1 1 0 0,-1 1-1 0 0,5-2-17 0 0,-8 2-214 0 0,1 0 0 0 0,-1-1 0 0 0,0 1 0 0 0,1-1 0 0 0,-1 0 0 0 0,0 0 1 0 0,0 0-1 0 0,0 0 0 0 0,0 0 0 0 0,0-1 0 0 0,0 1 0 0 0,0-1 0 0 0,0 0 0 0 0,-1 0 1 0 0,1 0-1 0 0,0 0 0 0 0,-1 0 0 0 0,0-1 0 0 0,0 1 0 0 0,1-1 0 0 0,-1 1 0 0 0,-1-1 0 0 0,1 0 1 0 0,1-3 213 0 0,1-9-1310 0 0</inkml:trace>
  <inkml:trace contextRef="#ctx0" brushRef="#br0" timeOffset="4677.995">4266 236 2028 0 0,'-5'-24'5876'0'0,"-42"-6"-2800"0"0,15 11-2607 0 0,32 19-805 0 0,0 0-294 0 0,0 0-369 0 0,4-2-348 0 0,63-22-3862 0 0,-54 23 3765 0 0</inkml:trace>
  <inkml:trace contextRef="#ctx0" brushRef="#br0" timeOffset="4926.015">4614 378 1544 0 0,'20'24'7017'0'0,"47"-27"-6217"0"0,-57 2-410 0 0,189-31-1155 0 0,4-25-5812 0 0,-168 43 5436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3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257 159 1660 0 0,'0'-1'75'0'0,"1"1"-1"0"0,-1 0 0 0 0,0-1 1 0 0,1 1-1 0 0,-1-1 0 0 0,1 1 1 0 0,-1 0-1 0 0,0-1 0 0 0,0 1 1 0 0,1-1-1 0 0,-1 1 0 0 0,0-1 1 0 0,0 1-1 0 0,1-1 0 0 0,-1 1 1 0 0,0-1-1 0 0,0 1 0 0 0,0-1 1 0 0,0 1-1 0 0,0-1 1 0 0,0 1-1 0 0,0-1 0 0 0,0 0 1 0 0,0 1-1 0 0,0-1 0 0 0,0 1 1 0 0,0-1-1 0 0,0 1 0 0 0,-1-1 1 0 0,1 1-1 0 0,0-1 0 0 0,0 1 1 0 0,-1-1-1 0 0,1 1 0 0 0,0-1 1 0 0,0 1-1 0 0,-1-1 0 0 0,1 1 1 0 0,-1 0-1 0 0,1-1 1 0 0,0 1-1 0 0,-1 0 0 0 0,1-1 1 0 0,-1 1-1 0 0,1 0 0 0 0,-1-1 1 0 0,1 1-1 0 0,-1 0 0 0 0,1 0 1 0 0,-1 0-1 0 0,1-1 0 0 0,-1 1 1 0 0,1 0-1 0 0,-1 0 0 0 0,1 0 1 0 0,-1 0-1 0 0,1 0 0 0 0,-1 0 1 0 0,1 0-1 0 0,-1 0 1 0 0,1 0-1 0 0,-1 0 0 0 0,0 0 1 0 0,1 1-1 0 0,-1-1 0 0 0,1 0 1 0 0,-1 0-1 0 0,1 0 0 0 0,-1 1-74 0 0,37-33 702 0 0,-31 28-497 0 0,107-38 1273 0 0,-107 45-1460 0 0,1 0 1 0 0,-1 0-1 0 0,0 1 0 0 0,0-1 1 0 0,0 1-1 0 0,0 0 1 0 0,-1 0-1 0 0,0 1 0 0 0,0 0 1 0 0,0-1-1 0 0,0 1 1 0 0,-1 0-1 0 0,0 1 0 0 0,0-1 1 0 0,0 1-1 0 0,0-1 1 0 0,-1 1-1 0 0,0 0 0 0 0,0 0 1 0 0,-1 0-1 0 0,0 0 1 0 0,0 0-1 0 0,0 0 0 0 0,-1 0 1 0 0,0 0-1 0 0,0 1 1 0 0,0-1-1 0 0,-1 0 0 0 0,0 0 1 0 0,0 2-19 0 0,-2 11 81 0 0,-1 0 0 0 0,-1-1-1 0 0,0 1 1 0 0,-1-1 0 0 0,-1 0 0 0 0,-1 0 0 0 0,-1-1 0 0 0,0 0-1 0 0,-1 0 1 0 0,-1-1 0 0 0,0-1 0 0 0,-10 10-81 0 0,-21 36 545 0 0,80-58-387 0 0,138-65-2449 0 0,-10-23-4232 0 0,-138 68 5253 0 0</inkml:trace>
  <inkml:trace contextRef="#ctx0" brushRef="#br0" timeOffset="495.603">940 199 1356 0 0,'6'-7'5093'0'0,"-27"34"-4526"0"0,-105 252 1715 0 0,110-250-2089 0 0,8-45-1393 0 0,89-283-1376 0 0,-48 214 5216 0 0,-32 85-2520 0 0,-1 0-7 0 0,0 0 1 0 0,108 268 766 0 0,-68-174-1465 0 0,-34-51-2895 0 0,-25-17 859 0 0,5-19 1361 0 0</inkml:trace>
  <inkml:trace contextRef="#ctx0" brushRef="#br0" timeOffset="1132.071">266 82 1612 0 0,'-1'-1'77'0'0,"1"0"0"0"0,-1 1 1 0 0,1-1-1 0 0,-1 0 0 0 0,1 0 0 0 0,-1 1 0 0 0,1-1 0 0 0,-1 0 0 0 0,0 1 1 0 0,1-1-1 0 0,-1 1 0 0 0,0-1 0 0 0,0 1 0 0 0,1-1 0 0 0,-1 1 0 0 0,0 0 1 0 0,0-1-1 0 0,0 1 0 0 0,0 0 0 0 0,0-1 0 0 0,1 1 0 0 0,-1 0 0 0 0,0 0 1 0 0,0 0-1 0 0,0 0 0 0 0,0 0 0 0 0,0 0 0 0 0,0 0 0 0 0,0 0 0 0 0,1 0 1 0 0,-1 1-1 0 0,0-1 0 0 0,0 0 0 0 0,0 0 0 0 0,0 1 0 0 0,0-1 0 0 0,1 1 1 0 0,-1-1-1 0 0,0 1 0 0 0,0-1 0 0 0,1 1 0 0 0,-1-1 0 0 0,0 1 0 0 0,1 0 1 0 0,-1-1-1 0 0,1 1 0 0 0,-1 0 0 0 0,1-1 0 0 0,-1 1 0 0 0,1 0 0 0 0,-1 0 1 0 0,1 0-1 0 0,0-1 0 0 0,-1 1 0 0 0,1 0 0 0 0,0 0 0 0 0,0 0 0 0 0,-1 0 1 0 0,1 0-78 0 0,-27 58 596 0 0,21-35-342 0 0,2-1 0 0 0,1 1 1 0 0,0 0-1 0 0,2 0 0 0 0,1 1 0 0 0,0-1 1 0 0,2 0-1 0 0,1 0 0 0 0,1 0 0 0 0,1-1 1 0 0,3 9-255 0 0,11 77 500 0 0,-1 31 403 0 0,-19-137-950 0 0,-1 0-1 0 0,1 1 1 0 0,-1-1 0 0 0,1 0 0 0 0,-1 0 0 0 0,0 0 0 0 0,0 0 0 0 0,0 0 0 0 0,-1 0 0 0 0,1 0 0 0 0,-1-1 0 0 0,1 1-1 0 0,-1-1 1 0 0,0 0 0 0 0,0 0 0 0 0,0 0 0 0 0,0 0 0 0 0,-1 0 0 0 0,1-1 0 0 0,0 0 0 0 0,-1 1 0 0 0,1-1-1 0 0,-1 0 1 0 0,1-1 0 0 0,-1 1 0 0 0,1-1 0 0 0,-1 1 0 0 0,0-1 0 0 0,1 0 0 0 0,-1 0 0 0 0,1-1 0 0 0,-1 1 0 0 0,0-1 47 0 0,-5-3-488 0 0,-1-1 0 0 0,1 0 0 0 0,1-1 0 0 0,-1 0 0 0 0,1 0 0 0 0,0-1 1 0 0,1 0-1 0 0,-1 0 0 0 0,1-1 0 0 0,1 0 0 0 0,-1 0 0 0 0,2 0 1 0 0,-3-5 487 0 0,-8-13-1244 0 0</inkml:trace>
  <inkml:trace contextRef="#ctx0" brushRef="#br0" timeOffset="1502.747">10 165 1044 0 0,'-10'-20'4699'0'0,"30"7"-3424"0"0,-13 10-1277 0 0,69-25 524 0 0,0 3 0 0 0,2 4 1 0 0,1 3-1 0 0,0 4 0 0 0,0 3 0 0 0,2 4 1 0 0,-1 3-1 0 0,0 3 0 0 0,44 8-522 0 0,-36-7 255 0 0,-64 0-1037 0 0,10 0-7611 0 0,-32 0 6933 0 0</inkml:trace>
  <inkml:trace contextRef="#ctx0" brushRef="#br0" timeOffset="3051.199">1421 207 836 0 0,'0'0'494'0'0,"0"0"-52"0"0,0 0 30 0 0,0 0 90 0 0,0 0-80 0 0,0-13 165 0 0,0 7 4445 0 0,11-35-3714 0 0,-13 26-526 0 0,5 26-853 0 0,56 228-115 0 0,-55-231 150 0 0,-1 1-1 0 0,0-1 1 0 0,0 1 0 0 0,-1-1-1 0 0,0 1 1 0 0,-1 0-1 0 0,0 0 1 0 0,0 0-1 0 0,-1 0 1 0 0,0 0-1 0 0,0 0 1 0 0,-1 0-1 0 0,0-1 1 0 0,-1 1-1 0 0,0 0 1 0 0,-1 0 0 0 0,1-1-1 0 0,-1 1 1 0 0,-1-1-1 0 0,0 0 1 0 0,0 0-1 0 0,-1 0 1 0 0,0-1-1 0 0,0 0 1 0 0,0 0-1 0 0,-1 0 1 0 0,0 0-1 0 0,-1-1 1 0 0,1 0-1 0 0,-1 0 1 0 0,-1-1 0 0 0,1 0-1 0 0,-3 1-33 0 0,5-5 4 0 0,0 0 0 0 0,0 0-1 0 0,-1-1 1 0 0,1 0 0 0 0,0 0-1 0 0,-1 0 1 0 0,1 0 0 0 0,0-1 0 0 0,0 0-1 0 0,-1 0 1 0 0,1-1 0 0 0,0 1-1 0 0,0-1 1 0 0,0 0 0 0 0,0-1 0 0 0,1 1-1 0 0,-1-1 1 0 0,1 0 0 0 0,-1 0-1 0 0,1 0 1 0 0,0-1 0 0 0,0 1-1 0 0,0-1 1 0 0,1 0 0 0 0,-1 0 0 0 0,1 0-1 0 0,0-1 1 0 0,0 1 0 0 0,1-1-1 0 0,-1 0 1 0 0,0-1-4 0 0,-46-158-264 0 0,49 151 241 0 0,0-1 1 0 0,1 1-1 0 0,1-1 1 0 0,0 1-1 0 0,1-1 1 0 0,0 1-1 0 0,1 0 1 0 0,0 0-1 0 0,1 1 1 0 0,1-1 0 0 0,0 1-1 0 0,1 0 1 0 0,0 1-1 0 0,1-2 23 0 0,4-3-78 0 0,-1 1-1 0 0,2 0 1 0 0,0 0 0 0 0,1 2-1 0 0,1-1 1 0 0,0 2 0 0 0,0 0-1 0 0,1 1 1 0 0,1 0 0 0 0,0 2 0 0 0,0 0-1 0 0,1 0 1 0 0,0 2 0 0 0,0 0-1 0 0,13-2 79 0 0,184-20-7260 0 0,-188 29 6048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2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348 379 1588 0 0,'-2'-2'130'0'0,"1"0"0"0"0,-1-1 0 0 0,1 1 0 0 0,-1 0 0 0 0,0 0 0 0 0,0 0 0 0 0,0 1 0 0 0,0-1 0 0 0,-1 0 0 0 0,1 1 0 0 0,0-1 0 0 0,-1 1 0 0 0,1 0 0 0 0,-1 0 0 0 0,1 0 0 0 0,-1 0 0 0 0,1 0 0 0 0,-1 1 0 0 0,0-1 0 0 0,1 1 0 0 0,-1-1 0 0 0,0 1 0 0 0,1 0 0 0 0,-1 0 0 0 0,0 0 0 0 0,0 1 0 0 0,-2 0-130 0 0,4-1 40 0 0,-15 0 63 0 0,0 0-1 0 0,0 2 0 0 0,0 0 0 0 0,1 1 0 0 0,0 0 1 0 0,-1 1-1 0 0,1 1 0 0 0,0 1 0 0 0,1 0 0 0 0,-1 1 1 0 0,1 0-1 0 0,1 1 0 0 0,0 1 0 0 0,0 0 0 0 0,-5 5-102 0 0,15-12 17 0 0,0 0 0 0 0,0 1 0 0 0,0-1 0 0 0,1 1 0 0 0,-1 0 0 0 0,1 0 0 0 0,-1 0-1 0 0,1 0 1 0 0,0 0 0 0 0,0 1 0 0 0,0-1 0 0 0,1 1 0 0 0,-1-1 0 0 0,1 1 0 0 0,0 0 0 0 0,0-1-1 0 0,0 1 1 0 0,1 0 0 0 0,-1 0 0 0 0,1 0 0 0 0,0-1 0 0 0,0 1 0 0 0,0 0 0 0 0,1 0 0 0 0,-1 0 0 0 0,1 0-1 0 0,0-1 1 0 0,0 1 0 0 0,0 0 0 0 0,0-1 0 0 0,1 1 0 0 0,0-1 0 0 0,-1 1 0 0 0,1-1 0 0 0,0 0-1 0 0,1 0 1 0 0,-1 0 0 0 0,1 0 0 0 0,-1 0 0 0 0,1 0 0 0 0,0-1 0 0 0,0 1 0 0 0,0-1 0 0 0,0 0 0 0 0,0 0-1 0 0,1 0 1 0 0,-1 0 0 0 0,1-1 0 0 0,-1 1 0 0 0,1-1 0 0 0,0 0 0 0 0,-1 0 0 0 0,1 0-17 0 0,28 9-64 0 0,0-2 0 0 0,1-1 0 0 0,0-1 0 0 0,0-2 0 0 0,0-2 0 0 0,0 0 0 0 0,30-4 64 0 0,-49 2-97 0 0,-2 0 23 0 0,-1 0 1 0 0,0-1-1 0 0,0-1 1 0 0,0 0-1 0 0,0 0 1 0 0,0-1-1 0 0,0 0 1 0 0,-1-1-1 0 0,1 0 1 0 0,-1-1-1 0 0,0 0 0 0 0,0-1 1 0 0,0 0 73 0 0,-9 5-24 0 0,1 0 0 0 0,-1 0-1 0 0,1 0 1 0 0,-1 0 0 0 0,0-1 0 0 0,1 1 0 0 0,-1-1 0 0 0,0 1-1 0 0,0 0 1 0 0,0-1 0 0 0,0 0 0 0 0,0 1 0 0 0,0-1 0 0 0,-1 0 0 0 0,1 1-1 0 0,-1-1 1 0 0,1 0 0 0 0,-1 0 0 0 0,1 1 0 0 0,-1-1 0 0 0,0 0-1 0 0,0 0 1 0 0,0 0 0 0 0,0 0 0 0 0,0 1 0 0 0,0-1 0 0 0,-1 0-1 0 0,1 0 1 0 0,-1 0 0 0 0,1 1 0 0 0,-1-1 0 0 0,0 0 0 0 0,1 0 0 0 0,-1 1-1 0 0,0-1 1 0 0,0 1 0 0 0,0-1 0 0 0,0 1 0 0 0,0-1 0 0 0,-1 1-1 0 0,1 0 1 0 0,-2-2 24 0 0,-60-49-143 0 0,-206-50 1045 0 0,242 99-723 0 0,35 2-167 0 0,148-3 44 0 0,-77-4-39 0 0,-32 5-100 0 0,0-1-1 0 0,-1-3 1 0 0,0-2-1 0 0,0-1 1 0 0,-1-3-1 0 0,0-1 1 0 0,-1-3 83 0 0,-38 15 24 0 0,-1 0 0 0 0,0-1 0 0 0,0 1-1 0 0,0-1 1 0 0,0 0 0 0 0,0-1 0 0 0,-1 1 0 0 0,1-1 0 0 0,-1 0 0 0 0,0 0 0 0 0,0 0 0 0 0,0 0 0 0 0,-1-1-1 0 0,1 1 1 0 0,-1-1 0 0 0,0 0 0 0 0,-1 0 0 0 0,1 0 0 0 0,-1-1 0 0 0,0 1 0 0 0,0-1 0 0 0,0 1-1 0 0,-1-1 1 0 0,0 1 0 0 0,0-1 0 0 0,-1 0 0 0 0,0 0 0 0 0,0 1 0 0 0,0-1 0 0 0,0 0 0 0 0,-1 0 0 0 0,-1-3-24 0 0,-1 1 102 0 0,0 0 1 0 0,-1 1 0 0 0,0 0-1 0 0,0-1 1 0 0,0 2 0 0 0,-1-1 0 0 0,0 0-1 0 0,-1 1 1 0 0,0 0 0 0 0,0 0-1 0 0,0 1 1 0 0,0 0 0 0 0,-1 0 0 0 0,0 0-1 0 0,0 1 1 0 0,0 0 0 0 0,0 0-1 0 0,-1 1 1 0 0,0 0 0 0 0,0 0-103 0 0,7 3 140 0 0,-4 3 4 0 0,-2 3-91 0 0,0 1-1 0 0,0 0 1 0 0,1 0 0 0 0,0 0 0 0 0,1 1 0 0 0,0 0-1 0 0,0 0 1 0 0,0 0 0 0 0,1 1 0 0 0,0 0 0 0 0,1-1-1 0 0,0 1 1 0 0,0 0 0 0 0,1 1 0 0 0,0-1 0 0 0,1 0 0 0 0,0 1-1 0 0,1-1 1 0 0,-1 1 0 0 0,2-1 0 0 0,0 3-53 0 0,26 210 736 0 0,-27-220-734 0 0,37 168 209 0 0,18 108-136 0 0,-41-91-4996 0 0,-27-154 2382 0 0,7-28 1337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49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36 2372 0 0,'-69'1'4903'0'0,"134"-15"-3208"0"0,276-7-755 0 0,-113 20-3114 0 0,-215 1 1907 0 0,119 16-3832 0 0,-127-12 2725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5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1612 0 0,'17'1'4259'0'0,"42"0"-3725"0"0,-50-1-110 0 0,272-17 230 0 0,57 0-5028 0 0,-269 7 2985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07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226 618 1452 0 0,'28'43'644'0'0,"-2"1"-1"0"0,-2 1 0 0 0,-2 2 1 0 0,-2 0-1 0 0,-2 1 0 0 0,-2 1 1 0 0,-2 1-1 0 0,-3 0 1 0 0,-2 0-1 0 0,2 35-643 0 0,-12-72 85 0 0,0-1-1 0 0,-1 0 1 0 0,0 0-1 0 0,-1 0 1 0 0,0-1 0 0 0,-1 1-1 0 0,0-1 1 0 0,-1 1-1 0 0,0-1 1 0 0,-1-1 0 0 0,0 1-1 0 0,-1-1 1 0 0,0 0-1 0 0,-1-1 1 0 0,0 1 0 0 0,0-2-1 0 0,-1 1 1 0 0,0-1-1 0 0,0 0 1 0 0,-1-1 0 0 0,-2 1-85 0 0,1 0-262 0 0,-1-2 0 0 0,1 1-1 0 0,-1-1 1 0 0,0-1 0 0 0,-1 0 0 0 0,1-1 0 0 0,-1 0 0 0 0,0-1 0 0 0,0 0 0 0 0,0-1 0 0 0,-13 0 262 0 0,21-2-182 0 0,1 0 0 0 0,-1 0 0 0 0,0-1 0 0 0,0 1 0 0 0,1-1 0 0 0,-1 0 0 0 0,0-1 0 0 0,1 1 0 0 0,-1-1-1 0 0,1 0 1 0 0,0 0 0 0 0,-1-1 0 0 0,1 1 0 0 0,0-1 0 0 0,0 0 0 0 0,1 0 0 0 0,-1 0 0 0 0,1 0 0 0 0,-1-1 0 0 0,1 1 0 0 0,0-1 0 0 0,0-1 182 0 0,-17-21-1243 0 0</inkml:trace>
  <inkml:trace contextRef="#ctx0" brushRef="#br0" timeOffset="559.14">354 116 888 0 0,'5'-9'276'0'0,"1"0"0"0"0,1 1 0 0 0,-1 0 0 0 0,1 0 0 0 0,1 1 0 0 0,-1 0-1 0 0,1 0 1 0 0,0 1 0 0 0,1 0 0 0 0,0 0 0 0 0,0 1 0 0 0,0 0 0 0 0,0 1 0 0 0,1 0 0 0 0,0 0 0 0 0,0 1 0 0 0,0 0 0 0 0,0 1-1 0 0,0 0 1 0 0,0 1 0 0 0,1 0 0 0 0,-1 0 0 0 0,0 1 0 0 0,3 1-276 0 0,-7-1 51 0 0,0 0 0 0 0,0 1 1 0 0,-1 0-1 0 0,1 0 0 0 0,0 1 0 0 0,0 0 0 0 0,-1 0 1 0 0,1 0-1 0 0,-1 0 0 0 0,0 1 0 0 0,0 0 1 0 0,0 0-1 0 0,0 0 0 0 0,0 1 0 0 0,-1 0 0 0 0,1 0 1 0 0,-1 0-1 0 0,0 0 0 0 0,0 1 0 0 0,-1-1 0 0 0,1 1 1 0 0,-1 0-1 0 0,0 0 0 0 0,0 0 0 0 0,-1 1 0 0 0,1-1 1 0 0,-1 1-1 0 0,-1-1 0 0 0,1 1 0 0 0,-1 0 1 0 0,0 0-52 0 0,19 185 1078 0 0,-82 45 1738 0 0,64-234-2803 0 0,0-1 0 0 0,0 1 1 0 0,0-1-1 0 0,0 0 0 0 0,0 1 0 0 0,0-1 1 0 0,1 0-1 0 0,-1 0 0 0 0,0 0 0 0 0,1-1 1 0 0,-1 1-1 0 0,0 0 0 0 0,1-1 1 0 0,-1 0-1 0 0,1 0 0 0 0,-1 0 0 0 0,1 0 1 0 0,-1 0-1 0 0,1 0 0 0 0,-1 0 0 0 0,1-1 1 0 0,-1 1-1 0 0,1-1 0 0 0,-1 0 0 0 0,0 0 1 0 0,1 0-1 0 0,0 0-13 0 0,9-3-57 0 0,172-50-3040 0 0,0-13-4728 0 0,-172 62 6586 0 0</inkml:trace>
  <inkml:trace contextRef="#ctx0" brushRef="#br0" timeOffset="992.009">0 453 1544 0 0,'1'-3'178'0'0,"0"0"0"0"0,0 0 0 0 0,1 0-1 0 0,-1 1 1 0 0,0-1 0 0 0,1 1 0 0 0,0-1 0 0 0,0 1-1 0 0,0 0 1 0 0,0-1 0 0 0,0 1 0 0 0,0 0 0 0 0,0 0-1 0 0,1 1 1 0 0,-1-1 0 0 0,1 0 0 0 0,-1 1-1 0 0,1 0 1 0 0,0-1 0 0 0,-1 1 0 0 0,1 0 0 0 0,0 0-1 0 0,0 1 1 0 0,0-1 0 0 0,2 0-178 0 0,110 13 2006 0 0,-101-7-1952 0 0,-1 1-1 0 0,0 1 0 0 0,0 0 1 0 0,-1 1-1 0 0,0 1 0 0 0,-1 0 1 0 0,1 0-1 0 0,-2 1 0 0 0,1 0 1 0 0,-1 1-1 0 0,-1 0 0 0 0,0 1 0 0 0,-1 0 1 0 0,0 0-1 0 0,-1 1 0 0 0,0 0 1 0 0,-1 0-1 0 0,0 0 0 0 0,-1 1 1 0 0,-1 0-1 0 0,0 0 0 0 0,-1 0 1 0 0,-1 1-1 0 0,1 8-53 0 0,-35 88-2930 0 0,-38-30-789 0 0,41-62 2309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733 677 1632 0 0,'1'-4'223'0'0,"0"1"0"0"0,0-1 0 0 0,0 0-1 0 0,0 1 1 0 0,-1-1 0 0 0,1 1 0 0 0,-1-1 0 0 0,0 0-1 0 0,0 0 1 0 0,0 1 0 0 0,-1-1 0 0 0,1 0 0 0 0,-1 1 0 0 0,0-1-1 0 0,0 1 1 0 0,0-1 0 0 0,0 1 0 0 0,-1-1 0 0 0,1 1-1 0 0,-1 0 1 0 0,0 0 0 0 0,0-1 0 0 0,0 2 0 0 0,-1-1 0 0 0,1 0-1 0 0,-1 0-222 0 0,1 5 51 0 0,-1 0-1 0 0,1 1 0 0 0,0-1 0 0 0,0 0 0 0 0,0 1 1 0 0,0-1-1 0 0,0 1 0 0 0,1 0 0 0 0,-1 0 0 0 0,1 0 1 0 0,0 0-1 0 0,0 0 0 0 0,0 0 0 0 0,0 0 1 0 0,0 0-1 0 0,0 0 0 0 0,1 0 0 0 0,0 0 0 0 0,0 1 1 0 0,0-1-1 0 0,0 0 0 0 0,0 3-50 0 0,0-3 43 0 0,21 144 341 0 0,0-60-278 0 0,-17-59-168 0 0,-1-22-176 0 0,-1 0 1 0 0,0 1 0 0 0,-1 0-1 0 0,0-1 1 0 0,0 1-1 0 0,0 0 1 0 0,-1-1 0 0 0,0 1-1 0 0,0 0 1 0 0,0 0 0 0 0,-1-1-1 0 0,0 1 1 0 0,-1 0 0 0 0,0-1-1 0 0,0 1 1 0 0,0-1 0 0 0,0 1-1 0 0,-1-1 1 0 0,0 0 0 0 0,-1 0-1 0 0,1-1 1 0 0,-1 1 0 0 0,0-1-1 0 0,-1 1 1 0 0,1-1 0 0 0,-4 2 237 0 0,-12 7-1322 0 0</inkml:trace>
  <inkml:trace contextRef="#ctx0" brushRef="#br0" timeOffset="277.773">0 1217 848 0 0,'3'12'4870'0'0,"60"-2"-3283"0"0,206-26 798 0 0,212-46-1546 0 0,-165 48-6937 0 0,-311 15 4805 0 0,7 6 11 0 0</inkml:trace>
  <inkml:trace contextRef="#ctx0" brushRef="#br0" timeOffset="757.096">87 1680 1148 0 0,'-1'-1'112'0'0,"0"0"0"0"0,-1 0 0 0 0,1 0 0 0 0,0 0 0 0 0,0 0-1 0 0,-1 0 1 0 0,1-1 0 0 0,0 1 0 0 0,0 0 0 0 0,0-1 0 0 0,1 1 0 0 0,-1-1 0 0 0,0 1-1 0 0,0-1 1 0 0,1 1 0 0 0,-1-1 0 0 0,1 0 0 0 0,0 1 0 0 0,-1-1 0 0 0,1 1 0 0 0,0-1-1 0 0,0 0 1 0 0,0 1 0 0 0,0-1 0 0 0,0 0 0 0 0,0 1 0 0 0,1-1 0 0 0,-1 0 0 0 0,0 1 0 0 0,1-1-1 0 0,-1 1 1 0 0,1-1 0 0 0,0 1 0 0 0,0-1 0 0 0,-1 1 0 0 0,1-1 0 0 0,0 1 0 0 0,0-1-1 0 0,0 1 1 0 0,0 0 0 0 0,1 0 0 0 0,-1 0 0 0 0,0 0 0 0 0,0 0 0 0 0,1 0 0 0 0,-1 0 0 0 0,1 0-1 0 0,-1 0 1 0 0,1 0 0 0 0,-1 1 0 0 0,2-1-112 0 0,82-38 1035 0 0,-82 37-1018 0 0,1 1 0 0 0,-1 0-1 0 0,0 0 1 0 0,1 1 0 0 0,-1-1 0 0 0,1 1 0 0 0,-1-1 0 0 0,1 1 0 0 0,-1 0 0 0 0,1 0 0 0 0,-1 1 0 0 0,1-1 0 0 0,-1 1 0 0 0,1 0-1 0 0,-1 0 1 0 0,0 0 0 0 0,1 0 0 0 0,-1 0 0 0 0,0 1 0 0 0,0 0 0 0 0,0-1 0 0 0,0 1 0 0 0,0 0 0 0 0,0 1 0 0 0,-1-1 0 0 0,1 0 0 0 0,-1 1-1 0 0,1-1 1 0 0,-1 1 0 0 0,0 0 0 0 0,0 0 0 0 0,0 0 0 0 0,0 0 0 0 0,-1 0 0 0 0,1 0 0 0 0,-1 0 0 0 0,0 1 0 0 0,0-1 0 0 0,0 1-1 0 0,0-1 1 0 0,-1 0 0 0 0,1 1 0 0 0,-1-1 0 0 0,0 1 0 0 0,0-1 0 0 0,0 1 0 0 0,0 0 0 0 0,-1 1-17 0 0,-4 15 103 0 0,-1 0 0 0 0,-1-1 0 0 0,-1 0 0 0 0,0 0 0 0 0,-2-1 0 0 0,0 0 0 0 0,-1 0 0 0 0,0-1 0 0 0,-2-1 1 0 0,-4 5-104 0 0,-39 52 723 0 0,56-72-648 0 0,5 10-10 0 0,6-6-94 0 0,1-1 1 0 0,0 0-1 0 0,0-1 0 0 0,0 0 1 0 0,0-1-1 0 0,0 0 0 0 0,1-1 1 0 0,-1 0-1 0 0,0-1 0 0 0,1-1 1 0 0,-1 0-1 0 0,0-1 0 0 0,1 0 1 0 0,-1 0 28 0 0,83-13-992 0 0,65-20-4833 0 0,-131 25 4540 0 0</inkml:trace>
  <inkml:trace contextRef="#ctx0" brushRef="#br0" timeOffset="1220.937">770 1775 1392 0 0,'45'120'4241'0'0,"-42"-115"-4140"0"0,0 1 0 0 0,0-1 0 0 0,-1 0 1 0 0,1 1-1 0 0,-1-1 0 0 0,0 1 0 0 0,-1 0 0 0 0,1 0 0 0 0,-1 0 0 0 0,0 0 0 0 0,-1 0 0 0 0,0 0 0 0 0,0 0 0 0 0,0 0 0 0 0,0 0 0 0 0,-1 0 1 0 0,0 0-1 0 0,0-1 0 0 0,-1 1 0 0 0,0 0 0 0 0,0 0 0 0 0,0-1 0 0 0,0 1 0 0 0,-1-1 0 0 0,0 0 0 0 0,0 0 0 0 0,-1 0 0 0 0,1 0 0 0 0,-1 0 1 0 0,0-1-1 0 0,0 0 0 0 0,-1 0 0 0 0,1 0 0 0 0,-1 0 0 0 0,0-1 0 0 0,0 1 0 0 0,0-1 0 0 0,-5 2-101 0 0,3-3 36 0 0,0 0-1 0 0,0-1 0 0 0,-1 0 1 0 0,1 0-1 0 0,0-1 0 0 0,0 0 1 0 0,0 0-1 0 0,-1 0 0 0 0,1-1 1 0 0,0 0-1 0 0,0-1 0 0 0,0 1 1 0 0,0-2-1 0 0,0 1 0 0 0,1-1 1 0 0,-1 1-1 0 0,1-2 0 0 0,-1 1 1 0 0,1-1-1 0 0,0 0 1 0 0,0 0-1 0 0,1-1 0 0 0,-1 0 1 0 0,1 0-1 0 0,0 0 0 0 0,0 0 1 0 0,1-1-1 0 0,0 0 0 0 0,0 0 1 0 0,0 0-1 0 0,1 0 0 0 0,-1-1 1 0 0,2 1-1 0 0,-1-1 0 0 0,1 0 1 0 0,0 0-1 0 0,0 0 0 0 0,1 0 1 0 0,-1 0-1 0 0,2 0 1 0 0,-1 0-1 0 0,1-1 0 0 0,0 1 1 0 0,1 0-1 0 0,0 0 0 0 0,0 0 1 0 0,0 0-1 0 0,1 0 0 0 0,0 0 1 0 0,0 0-1 0 0,1 0 0 0 0,0 1 1 0 0,3-6-36 0 0,8-5-88 0 0,2 1 0 0 0,0 1 0 0 0,0 0 0 0 0,2 1-1 0 0,0 0 1 0 0,0 2 0 0 0,1 0 0 0 0,0 1 0 0 0,1 1 0 0 0,1 1 0 0 0,0 1 0 0 0,0 0 0 0 0,0 2 0 0 0,1 0 0 0 0,0 2 0 0 0,0 0 0 0 0,10 1 88 0 0,1 0-1155 0 0,-11 2-4018 0 0,-22 1 3930 0 0</inkml:trace>
  <inkml:trace contextRef="#ctx0" brushRef="#br0" timeOffset="1574.504">1014 1443 2308 0 0,'6'0'114'0'0,"0"-1"-1"0"0,0 1 0 0 0,0 0 1 0 0,0 0-1 0 0,1 1 0 0 0,-1 0 1 0 0,0 0-1 0 0,0 1 1 0 0,0-1-1 0 0,0 1 0 0 0,-1 0 1 0 0,1 1-1 0 0,0 0 0 0 0,-1-1 1 0 0,0 2-1 0 0,0-1 1 0 0,0 1-1 0 0,0-1 0 0 0,0 2 1 0 0,-1-1-1 0 0,1 0 1 0 0,-1 1-1 0 0,0 0 0 0 0,-1 0 1 0 0,1 0-1 0 0,-1 0 0 0 0,0 0 1 0 0,0 1-1 0 0,-1-1 1 0 0,1 1-1 0 0,-1 0 0 0 0,-1 0 1 0 0,1 0-1 0 0,-1 0 0 0 0,0 0 1 0 0,0 0-1 0 0,-1 0 1 0 0,0 1-1 0 0,0-1 0 0 0,0 4-113 0 0,-52 122 2545 0 0,49-124-2407 0 0,2-7-122 0 0,1-1 1 0 0,-1 1-1 0 0,1-1 1 0 0,0 1 0 0 0,-1 0-1 0 0,1-1 1 0 0,0 1 0 0 0,0 0-1 0 0,0-1 1 0 0,-1 1-1 0 0,1 0 1 0 0,0-1 0 0 0,0 1-1 0 0,0 0 1 0 0,0 0-1 0 0,0-1 1 0 0,0 1 0 0 0,0 0-1 0 0,0-1 1 0 0,0 1-1 0 0,1 0 1 0 0,-1-1 0 0 0,0 1-1 0 0,0 0 1 0 0,1-1 0 0 0,-1 1-1 0 0,0 0 1 0 0,1-1-1 0 0,-1 1 1 0 0,0-1 0 0 0,1 1-1 0 0,-1-1 1 0 0,1 1-1 0 0,-1-1 1 0 0,1 1 0 0 0,-1-1-1 0 0,1 1 1 0 0,0-1-1 0 0,-1 0 1 0 0,1 1 0 0 0,-1-1-1 0 0,1 0 1 0 0,0 0 0 0 0,-1 1-1 0 0,1-1 1 0 0,0 0-1 0 0,-1 0 1 0 0,1 0 0 0 0,0 0-1 0 0,0 0 1 0 0,-1 0-1 0 0,1 0 1 0 0,0 0 0 0 0,-1 0-1 0 0,1 0 1 0 0,0 0-1 0 0,-1 0 1 0 0,1 0 0 0 0,0-1-1 0 0,0 1-16 0 0,26 3-391 0 0,-1-2-1 0 0,1 0 0 0 0,0-2 0 0 0,0-1 1 0 0,0-1-1 0 0,-1-1 0 0 0,0-2 1 0 0,13-4 391 0 0,62-23-3879 0 0,-75 21 2533 0 0</inkml:trace>
  <inkml:trace contextRef="#ctx0" brushRef="#br0" timeOffset="2102.635">1677 608 1540 0 0,'10'-15'3514'0'0,"37"-5"-3138"0"0,-43 19-118 0 0,95-29 280 0 0,1 6 0 0 0,1 3 0 0 0,0 5 1 0 0,1 5-1 0 0,19 3-538 0 0,-31 6-1437 0 0,-100 8-3105 0 0,-14-7 3326 0 0</inkml:trace>
  <inkml:trace contextRef="#ctx0" brushRef="#br0" timeOffset="2491.012">1792 638 944 0 0,'34'26'3680'0'0,"39"-11"-2348"0"0,-50-12-829 0 0,7 1-157 0 0,0 2 0 0 0,-1 0-1 0 0,0 2 1 0 0,0 1 0 0 0,-1 2-1 0 0,0 0 1 0 0,20 13-346 0 0,-45-23 17 0 0,0 1 1 0 0,0 0-1 0 0,0 0 1 0 0,0 1-1 0 0,-1-1 1 0 0,1 0-1 0 0,-1 1 0 0 0,1 0 1 0 0,-1-1-1 0 0,0 1 1 0 0,0 0-1 0 0,-1 0 1 0 0,1 0-1 0 0,0 0 1 0 0,-1 1-1 0 0,0-1 1 0 0,0 0-1 0 0,0 1 1 0 0,0-1-1 0 0,0 0 0 0 0,-1 1 1 0 0,1-1-1 0 0,-1 1 1 0 0,0-1-1 0 0,0 1 1 0 0,-1-1-1 0 0,1 1 1 0 0,-1-1-1 0 0,1 1 1 0 0,-1-1-1 0 0,0 0 0 0 0,0 1 1 0 0,-1-1-1 0 0,1 0 1 0 0,-1 0-1 0 0,1 0 1 0 0,-1 0-1 0 0,0 0 1 0 0,0 0-1 0 0,-2 1-17 0 0,-105 108 299 0 0,92-98-266 0 0,-199 161 578 0 0,214-175-604 0 0,1 1 0 0 0,0 0-1 0 0,0-1 1 0 0,0 1 0 0 0,1 0-1 0 0,-1-1 1 0 0,0 1 0 0 0,0 0-1 0 0,0 0 1 0 0,1 0 0 0 0,-1 0-1 0 0,0 0 1 0 0,1 0 0 0 0,-1 0-1 0 0,1 0 1 0 0,-1 0 0 0 0,1 0-1 0 0,-1 0 1 0 0,1 0 0 0 0,0 1-1 0 0,-1-1 1 0 0,1 0 0 0 0,0 0-1 0 0,0 0 1 0 0,0 0 0 0 0,0 1-1 0 0,0-1 1 0 0,0 0 0 0 0,1 0 0 0 0,-1 0-1 0 0,0 0 1 0 0,0 1 0 0 0,1-1-1 0 0,-1 0 1 0 0,1 0 0 0 0,-1 0-1 0 0,1 0 1 0 0,-1 0 0 0 0,1 0-1 0 0,0 0 1 0 0,0 0 0 0 0,-1 0-1 0 0,1-1 1 0 0,0 1 0 0 0,0 0-1 0 0,0 0 1 0 0,0-1 0 0 0,0 1-1 0 0,0 0 1 0 0,0-1 0 0 0,0 1-1 0 0,0-1 1 0 0,0 1 0 0 0,0-1-1 0 0,0 0 1 0 0,0 1 0 0 0,1-1-1 0 0,-1 0 1 0 0,0 0 0 0 0,1 0-7 0 0,73 9 102 0 0,-71-9-97 0 0,253-17-1031 0 0,-125 4-2263 0 0,-90 12-920 0 0,-40 1 2961 0 0</inkml:trace>
  <inkml:trace contextRef="#ctx0" brushRef="#br0" timeOffset="2878.79">1899 1537 1068 0 0,'-20'35'2452'0'0,"11"-20"-1954"0"0,0 1 0 0 0,0-1 0 0 0,2 1-1 0 0,0 0 1 0 0,1 1 0 0 0,0 0 0 0 0,1 0 0 0 0,1 0-1 0 0,1 1 1 0 0,-1 16-498 0 0,4-29 50 0 0,1 1-1 0 0,-1 0 1 0 0,1 0 0 0 0,0-1-1 0 0,1 1 1 0 0,-1-1 0 0 0,1 1-1 0 0,0-1 1 0 0,1 0 0 0 0,-1 0-1 0 0,1 0 1 0 0,0 0 0 0 0,0 0-1 0 0,0 0 1 0 0,1-1-1 0 0,0 0 1 0 0,0 1 0 0 0,0-2-1 0 0,0 1 1 0 0,1 0 0 0 0,-1-1-1 0 0,1 0 1 0 0,0 0 0 0 0,0 0-1 0 0,0 0 1 0 0,1-1 0 0 0,-1 0-1 0 0,1 0-49 0 0,-3-3-187 0 0,0 1 0 0 0,0-1 0 0 0,0 0 0 0 0,-1-1 0 0 0,1 1 0 0 0,0 0 0 0 0,-1-1 0 0 0,1 1 0 0 0,-1-1 0 0 0,0 0 0 0 0,1 0 0 0 0,-1 0 0 0 0,0 0 0 0 0,0 0-1 0 0,0 0 1 0 0,0-1 0 0 0,-1 1 0 0 0,1-1 0 0 0,-1 1 0 0 0,1-1 0 0 0,-1 0 0 0 0,0 0 0 0 0,0 1 0 0 0,0-1 0 0 0,0 0 0 0 0,-1 0 0 0 0,1 0 0 0 0,-1 0 0 0 0,0 0 0 0 0,0 0 0 0 0,0 0 0 0 0,0 0 0 0 0,0 0-1 0 0,0 0 1 0 0,-1 0 0 0 0,0 1 0 0 0,1-1 0 0 0,-2-3 187 0 0,-15-29-1264 0 0</inkml:trace>
  <inkml:trace contextRef="#ctx0" brushRef="#br0" timeOffset="3177.913">1663 1333 1472 0 0,'-16'-3'6914'0'0,"32"-5"-5111"0"0,33-4-4907 0 0,-23 10-1010 0 0,-18 1 2867 0 0</inkml:trace>
  <inkml:trace contextRef="#ctx0" brushRef="#br0" timeOffset="3506.951">2079 1523 1132 0 0,'15'9'4176'0'0,"26"-11"-2942"0"0,-21 0-403 0 0,88-8 580 0 0,10-1-3786 0 0,-106 24-262 0 0,-17-10 1541 0 0</inkml:trace>
  <inkml:trace contextRef="#ctx0" brushRef="#br0" timeOffset="3865.225">2143 1673 2292 0 0,'56'4'4081'0'0,"260"-43"-2754"0"0,-291 36-1481 0 0,-13 4 80 0 0,-1-1 1 0 0,1-1-1 0 0,0 0 0 0 0,0-1 0 0 0,-1 0 1 0 0,0-1-1 0 0,1 0 0 0 0,-1-1 0 0 0,0 0 1 0 0,0 0-1 0 0,-1-1 0 0 0,1-1 0 0 0,-1 0 1 0 0,0 0-1 0 0,-1-1 0 0 0,0 0 0 0 0,0-1 1 0 0,2-3 73 0 0,5-43 5042 0 0,-16 54-4889 0 0,0 0-35 0 0,7 24 192 0 0,49 165-62 0 0,-34-61-4067 0 0,-50-74-1971 0 0,16-51 4377 0 0</inkml:trace>
  <inkml:trace contextRef="#ctx0" brushRef="#br0" timeOffset="4671.055">1725 35 1132 0 0,'45'35'3252'0'0,"-32"-20"-3037"0"0,-1 0 1 0 0,-1 0-1 0 0,0 1 0 0 0,-1 0 0 0 0,-1 1 0 0 0,0 0 0 0 0,-1 1 0 0 0,-1 0 0 0 0,5 18-215 0 0,-12-35 57 0 0,1 0-1 0 0,-1 0 1 0 0,1 0-1 0 0,-1 0 1 0 0,1 1 0 0 0,-1-1-1 0 0,0 0 1 0 0,0 0 0 0 0,1 0-1 0 0,-1 0 1 0 0,0 1-1 0 0,0-1 1 0 0,0 0 0 0 0,0 0-1 0 0,-1 0 1 0 0,1 1-1 0 0,0-1 1 0 0,0 0 0 0 0,-1 0-1 0 0,1 0 1 0 0,-1 0 0 0 0,1 1-1 0 0,-1-1 1 0 0,1 0-1 0 0,-1 0 1 0 0,0 0 0 0 0,1 0-1 0 0,-1 0 1 0 0,0-1 0 0 0,0 1-1 0 0,0 0 1 0 0,0 0-1 0 0,0 0 1 0 0,0-1 0 0 0,0 1-1 0 0,0 0 1 0 0,0-1 0 0 0,0 1-1 0 0,0-1 1 0 0,0 0-1 0 0,0 1 1 0 0,0-1 0 0 0,-1 0-1 0 0,1 1 1 0 0,0-1-1 0 0,0 0 1 0 0,0 0 0 0 0,-1 0-1 0 0,1 0 1 0 0,0 0 0 0 0,0 0-1 0 0,0-1 1 0 0,-1 1-1 0 0,1 0 1 0 0,0-1 0 0 0,0 1-1 0 0,0 0 1 0 0,0-1 0 0 0,0 1-1 0 0,0-1 1 0 0,0 0-1 0 0,0 1 1 0 0,0-1 0 0 0,0 0-1 0 0,0 0 1 0 0,0 0-57 0 0,-1-10 17 0 0,2 0 0 0 0,-1 0 0 0 0,1 0 0 0 0,1 1 0 0 0,0-1 0 0 0,1 0 0 0 0,0 0 0 0 0,0 1 0 0 0,1-1 0 0 0,0 1 0 0 0,1 0 0 0 0,1 0 0 0 0,-1 0 0 0 0,1 0 0 0 0,1 1 0 0 0,0 0 0 0 0,0 0 0 0 0,1 0 0 0 0,0 1 0 0 0,1 0 0 0 0,-1 0 0 0 0,2 1 0 0 0,-1 0 0 0 0,1 1 0 0 0,0 0 0 0 0,0 0 0 0 0,0 0 0 0 0,1 2 0 0 0,0-1 0 0 0,0 1 0 0 0,1 0 0 0 0,-1 1 0 0 0,1 1 0 0 0,-1-1 0 0 0,2 1-17 0 0,-1 1-36 0 0,-1 0 0 0 0,1 1-1 0 0,0 0 1 0 0,-1 0 0 0 0,1 2 0 0 0,0-1 0 0 0,-1 1 0 0 0,1 0 0 0 0,-1 1 0 0 0,0 0 0 0 0,0 1 0 0 0,0 0 0 0 0,-1 1 0 0 0,1 0 0 0 0,-1 0 0 0 0,0 1 0 0 0,0 0 0 0 0,-1 1 0 0 0,0 0 0 0 0,0 0-1 0 0,-1 1 1 0 0,1-1 0 0 0,-2 2 0 0 0,1-1 0 0 0,-1 1 0 0 0,4 8 36 0 0,80 169-6450 0 0,-81-167 5118 0 0</inkml:trace>
  <inkml:trace contextRef="#ctx0" brushRef="#br0" timeOffset="5137.534">2989 475 1108 0 0,'-14'7'310'0'0,"1"1"-1"0"0,0 0 1 0 0,0 1 0 0 0,1 1-1 0 0,1 0 1 0 0,-1 0 0 0 0,1 1-1 0 0,1 0 1 0 0,0 1-1 0 0,1 1 1 0 0,0-1 0 0 0,1 1-1 0 0,0 1 1 0 0,1-1 0 0 0,1 1-1 0 0,0 1 1 0 0,-3 11-310 0 0,5-4 175 0 0,1 0-1 0 0,0 0 1 0 0,2 0 0 0 0,0 1-1 0 0,2-1 1 0 0,0 0 0 0 0,2 0-1 0 0,0 0 1 0 0,2 0 0 0 0,0 0-1 0 0,1-1 1 0 0,2 0 0 0 0,0 0-1 0 0,1-1 1 0 0,8 13-175 0 0,-5-13-120 0 0,0 0 0 0 0,2 0-1 0 0,1-2 1 0 0,0 0 0 0 0,1 0-1 0 0,1-2 1 0 0,0 0 0 0 0,1-1-1 0 0,8 5 121 0 0,-20-15-308 0 0,1 0 0 0 0,0 0 0 0 0,0 0 0 0 0,1-1 0 0 0,-1 0 0 0 0,1-1 0 0 0,0 1 0 0 0,0-1-1 0 0,0-1 1 0 0,0 0 0 0 0,0 0 0 0 0,1 0 0 0 0,-1-1 0 0 0,1 0 0 0 0,-1-1 0 0 0,1 0 0 0 0,-1 0 0 0 0,4-2 308 0 0,27-10-1304 0 0</inkml:trace>
  <inkml:trace contextRef="#ctx0" brushRef="#br0" timeOffset="5605.967">3152 543 1128 0 0,'80'-4'2479'0'0,"-72"6"-2392"0"0,0 0-1 0 0,0 0 1 0 0,0 1 0 0 0,0 0-1 0 0,0 0 1 0 0,0 1 0 0 0,-1 0 0 0 0,0 1-1 0 0,0-1 1 0 0,0 1 0 0 0,0 0-1 0 0,-1 1 1 0 0,0 0 0 0 0,0 0 0 0 0,0 0-1 0 0,-1 1 1 0 0,0 0 0 0 0,0 0-1 0 0,-1 0 1 0 0,0 0 0 0 0,0 1-1 0 0,-1 0 1 0 0,1-1 0 0 0,-2 1 0 0 0,1 1-1 0 0,0 5-86 0 0,-6-4 154 0 0,-1 0-1 0 0,-1 0 1 0 0,1-1-1 0 0,-1 1 1 0 0,-1-1-1 0 0,0 0 1 0 0,0 0-1 0 0,-1-1 1 0 0,0 0-1 0 0,0 0 1 0 0,-1-1-1 0 0,0 0 1 0 0,0 0-1 0 0,-1-1 1 0 0,0 0-1 0 0,0 0 1 0 0,-6 2-154 0 0,-156 77 890 0 0,169-84-1199 0 0,18-23-3374 0 0,38-3 1194 0 0,-22 10 1297 0 0</inkml:trace>
  <inkml:trace contextRef="#ctx0" brushRef="#br0" timeOffset="5918.521">3613 637 1132 0 0,'0'0'509'0'0,"-28"0"2717"0"0,15 2-3072 0 0,0 1 0 0 0,0 0 1 0 0,0 1-1 0 0,0 0 0 0 0,1 1 0 0 0,0 0 0 0 0,-1 1 0 0 0,2 0 1 0 0,-1 1-1 0 0,1 0 0 0 0,0 1 0 0 0,1 1 0 0 0,-1-1 0 0 0,2 2 1 0 0,-1-1-1 0 0,2 1 0 0 0,-1 1 0 0 0,1-1 0 0 0,1 1 0 0 0,0 1 1 0 0,0 0-1 0 0,1-1 0 0 0,1 2 0 0 0,0-1 0 0 0,0 1 0 0 0,1 0 0 0 0,-1 11-154 0 0,7-13-9 0 0,0-1 0 0 0,1 1 0 0 0,0-1 0 0 0,1 0 0 0 0,0 0 0 0 0,1 0-1 0 0,0-1 1 0 0,0 0 0 0 0,1 0 0 0 0,0 0 0 0 0,1 0 0 0 0,0-1-1 0 0,0 0 1 0 0,1-1 0 0 0,0 0 0 0 0,0 0 0 0 0,0 0 0 0 0,1-1 0 0 0,0 0-1 0 0,1-1 1 0 0,-1 0 0 0 0,1-1 0 0 0,0 0 0 0 0,0 0 0 0 0,0-1-1 0 0,2 0 10 0 0,113 13-5995 0 0,-107-16 4703 0 0</inkml:trace>
  <inkml:trace contextRef="#ctx0" brushRef="#br0" timeOffset="6229.249">3851 888 1460 0 0,'-5'12'519'0'0,"0"1"0"0"0,0-1-1 0 0,1 1 1 0 0,1 0 0 0 0,0-1-1 0 0,0 2 1 0 0,2-1 0 0 0,0 0 0 0 0,0 0-1 0 0,1 0 1 0 0,1 5-519 0 0,0-9 81 0 0,0 0 0 0 0,1 0-1 0 0,0-1 1 0 0,1 1 0 0 0,-1-1 0 0 0,2 0-1 0 0,-1 1 1 0 0,1-2 0 0 0,0 1 0 0 0,1 0 0 0 0,0-1-1 0 0,0 0 1 0 0,1 0 0 0 0,-1 0 0 0 0,2-1-1 0 0,-1 0 1 0 0,1 0 0 0 0,0 0 0 0 0,0-1 0 0 0,0 0-1 0 0,1-1 1 0 0,-1 1 0 0 0,1-1 0 0 0,0-1-1 0 0,1 0 1 0 0,4 2-81 0 0,-12-5-132 0 0,0 0-1 0 0,1-1 1 0 0,-1 1 0 0 0,0 0-1 0 0,1-1 1 0 0,-1 1-1 0 0,0 0 1 0 0,0-1 0 0 0,1 0-1 0 0,-1 1 1 0 0,0-1-1 0 0,0 0 1 0 0,0 1 0 0 0,0-1-1 0 0,0 0 1 0 0,0 0-1 0 0,0 0 1 0 0,0 0 0 0 0,0 0-1 0 0,0 0 1 0 0,0 0-1 0 0,-1 0 1 0 0,1 0 0 0 0,0 0-1 0 0,-1-1 1 0 0,1 1-1 0 0,-1 0 1 0 0,0 0 0 0 0,1-1-1 0 0,-1 1 1 0 0,0 0-1 0 0,0-1 1 0 0,1 1 0 0 0,-1 0-1 0 0,0-1 1 0 0,0 1-1 0 0,-1 0 1 0 0,1-1 0 0 0,0 1-1 0 0,0 0 1 0 0,-1-1-1 0 0,1 1 1 0 0,0 0 0 0 0,-1 0-1 0 0,0-1 1 0 0,1 1-1 0 0,-1 0 1 0 0,0 0 0 0 0,1 0-1 0 0,-1-1 133 0 0,-8-25-1290 0 0</inkml:trace>
  <inkml:trace contextRef="#ctx0" brushRef="#br0" timeOffset="6553.882">3919 725 1196 0 0,'-32'-7'7748'0'0,"-9"-34"-7254"0"0,41 41-1313 0 0,14-7-5165 0 0,-7 5 4801 0 0</inkml:trace>
  <inkml:trace contextRef="#ctx0" brushRef="#br0" timeOffset="6816.557">4182 735 1100 0 0,'17'6'5271'0'0,"20"-12"-4227"0"0,-10 1-416 0 0,186-10 123 0 0,-67 13-6701 0 0,-133 2 4718 0 0</inkml:trace>
  <inkml:trace contextRef="#ctx0" brushRef="#br0" timeOffset="7342.156">4900 373 968 0 0,'-17'-9'3943'0'0,"3"38"-2315"0"0,13-27-1610 0 0,-10 57 447 0 0,2 0 0 0 0,3 0 1 0 0,2 1-1 0 0,3-1 1 0 0,3 1-1 0 0,2 0 0 0 0,3-1 1 0 0,8 28-466 0 0,1 42 152 0 0,-1 70-807 0 0,-13-113-3205 0 0,-19-71 1183 0 0,6-19 1401 0 0</inkml:trace>
  <inkml:trace contextRef="#ctx0" brushRef="#br0" timeOffset="7881.402">4907 373 1088 0 0,'-3'-8'3721'0'0,"-4"34"-2381"0"0,6-14-1202 0 0,2-1-1 0 0,0 1 1 0 0,0 0-1 0 0,1 0 1 0 0,1-1-1 0 0,0 1 1 0 0,0-1-1 0 0,1 0 0 0 0,0 0 1 0 0,1 0-1 0 0,1-1 1 0 0,0 1-1 0 0,0-1 1 0 0,0-1-1 0 0,2 1 1 0 0,5 6-138 0 0,1-5 52 0 0,0 0 0 0 0,0-1 0 0 0,1 0 0 0 0,0-1 0 0 0,0-1 0 0 0,1 0 0 0 0,0-1 0 0 0,1-1-1 0 0,0-1 1 0 0,0 0 0 0 0,0-1 0 0 0,0-1 0 0 0,0 0 0 0 0,1-2 0 0 0,-1 0 0 0 0,1 0 0 0 0,0-2 0 0 0,3-1-52 0 0,-13 2-18 0 0,0 0-1 0 0,0-1 0 0 0,0 0 1 0 0,0 0-1 0 0,-1-1 0 0 0,1 0 1 0 0,0 0-1 0 0,-1-1 1 0 0,1 0-1 0 0,-1 0 0 0 0,0-1 1 0 0,0 0-1 0 0,-1 0 1 0 0,1 0-1 0 0,-1-1 0 0 0,1 0 1 0 0,-2-1-1 0 0,1 1 0 0 0,-1-1 1 0 0,1 0-1 0 0,-1-1 1 0 0,-1 1-1 0 0,0-1 0 0 0,0 0 1 0 0,0 0-1 0 0,0 0 0 0 0,-1-1 19 0 0,14-86 388 0 0,-17 93-279 0 0,-3-26 584 0 0,2 27-689 0 0,1-1 0 0 0,-1 1 0 0 0,1 0 0 0 0,-1 0 0 0 0,0-1-1 0 0,1 1 1 0 0,-1 0 0 0 0,0 0 0 0 0,1 0 0 0 0,-1 0 0 0 0,0 0 0 0 0,1 0 0 0 0,-1 0 0 0 0,0 0 0 0 0,1 0 0 0 0,-1 0 0 0 0,0 0-1 0 0,1 1 1 0 0,-1-1 0 0 0,0 0 0 0 0,1 0 0 0 0,-1 1 0 0 0,1-1 0 0 0,-1 0 0 0 0,0 1 0 0 0,1-1 0 0 0,-1 1 0 0 0,1-1 0 0 0,-1 1 0 0 0,1-1-1 0 0,0 1 1 0 0,-1-1 0 0 0,1 1 0 0 0,-1-1 0 0 0,1 1 0 0 0,0-1 0 0 0,-1 1 0 0 0,1 0 0 0 0,0-1 0 0 0,0 1 0 0 0,-1 0 0 0 0,1-1-1 0 0,0 1 1 0 0,0-1 0 0 0,0 1 0 0 0,0 0 0 0 0,0-1 0 0 0,0 1 0 0 0,0 0 0 0 0,0 0 0 0 0,0-1 0 0 0,0 1 0 0 0,1-1 0 0 0,-1 1 0 0 0,0 0-1 0 0,0-1 1 0 0,1 1 0 0 0,-1 0 0 0 0,0-1 0 0 0,1 1 0 0 0,-1-1 0 0 0,0 1 0 0 0,1-1 0 0 0,0 1-4 0 0,3 64-33 0 0,58 122-1010 0 0,-6-64-4090 0 0,-48-110 3827 0 0,-2-5 35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5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1723 687 1428 0 0,'0'0'664'0'0,"4"-24"2839"0"0,1 10-3550 0 0,4-6 1487 0 0,-9 39-625 0 0,-12 149-119 0 0,57 82-71 0 0,-48-109-604 0 0,2-136-246 0 0,0 0 0 0 0,0-1 0 0 0,0 1-1 0 0,-1-1 1 0 0,1 1 0 0 0,-1-1-1 0 0,0 0 1 0 0,-1 1 0 0 0,1-1 0 0 0,-1 0-1 0 0,0-1 1 0 0,0 1 0 0 0,0 0 0 0 0,0-1-1 0 0,0 0 1 0 0,-1 0 0 0 0,0 0-1 0 0,0 0 1 0 0,1 0 0 0 0,-2-1 0 0 0,1 0-1 0 0,0 0 1 0 0,0 0 0 0 0,-1 0-1 0 0,1 0 1 0 0,-1-1 0 0 0,1 0 0 0 0,-4 0 225 0 0,-4 1-1334 0 0</inkml:trace>
  <inkml:trace contextRef="#ctx0" brushRef="#br0" timeOffset="310.94">959 1312 976 0 0,'0'0'74'0'0,"1"0"0"0"0,-1 0 0 0 0,1 0 0 0 0,-1 0 0 0 0,1-1 0 0 0,-1 1 0 0 0,1 0 0 0 0,-1 0 0 0 0,1 1 0 0 0,-1-1 0 0 0,1 0 0 0 0,-1 0 0 0 0,1 0 0 0 0,-1 0 0 0 0,1 0 0 0 0,-1 0 0 0 0,1 1 0 0 0,-1-1 0 0 0,0 0-1 0 0,1 0 1 0 0,-1 1 0 0 0,1-1 0 0 0,-1 0 0 0 0,0 1 0 0 0,1-1 0 0 0,-1 0 0 0 0,0 1 0 0 0,1-1 0 0 0,-1 0 0 0 0,0 1 0 0 0,0-1 0 0 0,1 1 0 0 0,-1-1 0 0 0,0 1 0 0 0,0-1 0 0 0,0 1 0 0 0,0-1 0 0 0,1 1 0 0 0,-1-1 0 0 0,0 1 0 0 0,0-1 0 0 0,0 0 0 0 0,0 1 0 0 0,0-1 0 0 0,0 1 0 0 0,0-1 0 0 0,0 1 0 0 0,-1-1 0 0 0,1 1 0 0 0,0-1 0 0 0,0 1-1 0 0,0-1 1 0 0,0 1 0 0 0,-1-1 0 0 0,1 1 0 0 0,0-1 0 0 0,0 0 0 0 0,-1 1 0 0 0,1-1 0 0 0,0 1 0 0 0,-1-1-74 0 0,45 7 755 0 0,244-19 1465 0 0,578-33-1528 0 0,-578 35-3338 0 0,-261 6-310 0 0,-27 4 1711 0 0</inkml:trace>
  <inkml:trace contextRef="#ctx0" brushRef="#br0" timeOffset="970.897">1030 1877 2176 0 0,'0'-4'147'0'0,"1"-1"0"0"0,0 1 0 0 0,0-1 0 0 0,0 1 0 0 0,0 0-1 0 0,1-1 1 0 0,0 1 0 0 0,0 0 0 0 0,0 0 0 0 0,0 0 0 0 0,1 0 0 0 0,-1 0 0 0 0,1 1-1 0 0,0-1 1 0 0,0 1 0 0 0,0 0 0 0 0,1 0 0 0 0,-1 0 0 0 0,1 0 0 0 0,-1 1 0 0 0,1-1-1 0 0,0 1 1 0 0,0 0 0 0 0,0 0 0 0 0,0 0 0 0 0,1 1 0 0 0,-1-1 0 0 0,0 1 0 0 0,1 0-1 0 0,-1 0 1 0 0,5 0-147 0 0,-4 3 21 0 0,-1-1 0 0 0,0 1 0 0 0,1-1 0 0 0,-1 1 1 0 0,0 0-1 0 0,0 1 0 0 0,0-1 0 0 0,0 1 0 0 0,0 0 0 0 0,0 0 0 0 0,-1 0 0 0 0,1 0 0 0 0,-1 1 0 0 0,0-1 0 0 0,0 1 0 0 0,-1 0 0 0 0,1 0 0 0 0,-1 0 0 0 0,1 0 0 0 0,-1 0 0 0 0,-1 1 0 0 0,1-1 0 0 0,0 1 0 0 0,-1-1 0 0 0,0 1 1 0 0,0-1-1 0 0,-1 1 0 0 0,1 0 0 0 0,-1-1 0 0 0,0 1 0 0 0,0 0 0 0 0,0-1 0 0 0,-1 1 0 0 0,0 0 0 0 0,0-1 0 0 0,0 1 0 0 0,0 0-21 0 0,-10 20 217 0 0,-1 0-1 0 0,-1 0 1 0 0,-1-1 0 0 0,-1-1-1 0 0,-1 0 1 0 0,-1-1 0 0 0,-1-1-1 0 0,-6 4-216 0 0,6-4 204 0 0,19-21-194 0 0,0-1 1 0 0,-1 1-1 0 0,1 0 0 0 0,0 0 1 0 0,-1 0-1 0 0,1 0 1 0 0,0 0-1 0 0,-1 0 1 0 0,1 0-1 0 0,0 0 0 0 0,-1 0 1 0 0,1 0-1 0 0,0 0 1 0 0,0 0-1 0 0,-1 1 0 0 0,1-1 1 0 0,0 0-1 0 0,-1 0 1 0 0,1 1-1 0 0,-1-1 0 0 0,1 0 1 0 0,0 1-1 0 0,-1-1 1 0 0,1 1-1 0 0,-1-1 0 0 0,1 1 1 0 0,-1-1-1 0 0,1 1 1 0 0,-1-1-1 0 0,0 1 0 0 0,1-1 1 0 0,-1 1-1 0 0,0 0 1 0 0,1-1-1 0 0,-1 1 0 0 0,0 0 1 0 0,1-1-1 0 0,-1 1 1 0 0,0 0-1 0 0,0-1 0 0 0,0 1 1 0 0,0 0-1 0 0,0-1 1 0 0,0 1-1 0 0,0 0 0 0 0,0-1 1 0 0,0 1-1 0 0,0 0 1 0 0,0-1-1 0 0,0 1 1 0 0,-1 0-1 0 0,1 0 0 0 0,0-1 1 0 0,0 1-1 0 0,-1-1 1 0 0,1 1-1 0 0,0 0 0 0 0,-1-1 1 0 0,1 1-1 0 0,-1-1 1 0 0,1 1-1 0 0,-1-1 0 0 0,1 1 1 0 0,-1-1-1 0 0,0 1-10 0 0,71-14-290 0 0,-62 11 224 0 0,287-91-6297 0 0,-255 74 5137 0 0</inkml:trace>
  <inkml:trace contextRef="#ctx0" brushRef="#br0" timeOffset="1224.4">1759 1865 848 0 0,'11'-9'3497'0'0,"-25"22"-2019"0"0,-139 260 1466 0 0,140-251-2469 0 0,6-11-1428 0 0,5-6-3792 0 0,-1-21 3521 0 0</inkml:trace>
  <inkml:trace contextRef="#ctx0" brushRef="#br0" timeOffset="1488.773">1745 1895 2080 0 0,'3'-5'252'0'0,"-3"5"-151"0"0,-1-1 1 0 0,1 0-1 0 0,0 0 1 0 0,0 0-1 0 0,0 0 1 0 0,-1 0-1 0 0,1 0 0 0 0,0 0 1 0 0,0 1-1 0 0,1-1 1 0 0,-1 0-1 0 0,0 0 1 0 0,0 0-1 0 0,0 0 0 0 0,1 0 1 0 0,-1 0-1 0 0,0 0 1 0 0,1 1-1 0 0,-1-1 1 0 0,1 0-1 0 0,-1 0 0 0 0,1 1 1 0 0,-1-1-1 0 0,1 0 1 0 0,-1 0-1 0 0,1 1 1 0 0,0-1-1 0 0,-1 1 0 0 0,1-1 1 0 0,0 1-1 0 0,0-1 1 0 0,-1 1-1 0 0,1-1 1 0 0,0 1-1 0 0,0-1 0 0 0,0 1 1 0 0,0 0-1 0 0,-1 0 1 0 0,1-1-1 0 0,0 1 1 0 0,0 0-1 0 0,0 0 0 0 0,0 0 1 0 0,0 0-1 0 0,0 0 1 0 0,0 0-1 0 0,0 0 1 0 0,0 0-1 0 0,-1 1 0 0 0,1-1 1 0 0,0 0-1 0 0,0 0 1 0 0,0 1-1 0 0,0-1 1 0 0,-1 1-1 0 0,1-1 0 0 0,0 1 1 0 0,0-1-1 0 0,0 1 1 0 0,-1-1-1 0 0,1 1 1 0 0,0 0-1 0 0,-1-1 0 0 0,1 1-101 0 0,102 278 1799 0 0,-71-142-4747 0 0,-32-135 2803 0 0,0 0-1 0 0,-1 0 1 0 0,1 1 0 0 0,-1-1-1 0 0,1 0 1 0 0,-1 0-1 0 0,0 0 1 0 0,0 0 0 0 0,0 0-1 0 0,0 0 1 0 0,0 0 0 0 0,0 0-1 0 0,0 0 1 0 0,-1 0 0 0 0,1 0-1 0 0,-1-1 1 0 0,1 1-1 0 0,-1-1 1 0 0,0 1 0 0 0,0-1-1 0 0,1 0 1 0 0,-1 1 0 0 0,0-1-1 0 0,0 0 1 0 0,0 0-1 0 0,-1-1 1 0 0,1 1 0 0 0,0 0-1 0 0,0-1 1 0 0,0 1 145 0 0,-22 3-1393 0 0</inkml:trace>
  <inkml:trace contextRef="#ctx0" brushRef="#br0" timeOffset="2013.856">913 1625 944 0 0,'-2'0'88'0'0,"0"1"0"0"0,0-1 1 0 0,0 0-1 0 0,0 0 0 0 0,0 1 0 0 0,0-1 0 0 0,0 1 1 0 0,0 0-1 0 0,1-1 0 0 0,-1 1 0 0 0,0 0 0 0 0,0 0 1 0 0,1 0-1 0 0,-1 0 0 0 0,1 1 0 0 0,-1-1 0 0 0,1 0 0 0 0,-1 1 1 0 0,1-1-1 0 0,0 1 0 0 0,-1-1 0 0 0,1 1 0 0 0,0-1 1 0 0,0 1-1 0 0,0 0 0 0 0,1 0 0 0 0,-1 0 0 0 0,0-1 0 0 0,1 1 1 0 0,-1 1-89 0 0,-9 21 413 0 0,2 2 1 0 0,0-1 0 0 0,2 1 0 0 0,0 0 0 0 0,2 0-1 0 0,1 1 1 0 0,1-1 0 0 0,2 1 0 0 0,0 0-1 0 0,3 8-413 0 0,-3 6 482 0 0,31 186 727 0 0,-30-215-1167 0 0,1-7-35 0 0,-1 1 0 0 0,1 0 0 0 0,-2 0 0 0 0,1 0 0 0 0,0 0 0 0 0,-1 0 1 0 0,0 0-1 0 0,-1 1 0 0 0,1-1 0 0 0,-1 0 0 0 0,0 0 0 0 0,-1-1 1 0 0,1 1-1 0 0,-1 0 0 0 0,0 0 0 0 0,-1-1 0 0 0,1 1 0 0 0,-1-1 1 0 0,0 0-1 0 0,-1 0 0 0 0,1 0 0 0 0,-1 0 0 0 0,0 0 0 0 0,0-1 1 0 0,0 0-1 0 0,-1 0 0 0 0,-1 1-7 0 0,1-5-267 0 0,0 0 1 0 0,-1 0-1 0 0,1 0 1 0 0,0-1-1 0 0,0 0 1 0 0,0 0-1 0 0,0 0 0 0 0,0 0 1 0 0,0-1-1 0 0,0 0 1 0 0,0 0-1 0 0,0-1 1 0 0,1 1-1 0 0,-1-1 1 0 0,1 0-1 0 0,0 0 0 0 0,0 0 1 0 0,0-1-1 0 0,0 0 1 0 0,1 1-1 0 0,-1-1 1 0 0,1 0-1 0 0,0-1 1 0 0,-1-2 266 0 0,-18-16-1364 0 0</inkml:trace>
  <inkml:trace contextRef="#ctx0" brushRef="#br0" timeOffset="2369.408">737 1699 1344 0 0,'4'-4'3855'0'0,"29"-14"-2772"0"0,64-8-404 0 0,1 3 1 0 0,2 5-1 0 0,-1 5 1 0 0,2 3 0 0 0,0 5-1 0 0,-1 5 1 0 0,43 7-680 0 0,27-6 165 0 0,14 19-56 0 0,-174-11-2191 0 0,3 4-4616 0 0,-8-11 5285 0 0</inkml:trace>
  <inkml:trace contextRef="#ctx0" brushRef="#br0" timeOffset="2898.87">2447 1907 1508 0 0,'11'15'439'0'0,"-2"0"0"0"0,1 1-1 0 0,-2 0 1 0 0,0 1 0 0 0,-1 0-1 0 0,-1 0 1 0 0,0 0 0 0 0,-1 1 0 0 0,-1 0-1 0 0,-1 0 1 0 0,-1 0 0 0 0,1 16-439 0 0,-4-28 92 0 0,1 1 0 0 0,-1-1 1 0 0,-1 1-1 0 0,1-1 0 0 0,-1 1 1 0 0,0-1-1 0 0,-1 0 0 0 0,1 0 1 0 0,-1 0-1 0 0,0 0 1 0 0,-1-1-1 0 0,0 1 0 0 0,1-1 1 0 0,-2 0-1 0 0,1 0 0 0 0,-1 0 1 0 0,1-1-1 0 0,-1 1 0 0 0,0-1 1 0 0,-1 0-1 0 0,1-1 0 0 0,-1 1 1 0 0,0-1-1 0 0,0 0 0 0 0,0 0 1 0 0,0-1-1 0 0,0 0 1 0 0,0 0-1 0 0,-1-1 0 0 0,1 1 1 0 0,-1-1-1 0 0,1-1 0 0 0,-1 1 1 0 0,1-1-1 0 0,-1 0 0 0 0,0-1 1 0 0,1 1-1 0 0,-1-1 0 0 0,1-1 1 0 0,-1 1-1 0 0,1-1 0 0 0,0 0 1 0 0,0-1-1 0 0,0 1 1 0 0,0-1-1 0 0,0-1 0 0 0,0 1 1 0 0,1-1-1 0 0,0 0 0 0 0,-1 0 1 0 0,2 0-1 0 0,-1-1 0 0 0,0 1 1 0 0,1-1-1 0 0,0-1 0 0 0,-2-1-92 0 0,4 0 6 0 0,-1-1 0 0 0,1 1 0 0 0,1 0 0 0 0,-1-1 0 0 0,1 0 0 0 0,0 1-1 0 0,1-1 1 0 0,0 0 0 0 0,0 1 0 0 0,1-1 0 0 0,0 0 0 0 0,0 1-1 0 0,1-1 1 0 0,0 1 0 0 0,0-1 0 0 0,1 1 0 0 0,-1 0 0 0 0,2 0 0 0 0,-1 0-1 0 0,1 1 1 0 0,0-1 0 0 0,0 1 0 0 0,4-3-6 0 0,128-124-693 0 0,65 27-1795 0 0,-60 57-3742 0 0,-124 44 4746 0 0</inkml:trace>
  <inkml:trace contextRef="#ctx0" brushRef="#br0" timeOffset="3444.821">690 765 1832 0 0,'-42'16'356'0'0,"1"1"1"0"0,0 2-1 0 0,1 2 0 0 0,1 2 0 0 0,2 1 1 0 0,0 2-1 0 0,1 2 0 0 0,2 1 0 0 0,1 1 1 0 0,1 2-1 0 0,2 2 0 0 0,1 0 0 0 0,2 2 1 0 0,1 1-1 0 0,2 1 0 0 0,2 1 1 0 0,1 1-1 0 0,2 1 0 0 0,2 1 0 0 0,2 0 1 0 0,2 1-1 0 0,1 0 0 0 0,3 1 0 0 0,-4 44-356 0 0,15 64 550 0 0,8-92-474 0 0,2 0 0 0 0,3-1 0 0 0,3-1 0 0 0,2 0 0 0 0,3-2 0 0 0,6 10-76 0 0,4-8-398 0 0,1 0-1 0 0,3-3 1 0 0,3-1 0 0 0,2-2 0 0 0,2-2 0 0 0,2-2 0 0 0,2-2-1 0 0,2-2 1 0 0,2-2 0 0 0,2-2 0 0 0,11 2 398 0 0,159 51-3778 0 0,-155-79 2448 0 0</inkml:trace>
  <inkml:trace contextRef="#ctx0" brushRef="#br0" timeOffset="3954.754">2916 587 1452 0 0,'4'-1'133'0'0,"-1"0"0"0"0,1 0 0 0 0,-1 1 1 0 0,1 0-1 0 0,-1-1 0 0 0,1 1 0 0 0,-1 0 0 0 0,1 1 0 0 0,-1-1 0 0 0,1 0 0 0 0,-1 1 1 0 0,0 0-1 0 0,1 0 0 0 0,-1 0 0 0 0,0 0 0 0 0,1 1 0 0 0,-1-1 0 0 0,0 1 0 0 0,0 0 1 0 0,0 0-1 0 0,0 0 0 0 0,1 1-133 0 0,-2-1 111 0 0,21 14 140 0 0,-1 1 0 0 0,-1 0-1 0 0,-1 2 1 0 0,0 1 0 0 0,-2 0 0 0 0,0 1 0 0 0,-1 1 0 0 0,-1 1 0 0 0,-2 1-251 0 0,21 26 356 0 0,-3 2-1 0 0,-1 2 1 0 0,-4 0 0 0 0,-1 2-1 0 0,-4 1 1 0 0,-1 1 0 0 0,-3 1 0 0 0,-3 0-1 0 0,-3 1 1 0 0,-2 1 0 0 0,-2 0-1 0 0,-2 42-355 0 0,-6-76 148 0 0,-1 0-1 0 0,-1 0 1 0 0,-2-1-1 0 0,-1 1 0 0 0,0-1 1 0 0,-2 0-1 0 0,-1 0 1 0 0,-1-1-1 0 0,-4 5-147 0 0,1 3 59 0 0,-1-1 0 0 0,-2 0 0 0 0,-1-1 0 0 0,-2-1-1 0 0,-1 0 1 0 0,-1-1 0 0 0,-1-2 0 0 0,-2 0 0 0 0,0-1 0 0 0,-2-1 0 0 0,-1-1 0 0 0,-1-2-1 0 0,-1 0 1 0 0,-1-2 0 0 0,0-1 0 0 0,-1-2 0 0 0,-13 5-59 0 0,39-20-172 0 0,0 0 0 0 0,0 0 0 0 0,0 0 0 0 0,0-1 0 0 0,-1 0 0 0 0,1 1 0 0 0,-1-2 0 0 0,1 1 0 0 0,-1 0 0 0 0,1-1 0 0 0,-1 0 0 0 0,1 0 0 0 0,-1 0 0 0 0,1-1 0 0 0,-1 1 0 0 0,1-1 0 0 0,-1 0 0 0 0,1 0 0 0 0,-1-1 0 0 0,1 1 0 0 0,0-1 0 0 0,0 0 0 0 0,0 0 0 0 0,0-1 0 0 0,0 1 0 0 0,0-1 0 0 0,1 0 0 0 0,-1 0 0 0 0,1 0 0 0 0,0 0 0 0 0,0 0 0 0 0,0-1 0 0 0,0 0 0 0 0,1 1 0 0 0,-1-1 0 0 0,1 0 0 0 0,0 0 0 0 0,0-1 0 0 0,0 1 0 0 0,1 0 0 0 0,0 0 0 0 0,-1-1 0 0 0,1 1 0 0 0,1-1 0 0 0,-1 1 0 0 0,1-1 0 0 0,0 0 0 0 0,0 0 172 0 0,2-71-2694 0 0,16 9 1374 0 0</inkml:trace>
  <inkml:trace contextRef="#ctx0" brushRef="#br0" timeOffset="5338.404">3306 140 1076 0 0,'0'-8'419'0'0,"-1"5"-300"0"0,-1-1-1 0 0,2 1 0 0 0,-1-1 0 0 0,0 1 1 0 0,1-1-1 0 0,-1 1 0 0 0,1-1 0 0 0,0 0 1 0 0,0 1-1 0 0,1-1 0 0 0,-1 1 0 0 0,1-1 1 0 0,0 1-1 0 0,0-1 0 0 0,0 1 0 0 0,0-1 1 0 0,0 1-1 0 0,1 0 0 0 0,0 0 0 0 0,-1 0 1 0 0,1 0-1 0 0,0 0 0 0 0,1 0 0 0 0,-1 0 1 0 0,0 0-1 0 0,1 1 0 0 0,0-1 0 0 0,-1 1 1 0 0,1 0-1 0 0,0 0 0 0 0,0 0 0 0 0,0 0 1 0 0,1 1-1 0 0,-1-1 0 0 0,0 1 0 0 0,1-1 1 0 0,-1 1-1 0 0,1 0 0 0 0,-1 1 0 0 0,1-1 1 0 0,-1 1-1 0 0,3-1-118 0 0,3 6 57 0 0,1 0 1 0 0,-1 1 0 0 0,-1 0-1 0 0,1 0 1 0 0,-1 1-1 0 0,0 0 1 0 0,-1 0-1 0 0,1 1 1 0 0,-2 0 0 0 0,1 0-1 0 0,-1 1 1 0 0,0 0-1 0 0,-1 0 1 0 0,0 0-1 0 0,0 1 1 0 0,-1 0-1 0 0,0 0 1 0 0,2 10-58 0 0,19 179 829 0 0,-64-71-16 0 0,37-124-721 0 0,0 1 1 0 0,0-1 0 0 0,0 1 0 0 0,-1-1 0 0 0,1 0 0 0 0,-1 0 0 0 0,0 0 0 0 0,-1 0 0 0 0,1-1 0 0 0,0 1 0 0 0,-1-1 0 0 0,0 0 0 0 0,0 0 0 0 0,0 0 0 0 0,0-1-1 0 0,-1 1 1 0 0,1-1 0 0 0,-4 2-93 0 0,6-4 168 0 0,2-24-171 0 0,1-1 0 0 0,1 1 0 0 0,0 0-1 0 0,2 1 1 0 0,1-1 0 0 0,1 1 0 0 0,1-1-1 0 0,1 2 1 0 0,1-1 0 0 0,1 1-1 0 0,1 1 1 0 0,1 0 0 0 0,0 0 0 0 0,2 1-1 0 0,0 1 1 0 0,1 0 0 0 0,2 1 0 0 0,14-13 3 0 0,-20 18-18 0 0,1 0 1 0 0,0 1 0 0 0,0 1 0 0 0,1 0 0 0 0,1 0 0 0 0,0 2-1 0 0,0 0 1 0 0,1 0 0 0 0,0 1 0 0 0,0 1 0 0 0,1 1-1 0 0,0 0 1 0 0,0 1 0 0 0,1 0 0 0 0,-1 2 0 0 0,1 0-1 0 0,0 0 1 0 0,14 1 17 0 0,-23 3 2 0 0,0 0-1 0 0,1 0 1 0 0,-1 1-1 0 0,0 0 1 0 0,0 0 0 0 0,0 1-1 0 0,0 0 1 0 0,-1 0-1 0 0,1 1 1 0 0,-1 0-1 0 0,0 1 1 0 0,0-1-1 0 0,0 1 1 0 0,-1 1-1 0 0,0-1 1 0 0,0 1-1 0 0,0 0 1 0 0,-1 0-1 0 0,1 1 1 0 0,-1 0 0 0 0,-1 0-1 0 0,0 0 1 0 0,0 0-1 0 0,0 1 1 0 0,2 5-2 0 0,60 207 110 0 0,-65-213-109 0 0,38 184-1365 0 0,-9 0-5065 0 0,-28-173 4976 0 0</inkml:trace>
  <inkml:trace contextRef="#ctx0" brushRef="#br0" timeOffset="7028.017">4703 1739 1228 0 0,'0'0'583'0'0,"0"0"-66"0"0,0 0-74 0 0,0 0-53 0 0,0 0-29 0 0,0 0-39 0 0,0 0-54 0 0,0 0 2 0 0,0 0 14 0 0,0 0 5 0 0,0 0-32 0 0,0 0-54 0 0,0 0-15 0 0,0 0 2 0 0,0 0-18 0 0,0 0-46 0 0,0 0-39 0 0,0 0 61 0 0,0 0-37 0 0,0 0-60 0 0,0 0 40 0 0,0 0-8 0 0,5 37 822 0 0,10-30-816 0 0,1-1-1 0 0,-1-1 0 0 0,1 0 0 0 0,0-1 0 0 0,1-1 0 0 0,-1-1 0 0 0,1 0 1 0 0,-1-1-1 0 0,1 0 0 0 0,0-2 0 0 0,-1 0 0 0 0,1 0 0 0 0,-1-2 1 0 0,0 0-1 0 0,1-1 0 0 0,-1-1 0 0 0,-1 0 0 0 0,8-4-88 0 0,154-64 322 0 0,-170 69-368 0 0,0-1 0 0 0,-1 1 0 0 0,1-1 0 0 0,-1 0 1 0 0,0-1-1 0 0,0 0 0 0 0,0 0 0 0 0,-1 0 0 0 0,0 0 0 0 0,0-1 0 0 0,-1 0 0 0 0,0 0 0 0 0,0 0 0 0 0,0 0 0 0 0,-1-1 1 0 0,0 1-1 0 0,-1-1 0 0 0,1 0 0 0 0,-2 0 0 0 0,1 0 0 0 0,-1 0 0 0 0,0-4 46 0 0,-2 6-32 0 0,0 0 0 0 0,0 0 0 0 0,-1 1 0 0 0,0-1 0 0 0,0 0 0 0 0,0 0 0 0 0,-1 1 0 0 0,0 0 0 0 0,0-1 0 0 0,0 1 0 0 0,-1 0 0 0 0,1 0 0 0 0,-1 1 0 0 0,-1-1 0 0 0,1 1 0 0 0,0 0 0 0 0,-1 0 0 0 0,0 0 0 0 0,0 1 0 0 0,0 0 0 0 0,0 0 0 0 0,-1 0 1 0 0,1 0-1 0 0,-1 1 0 0 0,0 0 0 0 0,-1 0 32 0 0,-164-34-215 0 0,67 37 344 0 0,57 6 24 0 0,1 1 0 0 0,1 2 1 0 0,0 2-1 0 0,0 3 0 0 0,1 1 1 0 0,1 2-1 0 0,-28 16-153 0 0,49-23 124 0 0,1 2-1 0 0,0 0 0 0 0,0 1 1 0 0,1 0-1 0 0,1 2 1 0 0,1 1-1 0 0,0 0 1 0 0,1 1-1 0 0,1 1 1 0 0,1 0-1 0 0,0 1 1 0 0,2 1-1 0 0,0 0 1 0 0,1 1-1 0 0,-6 18-123 0 0,14-30 66 0 0,1 1-1 0 0,1 0 0 0 0,-1 0 0 0 0,2 0 1 0 0,0 0-1 0 0,0 0 0 0 0,1 0 0 0 0,0 0 0 0 0,1 0 1 0 0,0 0-1 0 0,1 0 0 0 0,0 0 0 0 0,0 0 1 0 0,2-1-1 0 0,-1 1 0 0 0,1-1 0 0 0,1 1 1 0 0,0-2-1 0 0,0 1 0 0 0,1 0 0 0 0,0-1 1 0 0,1 0-1 0 0,0 0 0 0 0,0-1 0 0 0,1 0 1 0 0,0 0-1 0 0,0-1 0 0 0,1 0 0 0 0,5 3-65 0 0,13 9 73 0 0,0-2 0 0 0,2 0 0 0 0,0-2 0 0 0,0-1 0 0 0,2-1-1 0 0,-1-2 1 0 0,2-1 0 0 0,-1-2 0 0 0,20 3-73 0 0,8 0-280 0 0,0-3 0 0 0,0-3-1 0 0,0-2 1 0 0,1-3 0 0 0,47-6 280 0 0,-57 2-920 0 0,0-3-1 0 0,0-2 1 0 0,-1-1 0 0 0,0-3-1 0 0,-1-2 1 0 0,0-2-1 0 0,-2-3 1 0 0,0-1 0 0 0,11-9 920 0 0,-9-4-1406 0 0</inkml:trace>
  <inkml:trace contextRef="#ctx0" brushRef="#br0" timeOffset="7776.587">4973 995 1736 0 0,'-14'1'1529'0'0,"13"-5"3213"0"0,9-1-4632 0 0,0 0 1 0 0,1 0-1 0 0,0 1 0 0 0,0 0 0 0 0,0 1 0 0 0,0-1 0 0 0,0 2 0 0 0,1 0 0 0 0,-1 0 0 0 0,1 0 0 0 0,0 1 0 0 0,-1 1 0 0 0,1 0 0 0 0,1 0-110 0 0,28-4 222 0 0,400-45 155 0 0,-419 45-675 0 0,7 0 125 0 0,-7 2-6806 0 0,-13 2 5594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3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1504 0 0,'18'4'205'0'0,"0"1"-1"0"0,0 1 1 0 0,-1 0 0 0 0,1 2-1 0 0,-2 0 1 0 0,1 1 0 0 0,-1 0-1 0 0,-1 1 1 0 0,1 1 0 0 0,-2 1-1 0 0,0 0 1 0 0,0 1 0 0 0,-1 0-1 0 0,-1 1 1 0 0,0 0 0 0 0,-1 1-1 0 0,0 1 1 0 0,-1-1 0 0 0,-1 2-1 0 0,-1-1 1 0 0,0 1 0 0 0,-1 1-1 0 0,-1-1 1 0 0,2 12-205 0 0,11 121 1014 0 0,-19-140-955 0 0,-1 1 1 0 0,0-1-1 0 0,-1 0 1 0 0,0 1-1 0 0,0-1 1 0 0,-1 0-1 0 0,0 0 0 0 0,-1 0 1 0 0,-1-1-1 0 0,1 1 1 0 0,-1-1-1 0 0,-6 8-59 0 0,5-6 73 0 0,-17 22-5 0 0,-1-1 0 0 0,-2-1-1 0 0,0-1 1 0 0,-2-2 0 0 0,-2-1 0 0 0,-24 18-68 0 0,20-16-265 0 0,-43 17-2527 0 0,42-60-124 0 0,23-5 1414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3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85 916 0 0,'21'-14'4573'0'0,"41"0"-4434"0"0,-52 12 296 0 0,164-24 420 0 0,9-2-3545 0 0,-159 33 302 0 0,-32 0 1648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3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1700 0 0,'0'9'720'0'0,"6"-4"-116"0"0,4-2 12 0 0,15 2-76 0 0,2 0-20 0 0,7-5-68 0 0,-15 0-35 0 0,11 0-29 0 0,8 0-64 0 0,3 0-148 0 0,5 0-160 0 0,7 0-4 0 0,56-18-624 0 0,-49 13-653 0 0,-7-4 65 0 0,-3 1-180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3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1544 0 0,'18'-14'1716'0'0,"-18"12"-1338"0"0,7-3 2 0 0,30-23 196 0 0,-33 29-507 0 0,-1 0 0 0 0,0 1-1 0 0,1-1 1 0 0,-1 1 0 0 0,0 0 0 0 0,0 0 0 0 0,0 0 0 0 0,0 0 0 0 0,-1 1 0 0 0,1-1-1 0 0,0 1 1 0 0,-1-1 0 0 0,0 1 0 0 0,1 0 0 0 0,-1 0 0 0 0,-1 0 0 0 0,1 0 0 0 0,0 1-1 0 0,-1-1 1 0 0,1 0 0 0 0,-1 1 0 0 0,0-1 0 0 0,0 4-69 0 0,9 26 249 0 0,-2 0 0 0 0,-1 1 0 0 0,-2 0 0 0 0,-1 0 0 0 0,-2 0 0 0 0,-1 1 0 0 0,-2-1 0 0 0,-2 14-249 0 0,1 40 559 0 0,1-32-319 0 0,-1-25-132 0 0,2 0 1 0 0,1 0 0 0 0,1 0 0 0 0,2 0-1 0 0,1 0 1 0 0,6 18-109 0 0,-9-42-20 0 0,1-1 1 0 0,-1 0-1 0 0,1 0 1 0 0,0 0-1 0 0,1 0 0 0 0,-1-1 1 0 0,1 1-1 0 0,0-1 1 0 0,1 0-1 0 0,-1 0 1 0 0,1 0-1 0 0,0-1 1 0 0,0 0-1 0 0,0 0 0 0 0,1 0 1 0 0,0 0-1 0 0,-1-1 1 0 0,1 0-1 0 0,0 0 1 0 0,0-1-1 0 0,1 0 0 0 0,0 1 20 0 0,-1-2-252 0 0,0 0 0 0 0,0 0-1 0 0,1 0 1 0 0,-1-1 0 0 0,1 0-1 0 0,-1 0 1 0 0,0-1 0 0 0,1 0-1 0 0,-1 0 1 0 0,0 0 0 0 0,0-1-1 0 0,0 1 1 0 0,0-2-1 0 0,0 1 1 0 0,0-1 0 0 0,0 1-1 0 0,-1-2 1 0 0,0 1 0 0 0,1-1-1 0 0,-1 1 1 0 0,0-2 0 0 0,-1 1-1 0 0,1-1 253 0 0,13-14-1398 0 0</inkml:trace>
  <inkml:trace contextRef="#ctx0" brushRef="#br0" timeOffset="529.258">466 687 1044 0 0,'1'-1'96'0'0,"0"0"1"0"0,0 0-1 0 0,0 0 0 0 0,0 1 1 0 0,0-1-1 0 0,0 0 0 0 0,0 0 1 0 0,0 1-1 0 0,1-1 0 0 0,-1 1 1 0 0,0-1-1 0 0,0 1 0 0 0,1-1 1 0 0,-1 1-1 0 0,0 0 0 0 0,0 0 1 0 0,1-1-1 0 0,-1 1 0 0 0,0 0 1 0 0,1 0-1 0 0,-1 0 0 0 0,0 1 1 0 0,1-1-1 0 0,-1 0 0 0 0,0 0 1 0 0,0 1-1 0 0,1-1 0 0 0,-1 1 1 0 0,0-1-1 0 0,0 1 0 0 0,0-1 1 0 0,1 1-1 0 0,-1 0 0 0 0,0 0 1 0 0,0 0-1 0 0,0-1 0 0 0,0 1 1 0 0,0 0-1 0 0,-1 0 0 0 0,1 0 1 0 0,0 0-1 0 0,0 0 0 0 0,-1 1 1 0 0,1-1-1 0 0,0 0 0 0 0,-1 0 1 0 0,1 0-1 0 0,-1 1 0 0 0,0-1 1 0 0,1 0-1 0 0,-1 0 0 0 0,0 1-96 0 0,41 72 125 0 0,-26 43 3141 0 0,-25-128-2490 0 0,11-18-774 0 0,2 1-1 0 0,0 0 1 0 0,2 0 0 0 0,1 0 0 0 0,1 1 0 0 0,1 0 0 0 0,2 0 0 0 0,1 0-2 0 0,-7 14-34 0 0,0-1 0 0 0,1 1 0 0 0,1 0 0 0 0,0 0 0 0 0,0 0 0 0 0,2 1 0 0 0,-1 0 0 0 0,2 0 0 0 0,-1 1 0 0 0,2 0 0 0 0,-1 1 0 0 0,1 0 0 0 0,1 0 0 0 0,0 1 0 0 0,0 1 0 0 0,1 0 0 0 0,0 0 0 0 0,0 1 0 0 0,1 1 0 0 0,0 0 0 0 0,0 0 0 0 0,1 2 0 0 0,-1 0 0 0 0,1 0 0 0 0,11-1 34 0 0,-19 5-18 0 0,-1 1 1 0 0,0 0-1 0 0,0 0 1 0 0,0 0-1 0 0,0 0 0 0 0,0 1 1 0 0,-1 0-1 0 0,1 0 1 0 0,0 0-1 0 0,-1 1 1 0 0,1-1-1 0 0,-1 1 0 0 0,0 0 1 0 0,0 1-1 0 0,0-1 1 0 0,0 0-1 0 0,-1 1 0 0 0,0 0 1 0 0,1 0-1 0 0,-1 0 1 0 0,0 1-1 0 0,-1-1 1 0 0,1 0-1 0 0,-1 1 0 0 0,0 0 1 0 0,0 0-1 0 0,0-1 1 0 0,-1 1-1 0 0,1 2 18 0 0,19 154-230 0 0,-21 87-3476 0 0,2-233 2403 0 0,7 2-41 0 0</inkml:trace>
  <inkml:trace contextRef="#ctx0" brushRef="#br0" timeOffset="809.962">1551 100 1184 0 0,'-24'13'255'0'0,"1"1"-1"0"0,0 0 1 0 0,1 2-1 0 0,1 1 1 0 0,1 0 0 0 0,0 2-1 0 0,1 0 1 0 0,1 1-1 0 0,1 1 1 0 0,1 0-1 0 0,1 2 1 0 0,1-1 0 0 0,1 2-1 0 0,0 0 1 0 0,2 0-1 0 0,1 1 1 0 0,1 1 0 0 0,2 0-1 0 0,0 0 1 0 0,1 0-1 0 0,2 1 1 0 0,1-1-1 0 0,1 1 1 0 0,1 3-255 0 0,2-9 20 0 0,1 0 0 0 0,1-1 0 0 0,1 1 0 0 0,1-1-1 0 0,1 1 1 0 0,0-2 0 0 0,2 1 0 0 0,0-1 0 0 0,1 0 0 0 0,1-1 0 0 0,1 0 0 0 0,0 0 0 0 0,2-1-1 0 0,0-1 1 0 0,0 0 0 0 0,13 11-20 0 0,-3-5-678 0 0,0-1 0 0 0,2-1 0 0 0,0-1-1 0 0,1-1 1 0 0,1-2 0 0 0,19 9 678 0 0,5-2-1491 0 0</inkml:trace>
  <inkml:trace contextRef="#ctx0" brushRef="#br0" timeOffset="1325.019">1856 327 1148 0 0,'12'-18'4348'0'0,"-9"45"-3248"0"0,-3-11-1000 0 0,4 466 3594 0 0,-4-477-3672 0 0,1 0 1 0 0,0 0 0 0 0,-1 0 0 0 0,2 0-1 0 0,-1 0 1 0 0,0 0 0 0 0,1-1 0 0 0,0 1 0 0 0,0 0-1 0 0,1-1 1 0 0,-1 0 0 0 0,1 1 0 0 0,0-1-1 0 0,0 0 1 0 0,0 0 0 0 0,1 0 0 0 0,0-1-1 0 0,-1 0 1 0 0,1 1 0 0 0,0-1 0 0 0,0 0 0 0 0,1-1-1 0 0,-1 1 1 0 0,1-1 0 0 0,-1 0 0 0 0,1 0-23 0 0,22 4-262 0 0,0-1 0 0 0,0-2 0 0 0,0 0 0 0 0,0-2 0 0 0,0-1 0 0 0,0-1 1 0 0,0-2-1 0 0,0-1 0 0 0,0 0 0 0 0,0-2 0 0 0,-1-1 0 0 0,0-2 0 0 0,9-4 262 0 0,29-20-4225 0 0,-58 25 2793 0 0</inkml:trace>
  <inkml:trace contextRef="#ctx0" brushRef="#br0" timeOffset="2057.15">2633 525 1448 0 0,'52'83'3433'0'0,"-39"-51"-2912"0"0,-10-27-441 0 0,0 1-1 0 0,0 0 1 0 0,-1 0 0 0 0,1 0 0 0 0,-1 0-1 0 0,-1 1 1 0 0,1-1 0 0 0,-1 0 0 0 0,0 1-1 0 0,-1-1 1 0 0,1 1 0 0 0,-1-1 0 0 0,-1 1 0 0 0,1-1-1 0 0,-1 1 1 0 0,0-1 0 0 0,-1 0 0 0 0,1 1-1 0 0,-1-1 1 0 0,0 0 0 0 0,-1 0 0 0 0,0 0-1 0 0,0 0 1 0 0,0-1 0 0 0,0 1 0 0 0,-1-1-1 0 0,0 0 1 0 0,0 0 0 0 0,-1 0 0 0 0,1-1 0 0 0,-1 1-1 0 0,0-1 1 0 0,0 0 0 0 0,0 0 0 0 0,-1-1-1 0 0,1 0 1 0 0,-1 0 0 0 0,0 0 0 0 0,0 0-1 0 0,0-1 1 0 0,0 0 0 0 0,-1 0 0 0 0,1-1-1 0 0,-2 0-79 0 0,4 1 31 0 0,-1 0 0 0 0,0-1-1 0 0,0 0 1 0 0,0 0 0 0 0,0 0-1 0 0,0 0 1 0 0,0-1-1 0 0,0 0 1 0 0,0 0 0 0 0,0 0-1 0 0,1 0 1 0 0,-1-1-1 0 0,0 0 1 0 0,0 0 0 0 0,0-1-1 0 0,0 1 1 0 0,1-1 0 0 0,-1 0-1 0 0,0 0 1 0 0,1 0-1 0 0,0-1 1 0 0,0 0 0 0 0,0 0-1 0 0,0 0 1 0 0,0 0 0 0 0,0 0-1 0 0,1-1 1 0 0,-1 0-1 0 0,1 0 1 0 0,0 0 0 0 0,0 0-1 0 0,1 0 1 0 0,-1 0-1 0 0,1-1 1 0 0,0 1 0 0 0,0-1-1 0 0,1 0 1 0 0,-1 0 0 0 0,1 1-1 0 0,0-1 1 0 0,0 0-1 0 0,0 0 1 0 0,1 0 0 0 0,0 0-1 0 0,0 0 1 0 0,0 0-1 0 0,1 0 1 0 0,0 0 0 0 0,-1 0-1 0 0,2-2-30 0 0,3-9 11 0 0,0-1 1 0 0,0 2-1 0 0,2-1 0 0 0,0 1 0 0 0,1 0 0 0 0,0 0 0 0 0,1 1 1 0 0,1 0-1 0 0,0 0 0 0 0,1 1 0 0 0,1 1 0 0 0,0 0 0 0 0,0 1 0 0 0,1 0 1 0 0,1 0-1 0 0,-1 2 0 0 0,10-5-11 0 0,10-6-181 0 0,1 2 0 0 0,0 2 0 0 0,1 1 1 0 0,1 1-1 0 0,0 3 0 0 0,0 0 0 0 0,22-2 181 0 0,65 4-3459 0 0,-121 9 2128 0 0,-2 0-43 0 0,0 0 4 0 0</inkml:trace>
  <inkml:trace contextRef="#ctx0" brushRef="#br0" timeOffset="2689.67">3577 155 1576 0 0,'14'-11'3288'0'0,"-14"23"-191"0"0,-1-8-3091 0 0,-10 73 500 0 0,3 0-1 0 0,4 0 1 0 0,3 1-1 0 0,4 0-505 0 0,-2 30 339 0 0,17 49 51 0 0,0-14-4173 0 0,-52-139 419 0 0,16-18 2101 0 0</inkml:trace>
  <inkml:trace contextRef="#ctx0" brushRef="#br0" timeOffset="3186.237">3821 265 1772 0 0,'6'5'189'0'0,"-1"0"0"0"0,1 0 0 0 0,-1 1 0 0 0,0-1-1 0 0,-1 1 1 0 0,1 0 0 0 0,-1 0 0 0 0,0 1 0 0 0,-1-1 0 0 0,0 1 0 0 0,0 0-1 0 0,0 0 1 0 0,-1 0 0 0 0,0 0 0 0 0,0 0 0 0 0,-1 0 0 0 0,0 1-1 0 0,0-1 1 0 0,0 1 0 0 0,-1 6-189 0 0,0-4 201 0 0,-1-1-1 0 0,1 0 0 0 0,-1 1 1 0 0,-1-1-1 0 0,0 0 0 0 0,0 0 1 0 0,-1 0-1 0 0,0 0 1 0 0,0-1-1 0 0,-1 1 0 0 0,0-1 1 0 0,-1 0-1 0 0,0 0 0 0 0,0 0 1 0 0,-1 0-1 0 0,0-1-200 0 0,4-3 136 0 0,-9 12 828 0 0,19-27-620 0 0,22-30-333 0 0,225-221-423 0 0,-205 202 492 0 0,-49 59-54 0 0,-1 1 17 0 0,-27 0 172 0 0,21 3-208 0 0,-1 0-1 0 0,1 0 1 0 0,0 1 0 0 0,0 0-1 0 0,1 0 1 0 0,-1 0 0 0 0,1 1-1 0 0,0 0 1 0 0,0 0-1 0 0,0 0 1 0 0,1 0 0 0 0,0 1-1 0 0,0 0 1 0 0,0 0-1 0 0,0 0 1 0 0,1 0 0 0 0,0 1-1 0 0,1 0 1 0 0,0-1-1 0 0,0 1 1 0 0,0 0 0 0 0,0 0-1 0 0,1 0 1 0 0,1 0 0 0 0,-1 0-1 0 0,1 0 1 0 0,0 0-1 0 0,0 0 1 0 0,1 0 0 0 0,0 0-1 0 0,1 0 1 0 0,-1 0-1 0 0,1-1 1 0 0,0 1 0 0 0,1 0-7 0 0,5 6-158 0 0,1-1 1 0 0,0 0 0 0 0,1-1 0 0 0,0 0-1 0 0,0-1 1 0 0,1 0 0 0 0,0 0 0 0 0,1-1 0 0 0,0-1-1 0 0,1 0 1 0 0,0-1 0 0 0,0 0 0 0 0,0-1-1 0 0,1 0 1 0 0,14 3 157 0 0,3 5-1496 0 0,-6 0-1452 0 0,-25-13 1785 0 0</inkml:trace>
  <inkml:trace contextRef="#ctx0" brushRef="#br0" timeOffset="3465.576">3869 772 2508 0 0,'0'3'648'0'0,"0"-1"52"0"0,0 0-180 0 0,0-1-116 0 0,2 3 120 0 0,1-1-47 0 0,6-1-105 0 0,0 1-40 0 0,16 0-100 0 0,5-1-152 0 0,-14-2-12 0 0,9 0-568 0 0,9 0-629 0 0,35-22 85 0 0,-33 11-484 0 0,-4-3 164 0 0</inkml:trace>
  <inkml:trace contextRef="#ctx0" brushRef="#br0" timeOffset="3715.527">4843 64 1108 0 0,'9'3'223'0'0,"0"1"0"0"0,0 1-1 0 0,0 0 1 0 0,-1 0 0 0 0,0 1 0 0 0,0 0 0 0 0,0 0-1 0 0,-1 0 1 0 0,0 1 0 0 0,0 1 0 0 0,-1-1 0 0 0,0 1-1 0 0,0 0 1 0 0,-1 0 0 0 0,0 1 0 0 0,0-1 0 0 0,-1 1-1 0 0,0 0 1 0 0,-1 1 0 0 0,0-1 0 0 0,0 0 0 0 0,1 10-223 0 0,19 221 1921 0 0,-52-74-1321 0 0,20-137-587 0 0,-2 0-1 0 0,0 0 0 0 0,-2-1 1 0 0,-1-1-1 0 0,-2 0 0 0 0,0-1 1 0 0,-2-1-1 0 0,-1 0 0 0 0,0-2 0 0 0,-2 0 1 0 0,-1-1-1 0 0,0-1 0 0 0,-2-1 1 0 0,-2 0-13 0 0,-4 1-558 0 0,-1-1 0 0 0,-1-1 1 0 0,-1-2-1 0 0,-1-1 0 0 0,0-1 1 0 0,-1-2-1 0 0,0-2 0 0 0,-1-1 1 0 0,0-2-1 0 0,-1-1 1 0 0,-6-1 557 0 0,-32 0-1442 0 0</inkml:trace>
  <inkml:trace contextRef="#ctx0" brushRef="#br0" timeOffset="4212.497">2491 340 1580 0 0,'-9'6'145'0'0,"-1"-1"0"0"0,1 1 0 0 0,1 1 0 0 0,-1-1 0 0 0,1 2 0 0 0,0-1-1 0 0,0 1 1 0 0,1 0 0 0 0,1 0 0 0 0,-1 1 0 0 0,1 0 0 0 0,0 1 0 0 0,1-1 0 0 0,0 1 0 0 0,1 0 0 0 0,0 0-1 0 0,0 0 1 0 0,1 1 0 0 0,1-1 0 0 0,0 1 0 0 0,0-1 0 0 0,1 1 0 0 0,0 0 0 0 0,1 0 0 0 0,0 0 0 0 0,1 0 0 0 0,0-1-1 0 0,1 1 1 0 0,0 0 0 0 0,0-1 0 0 0,1 1 0 0 0,1-1 0 0 0,3 8-145 0 0,5 7 100 0 0,1 1-1 0 0,1-2 1 0 0,2 0 0 0 0,0-1 0 0 0,1 0-1 0 0,2-1 1 0 0,0-1 0 0 0,1-1 0 0 0,1-1-1 0 0,1-1 1 0 0,1-1 0 0 0,0-1-1 0 0,14 7-99 0 0,207 97-2550 0 0,-143-89 28 0 0,-55-23 1108 0 0</inkml:trace>
  <inkml:trace contextRef="#ctx0" brushRef="#br0" timeOffset="4674.707">5361 0 1184 0 0,'19'24'382'0'0,"-2"0"-1"0"0,0 0 0 0 0,-1 2 1 0 0,-2 0-1 0 0,-1 1 1 0 0,-1 0-1 0 0,-1 1 0 0 0,-1 1 1 0 0,-2-1-1 0 0,0 1 1 0 0,-2 1-1 0 0,-2-1 0 0 0,0 1 1 0 0,-2 0-1 0 0,-2 0 1 0 0,-1 17-382 0 0,-2-9 94 0 0,-1-1 0 0 0,-1 1 0 0 0,-3-1 1 0 0,-1-1-1 0 0,-1 1 0 0 0,-2-2 0 0 0,-2 1 1 0 0,-1-2-1 0 0,-2 0 0 0 0,-1-1 0 0 0,-1 0 0 0 0,-2-2 1 0 0,-5 4-95 0 0,-9 11-903 0 0,-2-1 0 0 0,-2-2 0 0 0,-2-2 0 0 0,-2-2 0 0 0,-8 4 903 0 0,11-13-1404 0 0,4-7-5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3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321 150 1004 0 0,'-21'9'290'0'0,"1"1"0"0"0,0 1 0 0 0,1 0 0 0 0,0 2 0 0 0,1 0 0 0 0,0 1 0 0 0,1 1 0 0 0,1 0 0 0 0,0 2 0 0 0,1 0 0 0 0,1 0 0 0 0,0 1 0 0 0,2 1 0 0 0,0 0 0 0 0,1 1 1 0 0,1 0-1 0 0,1 1 0 0 0,1 0 0 0 0,-3 12-290 0 0,6-20 37 0 0,1 0 1 0 0,1 0 0 0 0,0 0 0 0 0,1 0 0 0 0,0 1 0 0 0,1-1-1 0 0,0 1 1 0 0,1-1 0 0 0,1 1 0 0 0,0-1 0 0 0,1 1 0 0 0,1-1 0 0 0,0 0-1 0 0,0 1 1 0 0,1-2 0 0 0,1 1 0 0 0,0 0 0 0 0,1-1 0 0 0,0 0-1 0 0,1 0 1 0 0,1-1 0 0 0,0 0 0 0 0,0 0 0 0 0,1-1 0 0 0,0 0-1 0 0,0 0 1 0 0,2-1 0 0 0,-1-1 0 0 0,1 1 0 0 0,0-2 0 0 0,0 0 0 0 0,1 0-1 0 0,3 1-37 0 0,120 27-4226 0 0,-111-35 2717 0 0</inkml:trace>
  <inkml:trace contextRef="#ctx0" brushRef="#br0" timeOffset="529.555">539 540 1152 0 0,'8'0'2604'0'0,"17"14"-227"0"0,-23-10-2344 0 0,0 1 0 0 0,1 0 1 0 0,-2 0-1 0 0,1 0 0 0 0,-1 0 1 0 0,1 1-1 0 0,-1-1 0 0 0,-1 0 1 0 0,1 0-1 0 0,-1 1 0 0 0,0-1 1 0 0,0 1-1 0 0,0-1 0 0 0,-1 0 1 0 0,0 0-1 0 0,0 1 0 0 0,0-1 1 0 0,-1 0-1 0 0,0 0 0 0 0,0 0 1 0 0,0 0-1 0 0,0 0 0 0 0,-1-1 1 0 0,0 1-1 0 0,0-1 0 0 0,0 0 1 0 0,-1 1-1 0 0,1-1 0 0 0,-1-1 1 0 0,0 1-1 0 0,0-1 0 0 0,-4 4-33 0 0,-116 57 910 0 0,121-63-886 0 0,0-1 1 0 0,-1 1-1 0 0,1-1 0 0 0,0 1 1 0 0,-1-1-1 0 0,1 0 0 0 0,0 0 0 0 0,-1-1 1 0 0,1 1-1 0 0,0-1 0 0 0,-1 0 1 0 0,1 1-1 0 0,0-1 0 0 0,0-1 1 0 0,0 1-1 0 0,0 0 0 0 0,0-1 1 0 0,0 0-1 0 0,0 1 0 0 0,0-1 1 0 0,1 0-1 0 0,-1-1 0 0 0,1 1 0 0 0,-1 0 1 0 0,1-1-1 0 0,0 1 0 0 0,0-1 1 0 0,0 0-1 0 0,0 0 0 0 0,0 0 1 0 0,1 0-1 0 0,0 0 0 0 0,-1 0 1 0 0,1 0-1 0 0,0 0 0 0 0,0 0 1 0 0,1-1-1 0 0,-1 1 0 0 0,1 0 0 0 0,-1-1-23 0 0,0-6 21 0 0,0-1 1 0 0,0 0-1 0 0,1 0 1 0 0,1 0-1 0 0,0 1 1 0 0,0-1-1 0 0,1 0 1 0 0,0 1 0 0 0,1-1-1 0 0,0 1 1 0 0,1 0-1 0 0,0 0 1 0 0,1 0-1 0 0,0 0 1 0 0,0 1 0 0 0,1 0-1 0 0,0 0 1 0 0,1 1-1 0 0,-1-1 1 0 0,2 1-1 0 0,-1 1 1 0 0,1-1-1 0 0,1 1 1 0 0,5-3-23 0 0,10-9-77 0 0,1 2 0 0 0,1 1 0 0 0,0 1 0 0 0,1 1 0 0 0,1 1 0 0 0,0 2 0 0 0,0 0 0 0 0,11 0 77 0 0,157-8-3721 0 0,-165 31 1217 0 0,-25-6 1158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2:18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65 1356 0 0,'0'0'737'0'0,"0"0"-50"0"0,0-14 317 0 0,3 11 2703 0 0,1 6-3670 0 0,-1 0 0 0 0,0 0 0 0 0,0 0 0 0 0,0 1 0 0 0,0-1 0 0 0,0 1 0 0 0,-1 0 0 0 0,0 0 0 0 0,1 0 0 0 0,-1 0 0 0 0,-1 0 0 0 0,1 0 0 0 0,-1 0 0 0 0,1 1 0 0 0,-1-1 0 0 0,-1 1 0 0 0,1-1 0 0 0,0 1 0 0 0,-1-1 0 0 0,0 1 0 0 0,0-1 0 0 0,-1 1 0 0 0,1-1 0 0 0,-1 1 0 0 0,0-1 0 0 0,0 1 0 0 0,0-1 0 0 0,-1 0 0 0 0,1 1 0 0 0,-1-1-37 0 0,1 4 22 0 0,-40 491 1005 0 0,30-377-2444 0 0,-12-95-3315 0 0,20-35 3603 0 0</inkml:trace>
  <inkml:trace contextRef="#ctx0" brushRef="#br0" timeOffset="547.26">203 28 1504 0 0,'3'-4'702'0'0,"14"-19"4999"0"0,-13 50-4877 0 0,-4 9-605 0 0,-2-11-134 0 0,1-1 0 0 0,2 1 0 0 0,0-1-1 0 0,1 1 1 0 0,2-1 0 0 0,0 0 0 0 0,2 0 0 0 0,0 0-1 0 0,2-1 1 0 0,1 0 0 0 0,3 5-85 0 0,-9-24-2 0 0,-1 0 0 0 0,1 0 0 0 0,1 0 0 0 0,-1-1 0 0 0,0 1-1 0 0,1-1 1 0 0,0 0 0 0 0,0 0 0 0 0,0 0 0 0 0,0-1 0 0 0,0 1 0 0 0,0-1 0 0 0,1 0 0 0 0,-1 0 0 0 0,1-1 0 0 0,-1 1 0 0 0,1-1 0 0 0,0 0 0 0 0,-1 0-1 0 0,1-1 1 0 0,0 1 0 0 0,0-1 0 0 0,0 0 0 0 0,0 0 0 0 0,-1-1 0 0 0,1 1 0 0 0,0-1 0 0 0,0 0 0 0 0,-1-1 0 0 0,1 1 0 0 0,0-1 0 0 0,-1 0 0 0 0,3-1 2 0 0,6-3-127 0 0,1 0 1 0 0,-1 0 0 0 0,0-2 0 0 0,-1 1-1 0 0,0-2 1 0 0,0 0 0 0 0,0 0 0 0 0,-1-1-1 0 0,-1 0 1 0 0,6-8 126 0 0,-10 9-85 0 0,0 0 1 0 0,-1 0-1 0 0,-1-1 0 0 0,1 0 0 0 0,-1 0 0 0 0,-1 0 1 0 0,0-1-1 0 0,-1 1 0 0 0,0-1 0 0 0,0 0 1 0 0,-1 1-1 0 0,0-1 0 0 0,-1 0 0 0 0,-1-5 85 0 0,1 15 2 0 0,-1-1-1 0 0,1 1 0 0 0,-1 0 0 0 0,0 0 0 0 0,1 0 1 0 0,-1 0-1 0 0,0 0 0 0 0,0 0 0 0 0,0 0 1 0 0,0 0-1 0 0,0 0 0 0 0,0 0 0 0 0,0 1 0 0 0,0-1 1 0 0,0 0-1 0 0,0 1 0 0 0,-1-1 0 0 0,1 0 1 0 0,0 1-1 0 0,0 0 0 0 0,-1-1 0 0 0,1 1 1 0 0,0 0-1 0 0,0-1 0 0 0,-1 1 0 0 0,1 0 0 0 0,0 0 1 0 0,-1 0-1 0 0,1 0 0 0 0,0 1 0 0 0,-1-1 1 0 0,1 0-1 0 0,0 0 0 0 0,0 1 0 0 0,-1-1 0 0 0,1 1 1 0 0,0-1-1 0 0,0 1 0 0 0,0-1 0 0 0,-1 1 1 0 0,1 0-1 0 0,0 0 0 0 0,0 0 0 0 0,0-1 0 0 0,0 1 1 0 0,0 0-1 0 0,1 0 0 0 0,-1 0 0 0 0,0 1-1 0 0,-3 4-16 0 0,0 0-1 0 0,0 0 1 0 0,1 1-1 0 0,0-1 1 0 0,0 1-1 0 0,1 0 1 0 0,0-1-1 0 0,0 1 1 0 0,0 0-1 0 0,1 1 1 0 0,0-1-1 0 0,1 0 1 0 0,0 0-1 0 0,0 0 0 0 0,0 1 1 0 0,1-1-1 0 0,0 0 1 0 0,0 0-1 0 0,1 0 1 0 0,0 0-1 0 0,0 0 1 0 0,0-1-1 0 0,1 1 1 0 0,0 0-1 0 0,1-1 1 0 0,-1 0-1 0 0,1 0 1 0 0,4 4 16 0 0,60 51-3266 0 0,-43-51 1921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3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78 848 0 0,'-3'-23'1616'0'0,"-9"-4"-1356"0"0,12 25-229 0 0,1 0 1 0 0,0 1 0 0 0,-1-1 0 0 0,1 1 0 0 0,0-1 0 0 0,0 1 0 0 0,0-1 0 0 0,1 1 0 0 0,-1 0 0 0 0,0-1 0 0 0,0 1 0 0 0,1 0-1 0 0,-1 0 1 0 0,1 0 0 0 0,-1 0 0 0 0,1 0 0 0 0,-1 0 0 0 0,1 0 0 0 0,0 1 0 0 0,-1-1 0 0 0,1 1 0 0 0,0-1 0 0 0,0 1 0 0 0,-1-1-1 0 0,1 1 1 0 0,0 0 0 0 0,0 0 0 0 0,0 0 0 0 0,-1 0 0 0 0,3 0-32 0 0,-2 0 52 0 0,7 2-26 0 0,-1 0 0 0 0,0 0 1 0 0,1 1-1 0 0,-1 0 0 0 0,0 0 0 0 0,-1 1 0 0 0,1 0 1 0 0,-1 0-1 0 0,1 1 0 0 0,-1 0 0 0 0,-1 0 0 0 0,1 1 1 0 0,-1 0-1 0 0,0 0 0 0 0,0 0 0 0 0,-1 1 0 0 0,1 0 0 0 0,-2 0 1 0 0,1 0-1 0 0,-1 1 0 0 0,0-1 0 0 0,0 1 0 0 0,-1 0 1 0 0,0 0-1 0 0,-1 1 0 0 0,0-1 0 0 0,0 0 0 0 0,0 6-26 0 0,9 43 295 0 0,-2 0-1 0 0,-3 0 0 0 0,-3 0 0 0 0,-2 1 0 0 0,-2 4-294 0 0,0-9 257 0 0,-15 151 283 0 0,17-197-534 0 0,-1 0 1 0 0,1 0-1 0 0,1 0 1 0 0,-1 0-1 0 0,1 0 0 0 0,0 0 1 0 0,1 0-1 0 0,0-1 1 0 0,0 1-1 0 0,0-1 1 0 0,1 0-1 0 0,0 0 0 0 0,0 0 1 0 0,0-1-1 0 0,1 1 1 0 0,0-1-1 0 0,0 0 0 0 0,0 0 1 0 0,1-1-1 0 0,-1 1 1 0 0,5 1-7 0 0,-5-3-212 0 0,0 0 1 0 0,0-1-1 0 0,0 0 1 0 0,0 0-1 0 0,1 0 1 0 0,-1-1 0 0 0,0 0-1 0 0,1 0 1 0 0,-1 0-1 0 0,1-1 1 0 0,-1 0-1 0 0,1 0 1 0 0,-1 0-1 0 0,1 0 1 0 0,-1-1-1 0 0,0 0 1 0 0,1 0-1 0 0,-1-1 1 0 0,0 1 0 0 0,1-1 211 0 0,39-21-1512 0 0</inkml:trace>
  <inkml:trace contextRef="#ctx0" brushRef="#br0" timeOffset="540.616">537 562 1184 0 0,'31'50'1858'0'0,"15"82"-487"0"0,-41-71 1906 0 0,-8-60-2416 0 0,0-30-682 0 0,6 10-161 0 0,1 0-1 0 0,1 1 0 0 0,0-1 1 0 0,1 1-1 0 0,1 1 0 0 0,1-1 1 0 0,0 1-1 0 0,1 0 0 0 0,1 1 1 0 0,1 0-1 0 0,0 1 1 0 0,1 0-1 0 0,0 1 0 0 0,1 0 1 0 0,1 1-1 0 0,1 1 0 0 0,-1 0 1 0 0,2 0-1 0 0,0 2-17 0 0,-13 7-2 0 0,1 0 0 0 0,-1 0 0 0 0,1 0 0 0 0,-1 1 0 0 0,1 0 0 0 0,0 0 1 0 0,0 0-1 0 0,0 0 0 0 0,0 0 0 0 0,1 1 0 0 0,-1 0 0 0 0,0 0 0 0 0,1 0 0 0 0,-1 0 0 0 0,1 1 0 0 0,-1 0 0 0 0,0 0 0 0 0,1 0 0 0 0,-1 0 0 0 0,1 1 0 0 0,-1-1 0 0 0,1 1 0 0 0,-1 0 0 0 0,0 1 0 0 0,0-1 0 0 0,0 1 1 0 0,1 0-1 0 0,-1 0 0 0 0,-1 0 0 0 0,1 0 0 0 0,0 1 0 0 0,-1-1 0 0 0,1 1 0 0 0,-1 0 0 0 0,0 0 0 0 0,0 1 0 0 0,0-1 0 0 0,0 0 0 0 0,0 1 0 0 0,0 2 2 0 0,7 11-165 0 0,0 1 0 0 0,-2 0 0 0 0,0 1 0 0 0,-2 0-1 0 0,0 0 1 0 0,0 0 0 0 0,-2 1 0 0 0,-1 0 0 0 0,0 0 0 0 0,-1 0-1 0 0,-2 0 1 0 0,0 0 0 0 0,-1 0 0 0 0,-3 17 165 0 0,3 20-3614 0 0,1-47 2138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4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59 904 0 0,'0'0'458'0'0,"0"0"-9"0"0,0 0 106 0 0,0 0 4 0 0,0 0-44 0 0,0 0-92 0 0,0 0-13 0 0,0 0-44 0 0,0 0 16 0 0,0 0-24 0 0,0 0 26 0 0,0 0-25 0 0,0 0-61 0 0,0 0-52 0 0,0 0 25 0 0,0 0 0 0 0,0 0-64 0 0,0 0-68 0 0,0 0-16 0 0,0 0 21 0 0,0 0-21 0 0,0 0-12 0 0,0 0-6 0 0,0 0-10 0 0,0 0-21 0 0,0 0 9 0 0,0 0 45 0 0,0 0 9 0 0,5-4 5 0 0,9-2-80 0 0,0 1 1 0 0,0 0 0 0 0,1 0-1 0 0,0 2 1 0 0,0 0 0 0 0,0 1-1 0 0,0 0 1 0 0,1 1 0 0 0,-1 1-1 0 0,13 1-62 0 0,26-3 123 0 0,361-19-1658 0 0,-413 21 947 0 0,5 5-829 0 0,-11 7-1401 0 0,-13-4 1308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4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1404 0 0,'36'7'3368'0'0,"235"-35"-353"0"0,92 16-1995 0 0,-207 40-1820 0 0,-138-10-61 0 0,-20-3-3170 0 0,0-13 2640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44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0 308 936 0 0,'52'14'3674'0'0,"17"116"-2399"0"0,-65-111-1089 0 0,-1-1-1 0 0,0 1 0 0 0,-2 0 0 0 0,0-1 1 0 0,-1 1-1 0 0,-1 0 0 0 0,0 0 1 0 0,-2-1-1 0 0,0 1 0 0 0,-1-1 1 0 0,-1 0-1 0 0,-3 5-185 0 0,-20 151 1259 0 0,29-169-1263 0 0,0-1-1 0 0,0 0 1 0 0,1 1-1 0 0,0-1 1 0 0,-1 0-1 0 0,1 0 1 0 0,1 0-1 0 0,-1 0 1 0 0,0 0-1 0 0,1-1 1 0 0,0 1-1 0 0,0-1 1 0 0,0 1-1 0 0,0-1 1 0 0,1 0-1 0 0,-1 0 1 0 0,1-1-1 0 0,0 1 1 0 0,0-1-1 0 0,0 0 1 0 0,0 0-1 0 0,0 0 1 0 0,0 0-1 0 0,0-1 0 0 0,1 1 1 0 0,-1-1-1 0 0,1 0 1 0 0,-1-1-1 0 0,5 1 5 0 0,86 10-4495 0 0,-76-13 3113 0 0,15-12-30 0 0</inkml:trace>
  <inkml:trace contextRef="#ctx0" brushRef="#br0" timeOffset="544.11">359 666 1292 0 0,'9'184'4389'0'0,"-9"-71"-704"0"0,-13-132-2707 0 0,11 2-984 0 0,2 1 1 0 0,0 0-1 0 0,1-1 1 0 0,1 1-1 0 0,0 0 1 0 0,1 0-1 0 0,1 0 1 0 0,0 0-1 0 0,2 0 1 0 0,-1 1 0 0 0,2 0-1 0 0,0 0 1 0 0,1 1-1 0 0,0 0 1 0 0,1 0-1 0 0,1 1 1 0 0,0 0-1 0 0,1 1 1 0 0,0 0-1 0 0,1 0 1 0 0,0 1 0 0 0,0 1-1 0 0,2 0 1 0 0,-1 1-1 0 0,1 0 1 0 0,0 1-1 0 0,1 1 1 0 0,0 0-1 0 0,0 1 1 0 0,1 1-1 0 0,-1 0 1 0 0,1 1-1 0 0,0 1 1 0 0,0 0 0 0 0,1 1-1 0 0,-1 1 1 0 0,3 1 5 0 0,-13 0-5 0 0,0 0 0 0 0,-1 1 0 0 0,1-1 0 0 0,0 1 1 0 0,-1 1-1 0 0,1-1 0 0 0,-1 1 0 0 0,0 0 0 0 0,1 0 1 0 0,-1 1-1 0 0,0-1 0 0 0,0 1 0 0 0,-1 0 0 0 0,1 1 1 0 0,0-1-1 0 0,-1 1 0 0 0,0 0 0 0 0,0 0 0 0 0,0 0 1 0 0,-1 1-1 0 0,1-1 0 0 0,-1 1 0 0 0,0 0 0 0 0,0 0 1 0 0,-1 0-1 0 0,3 5 5 0 0,38 157-434 0 0,-29-92-837 0 0,-5-27-3961 0 0,-8-44 3732 0 0</inkml:trace>
  <inkml:trace contextRef="#ctx0" brushRef="#br0" timeOffset="1238.763">1476 309 1076 0 0,'9'-56'6794'0'0,"2"240"-5366"0"0,76 157 157 0 0,-87-335-1564 0 0,0-1-1 0 0,-1 1 1 0 0,1 0-1 0 0,-1 0 1 0 0,-1-1-1 0 0,1 1 1 0 0,-1-1-1 0 0,0 1 1 0 0,0-1 0 0 0,0 0-1 0 0,-1 0 1 0 0,0 0-1 0 0,0 0 1 0 0,0 0-1 0 0,-1-1 1 0 0,1 1-1 0 0,-1-1 1 0 0,0 0 0 0 0,-1 0-1 0 0,1 0 1 0 0,-1-1-1 0 0,1 1 1 0 0,-1-1-1 0 0,0 0 1 0 0,0-1-1 0 0,0 1 1 0 0,-1-1 0 0 0,1 0-1 0 0,-1 0 1 0 0,1-1-1 0 0,-1 0 1 0 0,0 0-1 0 0,1 0 1 0 0,-1 0-1 0 0,0-1 1 0 0,-4 0-21 0 0,3-1-241 0 0,1 0 0 0 0,-1 0 1 0 0,1 0-1 0 0,0-1 0 0 0,-1 0 0 0 0,1 0 0 0 0,0 0 0 0 0,0-1 1 0 0,1 0-1 0 0,-1 0 0 0 0,0 0 0 0 0,1-1 0 0 0,0 0 1 0 0,0 0-1 0 0,0 0 0 0 0,0-1 0 0 0,1 0 0 0 0,0 0 0 0 0,0 0 1 0 0,0 0-1 0 0,0 0 0 0 0,1-1 0 0 0,0 0 0 0 0,0 0 1 0 0,1 1-1 0 0,-1-2 0 0 0,1 1 0 0 0,1 0 0 0 0,-1 0 0 0 0,1-1 1 0 0,0 1-1 0 0,0-1 0 0 0,1 1 0 0 0,0-1 0 0 0,0-3 241 0 0,0-21-1314 0 0</inkml:trace>
  <inkml:trace contextRef="#ctx0" brushRef="#br0" timeOffset="1534.86">1412 229 1576 0 0,'10'-13'4654'0'0,"97"-15"-3419"0"0,463-36 885 0 0,-405 49-2744 0 0,-166 15 599 0 0,1 1 1 0 0,0-1-1 0 0,0 0 0 0 0,-1 0 1 0 0,1 0-1 0 0,0 0 1 0 0,-1 1-1 0 0,1-1 0 0 0,0 0 1 0 0,0 1-1 0 0,-1-1 1 0 0,1 0-1 0 0,0 0 0 0 0,0 1 1 0 0,0-1-1 0 0,-1 0 1 0 0,1 1-1 0 0,0-1 1 0 0,0 0-1 0 0,0 1 0 0 0,0-1 1 0 0,0 0-1 0 0,0 1 1 0 0,0-1-1 0 0,-1 0 0 0 0,1 1 1 0 0,0-1-1 0 0,0 1 1 0 0,1-1-1 0 0,-1 0 0 0 0,0 1 1 0 0,0-1-1 0 0,0 0 1 0 0,0 1-1 0 0,0-1 0 0 0,0 0 1 0 0,0 1-1 0 0,0-1 1 0 0,1 0-1 0 0,-1 1 0 0 0,0-1 1 0 0,0 0-1 0 0,1 1 1 0 0,-1-1-1 0 0,0 0 0 0 0,0 0 1 0 0,1 1-1 0 0,-1-1 1 0 0,0 0-1 0 0,0 0 0 0 0,1 0 1 0 0,-1 1-1 0 0,1-1 25 0 0,-34 18-964 0 0,-77 12-3301 0 0,84-20 2989 0 0</inkml:trace>
  <inkml:trace contextRef="#ctx0" brushRef="#br0" timeOffset="1919.657">1798 436 968 0 0,'4'4'4743'0'0,"50"0"-2979"0"0,-50-4-1723 0 0,0-1-1 0 0,1 1 0 0 0,-1 0 1 0 0,1 1-1 0 0,-1-1 0 0 0,0 1 1 0 0,0 0-1 0 0,1 0 0 0 0,-1 0 1 0 0,0 0-1 0 0,0 1 1 0 0,0 0-1 0 0,0 0 0 0 0,0 0 1 0 0,-1 0-1 0 0,1 0 0 0 0,0 1 1 0 0,-1 0-1 0 0,0-1 0 0 0,0 1 1 0 0,0 1-1 0 0,0-1 0 0 0,0 0 1 0 0,0 1-1 0 0,-1-1 0 0 0,0 1 1 0 0,0 0-1 0 0,0 0 0 0 0,0 0 1 0 0,0 0-1 0 0,-1 0 0 0 0,0 0 1 0 0,0 0-1 0 0,0 0 0 0 0,0 1 1 0 0,-1-1-1 0 0,1 0 0 0 0,-1 1 1 0 0,0 0-41 0 0,-7 11 140 0 0,-1-1 1 0 0,0 0-1 0 0,-1 0 1 0 0,-1-1-1 0 0,0 0 1 0 0,-1-1-1 0 0,-1 0 1 0 0,0 0-1 0 0,-10 7-140 0 0,-28 32 823 0 0,52-50-827 0 0,0 0 0 0 0,0 1-1 0 0,0-1 1 0 0,0 0 0 0 0,1 0 0 0 0,-1-1 0 0 0,0 1 0 0 0,1 0 0 0 0,-1-1 0 0 0,1 1 0 0 0,0-1 0 0 0,-1 0 0 0 0,1 0 0 0 0,0 0-1 0 0,0 0 1 0 0,0 0 0 0 0,0-1 0 0 0,0 1 0 0 0,0-1 0 0 0,0 0 0 0 0,-1 0 0 0 0,1 0 0 0 0,0 0 0 0 0,0-1 0 0 0,0 1 0 0 0,0-1 0 0 0,0 1-1 0 0,0-1 1 0 0,0 0 0 0 0,2-2 4 0 0,4 3-179 0 0,138-33-1756 0 0,-11-40-4195 0 0,-115 56 4677 0 0</inkml:trace>
  <inkml:trace contextRef="#ctx0" brushRef="#br0" timeOffset="2212.161">2461 423 1212 0 0,'-6'19'4931'0'0,"-35"79"-3466"0"0,-58 199 442 0 0,67-261-3638 0 0,1-37-3645 0 0,12-20 4044 0 0</inkml:trace>
  <inkml:trace contextRef="#ctx0" brushRef="#br0" timeOffset="2474.318">2392 404 860 0 0,'19'5'5922'0'0,"-14"6"-5645"0"0,117 129 1738 0 0,-52-74-1893 0 0,-43-19-2819 0 0,-27-46 1511 0 0,-22 16-1048 0 0,0-7 843 0 0</inkml:trace>
  <inkml:trace contextRef="#ctx0" brushRef="#br0" timeOffset="3035.801">1243 229 1504 0 0,'-21'11'319'0'0,"0"1"1"0"0,1 1-1 0 0,1 1 0 0 0,0 1 0 0 0,1 0 0 0 0,0 1 1 0 0,1 1-1 0 0,1 1 0 0 0,1 0 0 0 0,1 1 0 0 0,0 1 0 0 0,1 0 1 0 0,2 1-1 0 0,0 0 0 0 0,1 0 0 0 0,1 2 0 0 0,1-1 1 0 0,1 1-1 0 0,1 0 0 0 0,-2 13-319 0 0,13-8 66 0 0,1-1 0 0 0,1 0 1 0 0,2 0-1 0 0,0 0 0 0 0,2-1 0 0 0,1-1 0 0 0,1 0 1 0 0,1 0-1 0 0,1-2 0 0 0,1 0 0 0 0,1 0 0 0 0,1-2 0 0 0,1 0 1 0 0,0-1-1 0 0,2-1 0 0 0,1-1 0 0 0,0-1 0 0 0,1 0 1 0 0,1-2-67 0 0,5 5-770 0 0,0-1 1 0 0,1-2 0 0 0,0-1 0 0 0,1-2-1 0 0,1 0 1 0 0,1-3 0 0 0,0 0 0 0 0,23 3 769 0 0,-10-7-1292 0 0</inkml:trace>
  <inkml:trace contextRef="#ctx0" brushRef="#br0" timeOffset="3376.225">2809 1 1428 0 0,'25'16'490'0'0,"-1"1"-1"0"0,-1 2 1 0 0,-1 0-1 0 0,-1 1 1 0 0,0 1-1 0 0,-2 1 1 0 0,0 1-1 0 0,-2 1 1 0 0,-1 0-1 0 0,0 1 1 0 0,-2 1-1 0 0,8 20-489 0 0,-12-27 148 0 0,-2 0 0 0 0,0 1-1 0 0,-1 0 1 0 0,0 1 0 0 0,-2-1 0 0 0,-1 1 0 0 0,0 0-1 0 0,-2 0 1 0 0,0 0 0 0 0,-1 1 0 0 0,-2-1 0 0 0,0 0-1 0 0,-1 0 1 0 0,-1 1 0 0 0,-1-1 0 0 0,-1-1 0 0 0,0 1-1 0 0,-2-1 1 0 0,-1 0 0 0 0,0 0 0 0 0,-1-1 0 0 0,-1 0-1 0 0,-1-1 1 0 0,-1 0 0 0 0,-1 1-148 0 0,-16 23-629 0 0,-2-1-1 0 0,-2-2 1 0 0,-1-1-1 0 0,-2-2 1 0 0,-30 23 629 0 0,-40 6-4253 0 0,76-52 2820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4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44 352 1348 0 0,'0'0'876'0'0,"-23"1"1262"0"0,2 2-1433 0 0,25-6 1203 0 0,335-49 239 0 0,-92 33-1469 0 0,-234 22-442 0 0,15-5-6312 0 0,-25-2 4868 0 0</inkml:trace>
  <inkml:trace contextRef="#ctx0" brushRef="#br0" timeOffset="591.711">823 109 1732 0 0,'2'-3'117'0'0,"0"1"1"0"0,0 0-1 0 0,0 0 0 0 0,1 0 1 0 0,-1 1-1 0 0,1-1 0 0 0,0 0 1 0 0,-1 1-1 0 0,1 0 0 0 0,0-1 1 0 0,0 1-1 0 0,0 0 0 0 0,0 1 1 0 0,0-1-1 0 0,0 0 0 0 0,0 1 1 0 0,0 0-1 0 0,0 0 0 0 0,0 0 1 0 0,0 0-1 0 0,0 0 0 0 0,0 0 1 0 0,0 1-1 0 0,0-1 0 0 0,0 1 0 0 0,0 0 1 0 0,0 0-1 0 0,1 1-117 0 0,6 0 60 0 0,1 1 0 0 0,-1 0 0 0 0,0 1-1 0 0,1 0 1 0 0,-2 1 0 0 0,1 0 0 0 0,0 1 0 0 0,-1-1 0 0 0,0 2-1 0 0,-1-1 1 0 0,1 1 0 0 0,-1 1 0 0 0,-1 0 0 0 0,1 0 0 0 0,-1 0-1 0 0,-1 1 1 0 0,1 0 0 0 0,-2 0 0 0 0,1 0 0 0 0,-1 1 0 0 0,-1 0-1 0 0,1 0 1 0 0,-2 0 0 0 0,0 1 0 0 0,0-1 0 0 0,0 1 0 0 0,0 10-60 0 0,-1-11 90 0 0,-1 0 1 0 0,1 0-1 0 0,-2 0 1 0 0,1 1 0 0 0,-2-1-1 0 0,1 0 1 0 0,-1 0-1 0 0,-1 0 1 0 0,0 0 0 0 0,0 0-1 0 0,-1-1 1 0 0,0 1-1 0 0,-1 0 1 0 0,0-1-1 0 0,0 0 1 0 0,-2 1-91 0 0,-54 68 1554 0 0,57-115-942 0 0,14 3-582 0 0,2 2 1 0 0,1-1 0 0 0,2 2 0 0 0,0 0 0 0 0,3 1 0 0 0,0 1 0 0 0,2 1-1 0 0,1 0 1 0 0,1 2 0 0 0,1 0 0 0 0,1 2 0 0 0,2 1 0 0 0,0 1-1 0 0,1 1 1 0 0,18-9-31 0 0,-21 12-9 0 0,84-34-161 0 0,-105 55 159 0 0,0 0 0 0 0,-1 0 1 0 0,1 0-1 0 0,-1 1 0 0 0,0-1 0 0 0,0 1 0 0 0,0 0 0 0 0,0-1 1 0 0,-1 1-1 0 0,1 1 0 0 0,-1-1 0 0 0,0 0 0 0 0,0 0 1 0 0,-1 1-1 0 0,1-1 0 0 0,-1 1 0 0 0,0 0 0 0 0,0-1 0 0 0,-1 5 11 0 0,4 3 11 0 0,82 314-2047 0 0,-79-263-2596 0 0,-7-53 3248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4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46 1544 0 0,'-75'-2'6706'0'0,"394"-19"-4706"0"0,81-1-1336 0 0,-401 22-687 0 0,1 0-1 0 0,0 0 1 0 0,-1 0 0 0 0,1 0-1 0 0,0 0 1 0 0,-1 1-1 0 0,1-1 1 0 0,0 0-1 0 0,0 0 1 0 0,-1 1 0 0 0,1-1-1 0 0,0 0 1 0 0,0 0-1 0 0,-1 1 1 0 0,1-1-1 0 0,0 0 1 0 0,0 1 0 0 0,0-1-1 0 0,-1 0 1 0 0,1 1-1 0 0,0-1 1 0 0,0 0-1 0 0,0 1 1 0 0,0-1 0 0 0,0 0-1 0 0,0 1 1 0 0,0-1-1 0 0,0 0 1 0 0,0 1-1 0 0,0-1 1 0 0,0 0-1 0 0,0 1 1 0 0,0-1 0 0 0,0 1-1 0 0,0-1 1 0 0,0 0-1 0 0,0 1 1 0 0,0-1-1 0 0,0 0 1 0 0,1 1 0 0 0,-1-1-1 0 0,0 0 24 0 0,-13-1-6532 0 0,15-2 5066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5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16 198 1356 0 0,'-1'-1'78'0'0,"0"0"1"0"0,-1 0-1 0 0,1 1 0 0 0,0-1 0 0 0,0 0 1 0 0,0 0-1 0 0,0 0 0 0 0,1-1 0 0 0,-1 1 1 0 0,0 0-1 0 0,0 0 0 0 0,1 0 0 0 0,-1-1 1 0 0,1 1-1 0 0,-1 0 0 0 0,1-1 0 0 0,-1 1 1 0 0,1 0-1 0 0,0-1 0 0 0,0 1 0 0 0,-1-1 1 0 0,1 1-1 0 0,0 0 0 0 0,0-1 0 0 0,1 1 1 0 0,-1-1-1 0 0,0 1 0 0 0,0 0 0 0 0,1-1 1 0 0,-1 1-1 0 0,0 0 0 0 0,1-1 0 0 0,0 1 1 0 0,-1 0-1 0 0,1-1 0 0 0,0 1 0 0 0,0 0 1 0 0,-1 0-1 0 0,1 0 0 0 0,0 0 0 0 0,0 0 1 0 0,0 0-1 0 0,0 0 0 0 0,0 0 0 0 0,1 0 1 0 0,-1 1-1 0 0,0-1 0 0 0,0 0 0 0 0,1 1 1 0 0,-1-1-1 0 0,0 1 0 0 0,1-1 0 0 0,-1 1 1 0 0,0-1-1 0 0,1 1 0 0 0,-1 0 1 0 0,0 0-1 0 0,1 0 0 0 0,-1 0 0 0 0,1 0 1 0 0,-1 0-1 0 0,1 0 0 0 0,-1 0 0 0 0,0 1 1 0 0,1-1-1 0 0,-1 1 0 0 0,0-1 0 0 0,1 1-78 0 0,11 7 78 0 0,-1 1-1 0 0,-1 1 1 0 0,0 0-1 0 0,0 0 0 0 0,-1 1 1 0 0,0 0-1 0 0,-1 1 1 0 0,0 0-1 0 0,-1 0 1 0 0,-1 1-1 0 0,0 0 0 0 0,0 0 1 0 0,-1 1-1 0 0,-1 0 1 0 0,0 0-1 0 0,-1 0 0 0 0,-1 1 1 0 0,0-1-1 0 0,-1 1 1 0 0,-1 0-1 0 0,0 0 1 0 0,-1 0-1 0 0,0-1 0 0 0,-2 7-77 0 0,-50 72 2538 0 0,55-156-1277 0 0,4 31-1270 0 0,2 1-1 0 0,1-1 0 0 0,2 2 1 0 0,0-1-1 0 0,2 1 0 0 0,2 1 1 0 0,0 1-1 0 0,2 0 0 0 0,1 2 1 0 0,1 0-1 0 0,1 0 0 0 0,2 2 1 0 0,0 1-1 0 0,1 1 0 0 0,2 1 0 0 0,0 1 1 0 0,7-3 9 0 0,-30 22-10 0 0,1-1 0 0 0,-1 0 0 0 0,0 1 0 0 0,1 0 1 0 0,-1-1-1 0 0,1 1 0 0 0,-1 1 0 0 0,1-1 0 0 0,0 0 0 0 0,-1 1 1 0 0,1 0-1 0 0,0 0 0 0 0,0 0 0 0 0,-1 0 0 0 0,1 1 0 0 0,0-1 1 0 0,-1 1-1 0 0,1 0 0 0 0,-1 0 0 0 0,1 0 0 0 0,-1 1 0 0 0,1-1 1 0 0,-1 1-1 0 0,0 0 0 0 0,0 0 0 0 0,0 0 0 0 0,0 0 0 0 0,0 0 0 0 0,0 1 1 0 0,-1 0-1 0 0,1-1 0 0 0,-1 1 0 0 0,1 0 0 0 0,-1 0 0 0 0,0 0 1 0 0,0 0-1 0 0,-1 1 0 0 0,1-1 0 0 0,-1 0 0 0 0,1 1 0 0 0,-1-1 1 0 0,0 1-1 0 0,0 0 0 0 0,-1-1 0 0 0,1 2 10 0 0,67 235-179 0 0,-22-116-778 0 0,-4-46-4454 0 0,-36-66 2623 0 0,-4-8 1400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5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1120 0 0,'0'0'433'0'0,"0"0"-50"0"0,0 0-53 0 0,0 0-42 0 0,6-18 1093 0 0,-4 17-1358 0 0,0 1 0 0 0,0 0 0 0 0,0 0 0 0 0,-1 0 0 0 0,1 0 0 0 0,0 0 0 0 0,0 1 0 0 0,0-1 0 0 0,0 1 0 0 0,0-1 0 0 0,0 1 0 0 0,-1-1 0 0 0,1 1 0 0 0,0 0 0 0 0,-1 0 0 0 0,1 0 0 0 0,0 0 0 0 0,-1 0 0 0 0,1 0 0 0 0,-1 1 0 0 0,1-1 0 0 0,-1 0 0 0 0,0 1-1 0 0,0-1 1 0 0,1 1 0 0 0,-1-1 0 0 0,0 1 0 0 0,0 0 0 0 0,-1-1 0 0 0,1 1 0 0 0,0 0 0 0 0,-1 0 0 0 0,1 0 0 0 0,-1 0 0 0 0,1-1 0 0 0,-1 1 0 0 0,0 0 0 0 0,0 0 0 0 0,0 0 0 0 0,0 0 0 0 0,0 1-23 0 0,19 73 525 0 0,-3 0-1 0 0,-4 1 0 0 0,-3 1 1 0 0,-3 0-1 0 0,-4 29-524 0 0,0-55 222 0 0,-2 39-454 0 0,0-52-4715 0 0,0-38 3749 0 0</inkml:trace>
  <inkml:trace contextRef="#ctx0" brushRef="#br0" timeOffset="517.194">271 419 1088 0 0,'3'0'138'0'0,"1"1"-1"0"0,-1 0 1 0 0,1 0 0 0 0,-1 0 0 0 0,0 1-1 0 0,1-1 1 0 0,-1 1 0 0 0,0-1-1 0 0,0 1 1 0 0,0 0 0 0 0,0 1-1 0 0,0-1 1 0 0,0 0 0 0 0,-1 1-1 0 0,1-1 1 0 0,-1 1 0 0 0,0 0 0 0 0,0 0-1 0 0,0 0 1 0 0,0 0 0 0 0,0 0-1 0 0,0 0 1 0 0,-1 1 0 0 0,0-1-1 0 0,1 3-137 0 0,7 16 510 0 0,0 1 0 0 0,-2-1 0 0 0,-1 1 0 0 0,0 1 0 0 0,-2-1 0 0 0,-1 1 0 0 0,-1-1 0 0 0,-1 1 0 0 0,-1 16-510 0 0,0-40 49 0 0,-1 0 1 0 0,1 0 0 0 0,-1 0-1 0 0,1 0 1 0 0,0 0 0 0 0,-1 0 0 0 0,1 0-1 0 0,-1 0 1 0 0,1 0 0 0 0,-1 0-1 0 0,1 0 1 0 0,-1 0 0 0 0,1 0 0 0 0,0 0-1 0 0,-1 0 1 0 0,1 0 0 0 0,-1 0 0 0 0,1 1-1 0 0,0-1 1 0 0,-1 0 0 0 0,1 0-1 0 0,-1 1 1 0 0,1-1 0 0 0,0 0 0 0 0,-1 0-1 0 0,1 1-49 0 0,6-24 6 0 0,2 1 0 0 0,0 0 0 0 0,1 0-1 0 0,2 1 1 0 0,0 0 0 0 0,1 1 0 0 0,0 0 0 0 0,2 1-1 0 0,1 1 1 0 0,0 0 0 0 0,1 1 0 0 0,1 0 0 0 0,0 2-1 0 0,2 0 1 0 0,-1 1 0 0 0,2 1 0 0 0,0 0 0 0 0,0 2-1 0 0,9-4-5 0 0,-27 15-3 0 0,0-1-1 0 0,1 0 1 0 0,-1 0-1 0 0,0 1 0 0 0,1-1 1 0 0,-1 1-1 0 0,0 0 1 0 0,1 0-1 0 0,-1 0 0 0 0,0 0 1 0 0,1 0-1 0 0,-1 0 1 0 0,0 1-1 0 0,1-1 1 0 0,-1 1-1 0 0,0 0 0 0 0,1-1 1 0 0,-1 1-1 0 0,0 0 1 0 0,0 0-1 0 0,0 1 0 0 0,0-1 1 0 0,0 0-1 0 0,0 1 1 0 0,0-1-1 0 0,-1 1 1 0 0,1-1-1 0 0,0 1 0 0 0,-1 0 1 0 0,1 0-1 0 0,-1 0 1 0 0,0 0-1 0 0,0 0 0 0 0,1 0 1 0 0,-1 0-1 0 0,-1 0 1 0 0,1 1-1 0 0,0-1 1 0 0,0 1 3 0 0,24 108-31 0 0,-21-83 39 0 0,59 205-3520 0 0,-36-199-412 0 0,-23-28 2688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5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2074 2052 0 0,'0'0'80'0'0,"-1"0"-1"0"0,0 0 0 0 0,1 0 0 0 0,-1-1 1 0 0,0 1-1 0 0,1 0 0 0 0,-1 0 1 0 0,0-1-1 0 0,1 1 0 0 0,-1 0 1 0 0,0-1-1 0 0,1 1 0 0 0,-1 0 1 0 0,1-1-1 0 0,-1 1 0 0 0,0-1 1 0 0,1 1-1 0 0,0-1 0 0 0,-1 1 1 0 0,1-1-1 0 0,-1 0 0 0 0,1 1 0 0 0,0-1 1 0 0,-1 0-1 0 0,1 1 0 0 0,0-1 1 0 0,-1 0-1 0 0,1 1 0 0 0,0-1 1 0 0,0 0-1 0 0,0 1 0 0 0,0-1 1 0 0,0 0-1 0 0,0 0 0 0 0,0 1 1 0 0,0-1-1 0 0,0 0 0 0 0,0 1 1 0 0,0-1-1 0 0,0 0 0 0 0,0 1 0 0 0,1-1 1 0 0,-1 0-1 0 0,0 1 0 0 0,1-1 1 0 0,-1 0-1 0 0,0 1 0 0 0,1-1 1 0 0,-1 0-1 0 0,1 1 0 0 0,-1-1 1 0 0,0 1-1 0 0,1-1 0 0 0,0 1 1 0 0,-1-1-1 0 0,1 1 0 0 0,-1 0 1 0 0,1-1-1 0 0,0 1 0 0 0,-1 0 0 0 0,1-1 1 0 0,-1 1-1 0 0,1 0 0 0 0,0 0 1 0 0,0-1-1 0 0,-1 1 0 0 0,1 0 1 0 0,0 0-1 0 0,0 0-79 0 0,47-28 804 0 0,95-1 557 0 0,-139 30-1348 0 0,1-1-1 0 0,-1 1 1 0 0,1 1-1 0 0,-1-1 1 0 0,0 1-1 0 0,0 0 0 0 0,0-1 1 0 0,0 2-1 0 0,0-1 1 0 0,0 0-1 0 0,0 1 1 0 0,-1 0-1 0 0,1 0 1 0 0,-1 0-1 0 0,0 0 1 0 0,0 1-1 0 0,0-1 0 0 0,0 1 1 0 0,0 0-1 0 0,-1-1 1 0 0,0 1-1 0 0,0 0 1 0 0,0 1-1 0 0,0-1 1 0 0,-1 0-1 0 0,1 0 1 0 0,-1 1-1 0 0,0-1 1 0 0,-1 1-1 0 0,1-1 0 0 0,-1 1 1 0 0,0-1-1 0 0,0 1 1 0 0,0-1-1 0 0,-1 4-12 0 0,-92 154 819 0 0,50-103-422 0 0,20-7-59 0 0,23-51-252 0 0,0-1 1 0 0,17 18 0 0 0,-9-14-137 0 0,0 0-1 0 0,0-1 0 0 0,1-1 1 0 0,-1 1-1 0 0,1-1 1 0 0,-1-1-1 0 0,1 1 0 0 0,0-2 1 0 0,-1 1-1 0 0,1-1 0 0 0,0 0 1 0 0,0-1-1 0 0,6-1 51 0 0,21 0-632 0 0,169-50-7062 0 0,-184 43 6314 0 0</inkml:trace>
  <inkml:trace contextRef="#ctx0" brushRef="#br0" timeOffset="402.953">868 2032 1280 0 0,'-1'97'4507'0'0,"0"0"-2960"0"0,1-87-1394 0 0,-1 1-1 0 0,0-1 1 0 0,-1 0-1 0 0,0 0 1 0 0,-1 1-1 0 0,0-1 1 0 0,0-1-1 0 0,-1 1 1 0 0,0 0-1 0 0,-1-1 1 0 0,0 0-1 0 0,-1 0 1 0 0,0-1 0 0 0,0 1-1 0 0,-1-1 1 0 0,0 0-1 0 0,0-1 1 0 0,-1 0-1 0 0,0 0 1 0 0,0-1-1 0 0,0 0 1 0 0,-1 0-1 0 0,-1 0-152 0 0,-9 2 191 0 0,-61 1 985 0 0,76-12-1168 0 0,0 1 0 0 0,1-1 0 0 0,-1 0 0 0 0,0 0 0 0 0,1 0 0 0 0,0-1 0 0 0,-1 1 0 0 0,1-1 0 0 0,1 0 0 0 0,-1 1 0 0 0,0-2 0 0 0,1 1 0 0 0,0 0 0 0 0,0 0 0 0 0,0-1 0 0 0,1 1 0 0 0,-1 0 0 0 0,1-1 0 0 0,0 0 0 0 0,1 1 0 0 0,-1-1 0 0 0,1 0 0 0 0,-1 1 0 0 0,2-1 0 0 0,-1 0 0 0 0,0 0 0 0 0,1 1 0 0 0,0-1 0 0 0,0 0-1 0 0,0 1 1 0 0,2-4-8 0 0,12-15-61 0 0,0 1 0 0 0,1 1 0 0 0,2 0 0 0 0,0 1-1 0 0,1 1 1 0 0,1 1 0 0 0,1 1 0 0 0,0 0 0 0 0,1 2 0 0 0,1 1-1 0 0,0 0 1 0 0,1 2 0 0 0,1 0 0 0 0,9-2 61 0 0,4-2-555 0 0,35-21-1467 0 0,-38 0-2225 0 0,-32 29 2873 0 0,-3 1 36 0 0</inkml:trace>
  <inkml:trace contextRef="#ctx0" brushRef="#br0" timeOffset="728.675">1144 1586 1404 0 0,'2'-2'106'0'0,"0"0"0"0"0,1 0 0 0 0,-1 0-1 0 0,1 1 1 0 0,-1-1 0 0 0,1 1 0 0 0,-1 0 0 0 0,1 0 0 0 0,0 0 0 0 0,0 0-1 0 0,0 0 1 0 0,-1 1 0 0 0,1-1 0 0 0,0 1 0 0 0,0 0 0 0 0,0 0-1 0 0,0 0 1 0 0,0 0 0 0 0,0 0 0 0 0,0 1 0 0 0,0-1 0 0 0,0 1-1 0 0,-1 0 1 0 0,1 0 0 0 0,0 0 0 0 0,0 0 0 0 0,-1 0 0 0 0,1 1-1 0 0,-1-1 1 0 0,1 1 0 0 0,-1 0 0 0 0,0 0 0 0 0,1-1 0 0 0,-1 1 0 0 0,0 1-1 0 0,0-1 1 0 0,-1 0 0 0 0,1 0 0 0 0,0 1 0 0 0,0 0-106 0 0,62 105 1014 0 0,-59-96-821 0 0,-1 0 1 0 0,0-1-1 0 0,0 1 0 0 0,-2 1 1 0 0,1-1-1 0 0,-2 0 0 0 0,1 1 1 0 0,-2-1-1 0 0,0 1 0 0 0,0-1 1 0 0,-1 1-1 0 0,-1-1 1 0 0,0 1-1 0 0,0-1 0 0 0,-4 7-193 0 0,-25 80 2746 0 0,57-90-2962 0 0,-2-7-511 0 0,1 0-1 0 0,0-1 0 0 0,-1-2 0 0 0,1-1 1 0 0,0 0-1 0 0,-1-2 0 0 0,0-1 0 0 0,0 0 1 0 0,15-7 727 0 0,31-13-2790 0 0,-36 11 1439 0 0</inkml:trace>
  <inkml:trace contextRef="#ctx0" brushRef="#br0" timeOffset="-854.133">562 669 1380 0 0,'1'0'113'0'0,"-1"1"0"0"0,1 0 0 0 0,-1-1 0 0 0,1 1 0 0 0,-1-1 0 0 0,1 1-1 0 0,-1 0 1 0 0,1-1 0 0 0,0 0 0 0 0,-1 1 0 0 0,1-1 0 0 0,0 1 0 0 0,-1-1 0 0 0,1 0 0 0 0,0 1 0 0 0,0-1 0 0 0,-1 0-1 0 0,1 0 1 0 0,0 0 0 0 0,0 0 0 0 0,-1 1 0 0 0,1-1 0 0 0,0 0 0 0 0,0 0 0 0 0,-1 0 0 0 0,1-1 0 0 0,0 1-1 0 0,0 0 1 0 0,0 0 0 0 0,-1 0 0 0 0,1-1 0 0 0,0 1 0 0 0,-1 0 0 0 0,1 0 0 0 0,0-1 0 0 0,-1 1 0 0 0,1-1 0 0 0,0 1-1 0 0,-1-1 1 0 0,1 1 0 0 0,-1-1 0 0 0,1 1 0 0 0,0-1 0 0 0,-1 1 0 0 0,0-1 0 0 0,1 0 0 0 0,-1 1 0 0 0,1-1 0 0 0,-1 0-1 0 0,0 0 1 0 0,1 1 0 0 0,-1-1 0 0 0,0 0 0 0 0,0 0 0 0 0,0 1 0 0 0,0-1 0 0 0,1 0 0 0 0,-1 0 0 0 0,0 1-1 0 0,0-1 1 0 0,0 0 0 0 0,-1 0 0 0 0,1 1 0 0 0,0-1 0 0 0,0 0 0 0 0,0 0 0 0 0,0 1 0 0 0,-1-1 0 0 0,1 0 0 0 0,-1 0-113 0 0,18 30 115 0 0,-1 0 1 0 0,-1 2 0 0 0,-2-1 0 0 0,-1 2-1 0 0,-1 0 1 0 0,-2 0 0 0 0,-1 1 0 0 0,-2 0 0 0 0,-1 0-116 0 0,-5-21-336 0 0,0-1 1 0 0,0 0 0 0 0,-2 0 0 0 0,1 0-1 0 0,-1 0 1 0 0,-1-1 0 0 0,0 1 0 0 0,0-1-1 0 0,-1 1 1 0 0,-1-1 0 0 0,0 0 0 0 0,0 0-1 0 0,-1-1 1 0 0,0 0 0 0 0,0 0 0 0 0,-1 0-1 0 0,0-1 1 0 0,-1 0 0 0 0,0 0 0 0 0,0-1 0 0 0,-1 0-1 0 0,-2 2 336 0 0,-17 10-1170 0 0</inkml:trace>
  <inkml:trace contextRef="#ctx0" brushRef="#br0" timeOffset="-556.426">1 1412 1664 0 0,'3'8'4075'0'0,"33"-7"-3241"0"0,-24-1-166 0 0,226-42 1559 0 0,-122 21-1684 0 0,99-17-819 0 0,2 9 0 0 0,67 5 276 0 0,-181 36-2968 0 0,-106 3-259 0 0,-9-2 1927 0 0</inkml:trace>
  <inkml:trace contextRef="#ctx0" brushRef="#br0" timeOffset="1844.162">2136 684 976 0 0,'0'0'912'0'0,"-16"-3"602"0"0,6-17 728 0 0,-21-4-1214 0 0,60 10 369 0 0,244-42-9 0 0,26 13-2948 0 0,-285 40-368 0 0,-24 2-1383 0 0,-3 1 2069 0 0</inkml:trace>
  <inkml:trace contextRef="#ctx0" brushRef="#br0" timeOffset="2213.068">2132 674 948 0 0,'50'24'4494'0'0,"46"-12"-3096"0"0,-40-8-606 0 0,-25-1-497 0 0,82 28 576 0 0,-130 17-610 0 0,13-44-236 0 0,-20 22 63 0 0,-1-2 0 0 0,-1-1 0 0 0,0-2 1 0 0,-2 0-1 0 0,-1-2 0 0 0,-19 10-88 0 0,-126 100 428 0 0,145-73-260 0 0,48-30 28 0 0,-10-21-204 0 0,1-1-1 0 0,-1 0 1 0 0,1-1 0 0 0,-1 0-1 0 0,1-1 1 0 0,0 1 0 0 0,0-2-1 0 0,0 0 1 0 0,0 0 0 0 0,0-1-1 0 0,0 0 1 0 0,0 0 0 0 0,3-2 8 0 0,9 2-123 0 0,199-13-1746 0 0,-71-7-3332 0 0,-132 16 3889 0 0</inkml:trace>
  <inkml:trace contextRef="#ctx0" brushRef="#br0" timeOffset="2649.178">2006 1401 1044 0 0,'-5'7'3756'0'0,"-11"18"-3167"0"0,5-6-251 0 0,0 1-1 0 0,2 1 1 0 0,1 0-1 0 0,0 0 1 0 0,1 0-1 0 0,2 1 1 0 0,0 0 0 0 0,1 0-1 0 0,1 0 1 0 0,2 1-1 0 0,0 4-337 0 0,1-21-5 0 0,1 0 1 0 0,0 0-1 0 0,1-1 0 0 0,0 1 0 0 0,-1 0 0 0 0,2-1 0 0 0,-1 1 1 0 0,1-1-1 0 0,-1 0 0 0 0,2 0 0 0 0,-1 0 0 0 0,0 0 1 0 0,1 0-1 0 0,0-1 0 0 0,0 1 0 0 0,0-1 0 0 0,1 0 1 0 0,-1 0-1 0 0,1-1 0 0 0,0 0 0 0 0,0 1 0 0 0,1-2 0 0 0,-1 1 1 0 0,0-1-1 0 0,1 1 0 0 0,-1-1 0 0 0,1-1 0 0 0,0 1 1 0 0,0-1-1 0 0,0 0 0 0 0,0-1 0 0 0,2 1 5 0 0,-5-1-175 0 0,0-1 1 0 0,-1 1-1 0 0,1-1 0 0 0,0 0 1 0 0,0 0-1 0 0,-1 0 0 0 0,1 0 1 0 0,-1 0-1 0 0,1-1 0 0 0,-1 1 1 0 0,1-1-1 0 0,-1 0 0 0 0,0 1 1 0 0,0-1-1 0 0,0 0 0 0 0,0 0 1 0 0,0 0-1 0 0,0-1 0 0 0,0 1 0 0 0,-1 0 1 0 0,1-1-1 0 0,-1 1 0 0 0,0-1 1 0 0,0 0-1 0 0,0 1 0 0 0,0-1 1 0 0,0 0-1 0 0,0 1 0 0 0,-1-1 1 0 0,1 0-1 0 0,-1-2 175 0 0,3-21-1305 0 0</inkml:trace>
  <inkml:trace contextRef="#ctx0" brushRef="#br0" timeOffset="2895.603">1908 1239 2052 0 0,'-2'-3'748'0'0,"2"-1"-84"0"0,-1 1-140 0 0,-1-2-76 0 0,2 3 12 0 0,0-1-80 0 0,0 1-35 0 0,0 1-281 0 0,0-1 12 0 0,2 0 0 0 0,-2 2-469 0 0,3-1-363 0 0,1-1-536 0 0,-1 0-40 0 0</inkml:trace>
  <inkml:trace contextRef="#ctx0" brushRef="#br0" timeOffset="3251.044">2038 1466 1300 0 0,'28'-3'4094'0'0,"233"-25"-1007"0"0,-83 24-5840 0 0,-146 4 177 0 0,-22 0 1280 0 0</inkml:trace>
  <inkml:trace contextRef="#ctx0" brushRef="#br0" timeOffset="3497.688">2194 1614 1196 0 0,'6'2'1016'0'0,"4"-2"-228"0"0,19-2 56 0 0,-15 2-88 0 0,13 0-96 0 0,40-13-127 0 0,-26 6-57 0 0,2 0-64 0 0,-4-1-208 0 0,4 0-116 0 0,3-1-144 0 0,-2 1 8 0 0,1-2-400 0 0,-1 0-44 0 0,-1-2-225 0 0,-4 1-515 0 0,-7 1-68 0 0,4-2 152 0 0</inkml:trace>
  <inkml:trace contextRef="#ctx0" brushRef="#br0" timeOffset="3747.218">3012 1379 1112 0 0,'5'-10'1368'0'0,"-5"10"-1271"0"0,0-1-1 0 0,0 0 1 0 0,-1 1-1 0 0,1-1 1 0 0,0 1-1 0 0,0-1 1 0 0,0 0-1 0 0,0 1 1 0 0,0-1-1 0 0,0 0 1 0 0,0 1-1 0 0,0-1 1 0 0,0 0-1 0 0,0 1 1 0 0,0-1-1 0 0,0 0 1 0 0,0 1-1 0 0,1-1 1 0 0,-1 1-1 0 0,0-1 1 0 0,0 0-1 0 0,1 1 1 0 0,-1-1-1 0 0,0 1 1 0 0,1-1-1 0 0,-1 1 1 0 0,0-1-1 0 0,1 1 1 0 0,-1-1-1 0 0,1 1 1 0 0,-1-1-1 0 0,1 1 1 0 0,-1 0-1 0 0,1-1 1 0 0,0 1-1 0 0,-1 0 1 0 0,1-1-1 0 0,-1 1 1 0 0,1 0-1 0 0,0 0 1 0 0,-1 0-1 0 0,1 0 1 0 0,-1-1-1 0 0,1 1 1 0 0,0 0-1 0 0,-1 0 1 0 0,1 0-1 0 0,0 0 1 0 0,-1 0-1 0 0,1 0 1 0 0,0 1-1 0 0,-1-1 1 0 0,1 0-1 0 0,0 0 1 0 0,-1 0-1 0 0,1 1 1 0 0,-1-1-1 0 0,1 0 1 0 0,-1 0-1 0 0,1 1 1 0 0,0-1-1 0 0,-1 1 1 0 0,1-1-1 0 0,-1 0 1 0 0,0 1-1 0 0,1-1 1 0 0,-1 1-1 0 0,1-1 1 0 0,-1 1-97 0 0,55 126 1029 0 0,-17 14-1439 0 0,-30-43-4274 0 0,-29-52 2146 0 0,6-35 1302 0 0</inkml:trace>
  <inkml:trace contextRef="#ctx0" brushRef="#br0" timeOffset="4321.444">2186 135 1148 0 0,'0'1'66'0'0,"0"0"0"0"0,0 0 0 0 0,0-1 1 0 0,0 1-1 0 0,0 0 0 0 0,0 0 0 0 0,0 0 0 0 0,1-1 0 0 0,-1 1 0 0 0,0 0 1 0 0,0-1-1 0 0,1 1 0 0 0,-1 0 0 0 0,1-1 0 0 0,-1 1 0 0 0,1 0 0 0 0,-1-1 0 0 0,1 1 1 0 0,-1-1-1 0 0,1 1 0 0 0,-1-1 0 0 0,1 1 0 0 0,0-1 0 0 0,-1 1 0 0 0,1-1 0 0 0,0 0 1 0 0,-1 1-1 0 0,1-1 0 0 0,0 0 0 0 0,-1 1 0 0 0,1-1 0 0 0,0 0 0 0 0,0 0 1 0 0,0 0-1 0 0,-1 0 0 0 0,1 0 0 0 0,0 0 0 0 0,0 0 0 0 0,-1 0 0 0 0,1 0 0 0 0,0 0 1 0 0,0 0-1 0 0,-1 0 0 0 0,1-1 0 0 0,0 1 0 0 0,0 0 0 0 0,-1-1 0 0 0,1 1 0 0 0,0 0 1 0 0,-1-1-1 0 0,1 1 0 0 0,0-1 0 0 0,-1 1 0 0 0,1-1 0 0 0,-1 1 0 0 0,1-1 1 0 0,-1 1-1 0 0,1-1 0 0 0,-1 0 0 0 0,1 1 0 0 0,-1-1 0 0 0,0 0 0 0 0,1 1 0 0 0,-1-1 1 0 0,0 0-1 0 0,1 0 0 0 0,-1 1 0 0 0,0-1 0 0 0,0 0 0 0 0,0 0-66 0 0,8 15 277 0 0,-1 0 0 0 0,0 1 1 0 0,-1 0-1 0 0,-1 0 0 0 0,0 1 0 0 0,-1-1 0 0 0,0 1 0 0 0,-2 0 0 0 0,0 0 0 0 0,-1 1 0 0 0,0 11-277 0 0,-12-26 633 0 0,18-17-640 0 0,1 1-1 0 0,0 0 1 0 0,1 1 0 0 0,1-1 0 0 0,0 2 0 0 0,1-1 0 0 0,0 2 0 0 0,1-1 0 0 0,0 1 0 0 0,1 1 0 0 0,0 1 0 0 0,0-1 0 0 0,1 2 0 0 0,1 0 0 0 0,-1 1 0 0 0,1 0 0 0 0,0 1 0 0 0,1 1 0 0 0,-1 0 0 0 0,1 1 0 0 0,0 1 0 0 0,1 0 7 0 0,-10 4-23 0 0,-1-1 1 0 0,0 1 0 0 0,0 0-1 0 0,0 0 1 0 0,0 0-1 0 0,-1 1 1 0 0,1 0 0 0 0,0 0-1 0 0,-1 1 1 0 0,1 0-1 0 0,-1 0 1 0 0,0 0-1 0 0,0 0 1 0 0,0 1 0 0 0,0 0-1 0 0,-1 0 1 0 0,1 0-1 0 0,-1 0 1 0 0,0 1 0 0 0,0 0-1 0 0,-1 0 1 0 0,1 0-1 0 0,-1 0 1 0 0,0 2 22 0 0,59 140-386 0 0,-58-136 329 0 0,67 162-5732 0 0,-58-158 4388 0 0</inkml:trace>
  <inkml:trace contextRef="#ctx0" brushRef="#br0" timeOffset="4599.126">3288 604 1816 0 0,'-15'7'266'0'0,"1"0"0"0"0,0 2 0 0 0,0 0 0 0 0,1 0 0 0 0,0 1 0 0 0,0 1 0 0 0,2 0 0 0 0,-1 0 0 0 0,1 1 0 0 0,1 1 0 0 0,0 0 0 0 0,1 0 0 0 0,0 1 0 0 0,1 0 0 0 0,1 1 0 0 0,0 0 0 0 0,1 0 0 0 0,0 0 0 0 0,1 1 0 0 0,1 0 0 0 0,1 0-1 0 0,0 0 1 0 0,1 0 0 0 0,0 10-266 0 0,3-16-3 0 0,0 0-1 0 0,1 0 1 0 0,0-1-1 0 0,1 1 1 0 0,-1 0-1 0 0,2-1 0 0 0,0 1 1 0 0,0-1-1 0 0,0 0 1 0 0,1 0-1 0 0,0-1 0 0 0,1 0 1 0 0,0 0-1 0 0,1 0 1 0 0,-1 0-1 0 0,1-1 1 0 0,1 0-1 0 0,-1-1 0 0 0,1 1 1 0 0,0-2-1 0 0,1 1 1 0 0,6 3 3 0 0,129 36-5346 0 0,-131-44 3987 0 0</inkml:trace>
  <inkml:trace contextRef="#ctx0" brushRef="#br0" timeOffset="5006.03">3427 707 944 0 0,'41'-16'3567'0'0,"26"50"-2652"0"0,-64-30-823 0 0,0 0 0 0 0,0 1-1 0 0,-1-1 1 0 0,1 0 0 0 0,-1 1 0 0 0,-1-1 0 0 0,1 1 0 0 0,0 0 0 0 0,-1 0-1 0 0,0 0 1 0 0,0 0 0 0 0,-1 0 0 0 0,1 0 0 0 0,-1 0 0 0 0,0-1 0 0 0,0 1-1 0 0,-1 0 1 0 0,0 0 0 0 0,0 0 0 0 0,0 0 0 0 0,0 0 0 0 0,-1 0 0 0 0,1-1-1 0 0,-1 1 1 0 0,0-1 0 0 0,-1 1 0 0 0,-1 2-92 0 0,-1 2 180 0 0,-1 1 0 0 0,-1-1 0 0 0,1 1 0 0 0,-2-2 0 0 0,1 1-1 0 0,-1-1 1 0 0,0 0 0 0 0,-1-1 0 0 0,0 0 0 0 0,0 0 0 0 0,0-1 0 0 0,-3 1-180 0 0,-18 3 423 0 0,36-26-1150 0 0,40-35-1201 0 0,-44 49 1897 0 0,120-103-5033 0 0,-87 82 3830 0 0</inkml:trace>
  <inkml:trace contextRef="#ctx0" brushRef="#br0" timeOffset="5223.422">3793 677 1076 0 0,'77'-47'3235'0'0,"-114"60"-464"0"0,24-6-2632 0 0,1 0 0 0 0,-1 1 0 0 0,1 1 0 0 0,1 0-1 0 0,0 0 1 0 0,0 1 0 0 0,1 1 0 0 0,0 0 0 0 0,0 0 0 0 0,2 1 0 0 0,-1 0 0 0 0,1 0 0 0 0,1 1-1 0 0,1 0 1 0 0,-1 1 0 0 0,2-1 0 0 0,0 1 0 0 0,1 0 0 0 0,-1 5-139 0 0,8-8-37 0 0,0-1 1 0 0,1 0-1 0 0,0 0 1 0 0,1 0-1 0 0,0 0 0 0 0,1-1 1 0 0,0 1-1 0 0,0-1 1 0 0,1-1-1 0 0,0 1 1 0 0,0-1-1 0 0,1-1 1 0 0,0 1-1 0 0,0-1 0 0 0,1-1 1 0 0,0 1-1 0 0,0-2 1 0 0,1 1-1 0 0,0-1 1 0 0,0-1-1 0 0,0 1 0 0 0,0-2 1 0 0,1 0-1 0 0,-1 0 1 0 0,1 0-1 0 0,7-1 37 0 0,61 10-6287 0 0,-70-13 4904 0 0</inkml:trace>
  <inkml:trace contextRef="#ctx0" brushRef="#br0" timeOffset="5503.69">4084 890 1440 0 0,'-9'33'3446'0'0,"-3"128"-419"0"0,12-156-2985 0 0,1 1-1 0 0,0 0 1 0 0,0 0 0 0 0,0 0 0 0 0,1-1 0 0 0,-1 1-1 0 0,1-1 1 0 0,1 1 0 0 0,-1-1 0 0 0,1 0 0 0 0,0 0-1 0 0,0 0 1 0 0,1 0 0 0 0,-1 0 0 0 0,1-1 0 0 0,0 0-1 0 0,0 0 1 0 0,0 0 0 0 0,1 0 0 0 0,0 0 0 0 0,-1-1-1 0 0,1 0 1 0 0,2 1-42 0 0,-6-4-771 0 0,4-3-544 0 0,35-48-2959 0 0,-39 28 2828 0 0</inkml:trace>
  <inkml:trace contextRef="#ctx0" brushRef="#br0" timeOffset="5751.186">4141 732 1008 0 0,'11'-33'7270'0'0,"36"24"-12162"0"0,-39 9 3754 0 0,-6 0-206 0 0</inkml:trace>
  <inkml:trace contextRef="#ctx0" brushRef="#br0" timeOffset="6000.103">4348 769 1452 0 0,'-4'25'6579'0'0,"31"-20"-5993"0"0,119 1-671 0 0,77-34-5650 0 0,-189 20 4354 0 0</inkml:trace>
  <inkml:trace contextRef="#ctx0" brushRef="#br0" timeOffset="6245.731">5009 657 1300 0 0,'23'-5'5403'0'0,"-22"24"-3375"0"0,-4 8-1728 0 0,-15 126 918 0 0,32 75-277 0 0,1-47-2784 0 0,-15-179 921 0 0,0-2-444 0 0,0 0-95 0 0,-13 8-1249 0 0,8-7 1422 0 0</inkml:trace>
  <inkml:trace contextRef="#ctx0" brushRef="#br0" timeOffset="6665.177">5066 755 1652 0 0,'-33'-35'6182'0'0,"32"35"-6132"0"0,0 0 1 0 0,0 0-1 0 0,0-1 0 0 0,0 1 0 0 0,0 0 1 0 0,0 0-1 0 0,0 0 0 0 0,0 0 1 0 0,0 0-1 0 0,0 0 0 0 0,0 1 0 0 0,0-1 1 0 0,0 0-1 0 0,0 0 0 0 0,0 1 0 0 0,0-1 1 0 0,0 1-1 0 0,0-1 0 0 0,1 1 0 0 0,-1-1 1 0 0,0 1-1 0 0,0-1 0 0 0,0 1 0 0 0,1 0 1 0 0,-1-1-1 0 0,0 1 0 0 0,1 0 0 0 0,-1 0 1 0 0,0 0-1 0 0,1 0 0 0 0,-1-1 0 0 0,1 1 1 0 0,-1 0-1 0 0,1 0 0 0 0,0 0 0 0 0,-1 0 1 0 0,1 0-1 0 0,0 0 0 0 0,0 0 0 0 0,0 0 1 0 0,0 0-1 0 0,0 0 0 0 0,0 0 1 0 0,0 0-1 0 0,0 0 0 0 0,0 0 0 0 0,0 1-50 0 0,1 6 22 0 0,1 0 0 0 0,0 0-1 0 0,0 0 1 0 0,0 0 0 0 0,1 0 0 0 0,0 0-1 0 0,1-1 1 0 0,0 1 0 0 0,0-1-1 0 0,1 0 1 0 0,-1 0 0 0 0,1-1 0 0 0,1 0-1 0 0,-1 1 1 0 0,1-2 0 0 0,0 1-1 0 0,1-1 1 0 0,-1 0 0 0 0,1 0 0 0 0,0-1-1 0 0,0 1 1 0 0,1-2 0 0 0,-1 1-1 0 0,1-1 1 0 0,0 0 0 0 0,0-1 0 0 0,0 0-1 0 0,0 0 1 0 0,0 0 0 0 0,0-1-1 0 0,1-1 1 0 0,-1 1 0 0 0,0-1 0 0 0,0-1-1 0 0,1 0-21 0 0,-3-1 56 0 0,0 0-1 0 0,-1-1 0 0 0,1 0 0 0 0,-1-1 1 0 0,1 1-1 0 0,-1-1 0 0 0,0 0 0 0 0,0 0 1 0 0,-1-1-1 0 0,1 1 0 0 0,-1-1 1 0 0,0 0-1 0 0,0 0 0 0 0,-1 0 0 0 0,0-1 1 0 0,0 1-1 0 0,0-1 0 0 0,0 0 0 0 0,-1 0 1 0 0,0 0-1 0 0,0 0 0 0 0,-1 0 0 0 0,1-1 1 0 0,-1 1-1 0 0,-1 0 0 0 0,1-1 0 0 0,-1-3-55 0 0,55 105 160 0 0,-17 15-2005 0 0,-23-37-2965 0 0,-15-71 3412 0 0,0-1 53 0 0,0 8 27 0 0</inkml:trace>
  <inkml:trace contextRef="#ctx0" brushRef="#br0" timeOffset="6943.339">5782 424 1204 0 0,'15'19'428'0'0,"-1"1"1"0"0,-1 0-1 0 0,-1 1 0 0 0,-1 1 0 0 0,-1 0 1 0 0,-1 0-1 0 0,-1 1 0 0 0,-1 0 0 0 0,-1 1 0 0 0,0-1 1 0 0,-2 1-1 0 0,0 11-428 0 0,0-14 248 0 0,12 163 1996 0 0,-17-172-2153 0 0,0 0 0 0 0,0 0 0 0 0,-1 0 0 0 0,-1 0 0 0 0,0-1 0 0 0,0 1 0 0 0,-2-1 0 0 0,1 0 0 0 0,-1 0 0 0 0,-1-1 0 0 0,0 1 0 0 0,0-1-1 0 0,-1 0 1 0 0,0-1 0 0 0,-1 0 0 0 0,0 0 0 0 0,-1 0 0 0 0,1-1 0 0 0,-2 0 0 0 0,-1 0-91 0 0,1 0-190 0 0,0-2 0 0 0,-1 0 0 0 0,1 0 0 0 0,-1-1 0 0 0,0 0 0 0 0,-1-1 0 0 0,1 0 0 0 0,-1 0 0 0 0,0-2 0 0 0,1 1 0 0 0,-1-2 0 0 0,0 1 0 0 0,-2-2 190 0 0,8 1-255 0 0,0-1 1 0 0,0 0-1 0 0,0 0 0 0 0,0 0 0 0 0,-1-1 1 0 0,1 0-1 0 0,0 0 0 0 0,0-1 1 0 0,0 0-1 0 0,1 0 0 0 0,-1 0 0 0 0,0-1 1 0 0,1 1-1 0 0,-1-1 0 0 0,1-1 0 0 0,0 1 1 0 0,0-1-1 0 0,0 0 0 0 0,0 0 255 0 0,-13-18-1304 0 0</inkml:trace>
  <inkml:trace contextRef="#ctx0" brushRef="#br0" timeOffset="7362.364">6037 22 1036 0 0,'48'-21'4130'0'0,"-39"21"-3979"0"0,-1-1 1 0 0,1 1-1 0 0,0 1 0 0 0,-1 0 1 0 0,1 0-1 0 0,-1 0 0 0 0,1 1 1 0 0,-1 0-1 0 0,1 1 0 0 0,-1 0 1 0 0,0 0-1 0 0,0 1 0 0 0,0 0 1 0 0,2 2-152 0 0,-2 3 137 0 0,0 0 1 0 0,0 1-1 0 0,-1 0 1 0 0,0 0-1 0 0,-1 0 1 0 0,0 1-1 0 0,0 0 1 0 0,-1 0 0 0 0,-1 1-1 0 0,0-1 1 0 0,-1 1-1 0 0,0 0 1 0 0,0 0-1 0 0,-1 0 1 0 0,-1 0-1 0 0,0 1 1 0 0,-1-1-1 0 0,0 0 1 0 0,-1 0 0 0 0,-2 12-138 0 0,-46 139 2369 0 0,18-91 34 0 0,31-71-2156 0 0,44 7 495 0 0,-15-10-1082 0 0,0-1-1 0 0,-1-1 1 0 0,1-1-1 0 0,-1-1 1 0 0,0-2-1 0 0,-1-1 0 0 0,0-1 1 0 0,3-3 340 0 0,40-12-3125 0 0,41-31-4283 0 0,-108 49 6064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7:53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224 838 984 0 0,'0'0'596'0'0,"0"0"-53"0"0,0 0-45 0 0,0 0-59 0 0,0 0-33 0 0,0 0 26 0 0,0 0-28 0 0,0 0-55 0 0,0 0 6 0 0,0 0-13 0 0,0 0 12 0 0,0 0-32 0 0,0 0 5 0 0,0 0-3 0 0,0 0-46 0 0,0 0 2 0 0,0 0-57 0 0,0 0-26 0 0,0 0-25 0 0,0 0 6 0 0,0 0-16 0 0,0 0-40 0 0,0 0 10 0 0,0 0-18 0 0,0 0-52 0 0,0 0 28 0 0,0 0-31 0 0,0 0 49 0 0,0 0-40 0 0,0 0-43 0 0,0 0-7 0 0,0 0-43 0 0,0 0 65 0 0,0 0 16 0 0,5 0 24 0 0,-1 5-59 0 0,0-1-1 0 0,0 1 1 0 0,0 0 0 0 0,-1 0-1 0 0,0 1 1 0 0,0-1 0 0 0,0 1-1 0 0,0 0 1 0 0,-1 0 0 0 0,0-1-1 0 0,0 1 1 0 0,-1 1 0 0 0,1-1-1 0 0,-2 0 1 0 0,1 0-1 0 0,0 0 1 0 0,-1 1 0 0 0,0-1-1 0 0,-1 0 1 0 0,0 1-21 0 0,7 35 165 0 0,30 223 1193 0 0,-36-258-1325 0 0,-1 0 1 0 0,0-1-1 0 0,-1 1 0 0 0,0-1 0 0 0,0 0 0 0 0,0 0 0 0 0,-1 1 1 0 0,1-1-1 0 0,-1-1 0 0 0,-1 1 0 0 0,1 0 0 0 0,-1-1 0 0 0,0 0 0 0 0,-1 0 1 0 0,1 0-1 0 0,-1 0 0 0 0,0-1 0 0 0,0 0 0 0 0,0 0 0 0 0,0 0 1 0 0,-1 0-1 0 0,0-1 0 0 0,0 0 0 0 0,0 0 0 0 0,0-1 0 0 0,0 0 0 0 0,0 0 1 0 0,-1 0-1 0 0,1-1 0 0 0,-1 1 0 0 0,1-2 0 0 0,-1 1 0 0 0,0-1 1 0 0,1 0-1 0 0,-1 0 0 0 0,1-1 0 0 0,-1 0 0 0 0,1 0 0 0 0,-1 0 0 0 0,1-1 1 0 0,-1 0-1 0 0,1 0 0 0 0,0-1 0 0 0,0 0 0 0 0,0 0 0 0 0,1 0 1 0 0,-1-1-1 0 0,1 0 0 0 0,-1 0 0 0 0,1 0 0 0 0,1-1 0 0 0,-1 1 0 0 0,1-1 1 0 0,-1 0-1 0 0,1-1 0 0 0,1 1 0 0 0,-1-1 0 0 0,-2-5-33 0 0,0-10 2 0 0,1 0 0 0 0,0-1 0 0 0,2 1 0 0 0,1-1-1 0 0,0 0 1 0 0,2 0 0 0 0,0 0 0 0 0,2 0 0 0 0,0 1 0 0 0,1-1-1 0 0,2 1 1 0 0,0-1 0 0 0,1 1 0 0 0,1 1 0 0 0,1-1 0 0 0,1 1-1 0 0,0 0 1 0 0,2 1 0 0 0,0 1 0 0 0,1-1 0 0 0,11-10-2 0 0,-3 5-130 0 0,1 1-1 0 0,1 2 1 0 0,1 0 0 0 0,1 1 0 0 0,0 1-1 0 0,2 2 1 0 0,0 0 0 0 0,1 2 0 0 0,0 0-1 0 0,1 3 1 0 0,1 0 0 0 0,0 1 0 0 0,1 2-1 0 0,1 1 131 0 0,-18 5-638 0 0,0 0 0 0 0,0 1 0 0 0,1 1 0 0 0,-1 0 0 0 0,1 1 0 0 0,-1 0 0 0 0,0 1 0 0 0,1 1 0 0 0,-1 0 0 0 0,0 1 0 0 0,0 0 0 0 0,7 3 638 0 0,-1 3-1424 0 0</inkml:trace>
  <inkml:trace contextRef="#ctx0" brushRef="#br0" timeOffset="880.881">1197 1064 1336 0 0,'-77'0'7884'0'0,"708"-96"-5196"0"0,-585 100-5631 0 0,-31-7-2466 0 0,-8 2 3921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07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1724 0 0,'14'0'1152'0'0,"-7"0"2125"0"0,71-20-1411 0 0,-2 20-1140 0 0,-26 0-5821 0 0,-40-2 3990 0 0,4-6-12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6:0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2549 113 1544 0 0,'0'0'87'0'0,"0"1"0"0"0,0-1 0 0 0,1 1 0 0 0,-1-1 0 0 0,0 1-1 0 0,1-1 1 0 0,-1 1 0 0 0,0-1 0 0 0,1 1 0 0 0,-1-1 0 0 0,1 0 0 0 0,-1 1 0 0 0,0-1-1 0 0,1 1 1 0 0,-1-1 0 0 0,1 0 0 0 0,0 0 0 0 0,-1 1 0 0 0,1-1 0 0 0,-1 0 0 0 0,1 0-1 0 0,-1 0 1 0 0,1 1 0 0 0,0-1 0 0 0,-1 0 0 0 0,1 0 0 0 0,-1 0 0 0 0,1 0 0 0 0,-1 0-1 0 0,1 0 1 0 0,0 0 0 0 0,-1-1 0 0 0,1 1 0 0 0,-1 0 0 0 0,1 0 0 0 0,0 0 0 0 0,-1-1-1 0 0,1 1 1 0 0,-1 0 0 0 0,1 0 0 0 0,-1-1 0 0 0,1 1 0 0 0,-1 0 0 0 0,1-1 0 0 0,-1 1 0 0 0,0-1-1 0 0,1 1 1 0 0,-1-1 0 0 0,0 1 0 0 0,1 0 0 0 0,-1-1 0 0 0,0 0 0 0 0,1 1 0 0 0,-1-1-1 0 0,0 1 1 0 0,0-1 0 0 0,1 1 0 0 0,-1-1 0 0 0,0 1 0 0 0,0-1 0 0 0,0 0 0 0 0,0 1-1 0 0,0-1 1 0 0,0 1 0 0 0,0-1 0 0 0,0 0 0 0 0,0 1 0 0 0,0-1-87 0 0,0 55 704 0 0,-2-32-388 0 0,17 325 1344 0 0,88 116 252 0 0,-103-450-3008 0 0,-10-29-765 0 0,-12-36-1355 0 0,13-13 423 0 0,7 32 1471 0 0</inkml:trace>
  <inkml:trace contextRef="#ctx0" brushRef="#br0" timeOffset="382.54">2934 236 1544 0 0,'36'-20'3720'0'0,"69"61"-2792"0"0,-98-36-860 0 0,0 1 1 0 0,0 0 0 0 0,0 1-1 0 0,-1 0 1 0 0,0 0-1 0 0,0 0 1 0 0,0 1-1 0 0,-1-1 1 0 0,0 1-1 0 0,-1 1 1 0 0,0-1-1 0 0,0 1 1 0 0,-1-1-1 0 0,0 1 1 0 0,0 0 0 0 0,-1 0-1 0 0,-1 0 1 0 0,1 1-1 0 0,-1-1 1 0 0,-1 0-1 0 0,0 0 1 0 0,0 1-1 0 0,-1-1 1 0 0,0 0-1 0 0,-1 7-68 0 0,-7 7 187 0 0,-1-1-1 0 0,0-1 1 0 0,-2 0-1 0 0,0 0 1 0 0,-2-1-1 0 0,0-1 1 0 0,-1 0-1 0 0,-1-1 1 0 0,0 0-1 0 0,-2-2 1 0 0,0 0-1 0 0,-1-1 1 0 0,0-1-1 0 0,-2 1-186 0 0,21-16-10 0 0,0 0-1 0 0,0 0 1 0 0,0 0-1 0 0,0 0 1 0 0,0 0 0 0 0,0 0-1 0 0,0 1 1 0 0,0-1-1 0 0,0 0 1 0 0,0 0-1 0 0,-1 0 1 0 0,1 0-1 0 0,0 0 1 0 0,-1 1-1 0 0,1-1 1 0 0,0 0-1 0 0,-1 0 1 0 0,1 1-1 0 0,-1-1 1 0 0,1 0 0 0 0,-1 0-1 0 0,0 1 1 0 0,1-1-1 0 0,-1 1 1 0 0,0-1-1 0 0,1 1 1 0 0,-1-1-1 0 0,0 1 1 0 0,0-1-1 0 0,1 1 1 0 0,-1-1-1 0 0,0 1 1 0 0,0 0 0 0 0,0 0-1 0 0,0-1 1 0 0,1 1-1 0 0,-1 0 1 0 0,0 0-1 0 0,0 0 1 0 0,0 0-1 0 0,0 0 1 0 0,0 0-1 0 0,0 0 1 0 0,1 0-1 0 0,-1 0 1 0 0,0 0 0 0 0,0 1-1 0 0,0-1 1 0 0,0 0-1 0 0,0 1 1 0 0,1-1-1 0 0,-1 0 1 0 0,0 1-1 0 0,0-1 1 0 0,1 1-1 0 0,-1-1 1 0 0,0 1-1 0 0,1 0 1 0 0,-1-1-1 0 0,0 1 1 0 0,1 0 0 0 0,-1-1-1 0 0,1 1 1 0 0,-1 0 10 0 0,24-69-1890 0 0,78-67-3297 0 0,-71 103 3869 0 0</inkml:trace>
  <inkml:trace contextRef="#ctx0" brushRef="#br0" timeOffset="660.714">3430 223 1348 0 0,'-124'35'4156'0'0,"112"-30"-3999"0"0,0 0-1 0 0,1 1 1 0 0,0 1 0 0 0,0 0 0 0 0,0 0-1 0 0,1 1 1 0 0,0 0 0 0 0,1 1 0 0 0,0 0 0 0 0,0 0-1 0 0,1 1 1 0 0,0 0 0 0 0,1 1 0 0 0,0-1-1 0 0,0 2 1 0 0,1-1 0 0 0,1 1 0 0 0,0-1-1 0 0,1 1 1 0 0,0 1 0 0 0,1-1 0 0 0,0 1 0 0 0,0 3-157 0 0,4-10 26 0 0,0 1 1 0 0,0-1 0 0 0,0 1 0 0 0,1-1-1 0 0,0 0 1 0 0,0 0 0 0 0,1 0 0 0 0,0 0 0 0 0,0 0-1 0 0,0-1 1 0 0,1 1 0 0 0,0-1 0 0 0,0 0-1 0 0,0 0 1 0 0,0 0 0 0 0,1 0 0 0 0,0-1 0 0 0,0 0-1 0 0,0 0 1 0 0,0 0 0 0 0,1-1 0 0 0,0 1 0 0 0,0-1-1 0 0,-1-1 1 0 0,2 1 0 0 0,-1-1 0 0 0,1 0-27 0 0,177 43-2228 0 0,-179-44 2024 0 0,47 10-3800 0 0,-51-11 2743 0 0</inkml:trace>
  <inkml:trace contextRef="#ctx0" brushRef="#br0" timeOffset="904.79">2933 999 2036 0 0,'51'23'4598'0'0,"45"-19"-2632"0"0,-74-4-1276 0 0,214-32 702 0 0,-211 26-1396 0 0,-3 3-727 0 0,0-2 0 0 0,0 0 0 0 0,-1-1 0 0 0,0-1 0 0 0,0-1 0 0 0,-1-1 0 0 0,0 0 0 0 0,-1-2 0 0 0,0 0 0 0 0,17-14 731 0 0,-14 0-1192 0 0</inkml:trace>
  <inkml:trace contextRef="#ctx0" brushRef="#br0" timeOffset="1137.358">3974 1 2356 0 0,'11'3'259'0'0,"-1"1"0"0"0,0 1-1 0 0,-1 0 1 0 0,1 0-1 0 0,-1 1 1 0 0,0 0 0 0 0,0 0-1 0 0,-1 1 1 0 0,1 0 0 0 0,-2 1-1 0 0,1 0 1 0 0,-1 0 0 0 0,0 0-1 0 0,-1 1 1 0 0,0 0 0 0 0,0 0-1 0 0,2 7-258 0 0,6 11 280 0 0,-1 0-1 0 0,-1 1 1 0 0,-1 0-1 0 0,-2 0 0 0 0,-1 1 1 0 0,-1 1-1 0 0,-1-1 1 0 0,-2 1-1 0 0,-1 0 0 0 0,-1 0 1 0 0,-3 30-280 0 0,-32 123 479 0 0,24-154-418 0 0,-7 18-665 0 0,-2 0 0 0 0,-2-2 0 0 0,-3 0 0 0 0,-1-2 0 0 0,-1 0 0 0 0,-12 11 604 0 0,-46 12-3989 0 0,56-58 2763 0 0</inkml:trace>
  <inkml:trace contextRef="#ctx0" brushRef="#br0" timeOffset="-2483.284">1 253 1076 0 0,'4'-29'3818'0'0,"15"9"-3309"0"0,-13 15-329 0 0,4-2 676 0 0,-1 13 342 0 0,-9 9-1082 0 0,-11 364 1381 0 0,-5-169-499 0 0,16-205-964 0 0,1 0 1 0 0,-1 0-1 0 0,1 0 0 0 0,0 0 1 0 0,0 0-1 0 0,1 0 1 0 0,0 0-1 0 0,0-1 1 0 0,0 1-1 0 0,0-1 1 0 0,0 1-1 0 0,1-1 0 0 0,0 0 1 0 0,0 0-1 0 0,0 0 1 0 0,1 0-1 0 0,-1 0 1 0 0,1-1-1 0 0,0 1 1 0 0,0-1-1 0 0,0 0 0 0 0,0-1 1 0 0,1 1-1 0 0,-1-1 1 0 0,1 1-1 0 0,-1-1 1 0 0,1-1-1 0 0,0 1 1 0 0,0-1-1 0 0,0 0 1 0 0,2 1-35 0 0,171 13 635 0 0,-160-15-588 0 0,235-11 327 0 0,-117 9-514 0 0,-135 2-4 0 0,19-4-3772 0 0,14-71-1322 0 0,-24 49 4100 0 0</inkml:trace>
  <inkml:trace contextRef="#ctx0" brushRef="#br0" timeOffset="-2188.11">1348 99 1612 0 0,'-36'15'3235'0'0,"7"10"-2912"0"0,2 2-1 0 0,0 1 0 0 0,2 1 1 0 0,1 1-1 0 0,1 1 1 0 0,2 1-1 0 0,1 1 1 0 0,2 0-1 0 0,1 2 1 0 0,1 0-1 0 0,3 1 0 0 0,0 0 1 0 0,2 4-323 0 0,2-19 58 0 0,2 1 1 0 0,0-1-1 0 0,1 1 1 0 0,2 0-1 0 0,0 0 1 0 0,1 1-1 0 0,1-1 1 0 0,1 1-1 0 0,2 0 1 0 0,0-1-1 0 0,1 1 1 0 0,1-1-1 0 0,1 0 1 0 0,1 0-1 0 0,1 0 1 0 0,1 0-1 0 0,1-1 0 0 0,1 0 1 0 0,0-1-1 0 0,2 0 1 0 0,0 0-1 0 0,2-1 1 0 0,0-1-1 0 0,1 0 1 0 0,0-1-1 0 0,2 0 1 0 0,0-1-1 0 0,12 8-58 0 0,135 55-1672 0 0,-42-63-2638 0 0,-86-20 2963 0 0,26-17 36 0 0</inkml:trace>
  <inkml:trace contextRef="#ctx0" brushRef="#br0" timeOffset="203172.151">1642 508 1008 0 0,'0'0'530'0'0,"0"0"11"0"0,0 0-58 0 0,-3-3-61 0 0,-28-39 2954 0 0,27 37-3104 0 0,24 304 2626 0 0,-22-288-2843 0 0,0-1 0 0 0,-1 0 0 0 0,0 1 0 0 0,-1-1 0 0 0,0-1 0 0 0,0 1 0 0 0,-1-1 0 0 0,0 1 0 0 0,-1-1 0 0 0,0-1 0 0 0,-1 1 0 0 0,1-1 0 0 0,-2 0 0 0 0,1-1 0 0 0,-1 1 0 0 0,0-1 0 0 0,0-1 0 0 0,-1 0 0 0 0,0 0 0 0 0,0-1 0 0 0,-1 0 0 0 0,1 0 0 0 0,-1-1 0 0 0,0-1 0 0 0,0 1 0 0 0,-1-2 0 0 0,1 1 0 0 0,-4-1-55 0 0,8-3 31 0 0,-1 0-1 0 0,1 0 1 0 0,1-1-1 0 0,-1 0 1 0 0,0 0-1 0 0,0 0 1 0 0,1-1-1 0 0,-1 0 1 0 0,1 0-1 0 0,0 0 1 0 0,0 0-1 0 0,0-1 1 0 0,0 0-1 0 0,1 0 1 0 0,0-1-1 0 0,-1 1 1 0 0,1-1-1 0 0,1 0 1 0 0,-1 0-1 0 0,1 0 1 0 0,0 0-1 0 0,0-1 1 0 0,1 1 0 0 0,-1-1-1 0 0,1 0 1 0 0,0 0-1 0 0,1 0 1 0 0,0 0-1 0 0,-1 0 1 0 0,2 0-1 0 0,-1 0 1 0 0,1 0-1 0 0,0 0 1 0 0,0 0-1 0 0,1-1 1 0 0,0 1-1 0 0,0-1-30 0 0,0-7 9 0 0,0-1 0 0 0,1 1 0 0 0,0 0 0 0 0,1 1 0 0 0,1-1 0 0 0,0 0-1 0 0,1 1 1 0 0,0 0 0 0 0,1 0 0 0 0,1 0 0 0 0,0 1 0 0 0,0 0 0 0 0,1 0 0 0 0,1 1 0 0 0,0 0 0 0 0,1 1 0 0 0,0 0-1 0 0,0 0 1 0 0,1 1 0 0 0,0 0 0 0 0,1 1 0 0 0,0 1 0 0 0,6-4-9 0 0,8-3-80 0 0,1 1-1 0 0,0 1 1 0 0,1 1-1 0 0,0 2 1 0 0,1 1-1 0 0,0 1 1 0 0,0 1-1 0 0,0 2 1 0 0,1 0-1 0 0,27 2 81 0 0,-35 2-686 0 0,37 0 248 0 0,-16 0-6965 0 0,-33 0 6063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9:5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425 245 1908 0 0,'-18'-1'250'0'0,"0"0"1"0"0,1 1-1 0 0,-1 1 0 0 0,1 1 1 0 0,-1 0-1 0 0,1 2 0 0 0,-1 0 1 0 0,1 0-1 0 0,1 2 0 0 0,-1 0 0 0 0,1 1 1 0 0,0 0-1 0 0,0 2 0 0 0,1-1 1 0 0,0 2-1 0 0,1 0 0 0 0,0 1 1 0 0,0 1-1 0 0,1 0 0 0 0,1 0 0 0 0,0 1 1 0 0,1 1-1 0 0,0 0 0 0 0,1 1 1 0 0,0 0-1 0 0,2 0 0 0 0,0 1 1 0 0,0 0-1 0 0,-3 11-250 0 0,11-18 68 0 0,0 0 0 0 0,1-1 1 0 0,0 1-1 0 0,0-1 0 0 0,1 0 1 0 0,0 1-1 0 0,0-1 0 0 0,1 0 1 0 0,0 0-1 0 0,0 0 0 0 0,1 0 0 0 0,0-1 1 0 0,1 0-1 0 0,0 0 0 0 0,0 0 1 0 0,0 0-1 0 0,1-1 0 0 0,-1 1 0 0 0,2-1 1 0 0,-1-1-1 0 0,1 1 0 0 0,0-1 1 0 0,0-1-1 0 0,0 1 0 0 0,0-1 1 0 0,1 0-1 0 0,0-1 0 0 0,0 0 0 0 0,0 0 1 0 0,0-1-1 0 0,0 1 0 0 0,1-2 1 0 0,-1 1-1 0 0,1-2 0 0 0,-1 1 1 0 0,1-1-1 0 0,-1 0 0 0 0,1 0 0 0 0,2-2-68 0 0,76 0 351 0 0,-74 1-349 0 0,-1 0 0 0 0,1-1 0 0 0,0-1 0 0 0,-1 0 0 0 0,0 0 0 0 0,1-1 0 0 0,-2-1 0 0 0,1 0 0 0 0,0 0 0 0 0,-1-2 0 0 0,0 1 0 0 0,-1-1 0 0 0,1-1 0 0 0,-1 0 0 0 0,-1 0 0 0 0,1-1 0 0 0,-1 0 0 0 0,-1-1 0 0 0,0 0 0 0 0,0 0 0 0 0,-1-1 0 0 0,-1 0 0 0 0,1 0 0 0 0,3-12-2 0 0,-8 11-41 0 0,-1 1 0 0 0,-1-1 0 0 0,0 0-1 0 0,0 0 1 0 0,-2 0 0 0 0,1 0 0 0 0,-1 0 0 0 0,-1 1-1 0 0,0-1 1 0 0,-1 1 0 0 0,0 0 0 0 0,-1 0-1 0 0,0 0 1 0 0,0 1 0 0 0,-1-1 0 0 0,-1 1 0 0 0,0 1-1 0 0,0-1 1 0 0,-1 1 0 0 0,-8-8 41 0 0,-194-150-477 0 0,-51 37-1893 0 0,266 130-1172 0 0,24 1 1615 0 0,-4 2 526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9:53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116 122 1312 0 0,'15'26'615'0'0,"0"1"0"0"0,-2 0 0 0 0,-1 1-1 0 0,-1 1 1 0 0,-2 0 0 0 0,-1 0 0 0 0,-1 1 0 0 0,-1 0 0 0 0,-2 0 0 0 0,-1 0-1 0 0,-1 10-614 0 0,-1-36 98 0 0,-1 1-1 0 0,0-1 0 0 0,1 1 1 0 0,-2 0-1 0 0,1-1 0 0 0,0 1 1 0 0,-1 0-1 0 0,0-1 0 0 0,0 1 1 0 0,0-1-1 0 0,-1 1 1 0 0,1-1-1 0 0,-1 0 0 0 0,0 0 1 0 0,-1 0-1 0 0,1 0 0 0 0,-1 0 1 0 0,1 0-1 0 0,-1 0 0 0 0,0-1 1 0 0,-1 1-1 0 0,1-1 0 0 0,0 0 1 0 0,-1 0-1 0 0,0 0 0 0 0,0-1 1 0 0,0 1-1 0 0,0-1 0 0 0,0 0 1 0 0,0 0-1 0 0,0 0 0 0 0,-1-1 1 0 0,1 0-1 0 0,-1 1 0 0 0,1-2 1 0 0,-1 1-1 0 0,0 0 0 0 0,-1-1-97 0 0,-2-3 102 0 0,0-1-1 0 0,1-1 1 0 0,-1 1-1 0 0,1-1 1 0 0,1 0-1 0 0,-1-1 0 0 0,1 0 1 0 0,0 0-1 0 0,0 0 1 0 0,0 0-1 0 0,1-1 0 0 0,0 0 1 0 0,0 0-1 0 0,1-1 1 0 0,0 1-1 0 0,0-1 1 0 0,1 0-1 0 0,0 0 0 0 0,0 0 1 0 0,1-1-1 0 0,0 1 1 0 0,1 0-1 0 0,-1-1 1 0 0,2 1-1 0 0,-1-1 0 0 0,1 0 1 0 0,1-2-102 0 0,-1-4 57 0 0,1 0 0 0 0,0 0-1 0 0,1 0 1 0 0,1 0 0 0 0,0 0 0 0 0,1 1 0 0 0,1-1 0 0 0,0 1 0 0 0,1 0 0 0 0,1 1 0 0 0,0-1-1 0 0,1 1 1 0 0,0 0 0 0 0,1 1 0 0 0,9-11-57 0 0,-2 8-185 0 0,0 1-1 0 0,0 1 1 0 0,2 1 0 0 0,-1 0-1 0 0,2 1 1 0 0,-1 1 0 0 0,1 0-1 0 0,1 2 1 0 0,0 0 0 0 0,4 0 185 0 0,210-40-7426 0 0,-180 45 4607 0 0,-39 3 1471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9:5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773 574 1112 0 0,'3'-17'1720'0'0,"41"-11"1696"0"0,-43 27-3376 0 0,-1 0 0 0 0,0-1-1 0 0,0 1 1 0 0,0 0 0 0 0,1 0 0 0 0,-1-1 0 0 0,0 1 0 0 0,-1 0 0 0 0,1 0-1 0 0,0 0 1 0 0,0-1 0 0 0,0 1 0 0 0,-1 0 0 0 0,1 0 0 0 0,-1 0 0 0 0,1 0-1 0 0,-1 0 1 0 0,1 0 0 0 0,-1 0 0 0 0,0 0 0 0 0,1 0 0 0 0,-1 0 0 0 0,0 0-1 0 0,0 0 1 0 0,0 0 0 0 0,0 0 0 0 0,0 1 0 0 0,0-1 0 0 0,0 0 0 0 0,0 1-1 0 0,0-1 1 0 0,0 0 0 0 0,0 1 0 0 0,0 0 0 0 0,0-1 0 0 0,0 1 0 0 0,-1 0-1 0 0,1-1 1 0 0,0 1 0 0 0,0 0 0 0 0,0 0 0 0 0,-1 0 0 0 0,1 0 0 0 0,0 0-1 0 0,0 0-39 0 0,-17-1 38 0 0,0 1 0 0 0,0 0-1 0 0,1 1 1 0 0,-1 1 0 0 0,0 0-1 0 0,1 2 1 0 0,-1 0-1 0 0,1 1 1 0 0,0 1 0 0 0,0 0-1 0 0,1 1 1 0 0,0 1 0 0 0,0 0-1 0 0,1 2 1 0 0,0-1 0 0 0,1 2-1 0 0,0 0 1 0 0,0 1-1 0 0,1 0 1 0 0,1 1 0 0 0,0 0-1 0 0,1 1 1 0 0,0 0 0 0 0,1 1-1 0 0,1 0 1 0 0,0 1 0 0 0,-2 6-39 0 0,9-16 25 0 0,0-1 0 0 0,0 0 0 0 0,1 1 0 0 0,0-1 0 0 0,0 1 0 0 0,0-1 0 0 0,0 1 0 0 0,1 0 0 0 0,0-1 0 0 0,0 1 0 0 0,1-1 0 0 0,0 1 0 0 0,0 0 0 0 0,0-1 0 0 0,0 0 0 0 0,1 1 0 0 0,0-1 0 0 0,0 0 0 0 0,0 0 0 0 0,1 0 0 0 0,0 0 0 0 0,0 0 0 0 0,0 0 0 0 0,0-1 0 0 0,1 0 0 0 0,0 1 0 0 0,0-1 0 0 0,0-1 0 0 0,0 1 0 0 0,1-1 0 0 0,-1 1 0 0 0,1-1-1 0 0,0-1 1 0 0,0 1 0 0 0,0-1 0 0 0,0 1 0 0 0,0-1 0 0 0,1-1 0 0 0,-1 1 0 0 0,2-1-24 0 0,5 1 21 0 0,0-1 0 0 0,1 0 0 0 0,-1-1 0 0 0,0 0 1 0 0,1-1-1 0 0,-1-1 0 0 0,0 0 0 0 0,0 0 0 0 0,0-1 0 0 0,0-1 0 0 0,0 0 0 0 0,-1 0 0 0 0,0-1 0 0 0,1-1 0 0 0,-2 0 0 0 0,1 0 0 0 0,-1-1 0 0 0,0-1 0 0 0,1-1-21 0 0,1 0 3 0 0,-1-2-1 0 0,-1 1 1 0 0,0-1-1 0 0,0 0 0 0 0,-1-1 1 0 0,0-1-1 0 0,-1 1 1 0 0,-1-1-1 0 0,0 0 0 0 0,-1-1 1 0 0,0 0-1 0 0,-1 0 1 0 0,0 0-1 0 0,-1 0 1 0 0,-1-1-1 0 0,-1 1 0 0 0,0-1 1 0 0,0 0-1 0 0,-2 0 1 0 0,0 0-1 0 0,0 0 0 0 0,-1 0 1 0 0,-1 0-1 0 0,-2-3-2 0 0,-2-16-7 0 0,-1 1 0 0 0,-2 1-1 0 0,-1-1 1 0 0,-2 1 0 0 0,-1 1 0 0 0,-1 0-1 0 0,-2 1 1 0 0,-1 1 0 0 0,-1 0-1 0 0,-2 1 1 0 0,-1 2 0 0 0,0 0 0 0 0,-2 1-1 0 0,-1 1 1 0 0,-25-19 7 0 0,2 21-1068 0 0,45 21 469 0 0,-11 22-4748 0 0,30-8 3816 0 0</inkml:trace>
  <inkml:trace contextRef="#ctx0" brushRef="#br0" timeOffset="419.016">1070 222 1048 0 0,'8'-1'2005'0'0,"-7"16"278"0"0,-28 70-1571 0 0,12-43-459 0 0,2 1 0 0 0,2 0 1 0 0,1 1-1 0 0,3 0 0 0 0,1 0 0 0 0,2 12-253 0 0,4-51-53 0 0,1-1 0 0 0,0 1 0 0 0,0-1 0 0 0,0 1 0 0 0,1-1 0 0 0,-1 0 0 0 0,1 1 0 0 0,0-1 0 0 0,0 0 0 0 0,1 0 0 0 0,-1 0 0 0 0,1 0 0 0 0,0-1 0 0 0,0 1 0 0 0,0-1 0 0 0,0 0 0 0 0,1 1 0 0 0,-1-2 0 0 0,1 1 0 0 0,0 0 0 0 0,0-1 0 0 0,0 1 0 0 0,0-1 0 0 0,0 0 0 0 0,0-1 0 0 0,1 1 0 0 0,-1-1 0 0 0,1 0 0 0 0,1 1 53 0 0,-5-2-1314 0 0,1 0-66 0 0,7 0-24 0 0</inkml:trace>
  <inkml:trace contextRef="#ctx0" brushRef="#br0" timeOffset="898.957">1288 500 984 0 0,'17'104'3447'0'0,"-18"-85"-3086"0"0,1 99 2841 0 0,0-117-2824 0 0,2 13 1058 0 0,190-208-356 0 0,-97 136-1898 0 0,-94 58 705 0 0,-1 0 10 0 0,12 2-64 0 0,-6 6 114 0 0,0 0 1 0 0,-1 0-1 0 0,0 0 0 0 0,0 1 0 0 0,0-1 1 0 0,-1 1-1 0 0,-1 0 0 0 0,1 1 1 0 0,-2-1-1 0 0,1 0 0 0 0,-1 1 1 0 0,-1 0-1 0 0,1-1 0 0 0,-2 1 0 0 0,1 0 1 0 0,-1 0-1 0 0,-1-1 0 0 0,0 1 1 0 0,-2 9 52 0 0,3 9-569 0 0,0 52-4492 0 0,0-79 3637 0 0</inkml:trace>
  <inkml:trace contextRef="#ctx0" brushRef="#br0" timeOffset="1317.257">2136 410 1060 0 0,'34'176'3479'0'0,"-35"-169"-3314"0"0,-1 0 0 0 0,0 0 0 0 0,-1 0 0 0 0,1 0 0 0 0,-1 0 0 0 0,-1 0 0 0 0,1 0 0 0 0,-1-1 0 0 0,-1 0 0 0 0,1 0 0 0 0,-1 0 0 0 0,0 0 0 0 0,0-1 0 0 0,0 0 0 0 0,-1 0 0 0 0,0 0 0 0 0,0-1 0 0 0,0 1 0 0 0,-1-1 0 0 0,1-1 0 0 0,-1 0 0 0 0,0 0 0 0 0,0 0 0 0 0,-1 0-165 0 0,6-3 342 0 0,-9-2 293 0 0,7-4-574 0 0,0 0-1 0 0,1 0 1 0 0,-1 0-1 0 0,2 0 0 0 0,-1 0 1 0 0,1-1-1 0 0,-1 1 1 0 0,2-1-1 0 0,-1 1 1 0 0,1-1-1 0 0,0 0 1 0 0,0 0-1 0 0,1 0 1 0 0,0 1-1 0 0,0-1 0 0 0,1 0 1 0 0,0 0-1 0 0,0 0 1 0 0,1 1-1 0 0,-1-1 1 0 0,1 1-1 0 0,1-1 1 0 0,-1 1-1 0 0,4-5-60 0 0,4-5-33 0 0,1 1-1 0 0,0 0 1 0 0,1 1 0 0 0,1 0-1 0 0,0 1 1 0 0,1 1 0 0 0,0 0-1 0 0,1 1 1 0 0,0 0 0 0 0,1 1 0 0 0,0 1-1 0 0,1 1 1 0 0,0 0 0 0 0,0 1-1 0 0,13-3 34 0 0,-11 1-219 0 0,95-13-1522 0 0,-64 21-3080 0 0,-49 1 3363 0 0</inkml:trace>
  <inkml:trace contextRef="#ctx0" brushRef="#br0" timeOffset="1629.958">1928 175 1100 0 0,'-12'14'318'0'0,"0"0"0"0"0,2 0-1 0 0,-1 1 1 0 0,1 0 0 0 0,1 1-1 0 0,1 0 1 0 0,1 1 0 0 0,0 0 0 0 0,1 0-1 0 0,0 0 1 0 0,2 1 0 0 0,0 0-1 0 0,1 0 1 0 0,0 0 0 0 0,2 0 0 0 0,0 0-1 0 0,2 4-317 0 0,0-9 21 0 0,1-1 0 0 0,1 1-1 0 0,1 0 1 0 0,0-1 0 0 0,0 0-1 0 0,1 0 1 0 0,0 0 0 0 0,1-1-1 0 0,1 1 1 0 0,0-1-1 0 0,0-1 1 0 0,1 1 0 0 0,1-2-1 0 0,-1 1 1 0 0,2 0-21 0 0,100 73-3477 0 0,-86-74 2015 0 0</inkml:trace>
  <inkml:trace contextRef="#ctx0" brushRef="#br0" timeOffset="1925.331">2792 289 836 0 0,'3'62'894'0'0,"-4"0"-1"0"0,-2 0 1 0 0,-2-1 0 0 0,-4 1-1 0 0,-4 9-893 0 0,8-47 164 0 0,-1 1-1 0 0,-1-2 0 0 0,-1 1 0 0 0,-2-1 0 0 0,0 0 0 0 0,-1-1 0 0 0,-1 0 0 0 0,-1 0 0 0 0,-1-2 0 0 0,-7 8-163 0 0,11-17-156 0 0,-1 0 0 0 0,0-1 0 0 0,0 0 0 0 0,-1-1 0 0 0,0-1 0 0 0,-1 0 0 0 0,0 0 0 0 0,0-1 0 0 0,-1-1 0 0 0,0 0-1 0 0,-11 3 157 0 0,-77 11-2473 0 0,53-19 1064 0 0</inkml:trace>
  <inkml:trace contextRef="#ctx0" brushRef="#br0" timeOffset="2361.839">31 1194 888 0 0,'-9'4'297'0'0,"10"-4"-230"0"0,0 1 0 0 0,0-1 1 0 0,0 1-1 0 0,0 0 0 0 0,-1 0 0 0 0,1-1 1 0 0,0 1-1 0 0,0 0 0 0 0,0 0 0 0 0,-1 0 1 0 0,1 0-1 0 0,0 0 0 0 0,-1 0 0 0 0,1 0 1 0 0,-1 0-1 0 0,1 0 0 0 0,-1 0 0 0 0,0 0 1 0 0,1 0-1 0 0,-1 0 0 0 0,0 0 1 0 0,0 0-1 0 0,0 0 0 0 0,0 0 0 0 0,0 1 1 0 0,0-1-1 0 0,0 0 0 0 0,0 0 0 0 0,0 0 1 0 0,0 0-1 0 0,0 0 0 0 0,-1 0 0 0 0,1 0 1 0 0,-1 0-1 0 0,1 0 0 0 0,-1 1 1 0 0,1-2-1 0 0,-1 1 0 0 0,1 0 0 0 0,-1 0 1 0 0,0 0-1 0 0,0 0 0 0 0,1 0 0 0 0,-1 0 1 0 0,0-1-1 0 0,0 1 0 0 0,0 0 0 0 0,0-1 1 0 0,0 1-1 0 0,0-1 0 0 0,0 1 0 0 0,0-1 1 0 0,0 1-1 0 0,0-1 0 0 0,0 0 1 0 0,0 1-1 0 0,0-1 0 0 0,0 0 0 0 0,-1 0 1 0 0,1 0-1 0 0,0 0 0 0 0,0 0 0 0 0,0 0 1 0 0,0 0-1 0 0,0 0 0 0 0,0 0 0 0 0,-1-1 1 0 0,1 1-1 0 0,0 0 0 0 0,0-1-67 0 0,29 10 331 0 0,0-2-1 0 0,0-1 1 0 0,1-1-1 0 0,0-2 1 0 0,0 0-1 0 0,0-2 1 0 0,7-2-331 0 0,28 3 314 0 0,1028 10 1386 0 0,-559-39-2344 0 0,81-27-2614 0 0,-538 25 795 0 0,-71 19 1191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9:5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39 1424 0 0,'-10'8'5913'0'0,"22"-5"-6165"0"0,103-17 1582 0 0,258-15 658 0 0,-123 23-7079 0 0,-241 8 3601 0 0,-5 11-32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9:56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1080 0 0,'2'3'1068'0'0,"3"2"-52"0"0,6-1-56 0 0,-1-3-148 0 0,15 3-103 0 0,7-3-97 0 0,4 3-48 0 0,1-1-32 0 0,4 2-104 0 0,3-2-200 0 0,-1 1-176 0 0,7-1-204 0 0,-7 0 4 0 0,-1 1-640 0 0,3-1-664 0 0,3-1 99 0 0,-29-2-139 0 0,15 0 32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9:58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 1452 0 0,'-1'0'87'0'0,"1"0"0"0"0,-1 0 1 0 0,1 0-1 0 0,-1 0 0 0 0,1 0 0 0 0,-1 0 0 0 0,1 0 0 0 0,-1 0 0 0 0,1 0 0 0 0,-1 0 1 0 0,1 0-1 0 0,-1 0 0 0 0,1 0 0 0 0,-1 0 0 0 0,1 1 0 0 0,-1-1 0 0 0,1 0 1 0 0,-1 0-1 0 0,1 1 0 0 0,0-1 0 0 0,-1 0 0 0 0,1 1 0 0 0,-1-1 0 0 0,1 0 0 0 0,0 1 1 0 0,-1-1-1 0 0,1 1 0 0 0,0-1 0 0 0,0 1 0 0 0,-1-1 0 0 0,1 0 0 0 0,0 1 1 0 0,0-1-1 0 0,0 1 0 0 0,-1-1 0 0 0,1 1 0 0 0,0-1 0 0 0,0 1 0 0 0,0-1 0 0 0,0 1 1 0 0,0-1-1 0 0,0 1 0 0 0,0 0 0 0 0,0-1 0 0 0,0 1 0 0 0,0-1 0 0 0,0 1 1 0 0,1-1-1 0 0,-1 1 0 0 0,0-1 0 0 0,0 1 0 0 0,0-1 0 0 0,1 0 0 0 0,-1 1 1 0 0,0-1-1 0 0,0 1 0 0 0,1-1 0 0 0,-1 1 0 0 0,1-1 0 0 0,-1 0 0 0 0,0 1 0 0 0,1-1 1 0 0,-1 0-1 0 0,1 1 0 0 0,-1-1 0 0 0,1 0-87 0 0,16 6-108 0 0,209-19 1392 0 0,257-6 331 0 0,-438 18-2455 0 0,-43 1 452 0 0,17 0-6032 0 0,-10 0 4922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9:5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1280 0 0,'6'0'120'0'0,"0"0"0"0"0,0 1 0 0 0,0-1 0 0 0,-1 1 0 0 0,1 1 1 0 0,0-1-1 0 0,-1 1 0 0 0,1 0 0 0 0,-1 0 0 0 0,0 0 0 0 0,1 1 0 0 0,-1 0 0 0 0,0 0 0 0 0,-1 1 0 0 0,1-1 0 0 0,-1 1 0 0 0,1 0 0 0 0,-1 0 0 0 0,0 0 0 0 0,0 1 1 0 0,-1-1-1 0 0,1 1 0 0 0,2 5-120 0 0,2 0 76 0 0,-1 2 1 0 0,0-1-1 0 0,0 1 0 0 0,-1-1 1 0 0,-1 2-1 0 0,0-1 1 0 0,-1 1-1 0 0,0-1 1 0 0,-1 1-1 0 0,0 0 0 0 0,-1 1 1 0 0,0-1-1 0 0,-1 0 1 0 0,-1 1-77 0 0,0-12 67 0 0,-1 0 0 0 0,1 0 0 0 0,-1 0 0 0 0,1 0 1 0 0,-1 0-1 0 0,0 0 0 0 0,0-1 0 0 0,0 1 0 0 0,0 0 0 0 0,0 0 1 0 0,0-1-1 0 0,0 1 0 0 0,-1-1 0 0 0,1 1 0 0 0,-1-1 1 0 0,1 1-1 0 0,-1-1 0 0 0,0 0 0 0 0,1 0 0 0 0,-1 0 0 0 0,0 0 1 0 0,0 0-1 0 0,1 0 0 0 0,-1 0 0 0 0,0-1 0 0 0,0 1 0 0 0,0-1 1 0 0,0 1-1 0 0,0-1 0 0 0,0 0 0 0 0,0 0 0 0 0,0 0 0 0 0,0 0 1 0 0,0 0-1 0 0,0 0 0 0 0,0 0 0 0 0,0-1 0 0 0,0 1 0 0 0,0-1 1 0 0,0 0-1 0 0,0 1 0 0 0,0-1 0 0 0,0 0 0 0 0,0 0 0 0 0,1 0 1 0 0,-1 0-1 0 0,-1-1-67 0 0,0-9 61 0 0,1 0 0 0 0,1 0 0 0 0,-1-1-1 0 0,2 1 1 0 0,0 0 0 0 0,0 0 0 0 0,1 0 0 0 0,0-1 0 0 0,1 1 0 0 0,0 0 0 0 0,1 1 0 0 0,0-1 0 0 0,1 0 0 0 0,0 1 0 0 0,0 0 0 0 0,2-1 0 0 0,-1 2 0 0 0,2-2-61 0 0,5-9 72 0 0,1 1 1 0 0,1 1-1 0 0,1 0 1 0 0,1 1-1 0 0,0 1 1 0 0,1 0 0 0 0,1 1-1 0 0,0 1 1 0 0,1 1-1 0 0,0 0 1 0 0,1 1 0 0 0,1 2-1 0 0,0 0 1 0 0,0 1-1 0 0,21-5-72 0 0,-37 12 10 0 0,1 1-1 0 0,0-1 1 0 0,-1 2 0 0 0,1-1-1 0 0,0 1 1 0 0,0-1-1 0 0,0 2 1 0 0,-1-1 0 0 0,1 1-1 0 0,0-1 1 0 0,0 2-1 0 0,-1-1 1 0 0,1 1 0 0 0,-1 0-1 0 0,1 0 1 0 0,-1 0-1 0 0,0 1 1 0 0,1-1 0 0 0,-1 1-1 0 0,-1 1 1 0 0,1-1-1 0 0,0 1 1 0 0,-1 0 0 0 0,0 0-1 0 0,0 0 1 0 0,0 0-1 0 0,0 1 1 0 0,-1-1 0 0 0,0 1-1 0 0,0 0 1 0 0,0 0-1 0 0,0 1 1 0 0,-1-1 0 0 0,0 0-1 0 0,0 1 1 0 0,0-1-1 0 0,-1 1 1 0 0,1 5-10 0 0,55 276-1001 0 0,-57-282 778 0 0,1-1 0 0 0,-1 1 0 0 0,0-1-1 0 0,0 1 1 0 0,-1-1 0 0 0,1 1 0 0 0,-1-1 0 0 0,0 1-1 0 0,0-1 1 0 0,0 0 0 0 0,-1 0 0 0 0,0 1-1 0 0,1-1 1 0 0,-2 0 0 0 0,1 0 0 0 0,0-1 0 0 0,-1 1-1 0 0,1 0 1 0 0,-1-1 0 0 0,0 0 0 0 0,-1 1 0 0 0,1-1-1 0 0,0 0 1 0 0,-1-1 0 0 0,0 1 0 0 0,1-1 0 0 0,-1 1-1 0 0,-2-1 224 0 0,-20 15-1308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9:59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1860 0 0,'7'3'3351'0'0,"28"4"-2215"0"0,383-2 2861 0 0,-269-5-3700 0 0,183 0-799 0 0,-112 0-3598 0 0,-195-4 1141 0 0,-29 3 1551 0 0</inkml:trace>
  <inkml:trace contextRef="#ctx0" brushRef="#br0" timeOffset="603.133">292 423 1196 0 0,'42'206'5456'0'0,"-41"-199"-5356"0"0,-2 1 1 0 0,1-1-1 0 0,-1 0 1 0 0,0 1-1 0 0,0-1 1 0 0,-1 0-1 0 0,0 0 1 0 0,0 0-1 0 0,-1 0 0 0 0,0 0 1 0 0,0 0-1 0 0,0-1 1 0 0,-1 1-1 0 0,0-1 1 0 0,-1 0-1 0 0,1 0 1 0 0,-1-1-1 0 0,0 1 0 0 0,0-1 1 0 0,-1 0-1 0 0,0-1 1 0 0,0 1-1 0 0,0-1 1 0 0,0 0-1 0 0,0 0 1 0 0,-1-1-1 0 0,0 0 0 0 0,0 0 1 0 0,0-1-1 0 0,0 0 1 0 0,0 0-1 0 0,-2 0-100 0 0,3-1 57 0 0,0-1-1 0 0,0 0 0 0 0,0 0 1 0 0,0-1-1 0 0,0 1 0 0 0,0-1 1 0 0,0 0-1 0 0,0-1 1 0 0,0 0-1 0 0,1 0 0 0 0,-1 0 1 0 0,0 0-1 0 0,1-1 0 0 0,0 0 1 0 0,-1 0-1 0 0,1-1 1 0 0,1 1-1 0 0,-1-1 0 0 0,0 0 1 0 0,1 0-1 0 0,0-1 0 0 0,0 1 1 0 0,0-1-1 0 0,1 0 1 0 0,-1 0-1 0 0,1 0 0 0 0,0-1 1 0 0,1 1-1 0 0,-1-1 0 0 0,1 1 1 0 0,0-1-1 0 0,0 0 1 0 0,1 0-1 0 0,0 0 0 0 0,0 0 1 0 0,0 0-1 0 0,1 0 0 0 0,0 0 1 0 0,0 0-1 0 0,0 0 1 0 0,1 0-1 0 0,0 0 0 0 0,0 0 1 0 0,1 0-1 0 0,0 0 0 0 0,0 1 1 0 0,0-1-1 0 0,0 0 0 0 0,3-3-56 0 0,6-19 43 0 0,0 2 0 0 0,2-1 0 0 0,1 2 0 0 0,1 0 0 0 0,1 1 0 0 0,1 0 0 0 0,1 1 0 0 0,2 1 0 0 0,0 1 0 0 0,1 1 0 0 0,0 0 0 0 0,2 2-1 0 0,0 1 1 0 0,2 0 0 0 0,-1 2 0 0 0,2 1 0 0 0,0 1 0 0 0,12-4-43 0 0,-14 7-606 0 0,1 1-1 0 0,0 1 0 0 0,1 1 1 0 0,-1 2-1 0 0,1 0 1 0 0,0 2-1 0 0,1 0 1 0 0,4 2 606 0 0,62 31-6025 0 0,-84-22 4697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0:0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18 311 948 0 0,'0'0'513'0'0,"0"0"-80"0"0,-14 0 128 0 0,11-3 4418 0 0,60-12-4093 0 0,-21 15-702 0 0,817-39 1864 0 0,-758 33-3386 0 0,-103-3-5032 0 0,3 6 4942 0 0</inkml:trace>
  <inkml:trace contextRef="#ctx0" brushRef="#br0" timeOffset="449.976">523 1 1248 0 0,'-2'5'7071'0'0,"5"125"-6326"0"0,54 194-361 0 0,-57-232-5373 0 0,-2-81 3588 0 0,-12 4 27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07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81 1236 0 0,'44'8'6458'0'0,"-49"-36"-8131"0"0,-21-9-838 0 0,8 14 1325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0:03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12 163 1372 0 0,'-6'-38'2921'0'0,"5"36"-2877"0"0,0 0 1 0 0,1 0-1 0 0,-1 0 0 0 0,0 0 0 0 0,1 0 0 0 0,-1 0 0 0 0,1 0 1 0 0,0-1-1 0 0,-1 1 0 0 0,1 0 0 0 0,0 0 0 0 0,1 0 1 0 0,-1-1-1 0 0,0 1 0 0 0,1 0 0 0 0,-1 0 0 0 0,1 0 1 0 0,-1 0-1 0 0,1 0 0 0 0,0 0 0 0 0,0 0 0 0 0,0 0 0 0 0,0 0 1 0 0,0 0-1 0 0,1 0 0 0 0,-1 0 0 0 0,0 1 0 0 0,1-1 1 0 0,0 1-1 0 0,-1-1 0 0 0,1 1 0 0 0,1-1-44 0 0,11-7 169 0 0,0 1 1 0 0,0 1-1 0 0,1 1 0 0 0,1 0 0 0 0,-1 0 1 0 0,1 2-1 0 0,-1 0 0 0 0,1 1 0 0 0,1 0 1 0 0,-1 2-1 0 0,0 0 0 0 0,4 0-169 0 0,-15 1 17 0 0,0 0 0 0 0,0 0-1 0 0,0 1 1 0 0,1 0 0 0 0,-1 0-1 0 0,0 0 1 0 0,0 0 0 0 0,0 1 0 0 0,0 0-1 0 0,0 0 1 0 0,-1 0 0 0 0,1 1 0 0 0,0-1-1 0 0,-1 1 1 0 0,0 0 0 0 0,0 1-1 0 0,0-1 1 0 0,0 1 0 0 0,0-1 0 0 0,-1 1-1 0 0,1 0 1 0 0,-1 1 0 0 0,0-1 0 0 0,-1 0-1 0 0,1 1 1 0 0,-1 0 0 0 0,1-1 0 0 0,-2 1-1 0 0,1 0 1 0 0,0 0 0 0 0,-1 0-1 0 0,0 1 1 0 0,0-1 0 0 0,0 0 0 0 0,-1 0-1 0 0,0 0 1 0 0,0 1 0 0 0,0-1 0 0 0,-1 0-1 0 0,0 0 1 0 0,0 0 0 0 0,0 2-17 0 0,-8 19 106 0 0,-2 0 1 0 0,0-1-1 0 0,-2 0 1 0 0,0-1-1 0 0,-2 0 1 0 0,-1-1-1 0 0,0-1 1 0 0,-2-1 0 0 0,0 0-1 0 0,-7 4-106 0 0,1 2 178 0 0,23-26-171 0 0,0 0 1 0 0,0-1-1 0 0,0 1 1 0 0,0 0-1 0 0,0 0 0 0 0,1 0 1 0 0,-1 0-1 0 0,0-1 1 0 0,0 1-1 0 0,1 0 1 0 0,-1 0-1 0 0,1 1 1 0 0,-1-1-1 0 0,1 0 1 0 0,-1 0-1 0 0,1 0 1 0 0,0 0-1 0 0,-1 0 1 0 0,1 0-1 0 0,0 1 1 0 0,0-1-1 0 0,0 0 1 0 0,0 0-1 0 0,0 0 1 0 0,0 1-1 0 0,0-1 1 0 0,0 0-1 0 0,0 0 1 0 0,1 0-1 0 0,-1 0 1 0 0,0 1-1 0 0,1-1 1 0 0,-1 0-1 0 0,1 0 1 0 0,-1 0-1 0 0,1 0 1 0 0,0 0-1 0 0,0 0 1 0 0,-1 0-1 0 0,1 0 0 0 0,0 0 1 0 0,0-1-1 0 0,0 1 1 0 0,0 0-1 0 0,0 0 1 0 0,0-1-1 0 0,0 1 1 0 0,0-1-1 0 0,0 1 1 0 0,0-1-1 0 0,0 1 1 0 0,0-1-1 0 0,0 1 1 0 0,0-1-1 0 0,1 0 1 0 0,-1 0-1 0 0,0 0 1 0 0,0 0-1 0 0,0 0 1 0 0,1 0-1 0 0,-1 0 1 0 0,0 0-1 0 0,0 0 1 0 0,0 0-1 0 0,0-1 1 0 0,1 1-1 0 0,-1 0 1 0 0,0-1-1 0 0,0 1 1 0 0,1-1-8 0 0,278 2-1061 0 0,-94-24-4262 0 0,-173 20 3901 0 0,-6 1-92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0:0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1416 0 0,'15'11'5758'0'0,"73"-9"-4890"0"0,-78-2-336 0 0,227-18 638 0 0,778-58-900 0 0,-885 60-2203 0 0,-118 6-2652 0 0,-12 10 3089 0 0</inkml:trace>
  <inkml:trace contextRef="#ctx0" brushRef="#br0" timeOffset="1470.217">212 517 924 0 0,'0'0'791'0'0,"0"0"12"0"0,-18-3 1153 0 0,1-38-257 0 0,49 9-883 0 0,-22 28-748 0 0,0 0-1 0 0,-1 1 0 0 0,2 0 0 0 0,-1 0 0 0 0,0 1 1 0 0,0 0-1 0 0,1 1 0 0 0,-1 0 0 0 0,1 1 0 0 0,-1 0 1 0 0,1 1-1 0 0,-1 0 0 0 0,0 0 0 0 0,1 1 0 0 0,-1 1 1 0 0,0 0-1 0 0,0 0 0 0 0,0 1 0 0 0,-1 0 0 0 0,4 2-67 0 0,-8-1 15 0 0,0-1 0 0 0,0 1 0 0 0,-1 0 0 0 0,1 0 0 0 0,-2 1 0 0 0,1-1 0 0 0,0 1 0 0 0,-1 0 0 0 0,0 0-1 0 0,0 0 1 0 0,-1 1 0 0 0,0-1 0 0 0,0 0 0 0 0,0 1 0 0 0,-1 0 0 0 0,0-1 0 0 0,0 1 0 0 0,-1 0 0 0 0,0-1 0 0 0,0 1-1 0 0,0 0 1 0 0,-1-1 0 0 0,0 1 0 0 0,0 0 0 0 0,-1-1 0 0 0,0 1 0 0 0,-2 5-15 0 0,-89 158 242 0 0,-77 7 460 0 0,228-162-278 0 0,111-33-1821 0 0,-56-4-2570 0 0,-83 14 2443 0 0,-4-2-28 0 0</inkml:trace>
  <inkml:trace contextRef="#ctx0" brushRef="#br0" timeOffset="2171.584">952 659 968 0 0,'-18'-79'9688'0'0,"18"78"-9608"0"0,0 1-20 0 0,-5-3-4 0 0,14 203 328 0 0,10-25 420 0 0,-21-169-750 0 0,-1-1-1 0 0,0 0 1 0 0,0 1-1 0 0,0-1 0 0 0,-1 0 1 0 0,1 0-1 0 0,-1-1 1 0 0,0 1-1 0 0,-1-1 0 0 0,1 0 1 0 0,-1 0-1 0 0,0 0 1 0 0,0-1-1 0 0,0 0 0 0 0,0 0 1 0 0,-1 0-1 0 0,1-1 1 0 0,-1 1-1 0 0,0-1 0 0 0,0 0 1 0 0,1-1-1 0 0,-1 0 1 0 0,0 0-1 0 0,-1 0 1 0 0,1 0-1 0 0,0-1 0 0 0,0 0 1 0 0,0-1-1 0 0,0 1 1 0 0,0-1-1 0 0,-4-1-53 0 0,1-5 7 0 0,-1-1 1 0 0,1-1-1 0 0,1 0 1 0 0,-1 0-1 0 0,2 0 0 0 0,-1-1 1 0 0,1 0-1 0 0,1 0 1 0 0,0-1-1 0 0,0 0 1 0 0,1 0-1 0 0,0-1 0 0 0,1 1 1 0 0,1-1-1 0 0,0 0 1 0 0,0 0-1 0 0,1 0 0 0 0,0 0 1 0 0,1 0-1 0 0,1-1 1 0 0,0 1-1 0 0,1 0 1 0 0,0-1-1 0 0,2-7-7 0 0,1 3-47 0 0,0 0 0 0 0,2 0 1 0 0,0 0-1 0 0,0 1 0 0 0,2 0 0 0 0,0 0 0 0 0,1 1 0 0 0,0 0 1 0 0,1 0-1 0 0,1 1 0 0 0,0 0 0 0 0,1 1 0 0 0,1 1 1 0 0,0 0-1 0 0,0 0 0 0 0,1 1 0 0 0,1 1 0 0 0,0 1 1 0 0,0 0-1 0 0,1 0 0 0 0,0 2 0 0 0,0 0 0 0 0,1 1 0 0 0,14-3 48 0 0,127-35-2658 0 0,-88 39-4401 0 0,-68 5 5554 0 0</inkml:trace>
  <inkml:trace contextRef="#ctx0" brushRef="#br0" timeOffset="3012.34">1434 265 1288 0 0,'-7'-5'6131'0'0,"64"-20"-5239"0"0,77 5-739 0 0,-132 22-155 0 0,0 0 0 0 0,0 0 1 0 0,-1 0-1 0 0,1 0 0 0 0,-1 1 0 0 0,1-1 0 0 0,-1 0 0 0 0,0 1 1 0 0,0-1-1 0 0,0 1 0 0 0,0-1 0 0 0,0 1 0 0 0,-1-1 0 0 0,1 1 0 0 0,-1-1 1 0 0,0 1-1 0 0,1 0 0 0 0,-1-1 0 0 0,-1 1 0 0 0,1 0 0 0 0,0-1 1 0 0,0 1-1 0 0,-1 0 0 0 0,0-1 0 0 0,1 1 0 0 0,-1-1 0 0 0,0 1 1 0 0,0-1-1 0 0,-1 1 0 0 0,1-1 0 0 0,0 0 0 0 0,-1 0 0 0 0,1 0 0 0 0,-1 1 1 0 0,0-1-1 0 0,0-1 0 0 0,0 1 0 0 0,-1 1 2 0 0,-56 79-96 0 0,59-80 100 0 0,0 0-1 0 0,0 0 1 0 0,0 0-1 0 0,0 0 1 0 0,0 0-1 0 0,0 0 1 0 0,1-1-1 0 0,-1 1 1 0 0,1 0-1 0 0,-1 0 1 0 0,1 0-1 0 0,0 0 1 0 0,0-1-1 0 0,0 1 1 0 0,0 0-1 0 0,0-1 1 0 0,0 1-1 0 0,0-1 1 0 0,0 1-1 0 0,1-1 1 0 0,-1 1-1 0 0,0-1 1 0 0,1 0-1 0 0,-1 0 1 0 0,1 0-1 0 0,0 0 1 0 0,-1 0 0 0 0,1 0-1 0 0,0 0 1 0 0,0 0-1 0 0,-1-1 1 0 0,1 1-1 0 0,1-1-3 0 0,-2 1-2 0 0,25 15 11 0 0,-14-10-18 0 0,-1 0 0 0 0,0 0 0 0 0,-1 1-1 0 0,1 1 1 0 0,-1 0 0 0 0,-1 0 0 0 0,1 1 0 0 0,-1 0 0 0 0,-1 0 0 0 0,0 1-1 0 0,0 0 1 0 0,-1 1 0 0 0,5 9 9 0 0,-31 32 269 0 0,10-43-234 0 0,0-1 1 0 0,-1 0-1 0 0,0 0 0 0 0,-1-1 0 0 0,0-1 0 0 0,0 1 0 0 0,0-2 0 0 0,-1 0 0 0 0,0 0 0 0 0,0-1 0 0 0,0-1 0 0 0,0 0 0 0 0,-1 0 0 0 0,1-1 0 0 0,-1-1 0 0 0,0 0-35 0 0,-101-7-729 0 0,112 5 560 0 0,-1 0 0 0 0,1-1 0 0 0,-1 1 0 0 0,1-1 0 0 0,-1 1 0 0 0,1-1 1 0 0,0 0-1 0 0,0 0 0 0 0,0 0 0 0 0,0 0 0 0 0,0 0 0 0 0,0 0 0 0 0,1-1 0 0 0,-1 1 1 0 0,1-1-1 0 0,-1 1 0 0 0,1-1 0 0 0,0 1 0 0 0,0-1 0 0 0,0 0 0 0 0,1 0 0 0 0,-1 1 1 0 0,1-1-1 0 0,-1-2 169 0 0,1 0-1458 0 0,0-4 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0:1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34 540 1240 0 0,'2'-7'4755'0'0,"-8"24"-3443"0"0,-3 129 110 0 0,27 208-761 0 0,-18-348-810 0 0,1-3-49 0 0,0 0 1 0 0,0 0 0 0 0,-1 0-1 0 0,1 1 1 0 0,-1-1 0 0 0,0 0-1 0 0,0 0 1 0 0,0 0 0 0 0,0 1-1 0 0,-1-1 1 0 0,1 0-1 0 0,-1 0 1 0 0,0 0 0 0 0,0 0-1 0 0,0 0 1 0 0,0 0 0 0 0,-1 0-1 0 0,1 0 1 0 0,-1 0 0 0 0,0-1-1 0 0,1 1 1 0 0,-1-1 0 0 0,0 1-1 0 0,-1-1 1 0 0,1 0 0 0 0,0 1-1 0 0,-1-1 1 0 0,1 0 0 0 0,-4 1 197 0 0,-1-1-1414 0 0</inkml:trace>
  <inkml:trace contextRef="#ctx0" brushRef="#br0" timeOffset="511.831">45 609 1452 0 0,'-8'-31'3992'0'0,"3"47"-1490"0"0,6-7-2427 0 0,0 1 0 0 0,1-2 0 0 0,0 1 0 0 0,1 0 0 0 0,-1 0 0 0 0,2-1 0 0 0,-1 1 0 0 0,1-1 0 0 0,1 0 0 0 0,-1 0 0 0 0,1 0 0 0 0,1-1 0 0 0,-1 0 0 0 0,1 0 1 0 0,1 0-1 0 0,-1-1 0 0 0,1 0 0 0 0,0 0 0 0 0,0-1 0 0 0,1 0 0 0 0,0 0 0 0 0,0 0 0 0 0,0-1 0 0 0,0 0 0 0 0,1-1 0 0 0,-1 0 0 0 0,1 0 0 0 0,2-1-75 0 0,-7-1 24 0 0,0-1 0 0 0,0 0 0 0 0,1 0 0 0 0,-1 0 0 0 0,0 0 0 0 0,0-1 0 0 0,0 0 0 0 0,1 0 0 0 0,-1 0 0 0 0,0 0 0 0 0,0-1 0 0 0,0 1 0 0 0,-1-1 0 0 0,1 0 0 0 0,0 0 0 0 0,-1 0 0 0 0,1-1 0 0 0,-1 1 1 0 0,1-1-1 0 0,-1 0 0 0 0,0 0 0 0 0,-1 0 0 0 0,1 0 0 0 0,0-1 0 0 0,-1 1 0 0 0,0-1 0 0 0,1 0 0 0 0,-1 1 0 0 0,-1-1 0 0 0,1 0 0 0 0,-1 0 0 0 0,1 0 0 0 0,-1 0 0 0 0,0 0 0 0 0,-1-1 0 0 0,1 1 0 0 0,-1 0 0 0 0,0 0 0 0 0,0-1 0 0 0,0 1 0 0 0,0 0 0 0 0,-1 0 0 0 0,0 0 0 0 0,1-1 0 0 0,-2 1 0 0 0,0-4-24 0 0,-14-31 518 0 0,16 38-490 0 0,16 33-72 0 0,26 204-4514 0 0,-67-162 466 0 0,15-62 2800 0 0</inkml:trace>
  <inkml:trace contextRef="#ctx0" brushRef="#br0" timeOffset="806.648">783 387 1216 0 0,'36'18'4499'0'0,"-3"53"-3500"0"0,-30-63-661 0 0,5 21 72 0 0,-2 1 1 0 0,0-1-1 0 0,-2 1 1 0 0,-1 0-1 0 0,-2 0 1 0 0,-2 25-411 0 0,0-35 72 0 0,-1 0 1 0 0,-1 0-1 0 0,-1 0 1 0 0,-1-1 0 0 0,0 0-1 0 0,-1 0 1 0 0,-2 0-1 0 0,0 0 1 0 0,0-1-1 0 0,-2-1 1 0 0,0 0-1 0 0,-1 0 1 0 0,-1-1-1 0 0,-1 0 1 0 0,0-1-1 0 0,-1 0 1 0 0,0-1 0 0 0,-8 5-73 0 0,0 0-508 0 0,-2-1 1 0 0,0-1 0 0 0,-1-1 0 0 0,0-2 0 0 0,-1 0 0 0 0,-1-1 0 0 0,-23 7 507 0 0,-43-3-4578 0 0,71-17 3197 0 0</inkml:trace>
  <inkml:trace contextRef="#ctx0" brushRef="#br0" timeOffset="1889.795">976 99 1588 0 0,'39'-45'1487'0'0,"-30"40"-1254"0"0,2-2 68 0 0,-1 1 1 0 0,1 0 0 0 0,0 1 0 0 0,1 0-1 0 0,0 1 1 0 0,-1 0 0 0 0,1 1 0 0 0,0 0-1 0 0,1 1 1 0 0,-1 0 0 0 0,0 1 0 0 0,13 0-302 0 0,-19 4 61 0 0,-1-1 0 0 0,1 1 0 0 0,0 0 0 0 0,-1 0 0 0 0,0 1 0 0 0,0-1 0 0 0,0 1 0 0 0,0 0 0 0 0,0 1 0 0 0,-1-1 0 0 0,0 1 0 0 0,0 0 0 0 0,0 0 0 0 0,-1 0 0 0 0,1 0 0 0 0,-1 1 0 0 0,0-1 1 0 0,-1 1-1 0 0,1 0 0 0 0,-1 0 0 0 0,0 0 0 0 0,-1 0 0 0 0,0 0 0 0 0,0 0 0 0 0,0 1 0 0 0,0-1 0 0 0,-1 0 0 0 0,0 1 0 0 0,-1-1 0 0 0,0 6-61 0 0,0 0 167 0 0,-1 1 1 0 0,0-1-1 0 0,-1 1 0 0 0,0-1 0 0 0,-1 0 0 0 0,-1 0 1 0 0,0 0-1 0 0,0-1 0 0 0,-1 0 0 0 0,0 0 0 0 0,-1 0 1 0 0,0-1-1 0 0,-5 5-167 0 0,-29 51 1131 0 0,43-63-1101 0 0,-1 0-1 0 0,1 0 0 0 0,-1 0 1 0 0,1 0-1 0 0,0 0 1 0 0,0-1-1 0 0,0 1 1 0 0,0-1-1 0 0,1 1 1 0 0,-1-1-1 0 0,1 0 0 0 0,-1 0 1 0 0,1 0-1 0 0,0 0 1 0 0,0 0-1 0 0,0-1 1 0 0,0 1-1 0 0,0-1 0 0 0,0 0 1 0 0,0 0-1 0 0,0 0 1 0 0,0 0-1 0 0,1-1 1 0 0,-1 1-1 0 0,0-1 1 0 0,1 0-1 0 0,-1 0 0 0 0,0 0 1 0 0,1 0-1 0 0,-1-1 1 0 0,0 1-1 0 0,2-1-29 0 0,48 1-1193 0 0,-1-3 0 0 0,1-1 0 0 0,-1-3 0 0 0,49-13 1193 0 0,-99 19-73 0 0,142-42-4662 0 0,-105 30 3324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0:0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177 430 1292 0 0,'0'0'900'0'0,"-25"-5"1793"0"0,6-14-2181 0 0,55 4 1220 0 0,458-21 169 0 0,-365 32-2603 0 0,-115 7-4480 0 0,-35 1 3668 0 0</inkml:trace>
  <inkml:trace contextRef="#ctx0" brushRef="#br0" timeOffset="344.079">197 522 1416 0 0,'284'40'5756'0'0,"-283"-38"-5735"0"0,0 1 0 0 0,1-1 1 0 0,-1 0-1 0 0,0 1 0 0 0,0-1 0 0 0,-1 1 0 0 0,1-1 0 0 0,0 1 1 0 0,-1-1-1 0 0,0 1 0 0 0,1 0 0 0 0,-1-1 0 0 0,0 1 1 0 0,0 0-1 0 0,-1-1 0 0 0,1 1 0 0 0,0-1 0 0 0,-1 1 0 0 0,0-1 1 0 0,1 1-1 0 0,-1-1 0 0 0,0 1 0 0 0,0-1 0 0 0,-1 1 1 0 0,1-1-1 0 0,0 0 0 0 0,-1 0 0 0 0,0 0 0 0 0,1 0 0 0 0,-1 0 1 0 0,0 0-1 0 0,0 0 0 0 0,0 0 0 0 0,0-1 0 0 0,0 1 1 0 0,0-1-1 0 0,-1 0 0 0 0,1 1 0 0 0,-2-1-21 0 0,-135 95 608 0 0,118-86-538 0 0,0 2-1 0 0,1 0 0 0 0,1 1 1 0 0,0 1-1 0 0,1 1 1 0 0,0 1-1 0 0,2 0 0 0 0,0 1 1 0 0,0 1-1 0 0,-6 11-69 0 0,21-27 16 0 0,0 0-1 0 0,0 0 0 0 0,0 0 1 0 0,0 1-1 0 0,1-1 1 0 0,-1 0-1 0 0,1 1 0 0 0,-1-1 1 0 0,1 1-1 0 0,0-1 1 0 0,0 1-1 0 0,0-1 0 0 0,0 0 1 0 0,1 1-1 0 0,-1-1 0 0 0,1 1 1 0 0,-1-1-1 0 0,1 0 1 0 0,0 1-1 0 0,0-1 0 0 0,0 0 1 0 0,0 0-1 0 0,0 0 1 0 0,0 0-1 0 0,1 0 0 0 0,-1 0 1 0 0,1 0-1 0 0,-1 0 1 0 0,1 0-1 0 0,0-1 0 0 0,0 1 1 0 0,0 0-1 0 0,0-1 1 0 0,0 0-1 0 0,0 1 0 0 0,0-1 1 0 0,0 0-1 0 0,0 0 1 0 0,1 0-1 0 0,-1-1 0 0 0,2 1-15 0 0,103 30 217 0 0,77-16-1254 0 0,-62-14-3053 0 0,-96-1 2401 0 0,-6 0 225 0 0</inkml:trace>
  <inkml:trace contextRef="#ctx0" brushRef="#br0" timeOffset="751.924">47 1200 1028 0 0,'-18'28'3460'0'0,"1"57"-863"0"0,19-76-2494 0 0,0 1 1 0 0,1-1 0 0 0,0 0 0 0 0,0 0-1 0 0,1 0 1 0 0,1-1 0 0 0,-1 1-1 0 0,1-1 1 0 0,1 0 0 0 0,-1 0 0 0 0,2-1-1 0 0,-1 1 1 0 0,1-1 0 0 0,0-1 0 0 0,0 1-1 0 0,0-1 1 0 0,1-1 0 0 0,0 1-1 0 0,5 1-103 0 0,27 5-2258 0 0,-38-12 809 0 0,7-14-1376 0 0,-7 3 1378 0 0</inkml:trace>
  <inkml:trace contextRef="#ctx0" brushRef="#br0" timeOffset="938.988">88 1019 1096 0 0,'-2'-2'1104'0'0,"2"2"-296"0"0,0 0-80 0 0,0-2-148 0 0,0 2-60 0 0,0-1-108 0 0,0 1 9 0 0,0-2-161 0 0,0 2-24 0 0,2-2-140 0 0,0 4-8 0 0,-2 1-372 0 0,2-1-156 0 0,-2-2-177 0 0,1 2-331 0 0,1-2 44 0 0,2 3-608 0 0</inkml:trace>
  <inkml:trace contextRef="#ctx0" brushRef="#br0" timeOffset="1282.78">95 1277 1416 0 0,'81'8'4069'0'0,"45"-10"-2185"0"0,-38-1-1407 0 0,-41 3-573 0 0,22 0-675 0 0,-23 0-2614 0 0,-44 0 1927 0 0</inkml:trace>
  <inkml:trace contextRef="#ctx0" brushRef="#br0" timeOffset="1500.732">344 1435 1268 0 0,'203'-13'4716'0'0,"-65"-4"-3290"0"0,-100 14-1905 0 0,0-1 0 0 0,1-1-1 0 0,-2-3 1 0 0,1-1 0 0 0,-1-1 0 0 0,0-3 0 0 0,-1 0-1 0 0,15-10 480 0 0,-34 13-520 0 0</inkml:trace>
  <inkml:trace contextRef="#ctx0" brushRef="#br0" timeOffset="1655.868">1078 1284 2952 0 0,'-5'-41'4663'0'0,"0"117"-2164"0"0,5-57-2481 0 0,-23 185-1896 0 0,20-196 1505 0 0,0 0 0 0 0,0 0 1 0 0,-1 0-1 0 0,-1 0 0 0 0,1-1 0 0 0,-1 1 1 0 0,-1-1-1 0 0,1-1 0 0 0,-1 1 0 0 0,0-1 1 0 0,-1 0-1 0 0,1 0 0 0 0,-1-1 1 0 0,-6 4 372 0 0,-18 7-1496 0 0</inkml:trace>
  <inkml:trace contextRef="#ctx0" brushRef="#br0" timeOffset="2199.232">63 1074 1504 0 0,'-3'0'8205'0'0,"-11"-2"-7047"0"0,-8-35-8888 0 0,22 31 6401 0 0</inkml:trace>
  <inkml:trace contextRef="#ctx0" brushRef="#br0" timeOffset="3515.629">1283 383 1036 0 0,'-10'-4'169'0'0,"0"0"-1"0"0,-1 0 1 0 0,1 1 0 0 0,-1 0 0 0 0,1 1-1 0 0,-1 0 1 0 0,0 1 0 0 0,0 0-1 0 0,0 0 1 0 0,0 1 0 0 0,0 1-1 0 0,0 0 1 0 0,0 0 0 0 0,1 1-1 0 0,-1 1 1 0 0,0 0 0 0 0,1 0-1 0 0,0 1 1 0 0,-1 0 0 0 0,2 1-1 0 0,-1 0 1 0 0,0 0 0 0 0,1 1-1 0 0,0 1 1 0 0,1-1 0 0 0,-1 1 0 0 0,1 1-1 0 0,0 0 1 0 0,1 0 0 0 0,0 0-1 0 0,0 1 1 0 0,1 0 0 0 0,0 0-1 0 0,1 1 1 0 0,0 0 0 0 0,0 0-1 0 0,1 0 1 0 0,0 0-169 0 0,-3 8 146 0 0,1 0 0 0 0,0 0-1 0 0,1 1 1 0 0,1 0 0 0 0,1 0 0 0 0,1 0-1 0 0,0 0 1 0 0,2 16-146 0 0,1-23 6 0 0,1 1 0 0 0,0-1 0 0 0,1 0 0 0 0,1 1 0 0 0,0-1 0 0 0,0 0 0 0 0,1-1 0 0 0,1 1 0 0 0,0-1 0 0 0,0 0 0 0 0,1-1 0 0 0,1 1 0 0 0,0-1 0 0 0,0-1 0 0 0,1 0 0 0 0,0 0 0 0 0,0 0 0 0 0,1-1 0 0 0,0-1 0 0 0,1 0 0 0 0,5 3-6 0 0,-6-4-423 0 0,0 0 0 0 0,1-1 0 0 0,0 0 0 0 0,0-1 0 0 0,0 0 0 0 0,0 0 0 0 0,1-2 0 0 0,-1 1 0 0 0,1-1 0 0 0,0-1 0 0 0,0 0 0 0 0,-1-1 0 0 0,1 0 0 0 0,0-1 0 0 0,7-1 423 0 0,38-12-1449 0 0</inkml:trace>
  <inkml:trace contextRef="#ctx0" brushRef="#br0" timeOffset="3826.702">1747 448 968 0 0,'-89'97'4144'0'0,"85"-92"-3956"0"0,-75 198 2451 0 0,51-111-2104 0 0,24-80-665 0 0,-16 39-512 0 0,-2-35-3588 0 0,21-16 2822 0 0</inkml:trace>
  <inkml:trace contextRef="#ctx0" brushRef="#br0" timeOffset="4092.987">1461 528 1256 0 0,'0'1'119'0'0,"1"-1"0"0"0,0 0-1 0 0,-1 1 1 0 0,1-1 0 0 0,0 0 0 0 0,0 0-1 0 0,-1 0 1 0 0,1 0 0 0 0,0 1 0 0 0,0-1-1 0 0,-1 0 1 0 0,1 0 0 0 0,0-1-1 0 0,0 1 1 0 0,-1 0 0 0 0,1 0 0 0 0,0 0-1 0 0,0 0 1 0 0,-1-1 0 0 0,1 1 0 0 0,0 0-1 0 0,-1-1 1 0 0,1 1 0 0 0,0 0 0 0 0,-1-1-1 0 0,1 1 1 0 0,-1-1 0 0 0,1 1 0 0 0,-1-1-1 0 0,1 1 1 0 0,-1-1 0 0 0,1 0 0 0 0,-1 1-1 0 0,1-1 1 0 0,-1 1 0 0 0,0-1-1 0 0,1 0 1 0 0,-1 0 0 0 0,0 1 0 0 0,1-1-1 0 0,-1 0 1 0 0,0 1 0 0 0,0-1 0 0 0,0 0-1 0 0,0 0 1 0 0,0 1 0 0 0,0-1 0 0 0,0 0-1 0 0,0 0 1 0 0,0 1 0 0 0,0-1 0 0 0,0 0-1 0 0,-1 0 1 0 0,1 1 0 0 0,0-1 0 0 0,0 0-1 0 0,-1 1 1 0 0,1-1 0 0 0,0 0 0 0 0,-1 1-1 0 0,1-1 1 0 0,-1 0 0 0 0,1 1-1 0 0,-1-1-118 0 0,183 349 1157 0 0,-87-208-5491 0 0,-84-129 2181 0 0,-10-9 1152 0 0</inkml:trace>
  <inkml:trace contextRef="#ctx0" brushRef="#br0" timeOffset="4342.499">1969 760 2464 0 0,'4'46'4244'0'0,"-4"-38"-3969"0"0,3 148 1657 0 0,24-61-1652 0 0,-50-123-7051 0 0,12 8 5351 0 0</inkml:trace>
  <inkml:trace contextRef="#ctx0" brushRef="#br0" timeOffset="4652.776">2026 650 1520 0 0,'-28'-65'8262'0'0,"14"7"-7846"0"0,8 51-895 0 0,3 3-1177 0 0,1 3-2547 0 0,2 1 2687 0 0</inkml:trace>
  <inkml:trace contextRef="#ctx0" brushRef="#br0" timeOffset="4860.043">2255 600 2028 0 0,'105'-8'7516'0'0,"21"-10"-8404"0"0,-18 2-2718 0 0,-50 6 892 0 0,-33 4 1366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0:2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1484 0 0,'0'0'625'0'0,"0"0"-56"0"0,0 0-51 0 0,0 0-22 0 0,0 0-59 0 0,0 0-58 0 0,0 0-23 0 0,0 0-38 0 0,0 0-27 0 0,0 0-39 0 0,0 0-35 0 0,0 0-42 0 0,0 0 17 0 0,0 0 17 0 0,0 0-69 0 0,0 0-40 0 0,1-5-31 0 0,0 2-49 0 0,0 1 1 0 0,0-1-1 0 0,0 1 0 0 0,0 0 1 0 0,1-1-1 0 0,-1 1 1 0 0,1 0-1 0 0,0 0 1 0 0,-1 0-1 0 0,1 0 1 0 0,0 0-1 0 0,0 1 1 0 0,0-1-1 0 0,1 0 0 0 0,-1 1 1 0 0,0-1-1 0 0,0 1 1 0 0,1 0-1 0 0,-1 0 1 0 0,1 0-1 0 0,-1 0 1 0 0,1 0-1 0 0,-1 1 0 0 0,1-1 1 0 0,0 1-1 0 0,-1 0 1 0 0,1 0-1 0 0,0 0 1 0 0,-1 0-1 0 0,1 0 1 0 0,0 0-1 0 0,-1 1 1 0 0,1-1-1 0 0,2 1-20 0 0,-1-1-2 0 0,-1 0 1 0 0,1 0-1 0 0,0 0 0 0 0,0 1 1 0 0,0 0-1 0 0,-1-1 0 0 0,1 1 1 0 0,0 0-1 0 0,-1 1 0 0 0,1-1 1 0 0,-1 0-1 0 0,1 1 0 0 0,-1 0 1 0 0,0 0-1 0 0,1 0 0 0 0,-1 0 1 0 0,0 1-1 0 0,-1-1 0 0 0,1 1 1 0 0,0 0-1 0 0,-1 0 0 0 0,1 0 1 0 0,-1 0-1 0 0,0 0 0 0 0,0 0 1 0 0,0 1-1 0 0,-1-1 0 0 0,1 1 1 0 0,-1-1-1 0 0,1 2 2 0 0,27 108 714 0 0,-29-112-566 0 0,0 53 459 0 0,-29 20 1130 0 0,69-155 713 0 0,115-102-2671 0 0,-146 176 189 0 0,1 1 0 0 0,-1 0 0 0 0,1 0 0 0 0,1 1-1 0 0,-1 0 1 0 0,1 1 0 0 0,0 0 0 0 0,0 1 0 0 0,0 0-1 0 0,0 0 1 0 0,0 2 0 0 0,12-2 32 0 0,-23 3-11 0 0,0 0-27 0 0,43 3-118 0 0,-13 58 6 0 0,-30-60 130 0 0,0 16 28 0 0,-55 134-34 0 0,57-120 42 0 0,39-24-1463 0 0,35-31-6188 0 0,-72 21 6249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0:3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43 916 0 0,'-26'-6'1636'0'0,"21"2"-1367"0"0,0 0 0 0 0,0 1 0 0 0,-1-1 1 0 0,1 1-1 0 0,-1 0 0 0 0,0 0 1 0 0,0 1-1 0 0,0 0 0 0 0,0 0 0 0 0,0 0 1 0 0,0 1-1 0 0,0 0 0 0 0,-1 0 0 0 0,1 0 1 0 0,-1 1-1 0 0,1 0 0 0 0,-2 0-269 0 0,9 1 40 0 0,-1-1 1 0 0,0 0-1 0 0,0 1 0 0 0,0-1 0 0 0,0 1 0 0 0,1-1 0 0 0,-1 1 0 0 0,0-1 0 0 0,0 0 1 0 0,0 1-1 0 0,0-1 0 0 0,0 1 0 0 0,0-1 0 0 0,0 1 0 0 0,0-1 0 0 0,0 1 1 0 0,0-1-1 0 0,0 0 0 0 0,-1 1 0 0 0,1-1 0 0 0,0 1 0 0 0,0-1 0 0 0,0 1 0 0 0,-1-1 1 0 0,1 0-1 0 0,0 1 0 0 0,0-1 0 0 0,-1 0 0 0 0,1 1 0 0 0,0-1 0 0 0,-1 0 0 0 0,1 1 1 0 0,0-1-1 0 0,-1 0 0 0 0,1 0 0 0 0,0 1 0 0 0,-1-1 0 0 0,1 0 0 0 0,-1 0 1 0 0,1 0-1 0 0,0 1 0 0 0,-1-1 0 0 0,1 0 0 0 0,-1 0 0 0 0,1 0 0 0 0,-1 0 0 0 0,1 0 1 0 0,-1 0-1 0 0,1 0 0 0 0,0 0 0 0 0,-1 0 0 0 0,1 0 0 0 0,-1 0-40 0 0,537 39 1923 0 0,211 2-990 0 0,-436-29-831 0 0,-285-12-308 0 0,4 0-1327 0 0,-38 3-1315 0 0,-132 7-2431 0 0,88-7 4063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0:3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1120 0 0,'1'0'66'0'0,"-1"-1"-1"0"0,1 1 1 0 0,-1 1-1 0 0,1-1 1 0 0,0 0-1 0 0,-1 0 1 0 0,1 0-1 0 0,-1 0 1 0 0,1 0-1 0 0,0 0 1 0 0,-1 1-1 0 0,1-1 1 0 0,-1 0-1 0 0,1 0 1 0 0,-1 1-1 0 0,1-1 1 0 0,-1 1-1 0 0,1-1 1 0 0,-1 0-1 0 0,1 1 1 0 0,-1-1-1 0 0,0 1 1 0 0,1-1-1 0 0,-1 1 1 0 0,0-1 0 0 0,1 1-1 0 0,-1-1 1 0 0,0 1-1 0 0,0-1 1 0 0,1 1-1 0 0,-1-1 1 0 0,0 1-1 0 0,0 0 1 0 0,0-1-1 0 0,0 1 1 0 0,0-1-1 0 0,0 1 1 0 0,0 0-1 0 0,0-1 1 0 0,0 1-1 0 0,0-1 1 0 0,0 1-1 0 0,0 0 1 0 0,0-1-1 0 0,0 1 1 0 0,-1-1-1 0 0,1 1 1 0 0,0 0-1 0 0,0-1 1 0 0,-1 1-1 0 0,1-1 1 0 0,0 1-1 0 0,-1-1 1 0 0,1 1-1 0 0,0-1 1 0 0,-1 0 0 0 0,1 1-1 0 0,-1-1 1 0 0,1 1-1 0 0,-1-1 1 0 0,1 0-1 0 0,-1 1 1 0 0,1-1-1 0 0,-1 0-65 0 0,59 10 1098 0 0,-55-10-1003 0 0,754 24 2363 0 0,-479-36-8931 0 0,-217 4 4898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0:3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0 1600 0 0,'-18'0'272'0'0,"0"1"0"0"0,0 1-1 0 0,0 0 1 0 0,0 1 0 0 0,0 1-1 0 0,0 1 1 0 0,1 0 0 0 0,0 1 0 0 0,0 1-1 0 0,1 1 1 0 0,0 0 0 0 0,0 1-1 0 0,1 1 1 0 0,0 0 0 0 0,1 2-1 0 0,0-1 1 0 0,0 1 0 0 0,2 1 0 0 0,-1 1-1 0 0,2 0 1 0 0,0 0 0 0 0,0 1-1 0 0,-5 12-271 0 0,6-11 193 0 0,1 1 0 0 0,1 0 0 0 0,0 0 0 0 0,1 1 0 0 0,1 0 0 0 0,1 1 1 0 0,1-1-1 0 0,0 1 0 0 0,2-1 0 0 0,-1 18-193 0 0,3-28 61 0 0,1 0 1 0 0,-1-1-1 0 0,2 1 1 0 0,-1-1-1 0 0,1 1 1 0 0,0-1-1 0 0,1 1 1 0 0,0-1 0 0 0,0 0-1 0 0,0 0 1 0 0,1-1-1 0 0,0 1 1 0 0,1-1-1 0 0,-1 0 1 0 0,1 0-1 0 0,0 0 1 0 0,1 0-1 0 0,-1-1 1 0 0,1 0 0 0 0,0 0-1 0 0,0-1 1 0 0,1 1-1 0 0,-1-1 1 0 0,4 0-62 0 0,171 64 823 0 0,110-43 56 0 0,-278-24-847 0 0,1-2 1 0 0,-1 0-1 0 0,1 0 1 0 0,-1-1 0 0 0,0-1-1 0 0,1 0 1 0 0,-1-1-1 0 0,-1 0 1 0 0,1-1 0 0 0,-1 0-1 0 0,0-1 1 0 0,1-1-33 0 0,-5 2 16 0 0,0 1 0 0 0,0-1 0 0 0,-1-1 0 0 0,1 0 1 0 0,-1 0-1 0 0,0 0 0 0 0,-1-1 0 0 0,1 0 0 0 0,-1 0 0 0 0,-1 0 0 0 0,1-1 1 0 0,-1 0-1 0 0,-1 0 0 0 0,0 0 0 0 0,0-1 0 0 0,0 0 0 0 0,-1 0 0 0 0,0 1 1 0 0,-1-2-1 0 0,0 1 0 0 0,0 0 0 0 0,-1 0 0 0 0,-1-1 0 0 0,1 1 0 0 0,-1 0 1 0 0,-1-1-1 0 0,0 1 0 0 0,-1-5-16 0 0,0-5 8 0 0,-2 0 0 0 0,0 0 1 0 0,-1 0-1 0 0,-1 1 0 0 0,-1 0 0 0 0,0 0 1 0 0,-2 0-1 0 0,0 1 0 0 0,-1 0 0 0 0,0 1 1 0 0,-1 0-1 0 0,-1 1 0 0 0,-5-5-8 0 0,4 7-99 0 0,0 0 0 0 0,-1 2-1 0 0,0-1 1 0 0,0 2 0 0 0,-1 0-1 0 0,-1 1 1 0 0,0 0 0 0 0,0 1-1 0 0,0 1 1 0 0,-1 1 0 0 0,0 0-1 0 0,-1 1 1 0 0,1 1-1 0 0,-1 0 1 0 0,0 2 0 0 0,0 0-1 0 0,-1 1 100 0 0,2 3-747 0 0,1 1-1 0 0,0 1 0 0 0,0 0 0 0 0,0 2 0 0 0,0 0 1 0 0,1 0-1 0 0,0 1 0 0 0,0 1 0 0 0,1 1 0 0 0,-5 4 748 0 0,0 2-1516 0 0,4-1 10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31:5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1675 342 1452 0 0,'32'-2'5075'0'0,"4"0"-3964"0"0,-35 2-842 0 0,18-1 881 0 0,-19 1-1106 0 0,-1 0 0 0 0,1-1 1 0 0,-1 1-1 0 0,1 0 0 0 0,0 0 1 0 0,-1 0-1 0 0,1-1 0 0 0,0 1 1 0 0,0 0-1 0 0,-1-1 0 0 0,1 1 1 0 0,0 0-1 0 0,0-1 0 0 0,-1 1 1 0 0,1 0-1 0 0,0-1 0 0 0,0 1 1 0 0,0 0-1 0 0,-1-1 0 0 0,1 1 1 0 0,0 0-1 0 0,0-1 0 0 0,0 1 1 0 0,0-1-1 0 0,0 1 0 0 0,0 0 1 0 0,0-1-1 0 0,0 1 0 0 0,0-1 1 0 0,0 1-1 0 0,0-1 0 0 0,0 1 0 0 0,0 0 1 0 0,0-1-1 0 0,1 1 0 0 0,-1 0 1 0 0,0-1-1 0 0,0 1 0 0 0,0-1 1 0 0,0 1-1 0 0,1 0 0 0 0,-1-1 1 0 0,0 1-1 0 0,0 0 0 0 0,1 0 1 0 0,-1-1-1 0 0,0 1 0 0 0,1 0 1 0 0,-1-1-1 0 0,0 1 0 0 0,1 0 1 0 0,-1 0-1 0 0,0 0 0 0 0,1 0 1 0 0,-1-1-1 0 0,1 1 0 0 0,-1 0 1 0 0,1 0-45 0 0,-15-9-188 0 0,5-4-3718 0 0,4 0-356 0 0,3 11 2946 0 0</inkml:trace>
  <inkml:trace contextRef="#ctx0" brushRef="#br0" timeOffset="260.77">1796 660 1600 0 0,'3'9'2344'0'0,"10"18"2122"0"0,-3-25-5611 0 0,-11-7-2572 0 0,1 4 2493 0 0</inkml:trace>
  <inkml:trace contextRef="#ctx0" brushRef="#br0" timeOffset="1391.819">3149 120 1440 0 0,'19'-23'1176'0'0,"-17"21"-1092"0"0,-1 0 1 0 0,1 0-1 0 0,0 0 1 0 0,0 0 0 0 0,-1 0-1 0 0,1 0 1 0 0,-1-1-1 0 0,1 1 1 0 0,-1 0 0 0 0,0-1-1 0 0,0 1 1 0 0,0-1-1 0 0,-1 1 1 0 0,1-1 0 0 0,0 0-1 0 0,-1 1 1 0 0,0-1 0 0 0,0 0-1 0 0,1 1 1 0 0,-1-1-1 0 0,-1 0 1 0 0,1 1 0 0 0,0-1-1 0 0,-1 0 1 0 0,1 1-1 0 0,-1-1 1 0 0,0 1 0 0 0,0-1-1 0 0,0 1 1 0 0,0-1-1 0 0,-1 1 1 0 0,1 0 0 0 0,0-1-1 0 0,-1 1 1 0 0,0 0-1 0 0,1 0 1 0 0,-1 0 0 0 0,0 0-1 0 0,0 1 1 0 0,-1-1-85 0 0,-6 4 19 0 0,1 1 0 0 0,-1 1 0 0 0,1 0 0 0 0,0 0 0 0 0,0 1 0 0 0,0 0 0 0 0,0 0 0 0 0,1 1 1 0 0,0 0-1 0 0,0 0 0 0 0,1 1 0 0 0,-1-1 0 0 0,1 1 0 0 0,1 1 0 0 0,-5 7-19 0 0,4-8 9 0 0,-350 512 992 0 0,264-421-582 0 0,91-98-425 0 0,-13-3-222 0 0,10-6 141 0 0,0-1-1 0 0,1 0 0 0 0,0-1 0 0 0,0 1 0 0 0,1-1 1 0 0,1 1-1 0 0,-1-1 0 0 0,2 1 0 0 0,0-1 1 0 0,0 0-1 0 0,0 1 0 0 0,2-1 0 0 0,-1 0 1 0 0,1 1-1 0 0,1 0 0 0 0,0-1 0 0 0,2-4 88 0 0,1-4-138 0 0,-6 16 111 0 0,0-1 0 0 0,1 1 1 0 0,-1-1-1 0 0,1 1 1 0 0,0 0-1 0 0,0-1 0 0 0,0 1 1 0 0,0 0-1 0 0,1 0 1 0 0,-1 0-1 0 0,1 0 0 0 0,0 0 1 0 0,0 0-1 0 0,0 0 1 0 0,0 0-1 0 0,0 1 1 0 0,1-1-1 0 0,-1 1 0 0 0,1 0 1 0 0,0 0-1 0 0,0 0 1 0 0,-1 0-1 0 0,1 0 0 0 0,1 0 1 0 0,1 0 26 0 0,40 36-124 0 0,10 44-81 0 0,-39-57 172 0 0</inkml:trace>
  <inkml:trace contextRef="#ctx0" brushRef="#br0" timeOffset="1905.198">2779 607 4756 0 0,'14'12'24'0'0,"0"-1"-1"0"0,1 0 0 0 0,1-1 0 0 0,0-1 0 0 0,0-1 0 0 0,0 0 1 0 0,1 0-1 0 0,1-2 0 0 0,-1 0 0 0 0,1-1 0 0 0,0-1 0 0 0,0-1 0 0 0,0 0 1 0 0,0-2-1 0 0,12 0-23 0 0,-7 1-48 0 0,0-1 0 0 0,0-1 1 0 0,0-1-1 0 0,0-1 0 0 0,0-1 0 0 0,-1-1 1 0 0,1-1-1 0 0,10-4 48 0 0,-27 8-44 0 0,0 0 0 0 0,0-1-1 0 0,0 0 1 0 0,0 0 0 0 0,0 0 0 0 0,-1 0 0 0 0,1-1 0 0 0,-1 0 0 0 0,0 0 0 0 0,0 0-1 0 0,0-1 1 0 0,0 0 0 0 0,-1 0 0 0 0,1 0 0 0 0,-1 0 0 0 0,0-1 0 0 0,0 0 0 0 0,-1 0 0 0 0,1 0-1 0 0,-1 0 1 0 0,0 0 0 0 0,-1-1 0 0 0,1 1 0 0 0,-1-1 0 0 0,0 0 0 0 0,0 0 0 0 0,-1 0-1 0 0,0 0 1 0 0,0 0 0 0 0,0 0 0 0 0,-1 0 0 0 0,0 0 0 0 0,0 0 0 0 0,0 0 0 0 0,-1 0 0 0 0,0 0-1 0 0,0 0 1 0 0,0 0 0 0 0,-1 0 0 0 0,0 1 0 0 0,-2-5 44 0 0,1 3 84 0 0,0 1 0 0 0,0 0 0 0 0,-1-1 1 0 0,0 2-1 0 0,0-1 0 0 0,0 0 0 0 0,-1 1 0 0 0,0-1 1 0 0,0 1-1 0 0,0 1 0 0 0,0-1 0 0 0,-1 1 0 0 0,0 0 0 0 0,0 0 1 0 0,0 1-1 0 0,0-1 0 0 0,-1 1 0 0 0,1 1 0 0 0,-1-1 0 0 0,0 1 1 0 0,0 0-1 0 0,0 1 0 0 0,0 0 0 0 0,-6-1-84 0 0,6 6 44 0 0,0 0 0 0 0,1 0 0 0 0,-1 1 0 0 0,1-1 0 0 0,-1 1 0 0 0,1 1 0 0 0,1-1 0 0 0,-1 1 0 0 0,1 0 0 0 0,0 1 0 0 0,0-1 1 0 0,1 1-1 0 0,0 0 0 0 0,0 0 0 0 0,1 0 0 0 0,-1 0 0 0 0,2 1 0 0 0,-1-1 0 0 0,1 1 0 0 0,0 0 0 0 0,1 0 0 0 0,0 0 0 0 0,-1 3-44 0 0,2-2 19 0 0,0 0-1 0 0,1-1 1 0 0,0 1 0 0 0,0 0 0 0 0,1-1-1 0 0,0 0 1 0 0,1 1 0 0 0,-1-1 0 0 0,2 0-1 0 0,-1 0 1 0 0,1 0 0 0 0,0-1 0 0 0,1 1-1 0 0,-1-1 1 0 0,2 0 0 0 0,-1 0-1 0 0,1-1 1 0 0,0 0 0 0 0,0 0 0 0 0,0 0-1 0 0,1-1 1 0 0,0 1 0 0 0,0-2 0 0 0,1 1-1 0 0,-1-1 1 0 0,1 0 0 0 0,0-1 0 0 0,0 0-1 0 0,1 0 1 0 0,-1 0 0 0 0,0-1 0 0 0,1-1-1 0 0,-1 1 1 0 0,1-1 0 0 0,0-1 0 0 0,-1 0-1 0 0,6 0-18 0 0,5-2-26 0 0,0-1 1 0 0,0-1-1 0 0,-1 0 0 0 0,0-2 0 0 0,0 0 0 0 0,0-1 0 0 0,0 0 1 0 0,-1-2-1 0 0,-1 0 0 0 0,1-1 0 0 0,-2 0 0 0 0,1-2 0 0 0,-1 0 0 0 0,-1 0 1 0 0,0-1-1 0 0,-1-1 0 0 0,0 0 0 0 0,-2-1 0 0 0,1-1 0 0 0,-2 1 1 0 0,0-2-1 0 0,-1 1 0 0 0,0-1 0 0 0,-2-1 0 0 0,0 0 0 0 0,-1 0 1 0 0,0 0-1 0 0,-2 0 0 0 0,3-18 26 0 0,16-226 1750 0 0,-46 179-197 0 0,-3 131-743 0 0,25-26-793 0 0,0 1 0 0 0,1-1 0 0 0,1 0 0 0 0,1 0 0 0 0,1 0 0 0 0,1 0 1 0 0,1 0-1 0 0,1-1 0 0 0,1 0 0 0 0,1 0 0 0 0,0 0 0 0 0,2-1 0 0 0,0 0 0 0 0,12 16-17 0 0,21 51-1092 0 0,-42-86 924 0 0,0 0 0 0 0,0 1 0 0 0,0-1 0 0 0,0 1 1 0 0,0-1-1 0 0,0 1 0 0 0,-1-1 0 0 0,1 1 1 0 0,0-1-1 0 0,-1 1 0 0 0,0 0 0 0 0,1 0 1 0 0,-1-1-1 0 0,0 1 0 0 0,0 0 0 0 0,0-1 1 0 0,0 1-1 0 0,0 0 0 0 0,0-1 0 0 0,0 1 0 0 0,-1 0 1 0 0,1 0-1 0 0,-1-1 0 0 0,1 1 0 0 0,-1-1 1 0 0,0 1-1 0 0,0-1 0 0 0,1 1 0 0 0,-1-1 1 0 0,0 1-1 0 0,0-1 0 0 0,0 1 0 0 0,-1-1 1 0 0,1 0-1 0 0,0 0 0 0 0,0 0 0 0 0,-2 1 168 0 0,-9 2-1186 0 0</inkml:trace>
  <inkml:trace contextRef="#ctx0" brushRef="#br0" timeOffset="2152.289">3648 362 1604 0 0,'22'-10'868'0'0,"-4"1"-104"0"0,3 3-96 0 0,-2-4-224 0 0,6 3 56 0 0,2 2-116 0 0,3-3 5 0 0,2 1-157 0 0,6 0 64 0 0,-1 2-264 0 0,6-1 4 0 0,-1-1-468 0 0,-3-1-365 0 0,-3 1-435 0 0,5-3-52 0 0,-2 2-4 0 0</inkml:trace>
  <inkml:trace contextRef="#ctx0" brushRef="#br0" timeOffset="-1921.958">153 58 860 0 0,'0'0'462'0'0,"0"0"-130"0"0,0 0-1 0 0,0 0 13 0 0,0 0-105 0 0,0 0-47 0 0,0 0-25 0 0,0 0 26 0 0,0 0 144 0 0,0 0 16 0 0,0 0-69 0 0,0 0 62 0 0,0 0 5 0 0,0 0-42 0 0,0 0-99 0 0,0 0 92 0 0,0 0-9 0 0,0 0-50 0 0,0 0-46 0 0,0 0-17 0 0,0 0 13 0 0,0 0-53 0 0,0 0 39 0 0,0 0 5 0 0,0 0-89 0 0,0 0 41 0 0,0 0-17 0 0,0 0-15 0 0,0 0 2 0 0,0 0-29 0 0,0 0-68 0 0,0 0 21 0 0,0 0 26 0 0,0 0 37 0 0,-2 6-28 0 0,-12 196 481 0 0,-35 152 265 0 0,27-62 539 0 0,22-291-1268 0 0,20 21 326 0 0,-4-21-371 0 0,0 0 1 0 0,0 0 0 0 0,0-2-1 0 0,0 0 1 0 0,0 0-1 0 0,0-2 1 0 0,0 0 0 0 0,-1-1-1 0 0,1 0 1 0 0,-1-1-38 0 0,35-8 60 0 0,348-62-1804 0 0,-387 73 928 0 0,-11 2 129 0 0,-23-2-2794 0 0,-21-17 1081 0 0,18 7 1176 0 0</inkml:trace>
  <inkml:trace contextRef="#ctx0" brushRef="#br0" timeOffset="-1613.376">185 593 1060 0 0,'-33'-3'4047'0'0,"41"-1"-914"0"0,432-21-1952 0 0,-403 16-1665 0 0,-36 8 386 0 0,0 1 0 0 0,0-1 1 0 0,-1 1-1 0 0,1-1 1 0 0,0 0-1 0 0,-1 1 0 0 0,1-1 1 0 0,0 0-1 0 0,-1 1 0 0 0,1-1 1 0 0,-1 0-1 0 0,1 0 1 0 0,-1 0-1 0 0,0 0 0 0 0,1 1 1 0 0,-1-1-1 0 0,0 0 1 0 0,0 0-1 0 0,1 0 0 0 0,-1 0 1 0 0,0 0-1 0 0,0 0 1 0 0,0 0-1 0 0,0 0 0 0 0,0 0 1 0 0,0 0-1 0 0,-1 0 1 0 0,1 1-1 0 0,0-1 0 0 0,0 0 1 0 0,-1 0-1 0 0,1 0 1 0 0,0 0-1 0 0,-1 0 0 0 0,1 1 1 0 0,-1-1-1 0 0,1 0 1 0 0,-1 0-1 0 0,1 0 0 0 0,-1 1 1 0 0,0-1-1 0 0,1 0 0 0 0,-1 1 1 0 0,0-1-1 0 0,0 1 1 0 0,1-1-1 0 0,-1 1 0 0 0,0-1 1 0 0,0 1-1 0 0,0 0 1 0 0,0-1-1 0 0,0 1 98 0 0,-18-16-1167 0 0,-5-1-31 0 0</inkml:trace>
  <inkml:trace contextRef="#ctx0" brushRef="#br0" timeOffset="-1289.544">16 100 1312 0 0,'-15'-1'2933'0'0,"25"-2"-1177"0"0,24-1-894 0 0,445-11 1200 0 0,-321 29-1953 0 0,-158-15-151 0 0,1 1 0 0 0,0 0-1 0 0,0-1 1 0 0,0 1 0 0 0,0 0-1 0 0,0 0 1 0 0,-1 0 0 0 0,1 0-1 0 0,0 0 1 0 0,0 0 0 0 0,0 0-1 0 0,0 0 1 0 0,0 0 0 0 0,0 0 0 0 0,0 0-1 0 0,-1 0 1 0 0,1 1 0 0 0,0-1-1 0 0,0 0 1 0 0,0 1 0 0 0,0-1-1 0 0,-1 0 1 0 0,1 1 0 0 0,0-1-1 0 0,0 1 1 0 0,-1-1 0 0 0,1 1 0 0 0,0 0-1 0 0,-1-1 1 0 0,1 1 0 0 0,-1 0-1 0 0,1-1 1 0 0,-1 1 0 0 0,1 0-1 0 0,-1 0 1 0 0,1 0 0 0 0,-1-1-1 0 0,0 1 1 0 0,1 0 0 0 0,-1 0 0 0 0,0 0-1 0 0,0 0 1 0 0,0 0 0 0 0,0-1-1 0 0,0 1 1 0 0,1 0 0 0 0,-2 0-1 0 0,1 0 1 0 0,0 0 0 0 0,0 0-1 0 0,0 0 1 0 0,0 0 0 0 0,0-1 0 0 0,-1 1-1 0 0,1 0 1 0 0,0 0 0 0 0,-1 0-1 0 0,1-1 1 0 0,-1 1 0 0 0,1 0-1 0 0,-1 0 1 0 0,1-1 0 0 0,-1 1-1 0 0,0 0 1 0 0,1-1 0 0 0,-1 1 0 0 0,0-1-1 0 0,0 1 43 0 0,-10 2-3485 0 0,10-2 2241 0 0</inkml:trace>
  <inkml:trace contextRef="#ctx0" brushRef="#br0" timeOffset="-977.476">1250 277 1372 0 0,'-129'151'4385'0'0,"-82"172"-2629"0"0,184-299-6419 0 0,26-24 3185 0 0</inkml:trace>
  <inkml:trace contextRef="#ctx0" brushRef="#br0" timeOffset="-667.553">848 343 904 0 0,'-3'-17'3428'0'0,"3"17"-3289"0"0,1 0 0 0 0,-1 0 0 0 0,1 0 0 0 0,-1 0 0 0 0,1 0 0 0 0,-1-1-1 0 0,1 1 1 0 0,-1 0 0 0 0,0 0 0 0 0,1 0 0 0 0,-1 0 0 0 0,1-1 0 0 0,-1 1 0 0 0,0 0-1 0 0,1-1 1 0 0,-1 1 0 0 0,0 0 0 0 0,1-1 0 0 0,-1 1 0 0 0,0 0 0 0 0,1-1 0 0 0,-1 1-1 0 0,0 0 1 0 0,0-1 0 0 0,1 1 0 0 0,-1-1 0 0 0,0 1 0 0 0,0-1 0 0 0,0 1 0 0 0,0-1-1 0 0,0 1 1 0 0,0 0 0 0 0,1-1 0 0 0,-1 1 0 0 0,0-1 0 0 0,0 1 0 0 0,-1-1 0 0 0,1 1 0 0 0,0-1-1 0 0,0 1 1 0 0,0-1-139 0 0,406 377 1108 0 0,-363-294-3106 0 0,-45-73 897 0 0,-2-3 776 0 0,1-1 1 0 0,-1 0 0 0 0,-1 0 0 0 0,1 0-1 0 0,-1 0 1 0 0,0-1 0 0 0,0 0 0 0 0,0 0-1 0 0,0 0 1 0 0,-1-1 0 0 0,1 1 0 0 0,-1-1-1 0 0,0-1 1 0 0,0 1 0 0 0,0-1-1 0 0,-1 0 1 0 0,-5 1 324 0 0,-23 4-1266 0 0</inkml:trace>
  <inkml:trace contextRef="#ctx0" brushRef="#br0" timeOffset="-387.187">171 1037 1272 0 0,'4'29'5077'0'0,"59"-10"-3627"0"0,278-7 1588 0 0,-66-36-2294 0 0,123-41-3033 0 0,-387 64 1755 0 0,-1-1 1 0 0,0-1 0 0 0,-1 0 0 0 0,1 0 0 0 0,0-1 0 0 0,-1 0 0 0 0,0-1 0 0 0,0 0 0 0 0,0 0 0 0 0,0-1 0 0 0,-1 0 0 0 0,7-7 533 0 0,-6 3-1427 0 0</inkml:trace>
  <inkml:trace contextRef="#ctx0" brushRef="#br0" timeOffset="793042.764">1783 443 1008 0 0,'0'0'365'0'0,"0"0"-125"0"0,0 0-6 0 0,0 0 71 0 0,0 0-59 0 0,0 0-30 0 0,0 0-43 0 0,0 0 73 0 0,0 0-75 0 0,0 0 31 0 0,6-38 1324 0 0,10-33 923 0 0,-16 70-2341 0 0,0 1-13 0 0,0 0 26 0 0,0 0 15 0 0,0 0-24 0 0,0 0 7 0 0,0 0-11 0 0,0 0 3 0 0,9-24 721 0 0,-2-39 1944 0 0,-17 107-3161 0 0,-7 452 734 0 0,17-495-272 0 0,0-1 15 0 0,-10 26 208 0 0,-73-14-476 0 0,20-5-162 0 0,100-3 278 0 0,262-3 333 0 0,-298-1-293 0 0,-1 0 6 0 0,0 0 14 0 0,-5-42-2461 0 0,-16-38-3605 0 0,14 58 4784 0 0</inkml:trace>
  <inkml:trace contextRef="#ctx0" brushRef="#br0" timeOffset="793402.136">1878 230 2188 0 0,'-14'-12'3292'0'0,"-47"36"-2598"0"0,-86 115-1257 0 0,136-129-2433 0 0,9-9 1725 0 0</inkml:trace>
  <inkml:trace contextRef="#ctx0" brushRef="#br0" timeOffset="795091.522">1865 57 1128 0 0,'-6'-3'179'0'0,"-1"2"0"0"0,0-1 0 0 0,1 1 1 0 0,-1 0-1 0 0,0 0 0 0 0,0 1 0 0 0,0-1 0 0 0,0 2 0 0 0,1-1 0 0 0,-1 1 0 0 0,0 0 0 0 0,0 0 1 0 0,1 1-1 0 0,-1 0 0 0 0,1 0 0 0 0,-1 1 0 0 0,1-1-179 0 0,-8 4 69 0 0,0-1 0 0 0,0 2 0 0 0,1 0 0 0 0,0 0 0 0 0,0 1-1 0 0,0 1 1 0 0,1 0 0 0 0,1 1 0 0 0,0 0 0 0 0,0 0 0 0 0,1 2 0 0 0,0-1 0 0 0,1 1 0 0 0,0 0-1 0 0,1 1 1 0 0,0 0 0 0 0,1 0 0 0 0,1 1 0 0 0,0 0 0 0 0,1 0 0 0 0,-3 13-69 0 0,-39 148 951 0 0,5 127 401 0 0,43-289-1305 0 0,1-1-1 0 0,0 0 1 0 0,0 1 0 0 0,1-1 0 0 0,1-1 0 0 0,0 1 0 0 0,0 0-1 0 0,2-1 1 0 0,-1 0 0 0 0,1 0 0 0 0,1 0 0 0 0,0-1 0 0 0,0 0-1 0 0,1 0 1 0 0,0-1 0 0 0,1 0 0 0 0,0-1 0 0 0,0 0 0 0 0,1 0-1 0 0,0-1 1 0 0,1 0 0 0 0,-1 0 0 0 0,1-1 0 0 0,0-1 0 0 0,1 0-1 0 0,-1-1 1 0 0,1 0 0 0 0,0 0 0 0 0,10 0-47 0 0,172-21 530 0 0,-173 13-488 0 0,1-1 0 0 0,-1-1 0 0 0,0-1 0 0 0,0-1-1 0 0,0 0 1 0 0,-1-2 0 0 0,-1 0 0 0 0,0-1 0 0 0,0-1 0 0 0,-1-1 0 0 0,-1-1 0 0 0,0 0 0 0 0,0-1 0 0 0,-2-1 0 0 0,0-1 0 0 0,-1 0-1 0 0,-1 0 1 0 0,0-2 0 0 0,-1 1 0 0 0,-1-2 0 0 0,-1 1 0 0 0,-1-2 0 0 0,4-12-42 0 0,12-216 276 0 0,-25 230-257 0 0,-50-129 119 0 0,44 134-141 0 0,-1 1 1 0 0,0 0-1 0 0,-1 1 1 0 0,0 0-1 0 0,-1 0 1 0 0,-1 1-1 0 0,0 0 1 0 0,0 0-1 0 0,-1 1 1 0 0,0 1-1 0 0,-1 0 1 0 0,0 0-1 0 0,0 1 1 0 0,-1 1-1 0 0,0 0 1 0 0,0 1 0 0 0,-1 0-1 0 0,-9-2 3 0 0,-116-20-141 0 0,-22 60 103 0 0,140-25 29 0 0,1 2-1 0 0,1 0 1 0 0,0 1 0 0 0,0 1 0 0 0,1 1 0 0 0,1 0 0 0 0,0 1 0 0 0,0 1 0 0 0,1 1 0 0 0,1 0 0 0 0,0 2 9 0 0,-159 220 6 0 0,109-78 22 0 0,61-149-25 0 0,1 0 1 0 0,1 1 0 0 0,0 0-1 0 0,0-1 1 0 0,1 1-1 0 0,0 0 1 0 0,1 0 0 0 0,0 0-1 0 0,1 0 1 0 0,0 0 0 0 0,0-1-1 0 0,1 1 1 0 0,1 0 0 0 0,0-1-1 0 0,0 0 1 0 0,1 1-1 0 0,1-1 1 0 0,0-1 0 0 0,0 1-1 0 0,0-1 1 0 0,1 0 0 0 0,1 0-1 0 0,0 0 1 0 0,0-1-1 0 0,0 0 1 0 0,1-1 0 0 0,0 1-1 0 0,1-2 1 0 0,-1 1 0 0 0,2-1-1 0 0,-1 0 1 0 0,0-1 0 0 0,1 0-1 0 0,0-1 1 0 0,0 0-1 0 0,1 0 1 0 0,-1-1 0 0 0,7 1-4 0 0,284 53 90 0 0,-145-57-45 0 0,-31-45-32 0 0,-111 40-4 0 0,0-1-1 0 0,-1-1 0 0 0,0 0 0 0 0,0-1 0 0 0,0 0 0 0 0,-1-1 1 0 0,-1-1-1 0 0,1 1 0 0 0,-1-2 0 0 0,-1 0 0 0 0,0 0 0 0 0,-1-1 1 0 0,0 0-1 0 0,0 0 0 0 0,-2-1 0 0 0,1-1 0 0 0,-2 1 1 0 0,0-1-1 0 0,0-1-8 0 0,6-13 21 0 0,-2 0 1 0 0,-2-1-1 0 0,0 0 1 0 0,-2 0-1 0 0,-1-1 1 0 0,-1 0-1 0 0,-2 0 1 0 0,0 0-22 0 0,-21-111 364 0 0,16 129-340 0 0,0 1-1 0 0,-1-1 1 0 0,0 1 0 0 0,-1 0-1 0 0,-1 0 1 0 0,0 1-1 0 0,0 0 1 0 0,-1 0-1 0 0,0 0 1 0 0,-1 1-1 0 0,0 0 1 0 0,0 0-1 0 0,-1 1 1 0 0,0 0-1 0 0,-1 0 1 0 0,1 1-1 0 0,-1 1 1 0 0,-1 0-1 0 0,1 0 1 0 0,-1 1-1 0 0,-9-3-23 0 0,-123-9-1886 0 0,-68 64-5118 0 0,184-39 6047 0 0,-8 4-330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3:18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52 174 1964 0 0,'-14'-21'4312'0'0,"7"56"-3214"0"0,4-21-1023 0 0,1 13 122 0 0,0-1 0 0 0,2 1 0 0 0,1-1 0 0 0,1 1 0 0 0,1-1 0 0 0,1 0 0 0 0,1 0 0 0 0,2 0 0 0 0,6 15-197 0 0,6 96-503 0 0,-20-135 338 0 0,0-1 0 0 0,0 1-1 0 0,0-1 1 0 0,0 1-1 0 0,0-1 1 0 0,-1 1 0 0 0,1-1-1 0 0,0 0 1 0 0,-1 0-1 0 0,1 0 1 0 0,-1 0 0 0 0,1 0-1 0 0,-1 0 1 0 0,0 0-1 0 0,0 0 1 0 0,1 0 0 0 0,-1-1-1 0 0,0 1 1 0 0,0-1-1 0 0,0 1 1 0 0,1-1 0 0 0,-1 0-1 0 0,0 0 1 0 0,0 0-1 0 0,0 0 1 0 0,0 0 0 0 0,0 0-1 0 0,0-1 1 0 0,1 1-1 0 0,-1 0 1 0 0,0-1 0 0 0,0 1-1 0 0,0-1 1 0 0,1 0-1 0 0,-1 0 1 0 0,0 0 0 0 0,1 0 165 0 0,-16-8-1244 0 0</inkml:trace>
  <inkml:trace contextRef="#ctx0" brushRef="#br0" timeOffset="498.085">11 109 1504 0 0,'0'0'73'0'0,"0"1"-1"0"0,1-1 0 0 0,-1 1 1 0 0,0 0-1 0 0,1-1 1 0 0,-1 1-1 0 0,0-1 0 0 0,1 1 1 0 0,-1-1-1 0 0,1 1 1 0 0,-1-1-1 0 0,1 0 0 0 0,0 1 1 0 0,-1-1-1 0 0,1 1 1 0 0,-1-1-1 0 0,1 0 0 0 0,0 0 1 0 0,-1 1-1 0 0,1-1 1 0 0,-1 0-1 0 0,1 0 0 0 0,0 0 1 0 0,-1 0-1 0 0,1 0 1 0 0,0 0-1 0 0,-1 0 1 0 0,1 0-1 0 0,0 0 0 0 0,-1 0 1 0 0,1 0-1 0 0,0 0 1 0 0,-1 0-1 0 0,1-1 0 0 0,0 1 1 0 0,-1 0-1 0 0,1 0 1 0 0,-1-1-1 0 0,1 1 0 0 0,0 0 1 0 0,-1-1-1 0 0,1 1 1 0 0,-1-1-1 0 0,1 1 0 0 0,-1-1 1 0 0,1 1-1 0 0,-1-1 1 0 0,0 1-1 0 0,1-1 0 0 0,-1 1 1 0 0,0-1-1 0 0,1 0-72 0 0,1 5-21 0 0,166 258 1184 0 0,-163-265-1108 0 0,-1 0 0 0 0,0 0 0 0 0,0-1 0 0 0,0 1-1 0 0,0-1 1 0 0,-1 0 0 0 0,0 0 0 0 0,1-1 0 0 0,-2 1-1 0 0,1 0 1 0 0,0-1 0 0 0,-1 0 0 0 0,0 1 0 0 0,0-1-1 0 0,0 0 1 0 0,0 0 0 0 0,-1-1 0 0 0,0 1 0 0 0,0 0 0 0 0,-1 0-1 0 0,1-4-54 0 0,7-14 52 0 0,105-228 151 0 0,-112 334-231 0 0,-12 181-9 0 0,7-90 168 0 0,6-99-4524 0 0,-2-75 2899 0 0</inkml:trace>
  <inkml:trace contextRef="#ctx0" brushRef="#br0" timeOffset="964.57">685 15 976 0 0,'12'-10'2059'0'0,"-12"10"-1986"0"0,0 1 1 0 0,0-1 0 0 0,0 1 0 0 0,0-1-1 0 0,0 1 1 0 0,0-1 0 0 0,0 1 0 0 0,0-1-1 0 0,0 1 1 0 0,0-1 0 0 0,0 1 0 0 0,0-1-1 0 0,1 1 1 0 0,-1-1 0 0 0,0 1 0 0 0,0-1-1 0 0,0 1 1 0 0,1-1 0 0 0,-1 1 0 0 0,0-1-1 0 0,1 0 1 0 0,-1 1 0 0 0,0-1 0 0 0,1 0-1 0 0,-1 1 1 0 0,0-1 0 0 0,1 0 0 0 0,-1 1-1 0 0,1-1 1 0 0,-1 0 0 0 0,1 0 0 0 0,-1 1-1 0 0,0-1 1 0 0,1 0 0 0 0,-1 0 0 0 0,1 0-1 0 0,-1 0 1 0 0,1 0 0 0 0,-1 0 0 0 0,1 1-74 0 0,-76 268 1957 0 0,71-260-1918 0 0,1 0-1 0 0,0 0 1 0 0,0 0 0 0 0,0 0 0 0 0,2 1-1 0 0,-1-1 1 0 0,1 1 0 0 0,0-1-1 0 0,1 1 1 0 0,0-1 0 0 0,1 1 0 0 0,0-1-1 0 0,0 1 1 0 0,1-1 0 0 0,0 1-1 0 0,1-1 1 0 0,0 0 0 0 0,0 0 0 0 0,1 0-1 0 0,0-1 1 0 0,0 1 0 0 0,1-1-1 0 0,1 0 1 0 0,-1 0 0 0 0,1-1 0 0 0,0 1-1 0 0,1-1 1 0 0,0-1 0 0 0,0 1-1 0 0,0-1 1 0 0,1 0 0 0 0,0-1 0 0 0,4 2-39 0 0,-3-3-121 0 0,-1-1 1 0 0,1-1 0 0 0,0 0 0 0 0,0 0 0 0 0,0 0-1 0 0,0-1 1 0 0,1-1 0 0 0,-1 1 0 0 0,0-1-1 0 0,0-1 1 0 0,0 0 0 0 0,1 0 0 0 0,-1-1 0 0 0,0 0-1 0 0,-1-1 1 0 0,1 0 0 0 0,0 0 0 0 0,-1-1 0 0 0,1 0-1 0 0,-1 0 1 0 0,0-1 0 0 0,-1 0 0 0 0,1 0 0 0 0,-1-1-1 0 0,0 0 1 0 0,0 0 0 0 0,-1-1 0 0 0,4-4 120 0 0,-3-35-2954 0 0,-7 34 1726 0 0</inkml:trace>
  <inkml:trace contextRef="#ctx0" brushRef="#br0" timeOffset="1262.31">1186 155 1076 0 0,'0'0'757'0'0,"0"0"-61"0"0,-25 25 2346 0 0,13-11-2837 0 0,0 1 0 0 0,2 0 0 0 0,0 1 1 0 0,0 1-1 0 0,2 0 0 0 0,0 0 0 0 0,1 0 1 0 0,1 1-1 0 0,0 0 0 0 0,1 0 0 0 0,1 0 1 0 0,1 1-1 0 0,1-1 0 0 0,0 8-205 0 0,3-20 40 0 0,0 0 0 0 0,0 0 0 0 0,0 0-1 0 0,1 0 1 0 0,0 0 0 0 0,1 0 0 0 0,-1 0 0 0 0,1 0 0 0 0,0-1-1 0 0,0 1 1 0 0,1-1 0 0 0,-1 0 0 0 0,1 0 0 0 0,1 0 0 0 0,-1-1-1 0 0,0 0 1 0 0,1 1 0 0 0,0-1 0 0 0,0-1 0 0 0,0 1 0 0 0,1-1-1 0 0,-1 0 1 0 0,1 0 0 0 0,4 1-40 0 0,149 39-188 0 0,-156-42-6 0 0,0-1 0 0 0,0 0 1 0 0,0 0-1 0 0,1 0 0 0 0,-1 0 0 0 0,0 0 0 0 0,0 0 0 0 0,0-1 0 0 0,0 0 0 0 0,0 1 0 0 0,0-1 1 0 0,0 0-1 0 0,-1-1 0 0 0,1 1 0 0 0,0 0 0 0 0,-1-1 0 0 0,1 1 0 0 0,0-1 0 0 0,-1 0 0 0 0,0 0 1 0 0,1 0-1 0 0,-1 0 0 0 0,0-1 0 0 0,0 1 0 0 0,0 0 0 0 0,-1-1 0 0 0,1 0 0 0 0,0 1 1 0 0,-1-1-1 0 0,0 0 0 0 0,0 0 0 0 0,1 1 0 0 0,-2-1 0 0 0,1 0 0 0 0,0-2 194 0 0,0-9-1186 0 0</inkml:trace>
  <inkml:trace contextRef="#ctx0" brushRef="#br0" timeOffset="1526.751">1159 352 1508 0 0,'0'2'760'0'0,"4"-1"28"0"0,1-1-188 0 0,4 2-152 0 0,12 6-4 0 0,4-6-28 0 0,2-2-12 0 0,-11 0-43 0 0,5 0-305 0 0,8 0-4 0 0,-1 0-4 0 0,31-13-424 0 0,-40 8-273 0 0,-3 0-563 0 0,-3 1-68 0 0,-6-1-28 0 0</inkml:trace>
  <inkml:trace contextRef="#ctx0" brushRef="#br0" timeOffset="1712.199">1097 164 1268 0 0,'7'0'1128'0'0,"2"0"-172"0"0,18-5-148 0 0,1 1-80 0 0,-12 4-160 0 0,11 0-39 0 0,37-5-29 0 0,-23 5-80 0 0,1 0-132 0 0,1 0-180 0 0,0-1-152 0 0,-26 1 8 0 0,15 0-592 0 0,6 0-637 0 0,-1 0-83 0 0,0 0 48 0 0,-3 0 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06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68 840 0 0,'-10'-3'-199'0'0,"3"-22"9356"0"0,16 15-8805 0 0,67 5 167 0 0,364-18 323 0 0,-428 22-5018 0 0,-58 5-181 0 0,42-4 4173 0 0,-9 1-1070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0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2864 0 0,'9'-22'5286'0'0,"13"15"-7887"0"0,-10 5-426 0 0,-9 1 1877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1:09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8699 465 888 0 0,'4'32'537'0'0,"0"0"0"0"0,-2 0 0 0 0,-2 0 0 0 0,-1 1 0 0 0,-1-1 0 0 0,-2 0 0 0 0,-1-1 0 0 0,-6 21-537 0 0,11-47 124 0 0,-1 0 0 0 0,0 0 0 0 0,0 0-1 0 0,-1-1 1 0 0,1 1 0 0 0,-1 0-1 0 0,0-1 1 0 0,0 1 0 0 0,-1-1-1 0 0,1 1 1 0 0,-1-1 0 0 0,0 0-1 0 0,0 0 1 0 0,-1-1 0 0 0,1 1-1 0 0,-1 0 1 0 0,1-1 0 0 0,-1 0 0 0 0,0 0-1 0 0,-1 0 1 0 0,1-1 0 0 0,0 1-1 0 0,-1-1 1 0 0,1 0 0 0 0,-1 0-1 0 0,0-1 1 0 0,0 1 0 0 0,1-1-1 0 0,-1 0 1 0 0,0 0 0 0 0,0-1-1 0 0,0 1 1 0 0,0-1 0 0 0,0 0 0 0 0,0-1-1 0 0,0 1 1 0 0,-1-1-124 0 0,0-3 62 0 0,1 0 1 0 0,-1 0-1 0 0,1-1 1 0 0,-1 1 0 0 0,1-1-1 0 0,1 0 1 0 0,-1-1-1 0 0,1 1 1 0 0,0-1-1 0 0,0 0 1 0 0,1 0-1 0 0,-1 0 1 0 0,1-1-1 0 0,1 1 1 0 0,-1-1-1 0 0,1 1 1 0 0,0-1-1 0 0,1 0 1 0 0,0 0 0 0 0,0 0-1 0 0,0 0 1 0 0,1 0-1 0 0,0 0 1 0 0,0-4-63 0 0,37-174 535 0 0,-28 161-601 0 0,1 1 0 0 0,1 1 0 0 0,2-1 0 0 0,0 2 0 0 0,1 0 0 0 0,1 1 0 0 0,1 0 0 0 0,0 1 0 0 0,2 1 0 0 0,0 1 0 0 0,1 0 0 0 0,8-5 66 0 0,-16 15-434 0 0,-1 1 0 0 0,1 0 0 0 0,1 0 0 0 0,-1 1-1 0 0,1 0 1 0 0,-1 1 0 0 0,1 1 0 0 0,1 0 0 0 0,-1 0 0 0 0,0 1 0 0 0,1 1 0 0 0,-1 0-1 0 0,1 1 1 0 0,-1 0 0 0 0,1 1 0 0 0,-1 0 0 0 0,4 1 434 0 0,29 10-1317 0 0,-15-3-75 0 0</inkml:trace>
  <inkml:trace contextRef="#ctx0" brushRef="#br0" timeOffset="883.677">10180 367 1404 0 0,'-15'75'2800'0'0,"-8"152"-295"0"0,23-222-2455 0 0,-1 0 1 0 0,1 1 0 0 0,0-1-1 0 0,0 0 1 0 0,1 0-1 0 0,0 0 1 0 0,0 0 0 0 0,0 1-1 0 0,0-1 1 0 0,1 0 0 0 0,0-1-1 0 0,0 1 1 0 0,0 0 0 0 0,0 0-1 0 0,1-1 1 0 0,0 0 0 0 0,0 1-1 0 0,0-1 1 0 0,0 0-1 0 0,1-1 1 0 0,0 1 0 0 0,0 0-1 0 0,0-1 1 0 0,0 0 0 0 0,0 0-1 0 0,1 0 1 0 0,-1-1 0 0 0,1 1-1 0 0,0-1 1 0 0,-1 0-1 0 0,1 0 1 0 0,0-1 0 0 0,0 0-1 0 0,0 0 1 0 0,1 0 0 0 0,-1 0-1 0 0,0-1 1 0 0,0 0 0 0 0,0 0-1 0 0,1 0 1 0 0,-1 0 0 0 0,0-1-1 0 0,4-1-50 0 0,5-4-48 0 0,1 0-1 0 0,-1-1 1 0 0,-1-1 0 0 0,1 0-1 0 0,-1-1 1 0 0,-1 0 0 0 0,0-1-1 0 0,0-1 1 0 0,-1 0 0 0 0,0 0-1 0 0,-1-1 1 0 0,0 0 0 0 0,-1-1-1 0 0,0 0 1 0 0,-1 0 0 0 0,-1-1-1 0 0,0 0 1 0 0,-1-1 0 0 0,0 1-1 0 0,-1-1 1 0 0,-1 0 0 0 0,2-14 48 0 0,-6 27-25 0 0,0 2 0 0 0,-33 18 53 0 0,29-14-22 0 0,0 0 1 0 0,1 0-1 0 0,0 0 0 0 0,0 1 0 0 0,0 0 0 0 0,0-1 0 0 0,1 1 0 0 0,-1 0 0 0 0,1 0 0 0 0,0 0 1 0 0,1 1-1 0 0,-1-1 0 0 0,1 0 0 0 0,0 1 0 0 0,1-1 0 0 0,-1 1 0 0 0,1-1 0 0 0,0 1 0 0 0,1-1 1 0 0,-1 0-1 0 0,1 1 0 0 0,0-1 0 0 0,0 1 0 0 0,1-1 0 0 0,-1 0 0 0 0,1 0 0 0 0,0 0 0 0 0,1 0 1 0 0,-1 0-1 0 0,1 0 0 0 0,0-1 0 0 0,0 1 0 0 0,1-1 0 0 0,-1 0 0 0 0,1 0 0 0 0,0 0 0 0 0,0 0 1 0 0,0-1-1 0 0,1 0 0 0 0,-1 0 0 0 0,1 0 0 0 0,0 0 0 0 0,2 0-6 0 0,10 3-6 0 0,1-1-1 0 0,0-1 1 0 0,0-1-1 0 0,0-1 1 0 0,1 0-1 0 0,-1-1 1 0 0,1-2-1 0 0,-1 1 1 0 0,0-2-1 0 0,0 0 1 0 0,1-2 0 0 0,-1 0-1 0 0,17-6 7 0 0,-18 7-78 0 0,1-1-1 0 0,-1 0 1 0 0,0-1 0 0 0,-1-1-1 0 0,1-1 1 0 0,-1 0-1 0 0,0-1 1 0 0,-1-1 0 0 0,0-1-1 0 0,0 0 1 0 0,-1 0 0 0 0,0-2-1 0 0,-1 1 1 0 0,-1-2-1 0 0,1 0 1 0 0,-2 0 0 0 0,0-1-1 0 0,-1-1 1 0 0,0 0 0 0 0,5-11 78 0 0,-16 24 17 0 0,0 0 1 0 0,0 0 0 0 0,0 0-1 0 0,0 1 1 0 0,0-1 0 0 0,-1 0-1 0 0,1 1 1 0 0,0-1-1 0 0,-1 1 1 0 0,0-1 0 0 0,1 1-1 0 0,-1 0 1 0 0,0 0 0 0 0,1-1-1 0 0,-1 1 1 0 0,0 0 0 0 0,0 1-1 0 0,0-1 1 0 0,0 0 0 0 0,0 0-1 0 0,0 1 1 0 0,0 0 0 0 0,0-1-1 0 0,0 1 1 0 0,0 0 0 0 0,0 0-1 0 0,0 0 1 0 0,-1 0-1 0 0,1 0 1 0 0,0 0 0 0 0,0 1-1 0 0,0-1 1 0 0,0 1 0 0 0,0-1-1 0 0,0 1 1 0 0,0 0 0 0 0,0 0-1 0 0,0 0 1 0 0,1 0 0 0 0,-1 0-18 0 0,-6 1 42 0 0,1 1 0 0 0,0 0 1 0 0,0 0-1 0 0,0 0 0 0 0,0 1 0 0 0,0 0 1 0 0,1 0-1 0 0,-1 1 0 0 0,1 0 1 0 0,0 0-1 0 0,1 0 0 0 0,-1 1 0 0 0,1-1 1 0 0,0 1-1 0 0,1 1 0 0 0,-1 0-42 0 0,5-6 90 0 0,3 3-6 0 0,2 1-74 0 0,1 0 0 0 0,-1-1 0 0 0,1 0 0 0 0,0-1-1 0 0,1 1 1 0 0,-1-1 0 0 0,1 0 0 0 0,-1-1 0 0 0,1 0-1 0 0,0 0 1 0 0,0 0 0 0 0,0-1 0 0 0,0 0-1 0 0,0 0 1 0 0,0-1 0 0 0,0 1 0 0 0,0-2 0 0 0,0 1-1 0 0,0-1 1 0 0,3-1-10 0 0,8 2-71 0 0,235-52-386 0 0,-230 47 447 0 0,-1 0 0 0 0,0-1 0 0 0,0-2-1 0 0,-1 0 1 0 0,0-1 0 0 0,-1-1 0 0 0,1-1 0 0 0,-2-1-1 0 0,0-1 1 0 0,0 0 0 0 0,-1-1 0 0 0,5-7 10 0 0,-22 21 5 0 0,0-1 0 0 0,0 0 0 0 0,0 0-1 0 0,-1-1 1 0 0,1 1 0 0 0,0 0 0 0 0,0 0 0 0 0,-1 0 0 0 0,1 0 0 0 0,0-1 0 0 0,-1 1 0 0 0,1 0 0 0 0,-1 0 0 0 0,0-1 0 0 0,1 1 0 0 0,-1-1 0 0 0,0 1 0 0 0,0 0 0 0 0,0-1 0 0 0,0 1 0 0 0,0 0 0 0 0,0-1 0 0 0,0 1 0 0 0,0 0-1 0 0,-1-1 1 0 0,1 1 0 0 0,-1 0 0 0 0,1-1 0 0 0,-1 1 0 0 0,1 0 0 0 0,-1 0 0 0 0,1-1 0 0 0,-1 1 0 0 0,0 0 0 0 0,0 0 0 0 0,0 0 0 0 0,0 0 0 0 0,0 0 0 0 0,0 0 0 0 0,0 0 0 0 0,0 0 0 0 0,0 1 0 0 0,0-1 0 0 0,0 0 0 0 0,-1 1-1 0 0,1-1 1 0 0,0 0 0 0 0,0 1 0 0 0,-1 0 0 0 0,1-1 0 0 0,0 1 0 0 0,-1 0 0 0 0,1 0 0 0 0,-1-1 0 0 0,1 1 0 0 0,0 0 0 0 0,-1 0 0 0 0,0 1-5 0 0,-89-12 333 0 0,-71 58 395 0 0,157-45-729 0 0,0 0 0 0 0,0 0 0 0 0,0 1 0 0 0,1 0 0 0 0,-1 0 0 0 0,1 0 0 0 0,0 1-1 0 0,-1-1 1 0 0,2 1 0 0 0,-1 0 0 0 0,0 0 0 0 0,1 0 0 0 0,-1 1 0 0 0,1-1-1 0 0,1 1 1 0 0,-1 0 0 0 0,1 0 0 0 0,-1 0 0 0 0,1 0 0 0 0,1 0 0 0 0,-1 0-1 0 0,1 1 1 0 0,0-1 0 0 0,0 1 0 0 0,0-1 0 0 0,1 0 0 0 0,0 1 0 0 0,0-1-1 0 0,0 1 1 0 0,1-1 0 0 0,0 1 0 0 0,0-1 0 0 0,0 0 0 0 0,1 1 0 0 0,0-1-1 0 0,0 0 1 0 0,0 0 0 0 0,0 0 0 0 0,1 0 0 0 0,0-1 0 0 0,0 1 0 0 0,0-1 0 0 0,1 1-1 0 0,-1-1 1 0 0,1 0 0 0 0,0-1 0 0 0,0 1 0 0 0,3 2 1 0 0,5 1-449 0 0,0 1 0 0 0,1-2 0 0 0,-1 1 0 0 0,1-2 0 0 0,1 0 0 0 0,-1 0 0 0 0,1-1 0 0 0,-1-1 0 0 0,1 0 0 0 0,0-1 0 0 0,0-1 0 0 0,0 0 0 0 0,0-1 0 0 0,6-1 449 0 0,14 1-1275 0 0</inkml:trace>
  <inkml:trace contextRef="#ctx0" brushRef="#br0" timeOffset="1717.415">12427 272 1100 0 0,'-3'-2'120'0'0,"1"0"0"0"0,-1 1-1 0 0,1-1 1 0 0,-1 1 0 0 0,0 0-1 0 0,0-1 1 0 0,0 1 0 0 0,0 1-1 0 0,0-1 1 0 0,0 0 0 0 0,0 1 0 0 0,0-1-1 0 0,0 1 1 0 0,0 0 0 0 0,0 0-1 0 0,0 0 1 0 0,0 0 0 0 0,0 1-1 0 0,0-1 1 0 0,0 1 0 0 0,0 0 0 0 0,0 0-1 0 0,0 0 1 0 0,0 0 0 0 0,0 0-1 0 0,1 1 1 0 0,-1-1 0 0 0,0 1-120 0 0,-14 6 142 0 0,0 0 1 0 0,1 1 0 0 0,-1 0-1 0 0,2 1 1 0 0,0 1-1 0 0,0 1 1 0 0,1 0 0 0 0,0 1-1 0 0,1 0 1 0 0,1 1 0 0 0,0 0-1 0 0,1 1 1 0 0,0 1-1 0 0,1-1 1 0 0,1 2 0 0 0,1-1-1 0 0,0 1 1 0 0,1 1-1 0 0,1-1 1 0 0,0 1 0 0 0,0 9-143 0 0,6-26 13 0 0,0 1 0 0 0,0-1 0 0 0,0 1 0 0 0,0-1 0 0 0,0 1 0 0 0,1-1 1 0 0,-1 1-1 0 0,1-1 0 0 0,-1 1 0 0 0,1-1 0 0 0,-1 0 0 0 0,1 1 0 0 0,0-1 0 0 0,0 0 1 0 0,-1 1-1 0 0,1-1 0 0 0,0 0 0 0 0,0 0 0 0 0,0 0 0 0 0,1 0 0 0 0,-1 0 0 0 0,0 0 1 0 0,0 0-1 0 0,0 0 0 0 0,1 0 0 0 0,-1-1 0 0 0,0 1 0 0 0,1 0 0 0 0,-1-1 0 0 0,1 1 1 0 0,-1-1-1 0 0,1 0 0 0 0,-1 1 0 0 0,1-1 0 0 0,-1 0 0 0 0,1 0 0 0 0,-1 0 0 0 0,1 0 1 0 0,-1 0-1 0 0,1 0 0 0 0,-1-1 0 0 0,1 1 0 0 0,-1 0 0 0 0,1-1 0 0 0,-1 1-13 0 0,67-15 72 0 0,-67 15-66 0 0,131-52 128 0 0,-144 82 22 0 0,-19 13 31 0 0,-1 0-1 0 0,-2-3 0 0 0,-2 0 0 0 0,-1-3 0 0 0,-2-1 1 0 0,-2-1-1 0 0,-1-3 0 0 0,-43 25-186 0 0,83-56 57 0 0,2-1-67 0 0,-5-21-88 0 0,9 9 37 0 0,0-1 0 0 0,1 2 0 0 0,1-1 0 0 0,-1 1 0 0 0,2 0 0 0 0,0 0-1 0 0,0 0 1 0 0,1 1 0 0 0,0 0 0 0 0,1 1 0 0 0,6-6 61 0 0,-9 9-33 0 0,37-36-153 0 0,2 3 0 0 0,1 1 0 0 0,2 2 0 0 0,2 3-1 0 0,1 2 1 0 0,1 2 0 0 0,1 2 0 0 0,2 3 0 0 0,1 2 0 0 0,20-4 186 0 0,65-22-125 0 0,-165 71 429 0 0,-229 229 1127 0 0,200-160-1057 0 0,53-90-375 0 0,0 0 1 0 0,1 0 0 0 0,-1 0 0 0 0,1 0 0 0 0,0 0 0 0 0,-1-1 0 0 0,1 1 0 0 0,0 0-1 0 0,0 0 1 0 0,0-1 0 0 0,1 1 0 0 0,-1 0 0 0 0,0-1 0 0 0,0 1 0 0 0,1-1 0 0 0,-1 0-1 0 0,1 1 1 0 0,0-1 0 0 0,-1 0 0 0 0,1 0 0 0 0,0 0 0 0 0,0 0 0 0 0,-1 0 0 0 0,1-1-1 0 0,0 1 1 0 0,0 0 0 0 0,0-1 0 0 0,0 1 0 0 0,0-1 0 0 0,0 0 0 0 0,0 0 0 0 0,0 0-1 0 0,0 0 1 0 0,0 0 0 0 0,0 0 0 0 0,0 0 0 0 0,0-1 0 0 0,0 1 0 0 0,0-1 0 0 0,0 1-1 0 0,0-1 1 0 0,81-19-399 0 0,-37 3 253 0 0,0-1 1 0 0,-1-2 0 0 0,-1-3-1 0 0,-1-1 1 0 0,-1-2-1 0 0,-2-2 1 0 0,0-1 0 0 0,-2-2-1 0 0,-2-2 1 0 0,-1-2 0 0 0,-1-1-1 0 0,-2-1 1 0 0,-2-2-1 0 0,-1-1 1 0 0,-2-1 0 0 0,-2-1-1 0 0,3-12 146 0 0,3-95 2437 0 0,-31 147-2402 0 0,-1 0 0 0 0,1 0 1 0 0,0 0-1 0 0,-1 0 0 0 0,0 0 0 0 0,1 0 0 0 0,-1 0 0 0 0,0 0 1 0 0,0 0-1 0 0,0 0 0 0 0,0 1 0 0 0,-1-1 0 0 0,1 0 0 0 0,0 1 1 0 0,-1-1-1 0 0,1 1 0 0 0,-1 0 0 0 0,1-1 0 0 0,-1 1 0 0 0,0 0 0 0 0,0 0 1 0 0,1 0-1 0 0,-1 0 0 0 0,0 0 0 0 0,0 0 0 0 0,0 1 0 0 0,0-1 1 0 0,0 1-1 0 0,0-1 0 0 0,0 1 0 0 0,0 0 0 0 0,0 0 0 0 0,0 0 1 0 0,0 0-1 0 0,0 0 0 0 0,0 0 0 0 0,0 0 0 0 0,0 1 0 0 0,0-1-35 0 0,-75 17 759 0 0,68-12-717 0 0,1 1-1 0 0,-1 0 1 0 0,2 0 0 0 0,-1 1 0 0 0,1 0 0 0 0,0 0 0 0 0,0 1-1 0 0,1 0 1 0 0,0 0 0 0 0,0 0 0 0 0,1 1 0 0 0,0 0 0 0 0,1 0 0 0 0,0 0-1 0 0,0 0 1 0 0,1 1 0 0 0,0 0 0 0 0,0 0 0 0 0,2-1 0 0 0,-1 1-1 0 0,1 1 1 0 0,0-1 0 0 0,1 1-42 0 0,-1 20-259 0 0,2 1 0 0 0,1-1 0 0 0,1 0 0 0 0,2 0 0 0 0,1 0 0 0 0,7 20 259 0 0,-10-45-317 0 0,-2 0 1 0 0,1 0-1 0 0,-1 1 0 0 0,0-1 1 0 0,0 0-1 0 0,0 1 1 0 0,-1-1-1 0 0,0 1 1 0 0,0-1-1 0 0,-1 1 1 0 0,0-1-1 0 0,0 0 1 0 0,-1 1-1 0 0,1-1 0 0 0,-1 0 1 0 0,-1 0-1 0 0,1 0 1 0 0,-1 0-1 0 0,0 0 1 0 0,0-1-1 0 0,-1 0 1 0 0,-4 6 316 0 0,-10 6-1252 0 0</inkml:trace>
  <inkml:trace contextRef="#ctx0" brushRef="#br0" timeOffset="1987.096">12884 415 1892 0 0,'26'-10'444'0'0,"8"0"-700"0"0,0-3 20 0 0,0 0 16 0 0</inkml:trace>
  <inkml:trace contextRef="#ctx0" brushRef="#br0" timeOffset="-1127.113">7159 260 1664 0 0,'-4'-9'485'0'0,"4"7"-370"0"0,0-1 1 0 0,-1 0-1 0 0,1 0 0 0 0,-1 0 0 0 0,0 0 1 0 0,1 0-1 0 0,-1 1 0 0 0,-1-1 0 0 0,1 0 0 0 0,0 1 1 0 0,-1-1-1 0 0,1 1 0 0 0,-1-1 0 0 0,0 1 0 0 0,0 0 1 0 0,0 0-1 0 0,0 0 0 0 0,0 0 0 0 0,0 0 1 0 0,0 0-1 0 0,-1 0 0 0 0,1 1 0 0 0,-1-1 0 0 0,1 1 1 0 0,-1 0-1 0 0,0 0 0 0 0,0 0 0 0 0,1 0 1 0 0,-1 0-1 0 0,0 1 0 0 0,0-1 0 0 0,0 1 0 0 0,0-1 1 0 0,0 1-1 0 0,0 0 0 0 0,0 0 0 0 0,1 1 1 0 0,-1-1-1 0 0,0 1 0 0 0,0-1-115 0 0,-13 15 132 0 0,0 0-1 0 0,1 1 1 0 0,1 1 0 0 0,1 0-1 0 0,0 0 1 0 0,2 2 0 0 0,0-1-1 0 0,1 2 1 0 0,0-1 0 0 0,2 1-1 0 0,0 1 1 0 0,2-1 0 0 0,0 1-1 0 0,1 0 1 0 0,1 1 0 0 0,1 0-132 0 0,-13 81 640 0 0,4 2 1 0 0,5-1 0 0 0,6 96-641 0 0,1-163 104 0 0,18 201-743 0 0,-38-162-219 0 0,18-74 733 0 0,1 0 0 0 0,-1 0 0 0 0,0-1-1 0 0,1 1 1 0 0,-1-1 0 0 0,0 1 0 0 0,0-1 0 0 0,0 1 0 0 0,0-1-1 0 0,0 0 1 0 0,0 0 0 0 0,-1 0 0 0 0,1 0 0 0 0,0-1 0 0 0,0 1-1 0 0,-1-1 1 0 0,1 1 0 0 0,0-1 0 0 0,-1 0 0 0 0,1 0 0 0 0,0 0-1 0 0,-1 0 1 0 0,1 0 0 0 0,0 0 0 0 0,-1-1 0 0 0,1 1-1 0 0,0-1 1 0 0,-1 0 0 0 0,1 1 0 0 0,0-1 0 0 0,0 0 0 0 0,0 0-1 0 0,0-1 1 0 0,0 1 0 0 0,0 0 0 0 0,0-1 0 0 0,0 1 0 0 0,0-1-1 0 0,1 1 1 0 0,-1-1 0 0 0,1 0 0 0 0,-1 0 0 0 0,1 0 0 0 0,0 0-1 0 0,-1 0 1 0 0,1 0 0 0 0,0 0 125 0 0,-20-25-1279 0 0</inkml:trace>
  <inkml:trace contextRef="#ctx0" brushRef="#br0" timeOffset="-526.567">6401 812 2160 0 0,'-5'-5'961'0'0,"21"0"2171"0"0,64-1-2535 0 0,0-4 1 0 0,0-3 0 0 0,-1-4 0 0 0,16-8-598 0 0,-80 22 43 0 0,460-116-284 0 0,-457 109 173 0 0,-44 10 102 0 0,-39 9 65 0 0,41-2-43 0 0,1 0 0 0 0,0 2 0 0 0,0 0 0 0 0,1 2 0 0 0,1 0 0 0 0,-1 1-1 0 0,2 2 1 0 0,0 0 0 0 0,1 1 0 0 0,0 0 0 0 0,1 2 0 0 0,1 0 0 0 0,-2 4-56 0 0,17-20 11 0 0,0 0 0 0 0,0 0 1 0 0,1 1-1 0 0,-1-1 0 0 0,0 1 0 0 0,0-1 0 0 0,1 1 0 0 0,-1 0 0 0 0,1-1 0 0 0,0 1 0 0 0,-1 0 1 0 0,1 0-1 0 0,0 0 0 0 0,0 0 0 0 0,0 0 0 0 0,0 0 0 0 0,1 1 0 0 0,-1-1 0 0 0,0 0 0 0 0,1 0 1 0 0,0 1-1 0 0,-1-1 0 0 0,1 0 0 0 0,0 0 0 0 0,0 1 0 0 0,0-1 0 0 0,1 0 0 0 0,-1 1 1 0 0,1-1-1 0 0,-1 0 0 0 0,1 0 0 0 0,-1 0 0 0 0,1 0 0 0 0,0 1 0 0 0,0-1 0 0 0,0 0 0 0 0,1 0 1 0 0,-1-1-1 0 0,0 1 0 0 0,1 0 0 0 0,-1 0 0 0 0,1-1 0 0 0,-1 1 0 0 0,1-1 0 0 0,0 1 1 0 0,0-1-1 0 0,0 1 0 0 0,0-1 0 0 0,0 0 0 0 0,0 0 0 0 0,0 0 0 0 0,0 0 0 0 0,0-1 0 0 0,0 1 1 0 0,1 0-12 0 0,12 0 17 0 0,0 0 0 0 0,-1-1 0 0 0,1-1 0 0 0,-1 0 0 0 0,1-1 1 0 0,-1 0-1 0 0,0-1 0 0 0,1-1 0 0 0,-2 0 0 0 0,1-1 0 0 0,0 0 1 0 0,2-3-18 0 0,18-4 50 0 0,274-128 97 0 0,-260 123-362 0 0,-47 16 183 0 0,-1 1 32 0 0,4 43-174 0 0,-11-30 211 0 0,-6 11 287 0 0,17-30 375 0 0,20-30-746 0 0,2 0-1 0 0,1 1 0 0 0,2 2 0 0 0,1 1 1 0 0,1 2-1 0 0,11-7 48 0 0,137-83-7223 0 0,-167 113 5944 0 0</inkml:trace>
  <inkml:trace contextRef="#ctx0" brushRef="#br0" timeOffset="-3921.168">3319 525 1096 0 0,'26'-23'1423'0'0,"20"-40"1977"0"0,-70 38-2939 0 0,10 17-371 0 0,-2 0 0 0 0,1 0 0 0 0,-1 2 0 0 0,0 0 0 0 0,-1 0 1 0 0,1 2-1 0 0,-1 0 0 0 0,0 1 0 0 0,0 1 0 0 0,0 0 0 0 0,0 1 0 0 0,0 1 0 0 0,-9 1-90 0 0,22-1 14 0 0,-46 0 160 0 0,-1 1-1 0 0,1 3 1 0 0,0 2-1 0 0,0 3 1 0 0,1 1-1 0 0,-38 14-173 0 0,76-22 30 0 0,0-1 0 0 0,0 2-1 0 0,0-1 1 0 0,1 2 0 0 0,-1-1 0 0 0,1 1-1 0 0,0 1 1 0 0,0 0 0 0 0,0 0-1 0 0,1 1 1 0 0,0 1 0 0 0,0-1 0 0 0,0 1-1 0 0,1 1 1 0 0,0-1 0 0 0,1 1 0 0 0,-1 1-1 0 0,1 0 1 0 0,1 0 0 0 0,0 0-1 0 0,0 0 1 0 0,1 1 0 0 0,0 0 0 0 0,1 0-1 0 0,0 1 1 0 0,1-1 0 0 0,0 1 0 0 0,0 0-1 0 0,1 0 1 0 0,0 0 0 0 0,1 0 0 0 0,1 4-30 0 0,9 10 51 0 0,2-1 0 0 0,1-1 0 0 0,1 0 0 0 0,1-1 0 0 0,1 0 0 0 0,0-1 0 0 0,2-1 0 0 0,1 0 0 0 0,0-1 0 0 0,1-1 0 0 0,1-1-1 0 0,1-1 1 0 0,0-1 0 0 0,1 0 0 0 0,12 4-51 0 0,71 61 130 0 0,-1 30 9 0 0,-101-107-138 0 0,-1 1 1 0 0,0-1 0 0 0,0 1 0 0 0,0 0-1 0 0,0 0 1 0 0,-1 0 0 0 0,1 0 0 0 0,-1 0-1 0 0,0 0 1 0 0,0 0 0 0 0,0 0-1 0 0,-1 0 1 0 0,0 1 0 0 0,0-1 0 0 0,0 0-1 0 0,0 0 1 0 0,-1 0 0 0 0,1 1 0 0 0,-1-1-1 0 0,0 0 1 0 0,0 0 0 0 0,-1 0-1 0 0,1 0 1 0 0,-1 0 0 0 0,0 0 0 0 0,0-1-1 0 0,0 1 1 0 0,0-1 0 0 0,-1 1-1 0 0,1-1 1 0 0,-1 0 0 0 0,0 0 0 0 0,-1 1-2 0 0,-15 9-60 0 0,-1-1 1 0 0,0 0 0 0 0,-1-2-1 0 0,0-1 1 0 0,0 0 0 0 0,-1-1 0 0 0,0-2-1 0 0,0 0 1 0 0,-1-2 0 0 0,0 0-1 0 0,1-1 1 0 0,-1-2 0 0 0,0 0 0 0 0,-1-1-1 0 0,-10-3 60 0 0,22 3-216 0 0,0 0-1 0 0,-1-1 1 0 0,1-1-1 0 0,0 0 1 0 0,-1-1-1 0 0,1-1 1 0 0,0 1-1 0 0,1-2 1 0 0,-1 0-1 0 0,1 0 1 0 0,0-1-1 0 0,0 0 1 0 0,-4-4 216 0 0,-28-71-3983 0 0,40 53 2730 0 0</inkml:trace>
  <inkml:trace contextRef="#ctx0" brushRef="#br0" timeOffset="-3506.141">3354 1004 988 0 0,'-12'5'3342'0'0,"-12"8"-2856"0"0,14-7-340 0 0,0 0 0 0 0,0 1 0 0 0,0 0 0 0 0,1 0-1 0 0,0 1 1 0 0,0 0 0 0 0,1 1 0 0 0,0 0-1 0 0,0 0 1 0 0,1 1 0 0 0,0 0 0 0 0,1 0 0 0 0,0 0-1 0 0,1 1 1 0 0,0 0 0 0 0,1 0 0 0 0,0 0-1 0 0,1 1 1 0 0,0-1 0 0 0,-1 11-146 0 0,4-18 21 0 0,1 0-1 0 0,-1 0 1 0 0,1 1-1 0 0,0-1 1 0 0,1 0-1 0 0,-1 0 1 0 0,1 0-1 0 0,0 0 1 0 0,0 0-1 0 0,0-1 1 0 0,0 1-1 0 0,0-1 1 0 0,1 1-1 0 0,0-1 1 0 0,0 0-1 0 0,0 0 1 0 0,0 0-1 0 0,0 0 1 0 0,1 0-1 0 0,-1-1 1 0 0,1 0-1 0 0,-1 1 1 0 0,1-1-1 0 0,0-1 1 0 0,0 1-1 0 0,0 0 1 0 0,0-1-1 0 0,0 0 1 0 0,0 0 0 0 0,1 0-1 0 0,-1-1 1 0 0,0 1-1 0 0,1-1 1 0 0,-1 0-1 0 0,3-1-20 0 0,147-15 23 0 0,-149 16-46 0 0,-1 0 0 0 0,1-1 0 0 0,0 0 0 0 0,0 0 0 0 0,-1 0 0 0 0,1-1 0 0 0,-1 1 0 0 0,1-1 0 0 0,-1 0 1 0 0,0 0-1 0 0,0-1 0 0 0,0 1 0 0 0,0-1 0 0 0,0 0 0 0 0,0 0 0 0 0,-1-1 0 0 0,1 1 0 0 0,-1-1 0 0 0,0 1 0 0 0,0-1 0 0 0,0 0 0 0 0,-1 0 0 0 0,1 0 0 0 0,-1 0 0 0 0,0-1 0 0 0,0 1 0 0 0,-1-1 0 0 0,1 1 0 0 0,-1-1 0 0 0,0 0 0 0 0,0 1 0 0 0,-1-1 0 0 0,1 0 0 0 0,-1 0 0 0 0,0 0 0 0 0,0 1 0 0 0,-1-1 0 0 0,1 0 0 0 0,-1 0 0 0 0,0 1 0 0 0,-1-1 0 0 0,1 0 0 0 0,-1 1 0 0 0,0-1 0 0 0,-2-3 23 0 0,-9-9-166 0 0,-2 1 1 0 0,1 1-1 0 0,-2 0 1 0 0,0 1-1 0 0,-1 0 1 0 0,0 2-1 0 0,-1 0 1 0 0,-18-9 165 0 0,-42-30-1083 0 0,62 30-461 0 0,14 14 340 0 0</inkml:trace>
  <inkml:trace contextRef="#ctx0" brushRef="#br0" timeOffset="-3176.241">3720 625 2172 0 0,'0'-64'6178'0'0,"-6"101"-5040"0"0,0 35-932 0 0,2 0 1 0 0,4 0 0 0 0,3 1 0 0 0,3-1-1 0 0,15 66-206 0 0,20 74-4139 0 0,-41-204 145 0 0,0-8 2694 0 0</inkml:trace>
  <inkml:trace contextRef="#ctx0" brushRef="#br0" timeOffset="-2744.151">3992 799 964 0 0,'16'103'2564'0'0,"-11"-67"-2189"0"0,2-1-1 0 0,1 1 0 0 0,2-2 1 0 0,1 1-1 0 0,2-2 1 0 0,9 19-375 0 0,-20-47 70 0 0,0 1 7 0 0,0 0 0 0 0,0 0 0 0 0,0 1-1 0 0,1-1 1 0 0,0-1 0 0 0,0 1-1 0 0,1 0 1 0 0,0-1 0 0 0,0 0 0 0 0,0 1-1 0 0,0-2 1 0 0,1 1 0 0 0,-1 0 0 0 0,1-1-1 0 0,1 0 1 0 0,-1 0 0 0 0,0-1-1 0 0,1 1 1 0 0,0-1 0 0 0,0 0 0 0 0,6 1-77 0 0,46-44 620 0 0,-31 8-560 0 0,-2-1 0 0 0,-1-1 0 0 0,-1-1 0 0 0,-2-1 0 0 0,-2-1 0 0 0,6-18-60 0 0,65-112-178 0 0,-18 85-91 0 0,-71 82 247 0 0,-1 0 30 0 0,5 4-12 0 0,3 9 31 0 0,-1 1 0 0 0,0 0 0 0 0,-1 0 0 0 0,0 0 0 0 0,-1 1 0 0 0,0 0 0 0 0,-2 0 0 0 0,1 0 0 0 0,-2 0-1 0 0,0 0 1 0 0,-1 1 0 0 0,-1-1 0 0 0,0 4-27 0 0,9 67 44 0 0,10 47-1106 0 0,-19-130 65 0 0,-9 10-2806 0 0,4-18 2571 0 0</inkml:trace>
  <inkml:trace contextRef="#ctx0" brushRef="#br0" timeOffset="-2560.243">4577 515 1964 0 0,'-1'-5'1060'0'0,"1"-1"-132"0"0,-4 1-172 0 0,4 0-32 0 0,-2 1-143 0 0,0-1-129 0 0,2 0-56 0 0,-1 2-132 0 0,1-2-224 0 0,0 3 4 0 0,0 2-248 0 0,0 0-160 0 0,0 2-108 0 0,1 5-553 0 0,-1-1-187 0 0,4 1-48 0 0,0 0-52 0 0</inkml:trace>
  <inkml:trace contextRef="#ctx0" brushRef="#br0" timeOffset="-1593.784">4833 769 908 0 0,'31'48'2742'0'0,"-18"-25"-2357"0"0,-1 0 1 0 0,-1 1 0 0 0,-1 0 0 0 0,-2 1 0 0 0,0 0-1 0 0,-1 1 1 0 0,-2-1 0 0 0,0 1 0 0 0,-2 0 0 0 0,-1 0-1 0 0,-1 22-385 0 0,-1-47 7 0 0,0 0 0 0 0,0-1 0 0 0,0 1 0 0 0,0-1-1 0 0,0 1 1 0 0,0 0 0 0 0,-1-1 0 0 0,1 1 0 0 0,0-1-1 0 0,0 1 1 0 0,0-1 0 0 0,-1 1 0 0 0,1-1-1 0 0,0 1 1 0 0,-1-1 0 0 0,1 1 0 0 0,0-1 0 0 0,-1 1-1 0 0,1-1 1 0 0,-1 0 0 0 0,1 1 0 0 0,-1-1 0 0 0,1 0-1 0 0,-1 1 1 0 0,1-1 0 0 0,-1 0 0 0 0,1 1 0 0 0,-1-1-1 0 0,1 0 1 0 0,-1 0 0 0 0,1 0 0 0 0,-1 0 0 0 0,1 1-1 0 0,-1-1 1 0 0,0 0 0 0 0,1 0 0 0 0,-1 0-1 0 0,1 0 1 0 0,-1 0 0 0 0,0 0 0 0 0,1-1 0 0 0,-1 1-1 0 0,1 0 1 0 0,-1 0 0 0 0,1 0 0 0 0,-1 0 0 0 0,1-1-1 0 0,-1 1 1 0 0,1 0 0 0 0,-1-1 0 0 0,1 1 0 0 0,-1 0-1 0 0,1-1 1 0 0,-1 1 0 0 0,1 0 0 0 0,-1-1-1 0 0,1 1 1 0 0,0-1 0 0 0,-1 1 0 0 0,1-1 0 0 0,0 1-1 0 0,0-1 1 0 0,-1 1 0 0 0,1-1 0 0 0,0 1 0 0 0,0-1-1 0 0,0 0 1 0 0,-1 1 0 0 0,1-1 0 0 0,0 0-7 0 0,-4-20-65 0 0,1 0 1 0 0,0 0 0 0 0,2 0-1 0 0,0-1 1 0 0,2 1 0 0 0,0-1-1 0 0,2 1 1 0 0,0 0 0 0 0,1 0-1 0 0,6-17 65 0 0,59-104-400 0 0,-14 94-178 0 0,-47 56 559 0 0,0 1-1 0 0,0-1 0 0 0,0 1 1 0 0,-1 0-1 0 0,0 1 0 0 0,-1 0 1 0 0,0 0-1 0 0,-1 0 0 0 0,0 1 0 0 0,0 0 1 0 0,-1 0-1 0 0,-1 0 0 0 0,0 0 1 0 0,0 0-1 0 0,-1 1 0 0 0,0-1 1 0 0,-1 1-1 0 0,-1 6 20 0 0,6 16 20 0 0,-3-16-49 0 0,-3-13 45 0 0,-1 0 1 0 0,1 0-1 0 0,-1 0 0 0 0,2 0 0 0 0,-1 0 1 0 0,0 0-1 0 0,1 0 0 0 0,0 0 0 0 0,0 0 0 0 0,1 0 1 0 0,-1 0-1 0 0,1 0 0 0 0,0-1 0 0 0,0 1 1 0 0,0-1-1 0 0,1 0 0 0 0,0 1 0 0 0,0-1 1 0 0,0 0-1 0 0,0 0 0 0 0,1-1 0 0 0,-1 1 1 0 0,1-1-1 0 0,0 0 0 0 0,0 0 0 0 0,0 0 0 0 0,0 0 1 0 0,1-1-1 0 0,-1 0 0 0 0,1 1 0 0 0,0-2 1 0 0,-1 1-1 0 0,1-1 0 0 0,0 1 0 0 0,0-1 1 0 0,0 0-1 0 0,0-1 0 0 0,0 1 0 0 0,0-1 1 0 0,0 0-1 0 0,0-1 0 0 0,4 0-16 0 0,16-4-201 0 0,-1-2 0 0 0,1 0 0 0 0,-1-2 0 0 0,0 0 0 0 0,-1-2 0 0 0,0-1 0 0 0,-1 0-1 0 0,0-2 1 0 0,-1-1 0 0 0,-1 0 0 0 0,0-1 0 0 0,-1-1 0 0 0,-1-1 0 0 0,11-15 201 0 0,-20 16-38 0 0,-8 15 42 0 0,-18-14 116 0 0,9 13-42 0 0,-1 1 0 0 0,0 0 1 0 0,0 0-1 0 0,0 1 0 0 0,0 0 0 0 0,0 0 0 0 0,0 1 0 0 0,0 1 1 0 0,0-1-1 0 0,0 1 0 0 0,0 1 0 0 0,0 0 0 0 0,0 0 0 0 0,0 1 1 0 0,1 0-1 0 0,-1 0 0 0 0,1 1 0 0 0,0 0 0 0 0,0 0 1 0 0,0 1-1 0 0,1 0 0 0 0,-1 1 0 0 0,1 0 0 0 0,0 0-78 0 0,3-3 2 0 0,-5 2 51 0 0,1 0 1 0 0,0 1-1 0 0,1-1 0 0 0,-1 2 0 0 0,1-1 0 0 0,0 1 0 0 0,0 0 1 0 0,1 0-1 0 0,0 1 0 0 0,1 0 0 0 0,-1 0 0 0 0,1 0 0 0 0,1 0 0 0 0,0 1 1 0 0,0 0-1 0 0,1 0 0 0 0,0 0 0 0 0,-2 8-53 0 0,10-11 51 0 0,-1-2-34 0 0,0-1 0 0 0,0 0 0 0 0,0 0 0 0 0,0-1 0 0 0,1 1 1 0 0,0-1-1 0 0,-1 0 0 0 0,1 0 0 0 0,0 0 0 0 0,0-1 0 0 0,0 0 1 0 0,0 0-1 0 0,0 0 0 0 0,0 0 0 0 0,0-1 0 0 0,0 0 0 0 0,0 0 0 0 0,0-1 1 0 0,1 1-1 0 0,-1-1 0 0 0,0 0 0 0 0,2-1-17 0 0,194-93 246 0 0,-189 78 73 0 0,-18 22 106 0 0,-12 36-326 0 0,1 0 1 0 0,3 1-1 0 0,1 1 0 0 0,2 0 0 0 0,1 0 1 0 0,-2 39-100 0 0,-9 37 175 0 0,2-30 138 0 0,-4 0 0 0 0,-4-2 0 0 0,-21 46-313 0 0,46-128 57 0 0,0 1 0 0 0,0-1 0 0 0,0 0 1 0 0,-1 0-1 0 0,0 0 0 0 0,1 0 0 0 0,-2 0 0 0 0,1-1 1 0 0,-1 1-1 0 0,1-1 0 0 0,-1 0 0 0 0,-1 0 1 0 0,1 0-1 0 0,0-1 0 0 0,-1 1 0 0 0,0-1 0 0 0,0 0 1 0 0,0-1-1 0 0,0 1 0 0 0,0-1 0 0 0,0 0 1 0 0,-1 0-1 0 0,1 0-57 0 0,0-4 24 0 0,1 0 1 0 0,0 0 0 0 0,0 0-1 0 0,-1-1 1 0 0,1 0-1 0 0,1 1 1 0 0,-1-1 0 0 0,0-1-1 0 0,1 1 1 0 0,-1 0 0 0 0,1-1-1 0 0,0 0 1 0 0,0 0-1 0 0,1 0 1 0 0,-1 0 0 0 0,1 0-1 0 0,0 0 1 0 0,0-1-1 0 0,0 1 1 0 0,0-1 0 0 0,1 1-1 0 0,0-1 1 0 0,0 0 0 0 0,0 1-1 0 0,1-2-24 0 0,-9-41-121 0 0,2 0-1 0 0,2 0 1 0 0,3 0-1 0 0,1-1 1 0 0,3 1 0 0 0,1 0-1 0 0,3 0 1 0 0,1 0-1 0 0,6-14 122 0 0,-3 16-393 0 0,1 0-1 0 0,2 1 1 0 0,2 1-1 0 0,2 0 1 0 0,2 1-1 0 0,2 1 0 0 0,11-16 394 0 0,135-139-5524 0 0,-135 168 4289 0 0</inkml:trace>
  <inkml:trace contextRef="#ctx0" brushRef="#br0" timeOffset="4741.146">9291 2469 1688 0 0,'8'-65'6871'0'0,"-8"65"-6463"0"0,0 0-66 0 0,0 0-39 0 0,0 5 649 0 0,13 168-134 0 0,44 204-1566 0 0,-58-367 417 0 0,0 0 1 0 0,-1 0-1 0 0,0-1 0 0 0,0 1 0 0 0,-1 0 0 0 0,0-1 0 0 0,-1 0 0 0 0,0 0 0 0 0,-1 0 1 0 0,1 0-1 0 0,-2-1 0 0 0,1 1 0 0 0,-1-2 0 0 0,-1 1 0 0 0,1 0 0 0 0,-1-1 1 0 0,0 0-1 0 0,-1-1 0 0 0,0 0 0 0 0,0 0 0 0 0,0-1 0 0 0,-1 1 0 0 0,-1-1 331 0 0,-26 13-1232 0 0</inkml:trace>
  <inkml:trace contextRef="#ctx0" brushRef="#br0" timeOffset="5051.236">8414 3439 1404 0 0,'-4'5'828'0'0,"15"5"2797"0"0,49-6-2790 0 0,0-2 0 0 0,1-4 0 0 0,-1-1 0 0 0,28-8-835 0 0,-59 8 38 0 0,686-66 860 0 0,-619 59-1368 0 0,139-16-4317 0 0,-231 26 3549 0 0,-4 0-4 0 0</inkml:trace>
  <inkml:trace contextRef="#ctx0" brushRef="#br0" timeOffset="5547.241">8821 3784 2336 0 0,'53'23'4745'0'0,"29"104"-3926"0"0,-77-112-725 0 0,1-1 1 0 0,-2 1-1 0 0,0 0 0 0 0,-1 0 0 0 0,0 0 1 0 0,-2 0-1 0 0,1 0 0 0 0,-2 1 0 0 0,0-1 1 0 0,-1 0-1 0 0,-2 12-94 0 0,2-20 51 0 0,0 0 0 0 0,0-1 0 0 0,-1 1 0 0 0,0-1 0 0 0,0 1 0 0 0,-1-1 0 0 0,1 0 0 0 0,-1 0 0 0 0,-1 0 0 0 0,1 0 0 0 0,-1-1 0 0 0,0 1 0 0 0,-1-1 0 0 0,1 0 0 0 0,-1 0 0 0 0,0 0 0 0 0,0-1 0 0 0,0 0 0 0 0,-1 0 0 0 0,1 0 0 0 0,-1-1 0 0 0,0 1 0 0 0,0-1 0 0 0,-1-1 0 0 0,1 1 0 0 0,0-1 0 0 0,-2 0-51 0 0,4-3 16 0 0,1 0 1 0 0,0 0-1 0 0,-1-1 1 0 0,1 1-1 0 0,0-1 1 0 0,0 0 0 0 0,0 0-1 0 0,0 0 1 0 0,0 0-1 0 0,1 0 1 0 0,-1 0-1 0 0,1-1 1 0 0,-1 0 0 0 0,1 1-1 0 0,0-1 1 0 0,0 0-1 0 0,0 0 1 0 0,0 0-1 0 0,1 0 1 0 0,-1 0 0 0 0,1-1-1 0 0,0 1 1 0 0,0 0-1 0 0,0-1 1 0 0,0 1-1 0 0,1-1 1 0 0,-1 1 0 0 0,1-1-1 0 0,0 1 1 0 0,0-1-1 0 0,0 1 1 0 0,0-1-1 0 0,1 1 1 0 0,0-3-17 0 0,-1 5 3 0 0,2-18-13 0 0,0 1 0 0 0,1 0 0 0 0,1 0 0 0 0,1 0 0 0 0,0 0 0 0 0,2 1 0 0 0,0 0-1 0 0,0 0 1 0 0,2 1 0 0 0,0 0 0 0 0,1 0 0 0 0,3-2 10 0 0,5-9 6 0 0,1 1 1 0 0,1 1 0 0 0,1 1-1 0 0,1 0 1 0 0,1 2-1 0 0,1 1 1 0 0,0 1-1 0 0,2 0 1 0 0,1 2-1 0 0,0 2 1 0 0,1 0-1 0 0,1 2 1 0 0,0 1-1 0 0,1 1 1 0 0,0 1-1 0 0,1 2 1 0 0,0 1-1 0 0,0 2 1 0 0,1 1-1 0 0,0 1 1 0 0,20 1-7 0 0,-42 4 2 0 0,-1 0 1 0 0,1 1-1 0 0,0-1 1 0 0,-1 2 0 0 0,0 0-1 0 0,1 0 1 0 0,-1 1-1 0 0,-1 0 1 0 0,1 0-1 0 0,0 1 1 0 0,-1 0 0 0 0,0 0-1 0 0,0 1 1 0 0,-1 0-1 0 0,5 5-2 0 0,-2 4-29 0 0,0 1-1 0 0,-1 1 1 0 0,-1-1-1 0 0,0 1 1 0 0,-1 1-1 0 0,-1-1 1 0 0,-1 1-1 0 0,-1 0 0 0 0,0 1 1 0 0,-1-1-1 0 0,-1 1 1 0 0,-1-1-1 0 0,-1 1 1 0 0,0-1-1 0 0,-1 1 1 0 0,-4 16 29 0 0,4 20-518 0 0,1-37 167 0 0,2-8-26 0 0,-2 0 1 0 0,0 1 0 0 0,0-1-1 0 0,-1 0 1 0 0,0 1 0 0 0,-1-1-1 0 0,0 0 1 0 0,0 0 0 0 0,-1 0-1 0 0,-1 0 1 0 0,0-1 0 0 0,0 1-1 0 0,-5 6 377 0 0,4-8-1137 0 0,-2-2 14 0 0</inkml:trace>
  <inkml:trace contextRef="#ctx0" brushRef="#br0" timeOffset="3235.116">4750 3266 876 0 0,'0'0'613'0'0,"0"0"-25"0"0,0 0-69 0 0,0 0-39 0 0,0 0-31 0 0,0 0-61 0 0,3-19 1094 0 0,1 22-1439 0 0,0 0 0 0 0,0 0 0 0 0,0 0-1 0 0,0 1 1 0 0,-1-1 0 0 0,1 1 0 0 0,-1 0 0 0 0,0 0 0 0 0,0 0-1 0 0,-1 1 1 0 0,1-1 0 0 0,-1 0 0 0 0,0 1 0 0 0,0 0-1 0 0,0-1 1 0 0,-1 1 0 0 0,1 0 0 0 0,-1 0 0 0 0,0 0 0 0 0,-1 0-1 0 0,1 0 1 0 0,-1 0 0 0 0,0 0 0 0 0,0 0 0 0 0,-1 0-1 0 0,0 0 1 0 0,1 0 0 0 0,-2 0 0 0 0,0 3-43 0 0,3 32 290 0 0,17 393 1768 0 0,-19-414-1958 0 0,-1 0 1 0 0,-1 0-1 0 0,0-1 0 0 0,-1 1 1 0 0,-1-1-1 0 0,-1 1 0 0 0,-1-1 1 0 0,0-1-1 0 0,-11 17-100 0 0,14-23 57 0 0,0-1-1 0 0,-1 0 0 0 0,-1 0 1 0 0,0 0-1 0 0,0-1 0 0 0,-1 0 1 0 0,0 0-1 0 0,0-1 0 0 0,-1 1 1 0 0,0-2-1 0 0,-1 1 0 0 0,1-1 1 0 0,-2-1-1 0 0,1 1 0 0 0,-1-1 1 0 0,0-1-1 0 0,0 0 0 0 0,0-1 1 0 0,-1 0-1 0 0,1 0 0 0 0,-1-1 1 0 0,0 0-1 0 0,0-1 0 0 0,0 0 1 0 0,0-1-1 0 0,-1 0 0 0 0,1-1 1 0 0,0 0-1 0 0,-1-1 0 0 0,-6-2-56 0 0,2-3 22 0 0,1-2 0 0 0,1 0-1 0 0,-1 0 1 0 0,1-1 0 0 0,1-1 0 0 0,0 0-1 0 0,0-1 1 0 0,1-1 0 0 0,0 0-1 0 0,1 0 1 0 0,0-1 0 0 0,1-1-1 0 0,1 0 1 0 0,0 0 0 0 0,1-1 0 0 0,1 0-1 0 0,0 0 1 0 0,1 0 0 0 0,0-1-1 0 0,1 0 1 0 0,1 0 0 0 0,1-1-1 0 0,0 1 1 0 0,0-16-22 0 0,0-3 24 0 0,0 1-1 0 0,3-1 0 0 0,1 0 1 0 0,1 0-1 0 0,2 1 1 0 0,3-10-24 0 0,2 13-26 0 0,0 0 0 0 0,2 1 1 0 0,2 1-1 0 0,0 0 0 0 0,2 1 0 0 0,1 0 1 0 0,1 1-1 0 0,2 1 0 0 0,0 1 1 0 0,2 0-1 0 0,1 2 0 0 0,0 1 0 0 0,2 0 1 0 0,0 2-1 0 0,2 0 0 0 0,0 2 0 0 0,1 1 1 0 0,1 1-1 0 0,0 1 0 0 0,1 2 1 0 0,1 1-1 0 0,0 1 0 0 0,0 2 0 0 0,1 0 1 0 0,0 3-1 0 0,1 0 0 0 0,0 2 0 0 0,-1 1 1 0 0,8 2 25 0 0,-28 1-109 0 0,-1 1-1 0 0,1 0 1 0 0,0 1 0 0 0,-1 0 0 0 0,1 0 0 0 0,-1 1 0 0 0,0 0-1 0 0,0 1 1 0 0,0 1 0 0 0,0-1 0 0 0,-1 1 0 0 0,0 1-1 0 0,0 0 1 0 0,6 5 109 0 0,46 83-6215 0 0,-61-93 4962 0 0,0-1 12 0 0</inkml:trace>
  <inkml:trace contextRef="#ctx0" brushRef="#br0" timeOffset="3656.475">5301 2606 1544 0 0,'8'-28'3766'0'0,"32"-7"-2509"0"0,-35 31-1191 0 0,2 1 0 0 0,-1 0 0 0 0,0 0 0 0 0,0 0 0 0 0,1 1 0 0 0,-1 0 0 0 0,1 0 0 0 0,0 1 0 0 0,0 0 0 0 0,0 0 0 0 0,-1 1 1 0 0,1-1-1 0 0,0 1 0 0 0,0 1 0 0 0,0 0 0 0 0,0 0 0 0 0,0 0 0 0 0,-1 0 0 0 0,1 1 0 0 0,-1 1 0 0 0,1-1 0 0 0,-1 1 0 0 0,0 0 0 0 0,0 0 1 0 0,0 1-1 0 0,0-1 0 0 0,0 1 0 0 0,-1 1 0 0 0,0-1 0 0 0,0 1 0 0 0,0 0 0 0 0,0 0 0 0 0,-1 0 0 0 0,0 1 0 0 0,0 0 0 0 0,0 0 0 0 0,1 3-66 0 0,0 11 107 0 0,-1 1 0 0 0,-1 0 0 0 0,0-1-1 0 0,-2 1 1 0 0,0 1 0 0 0,-2-1-1 0 0,0 0 1 0 0,-1-1 0 0 0,-1 1-1 0 0,-1 0 1 0 0,-1-1 0 0 0,-1 1 0 0 0,-1-1-1 0 0,0-1 1 0 0,-2 0 0 0 0,0 0-1 0 0,-1 0 1 0 0,-1-1 0 0 0,0-1-1 0 0,-5 5-106 0 0,-29 64 613 0 0,33-27-206 0 0,28-53-529 0 0,0-1-1 0 0,0 0 0 0 0,1-1 1 0 0,0-1-1 0 0,-1 0 1 0 0,1-2-1 0 0,0 0 1 0 0,0 0-1 0 0,1-2 1 0 0,-1 0-1 0 0,-1-1 1 0 0,1-1-1 0 0,12-3 123 0 0,-5 3-126 0 0,302-31-7806 0 0,-282 29 6722 0 0</inkml:trace>
  <inkml:trace contextRef="#ctx0" brushRef="#br0" timeOffset="4089.709">6457 3582 936 0 0,'-3'3'6072'0'0,"38"1"-5152"0"0,211-18 1061 0 0,-73-2-2450 0 0,-27 2-3261 0 0,-128 9 1204 0 0,-20 4 1250 0 0</inkml:trace>
  <inkml:trace contextRef="#ctx0" brushRef="#br0" timeOffset="4350.774">6220 3949 1748 0 0,'0'2'104'0'0,"-1"0"-1"0"0,1 0 1 0 0,0 0-1 0 0,-1-1 0 0 0,1 1 1 0 0,0 0-1 0 0,0 0 1 0 0,0 0-1 0 0,1 0 1 0 0,-1 0-1 0 0,0 0 1 0 0,1 0-1 0 0,-1-1 1 0 0,1 1-1 0 0,0 0 1 0 0,-1 0-1 0 0,1-1 1 0 0,0 1-1 0 0,0 0 0 0 0,0-1 1 0 0,0 1-1 0 0,1-1 1 0 0,-1 1-1 0 0,0-1 1 0 0,1 0-1 0 0,-1 1 1 0 0,1-1-1 0 0,-1 0 1 0 0,1 0-1 0 0,-1 0 1 0 0,1 0-1 0 0,0 0 0 0 0,0-1 1 0 0,-1 1-1 0 0,1 0 1 0 0,0-1-1 0 0,0 1 1 0 0,0-1-1 0 0,0 0 1 0 0,-1 0-1 0 0,1 1 1 0 0,1-1-104 0 0,89 14 1036 0 0,-89-14-937 0 0,68 3-168 0 0,-1-4 0 0 0,0-3 1 0 0,0-2-1 0 0,10-6 69 0 0,77-17-4077 0 0,-111 17 2756 0 0</inkml:trace>
  <inkml:trace contextRef="#ctx0" brushRef="#br0" timeOffset="21473.349">9321 6274 860 0 0,'-125'7'5082'0'0,"106"-5"-4843"0"0,0 0 0 0 0,1 1 0 0 0,-1 1 0 0 0,1 1 0 0 0,-1 0 0 0 0,1 2 0 0 0,1 0 0 0 0,0 1 0 0 0,0 1 0 0 0,0 0 0 0 0,1 1 0 0 0,0 1 0 0 0,1 0 0 0 0,-9 10-239 0 0,22-20 23 0 0,0 1 1 0 0,1-1-1 0 0,-1 1 1 0 0,0 0-1 0 0,1-1 1 0 0,-1 1 0 0 0,1 0-1 0 0,0 0 1 0 0,-1 0-1 0 0,1 0 1 0 0,0 0 0 0 0,0 0-1 0 0,1 1 1 0 0,-1-1-1 0 0,0 0 1 0 0,1 0 0 0 0,-1 1-1 0 0,1-1 1 0 0,0 0-1 0 0,0 1 1 0 0,0-1 0 0 0,0 0-1 0 0,0 1 1 0 0,0-1-1 0 0,1 0 1 0 0,-1 1 0 0 0,1-1-1 0 0,-1 0 1 0 0,1 0-1 0 0,0 1 1 0 0,0-1 0 0 0,0 0-1 0 0,0 0 1 0 0,1 0-1 0 0,-1 0 1 0 0,0 0 0 0 0,1 0-1 0 0,-1-1 1 0 0,1 1-1 0 0,0 0 1 0 0,0-1 0 0 0,-1 0-1 0 0,1 1 1 0 0,0-1-1 0 0,0 0 1 0 0,0 0-1 0 0,0 0 1 0 0,1 0 0 0 0,-1 0-1 0 0,0 0 1 0 0,0 0-1 0 0,1-1 1 0 0,-1 0 0 0 0,2 1-24 0 0,249 20-138 0 0,-213-21-58 0 0,-27 0 101 0 0,1 0 1 0 0,-1-1-1 0 0,0-1 0 0 0,0 0 0 0 0,0 0 0 0 0,0-1 0 0 0,-1-1 1 0 0,1 0-1 0 0,-1-1 0 0 0,0-1 0 0 0,0 0 0 0 0,1-1 95 0 0,-12 6-38 0 0,-1-1 0 0 0,1 1 0 0 0,-1-1-1 0 0,1 1 1 0 0,-1-1 0 0 0,1 0 0 0 0,-1 1-1 0 0,0-1 1 0 0,0 0 0 0 0,0 1 0 0 0,0-1 0 0 0,0 1-1 0 0,0-1 1 0 0,-1 0 0 0 0,1 1 0 0 0,0-1-1 0 0,-1 1 1 0 0,1-1 0 0 0,-1 0 0 0 0,0 1 0 0 0,1 0-1 0 0,-1-1 1 0 0,0 1 0 0 0,0-1 0 0 0,0 1-1 0 0,0 0 1 0 0,0 0 0 0 0,0-1 0 0 0,0 1 0 0 0,0 0-1 0 0,-1 0 1 0 0,1 0 0 0 0,0 0 0 0 0,-1 0-1 0 0,1 1 1 0 0,-1-1 0 0 0,1 0 0 0 0,-1 1 0 0 0,1-1-1 0 0,-1 1 1 0 0,1-1 0 0 0,-1 1 0 0 0,0 0-1 0 0,1 0 1 0 0,-1 0 0 0 0,0 0 0 0 0,1 0 0 0 0,-1 0-1 0 0,1 0 1 0 0,-1 0 0 0 0,0 0 0 0 0,0 1 38 0 0,-50-15 98 0 0,-1 3 1 0 0,-1 2 0 0 0,0 2 0 0 0,0 3 0 0 0,-27 2-99 0 0,16-1 473 0 0,53 3-195 0 0,57 1-411 0 0,12-4-104 0 0,0-3 0 0 0,0-3 0 0 0,-1-1 0 0 0,0-4 0 0 0,-1-2 0 0 0,11-6 237 0 0,-50 17-4 0 0,-1 0 0 0 0,1 0 0 0 0,-1-2 0 0 0,-1 0 0 0 0,1-1 0 0 0,-1 0 0 0 0,0-1 0 0 0,-1-1 0 0 0,0 0 0 0 0,-1 0 0 0 0,0-2 0 0 0,-1 1 0 0 0,0-1 0 0 0,0-1 0 0 0,-2 0 0 0 0,1-1 0 0 0,-2 0 0 0 0,0 0 0 0 0,-1-1 0 0 0,0 1 0 0 0,-1-2 0 0 0,0 1 0 0 0,-2-1 0 0 0,0 0 0 0 0,0 0 0 0 0,-2 0 0 0 0,1-6 4 0 0,-2 9 250 0 0,-1 0 0 0 0,0 0 1 0 0,0 0-1 0 0,-1 0 0 0 0,-1 0 0 0 0,0 1 1 0 0,-1-1-1 0 0,0 0 0 0 0,-1 1 1 0 0,-1 0-1 0 0,0 0 0 0 0,0 0 1 0 0,-1 1-1 0 0,-1-1 0 0 0,0 1 0 0 0,0 1 1 0 0,-1-1-1 0 0,-1 2 0 0 0,-7-9-250 0 0,-26 55 1108 0 0,35-17-1033 0 0,2 0 0 0 0,0 0 1 0 0,1 1-1 0 0,1-1 0 0 0,1 1 0 0 0,1 0 1 0 0,1 0-1 0 0,1 10-75 0 0,-1-8 61 0 0,4 24 10 0 0,2 0 1 0 0,2-1-1 0 0,2 1 1 0 0,2-2-1 0 0,6 11-71 0 0,6 29 3 0 0,27 88-472 0 0,15 59-2147 0 0,-38-77-2623 0 0,-27-116 2654 0 0,-1-28 1327 0 0</inkml:trace>
  <inkml:trace contextRef="#ctx0" brushRef="#br0" timeOffset="20106.402">7274 6116 1552 0 0,'36'83'4268'0'0,"-54"71"-2794"0"0,9-109-1053 0 0,-12 242 1429 0 0,20-281-1866 0 0,1 0 1 0 0,0 0 0 0 0,0-1-1 0 0,1 1 1 0 0,-1 0-1 0 0,1 0 1 0 0,1 0-1 0 0,-1 0 1 0 0,1-1-1 0 0,0 1 1 0 0,0 0-1 0 0,0-1 1 0 0,1 0 0 0 0,0 0-1 0 0,0 0 1 0 0,1 0-1 0 0,-1 0 1 0 0,1 0-1 0 0,0-1 1 0 0,0 0-1 0 0,0 0 1 0 0,1 0-1 0 0,0 0 1 0 0,-1-1 0 0 0,1 1-1 0 0,0-1 1 0 0,1-1-1 0 0,-1 1 1 0 0,0-1-1 0 0,1 0 1 0 0,0 0-1 0 0,-1 0 1 0 0,1-1-1 0 0,6 1 16 0 0,-3-4-276 0 0,0-2-1 0 0,0 1 0 0 0,-1-1 0 0 0,1 0 0 0 0,-1 0 1 0 0,0-1-1 0 0,0-1 0 0 0,-1 1 0 0 0,1-1 0 0 0,-1 0 1 0 0,-1-1-1 0 0,1 0 0 0 0,0 0 277 0 0,0 0-512 0 0,17-18-833 0 0,0-3-7 0 0</inkml:trace>
  <inkml:trace contextRef="#ctx0" brushRef="#br0" timeOffset="20355.612">7788 6414 944 0 0,'25'-29'3844'0'0,"-31"37"-259"0"0,-2 1-3498 0 0,1 1 0 0 0,1 1 0 0 0,0-1 0 0 0,0 1 0 0 0,1 0 0 0 0,0 0 0 0 0,1 0 0 0 0,1 1-1 0 0,-1 0 1 0 0,2-1 0 0 0,0 1 0 0 0,0 0 0 0 0,1 0 0 0 0,1 1 0 0 0,0-1 0 0 0,0 0 0 0 0,1 0-1 0 0,1 0 1 0 0,0 0 0 0 0,0 0 0 0 0,2-1 0 0 0,2 10-87 0 0,0-10 26 0 0,0 1 0 0 0,1-1-1 0 0,0 0 1 0 0,1-1 0 0 0,0 0 0 0 0,0 0 0 0 0,1 0 0 0 0,0-1 0 0 0,1-1-1 0 0,0 0 1 0 0,1 0 0 0 0,-1-1 0 0 0,1 0 0 0 0,1 0 0 0 0,-1-2-1 0 0,1 1 1 0 0,9 1-26 0 0,-14-4-209 0 0,0-1 0 0 0,0-1 0 0 0,0 1-1 0 0,0-1 1 0 0,1-1 0 0 0,-1 1 0 0 0,0-1 0 0 0,1-1-1 0 0,-1 1 1 0 0,0-1 0 0 0,0 0 0 0 0,0-1-1 0 0,1 0 1 0 0,-1 0 0 0 0,-1 0 0 0 0,1-1 0 0 0,0 0-1 0 0,-1-1 1 0 0,1 1 0 0 0,2-3 209 0 0,7-26-4052 0 0,-16 30 2912 0 0</inkml:trace>
  <inkml:trace contextRef="#ctx0" brushRef="#br0" timeOffset="20588.978">7763 6546 1632 0 0,'17'6'4347'0'0,"17"-7"-3544"0"0,-14-1-127 0 0,7 2-681 0 0,-1-1 0 0 0,0-2 0 0 0,0-1 0 0 0,0-1-1 0 0,0-1 1 0 0,-1-1 0 0 0,0-2 0 0 0,0 0 0 0 0,-1-2 5 0 0,24-25-4007 0 0,-42 27 2738 0 0</inkml:trace>
  <inkml:trace contextRef="#ctx0" brushRef="#br0" timeOffset="20882.339">7685 6294 3396 0 0,'0'-3'4421'0'0,"37"-9"-3352"0"0,191-19 39 0 0,-2 20-5907 0 0,-166 9 2472 0 0,-46 1 1047 0 0</inkml:trace>
  <inkml:trace contextRef="#ctx0" brushRef="#br0" timeOffset="19345.776">6144 6291 904 0 0,'5'-19'3630'0'0,"-1"28"-1423"0"0,-6 43-1875 0 0,3-1 0 0 0,2 0 0 0 0,2 0 0 0 0,2 0 0 0 0,6 13-332 0 0,11 96 377 0 0,-19-72-782 0 0,-5-86 299 0 0,-1-1 1 0 0,1 1-1 0 0,-1-1 0 0 0,0 1 0 0 0,0-1 0 0 0,0 0 0 0 0,0 1 0 0 0,0-1 0 0 0,0 0 0 0 0,0 1 0 0 0,0-1 0 0 0,-1 0 0 0 0,1 0 0 0 0,0 0 0 0 0,-1 0 0 0 0,1 0 0 0 0,-1-1 0 0 0,1 1 0 0 0,-1 0 0 0 0,1-1 1 0 0,-1 1-1 0 0,0-1 0 0 0,1 1 0 0 0,-1-1 0 0 0,0 0 0 0 0,1 0 0 0 0,-1 1 0 0 0,0-1 0 0 0,1-1 0 0 0,-1 1 0 0 0,0 0 0 0 0,1 0 0 0 0,-1 0 0 0 0,0-1 0 0 0,1 1 0 0 0,-1-1 0 0 0,1 0 0 0 0,-1 1 0 0 0,1-1 0 0 0,-1 0 1 0 0,1 0-1 0 0,-1 0 0 0 0,1 0 0 0 0,0 0 0 0 0,-1 0 0 0 0,1 0 0 0 0,0 0 0 0 0,0-1 0 0 0,0 1 0 0 0,0 0 0 0 0,0-1 0 0 0,0 1 0 0 0,0-1 0 0 0,1 1 0 0 0,-1-2 106 0 0,-19-17-1438 0 0</inkml:trace>
  <inkml:trace contextRef="#ctx0" brushRef="#br0" timeOffset="19780.39">6122 6276 1484 0 0,'3'-10'268'0'0,"1"0"-1"0"0,-1 1 1 0 0,2-1-1 0 0,-1 1 1 0 0,1 0-1 0 0,1 0 1 0 0,-1 0-1 0 0,1 1 1 0 0,1 0-1 0 0,0 0 1 0 0,0 1-1 0 0,0-1 1 0 0,1 2-1 0 0,0-1 1 0 0,1 1-1 0 0,-1 0 1 0 0,1 1-1 0 0,0 0 1 0 0,10-4-268 0 0,-15 10 46 0 0,1 0 0 0 0,0 0 0 0 0,-1 0 1 0 0,1 1-1 0 0,-1 0 0 0 0,1-1 1 0 0,-1 2-1 0 0,0-1 0 0 0,0 0 0 0 0,0 1 1 0 0,0 0-1 0 0,0 0 0 0 0,-1 0 1 0 0,1 0-1 0 0,-1 0 0 0 0,0 1 0 0 0,0 0 1 0 0,0 0-1 0 0,0 0-46 0 0,11 16 102 0 0,-2 1 0 0 0,0 1 0 0 0,-2 0 0 0 0,0 0 0 0 0,-1 1 0 0 0,-2 0 0 0 0,0 1 1 0 0,-1-1-1 0 0,-2 1 0 0 0,0 0 0 0 0,-1 22-102 0 0,15 61 434 0 0,-12-109-380 0 0,-1 0 0 0 0,1 0-1 0 0,0 0 1 0 0,-1-1 0 0 0,0 0-1 0 0,1 0 1 0 0,-1-1-1 0 0,0 1 1 0 0,-1-1 0 0 0,1 0-1 0 0,-1 0 1 0 0,1-1 0 0 0,-1 1-1 0 0,-1-1 1 0 0,1 0-1 0 0,-1 0 1 0 0,1 0 0 0 0,-1-1-1 0 0,-1 1 1 0 0,2-3-54 0 0,5-4 84 0 0,190-230-31 0 0,-198 242-55 0 0,0 1 0 0 0,0-1 0 0 0,0 1 0 0 0,0 0 0 0 0,0 0 0 0 0,0 0 0 0 0,0 0 0 0 0,0 0 0 0 0,-1 0 0 0 0,1 0 0 0 0,0 0 0 0 0,0 0 0 0 0,-1 0 0 0 0,1 0 0 0 0,-1 0 0 0 0,1 0 0 0 0,-1 0 0 0 0,1 1 0 0 0,-1-1 0 0 0,0 0 0 0 0,0 0 0 0 0,1 1 0 0 0,-1-1 0 0 0,0 0-1 0 0,0 0 1 0 0,0 1 0 0 0,-1-1 0 0 0,1 0 0 0 0,0 0 0 0 0,0 1 0 0 0,-1-1 0 0 0,1 0 0 0 0,0 0 0 0 0,-1 0 0 0 0,1 1 0 0 0,-1-1 0 0 0,0 0 0 0 0,1 0 0 0 0,-1 0 2 0 0,1-1 0 0 0,-1 264-176 0 0,8-14-1855 0 0,21-216-2392 0 0,-20-35 3131 0 0</inkml:trace>
  <inkml:trace contextRef="#ctx0" brushRef="#br0" timeOffset="18210.6">4583 6263 1132 0 0,'34'-17'3160'0'0,"-31"17"-2779"0"0,-3 0-32 0 0,0 0-29 0 0,0 0-18 0 0,0 0-110 0 0,4-5 21 0 0,15-27 182 0 0,-102 9 490 0 0,68 22-859 0 0,-1 0 0 0 0,1 1 0 0 0,-1 1 0 0 0,1 0-1 0 0,-1 1 1 0 0,1 0 0 0 0,0 1 0 0 0,0 1 0 0 0,0 1-1 0 0,0 0 1 0 0,1 1 0 0 0,0 0 0 0 0,0 1 0 0 0,0 1-1 0 0,1 0 1 0 0,0 1 0 0 0,1 0 0 0 0,0 1 0 0 0,1 1-1 0 0,-2 1-25 0 0,10-7 29 0 0,1-1 0 0 0,-1 1 0 0 0,1 0 0 0 0,0 0 0 0 0,0 0 0 0 0,1 0 0 0 0,-1 0 0 0 0,1 1 0 0 0,0-1 0 0 0,1 0 0 0 0,-1 1 0 0 0,1-1 0 0 0,0 0 0 0 0,0 1 0 0 0,1-1 0 0 0,0 0 0 0 0,0 1 0 0 0,0-1 0 0 0,0 0 0 0 0,1 0 0 0 0,0 0 0 0 0,0 0 0 0 0,0 0 0 0 0,1 0 0 0 0,0-1 0 0 0,0 1-29 0 0,95 113 535 0 0,-83-102-449 0 0,262 243 759 0 0,-274-256-828 0 0,0 0 0 0 0,-1 1 1 0 0,1 0-1 0 0,-1 0 0 0 0,0 0 1 0 0,0 0-1 0 0,0 0 0 0 0,-1 0 0 0 0,0 0 1 0 0,1 0-1 0 0,-1 1 0 0 0,-1-1 0 0 0,1 0 1 0 0,-1 1-1 0 0,1-1 0 0 0,-1 1 1 0 0,0-1-1 0 0,-1 1 0 0 0,1-1 0 0 0,-1 0 1 0 0,0 1-1 0 0,0-1 0 0 0,0 0 0 0 0,-1 0 1 0 0,0 0-1 0 0,1 0 0 0 0,-1 0 0 0 0,-1 0 1 0 0,1 0-1 0 0,-1 0 0 0 0,1-1 1 0 0,-1 1-1 0 0,0-1 0 0 0,0 0 0 0 0,0 0 1 0 0,-1 0-1 0 0,1 0 0 0 0,-1-1 0 0 0,0 1 1 0 0,1-1-1 0 0,-5 2-17 0 0,-15 8-31 0 0,0-1-1 0 0,-1-1 1 0 0,-1-1-1 0 0,0-1 1 0 0,0-1-1 0 0,0-1 1 0 0,-1-1-1 0 0,0-2 1 0 0,0 0-1 0 0,0-2 1 0 0,-19-1 31 0 0,31 0-146 0 0,0 0 0 0 0,0-1 1 0 0,0 0-1 0 0,0-1 0 0 0,0-1 0 0 0,0 0 1 0 0,0-1-1 0 0,1 0 0 0 0,-1-1 0 0 0,1-1 1 0 0,1 0-1 0 0,-1-1 0 0 0,-2-3 146 0 0,9 6-258 0 0,1 0 1 0 0,-1 0-1 0 0,1-1 0 0 0,1 0 1 0 0,-1 0-1 0 0,1 0 0 0 0,-1-1 1 0 0,2 0-1 0 0,-1 0 0 0 0,1 0 1 0 0,0 0-1 0 0,0 0 0 0 0,0 0 0 0 0,1-1 1 0 0,0 0-1 0 0,0 1 0 0 0,1-1 1 0 0,0 0-1 0 0,0 0 0 0 0,0 0 1 0 0,1 1-1 0 0,0-2 258 0 0,0-16-1287 0 0</inkml:trace>
  <inkml:trace contextRef="#ctx0" brushRef="#br0" timeOffset="18568.438">4652 6358 1508 0 0,'14'-36'3704'0'0,"-26"57"-1454"0"0,-421 580 389 0 0,415-579-2666 0 0,-74 125-1914 0 0,92-147 1855 0 0,1 0-1 0 0,-1-1 1 0 0,0 1 0 0 0,1 0 0 0 0,-1 0 0 0 0,1-1-1 0 0,-1 1 1 0 0,0 0 0 0 0,1 0 0 0 0,-1 0 0 0 0,1 0-1 0 0,-1-1 1 0 0,0 1 0 0 0,1 0 0 0 0,-1 0 0 0 0,1 0-1 0 0,-1 0 1 0 0,1 0 0 0 0,-1 0 0 0 0,0 0 0 0 0,1 0-1 0 0,-1 0 1 0 0,1 0 0 0 0,-1 1 0 0 0,0-1 0 0 0,1 0 0 0 0,-1 0-1 0 0,1 0 1 0 0,-1 0 0 0 0,0 1 0 0 0,1-1 0 0 0,-1 0-1 0 0,0 0 1 0 0,1 1 0 0 0,-1-1 0 0 0,0 0 0 0 0,1 1-1 0 0,-1-1 1 0 0,0 0 0 0 0,0 1 0 0 0,1-1 0 0 0,-1 0-1 0 0,0 1 1 0 0,0-1 0 0 0,0 1 0 0 0,1-1 0 0 0,-1 0-1 0 0,0 1 1 0 0,0-1 0 0 0,0 1 0 0 0,0-1 0 0 0,0 0-1 0 0,0 1 1 0 0,0-1 0 0 0,0 1 0 0 0,0-1 0 0 0,0 1 0 0 0,0-1-1 0 0,0 0 1 0 0,0 1 0 0 0,-1-1 86 0 0,17-12-1295 0 0</inkml:trace>
  <inkml:trace contextRef="#ctx0" brushRef="#br0" timeOffset="18928.105">4855 6648 1360 0 0,'-8'13'352'0'0,"-5"9"50"0"0,1-1 1 0 0,1 2-1 0 0,1-1 1 0 0,0 1 0 0 0,2 1-1 0 0,1 0 1 0 0,1 0-1 0 0,1 0 1 0 0,1 1-1 0 0,0 8-402 0 0,4-28 72 0 0,0 1 0 0 0,1-1-1 0 0,-1 0 1 0 0,1 1 0 0 0,1-1 0 0 0,-1 0-1 0 0,1 1 1 0 0,0-1 0 0 0,0 0-1 0 0,0 0 1 0 0,1-1 0 0 0,-1 1 0 0 0,1 0-1 0 0,1-1 1 0 0,-1 0 0 0 0,0 1-1 0 0,1-1 1 0 0,0-1 0 0 0,0 1 0 0 0,0 0-1 0 0,1-1 1 0 0,-1 0 0 0 0,1 0-1 0 0,0 0 1 0 0,-1-1 0 0 0,1 0 0 0 0,0 0-1 0 0,1 0 1 0 0,-1 0 0 0 0,0-1-1 0 0,0 0 1 0 0,1 0 0 0 0,2 0-72 0 0,10 2 119 0 0,-1-1 0 0 0,1-1 1 0 0,-1-1-1 0 0,1 0 0 0 0,-1-2 1 0 0,1 0-1 0 0,-1 0 0 0 0,1-2 1 0 0,4-2-120 0 0,-12 4 25 0 0,0 0 1 0 0,0-1 0 0 0,0 0 0 0 0,0-1 0 0 0,0 0 0 0 0,-1-1-1 0 0,0 0 1 0 0,0 0 0 0 0,0-1 0 0 0,-1 0 0 0 0,0-1 0 0 0,0 0-1 0 0,0 0 1 0 0,-1 0 0 0 0,0-1 0 0 0,-1 0 0 0 0,0-1 0 0 0,0 1-1 0 0,0-1 1 0 0,-1 0 0 0 0,-1-1 0 0 0,0 1 0 0 0,0-1 0 0 0,0 0-1 0 0,-1 0 1 0 0,-1 0 0 0 0,0 0 0 0 0,1-11-26 0 0,-3 15-8 0 0,-1 0-1 0 0,1-1 1 0 0,-1 1-1 0 0,-1-1 1 0 0,1 1 0 0 0,-1 0-1 0 0,0 0 1 0 0,0 0 0 0 0,-1 0-1 0 0,0 0 1 0 0,0 0 0 0 0,0 1-1 0 0,-1-1 1 0 0,0 1 0 0 0,0 0-1 0 0,0 0 1 0 0,-2-1 8 0 0,-7-6-72 0 0,-1 0 0 0 0,0 1 0 0 0,0 1 0 0 0,-1 1 0 0 0,0 0 0 0 0,-1 0 0 0 0,0 2 0 0 0,0 0-1 0 0,-1 1 1 0 0,0 0 0 0 0,0 2 0 0 0,0 0 0 0 0,-1 0 0 0 0,1 2 0 0 0,-1 0 0 0 0,0 2 0 0 0,-11 0 72 0 0,-47 19-2020 0 0,51 3-1267 0 0,23-18 2032 0 0</inkml:trace>
  <inkml:trace contextRef="#ctx0" brushRef="#br0" timeOffset="60197.736">2549 9505 1336 0 0,'-4'49'3512'0'0,"-1"0"-3279"0"0,2-31-93 0 0,0 0 0 0 0,2 0 0 0 0,0 0 0 0 0,1 0-1 0 0,1 0 1 0 0,0-1 0 0 0,2 1 0 0 0,0 0 0 0 0,1-1 0 0 0,0 1 0 0 0,2-1 0 0 0,0 0-1 0 0,1-1 1 0 0,0 0 0 0 0,2 0 0 0 0,0 0 0 0 0,0-1 0 0 0,3 2-140 0 0,-5-13 36 0 0,0-1 0 0 0,0 1 0 0 0,1-1 0 0 0,-1-1-1 0 0,1 1 1 0 0,-1-2 0 0 0,1 1 0 0 0,0-1 0 0 0,0 0 0 0 0,0 0 0 0 0,-1-1 0 0 0,1 0 0 0 0,0 0 0 0 0,0-1 0 0 0,0 0 0 0 0,0-1 0 0 0,-1 0 0 0 0,1 0 0 0 0,-1 0 0 0 0,1-1 0 0 0,-1 0 0 0 0,0-1 0 0 0,0 1 0 0 0,0-1 0 0 0,-1-1 0 0 0,1 1 0 0 0,-1-1 0 0 0,0 0 0 0 0,0-1-1 0 0,0 0-35 0 0,2-1-21 0 0,0 0 0 0 0,-1-1 0 0 0,0 0 0 0 0,-1 0 0 0 0,1-1-1 0 0,-1 0 1 0 0,-1 0 0 0 0,0 0 0 0 0,0-1 0 0 0,-1 1-1 0 0,0-1 1 0 0,-1 0 0 0 0,0-1 0 0 0,0 1 0 0 0,-1 0 0 0 0,-1-1-1 0 0,1 1 1 0 0,-2-1 0 0 0,0 0 0 0 0,0 1 0 0 0,-1-1-1 0 0,0-1 22 0 0,1 11-22 0 0,-2 0 8 0 0,-2 14-27 0 0,11-1 39 0 0,1 0-1 0 0,0-1 0 0 0,0 1 1 0 0,1-1-1 0 0,1-1 1 0 0,0 0-1 0 0,0 0 1 0 0,1-1-1 0 0,0 0 1 0 0,0-1-1 0 0,1 0 1 0 0,1-1-1 0 0,-1-1 1 0 0,1 1-1 0 0,0-2 0 0 0,0 0 1 0 0,0-1-1 0 0,1 0 1 0 0,0-1-1 0 0,0 0 1 0 0,11 0 2 0 0,-3 0 0 0 0,1-1 0 0 0,-1-1 0 0 0,1-1 1 0 0,-1-1-1 0 0,0-1 0 0 0,1-1 0 0 0,-1-1 0 0 0,0-1 1 0 0,0 0-1 0 0,-1-2 0 0 0,0-1 0 0 0,0 0 0 0 0,10-7 0 0 0,-26 12-20 0 0,0 0 1 0 0,0-1-1 0 0,-1 1 0 0 0,1-1 0 0 0,-1 0 0 0 0,0 0 0 0 0,0-1 0 0 0,0 1 0 0 0,0-1 0 0 0,-1 0 0 0 0,0 0 0 0 0,0 0 0 0 0,0 0 0 0 0,-1 0 0 0 0,0-1 0 0 0,0 1 0 0 0,0-1 0 0 0,0 0 1 0 0,-1 1-1 0 0,0-1 0 0 0,0 0 0 0 0,-1 0 0 0 0,0 0 0 0 0,0 0 0 0 0,0 1 0 0 0,-1-1 0 0 0,1 0 0 0 0,-1 0 0 0 0,-1 0 0 0 0,1 1 0 0 0,-1-1 0 0 0,0 1 0 0 0,0-1 0 0 0,-1 1 1 0 0,0 0-1 0 0,1 0 0 0 0,-2 0 0 0 0,1 0 0 0 0,-1 0 0 0 0,1 1 0 0 0,-1-1 0 0 0,-1 1 0 0 0,-2-2 20 0 0,-4-8 7 0 0,-1 1-1 0 0,0 0 1 0 0,-1 1 0 0 0,-1 1 0 0 0,1 0-1 0 0,-2 0 1 0 0,1 2 0 0 0,-1 0 0 0 0,-1 0-1 0 0,0 2 1 0 0,-5-2-7 0 0,21 28-63 0 0,26-4 36 0 0,0 0-1 0 0,1-2 0 0 0,1 0 1 0 0,0-2-1 0 0,1-2 1 0 0,0 0-1 0 0,0-2 0 0 0,7 0 28 0 0,3 3 17 0 0,37 4 16 0 0,1-2 0 0 0,0-4 0 0 0,0-4 0 0 0,57-4-33 0 0,-126 0 6 0 0,1 0-1 0 0,-1 0 0 0 0,0-1 1 0 0,1-1-1 0 0,-1 1 1 0 0,0-1-1 0 0,0 0 0 0 0,0-1 1 0 0,0 0-1 0 0,0 0 0 0 0,-1-1 1 0 0,1 0-1 0 0,-1 0 0 0 0,0-1 1 0 0,0 0-1 0 0,0 0 1 0 0,-1-1-1 0 0,0 1 0 0 0,0-2-5 0 0,-4 5 1 0 0,0 0-1 0 0,0 0 1 0 0,0-1-1 0 0,0 1 1 0 0,0-1 0 0 0,-1 0-1 0 0,1 1 1 0 0,-1-1-1 0 0,0 0 1 0 0,1 0-1 0 0,-1 0 1 0 0,-1 0-1 0 0,1 0 1 0 0,0 0-1 0 0,-1 0 1 0 0,0 0-1 0 0,1 0 1 0 0,-1 0 0 0 0,-1 0-1 0 0,1 0 1 0 0,0 0-1 0 0,-1 0 1 0 0,1-1-1 0 0,-1 1 1 0 0,0 1-1 0 0,0-1 1 0 0,0 0-1 0 0,0 0 1 0 0,-1 0-1 0 0,1 0 1 0 0,-1 1-1 0 0,0-1 1 0 0,0 1 0 0 0,0-1-1 0 0,0 1 1 0 0,0 0-1 0 0,0 0 1 0 0,0 0-1 0 0,-1 0 1 0 0,1 0-1 0 0,-1 0 1 0 0,-2 0-1 0 0,-121-35 27 0 0,118 36-8 0 0,-1 1-1 0 0,0 0 1 0 0,1 1 0 0 0,-1 0-1 0 0,0 0 1 0 0,1 1-1 0 0,-1 0 1 0 0,1 0-1 0 0,0 1 1 0 0,-1 0-1 0 0,2 1 1 0 0,-1 0 0 0 0,0 0-1 0 0,1 1 1 0 0,-1 0-1 0 0,1 0 1 0 0,1 0-1 0 0,-1 1 1 0 0,1 0-1 0 0,0 0 1 0 0,0 1-1 0 0,1 0 1 0 0,-1 0 0 0 0,2 0-1 0 0,-1 1 1 0 0,1-1-1 0 0,0 1 1 0 0,1 0-1 0 0,0 0 1 0 0,0 1-1 0 0,0-1 1 0 0,1 1 0 0 0,1-1-1 0 0,-1 1 1 0 0,1 0-1 0 0,1-1 1 0 0,0 1-1 0 0,0 0 1 0 0,1-1-1 0 0,0 1 1 0 0,0 0 0 0 0,1-1-1 0 0,0 1 1 0 0,0-1-1 0 0,1 0 1 0 0,4 8-19 0 0,4-1-207 0 0,1-2 0 0 0,0 1 0 0 0,1-2 0 0 0,0 1 0 0 0,1-2 1 0 0,1 0-1 0 0,0 0 0 0 0,0-2 0 0 0,1 0 0 0 0,0-1 0 0 0,0 0 1 0 0,1-1-1 0 0,0-1 0 0 0,0-1 0 0 0,1 0 0 0 0,0-1 0 0 0,-1-1 0 0 0,1-1 1 0 0,0 0-1 0 0,12-2 207 0 0,1 1-818 0 0</inkml:trace>
  <inkml:trace contextRef="#ctx0" brushRef="#br0" timeOffset="62465.794">9003 9231 908 0 0,'-38'204'3424'0'0,"71"-16"-2578"0"0,-11-103-1672 0 0,-31-81-1252 0 0,2-8 860 0 0</inkml:trace>
  <inkml:trace contextRef="#ctx0" brushRef="#br0" timeOffset="62849.924">9011 9175 1404 0 0,'4'-2'107'0'0,"0"0"0"0"0,0 1 1 0 0,0 0-1 0 0,0 0 0 0 0,0 0 0 0 0,0 0 0 0 0,0 1 0 0 0,1-1 1 0 0,-1 1-1 0 0,0 0 0 0 0,0 0 0 0 0,0 1 0 0 0,0-1 0 0 0,0 1 1 0 0,1 0-1 0 0,-1 0 0 0 0,0 0 0 0 0,-1 1 0 0 0,1-1 1 0 0,0 1-1 0 0,0 0 0 0 0,-1 0 0 0 0,1 0 0 0 0,-1 1 0 0 0,1-1 1 0 0,-1 1-1 0 0,0 0 0 0 0,3 3-107 0 0,73 94 729 0 0,31 172 908 0 0,-97-270-841 0 0,204-284-388 0 0,-150 200-593 0 0,-67 82 142 0 0,0 0 66 0 0,15 33 102 0 0,16 83-267 0 0,-17-51-89 0 0,4-2 1 0 0,2 0 0 0 0,3-2 0 0 0,9 13 230 0 0,15 16-4067 0 0,-42-86 2810 0 0</inkml:trace>
  <inkml:trace contextRef="#ctx0" brushRef="#br0" timeOffset="60845.242">5235 9348 1552 0 0,'-63'120'2341'0'0,"60"-112"-2217"0"0,-1 1 1 0 0,1 0 0 0 0,1-1 0 0 0,0 1 0 0 0,0 0 0 0 0,1 0-1 0 0,0 0 1 0 0,1 1 0 0 0,-1-1 0 0 0,2 0 0 0 0,-1 0 0 0 0,2 0-1 0 0,-1 0 1 0 0,1 0 0 0 0,0 0 0 0 0,1 0 0 0 0,0-1 0 0 0,0 1-1 0 0,1-1 1 0 0,3 6-125 0 0,-3-7 74 0 0,0-1-1 0 0,1 0 0 0 0,-1 0 0 0 0,1-1 1 0 0,0 1-1 0 0,1-1 0 0 0,-1 0 1 0 0,1-1-1 0 0,0 1 0 0 0,0-1 0 0 0,0 0 1 0 0,1 0-1 0 0,-1-1 0 0 0,1 0 1 0 0,0 0-1 0 0,0-1 0 0 0,0 0 0 0 0,0 0 1 0 0,1-1-1 0 0,-1 1 0 0 0,0-1 1 0 0,1-1-1 0 0,-1 0 0 0 0,0 0 0 0 0,1 0 1 0 0,4-2-74 0 0,6 3 21 0 0,0 0 1 0 0,-1-2-1 0 0,1 0 1 0 0,0-1-1 0 0,-1-1 0 0 0,0 0 1 0 0,1-1-1 0 0,-2-1 1 0 0,1-1-1 0 0,0-1 1 0 0,-1 0-1 0 0,0-1 0 0 0,7-5-21 0 0,-17 10-44 0 0,-1 0 0 0 0,0 0 0 0 0,0-1 0 0 0,0 0 0 0 0,0 0 0 0 0,0 0 0 0 0,-1-1 0 0 0,0 1-1 0 0,0-1 1 0 0,0 0 0 0 0,-1 0 0 0 0,1-1 0 0 0,-1 1 0 0 0,0-1 0 0 0,-1 1 0 0 0,1-1 0 0 0,-1 0-1 0 0,-1 0 1 0 0,1 0 44 0 0,-36 22-290 0 0,32-13 286 0 0,0 0 1 0 0,0 0 0 0 0,1 0-1 0 0,-1 1 1 0 0,1-1 0 0 0,0 0-1 0 0,0 1 1 0 0,0-1 0 0 0,1 1-1 0 0,-1-1 1 0 0,1 1 0 0 0,0-1-1 0 0,0 1 1 0 0,0 0-1 0 0,0-1 1 0 0,1 1 0 0 0,-1-1-1 0 0,1 1 1 0 0,0-1 0 0 0,0 0-1 0 0,0 1 1 0 0,1-1 0 0 0,-1 0-1 0 0,1 0 1 0 0,0 1 0 0 0,-1-1-1 0 0,2-1 1 0 0,-1 1 0 0 0,0 0-1 0 0,0 0 1 0 0,1-1 0 0 0,-1 1-1 0 0,1-1 1 0 0,0 0 0 0 0,0 0-1 0 0,1 1 4 0 0,117 48 5 0 0,-85-46-2 0 0,0-1 0 0 0,1-2 0 0 0,-1-2 1 0 0,1-1-1 0 0,-1-2 0 0 0,0-1 0 0 0,0-2 1 0 0,7-3-4 0 0,-33 9-14 0 0,0-1 1 0 0,0-1 0 0 0,0 1-1 0 0,0-2 1 0 0,0 1 0 0 0,0-1-1 0 0,-1-1 1 0 0,1 0 0 0 0,-1 0 0 0 0,0-1-1 0 0,0 0 1 0 0,-1 0 0 0 0,1-1-1 0 0,-1 0 1 0 0,-1-1 0 0 0,1 0-1 0 0,-1 0 1 0 0,0-1 0 0 0,0 1-1 0 0,-1-2 1 0 0,0 1 0 0 0,-1 0-1 0 0,0-1 1 0 0,0 0 0 0 0,-1-1 0 0 0,0 1-1 0 0,-1-1 1 0 0,1 1 0 0 0,-2-1-1 0 0,1-5 14 0 0,-6 3-18 0 0,0 0-1 0 0,-1 0 0 0 0,-1 1 1 0 0,0 0-1 0 0,-1 0 1 0 0,0 0-1 0 0,0 0 0 0 0,-1 1 1 0 0,-1 0-1 0 0,0 1 1 0 0,0-1-1 0 0,-1 2 0 0 0,0-1 1 0 0,0 1-1 0 0,-1 1 1 0 0,0-1-1 0 0,0 2 0 0 0,-1-1 1 0 0,0 2-1 0 0,0-1 1 0 0,0 1-1 0 0,-6-1 19 0 0,-96-25-1418 0 0,101 44-924 0 0,17-10 1112 0 0</inkml:trace>
  <inkml:trace contextRef="#ctx0" brushRef="#br0" timeOffset="61357.788">6670 9417 1112 0 0,'-15'-2'168'0'0,"0"1"0"0"0,0 1-1 0 0,0 1 1 0 0,0 0 0 0 0,0 1 0 0 0,0 0-1 0 0,0 1 1 0 0,0 1 0 0 0,1 1 0 0 0,0 0-1 0 0,0 0 1 0 0,0 2 0 0 0,1-1 0 0 0,-1 2-1 0 0,2 0 1 0 0,-1 1 0 0 0,1 0 0 0 0,1 0-1 0 0,-1 1 1 0 0,2 1 0 0 0,-1 0-1 0 0,2 0 1 0 0,-1 1 0 0 0,1 1 0 0 0,1-1-1 0 0,1 1 1 0 0,0 1 0 0 0,0-1 0 0 0,1 1-1 0 0,1 0 1 0 0,0 1 0 0 0,-1 11-168 0 0,7-22 34 0 0,0 1 0 0 0,0-1-1 0 0,1 1 1 0 0,0-1 0 0 0,0 0 0 0 0,0 0 0 0 0,0 0 0 0 0,1 0 0 0 0,-1 0 0 0 0,1 0-1 0 0,0-1 1 0 0,0 1 0 0 0,1-1 0 0 0,-1 0 0 0 0,1 0 0 0 0,-1 0 0 0 0,1-1-1 0 0,0 1 1 0 0,0-1 0 0 0,0 0 0 0 0,0 0 0 0 0,1 0 0 0 0,-1-1 0 0 0,0 1-1 0 0,1-1 1 0 0,0 0 0 0 0,-1 0 0 0 0,1-1 0 0 0,-1 1 0 0 0,1-1 0 0 0,0 0-1 0 0,4-1-33 0 0,4 2 15 0 0,1 0-1 0 0,-1-1 1 0 0,1-1-1 0 0,-1 0 0 0 0,1-1 1 0 0,-1 0-1 0 0,1-1 1 0 0,-1-1-1 0 0,0 0 1 0 0,-1 0-1 0 0,1-2 0 0 0,-1 1 1 0 0,0-2-1 0 0,0 0 1 0 0,-1 0-1 0 0,1-1 0 0 0,-2 0 1 0 0,1-1-1 0 0,-1 0 1 0 0,-1-1-1 0 0,0 0 0 0 0,0 0 1 0 0,-1-1-1 0 0,0 0 1 0 0,-1 0-1 0 0,0-1 1 0 0,-1 0-1 0 0,0-1 0 0 0,2-7-14 0 0,6-22-208 0 0,-8 56 54 0 0,0 0-1 0 0,1 0 1 0 0,0-1-1 0 0,1 0 1 0 0,0 0-1 0 0,1-1 1 0 0,1 0-1 0 0,0-1 1 0 0,1 0 0 0 0,0 0-1 0 0,0-1 1 0 0,1-1-1 0 0,0 1 1 0 0,1-2-1 0 0,0 0 1 0 0,0-1-1 0 0,13 5 155 0 0,-25-11-233 0 0,-1-1-47 0 0,2 0 72 0 0,7 0-14 0 0</inkml:trace>
  <inkml:trace contextRef="#ctx0" brushRef="#br0" timeOffset="61932.772">7013 9603 3480 0 0,'48'-53'886'0'0,"-14"153"-685"0"0,-20-15 403 0 0,7-107 132 0 0,77-170-517 0 0,-97 192-229 0 0,-1 1 1 0 0,0 0-1 0 0,0 0 0 0 0,0-1 1 0 0,0 1-1 0 0,1 0 0 0 0,-1-1 1 0 0,0 1-1 0 0,0 0 0 0 0,1-1 1 0 0,-1 1-1 0 0,1-1 1 0 0,-1 1-1 0 0,0-1 0 0 0,1 1 1 0 0,-1-1-1 0 0,1 1 0 0 0,-1-1 1 0 0,1 1-1 0 0,0-1 0 0 0,-1 1 1 0 0,1-1-1 0 0,-1 0 0 0 0,1 1 1 0 0,0-1-1 0 0,-1 0 1 0 0,1 0-1 0 0,0 1 0 0 0,0-1 1 0 0,-1 0-1 0 0,1 0 0 0 0,0 0 1 0 0,-1 0-1 0 0,1 0 0 0 0,0 0 1 0 0,-1 0-1 0 0,1 0 0 0 0,0 0 1 0 0,0 0-1 0 0,-1-1 0 0 0,1 1 1 0 0,0 0-1 0 0,-1 0 1 0 0,1-1-1 0 0,0 1 0 0 0,-1 0 1 0 0,1-1-1 0 0,-1 1 0 0 0,1 0 1 0 0,0-1-1 0 0,-1 1 0 0 0,1-1 1 0 0,-1 1-1 0 0,1-1 0 0 0,-1 0 1 0 0,0 1-1 0 0,1-1 10 0 0,6 19-99 0 0,-3-7 97 0 0,0 0 1 0 0,0-1 0 0 0,1 1 0 0 0,1-1 0 0 0,0 0 0 0 0,0-1 0 0 0,1 1 0 0 0,0-1 0 0 0,1-1 0 0 0,0 1 0 0 0,0-1 0 0 0,0 0-1 0 0,1-1 1 0 0,1 0 0 0 0,-1-1 0 0 0,1 0 0 0 0,0 0 0 0 0,0-1 0 0 0,1 0 0 0 0,0-1 0 0 0,-1 0 0 0 0,2-1 0 0 0,-1 0 0 0 0,0-1-1 0 0,0 0 1 0 0,1-1 0 0 0,-1 0 0 0 0,1 0 0 0 0,11-2 1 0 0,-10-3-97 0 0,0 0 0 0 0,1-1 0 0 0,-1 0-1 0 0,-1-1 1 0 0,1-1 0 0 0,-1 0 0 0 0,0-1-1 0 0,-1 0 1 0 0,0 0 0 0 0,0-1 0 0 0,-1-1 0 0 0,0 0-1 0 0,-1 0 1 0 0,0-1 0 0 0,0 0 0 0 0,-1-1 0 0 0,-1 0-1 0 0,0 0 1 0 0,-1 0 0 0 0,0-1 0 0 0,0 0 0 0 0,-2 0-1 0 0,0-1 1 0 0,0 1 0 0 0,0-9 97 0 0,1-7-40 0 0,-3 0 0 0 0,0-1 1 0 0,-2 1-1 0 0,-1-1 0 0 0,-1 1 0 0 0,-1 0 1 0 0,-2 0-1 0 0,-6-20 40 0 0,4 20 407 0 0,-2 0-1 0 0,0 1 1 0 0,-2 0 0 0 0,-1 0 0 0 0,-2 1 0 0 0,0 0-1 0 0,-2 2 1 0 0,0 0 0 0 0,-2 0 0 0 0,-5-3-407 0 0,22 27 33 0 0,0 0 0 0 0,-1-1 0 0 0,1 1 1 0 0,-1 0-1 0 0,1 0 0 0 0,-1 0 0 0 0,0 0 1 0 0,1 0-1 0 0,-1 1 0 0 0,0-1 0 0 0,0 0 1 0 0,1 1-1 0 0,-1-1 0 0 0,0 1 0 0 0,0 0 1 0 0,0-1-1 0 0,0 1 0 0 0,0 0 0 0 0,0 0 1 0 0,1 1-1 0 0,-1-1 0 0 0,0 0 0 0 0,0 0 1 0 0,0 1-1 0 0,0-1 0 0 0,0 1 0 0 0,1 0 1 0 0,-1 0-1 0 0,0-1 0 0 0,1 1 0 0 0,-1 0 1 0 0,1 0-1 0 0,-1 0 0 0 0,1 1 0 0 0,-1-1 1 0 0,1 0-1 0 0,-1 1 0 0 0,1-1 0 0 0,0 1 1 0 0,0-1-1 0 0,0 1 0 0 0,0-1 0 0 0,0 1 1 0 0,0 0-1 0 0,0-1 0 0 0,1 1 1 0 0,-1 0-1 0 0,1 0 0 0 0,-1 0 0 0 0,1-1 1 0 0,0 1-1 0 0,-1 0 0 0 0,1 0 0 0 0,0 0 1 0 0,0 0-1 0 0,0 0 0 0 0,1 0 0 0 0,-1-1 1 0 0,0 1-1 0 0,1 0 0 0 0,-1 0 0 0 0,1 0 1 0 0,0 0-1 0 0,0 1-33 0 0,-2 21 74 0 0,2 0 0 0 0,0 0 1 0 0,1 1-1 0 0,2-1 0 0 0,0-1 1 0 0,1 1-1 0 0,2-1 0 0 0,0 1 0 0 0,2-2 1 0 0,0 1-1 0 0,13 19-74 0 0,-9-16-407 0 0,-1 1 1 0 0,-2 1-1 0 0,0 0 0 0 0,-2 1 1 0 0,-1-1-1 0 0,-1 2 0 0 0,-2-1 1 0 0,0 11 406 0 0,-4-32-306 0 0,0 1 0 0 0,-1-1 0 0 0,0 1-1 0 0,0-1 1 0 0,-1 0 0 0 0,0 1 0 0 0,-1-1 0 0 0,0 0 0 0 0,0-1 0 0 0,0 1 0 0 0,-1 0 0 0 0,-1-1 0 0 0,1 0 0 0 0,-1 0 306 0 0,-13 19-1208 0 0</inkml:trace>
  <inkml:trace contextRef="#ctx0" brushRef="#br0" timeOffset="62197.062">7530 9467 1336 0 0,'15'-12'1084'0'0,"-3"-1"-252"0"0,2 3-84 0 0,4 0-104 0 0,7 3-24 0 0,5-1-195 0 0,-5-1-89 0 0,5 3-136 0 0,2-1-24 0 0,2 2-420 0 0,0-3-252 0 0,0 3-713 0 0,-2-2 61 0 0,-6 0 40 0 0,3 1-212 0 0</inkml:trace>
  <inkml:trace contextRef="#ctx0" brushRef="#br0" timeOffset="58772.606">1039 9387 1160 0 0,'0'0'345'0'0,"0"0"-8"0"0,0 0-11 0 0,0 0-123 0 0,0 0-42 0 0,0 0 5 0 0,0 0 91 0 0,3-14 303 0 0,39-13 1338 0 0,-16 16-784 0 0,-40-30-248 0 0,-1 35-891 0 0,0 0 0 0 0,0 1 1 0 0,0 1-1 0 0,-1 0 0 0 0,0 1 0 0 0,0 1 1 0 0,0 0-1 0 0,0 1 0 0 0,0 1 1 0 0,0 0-1 0 0,0 2 0 0 0,1 0 1 0 0,-1 0-1 0 0,0 1 0 0 0,1 1 0 0 0,-1 1 1 0 0,1 0-1 0 0,0 1 0 0 0,-10 6 25 0 0,15-7-3 0 0,0 0-1 0 0,1 0 0 0 0,-1 1 0 0 0,1 0 0 0 0,0 1 1 0 0,1 0-1 0 0,0 0 0 0 0,0 1 0 0 0,0 0 1 0 0,1 1-1 0 0,0-1 0 0 0,1 1 0 0 0,0 1 0 0 0,1-1 1 0 0,-1 1-1 0 0,2 0 0 0 0,-1 0 0 0 0,2 0 1 0 0,-1 1-1 0 0,1-1 0 0 0,1 1 0 0 0,0 0 0 0 0,0 0 1 0 0,1 3 3 0 0,4-8 8 0 0,-1 0 1 0 0,1 0-1 0 0,0-1 1 0 0,0 1-1 0 0,1-1 0 0 0,0 1 1 0 0,0-1-1 0 0,0-1 1 0 0,1 1-1 0 0,-1 0 1 0 0,1-1-1 0 0,0 0 1 0 0,0 0-1 0 0,1-1 1 0 0,-1 1-1 0 0,1-1 1 0 0,0 0-1 0 0,0-1 1 0 0,0 1-1 0 0,0-1 1 0 0,0 0-1 0 0,0-1 1 0 0,0 0-1 0 0,1 0 1 0 0,-1 0-1 0 0,1-1 0 0 0,-1 1 1 0 0,1-2-1 0 0,-1 1 1 0 0,1-1-1 0 0,-1 0 1 0 0,0 0-1 0 0,0 0 1 0 0,1-1-1 0 0,3-2-8 0 0,9-1 53 0 0,0-2-1 0 0,-1 0 0 0 0,0-1 0 0 0,0 0 0 0 0,0-2 1 0 0,-1 0-1 0 0,-1-1 0 0 0,0-1 0 0 0,0 0 0 0 0,-1-1 1 0 0,-1-1-1 0 0,0 0 0 0 0,-1-1 0 0 0,-1-1 0 0 0,0 0 1 0 0,-1 0-1 0 0,8-16-52 0 0,-19 32 8 0 0,-1 1 0 0 0,1-1 0 0 0,0 1 0 0 0,0-1 0 0 0,0 1 0 0 0,0-1 1 0 0,0 1-1 0 0,0-1 0 0 0,0 1 0 0 0,0-1 0 0 0,0 1 0 0 0,0-1 0 0 0,0 0 0 0 0,1 1 0 0 0,-1-1 1 0 0,0 1-1 0 0,0-1 0 0 0,0 1 0 0 0,1-1 0 0 0,-1 1 0 0 0,0-1 0 0 0,0 0 0 0 0,1 1 1 0 0,-1-1-1 0 0,0 0 0 0 0,1 1 0 0 0,-1-1 0 0 0,0 0 0 0 0,1 1 0 0 0,-1-1 0 0 0,1 0 0 0 0,-1 0 1 0 0,0 1-1 0 0,1-1 0 0 0,-1 0 0 0 0,1 0 0 0 0,-1 0 0 0 0,1 0 0 0 0,-1 1 0 0 0,1-1 1 0 0,-1 0-1 0 0,1 0 0 0 0,-1 0 0 0 0,1 0 0 0 0,-1 0 0 0 0,0 0 0 0 0,1 0 0 0 0,-1 0 0 0 0,1-1 1 0 0,-1 1-1 0 0,1 0 0 0 0,-1 0 0 0 0,1 0 0 0 0,-1 0 0 0 0,1-1 0 0 0,-1 1 0 0 0,0 0 1 0 0,1 0-1 0 0,-1-1 0 0 0,1 1 0 0 0,-1 0 0 0 0,0-1 0 0 0,1 1 0 0 0,-1 0 0 0 0,0-1 0 0 0,0 1-8 0 0,12 61-120 0 0,-8-38 143 0 0,33 312 296 0 0,-38-322-258 0 0,-2 0 0 0 0,0 0 0 0 0,0 0 1 0 0,-1-1-1 0 0,-1 1 0 0 0,0-1 0 0 0,-1 0 0 0 0,0-1 0 0 0,0 1 0 0 0,-2-1 0 0 0,1 0 0 0 0,-1-1 0 0 0,-1 0 0 0 0,0 0 1 0 0,0-1-1 0 0,-1 0 0 0 0,0 0 0 0 0,-1-1 0 0 0,0-1 0 0 0,0 0 0 0 0,0 0 0 0 0,-1-1 0 0 0,0 0 0 0 0,0-1 1 0 0,-1-1-1 0 0,0 0 0 0 0,1-1 0 0 0,-1 0 0 0 0,0-1 0 0 0,-7 1-61 0 0,17-3-54 0 0,0-1 1 0 0,0 1-1 0 0,0 0 1 0 0,0-1-1 0 0,0 0 1 0 0,0 1-1 0 0,0-1 1 0 0,0 0-1 0 0,0-1 0 0 0,0 1 1 0 0,0 0-1 0 0,1-1 1 0 0,-1 0-1 0 0,1 1 1 0 0,-1-1-1 0 0,1 0 0 0 0,0-1 1 0 0,-1 1-1 0 0,1 0 1 0 0,0 0-1 0 0,1-1 1 0 0,-1 1-1 0 0,0-1 1 0 0,1 0-1 0 0,-1 1 0 0 0,1-1 1 0 0,0 0-1 0 0,0 0 1 0 0,0 0-1 0 0,0 0 1 0 0,0 0-1 0 0,1 0 1 0 0,0 0-1 0 0,-1 0 0 0 0,1 0 1 0 0,0 0-1 0 0,0 0 1 0 0,1-1-1 0 0,-1-1 54 0 0,29-123-4220 0 0,-10 90 2864 0 0,3-1 78 0 0</inkml:trace>
  <inkml:trace contextRef="#ctx0" brushRef="#br0" timeOffset="59022.445">1518 9305 1004 0 0,'-30'10'4461'0'0,"22"0"-4309"0"0,-1 0-1 0 0,2 1 1 0 0,0 0-1 0 0,0 0 1 0 0,1 1 0 0 0,0 0-1 0 0,1 0 1 0 0,0 0-1 0 0,1 1 1 0 0,0 0-1 0 0,1-1 1 0 0,1 1-1 0 0,0 0 1 0 0,1 0 0 0 0,0 1-1 0 0,1-1 1 0 0,0 0-1 0 0,2 12-151 0 0,60 233 932 0 0,-52-225-806 0 0,24 145-927 0 0,-34-172 582 0 0,-1 0 1 0 0,0 0-1 0 0,0 1 0 0 0,-1-1 0 0 0,1 0 1 0 0,-1 0-1 0 0,0-1 0 0 0,-1 1 0 0 0,0 0 0 0 0,0-1 1 0 0,0 1-1 0 0,0-1 0 0 0,-1 0 0 0 0,0 0 1 0 0,0-1-1 0 0,0 1 0 0 0,-1-1 0 0 0,1 0 1 0 0,-1 0-1 0 0,0 0 0 0 0,0-1 0 0 0,-1 1 0 0 0,1-1 1 0 0,-1 0-1 0 0,-2 0 219 0 0,-23 11-1309 0 0</inkml:trace>
  <inkml:trace contextRef="#ctx0" brushRef="#br0" timeOffset="59175.294">1334 9730 1428 0 0,'34'-7'624'0'0,"-14"7"-96"0"0,42-8-452 0 0,-21 8-160 0 0,-2-5-440 0 0,-19 5-664 0 0</inkml:trace>
  <inkml:trace contextRef="#ctx0" brushRef="#br0" timeOffset="6027.225">11063 2661 2648 0 0,'29'-3'4512'0'0,"108"-7"-3584"0"0,-87 6-947 0 0,317-19 806 0 0,-125 18-6666 0 0,-237 5 4626 0 0</inkml:trace>
  <inkml:trace contextRef="#ctx0" brushRef="#br0" timeOffset="6430.156">10891 2809 1060 0 0,'44'36'4296'0'0,"146"-3"-1882"0"0,-156-30-2187 0 0,0 1 0 0 0,-1 2 0 0 0,1 1 0 0 0,-1 2 0 0 0,-1 1 0 0 0,21 9-227 0 0,-49-16-1 0 0,-1 0 1 0 0,1 0 0 0 0,-1 1 0 0 0,0-1 0 0 0,0 1 0 0 0,-1-1 0 0 0,1 1 0 0 0,-1 0-1 0 0,0 0 1 0 0,1 0 0 0 0,-2 0 0 0 0,1 1 0 0 0,0-1 0 0 0,-1 0 0 0 0,0 1 0 0 0,0-1 0 0 0,0 1-1 0 0,-1 0 1 0 0,0-1 0 0 0,0 1 0 0 0,0-1 0 0 0,0 1 0 0 0,0-1 0 0 0,-1 1 0 0 0,0 0 0 0 0,0-1-1 0 0,0 0 1 0 0,-1 1 0 0 0,0-1 0 0 0,1 0 0 0 0,-1 0 0 0 0,-1 0 0 0 0,1 0 0 0 0,-1 0 0 0 0,1 0-1 0 0,-1-1 1 0 0,0 1 0 0 0,0-1 0 0 0,-1 0 0 0 0,1 0 0 0 0,-4 3 0 0 0,-34 36 54 0 0,-2-2 0 0 0,-1-2-1 0 0,-3-2 1 0 0,0-2 0 0 0,-34 17-54 0 0,-74 56 568 0 0,150-104-538 0 0,0 0 0 0 0,1 0 0 0 0,-1 0 0 0 0,1 1 0 0 0,-1 0 0 0 0,1 0 1 0 0,0 0-1 0 0,1 1 0 0 0,-1-1 0 0 0,1 1 0 0 0,0 0 0 0 0,0 0 0 0 0,0 0 0 0 0,1 0 0 0 0,-1 0 0 0 0,1 1 0 0 0,1-1 0 0 0,-1 1 0 0 0,1-1 0 0 0,0 2-30 0 0,3-3 21 0 0,1-1-1 0 0,0 1 1 0 0,0 0-1 0 0,1-1 1 0 0,-1 0-1 0 0,1 0 1 0 0,-1 0-1 0 0,1 0 1 0 0,0 0-1 0 0,0-1 1 0 0,0 1 0 0 0,1-1-1 0 0,-1 0 1 0 0,0-1-1 0 0,1 1 1 0 0,0-1-1 0 0,-1 0 1 0 0,1 0-1 0 0,-1 0 1 0 0,1-1 0 0 0,0 1-1 0 0,0-1 1 0 0,-1 0-1 0 0,5-1-20 0 0,-1 2 24 0 0,286-9-610 0 0,-224 0 233 0 0,240-38-7254 0 0,-290 42 6331 0 0</inkml:trace>
  <inkml:trace contextRef="#ctx0" brushRef="#br0" timeOffset="6821.808">10636 3982 1472 0 0,'-10'10'383'0'0,"-1"0"0"0"0,1 0-1 0 0,1 1 1 0 0,0 0 0 0 0,0 1 0 0 0,1 0 0 0 0,1 0-1 0 0,0 1 1 0 0,1 0 0 0 0,0 0 0 0 0,1 0 0 0 0,0 1-1 0 0,1 0 1 0 0,0 0 0 0 0,2 0 0 0 0,-1 2-383 0 0,1-7 109 0 0,1 0 1 0 0,0 0 0 0 0,0 1 0 0 0,1-1-1 0 0,0 0 1 0 0,1 1 0 0 0,0-1-1 0 0,0 0 1 0 0,1 0 0 0 0,0 0 0 0 0,1 0-1 0 0,0 0 1 0 0,0 0 0 0 0,1-1 0 0 0,0 1-1 0 0,0-1 1 0 0,1 0 0 0 0,0-1-1 0 0,1 1 1 0 0,-1-1 0 0 0,2 0 0 0 0,-1 0-1 0 0,1-1 1 0 0,0 1 0 0 0,0-2 0 0 0,0 1-1 0 0,1-1 1 0 0,0 0-110 0 0,-4-4-161 0 0,1 0 1 0 0,-1 0-1 0 0,0 0 0 0 0,0-1 0 0 0,1 0 1 0 0,-1 1-1 0 0,0-2 0 0 0,0 1 1 0 0,1 0-1 0 0,-1-1 0 0 0,0 0 0 0 0,0 0 1 0 0,0 0-1 0 0,0 0 0 0 0,0-1 1 0 0,0 0-1 0 0,0 0 0 0 0,0 0 0 0 0,0 0 1 0 0,-1 0-1 0 0,1-1 0 0 0,-1 0 1 0 0,0 1-1 0 0,0-1 0 0 0,0 0 1 0 0,0-1-1 0 0,0 1 0 0 0,-1-1 0 0 0,1 1 1 0 0,-1-1-1 0 0,0 0 0 0 0,0 1 1 0 0,0-1-1 0 0,-1 0 0 0 0,1 0 0 0 0,-1-1 1 0 0,0 1-1 0 0,0 0 0 0 0,-1 0 1 0 0,1 0-1 0 0,-1-1 0 0 0,0 1 0 0 0,0 0 1 0 0,0-1-1 0 0,-1 1 0 0 0,0-2 161 0 0,1-17-1228 0 0</inkml:trace>
  <inkml:trace contextRef="#ctx0" brushRef="#br0" timeOffset="7100.624">10523 3682 1856 0 0,'-2'-3'960'0'0,"2"0"-84"0"0,2-2-136 0 0,-1 1-100 0 0,-1 3-111 0 0,4-3-45 0 0,-2 4-252 0 0,1-1 44 0 0,1-1-124 0 0,1 2-212 0 0,4 2 4 0 0,-2-1-180 0 0,2 3-260 0 0,-2-3-237 0 0,11 9-439 0 0,3-3-84 0 0,-1 3 4 0 0</inkml:trace>
  <inkml:trace contextRef="#ctx0" brushRef="#br0" timeOffset="7300.074">10793 3979 1844 0 0,'2'11'1703'0'0,"22"8"2669"0"0,306-59-2208 0 0,-296 35-2688 0 0,38-7-493 0 0,-25 9-4768 0 0,-49 3 4384 0 0</inkml:trace>
  <inkml:trace contextRef="#ctx0" brushRef="#br0" timeOffset="7642.587">10846 4156 1508 0 0,'44'15'4053'0'0,"-6"-12"-3609"0"0,0-2 0 0 0,0-1 0 0 0,0-2-1 0 0,0-2 1 0 0,0-1 0 0 0,-1-2 0 0 0,9-4-444 0 0,12 0 358 0 0,-47 9-322 0 0,67-11-113 0 0,-2-4 0 0 0,0-2 0 0 0,-1-4-1 0 0,1-5 78 0 0,-69 26 2 0 0,0-1-1 0 0,0 0 1 0 0,0-1-1 0 0,-1 1 1 0 0,1-1-1 0 0,-1-1 1 0 0,0 1-1 0 0,-1-1 1 0 0,1 0-1 0 0,-1 0 1 0 0,0-1-1 0 0,0 1 1 0 0,0-1-1 0 0,-1 0 1 0 0,0-1-1 0 0,0 1 1 0 0,-1-1-1 0 0,1 1 1 0 0,-2-1-1 0 0,1 0 1 0 0,-1 0-1 0 0,0-1 1 0 0,0 1-1 0 0,0-7-1 0 0,-2 12 181 0 0,-20-28 691 0 0,18 30-846 0 0,0 0 0 0 0,-1 0 0 0 0,1 0 0 0 0,0 0 0 0 0,-1 0 0 0 0,1 1 1 0 0,0-1-1 0 0,0 1 0 0 0,-1-1 0 0 0,1 1 0 0 0,0 0 0 0 0,0 0 0 0 0,0 0 1 0 0,0 0-1 0 0,0 0 0 0 0,0 0 0 0 0,0 1 0 0 0,0-1 0 0 0,0 1 0 0 0,1-1 1 0 0,-1 1-1 0 0,1 0 0 0 0,-1-1 0 0 0,1 1 0 0 0,-1 0 0 0 0,1 0 0 0 0,0 0 1 0 0,0 0-1 0 0,0 0 0 0 0,0 1 0 0 0,1-1 0 0 0,-1 0 0 0 0,0 1-26 0 0,-4 11 16 0 0,1 0 0 0 0,1 1 0 0 0,0-1 0 0 0,0 1 0 0 0,2-1-1 0 0,0 1 1 0 0,0 0 0 0 0,2-1 0 0 0,0 1 0 0 0,0 0 0 0 0,1-1-1 0 0,1 1 1 0 0,1-1 0 0 0,0 0 0 0 0,0 0 0 0 0,4 5-16 0 0,22 143-7376 0 0,-30-154 5938 0 0</inkml:trace>
  <inkml:trace contextRef="#ctx0" brushRef="#br0" timeOffset="8321.67">11253 1796 1460 0 0,'0'32'3420'0'0,"-1"4"-3127"0"0,1 189 1285 0 0,0-223-1530 0 0,0 1 1 0 0,0 0-1 0 0,0-1 0 0 0,0 1 0 0 0,0 0 1 0 0,0-1-1 0 0,-1 1 0 0 0,1 0 0 0 0,-1-1 0 0 0,1 1 1 0 0,-1-1-1 0 0,0 1 0 0 0,0-1 0 0 0,-1 1 0 0 0,1-1 1 0 0,0 0-1 0 0,-1 1 0 0 0,0-1 0 0 0,1 0 0 0 0,-1 0 1 0 0,0 0-1 0 0,0 0 0 0 0,0-1 0 0 0,0 1 0 0 0,0 0 1 0 0,0-1-1 0 0,-1 1 0 0 0,1-1 0 0 0,0 0 0 0 0,-1 0 1 0 0,1 0-1 0 0,-1 0 0 0 0,0 0 0 0 0,1-1 0 0 0,-1 1 1 0 0,0-1-1 0 0,-1 1-48 0 0,-29-22 308 0 0,29 14-292 0 0,0 0 0 0 0,0 1 0 0 0,0-1 0 0 0,1-1 0 0 0,1 1 0 0 0,-1 0 0 0 0,1-1 0 0 0,0 0-1 0 0,1 1 1 0 0,-1-1 0 0 0,2 0 0 0 0,-1 0 0 0 0,1 1 0 0 0,0-1 0 0 0,1 0 0 0 0,0 0-1 0 0,0 0 1 0 0,1 1 0 0 0,-1-1 0 0 0,2 1 0 0 0,-1-1 0 0 0,1 1 0 0 0,0 0 0 0 0,1 0-1 0 0,0 0 1 0 0,0 0 0 0 0,0 1-16 0 0,0-5-4 0 0,0 1-1 0 0,0-1 1 0 0,2 1-1 0 0,-1 0 1 0 0,1 1-1 0 0,0-1 1 0 0,1 1-1 0 0,0 0 1 0 0,1 1-1 0 0,-1 0 1 0 0,2 0-1 0 0,-1 0 1 0 0,1 1-1 0 0,0 1 1 0 0,0-1-1 0 0,1 1 1 0 0,0 1-1 0 0,0 0 1 0 0,1 0-1 0 0,-1 1 1 0 0,1 1-1 0 0,0 0 1 0 0,0 0-1 0 0,0 1 1 0 0,0 0-1 0 0,0 1 1 0 0,1 0-1 0 0,-1 1 1 0 0,0 0-1 0 0,1 1 1 0 0,-1 0-1 0 0,0 1 1 0 0,0 0-1 0 0,0 1 1 0 0,0 0-1 0 0,0 1 1 0 0,-1 0-1 0 0,1 1 1 0 0,1 1 4 0 0,0 3-19 0 0,0 1 0 0 0,-1 0 0 0 0,0 0 0 0 0,0 1 0 0 0,-1 1 0 0 0,-1 0 0 0 0,0 0 0 0 0,-1 1 0 0 0,0 0 0 0 0,-1 0 0 0 0,0 1 0 0 0,-1 0 0 0 0,-1 0 0 0 0,0 0 0 0 0,-1 1 0 0 0,1 6 19 0 0,22 250-3530 0 0,-25-209 1661 0 0,0-22 675 0 0</inkml:trace>
  <inkml:trace contextRef="#ctx0" brushRef="#br0" timeOffset="8708.879">12935 2809 1900 0 0,'-8'-2'197'0'0,"1"0"-1"0"0,-1 0 1 0 0,0 1-1 0 0,0 0 1 0 0,-1 1-1 0 0,1 0 1 0 0,0 0-1 0 0,0 0 1 0 0,0 1 0 0 0,0 0-1 0 0,0 1 1 0 0,0 0-1 0 0,0 0 1 0 0,1 1-1 0 0,-1 0 1 0 0,1 0-1 0 0,-1 1 1 0 0,1 0-1 0 0,0 0 1 0 0,1 0-1 0 0,-1 1 1 0 0,-3 4-197 0 0,-29 25 346 0 0,1 1-1 0 0,3 2 1 0 0,0 2 0 0 0,3 1 0 0 0,1 1-1 0 0,2 2 1 0 0,2 0 0 0 0,2 2 0 0 0,-8 23-346 0 0,-57 91 192 0 0,29-94-1738 0 0,5-46-2536 0 0,37-23 2900 0 0,-14-17 40 0 0</inkml:trace>
  <inkml:trace contextRef="#ctx0" brushRef="#br0" timeOffset="8925.273">12325 2874 1644 0 0,'46'-15'4921'0'0,"-3"40"-3608"0"0,-38-21-1314 0 0,171 185 1640 0 0,6 22-2112 0 0,-60-72-5174 0 0,-107-122 4503 0 0</inkml:trace>
  <inkml:trace contextRef="#ctx0" brushRef="#br0" timeOffset="9222.266">13216 3182 1856 0 0,'19'43'4575'0'0,"-14"45"-3916"0"0,-5-60-60 0 0,27 220 653 0 0,-26-246-1594 0 0,-1-2-445 0 0,-16-3-4247 0 0,3-18 3908 0 0</inkml:trace>
  <inkml:trace contextRef="#ctx0" brushRef="#br0" timeOffset="9406.9">13236 3014 1756 0 0,'25'-18'6359'0'0,"4"7"-4440"0"0,66 5-8153 0 0,-70 6 5123 0 0,-2 0-166 0 0</inkml:trace>
  <inkml:trace contextRef="#ctx0" brushRef="#br0" timeOffset="9639.644">13696 3156 2068 0 0,'10'23'6869'0'0,"58"-21"-6278"0"0,-50-2 58 0 0,274-24-1104 0 0,50-28-6849 0 0,-289 44 5974 0 0</inkml:trace>
  <inkml:trace contextRef="#ctx0" brushRef="#br0" timeOffset="9931.759">14783 2846 1196 0 0,'-1'0'206'0'0,"1"-1"1"0"0,-1 1-1 0 0,1 0 1 0 0,-1 0-1 0 0,1 0 0 0 0,-1-1 1 0 0,1 1-1 0 0,-1 0 0 0 0,1 0 1 0 0,-1-1-1 0 0,1 1 0 0 0,0 0 1 0 0,-1-1-1 0 0,1 1 1 0 0,0 0-1 0 0,-1-1 0 0 0,1 1 1 0 0,0-1-1 0 0,0 1 0 0 0,-1-1 1 0 0,1 1-1 0 0,0-1 0 0 0,0 1 1 0 0,0-1-1 0 0,-1 1 1 0 0,1 0-1 0 0,0-1 0 0 0,0 1 1 0 0,0-1-1 0 0,0 0 0 0 0,0 1 1 0 0,0-1-1 0 0,0 1 0 0 0,0-1 1 0 0,0 1-1 0 0,0-1-206 0 0,-25 44 887 0 0,1 66-624 0 0,5 0 0 0 0,4 1 1 0 0,5 0-1 0 0,5 1 0 0 0,5 0 1 0 0,6 17-264 0 0,-4 53-2385 0 0,-2-182 2305 0 0,-1 0-1 0 0,1 1 0 0 0,0-1 1 0 0,-1 0-1 0 0,1 0 0 0 0,-1 0 1 0 0,1 1-1 0 0,-1-1 0 0 0,1 0 0 0 0,-1 1 1 0 0,0-1-1 0 0,1 0 0 0 0,-1 1 1 0 0,0-1-1 0 0,0 1 0 0 0,1-1 1 0 0,-1 1-1 0 0,0 0 0 0 0,0-1 0 0 0,0 1 1 0 0,1 0-1 0 0,-1-1 0 0 0,0 1 1 0 0,0 0-1 0 0,0 0 0 0 0,0 0 0 0 0,0 0 1 0 0,0 0-1 0 0,0 0 0 0 0,1 0 1 0 0,-1 0-1 0 0,0 0 0 0 0,0 0 1 0 0,0 0-1 0 0,0 1 0 0 0,0-1 0 0 0,1 0 1 0 0,-1 1-1 0 0,0-1 0 0 0,0 0 1 0 0,0 1-1 0 0,1-1 0 0 0,-1 1 1 0 0,0-1-1 0 0,0 1 0 0 0,1 0 0 0 0,-1-1 1 0 0,1 1-1 0 0,-1 0 0 0 0,1-1 1 0 0,-1 1-1 0 0,1 0 0 0 0,-1 0 1 0 0,1 0-1 0 0,-1-1 0 0 0,1 1 0 0 0,0 0 1 0 0,0 0-1 0 0,-1 0 0 0 0,1 0 1 0 0,0 0-1 0 0,0-1 0 0 0,0 1 1 0 0,0 0-1 0 0,0 0 0 0 0,0 0 0 0 0,0 0 1 0 0,0 0-1 0 0,0 0 0 0 0,1 0 81 0 0,-14-22-1370 0 0</inkml:trace>
  <inkml:trace contextRef="#ctx0" brushRef="#br0" timeOffset="10367.306">14752 2806 1076 0 0,'-4'-4'6216'0'0,"-13"83"-5240"0"0,16-70-913 0 0,0-1 1 0 0,1 1-1 0 0,0 0 1 0 0,0-1-1 0 0,1 1 0 0 0,0 0 1 0 0,0-1-1 0 0,1 1 0 0 0,0-1 1 0 0,0 0-1 0 0,1 0 1 0 0,1 0-1 0 0,-1 0 0 0 0,1 0 1 0 0,0 0-1 0 0,1-1 0 0 0,0 0 1 0 0,0 0-1 0 0,0 0 0 0 0,1-1 1 0 0,0 0-1 0 0,7 6-63 0 0,-2-6 9 0 0,1 0-1 0 0,0-1 1 0 0,1 0-1 0 0,0 0 0 0 0,-1-1 1 0 0,1-1-1 0 0,0 0 1 0 0,1-1-1 0 0,-1-1 1 0 0,0 0-1 0 0,1-1 0 0 0,-1 0 1 0 0,0-1-1 0 0,2 0-8 0 0,11 1-100 0 0,-16 0 57 0 0,-1-1-1 0 0,1 0 1 0 0,-1 0-1 0 0,0 0 1 0 0,0-2-1 0 0,1 1 0 0 0,-1-1 1 0 0,-1 0-1 0 0,1-1 1 0 0,0 0-1 0 0,-1 0 1 0 0,0-1-1 0 0,0 0 1 0 0,0 0-1 0 0,-1-1 1 0 0,1 0-1 0 0,-2-1 1 0 0,1 1-1 0 0,-1-1 0 0 0,1 0 1 0 0,-2-1-1 0 0,1 0 1 0 0,-1 0-1 0 0,-1 0 1 0 0,1 0-1 0 0,-1-1 1 0 0,-1 1-1 0 0,1-1 1 0 0,-2 0-1 0 0,1 0 0 0 0,-1-1 1 0 0,-1 1-1 0 0,1-7 44 0 0,-2 14 215 0 0,-10-24 1004 0 0,-22 84-905 0 0,28-43-379 0 0,2 1 0 0 0,0-1 1 0 0,1 1-1 0 0,1-1 0 0 0,0 1 1 0 0,1-1-1 0 0,0 0 0 0 0,1 1 1 0 0,1-1-1 0 0,1 0 0 0 0,0 0 0 0 0,1 0 1 0 0,1-1-1 0 0,0 1 0 0 0,0-1 1 0 0,2-1-1 0 0,3 6 65 0 0,71 87-5953 0 0,-70-98 4607 0 0</inkml:trace>
  <inkml:trace contextRef="#ctx0" brushRef="#br0" timeOffset="10615.723">15960 2414 1108 0 0,'3'1'126'0'0,"0"0"-1"0"0,0 1 1 0 0,0-1 0 0 0,1 1-1 0 0,-1 0 1 0 0,-1-1-1 0 0,1 2 1 0 0,0-1 0 0 0,0 0-1 0 0,-1 0 1 0 0,1 1-1 0 0,-1-1 1 0 0,0 1 0 0 0,0 0-1 0 0,0 0 1 0 0,0 0-1 0 0,0 0 1 0 0,-1 0 0 0 0,1 0-1 0 0,-1 0 1 0 0,0 1-1 0 0,0-1 1 0 0,0 0 0 0 0,0 1-1 0 0,-1-1 1 0 0,1 1-1 0 0,-1-1 1 0 0,0 1 0 0 0,0-1-1 0 0,0 1 1 0 0,-1 1-126 0 0,2-2 92 0 0,6 60 225 0 0,-3 0-1 0 0,-3 1 1 0 0,-2 0 0 0 0,-3-1 0 0 0,-3 0 0 0 0,-3 0-1 0 0,-2 0 1 0 0,-3-2 0 0 0,-3 1 0 0 0,-2-2 0 0 0,-4-1-1 0 0,-1-1 1 0 0,-11 14-317 0 0,17-37-97 0 0,-2 0-1 0 0,-1-1 1 0 0,-2-2 0 0 0,-1 0-1 0 0,-1-1 1 0 0,-2-2-1 0 0,-1-1 1 0 0,-32 24 97 0 0,34-32-413 0 0,-1-2 1 0 0,0 0-1 0 0,-1-2 0 0 0,-1-1 1 0 0,0-2-1 0 0,-1 0 0 0 0,-1-3 1 0 0,0 0-1 0 0,0-2 0 0 0,-1-1 1 0 0,-2-2 412 0 0,-61 4-1170 0 0,34-8-70 0 0</inkml:trace>
  <inkml:trace contextRef="#ctx0" brushRef="#br0" timeOffset="11085.993">12334 2524 1612 0 0,'-21'9'332'0'0,"0"1"0"0"0,0 1 0 0 0,1 1 1 0 0,0 1-1 0 0,1 0 0 0 0,0 2 0 0 0,2 0 0 0 0,-1 1 0 0 0,2 1 0 0 0,0 0 0 0 0,1 1 0 0 0,1 1 0 0 0,1 0 1 0 0,0 1-1 0 0,-2 7-332 0 0,1 2 195 0 0,2 0 1 0 0,0 1 0 0 0,2 1 0 0 0,2 0 0 0 0,0 0-1 0 0,2 0 1 0 0,2 1 0 0 0,0 0 0 0 0,3 0 0 0 0,0 0-1 0 0,2 0 1 0 0,1 0 0 0 0,2 0 0 0 0,1-1-1 0 0,2 1 1 0 0,9 28-196 0 0,1-13 31 0 0,3 0 0 0 0,1-1 0 0 0,2-1 0 0 0,2 0 1 0 0,2-3-1 0 0,2 0 0 0 0,2-2 0 0 0,1-1 0 0 0,2-1 0 0 0,2-2 0 0 0,6 3-31 0 0,-9-11-736 0 0,1-1-1 0 0,1-1 1 0 0,2-3 0 0 0,0 0 0 0 0,2-3-1 0 0,0-1 1 0 0,1-2 0 0 0,15 3 736 0 0,3-4-1244 0 0,-6-6 70 0 0</inkml:trace>
  <inkml:trace contextRef="#ctx0" brushRef="#br0" timeOffset="11691.681">16322 2027 1796 0 0,'29'-61'3727'0'0,"56"-4"-2072"0"0,-71 56-1488 0 0,1 1-1 0 0,1 1 1 0 0,-1 1-1 0 0,1 0 1 0 0,0 1-1 0 0,0 0 1 0 0,1 2-1 0 0,-1 0 1 0 0,1 0-1 0 0,0 2 1 0 0,8 0-167 0 0,-18 1 34 0 0,-1 0 0 0 0,1 1 0 0 0,-1-1 0 0 0,1 2 0 0 0,-1-1 0 0 0,0 1 0 0 0,0 0 0 0 0,0 0-1 0 0,0 0 1 0 0,0 1 0 0 0,0 0 0 0 0,-1 0 0 0 0,1 0 0 0 0,-1 1 0 0 0,0 0 0 0 0,0 0 0 0 0,0 1 0 0 0,0-1 0 0 0,-1 1 0 0 0,0 0 0 0 0,0 0 0 0 0,0 0 0 0 0,-1 1 0 0 0,0-1 0 0 0,0 1 0 0 0,0 0-1 0 0,0 0 1 0 0,-1 0 0 0 0,0 0 0 0 0,0 0 0 0 0,-1 1-34 0 0,2 20 134 0 0,-2 0 0 0 0,-1 1 1 0 0,-1-1-1 0 0,-1 0 0 0 0,-2 0 0 0 0,0 0 0 0 0,-2 0 0 0 0,-1 0 0 0 0,-1-1 0 0 0,-1-1 0 0 0,-1 1 0 0 0,-2-1 1 0 0,-13 21-135 0 0,-1 13 478 0 0,24-55-457 0 0,1-1-1 0 0,-1 0 1 0 0,1 1-1 0 0,0-1 1 0 0,0 1-1 0 0,0-1 1 0 0,0 1-1 0 0,1-1 1 0 0,-1 1-1 0 0,1 0 1 0 0,0-1-1 0 0,0 1 1 0 0,1 0-1 0 0,-1-1 1 0 0,1 1-1 0 0,0-1 1 0 0,-1 1-1 0 0,2-1 1 0 0,-1 1-1 0 0,0-1 1 0 0,1 0-1 0 0,-1 1 1 0 0,1-1-1 0 0,0 0 1 0 0,0 0-1 0 0,0 0 0 0 0,1 0 1 0 0,-1-1-1 0 0,1 1 1 0 0,-1-1-1 0 0,1 1 1 0 0,0-1-1 0 0,0 0 1 0 0,0 0-1 0 0,0 0 1 0 0,0 0-1 0 0,1-1 1 0 0,-1 1-1 0 0,2-1-20 0 0,143 32-117 0 0,174-27-4532 0 0,-16-44-707 0 0,-257 27 4263 0 0</inkml:trace>
  <inkml:trace contextRef="#ctx0" brushRef="#br0" timeOffset="22886.729">12763 5971 2116 0 0,'10'25'5854'0'0,"-11"27"-4525"0"0,-1-25-778 0 0,20 209 653 0 0,-17-234-1327 0 0,0-1 0 0 0,0 1 0 0 0,0 0 0 0 0,0-1 0 0 0,0 1 0 0 0,0 0 1 0 0,0 0-1 0 0,-1-1 0 0 0,1 1 0 0 0,-1 0 0 0 0,1 0 0 0 0,-1 0 0 0 0,0 0 0 0 0,1 0 0 0 0,-1 0 0 0 0,0 0 0 0 0,0-1 0 0 0,-1 1 0 0 0,1 0 0 0 0,0 0 0 0 0,-1 0 0 0 0,1 0 0 0 0,-1 0 0 0 0,1 0 0 0 0,-1-1 0 0 0,0 1 0 0 0,0 0 0 0 0,0 0 0 0 0,0-1 0 0 0,0 1 0 0 0,0-1 0 0 0,0 1 0 0 0,-1-1 0 0 0,1 1 0 0 0,0-1 0 0 0,-1 0 0 0 0,1 0 0 0 0,-1 0 0 0 0,0 0 0 0 0,1 0 0 0 0,-1 0 0 0 0,0 0 0 0 0,0 0 0 0 0,1-1 0 0 0,-1 1 0 0 0,0 0 0 0 0,0-1 0 0 0,0 0 0 0 0,0 1 0 0 0,0-1 0 0 0,0 0 1 0 0,0 0-1 0 0,0 0 0 0 0,1 0 0 0 0,-1-1 0 0 0,0 1 0 0 0,0 0 0 0 0,0-1 0 0 0,0 0 0 0 0,-1 0 123 0 0,-23-9-1254 0 0,0-5-20 0 0</inkml:trace>
  <inkml:trace contextRef="#ctx0" brushRef="#br0" timeOffset="23167.138">12759 5529 888 0 0,'17'-28'4516'0'0,"-7"46"-2003"0"0,-10 123-7534 0 0,0-108 3749 0 0</inkml:trace>
  <inkml:trace contextRef="#ctx0" brushRef="#br0" timeOffset="23506.098">12914 6428 1700 0 0,'75'-41'3938'0'0,"-58"28"-3441"0"0,171-165 1279 0 0,-171 157-1904 0 0,-1-1 0 0 0,-1-1 0 0 0,-1-1 0 0 0,-1 0 0 0 0,-1 0 0 0 0,-1-1 0 0 0,-1-1 0 0 0,-2 1 0 0 0,0-2 0 0 0,-2 1 0 0 0,-1-1 0 0 0,-1 0 0 0 0,0-7 128 0 0,-4 28-33 0 0,0 0 1 0 0,-1 0 0 0 0,1 0 0 0 0,-1 0-1 0 0,0 0 1 0 0,-1 0 0 0 0,1 0 0 0 0,-1 0-1 0 0,-1 0 1 0 0,1 1 0 0 0,-1-1 0 0 0,0 1 0 0 0,0 0-1 0 0,0 0 1 0 0,-1 0 0 0 0,0 0 0 0 0,0 0-1 0 0,0 1 1 0 0,0 0 0 0 0,-1 0 0 0 0,0 0-1 0 0,1 0 1 0 0,-5-1 32 0 0,8 4 64 0 0,13 32 174 0 0,207 193 1048 0 0,-219-224-1286 0 0,13 12 110 0 0,0 0 0 0 0,-1 0 0 0 0,0 1 0 0 0,-1 1 0 0 0,-1 0 0 0 0,0 0 0 0 0,0 1 0 0 0,-2 1 0 0 0,0-1 0 0 0,-1 1 0 0 0,0 1 0 0 0,-1-1 0 0 0,-1 1 0 0 0,-1 0 0 0 0,0 0 0 0 0,-1 0 0 0 0,-1 1 0 0 0,-1-1 1 0 0,-1 18-111 0 0,-4-17-69 0 0,-1 0 1 0 0,0 0 0 0 0,-2-1 0 0 0,0 0 0 0 0,-1 0 0 0 0,0-1 0 0 0,-1 0 0 0 0,-1 0 0 0 0,-9 9 68 0 0,10-13-476 0 0,-1-1 1 0 0,-1 0 0 0 0,0-1-1 0 0,0 0 1 0 0,-1-1 0 0 0,0 0-1 0 0,-1-1 1 0 0,0-1 0 0 0,0 0 0 0 0,-1 0-1 0 0,0-1 1 0 0,-11 2 475 0 0,-15 2-1251 0 0</inkml:trace>
  <inkml:trace contextRef="#ctx0" brushRef="#br0" timeOffset="22127.417">10940 6098 916 0 0,'16'13'5107'0'0,"10"65"-4598"0"0,-21-62 75 0 0,6 17-279 0 0,-2-10-74 0 0,0 1-1 0 0,-2 0 1 0 0,-1 0-1 0 0,-1 0 1 0 0,-1 1 0 0 0,-1-1-1 0 0,-1 1 1 0 0,-1 0-1 0 0,-2 0 1 0 0,-2 22-231 0 0,0-32 84 0 0,-1 0 1 0 0,0 0-1 0 0,-1 0 1 0 0,-1-1-1 0 0,0 0 1 0 0,-1 0-1 0 0,-1-1 0 0 0,0 0 1 0 0,0 0-1 0 0,-1-1 1 0 0,-1 0-1 0 0,0 0 1 0 0,-1-1-1 0 0,0 0 0 0 0,-1-1 1 0 0,0-1-1 0 0,-5 4-84 0 0,8-8 47 0 0,0 0-1 0 0,0 0 1 0 0,-1-1-1 0 0,1 0 1 0 0,-1-1-1 0 0,0 0 1 0 0,0-1-1 0 0,0 0 1 0 0,0 0-1 0 0,-1-1 1 0 0,1 0-1 0 0,0-1 1 0 0,-1 0-1 0 0,1-1 0 0 0,0 0 1 0 0,0 0-1 0 0,0-1-46 0 0,-1-1 15 0 0,0-1-1 0 0,1 0 0 0 0,-1 0 0 0 0,1-1 0 0 0,0-1 0 0 0,1 1 1 0 0,-1-1-1 0 0,1-1 0 0 0,0 0 0 0 0,1 0 0 0 0,-1-1 0 0 0,2 0 1 0 0,-1-1-1 0 0,1 1 0 0 0,0-1 0 0 0,1-1 0 0 0,0 1 0 0 0,1-1 1 0 0,-1 0-1 0 0,0-5-14 0 0,0-1-17 0 0,1-1-1 0 0,0-1 1 0 0,1 1 0 0 0,1-1-1 0 0,1 1 1 0 0,0-1 0 0 0,1 0 0 0 0,1 0-1 0 0,1 1 1 0 0,1-1 0 0 0,0 0 0 0 0,1 1-1 0 0,1-1 1 0 0,1 1 0 0 0,0 0 0 0 0,1 0-1 0 0,1 1 1 0 0,0 0 0 0 0,2 0 0 0 0,-1 0-1 0 0,2 1 1 0 0,5-5 17 0 0,6-7-141 0 0,1 1 0 0 0,1 1 0 0 0,1 1 0 0 0,1 1 0 0 0,1 1 0 0 0,2 1 0 0 0,0 1 0 0 0,1 2 0 0 0,0 1 0 0 0,2 1 0 0 0,6-1 141 0 0,109-34-1830 0 0,5 22-3425 0 0,-124 26 3991 0 0</inkml:trace>
  <inkml:trace contextRef="#ctx0" brushRef="#br0" timeOffset="22623.988">11445 5554 1820 0 0,'9'-27'3643'0'0,"47"-12"-882"0"0,-53 41-2713 0 0,0 0 0 0 0,1 0 0 0 0,-1 0 0 0 0,0 1 0 0 0,-1-1 0 0 0,1 1 0 0 0,0 0-1 0 0,-1 0 1 0 0,1 0 0 0 0,-1 0 0 0 0,0 1 0 0 0,0-1 0 0 0,0 0 0 0 0,-1 1 0 0 0,1 0 0 0 0,-1-1 0 0 0,0 1 0 0 0,0 0 0 0 0,0 0 0 0 0,0-1 0 0 0,-1 1-1 0 0,1 0 1 0 0,-1 0 0 0 0,0 0 0 0 0,-1 2-48 0 0,1 15 130 0 0,-1 0-1 0 0,-1 0 1 0 0,-1 0-1 0 0,-1 0 1 0 0,-1-1-1 0 0,0 0 1 0 0,-2 0-1 0 0,0 0 1 0 0,-2-1-1 0 0,-5 10-129 0 0,-53 126 1035 0 0,106-119-921 0 0,-12-31-688 0 0,0 0 1 0 0,0-2-1 0 0,1-1 1 0 0,0-2-1 0 0,-1 0 1 0 0,1-2-1 0 0,-1-1 1 0 0,0-1-1 0 0,1-1 1 0 0,6-4 573 0 0,6 1-861 0 0,55-13-1869 0 0,-51 11 1462 0 0</inkml:trace>
  <inkml:trace contextRef="#ctx0" brushRef="#br0" timeOffset="26966.132">18171 6576 1468 0 0,'-14'-5'766'0'0,"-21"-8"2682"0"0,42 4 536 0 0,717-28-2138 0 0,-613 33-3319 0 0,1 4-3729 0 0,-99-1 3880 0 0,-6-2-9 0 0</inkml:trace>
  <inkml:trace contextRef="#ctx0" brushRef="#br0" timeOffset="27231.282">18196 6923 1556 0 0,'-1'2'107'0'0,"0"-1"0"0"0,0 1 0 0 0,0 0 0 0 0,0 0 0 0 0,0 0 0 0 0,0 0 0 0 0,1 0 0 0 0,-1 0 0 0 0,1 0 0 0 0,-1 1 0 0 0,1-1 0 0 0,0 0 0 0 0,0 0 0 0 0,0 0 0 0 0,0 0 0 0 0,0 0 0 0 0,1 0-1 0 0,-1 1 1 0 0,1-1 0 0 0,-1 0 0 0 0,1 0 0 0 0,0 0 0 0 0,-1 0 0 0 0,1 0 0 0 0,0-1 0 0 0,0 1 0 0 0,1 0 0 0 0,-1 0 0 0 0,0 0 0 0 0,1-1 0 0 0,-1 1 0 0 0,1-1 0 0 0,-1 1 0 0 0,1-1 0 0 0,-1 0 0 0 0,1 0 0 0 0,0 1 0 0 0,0-1 0 0 0,0 0 0 0 0,0 0 0 0 0,0-1 0 0 0,0 1 0 0 0,0 0 0 0 0,2 0-107 0 0,17 6 311 0 0,0 0 1 0 0,1-1 0 0 0,0-1 0 0 0,0-1 0 0 0,1-1 0 0 0,-1-1 0 0 0,1-1 0 0 0,-1-1 0 0 0,19-2-312 0 0,-4 2 302 0 0,328-30-1431 0 0,-100-16-4159 0 0,-204 30 4029 0 0</inkml:trace>
  <inkml:trace contextRef="#ctx0" brushRef="#br0" timeOffset="27616.735">20367 5641 1556 0 0,'-1'-11'1992'0'0,"1"-7"1178"0"0,5 30-1609 0 0,46 238 73 0 0,-11-31-2108 0 0,-40-211 174 0 0,-1-1 1 0 0,-1 1 0 0 0,1-1-1 0 0,-1 1 1 0 0,0-1-1 0 0,-1 0 1 0 0,0 0-1 0 0,0 0 1 0 0,-1 0 0 0 0,1 0-1 0 0,-1-1 1 0 0,-1 0-1 0 0,1 0 1 0 0,-1 0 0 0 0,0 0-1 0 0,-1-1 1 0 0,1 1-1 0 0,-1-1 1 0 0,0-1-1 0 0,0 1 1 0 0,-1-1 0 0 0,-5 3 299 0 0,-18 7-1276 0 0</inkml:trace>
  <inkml:trace contextRef="#ctx0" brushRef="#br0" timeOffset="27880.012">19549 6486 1732 0 0,'-7'6'730'0'0,"8"-6"-629"0"0,0 0-1 0 0,-1 0 0 0 0,1 0 0 0 0,-1 0 1 0 0,1 0-1 0 0,0 0 0 0 0,-1 0 0 0 0,1 0 1 0 0,-1 1-1 0 0,1-1 0 0 0,-1 0 0 0 0,1 0 1 0 0,-1 1-1 0 0,1-1 0 0 0,-1 0 0 0 0,1 1 1 0 0,-1-1-1 0 0,1 0 0 0 0,-1 1 1 0 0,0-1-1 0 0,1 1 0 0 0,-1-1 0 0 0,1 1 1 0 0,-1-1-1 0 0,0 1 0 0 0,0-1 0 0 0,1 1 1 0 0,-1-1-1 0 0,0 1 0 0 0,0-1 0 0 0,1 1 1 0 0,-1-1-1 0 0,0 1 0 0 0,0 0 0 0 0,0-1 1 0 0,0 1-1 0 0,0-1 0 0 0,0 1 1 0 0,0-1-1 0 0,0 1 0 0 0,0 0 0 0 0,0-1 1 0 0,0 1-1 0 0,-1-1 0 0 0,1 1 0 0 0,0-1 1 0 0,0 1-1 0 0,-1-1 0 0 0,1 1 0 0 0,0-1 1 0 0,0 1-1 0 0,-1-1 0 0 0,1 1 0 0 0,-1-1 1 0 0,1 1-101 0 0,398-11 3162 0 0,-60-16-2464 0 0,379-34-4218 0 0,-569 39-1846 0 0,-139 17 4139 0 0</inkml:trace>
  <inkml:trace contextRef="#ctx0" brushRef="#br0" timeOffset="28483.67">19823 7026 1392 0 0,'2'-4'209'0'0,"0"0"-1"0"0,1 0 1 0 0,-1 0-1 0 0,1 0 1 0 0,0 0-1 0 0,0 0 1 0 0,0 1-1 0 0,1 0 1 0 0,-1 0-1 0 0,1 0 1 0 0,-1 0-1 0 0,1 0 1 0 0,0 0-1 0 0,1 1 1 0 0,-1 0-1 0 0,0 0 1 0 0,0 0-1 0 0,1 1 1 0 0,-1-1-1 0 0,1 1 1 0 0,0 0-1 0 0,-1 0 1 0 0,1 1-1 0 0,0-1 1 0 0,-1 1-1 0 0,1 0 1 0 0,1 1-209 0 0,6 6 105 0 0,-1 1 0 0 0,0 0-1 0 0,-1 1 1 0 0,0 0 0 0 0,-1 1 0 0 0,0 0 0 0 0,0 1 0 0 0,-1-1-1 0 0,0 2 1 0 0,-1-1 0 0 0,0 1 0 0 0,-1 0 0 0 0,-1 0-1 0 0,1 1 1 0 0,-2 0 0 0 0,0 0 0 0 0,-1 0 0 0 0,0 0 0 0 0,0 0-1 0 0,-2 1 1 0 0,0-1 0 0 0,0 1 0 0 0,-2 5-105 0 0,0-8 89 0 0,-1 1 1 0 0,0-1-1 0 0,-1 1 0 0 0,-1-1 1 0 0,0 0-1 0 0,0 0 1 0 0,-1 0-1 0 0,0-1 1 0 0,-1 1-1 0 0,0-1 0 0 0,-1-1 1 0 0,0 1-1 0 0,-1-1 1 0 0,1 0-1 0 0,-2-1 0 0 0,1 0 1 0 0,-1 0-1 0 0,-1-1 1 0 0,1 0-1 0 0,-1-1 0 0 0,-10 5-89 0 0,18-9 9 0 0,1 0 0 0 0,-1-1 0 0 0,0 1 0 0 0,0-1 0 0 0,1 0 1 0 0,-1 1-1 0 0,0-1 0 0 0,0 0 0 0 0,-1 0 0 0 0,1 0 0 0 0,0 0 0 0 0,0-1 0 0 0,0 1 0 0 0,-1-1 0 0 0,1 1 0 0 0,0-1 0 0 0,0 0 0 0 0,-1 0 0 0 0,1 0 0 0 0,0 0 0 0 0,-1 0 0 0 0,1 0 0 0 0,0-1 0 0 0,0 1 0 0 0,-1-1 0 0 0,1 0 0 0 0,0 1 0 0 0,0-1 0 0 0,0 0 0 0 0,0 0 0 0 0,0 0 0 0 0,0-1 0 0 0,0 1 0 0 0,0 0 0 0 0,0-1 0 0 0,1 0 0 0 0,-1 1 0 0 0,0-1 0 0 0,1 0 0 0 0,0 1 0 0 0,-1-1 0 0 0,1 0 0 0 0,0 0 0 0 0,0 0 0 0 0,0 0 1 0 0,0-1-1 0 0,0 1 0 0 0,0 0 0 0 0,1 0 0 0 0,-1 0 0 0 0,1-1 0 0 0,0 1 0 0 0,0 0 0 0 0,-1-1 0 0 0,1 1 0 0 0,1 0 0 0 0,-1-1 0 0 0,0 1 0 0 0,0 0 0 0 0,1 0 0 0 0,0-1 0 0 0,-1 1 0 0 0,1 0 0 0 0,0 0 0 0 0,0 0 0 0 0,0 0 0 0 0,0 0 0 0 0,0 0 0 0 0,2-1-9 0 0,11-36-9 0 0,2 0 1 0 0,2 2-1 0 0,2 0 0 0 0,1 1 0 0 0,1 1 0 0 0,2 1 1 0 0,2 2-1 0 0,1 0 0 0 0,1 1 0 0 0,2 2 1 0 0,1 1-1 0 0,1 2 0 0 0,15-9 9 0 0,-24 18 38 0 0,0 1 0 0 0,1 1 1 0 0,0 1-1 0 0,1 1 0 0 0,1 2 0 0 0,0 0 0 0 0,0 2 0 0 0,1 1 1 0 0,1 1-1 0 0,-1 1 0 0 0,1 1 0 0 0,20 0-38 0 0,-41 6 4 0 0,-1 0 1 0 0,1 0-1 0 0,0 0 0 0 0,0 1 0 0 0,-1 0 0 0 0,1 0 0 0 0,-1 1 1 0 0,1-1-1 0 0,-1 2 0 0 0,0-1 0 0 0,0 1 0 0 0,-1-1 1 0 0,1 2-1 0 0,-1-1 0 0 0,0 1 0 0 0,0-1 0 0 0,0 1 1 0 0,0 1-1 0 0,-1-1 0 0 0,0 1 0 0 0,0-1 0 0 0,-1 1 0 0 0,1 1 1 0 0,-1-1-1 0 0,-1 0 0 0 0,1 1 0 0 0,0 2-4 0 0,42 187 110 0 0,-9 140-2690 0 0,-36-315 1066 0 0,1 0-3856 0 0,-1-20 3946 0 0</inkml:trace>
  <inkml:trace contextRef="#ctx0" brushRef="#br0" timeOffset="31743.138">23692 5736 2452 0 0,'-23'12'319'0'0,"2"2"0"0"0,0 0 1 0 0,0 1-1 0 0,1 2 0 0 0,1 0 0 0 0,1 0 0 0 0,1 2 0 0 0,0 0 0 0 0,1 1 0 0 0,1 1 1 0 0,1 0-1 0 0,1 1 0 0 0,1 1 0 0 0,1 0 0 0 0,1 0 0 0 0,1 1 0 0 0,1 0 0 0 0,1 1 1 0 0,1-1-1 0 0,1 1 0 0 0,2 1 0 0 0,-1 7-319 0 0,6-10 34 0 0,0 0 0 0 0,1-1 1 0 0,2 0-1 0 0,0 0 0 0 0,1 0 1 0 0,1-1-1 0 0,2 1 0 0 0,0-2 1 0 0,1 1-1 0 0,0-1 0 0 0,2-1 0 0 0,1 0 1 0 0,0-1-1 0 0,1 0 0 0 0,16 15-34 0 0,-21-23-404 0 0,1-1 0 0 0,1 1-1 0 0,0-2 1 0 0,0 0 0 0 0,1 0 0 0 0,0-1-1 0 0,0 0 1 0 0,1-1 0 0 0,0 0-1 0 0,0-1 1 0 0,0-1 0 0 0,1 0-1 0 0,-1-1 1 0 0,1 0 0 0 0,0-1 0 0 0,0-1-1 0 0,2 0 405 0 0,11-1-1222 0 0</inkml:trace>
  <inkml:trace contextRef="#ctx0" brushRef="#br0" timeOffset="32147.644">24282 5973 1100 0 0,'0'-1'80'0'0,"1"0"1"0"0,-1 0-1 0 0,0 0 0 0 0,0-1 1 0 0,0 1-1 0 0,1 0 0 0 0,-1 0 0 0 0,0 0 1 0 0,-1 0-1 0 0,1 0 0 0 0,0 0 1 0 0,0 0-1 0 0,0 0 0 0 0,-1 0 1 0 0,1 0-1 0 0,0 0 0 0 0,-1 0 0 0 0,1 0 1 0 0,-1 0-1 0 0,1 0 0 0 0,-1 0 1 0 0,1 0-1 0 0,-1 0 0 0 0,0 0 1 0 0,0 0-1 0 0,1 1 0 0 0,-1-1 0 0 0,0 0 1 0 0,0 1-1 0 0,0-1 0 0 0,0 0 1 0 0,0 1-1 0 0,0-1 0 0 0,0 1 1 0 0,0 0-1 0 0,0-1 0 0 0,0 1 0 0 0,0 0 1 0 0,0-1-1 0 0,0 1 0 0 0,0 0 1 0 0,0 0-1 0 0,0 0 0 0 0,0 0 1 0 0,0 0-1 0 0,0 0 0 0 0,0 0 0 0 0,-1 0 1 0 0,1 1-1 0 0,0-1 0 0 0,0 0 1 0 0,0 1-1 0 0,0-1 0 0 0,0 1 1 0 0,0-1-1 0 0,0 1 0 0 0,1-1 0 0 0,-1 1 1 0 0,0 0-1 0 0,0-1 0 0 0,0 1 1 0 0,0 0-1 0 0,1 0 0 0 0,-1 0-80 0 0,-30 14 273 0 0,0 2 1 0 0,1 1-1 0 0,2 1 0 0 0,0 2 0 0 0,1 1 0 0 0,1 0 0 0 0,0 2 1 0 0,2 2-1 0 0,2 0 0 0 0,0 1 0 0 0,1 1 0 0 0,-6 14-273 0 0,-37 40 345 0 0,46-54-555 0 0,-22 25-1280 0 0,3-38-3243 0 0,24-15 3488 0 0</inkml:trace>
  <inkml:trace contextRef="#ctx0" brushRef="#br0" timeOffset="32397.059">23765 6031 2512 0 0,'26'-2'6019'0'0,"2"56"-5353"0"0,-15-22-170 0 0,85 115 390 0 0,31 5-993 0 0,-46-48-2861 0 0,-60-76 1227 0 0,-6 4-860 0 0,-11-24 1351 0 0</inkml:trace>
  <inkml:trace contextRef="#ctx0" brushRef="#br0" timeOffset="32801.109">24399 6316 1312 0 0,'-63'110'6063'0'0,"62"-103"-5924"0"0,0 0 1 0 0,0 1-1 0 0,0-1 1 0 0,1 0-1 0 0,0 0 1 0 0,1 0-1 0 0,0 1 1 0 0,0-1-1 0 0,0 0 1 0 0,1 0-1 0 0,0 0 0 0 0,0 0 1 0 0,1-1-1 0 0,-1 1 1 0 0,2-1-1 0 0,-1 1 1 0 0,1-1-1 0 0,0 0 1 0 0,0 0-1 0 0,0 0 1 0 0,1-1-1 0 0,0 0 1 0 0,0 0-1 0 0,1 0 1 0 0,2 2-140 0 0,-6-6-122 0 0,-1 1 0 0 0,1-1 0 0 0,0 1 0 0 0,0-1 0 0 0,-1 0 0 0 0,1 0 0 0 0,0 0 0 0 0,0 0 0 0 0,1 0 0 0 0,-1 0 0 0 0,0 0 0 0 0,0-1 0 0 0,0 1 0 0 0,0-1 0 0 0,1 0 0 0 0,-1 1 0 0 0,0-1 0 0 0,0 0 0 0 0,1 0 0 0 0,-1-1 0 0 0,0 1 0 0 0,0 0 0 0 0,0-1 0 0 0,1 1 0 0 0,-1-1 0 0 0,0 0 0 0 0,0 0 0 0 0,0 0 0 0 0,0 0 0 0 0,0 0 0 0 0,0 0 0 0 0,0 0 0 0 0,0 0 0 0 0,-1-1 0 0 0,1 1 0 0 0,0-1 0 0 0,-1 0 0 0 0,1 1 0 0 0,-1-1 0 0 0,0 0 0 0 0,0 0 0 0 0,1 0 0 0 0,-1 0 0 0 0,0 0 0 0 0,-1 0 0 0 0,1 0 0 0 0,0 0 0 0 0,0 0 0 0 0,-1-1 0 0 0,0 1 0 0 0,1 0 0 0 0,-1 0 0 0 0,0-1 0 0 0,0 1 0 0 0,0 0 0 0 0,0 0 0 0 0,-1 0 0 0 0,1-1 0 0 0,0 1 0 0 0,-1 0 0 0 0,0-2 122 0 0,1-19-1232 0 0</inkml:trace>
  <inkml:trace contextRef="#ctx0" brushRef="#br0" timeOffset="33078.969">24366 6128 3040 0 0,'1'-2'912'0'0,"-2"0"-120"0"0,1-1-75 0 0,0 1-93 0 0,0-1-112 0 0,0 3-124 0 0,0-2-176 0 0,3 2-148 0 0,-1-1-88 0 0,5 1 0 0 0,-2 0-448 0 0,2 0-412 0 0,2 1-489 0 0,0 1 57 0 0,0-2 164 0 0</inkml:trace>
  <inkml:trace contextRef="#ctx0" brushRef="#br0" timeOffset="33326.934">24721 6261 2768 0 0,'16'11'7019'0'0,"73"-15"-5824"0"0,129-43-2281 0 0,2-23-6070 0 0,-190 57 5900 0 0</inkml:trace>
  <inkml:trace contextRef="#ctx0" brushRef="#br0" timeOffset="33561.48">25553 5959 2116 0 0,'11'-6'4475'0'0,"-11"8"-93"0"0,-5 12-4423 0 0,-3 14 291 0 0,2 1 0 0 0,1 0 0 0 0,1 0 0 0 0,2 0 0 0 0,0 0 0 0 0,4 25-250 0 0,-2-37 68 0 0,44 253-863 0 0,-69-208-1090 0 0,24-60 1674 0 0,-1-1 0 0 0,0 1 1 0 0,0 0-1 0 0,0-1 0 0 0,0 1 0 0 0,0-1 1 0 0,-1 0-1 0 0,1 1 0 0 0,0-1 0 0 0,-1 0 1 0 0,1-1-1 0 0,-1 1 0 0 0,1 0 0 0 0,-1-1 1 0 0,1 1-1 0 0,-1-1 0 0 0,1 0 0 0 0,-1 0 1 0 0,1 0-1 0 0,-1 0 0 0 0,1 0 0 0 0,-1-1 1 0 0,1 1-1 0 0,-1-1 0 0 0,1 1 0 0 0,-1-1 1 0 0,0 0 210 0 0,-26-14-1155 0 0,9-2 36 0 0</inkml:trace>
  <inkml:trace contextRef="#ctx0" brushRef="#br0" timeOffset="33997.017">25557 5931 2244 0 0,'15'-17'5358'0'0,"-3"11"1969"0"0,0 25-6789 0 0,110 119-1167 0 0,-78-99-120 0 0,-42-38 703 0 0,0 0 1 0 0,1 0 0 0 0,-1 0 0 0 0,0 0 0 0 0,1 0 0 0 0,-1 0-1 0 0,1-1 1 0 0,-1 1 0 0 0,1-1 0 0 0,-1 0 0 0 0,1 0-1 0 0,0 0 1 0 0,-1 0 0 0 0,1 0 0 0 0,-1-1 0 0 0,1 1-1 0 0,-1-1 1 0 0,1 1 0 0 0,-1-1 0 0 0,0 0 0 0 0,1 0 0 0 0,-1 0-1 0 0,0 0 1 0 0,1-1 0 0 0,-1 1 0 0 0,0 0 0 0 0,0-1-1 0 0,0 0 1 0 0,0 1 0 0 0,-1-1 0 0 0,1 0 0 0 0,0 0-1 0 0,-1 0 1 0 0,1 0 0 0 0,-1 0 0 0 0,0-1 0 0 0,1 1 0 0 0,-1 0-1 0 0,0-1 1 0 0,-1 1 0 0 0,1 0 0 0 0,0-1 0 0 0,-1 1-1 0 0,1-1 1 0 0,-1 1 0 0 0,0-1 0 0 0,0 0 0 0 0,0 1 0 0 0,0-1-1 0 0,0 1 1 0 0,0-1 0 0 0,-1 1 0 0 0,0-2 45 0 0,7-101 1359 0 0,-6 103-1286 0 0,10-2-2 0 0,-8 11-38 0 0,-2 2-34 0 0,15 122-754 0 0,-5-44-1608 0 0,-5 2-5102 0 0,-5-76 6191 0 0</inkml:trace>
  <inkml:trace contextRef="#ctx0" brushRef="#br0" timeOffset="34296.599">26167 5729 876 0 0,'41'29'4739'0'0,"-3"55"-3488"0"0,-34-72-818 0 0,10 31 265 0 0,-2 1 0 0 0,-2 1 1 0 0,-2 0-1 0 0,-2 0 1 0 0,-2 1-1 0 0,-1 40-698 0 0,-3-63 25 0 0,-2 0 1 0 0,0 0-1 0 0,-2 0 1 0 0,0 0-1 0 0,-1-1 0 0 0,-2 0 1 0 0,0 0-1 0 0,-1 0 1 0 0,-2-1-1 0 0,0 0 1 0 0,-1-1-1 0 0,-1 0 0 0 0,0-1 1 0 0,-2 0-1 0 0,0-1 1 0 0,-1-1-1 0 0,-1 0 0 0 0,-1-1 1 0 0,-9 7-26 0 0,21-20-233 0 0,0-1 1 0 0,0 1-1 0 0,0-1 0 0 0,0 0 1 0 0,0 0-1 0 0,-1-1 1 0 0,1 1-1 0 0,-1-1 0 0 0,1 0 1 0 0,-1-1-1 0 0,1 1 0 0 0,-1-1 1 0 0,1 0-1 0 0,-1 0 1 0 0,1-1-1 0 0,-1 0 0 0 0,1 0 1 0 0,-1 0-1 0 0,1-1 1 0 0,0 0-1 0 0,-1 0 0 0 0,1 0 1 0 0,0 0-1 0 0,0-1 1 0 0,1 0-1 0 0,-1 0 0 0 0,0 0 1 0 0,1-1-1 0 0,0 1 1 0 0,0-1-1 0 0,0 0 0 0 0,0 0 1 0 0,1-1-1 0 0,-1 1 1 0 0,1-1-1 0 0,0 1 0 0 0,1-1 1 0 0,-1 0-1 0 0,1 0 0 0 0,0-1 1 0 0,-1-3 232 0 0,-7-27-1091 0 0</inkml:trace>
  <inkml:trace contextRef="#ctx0" brushRef="#br0" timeOffset="34713.147">26533 5399 1984 0 0,'1'-3'239'0'0,"0"0"1"0"0,0 0-1 0 0,0 0 0 0 0,1 0 0 0 0,-1 0 1 0 0,1 0-1 0 0,0 0 0 0 0,0 0 0 0 0,0 1 1 0 0,0-1-1 0 0,0 1 0 0 0,1-1 0 0 0,-1 1 1 0 0,1 0-1 0 0,0 0 0 0 0,-1 0 0 0 0,1 0 1 0 0,0 0-1 0 0,0 1 0 0 0,0 0 0 0 0,0-1 1 0 0,1 1-1 0 0,-1 0 0 0 0,0 0 0 0 0,1 1-239 0 0,-3 0 333 0 0,4 4-20 0 0,2 9-197 0 0,0 0-1 0 0,-1 0 1 0 0,-1 0 0 0 0,0 1 0 0 0,-1 0 0 0 0,0 0-1 0 0,-1 0 1 0 0,-1 1 0 0 0,0-1 0 0 0,-1 1 0 0 0,0-1-1 0 0,-1 1 1 0 0,-1-1 0 0 0,0 1 0 0 0,-1-1 0 0 0,-1 1-1 0 0,0-1 1 0 0,-1 0 0 0 0,-1 0 0 0 0,0-1 0 0 0,0 1-1 0 0,-2-1 1 0 0,-5 10-116 0 0,3 2 220 0 0,-32 149 1104 0 0,43-169-1339 0 0,0-1 0 0 0,0 1 1 0 0,1-1-1 0 0,0 0 0 0 0,0 1 0 0 0,0-1 1 0 0,0 0-1 0 0,1-1 0 0 0,0 1 0 0 0,-1-1 1 0 0,1 0-1 0 0,0 1 0 0 0,1-2 0 0 0,-1 1 1 0 0,0 0-1 0 0,1-1 0 0 0,0 0 0 0 0,-1 0 1 0 0,1 0-1 0 0,0-1 0 0 0,0 0 0 0 0,0 0 1 0 0,0 0-1 0 0,0 0 0 0 0,0-1 0 0 0,1 0 1 0 0,-1 0-1 0 0,0 0 0 0 0,0-1 0 0 0,0 1 1 0 0,0-1-1 0 0,1-1 15 0 0,20 2-857 0 0,1-2 1 0 0,0-2-1 0 0,-1 0 1 0 0,0-1 0 0 0,0-2-1 0 0,0-1 1 0 0,-1 0-1 0 0,0-2 1 0 0,-1-1-1 0 0,0-1 1 0 0,3-4 856 0 0,-4-2-1261 0 0</inkml:trace>
  <inkml:trace contextRef="#ctx0" brushRef="#br0" timeOffset="35704.645">24412 6194 1192 0 0,'0'0'724'0'0,"0"0"63"0"0,0 0-52 0 0,0 0-57 0 0,0 0-121 0 0,0 0-52 0 0,0 0 14 0 0,0 0-27 0 0,0 0-80 0 0,0 0-11 0 0,0 0-49 0 0,0 0-55 0 0,0 0-14 0 0,0 0 6 0 0,0 0-6 0 0,0 0-65 0 0,0 0-49 0 0,0 0-1 0 0,0 0 6 0 0,0 0-29 0 0,0 0 9 0 0,0 0-34 0 0,0 0-61 0 0,0 0-30 0 0,0 0 37 0 0,0 0-7 0 0,0 0 6 0 0,0 0 1 0 0,0 0-32 0 0,0 0 33 0 0,0 0 5 0 0,0 0-6 0 0,0 0-41 0 0,0 0 1 0 0,0 0-8 0 0,0 0 29 0 0,0 0 2 0 0,0 0 37 0 0,0 0 43 0 0,0 0 23 0 0,0 0 9 0 0,0 0 29 0 0,0 0 50 0 0,0 0 20 0 0,0 0 1 0 0,0 0 8 0 0,0 0 25 0 0,0 0 0 0 0,0 0 83 0 0,0 0-66 0 0,0 0-29 0 0,0 0 15 0 0,0 0-37 0 0,0 0-54 0 0,0 0-6 0 0,0 0-2 0 0,0 0-43 0 0,0 0 6 0 0,0 0 6 0 0,0 0-106 0 0,0 0-29 0 0,0 0-46 0 0,0 0 17 0 0,0 0-101 0 0,0 0-135 0 0,0 0-135 0 0,0 0-99 0 0,0 0-118 0 0,0 0-122 0 0,0 0-575 0 0,0 0-380 0 0,0 0 29 0 0,0 0 129 0 0,0 0 157 0 0,0 0 40 0 0,3-6 38 0 0,13-26 21 0 0</inkml:trace>
  <inkml:trace contextRef="#ctx0" brushRef="#br0" timeOffset="29046.162">21914 6109 1824 0 0,'-3'-2'6152'0'0,"68"-8"-5637"0"0,-37 6-31 0 0,158-24 415 0 0,293-56-2848 0 0,-388 44-2226 0 0,-89 38 3193 0 0</inkml:trace>
  <inkml:trace contextRef="#ctx0" brushRef="#br0" timeOffset="29447.574">21900 6168 1792 0 0,'3'4'245'0'0,"0"0"0"0"0,1-1 0 0 0,0 1 0 0 0,0 0 0 0 0,0-1 1 0 0,0 0-1 0 0,1 0 0 0 0,-1-1 0 0 0,1 1 0 0 0,-1-1 0 0 0,1 0 0 0 0,0 0 0 0 0,0 0 0 0 0,0-1 0 0 0,0 0 0 0 0,0 0 0 0 0,1 0 0 0 0,3 0-245 0 0,355 30 3454 0 0,-365-31-3444 0 0,-1 0 0 0 0,0 1-1 0 0,1-1 1 0 0,-1 1 0 0 0,1-1 0 0 0,-1 1 0 0 0,1-1 0 0 0,-1 1 0 0 0,1 0-1 0 0,-1 0 1 0 0,1 0 0 0 0,0 0 0 0 0,-1 0 0 0 0,1 0 0 0 0,0 0-1 0 0,0 0 1 0 0,0 1 0 0 0,0-1 0 0 0,0 0 0 0 0,0 1 0 0 0,0-1 0 0 0,1 1-1 0 0,-1-1 1 0 0,0 1 0 0 0,1-1 0 0 0,-1 1 0 0 0,1-1 0 0 0,-1 1-1 0 0,1 0 1 0 0,0-1 0 0 0,0 1 0 0 0,0 0 0 0 0,0-1 0 0 0,0 1 0 0 0,0 0-1 0 0,0-1 1 0 0,0 1 0 0 0,1-1 0 0 0,-1 1 0 0 0,1 0 0 0 0,-1-1-1 0 0,1 1 1 0 0,0-1 0 0 0,-1 1 0 0 0,1-1 0 0 0,0 0 0 0 0,0 1 0 0 0,0-1-1 0 0,0 0 1 0 0,0 1 0 0 0,0-1 0 0 0,1 0 0 0 0,-1 0 0 0 0,0 0-1 0 0,1 0 1 0 0,-1 0 0 0 0,0 0 0 0 0,1-1 0 0 0,-1 1 0 0 0,1 0 0 0 0,0-1-1 0 0,-1 1 1 0 0,1-1 0 0 0,-1 0 0 0 0,1 1 0 0 0,0-1 0 0 0,-1 0-1 0 0,1 0 1 0 0,1 0-10 0 0,-384 214 1197 0 0,377-212-1172 0 0,1 0-1 0 0,-1 0 1 0 0,1 0-1 0 0,0 1 1 0 0,0-1-1 0 0,0 1 1 0 0,0 0-1 0 0,0 0 1 0 0,0 0-1 0 0,1 0 1 0 0,-1 1-1 0 0,1-1 1 0 0,0 0-1 0 0,0 1 1 0 0,0 0-1 0 0,1-1 1 0 0,-1 1-1 0 0,1 0 1 0 0,0 0-1 0 0,0 0 1 0 0,0 0 0 0 0,1 0-1 0 0,-1 0 1 0 0,1 0-1 0 0,0 0 1 0 0,0 0-1 0 0,1 2-24 0 0,9 2 6 0 0,2 0-1 0 0,-1 0 1 0 0,1-1 0 0 0,0-1-1 0 0,1 0 1 0 0,-1-1 0 0 0,1 0-1 0 0,0-1 1 0 0,1 0 0 0 0,-1-1-1 0 0,1-1 1 0 0,-1 0 0 0 0,1 0-1 0 0,0-2 1 0 0,0 0-1 0 0,-1 0 1 0 0,1-1 0 0 0,0-1-1 0 0,5-2-5 0 0,34 3-393 0 0,189-19-3259 0 0,-139 3-2029 0 0,-97 12 4193 0 0</inkml:trace>
  <inkml:trace contextRef="#ctx0" brushRef="#br0" timeOffset="30099.915">21679 6788 1856 0 0,'0'-7'1040'0'0,"-2"4"-144"0"0,2-4-100 0 0,-1 4-180 0 0,1 0-39 0 0,0-1-109 0 0,0 1 12 0 0,-2 1-100 0 0,2 1-24 0 0,3-3-176 0 0,1 3-136 0 0,1 1-112 0 0,2-2 8 0 0,2 4-500 0 0,-2 1-448 0 0,2-1-353 0 0,11 4 161 0 0,-2-1-100 0 0</inkml:trace>
  <inkml:trace contextRef="#ctx0" brushRef="#br0" timeOffset="31293.871">21901 5366 1348 0 0,'26'15'4274'0'0,"33"70"-3628"0"0,-57-80-428 0 0,7 9-72 0 0,-2 0 0 0 0,0 0-1 0 0,-1 1 1 0 0,0 0 0 0 0,-1 0 0 0 0,-1 1 0 0 0,0-1-1 0 0,-1 1 1 0 0,-1 0 0 0 0,1 14-146 0 0,-4-28 59 0 0,1 0-1 0 0,-1 0 1 0 0,1 0-1 0 0,-1 0 1 0 0,1 0-1 0 0,-1-1 1 0 0,0 1 0 0 0,0 0-1 0 0,0 0 1 0 0,0 0-1 0 0,0-1 1 0 0,-1 1-1 0 0,1-1 1 0 0,0 1 0 0 0,-1-1-1 0 0,1 1 1 0 0,-1-1-1 0 0,1 0 1 0 0,-1 0-1 0 0,0 1 1 0 0,0-1 0 0 0,1-1-1 0 0,-1 1 1 0 0,0 0-1 0 0,0 0 1 0 0,0-1-1 0 0,0 1 1 0 0,0-1-1 0 0,0 1 1 0 0,0-1 0 0 0,0 0-1 0 0,0 0 1 0 0,0 0-1 0 0,0 0 1 0 0,0 0-1 0 0,0 0 1 0 0,0-1 0 0 0,-1 1-59 0 0,12-46 355 0 0,0 30-358 0 0,0-1 0 0 0,2 2 0 0 0,-1-1 0 0 0,2 2 0 0 0,0-1 0 0 0,0 2 0 0 0,2-1 0 0 0,-1 2 0 0 0,2 0 0 0 0,0 0 0 0 0,0 2 0 0 0,1 0 0 0 0,0 0 0 0 0,1 2 0 0 0,8-3 3 0 0,-3 1-11 0 0,0 1 0 0 0,1 1 0 0 0,0 2-1 0 0,0 0 1 0 0,1 1 0 0 0,-1 1 0 0 0,1 2-1 0 0,1 0 12 0 0,-18 1-9 0 0,0 1-1 0 0,1 1 1 0 0,-1-1 0 0 0,0 1-1 0 0,1 0 1 0 0,-1 0-1 0 0,0 1 1 0 0,0 0-1 0 0,0 1 1 0 0,0-1 0 0 0,0 1-1 0 0,-1 1 1 0 0,1-1-1 0 0,-1 1 1 0 0,0 0-1 0 0,0 1 1 0 0,0-1 0 0 0,-1 1-1 0 0,1 0 1 0 0,-1 1-1 0 0,0-1 1 0 0,-1 1-1 0 0,1 0 1 0 0,-1 0 0 0 0,-1 0-1 0 0,1 1 1 0 0,-1-1-1 0 0,0 1 1 0 0,2 5 9 0 0,32 221-2862 0 0,-32-161 273 0 0,-2-40 1327 0 0,-1 0 22 0 0</inkml:trace>
  <inkml:trace contextRef="#ctx0" brushRef="#br0" timeOffset="29823.014">21699 7088 1256 0 0,'-10'8'4391'0'0,"-4"16"-4037"0"0,10-16 221 0 0,-5 8-131 0 0,0 0 0 0 0,2 1 0 0 0,-1 1 0 0 0,2-1 0 0 0,0 1 0 0 0,2 0 0 0 0,0 0 0 0 0,0 1 0 0 0,2-1 0 0 0,0 12-444 0 0,3-24 14 0 0,0 0 1 0 0,0-1 0 0 0,1 1 0 0 0,0-1 0 0 0,0 0 0 0 0,0 1-1 0 0,1-1 1 0 0,0 0 0 0 0,0 0 0 0 0,0-1 0 0 0,0 1 0 0 0,1-1-1 0 0,0 1 1 0 0,0-1 0 0 0,0 0 0 0 0,0-1 0 0 0,1 1 0 0 0,-1-1-1 0 0,1 0 1 0 0,0 0 0 0 0,0 0 0 0 0,0-1 0 0 0,0 1-1 0 0,1-1 1 0 0,-1 0 0 0 0,1-1 0 0 0,-1 0 0 0 0,1 0 0 0 0,-1 0-1 0 0,3 0-14 0 0,-5-2-245 0 0,0 1 0 0 0,1-1 0 0 0,-1 0 0 0 0,0 0 0 0 0,0 0 0 0 0,1-1 0 0 0,-1 1 0 0 0,0-1 0 0 0,0 0 0 0 0,-1 0 0 0 0,1 0 0 0 0,0 0 0 0 0,-1 0 0 0 0,1 0-1 0 0,-1-1 1 0 0,1 1 0 0 0,-1-1 0 0 0,0 0 0 0 0,0 0 0 0 0,-1 0 0 0 0,1 0 0 0 0,0 0 0 0 0,-1 0 0 0 0,0 0 0 0 0,0 0 0 0 0,0-1 0 0 0,0 1 0 0 0,0 0 0 0 0,-1-1 0 0 0,1 1-1 0 0,-1-1 1 0 0,0 1 0 0 0,0 0 0 0 0,-1-4 245 0 0,1-15-1172 0 0</inkml:trace>
  <inkml:trace contextRef="#ctx0" brushRef="#br0" timeOffset="30363.639">21871 7086 1240 0 0,'7'27'5826'0'0,"21"-18"-4269"0"0,26-5-1335 0 0,-1-3 0 0 0,1-2-1 0 0,-1-2 1 0 0,1-3-1 0 0,20-6-221 0 0,51-5-4593 0 0,-118 14 2077 0 0,-7 3 1298 0 0</inkml:trace>
  <inkml:trace contextRef="#ctx0" brushRef="#br0" timeOffset="30627.797">21844 7255 1172 0 0,'27'18'3550'0'0,"-2"-15"-3095"0"0,0-2 0 0 0,0 0 0 0 0,-1-1 0 0 0,1-1 0 0 0,0-2 1 0 0,-1 0-1 0 0,12-5-455 0 0,-26 7 21 0 0,121-19 757 0 0,-71 14-708 0 0,0-3-1 0 0,0-3 0 0 0,-1-2 1 0 0,-1-2-1 0 0,-1-3 0 0 0,0-3 1 0 0,0-3-70 0 0,-50 22 68 0 0,0-1 1 0 0,0 0 0 0 0,-1 0-1 0 0,1-1 1 0 0,-1 0-1 0 0,0 0 1 0 0,0-1-1 0 0,-1 1 1 0 0,1-1 0 0 0,-1 0-1 0 0,-1-1 1 0 0,1 1-1 0 0,-1-1 1 0 0,0 0-1 0 0,-1 0 1 0 0,1 0 0 0 0,-1-1-1 0 0,-1 1 1 0 0,0-1-1 0 0,1 0-68 0 0,-4 8 32 0 0,1 0 0 0 0,0 1-1 0 0,0-1 1 0 0,-1 0 0 0 0,1 1-1 0 0,0-1 1 0 0,0 0 0 0 0,-1 0-1 0 0,1 1 1 0 0,0-1 0 0 0,-1 0 0 0 0,1 0-1 0 0,0 0 1 0 0,-1 1 0 0 0,1-1-1 0 0,0 0 1 0 0,-1 0 0 0 0,1 0-1 0 0,0 0 1 0 0,-1 0 0 0 0,1 0-1 0 0,-1 0 1 0 0,1 0 0 0 0,0 0 0 0 0,-1 0-1 0 0,1 0 1 0 0,-1 0 0 0 0,1 0-1 0 0,0 0 1 0 0,-1 0 0 0 0,1 0-1 0 0,0 0 1 0 0,-1 0 0 0 0,1 0-1 0 0,-1-1 1 0 0,1 1 0 0 0,0 0-1 0 0,-1 0 1 0 0,1 0 0 0 0,0-1 0 0 0,0 1-1 0 0,-1 0 1 0 0,1-1 0 0 0,0 1-1 0 0,-1 0 1 0 0,1 0 0 0 0,0-1-1 0 0,0 1 1 0 0,0 0 0 0 0,-1-1-1 0 0,1 1 1 0 0,0-1 0 0 0,0 1-32 0 0,-2 17 30 0 0,0 0 1 0 0,1 1 0 0 0,1-1-1 0 0,0 1 1 0 0,1-1 0 0 0,1 0-1 0 0,1 1 1 0 0,1-1 0 0 0,0 0-1 0 0,6 14-30 0 0,7 37-488 0 0,1 87-4342 0 0,-59-90 464 0 0,25-53 2972 0 0</inkml:trace>
  <inkml:trace contextRef="#ctx0" brushRef="#br0" timeOffset="24639.927">15497 6898 1672 0 0,'0'0'815'0'0,"0"0"-172"0"0,7-14 1934 0 0,-2 17-2508 0 0,-1 1 0 0 0,1 0 0 0 0,-1 0 1 0 0,0 0-1 0 0,0 1 0 0 0,0-1 1 0 0,-1 1-1 0 0,1 0 0 0 0,-1 0 1 0 0,0 0-1 0 0,-1 0 0 0 0,1 1 1 0 0,-1-1-1 0 0,0 1 0 0 0,0-1 1 0 0,-1 1-1 0 0,0 0 0 0 0,0 0 1 0 0,0 1-70 0 0,2 2 71 0 0,13 50 404 0 0,-2 0 0 0 0,-3 1 0 0 0,-2 0 0 0 0,-3 1 0 0 0,-2 17-475 0 0,-3-68 54 0 0,-1 0 1 0 0,0 0-1 0 0,0 0 0 0 0,-1 0 0 0 0,-1-1 1 0 0,1 1-1 0 0,-2 0 0 0 0,1 0 0 0 0,-1-1 1 0 0,-1 1-1 0 0,0-1 0 0 0,0 0 0 0 0,-1 0 1 0 0,0-1-1 0 0,0 1 0 0 0,-1-1 0 0 0,0 0 1 0 0,-1-1-1 0 0,0 1 0 0 0,0-1 0 0 0,0-1 1 0 0,-1 1-1 0 0,0-1 0 0 0,0-1 0 0 0,-1 1 1 0 0,1-1-1 0 0,-1-1 0 0 0,0 0 0 0 0,-1 0 1 0 0,1-1-1 0 0,-1 0 0 0 0,1 0 0 0 0,-1-1 1 0 0,0-1-1 0 0,0 1 0 0 0,0-2 0 0 0,0 1 1 0 0,0-1-1 0 0,0-1 0 0 0,0 0 0 0 0,0 0 1 0 0,0-1-1 0 0,1 0 0 0 0,-1-1 0 0 0,0 0 0 0 0,1-1 1 0 0,0 1-1 0 0,0-2 0 0 0,0 1 0 0 0,-1-2-54 0 0,-3-8 9 0 0,0 0 0 0 0,0-1 0 0 0,2 0-1 0 0,0-1 1 0 0,0 0 0 0 0,2-1-1 0 0,0 0 1 0 0,1 0 0 0 0,0-1-1 0 0,2 0 1 0 0,0 0 0 0 0,1-1 0 0 0,1 0-1 0 0,1 0 1 0 0,0 0 0 0 0,1 0-1 0 0,2 0 1 0 0,0-1 0 0 0,0 1-1 0 0,3-11-8 0 0,27-178-107 0 0,-23 172 46 0 0,2 0 1 0 0,1 1-1 0 0,3 0 1 0 0,0 0-1 0 0,2 1 0 0 0,2 1 1 0 0,1 1-1 0 0,1 0 0 0 0,2 2 1 0 0,1 0-1 0 0,1 1 0 0 0,2 2 1 0 0,0 0-1 0 0,2 2 0 0 0,1 0 1 0 0,1 2-1 0 0,1 2 1 0 0,1 0-1 0 0,1 2 0 0 0,0 2 1 0 0,2 0-1 0 0,0 3 0 0 0,0 0 1 0 0,1 3-1 0 0,31-7 61 0 0,-44 12-569 0 0,0 0 0 0 0,1 2 0 0 0,0 0 1 0 0,-1 2-1 0 0,1 0 0 0 0,1 1 0 0 0,-1 2 0 0 0,0 0 0 0 0,0 2 0 0 0,-1 0 1 0 0,1 2-1 0 0,-1 0 0 0 0,0 1 0 0 0,3 3 569 0 0,-2 7-1481 0 0</inkml:trace>
  <inkml:trace contextRef="#ctx0" brushRef="#br0" timeOffset="25445.502">16498 6386 1392 0 0,'95'-52'2144'0'0,"-88"48"-2062"0"0,0 1 0 0 0,0 0 0 0 0,0 0 0 0 0,0 0 0 0 0,1 1 0 0 0,-1 0 0 0 0,1 0 0 0 0,0 1 0 0 0,-1 0 0 0 0,1 0 0 0 0,0 1 0 0 0,0 0 0 0 0,0 0 0 0 0,-1 1 0 0 0,1 0 0 0 0,0 1 0 0 0,-1-1 0 0 0,1 1 0 0 0,-1 1-1 0 0,1 0 1 0 0,-1 0 0 0 0,0 0 0 0 0,0 1 0 0 0,-1 0 0 0 0,1 0 0 0 0,-1 0 0 0 0,1 1 0 0 0,-2 0 0 0 0,1 1 0 0 0,0-1 0 0 0,-1 1 0 0 0,0 0 0 0 0,0 0 0 0 0,-1 1 0 0 0,0-1 0 0 0,0 1 0 0 0,0 0 0 0 0,-1 0 0 0 0,0 0 0 0 0,-1 1-82 0 0,0 15 229 0 0,-1 0 0 0 0,-1 0 0 0 0,-1 1 0 0 0,-2-1 0 0 0,0 0 1 0 0,-1 0-1 0 0,-1-1 0 0 0,-2 0 0 0 0,0 1 0 0 0,-1-2 0 0 0,-1 1 0 0 0,-1-1 1 0 0,-1-1-1 0 0,-1 0 0 0 0,0-1 0 0 0,-2 0 0 0 0,0 0 0 0 0,-1-2 0 0 0,-5 4-229 0 0,-47 73 1344 0 0,68-94-1339 0 0,0-1 0 0 0,0 1-1 0 0,0-1 1 0 0,0 1 0 0 0,0-1 0 0 0,0 1 0 0 0,0 0 0 0 0,0-1 0 0 0,0 1 0 0 0,0 0-1 0 0,0 0 1 0 0,0 0 0 0 0,0 0 0 0 0,0 0 0 0 0,0 0 0 0 0,0 0 0 0 0,0 0 0 0 0,0 0-1 0 0,0 0 1 0 0,0 1 0 0 0,0-1 0 0 0,0 0 0 0 0,0 1 0 0 0,0-1 0 0 0,0 1 0 0 0,0-1-1 0 0,0 1 1 0 0,0-1 0 0 0,0 1 0 0 0,-1 0 0 0 0,1-1 0 0 0,0 1 0 0 0,0 0 0 0 0,-1 0-1 0 0,1 0 1 0 0,0-1 0 0 0,-1 1 0 0 0,1 0 0 0 0,-1 0 0 0 0,1 0 0 0 0,-1 0 0 0 0,0 0-1 0 0,1 0 1 0 0,-1 0 0 0 0,0 0 0 0 0,0 0 0 0 0,0 0 0 0 0,1 0 0 0 0,-1 0 0 0 0,0 0-1 0 0,0 0 1 0 0,-1 0 0 0 0,1 0 0 0 0,0 1 0 0 0,0-1 0 0 0,0 0 0 0 0,-1 0 0 0 0,1 0-1 0 0,-1-1 1 0 0,1 1 0 0 0,0 0 0 0 0,-1 0 0 0 0,0 0 0 0 0,1 0 0 0 0,-1 0-1 0 0,1 0 1 0 0,-1-1 0 0 0,0 1 0 0 0,0 0 0 0 0,0 0-5 0 0,83-21-979 0 0,-45 7 57 0 0,0-1-1 0 0,-1-2 0 0 0,0-2 0 0 0,-2-1 1 0 0,0-2-1 0 0,-1-1 0 0 0,-1-2 0 0 0,-2-1 1 0 0,0-1-1 0 0,1-4 923 0 0,6-9-1291 0 0</inkml:trace>
  <inkml:trace contextRef="#ctx0" brushRef="#br0" timeOffset="25923.054">15613 5479 1196 0 0,'-9'6'2920'0'0,"-25"27"-2013"0"0,-321 408 4615 0 0,128-188-4087 0 0,216-241-4786 0 0,25-31 568 0 0,20-36-74 0 0,-17 23 1408 0 0</inkml:trace>
  <inkml:trace contextRef="#ctx0" brushRef="#br0" timeOffset="26295.549">15558 5539 1140 0 0,'26'-9'4721'0'0,"43"19"-4078"0"0,0 3-1 0 0,-1 4 1 0 0,-1 2-1 0 0,-1 3 1 0 0,-1 3-1 0 0,-1 3 1 0 0,-2 3-1 0 0,1 3-642 0 0,-57-31 40 0 0,93 51 543 0 0,-2 4 1 0 0,-3 5-1 0 0,39 36-583 0 0,22 11 2106 0 0,-155-110-2170 0 0,0 0-104 0 0,0 0-141 0 0,7-23-1980 0 0,-1-2-5892 0 0,-7 20 6791 0 0,2 1-78 0 0</inkml:trace>
  <inkml:trace contextRef="#ctx0" brushRef="#br0" timeOffset="38202.179">14665 5308 908 0 0,'0'0'472'0'0,"0"0"-110"0"0,0 0 12 0 0,0 0-104 0 0,-13-2 1054 0 0,267-52-907 0 0,-206 48-366 0 0,606-73 519 0 0,-148 17-39 0 0,129-11 156 0 0,1028-79-661 0 0,-830 75 307 0 0,1208-87-201 0 0,-540 94-256 0 0,-387 60 182 0 0,-726 30 22 0 0,1003 35 302 0 0,-87-9-12 0 0,-1253-43-286 0 0,-7-2-22 0 0,0 2 0 0 0,0 1 0 0 0,0 3 0 0 0,-1 2 0 0 0,0 1 0 0 0,34 14-62 0 0,-60-13 9 0 0,-1 1-1 0 0,0 1 0 0 0,0 0 0 0 0,-2 1 0 0 0,1 0 0 0 0,-2 2 0 0 0,0-1 1 0 0,-1 2-1 0 0,0 0 0 0 0,-2 0 0 0 0,0 1 0 0 0,-1 0 0 0 0,0 0 1 0 0,-2 1-1 0 0,0 1 0 0 0,-1-1 0 0 0,3 20-8 0 0,4 17 49 0 0,-3 1 1 0 0,-2 0-1 0 0,-3 0 0 0 0,-1 38-49 0 0,-1-26 104 0 0,18 1145 262 0 0,-44-868-221 0 0,-32 439 435 0 0,23-393-186 0 0,-16-484-7254 0 0,30 53 5636 0 0</inkml:trace>
  <inkml:trace contextRef="#ctx0" brushRef="#br0" timeOffset="40261.239">14599 5219 1280 0 0,'0'0'217'0'0,"0"0"-33"0"0,-3 0-15 0 0,-11 0 15 0 0,10 0-4 0 0,-2 2 15 0 0,2 0-154 0 0,-1 0 0 0 0,1 0 1 0 0,0 1-1 0 0,0 0 0 0 0,0 0 1 0 0,1 0-1 0 0,-1 0 0 0 0,1 1 0 0 0,0-1 1 0 0,0 1-1 0 0,0 0 0 0 0,0 0 1 0 0,1 0-1 0 0,-1 0 0 0 0,1 0 0 0 0,0 1 1 0 0,0-1-1 0 0,1 1 0 0 0,-1-1 0 0 0,1 1 1 0 0,0 0-1 0 0,0-1 0 0 0,1 2-41 0 0,-25 99 430 0 0,4 2-1 0 0,6 0 0 0 0,4 1 1 0 0,3 43-430 0 0,8-143 22 0 0,-39 1034 1284 0 0,31-267-635 0 0,22-535-599 0 0,-3 371 420 0 0,-10-608-475 0 0,1 0 0 0 0,0 0-1 0 0,0 0 1 0 0,0 0 0 0 0,1-1-1 0 0,-1 1 1 0 0,1-1 0 0 0,-1 1-1 0 0,1-1 1 0 0,0 0-1 0 0,0 0 1 0 0,0 0 0 0 0,0-1-1 0 0,0 1 1 0 0,0 0 0 0 0,1-1-1 0 0,-1 0 1 0 0,0 0 0 0 0,1 0-1 0 0,-1 0 1 0 0,1-1 0 0 0,-1 1-1 0 0,1-1 1 0 0,-1 0-1 0 0,1 0 1 0 0,0 0 0 0 0,-1-1-1 0 0,1 1 1 0 0,2-2-17 0 0,248-12 149 0 0,236-29 195 0 0,803 5-311 0 0,-880 20-54 0 0,924-38 100 0 0,-105 44-184 0 0,-488 7 125 0 0,-233 3 17 0 0,-236-8-30 0 0,1493-70 380 0 0,246 47 461 0 0,-1753 46-834 0 0,697-10-258 0 0,-190 42 242 0 0,-668-44-6 0 0,11 1 122 0 0,0-5 0 0 0,0-5 0 0 0,26-8-114 0 0,3-30 1011 0 0,-139 46-1169 0 0,40-15-581 0 0,-33 5-6289 0 0,-8 2 5800 0 0</inkml:trace>
  <inkml:trace contextRef="#ctx0" brushRef="#br0" timeOffset="64150.868">12027 9328 1460 0 0,'-18'12'375'0'0,"0"0"-1"0"0,1 1 1 0 0,1 1-1 0 0,0 1 0 0 0,1 0 1 0 0,1 1-1 0 0,0 0 1 0 0,1 1-1 0 0,1 1 1 0 0,1 0-1 0 0,0 1 1 0 0,1 0-1 0 0,1 0 1 0 0,0 5-375 0 0,8-21 31 0 0,1 0 0 0 0,-1 0 0 0 0,1 0 0 0 0,0 0 0 0 0,0 0 0 0 0,1 0 0 0 0,-1 0 0 0 0,1 0 0 0 0,-1 0 0 0 0,1 0 0 0 0,0 0 0 0 0,0 0 0 0 0,0-1 0 0 0,0 1 0 0 0,1 0 0 0 0,-1-1 0 0 0,1 1 0 0 0,0-1 0 0 0,0 1 0 0 0,0-1 0 0 0,0 0 0 0 0,0 0 0 0 0,0 0 0 0 0,0 0 0 0 0,1 0 0 0 0,-1 0 0 0 0,1 0 0 0 0,-1-1 0 0 0,1 0 0 0 0,0 1 0 0 0,-1-1 0 0 0,1 0 0 0 0,0 0 0 0 0,3 0-31 0 0,103 19 344 0 0,-89-18-458 0 0,0-1-1 0 0,0 0 1 0 0,1-2 0 0 0,-1-1 0 0 0,0 0 0 0 0,0-1-1 0 0,-1-2 1 0 0,1 0 0 0 0,-1 0 0 0 0,0-2 0 0 0,0-1-1 0 0,-1 0 1 0 0,0-1 0 0 0,12-8 114 0 0,-27 14-75 0 0,0 1 0 0 0,0-1 1 0 0,-1 1-1 0 0,1-1 0 0 0,-1 0 1 0 0,1 0-1 0 0,-1 0 0 0 0,0-1 0 0 0,0 1 1 0 0,0 0-1 0 0,-1-1 0 0 0,1 1 1 0 0,-1-1-1 0 0,0 0 0 0 0,0 1 0 0 0,0-1 1 0 0,-1 0-1 0 0,1 0 0 0 0,-1 1 0 0 0,0-1 1 0 0,0 0-1 0 0,0 0 0 0 0,0 0 1 0 0,-1 1-1 0 0,1-1 0 0 0,-2-3 75 0 0,-16-28-143 0 0</inkml:trace>
  <inkml:trace contextRef="#ctx0" brushRef="#br0" timeOffset="64506.82">12253 9418 4460 0 0,'-11'-9'187'0'0,"0"0"0"0"0,-1 1 1 0 0,0 0-1 0 0,0 1 0 0 0,-1 0 0 0 0,0 1 0 0 0,0 0 0 0 0,0 1 0 0 0,-1 1 0 0 0,0 0 0 0 0,0 0 0 0 0,0 2 0 0 0,-2 0-187 0 0,14 2 125 0 0,-19 13 415 0 0,37 15-387 0 0,-5-21-181 0 0,0-1 1 0 0,1 0-1 0 0,0-1 0 0 0,1 0 0 0 0,-1-1 1 0 0,1 0-1 0 0,0-1 0 0 0,0 0 0 0 0,0-1 1 0 0,0-1-1 0 0,0 0 0 0 0,1-1 0 0 0,-1 0 1 0 0,0-1-1 0 0,11-2 28 0 0,23 2-250 0 0,144-34-513 0 0,-182 31 730 0 0,-1-1 1 0 0,1 1 0 0 0,-1-1-1 0 0,1-1 1 0 0,-2 0-1 0 0,1 0 1 0 0,0 0 0 0 0,-1-1-1 0 0,-1 0 1 0 0,1-1 0 0 0,-1 1-1 0 0,0-1 1 0 0,-1 0 0 0 0,0-1-1 0 0,0 1 1 0 0,0-1 0 0 0,-1 0-1 0 0,-1 0 1 0 0,0 0 0 0 0,0-1-1 0 0,-1 1 1 0 0,0-1 0 0 0,0 0-1 0 0,-1 0 1 0 0,0 1 0 0 0,-1-1-1 0 0,0 0 1 0 0,-1 0-1 0 0,-1-7 33 0 0,-41-138 1281 0 0,-36 27 1462 0 0,79 129-2722 0 0,0-1 0 0 0,0 1 0 0 0,0 0 0 0 0,0 0 1 0 0,0 0-1 0 0,0 0 0 0 0,0 0 0 0 0,-1 0 1 0 0,1-1-1 0 0,0 1 0 0 0,-1 0 0 0 0,1 0 1 0 0,0 0-1 0 0,-1-1 0 0 0,1 1 0 0 0,-1 0 1 0 0,1 0-1 0 0,-1-1 0 0 0,0 1 0 0 0,1 0 1 0 0,-1-1-1 0 0,0 1 0 0 0,1-1 0 0 0,-1 1 1 0 0,0-1-1 0 0,0 1 0 0 0,1-1 0 0 0,-1 0 0 0 0,0 1 1 0 0,0-1-1 0 0,0 0 0 0 0,1 1 0 0 0,-1-1 1 0 0,0 0-1 0 0,0 0 0 0 0,0 0 0 0 0,0 0 1 0 0,0 0-1 0 0,0 0 0 0 0,0 0 0 0 0,1 0 1 0 0,-1 0-1 0 0,0-1 0 0 0,0 1 0 0 0,0 0 1 0 0,0 0-1 0 0,1-1 0 0 0,-1 1 0 0 0,0 0 1 0 0,0-1-1 0 0,0 1 0 0 0,1-1 0 0 0,-1 1 0 0 0,0-1 1 0 0,1 0-1 0 0,-1 1 0 0 0,1-1 0 0 0,-1 0 1 0 0,0 1-1 0 0,1-1 0 0 0,-1 0 0 0 0,1 0 1 0 0,0 1-1 0 0,-1-1 0 0 0,1 0 0 0 0,0 0 1 0 0,-1 0-1 0 0,1 0 0 0 0,0 1 0 0 0,0-2-21 0 0,-23 196 749 0 0,80 135-551 0 0,-41-260-420 0 0,-12-53 123 0 0,54 196-1916 0 0,0-80-3140 0 0,-48-116 3893 0 0,-2-5 8 0 0</inkml:trace>
  <inkml:trace contextRef="#ctx0" brushRef="#br0" timeOffset="63159.713">10347 8978 1440 0 0,'1'42'3141'0'0,"-52"356"-839"0"0,51-388-2289 0 0,1-1 0 0 0,0 1 0 0 0,1 0 0 0 0,0-1 1 0 0,1 0-1 0 0,0 1 0 0 0,0-1 0 0 0,1-1 0 0 0,0 1 0 0 0,0 0 0 0 0,1-1 0 0 0,0 0 0 0 0,1 0 0 0 0,0 0 0 0 0,0-1 0 0 0,0 0 0 0 0,1 0 0 0 0,0 0 0 0 0,1-1 0 0 0,-1 0 0 0 0,1-1 0 0 0,0 1 0 0 0,1-2 0 0 0,-1 1 0 0 0,1-1 0 0 0,0 0 1 0 0,0-1-1 0 0,0 0 0 0 0,1-1 0 0 0,4 1-13 0 0,1-3-459 0 0,0 0 1 0 0,-1-2 0 0 0,1 0 0 0 0,0 0 0 0 0,0-2 0 0 0,-1 0-1 0 0,0 0 1 0 0,0-1 0 0 0,0-1 0 0 0,9-5 458 0 0,6-5-1345 0 0</inkml:trace>
  <inkml:trace contextRef="#ctx0" brushRef="#br0" timeOffset="63409.664">10876 9375 1172 0 0,'-11'5'199'0'0,"-1"0"0"0"0,1 1 0 0 0,0 1 0 0 0,1 0 0 0 0,-1 0 0 0 0,1 1 0 0 0,1 0 0 0 0,-1 1 0 0 0,1 0 0 0 0,1 0 0 0 0,0 1 0 0 0,0 0 0 0 0,1 0 0 0 0,0 1 0 0 0,1 0 0 0 0,0 1 0 0 0,1-1 0 0 0,0 1 0 0 0,1 0 0 0 0,0 0 0 0 0,1 0 0 0 0,0 1 0 0 0,0 9-199 0 0,6-15 62 0 0,0 1 0 0 0,0 0 0 0 0,1-1 0 0 0,0 0 0 0 0,0 0-1 0 0,0 0 1 0 0,1 0 0 0 0,0-1 0 0 0,1 1 0 0 0,0-1 0 0 0,-1-1 0 0 0,2 1 0 0 0,-1-1-1 0 0,1 0 1 0 0,0-1 0 0 0,0 1 0 0 0,0-1 0 0 0,0-1 0 0 0,1 1 0 0 0,-1-1 0 0 0,6 1-62 0 0,131 16-584 0 0,-133-20 234 0 0,-1-1 1 0 0,1 0 0 0 0,-1-1-1 0 0,1 0 1 0 0,-1-1 0 0 0,0 0-1 0 0,0-1 1 0 0,0 0 0 0 0,-1 0 0 0 0,1-1-1 0 0,-1 0 1 0 0,8-6 349 0 0,2-5-1173 0 0</inkml:trace>
  <inkml:trace contextRef="#ctx0" brushRef="#br0" timeOffset="63643.171">10640 9490 1672 0 0,'11'2'852'0'0,"14"1"-48"0"0,5-1-80 0 0,-14-2-96 0 0,10 0-96 0 0,8 0-31 0 0,2 0-61 0 0,40-17-76 0 0,-35 10-92 0 0,2-1-164 0 0,-6-2-132 0 0,-1 3 8 0 0,1-1-732 0 0,-3-2-609 0 0,-11-2 105 0 0,-7 4-48 0 0,-9-2-24 0 0</inkml:trace>
  <inkml:trace contextRef="#ctx0" brushRef="#br0" timeOffset="63890.289">10766 9241 944 0 0,'17'-18'6376'0'0,"132"-30"-5179"0"0,13 22-6636 0 0,-131 20 4209 0 0</inkml:trace>
  <inkml:trace contextRef="#ctx0" brushRef="#br0" timeOffset="64941.303">13682 9487 1212 0 0,'1'46'3522'0'0,"-3"-34"-3098"0"0,8 279 2042 0 0,5-107-1655 0 0,-12-175-772 0 0,-1 0 1 0 0,0 0-1 0 0,0 0 0 0 0,-1-1 1 0 0,0 1-1 0 0,-1-1 0 0 0,0 1 1 0 0,0-1-1 0 0,-1 0 1 0 0,0-1-1 0 0,0 1 0 0 0,-1-1 1 0 0,0 0-1 0 0,0 0 0 0 0,-1-1 1 0 0,0 1-1 0 0,0-2 1 0 0,0 1-1 0 0,0-1 0 0 0,-1 0 1 0 0,0 0-1 0 0,0-1 0 0 0,-1 0 1 0 0,1-1-1 0 0,-1 0 1 0 0,0 0-1 0 0,0-1 0 0 0,0 0 1 0 0,0 0-1 0 0,0-1 1 0 0,0-1-1 0 0,-1 1-39 0 0,-10-3 26 0 0,0-1 0 0 0,1 0 0 0 0,-1-2 0 0 0,1 0 0 0 0,0-1 0 0 0,0-1-1 0 0,1-1 1 0 0,-1 0 0 0 0,2-1 0 0 0,-1-2 0 0 0,2 1 0 0 0,-1-2 0 0 0,1 0 0 0 0,1-1 0 0 0,0-1 0 0 0,1 0 0 0 0,1-1 0 0 0,0 0 0 0 0,1-1 0 0 0,1 0 0 0 0,0-1 0 0 0,1-1 0 0 0,1 1-1 0 0,0-2 1 0 0,2 1 0 0 0,0-1 0 0 0,1 0 0 0 0,1 0 0 0 0,1-1 0 0 0,0 0 0 0 0,2 0 0 0 0,0 0 0 0 0,1-6-26 0 0,3-75 85 0 0,2 80-88 0 0,2 1 0 0 0,1-1 0 0 0,0 1 0 0 0,1 1 0 0 0,1-1 0 0 0,1 2 0 0 0,1-1 0 0 0,1 1 0 0 0,0 1 0 0 0,1 0 0 0 0,1 1 0 0 0,0 1 0 0 0,2 0 0 0 0,-1 0 0 0 0,2 2 0 0 0,0 0 1 0 0,0 1-1 0 0,1 1 0 0 0,9-4 3 0 0,7-1-278 0 0,0 2 0 0 0,1 2 0 0 0,0 1 0 0 0,1 2 0 0 0,0 1 0 0 0,34-3 278 0 0,219-2-6437 0 0,-263 13 4938 0 0</inkml:trace>
  <inkml:trace contextRef="#ctx0" brushRef="#br0" timeOffset="66043.308">13732 9502 964 0 0,'0'0'705'0'0,"0"0"-90"0"0,3-22 1151 0 0,-3 20-1738 0 0,1 1-1 0 0,0 0 1 0 0,-1-1 0 0 0,1 1 0 0 0,-1 0 0 0 0,0-1-1 0 0,1 1 1 0 0,-1 0 0 0 0,0-1 0 0 0,0 1 0 0 0,0-1-1 0 0,0 1 1 0 0,0-1 0 0 0,0 1 0 0 0,0 0 0 0 0,-1-1 0 0 0,1 1-1 0 0,0-1 1 0 0,-1 1 0 0 0,1 0 0 0 0,-1-1 0 0 0,1 1-1 0 0,-1 0 1 0 0,0 0 0 0 0,0-1 0 0 0,1 1 0 0 0,-1 0-1 0 0,0 0 1 0 0,0 0 0 0 0,0 0 0 0 0,0 0 0 0 0,0 0 0 0 0,-1 0-1 0 0,1 1 1 0 0,0-1 0 0 0,0 0 0 0 0,0 1 0 0 0,-1-1-1 0 0,1 0 1 0 0,0 1 0 0 0,-1 0 0 0 0,1-1 0 0 0,-1 1 0 0 0,1 0-1 0 0,0 0 1 0 0,-1-1 0 0 0,1 1 0 0 0,-1 0 0 0 0,1 1-1 0 0,-1-1 1 0 0,1 0 0 0 0,0 0 0 0 0,-1 1-28 0 0,-11-4 82 0 0,-1 2 0 0 0,1 0 0 0 0,0 0 0 0 0,-1 2 0 0 0,1-1 1 0 0,-1 2-1 0 0,1 0 0 0 0,0 0 0 0 0,0 1 0 0 0,0 1 0 0 0,0 0 0 0 0,1 1 0 0 0,-1 0 0 0 0,1 1 1 0 0,0 0-1 0 0,1 1 0 0 0,0 1 0 0 0,0 0 0 0 0,0 0 0 0 0,1 1 0 0 0,-8 8-82 0 0,7-7-343 0 0,1 1 1 0 0,0 0-1 0 0,1 1 0 0 0,0-1 1 0 0,1 2-1 0 0,0-1 0 0 0,1 1 0 0 0,1 0 1 0 0,0 1-1 0 0,0 0 0 0 0,2-1 1 0 0,-3 13 342 0 0,2 5-1276 0 0</inkml:trace>
  <inkml:trace contextRef="#ctx0" brushRef="#br0" timeOffset="67172.035">13600 9485 1148 0 0,'-26'-4'1112'0'0,"-89"-13"-194"0"0,81 23-684 0 0,1 1 0 0 0,1 2 0 0 0,-1 1 1 0 0,1 1-1 0 0,1 2 0 0 0,0 1 0 0 0,1 1 0 0 0,0 2 1 0 0,2 1-1 0 0,-8 7-234 0 0,33-23-57 0 0,0-1 0 0 0,1 2 0 0 0,-1-1 0 0 0,0 0 0 0 0,1 0 0 0 0,0 1-1 0 0,-1-1 1 0 0,1 1 0 0 0,0 0 0 0 0,0 0 0 0 0,1 0 0 0 0,-1 0 0 0 0,1 0 0 0 0,-1 0 0 0 0,1 0 0 0 0,0 0 0 0 0,0 1 0 0 0,0-1 0 0 0,0 0 0 0 0,1 1 0 0 0,0-1 0 0 0,-1 1 0 0 0,1-1 0 0 0,0 1-1 0 0,1-1 1 0 0,-1 0 0 0 0,1 1 0 0 0,-1-1 0 0 0,1 1 0 0 0,0-1 0 0 0,0 0 0 0 0,1 0 0 0 0,-1 0 0 0 0,1 0 0 0 0,-1 0 0 0 0,1 0 0 0 0,0 0 0 0 0,0 0 0 0 0,0 0 0 0 0,0-1 57 0 0,22 11-1290 0 0</inkml:trace>
  <inkml:trace contextRef="#ctx0" brushRef="#br0" timeOffset="69280.037">15108 9350 876 0 0,'0'0'583'0'0,"0"0"23"0"0,3-23 920 0 0,15-39 3152 0 0,-3 97-4236 0 0,16 58-297 0 0,-16-51-161 0 0,-2 0 0 0 0,-1 0 0 0 0,-2 1 0 0 0,-2 1-1 0 0,0 27 17 0 0,-10 21-1239 0 0,-68 37-3521 0 0,55-112 3504 0 0</inkml:trace>
  <inkml:trace contextRef="#ctx0" brushRef="#br0" timeOffset="70165.739">14775 9558 876 0 0,'16'-5'3663'0'0,"88"-16"-2865"0"0,91 8-304 0 0,200-30-1817 0 0,-387 43 1300 0 0,0-1 0 0 0,1 0 1 0 0,-1 0-1 0 0,0-1 0 0 0,0 0 0 0 0,0 0 0 0 0,0-1 0 0 0,0 0 0 0 0,0 0 0 0 0,-1-1 0 0 0,0 0 0 0 0,1 0 0 0 0,-2-1 0 0 0,1 0 0 0 0,0 0 0 0 0,-1-1 0 0 0,0 0 0 0 0,0 0 0 0 0,-1 0 0 0 0,0 0 0 0 0,0-1 0 0 0,0 0 0 0 0,-1 0 0 0 0,0-1 0 0 0,0 1 0 0 0,-1-1 0 0 0,2-6 23 0 0,-5 2 308 0 0,0 0-1 0 0,-1-1 1 0 0,-1 1-1 0 0,0-1 1 0 0,-1 1-1 0 0,0 0 0 0 0,-1 0 1 0 0,0 1-1 0 0,-1-1 1 0 0,0 1-1 0 0,-1 0 1 0 0,0 0-1 0 0,-2-2-307 0 0,8 12 38 0 0,-7 21 145 0 0,14 284 575 0 0,5-21 20 0 0,-12-282-773 0 0,22 8-347 0 0,135-233-1284 0 0,-155 224 1607 0 0,1-1 1 0 0,-1 1-1 0 0,1 0 1 0 0,-1-1-1 0 0,1 1 1 0 0,-1 0-1 0 0,1 1 1 0 0,-1-1-1 0 0,1 0 1 0 0,-1 1-1 0 0,1-1 1 0 0,-1 1-1 0 0,1 0 1 0 0,-1 0-1 0 0,0 0 1 0 0,1 0-1 0 0,-1 0 1 0 0,0 0-1 0 0,0 1 0 0 0,0-1 1 0 0,0 1-1 0 0,0-1 1 0 0,0 1-1 0 0,0 0 1 0 0,-1 0-1 0 0,1 0 1 0 0,0 0-1 0 0,-1 0 1 0 0,0 0-1 0 0,1 0 1 0 0,-1 0-1 0 0,0 1 1 0 0,0-1-1 0 0,0 1 1 0 0,0 1 18 0 0,19 20-115 0 0,-6-13 123 0 0,1-1 1 0 0,0 0-1 0 0,1-1 0 0 0,0-1 1 0 0,1-1-1 0 0,-1 0 0 0 0,1-1 1 0 0,1-1-1 0 0,-1 0 0 0 0,1-1 1 0 0,-1-1-1 0 0,1-1 0 0 0,0-1 1 0 0,0 0-1 0 0,0-1 0 0 0,0-1 1 0 0,12-2-9 0 0,-25 3 13 0 0,9-1-18 0 0,0 0-1 0 0,0-2 1 0 0,0 1-1 0 0,-1-2 1 0 0,1 1-1 0 0,-1-2 1 0 0,0 0-1 0 0,0-1 0 0 0,0 0 1 0 0,-1-1-1 0 0,0 0 1 0 0,0-1-1 0 0,1-1 6 0 0,-11 8-24 0 0,1 0 0 0 0,-1 0 0 0 0,0-1-1 0 0,1 1 1 0 0,-1-1 0 0 0,0 0 0 0 0,0 1-1 0 0,0-1 1 0 0,0 0 0 0 0,0 0 0 0 0,-1 0-1 0 0,1 0 1 0 0,-1-1 0 0 0,1 1 0 0 0,-1 0-1 0 0,0-1 1 0 0,0 1 0 0 0,0-1 0 0 0,0 1-1 0 0,0-1 1 0 0,0 0 0 0 0,-1 1 0 0 0,1-1-1 0 0,-1 0 1 0 0,0 1 0 0 0,0-1 0 0 0,0 0-1 0 0,0 1 1 0 0,0-1 0 0 0,-1 0 0 0 0,1 0-1 0 0,-1 1 1 0 0,1-1 0 0 0,-1 1 0 0 0,0-1-1 0 0,0 1 1 0 0,0-1 0 0 0,-1 1 0 0 0,1-1-1 0 0,-1 1 1 0 0,1 0 0 0 0,-1 0 0 0 0,0 0 0 0 0,0 0-1 0 0,0 0 1 0 0,0 0 0 0 0,0 0 0 0 0,0 1-1 0 0,0-1 1 0 0,-2 0 24 0 0,-129-52 237 0 0,121 52-188 0 0,1 1 0 0 0,-1 0 0 0 0,0 1 0 0 0,1 1 1 0 0,-1 0-1 0 0,1 0 0 0 0,-1 1 0 0 0,1 1 0 0 0,0 0 0 0 0,0 0 1 0 0,0 1-1 0 0,0 0 0 0 0,0 1 0 0 0,1 1 0 0 0,0-1 0 0 0,0 2 0 0 0,0-1 1 0 0,1 1-1 0 0,0 1 0 0 0,1-1 0 0 0,-7 9-49 0 0,14-12 26 0 0,0 0 0 0 0,0 0 0 0 0,1 0 0 0 0,-1 0 0 0 0,1 1 0 0 0,0-1 0 0 0,0 0 0 0 0,1 0 0 0 0,-1 0 0 0 0,1 0 0 0 0,0 0 0 0 0,0 0 0 0 0,1 0 0 0 0,-1 0 0 0 0,1 0 0 0 0,0 0 0 0 0,-1 0 0 0 0,2-1 0 0 0,-1 1 0 0 0,0-1 0 0 0,1 0 0 0 0,0 1 0 0 0,-1-1 0 0 0,1 0 0 0 0,1-1 0 0 0,-1 1 0 0 0,0 0 0 0 0,1-1 0 0 0,-1 0 0 0 0,1 0 0 0 0,0 0 0 0 0,-1 0 0 0 0,5 1-26 0 0,18 9-292 0 0,0-1 0 0 0,1-1 0 0 0,0-1 0 0 0,1-1 0 0 0,0-2 0 0 0,0 0 0 0 0,0-2 0 0 0,1-2 0 0 0,0 0 0 0 0,24-3 292 0 0,7-2-2582 0 0,-8-14 1290 0 0</inkml:trace>
  <inkml:trace contextRef="#ctx0" brushRef="#br0" timeOffset="70524.504">16656 9572 876 0 0,'36'36'2614'0'0,"-6"49"-952"0"0,-49-86-315 0 0,19-9-1304 0 0,0 0 0 0 0,1 0 0 0 0,0 0 1 0 0,0 0-1 0 0,1 0 0 0 0,1 0 1 0 0,-1 0-1 0 0,2 1 0 0 0,-1-1 0 0 0,1 1 1 0 0,1 0-1 0 0,0 0 0 0 0,0 0 1 0 0,5-6-44 0 0,-2 1 64 0 0,0 1 0 0 0,1 0-1 0 0,0 0 1 0 0,1 1 0 0 0,0 0 0 0 0,1 1 0 0 0,0 0 0 0 0,1 1 0 0 0,0 0 0 0 0,1 1 0 0 0,0 0 0 0 0,0 1 0 0 0,1 0 0 0 0,0 1 0 0 0,0 1-1 0 0,1 0 1 0 0,6-1-64 0 0,-15 9 13 0 0,1 0 0 0 0,0 0 0 0 0,-1 0-1 0 0,1 1 1 0 0,-1 0 0 0 0,0 0-1 0 0,0 1 1 0 0,0 0 0 0 0,0 0 0 0 0,-1 0-1 0 0,0 1 1 0 0,0-1 0 0 0,0 1-1 0 0,0 1 1 0 0,-1-1 0 0 0,1 1 0 0 0,-2-1-1 0 0,1 1 1 0 0,0 0 0 0 0,-1 0-1 0 0,1 4-12 0 0,3 1 1 0 0,58 152-2119 0 0,-61-125-1405 0 0,8-13 2245 0 0</inkml:trace>
  <inkml:trace contextRef="#ctx0" brushRef="#br0" timeOffset="71203.785">17803 8970 1088 0 0,'17'152'4100'0'0,"-7"254"994"0"0,-10-406-5073 0 0,0 0 0 0 0,0-1 0 0 0,-1 1 1 0 0,1 0-1 0 0,0 0 0 0 0,0-1 0 0 0,0 1 1 0 0,0 0-1 0 0,-1 0 0 0 0,1 0 0 0 0,0-1 1 0 0,0 1-1 0 0,-1 0 0 0 0,1 0 0 0 0,0 0 1 0 0,0 0-1 0 0,-1-1 0 0 0,1 1 1 0 0,0 0-1 0 0,0 0 0 0 0,-1 0 0 0 0,1 0 1 0 0,0 0-1 0 0,-1 0 0 0 0,1 0 0 0 0,0 0-21 0 0,17-53-136 0 0,2 1-1 0 0,3 0 0 0 0,2 2 0 0 0,2 1 0 0 0,2 1 1 0 0,14-16 136 0 0,-42 63-14 0 0,0 0 0 0 0,1 0 0 0 0,-1 0 0 0 0,0 0 0 0 0,1 0 0 0 0,-1 0 0 0 0,1 1 0 0 0,-1-1 0 0 0,1 0 0 0 0,-1 0 0 0 0,1 0 0 0 0,0 1 0 0 0,0-1 0 0 0,-1 0 0 0 0,1 1 0 0 0,0-1 0 0 0,0 1 0 0 0,0-1 0 0 0,-1 0 0 0 0,1 1 0 0 0,0 0 0 0 0,0-1 0 0 0,0 1 0 0 0,0 0 0 0 0,0-1 0 0 0,0 1 0 0 0,0 0 1 0 0,0 0-1 0 0,0 0 0 0 0,0 0 0 0 0,0 0 0 0 0,0 0 0 0 0,0 0 0 0 0,0 0 0 0 0,0 0 0 0 0,0 1 0 0 0,0-1 0 0 0,0 0 0 0 0,0 0 0 0 0,0 1 0 0 0,0-1 0 0 0,-1 1 0 0 0,1-1 0 0 0,0 1 0 0 0,0-1 0 0 0,0 1 0 0 0,-1 0 0 0 0,1-1 0 0 0,0 1 0 0 0,0 0 0 0 0,-1 0 0 0 0,1-1 0 0 0,-1 1 0 0 0,1 0 0 0 0,-1 0 0 0 0,1 0 1 0 0,-1 0 12 0 0,28 66-119 0 0,-20-45 48 0 0,17 39-97 0 0,-22-49 60 0 0,0 1 1 0 0,0-1-1 0 0,1 1 0 0 0,1-1 0 0 0,0-1 0 0 0,1 1 0 0 0,0-1 0 0 0,1 0 1 0 0,0 0-1 0 0,0 0 0 0 0,2-1 0 0 0,-1-1 0 0 0,1 1 0 0 0,0-1 0 0 0,1-1 0 0 0,0 0 1 0 0,0 0-1 0 0,1-1 0 0 0,0 0 0 0 0,0-1 0 0 0,1 0 0 0 0,0-1 0 0 0,0 0 1 0 0,0-1-1 0 0,0 0 0 0 0,2-1 109 0 0,51 4-2220 0 0,-46-6 1150 0 0</inkml:trace>
  <inkml:trace contextRef="#ctx0" brushRef="#br0" timeOffset="71950.926">18587 9292 1448 0 0,'-10'-1'178'0'0,"0"2"1"0"0,0 0-1 0 0,0 0 1 0 0,0 1-1 0 0,0 0 0 0 0,0 0 1 0 0,0 1-1 0 0,1 1 0 0 0,-1-1 1 0 0,1 2-1 0 0,0-1 0 0 0,0 1 1 0 0,1 1-1 0 0,-1-1 1 0 0,1 1-1 0 0,1 1 0 0 0,-1 0 1 0 0,1 0-1 0 0,0 0 0 0 0,0 1 1 0 0,1 0-1 0 0,0 0 0 0 0,1 1 1 0 0,0-1-1 0 0,0 1 1 0 0,0 0-1 0 0,1 1 0 0 0,1-1 1 0 0,-2 7-179 0 0,3 44 1029 0 0,3-57-999 0 0,0-1 0 0 0,-1 0-1 0 0,1 1 1 0 0,0-1 0 0 0,0 0 0 0 0,0 0 0 0 0,1 0-1 0 0,-1 0 1 0 0,0 0 0 0 0,1 0 0 0 0,-1 0 0 0 0,1 0-1 0 0,0-1 1 0 0,-1 1 0 0 0,1-1 0 0 0,0 1 0 0 0,0-1-1 0 0,0 1 1 0 0,0-1 0 0 0,0 0 0 0 0,1 0 0 0 0,-1 0-1 0 0,0-1 1 0 0,0 1 0 0 0,1 0 0 0 0,-1-1 0 0 0,1 1-1 0 0,-1-1 1 0 0,0 0 0 0 0,1 0 0 0 0,-1 0 0 0 0,1 0-1 0 0,-1 0 1 0 0,0-1 0 0 0,1 1 0 0 0,0-1-30 0 0,102-126 168 0 0,-79 88-145 0 0,48-45-117 0 0,-74 84 91 0 0,0 0-11 0 0,0 15 7 0 0,0 0-1 0 0,0 1 1 0 0,2-1-1 0 0,0 0 1 0 0,0 0-1 0 0,2 0 1 0 0,0 0-1 0 0,0 0 1 0 0,2-1-1 0 0,0 0 1 0 0,0 0-1 0 0,1 0 0 0 0,5 6 8 0 0,-2-15-6 0 0,0 0-1 0 0,0 0 0 0 0,0-1 1 0 0,1 0-1 0 0,-1 0 0 0 0,1-2 1 0 0,0 1-1 0 0,0-1 0 0 0,0-1 1 0 0,1 0-1 0 0,-1 0 0 0 0,0-1 1 0 0,0-1-1 0 0,0 0 0 0 0,0 0 1 0 0,0-1-1 0 0,0-1 0 0 0,0 0 1 0 0,0 0-1 0 0,-1-1 0 0 0,1 0 1 0 0,-1-1-1 0 0,0 0 0 0 0,2-2 7 0 0,82-59-388 0 0,-74 38 405 0 0,-20 27 36 0 0,-3 1-53 0 0,1 0 0 0 0,-1 1 0 0 0,1-1-1 0 0,-1 1 1 0 0,1 0 0 0 0,-1-1 0 0 0,1 1 0 0 0,0 0 0 0 0,0 0 0 0 0,-1 1 0 0 0,1-1 0 0 0,0 0 0 0 0,0 1 0 0 0,0 0 0 0 0,0-1-1 0 0,1 1 1 0 0,-1 0 0 0 0,0 0 0 0 0,1 0 0 0 0,-1 0 0 0 0,1 0 0 0 0,0 0 0 0 0,0 0 0 0 0,-1 0 0 0 0,1 1 0 0 0,1-1 0 0 0,-1 0-1 0 0,0 1 1 0 0,1-1 0 0 0,-1 1 0 0 0,1-1 0 0 0,-1 1 0 0 0,1-1 0 0 0,0 1 0 0 0,0-1 0 0 0,1 1 0 0 0,-1-1 0 0 0,0 1 0 0 0,1-1-1 0 0,-1 0 1 0 0,1 1 0 0 0,0-1 0 0 0,0 0 0 0 0,0 1 0 0 0,0-1 0 0 0,0 0 0 0 0,0 0 0 0 0,1 0 0 0 0,-1 0 0 0 0,1 0 0 0 0,0 0-1 0 0,-1 0 1 0 0,1 0 0 0 0,0-1 0 0 0,0 1 0 0 0,0-1 0 0 0,0 1 0 0 0,0-1 0 0 0,1 0 0 0 0,-1 0 0 0 0,0 0 0 0 0,0 0 0 0 0,1 0-1 0 0,0 0 1 0 0,12 5-37 0 0,2 0 0 0 0,-1 0-1 0 0,1-2 1 0 0,-1 0-1 0 0,1-1 1 0 0,0 0 0 0 0,0-2-1 0 0,1 0 1 0 0,-1-1-1 0 0,0 0 1 0 0,1-2 37 0 0,12 2-143 0 0,-14 0 69 0 0,0-1 0 0 0,-1 0 0 0 0,1-1 0 0 0,0 0 0 0 0,0-2 0 0 0,-1 0-1 0 0,1 0 1 0 0,-1-2 0 0 0,-1 0 0 0 0,1 0 0 0 0,0-2 74 0 0,-10 4-31 0 0,1-1 1 0 0,-1 0-1 0 0,0-1 1 0 0,0 1-1 0 0,0-1 0 0 0,-1 0 1 0 0,0 0-1 0 0,0 0 1 0 0,-1 0-1 0 0,0-1 0 0 0,0 0 1 0 0,0 0-1 0 0,-1 1 0 0 0,0-1 1 0 0,0-1-1 0 0,-1 1 1 0 0,0 0-1 0 0,0 0 0 0 0,-1-1 1 0 0,1 1-1 0 0,-2 0 1 0 0,1 0-1 0 0,-1-1 0 0 0,0 1 1 0 0,-1 0-1 0 0,1 0 1 0 0,-1 0-1 0 0,-1 0 0 0 0,0 0 1 0 0,0 1-1 0 0,0-1 1 0 0,0 1-1 0 0,-1-1 0 0 0,0 1 1 0 0,-1 1-1 0 0,1-1 1 0 0,-1 0-1 0 0,0 1 0 0 0,0 0 1 0 0,-1 0-1 0 0,-1 0 31 0 0,-141-121 368 0 0,77 84-3091 0 0,68 38 1429 0 0</inkml:trace>
  <inkml:trace contextRef="#ctx0" brushRef="#br0" timeOffset="72323.294">20737 8893 1684 0 0,'-34'-20'5866'0'0,"17"64"-4827"0"0,14-14-891 0 0,1 1 0 0 0,1-1-1 0 0,1 1 1 0 0,2-1 0 0 0,1 1 0 0 0,2-1-1 0 0,1 0 1 0 0,3 8-148 0 0,42 260-3016 0 0,-88-234-767 0 0,25-56 2547 0 0</inkml:trace>
  <inkml:trace contextRef="#ctx0" brushRef="#br0" timeOffset="72878.26">20273 9342 1816 0 0,'0'-1'9'0'0,"0"1"110"0"0,1 0 0 0 0,-1 0 0 0 0,0-1 1 0 0,1 1-1 0 0,-1 0 0 0 0,0-1 0 0 0,1 1 1 0 0,-1-1-1 0 0,0 1 0 0 0,1 0 0 0 0,-1-1 1 0 0,0 1-1 0 0,0-1 0 0 0,1 1 0 0 0,-1-1 1 0 0,0 1-1 0 0,0-1 0 0 0,0 1 0 0 0,0-1 0 0 0,0 1 1 0 0,0-1-1 0 0,0 1 0 0 0,0-1 0 0 0,0 1 1 0 0,0-1-1 0 0,0 1 0 0 0,0-1 0 0 0,0 1 1 0 0,0-1-1 0 0,0 1 0 0 0,0-1 0 0 0,0 1 0 0 0,-1 0 1 0 0,1-1-1 0 0,0 1 0 0 0,0-1 0 0 0,-1 1 1 0 0,1-1-1 0 0,0 1 0 0 0,-1 0 0 0 0,1-1 1 0 0,0 1-1 0 0,-1 0 0 0 0,1-1 0 0 0,-1 1 1 0 0,1-1-120 0 0,5 0-135 0 0,56-18 598 0 0,0 2 0 0 0,2 4 0 0 0,0 2 0 0 0,0 3 0 0 0,18 2-463 0 0,-8-2 191 0 0,393-43-472 0 0,-466 52 281 0 0,0-1 0 0 0,0 0 0 0 0,0 1 0 0 0,-1-1 0 0 0,1 1 0 0 0,0-1 0 0 0,0 1 0 0 0,0-1 0 0 0,0 0 0 0 0,0 1 0 0 0,0-1 0 0 0,0 1 1 0 0,0-1-1 0 0,0 1 0 0 0,0-1 0 0 0,0 1 0 0 0,0-1 0 0 0,0 0 0 0 0,0 1 0 0 0,0-1 0 0 0,0 1 0 0 0,0-1 0 0 0,1 0 0 0 0,-1 1 0 0 0,0-1 0 0 0,0 1 0 0 0,0-1 0 0 0,1 0 0 0 0,-1 1 0 0 0,0-1 0 0 0,1 0 0 0 0,-1 1 0 0 0,0-1 0 0 0,1 0 0 0 0,-1 1 0 0 0,0-1 0 0 0,1 0 0 0 0,-1 0 0 0 0,1 0 0 0 0,-1 1 0 0 0,0-1 0 0 0,1 0 0 0 0,-1 0 0 0 0,1 0 0 0 0,-1 0 0 0 0,1 0 0 0 0,-1 0 0 0 0,0 0 0 0 0,1 0 0 0 0,-1 0 0 0 0,1 0 0 0 0,-44 34 186 0 0,35-29-209 0 0,-1 1 54 0 0,1-1-7 0 0,0 1 0 0 0,1-1 0 0 0,-1 1 0 0 0,1 0 0 0 0,1 1 0 0 0,-1-1 0 0 0,1 2 0 0 0,0-1 0 0 0,0 0 0 0 0,1 1 0 0 0,0 0 0 0 0,1 0 0 0 0,-1 3-24 0 0,6 6 57 0 0,1-12-50 0 0,1 0 1 0 0,-1 0 0 0 0,1-1 0 0 0,0 1 0 0 0,1-1 0 0 0,-1 1 0 0 0,1-1-1 0 0,0 0 1 0 0,0-1 0 0 0,0 1 0 0 0,1-1 0 0 0,-1 1 0 0 0,1-1 0 0 0,0-1 0 0 0,0 1-1 0 0,0-1 1 0 0,0 0 0 0 0,0 0 0 0 0,0 0 0 0 0,1-1 0 0 0,-1 1 0 0 0,1-1-1 0 0,-1-1 1 0 0,1 1-8 0 0,152 7-115 0 0,-124-8 1 0 0,-23 0 81 0 0,-1 0 0 0 0,1 0 0 0 0,0-1 0 0 0,0 0 0 0 0,-1-1 0 0 0,1 0 0 0 0,-1-1 0 0 0,1 0 0 0 0,-1-1 0 0 0,0 0 0 0 0,0 0 0 0 0,0-1 0 0 0,-1-1 0 0 0,0 1 0 0 0,0-1 0 0 0,2-3 33 0 0,-9 7-27 0 0,0-1 0 0 0,0 0-1 0 0,-1 1 1 0 0,1-1 0 0 0,-1 0 0 0 0,1 0 0 0 0,-1 0-1 0 0,0-1 1 0 0,0 1 0 0 0,-1 0 0 0 0,1 0 0 0 0,0 0 0 0 0,-1-1-1 0 0,0 1 1 0 0,0 0 0 0 0,0-1 0 0 0,0 1 0 0 0,0 0 0 0 0,-1 0-1 0 0,0-1 1 0 0,1 1 0 0 0,-1 0 0 0 0,0 0 0 0 0,-1 0 0 0 0,1 0-1 0 0,0 0 1 0 0,-1 0 0 0 0,0 0 0 0 0,0 0 0 0 0,0 1-1 0 0,0-1 1 0 0,0 1 0 0 0,-1-1 27 0 0,-81-78-336 0 0,83 81 332 0 0,-78-58-590 0 0,45 36-3298 0 0,33 21 2594 0 0,1 1 32 0 0</inkml:trace>
  <inkml:trace contextRef="#ctx0" brushRef="#br0" timeOffset="73272.099">22532 8955 1836 0 0,'5'-5'1414'0'0,"2"5"3714"0"0,-11 18-5083 0 0,-7 48 430 0 0,4 0 0 0 0,2 1 0 0 0,3 0 0 0 0,3 0 0 0 0,8 52-475 0 0,27 403 330 0 0,-54-402-1979 0 0,18-119 1551 0 0,0 0-1 0 0,-1 0 1 0 0,1-1 0 0 0,0 1-1 0 0,-1 0 1 0 0,1-1 0 0 0,-1 1 0 0 0,1 0-1 0 0,-1-1 1 0 0,1 1 0 0 0,-1-1-1 0 0,0 1 1 0 0,1-1 0 0 0,-1 1 0 0 0,0-1-1 0 0,1 1 1 0 0,-1-1 0 0 0,0 0-1 0 0,1 1 1 0 0,-1-1 0 0 0,0 0 0 0 0,0 0-1 0 0,1 0 1 0 0,-1 1 0 0 0,0-1-1 0 0,0 0 1 0 0,1 0 0 0 0,-1 0 0 0 0,0 0-1 0 0,0 0 1 0 0,0 0 0 0 0,1-1-1 0 0,-1 1 1 0 0,0 0 0 0 0,0 0 0 0 0,1 0-1 0 0,-1-1 1 0 0,0 1 0 0 0,0 0-1 0 0,1-1 1 0 0,-1 1 0 0 0,0-1 0 0 0,1 1-1 0 0,-1-1 1 0 0,1 1 0 0 0,-1-1-1 0 0,1 1 1 0 0,-1-1 0 0 0,1 0 0 0 0,-1 1-1 0 0,1-1 1 0 0,-1 1 0 0 0,1-1-1 0 0,0 0 1 0 0,-1 0 0 0 0,1 1 0 0 0,0-1-1 0 0,0 0 1 0 0,-1 0 0 0 0,1 0 98 0 0,-9-18-1242 0 0</inkml:trace>
  <inkml:trace contextRef="#ctx0" brushRef="#br0" timeOffset="73614.248">22515 9173 1844 0 0,'1'-4'113'0'0,"0"0"0"0"0,0-1 0 0 0,0 1 0 0 0,1 0 0 0 0,0 0 1 0 0,0 0-1 0 0,0 0 0 0 0,0 1 0 0 0,1-1 0 0 0,-1 0 0 0 0,1 1 0 0 0,0 0 0 0 0,0 0 0 0 0,0 0 0 0 0,1 0 0 0 0,-1 0 0 0 0,1 0 0 0 0,-1 1 0 0 0,1 0 0 0 0,0 0 0 0 0,0 0 0 0 0,0 0 0 0 0,0 0 0 0 0,0 1 1 0 0,0 0-1 0 0,1 0 0 0 0,-1 0 0 0 0,0 0 0 0 0,1 1 0 0 0,-1-1 0 0 0,1 1 0 0 0,-1 1 0 0 0,0-1 0 0 0,1 0 0 0 0,-1 1 0 0 0,0 0 0 0 0,2 0-113 0 0,6 6 71 0 0,-1 1-1 0 0,1-1 1 0 0,-1 2-1 0 0,0 0 0 0 0,-1 0 1 0 0,0 1-1 0 0,-1 0 1 0 0,0 1-1 0 0,0 0 1 0 0,-1 0-1 0 0,-1 1 1 0 0,0 0-1 0 0,0 0 1 0 0,-1 1-1 0 0,-1 0 0 0 0,0 0 1 0 0,-1 0-1 0 0,0 0 1 0 0,-1 1-1 0 0,-1-1 1 0 0,0 1-1 0 0,0 0 1 0 0,-2 0-1 0 0,0 8-70 0 0,0-15 8 0 0,-1 1-1 0 0,0-1 1 0 0,0 0-1 0 0,-1 1 1 0 0,0-1-1 0 0,0 0 1 0 0,-1 0-1 0 0,1 0 1 0 0,-2 0 0 0 0,1-1-1 0 0,-1 1 1 0 0,0-1-1 0 0,0 0 1 0 0,-1 0-1 0 0,1 0 1 0 0,-1-1-1 0 0,-1 1 1 0 0,1-1-1 0 0,-1-1 1 0 0,0 1 0 0 0,0-1-1 0 0,0 0 1 0 0,-1 0-1 0 0,1-1 1 0 0,-1 1-1 0 0,0-2 1 0 0,0 1-1 0 0,0-1 1 0 0,-1 0 0 0 0,1 0-1 0 0,-1-1-7 0 0,5-3-155 0 0,1-1 0 0 0,-1 0 1 0 0,0 0-1 0 0,1 0 0 0 0,0 0 0 0 0,-1 0 1 0 0,1-1-1 0 0,0 1 0 0 0,1-1 0 0 0,-1 1 0 0 0,1-1 1 0 0,0 0-1 0 0,-1 1 0 0 0,2-1 0 0 0,-1 0 1 0 0,0 0-1 0 0,1 0 0 0 0,0 0 0 0 0,0 0 0 0 0,0 0 1 0 0,0 1-1 0 0,0-1 0 0 0,1 0 0 0 0,0 0 0 0 0,0 0 1 0 0,0 0-1 0 0,0 1 0 0 0,0-1 0 0 0,1 0 1 0 0,0 1-1 0 0,0 0 0 0 0,0-1 155 0 0,12-27-1115 0 0</inkml:trace>
  <inkml:trace contextRef="#ctx0" brushRef="#br0" timeOffset="73891.836">22883 9145 1292 0 0,'4'0'121'0'0,"1"0"-1"0"0,-1 1 0 0 0,1 0 1 0 0,-1 0-1 0 0,1 0 1 0 0,-1 1-1 0 0,0-1 1 0 0,1 1-1 0 0,-1 0 0 0 0,0 0 1 0 0,0 0-1 0 0,0 1 1 0 0,-1 0-1 0 0,1-1 1 0 0,-1 1-1 0 0,1 1 1 0 0,-1-1-1 0 0,0 0 0 0 0,0 1 1 0 0,0-1-1 0 0,-1 1 1 0 0,1 0-1 0 0,-1 0 1 0 0,0 0-1 0 0,0 0 0 0 0,0 1 1 0 0,-1-1-1 0 0,1 0 1 0 0,-1 1-1 0 0,0-1 1 0 0,-1 1-1 0 0,1-1 0 0 0,-1 1-120 0 0,1-3 42 0 0,62 207 3284 0 0,-63-207-3003 0 0,0-2-32 0 0,0 0-20 0 0,-11 2 178 0 0,-3-22 360 0 0,18-8-812 0 0,0 0 0 0 0,2 0 0 0 0,0 1 0 0 0,2 0 0 0 0,2 0 0 0 0,0 1 0 0 0,1 0-1 0 0,2 1 1 0 0,1 0 0 0 0,11-15 3 0 0,34-37-1637 0 0,-9 44-3918 0 0,-42 31 4293 0 0</inkml:trace>
  <inkml:trace contextRef="#ctx0" brushRef="#br0" timeOffset="74218.78">23542 9163 1848 0 0,'-142'123'4573'0'0,"101"-59"-2370"0"0,45-60-2155 0 0,-1 0 0 0 0,1 0 0 0 0,0 0 0 0 0,1 0 0 0 0,-1-1-1 0 0,0 0 1 0 0,1 0 0 0 0,0 0 0 0 0,0 0 0 0 0,0-1 0 0 0,0 0 0 0 0,0 0 0 0 0,0 0-1 0 0,0-1 1 0 0,1 1 0 0 0,-1-1 0 0 0,1-1 0 0 0,-1 1 0 0 0,1-1 0 0 0,-1 0 0 0 0,6 0-48 0 0,127-8 456 0 0,-134 8-469 0 0,0 0-1 0 0,0-1 1 0 0,0 0 0 0 0,0 0-1 0 0,0 0 1 0 0,0-1 0 0 0,0 1-1 0 0,-1-1 1 0 0,1 0-1 0 0,0 0 1 0 0,-1 0 0 0 0,0 0-1 0 0,1-1 1 0 0,-1 1 0 0 0,0-1-1 0 0,0 0 1 0 0,0 0 0 0 0,-1 0-1 0 0,1 0 1 0 0,-1-1 0 0 0,0 1-1 0 0,0-1 1 0 0,0 1 0 0 0,0-1-1 0 0,0 0 1 0 0,-1 0 0 0 0,0 0-1 0 0,0 1 1 0 0,0-1 0 0 0,0-1-1 0 0,0 1 1 0 0,-1-1 13 0 0,-3-5-46 0 0,-1 0 0 0 0,0 1 0 0 0,-1 0 0 0 0,0 0 0 0 0,0 0 0 0 0,-1 0 0 0 0,0 1 0 0 0,-1 0 0 0 0,1 0 0 0 0,-2 1 0 0 0,1 0 0 0 0,-1 0 0 0 0,0 1 0 0 0,0-1 0 0 0,-7-2 46 0 0,-79-49-2083 0 0,94 57 1407 0 0,0 1-200 0 0,0 0-240 0 0,2-1-8 0 0,8-6 30 0 0</inkml:trace>
  <inkml:trace contextRef="#ctx0" brushRef="#br0" timeOffset="74531.609">24099 9078 1004 0 0,'-84'-1'4647'0'0,"76"1"-4532"0"0,1 1-1 0 0,-1 1 1 0 0,1-1 0 0 0,-1 1-1 0 0,1 0 1 0 0,0 1 0 0 0,0 0-1 0 0,0 0 1 0 0,0 1 0 0 0,0-1-1 0 0,1 1 1 0 0,-1 1 0 0 0,1-1 0 0 0,0 1-1 0 0,1 1 1 0 0,-1-1 0 0 0,1 1-1 0 0,0-1 1 0 0,1 1 0 0 0,-1 1-1 0 0,1-1 1 0 0,0 1 0 0 0,1 0-1 0 0,-3 4-114 0 0,6-7 30 0 0,0-1 0 0 0,0 1-1 0 0,0-1 1 0 0,1 0-1 0 0,-1 1 1 0 0,1-1 0 0 0,0 0-1 0 0,0 1 1 0 0,0-1-1 0 0,0 0 1 0 0,1 0 0 0 0,-1 0-1 0 0,1 0 1 0 0,0 0-1 0 0,0 0 1 0 0,0 0 0 0 0,0-1-1 0 0,0 1 1 0 0,1-1-1 0 0,-1 1 1 0 0,1-1 0 0 0,-1 0-1 0 0,1 0 1 0 0,0 0 0 0 0,0 0-1 0 0,0-1 1 0 0,0 1-1 0 0,0-1 1 0 0,0 0 0 0 0,1 0-30 0 0,15 8-350 0 0,0-2 1 0 0,1 0-1 0 0,0-2 1 0 0,0 0-1 0 0,1-1 1 0 0,-1-1-1 0 0,1-1 1 0 0,0 0 0 0 0,0-2-1 0 0,19-2 350 0 0,60-18-1901 0 0,-61 7 1029 0 0</inkml:trace>
  <inkml:trace contextRef="#ctx0" brushRef="#br0" timeOffset="75415.282">24446 9228 2256 0 0,'0'0'593'0'0,"0"0"-8"0"0,0 0-57 0 0,0 0-88 0 0,0 0-41 0 0,7 2-2 0 0,115-6 964 0 0,-66-7-1072 0 0,-46 11-226 0 0,0 0 1 0 0,0-1-1 0 0,0-1 0 0 0,0 1 1 0 0,-1-2-1 0 0,1 1 0 0 0,-1-2 1 0 0,0 1-1 0 0,1-1 0 0 0,-2 0 1 0 0,1-1-1 0 0,0 0 0 0 0,-1 0 1 0 0,0-1-1 0 0,0 0 0 0 0,-1-1 1 0 0,1 0-1 0 0,5-7-63 0 0,-30-20-245 0 0,10 27 259 0 0,0 0 0 0 0,-1 0-1 0 0,0 1 1 0 0,0 0-1 0 0,0 0 1 0 0,-1 1-1 0 0,1 0 1 0 0,-1 1 0 0 0,-1 0-1 0 0,1 0 1 0 0,0 1-1 0 0,-1 0 1 0 0,0 1 0 0 0,0 0-1 0 0,0 0 1 0 0,0 1-1 0 0,0 1 1 0 0,0-1 0 0 0,0 2-1 0 0,0-1 1 0 0,0 1-1 0 0,0 1 1 0 0,1 0-1 0 0,-1 0 1 0 0,0 1 0 0 0,1 0-1 0 0,-1 1 1 0 0,1 0-1 0 0,0 0 1 0 0,0 1 0 0 0,1 0-1 0 0,-1 1 1 0 0,1 0-1 0 0,1 0 1 0 0,-1 1 0 0 0,1 0-1 0 0,0 0 1 0 0,0 0-1 0 0,1 1 1 0 0,0 0-1 0 0,0 1 1 0 0,1-1 0 0 0,0 1-1 0 0,1 0 1 0 0,0 0-1 0 0,0 1 1 0 0,1-1 0 0 0,0 1-1 0 0,1 0 1 0 0,-1 3-14 0 0,6-5-7 0 0,0 0 1 0 0,1 0-1 0 0,0 0 1 0 0,0 0-1 0 0,0-1 1 0 0,1 1-1 0 0,0-1 1 0 0,1-1-1 0 0,0 1 1 0 0,0-1-1 0 0,0 0 1 0 0,1 0-1 0 0,-1-1 1 0 0,1 1-1 0 0,1-2 1 0 0,-1 1-1 0 0,1-1 1 0 0,0 0-1 0 0,0 0 1 0 0,0-1-1 0 0,2 0 7 0 0,22 6-892 0 0,1-2 0 0 0,0-1 0 0 0,1-1-1 0 0,-1-2 1 0 0,1-1 0 0 0,24-3 892 0 0,-28 1-1257 0 0</inkml:trace>
  <inkml:trace contextRef="#ctx0" brushRef="#br0" timeOffset="76255.452">24849 9283 1360 0 0,'37'-5'4817'0'0,"31"-15"-3919"0"0,-13 3-478 0 0,164-58-129 0 0,-184 42-638 0 0,-35 31 229 0 0,-4-8-24 0 0,-11 3 169 0 0,0 1 1 0 0,0 0 0 0 0,0 1 0 0 0,-1 0 0 0 0,0 2 0 0 0,0-1-1 0 0,0 2 1 0 0,0 0 0 0 0,0 1 0 0 0,-1 1 0 0 0,1 0 0 0 0,0 1-1 0 0,0 1 1 0 0,0 1 0 0 0,0 0 0 0 0,0 1 0 0 0,0 1-1 0 0,1 0 1 0 0,0 1 0 0 0,0 0 0 0 0,0 2 0 0 0,0 0-28 0 0,7-6 21 0 0,1 0 0 0 0,0 1 0 0 0,0 0 0 0 0,0 0 0 0 0,0 0 0 0 0,1 1 0 0 0,-1 0 0 0 0,1 0 0 0 0,0 0 1 0 0,0 1-1 0 0,0 0 0 0 0,1 0 0 0 0,0 1 0 0 0,0 0 0 0 0,0-1 0 0 0,0 2 0 0 0,1-1 0 0 0,0 0 0 0 0,1 1 0 0 0,-1 0 1 0 0,1 0-1 0 0,1 0 0 0 0,-1 0 0 0 0,1 1-21 0 0,4-2-9 0 0,0-1 1 0 0,1 1 0 0 0,0 0 0 0 0,0 0-1 0 0,0-1 1 0 0,0 0 0 0 0,1 0-1 0 0,0 0 1 0 0,0 0 0 0 0,1 0-1 0 0,-1-1 1 0 0,1 0 0 0 0,0 0-1 0 0,0 0 1 0 0,0 0 0 0 0,0-1 0 0 0,1 0-1 0 0,0 0 1 0 0,-1-1 0 0 0,1 1-1 0 0,0-1 1 0 0,0 0 0 0 0,0-1-1 0 0,5 1 9 0 0,274 18-698 0 0,-215-20 296 0 0,186-28-590 0 0,-193 22 837 0 0,113-30 114 0 0,-177 36 64 0 0,0 0 0 0 0,1 0 1 0 0,-1 0-1 0 0,1 0 0 0 0,-1 0 0 0 0,0 0 0 0 0,1 0 0 0 0,-1 0 0 0 0,0 0 1 0 0,1 0-1 0 0,-1-1 0 0 0,1 1 0 0 0,-1 0 0 0 0,1 0 0 0 0,-1-1 0 0 0,0 1 1 0 0,1 0-1 0 0,-1-1 0 0 0,1 1 0 0 0,-1 0 0 0 0,1-1 0 0 0,0 1 0 0 0,-1-1 0 0 0,1 1 1 0 0,-1-1-1 0 0,1 1 0 0 0,0-1 0 0 0,-1 1 0 0 0,1-1 0 0 0,0 0 0 0 0,0 1 1 0 0,-1-1-1 0 0,1 1 0 0 0,0-1 0 0 0,0 0 0 0 0,0 1 0 0 0,0-1 0 0 0,0 1 1 0 0,0-1-1 0 0,0 0 0 0 0,0 1 0 0 0,0-1 0 0 0,0 0 0 0 0,0 1 0 0 0,0-1 0 0 0,0 1 1 0 0,1-1-1 0 0,-1 0 0 0 0,0 1 0 0 0,0-1 0 0 0,1 1 0 0 0,-1-1 0 0 0,0 1 1 0 0,1-1-1 0 0,-1 1 0 0 0,1-1 0 0 0,-1 1 0 0 0,0-1 0 0 0,1 1 0 0 0,-1-1 1 0 0,1 1-1 0 0,-1 0 0 0 0,1-1 0 0 0,-1 1 0 0 0,1 0-23 0 0,-59-8 379 0 0,31 7-277 0 0,0 3 1 0 0,0 0-1 0 0,0 1 0 0 0,0 2 0 0 0,1 1 0 0 0,-1 1 1 0 0,2 1-1 0 0,-1 1 0 0 0,-18 10-102 0 0,45-19-2 0 0,-1 0 0 0 0,1 1-1 0 0,-1-1 1 0 0,1 1 0 0 0,-1-1 0 0 0,1 0-1 0 0,-1 1 1 0 0,1-1 0 0 0,-1 1 0 0 0,1-1-1 0 0,-1 1 1 0 0,0-1 0 0 0,0 1 0 0 0,1 0-1 0 0,-1-1 1 0 0,0 1 0 0 0,0-1-1 0 0,1 1 1 0 0,-1 0 0 0 0,0-1 0 0 0,0 1-1 0 0,0 0 1 0 0,0-1 0 0 0,0 1 0 0 0,0-1-1 0 0,0 1 1 0 0,0 0 0 0 0,0-1 0 0 0,0 1-1 0 0,0 0 1 0 0,-1-1 0 0 0,1 1 0 0 0,0-1-1 0 0,0 1 1 0 0,-1 0 0 0 0,1-1 0 0 0,0 1-1 0 0,-1-1 1 0 0,1 1 0 0 0,0-1 0 0 0,-1 1-1 0 0,1-1 1 0 0,-1 1 0 0 0,1-1-1 0 0,-1 0 1 0 0,1 1 0 0 0,-1-1 0 0 0,1 0-1 0 0,-1 1 1 0 0,1-1 0 0 0,-1 0 0 0 0,0 0-1 0 0,1 1 1 0 0,-1-1 2 0 0,68-2-331 0 0,-51-2 196 0 0,-1 0-1 0 0,0-1 1 0 0,-1 0 0 0 0,1-1 0 0 0,-1-1 0 0 0,0 0 0 0 0,-1-1 0 0 0,0 0 0 0 0,0-2-1 0 0,-1 1 1 0 0,0-1 0 0 0,0-1 0 0 0,-1 0 0 0 0,-1-1 0 0 0,0 0 0 0 0,3-5 135 0 0,3-9 5 0 0,-2-1 1 0 0,-1 0 0 0 0,-1-1 0 0 0,-2 0 0 0 0,-1 0-1 0 0,-1-1 1 0 0,-1-1 0 0 0,-1 1 0 0 0,-2-1 0 0 0,-1 0-1 0 0,-2 0 1 0 0,0 0 0 0 0,-3-16-6 0 0,-34-73 1491 0 0,35 118-1466 0 0,1 0 0 0 0,0 0 0 0 0,-1 0 0 0 0,1 0 0 0 0,-1 0 0 0 0,1 0 0 0 0,-1 0 1 0 0,0 0-1 0 0,1 1 0 0 0,-1-1 0 0 0,0 0 0 0 0,0 0 0 0 0,0 1 0 0 0,1-1 0 0 0,-1 0 1 0 0,0 1-1 0 0,0-1 0 0 0,0 1 0 0 0,0-1 0 0 0,0 1 0 0 0,0 0 0 0 0,0-1 0 0 0,0 1 0 0 0,0 0 1 0 0,0 0-1 0 0,0-1 0 0 0,0 1 0 0 0,-1 0 0 0 0,1 0 0 0 0,0 0 0 0 0,0 0 0 0 0,0 1 0 0 0,0-1 1 0 0,0 0-1 0 0,0 0 0 0 0,0 1 0 0 0,0-1 0 0 0,0 0 0 0 0,0 1 0 0 0,0-1 0 0 0,0 1 0 0 0,0-1 1 0 0,0 1-1 0 0,1 0 0 0 0,-1-1 0 0 0,0 1 0 0 0,0 0 0 0 0,0 0 0 0 0,1 0 0 0 0,-1-1 1 0 0,0 1-1 0 0,1 0 0 0 0,-1 0 0 0 0,1 0 0 0 0,-1 0 0 0 0,1 0 0 0 0,0 0 0 0 0,-1 0 0 0 0,1 0 1 0 0,0 0-1 0 0,0 0-25 0 0,-23 68 519 0 0,28-30-595 0 0,2 0-1 0 0,1-1 0 0 0,2 0 1 0 0,2 0-1 0 0,1-1 1 0 0,2-1-1 0 0,16 29 77 0 0,15 41-3050 0 0,-19-51 379 0 0,-14-37 1402 0 0</inkml:trace>
  <inkml:trace contextRef="#ctx0" brushRef="#br0" timeOffset="76673.237">26247 8995 1060 0 0,'4'21'12575'0'0,"-1"-16"-10874"0"0,-2 5-8939 0 0,-10-8 1972 0 0,6-4 4070 0 0</inkml:trace>
  <inkml:trace contextRef="#ctx0" brushRef="#br0" timeOffset="92825.371">10585 11053 996 0 0,'-13'100'3424'0'0,"17"-62"-3102"0"0,1 1-1 0 0,1-1 1 0 0,3-1 0 0 0,0 1 0 0 0,3-2-1 0 0,5 10-321 0 0,20 73-281 0 0,-34-103-242 0 0,-3-9-2591 0 0,0-7 1758 0 0</inkml:trace>
  <inkml:trace contextRef="#ctx0" brushRef="#br0" timeOffset="93302.119">10622 11023 1060 0 0,'9'3'173'0'0,"0"1"1"0"0,0 0-1 0 0,-1 0 0 0 0,1 1 0 0 0,-1 0 0 0 0,0 0 1 0 0,-1 0-1 0 0,1 1 0 0 0,-1 1 0 0 0,0-1 1 0 0,-1 1-1 0 0,0 0 0 0 0,0 1 0 0 0,0-1 0 0 0,-1 1 1 0 0,0 0-1 0 0,0 1 0 0 0,-1-1 0 0 0,0 1 1 0 0,-1 0-1 0 0,0 1-173 0 0,67 222 2358 0 0,-69-231-2333 0 0,0-1 0 0 0,1 1-1 0 0,-1-1 1 0 0,1 0 0 0 0,-1 1 0 0 0,0-1-1 0 0,1 0 1 0 0,-1 0 0 0 0,1 0 0 0 0,-1 0 0 0 0,1 0-1 0 0,-1 0 1 0 0,0-1 0 0 0,1 1 0 0 0,-1 0 0 0 0,0-1-1 0 0,1 1 1 0 0,-1-1 0 0 0,0 1 0 0 0,1-1 0 0 0,-1 0-1 0 0,0 1 1 0 0,0-1 0 0 0,0 0 0 0 0,1 0-1 0 0,-1 0 1 0 0,0 0 0 0 0,0 0 0 0 0,-1 0 0 0 0,1 0-1 0 0,0 0 1 0 0,0-1 0 0 0,0 1 0 0 0,-1 0 0 0 0,1 0-1 0 0,0-1-24 0 0,-1 2 10 0 0,210-339-513 0 0,-162 279 182 0 0,-33 106 262 0 0,100 306 300 0 0,-54-197-4174 0 0,-55-147 2614 0 0</inkml:trace>
  <inkml:trace contextRef="#ctx0" brushRef="#br0" timeOffset="93831.058">11609 10870 1336 0 0,'0'-1'80'0'0,"0"0"1"0"0,0 0-1 0 0,0 0 1 0 0,0 0-1 0 0,0 0 0 0 0,0 0 1 0 0,0 0-1 0 0,1 0 0 0 0,-1 0 1 0 0,0 0-1 0 0,1 0 0 0 0,-1 0 1 0 0,1 0-1 0 0,-1 0 0 0 0,1 0 1 0 0,-1 0-1 0 0,1 0 0 0 0,0 1 1 0 0,-1-1-1 0 0,1 0 0 0 0,0 0 1 0 0,0 1-1 0 0,-1-1 0 0 0,1 0 1 0 0,0 1-1 0 0,0-1 0 0 0,0 1 1 0 0,0-1-1 0 0,0 1 1 0 0,0 0-1 0 0,0-1 0 0 0,0 1 1 0 0,0 0-1 0 0,0-1 0 0 0,0 1 1 0 0,0 0-1 0 0,0 0 0 0 0,0 0 1 0 0,0 0-1 0 0,0 0 0 0 0,0 0 1 0 0,0 1-1 0 0,0-1 0 0 0,0 0 1 0 0,0 0-1 0 0,0 1 0 0 0,0-1 1 0 0,0 1-1 0 0,0-1 0 0 0,0 1 1 0 0,0-1-1 0 0,0 1 0 0 0,0-1 1 0 0,-1 1-1 0 0,1 0 1 0 0,0-1-1 0 0,0 1 0 0 0,-1 0 1 0 0,1 0-1 0 0,0 0 0 0 0,-1 0-80 0 0,24 176 1149 0 0,-22-155-1024 0 0,3 34 275 0 0,2 1 0 0 0,3-2 1 0 0,2 1-1 0 0,2-2 0 0 0,14 31-400 0 0,-26-79 4 0 0,1 0 0 0 0,0 0 0 0 0,0-1 0 0 0,1 0 1 0 0,-1 1-1 0 0,1-1 0 0 0,0 0 0 0 0,1-1 0 0 0,-1 1 0 0 0,1-1 0 0 0,0 0 0 0 0,0 0 0 0 0,0 0 0 0 0,0-1 0 0 0,1 0 0 0 0,0 0 0 0 0,-1 0 0 0 0,1-1 0 0 0,0 0 0 0 0,0 0 0 0 0,0 0 1 0 0,1-1-1 0 0,-1 0 0 0 0,0 0 0 0 0,1 0 0 0 0,-1-1 0 0 0,0 0 0 0 0,1 0 0 0 0,-1-1 0 0 0,0 0 0 0 0,1 0 0 0 0,-1 0 0 0 0,0-1 0 0 0,1 0-4 0 0,4-2-581 0 0,1 1 0 0 0,-1-1 0 0 0,-1-1 0 0 0,1 0 0 0 0,-1-1 0 0 0,1 0 0 0 0,-2 0 1 0 0,1-1-1 0 0,-1-1 0 0 0,0 1 0 0 0,5-7 581 0 0,2-6-1444 0 0</inkml:trace>
  <inkml:trace contextRef="#ctx0" brushRef="#br0" timeOffset="94174.741">12320 10912 1516 0 0,'-14'148'4107'0'0,"30"2"-2083"0"0,-14-139-1956 0 0,0 0 1 0 0,1-1 0 0 0,0 1-1 0 0,1-1 1 0 0,0 1-1 0 0,1-1 1 0 0,0-1 0 0 0,0 1-1 0 0,1-1 1 0 0,1 0 0 0 0,-1 0-1 0 0,2 0 1 0 0,-1-1 0 0 0,1 0-1 0 0,0-1 1 0 0,0 0-1 0 0,1 0 1 0 0,0-1 0 0 0,1 0-1 0 0,-1 0 1 0 0,1-1 0 0 0,0 0-1 0 0,0-1 1 0 0,1 0-1 0 0,-1-1 1 0 0,1 0 0 0 0,0-1-1 0 0,0 0 1 0 0,0 0 0 0 0,0-1-1 0 0,1-1-68 0 0,93-28-2350 0 0,-64-30-2289 0 0,-38 42 3222 0 0</inkml:trace>
  <inkml:trace contextRef="#ctx0" brushRef="#br0" timeOffset="94421.72">12404 11138 1268 0 0,'49'-15'7263'0'0,"65"-12"-6538"0"0,-27 7-1711 0 0,-24-6-4422 0 0,-62 24 3894 0 0</inkml:trace>
  <inkml:trace contextRef="#ctx0" brushRef="#br0" timeOffset="94698.671">12240 10843 1768 0 0,'7'-5'1156'0'0,"15"-1"-192"0"0,4-9-60 0 0,4 5-143 0 0,8 0-37 0 0,-4 5-48 0 0,6-4-140 0 0,1 3-156 0 0,0 1-220 0 0,2 3-280 0 0,-22 2 4 0 0,9 0-536 0 0,8 0-760 0 0,-3 0 23 0 0,-3 0 41 0 0,29 12 28 0 0</inkml:trace>
  <inkml:trace contextRef="#ctx0" brushRef="#br0" timeOffset="81674.347">342 11328 1356 0 0,'0'0'720'0'0,"0"0"-105"0"0,0 0 2 0 0,4-21 1872 0 0,15-15-785 0 0,-11-4 1125 0 0,-8 39-2755 0 0,5-16 253 0 0,7 137-450 0 0,39 330 250 0 0,-6-304 658 0 0,-48-144-1160 0 0,0 0 0 0 0,0 0 0 0 0,-1 0 1 0 0,1 0-1 0 0,-1 0 0 0 0,1-1 0 0 0,-1 1 1 0 0,0-1-1 0 0,1 0 0 0 0,-1 0 0 0 0,0-1 1 0 0,0 1-1 0 0,0-1 0 0 0,1 0 0 0 0,-1 0 0 0 0,0 0 1 0 0,0 0-1 0 0,0 0 0 0 0,0-1 0 0 0,1 0 1 0 0,-5-1 374 0 0,-8 2-1085 0 0,-13 0-332 0 0</inkml:trace>
  <inkml:trace contextRef="#ctx0" brushRef="#br0" timeOffset="81922.885">1 12060 1100 0 0,'101'-1'2969'0'0,"156"-35"-1022"0"0,-174 24-1557 0 0,173-18-3528 0 0,-235 29 1826 0 0</inkml:trace>
  <inkml:trace contextRef="#ctx0" brushRef="#br0" timeOffset="82263.682">170 11222 988 0 0,'1'-17'4805'0'0,"53"13"-4727"0"0,-41 4 346 0 0,280 15 90 0 0,-131 4-4120 0 0,-134-12 2219 0 0</inkml:trace>
  <inkml:trace contextRef="#ctx0" brushRef="#br0" timeOffset="82884.277">641 11595 1056 0 0,'23'-29'4153'0'0,"93"20"-3158"0"0,-109 10-967 0 0,0 1 1 0 0,0 0-1 0 0,0 0 1 0 0,0 0-1 0 0,-1 1 1 0 0,1-1-1 0 0,-1 2 1 0 0,1-1-1 0 0,-1 1 1 0 0,0 0-1 0 0,-1 0 1 0 0,1 1-1 0 0,-1-1 0 0 0,1 1 1 0 0,-1 1-1 0 0,-1-1 1 0 0,1 1-1 0 0,-1-1 1 0 0,0 1-1 0 0,0 0 1 0 0,-1 1-1 0 0,0-1 1 0 0,0 1-1 0 0,0 0 1 0 0,-1-1-1 0 0,0 1 1 0 0,0 0-1 0 0,-1 0 1 0 0,0 0-1 0 0,0 1 0 0 0,0-1 1 0 0,-1 0-1 0 0,0 0 1 0 0,-1 0-1 0 0,0 0 1 0 0,0 1-1 0 0,0-1 1 0 0,-1 0-1 0 0,0 0 1 0 0,-1 1-29 0 0,-1 1 94 0 0,0 0 1 0 0,-1-1-1 0 0,0 0 1 0 0,0 0 0 0 0,-1 0-1 0 0,0 0 1 0 0,0-1-1 0 0,-1 0 1 0 0,0-1 0 0 0,0 1-1 0 0,-1-1 1 0 0,0-1-1 0 0,0 1 1 0 0,0-1 0 0 0,0-1-1 0 0,-1 0 1 0 0,-4 2-95 0 0,12-6 113 0 0,1 0-85 0 0,0-44-4 0 0,12 21-41 0 0,0 1 1 0 0,1 0-1 0 0,1 1 0 0 0,2 1 0 0 0,0 0 0 0 0,0 1 0 0 0,2 1 1 0 0,0 1-1 0 0,2 0 0 0 0,-1 1 0 0 0,2 1 0 0 0,0 1 1 0 0,1 1-1 0 0,0 1 0 0 0,1 1 0 0 0,0 1 0 0 0,1 1 0 0 0,3 0 17 0 0,-22 7-19 0 0,0 1 0 0 0,1 0 0 0 0,-1 0-1 0 0,0 1 1 0 0,0 0 0 0 0,1 0-1 0 0,-1 0 1 0 0,0 0 0 0 0,1 1-1 0 0,-1 0 1 0 0,0 0 0 0 0,0 0-1 0 0,0 0 1 0 0,0 1 0 0 0,0 0-1 0 0,0 0 1 0 0,0 1 0 0 0,0-1-1 0 0,-1 1 1 0 0,0 0 0 0 0,1 0-1 0 0,-1 1 1 0 0,0-1 0 0 0,0 1 0 0 0,-1 0-1 0 0,1 0 1 0 0,-1 0 0 0 0,0 0-1 0 0,0 1 1 0 0,0-1 0 0 0,-1 1-1 0 0,1 0 1 0 0,-1-1 0 0 0,0 1-1 0 0,-1 0 1 0 0,1 1 0 0 0,-1-1-1 0 0,0 0 1 0 0,0 5 19 0 0,0-5-96 0 0,20 97 9 0 0,-15-31-4022 0 0,-6-63 3045 0 0</inkml:trace>
  <inkml:trace contextRef="#ctx0" brushRef="#br0" timeOffset="83303.1">1425 11437 1648 0 0,'236'347'4556'0'0,"-179"-265"-2246"0"0,-57-81-1919 0 0,0-1-29 0 0,0 0-54 0 0,40-106 525 0 0,79-201-3332 0 0,-113 287-1800 0 0,-5 19 2817 0 0</inkml:trace>
  <inkml:trace contextRef="#ctx0" brushRef="#br0" timeOffset="83924.552">2428 11513 1240 0 0,'-1'-3'86'0'0,"1"0"-1"0"0,-1 0 1 0 0,0 0 0 0 0,0 0-1 0 0,0 0 1 0 0,0 1 0 0 0,0-1 0 0 0,-1 0-1 0 0,1 0 1 0 0,-1 1 0 0 0,0-1-1 0 0,0 1 1 0 0,0-1 0 0 0,0 1-1 0 0,0 0 1 0 0,0 0 0 0 0,-1 0-1 0 0,1 0 1 0 0,-1 0 0 0 0,1 1-1 0 0,-1-1 1 0 0,0 1 0 0 0,0-1-1 0 0,1 1 1 0 0,-1 0 0 0 0,0 0-1 0 0,0 0 1 0 0,0 1 0 0 0,0-1-1 0 0,-1 1 1 0 0,1 0 0 0 0,0-1-86 0 0,-10 2 93 0 0,-1 0 1 0 0,1 0 0 0 0,-1 1-1 0 0,1 1 1 0 0,0 0 0 0 0,0 1 0 0 0,0 0-1 0 0,1 1 1 0 0,-1 0 0 0 0,1 1-1 0 0,1 1 1 0 0,-1 0 0 0 0,1 0-1 0 0,0 1 1 0 0,0 1 0 0 0,1-1-1 0 0,0 2 1 0 0,1-1 0 0 0,0 2-1 0 0,1-1 1 0 0,0 1 0 0 0,0 0 0 0 0,1 1-1 0 0,1 0 1 0 0,0 0 0 0 0,0 0-1 0 0,1 1-93 0 0,4-10 30 0 0,-1 1 0 0 0,1-1-1 0 0,0 1 1 0 0,0-1 0 0 0,1 1 0 0 0,-1 0-1 0 0,1-1 1 0 0,-1 1 0 0 0,1 0-1 0 0,0-1 1 0 0,1 1 0 0 0,-1 0 0 0 0,1-1-1 0 0,-1 1 1 0 0,1-1 0 0 0,0 1-1 0 0,1 0 1 0 0,-1-1 0 0 0,0 0 0 0 0,1 1-1 0 0,0-1 1 0 0,0 0 0 0 0,0 0-1 0 0,0 0 1 0 0,0 0 0 0 0,1 0 0 0 0,-1-1-1 0 0,1 1 1 0 0,0-1 0 0 0,0 0-1 0 0,0 1 1 0 0,0-1 0 0 0,0 0 0 0 0,0-1-1 0 0,0 1 1 0 0,1-1 0 0 0,-1 1 0 0 0,1-1-1 0 0,-1 0 1 0 0,1 0 0 0 0,3 0-30 0 0,0 0-3 0 0,0 1 0 0 0,1-2 0 0 0,0 1 0 0 0,-1-1 0 0 0,1 0 0 0 0,-1-1 0 0 0,1 0 0 0 0,-1 0 0 0 0,1 0 0 0 0,-1-1-1 0 0,0 0 1 0 0,0-1 0 0 0,1 1 0 0 0,-2-1 0 0 0,1-1 0 0 0,0 1 0 0 0,-1-1 0 0 0,1-1 0 0 0,-1 1 0 0 0,3-4 3 0 0,-6 4-38 0 0,0 0 0 0 0,0-1-1 0 0,0 1 1 0 0,0-1 0 0 0,-1 0-1 0 0,0 0 1 0 0,0 0-1 0 0,0 0 1 0 0,-1 0 0 0 0,1 0-1 0 0,-1 0 1 0 0,0-1 0 0 0,-1 1-1 0 0,0 0 1 0 0,1 0-1 0 0,-2-1 1 0 0,1 1 0 0 0,-1-2 38 0 0,1 0 24 0 0,-28-52 326 0 0,28 58-359 0 0,0 1-21 0 0,37 38-39 0 0,96 119-2906 0 0,-131-152 1741 0 0,0 2-22 0 0</inkml:trace>
  <inkml:trace contextRef="#ctx0" brushRef="#br0" timeOffset="84280.98">2529 11395 1004 0 0,'14'4'187'0'0,"-1"0"0"0"0,1 2 0 0 0,-1-1 0 0 0,0 1 1 0 0,-1 1-1 0 0,1 0 0 0 0,-1 1 0 0 0,-1 1 0 0 0,0 0 0 0 0,0 0 0 0 0,0 1 0 0 0,-1 0 0 0 0,-1 1 0 0 0,0 0 1 0 0,0 0-1 0 0,-1 1 0 0 0,-1 0 0 0 0,0 0 0 0 0,0 1 0 0 0,-2 0 0 0 0,1 1 0 0 0,-2-1 0 0 0,1 1 1 0 0,-1 4-188 0 0,14 97 3601 0 0,-29-136-2379 0 0,12 8-1274 0 0,0 0 0 0 0,1 0 1 0 0,0-1-1 0 0,1 1 1 0 0,0 1-1 0 0,1-1 0 0 0,1 0 1 0 0,0 1-1 0 0,1 0 0 0 0,0 0 1 0 0,7-10 51 0 0,66-65-4924 0 0,-71 79 3446 0 0,-5 1-22 0 0</inkml:trace>
  <inkml:trace contextRef="#ctx0" brushRef="#br0" timeOffset="84670.759">3107 11447 1140 0 0,'18'18'4073'0'0,"-8"41"-3420"0"0,-10-58-584 0 0,41 159 923 0 0,-37-148-1882 0 0,-5-11-2518 0 0,0-4 2127 0 0</inkml:trace>
  <inkml:trace contextRef="#ctx0" brushRef="#br0" timeOffset="85046.291">3114 11303 1204 0 0,'12'-7'5564'0'0,"-21"-40"-2408"0"0,6 38-3072 0 0,-12-23 1508 0 0,3 36-9240 0 0,11-1 6215 0 0,-1-1 194 0 0</inkml:trace>
  <inkml:trace contextRef="#ctx0" brushRef="#br0" timeOffset="85903.433">3754 11507 988 0 0,'2'0'95'0'0,"0"-1"0"0"0,0 1 0 0 0,0 0 0 0 0,-1-1 0 0 0,1 1 0 0 0,0-1 0 0 0,0 0-1 0 0,0 1 1 0 0,-1-1 0 0 0,1 0 0 0 0,0 0 0 0 0,-1 0 0 0 0,1 0 0 0 0,-1 0 0 0 0,0-1 0 0 0,1 1 0 0 0,-1 0 0 0 0,0-1 0 0 0,1 1-1 0 0,-1-1 1 0 0,0 1 0 0 0,0-1 0 0 0,0 0 0 0 0,-1 1 0 0 0,1-1 0 0 0,0 0 0 0 0,-1 0 0 0 0,1 0 0 0 0,-1 1 0 0 0,1-1 0 0 0,-1 0-1 0 0,0 0 1 0 0,0 0 0 0 0,0 0 0 0 0,0 0 0 0 0,0 0 0 0 0,0 1 0 0 0,0-1 0 0 0,-1 0 0 0 0,1 0 0 0 0,-1 0 0 0 0,1 0 0 0 0,-1 1 0 0 0,0-1-1 0 0,0 0 1 0 0,0 1 0 0 0,0-1 0 0 0,0 0 0 0 0,0 1 0 0 0,0-1 0 0 0,0 1 0 0 0,-2-1-95 0 0,-6-7 41 0 0,0 1 0 0 0,0 0 0 0 0,-1 1 1 0 0,-1 0-1 0 0,1 1 0 0 0,-1 0 0 0 0,0 1 0 0 0,0 0 0 0 0,-1 1 0 0 0,0 0 1 0 0,1 0-1 0 0,-1 1 0 0 0,-1 1 0 0 0,1 0 0 0 0,0 1 0 0 0,0 0 1 0 0,-1 1-1 0 0,1 0 0 0 0,0 1 0 0 0,0 1 0 0 0,0 0 0 0 0,-1 0 1 0 0,2 1-1 0 0,-1 1 0 0 0,0 0 0 0 0,1 0 0 0 0,-1 1 0 0 0,1 1 1 0 0,1 0-1 0 0,-1 0 0 0 0,1 1 0 0 0,0 0 0 0 0,1 1 0 0 0,-8 7-41 0 0,5-7 16 0 0,1 1 1 0 0,0 0-1 0 0,0 1 0 0 0,1 0 0 0 0,0 1 0 0 0,0 0 0 0 0,1 0 0 0 0,1 1 0 0 0,0 0 0 0 0,1 1 1 0 0,0-1-1 0 0,1 1 0 0 0,0 1 0 0 0,1-1 0 0 0,0 1 0 0 0,2 0 0 0 0,-1 0 0 0 0,2 1-16 0 0,6-9 64 0 0,-1-2-56 0 0,0-1 0 0 0,1 0 0 0 0,-1 0 0 0 0,1 0 1 0 0,0 0-1 0 0,-1-1 0 0 0,1 1 0 0 0,0-1 0 0 0,1 0 0 0 0,-1 0 0 0 0,0-1 1 0 0,1 1-1 0 0,-1-1 0 0 0,1 0 0 0 0,-1 0 0 0 0,1-1 0 0 0,-1 1 1 0 0,1-1-1 0 0,-1 0 0 0 0,1 0 0 0 0,0 0 0 0 0,-1-1 0 0 0,1 0 1 0 0,-1 0-1 0 0,1 0-8 0 0,9-2 10 0 0,0-2-1 0 0,0 1 1 0 0,-1-1 0 0 0,0-1 0 0 0,0-1 0 0 0,0 0 0 0 0,0 0 0 0 0,-1-1 0 0 0,-1-1 0 0 0,1 0-1 0 0,-2 0 1 0 0,1-1 0 0 0,-1-1 0 0 0,-1 0 0 0 0,1 0 0 0 0,-2-1 0 0 0,0 0 0 0 0,0 0-1 0 0,-1-1 1 0 0,-1 0 0 0 0,0 0 0 0 0,1-6-10 0 0,-4 30-38 0 0,0-1 0 0 0,1 0-1 0 0,0 0 1 0 0,1-1 0 0 0,0 1 0 0 0,0-1 0 0 0,1 0-1 0 0,0 0 1 0 0,1-1 0 0 0,0 0 0 0 0,0 0-1 0 0,1-1 1 0 0,-1 0 0 0 0,2 0 0 0 0,1 1 38 0 0,2 4-275 0 0,43 32-3745 0 0,-53-42 2682 0 0</inkml:trace>
  <inkml:trace contextRef="#ctx0" brushRef="#br0" timeOffset="86384.281">3802 11385 1216 0 0,'5'5'126'0'0,"-1"-1"0"0"0,1 1 1 0 0,-1 1-1 0 0,0-1 0 0 0,-1 0 0 0 0,1 1 0 0 0,-1 0 0 0 0,0 0 1 0 0,-1 0-1 0 0,1 0 0 0 0,-1 0 0 0 0,0 0 0 0 0,-1 1 0 0 0,1-1 0 0 0,-1 7-126 0 0,1-6 144 0 0,9 72 1272 0 0,-11-78-1152 0 0,-1 39 2722 0 0,9-70-2981 0 0,1 0 0 0 0,1 0 0 0 0,1 1 1 0 0,2 1-1 0 0,1 0 0 0 0,1 0 0 0 0,1 2 0 0 0,2 0 0 0 0,1 1 0 0 0,21-23-5 0 0,-38 48-20 0 0,0 1-1 0 0,1-1 1 0 0,-1 1-1 0 0,0 0 0 0 0,0-1 1 0 0,0 1-1 0 0,0 0 0 0 0,0 0 1 0 0,0 0-1 0 0,0 1 1 0 0,0-1-1 0 0,0 0 0 0 0,0 1 1 0 0,-1-1-1 0 0,1 1 1 0 0,-1 0-1 0 0,1 0 0 0 0,-1-1 1 0 0,1 1-1 0 0,-1 0 0 0 0,0 0 1 0 0,0 0-1 0 0,0 0 1 0 0,0 0-1 0 0,0 1 0 0 0,-1-1 1 0 0,1 0-1 0 0,-1 0 0 0 0,1 0 1 0 0,-1 1-1 0 0,0-1 1 0 0,0 0-1 0 0,0 1 0 0 0,0-1 1 0 0,0 0-1 0 0,0 0 1 0 0,-1 1-1 0 0,1-1 0 0 0,-1 0 1 0 0,0 2 20 0 0,3 8-104 0 0,-2-9 102 0 0,4 23-20 0 0,1 0 0 0 0,1 0 0 0 0,1-1 0 0 0,1 1 0 0 0,1-2 0 0 0,2 1 0 0 0,0-1 0 0 0,2-1 0 0 0,0 0 0 0 0,6 6 22 0 0,48 11-3187 0 0,-57-38 1771 0 0</inkml:trace>
  <inkml:trace contextRef="#ctx0" brushRef="#br0" timeOffset="86664.293">4561 11288 1016 0 0,'-36'-4'3663'0'0,"-17"90"-1809"0"0,52-79-1843 0 0,1 0 1 0 0,1 0-1 0 0,-1 0 1 0 0,1 0-1 0 0,1-1 1 0 0,-1 1-1 0 0,1 0 1 0 0,0 0-1 0 0,1-1 1 0 0,-1 1 0 0 0,1-1-1 0 0,1 0 1 0 0,-1 0-1 0 0,1 0 1 0 0,0 0-1 0 0,0 0 1 0 0,1-1-1 0 0,0 0 1 0 0,0 0-1 0 0,0 0 1 0 0,0-1-1 0 0,1 0 1 0 0,0 0 0 0 0,0 0-1 0 0,0 0 1 0 0,0-1-1 0 0,0 0 1 0 0,1-1-1 0 0,-1 1 1 0 0,1-1-1 0 0,0-1 1 0 0,0 1-1 0 0,0-1 1 0 0,0 0-1 0 0,0 0 1 0 0,0-1 0 0 0,0 0-1 0 0,0-1 1 0 0,2 0-12 0 0,62-34-3655 0 0,-56 20 2259 0 0</inkml:trace>
  <inkml:trace contextRef="#ctx0" brushRef="#br0" timeOffset="87082.79">4771 11415 1048 0 0,'12'0'271'0'0,"-1"-1"-1"0"0,0-1 1 0 0,1 0-1 0 0,-1 0 1 0 0,0-1-1 0 0,0 0 1 0 0,0-1 0 0 0,-1 0-1 0 0,1-1 1 0 0,-1 0-1 0 0,0-1 1 0 0,-1 0-1 0 0,1-1 1 0 0,-1 1 0 0 0,0-2-1 0 0,6-6-270 0 0,-15 12-1 0 0,-1-1 1 0 0,1 1-1 0 0,-1 0 0 0 0,1 0 0 0 0,-1-1 1 0 0,0 1-1 0 0,0 0 0 0 0,0 0 0 0 0,0 0 1 0 0,0 0-1 0 0,-1 0 0 0 0,1 0 0 0 0,-1 1 0 0 0,1-1 1 0 0,-1 0-1 0 0,0 1 0 0 0,1-1 0 0 0,-1 1 1 0 0,0-1-1 0 0,0 1 0 0 0,0 0 0 0 0,0 0 1 0 0,0 0-1 0 0,0 0 0 0 0,0 0 0 0 0,-1 0 1 0 0,1 1-1 0 0,0-1 0 0 0,0 1 0 0 0,-1-1 0 0 0,1 1 1 0 0,0 0-1 0 0,-1 0 0 0 0,0 0 1 0 0,-8-2 68 0 0,-1 0 0 0 0,1 1 0 0 0,-1 1 1 0 0,0 0-1 0 0,1 0 0 0 0,-1 1 0 0 0,0 0 0 0 0,1 1 0 0 0,-1 1 0 0 0,1 0 0 0 0,0 0 0 0 0,0 1 0 0 0,0 1 0 0 0,1-1 1 0 0,-1 2-1 0 0,1-1 0 0 0,0 2 0 0 0,1-1 0 0 0,-1 1 0 0 0,1 1 0 0 0,1 0 0 0 0,-1 0 0 0 0,-5 8-68 0 0,12-13 30 0 0,0 0 0 0 0,0-1-1 0 0,0 1 1 0 0,0 1 0 0 0,1-1 0 0 0,0 0-1 0 0,-1 0 1 0 0,1 0 0 0 0,0 1 0 0 0,1-1-1 0 0,-1 1 1 0 0,0-1 0 0 0,1 0 0 0 0,0 1-1 0 0,0-1 1 0 0,0 1 0 0 0,0-1-1 0 0,1 1 1 0 0,-1-1 0 0 0,1 1 0 0 0,0-1-1 0 0,0 0 1 0 0,0 1 0 0 0,0-1 0 0 0,1 0-1 0 0,-1 0 1 0 0,1 0 0 0 0,0 0 0 0 0,0 0-1 0 0,0 0 1 0 0,0-1 0 0 0,1 1-1 0 0,-1-1 1 0 0,1 1 0 0 0,-1-1 0 0 0,1 0-1 0 0,0 0 1 0 0,0 0 0 0 0,0 0 0 0 0,0-1-1 0 0,0 1 1 0 0,0-1 0 0 0,3 2-30 0 0,151 33-402 0 0,-135-35-251 0 0,-1 0-1 0 0,1-2 1 0 0,0-1-1 0 0,-1-1 1 0 0,0 0 0 0 0,0-2-1 0 0,0 0 1 0 0,10-5 653 0 0,1-2-1307 0 0</inkml:trace>
  <inkml:trace contextRef="#ctx0" brushRef="#br0" timeOffset="87631.353">5463 10895 1164 0 0,'1'82'5496'0'0,"22"132"-3840"0"0,68 123-464 0 0,-91-336-1311 0 0,1 0 1 0 0,-1 1 0 0 0,1-1 0 0 0,-1 1 0 0 0,1-1 0 0 0,-1 1-1 0 0,0-1 1 0 0,0 1 0 0 0,0-1 0 0 0,0 1 0 0 0,0-1-1 0 0,0 1 1 0 0,0-1 0 0 0,0 1 0 0 0,-1-1 0 0 0,1 1 0 0 0,-1-1-1 0 0,1 1 1 0 0,-1-1 0 0 0,1 0 0 0 0,-1 1 0 0 0,0-1 0 0 0,0 0-1 0 0,1 1 1 0 0,-1-1 0 0 0,0 0 0 0 0,0 0 0 0 0,0 0 0 0 0,-1 0-1 0 0,1 0 1 0 0,0 0 0 0 0,0 0 0 0 0,0 0 0 0 0,-1 0 0 0 0,1-1-1 0 0,-1 1 1 0 0,1-1 0 0 0,0 1 0 0 0,-1-1 0 0 0,1 1-1 0 0,-1-1 1 0 0,1 0 0 0 0,-1 1 0 0 0,1-1 0 0 0,-1 0 0 0 0,1 0-1 0 0,-1 0 1 0 0,1 0 0 0 0,-1-1 0 0 0,1 1 0 0 0,-1 0 0 0 0,1-1-1 0 0,-1 1 1 0 0,1-1 0 0 0,-1 1 0 0 0,1-1 0 0 0,0 1 0 0 0,-1-1 118 0 0,-22-9-1450 0 0</inkml:trace>
  <inkml:trace contextRef="#ctx0" brushRef="#br0" timeOffset="88016.114">5308 10867 1756 0 0,'-3'-5'148'0'0,"1"-1"0"0"0,-1 1-1 0 0,1 0 1 0 0,0-1 0 0 0,1 1 0 0 0,-1-1 0 0 0,1 0-1 0 0,0 1 1 0 0,0-1 0 0 0,1 0 0 0 0,0 0-1 0 0,0 1 1 0 0,0-1 0 0 0,1 0 0 0 0,0 0-1 0 0,0 1 1 0 0,0-1 0 0 0,1 0 0 0 0,0 1-1 0 0,0 0 1 0 0,0-1 0 0 0,0 1 0 0 0,1 0-1 0 0,0 0 1 0 0,0 0 0 0 0,1 0 0 0 0,-1 1 0 0 0,1 0-1 0 0,0-1 1 0 0,0 1 0 0 0,1 0 0 0 0,2-2-148 0 0,9-3 129 0 0,-1 0 0 0 0,1 1 0 0 0,0 1 1 0 0,0 0-1 0 0,1 1 0 0 0,0 1 1 0 0,0 1-1 0 0,1 0 0 0 0,-1 1 1 0 0,1 1-1 0 0,0 0 0 0 0,-1 2 0 0 0,14 1-129 0 0,-20-2 35 0 0,0 2-1 0 0,-1-1 0 0 0,1 1 1 0 0,-1 1-1 0 0,0 0 0 0 0,1 0 0 0 0,-1 1 1 0 0,0 0-1 0 0,0 1 0 0 0,0 0 0 0 0,-1 1 1 0 0,0 0-1 0 0,0 0 0 0 0,0 1 1 0 0,0 0-1 0 0,-1 1 0 0 0,0 0 0 0 0,0 0 1 0 0,-1 1-1 0 0,0 0 0 0 0,0 0 1 0 0,-1 0-1 0 0,0 1 0 0 0,0 0 0 0 0,-1 0 1 0 0,0 1-1 0 0,-1-1 0 0 0,0 1 1 0 0,2 10-35 0 0,-9-6-29 0 0,-1-1 1 0 0,0 0-1 0 0,-1 0 1 0 0,-1 0 0 0 0,0 0-1 0 0,-1-1 1 0 0,0 0 0 0 0,-1-1-1 0 0,0 1 1 0 0,-1-1 0 0 0,0-1-1 0 0,-1 0 1 0 0,0 0 0 0 0,0-1-1 0 0,-1 0 1 0 0,-1-1 0 0 0,1 0-1 0 0,-4 1 29 0 0,6-2-117 0 0,-139 77-5435 0 0,137-77 4248 0 0</inkml:trace>
  <inkml:trace contextRef="#ctx0" brushRef="#br0" timeOffset="88432.734">5790 11222 1448 0 0,'5'-3'125'0'0,"0"0"0"0"0,0 0 1 0 0,0 1-1 0 0,0 0 0 0 0,1 0 0 0 0,-1 0 0 0 0,1 1 0 0 0,-1 0 0 0 0,1 0 1 0 0,0 0-1 0 0,-1 1 0 0 0,1-1 0 0 0,0 1 0 0 0,-1 1 0 0 0,1-1 0 0 0,0 1 1 0 0,-1 0-1 0 0,1 0 0 0 0,-1 1 0 0 0,1 0 0 0 0,-1 0 0 0 0,0 0 0 0 0,1 0 0 0 0,-1 1 1 0 0,-1 0-1 0 0,1 0 0 0 0,0 0 0 0 0,-1 1 0 0 0,1 0 0 0 0,2 3-125 0 0,1-1 152 0 0,-1 0 1 0 0,1 1-1 0 0,-1 0 0 0 0,-1 1 0 0 0,1 0 0 0 0,-1 0 0 0 0,-1 0 0 0 0,0 1 1 0 0,0-1-1 0 0,0 1 0 0 0,-1 0 0 0 0,0 1 0 0 0,-1-1 0 0 0,0 1 0 0 0,-1-1 0 0 0,0 1 1 0 0,0 0-1 0 0,-1 1-152 0 0,-2-6 105 0 0,0 0 0 0 0,0 0 0 0 0,-1 0 0 0 0,1 0 0 0 0,-1 0 1 0 0,0-1-1 0 0,0 1 0 0 0,-1 0 0 0 0,0-1 0 0 0,1 0 0 0 0,-1 1 1 0 0,-1-1-1 0 0,1 0 0 0 0,-1-1 0 0 0,1 1 0 0 0,-1-1 0 0 0,0 1 0 0 0,-1-1 1 0 0,1 0-1 0 0,0-1 0 0 0,-1 1 0 0 0,1-1 0 0 0,-1 0 0 0 0,0 0 1 0 0,0 0-1 0 0,0-1 0 0 0,0 1 0 0 0,-2-1-105 0 0,4-3-16 0 0,1-1-1 0 0,0 0 1 0 0,0 1 0 0 0,0-1 0 0 0,1 0-1 0 0,-1 0 1 0 0,1 0 0 0 0,0 0 0 0 0,-1 0-1 0 0,1-1 1 0 0,1 1 0 0 0,-1 0 0 0 0,0 0-1 0 0,1-1 1 0 0,0 1 0 0 0,0 0-1 0 0,0-1 1 0 0,0 1 0 0 0,0-1 0 0 0,0 1-1 0 0,1 0 1 0 0,0 0 0 0 0,0-1 0 0 0,0 1-1 0 0,1-2 17 0 0,5-13-191 0 0,2 0-1 0 0,0 1 0 0 0,1 0 0 0 0,0 1 1 0 0,2 0-1 0 0,0 0 0 0 0,0 2 0 0 0,2-1 1 0 0,-1 2-1 0 0,2-1 0 0 0,0 2 0 0 0,0 0 1 0 0,3 0 191 0 0,138-90-5445 0 0,-129 85 4196 0 0</inkml:trace>
  <inkml:trace contextRef="#ctx0" brushRef="#br0" timeOffset="89117.836">6449 11252 1080 0 0,'-10'2'239'0'0,"0"1"-1"0"0,0 0 1 0 0,0 1-1 0 0,0 0 1 0 0,1 1-1 0 0,-1 0 1 0 0,1 0-1 0 0,0 1 1 0 0,0 0-1 0 0,1 0 1 0 0,0 1-1 0 0,0 1 1 0 0,1-1-1 0 0,0 1 1 0 0,0 0-1 0 0,1 1 1 0 0,0-1-1 0 0,0 1 1 0 0,1 1-1 0 0,0-1 1 0 0,-1 5-239 0 0,8-9 52 0 0,1 0 0 0 0,-1-1 0 0 0,1 1 0 0 0,0-1 0 0 0,1 1 0 0 0,-1-1 0 0 0,1 0 0 0 0,0 0 1 0 0,0-1-1 0 0,0 1 0 0 0,0-1 0 0 0,1 0 0 0 0,-1 0 0 0 0,1 0 0 0 0,0-1 0 0 0,0 0 0 0 0,0 0 0 0 0,0 0 1 0 0,0 0-1 0 0,0-1 0 0 0,1 0 0 0 0,-1 0 0 0 0,0 0 0 0 0,1-1 0 0 0,-1 1 0 0 0,2-1-52 0 0,3 1-42 0 0,-1-1 1 0 0,1 1-1 0 0,0-2 0 0 0,-1 1 0 0 0,1-1 0 0 0,-1 0 0 0 0,1-1 0 0 0,-1 0 0 0 0,0-1 0 0 0,0 0 0 0 0,0 0 1 0 0,0-1-1 0 0,0 0 0 0 0,-1-1 0 0 0,1 0 0 0 0,-1 0 0 0 0,-1-1 0 0 0,1 0 0 0 0,-1 0 0 0 0,1-1 42 0 0,-5 0-60 0 0,0 0 1 0 0,-1 0-1 0 0,0 0 0 0 0,0-1 0 0 0,-1 1 0 0 0,0 0 0 0 0,0-1 0 0 0,0 1 1 0 0,-1 0-1 0 0,0-1 0 0 0,-1 1 0 0 0,0-1 0 0 0,0 1 0 0 0,0 0 0 0 0,-1 0 0 0 0,0-1 1 0 0,-1 1-1 0 0,0 0 0 0 0,0 1 0 0 0,0-1 0 0 0,0 1 0 0 0,-1-1 0 0 0,-2-1 60 0 0,-18-52 132 0 0,-1-38 811 0 0,28 93-925 0 0,0 0 1 0 0,1 1-1 0 0,-1-1 1 0 0,1 1-1 0 0,0-1 1 0 0,1 1-1 0 0,-1 0 1 0 0,1 1-1 0 0,0-1 1 0 0,0 1-1 0 0,0 0 1 0 0,0 0-1 0 0,0 1 1 0 0,1-1-1 0 0,-1 1 1 0 0,1 0-1 0 0,0 1 1 0 0,-1-1-1 0 0,1 1 1 0 0,3 0-19 0 0,-3 0 3 0 0,0 1 0 0 0,0 0 0 0 0,0 0 0 0 0,0 0 1 0 0,0 1-1 0 0,0 0 0 0 0,0 0 0 0 0,0 1 1 0 0,0 0-1 0 0,0 0 0 0 0,0 0 0 0 0,-1 0 0 0 0,1 1 1 0 0,-1 0-1 0 0,0 0 0 0 0,0 1 0 0 0,0-1 0 0 0,0 1 1 0 0,0 0-1 0 0,-1 0 0 0 0,0 1 0 0 0,0-1 1 0 0,0 1-1 0 0,0 0 0 0 0,-1 0 0 0 0,0 1 0 0 0,0-1 1 0 0,0 0-1 0 0,-1 1 0 0 0,0 0 0 0 0,1 2-3 0 0,46 190 650 0 0,16 452 1668 0 0,-63-598-2535 0 0,-2-51-60 0 0,-14 15-3111 0 0,-13-53-41 0 0,15 17 2212 0 0</inkml:trace>
  <inkml:trace contextRef="#ctx0" brushRef="#br0" timeOffset="89380.833">6787 11257 968 0 0,'1'-5'110'0'0,"0"1"0"0"0,0-1 1 0 0,0 1-1 0 0,1 0 0 0 0,0 0 0 0 0,0-1 0 0 0,0 1 1 0 0,0 0-1 0 0,0 1 0 0 0,1-1 0 0 0,0 0 0 0 0,0 1 0 0 0,0-1 1 0 0,0 1-1 0 0,0 0 0 0 0,1 0 0 0 0,-1 0 0 0 0,1 0 1 0 0,0 1-1 0 0,0 0 0 0 0,0 0 0 0 0,0 0 0 0 0,0 0 0 0 0,0 0 1 0 0,1 1-1 0 0,-1 0 0 0 0,1 0 0 0 0,-1 0 0 0 0,1 0 1 0 0,-1 1-1 0 0,1 0 0 0 0,-1 0 0 0 0,1 0 0 0 0,-1 0 0 0 0,3 1-110 0 0,-1 2 64 0 0,0 1 1 0 0,-1 0-1 0 0,1 0 0 0 0,-1 1 0 0 0,0-1 0 0 0,0 1 0 0 0,0 0 0 0 0,0 0 0 0 0,-1 1 0 0 0,0 0 0 0 0,0-1 0 0 0,-1 1 0 0 0,0 0 0 0 0,0 1 0 0 0,0-1 0 0 0,-1 1 0 0 0,0-1 0 0 0,0 1 0 0 0,0 0 1 0 0,-1-1-1 0 0,0 1 0 0 0,0 0 0 0 0,-1 0 0 0 0,0 0 0 0 0,0 0 0 0 0,-1 0 0 0 0,0 4-64 0 0,-2-2 39 0 0,-1 0 1 0 0,0 0-1 0 0,0 0 0 0 0,-1-1 1 0 0,0 0-1 0 0,-1 0 0 0 0,1 0 1 0 0,-2-1-1 0 0,1 1 1 0 0,-1-1-1 0 0,0-1 0 0 0,0 0 1 0 0,-1 0-1 0 0,0 0 0 0 0,0-1 1 0 0,0 0-1 0 0,-5 2-39 0 0,-63 11-3444 0 0,74-18 2437 0 0</inkml:trace>
  <inkml:trace contextRef="#ctx0" brushRef="#br0" timeOffset="89798.341">7038 11338 1452 0 0,'21'-2'219'0'0,"-1"-1"-1"0"0,0-1 1 0 0,0-1 0 0 0,0 0-1 0 0,0-2 1 0 0,-1 0 0 0 0,0-1-1 0 0,0-1 1 0 0,-1-1-1 0 0,0-1 1 0 0,-1 0 0 0 0,10-10-219 0 0,-26 20 31 0 0,0-1 0 0 0,0 0 1 0 0,0 1-1 0 0,0-1 0 0 0,0 0 1 0 0,0 1-1 0 0,-1-1 0 0 0,1 0 0 0 0,-1 0 1 0 0,0 1-1 0 0,1-1 0 0 0,-1 0 1 0 0,0 0-1 0 0,0 0 0 0 0,0 0 1 0 0,0 1-1 0 0,0-1 0 0 0,-1 0 1 0 0,1 0-1 0 0,0 0 0 0 0,-1 0 0 0 0,1 1 1 0 0,-1-1-1 0 0,0 0 0 0 0,0 1 1 0 0,0-1-1 0 0,1 0 0 0 0,-2 1 1 0 0,1-1-1 0 0,0 1 0 0 0,0 0 1 0 0,0-1-1 0 0,-1 1 0 0 0,1 0 1 0 0,0 0-1 0 0,-1-1 0 0 0,1 1 0 0 0,-1 0 1 0 0,0 1-1 0 0,1-1 0 0 0,-1 0 1 0 0,0 0-1 0 0,0 1 0 0 0,0-1-31 0 0,-81-30 1039 0 0,74 30-989 0 0,1 0 0 0 0,-1 0 1 0 0,1 1-1 0 0,-1 1 0 0 0,1-1 0 0 0,-1 1 1 0 0,1 1-1 0 0,0-1 0 0 0,0 2 0 0 0,-1-1 0 0 0,1 1 1 0 0,1 0-1 0 0,-1 1 0 0 0,0-1 0 0 0,1 2 1 0 0,0-1-1 0 0,0 1 0 0 0,0 0 0 0 0,0 0 0 0 0,1 1 1 0 0,0 0-1 0 0,0 0 0 0 0,1 1 0 0 0,-1-1 1 0 0,2 1-1 0 0,-1 0 0 0 0,1 1 0 0 0,0-1 1 0 0,0 1-1 0 0,1 0 0 0 0,0 0 0 0 0,0 0 0 0 0,1 0 1 0 0,0 0-1 0 0,0 0 0 0 0,1 1-50 0 0,4 1-95 0 0,0-2 0 0 0,0 1 0 0 0,1 0 0 0 0,0-1 0 0 0,1 0 0 0 0,0 0 0 0 0,0 0 0 0 0,1 0 0 0 0,-1-1 0 0 0,2 0 0 0 0,-1 0 0 0 0,1-1 0 0 0,0 1 0 0 0,1-2 1 0 0,-1 1-1 0 0,1-1 0 0 0,0 0 0 0 0,0-1 0 0 0,1 1 0 0 0,-1-2 0 0 0,1 1 0 0 0,0-1 0 0 0,0-1 0 0 0,0 0 0 0 0,1 0 0 0 0,-1 0 0 0 0,3-1 95 0 0,43 4-2642 0 0,-40-5 1260 0 0</inkml:trace>
  <inkml:trace contextRef="#ctx0" brushRef="#br0" timeOffset="90109.979">7486 11195 944 0 0,'3'-2'72'0'0,"-1"0"-1"0"0,1 1 1 0 0,0-1 0 0 0,0 1 0 0 0,0 0-1 0 0,0-1 1 0 0,0 1 0 0 0,0 1-1 0 0,1-1 1 0 0,-1 0 0 0 0,0 1-1 0 0,0-1 1 0 0,1 1 0 0 0,-1 0 0 0 0,0 0-1 0 0,0 1 1 0 0,1-1 0 0 0,-1 1-1 0 0,0-1 1 0 0,0 1 0 0 0,0 0-1 0 0,1 0 1 0 0,-1 0 0 0 0,0 1-1 0 0,-1-1 1 0 0,1 1 0 0 0,0 0 0 0 0,0 0-1 0 0,-1 0 1 0 0,1 0 0 0 0,-1 0-1 0 0,1 0 1 0 0,-1 1 0 0 0,0-1-72 0 0,72 91 932 0 0,-73-90-836 0 0,0 0 0 0 0,0 0 0 0 0,-1-1 0 0 0,1 1-1 0 0,-1 0 1 0 0,1 0 0 0 0,-1 0 0 0 0,0 0 0 0 0,0 0-1 0 0,-1 0 1 0 0,1 0 0 0 0,0 0 0 0 0,-1-1 0 0 0,0 1-1 0 0,0 0 1 0 0,0 0 0 0 0,0-1 0 0 0,0 1 0 0 0,0 0-1 0 0,-1-1 1 0 0,1 1 0 0 0,-1-1 0 0 0,0 0 0 0 0,0 1-1 0 0,0-1 1 0 0,0 0 0 0 0,0 0 0 0 0,0 0 0 0 0,0-1-1 0 0,-1 1 1 0 0,1 0 0 0 0,-1-1 0 0 0,1 1 0 0 0,-1-1-96 0 0,-28 29 1475 0 0,96-135-2526 0 0,65-95-4343 0 0,-109 173 3888 0 0</inkml:trace>
  <inkml:trace contextRef="#ctx0" brushRef="#br0" timeOffset="90436.485">8119 10772 1224 0 0,'8'11'3653'0'0,"-11"26"-2833"0"0,1-21-311 0 0,2 353 1455 0 0,11-203-3399 0 0,-44-95-2559 0 0,20-60 2577 0 0</inkml:trace>
  <inkml:trace contextRef="#ctx0" brushRef="#br0" timeOffset="91060.046">7866 11285 1700 0 0,'44'-70'3927'0'0,"56"-11"-2652"0"0,70 1-346 0 0,-167 80-915 0 0,1-1-1 0 0,-1 1 1 0 0,1 0-1 0 0,0 0 0 0 0,-1 0 1 0 0,1 1-1 0 0,-1-1 1 0 0,1 1-1 0 0,-1 0 1 0 0,0 0-1 0 0,1 0 0 0 0,-1 0 1 0 0,0 1-1 0 0,0-1 1 0 0,0 1-1 0 0,0 0 1 0 0,0 0-1 0 0,0 0 0 0 0,0 0 1 0 0,0 1-1 0 0,-1-1 1 0 0,1 1-1 0 0,-1-1 0 0 0,0 1 1 0 0,0 0-1 0 0,0 0 1 0 0,0 0-1 0 0,0 0 1 0 0,-1 0-1 0 0,1 0 0 0 0,0 3-13 0 0,33 105 110 0 0,-35-108-103 0 0,1 0-1 0 0,0 1 1 0 0,0-1-1 0 0,1 0 1 0 0,-1 0-1 0 0,0 1 1 0 0,1-1-1 0 0,0 0 0 0 0,0 0 1 0 0,0-1-1 0 0,0 1 1 0 0,1 0-1 0 0,-1-1 1 0 0,0 1-1 0 0,1-1 0 0 0,0 0 1 0 0,0 0-1 0 0,0 0 1 0 0,0 0-1 0 0,0 0 1 0 0,0-1-1 0 0,0 0 1 0 0,0 1-1 0 0,1-1 0 0 0,-1 0 1 0 0,0 0-1 0 0,1-1 1 0 0,-1 1-1 0 0,1-1 1 0 0,-1 0-1 0 0,1 0 0 0 0,-1 0 1 0 0,1 0-1 0 0,-1 0 1 0 0,1-1-1 0 0,-1 1 1 0 0,0-1-1 0 0,1 0 1 0 0,-1 0-1 0 0,0-1 0 0 0,0 1-6 0 0,12-3-30 0 0,0 0-1 0 0,-1 0 1 0 0,0-2-1 0 0,0 0 1 0 0,0 0-1 0 0,-1-1 1 0 0,0-1-1 0 0,0 0 1 0 0,-1-1-1 0 0,0 0 1 0 0,-1-1-1 0 0,0 0 1 0 0,0-1-1 0 0,-1-1 1 0 0,0 1-1 0 0,-1-1 1 0 0,-1-1-1 0 0,0 0 1 0 0,0 0-1 0 0,-2 0 1 0 0,1-1-1 0 0,2-11 31 0 0,27-96 1848 0 0,19 629-1048 0 0,-55-489-770 0 0,0-1-1 0 0,-2 0 0 0 0,0 0 0 0 0,-1 0 0 0 0,-1 0 1 0 0,-1 0-1 0 0,0-1 0 0 0,-1 0 0 0 0,-1 0 0 0 0,-1 0 1 0 0,0-1-1 0 0,-1 0 0 0 0,-1-1 0 0 0,0 0 0 0 0,-1 0 1 0 0,-1-1-1 0 0,0-1 0 0 0,-1 0 0 0 0,0 0 0 0 0,-1-1 1 0 0,0-1-1 0 0,-1-1 0 0 0,0 0 0 0 0,-1 0 0 0 0,0-2 1 0 0,-1 0-1 0 0,0-1 0 0 0,0-1 0 0 0,0 0 0 0 0,-15 2-29 0 0,-89-30-1488 0 0,110 15 956 0 0,0 0 0 0 0,1 0 1 0 0,0-1-1 0 0,0-1 0 0 0,1 0 0 0 0,0 0 1 0 0,1-1-1 0 0,0 0 0 0 0,0 0 0 0 0,1-1 0 0 0,1 0 1 0 0,0 0-1 0 0,-2-4 532 0 0,-8-22-1541 0 0</inkml:trace>
  <inkml:trace contextRef="#ctx0" brushRef="#br0" timeOffset="92078.102">9278 11052 848 0 0,'0'0'465'0'0,"8"0"-75"0"0,11-1 33 0 0,0 0 0 0 0,0-2 0 0 0,-1 0 0 0 0,1-1 0 0 0,0-1 0 0 0,-1-1 0 0 0,0 0 0 0 0,0-2 1 0 0,13-7-424 0 0,-89-3 1330 0 0,35 21-1281 0 0,0 0 1 0 0,0 2 0 0 0,1 1-1 0 0,0 1 1 0 0,0 1 0 0 0,0 1-1 0 0,1 0 1 0 0,1 2-1 0 0,-1 0 1 0 0,2 2 0 0 0,0 0-1 0 0,0 1 1 0 0,1 1 0 0 0,1 0-1 0 0,-6 9-49 0 0,20-21 17 0 0,-1-1 0 0 0,1 1 0 0 0,0 0 0 0 0,0-1 0 0 0,0 1 0 0 0,0 1 0 0 0,0-1-1 0 0,1 0 1 0 0,0 1 0 0 0,-1-1 0 0 0,1 1 0 0 0,0 0 0 0 0,1-1 0 0 0,-1 1 0 0 0,1 0 0 0 0,-1 0 0 0 0,1 0 0 0 0,0 0 0 0 0,1 1 0 0 0,-1-1 0 0 0,1 0 0 0 0,0 0 0 0 0,0 0 0 0 0,0 1 0 0 0,0-1 0 0 0,1 0 0 0 0,0 0 0 0 0,0 1-17 0 0,10 5 34 0 0,0-1 0 0 0,0 0 0 0 0,1-1 0 0 0,0 0 0 0 0,0-1 0 0 0,1 0 0 0 0,0-1 0 0 0,0 0 0 0 0,1-1-1 0 0,0-1 1 0 0,0 0 0 0 0,0-1 0 0 0,0 0 0 0 0,0-1 0 0 0,0-1 0 0 0,1 0 0 0 0,-1-1 0 0 0,1-1 0 0 0,-1 0-34 0 0,-10 1-14 0 0,39 4-226 0 0,-1-2 1 0 0,1-1 0 0 0,-1-3-1 0 0,1-1 1 0 0,-1-2 0 0 0,0-2-1 0 0,-1-2 1 0 0,6-3 239 0 0,-43 11-68 0 0,0 1-1 0 0,0-1 1 0 0,0 0 0 0 0,0 0 0 0 0,0 0-1 0 0,0-1 1 0 0,0 1 0 0 0,-1-1 0 0 0,1 0-1 0 0,0 0 1 0 0,-1 0 0 0 0,0 0 0 0 0,1-1-1 0 0,-1 0 1 0 0,0 1 0 0 0,0-1 0 0 0,-1 0-1 0 0,1 0 1 0 0,0-1 0 0 0,-1 1 0 0 0,0 0-1 0 0,0-1 1 0 0,0 0 0 0 0,0 1 0 0 0,-1-1-1 0 0,1 0 1 0 0,-1 0 0 0 0,0 0 0 0 0,0 0-1 0 0,0 0 1 0 0,-1 0 0 0 0,1 0 0 0 0,-1-1 68 0 0,-15-22-232 0 0</inkml:trace>
  <inkml:trace contextRef="#ctx0" brushRef="#br0" timeOffset="92481.899">9650 11105 4112 0 0,'-228'-75'1292'0'0,"217"76"-685"0"0,37 7-410 0 0,307 1-869 0 0,-148-49-372 0 0,-177 38 1017 0 0,0 0 0 0 0,0-1 0 0 0,0 1 0 0 0,-1-2 0 0 0,1 1 0 0 0,-1-1 0 0 0,0 0 0 0 0,0 0 1 0 0,-1-1-1 0 0,1 0 0 0 0,-1-1 0 0 0,0 1 0 0 0,0-1 0 0 0,0 0 0 0 0,-1 0 0 0 0,0-1 0 0 0,-1 1 0 0 0,1-1 0 0 0,-1-1 1 0 0,0 1-1 0 0,-1 0 0 0 0,0-1 0 0 0,0 0 0 0 0,-1 1 0 0 0,1-3 27 0 0,-3-3 191 0 0,0-1 0 0 0,-1 1 0 0 0,0 0 0 0 0,-1-1 1 0 0,0 1-1 0 0,-2 0 0 0 0,1 0 0 0 0,-1 0 0 0 0,-1 0 0 0 0,0 1 0 0 0,-1 0 0 0 0,-1 0 0 0 0,0 0 0 0 0,0 1 1 0 0,-1 0-1 0 0,0 0 0 0 0,-1 1 0 0 0,0 0 0 0 0,-1 1 0 0 0,0 0 0 0 0,0 0 0 0 0,-1 1 0 0 0,0 1 0 0 0,-6-3-191 0 0,14 11 37 0 0,0 0 0 0 0,0 0 0 0 0,0 1 0 0 0,0 0 1 0 0,0-1-1 0 0,0 1 0 0 0,1 0 0 0 0,-1 1 0 0 0,1-1 0 0 0,-1 0 0 0 0,1 1 0 0 0,0-1 0 0 0,0 1 0 0 0,0 0 0 0 0,0 0 0 0 0,0-1 0 0 0,1 1 0 0 0,-1 0 0 0 0,1 1 0 0 0,0-1 0 0 0,0 0 0 0 0,0 0 0 0 0,0 0 0 0 0,1 1 0 0 0,-1-1 0 0 0,1 0 0 0 0,0 1 0 0 0,0-1 0 0 0,0 1 0 0 0,0-1 0 0 0,1 3-37 0 0,16 229 530 0 0,162 610-1406 0 0,-170-811 73 0 0,1 16-3798 0 0,-10-50 3176 0 0,0 0-65 0 0</inkml:trace>
  <inkml:trace contextRef="#ctx0" brushRef="#br0" timeOffset="96468.169">869 12507 948 0 0,'0'0'196'0'0,"0"0"-7"0"0,0 0 35 0 0,0 0 26 0 0,3 3 21 0 0,5 1-204 0 0,1-1 1 0 0,0 0-1 0 0,0 0 1 0 0,1-1-1 0 0,-1 0 1 0 0,0-1-1 0 0,1 0 1 0 0,-1-1 0 0 0,1 1-1 0 0,-1-2 1 0 0,1 0-1 0 0,-1 0 1 0 0,3-1-68 0 0,27 1 76 0 0,454 13 418 0 0,129-3-1054 0 0,-294-29 234 0 0,692-20-259 0 0,-74-11 1484 0 0,-560 22-565 0 0,628 13-420 0 0,-735-2 1 0 0,886 2-242 0 0,-749 18 193 0 0,1102-2 182 0 0,-1203-19 12 0 0,2182-196 1219 0 0,-1571 101-518 0 0,-637 73 674 0 0,-273 34-1135 0 0,-7 3-3528 0 0,-9 4 1945 0 0</inkml:trace>
  <inkml:trace contextRef="#ctx0" brushRef="#br0" timeOffset="96778.409">13501 11068 1556 0 0,'1'-3'572'0'0,"-1"1"32"0"0,2 1-112 0 0,0 1 0 0 0,0 0-208 0 0,0 0 68 0 0,-1 3-68 0 0,1 0-24 0 0,0-1-4 0 0,1 6-20 0 0,-1-1-131 0 0,-2 3-9 0 0,-2 17-381 0 0,2-16-499 0 0,-19 29 60 0 0,3-13-792 0 0</inkml:trace>
  <inkml:trace contextRef="#ctx0" brushRef="#br0" timeOffset="97026.471">13369 11678 1304 0 0,'18'7'872'0'0,"1"0"-312"0"0,-1-4-100 0 0,2 4-52 0 0,-4-2-428 0 0,-7-2-244 0 0,0-3-592 0 0,-4 3-480 0 0</inkml:trace>
  <inkml:trace contextRef="#ctx0" brushRef="#br0" timeOffset="108591.287">15083 11025 908 0 0,'0'0'387'0'0,"0"0"-35"0"0,0-3-78 0 0,0 1-250 0 0,1 0-1 0 0,-1-1 1 0 0,0 1 0 0 0,0 0-1 0 0,0 0 1 0 0,0-1 0 0 0,0 1-1 0 0,-1 0 1 0 0,1 0 0 0 0,-1-1-1 0 0,0 1 1 0 0,1 0 0 0 0,-1 0-1 0 0,0 0 1 0 0,0 0 0 0 0,0 0-1 0 0,0 0 1 0 0,-1 0 0 0 0,1 1-1 0 0,-1-1 1 0 0,1 0 0 0 0,-1 1-1 0 0,1-1 1 0 0,-1 1 0 0 0,0-1-1 0 0,0 1 1 0 0,0 0 0 0 0,0-1-1 0 0,1 1 1 0 0,-2 0 0 0 0,1 1-1 0 0,0-1 1 0 0,0 0 0 0 0,0 1 0 0 0,0-1-1 0 0,0 1 1 0 0,-1-1 0 0 0,1 1-1 0 0,0 0 1 0 0,0 0 0 0 0,-1 0-1 0 0,1 0 1 0 0,0 1 0 0 0,-2-1-24 0 0,-2-1 35 0 0,-25-4 201 0 0,0 1 0 0 0,-1 2-1 0 0,1 1 1 0 0,-1 2 0 0 0,1 1 0 0 0,-1 1 0 0 0,1 2 0 0 0,0 0 0 0 0,-23 9-236 0 0,50-13 26 0 0,0-1-1 0 0,0 1 0 0 0,0-1 1 0 0,-1 1-1 0 0,1 0 0 0 0,0 1 1 0 0,1-1-1 0 0,-1 1 1 0 0,0-1-1 0 0,0 1 0 0 0,1 0 1 0 0,-1 1-1 0 0,1-1 0 0 0,-1 1 1 0 0,1-1-1 0 0,0 1 1 0 0,0 0-1 0 0,0 0 0 0 0,1 0 1 0 0,-1 1-1 0 0,1-1 0 0 0,0 1 1 0 0,0-1-1 0 0,0 1 1 0 0,0 0-1 0 0,0 0 0 0 0,1 0 1 0 0,0 0-1 0 0,0 0 0 0 0,0 0 1 0 0,0 0-1 0 0,0 0 1 0 0,1 1-26 0 0,10 11 60 0 0,0-1 1 0 0,2 0-1 0 0,0 0 1 0 0,0-1-1 0 0,1 0 1 0 0,1-1-1 0 0,0-1 1 0 0,1 0 0 0 0,0-1-1 0 0,1-1 1 0 0,7 4-61 0 0,29 23 134 0 0,-35-25-91 0 0,54 66 345 0 0,-73-73-372 0 0,0 0 0 0 0,0-1 0 0 0,-1 1 0 0 0,0-1 0 0 0,0 1 0 0 0,0-1 0 0 0,0 0 0 0 0,0 0 0 0 0,-1-1 0 0 0,0 1 0 0 0,0-1 0 0 0,0 0 0 0 0,0 0 0 0 0,0 0 0 0 0,-1 0 0 0 0,1-1 1 0 0,-1 1-1 0 0,0-1 0 0 0,0-1 0 0 0,0 1 0 0 0,0-1 0 0 0,0 1 0 0 0,-5-1-16 0 0,-5 4-111 0 0,0-1 1 0 0,0-1-1 0 0,0 0 1 0 0,0-1 0 0 0,0-1-1 0 0,-1 0 1 0 0,1-1-1 0 0,0-1 1 0 0,-1 0-1 0 0,1-1 1 0 0,0-1 0 0 0,0 0-1 0 0,-7-3 111 0 0,-16-42-2832 0 0,37 32 1437 0 0</inkml:trace>
  <inkml:trace contextRef="#ctx0" brushRef="#br0" timeOffset="109566.898">15127 11187 856 0 0,'18'-13'4333'0'0,"-18"20"-3140"0"0,-2-1-1251 0 0,-1 1 72 0 0,0 1 0 0 0,0 0 0 0 0,1-1 0 0 0,0 1 0 0 0,0 0 0 0 0,1 0 0 0 0,0 0 0 0 0,1 0 0 0 0,0 1 0 0 0,0-1 0 0 0,0 0 0 0 0,1 0-1 0 0,1 0 1 0 0,-1 0 0 0 0,1 0 0 0 0,0-1 0 0 0,1 1 0 0 0,0 0 0 0 0,0-1 0 0 0,1 0 0 0 0,0 0 0 0 0,0 0 0 0 0,1 0 0 0 0,-1-1 0 0 0,1 1 0 0 0,1-1 0 0 0,-1 0 0 0 0,1-1 0 0 0,0 1 0 0 0,1-1 0 0 0,-1-1 0 0 0,1 1 0 0 0,0-1 0 0 0,0 0 0 0 0,0-1 0 0 0,1 1 0 0 0,-1-1 0 0 0,1-1 0 0 0,7 2-14 0 0,-4-2-32 0 0,0 0 0 0 0,0-2 0 0 0,0 1 1 0 0,0-1-1 0 0,0-1 0 0 0,0 0 1 0 0,0 0-1 0 0,0-1 0 0 0,0 0 0 0 0,0-1 1 0 0,-1-1-1 0 0,1 0 0 0 0,-1 0 1 0 0,0-1-1 0 0,0 0 0 0 0,-1 0 0 0 0,1-1 1 0 0,-1-1-1 0 0,-1 1 0 0 0,1-2 0 0 0,-1 1 1 0 0,0-1-1 0 0,-1 0 0 0 0,0-1 1 0 0,0 1-1 0 0,3-7 32 0 0,22-119-955 0 0,-33 133 957 0 0,0-1 1 0 0,0 1-1 0 0,0-1 0 0 0,0 1 0 0 0,0-1 1 0 0,0 1-1 0 0,0 0 0 0 0,0-1 0 0 0,0 1 1 0 0,-1 0-1 0 0,1 0 0 0 0,-1 0 0 0 0,1 0 1 0 0,0 0-1 0 0,-1 0 0 0 0,0 1 0 0 0,1-1 1 0 0,-1 0-1 0 0,1 1 0 0 0,-1-1 1 0 0,0 1-1 0 0,1 0 0 0 0,-1-1 0 0 0,0 1 1 0 0,0 0-1 0 0,1 0 0 0 0,-1 0 0 0 0,0 0 1 0 0,0 0-1 0 0,1 1 0 0 0,-1-1 0 0 0,0 1 1 0 0,1-1-1 0 0,-1 1 0 0 0,0-1 0 0 0,1 1 1 0 0,-1 0-1 0 0,1 0 0 0 0,-1 0-2 0 0,-6 3 12 0 0,0 2 1 0 0,0-1-1 0 0,1 1 0 0 0,-1 0 0 0 0,1 1 0 0 0,1-1 1 0 0,-1 1-1 0 0,1 1 0 0 0,0-1 0 0 0,1 1 0 0 0,0 0 1 0 0,0 1-1 0 0,1-1 0 0 0,0 1 0 0 0,0-1 1 0 0,1 1-1 0 0,0 1 0 0 0,1-1 0 0 0,0 0 0 0 0,0 0 1 0 0,1 1-1 0 0,0 8-12 0 0,3-12-16 0 0,0 1 1 0 0,1-1 0 0 0,0 1-1 0 0,0-1 1 0 0,0 0 0 0 0,1-1-1 0 0,0 1 1 0 0,0 0 0 0 0,1-1-1 0 0,-1 0 1 0 0,1 0 0 0 0,0 0-1 0 0,1-1 1 0 0,-1 0 0 0 0,1 0-1 0 0,-1 0 1 0 0,1 0 0 0 0,1-1-1 0 0,-1 0 1 0 0,0-1 0 0 0,1 1-1 0 0,-1-1 1 0 0,1 0 0 0 0,0-1-1 0 0,5 1 16 0 0,11 3-118 0 0,0-2-1 0 0,0 0 0 0 0,0-1 1 0 0,0-2-1 0 0,1 0 0 0 0,-1-2 1 0 0,0 0-1 0 0,0-2 0 0 0,0 0 1 0 0,-1-2-1 0 0,1 0 0 0 0,-1-2 1 0 0,0 0-1 0 0,-1-1 0 0 0,0-2 1 0 0,-1 0-1 0 0,15-10 119 0 0,-21 10 110 0 0,0-1 0 0 0,0 0 0 0 0,-1-1 0 0 0,-1 0 0 0 0,0-1 1 0 0,0 0-1 0 0,-2-1 0 0 0,0 0 0 0 0,-1-1 0 0 0,0 0 0 0 0,-1-1 0 0 0,-1 1 0 0 0,-1-1 0 0 0,0-1 0 0 0,-1 1 0 0 0,0-3-110 0 0,-5 18 44 0 0,1 0 0 0 0,-1 0-1 0 0,0-1 1 0 0,0 1 0 0 0,1 0-1 0 0,-1 0 1 0 0,-1-1 0 0 0,1 1-1 0 0,0 0 1 0 0,0 0 0 0 0,-1 0-1 0 0,0-1 1 0 0,1 1 0 0 0,-1 0-1 0 0,0 0 1 0 0,0 0 0 0 0,0 0-1 0 0,0 0 1 0 0,0 0 0 0 0,0 0-1 0 0,-1 1 1 0 0,1-1 0 0 0,-1 0-1 0 0,1 1 1 0 0,-1-1 0 0 0,0 1-1 0 0,1-1 1 0 0,-1 1 0 0 0,0 0-1 0 0,0 0 1 0 0,0 0 0 0 0,0 0-1 0 0,0 0 1 0 0,0 0 0 0 0,0 1-1 0 0,-1-1 1 0 0,1 1 0 0 0,0-1-1 0 0,0 1 1 0 0,0 0 0 0 0,-1 0-1 0 0,1 0 1 0 0,0 0 0 0 0,0 0-1 0 0,-1 0 1 0 0,1 1 0 0 0,0-1-1 0 0,0 1 1 0 0,0-1 0 0 0,0 1-1 0 0,0 0 1 0 0,0 0 0 0 0,0 0-1 0 0,0 0 1 0 0,0 0 0 0 0,0 1-1 0 0,0-1 1 0 0,0 0 0 0 0,1 1-1 0 0,-1-1 1 0 0,1 1 0 0 0,-1 0-1 0 0,1 0 1 0 0,0-1 0 0 0,-1 2-44 0 0,-14 15 63 0 0,1 2 0 0 0,1-1 0 0 0,0 2 0 0 0,2 0-1 0 0,0 1 1 0 0,2 0 0 0 0,0 0 0 0 0,2 1 0 0 0,0 0 0 0 0,1 1 0 0 0,2 0 0 0 0,0 0 0 0 0,2 0 0 0 0,0 0 0 0 0,2 1 0 0 0,1-1 0 0 0,0 1 0 0 0,2-1 0 0 0,2 8-63 0 0,37 189 247 0 0,-19-87-1370 0 0,-44-166-3426 0 0,13 8 3361 0 0</inkml:trace>
  <inkml:trace contextRef="#ctx0" brushRef="#br0" timeOffset="109812.265">16072 11157 1468 0 0,'4'-5'54'0'0,"1"1"1"0"0,1 0-1 0 0,-1 1 0 0 0,1-1 1 0 0,-1 1-1 0 0,1 0 0 0 0,0 1 1 0 0,0-1-1 0 0,0 1 0 0 0,0 0 1 0 0,1 1-1 0 0,-1-1 0 0 0,1 1 1 0 0,-1 1-1 0 0,1-1 0 0 0,-1 1 1 0 0,1 0-1 0 0,-1 0 0 0 0,1 1 0 0 0,-1 0 1 0 0,0 0-1 0 0,1 1 0 0 0,-1 0 1 0 0,0 0-1 0 0,0 0 0 0 0,0 1 1 0 0,0-1-1 0 0,0 1 0 0 0,-1 1 1 0 0,1-1-1 0 0,-1 1 0 0 0,0 0 1 0 0,0 1-1 0 0,0-1 0 0 0,-1 1 1 0 0,1 0-1 0 0,-1 0 0 0 0,0 0 0 0 0,-1 0 1 0 0,1 1-1 0 0,-1-1 0 0 0,0 1 1 0 0,-1 0-1 0 0,1 0 0 0 0,0 3-54 0 0,-3 0 6 0 0,0 1 1 0 0,0 0-1 0 0,-1-1 0 0 0,0 1 0 0 0,0-1 0 0 0,-1 1 0 0 0,-1-1 0 0 0,0 0 1 0 0,0 0-1 0 0,0 0 0 0 0,-1 0 0 0 0,-1-1 0 0 0,1 1 0 0 0,-2-1 0 0 0,1 0 1 0 0,-1-1-1 0 0,0 1 0 0 0,0-1 0 0 0,-1 0 0 0 0,0-1 0 0 0,0 0 0 0 0,-1 0 1 0 0,0 0-1 0 0,0-1 0 0 0,0 0 0 0 0,0 0 0 0 0,-1-1 0 0 0,0-1 0 0 0,0 1 1 0 0,0-1-1 0 0,0-1 0 0 0,0 1 0 0 0,-1-2 0 0 0,1 1 0 0 0,-1-1 0 0 0,0-1 1 0 0,1 0-1 0 0,-6-1-6 0 0,-3-1-910 0 0,-11-11-318 0 0</inkml:trace>
  <inkml:trace contextRef="#ctx0" brushRef="#br0" timeOffset="110167.73">16473 11118 1428 0 0,'2'74'3910'0'0,"17"115"-3003"0"0,15 228 677 0 0,-58-321-2239 0 0,-12-104-3229 0 0,22-6 2590 0 0</inkml:trace>
  <inkml:trace contextRef="#ctx0" brushRef="#br0" timeOffset="110446.256">16736 10985 976 0 0,'8'1'78'0'0,"-1"1"0"0"0,0-1-1 0 0,0 1 1 0 0,0 1 0 0 0,0 0 0 0 0,-1 0-1 0 0,1 0 1 0 0,-1 0 0 0 0,1 1 0 0 0,-1 0-1 0 0,0 1 1 0 0,-1-1 0 0 0,1 1 0 0 0,-1 0-1 0 0,0 0 1 0 0,0 1 0 0 0,-1 0 0 0 0,1 0-1 0 0,-1 0 1 0 0,-1 0 0 0 0,1 0 0 0 0,-1 1-1 0 0,0 0 1 0 0,0-1 0 0 0,-1 1 0 0 0,0 0-1 0 0,0 1 1 0 0,-1-1 0 0 0,0 0 0 0 0,0 0-1 0 0,-1 1 1 0 0,1-1 0 0 0,-2 0 0 0 0,1 0-1 0 0,-1 1 1 0 0,0 0-78 0 0,-3 3 120 0 0,0-1 1 0 0,0 0-1 0 0,-1 0 1 0 0,0-1-1 0 0,0 1 1 0 0,-1-1-1 0 0,-1 0 0 0 0,1-1 1 0 0,-1 1-1 0 0,-1-1 1 0 0,0-1-1 0 0,0 0 1 0 0,0 0-1 0 0,-1 0 0 0 0,0-1 1 0 0,0 0-1 0 0,-1-1 1 0 0,1 0-1 0 0,-10 3-120 0 0,-123 27 850 0 0,140-35-995 0 0,0-1 0 0 0,-1-1-1 0 0,1 1 1 0 0,0 0-1 0 0,0-1 1 0 0,0 1 0 0 0,0-1-1 0 0,0 1 1 0 0,0-1-1 0 0,0 0 1 0 0,1 0 0 0 0,-1 0-1 0 0,0 0 1 0 0,1 0-1 0 0,0 0 1 0 0,-1 0 0 0 0,1-1-1 0 0,0 1 1 0 0,0 0 0 0 0,1-1-1 0 0,-1 1 1 0 0,0-1-1 0 0,1 1 1 0 0,-1-1 0 0 0,1 1-1 0 0,0-1 1 0 0,0 1-1 0 0,0-1 1 0 0,0 1 0 0 0,0-1-1 0 0,1-1 146 0 0,-1-10-1326 0 0</inkml:trace>
  <inkml:trace contextRef="#ctx0" brushRef="#br0" timeOffset="110806.927">16955 11182 880 0 0,'-2'3'89'0'0,"0"1"0"0"0,1 0 0 0 0,-1 0 0 0 0,1 0 0 0 0,0 0 0 0 0,0 0 0 0 0,0 0 1 0 0,1 1-1 0 0,-1-1 0 0 0,1 0 0 0 0,0 0 0 0 0,0 0 0 0 0,1 1 0 0 0,-1-1 0 0 0,1 0 0 0 0,0 0 0 0 0,0 0 0 0 0,0 0 0 0 0,1 0 0 0 0,-1 0 0 0 0,1 0 0 0 0,0 0 0 0 0,0-1 0 0 0,0 1 0 0 0,1-1 0 0 0,-1 1 1 0 0,1-1-1 0 0,0 0 0 0 0,0 0 0 0 0,0 0 0 0 0,0 0 0 0 0,0-1 0 0 0,1 1 0 0 0,-1-1 0 0 0,1 0 0 0 0,0 0 0 0 0,-1 0 0 0 0,1-1 0 0 0,0 1 0 0 0,0-1 0 0 0,0 0 0 0 0,0 0 0 0 0,1 0 0 0 0,-1-1 1 0 0,0 1-1 0 0,0-1 0 0 0,0 0 0 0 0,1 0 0 0 0,-1 0 0 0 0,0-1 0 0 0,2 0-89 0 0,6 2 88 0 0,-4 0-66 0 0,0 0-1 0 0,1 0 1 0 0,-1-1-1 0 0,0 0 0 0 0,1 0 1 0 0,-1-1-1 0 0,0 0 1 0 0,0 0-1 0 0,0-1 0 0 0,0 0 1 0 0,0-1-1 0 0,0 0 0 0 0,0 0 1 0 0,-1 0-1 0 0,1-1 1 0 0,2-2-22 0 0,-10 2-57 0 0,1 0 1 0 0,0 0 0 0 0,-1 0 0 0 0,0 0 0 0 0,0-1 0 0 0,0 1 0 0 0,0 0 0 0 0,-1 0 0 0 0,0 0-1 0 0,0 0 1 0 0,0 0 0 0 0,0 0 0 0 0,0 0 0 0 0,-1 0 0 0 0,0 1 0 0 0,0-1 0 0 0,0 0 0 0 0,0 1-1 0 0,0-1 1 0 0,-1 1 0 0 0,0 0 0 0 0,1 0 0 0 0,-1 0 0 0 0,0 0 0 0 0,-1 1 0 0 0,1-1 0 0 0,0 1-1 0 0,-1-1 1 0 0,1 1 0 0 0,-1 0 0 0 0,0 1 0 0 0,0-1 56 0 0,-196-70-2005 0 0,196 70 917 0 0</inkml:trace>
  <inkml:trace contextRef="#ctx0" brushRef="#br0" timeOffset="111507.854">17393 11038 1204 0 0,'-8'5'340'0'0,"5"-4"-271"0"0,1 0 0 0 0,0-1-1 0 0,0 1 1 0 0,0 0 0 0 0,0 0 0 0 0,0 0-1 0 0,0 1 1 0 0,0-1 0 0 0,0 0-1 0 0,1 1 1 0 0,-1-1 0 0 0,0 1-1 0 0,1-1 1 0 0,-1 1 0 0 0,1 0 0 0 0,-1 0-1 0 0,1 0 1 0 0,0 0 0 0 0,0 0-1 0 0,0 0 1 0 0,0 0 0 0 0,0 0 0 0 0,0 0-1 0 0,1 0 1 0 0,-1 1 0 0 0,1-1-1 0 0,0 0 1 0 0,-1 0 0 0 0,1 1-1 0 0,0-1 1 0 0,0 0 0 0 0,0 0 0 0 0,1 1-1 0 0,-1-1 1 0 0,1 0 0 0 0,-1 0-1 0 0,1 1 1 0 0,0 1-69 0 0,63 62 861 0 0,-55-60-769 0 0,-1 1 1 0 0,0 0 0 0 0,0 0-1 0 0,-1 1 1 0 0,1 0 0 0 0,-2 0-1 0 0,1 1 1 0 0,-1 0-1 0 0,-1 0 1 0 0,0 0 0 0 0,0 1-1 0 0,3 9-92 0 0,-26 34 618 0 0,8-43-552 0 0,-1 0-1 0 0,0-1 1 0 0,0 0 0 0 0,-1-1-1 0 0,0 0 1 0 0,0-1-1 0 0,-1-1 1 0 0,0 0-1 0 0,0 0 1 0 0,0-1-1 0 0,-1-1 1 0 0,0 0 0 0 0,1-1-1 0 0,-2 0 1 0 0,-12 0-66 0 0,15-1 40 0 0,-55 5 455 0 0,67-7-500 0 0,-1-1 0 0 0,0 0 0 0 0,1 1 0 0 0,-1-1 0 0 0,0 1 0 0 0,1-1-1 0 0,-1 0 1 0 0,1 0 0 0 0,-1 1 0 0 0,1-1 0 0 0,-1 0 0 0 0,1 0 0 0 0,-1 1 0 0 0,1-1 0 0 0,0 0 0 0 0,0 0-1 0 0,-1 0 1 0 0,1 0 0 0 0,0 0 0 0 0,0 0 0 0 0,0 0 0 0 0,0 1 0 0 0,0-1 0 0 0,0 0 0 0 0,0 0 0 0 0,0 0-1 0 0,1 0 1 0 0,-1 0 0 0 0,0 0 0 0 0,0 1 0 0 0,1-1 0 0 0,-1 0 0 0 0,1 0 0 0 0,-1 0 0 0 0,0 1 0 0 0,1-1-1 0 0,-1 0 1 0 0,1 0 0 0 0,0 1 0 0 0,-1-1 0 0 0,1 0 0 0 0,0 1 0 0 0,-1-1 0 0 0,1 1 0 0 0,0-1 0 0 0,0 1-1 0 0,-1-1 1 0 0,1 1 0 0 0,0 0 0 0 0,0-1 0 0 0,1 1 5 0 0,25-19-94 0 0,1 1 0 0 0,1 2 0 0 0,1 1 0 0 0,0 1 0 0 0,1 1 0 0 0,1 2 0 0 0,4 0 94 0 0,50-20-90 0 0,240-109 80 0 0,-324 140 20 0 0,0 0 0 0 0,0-1-1 0 0,0 1 1 0 0,0-1 0 0 0,0 0 0 0 0,-1 1-1 0 0,1-1 1 0 0,0 0 0 0 0,-1 0 0 0 0,1 0-1 0 0,0 0 1 0 0,-1-1 0 0 0,1 1 0 0 0,-1 0 0 0 0,0 0-1 0 0,1-1 1 0 0,-1 1 0 0 0,0-1 0 0 0,0 0-1 0 0,0 1 1 0 0,0-1 0 0 0,0 0 0 0 0,0 1-1 0 0,-1-1 1 0 0,1 0 0 0 0,0 0 0 0 0,-1 0 0 0 0,0 0-1 0 0,1 0 1 0 0,-1 0 0 0 0,0 1 0 0 0,0-1-1 0 0,0 0 1 0 0,0 0 0 0 0,0 0 0 0 0,0 0-1 0 0,-1 0 1 0 0,1 0 0 0 0,-1 0 0 0 0,1 0 0 0 0,-1 1-1 0 0,0-1 1 0 0,0 0 0 0 0,0 0 0 0 0,0 1-1 0 0,0-1 1 0 0,0 0 0 0 0,0 1 0 0 0,0 0-1 0 0,-1-1 1 0 0,1 1 0 0 0,0-1 0 0 0,-1 1 0 0 0,0 0-1 0 0,1 0 1 0 0,-1 0 0 0 0,1 0 0 0 0,-1 0-1 0 0,0 0 1 0 0,0 1 0 0 0,0-1 0 0 0,1 0-1 0 0,-1 1 1 0 0,0 0 0 0 0,0-1 0 0 0,-1 1-10 0 0,-13-5 58 0 0,0 0 0 0 0,0 2 0 0 0,-1 0 0 0 0,1 1 0 0 0,-1 0 0 0 0,0 1 0 0 0,0 1 0 0 0,1 1 0 0 0,-1 0 0 0 0,0 1 0 0 0,1 1 0 0 0,0 1 0 0 0,-1 0 0 0 0,-11 5-58 0 0,24-7 8 0 0,0 1 0 0 0,1-1 1 0 0,-1 1-1 0 0,0 0 0 0 0,1-1 0 0 0,0 2 1 0 0,-1-1-1 0 0,1 0 0 0 0,1 1 1 0 0,-1-1-1 0 0,0 1 0 0 0,1 0 0 0 0,0 0 1 0 0,0 0-1 0 0,0 0 0 0 0,0 0 0 0 0,1 1 1 0 0,-1-1-1 0 0,1 1 0 0 0,0-1 0 0 0,1 0 1 0 0,-1 1-1 0 0,1-1 0 0 0,0 1 1 0 0,0 0-1 0 0,0-1 0 0 0,0 1 0 0 0,1-1 1 0 0,0 1-1 0 0,0-1 0 0 0,0 0 0 0 0,2 5-8 0 0,6 8-139 0 0,0-1-1 0 0,1 0 1 0 0,1 0-1 0 0,0-1 1 0 0,1-1-1 0 0,1 0 1 0 0,0 0-1 0 0,1-1 1 0 0,0-1-1 0 0,5 2 140 0 0,107 58-4930 0 0,-93-60 3680 0 0</inkml:trace>
  <inkml:trace contextRef="#ctx0" brushRef="#br0" timeOffset="112330.259">18523 11015 1256 0 0,'22'-50'4509'0'0,"-12"40"-4205"0"0,-3 63 1064 0 0,69 360-334 0 0,-75-344-2168 0 0,-33-60-3119 0 0,21-26 2805 0 0</inkml:trace>
  <inkml:trace contextRef="#ctx0" brushRef="#br0" timeOffset="112783.278">18602 10833 968 0 0,'0'-1'78'0'0,"1"0"0"0"0,0-1 0 0 0,-1 1-1 0 0,1 0 1 0 0,0-1 0 0 0,0 1 0 0 0,0 0 0 0 0,0 0 0 0 0,0 0-1 0 0,0 0 1 0 0,1 0 0 0 0,-1 0 0 0 0,0 0 0 0 0,0 0-1 0 0,1 1 1 0 0,-1-1 0 0 0,1 0 0 0 0,-1 1 0 0 0,0-1 0 0 0,1 1-1 0 0,-1 0 1 0 0,1-1 0 0 0,-1 1 0 0 0,1 0 0 0 0,0 0 0 0 0,-1 0-1 0 0,1 0 1 0 0,-1 0 0 0 0,1 0 0 0 0,-1 0 0 0 0,1 1-1 0 0,-1-1 1 0 0,1 1 0 0 0,-1-1 0 0 0,0 1 0 0 0,1-1 0 0 0,-1 1-1 0 0,1 0 1 0 0,-1-1 0 0 0,0 1 0 0 0,0 0 0 0 0,1 0 0 0 0,-1 0-1 0 0,0 0 1 0 0,0 0 0 0 0,0 1 0 0 0,0-1 0 0 0,0 0-1 0 0,0 0 1 0 0,-1 1 0 0 0,2 0-78 0 0,98 186 1487 0 0,-46-67-1160 0 0,-3-16 115 0 0,1-126 54 0 0,76-152-394 0 0,-71 80-35 0 0,-12 26-247 0 0,-39 124 67 0 0,-2 184-252 0 0,21-1-2779 0 0,-25-238 1964 0 0</inkml:trace>
  <inkml:trace contextRef="#ctx0" brushRef="#br0" timeOffset="113157.336">19505 10872 1588 0 0,'9'89'2725'0'0,"-33"199"-1416"0"0,24-264-1197 0 0,-1-6-42 0 0,1-1 0 0 0,0 0 0 0 0,1 0-1 0 0,1 0 1 0 0,1 0 0 0 0,0 0 0 0 0,1 0-1 0 0,1-1 1 0 0,0 1 0 0 0,7 13-70 0 0,-9-26 1 0 0,-1 0 1 0 0,1 0-1 0 0,0 0 1 0 0,0-1-1 0 0,1 1 1 0 0,-1-1-1 0 0,1 0 1 0 0,-1 1-1 0 0,1-2 1 0 0,0 1-1 0 0,0 0 0 0 0,1-1 1 0 0,-1 0-1 0 0,0 0 1 0 0,1 0-1 0 0,0 0 1 0 0,-1-1-1 0 0,1 0 1 0 0,0 0-1 0 0,-1 0 1 0 0,1 0-1 0 0,0-1 1 0 0,0 0-1 0 0,0 0 1 0 0,0 0-1 0 0,-1-1 0 0 0,1 1 1 0 0,0-1-1 0 0,0 0 1 0 0,-1-1-1 0 0,1 1 1 0 0,0-1-1 0 0,-1 0-1 0 0,95-49-2944 0 0,-73 30 1705 0 0,-4-3-102 0 0</inkml:trace>
  <inkml:trace contextRef="#ctx0" brushRef="#br0" timeOffset="113439.885">20075 10978 1080 0 0,'-9'12'369'0'0,"0"-1"-1"0"0,0 2 1 0 0,1-1 0 0 0,1 1 0 0 0,0 0-1 0 0,1 0 1 0 0,0 1 0 0 0,1 0-1 0 0,0 0 1 0 0,1 1 0 0 0,1-1 0 0 0,1 1-1 0 0,-1 0-368 0 0,3-8 95 0 0,0 1-1 0 0,0-1 1 0 0,1 0-1 0 0,-1 0 1 0 0,2 0-1 0 0,-1 0 1 0 0,1 0-1 0 0,0 0 1 0 0,0 0-1 0 0,1-1 1 0 0,0 1-1 0 0,0-1 1 0 0,1 1-1 0 0,-1-1 1 0 0,1 0-1 0 0,1 0 1 0 0,-1-1-1 0 0,1 1 1 0 0,0-1-1 0 0,0 0 1 0 0,1-1-1 0 0,-1 1 1 0 0,1-1-1 0 0,0 0 1 0 0,0 0-1 0 0,0-1 1 0 0,6 2-95 0 0,6 4 64 0 0,1-1 1 0 0,0-2-1 0 0,0 0 1 0 0,0-1 0 0 0,1 0-1 0 0,-1-2 1 0 0,1 0 0 0 0,0-1-1 0 0,11-2-64 0 0,47-24-1672 0 0,-52-19-2962 0 0,-26 40 3238 0 0</inkml:trace>
  <inkml:trace contextRef="#ctx0" brushRef="#br0" timeOffset="113688.948">20125 11148 1400 0 0,'6'-1'736'0'0,"17"-9"-136"0"0,-2 6-16 0 0,4-2-68 0 0,0-1-148 0 0,-2 0-48 0 0,-2 2-316 0 0,-1-1-200 0 0,-2-4-264 0 0,-2 0-764 0 0,-8 3-68 0 0</inkml:trace>
  <inkml:trace contextRef="#ctx0" brushRef="#br0" timeOffset="113844.86">19985 10927 1996 0 0,'21'-12'1020'0'0,"4"0"-108"0"0,3-3-144 0 0,4 2-84 0 0,2 0-75 0 0,5 4-29 0 0,2-2-136 0 0,-2 2-216 0 0,2 3-276 0 0,2 2 16 0 0,-2-1-632 0 0,0 2 56 0 0,7 1 55 0 0,-4-3-795 0 0,-23 5 40 0 0,10 0-168 0 0</inkml:trace>
  <inkml:trace contextRef="#ctx0" brushRef="#br0" timeOffset="114615.337">21199 10893 1036 0 0,'-12'0'278'0'0,"-1"1"0"0"0,1 0-1 0 0,0 0 1 0 0,-1 1 0 0 0,1 0 0 0 0,0 1-1 0 0,1 1 1 0 0,-1 0 0 0 0,0 1 0 0 0,1 0 0 0 0,0 0-1 0 0,0 1 1 0 0,-1 2-278 0 0,1-2 157 0 0,1 0 0 0 0,1 0-1 0 0,-1 1 1 0 0,1 0 0 0 0,1 0-1 0 0,-1 1 1 0 0,1 0 0 0 0,0 1 0 0 0,1 0-1 0 0,0 0 1 0 0,1 0 0 0 0,0 1-1 0 0,0 0 1 0 0,1 0 0 0 0,0 1 0 0 0,1-1-1 0 0,0 1 1 0 0,1 0 0 0 0,-2 7-157 0 0,8-12 42 0 0,0 0 0 0 0,0 0 0 0 0,1 0 0 0 0,0-1 0 0 0,0 1 0 0 0,0-1 0 0 0,1 0 0 0 0,-1 0 0 0 0,1 0 1 0 0,0-1-1 0 0,1 0 0 0 0,-1 0 0 0 0,1 0 0 0 0,0-1 0 0 0,0 1 0 0 0,0-2 0 0 0,0 1 0 0 0,0 0 0 0 0,1-1 0 0 0,-1 0 0 0 0,1-1 0 0 0,-1 0 1 0 0,1 0-1 0 0,0 0 0 0 0,0-1 0 0 0,3 0-42 0 0,4 4-70 0 0,-1-2 0 0 0,1 0 0 0 0,0 0 0 0 0,0-2 0 0 0,0 0 0 0 0,-1 0 0 0 0,1-1 0 0 0,0-1 0 0 0,0 0 0 0 0,-1-1 0 0 0,1 0 0 0 0,-1-1 0 0 0,0-1 0 0 0,0 0 0 0 0,0-1 0 0 0,-1 0 0 0 0,0-1 0 0 0,0 0 0 0 0,-1-1 0 0 0,0 0 0 0 0,8-8 70 0 0,-17 13-10 0 0,0 0 0 0 0,-1 0 1 0 0,1 0-1 0 0,-1 0 0 0 0,1 0 0 0 0,-1-1 1 0 0,0 1-1 0 0,0 0 0 0 0,0-1 0 0 0,-1 1 1 0 0,1-1-1 0 0,-1 1 0 0 0,0-1 1 0 0,0 1-1 0 0,0-1 0 0 0,0 1 0 0 0,-1-1 1 0 0,0 1-1 0 0,1-1 0 0 0,-1 1 1 0 0,0 0-1 0 0,-1-1 0 0 0,1 1 0 0 0,0 0 1 0 0,-1 0-1 0 0,0 0 0 0 0,0 0 1 0 0,0 0-1 0 0,0 0 0 0 0,0 0 0 0 0,-1 1 1 0 0,1-1-1 0 0,-2 0 10 0 0,-97-64 480 0 0,31 49 35 0 0,69 17-482 0 0,11 10 170 0 0,3-7-260 0 0,-1 0 0 0 0,1-2 1 0 0,0 1-1 0 0,0-1 0 0 0,0-1 1 0 0,0-1-1 0 0,0 1 0 0 0,-1-2 1 0 0,1 0-1 0 0,-1-1 0 0 0,1 0 0 0 0,-1 0 1 0 0,0-1-1 0 0,-1-1 0 0 0,1 0 1 0 0,-1-1-1 0 0,-1 0 0 0 0,1-1 1 0 0,-1 0-1 0 0,0 0 0 0 0,-1-1 0 0 0,0 0 1 0 0,0-1-1 0 0,-1 0 0 0 0,0 0 1 0 0,-1-1-1 0 0,0 0 0 0 0,-1 0 1 0 0,0-1-1 0 0,-1 0 0 0 0,1-3 57 0 0,-2 2 59 0 0,-1 1 0 0 0,-1-1 0 0 0,0 0 0 0 0,0 0 0 0 0,-1 0 0 0 0,-1 0 0 0 0,0 0 0 0 0,-1 0 0 0 0,-1 0 0 0 0,0 0 0 0 0,0 1 0 0 0,-1-1 0 0 0,-1 0 0 0 0,-2-3-59 0 0,-1 0 242 0 0,-35-37 1369 0 0,37 57-1587 0 0,0 1 0 0 0,1 1 0 0 0,-1-1-1 0 0,1 0 1 0 0,0 1 0 0 0,1 0 0 0 0,-1 0 0 0 0,1 0 0 0 0,0 0-1 0 0,1 1 1 0 0,-1-1 0 0 0,1 1 0 0 0,1 0 0 0 0,-1-1 0 0 0,1 5-24 0 0,-4 21 109 0 0,2 1 1 0 0,1-1-1 0 0,1 1 1 0 0,2-1-1 0 0,2 1 1 0 0,1-1 0 0 0,2 8-110 0 0,-1-3 53 0 0,40 269-1064 0 0,-2-106-4712 0 0,-37-176 4411 0 0</inkml:trace>
  <inkml:trace contextRef="#ctx0" brushRef="#br0" timeOffset="115252.136">22214 10823 2308 0 0,'-4'1'143'0'0,"-1"-1"0"0"0,0 1 0 0 0,1 0 1 0 0,-1 0-1 0 0,1 1 0 0 0,-1-1 0 0 0,1 1 0 0 0,0 0 0 0 0,-1 0 0 0 0,1 0 0 0 0,0 1 0 0 0,0-1 0 0 0,1 1 1 0 0,-1 0-1 0 0,0 0 0 0 0,1 1 0 0 0,0-1 0 0 0,0 1 0 0 0,0-1 0 0 0,0 1 0 0 0,1 0 0 0 0,-1 0 0 0 0,1 0 0 0 0,0 0 1 0 0,0 1-1 0 0,0-1 0 0 0,1 1 0 0 0,0-1 0 0 0,-1 3-143 0 0,-4 5 174 0 0,1 0-1 0 0,0 1 1 0 0,1-1 0 0 0,0 1 0 0 0,1 0 0 0 0,0 0-1 0 0,1 0 1 0 0,1 0 0 0 0,0 0 0 0 0,1 0-1 0 0,0 1 1 0 0,1-1 0 0 0,0 0 0 0 0,2 3-174 0 0,0-4 90 0 0,0 0 0 0 0,1 0 0 0 0,0-1 0 0 0,1 1 0 0 0,0-1 0 0 0,1 0 1 0 0,0-1-1 0 0,1 1 0 0 0,0-1 0 0 0,1 0 0 0 0,0-1 0 0 0,1 0 0 0 0,-1 0 0 0 0,2-1 0 0 0,-1 0 0 0 0,1-1 0 0 0,0 0 1 0 0,1 0-1 0 0,0-1 0 0 0,0-1 0 0 0,0 1 0 0 0,6 0-90 0 0,-5-1 19 0 0,0-1 0 0 0,1-1 0 0 0,-1 0 0 0 0,1 0 1 0 0,-1-1-1 0 0,1-1 0 0 0,0 0 0 0 0,0-1 0 0 0,0 0 0 0 0,-1-1 0 0 0,1-1 0 0 0,2 0-19 0 0,0-3-152 0 0,-1-1-1 0 0,0-1 1 0 0,0 0-1 0 0,0-1 0 0 0,-1 0 1 0 0,-1-1-1 0 0,1-1 1 0 0,-2 0-1 0 0,1 0 1 0 0,-1-1-1 0 0,-1-1 0 0 0,0 0 1 0 0,0 0-1 0 0,-2-1 1 0 0,1 0-1 0 0,-2 0 0 0 0,1-1 1 0 0,-2 0-1 0 0,0 0 1 0 0,-1-1-1 0 0,0 0 1 0 0,-1 0-1 0 0,-1 0 0 0 0,0 0 1 0 0,-1-1-1 0 0,-1 1 1 0 0,0-1-1 0 0,-1 1 0 0 0,-1-1 1 0 0,0 1-1 0 0,-1 0 1 0 0,-1-1-1 0 0,0 1 1 0 0,-4-8 152 0 0,3 9 46 0 0,0 0 0 0 0,-1 0 0 0 0,-1 1 0 0 0,0 0 0 0 0,-1 0 0 0 0,0 1 0 0 0,-1-1 0 0 0,0 2 0 0 0,-1-1 0 0 0,0 1 0 0 0,-1 1 0 0 0,0-1 0 0 0,-1 2 0 0 0,0-1 0 0 0,-1 2 0 0 0,1-1 0 0 0,-2 2 0 0 0,1-1 0 0 0,-1 2 0 0 0,0 0 0 0 0,0 0 0 0 0,-1 1 0 0 0,0 1 0 0 0,0 0 0 0 0,0 1 0 0 0,0 1 0 0 0,0 0 0 0 0,-1 1 0 0 0,1 0 0 0 0,-1 1 0 0 0,1 1 0 0 0,-1 0 0 0 0,1 1 0 0 0,0 1 0 0 0,-14 3-46 0 0,23-4 40 0 0,-1 0 0 0 0,0-1 1 0 0,1 2-1 0 0,0-1 1 0 0,-1 1-1 0 0,1 0 0 0 0,0 0 1 0 0,0 0-1 0 0,0 0 0 0 0,1 1 1 0 0,-1 0-1 0 0,1 0 1 0 0,0 0-1 0 0,0 1 0 0 0,1-1 1 0 0,-1 1-1 0 0,1 0 0 0 0,0 0 1 0 0,0 0-1 0 0,1 1 1 0 0,-1-1-1 0 0,1 1 0 0 0,0-1 1 0 0,1 1-1 0 0,-1-1 0 0 0,1 1 1 0 0,0 0-1 0 0,1 0 1 0 0,-1 0-1 0 0,1 0 0 0 0,0 0 1 0 0,1-1-1 0 0,-1 1 0 0 0,1 0 1 0 0,1 0-1 0 0,0 3-40 0 0,6 8-47 0 0,0-2-1 0 0,1 1 1 0 0,1-1 0 0 0,0 0-1 0 0,1-1 1 0 0,1 0 0 0 0,0-1-1 0 0,1 0 1 0 0,0-1 0 0 0,1-1-1 0 0,0 0 1 0 0,1-1 0 0 0,0 0-1 0 0,1-1 1 0 0,0-1 0 0 0,0 0-1 0 0,0-1 1 0 0,14 3 47 0 0,206 40-5116 0 0,-194-50 3842 0 0</inkml:trace>
  <inkml:trace contextRef="#ctx0" brushRef="#br0" timeOffset="115548.09">23208 10937 1324 0 0,'-8'116'4484'0'0,"9"-76"-3889"0"0,29 91-337 0 0,-30-130-1082 0 0,-15-5-1633 0 0,2-7 1117 0 0</inkml:trace>
  <inkml:trace contextRef="#ctx0" brushRef="#br0" timeOffset="115812.708">23174 10667 1908 0 0,'3'-8'1682'0'0,"8"-15"1900"0"0,4 48-5619 0 0,1 18-328 0 0,-7-20 1123 0 0</inkml:trace>
  <inkml:trace contextRef="#ctx0" brushRef="#br0" timeOffset="116214.217">23299 11197 1060 0 0,'2'0'3127'0'0,"13"-4"-1716"0"0,18-20-1218 0 0,-1-2 0 0 0,-2-2 0 0 0,0 0 0 0 0,-2-2 1 0 0,-1-2-1 0 0,-2 0 0 0 0,-1-1 0 0 0,13-25-193 0 0,17-19 28 0 0,1 12-612 0 0,-54 65 486 0 0,-1 0 132 0 0,45 34-174 0 0,-31-22 235 0 0,0 1 1 0 0,-1 0-1 0 0,0 1 1 0 0,-1 1-1 0 0,-1-1 1 0 0,-1 2 0 0 0,0 0-1 0 0,0 0 1 0 0,-2 1-1 0 0,0 0 1 0 0,-1 0 0 0 0,-1 1-1 0 0,0 0 1 0 0,-1 0-1 0 0,-1 0 1 0 0,-1 1-1 0 0,0 14-95 0 0,-4-25 0 0 0,0 0 0 0 0,-1 0 0 0 0,0 0 0 0 0,-1 0 0 0 0,0-1 0 0 0,0 1 0 0 0,-1 0 0 0 0,0-1 0 0 0,0 0 0 0 0,0 0 0 0 0,-1 0 0 0 0,0-1-1 0 0,-1 0 1 0 0,1 0 0 0 0,-1 0 0 0 0,0 0 0 0 0,-1-1 0 0 0,1 0 0 0 0,-1 0 0 0 0,0-1 0 0 0,-8 4 0 0 0,-102 33-3475 0 0,87-40 2198 0 0,13-1 31 0 0</inkml:trace>
  <inkml:trace contextRef="#ctx0" brushRef="#br0" timeOffset="116972.481">24933 10625 1632 0 0,'-8'-18'4473'0'0,"-9"46"-3637"0"0,3 3-454 0 0,2 0-1 0 0,0 1 1 0 0,3 0 0 0 0,0 1 0 0 0,3 0 0 0 0,0 0 0 0 0,2 0 0 0 0,2 1 0 0 0,1 30-382 0 0,2-54 69 0 0,1 0 1 0 0,0 0-1 0 0,0-1 1 0 0,1 1-1 0 0,0-1 1 0 0,1 0-1 0 0,0 1 1 0 0,1-2 0 0 0,-1 1-1 0 0,2 0 1 0 0,-1-1-1 0 0,1 0 1 0 0,0-1-1 0 0,1 1 1 0 0,0-1-1 0 0,0 0 1 0 0,1-1 0 0 0,0 1-1 0 0,0-2 1 0 0,0 1-1 0 0,0-1 1 0 0,1 0-1 0 0,0-1 1 0 0,0 0-1 0 0,1-1 1 0 0,-1 1 0 0 0,1-2-1 0 0,2 1-69 0 0,3-3-44 0 0,-1-1 1 0 0,1-1-1 0 0,0 0 0 0 0,-1 0 1 0 0,1-2-1 0 0,-1 0 1 0 0,0-1-1 0 0,0 0 0 0 0,-1-1 1 0 0,1 0-1 0 0,-1-1 0 0 0,-1-1 1 0 0,1 0-1 0 0,-1-1 0 0 0,-1 0 1 0 0,1-1-1 0 0,-2 0 0 0 0,1-1 1 0 0,-2 0-1 0 0,1 0 0 0 0,-1-1 1 0 0,-1 0-1 0 0,0-1 0 0 0,-1 0 1 0 0,0 0-1 0 0,-1-1 0 0 0,-1 1 1 0 0,0-1-1 0 0,-1-1 0 0 0,0 1 1 0 0,-1 0-1 0 0,-1-1 0 0 0,0-3 44 0 0,1 4-84 0 0,1-2 28 0 0,0-1 1 0 0,-1 1 0 0 0,-1 0 0 0 0,-1-1-1 0 0,0 1 1 0 0,-1-1 0 0 0,-1 1 0 0 0,0-1-1 0 0,-4-12 56 0 0,2 14 17 0 0,0 0 0 0 0,-2 1 0 0 0,1 0 0 0 0,-2 0 0 0 0,0 0 0 0 0,-1 1 0 0 0,0 0-1 0 0,-1 0 1 0 0,0 0 0 0 0,-1 1 0 0 0,0 1 0 0 0,-1 0 0 0 0,-1 0 0 0 0,0 0 0 0 0,0 2 0 0 0,-1-1 0 0 0,0 1-1 0 0,0 1 1 0 0,-1 0 0 0 0,0 1 0 0 0,-1 1 0 0 0,1 0 0 0 0,-1 0 0 0 0,-1 2 0 0 0,1-1 0 0 0,-10 0-17 0 0,18 3 10 0 0,1 1-1 0 0,-1 0 1 0 0,1 0 0 0 0,-1 0 0 0 0,1 1 0 0 0,-1 0 0 0 0,1 0 0 0 0,-1 0 0 0 0,0 0 0 0 0,1 1 0 0 0,-1 0-1 0 0,1 1 1 0 0,0-1 0 0 0,-1 1 0 0 0,1 0 0 0 0,0 0 0 0 0,0 0 0 0 0,0 1 0 0 0,0 0 0 0 0,1 0 0 0 0,-1 0-1 0 0,1 1 1 0 0,-1-1 0 0 0,1 1 0 0 0,0 0 0 0 0,1 0 0 0 0,-1 0 0 0 0,1 1 0 0 0,0-1 0 0 0,0 1 0 0 0,0 0 0 0 0,0 0-1 0 0,1 0 1 0 0,0 0 0 0 0,0 1 0 0 0,1-1 0 0 0,-1 0 0 0 0,1 1 0 0 0,0-1 0 0 0,0 1 0 0 0,1-1 0 0 0,0 1-1 0 0,0 0 1 0 0,0-1 0 0 0,1 1 0 0 0,-1-1 0 0 0,2 3-10 0 0,4 11-18 0 0,1 0 0 0 0,0-1 0 0 0,2 0 0 0 0,0-1 1 0 0,1 0-1 0 0,1 0 0 0 0,0-1 0 0 0,1-1 0 0 0,1 1 0 0 0,0-2 0 0 0,1 0 0 0 0,1-1 0 0 0,0 0 0 0 0,11 6 18 0 0,-11-8-618 0 0,1-1-1 0 0,0-1 1 0 0,0 0 0 0 0,1-1-1 0 0,0-1 1 0 0,0-1-1 0 0,1 0 1 0 0,0-1-1 0 0,0-1 1 0 0,3 0 618 0 0,-6-4-1298 0 0,0 0 28 0 0</inkml:trace>
  <inkml:trace contextRef="#ctx0" brushRef="#br0" timeOffset="117528.096">24883 10070 1976 0 0,'-88'163'4313'0'0,"82"-152"-4011"0"0,-4 3 1075 0 0,16-24-457 0 0,18-29-767 0 0,1 0 0 0 0,2 2 0 0 0,1 0 0 0 0,2 2 1 0 0,32-27-154 0 0,-17 45-86 0 0,-44 17 84 0 0,5 3-33 0 0,15 12 29 0 0,0 1 0 0 0,-1 1-1 0 0,-1 1 1 0 0,-1 1 0 0 0,0 0 0 0 0,-2 1 0 0 0,0 1-1 0 0,12 22 7 0 0,-4-9-115 0 0,37 47-471 0 0,71 104-5409 0 0,-114-156 4678 0 0</inkml:trace>
  <inkml:trace contextRef="#ctx0" brushRef="#br0" timeOffset="117982.163">25866 10912 1204 0 0,'-10'-8'5013'0'0,"11"2"-985"0"0,4 2-3741 0 0,-4 3 79 0 0,-2 0 761 0 0,-1-11-402 0 0,-9 12-10143 0 0,10 2 8018 0 0</inkml:trace>
  <inkml:trace contextRef="#ctx0" brushRef="#br0" timeOffset="126813.781">26874 10605 1128 0 0,'0'0'447'0'0,"6"-25"610"0"0,18 3-765 0 0,-5-35 3127 0 0,-22 135-2534 0 0,51 152-272 0 0,-9-124-468 0 0,-30-86-367 0 0,0 0 0 0 0,-2 1 0 0 0,0 0 0 0 0,-1 1 1 0 0,-1-1-1 0 0,-1 1 0 0 0,-1 0 0 0 0,-1 5 222 0 0,-22 1-3504 0 0,13-30 2213 0 0</inkml:trace>
  <inkml:trace contextRef="#ctx0" brushRef="#br0" timeOffset="127787.598">26526 10572 968 0 0,'-91'-23'3918'0'0,"263"33"-1955"0"0,355 19-1591 0 0,-284-15-1031 0 0,-241-14 618 0 0,22-9 1349 0 0,-29 15-1285 0 0,1 1-1 0 0,0-1 1 0 0,0 1-1 0 0,1 0 1 0 0,0 0-1 0 0,0 0 1 0 0,1 0-1 0 0,-1 0 0 0 0,2 1 1 0 0,-1-1-1 0 0,1 1 1 0 0,0-1-1 0 0,1 1 1 0 0,0 0-1 0 0,0 2-22 0 0,-6 288-142 0 0,29-171 523 0 0,26-167-307 0 0,131-144-544 0 0,-127 155 307 0 0,-52 29 101 0 0,-1 0-4 0 0,10 3 77 0 0,91 112-173 0 0,-82-104 149 0 0,-1-1 0 0 0,2 0-1 0 0,-1-2 1 0 0,1 0 0 0 0,1-1-1 0 0,-1-1 1 0 0,1-1 0 0 0,0 0-1 0 0,0-2 1 0 0,1-1 0 0 0,-1 0-1 0 0,1-2 1 0 0,-1 0 0 0 0,5-2 13 0 0,-17 2 0 0 0,1-1 0 0 0,-1 0 0 0 0,1 0-1 0 0,-1-1 1 0 0,0 0 0 0 0,0-1 0 0 0,0 0 0 0 0,0 0 0 0 0,-1-1 0 0 0,1 0 0 0 0,-1 0 0 0 0,8-7 0 0 0,-15 9-26 0 0,-1-1 1 0 0,1 0-1 0 0,-1 0 0 0 0,0 1 1 0 0,0-1-1 0 0,0 0 0 0 0,0 0 1 0 0,0 1-1 0 0,-1-1 0 0 0,1 0 0 0 0,-1 0 1 0 0,0 1-1 0 0,0-1 0 0 0,0 0 1 0 0,0 1-1 0 0,0-1 0 0 0,0 1 1 0 0,-1-1-1 0 0,1 1 0 0 0,-1 0 1 0 0,0 0-1 0 0,1 0 0 0 0,-1 0 1 0 0,0 0-1 0 0,-1 0 0 0 0,1 0 0 0 0,0 0 1 0 0,0 1-1 0 0,-1-1 0 0 0,1 1 1 0 0,-1 0-1 0 0,1 0 0 0 0,-1 0 1 0 0,1 0-1 0 0,-1 0 0 0 0,-1 0 26 0 0,-14-7 41 0 0,-1 1-1 0 0,1 0 0 0 0,-1 2 1 0 0,-1 0-1 0 0,1 1 0 0 0,0 1 1 0 0,-1 1-1 0 0,0 0 0 0 0,0 2 1 0 0,-14 1-41 0 0,-91 38 327 0 0,121-37-306 0 0,0 0 1 0 0,1 0 0 0 0,-1 0-1 0 0,0 0 1 0 0,1 1 0 0 0,-1 0 0 0 0,1-1-1 0 0,0 1 1 0 0,0 0 0 0 0,0 1 0 0 0,1-1-1 0 0,-1 0 1 0 0,1 1 0 0 0,-1 0-1 0 0,1-1 1 0 0,0 1 0 0 0,1 0 0 0 0,-1 0-1 0 0,1 0 1 0 0,-1 0 0 0 0,1 1 0 0 0,1-1-1 0 0,-1 0 1 0 0,0 0 0 0 0,1 1-1 0 0,0-1 1 0 0,0 0 0 0 0,0 0 0 0 0,1 1-1 0 0,0 1-21 0 0,4 6 9 0 0,0-1 0 0 0,1 0 0 0 0,0 0 0 0 0,1-1 0 0 0,0 0 0 0 0,1 0 0 0 0,0-1 0 0 0,0 1 0 0 0,1-2 0 0 0,0 1 0 0 0,1-1 0 0 0,-1-1 0 0 0,2 0 0 0 0,-1 0 0 0 0,1-1-1 0 0,0 0 1 0 0,0-1 0 0 0,1 0 0 0 0,0-1 0 0 0,10 2-9 0 0,156 26-3456 0 0,-152-34 2166 0 0,18-9 32 0 0</inkml:trace>
  <inkml:trace contextRef="#ctx0" brushRef="#br0" timeOffset="128174.009">28348 10963 1196 0 0,'-7'150'3049'0'0,"7"-86"-1333"0"0,0-63-1374 0 0,-10-4 516 0 0,8-7-813 0 0,1 0-1 0 0,0 0 0 0 0,1 1 1 0 0,0-1-1 0 0,0 0 0 0 0,1 1 1 0 0,1-1-1 0 0,-1 0 1 0 0,2 1-1 0 0,-1-1 0 0 0,1 1 1 0 0,0 0-1 0 0,1 0 0 0 0,0 0 1 0 0,4-4-45 0 0,-3 0 20 0 0,0 1 0 0 0,2 0 1 0 0,-1 0-1 0 0,2 0 0 0 0,0 1 0 0 0,0 0 1 0 0,1 1-1 0 0,0 0 0 0 0,0 0 0 0 0,1 1 1 0 0,1 0-1 0 0,0 1 0 0 0,0 0 1 0 0,0 0-1 0 0,1 1 0 0 0,0 1 0 0 0,1 0 1 0 0,-1 1-1 0 0,1 0 0 0 0,0 1 0 0 0,0 1 1 0 0,6-2-21 0 0,-13 8 3 0 0,0 0 0 0 0,0 1-1 0 0,0-1 1 0 0,-1 1 0 0 0,1 0 0 0 0,-1 1 0 0 0,0-1 0 0 0,-1 1 0 0 0,1 0 0 0 0,-1 0 0 0 0,0 0 0 0 0,0 1 0 0 0,-1 0-1 0 0,1-1 1 0 0,-1 1 0 0 0,0 1 0 0 0,-1-1 0 0 0,0 0 0 0 0,0 0 0 0 0,0 1 0 0 0,-1-1 0 0 0,0 1 0 0 0,0 0 0 0 0,0-1-1 0 0,-1 5-2 0 0,16 172-423 0 0,-16-104-2115 0 0,0-48 498 0 0,0-19 776 0 0</inkml:trace>
  <inkml:trace contextRef="#ctx0" brushRef="#br0" timeOffset="132175.371">1932 13267 1120 0 0,'3'-3'569'0'0,"41"-41"1808"0"0,-44 43-2340 0 0,0-1 1 0 0,0 0 0 0 0,0 1 0 0 0,-1-1-1 0 0,1 0 1 0 0,-1 1 0 0 0,1-1 0 0 0,-1 0-1 0 0,0 1 1 0 0,1-1 0 0 0,-1 1 0 0 0,0-1-1 0 0,0 1 1 0 0,0-1 0 0 0,0 1 0 0 0,0 0-1 0 0,-1 0 1 0 0,1-1 0 0 0,0 1 0 0 0,-1 0-1 0 0,1 0 1 0 0,0 0 0 0 0,-1 0 0 0 0,1 1-1 0 0,-1-1 1 0 0,0 0 0 0 0,1 1-1 0 0,-1-1 1 0 0,1 1 0 0 0,-1-1 0 0 0,0 1-1 0 0,0 0 1 0 0,1-1 0 0 0,-1 1 0 0 0,0 0-38 0 0,0 0 21 0 0,-15-6 31 0 0,0 1 1 0 0,-1 1-1 0 0,1 1 1 0 0,-1 1-1 0 0,1 0 0 0 0,-1 1 1 0 0,0 1-1 0 0,1 1 1 0 0,-1 0-1 0 0,0 1 1 0 0,1 1-1 0 0,-1 1 1 0 0,1 0-1 0 0,0 2 0 0 0,1-1 1 0 0,-1 2-1 0 0,1 0 1 0 0,0 1-1 0 0,1 1 1 0 0,0 1-1 0 0,0 0 0 0 0,1 0 1 0 0,1 2-1 0 0,-1 0 1 0 0,2 0-1 0 0,0 1 1 0 0,0 0-1 0 0,1 1 0 0 0,1 1 1 0 0,0 0-1 0 0,1 0 1 0 0,1 1-1 0 0,0 0 1 0 0,-3 13-53 0 0,10-20 9 0 0,0 1 1 0 0,1 0-1 0 0,0-1 1 0 0,1 1-1 0 0,0 0 1 0 0,0-1-1 0 0,1 1 1 0 0,1-1 0 0 0,-1 1-1 0 0,1-1 1 0 0,1 0-1 0 0,0 0 1 0 0,0-1-1 0 0,1 1 1 0 0,0-1-1 0 0,0 0 1 0 0,1 0-1 0 0,0 0 1 0 0,1-1-1 0 0,-1 0 1 0 0,1-1 0 0 0,1 1-1 0 0,-1-1 1 0 0,1 0-1 0 0,0-1 1 0 0,1 0-1 0 0,-1 0 1 0 0,1-1-1 0 0,0 0 1 0 0,0-1-1 0 0,0 0 1 0 0,0 0 0 0 0,1-1-1 0 0,-1 0 1 0 0,1 0-1 0 0,-1-1 1 0 0,1-1-1 0 0,0 0 1 0 0,-1 0-1 0 0,1 0 1 0 0,0-2-1 0 0,-1 1 1 0 0,1-1-1 0 0,-1 0 1 0 0,9-4-10 0 0,80-28-201 0 0,-95 33 185 0 0,0-1 1 0 0,0 1-1 0 0,0-1 1 0 0,0 0-1 0 0,0 0 0 0 0,-1 0 1 0 0,1 0-1 0 0,-1 0 1 0 0,1 0-1 0 0,-1-1 1 0 0,0 1-1 0 0,0-1 1 0 0,0 0-1 0 0,0 1 1 0 0,0-1-1 0 0,-1 0 1 0 0,1 0-1 0 0,-1 0 0 0 0,0-1 1 0 0,0 1-1 0 0,0 0 1 0 0,0 0-1 0 0,0-1 1 0 0,-1 1-1 0 0,0 0 1 0 0,1-1-1 0 0,-1 1 1 0 0,0 0-1 0 0,-1-1 1 0 0,1 1-1 0 0,-1 0 0 0 0,1 0 1 0 0,-1-2 15 0 0,-8-11 26 0 0,0 0 0 0 0,-2 1 0 0 0,1 0 0 0 0,-2 0 0 0 0,0 1 0 0 0,0 1 0 0 0,-1 0 0 0 0,-1 0 0 0 0,0 2 0 0 0,-1-1 0 0 0,0 2 0 0 0,-1 0 1 0 0,0 1-1 0 0,0 1 0 0 0,-1 0 0 0 0,-6-1-26 0 0,-5-6 62 0 0,84 6-426 0 0,13 0 8 0 0,0-3 0 0 0,-1-2 0 0 0,-1-4 0 0 0,0-3 0 0 0,-1-3 0 0 0,-1-2 0 0 0,57-34 356 0 0,-107 52-57 0 0,1-1 0 0 0,-1 0 1 0 0,-1-2-1 0 0,0 1 0 0 0,-1-2 0 0 0,0 0 0 0 0,0-1 0 0 0,-1 0 0 0 0,-1 0 1 0 0,7-12 56 0 0,-14 20 37 0 0,-1 0 0 0 0,0-1 0 0 0,0 0 1 0 0,0 1-1 0 0,-1-1 0 0 0,1 0 1 0 0,-1 0-1 0 0,-1 0 0 0 0,1 0 0 0 0,-1 0 1 0 0,0-1-1 0 0,-1 1 0 0 0,1 0 1 0 0,-1-1-1 0 0,-1 1 0 0 0,1 0 0 0 0,-1 0 1 0 0,0-1-1 0 0,0 1 0 0 0,-1 0 1 0 0,0 0-1 0 0,0 0 0 0 0,0 0 0 0 0,-1 0 1 0 0,0 1-1 0 0,0-1 0 0 0,0 1 1 0 0,-1 0-1 0 0,1 0 0 0 0,-1 0 0 0 0,-1-1-37 0 0,2 3 76 0 0,0-1 0 0 0,0 1 0 0 0,0 0-1 0 0,0 0 1 0 0,0 0 0 0 0,0 0 0 0 0,-1 0-1 0 0,0 1 1 0 0,1-1 0 0 0,-1 1 0 0 0,0 0-1 0 0,0 0 1 0 0,0 1 0 0 0,-1-1 0 0 0,1 1-1 0 0,0 0 1 0 0,0 0 0 0 0,-1 0 0 0 0,1 0-1 0 0,-1 1 1 0 0,1 0 0 0 0,0 0 0 0 0,-1 0-1 0 0,1 1 1 0 0,-1-1 0 0 0,1 1 0 0 0,0 0-1 0 0,-1 0 1 0 0,1 0 0 0 0,0 1 0 0 0,0 0-1 0 0,0 0 1 0 0,0 0 0 0 0,-2 1-76 0 0,-2 4 62 0 0,0-1 0 0 0,0 1 0 0 0,1 0-1 0 0,0 1 1 0 0,0-1 0 0 0,1 1 0 0 0,0 1 0 0 0,1-1 0 0 0,-1 1 0 0 0,2 0 0 0 0,-1 0 0 0 0,1 1 0 0 0,1-1 0 0 0,-3 11-62 0 0,-5 40 196 0 0,2 0-1 0 0,4 1 1 0 0,1 0 0 0 0,4 0 0 0 0,2 0 0 0 0,3 0 0 0 0,2 0 0 0 0,12 42-196 0 0,60 201-109 0 0,3-112-3412 0 0,-53-144 629 0 0,-18-36 1316 0 0</inkml:trace>
  <inkml:trace contextRef="#ctx0" brushRef="#br0" timeOffset="133071.484">4280 13207 1344 0 0,'-8'-11'127'0'0,"-1"-1"1"0"0,-1 2-1 0 0,0-1 0 0 0,0 1 0 0 0,-1 1 1 0 0,0 0-1 0 0,-1 1 0 0 0,0 0 0 0 0,0 1 1 0 0,-1 0-1 0 0,0 0 0 0 0,0 2 1 0 0,0 0-1 0 0,-1 0 0 0 0,0 1 0 0 0,0 1 1 0 0,0 0-1 0 0,0 1 0 0 0,0 1 0 0 0,-1 0 1 0 0,1 1-1 0 0,0 0 0 0 0,-1 1 0 0 0,1 1 1 0 0,0 0-1 0 0,0 1 0 0 0,0 0 0 0 0,0 1 1 0 0,1 1-1 0 0,-1 0 0 0 0,1 1 0 0 0,-4 3-127 0 0,-1 2 111 0 0,1 1-1 0 0,0 0 0 0 0,1 1 0 0 0,1 1 1 0 0,0 1-1 0 0,1 0 0 0 0,1 0 0 0 0,0 2 0 0 0,1-1 1 0 0,0 2-1 0 0,2-1 0 0 0,0 2 0 0 0,1-1 1 0 0,1 1-1 0 0,1 1 0 0 0,0-1 0 0 0,2 1 0 0 0,0 0 1 0 0,1 1-1 0 0,1-1 0 0 0,1 1 0 0 0,1 8-110 0 0,1-22 23 0 0,1 0 0 0 0,-1 0 0 0 0,1-1 0 0 0,1 1 0 0 0,0 0-1 0 0,0 0 1 0 0,0 0 0 0 0,1-1 0 0 0,0 0 0 0 0,0 1 0 0 0,0-1 0 0 0,1 0-1 0 0,0 0 1 0 0,0-1 0 0 0,0 1 0 0 0,1-1 0 0 0,0 0 0 0 0,0 0 0 0 0,0-1-1 0 0,1 1 1 0 0,0-1 0 0 0,0 0 0 0 0,0-1 0 0 0,0 0 0 0 0,0 1 0 0 0,1-2-1 0 0,-1 1 1 0 0,1-1 0 0 0,0 0 0 0 0,-1-1 0 0 0,1 1 0 0 0,0-1 0 0 0,0-1-1 0 0,0 1 1 0 0,0-1 0 0 0,0 0 0 0 0,0-1 0 0 0,0 0 0 0 0,0 0-1 0 0,1 0-22 0 0,16-14 1 0 0,0-1-1 0 0,-1 0 0 0 0,-1-2 0 0 0,0-1 1 0 0,-2 0-1 0 0,0-1 0 0 0,-1-2 0 0 0,-1 0 0 0 0,-1-1 1 0 0,-1 0-1 0 0,-1-1 0 0 0,-1-1 0 0 0,-2-1 1 0 0,0 1-1 0 0,-2-2 0 0 0,0 0 0 0 0,-2 0 0 0 0,-1-3 0 0 0,-7 30 6 0 0,0 1 0 0 0,1 0-1 0 0,-1 0 1 0 0,0-1-1 0 0,0 1 1 0 0,0 0 0 0 0,1-1-1 0 0,-1 1 1 0 0,0 0-1 0 0,1-1 1 0 0,-1 1-1 0 0,1 0 1 0 0,-1-1 0 0 0,0 1-1 0 0,1-1 1 0 0,0 1-1 0 0,-1 0 1 0 0,1-1-1 0 0,-1 0 1 0 0,1 1 0 0 0,0-1-1 0 0,-1 1 1 0 0,1-1-1 0 0,0 0 1 0 0,-1 1 0 0 0,1-1-1 0 0,0 0 1 0 0,-1 0-1 0 0,1 0 1 0 0,0 1-1 0 0,0-1 1 0 0,-1 0 0 0 0,1 0-1 0 0,0 0 1 0 0,0 0-1 0 0,-1 0 1 0 0,1 0 0 0 0,0-1-1 0 0,0 1 1 0 0,-1 0-1 0 0,1 0 1 0 0,0 0-1 0 0,-1-1 1 0 0,1 1 0 0 0,0 0-1 0 0,0-1 1 0 0,-1 1-1 0 0,1-1 1 0 0,-1 1-1 0 0,1 0 1 0 0,-1-1 0 0 0,1 0-1 0 0,0 1 1 0 0,-1-1-1 0 0,0 1 1 0 0,1-1 0 0 0,0 0-7 0 0,18 38-225 0 0,2-1-1 0 0,2-1 0 0 0,1-1 0 0 0,1-1 1 0 0,2-2-1 0 0,12 11 227 0 0,64 43-4196 0 0,-73-67 2683 0 0</inkml:trace>
  <inkml:trace contextRef="#ctx0" brushRef="#br0" timeOffset="133462.205">5724 12884 1216 0 0,'-10'-3'182'0'0,"1"1"0"0"0,-1 0 0 0 0,0 0 0 0 0,0 1 0 0 0,0 0 0 0 0,0 1 0 0 0,0 0 0 0 0,0 1 0 0 0,0 0 0 0 0,0 1 0 0 0,1 0-1 0 0,-1 0 1 0 0,0 1 0 0 0,1 0 0 0 0,0 1 0 0 0,0 0 0 0 0,0 0 0 0 0,0 1 0 0 0,0 0 0 0 0,1 1 0 0 0,0 0 0 0 0,0 0 0 0 0,1 0 0 0 0,-1 1 0 0 0,2 1 0 0 0,-1-1 0 0 0,1 1 0 0 0,0 0 0 0 0,-3 5-182 0 0,0 11 189 0 0,2 0 1 0 0,0 0 0 0 0,1 1 0 0 0,2 0-1 0 0,0 0 1 0 0,2 0 0 0 0,0 0 0 0 0,2 0 0 0 0,1 0-1 0 0,1 1 1 0 0,1-1 0 0 0,1-1 0 0 0,2 1 0 0 0,7 23-190 0 0,1 23 212 0 0,36 324-333 0 0,-50-381-136 0 0,-1 0 1 0 0,0 0-1 0 0,-1 0 1 0 0,0 0 0 0 0,-1 0-1 0 0,-1 0 1 0 0,0 0-1 0 0,-1-1 1 0 0,0 0-1 0 0,-1 0 1 0 0,-1 0-1 0 0,-2 2 257 0 0,-51 21-3281 0 0,48-36 1963 0 0</inkml:trace>
  <inkml:trace contextRef="#ctx0" brushRef="#br0" timeOffset="134040.034">5066 13495 1060 0 0,'9'-25'4556'0'0,"80"-9"-3786"0"0,-86 34-557 0 0,652-129-304 0 0,-595 114 1190 0 0,-58 78-441 0 0,-3-57-631 0 0,0 1 0 0 0,1-1 0 0 0,0 1 0 0 0,0-1 0 0 0,0 1 0 0 0,1-1 0 0 0,0 1 0 0 0,0-1 0 0 0,1 1 0 0 0,0-1 0 0 0,0 0 0 0 0,0 1 0 0 0,1-1 0 0 0,0 0 1 0 0,0-1-1 0 0,1 1 0 0 0,-1-1 0 0 0,1 1 0 0 0,0-1 0 0 0,1 0 0 0 0,-1 0 0 0 0,1-1 0 0 0,0 0 0 0 0,0 1 0 0 0,1-2 0 0 0,-1 1 0 0 0,1-1 0 0 0,-1 1 0 0 0,1-1 0 0 0,0-1 0 0 0,1 1 0 0 0,-1-1 0 0 0,0-1 0 0 0,1 1 1 0 0,4 0-28 0 0,1 0-20 0 0,-1 0 1 0 0,0 0-1 0 0,1-2 1 0 0,-1 1 0 0 0,1-1-1 0 0,-1-1 1 0 0,0 0-1 0 0,1-1 1 0 0,-1 0-1 0 0,0-1 1 0 0,0 0 0 0 0,0 0-1 0 0,0-1 1 0 0,-1-1-1 0 0,0 0 1 0 0,1 0 0 0 0,-2-1-1 0 0,1-1 1 0 0,-1 1-1 0 0,0-1 1 0 0,0-1 0 0 0,-1 0-1 0 0,0 0 1 0 0,0 0-1 0 0,-1-1 1 0 0,0 0 0 0 0,-1-1-1 0 0,0 0 1 0 0,0 0-1 0 0,1-5 20 0 0,10-68-6 0 0,-14 47 708 0 0,9 60-471 0 0,32 116-1320 0 0,-28-108-4244 0 0,-15-29 3991 0 0</inkml:trace>
  <inkml:trace contextRef="#ctx0" brushRef="#br0" timeOffset="134507.997">6595 13139 848 0 0,'9'143'7118'0'0,"-9"-141"-6739"0"0,-2 13 1228 0 0,5-24-1614 0 0,-1 0 0 0 0,1 1 0 0 0,1-1-1 0 0,-1 1 1 0 0,1 0 0 0 0,1 0 0 0 0,0 0-1 0 0,0 1 1 0 0,0-1 0 0 0,1 1 0 0 0,0 0-1 0 0,0 1 1 0 0,1 0 0 0 0,5-4 7 0 0,-11 7-51 0 0,1 0 1 0 0,-1 1-1 0 0,1-1 0 0 0,0 0 1 0 0,0 1-1 0 0,0 0 1 0 0,0 0-1 0 0,0-1 0 0 0,1 1 1 0 0,-1 0-1 0 0,1 1 1 0 0,-1-1-1 0 0,1 0 0 0 0,0 1 1 0 0,-1-1-1 0 0,1 1 0 0 0,0 0 1 0 0,0 0-1 0 0,0 0 1 0 0,0 1-1 0 0,0-1 0 0 0,0 0 1 0 0,0 1-1 0 0,0 0 1 0 0,0 0-1 0 0,0 0 0 0 0,1 0 1 0 0,-1 1-1 0 0,0-1 0 0 0,0 1 1 0 0,0-1-1 0 0,0 1 1 0 0,0 0-1 0 0,-1 0 0 0 0,1 1 1 0 0,0-1-1 0 0,0 1 1 0 0,-1-1-1 0 0,1 1 0 0 0,-1 0 1 0 0,1 0-1 0 0,-1 0 1 0 0,0 0-1 0 0,1 0 0 0 0,-1 0 1 0 0,0 2 50 0 0,9 53-212 0 0,-9-38 75 0 0,0 0-1 0 0,2 0 1 0 0,0 0 0 0 0,2 0-1 0 0,0-1 1 0 0,1 0-1 0 0,0 0 1 0 0,2-1 0 0 0,0 0-1 0 0,4 4 138 0 0,31 10-2765 0 0,-23-25 1453 0 0</inkml:trace>
  <inkml:trace contextRef="#ctx0" brushRef="#br0" timeOffset="134755.742">7331 13074 1484 0 0,'-9'0'190'0'0,"-1"1"0"0"0,1 0 0 0 0,-1 1-1 0 0,1 0 1 0 0,0 0 0 0 0,0 1 0 0 0,0 0 0 0 0,0 1 0 0 0,0 0-1 0 0,1 1 1 0 0,0-1 0 0 0,0 1 0 0 0,0 1 0 0 0,0 0 0 0 0,1 0 0 0 0,0 0-1 0 0,0 1 1 0 0,1 0 0 0 0,0 0 0 0 0,0 1 0 0 0,1 0 0 0 0,-1 0-1 0 0,2 0 1 0 0,-1 0 0 0 0,1 1 0 0 0,1 0 0 0 0,-1 0 0 0 0,1 0-1 0 0,1 0 1 0 0,0 0 0 0 0,0 1 0 0 0,1-1 0 0 0,0 6-190 0 0,1-9 4 0 0,1 0 0 0 0,0 0 1 0 0,0 0-1 0 0,0 0 1 0 0,1 0-1 0 0,0 0 0 0 0,0-1 1 0 0,0 1-1 0 0,1 0 0 0 0,0-1 1 0 0,0 0-1 0 0,0 0 0 0 0,1 0 1 0 0,-1 0-1 0 0,1-1 1 0 0,0 1-1 0 0,1-1 0 0 0,-1 0 1 0 0,1 0-1 0 0,0 0 0 0 0,0-1 1 0 0,0 0-1 0 0,0 0 1 0 0,0 0-1 0 0,1-1 0 0 0,0 1 1 0 0,-1-1-1 0 0,1-1 0 0 0,0 1 1 0 0,0-1-1 0 0,0 0 0 0 0,2 0-4 0 0,8 2-452 0 0,-1-1-1 0 0,1 0 1 0 0,0-1-1 0 0,0-1 1 0 0,0-1-1 0 0,0 0 1 0 0,0-1-1 0 0,-1 0 0 0 0,1-2 1 0 0,-1 1-1 0 0,9-5 453 0 0,13-7-1370 0 0</inkml:trace>
  <inkml:trace contextRef="#ctx0" brushRef="#br0" timeOffset="135206.027">7795 12865 1612 0 0,'0'0'59'0'0,"-1"-1"0"0"0,1 0 0 0 0,-1 1 0 0 0,0-1 0 0 0,1 0-1 0 0,-1 1 1 0 0,0-1 0 0 0,1 1 0 0 0,-1-1 0 0 0,0 1 0 0 0,0 0 0 0 0,0-1 0 0 0,1 1 0 0 0,-1 0-1 0 0,0 0 1 0 0,0-1 0 0 0,0 1 0 0 0,0 0 0 0 0,0 0 0 0 0,1 0 0 0 0,-1 0 0 0 0,0 0 0 0 0,0 0-1 0 0,0 0 1 0 0,0 0 0 0 0,0 0 0 0 0,0 1 0 0 0,1-1 0 0 0,-1 0 0 0 0,0 1 0 0 0,0-1 0 0 0,0 0-1 0 0,1 1 1 0 0,-1-1 0 0 0,0 1 0 0 0,0-1 0 0 0,1 1 0 0 0,-1-1 0 0 0,0 1 0 0 0,1 0 0 0 0,-1-1-1 0 0,1 1 1 0 0,-1 0 0 0 0,1 0 0 0 0,-1-1 0 0 0,1 1 0 0 0,0 0 0 0 0,-1 0 0 0 0,1-1 0 0 0,0 1-1 0 0,-1 0 1 0 0,1 0 0 0 0,0 0 0 0 0,0 0 0 0 0,0 0 0 0 0,0 0 0 0 0,0-1 0 0 0,0 1-59 0 0,-18 57 453 0 0,7 124 579 0 0,13-151-910 0 0,-2-1-1 0 0,-1 1 1 0 0,-1 0 0 0 0,-2-1-1 0 0,-1 0 1 0 0,-1 0-1 0 0,-2 0 1 0 0,-1-1 0 0 0,-1 0-1 0 0,-5 7-121 0 0,13-31 32 0 0,-45 34 384 0 0,44-41-438 0 0,1 1 1 0 0,0-1 0 0 0,0 0 0 0 0,1 0-1 0 0,-1 0 1 0 0,0 0 0 0 0,1 0 0 0 0,-1 0-1 0 0,1 0 1 0 0,-1-1 0 0 0,1 1 0 0 0,0 0-1 0 0,0-1 1 0 0,0 1 0 0 0,0-1-1 0 0,1 1 1 0 0,-1-1 0 0 0,1 1 0 0 0,-1-1-1 0 0,1 0 1 0 0,0 1 0 0 0,0-1 0 0 0,0 0-1 0 0,0 1 1 0 0,1-3 21 0 0,-1-2-70 0 0,1-1 30 0 0,0-1-1 0 0,1 0 0 0 0,1 0 0 0 0,-1 1 1 0 0,1 0-1 0 0,1-1 0 0 0,0 1 1 0 0,0 0-1 0 0,0 1 0 0 0,1-1 0 0 0,0 1 1 0 0,0 0-1 0 0,6-6 41 0 0,-3 2 1 0 0,0 0 1 0 0,0 1-1 0 0,1 0 1 0 0,0 0-1 0 0,1 0 1 0 0,0 2-1 0 0,0-1 1 0 0,1 1-1 0 0,0 1 0 0 0,1-1 1 0 0,-1 2-1 0 0,1 0 1 0 0,1 0-1 0 0,-1 2 1 0 0,1-1-1 0 0,0 1 1 0 0,0 1-1 0 0,8-1-1 0 0,-14 5 27 0 0,-1-1 0 0 0,0 2-1 0 0,0-1 1 0 0,1 1 0 0 0,-1-1 0 0 0,0 2 0 0 0,-1-1 0 0 0,1 1-1 0 0,0 0 1 0 0,-1 0 0 0 0,1 0 0 0 0,-1 1 0 0 0,0 0 0 0 0,0 0-1 0 0,0 0 1 0 0,-1 1 0 0 0,0 0 0 0 0,0-1 0 0 0,0 1 0 0 0,0 1-1 0 0,-1-1 1 0 0,1 1 0 0 0,-1-1 0 0 0,-1 1 0 0 0,1 0 0 0 0,-1 0-1 0 0,0 0 1 0 0,-1 0 0 0 0,1 0 0 0 0,-1 1 0 0 0,0-1-1 0 0,-1 0 1 0 0,0 1 0 0 0,0-1 0 0 0,0 0 0 0 0,0 1 0 0 0,-1-1-1 0 0,0 0 1 0 0,-1 1 0 0 0,1-1 0 0 0,-1 0 0 0 0,-1 0-27 0 0,-50 55-749 0 0,4-43-3535 0 0,37-18 2766 0 0</inkml:trace>
  <inkml:trace contextRef="#ctx0" brushRef="#br0" timeOffset="135455.644">7955 13094 1164 0 0,'29'-28'6666'0'0,"24"21"-11142"0"0,-47 7 4006 0 0,13 0-822 0 0</inkml:trace>
  <inkml:trace contextRef="#ctx0" brushRef="#br0" timeOffset="136088.695">8505 12985 1700 0 0,'-97'-9'3730'0'0,"87"13"-3594"0"0,0 0 0 0 0,0 1 0 0 0,1 0 0 0 0,0 1-1 0 0,0 0 1 0 0,0 0 0 0 0,0 1 0 0 0,1 0 0 0 0,0 0 0 0 0,1 1 0 0 0,0 0 0 0 0,0 1 0 0 0,0-1 0 0 0,1 1 0 0 0,1 1-1 0 0,-1-1 1 0 0,2 1 0 0 0,-1 0 0 0 0,1 0 0 0 0,0 2-136 0 0,3-9 25 0 0,-1-1 1 0 0,1 1-1 0 0,0 0 0 0 0,0-1 0 0 0,0 1 0 0 0,1-1 1 0 0,-1 1-1 0 0,1 0 0 0 0,0 0 0 0 0,-1 0 0 0 0,1-1 1 0 0,0 1-1 0 0,0 0 0 0 0,1 0 0 0 0,-1-1 1 0 0,1 1-1 0 0,-1 0 0 0 0,1-1 0 0 0,0 1 0 0 0,0 0 1 0 0,0-1-1 0 0,0 1 0 0 0,1-1 0 0 0,-1 1 1 0 0,1-1-1 0 0,-1 0 0 0 0,1 0 0 0 0,0 0 0 0 0,0 0 1 0 0,0 0-1 0 0,0 0 0 0 0,0 0 0 0 0,0 0 0 0 0,1-1 1 0 0,-1 1-1 0 0,3 0-25 0 0,101 14 106 0 0,-96-18-125 0 0,-1-1 0 0 0,0-1 0 0 0,1 1 0 0 0,-1-2 1 0 0,0 1-1 0 0,-1-1 0 0 0,1 0 0 0 0,-1-1 1 0 0,0 0-1 0 0,0 0 0 0 0,-1-1 0 0 0,0 0 1 0 0,0 0-1 0 0,-1-1 0 0 0,0 0 0 0 0,0 0 0 0 0,0 0 1 0 0,-1-1-1 0 0,-1 0 0 0 0,2-2 19 0 0,34-31-533 0 0,-39 42 489 0 0,-1 0 19 0 0,46 56-281 0 0,-32 6 519 0 0,-14-60-131 0 0,14 4 264 0 0,41-52-16 0 0,-39 31-368 0 0,0 1 1 0 0,1 0-1 0 0,0 1 1 0 0,1 1-1 0 0,0 0 0 0 0,1 2 1 0 0,1 0-1 0 0,0 1 1 0 0,13-4 37 0 0,-30 13-8 0 0,1 0 0 0 0,-1 0 1 0 0,0 1-1 0 0,0-1 0 0 0,0 1 1 0 0,0 0-1 0 0,0 0 0 0 0,0 0 1 0 0,0 0-1 0 0,0 1 0 0 0,0-1 0 0 0,0 1 1 0 0,0-1-1 0 0,-1 1 0 0 0,1 0 1 0 0,-1 0-1 0 0,1 1 0 0 0,-1-1 1 0 0,0 0-1 0 0,0 1 0 0 0,0-1 1 0 0,0 1-1 0 0,0 0 0 0 0,-1-1 0 0 0,1 1 1 0 0,-1 0-1 0 0,0 0 0 0 0,1 0 1 0 0,-1 3 7 0 0,32 96-201 0 0,-22-29-591 0 0,-9-25-3210 0 0,-2-40 2593 0 0</inkml:trace>
  <inkml:trace contextRef="#ctx0" brushRef="#br0" timeOffset="136834.813">9813 12980 1132 0 0,'-22'2'565'0'0,"0"0"-1"0"0,0 2 1 0 0,0 0 0 0 0,0 2-1 0 0,1 0 1 0 0,0 1 0 0 0,0 1-1 0 0,1 1 1 0 0,0 1 0 0 0,0 1-1 0 0,1 1 1 0 0,-16 13-565 0 0,34-25 26 0 0,-1 1-1 0 0,1-1 1 0 0,-1 1-1 0 0,1-1 1 0 0,0 1-1 0 0,0 0 1 0 0,-1 0-1 0 0,1 0 1 0 0,0 0-1 0 0,0 0 1 0 0,0 0-1 0 0,0 0 1 0 0,0 0-1 0 0,0 0 1 0 0,0 0-1 0 0,0 1 1 0 0,0-1-1 0 0,0 0 1 0 0,1 1-1 0 0,-1-1 1 0 0,1 0-1 0 0,-1 1 1 0 0,1-1-1 0 0,-1 1 1 0 0,1-1-1 0 0,0 1 1 0 0,0-1-1 0 0,0 1 1 0 0,0-1-1 0 0,0 1 1 0 0,0-1-1 0 0,0 1 1 0 0,0-1-1 0 0,0 1 1 0 0,1-1-1 0 0,-1 1 1 0 0,1-1-1 0 0,-1 0 1 0 0,1 1-1 0 0,0-1 1 0 0,-1 1-1 0 0,1-1 1 0 0,0 0-1 0 0,0 0 1 0 0,0 0-1 0 0,0 1 1 0 0,0-1-1 0 0,0 0 1 0 0,0 0-1 0 0,0 0 1 0 0,1 0-1 0 0,-1-1 1 0 0,0 1-1 0 0,0 0 1 0 0,1 0-1 0 0,-1-1 1 0 0,1 1-1 0 0,-1-1 1 0 0,0 1-1 0 0,1-1-25 0 0,94 19 286 0 0,96-36-731 0 0,-157 9 363 0 0,-26 7 64 0 0,0 0 0 0 0,0 0-1 0 0,0-1 1 0 0,1 0 0 0 0,-2-1 0 0 0,1 0 0 0 0,0-1 0 0 0,-1 0 0 0 0,1 0 0 0 0,-1 0 0 0 0,0-1 0 0 0,0-1 0 0 0,-1 1 0 0 0,0-1 0 0 0,0 0 0 0 0,0-1-1 0 0,3-4 19 0 0,-9 8 8 0 0,0 0 0 0 0,0 1-1 0 0,0-1 1 0 0,-1 0-1 0 0,1 0 1 0 0,-1 0 0 0 0,0 0-1 0 0,1 0 1 0 0,-2 0-1 0 0,1 0 1 0 0,0 0 0 0 0,0 0-1 0 0,-1 0 1 0 0,0 1-1 0 0,1-1 1 0 0,-1 0-1 0 0,0 0 1 0 0,0 0 0 0 0,-1 1-1 0 0,1-1 1 0 0,-1 1-1 0 0,1-1 1 0 0,-1 1 0 0 0,0-1-1 0 0,0 1 1 0 0,0 0-1 0 0,0 0 1 0 0,0 0-1 0 0,0 0 1 0 0,-1 0 0 0 0,1 1-1 0 0,-1-1 1 0 0,1 1-1 0 0,-1-1 1 0 0,0 1 0 0 0,-2-1-8 0 0,-104-38 463 0 0,-99 28-7 0 0,209 12-466 0 0,-1 0 0 0 0,1 0 0 0 0,-1 0 0 0 0,1 1-1 0 0,-1-1 1 0 0,1 0 0 0 0,-1 0 0 0 0,1 1 0 0 0,-1-1 0 0 0,1 0 0 0 0,-1 1-1 0 0,0-1 1 0 0,1 1 0 0 0,-1-1 0 0 0,1 0 0 0 0,-1 1 0 0 0,0-1-1 0 0,0 1 1 0 0,1-1 0 0 0,-1 1 0 0 0,0-1 0 0 0,0 1 0 0 0,0-1 0 0 0,1 1-1 0 0,-1-1 1 0 0,0 1 0 0 0,0 0 0 0 0,0-1 0 0 0,0 1 0 0 0,0-1-1 0 0,0 1 1 0 0,0-1 0 0 0,0 1 0 0 0,0-1 0 0 0,0 1 0 0 0,-1-1 0 0 0,1 1-1 0 0,0 0 1 0 0,0-1 0 0 0,0 1 0 0 0,-1-1 0 0 0,1 0 0 0 0,0 1-1 0 0,0-1 1 0 0,-1 1 0 0 0,1-1 0 0 0,-1 1 0 0 0,1-1 0 0 0,0 0 0 0 0,-1 1-1 0 0,1-1 1 0 0,-1 1 10 0 0,38-4-265 0 0,0-1 0 0 0,0-2 0 0 0,0-1 0 0 0,-1-2 0 0 0,0-2 0 0 0,-1-1 0 0 0,15-9 265 0 0,-36 16-3 0 0,0 0 1 0 0,-1-1 0 0 0,0-1-1 0 0,0 0 1 0 0,-1-1 0 0 0,0-1-1 0 0,0 0 1 0 0,-1 0 0 0 0,0-1-1 0 0,-1 0 1 0 0,0-1-1 0 0,0 0 1 0 0,-1-1 0 0 0,-1 0-1 0 0,0 0 1 0 0,0-1 0 0 0,-2 0-1 0 0,1-1 1 0 0,3-12 2 0 0,-8 21 178 0 0,-1 0 0 0 0,0-1 0 0 0,0 1 0 0 0,-1 0 0 0 0,1-1 0 0 0,-1 1 0 0 0,0 0 0 0 0,-1-1 0 0 0,1 1 0 0 0,-1 0 0 0 0,0-1 1 0 0,0 1-1 0 0,-1 0 0 0 0,0 0 0 0 0,0 0 0 0 0,0 0 0 0 0,0 0 0 0 0,-1 1 0 0 0,1-1 0 0 0,-1 0 0 0 0,-1 1 0 0 0,1 0 0 0 0,-1 0 0 0 0,1 0 0 0 0,-1 0 0 0 0,0 1 0 0 0,-4-4-178 0 0,-40 26 1316 0 0,39-10-1268 0 0,0 1 0 0 0,1 0 1 0 0,1 0-1 0 0,0 0 1 0 0,0 1-1 0 0,1 0 1 0 0,0 0-1 0 0,1 1 0 0 0,0-1 1 0 0,1 1-1 0 0,1 0 1 0 0,0 1-1 0 0,0-1 0 0 0,1 0 1 0 0,0 1-1 0 0,1 0 1 0 0,1-1-1 0 0,0 1 1 0 0,1-1-1 0 0,0 1 0 0 0,1 2-48 0 0,-1 4 28 0 0,51 284-1193 0 0,23-57-3549 0 0,-57-196 2072 0 0,-1-18-172 0 0,-11-26 1528 0 0</inkml:trace>
  <inkml:trace contextRef="#ctx0" brushRef="#br0" timeOffset="137483.973">10825 12737 2052 0 0,'-5'7'3582'0'0,"-16"33"-2657"0"0,11-15-507 0 0,1 1 0 0 0,2-1 0 0 0,0 2 0 0 0,1-1 0 0 0,2 1 0 0 0,1-1 0 0 0,1 1 0 0 0,1 25-418 0 0,1-44 62 0 0,1 1 0 0 0,-1-1 0 0 0,2 0 0 0 0,-1 1 0 0 0,1-1 1 0 0,0 0-1 0 0,1 0 0 0 0,-1 0 0 0 0,2-1 0 0 0,-1 1 0 0 0,1-1 0 0 0,0 1 0 0 0,1-1 0 0 0,0 0 1 0 0,0-1-1 0 0,0 1 0 0 0,1-1 0 0 0,0 0 0 0 0,0-1 0 0 0,0 1 0 0 0,1-1 0 0 0,0-1 0 0 0,0 1 1 0 0,0-1-1 0 0,1 0 0 0 0,-1-1 0 0 0,1 1 0 0 0,0-2 0 0 0,0 1 0 0 0,0-1 0 0 0,0 0 0 0 0,0-1 1 0 0,1 0-1 0 0,-1 0 0 0 0,0-1 0 0 0,1 0 0 0 0,-1 0 0 0 0,6-2-62 0 0,0-2-133 0 0,0 0 0 0 0,0-1 0 0 0,0-1 0 0 0,-1 0 0 0 0,0-1 1 0 0,0-1-1 0 0,-1 0 0 0 0,0-1 0 0 0,-1 0 0 0 0,1 0 0 0 0,-2-1 0 0 0,1-1 0 0 0,-2 0 0 0 0,1 0 0 0 0,-1-1 0 0 0,-1 0 0 0 0,0-1 0 0 0,-1 1 0 0 0,0-1 0 0 0,-1-1 0 0 0,-1 0 1 0 0,0 1-1 0 0,-1-2 0 0 0,0 1 0 0 0,-1 0 0 0 0,-1-1 0 0 0,0 1 0 0 0,-1-1 0 0 0,0 0 0 0 0,-2 1 0 0 0,-1-13 133 0 0,0 12 9 0 0,-1 0 1 0 0,-1 1-1 0 0,0-1 1 0 0,-1 1-1 0 0,-1 0 0 0 0,0 1 1 0 0,-1-1-1 0 0,0 1 0 0 0,-1 1 1 0 0,0-1-1 0 0,-1 1 1 0 0,-1 1-1 0 0,0 0 0 0 0,0 0 1 0 0,-3 0-10 0 0,-1 1 116 0 0,-1 2 1 0 0,0 0 0 0 0,-1 0-1 0 0,0 2 1 0 0,0 0-1 0 0,0 1 1 0 0,-1 0-1 0 0,0 1 1 0 0,0 1 0 0 0,0 1-1 0 0,0 1 1 0 0,0 0-1 0 0,0 1 1 0 0,-11 1-117 0 0,18-1 46 0 0,0 1-1 0 0,0 0 1 0 0,0 1 0 0 0,0 0 0 0 0,0 0-1 0 0,0 1 1 0 0,0 0 0 0 0,1 1-1 0 0,-1 0 1 0 0,1 0 0 0 0,0 1 0 0 0,0 1-1 0 0,1-1 1 0 0,-4 4-46 0 0,9-6 30 0 0,0 0 0 0 0,0 0 0 0 0,0 0 0 0 0,0 0-1 0 0,1 1 1 0 0,0-1 0 0 0,-1 1 0 0 0,1-1 0 0 0,1 1 0 0 0,-1 0 0 0 0,0 0 0 0 0,1 0-1 0 0,0 0 1 0 0,0 0 0 0 0,0 0 0 0 0,0 0 0 0 0,1 0 0 0 0,0 1 0 0 0,-1-1 0 0 0,2 0 0 0 0,-1 0-1 0 0,0 0 1 0 0,1 0 0 0 0,0 1 0 0 0,0-1 0 0 0,0 0 0 0 0,0 0 0 0 0,1 0 0 0 0,-1-1 0 0 0,1 1-1 0 0,0 0 1 0 0,0-1 0 0 0,1 1 0 0 0,-1-1 0 0 0,1 1 0 0 0,0-1-30 0 0,112 112 323 0 0,85-10-2344 0 0,18-45-5533 0 0,-185-56 6183 0 0</inkml:trace>
  <inkml:trace contextRef="#ctx0" brushRef="#br0" timeOffset="137747.657">11696 13064 1068 0 0,'5'20'1052'0'0,"-5"-2"-244"0"0,2-3-124 0 0,-2-15-92 0 0,0 20-76 0 0,0 0-32 0 0,0 2-75 0 0,-18 23 3 0 0,10-20 12 0 0,-5-4-168 0 0,-3-1-200 0 0,-5 2-12 0 0,3-2-456 0 0,-5-3-324 0 0,-4-1-581 0 0,4 1 61 0 0,-2-7-108 0 0</inkml:trace>
  <inkml:trace contextRef="#ctx0" brushRef="#br0" timeOffset="138367.883">12423 13235 1172 0 0,'0'0'1096'0'0,"11"-8"1198"0"0,46-51-1290 0 0,-3-1 0 0 0,-3-3 0 0 0,-3-3 0 0 0,13-24-1004 0 0,4-71-853 0 0,-99 129 217 0 0,29 31 607 0 0,-1 0-1 0 0,1 0 0 0 0,-1 0 1 0 0,1 1-1 0 0,-1 0 0 0 0,1 0 1 0 0,-1 1-1 0 0,1-1 1 0 0,-1 1-1 0 0,1 1 0 0 0,0-1 1 0 0,-1 1-1 0 0,1-1 0 0 0,0 2 1 0 0,0-1-1 0 0,0 0 0 0 0,0 1 1 0 0,0 0-1 0 0,1 0 1 0 0,-1 1-1 0 0,1-1 0 0 0,0 1 1 0 0,0 0-1 0 0,0 0 0 0 0,1 0 1 0 0,-1 0-1 0 0,1 1 0 0 0,0 0 1 0 0,1-1-1 0 0,-1 1 0 0 0,1 0 1 0 0,-1 0-1 0 0,0 5 30 0 0,4-4 10 0 0,1-1 0 0 0,-1 1 0 0 0,1 0-1 0 0,0 0 1 0 0,0-1 0 0 0,1 1 0 0 0,0-1 0 0 0,0 0 0 0 0,0 0-1 0 0,1 0 1 0 0,-1 0 0 0 0,1-1 0 0 0,0 1 0 0 0,0-1-1 0 0,1 0 1 0 0,-1 0 0 0 0,3 1-10 0 0,-6-4 10 0 0,227 199 241 0 0,-224-197-223 0 0,0 0-1 0 0,0 0 1 0 0,-1 1-1 0 0,1-1 1 0 0,-1 1-1 0 0,0 0 1 0 0,0 0-1 0 0,0 0 1 0 0,-1 1-1 0 0,0-1 0 0 0,1 1 1 0 0,-1-1-1 0 0,-1 1 1 0 0,1 0-1 0 0,-1 0 1 0 0,0-1-1 0 0,0 1 1 0 0,0 0-1 0 0,-1 0 1 0 0,1 0-1 0 0,-1 0 1 0 0,0 0-1 0 0,-1 0 1 0 0,1 0-1 0 0,-1 0 1 0 0,0 0-1 0 0,-1 0 1 0 0,1 0-1 0 0,-1 0 1 0 0,0-1-1 0 0,0 1 0 0 0,0-1 1 0 0,0 1-1 0 0,-1-1 1 0 0,0 0-1 0 0,0 0 1 0 0,0 0-1 0 0,-1-1 1 0 0,1 1-1 0 0,-1-1 1 0 0,0 1-1 0 0,1-1 1 0 0,-3 1-28 0 0,0 0-183 0 0,1-1 1 0 0,-1 0-1 0 0,0 0 0 0 0,0 0 1 0 0,0-1-1 0 0,0 1 1 0 0,0-1-1 0 0,0-1 1 0 0,-1 1-1 0 0,1-1 0 0 0,-1 0 1 0 0,1-1-1 0 0,-1 0 1 0 0,1 0-1 0 0,-1 0 1 0 0,1-1-1 0 0,-1 1 0 0 0,1-2 1 0 0,0 1-1 0 0,-1-1 1 0 0,1 0-1 0 0,0 0 1 0 0,0 0-1 0 0,0-1 0 0 0,0 0 1 0 0,1-1-1 0 0,-1 1 1 0 0,1-1-1 0 0,-4-3 183 0 0,-6-13-1378 0 0</inkml:trace>
  <inkml:trace contextRef="#ctx0" brushRef="#br0" timeOffset="139394.281">13165 12779 1228 0 0,'-136'141'3779'0'0,"128"-130"-3503"0"0,1 1 0 0 0,0 0-1 0 0,1 0 1 0 0,0 1 0 0 0,1 0 0 0 0,0 0 0 0 0,1 0-1 0 0,0 1 1 0 0,1-1 0 0 0,1 1 0 0 0,-1 11-276 0 0,3-23 104 0 0,3 17 216 0 0,-2-18-314 0 0,1 1 0 0 0,-1-1 0 0 0,0 0 0 0 0,1 0 0 0 0,-1 0 0 0 0,1 0 0 0 0,0 0 0 0 0,-1 0 0 0 0,1 0 0 0 0,0-1 0 0 0,-1 1 0 0 0,1-1 0 0 0,0 1 0 0 0,0-1 0 0 0,0 0 0 0 0,-1 1 0 0 0,1-1 0 0 0,0 0 0 0 0,0 0 0 0 0,0 0 0 0 0,0-1 1 0 0,-1 1-1 0 0,1 0 0 0 0,0-1 0 0 0,0 1 0 0 0,-1-1 0 0 0,1 1 0 0 0,0-1 0 0 0,-1 0 0 0 0,1 0 0 0 0,0 0 0 0 0,-1 0 0 0 0,1 0 0 0 0,-1 0 0 0 0,0 0 0 0 0,1-1 0 0 0,-1 1 0 0 0,0 0 0 0 0,0-1 0 0 0,1 0-6 0 0,56-70-85 0 0,-50 62 64 0 0,130-189-434 0 0,-84 141-57 0 0,-54 58 464 0 0,0 0-12 0 0,-1 27-70 0 0,-5 115 400 0 0,7-138-264 0 0,0 0 0 0 0,0 0 0 0 0,0 0 0 0 0,0-1 0 0 0,1 1 0 0 0,-1 0 0 0 0,1 0 1 0 0,0-1-1 0 0,0 1 0 0 0,1-1 0 0 0,-1 0 0 0 0,1 0 0 0 0,-1 0 0 0 0,1 0 0 0 0,0 0 0 0 0,0 0 0 0 0,0-1 1 0 0,1 0-1 0 0,-1 1 0 0 0,1-1 0 0 0,-1 0 0 0 0,1-1 0 0 0,0 1 0 0 0,-1-1 0 0 0,1 1 0 0 0,0-1 0 0 0,0 0 0 0 0,0 0 1 0 0,0-1-1 0 0,0 0 0 0 0,0 1 0 0 0,0-1 0 0 0,0 0 0 0 0,0-1-6 0 0,15-1-2 0 0,0-2 1 0 0,-1 0-1 0 0,0-1 1 0 0,0-1-1 0 0,0-1 1 0 0,-1 0-1 0 0,0-1 1 0 0,0-1-1 0 0,-1-1 0 0 0,0 0 1 0 0,-1-1-1 0 0,0-1 1 0 0,0 0-1 0 0,-2-1 1 0 0,1 0-1 0 0,-2-1 1 0 0,0-1-1 0 0,2-3 2 0 0,-61 130 597 0 0,49-109-603 0 0,0 0-1 0 0,-1 1 1 0 0,1-1 0 0 0,1 0 0 0 0,-1 0-1 0 0,0 0 1 0 0,1-1 0 0 0,-1 1 0 0 0,1-1-1 0 0,0 1 1 0 0,0-1 0 0 0,0 0 0 0 0,0 0 0 0 0,0 0-1 0 0,0 0 1 0 0,0 0 0 0 0,1-1 0 0 0,-1 0-1 0 0,1 0 1 0 0,-1 0 0 0 0,1 0 0 0 0,0 0 0 0 0,-1-1-1 0 0,1 1 1 0 0,0-1 0 0 0,-1 0 0 0 0,1 0-1 0 0,0 0 1 0 0,-1-1 0 0 0,1 1 0 0 0,0-1-1 0 0,-1 0 1 0 0,1 0 0 0 0,-1 0 0 0 0,1-1 6 0 0,21-3-149 0 0,-1-1 0 0 0,0-1 0 0 0,0 0 0 0 0,-1-2 0 0 0,0-1 0 0 0,-1-1 0 0 0,0-1 1 0 0,-1-1-1 0 0,0-1 0 0 0,-1 0 0 0 0,0-2 0 0 0,-2 0 0 0 0,0-1 0 0 0,0-1 0 0 0,0-3 149 0 0,68-95 1168 0 0,-94 194 210 0 0,-21 163-388 0 0,18-159-676 0 0,8-23-102 0 0,-3-1-1 0 0,-1 0 1 0 0,-4 0 0 0 0,-2-1 0 0 0,-2 0-1 0 0,-3-2 1 0 0,-2 0 0 0 0,-3-1 0 0 0,-2-1-1 0 0,-2-1 1 0 0,-3-1 0 0 0,-21 27-212 0 0,48-73 28 0 0,-1 0-1 0 0,0 1 1 0 0,0-1 0 0 0,0-1 0 0 0,-1 1 0 0 0,1 0 0 0 0,-1-1-1 0 0,0 0 1 0 0,-1 0 0 0 0,1-1 0 0 0,-1 0 0 0 0,1 0 0 0 0,-1 0 0 0 0,0 0-1 0 0,0-1 1 0 0,0 0 0 0 0,0 0 0 0 0,-1-1 0 0 0,1 1 0 0 0,0-1-1 0 0,-1-1 1 0 0,1 1 0 0 0,-1-1 0 0 0,1 0 0 0 0,-1-1 0 0 0,1 0-1 0 0,0 0 1 0 0,-1 0 0 0 0,1-1 0 0 0,0 1 0 0 0,0-2 0 0 0,0 1-1 0 0,0-1 1 0 0,0 1 0 0 0,1-2 0 0 0,-1 1 0 0 0,1-1 0 0 0,0 1-1 0 0,0-2 1 0 0,0 1 0 0 0,0 0 0 0 0,1-1 0 0 0,-1 0 0 0 0,-2-4-28 0 0,-1-8-68 0 0,1-1 1 0 0,0 1-1 0 0,1-1 1 0 0,1 0-1 0 0,0-1 1 0 0,2 0-1 0 0,0 1 1 0 0,1-1-1 0 0,1 0 1 0 0,1 0 0 0 0,1-12 67 0 0,2 2-193 0 0,2 0 0 0 0,0 1 1 0 0,2 0-1 0 0,1 0 1 0 0,1 1-1 0 0,2 0 1 0 0,0 1-1 0 0,2 0 1 0 0,1 0-1 0 0,1 2 1 0 0,1-1-1 0 0,1 2 1 0 0,1 1-1 0 0,1 0 0 0 0,0 1 1 0 0,2 1-1 0 0,1 1 1 0 0,1 0 192 0 0,268-200-6177 0 0,-255 191 4773 0 0</inkml:trace>
  <inkml:trace contextRef="#ctx0" brushRef="#br0" timeOffset="140260.394">15664 12592 888 0 0,'0'-5'120'0'0,"0"0"0"0"0,0 1 1 0 0,-1-1-1 0 0,0 0 0 0 0,0 1 0 0 0,0-1 0 0 0,-1 0 0 0 0,0 1 1 0 0,0 0-1 0 0,0-1 0 0 0,0 1 0 0 0,0 0 0 0 0,-1 0 0 0 0,0 0 1 0 0,0 0-1 0 0,0 1 0 0 0,0-1 0 0 0,-1 1 0 0 0,1 0 0 0 0,-1 0 1 0 0,0 0-1 0 0,0 0 0 0 0,0 1 0 0 0,0-1 0 0 0,0 1 0 0 0,-1 0 1 0 0,1 0-1 0 0,-1 1 0 0 0,1-1 0 0 0,-1 1 0 0 0,0 0 0 0 0,1 1 1 0 0,-1-1-1 0 0,0 1 0 0 0,0 0 0 0 0,1 0 0 0 0,-1 0 0 0 0,0 0 1 0 0,0 1-1 0 0,1 0 0 0 0,-1 0 0 0 0,0 0 0 0 0,-2 2-120 0 0,-13 3 147 0 0,1 0 1 0 0,0 1-1 0 0,0 2 0 0 0,0 0 0 0 0,1 1 1 0 0,0 0-1 0 0,1 2 0 0 0,0 0 0 0 0,1 1 0 0 0,0 0 1 0 0,1 1-1 0 0,1 1 0 0 0,0 1 0 0 0,1 0 0 0 0,1 0 1 0 0,0 2-1 0 0,1-1 0 0 0,1 1 0 0 0,1 1 0 0 0,1 0 1 0 0,0 0-1 0 0,1 0 0 0 0,1 1 0 0 0,1 0 1 0 0,-1 16-148 0 0,6-31 15 0 0,0-1 1 0 0,1 1-1 0 0,0-1 1 0 0,0 0 0 0 0,0 0-1 0 0,0 1 1 0 0,1-1 0 0 0,0 0-1 0 0,-1 0 1 0 0,2 0 0 0 0,-1 0-1 0 0,0-1 1 0 0,1 1 0 0 0,-1-1-1 0 0,1 1 1 0 0,0-1 0 0 0,1 0-1 0 0,-1 0 1 0 0,0 0-1 0 0,1 0 1 0 0,-1-1 0 0 0,1 0-1 0 0,0 1 1 0 0,0-1 0 0 0,0-1-1 0 0,0 1 1 0 0,0 0 0 0 0,1-1-1 0 0,-1 0 1 0 0,0 0 0 0 0,1 0-1 0 0,3-1-15 0 0,138-3-170 0 0,-128-2 119 0 0,-1 0 1 0 0,0-1 0 0 0,-1-1 0 0 0,1-1 0 0 0,-1 0-1 0 0,0-1 1 0 0,-1 0 0 0 0,0-2 0 0 0,-1 0-1 0 0,0 0 1 0 0,-1-1 0 0 0,0-1 0 0 0,-1 0 0 0 0,0-1-1 0 0,-1 0 1 0 0,-1-1 0 0 0,0 0 0 0 0,-1-1-1 0 0,0 0 1 0 0,-2 0 0 0 0,0-1 0 0 0,0 0 50 0 0,35-99 1011 0 0,-42 177-820 0 0,-4 388 1060 0 0,-21-252-761 0 0,21-159-282 0 0,-2 1 0 0 0,-1-1 1 0 0,-1-1-1 0 0,-3 0 0 0 0,-1 0 0 0 0,-1-1 1 0 0,-3 0-1 0 0,0-2 0 0 0,-3 0 0 0 0,0 0 1 0 0,-2-2-1 0 0,-2-1 0 0 0,-1 0 1 0 0,-1-2-1 0 0,-1-1 0 0 0,-24 19-208 0 0,44-42 12 0 0,-2 0 1 0 0,1 0-1 0 0,0-1 0 0 0,-1 0 1 0 0,0 0-1 0 0,0-1 0 0 0,0 0 1 0 0,0 0-1 0 0,-1-1 0 0 0,1 0 0 0 0,0-1 1 0 0,-1 0-1 0 0,0 0 0 0 0,1-1 1 0 0,-1 0-1 0 0,0 0 0 0 0,1-1 1 0 0,-1 0-1 0 0,1-1 0 0 0,-1 1 1 0 0,1-2-1 0 0,0 1 0 0 0,0-1 0 0 0,0-1 1 0 0,0 1-1 0 0,0-1 0 0 0,1-1 1 0 0,0 1-1 0 0,0-1 0 0 0,0-1 1 0 0,0 1-1 0 0,1-1 0 0 0,0 0 1 0 0,0 0-1 0 0,0-1 0 0 0,1 0 1 0 0,0 0-1 0 0,0 0 0 0 0,-2-8-12 0 0,-2-7-184 0 0,1 0-1 0 0,1 0 1 0 0,2-1 0 0 0,0 0 0 0 0,1-1-1 0 0,1 1 1 0 0,2-1 0 0 0,0 1-1 0 0,2-17 185 0 0,23-111-1099 0 0,-10 112 580 0 0,1 0 0 0 0,3 1-1 0 0,1 0 1 0 0,2 2 0 0 0,1 0 0 0 0,2 2 0 0 0,1 0-1 0 0,2 2 1 0 0,1 1 0 0 0,1 1 0 0 0,2 1 0 0 0,1 2 0 0 0,1 1-1 0 0,1 2 1 0 0,1 1 0 0 0,10-3 519 0 0,17-15-1464 0 0,-2 1 33 0 0</inkml:trace>
  <inkml:trace contextRef="#ctx0" brushRef="#br0" timeOffset="140848.232">16584 12634 1380 0 0,'-4'7'5098'0'0,"-16"25"-3043"0"0,-15 26-1639 0 0,26-44-253 0 0,1 0 0 0 0,1 1-1 0 0,0 0 1 0 0,1 0-1 0 0,0 1 1 0 0,2-1 0 0 0,0 1-1 0 0,0 0 1 0 0,2 0 0 0 0,0 1-1 0 0,0-1 1 0 0,2 1-1 0 0,0-1 1 0 0,1 0 0 0 0,1 1-1 0 0,0-1 1 0 0,1 2-163 0 0,-1-12 37 0 0,-1 0 0 0 0,1 0 0 0 0,0-1 0 0 0,1 1 1 0 0,-1 0-1 0 0,1-1 0 0 0,0 1 0 0 0,1-1 0 0 0,-1 0 0 0 0,1 0 1 0 0,0 0-1 0 0,0-1 0 0 0,1 1 0 0 0,-1-1 0 0 0,1 0 1 0 0,0 0-1 0 0,0-1 0 0 0,0 0 0 0 0,0 1 0 0 0,1-2 0 0 0,0 1 1 0 0,-1-1-1 0 0,1 1 0 0 0,0-2 0 0 0,0 1 0 0 0,0-1 0 0 0,0 0 1 0 0,0 0-1 0 0,6 0-37 0 0,3-2-98 0 0,0-1-1 0 0,0 0 1 0 0,-1-1 0 0 0,1-1 0 0 0,-1 0 0 0 0,0-1 0 0 0,0-1-1 0 0,0 0 1 0 0,-1-1 0 0 0,1 0 0 0 0,-2-1 0 0 0,1 0-1 0 0,-1-1 1 0 0,-1-1 0 0 0,1 0 0 0 0,-2 0 0 0 0,1-1 0 0 0,-2 0-1 0 0,1-1 1 0 0,-2 0 0 0 0,1-1 0 0 0,-2 0 0 0 0,1 0 0 0 0,-2-1-1 0 0,0 1 1 0 0,-1-1 0 0 0,0-1 0 0 0,-1 1 0 0 0,0-1-1 0 0,-2 1 1 0 0,2-15 98 0 0,0 5-45 0 0,0 0 0 0 0,-2 0 0 0 0,-1 0 0 0 0,-1 0 0 0 0,0 0 0 0 0,-2 0 0 0 0,-1 0 0 0 0,-2-3 45 0 0,4 21 45 0 0,0-1 1 0 0,-1 1 0 0 0,0 0 0 0 0,0 0 0 0 0,0 0 0 0 0,-1 0-1 0 0,0 0 1 0 0,0 0 0 0 0,0 1 0 0 0,-1-1 0 0 0,0 1-1 0 0,0 0 1 0 0,0 0 0 0 0,0 0 0 0 0,-1 1 0 0 0,0 0-1 0 0,0-1 1 0 0,0 2 0 0 0,-1-1 0 0 0,1 1 0 0 0,-1 0 0 0 0,0 0-1 0 0,0 0 1 0 0,0 1 0 0 0,0 0 0 0 0,0 0 0 0 0,-1 0-1 0 0,1 1 1 0 0,-1 0 0 0 0,1 0 0 0 0,-1 1 0 0 0,-3 0-46 0 0,3 1 39 0 0,0 0 1 0 0,0 1 0 0 0,1 0 0 0 0,-1 0-1 0 0,1 1 1 0 0,0 0 0 0 0,-1 0-1 0 0,1 0 1 0 0,0 1 0 0 0,1-1 0 0 0,-1 1-1 0 0,1 1 1 0 0,0-1 0 0 0,0 1-1 0 0,0 0 1 0 0,1 0 0 0 0,-1 1 0 0 0,1-1-1 0 0,0 1 1 0 0,1 0 0 0 0,0 0-1 0 0,0 0 1 0 0,0 0 0 0 0,0 1 0 0 0,1-1-1 0 0,0 1 1 0 0,1 0 0 0 0,-1-1-1 0 0,1 1 1 0 0,1 0 0 0 0,-1 0 0 0 0,1 0-1 0 0,0 0 1 0 0,1 0 0 0 0,-1-1-1 0 0,2 1 1 0 0,0 3-40 0 0,6 9-83 0 0,1 0 0 0 0,1 0 0 0 0,1-1 0 0 0,0-1 0 0 0,1 0 0 0 0,1 0 0 0 0,1-2 0 0 0,0 1 1 0 0,1-2-1 0 0,1 0 0 0 0,0-1 0 0 0,1 0 0 0 0,0-1 0 0 0,1-1 0 0 0,0-1 0 0 0,1-1 0 0 0,0 0 0 0 0,1-1 0 0 0,4 0 83 0 0,14 0-1409 0 0,-37-8 1233 0 0,1 1-1 0 0,-1-1 1 0 0,1 1-1 0 0,-1-1 1 0 0,1 0-1 0 0,-1 1 1 0 0,1-1-1 0 0,-1 0 0 0 0,1 0 1 0 0,0 0-1 0 0,-1 0 1 0 0,1 0-1 0 0,-1-1 1 0 0,1 1-1 0 0,-1 0 1 0 0,1-1-1 0 0,-1 1 1 0 0,1-1-1 0 0,-1 0 1 0 0,1 1-1 0 0,-1-1 1 0 0,0 0-1 0 0,1 0 1 0 0,-1 0-1 0 0,0 0 1 0 0,0 0-1 0 0,1 0 1 0 0,-1 0-1 0 0,0 0 1 0 0,0-1-1 0 0,0 1 1 0 0,-1 0-1 0 0,1-1 1 0 0,0 1-1 0 0,0 0 1 0 0,0-2 176 0 0,-4-6-1332 0 0</inkml:trace>
  <inkml:trace contextRef="#ctx0" brushRef="#br0" timeOffset="141098.805">16271 12364 1664 0 0,'-23'16'397'0'0,"1"2"-1"0"0,2 1 1 0 0,-1 1 0 0 0,2 0-1 0 0,1 2 1 0 0,1 0-1 0 0,0 0 1 0 0,2 2 0 0 0,1 0-1 0 0,0 1 1 0 0,2 0-1 0 0,1 1 1 0 0,1 1 0 0 0,1-1-1 0 0,2 1 1 0 0,0 1-1 0 0,2-1 1 0 0,1 1 0 0 0,1 7-397 0 0,34 148 1093 0 0,-23-156-1019 0 0,2 0 1 0 0,1 0-1 0 0,1-1 1 0 0,1-1-1 0 0,1 0 1 0 0,2-1-1 0 0,0-1 1 0 0,1 0-1 0 0,2-1 0 0 0,0-1 1 0 0,1-1-1 0 0,1 0 1 0 0,22 14-75 0 0,-27-23-391 0 0,0 0 0 0 0,1-1 0 0 0,1-1-1 0 0,-1-1 1 0 0,1-1 0 0 0,1 0 0 0 0,-1-1 0 0 0,1-1 0 0 0,0-1 0 0 0,1 0 0 0 0,-1-2 0 0 0,0 0 0 0 0,6-1 391 0 0,62-25-2731 0 0,-43 1 1405 0 0</inkml:trace>
  <inkml:trace contextRef="#ctx0" brushRef="#br0" timeOffset="141364.067">17307 12179 1004 0 0,'4'0'132'0'0,"-1"0"0"0"0,0 1-1 0 0,1-1 1 0 0,-1 1 0 0 0,0 0 0 0 0,1 0 0 0 0,-1 1-1 0 0,0-1 1 0 0,0 0 0 0 0,0 1 0 0 0,0 0-1 0 0,0 0 1 0 0,-1 0 0 0 0,1 0 0 0 0,0 0-1 0 0,-1 1 1 0 0,0-1 0 0 0,1 1 0 0 0,-1-1 0 0 0,0 1-1 0 0,0 0 1 0 0,-1 0 0 0 0,1 0 0 0 0,0 0-1 0 0,-1 0 1 0 0,0 0 0 0 0,0 1 0 0 0,0-1 0 0 0,0 0-1 0 0,0 1 1 0 0,-1-1 0 0 0,1 2-132 0 0,0-1 184 0 0,16 41 424 0 0,-2 1 1 0 0,-2 1-1 0 0,-3 0 0 0 0,-1 1 0 0 0,-2 0 0 0 0,-3 0 1 0 0,-2 0-1 0 0,-2 23-608 0 0,1-45 119 0 0,-2-1 0 0 0,0 1 0 0 0,-2-1 1 0 0,-1 0-1 0 0,-1 0 0 0 0,-1 0 0 0 0,-7 20-119 0 0,4-17-138 0 0,-1 0 0 0 0,0-1-1 0 0,-2 0 1 0 0,-2 0 0 0 0,0-2 0 0 0,-16 23 138 0 0,23-38-433 0 0,-1 0 1 0 0,1-1-1 0 0,-2 0 1 0 0,1 0-1 0 0,-2 0 1 0 0,1-1-1 0 0,-1-1 0 0 0,0 1 1 0 0,0-2-1 0 0,-1 1 1 0 0,0-1-1 0 0,0-1 1 0 0,-1 0-1 0 0,1-1 0 0 0,-1 0 1 0 0,0-1-1 0 0,-5 1 433 0 0,-6-3-1438 0 0</inkml:trace>
  <inkml:trace contextRef="#ctx0" brushRef="#br0" timeOffset="142468.802">18516 12469 1008 0 0,'0'0'419'0'0,"0"0"-39"0"0,3-3 35 0 0,53-44 1254 0 0,-55 48-1613 0 0,1 0 1 0 0,-1 0-1 0 0,0 0 0 0 0,1 0 1 0 0,-1 0-1 0 0,0 1 1 0 0,0-1-1 0 0,0 0 0 0 0,0 1 1 0 0,0-1-1 0 0,0 1 0 0 0,-1-1 1 0 0,1 1-1 0 0,0-1 1 0 0,-1 1-1 0 0,1-1 0 0 0,-1 1 1 0 0,1 0-1 0 0,-1-1 0 0 0,0 1 1 0 0,0 0-1 0 0,0 0 0 0 0,0-1 1 0 0,0 1-1 0 0,0 0 1 0 0,0-1-1 0 0,-1 1 0 0 0,1 0 1 0 0,0-1-1 0 0,-1 1 0 0 0,0 0 1 0 0,1-1-1 0 0,-1 1 0 0 0,0-1 1 0 0,0 1-1 0 0,0-1 1 0 0,0 1-57 0 0,-30 210 1798 0 0,32-204-1793 0 0,1-1-1 0 0,0 1 1 0 0,1 0-1 0 0,0-1 0 0 0,0 1 1 0 0,0-1-1 0 0,1 0 1 0 0,0 0-1 0 0,1-1 0 0 0,-1 1 1 0 0,1-1-1 0 0,1 0 1 0 0,-1 0-1 0 0,1 0 0 0 0,0-1 1 0 0,0 0-1 0 0,1 0 1 0 0,-1-1-1 0 0,1 0 0 0 0,0 0 1 0 0,0 0-1 0 0,1-1 1 0 0,-1 0-1 0 0,1 0 0 0 0,-1-1 1 0 0,1 0-1 0 0,0-1 1 0 0,0 1-1 0 0,0-1 0 0 0,7-1-4 0 0,-9 0-197 0 0,0-1 0 0 0,0 0 0 0 0,0 0 0 0 0,-1-1-1 0 0,1 0 1 0 0,0 0 0 0 0,-1 0 0 0 0,0-1 0 0 0,1 1-1 0 0,-1-1 1 0 0,0-1 0 0 0,-1 1 0 0 0,1-1 0 0 0,0 0-1 0 0,-1 0 1 0 0,0 0 0 0 0,0 0 0 0 0,0-1 0 0 0,-1 1-1 0 0,1-1 1 0 0,-1 0 0 0 0,1-3 197 0 0,8-25-1277 0 0</inkml:trace>
  <inkml:trace contextRef="#ctx0" brushRef="#br0" timeOffset="142731.776">18660 11984 3564 0 0,'-18'-67'6026'0'0,"18"67"-5846"0"0,0 0-112 0 0,0 0-49 0 0,5 3-658 0 0,73 155-5301 0 0,-68-129 4582 0 0</inkml:trace>
  <inkml:trace contextRef="#ctx0" brushRef="#br0" timeOffset="143167.224">18936 12699 1228 0 0,'6'-2'3856'0'0,"10"-10"-3779"0"0,-15 11 153 0 0,22-23-50 0 0,-1-1 0 0 0,-1-1-1 0 0,-1-1 1 0 0,-2-1 0 0 0,0-1 0 0 0,-2 0 0 0 0,-1-1-1 0 0,4-14-179 0 0,-8 21-71 0 0,-1-1 0 0 0,-1 0 1 0 0,-1 0-1 0 0,-1-1 0 0 0,-1 0 0 0 0,-1 0 0 0 0,-1-1 0 0 0,-1-5 71 0 0,-3 34 1 0 0,0 1 0 0 0,0-1 1 0 0,0 1-1 0 0,-1-1 0 0 0,1 1 0 0 0,-1-1 0 0 0,0 0 1 0 0,0 1-1 0 0,0-1 0 0 0,0 0 0 0 0,-1 0 1 0 0,1 0-1 0 0,-1 0 0 0 0,0 0 0 0 0,1 0 0 0 0,-2 0 1 0 0,1 0-1 0 0,0-1 0 0 0,0 1 0 0 0,-1-1 1 0 0,1 0-1 0 0,-1 1 0 0 0,0-1 0 0 0,0 0 1 0 0,0-1-1 0 0,0 1 0 0 0,0 0 0 0 0,0-1 0 0 0,0 0 1 0 0,-1 0-1 0 0,1 0 0 0 0,0 0 0 0 0,-1 0 1 0 0,1-1-1 0 0,0 1 0 0 0,-1-1 0 0 0,1 0 0 0 0,-1 0 1 0 0,1 0-1 0 0,-1-1 0 0 0,1 1 0 0 0,0-1 1 0 0,-1 0-1 0 0,1 0 0 0 0,0 0 0 0 0,-1 0 0 0 0,1-1 1 0 0,0 1-1 0 0,0-1 0 0 0,0 0 0 0 0,0 1 1 0 0,0-1-1 0 0,1-1 0 0 0,-1 1 0 0 0,1 0 0 0 0,-1-1 1 0 0,1 1-1 0 0,0-1 0 0 0,0 0 0 0 0,0 0 1 0 0,0 0-1 0 0,0 0 0 0 0,1 0 0 0 0,0 0 0 0 0,-1 0 1 0 0,1 0-1 0 0,0-3-1 0 0,8 25 65 0 0,1-1 0 0 0,0 0 0 0 0,2-1 0 0 0,0 0 0 0 0,1 0 1 0 0,1-1-1 0 0,0 0 0 0 0,1-1 0 0 0,1-1 0 0 0,8 8-65 0 0,-9-11 87 0 0,0 1 1 0 0,-1 0-1 0 0,-1 1 0 0 0,0 0 1 0 0,-1 1-1 0 0,0 1 0 0 0,-1-1 1 0 0,-1 1-1 0 0,0 1 0 0 0,-1 0 0 0 0,-1 0 1 0 0,0 0-1 0 0,-1 0 0 0 0,2 17-87 0 0,-7-25-19 0 0,0 0-1 0 0,0 0 0 0 0,-1 0 0 0 0,-1 0 0 0 0,1 0 0 0 0,-1 0 0 0 0,-1 0 0 0 0,0-1 1 0 0,0 1-1 0 0,0-1 0 0 0,-1 0 0 0 0,0 0 0 0 0,0 0 0 0 0,0 0 0 0 0,-1-1 1 0 0,0 1-1 0 0,-1-1 0 0 0,0-1 0 0 0,1 1 0 0 0,-2-1 0 0 0,1 0 0 0 0,-1 0 1 0 0,-2 1 19 0 0,-5 3-442 0 0,-1-1 1 0 0,0 0 0 0 0,0-1-1 0 0,0 0 1 0 0,-1-1 0 0 0,0-1 0 0 0,0-1-1 0 0,-1 0 1 0 0,1-1 0 0 0,-8-1 441 0 0,-1-1-1232 0 0</inkml:trace>
  <inkml:trace contextRef="#ctx0" brushRef="#br0" timeOffset="143676.335">17663 13150 1732 0 0,'3'4'636'0'0,"3"2"0"0"0,-3-1-100 0 0,-1 4-148 0 0,0 1-20 0 0,-4-2 36 0 0,2 5-88 0 0,0 2-28 0 0,-14 24-67 0 0,7-21-41 0 0,-4-3-120 0 0,4 2-4 0 0,-2-4-421 0 0,4-6-195 0 0,-2-1-524 0 0,1-2 52 0 0,4-4-324 0 0</inkml:trace>
  <inkml:trace contextRef="#ctx0" brushRef="#br0" timeOffset="144601.363">20499 12224 1016 0 0,'-15'-1'213'0'0,"1"0"0"0"0,0 2 0 0 0,0 0 0 0 0,0 0-1 0 0,0 2 1 0 0,1 0 0 0 0,-1 0 0 0 0,0 1 0 0 0,1 1 0 0 0,0 0 0 0 0,-5 3-213 0 0,2 0 174 0 0,1 0-1 0 0,0 1 1 0 0,0 1 0 0 0,1 1 0 0 0,0 0 0 0 0,1 0-1 0 0,0 2 1 0 0,1-1 0 0 0,0 2 0 0 0,1-1 0 0 0,0 2 0 0 0,2-1-1 0 0,-1 2 1 0 0,1 0-174 0 0,-9 78 1106 0 0,21-87-1082 0 0,1-1 0 0 0,0 1 0 0 0,0-1 0 0 0,0 0 0 0 0,1 0 0 0 0,0 0 0 0 0,1-1 0 0 0,-1 0 0 0 0,1 0 0 0 0,0 0 0 0 0,0 0 0 0 0,0-1 0 0 0,1 0 0 0 0,-1-1 0 0 0,1 1 0 0 0,0-1 0 0 0,0-1 0 0 0,1 1 0 0 0,-1-1 0 0 0,0 0 0 0 0,1-1 0 0 0,-1 0 0 0 0,1 0 0 0 0,-1-1 0 0 0,1 0 0 0 0,0 0 0 0 0,-1 0 0 0 0,1-1 0 0 0,3-1-24 0 0,3 2-38 0 0,-1 0 0 0 0,1 0 0 0 0,0-2 0 0 0,-1 1 0 0 0,1-2 0 0 0,-1 0 0 0 0,0-1-1 0 0,0 0 1 0 0,0-1 0 0 0,0 0 0 0 0,-1-1 0 0 0,0 0 0 0 0,0-1 0 0 0,0-1 0 0 0,-1 0-1 0 0,0 0 1 0 0,3-5 38 0 0,-2-1 20 0 0,-1-1-1 0 0,0 0 0 0 0,-1-1 1 0 0,-1 0-1 0 0,0-1 0 0 0,-2 0 1 0 0,0 0-1 0 0,-1-1 0 0 0,0-1-19 0 0,-5 18 154 0 0,-1 1-14 0 0,0 0-64 0 0,-13 125 432 0 0,-2 108 378 0 0,18-198-651 0 0,-2 1 0 0 0,-1 0 0 0 0,-2-1 0 0 0,-1 1 0 0 0,-2-1 0 0 0,-2 0 0 0 0,-1 0 0 0 0,-1 0-1 0 0,-2-1 1 0 0,-1-1 0 0 0,-2 0 0 0 0,-2-1 0 0 0,0 0 0 0 0,-2-2 0 0 0,-2 0 0 0 0,-11 14-235 0 0,26-39 13 0 0,0 1 0 0 0,-1-1 0 0 0,1-1 0 0 0,-1 1 0 0 0,0-1-1 0 0,0 0 1 0 0,0-1 0 0 0,-1 1 0 0 0,1-1 0 0 0,-1 0 0 0 0,0-1 0 0 0,0 0 0 0 0,0 0 0 0 0,0 0 0 0 0,0-1 0 0 0,0 0 0 0 0,0 0 0 0 0,0-1 0 0 0,-1 0 0 0 0,1 0 0 0 0,0-1 0 0 0,-1 0-13 0 0,-2-2-170 0 0,1 0 0 0 0,0-1 1 0 0,1 0-1 0 0,-1 0 1 0 0,1-1-1 0 0,0 0 1 0 0,0-1-1 0 0,0 0 0 0 0,1 0 1 0 0,-1 0-1 0 0,2-1 1 0 0,-1 0-1 0 0,1-1 1 0 0,0 1-1 0 0,0-1 1 0 0,1 0-1 0 0,0-1 0 0 0,1 1 1 0 0,0-1-1 0 0,0 0 1 0 0,1 0-1 0 0,0 0 1 0 0,0 0-1 0 0,1-1 0 0 0,-1-7 170 0 0,1-2-575 0 0,1 0-1 0 0,1 0 1 0 0,0 0-1 0 0,1 0 1 0 0,2 1-1 0 0,0-1 1 0 0,0 0-1 0 0,2 1 1 0 0,3-9 575 0 0,12-25-1136 0 0</inkml:trace>
  <inkml:trace contextRef="#ctx0" brushRef="#br0" timeOffset="144880.524">21075 12327 2308 0 0,'-14'7'346'0'0,"1"1"-1"0"0,1 1 0 0 0,0 0 0 0 0,0 0 1 0 0,1 1-1 0 0,0 1 0 0 0,0 0 1 0 0,1 0-1 0 0,1 1 0 0 0,0 0 1 0 0,1 1-1 0 0,0 0 0 0 0,1 0 1 0 0,0 1-1 0 0,0 2-345 0 0,4-9 57 0 0,0 0 1 0 0,1 0-1 0 0,0 0 1 0 0,0 0-1 0 0,1 1 1 0 0,0-1-1 0 0,0 0 1 0 0,1 1-1 0 0,0-1 0 0 0,0 0 1 0 0,0 1-1 0 0,1-1 1 0 0,1 0-1 0 0,-1 1 1 0 0,1-1-1 0 0,0 0 1 0 0,0 0-1 0 0,1 0 0 0 0,0 0 1 0 0,1-1-1 0 0,-1 1 1 0 0,1-1-1 0 0,0 0 1 0 0,1 0-1 0 0,-1 0 0 0 0,1-1 1 0 0,0 1-1 0 0,1-1 1 0 0,-1-1-1 0 0,1 1 1 0 0,0-1-1 0 0,0 0 1 0 0,1 0-1 0 0,-1 0 0 0 0,1-1 1 0 0,0 0-1 0 0,0-1 1 0 0,0 1-1 0 0,7 0-57 0 0,-11-1-184 0 0,1-1 0 0 0,-1 0-1 0 0,1 0 1 0 0,0-1-1 0 0,0 1 1 0 0,0-1 0 0 0,-1 0-1 0 0,1 0 1 0 0,0 0 0 0 0,0 0-1 0 0,0-1 1 0 0,-1 1 0 0 0,1-1-1 0 0,0 0 1 0 0,-1 0-1 0 0,1-1 1 0 0,0 1 0 0 0,-1-1-1 0 0,0 1 1 0 0,1-1 0 0 0,-1 0-1 0 0,0-1 1 0 0,0 1 0 0 0,0 0-1 0 0,0-1 1 0 0,0 0 0 0 0,-1 0-1 0 0,1 1 1 0 0,-1-1-1 0 0,0-1 1 0 0,0 1 0 0 0,0 0-1 0 0,0-1 1 0 0,-1 1 0 0 0,1-1 184 0 0,3-23-1452 0 0</inkml:trace>
  <inkml:trace contextRef="#ctx0" brushRef="#br0" timeOffset="145066.114">21078 12105 1484 0 0,'4'-11'2994'0'0,"6"-11"256"0"0,11 34-8488 0 0,-17-6 3912 0 0</inkml:trace>
  <inkml:trace contextRef="#ctx0" brushRef="#br0" timeOffset="145760.901">21256 12395 1416 0 0,'63'277'6655'0'0,"-62"-275"-6611"0"0,-1-1-9 0 0,-1 0 1 0 0,1 0-1 0 0,0 0 1 0 0,-1 0-1 0 0,1 0 1 0 0,0 0-1 0 0,0 0 1 0 0,0 0-1 0 0,0 0 1 0 0,0 0 0 0 0,0 0-1 0 0,0 0 1 0 0,0 0-1 0 0,1 0 1 0 0,-1 0-1 0 0,0 0 1 0 0,1 0-1 0 0,-1 0 1 0 0,0 0-1 0 0,1 0 1 0 0,-1 0 0 0 0,1 0-1 0 0,-1-1 1 0 0,1 1-1 0 0,0 0 1 0 0,-1 0-1 0 0,1-1 1 0 0,0 1-1 0 0,0 0 1 0 0,-1-1-1 0 0,1 1 1 0 0,0-1 0 0 0,0 1-1 0 0,0-1 1 0 0,0 1-1 0 0,0-1 1 0 0,0 1-1 0 0,0-1 1 0 0,0 0-1 0 0,0 0 1 0 0,0 1-1 0 0,0-1 1 0 0,0 0 0 0 0,0 0-1 0 0,0 0 1 0 0,0 0-1 0 0,0 0 1 0 0,0 0-1 0 0,0-1 1 0 0,0 1-1 0 0,0 0 1 0 0,-1 0-1 0 0,1-1 1 0 0,0 1 0 0 0,0-1-1 0 0,0 1 1 0 0,0 0-1 0 0,0-1 1 0 0,0 0-1 0 0,0 1 1 0 0,-1-1-1 0 0,1 0 1 0 0,0 1-1 0 0,-1-1 1 0 0,1 0 0 0 0,0 0-1 0 0,-1 1 1 0 0,1-2-36 0 0,24-21 30 0 0,-2-1-1 0 0,-1-1 1 0 0,0-1 0 0 0,-2 0 0 0 0,-1-2 0 0 0,-1-1 0 0 0,-2 0 0 0 0,3-9-30 0 0,37-58 175 0 0,-11 14 449 0 0,-28 154-566 0 0,-16-63-63 0 0,1 1 0 0 0,0 0 0 0 0,0-1 0 0 0,1 1 0 0 0,1-1 0 0 0,-1 0 0 0 0,1 0 0 0 0,1 0 0 0 0,0-1 0 0 0,0 1 0 0 0,1-1 0 0 0,-1-1 0 0 0,2 1 0 0 0,-1-1 0 0 0,1 0 0 0 0,0 0 0 0 0,1-1 0 0 0,0 0 0 0 0,0 0 0 0 0,0 0 0 0 0,0-1 0 0 0,1-1 0 0 0,0 0 0 0 0,2 1 5 0 0,211 22-726 0 0,-212-27 659 0 0,-1-1 0 0 0,1 0 1 0 0,-1 0-1 0 0,1-1 0 0 0,-1 0 0 0 0,0-1 1 0 0,0 0-1 0 0,0 0 0 0 0,0-1 1 0 0,0 0-1 0 0,-1-1 0 0 0,0 0 1 0 0,0 0-1 0 0,0-1 0 0 0,-1 0 1 0 0,1 0-1 0 0,-1-1 0 0 0,-1 0 0 0 0,1 0 1 0 0,-1 0-1 0 0,-1-1 0 0 0,1 0 1 0 0,-1 0-1 0 0,-1-1 0 0 0,1 1 1 0 0,-2-1-1 0 0,1 0 0 0 0,-1 0 1 0 0,0 0-1 0 0,-1 0 0 0 0,0-1 0 0 0,-1 1 1 0 0,1-9 66 0 0,-4 12 12 0 0,-1-1 0 0 0,0 1 0 0 0,0-1 0 0 0,-1 1 0 0 0,0 0 1 0 0,0 0-1 0 0,0 0 0 0 0,-1 1 0 0 0,1 0 0 0 0,-1 0 0 0 0,-1 0 0 0 0,1 0 1 0 0,-1 1-1 0 0,1 0 0 0 0,-1 0 0 0 0,-1 0 0 0 0,1 1 0 0 0,0 0 0 0 0,-1 0 0 0 0,0 0 1 0 0,1 1-1 0 0,-1 0 0 0 0,0 1 0 0 0,0-1 0 0 0,0 1 0 0 0,-1 1 0 0 0,1-1 1 0 0,0 1-1 0 0,0 1 0 0 0,0-1 0 0 0,0 1 0 0 0,0 0 0 0 0,0 1 0 0 0,0 0 0 0 0,-3 1-12 0 0,-5 1 69 0 0,0 0 0 0 0,1 1-1 0 0,0 1 1 0 0,0 1-1 0 0,0 0 1 0 0,0 1-1 0 0,1 0 1 0 0,1 1 0 0 0,0 0-1 0 0,0 1 1 0 0,0 0-1 0 0,1 1 1 0 0,1 0-1 0 0,0 1 1 0 0,1 0 0 0 0,0 1-1 0 0,0 0 1 0 0,2 0-1 0 0,-1 1 1 0 0,2 0-1 0 0,0 0 1 0 0,1 1 0 0 0,0-1-1 0 0,1 1 1 0 0,-1 7-69 0 0,6-14 28 0 0,-1 0 1 0 0,1-1-1 0 0,1 1 0 0 0,0 0 1 0 0,0-1-1 0 0,0 1 1 0 0,1-1-1 0 0,0 0 0 0 0,0 0 1 0 0,1 0-1 0 0,0 0 1 0 0,0 0-1 0 0,0-1 1 0 0,1 0-1 0 0,0 0 0 0 0,0 0 1 0 0,1 0-1 0 0,0-1 1 0 0,0 0-1 0 0,0 0 1 0 0,0-1-1 0 0,1 0 0 0 0,0 0 1 0 0,0 0-1 0 0,0-1 1 0 0,0 0-1 0 0,2 0-28 0 0,14 6-294 0 0,1-1-1 0 0,0-2 1 0 0,1 0 0 0 0,0-1-1 0 0,0-2 1 0 0,0-1 0 0 0,0 0-1 0 0,0-2 295 0 0,-15-1-428 0 0,1-1 0 0 0,-1 0 0 0 0,0 0 0 0 0,0-1 0 0 0,-1-1 0 0 0,1 0 0 0 0,-1 0 0 0 0,0 0 0 0 0,0-1 0 0 0,0-1 0 0 0,0 0 0 0 0,-1 0 0 0 0,8-7 428 0 0,3-5-1328 0 0</inkml:trace>
  <inkml:trace contextRef="#ctx0" brushRef="#br0" timeOffset="146181.931">22388 12417 2016 0 0,'1'-2'58'0'0,"0"0"-1"0"0,0 1 1 0 0,1-1 0 0 0,-1 1-1 0 0,0-1 1 0 0,0 1 0 0 0,1-1-1 0 0,-1 1 1 0 0,1 0 0 0 0,-1 0-1 0 0,1-1 1 0 0,0 1 0 0 0,-1 0-1 0 0,1 1 1 0 0,0-1 0 0 0,0 0-1 0 0,-1 0 1 0 0,1 1 0 0 0,0-1-1 0 0,0 1 1 0 0,0-1-1 0 0,0 1 1 0 0,0 0 0 0 0,0 0-1 0 0,0 0 1 0 0,0 0 0 0 0,0 0-1 0 0,0 1 1 0 0,0-1 0 0 0,0 0-1 0 0,0 1 1 0 0,-1-1 0 0 0,1 1-1 0 0,0 0 1 0 0,0 0 0 0 0,0 0-1 0 0,-1 0 1 0 0,1 0 0 0 0,0 0-1 0 0,-1 0 1 0 0,1 0 0 0 0,-1 1-1 0 0,0-1 1 0 0,1 0-1 0 0,-1 1 1 0 0,0 0 0 0 0,0-1-1 0 0,0 1 1 0 0,0 0 0 0 0,0-1-1 0 0,0 1 1 0 0,0 0 0 0 0,-1 0-1 0 0,1 0 1 0 0,0-1 0 0 0,-1 1-1 0 0,0 0 1 0 0,1 0 0 0 0,-1 0-1 0 0,0 0 1 0 0,0 0 0 0 0,0 2-58 0 0,2 0 151 0 0,0 0 1 0 0,0 0-1 0 0,0 1 1 0 0,-1-1-1 0 0,1 1 1 0 0,-1 0-1 0 0,0-1 1 0 0,0 1 0 0 0,-1 0-1 0 0,1 0 1 0 0,-1-1-1 0 0,0 1 1 0 0,0 0-1 0 0,-1 0 1 0 0,0-1 0 0 0,1 1-1 0 0,-1 0 1 0 0,-1-1-1 0 0,1 1 1 0 0,-1-1-1 0 0,0 1 1 0 0,0-1-1 0 0,0 0 1 0 0,-1 0 0 0 0,1 0-1 0 0,-1 0 1 0 0,0 0-1 0 0,0 0 1 0 0,0-1-1 0 0,-1 1 1 0 0,-2 1-152 0 0,6-5 51 0 0,0 0 0 0 0,-1-1 1 0 0,1 1-1 0 0,0 0 0 0 0,0-1 0 0 0,0 1 0 0 0,0 0 1 0 0,0-1-1 0 0,-1 1 0 0 0,1 0 0 0 0,0-1 1 0 0,0 1-1 0 0,-1 0 0 0 0,1-1 0 0 0,0 1 0 0 0,-1 0 1 0 0,1 0-1 0 0,0 0 0 0 0,0-1 0 0 0,-1 1 1 0 0,1 0-1 0 0,0 0 0 0 0,-1 0 0 0 0,1 0 0 0 0,-1-1 1 0 0,1 1-1 0 0,0 0 0 0 0,-1 0 0 0 0,1 0 1 0 0,0 0-1 0 0,-1 0-51 0 0,22-42-59 0 0,-9 22 21 0 0,0 0 1 0 0,2 0-1 0 0,1 2 0 0 0,0 0 0 0 0,1 1 0 0 0,1 0 0 0 0,0 1 0 0 0,2 1 0 0 0,-1 1 0 0 0,2 1 0 0 0,0 0 0 0 0,17-7 38 0 0,-26 23-133 0 0,98 158-57 0 0,-56-67-426 0 0,-34-62 76 0 0,16 21-1125 0 0,-6-25-4158 0 0,-27-25 4451 0 0</inkml:trace>
  <inkml:trace contextRef="#ctx0" brushRef="#br0" timeOffset="146892.417">23464 11867 1580 0 0,'6'-7'1652'0'0,"2"12"710"0"0,-5 1-2269 0 0,8 21 307 0 0,-2 1 1 0 0,-1 0-1 0 0,-2 1 0 0 0,-1 0 1 0 0,0 0-1 0 0,-3 0 0 0 0,0 6-400 0 0,0-12 202 0 0,22 416 3171 0 0,-11-451-3330 0 0,0-4-109 0 0,0 0 0 0 0,2 1 0 0 0,0 0 0 0 0,0 2 0 0 0,1 0 0 0 0,1 0 1 0 0,0 2-1 0 0,1 0 0 0 0,0 1 0 0 0,1 0 0 0 0,0 2 0 0 0,0 0 0 0 0,1 1 0 0 0,0 2 0 0 0,0-1 0 0 0,1 2 0 0 0,-1 1 0 0 0,1 1 0 0 0,8 0 66 0 0,-27 3 15 0 0,0-1-1 0 0,0 1 0 0 0,0 0 1 0 0,0 0-1 0 0,-1 0 1 0 0,1 0-1 0 0,0 0 0 0 0,-1 1 1 0 0,1-1-1 0 0,-1 0 1 0 0,0 1-1 0 0,1-1 0 0 0,-1 1 1 0 0,0 0-1 0 0,0-1 0 0 0,0 1 1 0 0,0 0-1 0 0,0-1 1 0 0,0 1-1 0 0,0 0 0 0 0,-1 0 1 0 0,1 0-1 0 0,-1 0 1 0 0,1 0-1 0 0,-1 0 0 0 0,0 0 1 0 0,0 0-1 0 0,0 0 0 0 0,0 0 1 0 0,0 0-1 0 0,0 0 1 0 0,-1 0-1 0 0,1 0 0 0 0,0 0 1 0 0,-1 0-1 0 0,0-1 0 0 0,1 1 1 0 0,-1 0-1 0 0,0 0 1 0 0,0 0-1 0 0,0-1 0 0 0,0 1 1 0 0,0 0-1 0 0,-1-1 1 0 0,1 1-1 0 0,0-1 0 0 0,-1 1 1 0 0,1-1-1 0 0,-2 1-14 0 0,-10 9 65 0 0,0-1 0 0 0,0-1-1 0 0,-1 0 1 0 0,0-1 0 0 0,-1 0 0 0 0,1-1-1 0 0,-2 0 1 0 0,1-2 0 0 0,-1 0 0 0 0,1 0 0 0 0,-1-2-1 0 0,-1 0 1 0 0,-10 1-65 0 0,28-5-55 0 0,-1 1 0 0 0,1 0 0 0 0,-1 0 1 0 0,1-1-1 0 0,-1 1 0 0 0,1-1 0 0 0,-1 1 0 0 0,1 0 0 0 0,-1-1 0 0 0,0 1 0 0 0,1-1 0 0 0,-1 1 1 0 0,1-1-1 0 0,-1 1 0 0 0,0-1 0 0 0,0 1 0 0 0,1-1 0 0 0,-1 1 0 0 0,0-1 0 0 0,0 1 0 0 0,0-1 1 0 0,0 0-1 0 0,1 1 0 0 0,-1-1 0 0 0,0 1 0 0 0,0-1 0 0 0,0 0 0 0 0,0 1 0 0 0,0-1 0 0 0,-1 1 1 0 0,1-1-1 0 0,0 0 0 0 0,0 1 0 0 0,0-1 0 0 0,0 1 0 0 0,-1-1 0 0 0,1 1 0 0 0,0-1 1 0 0,0 1-1 0 0,-1-1 0 0 0,1 1 0 0 0,0-1 0 0 0,-1 1 0 0 0,1-1 0 0 0,-1 1 0 0 0,1-1 0 0 0,-1 1 1 0 0,1 0-1 0 0,-1-1 0 0 0,1 1 0 0 0,-1 0 0 0 0,1-1 0 0 0,-1 1 0 0 0,1 0 0 0 0,-1 0 0 0 0,1 0 1 0 0,-1-1-1 0 0,0 1 0 0 0,1 0 0 0 0,-1 0 0 0 0,1 0 0 0 0,-1 0 55 0 0,44-36-1245 0 0,206-64-1874 0 0,-227 95 3005 0 0</inkml:trace>
  <inkml:trace contextRef="#ctx0" brushRef="#br0" timeOffset="147311.856">24062 12367 4632 0 0,'-1'1'53'0'0,"1"-1"-1"0"0,0 1 1 0 0,0-1-1 0 0,0 1 1 0 0,0 0-1 0 0,-1-1 1 0 0,1 1 0 0 0,0 0-1 0 0,0 0 1 0 0,1-1-1 0 0,-1 1 1 0 0,0 0-1 0 0,0-1 1 0 0,0 1-1 0 0,0-1 1 0 0,0 1-1 0 0,1 0 1 0 0,-1-1-1 0 0,0 1 1 0 0,1 0-1 0 0,-1-1 1 0 0,0 1-1 0 0,1-1 1 0 0,-1 1-1 0 0,1-1 1 0 0,-1 1-1 0 0,1-1 1 0 0,-1 1-1 0 0,1-1 1 0 0,-1 0-1 0 0,1 1 1 0 0,-1-1-1 0 0,1 0 1 0 0,0 1-1 0 0,-1-1 1 0 0,1 0-1 0 0,0 0 1 0 0,-1 0-1 0 0,1 1 1 0 0,0-1-1 0 0,-1 0 1 0 0,1 0-1 0 0,0 0 1 0 0,-1 0-1 0 0,1 0 1 0 0,0 0-1 0 0,-1 0 1 0 0,1 0 0 0 0,0 0-1 0 0,-1-1 1 0 0,1 1-1 0 0,-1 0 1 0 0,1 0-1 0 0,0-1 1 0 0,-1 1-1 0 0,1 0 1 0 0,-1-1-1 0 0,1 1 1 0 0,0 0-1 0 0,-1-1 1 0 0,1 1-1 0 0,-1-1 1 0 0,0 1-1 0 0,1-1 1 0 0,-1 1-1 0 0,1-1 1 0 0,-1 1-1 0 0,0-1 1 0 0,1 0-53 0 0,-1 6 39 0 0,2-3 6 0 0,-1 1 1 0 0,1-1-1 0 0,0 0 0 0 0,0 0 0 0 0,0 0 0 0 0,0 0 0 0 0,0 0 0 0 0,1-1 0 0 0,-1 1 0 0 0,0-1 0 0 0,1 1 0 0 0,0-1 0 0 0,-1 0 0 0 0,1 0 0 0 0,-1 0 0 0 0,1 0 0 0 0,0-1 1 0 0,0 1-1 0 0,0-1 0 0 0,-1 1 0 0 0,1-1 0 0 0,0 0 0 0 0,0 0 0 0 0,0 0 0 0 0,0-1 0 0 0,-1 1 0 0 0,1-1 0 0 0,0 1 0 0 0,1-2-45 0 0,5 2 56 0 0,16-2-5 0 0,0-1 1 0 0,-1-2-1 0 0,0 0 1 0 0,0-1-1 0 0,0-2 1 0 0,-1 0 0 0 0,0-2-1 0 0,-1 0 1 0 0,0-2-1 0 0,0 0 1 0 0,2-4-52 0 0,59-36 1605 0 0,-74 91-1185 0 0,-23 264 325 0 0,8-243-619 0 0,-1 17 104 0 0,-3 0-1 0 0,-3-1 0 0 0,-4 0 1 0 0,-4 2-230 0 0,15-58 81 0 0,-2 1 0 0 0,0-1 1 0 0,-1-1-1 0 0,-1 1 0 0 0,-1-2 1 0 0,-1 1-1 0 0,0-2 0 0 0,-1 1 0 0 0,-1-2 1 0 0,-1 0-1 0 0,0 0 0 0 0,-1-2 1 0 0,-1 0-1 0 0,0-1 0 0 0,-1 0 0 0 0,-9 4-81 0 0,20-13-5 0 0,0 0-1 0 0,0-1 1 0 0,-1 1-1 0 0,0-1 1 0 0,1-1-1 0 0,-1 1 1 0 0,0-1-1 0 0,0-1 0 0 0,0 1 1 0 0,-1-1-1 0 0,1-1 1 0 0,0 0-1 0 0,0 0 1 0 0,0 0-1 0 0,0-1 1 0 0,-1 0-1 0 0,1-1 0 0 0,0 0 1 0 0,0 0-1 0 0,1-1 1 0 0,-1 0-1 0 0,1 0 1 0 0,-1-1-1 0 0,1 0 1 0 0,0 0-1 0 0,0 0 1 0 0,0-1-1 0 0,1 0 0 0 0,0-1 1 0 0,0 1-1 0 0,0-1 1 0 0,1 0-1 0 0,0-1 1 0 0,0 1-1 0 0,0-1 1 0 0,1 0-1 0 0,0 0 0 0 0,0-1 1 0 0,1 1-1 0 0,-1-4 6 0 0,-3-8-200 0 0,1 0-1 0 0,1 0 0 0 0,0-1 1 0 0,2 0-1 0 0,0 0 1 0 0,2 0-1 0 0,0-1 0 0 0,1 1 1 0 0,1 0-1 0 0,0 0 0 0 0,2 0 1 0 0,1 0-1 0 0,0 0 0 0 0,1 1 1 0 0,1-1-1 0 0,1 1 1 0 0,1 1-1 0 0,1-1 0 0 0,0 1 1 0 0,1 1-1 0 0,1 0 0 0 0,1 0 1 0 0,0 1-1 0 0,1 1 0 0 0,1 0 1 0 0,0 0-1 0 0,4-1 201 0 0,26-25-1391 0 0,1 1 1 0 0,3 3-1 0 0,1 1 0 0 0,2 3 0 0 0,3 0 1391 0 0,8-2-1306 0 0</inkml:trace>
  <inkml:trace contextRef="#ctx0" brushRef="#br0" timeOffset="148179.847">25656 12212 928 0 0,'0'-7'124'0'0,"-1"0"0"0"0,-1 1 0 0 0,1-1 0 0 0,-1 1-1 0 0,0-1 1 0 0,-1 1 0 0 0,1 0 0 0 0,-1 0 0 0 0,0 0 0 0 0,-1 0 0 0 0,0 0-1 0 0,0 1 1 0 0,0-1 0 0 0,0 1 0 0 0,-1 0 0 0 0,0 0 0 0 0,0 1-1 0 0,0 0 1 0 0,-1 0 0 0 0,1 0 0 0 0,-1 0 0 0 0,0 1 0 0 0,0 0 0 0 0,0 0-1 0 0,0 1 1 0 0,-1-1 0 0 0,1 1 0 0 0,-1 1 0 0 0,1-1 0 0 0,-1 1 0 0 0,0 0-1 0 0,0 1 1 0 0,1 0 0 0 0,-1 0 0 0 0,0 0 0 0 0,0 1 0 0 0,1 0 0 0 0,-1 0-1 0 0,0 1 1 0 0,1 0 0 0 0,-1 0 0 0 0,1 0 0 0 0,-1 1-124 0 0,-22 7 149 0 0,0 2-1 0 0,0 1 1 0 0,1 1 0 0 0,1 2-1 0 0,0 0 1 0 0,2 2 0 0 0,-1 1-1 0 0,2 1 1 0 0,1 1 0 0 0,1 1-1 0 0,0 0 1 0 0,2 2 0 0 0,0 1-1 0 0,2 0 1 0 0,1 2-149 0 0,13-22 28 0 0,0-1 1 0 0,0 1-1 0 0,1 0 1 0 0,-1 0-1 0 0,1 0 0 0 0,0 0 1 0 0,1 1-1 0 0,-1-1 0 0 0,1 1 1 0 0,1-1-1 0 0,-1 1 0 0 0,1 0 1 0 0,-1 0-1 0 0,2 0 1 0 0,-1 0-1 0 0,1 0 0 0 0,0 0 1 0 0,0 0-1 0 0,0 0 0 0 0,1 0 1 0 0,0 0-1 0 0,0-1 0 0 0,1 1 1 0 0,-1 0-1 0 0,1 0 1 0 0,1-1-1 0 0,-1 1 0 0 0,1-1 1 0 0,0 0-1 0 0,0 0 0 0 0,0 0 1 0 0,1 0-1 0 0,0 0 0 0 0,0-1 1 0 0,0 0-1 0 0,0 1 0 0 0,1-2 1 0 0,0 1-1 0 0,4 3-28 0 0,12-1-39 0 0,-1-1 0 0 0,1 0-1 0 0,0-2 1 0 0,0 0 0 0 0,0-2-1 0 0,0 0 1 0 0,1-1 0 0 0,-1-1-1 0 0,0-1 1 0 0,0-1 0 0 0,0-1-1 0 0,0-1 1 0 0,16-6 39 0 0,-22 5-44 0 0,-1 0 0 0 0,1-1 1 0 0,-1 0-1 0 0,0-1 0 0 0,-1-1 1 0 0,0 0-1 0 0,0-1 0 0 0,-1 0 0 0 0,0-1 1 0 0,-1 0-1 0 0,0-1 0 0 0,-1 0 1 0 0,0-1-1 0 0,-1 0 0 0 0,0-1 0 0 0,-1 0 1 0 0,-1 0-1 0 0,0-1 0 0 0,-1 1 1 0 0,-1-1-1 0 0,0-1 0 0 0,-1 1 0 0 0,1-7 44 0 0,-2-39 552 0 0,-3 59-389 0 0,-1-23 77 0 0,-34 360 411 0 0,28-226-202 0 0,-4-1 0 0 0,-5 0 1 0 0,-5-1-1 0 0,-31 95-449 0 0,40-161 277 0 0,-2-2 0 0 0,-1 0 0 0 0,-2-1 1 0 0,-2 0-1 0 0,-1-2 0 0 0,-2 0 0 0 0,-1-1 1 0 0,-2-2-1 0 0,-1 0 0 0 0,-2-2 0 0 0,-30 26-277 0 0,52-51 37 0 0,-1-1 0 0 0,-1 0-1 0 0,1-1 1 0 0,-1 0 0 0 0,1 0-1 0 0,-1 0 1 0 0,-1-1 0 0 0,1 0-1 0 0,0-1 1 0 0,0 0 0 0 0,-1 0-1 0 0,0-1 1 0 0,1 0 0 0 0,-1 0-1 0 0,1-1 1 0 0,-1 0 0 0 0,0-1-1 0 0,1 0 1 0 0,-1 0 0 0 0,0-1-1 0 0,1 0 1 0 0,0 0 0 0 0,0-1-1 0 0,-1 0 1 0 0,1-1 0 0 0,1 1-1 0 0,-1-2 1 0 0,1 1 0 0 0,-1-1-1 0 0,-3-3-36 0 0,-2-7-97 0 0,-1-1 0 0 0,2 0 0 0 0,0-1 0 0 0,1 0 0 0 0,1-1 0 0 0,0 0 0 0 0,1-1-1 0 0,2 1 1 0 0,-1-2 0 0 0,2 1 0 0 0,1-1 0 0 0,0 0 0 0 0,2 0 0 0 0,0-1 0 0 0,1 1 0 0 0,1 0-1 0 0,1-1 1 0 0,1-1 97 0 0,18-141-825 0 0,-11 130 524 0 0,1-1 0 0 0,2 1 0 0 0,2 1 1 0 0,0 0-1 0 0,2 1 0 0 0,2 0 0 0 0,0 2 0 0 0,2 0 0 0 0,2 0 1 0 0,0 2-1 0 0,2 1 0 0 0,1 1 0 0 0,0 1 0 0 0,2 1 0 0 0,1 1 1 0 0,1 1-1 0 0,1 1 0 0 0,0 2 0 0 0,25-11 301 0 0,135-69-4152 0 0,-134 73 2900 0 0</inkml:trace>
  <inkml:trace contextRef="#ctx0" brushRef="#br0" timeOffset="148864.077">26654 12357 836 0 0,'-3'-9'1153'0'0,"3"8"-1043"0"0,0-1 1 0 0,0 1-1 0 0,0 0 1 0 0,0-1-1 0 0,0 1 1 0 0,0-1-1 0 0,0 1 0 0 0,-1-1 1 0 0,1 1-1 0 0,0 0 1 0 0,-1-1-1 0 0,1 1 1 0 0,-1-1-1 0 0,0 1 0 0 0,1 0 1 0 0,-1 0-1 0 0,0-1 1 0 0,0 1-1 0 0,0 0 1 0 0,0 0-1 0 0,0 0 0 0 0,0 0 1 0 0,0 0-1 0 0,0 0 1 0 0,0 0-1 0 0,0 1 1 0 0,-1-1-1 0 0,1 0 0 0 0,0 0 1 0 0,-1 1-1 0 0,1-1 1 0 0,0 1-1 0 0,-1 0 1 0 0,1-1-1 0 0,-1 1 1 0 0,1 0-1 0 0,0 0 0 0 0,-1-1 1 0 0,1 1-1 0 0,-1 0 1 0 0,1 1-1 0 0,-1-1 1 0 0,1 0-1 0 0,-1 0 0 0 0,1 1 1 0 0,0-1-1 0 0,-1 1 1 0 0,1-1-1 0 0,0 1 1 0 0,-1-1-1 0 0,1 1 0 0 0,0 0 1 0 0,0 0-1 0 0,-1-1 1 0 0,1 1-111 0 0,-21 19 332 0 0,2 0 0 0 0,0 1 0 0 0,1 1 0 0 0,0 1 0 0 0,2 0 0 0 0,1 2 0 0 0,1 0 0 0 0,2 0 0 0 0,0 1 0 0 0,1 1 0 0 0,2 0 0 0 0,-1 6-332 0 0,3-8 249 0 0,0 0 0 0 0,2 1-1 0 0,1 0 1 0 0,1 0 0 0 0,1 0 0 0 0,2 1 0 0 0,0 13-249 0 0,1-31 31 0 0,0 1 0 0 0,1-1 1 0 0,0 1-1 0 0,1-1 0 0 0,0 0 1 0 0,0 0-1 0 0,1 0 0 0 0,0 0 1 0 0,1 0-1 0 0,-1-1 1 0 0,2 1-1 0 0,-1-1 0 0 0,1 0 1 0 0,1 0-1 0 0,-1-1 0 0 0,1 1 1 0 0,1-1-1 0 0,-1-1 0 0 0,1 1 1 0 0,0-1-1 0 0,1 0 0 0 0,-1-1 1 0 0,1 0-1 0 0,0 0 1 0 0,1-1-1 0 0,-1 0 0 0 0,1 0 1 0 0,0-1-1 0 0,0 0 0 0 0,0 0 1 0 0,0-1-32 0 0,7-3-137 0 0,0-1 1 0 0,0 0-1 0 0,-1-1 1 0 0,1-1-1 0 0,-1 0 1 0 0,1-1-1 0 0,-2-1 1 0 0,1 0-1 0 0,0-1 1 0 0,-1-1-1 0 0,-1 0 0 0 0,1-1 1 0 0,-1-1-1 0 0,-1 0 1 0 0,0 0-1 0 0,0-1 1 0 0,-1-1-1 0 0,-1 0 1 0 0,0 0-1 0 0,0-1 1 0 0,-1 0-1 0 0,-1-1 1 0 0,0 0-1 0 0,-1 0 1 0 0,-1-1-1 0 0,0 0 1 0 0,0 0-1 0 0,-2 0 1 0 0,0-1-1 0 0,-1 1 1 0 0,0-1-1 0 0,-2 0 1 0 0,1-3 136 0 0,1-11-129 0 0,-1 0 1 0 0,-1 0-1 0 0,-2 0 1 0 0,0 0-1 0 0,-3 0 1 0 0,0 0-1 0 0,-2 0 1 0 0,-1 1 0 0 0,-10-27 128 0 0,12 43 43 0 0,1 0 0 0 0,-2 0 0 0 0,0 0 0 0 0,0 1 0 0 0,-1 0 0 0 0,-1 0 0 0 0,0 1 0 0 0,-1 0 0 0 0,0 0 0 0 0,0 1 0 0 0,-1 0 0 0 0,-1 1 0 0 0,1 0 0 0 0,-1 1 0 0 0,-1 0 0 0 0,0 1 0 0 0,0 0 0 0 0,0 0 0 0 0,-1 2 0 0 0,0-1 0 0 0,0 2 0 0 0,0 0 0 0 0,-1 0 0 0 0,1 1 0 0 0,-1 1 0 0 0,0 0 0 0 0,0 1 0 0 0,0 1 0 0 0,0 0 0 0 0,1 1 0 0 0,-1 0 0 0 0,0 1 0 0 0,0 0 0 0 0,1 2 0 0 0,-11 2-43 0 0,17-1 36 0 0,1 0 0 0 0,-1 0 1 0 0,1 1-1 0 0,0 0 0 0 0,0 0 0 0 0,1 0 1 0 0,0 1-1 0 0,0-1 0 0 0,0 1 0 0 0,1 1 1 0 0,0-1-1 0 0,1 0 0 0 0,-1 1 0 0 0,1 0 0 0 0,1 0 1 0 0,0 0-1 0 0,0 0 0 0 0,0 0 0 0 0,1 0 1 0 0,0 0-1 0 0,1 1 0 0 0,0-1 0 0 0,0 0 1 0 0,0 1-1 0 0,1-1 0 0 0,1 0 0 0 0,-1 0 0 0 0,2 0 1 0 0,-1 0-1 0 0,1 0 0 0 0,0 0 0 0 0,0-1 1 0 0,1 1-1 0 0,0-1 0 0 0,0 0 0 0 0,1 0 1 0 0,0 0-1 0 0,0-1 0 0 0,1 0 0 0 0,0 0 0 0 0,4 3-36 0 0,10 12-131 0 0,1-1 0 0 0,1-1-1 0 0,0-1 1 0 0,2-2 0 0 0,0 0-1 0 0,1-1 1 0 0,0-1 0 0 0,1-2-1 0 0,1 0 1 0 0,0-2 0 0 0,28 7 131 0 0,63-4-3970 0 0,-44-36-231 0 0,-65 12 2702 0 0</inkml:trace>
  <inkml:trace contextRef="#ctx0" brushRef="#br0" timeOffset="149454.715">26378 11775 1516 0 0,'-168'243'7721'0'0,"153"-232"-6049"0"0,27-29-532 0 0,0 0-1178 0 0,149-211 493 0 0,-130 197-459 0 0,-30 32-22 0 0,3 2 6 0 0,218 198-460 0 0,-118-118-1529 0 0,72 3-5257 0 0,-143-77 5997 0 0</inkml:trace>
  <inkml:trace contextRef="#ctx0" brushRef="#br0" timeOffset="149716.752">27626 11910 1416 0 0,'24'157'3016'0'0,"-6"0"0"0"0,-5 89-3016 0 0,-13-210 227 0 0,-2 1 0 0 0,-1-1 1 0 0,-2 0-1 0 0,-1 0 0 0 0,-3-1 0 0 0,-5 17-227 0 0,13-48 23 0 0,-8 26 86 0 0,-1 0 0 0 0,-1-1-1 0 0,-1 0 1 0 0,-2 0 0 0 0,-1-1-1 0 0,-1-1 1 0 0,-1-1 0 0 0,-1 0 0 0 0,-2-2-1 0 0,0 0 1 0 0,-2-1 0 0 0,0-1-1 0 0,-2-1 1 0 0,-13 9-109 0 0,13-13-238 0 0,0-1-1 0 0,-1-2 0 0 0,-1 0 1 0 0,0-2-1 0 0,-1 0 0 0 0,-1-2 1 0 0,1-2-1 0 0,-1 0 1 0 0,-1-2-1 0 0,-8 1 239 0 0,-92-1-2903 0 0,-50-39 357 0 0,101 5 1293 0 0</inkml:trace>
  <inkml:trace contextRef="#ctx0" brushRef="#br0" timeOffset="150150.81">26026 11955 1504 0 0,'-22'58'2937'0'0,"-3"7"-1933"0"0,3 1-1 0 0,2 1 1 0 0,3 1 0 0 0,4 0-1 0 0,2 1 1 0 0,0 37-1004 0 0,9-73 207 0 0,2 0 1 0 0,0 0-1 0 0,3 0 1 0 0,0 0-1 0 0,2 0 0 0 0,2-1 1 0 0,1 0-1 0 0,1 0 1 0 0,2-1-1 0 0,1 0 0 0 0,6 10-206 0 0,-7-22-50 0 0,1 0 1 0 0,0-1 0 0 0,1-1 0 0 0,1 0-1 0 0,1-1 1 0 0,0 0 0 0 0,1-1 0 0 0,0-1-1 0 0,1-1 1 0 0,1 0 0 0 0,0-1 0 0 0,1-1 0 0 0,0-1-1 0 0,1-1 1 0 0,0 0 0 0 0,12 2 48 0 0,0-1-1017 0 0,0-1 1 0 0,1-2-1 0 0,0-1 1 0 0,0-2-1 0 0,0-1 1 0 0,24-1 1016 0 0,83-25-2884 0 0,-74 1 1470 0 0</inkml:trace>
  <inkml:trace contextRef="#ctx0" brushRef="#br0" timeOffset="150413.605">28017 12534 1076 0 0,'39'14'9862'0'0,"-5"7"-8276"0"0,8 4-3477 0 0,-32-22-5645 0 0,-23-11 6283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44:15.213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6527 525 1076 0 0,'-31'24'2678'0'0,"-3"-5"-2038"0"0,15-10-389 0 0,0 0 1 0 0,1 1-1 0 0,1 1 0 0 0,-1 1 0 0 0,2 1 0 0 0,0 0 1 0 0,0 1-1 0 0,2 0 0 0 0,-1 2 0 0 0,2 0 0 0 0,-10 14-251 0 0,22-28 19 0 0,0-1 0 0 0,1 0 0 0 0,-1 1 0 0 0,0-1 0 0 0,1 0 1 0 0,-1 1-1 0 0,1-1 0 0 0,0 1 0 0 0,-1-1 0 0 0,1 0 0 0 0,0 1 0 0 0,0-1 0 0 0,0 1 0 0 0,0-1 0 0 0,0 1 0 0 0,0-1 0 0 0,0 1 0 0 0,1-1 0 0 0,-1 1 0 0 0,1-1 0 0 0,-1 1 0 0 0,1-1 0 0 0,-1 0 0 0 0,1 1 0 0 0,0-1 0 0 0,-1 0 0 0 0,1 0 0 0 0,0 1 0 0 0,0-1 0 0 0,0 0 0 0 0,0 0 0 0 0,0 0 0 0 0,0 0 0 0 0,0 0 0 0 0,1 0 0 0 0,-1-1 1 0 0,0 1-1 0 0,0 0 0 0 0,1 0 0 0 0,-1-1 0 0 0,0 1 0 0 0,1-1 0 0 0,-1 1 0 0 0,1-1 0 0 0,-1 0 0 0 0,1 0 0 0 0,-1 1 0 0 0,1-1-19 0 0,78 8-195 0 0,-58-8 118 0 0,0-1 1 0 0,-1-1-1 0 0,1 0 0 0 0,-1-2 0 0 0,0-1 1 0 0,0 0-1 0 0,0-1 0 0 0,-1-2 0 0 0,1 0 1 0 0,-1-1 76 0 0,-17 8-25 0 0,0 1 0 0 0,0-1 0 0 0,0 1 0 0 0,0-1 0 0 0,0 0 0 0 0,0 0 1 0 0,-1 0-1 0 0,1-1 0 0 0,0 1 0 0 0,0-1 0 0 0,-1 1 0 0 0,1-1 0 0 0,-1 0 0 0 0,1 0 1 0 0,-1 0-1 0 0,0 0 0 0 0,0-1 0 0 0,0 1 0 0 0,0-1 0 0 0,0 1 0 0 0,-1-1 0 0 0,1 1 0 0 0,-1-1 1 0 0,1 0-1 0 0,-1 0 0 0 0,0 0 0 0 0,0 0 0 0 0,-1 0 0 0 0,1 0 0 0 0,0 0 0 0 0,-1 0 1 0 0,0 0-1 0 0,0 0 0 0 0,0 0 0 0 0,0 0 0 0 0,0 0 0 0 0,-1 0 0 0 0,1 0 0 0 0,-1 0 1 0 0,0 0-1 0 0,0 0 0 0 0,0 0 0 0 0,0 0 0 0 0,0 0 0 0 0,-2-2 25 0 0,-9-3 24 0 0,-1 0 0 0 0,0 0-1 0 0,0 1 1 0 0,0 1 0 0 0,-1 0-1 0 0,0 1 1 0 0,0 1 0 0 0,-1 0-1 0 0,1 1 1 0 0,-1 0 0 0 0,0 1-1 0 0,0 1-23 0 0,-30-7 120 0 0,3 3 71 0 0,58-4-343 0 0,252-90-1695 0 0,-259 95 1885 0 0,-1 0 0 0 0,0 0-1 0 0,0-1 1 0 0,0 0 0 0 0,-1 0-1 0 0,0-1 1 0 0,0 0 0 0 0,0 0 0 0 0,-1 0-1 0 0,0-1 1 0 0,0 0 0 0 0,0 0 0 0 0,-1-1-1 0 0,0 0 1 0 0,-1 1 0 0 0,0-2 0 0 0,0 1-1 0 0,0 0 1 0 0,-1-1 0 0 0,-1 0-1 0 0,1 1 1 0 0,-2-1 0 0 0,1 0 0 0 0,-1 0-1 0 0,0 0 1 0 0,-1-1 0 0 0,0 1-38 0 0,-1 2 244 0 0,0 0 1 0 0,0 0-1 0 0,0 0 1 0 0,-1 0-1 0 0,0 0 1 0 0,-1 0-1 0 0,0 1 1 0 0,0-1-1 0 0,0 1 1 0 0,-1 0-1 0 0,1 0 1 0 0,-2 0-1 0 0,1 0 1 0 0,-1 1-1 0 0,1 0 1 0 0,-1 0-1 0 0,-2-1-244 0 0,-21 25 998 0 0,20-4-936 0 0,0 0 1 0 0,1 0-1 0 0,0 1 0 0 0,2 0 0 0 0,0 0 0 0 0,0 1 1 0 0,2-1-1 0 0,0 1 0 0 0,1 0 0 0 0,0 0 0 0 0,1-1 0 0 0,2 1 1 0 0,-1 0-1 0 0,3 8-62 0 0,-3 12 114 0 0,45 196-41 0 0,20 114-3668 0 0,-65-343 3395 0 0,0 0-1 0 0,0 0 0 0 0,0-1 1 0 0,0 1-1 0 0,-1 0 0 0 0,1-1 1 0 0,-1 1-1 0 0,0 0 0 0 0,0-1 1 0 0,-1 1-1 0 0,1-1 1 0 0,-1 0-1 0 0,1 1 0 0 0,-1-1 1 0 0,0 0-1 0 0,-1 0 0 0 0,1 0 1 0 0,0 0-1 0 0,-1-1 0 0 0,0 1 1 0 0,1 0-1 0 0,-1-1 0 0 0,0 0 1 0 0,0 0-1 0 0,-1 1 201 0 0,-9 1-1285 0 0</inkml:trace>
  <inkml:trace contextRef="#ctx0" brushRef="#br0" timeOffset="639.97">7738 569 904 0 0,'112'315'4765'0'0,"-100"-201"-3447"0"0,-12-108-1266 0 0,-1 0 0 0 0,-1-1 0 0 0,1 1 0 0 0,-1-1 0 0 0,0 1 0 0 0,0-1 1 0 0,-1 0-1 0 0,1 0 0 0 0,-1 0 0 0 0,-1 0 0 0 0,1 0 0 0 0,0-1 0 0 0,-1 1 0 0 0,0-1 1 0 0,0 0-1 0 0,0 0 0 0 0,-1 0 0 0 0,0-1 0 0 0,1 0 0 0 0,-1 0 0 0 0,0 0 0 0 0,0 0 1 0 0,-1-1-1 0 0,1 0 0 0 0,0 0 0 0 0,-1 0 0 0 0,0 0 0 0 0,1-1 0 0 0,-1 0 1 0 0,0-1-1 0 0,1 1 0 0 0,-4-1-52 0 0,-1 0 32 0 0,1 0 0 0 0,-1-1 0 0 0,0-1 1 0 0,1 0-1 0 0,-1 0 0 0 0,1 0 0 0 0,0-1 0 0 0,0-1 1 0 0,0 1-1 0 0,0-2 0 0 0,1 1 0 0 0,-1-1 0 0 0,1 0 1 0 0,0-1-1 0 0,1 0 0 0 0,-1 0 0 0 0,1-1 0 0 0,0 0 1 0 0,1 0-1 0 0,0 0 0 0 0,0-1 0 0 0,0 0 0 0 0,1 0 1 0 0,0-1-1 0 0,1 0 0 0 0,0 1 0 0 0,0-1 0 0 0,1 0 0 0 0,0-1 1 0 0,1 1-1 0 0,0-1 0 0 0,0 1 0 0 0,1-1 0 0 0,0 1 1 0 0,1-1-1 0 0,0 0 0 0 0,1 1 0 0 0,0-3-32 0 0,-1-13 5 0 0,2 0 0 0 0,1 1-1 0 0,0 0 1 0 0,2 0-1 0 0,1 0 1 0 0,1 0 0 0 0,1 1-1 0 0,1 0 1 0 0,0 0 0 0 0,2 1-1 0 0,1 1 1 0 0,1 0 0 0 0,0 0-1 0 0,2 1 1 0 0,0 1-1 0 0,2 0 1 0 0,-1 2 0 0 0,2 0-1 0 0,1 0 1 0 0,0 2 0 0 0,1 0-1 0 0,0 2 1 0 0,11-6-5 0 0,-6 6-382 0 0,1 1-1 0 0,0 0 1 0 0,0 2 0 0 0,1 2-1 0 0,1 0 1 0 0,-1 1 0 0 0,1 2-1 0 0,0 1 1 0 0,18 0 382 0 0,11 7-3878 0 0,-31 11 2648 0 0</inkml:trace>
  <inkml:trace contextRef="#ctx0" brushRef="#br0" timeOffset="-1382.032">4810 412 1760 0 0,'4'3'3135'0'0,"-4"39"-2584"0"0,-1-28-255 0 0,-16 189 719 0 0,17-201-1003 0 0,-3 18 46 0 0,2 0 1 0 0,1 0-1 0 0,0 0 1 0 0,2 0-1 0 0,0-1 0 0 0,1 1 1 0 0,1 0-1 0 0,1-1 0 0 0,0 0 1 0 0,2 0-1 0 0,0-1 1 0 0,1 0-1 0 0,1 0 0 0 0,1 0 1 0 0,6 8-59 0 0,-12-23-123 0 0,0-1 0 0 0,0 1 0 0 0,0-1 0 0 0,0 0 0 0 0,0 0 1 0 0,0-1-1 0 0,0 1 0 0 0,1-1 0 0 0,-1 0 0 0 0,1 0 0 0 0,-1 0 0 0 0,1 0 0 0 0,-1-1 1 0 0,1 0-1 0 0,-1 0 0 0 0,1 0 0 0 0,-1-1 0 0 0,1 1 0 0 0,-1-1 0 0 0,1 0 1 0 0,-1 0-1 0 0,1-1 0 0 0,-1 1 0 0 0,0-1 0 0 0,0 0 0 0 0,0 0 0 0 0,0-1 1 0 0,0 1-1 0 0,0-1 0 0 0,-1 0 0 0 0,1 1 0 0 0,-1-2 0 0 0,0 1 0 0 0,0 0 0 0 0,0-1 1 0 0,2-2 122 0 0,14-15-1130 0 0</inkml:trace>
  <inkml:trace contextRef="#ctx0" brushRef="#br0" timeOffset="-1119.145">5311 539 1036 0 0,'-27'55'3616'0'0,"18"-37"-3383"0"0,2 0 0 0 0,0 0-1 0 0,1 1 1 0 0,1 0 0 0 0,0 0-1 0 0,2 1 1 0 0,0-1-1 0 0,1 1 1 0 0,1 0 0 0 0,1 7-233 0 0,1-20 39 0 0,-1 0 1 0 0,1 0 0 0 0,0-1 0 0 0,1 1 0 0 0,-1 0-1 0 0,2 0 1 0 0,-1-1 0 0 0,0 1 0 0 0,1-1 0 0 0,1 0-1 0 0,-1 0 1 0 0,1 0 0 0 0,0 0 0 0 0,0 0 0 0 0,0-1-1 0 0,1 0 1 0 0,0 0 0 0 0,0 0 0 0 0,0-1 0 0 0,1 1-1 0 0,-1-1 1 0 0,1 0 0 0 0,0-1 0 0 0,1 0 0 0 0,-1 0-1 0 0,0 0 1 0 0,4 1-40 0 0,186 30-966 0 0,-116-58-2257 0 0,-72 16 1932 0 0,-6-1-2 0 0</inkml:trace>
  <inkml:trace contextRef="#ctx0" brushRef="#br0" timeOffset="-838.134">5299 769 1004 0 0,'28'-7'5579'0'0,"54"-18"-5505"0"0,-32 10-74 0 0,65-31-3391 0 0,-97 35 1981 0 0</inkml:trace>
  <inkml:trace contextRef="#ctx0" brushRef="#br0" timeOffset="-557.237">5215 480 1256 0 0,'-3'0'872'0'0,"3"-1"-24"0"0,-2-1-108 0 0,2 2-128 0 0,2-3-124 0 0,3 1-56 0 0,2 0-119 0 0,20-4 143 0 0,-1 1-140 0 0,6-2-92 0 0,9 4-20 0 0,2-1-460 0 0,-2-1-268 0 0,-2-1-425 0 0,2 1 69 0 0,3 1-608 0 0,-5-2-16 0 0</inkml:trace>
  <inkml:trace contextRef="#ctx0" brushRef="#br0" timeOffset="-2142.68">3690 484 1216 0 0,'11'60'2907'0'0,"-7"-15"-2678"0"0,3-1-1 0 0,1 1 1 0 0,3-1 0 0 0,1-1-1 0 0,2 0 1 0 0,2 0 0 0 0,2-2 0 0 0,1 0-1 0 0,10 11-228 0 0,-16-21-488 0 0,-16-32-2261 0 0,0-4 1489 0 0</inkml:trace>
  <inkml:trace contextRef="#ctx0" brushRef="#br0" timeOffset="-1692.681">3736 492 928 0 0,'1'-2'79'0'0,"-1"1"1"0"0,1 0-1 0 0,0-1 1 0 0,0 1-1 0 0,0-1 1 0 0,1 1-1 0 0,-1 0 0 0 0,0 0 1 0 0,0 0-1 0 0,1 0 1 0 0,-1 0-1 0 0,0 0 0 0 0,1 0 1 0 0,-1 0-1 0 0,1 0 1 0 0,-1 0-1 0 0,1 1 0 0 0,0-1 1 0 0,-1 1-1 0 0,1-1 1 0 0,0 1-1 0 0,-1 0 0 0 0,1 0 1 0 0,0 0-1 0 0,-1 0 1 0 0,1 0-1 0 0,0 0 0 0 0,-1 0 1 0 0,1 0-1 0 0,0 0 1 0 0,-1 1-1 0 0,1-1 1 0 0,0 1-1 0 0,-1-1 0 0 0,1 1 1 0 0,-1 0-1 0 0,1 0 1 0 0,-1 0-1 0 0,1 0 0 0 0,-1 0 1 0 0,1 0-80 0 0,61 41 629 0 0,102 166 1141 0 0,-136-165-1454 0 0,-29-42-289 0 0,1 0 0 0 0,-1 0 0 0 0,1 0 0 0 0,0 0 1 0 0,-1 0-1 0 0,1 0 0 0 0,0 0 0 0 0,0 0 0 0 0,0-1 1 0 0,-1 1-1 0 0,1 0 0 0 0,0 0 0 0 0,0-1 0 0 0,0 1 1 0 0,0-1-1 0 0,0 1 0 0 0,0-1 0 0 0,1 1 0 0 0,-1-1 1 0 0,0 0-1 0 0,0 1 0 0 0,0-1 0 0 0,0 0 1 0 0,0 0-1 0 0,1 0 0 0 0,-1 0 0 0 0,0 0 0 0 0,0 0 1 0 0,0 0-1 0 0,0 0 0 0 0,1 0 0 0 0,-1-1 0 0 0,0 1 1 0 0,0 0-1 0 0,0-1 0 0 0,0 1 0 0 0,0-1 0 0 0,0 1 1 0 0,0-1-1 0 0,0 1 0 0 0,0-1 0 0 0,0 0 0 0 0,0 0 1 0 0,0 0-1 0 0,0 1 0 0 0,-1-1 0 0 0,2-1-27 0 0,40-59-11 0 0,-22 30 86 0 0,194-245 54 0 0,-152 217-232 0 0,-61 59 103 0 0,-1 0 19 0 0,2 4-29 0 0,3 9 1 0 0,-1 1 0 0 0,-1 0 0 0 0,0 0 0 0 0,-1 0 0 0 0,-1 1 0 0 0,0-1 1 0 0,-1 0-1 0 0,0 1 0 0 0,-1-1 0 0 0,-1 6 9 0 0,0 28-40 0 0,17 154-1478 0 0,2-169-1827 0 0,-13-29 2157 0 0</inkml:trace>
  <inkml:trace contextRef="#ctx0" brushRef="#br0" timeOffset="-3712.065">1073 495 1272 0 0,'0'0'434'0'0,"0"0"-17"0"0,0 0-48 0 0,0 0-47 0 0,0 0-22 0 0,0 0-25 0 0,0 0-9 0 0,0 0-25 0 0,0 0-19 0 0,0 0 19 0 0,0 0-12 0 0,0 0-45 0 0,0 0 18 0 0,0 0 2 0 0,0 0 16 0 0,0 0-23 0 0,-1 11 147 0 0,-47 441 1611 0 0,45-327-1046 0 0,3-124-820 0 0,0-1-50 0 0,0 0 16 0 0,-2 17 579 0 0,15-126-1826 0 0,97-370-814 0 0,-86 437 2374 0 0,64 143 27 0 0,-53-58-252 0 0,2-1-1 0 0,2-1 0 0 0,2-3 1 0 0,45 33-143 0 0,-8-28-1274 0 0,-76-43 528 0 0,18-14-787 0 0,-12-6 331 0 0,-6-4-74 0 0</inkml:trace>
  <inkml:trace contextRef="#ctx0" brushRef="#br0" timeOffset="-3463.658">1677 362 1372 0 0,'12'34'5387'0'0,"-17"48"-4753"0"0,-14 232 449 0 0,19-296-1321 0 0,0 21-584 0 0,0-14-3124 0 0,0-24 2640 0 0</inkml:trace>
  <inkml:trace contextRef="#ctx0" brushRef="#br0" timeOffset="-2661.262">2013 662 1416 0 0,'-43'17'2008'0'0,"27"-5"-1897"0"0,-1 2 1 0 0,2-1-1 0 0,0 2 1 0 0,1 0-1 0 0,0 1 1 0 0,2 0-1 0 0,-1 1 1 0 0,2 0-1 0 0,1 1 1 0 0,0 0-1 0 0,1 1 1 0 0,1 0-1 0 0,-3 10-111 0 0,11-27 20 0 0,0 0 0 0 0,1 0 0 0 0,-1 0 0 0 0,0 0-1 0 0,1-1 1 0 0,0 1 0 0 0,-1 0 0 0 0,1 0 0 0 0,0 0 0 0 0,0 0 0 0 0,0-1 0 0 0,0 1-1 0 0,0 0 1 0 0,0-1 0 0 0,1 1 0 0 0,-1-1 0 0 0,1 0 0 0 0,-1 1 0 0 0,1-1 0 0 0,-1 0-1 0 0,1 0 1 0 0,-1 0 0 0 0,1 0 0 0 0,0 0 0 0 0,0 0 0 0 0,0 0 0 0 0,0-1 0 0 0,-1 1-1 0 0,1 0 1 0 0,0-1 0 0 0,0 0 0 0 0,0 0 0 0 0,0 1 0 0 0,0-1 0 0 0,0 0-1 0 0,0 0 1 0 0,0-1 0 0 0,0 1 0 0 0,0 0 0 0 0,0-1 0 0 0,0 1 0 0 0,0-1 0 0 0,0 0-1 0 0,0 1 1 0 0,-1-1 0 0 0,1 0 0 0 0,0 0 0 0 0,-1 0 0 0 0,1-1 0 0 0,0 1 0 0 0,-1 0-1 0 0,1 0 1 0 0,-1-1 0 0 0,0 1 0 0 0,0-1 0 0 0,1 0-20 0 0,16-8 14 0 0,-1-2 0 0 0,0 0 0 0 0,-1-2 0 0 0,0 1 0 0 0,-1-2 0 0 0,-1 0 0 0 0,0-1 0 0 0,-1 0 0 0 0,-1-1 0 0 0,0 0 0 0 0,-2-1 0 0 0,0-1 0 0 0,3-6-14 0 0,14-21 113 0 0,-15 35 36 0 0,-14 35-101 0 0,-1 2-94 0 0,2-19 53 0 0,-1 0-1 0 0,1-1 1 0 0,1 1-1 0 0,0 0 1 0 0,0 0 0 0 0,0 0-1 0 0,0 0 1 0 0,1-1-1 0 0,1 1 1 0 0,-1 0 0 0 0,1 0-1 0 0,0-1 1 0 0,0 1-1 0 0,1-1 1 0 0,0 0 0 0 0,0 0-1 0 0,0 0 1 0 0,1 0-1 0 0,0 0 1 0 0,0-1 0 0 0,0 0-1 0 0,1 1 1 0 0,0-2 0 0 0,0 1-1 0 0,0-1 1 0 0,1 1-1 0 0,-1-1 1 0 0,1-1 0 0 0,0 1-1 0 0,0-1 1 0 0,0 0-1 0 0,1 0 1 0 0,-1-1 0 0 0,2 0-7 0 0,0 0-15 0 0,1-1 0 0 0,0 0 1 0 0,0 0-1 0 0,-1-1 1 0 0,1-1-1 0 0,0 1 1 0 0,0-1-1 0 0,-1-1 1 0 0,1 0-1 0 0,0 0 0 0 0,-1 0 1 0 0,0-1-1 0 0,0 0 1 0 0,0-1-1 0 0,0 0 1 0 0,0 0-1 0 0,-1-1 0 0 0,1 0 1 0 0,-1 0-1 0 0,0-1 1 0 0,-1 0-1 0 0,0 0 1 0 0,0 0-1 0 0,0-1 1 0 0,0 0-1 0 0,-1 0 0 0 0,0 0 1 0 0,-1-1-1 0 0,0 0 1 0 0,0 1-1 0 0,-1-2 1 0 0,2-3 14 0 0,-13 42 266 0 0,11-22-270 0 0,0 0 0 0 0,0 0 0 0 0,0 0 0 0 0,1 0 0 0 0,0 0 0 0 0,1-1 0 0 0,0 1 0 0 0,0-1 0 0 0,0-1 0 0 0,1 1 0 0 0,0-1 0 0 0,1 0 0 0 0,-1 0 0 0 0,1 0 0 0 0,0-1-1 0 0,0 0 1 0 0,1-1 0 0 0,-1 0 0 0 0,1 0 0 0 0,0 0 0 0 0,0-1 0 0 0,1 0 0 0 0,-1-1 0 0 0,1 0 0 0 0,-1 0 0 0 0,1-1 0 0 0,3 1 4 0 0,5 1-42 0 0,0-1-1 0 0,0 0 1 0 0,0-1-1 0 0,0-1 1 0 0,0-1 0 0 0,1 0-1 0 0,-1-1 1 0 0,-1-1 0 0 0,1-1-1 0 0,0 0 1 0 0,-1-1 0 0 0,0-1-1 0 0,12-6 43 0 0,-23 10-8 0 0,0-1 0 0 0,-1-1 0 0 0,1 1 0 0 0,-1-1 0 0 0,0 0 0 0 0,0 0 1 0 0,-1 0-1 0 0,1 0 0 0 0,-1-1 0 0 0,0 1 0 0 0,0-1 0 0 0,0 0 0 0 0,-1 0 0 0 0,1 0 0 0 0,-1 0 0 0 0,-1 0 0 0 0,1-1 0 0 0,-1 1 0 0 0,1 0 0 0 0,-2-1 0 0 0,1 0 0 0 0,-1 1 0 0 0,1-1 0 0 0,-1 1 0 0 0,-1-1 0 0 0,1 1 1 0 0,-2-4 7 0 0,-8-18-164 0 0,-1 1 0 0 0,-1 1 0 0 0,-1 0 1 0 0,-2 1-1 0 0,0 0 0 0 0,-2 1 0 0 0,0 1 1 0 0,-2 0-1 0 0,0 2 0 0 0,-1 0 0 0 0,-1 1 1 0 0,-1 1-1 0 0,-1 1 0 0 0,-2 0 164 0 0,17 12-1150 0 0,-1 3-154 0 0</inkml:trace>
  <inkml:trace contextRef="#ctx0" brushRef="#br0" timeOffset="11799.492">20246 55 1724 0 0,'1'-3'804'0'0,"-1"1"-68"0"0,0 1-300 0 0,4-3-136 0 0,-2 4 32 0 0,-2-1-44 0 0,0 1-208 0 0,3 1-16 0 0,1 3-128 0 0,-1 1-44 0 0,-1 3-216 0 0,7 12-132 0 0,-5-5-480 0 0,5 3-384 0 0</inkml:trace>
  <inkml:trace contextRef="#ctx0" brushRef="#br0" timeOffset="11614.585">20219 297 1036 0 0,'9'74'3378'0'0,"-9"107"-1743"0"0,10-132-1372 0 0,-1-1-3049 0 0,-12-45 1518 0 0,-15 5-2 0 0</inkml:trace>
  <inkml:trace contextRef="#ctx0" brushRef="#br0" timeOffset="12249.732">20420 682 1044 0 0,'29'-23'3721'0'0,"30"-17"-2986"0"0,-12 9-449 0 0,-21 15-395 0 0,-1-1 0 0 0,-1-1 0 0 0,0-2 0 0 0,-1 0 0 0 0,-1-1 0 0 0,-2-2 1 0 0,0 0-1 0 0,-1-1 0 0 0,6-12 109 0 0,-23 34-13 0 0,0 0 0 0 0,-1 0 0 0 0,0-1-1 0 0,1 1 1 0 0,-1-1 0 0 0,0 1 0 0 0,0 0 0 0 0,-1-1 0 0 0,1 0 0 0 0,0 1 0 0 0,-1-1 0 0 0,0 1 0 0 0,1-1 0 0 0,-1 0 0 0 0,0 1 0 0 0,0-1-1 0 0,-1 0 1 0 0,1 1 0 0 0,0-1 0 0 0,-1 1 0 0 0,0-1 0 0 0,1 1 0 0 0,-1-1 0 0 0,0 1 0 0 0,0-1 0 0 0,-1 1 0 0 0,1 0 0 0 0,0-1-1 0 0,-1 1 1 0 0,0 0 0 0 0,1 0 0 0 0,-1 0 0 0 0,0 0 0 0 0,0 0 0 0 0,0 1 0 0 0,0-1 0 0 0,0 1 0 0 0,0-1 0 0 0,-1 1 0 0 0,1 0 0 0 0,0 0-1 0 0,-1 0 1 0 0,1 0 0 0 0,-1 0 0 0 0,1 0 0 0 0,-1 1 0 0 0,-1-1 13 0 0,2 3-1 0 0,1-1-1 0 0,0 1 1 0 0,-1 0 0 0 0,1-1 0 0 0,0 1-1 0 0,0 0 1 0 0,0 0 0 0 0,0 0-1 0 0,0 0 1 0 0,0 0 0 0 0,0 1-1 0 0,1-1 1 0 0,-1 0 0 0 0,1 0 0 0 0,-1 0-1 0 0,1 0 1 0 0,0 1 0 0 0,0-1-1 0 0,0 0 1 0 0,0 0 0 0 0,1 1-1 0 0,-1-1 1 0 0,1 0 0 0 0,-1 0 0 0 0,1 0-1 0 0,0 0 1 0 0,-1 0 0 0 0,1 0-1 0 0,0 0 1 0 0,0 0 0 0 0,1 0 0 0 0,-1 0-1 0 0,0 0 1 0 0,1 0 0 0 0,-1-1-1 0 0,1 1 1 0 0,-1-1 0 0 0,1 1-1 0 0,2 0 2 0 0,-4 0 0 0 0,66 87 647 0 0,-54-76-476 0 0,-1-1 0 0 0,-1 2 0 0 0,0-1 0 0 0,-1 1 0 0 0,-1 1-1 0 0,0 0 1 0 0,0 0 0 0 0,-2 0 0 0 0,0 1 0 0 0,-1 0 0 0 0,2 9-171 0 0,-6-17 40 0 0,-1 0 1 0 0,-1 1 0 0 0,1-1-1 0 0,-1 0 1 0 0,-1 0 0 0 0,1 0-1 0 0,-1 0 1 0 0,-1 0 0 0 0,1 0-1 0 0,-2-1 1 0 0,1 1 0 0 0,-1-1-1 0 0,0 0 1 0 0,0 0 0 0 0,-1 0-1 0 0,0 0 1 0 0,0-1 0 0 0,0 0-1 0 0,-1 0 1 0 0,0-1 0 0 0,0 1-1 0 0,-1-1 1 0 0,1 0 0 0 0,-1-1-1 0 0,0 0 1 0 0,-5 2-41 0 0,-135 37-5120 0 0,130-43 3828 0 0</inkml:trace>
  <inkml:trace contextRef="#ctx0" brushRef="#br0" timeOffset="3309.91">11859 394 2108 0 0,'32'4'4705'0'0,"-24"30"-4657"0"0,-9-13 546 0 0,3 9-374 0 0,1 0-1 0 0,2 0 1 0 0,0-1-1 0 0,2 1 1 0 0,1-1-1 0 0,2-1 1 0 0,1 1-1 0 0,12 21-219 0 0,4 17 327 0 0,-1 10-1553 0 0,-29-73 979 0 0,-1 1 0 0 0,1-1 1 0 0,-1 0-1 0 0,1 1 0 0 0,-1-2 0 0 0,0 1 0 0 0,-1 0 0 0 0,1-1 0 0 0,-1 0 0 0 0,1 0 1 0 0,-1 0-1 0 0,0-1 0 0 0,0 1 0 0 0,0-1 0 0 0,0 0 0 0 0,-1-1 0 0 0,1 1 1 0 0,0-1-1 0 0,-1 0 0 0 0,1-1 0 0 0,-1 1 0 0 0,1-1 0 0 0,-5 0 247 0 0,-20 3-1242 0 0</inkml:trace>
  <inkml:trace contextRef="#ctx0" brushRef="#br0" timeOffset="3572.104">11680 955 1392 0 0,'68'-2'3632'0'0,"115"-14"-2698"0"0,32-29-4524 0 0,-189 32 2126 0 0</inkml:trace>
  <inkml:trace contextRef="#ctx0" brushRef="#br0" timeOffset="3821.908">11470 387 1428 0 0,'57'-2'4155'0'0,"98"-10"-3324"0"0,194 8-4403 0 0,-306 4 2362 0 0</inkml:trace>
  <inkml:trace contextRef="#ctx0" brushRef="#br0" timeOffset="4252.512">12147 574 1268 0 0,'11'8'3295'0'0,"10"12"-2731"0"0,107 177 620 0 0,-96-123-90 0 0,-32-73-890 0 0,0-1-46 0 0,-23 11 328 0 0,18-12-471 0 0,1-1-1 0 0,-1 0 1 0 0,1 0 0 0 0,0 0-1 0 0,0-1 1 0 0,-1 0-1 0 0,1 1 1 0 0,1-1-1 0 0,-1 0 1 0 0,0-1-1 0 0,1 1 1 0 0,0-1-1 0 0,0 0 1 0 0,0 0-1 0 0,0 0 1 0 0,0 0-1 0 0,1 0 1 0 0,0 0 0 0 0,0-1-1 0 0,0 1 1 0 0,0-1-1 0 0,1 0 1 0 0,-1 1-1 0 0,1-1 1 0 0,1 0-1 0 0,-1 0 1 0 0,1 0-1 0 0,-1 1 1 0 0,1-1-1 0 0,1 0 1 0 0,-1 0-1 0 0,1 0 1 0 0,0 0-1 0 0,1-2-14 0 0,1-3-9 0 0,1 0-1 0 0,1 0 0 0 0,0 1 0 0 0,0-1 0 0 0,1 1 0 0 0,0 1 1 0 0,1-1-1 0 0,0 1 0 0 0,0 0 0 0 0,1 0 0 0 0,0 1 0 0 0,0 0 0 0 0,1 1 1 0 0,0 0-1 0 0,0 0 0 0 0,0 1 0 0 0,1 0 0 0 0,-1 0 0 0 0,1 1 1 0 0,0 1-1 0 0,1-1 0 0 0,-1 2 0 0 0,0-1 0 0 0,1 1 0 0 0,0 1 0 0 0,-1 0 1 0 0,1 1-1 0 0,0 0 0 0 0,0 0 0 0 0,2 2 10 0 0,3 2-25 0 0,-1 0 0 0 0,1 2 0 0 0,-1 0 1 0 0,0 0-1 0 0,-1 2 0 0 0,0-1 0 0 0,0 2 0 0 0,0 0 0 0 0,-1 1 0 0 0,0 0 0 0 0,-1 1 1 0 0,-1 0-1 0 0,8 9 25 0 0,79 150-2158 0 0,-98-170 1251 0 0,0 0-334 0 0,-1 1-75 0 0,-7 5-7 0 0</inkml:trace>
  <inkml:trace contextRef="#ctx0" brushRef="#br0" timeOffset="4575.444">12874 632 1184 0 0,'22'26'737'0'0,"-1"2"0"0"0,-1 0 0 0 0,-2 1-1 0 0,-1 1 1 0 0,-1 1 0 0 0,10 27-737 0 0,8 15 979 0 0,-28-61-895 0 0,-6-11-42 0 0,0 0 1 0 0,-1 0 0 0 0,1 0 0 0 0,1 0-1 0 0,-1 0 1 0 0,0-1 0 0 0,0 1 0 0 0,0 0 0 0 0,0 0-1 0 0,0 0 1 0 0,1 0 0 0 0,-1-1 0 0 0,0 1 0 0 0,1 0-1 0 0,-1 0 1 0 0,1-1 0 0 0,-1 1 0 0 0,1 0-1 0 0,-1-1 1 0 0,1 1 0 0 0,-1 0 0 0 0,1-1 0 0 0,0 1-1 0 0,-1-1 1 0 0,1 1 0 0 0,0-1 0 0 0,-1 1-1 0 0,1-1 1 0 0,0 1 0 0 0,0-1 0 0 0,0 0 0 0 0,-1 0-1 0 0,1 1 1 0 0,0-1 0 0 0,0 0 0 0 0,0 0 0 0 0,0 0-1 0 0,-1 0 1 0 0,1 0 0 0 0,0 0 0 0 0,0 0-1 0 0,0 0 1 0 0,0 0 0 0 0,-1 0 0 0 0,1 0 0 0 0,0-1-1 0 0,0 1 1 0 0,0 0 0 0 0,0-1 0 0 0,-1 1-1 0 0,1 0 1 0 0,0-1 0 0 0,-1 1 0 0 0,1-1 0 0 0,0 1-1 0 0,-1-1 1 0 0,1 0 0 0 0,0 1 0 0 0,-1-1 0 0 0,1 1-1 0 0,-1-1 1 0 0,1 0 0 0 0,-1 0-43 0 0,139-161 222 0 0,80-130-4305 0 0,-208 272 1995 0 0,-9 16 934 0 0</inkml:trace>
  <inkml:trace contextRef="#ctx0" brushRef="#br0" timeOffset="5076.297">13836 604 1468 0 0,'-15'-4'162'0'0,"0"1"0"0"0,-1 1 0 0 0,1 1 0 0 0,-1 0 0 0 0,1 1 0 0 0,-1 1 0 0 0,1 0 0 0 0,-1 1 0 0 0,1 0 0 0 0,0 2 0 0 0,-1 0 0 0 0,2 0 0 0 0,-1 1 0 0 0,-11 6-162 0 0,10-5 138 0 0,0 1 1 0 0,0 0 0 0 0,1 1 0 0 0,0 1-1 0 0,1 0 1 0 0,-1 1 0 0 0,2 1 0 0 0,0 0 0 0 0,0 0-1 0 0,1 2 1 0 0,0-1 0 0 0,1 2 0 0 0,0-1-1 0 0,1 2 1 0 0,1-1 0 0 0,-6 15-139 0 0,14-24 33 0 0,1-1-1 0 0,0 1 1 0 0,0 0 0 0 0,0 0 0 0 0,1 0 0 0 0,0 0-1 0 0,0 0 1 0 0,0-1 0 0 0,1 1 0 0 0,-1 0 0 0 0,1-1-1 0 0,0 1 1 0 0,0-1 0 0 0,1 0 0 0 0,-1 0 0 0 0,1 0-1 0 0,0 0 1 0 0,0 0 0 0 0,1 0 0 0 0,-1-1 0 0 0,1 1-1 0 0,-1-1 1 0 0,1 0 0 0 0,0 0 0 0 0,0-1 0 0 0,1 1-1 0 0,-1-1 1 0 0,0 0 0 0 0,1 0 0 0 0,-1 0-1 0 0,1-1 1 0 0,0 1 0 0 0,0-1 0 0 0,-1 0 0 0 0,1-1-1 0 0,0 1 1 0 0,0-1 0 0 0,0 0 0 0 0,0 0 0 0 0,0-1-1 0 0,0 1 1 0 0,0-1 0 0 0,3-1-33 0 0,6 2-11 0 0,0-1 1 0 0,0 0-1 0 0,0-1 1 0 0,0 0-1 0 0,0-1 1 0 0,0-1-1 0 0,-1 0 0 0 0,0-1 1 0 0,1 0-1 0 0,-2-1 1 0 0,1-1-1 0 0,-1 0 1 0 0,0 0-1 0 0,8-8 11 0 0,-14 11-35 0 0,0 0 0 0 0,0-1 0 0 0,-1 0 0 0 0,0 0-1 0 0,0-1 1 0 0,0 1 0 0 0,-1-1 0 0 0,0 0 0 0 0,0 0 0 0 0,0 0 0 0 0,-1-1 0 0 0,0 1 0 0 0,0-1 0 0 0,-1 0-1 0 0,1 0 1 0 0,-1 0 0 0 0,-1 0 0 0 0,0 0 0 0 0,0 0 0 0 0,0-1 0 0 0,-1 1 0 0 0,0 0 0 0 0,0-1 0 0 0,-1 1-1 0 0,0 0 1 0 0,0 0 0 0 0,-1 0 0 0 0,1 0 0 0 0,-2 0 0 0 0,1 0 0 0 0,-1 0 0 0 0,0 1 0 0 0,0-1 0 0 0,-2 0 35 0 0,-40-31 445 0 0,47 89-448 0 0,87 69-150 0 0,-14-55-3157 0 0,-66-56 2018 0 0</inkml:trace>
  <inkml:trace contextRef="#ctx0" brushRef="#br0" timeOffset="5556.381">13991 580 836 0 0,'10'4'153'0'0,"-1"-1"-1"0"0,1 1 1 0 0,-1 1-1 0 0,0-1 1 0 0,0 2 0 0 0,-1-1-1 0 0,1 1 1 0 0,-1 1-1 0 0,-1-1 1 0 0,1 1 0 0 0,-1 1-1 0 0,0-1 1 0 0,-1 1-1 0 0,1 0 1 0 0,-2 1 0 0 0,1-1-1 0 0,-1 1 1 0 0,-1 0-1 0 0,1 1 1 0 0,-2-1 0 0 0,1 1-1 0 0,-1 0 1 0 0,-1 0-1 0 0,1 0 1 0 0,-2 0-1 0 0,0 0 1 0 0,0 0 0 0 0,0 0-1 0 0,-2 1 1 0 0,0 5-153 0 0,1-11 83 0 0,-1 0-1 0 0,-1 0 1 0 0,1-1 0 0 0,0 1-1 0 0,-1-1 1 0 0,0 1 0 0 0,0-1-1 0 0,-1 0 1 0 0,1 1 0 0 0,-1-1-1 0 0,0 0 1 0 0,0-1 0 0 0,0 1 0 0 0,0 0-1 0 0,-1-1 1 0 0,0 0 0 0 0,1 0-1 0 0,-1 0 1 0 0,0 0 0 0 0,0-1-1 0 0,-1 1 1 0 0,1-1 0 0 0,-1 0 0 0 0,1 0-1 0 0,-1-1 1 0 0,1 0 0 0 0,-1 1-1 0 0,0-1 1 0 0,0-1-83 0 0,4 0 185 0 0,6-17-206 0 0,2 1 0 0 0,0-1 0 0 0,1 1 0 0 0,0 1 0 0 0,1-1 0 0 0,1 1 0 0 0,1 1 0 0 0,0 0 0 0 0,1 1 0 0 0,0 0 1 0 0,1 0-1 0 0,0 1 0 0 0,1 1 0 0 0,0 1 0 0 0,1 0 0 0 0,0 0 0 0 0,1 2 0 0 0,2-1 21 0 0,186-101-520 0 0,-257 169 1072 0 0,49-53-547 0 0,0 0-1 0 0,1 0 0 0 0,0 1 1 0 0,0-1-1 0 0,0 1 1 0 0,1-1-1 0 0,-1 1 1 0 0,2 0-1 0 0,-1 0 1 0 0,1 0-1 0 0,0 0 1 0 0,1 0-1 0 0,-1 0 1 0 0,1 0-1 0 0,1 0 1 0 0,0 1-1 0 0,0-1 0 0 0,0 0 1 0 0,0-1-1 0 0,1 1-4 0 0,57 68-344 0 0,3-47-3570 0 0,-50-28 2743 0 0</inkml:trace>
  <inkml:trace contextRef="#ctx0" brushRef="#br0" timeOffset="5807.053">14421 265 2960 0 0,'-2'-5'1024'0'0,"1"-3"-64"0"0,-3 1-163 0 0,4 1-41 0 0,0 1-160 0 0,0 0-36 0 0,0-2-76 0 0,0 2-96 0 0,-2 0-204 0 0,2 0-288 0 0,0 2 24 0 0,0 3-556 0 0,0 0-352 0 0,0 0-501 0 0,0 0 121 0 0,0 0 44 0 0,0 0 16 0 0</inkml:trace>
  <inkml:trace contextRef="#ctx0" brushRef="#br0" timeOffset="6474.98">15001 544 928 0 0,'-9'-2'224'0'0,"0"0"1"0"0,0 1-1 0 0,0 0 0 0 0,1 1 0 0 0,-1-1 0 0 0,0 2 1 0 0,0 0-1 0 0,0 0 0 0 0,0 0 0 0 0,0 1 1 0 0,1 0-1 0 0,-1 1 0 0 0,1 0 0 0 0,-1 0 1 0 0,1 1-1 0 0,0 0-224 0 0,-3 0 97 0 0,0-1 0 0 0,1 2 1 0 0,-1-1-1 0 0,1 1 0 0 0,0 1 1 0 0,1 0-1 0 0,-1 0 0 0 0,1 1 1 0 0,1 0-1 0 0,-1 1 0 0 0,1 0 1 0 0,0 0-1 0 0,1 1 0 0 0,0 0 0 0 0,0 0 1 0 0,1 0-1 0 0,0 1 0 0 0,1 0 1 0 0,0 0-1 0 0,0 1 0 0 0,1-1 1 0 0,1 1-1 0 0,-3 11-97 0 0,9-17 29 0 0,-1 1-1 0 0,1-1 1 0 0,0 0 0 0 0,0 0-1 0 0,1 0 1 0 0,-1 0 0 0 0,1-1-1 0 0,0 1 1 0 0,1-1 0 0 0,-1 0-1 0 0,1 0 1 0 0,-1-1 0 0 0,1 1-1 0 0,0-1 1 0 0,1 0 0 0 0,-1 0-1 0 0,0-1 1 0 0,1 0 0 0 0,-1 1-1 0 0,1-2 1 0 0,0 1 0 0 0,0-1-1 0 0,0 0 1 0 0,0 0 0 0 0,0-1-1 0 0,0 1 1 0 0,0-1 0 0 0,0-1-1 0 0,0 1 1 0 0,0-1 0 0 0,-1 0-1 0 0,1 0 1 0 0,0-1 0 0 0,0 0-29 0 0,1 1 2 0 0,-1 0 0 0 0,0 0 1 0 0,0-1-1 0 0,0 1 0 0 0,0-1 1 0 0,0-1-1 0 0,0 1 0 0 0,-1-1 0 0 0,1 0 1 0 0,-1 0-1 0 0,0-1 0 0 0,0 0 1 0 0,0 0-1 0 0,0 0 0 0 0,0 0 1 0 0,-1-1-1 0 0,0 1 0 0 0,0-1 0 0 0,0 0 1 0 0,-1-1-1 0 0,0 1 0 0 0,0-1 1 0 0,0 1-1 0 0,0-1 0 0 0,-1 0 1 0 0,0 0-1 0 0,0 0 0 0 0,-1 0 0 0 0,0 0 1 0 0,0 0-1 0 0,0-1 0 0 0,-1 1 1 0 0,0-4-3 0 0,-1-15 95 0 0,1 26-98 0 0,1-1 0 0 0,-1 1 1 0 0,1-1-1 0 0,-1 1 0 0 0,0-1 1 0 0,1 1-1 0 0,-1-1 0 0 0,1 0 0 0 0,0 1 1 0 0,-1-1-1 0 0,1 0 0 0 0,-1 0 0 0 0,1 1 1 0 0,-1-1-1 0 0,1 0 0 0 0,0 0 1 0 0,-1 0-1 0 0,1 0 0 0 0,0 1 0 0 0,-1-1 1 0 0,1 0-1 0 0,0 0 0 0 0,-1 0 0 0 0,1-1 1 0 0,-1 1-1 0 0,1 0 0 0 0,0 0 1 0 0,-1 0-1 0 0,1 0 0 0 0,0 0 0 0 0,-1-1 1 0 0,1 1-1 0 0,-1 0 0 0 0,1-1 1 0 0,-1 1-1 0 0,1 0 0 0 0,-1-1 0 0 0,1 1 1 0 0,-1-1-1 0 0,1 1 0 0 0,-1-1 0 0 0,1 1 1 0 0,-1-1-1 0 0,0 1 0 0 0,1-1 1 0 0,-1 1-1 0 0,0-1 0 0 0,1 1 0 0 0,-1-1 1 0 0,0 0-1 0 0,0 1 0 0 0,0-1 0 0 0,0 0 1 0 0,1 1 2 0 0,32 23-181 0 0,41 28-351 0 0,-30-14-2940 0 0,-42-34 2168 0 0,-3-4 24 0 0</inkml:trace>
  <inkml:trace contextRef="#ctx0" brushRef="#br0" timeOffset="6942.392">15155 530 1380 0 0,'8'6'189'0'0,"-1"1"1"0"0,0-1-1 0 0,0 1 0 0 0,-1 0 0 0 0,0 1 1 0 0,-1-1-1 0 0,1 1 0 0 0,-1 0 0 0 0,-1 1 1 0 0,0-1-1 0 0,0 1 0 0 0,0 0 0 0 0,-1 0 1 0 0,-1 0-1 0 0,1 0 0 0 0,-1 1 0 0 0,-1-1 1 0 0,0 1-1 0 0,0-1 0 0 0,-1 1-189 0 0,0-9 271 0 0,0-1-79 0 0,-3 22 1283 0 0,2-22-1462 0 0,1 1-1 0 0,-1-1 0 0 0,0 1 1 0 0,0-1-1 0 0,0 0 0 0 0,0 0 1 0 0,1 1-1 0 0,-1-1 0 0 0,0 0 1 0 0,0 0-1 0 0,0 0 0 0 0,0 0 1 0 0,0 0-1 0 0,0 0 0 0 0,1 0 1 0 0,-1 0-1 0 0,0-1 1 0 0,0 1-1 0 0,0 0 0 0 0,0 0 1 0 0,1-1-1 0 0,-1 1 0 0 0,0-1 1 0 0,0 1-1 0 0,0 0 0 0 0,1-1 1 0 0,-1 0-1 0 0,0 1 0 0 0,1-1 1 0 0,-1 1-1 0 0,1-1 0 0 0,-1 0 1 0 0,0 1-1 0 0,1-1 0 0 0,-1 0 1 0 0,1 0-1 0 0,0 1 0 0 0,-1-1 1 0 0,1 0-1 0 0,0 0 0 0 0,-1 0 1 0 0,1 1-1 0 0,0-1 1 0 0,0 0-1 0 0,0 0 0 0 0,0 0 1 0 0,0 0-1 0 0,0 0 0 0 0,0 0 1 0 0,0 1-1 0 0,0-1 0 0 0,0 0 1 0 0,0 0-1 0 0,0 0 0 0 0,1 0 1 0 0,-1 0-1 0 0,0 1 0 0 0,1-1 1 0 0,-1 0-1 0 0,0 0 0 0 0,1 1 1 0 0,-1-1-1 0 0,1 0 0 0 0,0 0 1 0 0,-1 1-1 0 0,1-1 0 0 0,-1 1 1 0 0,1-1-1 0 0,0 0 0 0 0,0 1-12 0 0,23-72-150 0 0,-15 50 149 0 0,2 2 0 0 0,0-1 0 0 0,2 2 0 0 0,0-1 0 0 0,1 2-1 0 0,1 0 1 0 0,1 1 0 0 0,0 0 0 0 0,17-13 1 0 0,-29 31-7 0 0,0 0-1 0 0,0 0 1 0 0,0 1 0 0 0,0-1-1 0 0,0 1 1 0 0,-1 0-1 0 0,1 0 1 0 0,-1 0-1 0 0,1 0 1 0 0,-1 1-1 0 0,0-1 1 0 0,0 1 0 0 0,0 0-1 0 0,0 0 1 0 0,0 0-1 0 0,-1 0 1 0 0,1 1-1 0 0,-1-1 1 0 0,0 1-1 0 0,0-1 1 0 0,0 1 0 0 0,0 0-1 0 0,-1-1 1 0 0,0 1-1 0 0,0 0 1 0 0,0 0-1 0 0,0 0 1 0 0,0 0-1 0 0,-1 3 8 0 0,22 80-102 0 0,-19-69-26 0 0,0 0 0 0 0,1-1 1 0 0,1 0-1 0 0,0 0 0 0 0,2 0 1 0 0,0 0-1 0 0,0-1 1 0 0,2 0-1 0 0,0-1 0 0 0,0 0 1 0 0,8 8 127 0 0,21-6-3121 0 0,-25-17 1661 0 0</inkml:trace>
  <inkml:trace contextRef="#ctx0" brushRef="#br0" timeOffset="7191.477">16020 470 1076 0 0,'-10'-2'238'0'0,"0"0"0"0"0,0 0 1 0 0,0 1-1 0 0,0 1 0 0 0,1-1 0 0 0,-1 2 0 0 0,0-1 1 0 0,0 1-1 0 0,0 1 0 0 0,0 0 0 0 0,1 0 0 0 0,-1 1 1 0 0,1 0-1 0 0,-1 1 0 0 0,1 0 0 0 0,-2 1-238 0 0,5-3 55 0 0,0 0 0 0 0,0 1 1 0 0,0 0-1 0 0,0 0 0 0 0,1 0 0 0 0,0 1 0 0 0,-1-1 0 0 0,1 1 0 0 0,1 1 0 0 0,-1-1 1 0 0,1 1-1 0 0,-1-1 0 0 0,1 1 0 0 0,0 0 0 0 0,1 1 0 0 0,-1-1 0 0 0,1 1 1 0 0,1-1-1 0 0,-1 1 0 0 0,1 0 0 0 0,-1 0 0 0 0,2 0 0 0 0,-1 1 0 0 0,1-1 1 0 0,0 0-1 0 0,0 0 0 0 0,1 1 0 0 0,-1-1 0 0 0,1 1 0 0 0,1 5-55 0 0,4-3-32 0 0,1-1-1 0 0,0-1 1 0 0,0 1-1 0 0,0-1 0 0 0,1 0 1 0 0,0 0-1 0 0,0-1 1 0 0,0 0-1 0 0,1 0 1 0 0,0-1-1 0 0,0 0 0 0 0,1 0 1 0 0,-1-1-1 0 0,1 0 1 0 0,0-1-1 0 0,0 0 1 0 0,1 0-1 0 0,-1-1 0 0 0,0 0 1 0 0,1 0-1 0 0,0-1 1 0 0,-1-1-1 0 0,1 0 0 0 0,-1 0 1 0 0,1-1-1 0 0,0 0 1 0 0,-1 0-1 0 0,1-1 33 0 0,84-13-2555 0 0,-59 5 1145 0 0</inkml:trace>
  <inkml:trace contextRef="#ctx0" brushRef="#br0" timeOffset="7562.392">16261 662 1336 0 0,'15'2'261'0'0,"0"0"0"0"0,-1-2 0 0 0,1 1 0 0 0,0-2 0 0 0,-1 0 0 0 0,1-1 0 0 0,-1 0 0 0 0,1-1 0 0 0,-1-1 0 0 0,0 0-1 0 0,0-1 1 0 0,0 0 0 0 0,-1-1 0 0 0,0-1 0 0 0,0 0 0 0 0,2-3-261 0 0,-14 9 6 0 0,-1 0-1 0 0,0 0 1 0 0,1-1 0 0 0,-1 1-1 0 0,0 0 1 0 0,0-1 0 0 0,0 1-1 0 0,0 0 1 0 0,0-1 0 0 0,0 1-1 0 0,0 0 1 0 0,0-1-1 0 0,-1 1 1 0 0,1 0 0 0 0,0 0-1 0 0,-1-1 1 0 0,1 1 0 0 0,-1 0-1 0 0,1 0 1 0 0,-1 0-1 0 0,0 0 1 0 0,0-1 0 0 0,1 1-1 0 0,-1 0 1 0 0,0 0 0 0 0,0 0-1 0 0,0 1 1 0 0,0-1 0 0 0,0 0-1 0 0,0 0 1 0 0,0 0-1 0 0,0 1 1 0 0,-1-1 0 0 0,1 1-1 0 0,0-1 1 0 0,0 1 0 0 0,-1-1-1 0 0,1 1 1 0 0,0 0 0 0 0,0-1-1 0 0,-1 1 1 0 0,1 0-1 0 0,0 0 1 0 0,-1 0 0 0 0,1 0-1 0 0,0 0 1 0 0,-1 0 0 0 0,1 1-1 0 0,0-1 1 0 0,0 0 0 0 0,-1 1-6 0 0,-29-6 72 0 0,0 2 0 0 0,0 1 0 0 0,-1 2 0 0 0,1 1 1 0 0,0 2-1 0 0,0 0 0 0 0,0 3 0 0 0,0 0 0 0 0,1 2 1 0 0,-2 2-73 0 0,27-10 15 0 0,0 1 1 0 0,0 0 0 0 0,1 0 0 0 0,-1 0 0 0 0,0 1 0 0 0,1-1-1 0 0,-1 1 1 0 0,1 1 0 0 0,0-1 0 0 0,-1 0 0 0 0,1 1 0 0 0,0 0-1 0 0,1 0 1 0 0,-1 0 0 0 0,0 1 0 0 0,1-1 0 0 0,0 1-1 0 0,0-1 1 0 0,0 1 0 0 0,0 0 0 0 0,0 1 0 0 0,1-1 0 0 0,0 0-1 0 0,0 1 1 0 0,0-1 0 0 0,0 1 0 0 0,1 0 0 0 0,0-1 0 0 0,0 1-1 0 0,0 0 1 0 0,0 0 0 0 0,1 0 0 0 0,0 0 0 0 0,0-1 0 0 0,0 1-1 0 0,1 0 1 0 0,0 0 0 0 0,-1 0 0 0 0,2 0 0 0 0,-1-1-1 0 0,0 1 1 0 0,2 1-16 0 0,10 7-75 0 0,0-1 0 0 0,1-1 0 0 0,0 0 0 0 0,1 0 0 0 0,0-2 0 0 0,1 0 0 0 0,0-1 0 0 0,0 0-1 0 0,1-2 1 0 0,0 0 0 0 0,0 0 0 0 0,1-2 0 0 0,-1 0 0 0 0,1-1 0 0 0,17 0 75 0 0,-34-2-18 0 0,110 11-3435 0 0,-80-12 2145 0 0</inkml:trace>
  <inkml:trace contextRef="#ctx0" brushRef="#br0" timeOffset="8048.453">16704 217 1108 0 0,'25'1'4113'0'0,"-20"62"-2857"0"0,-5-53-1110 0 0,1 51 333 0 0,3 1-1 0 0,2-1 1 0 0,4 0-1 0 0,1 0 0 0 0,17 47-478 0 0,87 235-939 0 0,-133-307-3869 0 0,7-36 3384 0 0</inkml:trace>
  <inkml:trace contextRef="#ctx0" brushRef="#br0" timeOffset="8328.408">16814 320 848 0 0,'30'-34'2434'0'0,"-28"32"-2316"0"0,1 1 0 0 0,-1-1-1 0 0,0 0 1 0 0,1 1 0 0 0,-1-1 0 0 0,1 1-1 0 0,0 0 1 0 0,-1-1 0 0 0,1 1 0 0 0,0 1 0 0 0,0-1-1 0 0,0 0 1 0 0,0 1 0 0 0,-1-1 0 0 0,1 1-1 0 0,0 0 1 0 0,0 0 0 0 0,0 0 0 0 0,0 0-1 0 0,0 1 1 0 0,0-1 0 0 0,0 1 0 0 0,0 0 0 0 0,1 0-118 0 0,3 2 37 0 0,-1-1 1 0 0,1 2-1 0 0,-1-1 1 0 0,0 0-1 0 0,0 1 1 0 0,0 0-1 0 0,0 1 1 0 0,-1-1-1 0 0,1 1 1 0 0,-1 0-1 0 0,-1 1 1 0 0,1-1-1 0 0,-1 1 1 0 0,0 0 0 0 0,0 0-1 0 0,0 0 1 0 0,-1 0-1 0 0,0 1 1 0 0,0 0-1 0 0,-1-1 1 0 0,0 1-1 0 0,0 0 1 0 0,-1 0-1 0 0,1 0 1 0 0,-1 0-1 0 0,-1 0 1 0 0,0 0 0 0 0,0 1-1 0 0,0-1 1 0 0,-1 0-1 0 0,0 0 1 0 0,0 0-1 0 0,0 0 1 0 0,-1 0-1 0 0,-1 0 1 0 0,1-1-1 0 0,-1 1 1 0 0,0-1-1 0 0,0 1 1 0 0,-1-1-1 0 0,0 0 1 0 0,0 0 0 0 0,0-1-1 0 0,-3 3-37 0 0,-1 0-250 0 0,0-1 1 0 0,-1 0-1 0 0,0-1 0 0 0,0 1 0 0 0,0-2 1 0 0,-1 1-1 0 0,0-1 0 0 0,0-1 0 0 0,0 0 0 0 0,-1 0 1 0 0,0-1-1 0 0,1-1 0 0 0,-1 0 0 0 0,0 0 1 0 0,-11 0 249 0 0,3-6-1292 0 0,-11-15 10 0 0</inkml:trace>
  <inkml:trace contextRef="#ctx0" brushRef="#br0" timeOffset="8619.48">17122 267 1224 0 0,'11'7'262'0'0,"-1"0"-1"0"0,0 1 1 0 0,0 1 0 0 0,-1 0-1 0 0,0 0 1 0 0,0 0-1 0 0,-1 1 1 0 0,0 1 0 0 0,-1-1-1 0 0,0 1 1 0 0,-1 0-1 0 0,0 1 1 0 0,-1-1 0 0 0,0 1-1 0 0,-1 0 1 0 0,0 1-1 0 0,-1-1 1 0 0,0 1 0 0 0,-1-1-1 0 0,-1 1 1 0 0,0 0-1 0 0,0 0 1 0 0,-2 4-262 0 0,7 20 697 0 0,-6-35-381 0 0,-3 18 1404 0 0,3-21-1708 0 0,0 0 0 0 0,1 1 0 0 0,-1-1 0 0 0,0 0 0 0 0,0 1 0 0 0,0-1-1 0 0,0 0 1 0 0,0 1 0 0 0,0-1 0 0 0,0 0 0 0 0,0 1 0 0 0,0-1 0 0 0,0 0 0 0 0,0 1 0 0 0,0-1 0 0 0,0 0 0 0 0,-1 1 0 0 0,1-1 0 0 0,0 1 0 0 0,0-1 0 0 0,-1 0 0 0 0,1 1 0 0 0,0-1 0 0 0,-1 1 0 0 0,1-1 0 0 0,-1 1 0 0 0,1-1 0 0 0,-1 1 0 0 0,1-1 0 0 0,-1 1 0 0 0,1 0 0 0 0,-1-1 0 0 0,1 1 0 0 0,-1-1 0 0 0,1 1 0 0 0,-1 0 0 0 0,0 0 0 0 0,1-1 0 0 0,-1 1 0 0 0,0 0 0 0 0,1 0 0 0 0,-1 0 0 0 0,0 0 0 0 0,1 0 0 0 0,-1 0 0 0 0,0 0 0 0 0,1 0 0 0 0,-1 0 0 0 0,0 0 0 0 0,1 0 0 0 0,-1 0 0 0 0,0 0 0 0 0,1 1 0 0 0,-1-1 0 0 0,1 0 0 0 0,-1 0 0 0 0,0 1 0 0 0,1-1 0 0 0,-1 1-12 0 0,19-60-143 0 0,-6 41-152 0 0,1 0 0 0 0,1 1 1 0 0,0 1-1 0 0,1 0 0 0 0,1 1 0 0 0,0 1 0 0 0,1 0 0 0 0,3 0 295 0 0,48-43-5181 0 0,-61 49 3999 0 0</inkml:trace>
  <inkml:trace contextRef="#ctx0" brushRef="#br0" timeOffset="9176.967">17726 382 1416 0 0,'-22'5'361'0'0,"0"1"0"0"0,0 1 1 0 0,1 1-1 0 0,0 1 0 0 0,0 1 0 0 0,1 0 0 0 0,0 2 0 0 0,1 0 0 0 0,1 1 0 0 0,0 1 0 0 0,-16 16-361 0 0,13 18 1022 0 0,21-47-821 0 0,5 3-11 0 0,2 0-172 0 0,1 0 0 0 0,0 0 1 0 0,-1-1-1 0 0,1 1 1 0 0,0-2-1 0 0,0 1 1 0 0,1-1-1 0 0,-1-1 0 0 0,0 1 1 0 0,1-1-1 0 0,-1-1 1 0 0,1 0-1 0 0,-1 0 1 0 0,0-1-1 0 0,1 1 0 0 0,-1-2 1 0 0,1 1-1 0 0,-1-1 1 0 0,0-1-1 0 0,0 0 1 0 0,0 0-1 0 0,0 0 0 0 0,2-2-18 0 0,6-2-90 0 0,0-1 0 0 0,-1-1 0 0 0,0 0 0 0 0,-1-1 0 0 0,0 0-1 0 0,0-1 1 0 0,-1-1 0 0 0,-1 0 0 0 0,0-1 0 0 0,-1 0 0 0 0,7-10 90 0 0,67-132 252 0 0,-85 154-244 0 0,-1 1-1 0 0,1-1 1 0 0,0 0 0 0 0,0 0-1 0 0,0 0 1 0 0,0 0-1 0 0,0 1 1 0 0,0-1-1 0 0,0 0 1 0 0,0 0-1 0 0,0 0 1 0 0,0 1 0 0 0,0-1-1 0 0,0 0 1 0 0,1 0-1 0 0,-1 0 1 0 0,0 1-1 0 0,1-1 1 0 0,-1 0-1 0 0,0 0 1 0 0,1 1 0 0 0,-1-1-1 0 0,1 0 1 0 0,-1 1-1 0 0,1-1 1 0 0,-1 1-1 0 0,1-1 1 0 0,0 0-1 0 0,-1 1 1 0 0,1-1 0 0 0,0 1-1 0 0,-1 0 1 0 0,1-1-1 0 0,0 1 1 0 0,0 0-1 0 0,-1-1 1 0 0,1 1 0 0 0,0 0-1 0 0,0 0 1 0 0,0-1-1 0 0,0 1 1 0 0,-1 0-1 0 0,1 0 1 0 0,0 0-1 0 0,0 0 1 0 0,0 0 0 0 0,-1 0-1 0 0,1 1 1 0 0,0-1-1 0 0,0 0 1 0 0,0 0-1 0 0,-1 1 1 0 0,1-1-1 0 0,0 0 1 0 0,0 1 0 0 0,-1-1-1 0 0,1 0 1 0 0,0 1-1 0 0,0-1 1 0 0,-1 1-1 0 0,1 0 1 0 0,0 0-8 0 0,29 181 409 0 0,37 245 1116 0 0,-65-423-1606 0 0,0-1 0 0 0,0 1 0 0 0,-1 1 0 0 0,1-1 0 0 0,-1 0 0 0 0,0 0 0 0 0,0 1 0 0 0,0-1 0 0 0,-1 0 0 0 0,1 1 0 0 0,-1-1 0 0 0,0 1 0 0 0,-1-1 0 0 0,1 0 0 0 0,-1 1 0 0 0,0-1-1 0 0,0 0 1 0 0,0 0 0 0 0,0 1 0 0 0,-1-1 0 0 0,0 0 0 0 0,0 0 0 0 0,0 0 0 0 0,0-1 0 0 0,-1 1 0 0 0,1 0 0 0 0,-1-1 0 0 0,0 0 0 0 0,0 1 0 0 0,0-1 0 0 0,0 0 0 0 0,-1-1 0 0 0,1 1 0 0 0,-1-1 0 0 0,0 1 0 0 0,0-1 0 0 0,0 0 0 0 0,0 0 0 0 0,0-1 0 0 0,0 1 0 0 0,0-1 0 0 0,-2 0 81 0 0,-33-5-2731 0 0,-2-18 1521 0 0</inkml:trace>
  <inkml:trace contextRef="#ctx0" brushRef="#br0" timeOffset="9408.925">18148 342 1152 0 0,'5'0'98'0'0,"0"-1"1"0"0,0 1-1 0 0,0 1 1 0 0,0-1-1 0 0,0 1 0 0 0,1 0 1 0 0,-1 0-1 0 0,-1 1 0 0 0,1-1 1 0 0,0 1-1 0 0,0 0 0 0 0,-1 0 1 0 0,1 1-1 0 0,-1-1 1 0 0,1 1-1 0 0,-1 0 0 0 0,0 0 1 0 0,0 1-1 0 0,0-1 0 0 0,-1 1 1 0 0,1 0-1 0 0,-1 0 0 0 0,0 0 1 0 0,0 0-1 0 0,0 0 1 0 0,-1 1-1 0 0,0 0 0 0 0,0-1 1 0 0,0 1-1 0 0,0 0 0 0 0,0 0 1 0 0,-1 0-1 0 0,0 0 0 0 0,0 0-98 0 0,-5 4 25 0 0,-1 0 0 0 0,1-1 0 0 0,-2 0 0 0 0,1 0 0 0 0,-1 0 0 0 0,0-1 0 0 0,0 0 0 0 0,-1 0 0 0 0,0 0 0 0 0,-1-1 0 0 0,1 0 0 0 0,-1 0 0 0 0,0-1 0 0 0,-1 0 0 0 0,1-1 0 0 0,-1 1 0 0 0,0-2 0 0 0,0 1 0 0 0,0-1 0 0 0,-6 1-25 0 0,-97 21-2500 0 0,87-22 1200 0 0</inkml:trace>
  <inkml:trace contextRef="#ctx0" brushRef="#br0" timeOffset="9844.782">18350 537 1356 0 0,'27'-4'414'0'0,"-8"2"-174"0"0,1-1-1 0 0,-1 0 1 0 0,0-1-1 0 0,0-2 1 0 0,0 1 0 0 0,-1-2-1 0 0,0-1 1 0 0,0 0-1 0 0,-1-1 1 0 0,6-5-240 0 0,-23 13 13 0 0,1 0 0 0 0,-1 0 0 0 0,0 1 0 0 0,0-1 1 0 0,0 0-1 0 0,1 0 0 0 0,-1 0 0 0 0,0 0 0 0 0,0 0 0 0 0,0 0 1 0 0,0 0-1 0 0,-1 0 0 0 0,1 0 0 0 0,0 0 0 0 0,0 0 0 0 0,-1 0 1 0 0,1 0-1 0 0,0 0 0 0 0,-1 1 0 0 0,1-1 0 0 0,-1 0 1 0 0,1 0-1 0 0,-1 0 0 0 0,1 1 0 0 0,-1-1 0 0 0,0 0 0 0 0,1 0 1 0 0,-1 1-1 0 0,0-1 0 0 0,0 1 0 0 0,1-1 0 0 0,-1 1 0 0 0,0-1 1 0 0,0 1-1 0 0,0-1 0 0 0,0 1 0 0 0,0 0 0 0 0,0-1 0 0 0,1 1 1 0 0,-1 0-1 0 0,0 0 0 0 0,0 0 0 0 0,0 0 0 0 0,0 0-13 0 0,-2-1-13 0 0,-146-15 954 0 0,5 62-367 0 0,139-45-547 0 0,0 1 0 0 0,1 0 0 0 0,-1 1 0 0 0,0-1 0 0 0,0 1-1 0 0,1 0 1 0 0,0 0 0 0 0,0 0 0 0 0,0 1 0 0 0,0-1 0 0 0,0 1 0 0 0,0 0 0 0 0,1 0-1 0 0,0 0 1 0 0,0 1 0 0 0,0-1 0 0 0,0 1 0 0 0,1 0 0 0 0,0-1 0 0 0,0 1-1 0 0,0 0 1 0 0,1 0 0 0 0,-1 0 0 0 0,1 1 0 0 0,0-1 0 0 0,1 0 0 0 0,-1 0 0 0 0,1 1-1 0 0,0-1 1 0 0,0 1-27 0 0,4 1-15 0 0,-1 0-1 0 0,1 0 0 0 0,0 0 1 0 0,0 0-1 0 0,1-1 1 0 0,0 0-1 0 0,0 0 0 0 0,1 0 1 0 0,-1 0-1 0 0,1-1 0 0 0,0 0 1 0 0,1 0-1 0 0,-1-1 1 0 0,1 0-1 0 0,0 0 0 0 0,0 0 1 0 0,0-1-1 0 0,1 0 0 0 0,-1-1 1 0 0,1 1-1 0 0,0-2 0 0 0,1 1 16 0 0,117 13-3173 0 0,-96-15 1889 0 0</inkml:trace>
  <inkml:trace contextRef="#ctx0" brushRef="#br0" timeOffset="10123.972">18747 472 1616 0 0,'7'1'123'0'0,"0"0"0"0"0,1 0 0 0 0,-1 0 0 0 0,0 1 0 0 0,0 0 0 0 0,0 1 0 0 0,0 0 0 0 0,-1 0 0 0 0,1 0-1 0 0,-1 1 1 0 0,0 0 0 0 0,0 0 0 0 0,0 0 0 0 0,0 1 0 0 0,-1 0 0 0 0,1 0 0 0 0,-1 0 0 0 0,-1 1 0 0 0,1 0 0 0 0,-1 0 0 0 0,0 0 0 0 0,0 0 0 0 0,-1 1 0 0 0,0 0 0 0 0,0-1-1 0 0,0 1-122 0 0,-4-4 81 0 0,0 1-1 0 0,0-1 0 0 0,0 0 0 0 0,-1 0 0 0 0,1 0 1 0 0,-1-1-1 0 0,0 1 0 0 0,1 0 0 0 0,-1 0 1 0 0,0-1-1 0 0,-1 0 0 0 0,1 1 0 0 0,0-1 0 0 0,-1 0 1 0 0,1 0-1 0 0,-1 0 0 0 0,0 0 0 0 0,0 0 0 0 0,1-1 1 0 0,-1 1-1 0 0,0-1 0 0 0,0 0 0 0 0,-2 0-80 0 0,6-1 37 0 0,-1-1-1 0 0,1 1 0 0 0,0-1 0 0 0,-1 0 1 0 0,1 1-1 0 0,-1-1 0 0 0,0 0 1 0 0,1 0-1 0 0,-1 1 0 0 0,1-1 0 0 0,-1 0 1 0 0,0 0-1 0 0,0 0 0 0 0,1 1 1 0 0,-1-1-1 0 0,0 0 0 0 0,0 0 0 0 0,0 0 1 0 0,0 0-1 0 0,0 0 0 0 0,0 1 1 0 0,0-1-1 0 0,0 0 0 0 0,-1 0 0 0 0,1 0 1 0 0,0 0-1 0 0,0 1 0 0 0,-1-1 1 0 0,1 0-1 0 0,0 0 0 0 0,-1 1 0 0 0,1-1 1 0 0,-1 0-1 0 0,1 0 0 0 0,-1 1 1 0 0,1-1-1 0 0,-1 1 0 0 0,0-1 0 0 0,1 0 1 0 0,-1 1-1 0 0,0-1 0 0 0,1 1 1 0 0,-1 0-1 0 0,0-1 0 0 0,1 1 0 0 0,-1-1 1 0 0,0 1-1 0 0,0 0 0 0 0,0 0 1 0 0,0-1-1 0 0,1 1 0 0 0,-1 0 0 0 0,0 0 1 0 0,0 0-1 0 0,0 0 0 0 0,0 0 1 0 0,1 0-1 0 0,-1 0 0 0 0,-1 0-36 0 0,134-132-1573 0 0,-91 98 652 0 0,45-38-2547 0 0,-61 49 2060 0 0</inkml:trace>
  <inkml:trace contextRef="#ctx0" brushRef="#br0" timeOffset="10513.043">19222 127 1004 0 0,'14'-1'1426'0'0,"-11"7"2247"0"0,-31 183-2064 0 0,71 46-1735 0 0,-40-209-1241 0 0,-3-24 164 0 0,-3 8-1448 0 0,-15 1 1334 0 0</inkml:trace>
  <inkml:trace contextRef="#ctx0" brushRef="#br0" timeOffset="11104.584">18934 419 1304 0 0,'43'-36'2837'0'0,"-17"24"-2739"0"0,1 1 0 0 0,0 2 0 0 0,1 0 0 0 0,-1 2 0 0 0,2 1 0 0 0,-1 2 0 0 0,0 0 0 0 0,1 2 0 0 0,0 1 0 0 0,2 2-98 0 0,-30 1 11 0 0,0 0 1 0 0,0 0-1 0 0,0 0 0 0 0,0 1 0 0 0,0-1 0 0 0,0 0 0 0 0,-1 1 1 0 0,1-1-1 0 0,-1 0 0 0 0,0 1 0 0 0,0-1 0 0 0,1 1 1 0 0,-2-1-1 0 0,1 0 0 0 0,0 1 0 0 0,0-1 0 0 0,-1 1 1 0 0,1-1-1 0 0,-1 0 0 0 0,0 1 0 0 0,0-1 0 0 0,0 0 1 0 0,0 0-1 0 0,0 1 0 0 0,0-1 0 0 0,0 0 0 0 0,-1 0 1 0 0,1 0-1 0 0,-2 1-11 0 0,2-3 5 0 0,-44 111 553 0 0,44-110-424 0 0,6 14 254 0 0,0-11-366 0 0,1 0 1 0 0,0 0 0 0 0,0-1-1 0 0,0 1 1 0 0,0-1 0 0 0,0-1 0 0 0,1 1-1 0 0,-1-1 1 0 0,1 0 0 0 0,0-1-1 0 0,0 1 1 0 0,-1-1 0 0 0,1-1 0 0 0,0 1-1 0 0,0-1 1 0 0,3-1-23 0 0,0 0 21 0 0,-1-1 0 0 0,0 0 0 0 0,0-1 0 0 0,0 0 0 0 0,0-1 0 0 0,0 0 0 0 0,-1 0 0 0 0,1-1 0 0 0,-1 1 0 0 0,0-2 0 0 0,-1 1 0 0 0,1-1 0 0 0,-1-1 0 0 0,0 1 0 0 0,-1-1 0 0 0,0-1 1 0 0,0 1-1 0 0,0-1 0 0 0,-1 0 0 0 0,0 0 0 0 0,0 0 0 0 0,-1-1-21 0 0,-4 10 22 0 0,0-1 0 0 0,0 1 0 0 0,0 0 0 0 0,0-1 0 0 0,0 1 0 0 0,1 0 1 0 0,-1-1-1 0 0,0 1 0 0 0,0 0 0 0 0,1-1 0 0 0,-1 1 0 0 0,0 0 0 0 0,1-1 0 0 0,-1 1 1 0 0,0-1-1 0 0,1 1 0 0 0,-1-1 0 0 0,1 1 0 0 0,-1-1 0 0 0,1 1 0 0 0,-1-1 0 0 0,1 0 1 0 0,0 1-1 0 0,-1-1 0 0 0,1 0 0 0 0,-1 1 0 0 0,1-1 0 0 0,0 0 0 0 0,-1 0 0 0 0,1 1 1 0 0,0-1-1 0 0,-1 0 0 0 0,1 0 0 0 0,0 0 0 0 0,-1 0 0 0 0,1 0 0 0 0,0 0 0 0 0,-1 0 1 0 0,1 0-1 0 0,0 0 0 0 0,-1 0 0 0 0,1-1 0 0 0,0 1 0 0 0,-1 0 0 0 0,1 0 0 0 0,0-1 1 0 0,0 1-23 0 0,2 27 27 0 0,-2-19-37 0 0,17 228 439 0 0,-18-225-401 0 0,-1 0 0 0 0,-1 0 0 0 0,0 0 0 0 0,0 0 0 0 0,-1-1 0 0 0,0 1 0 0 0,-1-1 0 0 0,0 0 0 0 0,-1 0 0 0 0,0 0 0 0 0,-1 0 0 0 0,0-1 0 0 0,0 0 0 0 0,-1 0 0 0 0,0-1 0 0 0,-1 1 0 0 0,1-2 0 0 0,-2 1 0 0 0,1-1 1 0 0,-5 2-29 0 0,-156 56-1491 0 0,45-56-2269 0 0,84-13 2454 0 0,-29-17 147 0 0</inkml:trace>
  <inkml:trace contextRef="#ctx0" brushRef="#br0" timeOffset="1243.002">9580 72 1280 0 0,'-12'-6'176'0'0,"1"1"-1"0"0,-1 1 0 0 0,-1 0 1 0 0,1 0-1 0 0,-1 1 1 0 0,1 1-1 0 0,-1 0 1 0 0,0 1-1 0 0,0 0 1 0 0,1 1-1 0 0,-1 0 1 0 0,0 1-1 0 0,0 1 1 0 0,0 0-1 0 0,1 1 0 0 0,-1 0 1 0 0,1 0-1 0 0,0 2 1 0 0,0-1-1 0 0,0 2 1 0 0,1 0-1 0 0,0 0 1 0 0,0 1-1 0 0,0 0 1 0 0,-1 2-176 0 0,-6 3 140 0 0,0 2 1 0 0,0 0-1 0 0,1 1 1 0 0,1 1-1 0 0,1 1 1 0 0,0 0-1 0 0,1 1 1 0 0,1 0-1 0 0,1 1 1 0 0,0 1-1 0 0,2 0 1 0 0,0 0-1 0 0,1 1 1 0 0,1 0-1 0 0,1 1 1 0 0,1-1-1 0 0,1 1 1 0 0,1 1-1 0 0,0-1 1 0 0,2 0-1 0 0,1 11-140 0 0,0 53 444 0 0,4 1 1 0 0,3-1-1 0 0,5 0 0 0 0,19 77-444 0 0,1 100 51 0 0,-31-257-191 0 0,0 1 1 0 0,0-1-1 0 0,-1 1 1 0 0,1-1-1 0 0,-2 1 1 0 0,1-1-1 0 0,-1 1 0 0 0,0-1 1 0 0,0 0-1 0 0,0 0 1 0 0,-1 0-1 0 0,0 0 0 0 0,0-1 1 0 0,-1 1-1 0 0,1-1 1 0 0,-1 1-1 0 0,-1-1 1 0 0,1-1-1 0 0,0 1 0 0 0,-1 0 1 0 0,0-1-1 0 0,0 0 1 0 0,-1 0-1 0 0,1-1 1 0 0,-1 0-1 0 0,0 0 0 0 0,0 0 1 0 0,0 0-1 0 0,-1-1 140 0 0,2-2-233 0 0,0 0-1 0 0,0 0 0 0 0,-1-1 1 0 0,1 0-1 0 0,0 0 0 0 0,0-1 1 0 0,0 1-1 0 0,0-1 0 0 0,0 0 1 0 0,0 0-1 0 0,0-1 0 0 0,1 0 1 0 0,-1 0-1 0 0,1 0 0 0 0,0 0 1 0 0,0 0-1 0 0,-2-3 234 0 0,-21-17-1265 0 0</inkml:trace>
  <inkml:trace contextRef="#ctx0" brushRef="#br0" timeOffset="1552.677">8849 762 1204 0 0,'9'-9'281'0'0,"1"0"0"0"0,0 1 1 0 0,1 0-1 0 0,-1 0 0 0 0,1 1 0 0 0,1 1 0 0 0,-1 0 0 0 0,1 0 0 0 0,0 1 1 0 0,0 1-1 0 0,1 0 0 0 0,0 0 0 0 0,-1 2 0 0 0,1-1 0 0 0,0 2 1 0 0,5-1-282 0 0,-7 7 77 0 0,0-1 0 0 0,0 2 0 0 0,-1-1 1 0 0,0 1-1 0 0,0 1 0 0 0,-1 0 0 0 0,1 0 1 0 0,-1 1-1 0 0,-1 0 0 0 0,0 1 0 0 0,0 0 1 0 0,-1 0-1 0 0,0 0 0 0 0,0 1 0 0 0,-1 0 1 0 0,0 1-1 0 0,-1-1 0 0 0,0 1 0 0 0,-1 0 1 0 0,0 0-1 0 0,-1 1 0 0 0,1 3-77 0 0,34 125 1650 0 0,-33-267 142 0 0,5 101-1857 0 0,1 0 1 0 0,1 0-1 0 0,1 1 1 0 0,2 1-1 0 0,0 1 1 0 0,1 0-1 0 0,2 0 1 0 0,0 2-1 0 0,1 0 1 0 0,1 2-1 0 0,1 0 1 0 0,3-1 64 0 0,180-113-5788 0 0,-187 124 4312 0 0,-6 6 6 0 0</inkml:trace>
  <inkml:trace contextRef="#ctx0" brushRef="#br0" timeOffset="2470.778">10058 624 1148 0 0,'-16'-9'337'0'0,"-1"1"-1"0"0,0 1 0 0 0,0 1 1 0 0,0 1-1 0 0,-1 0 1 0 0,0 1-1 0 0,0 1 1 0 0,0 0-1 0 0,-1 2 0 0 0,-3 0-336 0 0,13 2 80 0 0,-1 1 1 0 0,0 0-1 0 0,0 1 0 0 0,1 0 0 0 0,0 1 0 0 0,-1-1 0 0 0,1 2 0 0 0,1-1 0 0 0,-1 1 0 0 0,1 1 0 0 0,-1-1 0 0 0,2 2 0 0 0,-1-1 0 0 0,1 1 1 0 0,0 0-1 0 0,0 0 0 0 0,1 1 0 0 0,0 0 0 0 0,0 0 0 0 0,1 1 0 0 0,0-1 0 0 0,0 1 0 0 0,1 0 0 0 0,0 0 0 0 0,1 1 0 0 0,0-1 0 0 0,0 1 1 0 0,1 0-1 0 0,0 7-80 0 0,0-13 39 0 0,1 0-1 0 0,0-1 1 0 0,1 1 0 0 0,-1 0 0 0 0,1-1 0 0 0,0 1 0 0 0,0 0 0 0 0,0 0 0 0 0,0-1 0 0 0,0 1 0 0 0,1 0 0 0 0,0 0 0 0 0,0-1 0 0 0,0 1 0 0 0,0-1-1 0 0,1 1 1 0 0,-1-1 0 0 0,1 1 0 0 0,0-1 0 0 0,0 0 0 0 0,0 0 0 0 0,0 0 0 0 0,0 0 0 0 0,1 0 0 0 0,0 0 0 0 0,-1-1 0 0 0,1 1 0 0 0,0-1 0 0 0,0 0-1 0 0,0 0 1 0 0,0 0 0 0 0,1 0 0 0 0,-1 0 0 0 0,1-1 0 0 0,-1 0 0 0 0,1 0 0 0 0,-1 1 0 0 0,1-2 0 0 0,0 1 0 0 0,-1 0 0 0 0,1-1 0 0 0,0 0 0 0 0,0 0-1 0 0,2 0-38 0 0,18-9 45 0 0,-1-1 0 0 0,0-1 0 0 0,-1 0 0 0 0,-1-2-1 0 0,0-1 1 0 0,0-1 0 0 0,-2 0 0 0 0,0-1-1 0 0,0-1 1 0 0,-2-1 0 0 0,1-2-45 0 0,95-81 87 0 0,-109 101-98 0 0,-1 2 0 0 0,0-1-1 0 0,0 0 1 0 0,0 1-1 0 0,0-1 1 0 0,0 1 0 0 0,0 0-1 0 0,0 0 1 0 0,0 0-1 0 0,-1 0 1 0 0,1 0 0 0 0,-1 1-1 0 0,0-1 1 0 0,1 1-1 0 0,-1 0 1 0 0,-1 0 0 0 0,1 0-1 0 0,0 0 1 0 0,-1 0-1 0 0,1 0 1 0 0,-1 0 0 0 0,0 0-1 0 0,0 0 1 0 0,0 1-1 0 0,0-1 1 0 0,-1 0 0 0 0,1 1-1 0 0,-1 2 12 0 0,31 203 11 0 0,-31-208 45 0 0,0-1 85 0 0,29-42 61 0 0,-19 25-246 0 0,1-1 1 0 0,0 2-1 0 0,2 0 1 0 0,0 0 0 0 0,0 1-1 0 0,2 1 1 0 0,0 0 0 0 0,0 1-1 0 0,1 1 1 0 0,1 1 0 0 0,0 0-1 0 0,0 1 1 0 0,4-1 43 0 0,-19 10-2 0 0,0 1-1 0 0,-1-1 1 0 0,1 1-1 0 0,0 0 1 0 0,0 0 0 0 0,0 0-1 0 0,0 0 1 0 0,0 0-1 0 0,0 0 1 0 0,0 0-1 0 0,0 0 1 0 0,0 1 0 0 0,0-1-1 0 0,0 1 1 0 0,-1 0-1 0 0,1-1 1 0 0,0 1-1 0 0,0 0 1 0 0,-1 0 0 0 0,1 0-1 0 0,0 0 1 0 0,-1 0-1 0 0,1 1 1 0 0,-1-1-1 0 0,0 0 1 0 0,1 1 0 0 0,-1-1-1 0 0,0 1 1 0 0,0-1-1 0 0,0 1 1 0 0,0 0-1 0 0,0-1 1 0 0,0 1 0 0 0,0 0-1 0 0,-1 0 1 0 0,1 0-1 0 0,0 0 1 0 0,-1-1-1 0 0,0 1 1 0 0,1 0 0 0 0,-1 0-1 0 0,0 0 1 0 0,0 0-1 0 0,0 1 3 0 0,8 93-117 0 0,-8-95 114 0 0,-18 62 565 0 0,18-101-311 0 0,5 19-268 0 0,2 0 0 0 0,0 0 1 0 0,1 1-1 0 0,0 0 1 0 0,2 1-1 0 0,0 0 0 0 0,1 0 1 0 0,1 1-1 0 0,0 1 1 0 0,1 0-1 0 0,1 1 0 0 0,0 0 1 0 0,1 1-1 0 0,0 0 1 0 0,1 1-1 0 0,0 1 0 0 0,11-5 17 0 0,-21 14-9 0 0,0 0 0 0 0,1 0 0 0 0,-1 0 0 0 0,0 1 0 0 0,0 0 0 0 0,1 0 0 0 0,-1 0-1 0 0,1 1 1 0 0,-1 0 0 0 0,0 1 0 0 0,1-1 0 0 0,-1 1 0 0 0,0 0 0 0 0,1 1-1 0 0,-1-1 1 0 0,0 1 0 0 0,0 0 0 0 0,0 1 0 0 0,0 0 0 0 0,-1 0 0 0 0,1 0 0 0 0,-1 0-1 0 0,0 1 1 0 0,1 0 0 0 0,-2 0 0 0 0,1 1 0 0 0,0-1 0 0 0,-1 1 0 0 0,0 0-1 0 0,0 0 1 0 0,-1 0 0 0 0,1 1 0 0 0,-1-1 0 0 0,0 1 0 0 0,0 0 0 0 0,-1 0 0 0 0,0 0-1 0 0,0 0 1 0 0,0 0 0 0 0,0 4 9 0 0,33 188-4538 0 0,-35-196 3340 0 0</inkml:trace>
  <inkml:trace contextRef="#ctx0" brushRef="#br0" timeOffset="17129.349">2418 3151 848 0 0,'0'0'298'0'0,"0"0"-76"0"0,14 0 58 0 0,-10-3 4809 0 0,-4 3-5021 0 0,0 1 0 0 0,1-1 0 0 0,-1 1-1 0 0,0 0 1 0 0,0-1 0 0 0,0 1 0 0 0,1-1-1 0 0,-1 1 1 0 0,0-1 0 0 0,1 1 0 0 0,-1-1-1 0 0,0 1 1 0 0,1-1 0 0 0,-1 1 0 0 0,1-1-1 0 0,-1 1 1 0 0,0-1 0 0 0,1 1 0 0 0,-1-1-1 0 0,1 0 1 0 0,0 1 0 0 0,-1-1 0 0 0,1 0-1 0 0,-1 0 1 0 0,1 1 0 0 0,-1-1 0 0 0,1 0-1 0 0,0 0 1 0 0,-1 0 0 0 0,1 0 0 0 0,-1 0-1 0 0,1 0 1 0 0,0 0 0 0 0,-1 0 0 0 0,1 0-1 0 0,0 0 1 0 0,-1 0 0 0 0,1 0 0 0 0,-1 0-1 0 0,1 0 1 0 0,0-1 0 0 0,-1 1 0 0 0,1 0-1 0 0,-1 0 1 0 0,1-1 0 0 0,-1 1 0 0 0,1 0-1 0 0,-1-1 1 0 0,1 1 0 0 0,-1-1 0 0 0,1 1-1 0 0,-1-1-67 0 0,0 618 354 0 0,-1-609-323 0 0,0-1 0 0 0,-1 0 0 0 0,0 0 0 0 0,0 0 0 0 0,-1 0 0 0 0,0 0 0 0 0,0 0 0 0 0,0-1 0 0 0,-1 1 0 0 0,0-1 0 0 0,0 0 0 0 0,-1 0 0 0 0,0 0 0 0 0,0-1 0 0 0,0 0 0 0 0,-1 0 1 0 0,1 0-1 0 0,-1-1 0 0 0,0 1 0 0 0,-1-1 0 0 0,1-1 0 0 0,-1 1 0 0 0,0-1 0 0 0,1 0 0 0 0,-1-1 0 0 0,-1 0 0 0 0,1 0 0 0 0,0 0 0 0 0,0-1 0 0 0,-1 0 0 0 0,1-1 0 0 0,-1 1 0 0 0,-4-2-31 0 0,4 0 5 0 0,-1 0 0 0 0,0-1 0 0 0,1 0 0 0 0,-1 0 0 0 0,1-1 0 0 0,0 0 0 0 0,0-1 0 0 0,0 0 0 0 0,0 0 0 0 0,1-1 0 0 0,-1 1 0 0 0,1-2 0 0 0,0 1 0 0 0,1-1 0 0 0,0 0 0 0 0,-1 0 0 0 0,2-1 0 0 0,-1 0 0 0 0,1 0 0 0 0,0 0 0 0 0,1-1-1 0 0,-1 0 1 0 0,1 1 0 0 0,1-2 0 0 0,0 1 0 0 0,0 0 0 0 0,0-1 0 0 0,1 1 0 0 0,1-1 0 0 0,-1 1 0 0 0,1-1 0 0 0,1-4-5 0 0,-6-12-24 0 0,2-1-1 0 0,0 1 1 0 0,2-1-1 0 0,1 0 1 0 0,1 0 0 0 0,1 0-1 0 0,1 0 1 0 0,1 1-1 0 0,2-1 1 0 0,0 1-1 0 0,2 0 1 0 0,1 0 0 0 0,1 1-1 0 0,1 0 1 0 0,1 1-1 0 0,0 0 1 0 0,2 0-1 0 0,1 1 1 0 0,1 1 0 0 0,1 1-1 0 0,0 0 1 0 0,2 1-1 0 0,0 0 1 0 0,1 2-1 0 0,11-7 25 0 0,15-3-14 0 0,2 3-1 0 0,1 2 0 0 0,0 2 0 0 0,2 2 1 0 0,0 2-1 0 0,1 2 0 0 0,0 3 0 0 0,1 2 1 0 0,1 2-1 0 0,2 2 15 0 0,157-8-2790 0 0,-223 4-1833 0 0,-7 1 3461 0 0</inkml:trace>
  <inkml:trace contextRef="#ctx0" brushRef="#br0" timeOffset="17999.287">2394 2341 1792 0 0,'10'-35'2913'0'0,"-19"54"-101"0"0,-175 376 159 0 0,146-326-1274 0 0,44-102-1586 0 0,2 1 0 0 0,1 0 0 0 0,1 0 0 0 0,2 1 0 0 0,1 1 0 0 0,1 0 0 0 0,2 0 0 0 0,1 2 0 0 0,1 0 0 0 0,9-9-111 0 0,16-17-31 0 0,3 1 0 0 0,2 3 1 0 0,2 1-1 0 0,2 3 1 0 0,7-1 30 0 0,-57 46-1 0 0,0-1-5 0 0,0 0 0 0 0,0 0 0 0 0,0 0 0 0 0,0 0 0 0 0,1 0 0 0 0,-1 1 0 0 0,1-1 0 0 0,-1 1 0 0 0,1-1 0 0 0,0 1 0 0 0,-1 0 0 0 0,1 0 0 0 0,0 1 0 0 0,0-1 0 0 0,0 0 0 0 0,0 1 0 0 0,-1 0 1 0 0,1 0-1 0 0,0 0 0 0 0,0 0 0 0 0,0 0 0 0 0,0 0 0 0 0,0 1 0 0 0,0-1 0 0 0,0 1 0 0 0,-1 0 0 0 0,1 0 0 0 0,0 0 0 0 0,0 0 0 0 0,-1 1 0 0 0,1-1 0 0 0,-1 1 0 0 0,1-1 0 0 0,-1 1 0 0 0,0 0 0 0 0,0 0 0 0 0,0 0 0 0 0,0 0 0 0 0,2 2 6 0 0,277 373 49 0 0,-105-197-360 0 0,-140-144-3592 0 0,-41-41-697 0 0,1 2 3349 0 0,-1-2-5 0 0</inkml:trace>
  <inkml:trace contextRef="#ctx0" brushRef="#br0" timeOffset="19251.361">4008 3249 1048 0 0,'-34'0'3287'0'0,"31"0"-2820"0"0,3 0-45 0 0,0 0 33 0 0,0 0-17 0 0,3 1-92 0 0,194 5 1495 0 0,200-38-1182 0 0,-203 6-2370 0 0,-184 17-2310 0 0,-27 7 2806 0 0</inkml:trace>
  <inkml:trace contextRef="#ctx0" brushRef="#br0" timeOffset="19454.311">3965 3432 1184 0 0,'8'8'246'0'0,"1"-1"0"0"0,0-1 0 0 0,0 1 1 0 0,0-2-1 0 0,1 1 0 0 0,0-1 0 0 0,0-1 0 0 0,0 0 0 0 0,0 0 0 0 0,1-1 0 0 0,0 0 0 0 0,-1-1 1 0 0,1 0-1 0 0,0-1 0 0 0,0 0 0 0 0,0 0 0 0 0,0-2 0 0 0,10 0-246 0 0,11 3 328 0 0,195 2 114 0 0,-1-41-4562 0 0,-189 25 2892 0 0</inkml:trace>
  <inkml:trace contextRef="#ctx0" brushRef="#br0" timeOffset="20839.471">5850 2519 1424 0 0,'0'0'590'0'0,"3"-17"1846"0"0,33-19-741 0 0,-27 27-396 0 0,-3 17-642 0 0,-4 8-659 0 0,8 212 372 0 0,-9 199 529 0 0,-15 160-241 0 0,0 233 2173 0 0,12-818-2800 0 0,0 0 0 0 0,0-1 0 0 0,0 1 1 0 0,0-1-1 0 0,0 1 0 0 0,0-1 1 0 0,0 1-1 0 0,-1-1 0 0 0,1 0 1 0 0,0 0-1 0 0,-1 0 0 0 0,1 0 1 0 0,-1-1-1 0 0,1 1 0 0 0,-1-1 1 0 0,0 0-1 0 0,1 1 0 0 0,-1-1 0 0 0,1 0 1 0 0,-1 0-1 0 0,0-1 0 0 0,1 1 1 0 0,-1 0-1 0 0,1-1 0 0 0,-1 0 1 0 0,1 0-1 0 0,-1 1 0 0 0,1-1 1 0 0,0-1-1 0 0,-1 1-31 0 0,-30-13-165 0 0,0-1 1 0 0,1-1-1 0 0,1-2 0 0 0,1-1 0 0 0,1-2 1 0 0,0 0-1 0 0,2-2 0 0 0,0-1 1 0 0,2-1-1 0 0,1-2 0 0 0,-11-15 165 0 0,-123-217-4832 0 0,111 92 682 0 0,41 115 3028 0 0</inkml:trace>
  <inkml:trace contextRef="#ctx0" brushRef="#br0" timeOffset="21486.216">5857 2554 1404 0 0,'-38'0'5983'0'0,"493"20"-4351"0"0,-316-20-1353 0 0,1201 5 539 0 0,-712-24-726 0 0,1211-120 92 0 0,-1478 87-1220 0 0,-375 55-3518 0 0,-13 2 2794 0 0,9-5 310 0 0</inkml:trace>
  <inkml:trace contextRef="#ctx0" brushRef="#br0" timeOffset="22767.088">6732 3661 1076 0 0,'0'0'551'0'0,"0"0"-107"0"0,0 0-63 0 0,0 0-17 0 0,0 0-37 0 0,0 0-36 0 0,0 0-23 0 0,0 0 6 0 0,0 0-54 0 0,0 0-52 0 0,0 0-25 0 0,0 0-2 0 0,0 0 28 0 0,0 0-8 0 0,0 0-5 0 0,0 0 30 0 0,0 0-25 0 0,0 0-33 0 0,0 0-34 0 0,0 0-14 0 0,0 0-3 0 0,0 0 39 0 0,0 0 41 0 0,0 0-57 0 0,0 0-82 0 0,0 0 77 0 0,0 0 14 0 0,0 0-22 0 0,0 0-44 0 0,0 0-13 0 0,0 0 5 0 0,0 0 20 0 0,0 0-51 0 0,0 0-16 0 0,0 0 7 0 0,0 0 28 0 0,6 0-7 0 0,-4 0-12 0 0,-1 1 1 0 0,1-1-1 0 0,0 1 0 0 0,0-1 0 0 0,0 1 0 0 0,0 0 1 0 0,-1 0-1 0 0,1 0 0 0 0,0 0 0 0 0,-1 0 0 0 0,1 0 0 0 0,-1 0 1 0 0,1 1-1 0 0,-1-1 0 0 0,0 1 0 0 0,1-1 0 0 0,-1 1 0 0 0,0-1 1 0 0,0 1-1 0 0,0-1 0 0 0,0 1 0 0 0,0 0 0 0 0,-1 0 0 0 0,1-1 1 0 0,0 1-1 0 0,-1 0 0 0 0,0 0 0 0 0,1 0 0 0 0,-1 0 1 0 0,0 0-1 0 0,0 0 0 0 0,0 0 0 0 0,0 0 0 0 0,0 0 0 0 0,0-1 1 0 0,0 1-1 0 0,-1 0 0 0 0,1 0 0 0 0,-1 0 0 0 0,0 0 0 0 0,1 0 1 0 0,-1-1-5 0 0,51 511 2333 0 0,-53-503-2302 0 0,0-1 1 0 0,-1 0 0 0 0,1 1 0 0 0,-1-1 0 0 0,-1-1 0 0 0,0 1 0 0 0,0-1 0 0 0,0 1 0 0 0,-1-2 0 0 0,0 1 0 0 0,0-1 0 0 0,-1 1 0 0 0,0-2 0 0 0,0 1 0 0 0,0-1 0 0 0,-1 0 0 0 0,0-1 0 0 0,0 1 0 0 0,0-2 0 0 0,0 1 0 0 0,0-1 0 0 0,-1 0 0 0 0,0-1 0 0 0,1 0 0 0 0,-1 0-1 0 0,0-1 1 0 0,0 0 0 0 0,0-1 0 0 0,0 0 0 0 0,0 0 0 0 0,0-1 0 0 0,-3-1-32 0 0,-3 1 9 0 0,0-1 0 0 0,0 0 0 0 0,0-2-1 0 0,0 0 1 0 0,1 0 0 0 0,0-1 0 0 0,0-1-1 0 0,0-1 1 0 0,0 0 0 0 0,1 0 0 0 0,1-1-1 0 0,-1-1 1 0 0,1 0 0 0 0,0-1 0 0 0,1 0-1 0 0,1-1 1 0 0,-1 0 0 0 0,2-1 0 0 0,-1 0-1 0 0,2 0 1 0 0,0-1 0 0 0,0 0 0 0 0,1-1-1 0 0,1 0 1 0 0,0 0 0 0 0,1 0 0 0 0,0 0-1 0 0,1-1 1 0 0,1 0 0 0 0,0 0 0 0 0,1 0-1 0 0,0-11-8 0 0,2 13-2 0 0,0 0 0 0 0,0-1-1 0 0,1 1 1 0 0,1 0 0 0 0,0 0 0 0 0,1 0-1 0 0,0 0 1 0 0,1 1 0 0 0,1-1-1 0 0,0 1 1 0 0,0 0 0 0 0,1 0 0 0 0,1 1-1 0 0,0-1 1 0 0,0 1 0 0 0,1 1 0 0 0,1 0-1 0 0,0 0 1 0 0,5-5 2 0 0,31-17-44 0 0,1 2 1 0 0,1 1-1 0 0,1 3 0 0 0,2 2 0 0 0,0 2 1 0 0,2 2-1 0 0,0 2 0 0 0,1 3 1 0 0,1 2-1 0 0,0 3 0 0 0,0 1 44 0 0,308-49-3041 0 0,-279 33-642 0 0,-69 16 2425 0 0</inkml:trace>
  <inkml:trace contextRef="#ctx0" brushRef="#br0" timeOffset="24006.135">7679 3311 848 0 0,'0'0'921'0'0,"0"0"-142"0"0,0 0-71 0 0,0 0-65 0 0,0 0 10 0 0,0 0-17 0 0,0 0-87 0 0,0 0-59 0 0,0 0-80 0 0,0 0-6 0 0,0 0-54 0 0,0 0-16 0 0,0 0-42 0 0,5 0-49 0 0,203-35 1159 0 0,-204 37-1391 0 0,-1 0 0 0 0,0 1 1 0 0,0-1-1 0 0,-1 1 1 0 0,1 0-1 0 0,0 0 1 0 0,-1 0-1 0 0,0 0 1 0 0,0 0-1 0 0,0 0 0 0 0,0 1 1 0 0,0-1-1 0 0,-1 1 1 0 0,1-1-1 0 0,-1 1 1 0 0,0 0-1 0 0,0-1 1 0 0,0 1-1 0 0,-1 0 0 0 0,1 0 1 0 0,-1 0-1 0 0,0 0 1 0 0,0 0-1 0 0,0-1 1 0 0,-1 1-1 0 0,0 0 1 0 0,1 0-1 0 0,-1 0 0 0 0,0-1 1 0 0,-1 1-1 0 0,1 0 1 0 0,-1-1-1 0 0,1 1 1 0 0,-1-1-1 0 0,0 0 1 0 0,-2 3-12 0 0,-11 21 52 0 0,0 0 0 0 0,-2-1 0 0 0,-1-1 0 0 0,-1-1 0 0 0,-1 0 0 0 0,0-1 0 0 0,-2-2-1 0 0,-4 3-51 0 0,-35 36 144 0 0,60-59-139 0 0,0 0-1 0 0,-1 0 1 0 0,1 0-1 0 0,0 0 1 0 0,0 0-1 0 0,-1 0 1 0 0,1 0 0 0 0,0 1-1 0 0,0-1 1 0 0,1 0-1 0 0,-1 0 1 0 0,0 1-1 0 0,0-1 1 0 0,0 1-1 0 0,1-1 1 0 0,-1 1 0 0 0,1-1-1 0 0,-1 1 1 0 0,1-1-1 0 0,0 1 1 0 0,0 0-1 0 0,0-1 1 0 0,0 1 0 0 0,0-1-1 0 0,0 1 1 0 0,0 0-1 0 0,0-1 1 0 0,0 1-1 0 0,1-1 1 0 0,-1 1 0 0 0,1-1-1 0 0,-1 1 1 0 0,1-1-1 0 0,-1 1 1 0 0,1-1-1 0 0,0 1 1 0 0,0-1-1 0 0,0 0 1 0 0,0 1 0 0 0,0-1-1 0 0,0 0 1 0 0,0 0-1 0 0,0 0 1 0 0,1 0-1 0 0,-1 0 1 0 0,0 0 0 0 0,1 0-1 0 0,-1 0 1 0 0,0-1-1 0 0,1 1 1 0 0,-1 0-1 0 0,1-1 1 0 0,-1 1 0 0 0,1-1-1 0 0,1 1-4 0 0,91 17-164 0 0,-60-17-577 0 0,1-2 0 0 0,-1 0-1 0 0,1-3 1 0 0,-1-1 0 0 0,0-1 0 0 0,0-2 0 0 0,-1-1 0 0 0,30-13 741 0 0,-21 4-1330 0 0,-3-2 149 0 0</inkml:trace>
  <inkml:trace contextRef="#ctx0" brushRef="#br0" timeOffset="25019.34">6949 2814 1528 0 0,'-212'334'5517'0'0,"68"-125"-2723"0"0,144-209-2771 0 0,0 0 1 0 0,-1-1 0 0 0,1 1-1 0 0,0 0 1 0 0,0-1-1 0 0,0 1 1 0 0,0 0 0 0 0,0-1-1 0 0,-1 1 1 0 0,1 0-1 0 0,0 0 1 0 0,0-1 0 0 0,-1 1-1 0 0,1 0 1 0 0,0 0-1 0 0,0-1 1 0 0,-1 1-1 0 0,1 0 1 0 0,0 0 0 0 0,-1 0-1 0 0,1-1 1 0 0,0 1-1 0 0,-1 0 1 0 0,1 0 0 0 0,-1 0-24 0 0,20-41-87 0 0,11-18 2 0 0,3 2-1 0 0,1 1 1 0 0,3 2 0 0 0,3 2 0 0 0,2 1 0 0 0,2 2 0 0 0,2 3 0 0 0,44-35 85 0 0,-72 65-16 0 0,2 1-1 0 0,0 0 1 0 0,0 2 0 0 0,2 1 0 0 0,-1 0-1 0 0,1 2 1 0 0,1 0 0 0 0,0 2 0 0 0,0 0-1 0 0,1 2 1 0 0,0 0 0 0 0,0 2 0 0 0,11 0 16 0 0,-11 9 9 0 0,-1 1 0 0 0,0 1 0 0 0,0 1 0 0 0,-1 1 0 0 0,0 1 0 0 0,0 1 0 0 0,-1 0 0 0 0,-1 2 1 0 0,0 1-1 0 0,14 12-9 0 0,-8-8 15 0 0,479 319 919 0 0,-298-200-342 0 0,-143-94 1910 0 0,-75-55-8307 0 0,-3 0 3836 0 0,-25-9-823 0 0,14 12 1342 0 0</inkml:trace>
  <inkml:trace contextRef="#ctx0" brushRef="#br0" timeOffset="34587.388">12081 3067 1172 0 0,'-26'4'2200'0'0,"-61"12"1796"0"0,144-9-2909 0 0,78-10-739 0 0,665-60-1870 0 0,-697 48-3137 0 0,-101 14 3285 0 0</inkml:trace>
  <inkml:trace contextRef="#ctx0" brushRef="#br0" timeOffset="34835.887">12275 3346 1016 0 0,'4'8'1036'0'0,"3"-1"-144"0"0,12-1-144 0 0,5 1-152 0 0,4-2-120 0 0,8-2-36 0 0,3 1-71 0 0,-20-4-105 0 0,15 0-60 0 0,5 0-28 0 0,2 0-312 0 0,46-14-152 0 0,-39 6-77 0 0,0 0-463 0 0,0 1-444 0 0,-2-3 36 0 0</inkml:trace>
  <inkml:trace contextRef="#ctx0" brushRef="#br0" timeOffset="37437.15">14053 2564 1056 0 0,'0'0'387'0'0,"0"0"-41"0"0,0 0-21 0 0,0 0-21 0 0,0 0-35 0 0,3-18 1484 0 0,-1 17-1691 0 0,0 0 0 0 0,1 0-1 0 0,-1 0 1 0 0,0 0 0 0 0,0-1 0 0 0,0 1-1 0 0,-1 0 1 0 0,1-1 0 0 0,0 1-1 0 0,0-1 1 0 0,-1 0 0 0 0,1 0-1 0 0,-1 0 1 0 0,0 1 0 0 0,1-1-1 0 0,-1 0 1 0 0,0-1 0 0 0,0 1-1 0 0,0 0 1 0 0,0 0 0 0 0,-1 0-1 0 0,1-1 1 0 0,-1 1 0 0 0,1 0-1 0 0,-1 0 1 0 0,0-1 0 0 0,0 1 0 0 0,0 0-1 0 0,0-1-61 0 0,-21 226 1796 0 0,16 375-978 0 0,21-307-405 0 0,-16 98 234 0 0,-33-139-256 0 0,7-65 574 0 0,25-183-944 0 0,1-1 0 0 0,-1 0 0 0 0,1 1 0 0 0,-1-1 0 0 0,1 0 1 0 0,-1 1-1 0 0,0-1 0 0 0,0 0 0 0 0,0 0 0 0 0,0 0 0 0 0,0 0 0 0 0,0 0 0 0 0,0 0 0 0 0,0 0 0 0 0,0 0 1 0 0,0 0-1 0 0,0 0 0 0 0,-1 0 0 0 0,1-1 0 0 0,0 1 0 0 0,0 0 0 0 0,-1-1 0 0 0,1 1 0 0 0,-1-1 0 0 0,1 0 0 0 0,0 1 1 0 0,-1-1-1 0 0,1 0 0 0 0,-1 0 0 0 0,1 0 0 0 0,-1 0 0 0 0,1 0 0 0 0,-1 0 0 0 0,1-1 0 0 0,0 1 0 0 0,-1 0 0 0 0,1-1 1 0 0,-1 1-1 0 0,1-1 0 0 0,0 1 0 0 0,-1-1 0 0 0,1 0 0 0 0,0 1 0 0 0,0-1 0 0 0,0 0 0 0 0,-1 0 0 0 0,1 0 1 0 0,0 0-1 0 0,0 0 0 0 0,0 0 0 0 0,0 0 0 0 0,1-1 0 0 0,-1 1 0 0 0,0 0 0 0 0,0-1-21 0 0,-29-25-534 0 0,2-1 1 0 0,0-1-1 0 0,2-2 0 0 0,2 0 1 0 0,0-2-1 0 0,3-1 0 0 0,0 0 1 0 0,3-2-1 0 0,-6-14 534 0 0,18 39-260 0 0,-65-150-3649 0 0,51 108 2674 0 0</inkml:trace>
  <inkml:trace contextRef="#ctx0" brushRef="#br0" timeOffset="38385.854">14010 2536 1756 0 0,'0'0'469'0'0,"0"0"92"0"0,0 0-33 0 0,0 0 56 0 0,1-13 219 0 0,-3 3 2187 0 0,1 9-2979 0 0,1-1-1 0 0,0 1 0 0 0,0-1 0 0 0,0 1 0 0 0,0-1 0 0 0,0 1 0 0 0,0-1 1 0 0,0 1-1 0 0,0-1 0 0 0,1 1 0 0 0,-1-1 0 0 0,0 1 0 0 0,1 0 1 0 0,0-1-1 0 0,-1 1 0 0 0,1-1 0 0 0,0 1 0 0 0,-1 0 0 0 0,1 0 0 0 0,0-1 1 0 0,0 1-1 0 0,0 0 0 0 0,0 0 0 0 0,0 0 0 0 0,0 0 0 0 0,1 0 0 0 0,-1 0 1 0 0,0 0-1 0 0,0 1 0 0 0,1-1 0 0 0,-1 0 0 0 0,1 1 0 0 0,-1-1 1 0 0,0 1-1 0 0,1-1 0 0 0,-1 1 0 0 0,1 0 0 0 0,-1 0 0 0 0,1-1 0 0 0,-1 1 1 0 0,1 0-1 0 0,-1 0 0 0 0,1 1 0 0 0,-1-1 0 0 0,1 0 0 0 0,-1 0 1 0 0,1 1-1 0 0,0-1-10 0 0,7-1 30 0 0,159-25 379 0 0,2 7 1 0 0,57 6-410 0 0,29-3 114 0 0,1279-63 242 0 0,-702 47-116 0 0,1101-23 69 0 0,-1107 51-3539 0 0,-747 21-95 0 0,-78-17 2037 0 0</inkml:trace>
  <inkml:trace contextRef="#ctx0" brushRef="#br0" timeOffset="39275.143">14901 2712 1688 0 0,'17'-2'1366'0'0,"12"-47"480"0"0,-20 25 261 0 0,-13 40-1249 0 0,-6 29-708 0 0,8 138 101 0 0,46 2-12 0 0,-43-182-339 0 0,-1 0-1 0 0,1 0 1 0 0,-1 1 0 0 0,0-1 0 0 0,0 0 0 0 0,0 0-1 0 0,0 1 1 0 0,-1-1 0 0 0,1 0 0 0 0,-1 0 0 0 0,0 0 0 0 0,0 0-1 0 0,0 0 1 0 0,0 0 0 0 0,-1 0 0 0 0,1 0 0 0 0,-1 0-1 0 0,0 0 1 0 0,0-1 0 0 0,0 1 0 0 0,0 0 0 0 0,0-1 0 0 0,0 0-1 0 0,-1 0 1 0 0,1 0 0 0 0,-1 0 0 0 0,1 0 0 0 0,-1 0-1 0 0,0 0 1 0 0,0-1 0 0 0,0 0 0 0 0,0 1 0 0 0,0-1-1 0 0,-1 0 101 0 0,-47 11-2525 0 0,22-10 1320 0 0</inkml:trace>
  <inkml:trace contextRef="#ctx0" brushRef="#br0" timeOffset="39537.378">14203 3387 1324 0 0,'1'11'2894'0'0,"44"-2"-1975"0"0,437-43 1801 0 0,15-12-4163 0 0,-411 34-1713 0 0,-76 8 1842 0 0</inkml:trace>
  <inkml:trace contextRef="#ctx0" brushRef="#br0" timeOffset="40112.025">14439 3682 1004 0 0,'29'-10'4227'0'0,"-18"14"-4144"0"0,0 1 0 0 0,0 0 0 0 0,-1 0 0 0 0,1 1 0 0 0,-1 1-1 0 0,-1-1 1 0 0,0 2 0 0 0,0-1 0 0 0,0 1 0 0 0,-1 1 0 0 0,0-1 0 0 0,0 1 0 0 0,-1 1-1 0 0,0-1 1 0 0,-1 1 0 0 0,0 1 0 0 0,0-1 0 0 0,-2 1 0 0 0,1 0 0 0 0,-1 0 0 0 0,0 0-1 0 0,-1 0 1 0 0,-1 1-83 0 0,3-1 44 0 0,-1-1 0 0 0,0 1 0 0 0,-1 0 1 0 0,-1 1-1 0 0,1-1 0 0 0,-2 0 0 0 0,1 1 0 0 0,-2-1 0 0 0,1 1 0 0 0,-2 0 0 0 0,0-1 0 0 0,0 1 0 0 0,-1-1 0 0 0,0 0 0 0 0,-1 1 0 0 0,-4 9-44 0 0,-51 33 1150 0 0,57-54-1019 0 0,-3-2 25 0 0,1-1-139 0 0,0 0 0 0 0,0-1 1 0 0,0 1-1 0 0,1-1 0 0 0,-1 1 0 0 0,1-1 1 0 0,0 0-1 0 0,0 0 0 0 0,0 0 1 0 0,0 0-1 0 0,1 0 0 0 0,0 0 0 0 0,0 0 1 0 0,0-1-1 0 0,0 1 0 0 0,0 0 0 0 0,1-1 1 0 0,0 1-1 0 0,0 0 0 0 0,0-1 0 0 0,1 1 1 0 0,-1-1-1 0 0,1 1 0 0 0,0 0 1 0 0,0 0-1 0 0,1-1 0 0 0,-1 1 0 0 0,1 0 1 0 0,1-2-18 0 0,69-120 40 0 0,-55 105-18 0 0,2 1 1 0 0,0 0 0 0 0,2 2-1 0 0,0 0 1 0 0,0 2 0 0 0,2 0-1 0 0,0 1 1 0 0,1 2 0 0 0,0 0-1 0 0,1 1 1 0 0,0 2 0 0 0,1 1-1 0 0,0 0 1 0 0,1 2 0 0 0,0 1-1 0 0,0 2 1 0 0,0 0 0 0 0,6 1-23 0 0,-23 7 4 0 0,-1-1 1 0 0,1 2-1 0 0,-1-1 1 0 0,1 1-1 0 0,-1 0 1 0 0,-1 1-1 0 0,1 0 1 0 0,-1 1 0 0 0,0 0-1 0 0,-1 0 1 0 0,1 0-1 0 0,-2 1 1 0 0,1 0-1 0 0,-1 1 1 0 0,0-1-1 0 0,0 1 1 0 0,-1 0 0 0 0,-1 1-1 0 0,1-1 1 0 0,-2 1-1 0 0,1 0 1 0 0,-1 0-1 0 0,-1 0 1 0 0,0 0-1 0 0,0 0 1 0 0,-1 1-1 0 0,0-1 1 0 0,-1 1 0 0 0,0 3-5 0 0,6 120-936 0 0,-6-44-2511 0 0,0-51 146 0 0,0-30 1997 0 0</inkml:trace>
  <inkml:trace contextRef="#ctx0" brushRef="#br0" timeOffset="40717.154">15845 3017 1100 0 0,'3'-15'4001'0'0,"79"-11"-3259"0"0,519-42-388 0 0,-591 68-582 0 0,93-15-3239 0 0,-102 14 2205 0 0</inkml:trace>
  <inkml:trace contextRef="#ctx0" brushRef="#br0" timeOffset="41200.889">15769 3127 1256 0 0,'4'5'169'0'0,"0"-1"-1"0"0,1 0 0 0 0,-1-1 1 0 0,1 1-1 0 0,0-1 1 0 0,0 0-1 0 0,0 0 0 0 0,1 0 1 0 0,-1-1-1 0 0,1 0 1 0 0,-1 0-1 0 0,1 0 1 0 0,0-1-1 0 0,0 0 0 0 0,-1 0 1 0 0,1 0-1 0 0,0-1 1 0 0,0 0-1 0 0,0 0 0 0 0,0 0 1 0 0,0-1-1 0 0,0 0-168 0 0,16 2 333 0 0,552 8 3004 0 0,-572-9-3369 0 0,-2 0 31 0 0,-40 28 55 0 0,-36 0-170 0 0,29-14 108 0 0,0 1 1 0 0,1 3 0 0 0,1 2-1 0 0,1 1 1 0 0,0 3-1 0 0,2 1 1 0 0,1 2-1 0 0,1 2 1 0 0,2 2-1 0 0,-35 35 8 0 0,9 40-61 0 0,67-103 66 0 0,-1 1 0 0 0,1-1-1 0 0,-1 0 1 0 0,1 0 0 0 0,0-1 0 0 0,0 1-1 0 0,0 0 1 0 0,0-1 0 0 0,1 0 0 0 0,-1 0 0 0 0,1 0-1 0 0,-1 0 1 0 0,1 0 0 0 0,0-1 0 0 0,-1 1-1 0 0,1-1 1 0 0,0 0 0 0 0,0-1 0 0 0,0 1-1 0 0,0-1 1 0 0,0 1 0 0 0,0-1 0 0 0,0 0 0 0 0,0 0-1 0 0,0-1 1 0 0,1 0-5 0 0,236-9-241 0 0,-144-3-133 0 0,-55 10-504 0 0,0-3 0 0 0,-1-1 0 0 0,0-2 0 0 0,-1-2-1 0 0,27-11 879 0 0,-37 8-1246 0 0</inkml:trace>
  <inkml:trace contextRef="#ctx0" brushRef="#br0" timeOffset="41622.784">15904 4061 1508 0 0,'-12'33'2900'0'0,"0"32"-1791"0"0,9-56-992 0 0,0-1 1 0 0,1 1-1 0 0,0-1 1 0 0,1 1-1 0 0,0 0 0 0 0,0 0 1 0 0,1-1-1 0 0,0 1 1 0 0,1 0-1 0 0,0 0 0 0 0,0 0 1 0 0,1-1-1 0 0,0 1 1 0 0,0-1-1 0 0,3 7-117 0 0,40 43 568 0 0,-17-49-4188 0 0,-24-13 2328 0 0,6-14-26 0 0</inkml:trace>
  <inkml:trace contextRef="#ctx0" brushRef="#br0" timeOffset="41870.927">15860 3872 1664 0 0,'13'-18'6150'0'0,"-7"12"-6420"0"0,-4 2-4360 0 0,-2 4 3392 0 0</inkml:trace>
  <inkml:trace contextRef="#ctx0" brushRef="#br0" timeOffset="42135.528">15979 4017 996 0 0,'116'7'4203'0'0,"-75"-9"-3723"0"0,223-23 206 0 0,-186 15-4107 0 0,-71 7 2077 0 0</inkml:trace>
  <inkml:trace contextRef="#ctx0" brushRef="#br0" timeOffset="42524.578">16101 4179 1600 0 0,'281'-19'3801'0'0,"-219"10"-3302"0"0,-34 9-551 0 0,0-2 0 0 0,-1-1-1 0 0,1-2 1 0 0,-1 0 0 0 0,0-2 0 0 0,0 0 0 0 0,-1-2-1 0 0,0-1 1 0 0,0-2 0 0 0,-1 0 0 0 0,-1-1 0 0 0,0-2-1 0 0,-1 0 1 0 0,0-2 0 0 0,-2 0 0 0 0,0-1-1 0 0,2-5 53 0 0,-12-31 3610 0 0,-11 53-3357 0 0,0 1-41 0 0,0 0-28 0 0,-3-3 38 0 0,-5 8 185 0 0,22 174-503 0 0,-10-164-377 0 0,-1-1 1 0 0,-1 1 0 0 0,-1 0 0 0 0,0-1 0 0 0,0 1 0 0 0,-2 0 0 0 0,0 0-1 0 0,-1 0 1 0 0,0-1 0 0 0,-1 1 0 0 0,0-1 0 0 0,-2 1 0 0 0,1-1 0 0 0,-8 13 472 0 0,-4-5-1222 0 0</inkml:trace>
  <inkml:trace contextRef="#ctx0" brushRef="#br0" timeOffset="43375.471">15829 2532 1808 0 0,'0'0'524'0'0,"0"0"-57"0"0,0 0-56 0 0,0 0-54 0 0,0 0-79 0 0,0 0-38 0 0,0 0-35 0 0,0 0-42 0 0,0 0-85 0 0,0 0 18 0 0,0 0 13 0 0,3 4 29 0 0,4 5 30 0 0,-1 0 0 0 0,0 1 0 0 0,-1 0 1 0 0,0 0-1 0 0,0 1 0 0 0,-1-1 0 0 0,-1 1 1 0 0,0 0-1 0 0,0 0 0 0 0,-1 0 0 0 0,-1 0 0 0 0,1 0 1 0 0,-2 11-169 0 0,1-23 13 0 0,-1 1 0 0 0,0-1 0 0 0,0 1 0 0 0,0-1 1 0 0,0 1-1 0 0,0 0 0 0 0,0-1 0 0 0,0 1 0 0 0,0-1 1 0 0,0 1-1 0 0,0-1 0 0 0,-1 1 0 0 0,1 0 1 0 0,0-1-1 0 0,0 1 0 0 0,0-1 0 0 0,0 1 0 0 0,-1 0 1 0 0,1-1-1 0 0,0 1 0 0 0,0 0 0 0 0,-1-1 0 0 0,1 1 1 0 0,0 0-1 0 0,0-1 0 0 0,-1 1 0 0 0,1 0 0 0 0,0 0 1 0 0,-1-1-1 0 0,1 1 0 0 0,-1 0 0 0 0,1 0 0 0 0,0 0 1 0 0,-1-1-1 0 0,1 1 0 0 0,-1 0 0 0 0,1 0 0 0 0,0 0 1 0 0,-1 0-1 0 0,1 0 0 0 0,-1 0 0 0 0,1 0 0 0 0,-1 0 1 0 0,1 0-1 0 0,0 0 0 0 0,-1 0 0 0 0,1 0 1 0 0,-1 0-1 0 0,1 0 0 0 0,-1 1 0 0 0,1-1 0 0 0,0 0 1 0 0,-1 0-1 0 0,1 0 0 0 0,0 1 0 0 0,-1-1 0 0 0,1 0 1 0 0,0 0-1 0 0,-1 1 0 0 0,1-1 0 0 0,0 0 0 0 0,-1 1-13 0 0,7-14 23 0 0,1 0 0 0 0,0 1 0 0 0,0 0 0 0 0,1 0-1 0 0,1 0 1 0 0,0 2 0 0 0,0-1 0 0 0,1 1 0 0 0,0 0-1 0 0,1 1 1 0 0,0 0 0 0 0,1 1 0 0 0,0 0 0 0 0,0 1 0 0 0,1 0-1 0 0,0 1 1 0 0,0 0 0 0 0,0 1 0 0 0,9-1-23 0 0,-13 1-14 0 0,0 0 0 0 0,1 2 1 0 0,-1-1-1 0 0,1 1 1 0 0,0 0-1 0 0,0 1 0 0 0,0 0 1 0 0,0 1-1 0 0,0 0 0 0 0,1 1 1 0 0,-1 0-1 0 0,0 0 1 0 0,0 1-1 0 0,0 0 0 0 0,0 1 1 0 0,0 0-1 0 0,0 1 0 0 0,0 0 1 0 0,0 1-1 0 0,-1 0 1 0 0,0 0-1 0 0,0 1 0 0 0,0 0 1 0 0,0 0-1 0 0,-1 1 0 0 0,0 0 1 0 0,0 1-1 0 0,0 0 0 0 0,-1 0 1 0 0,0 1-1 0 0,-1 0 1 0 0,1 0-1 0 0,-2 0 0 0 0,1 1 1 0 0,-1-1-1 0 0,1 5 14 0 0,28 190-4464 0 0,-30-177 3070 0 0</inkml:trace>
  <inkml:trace contextRef="#ctx0" brushRef="#br0" timeOffset="43839.337">17794 3111 1344 0 0,'-67'-14'3509'0'0,"55"18"-3400"0"0,1 1 1 0 0,-1 0 0 0 0,1 0 0 0 0,-1 2-1 0 0,2-1 1 0 0,-1 1 0 0 0,1 1-1 0 0,0 0 1 0 0,0 0 0 0 0,1 1 0 0 0,-8 10-110 0 0,7-9 285 0 0,-107 133 827 0 0,41-33-602 0 0,-74 81-996 0 0,44-132-4223 0 0,81-53 3433 0 0</inkml:trace>
  <inkml:trace contextRef="#ctx0" brushRef="#br0" timeOffset="44105.331">17186 3232 1404 0 0,'27'-12'4275'0'0,"2"39"-2807"0"0,-19-13-1384 0 0,217 293 1490 0 0,-95-91-3682 0 0,-118-169-1632 0 0,-14-46 2555 0 0</inkml:trace>
  <inkml:trace contextRef="#ctx0" brushRef="#br0" timeOffset="44367.005">17876 3511 1540 0 0,'-21'32'5814'0'0,"8"102"-4831"0"0,28-6-750 0 0,-10-114-496 0 0,5 14 48 0 0,-8-13-3224 0 0,-5-12 2366 0 0,-12 9 45 0 0</inkml:trace>
  <inkml:trace contextRef="#ctx0" brushRef="#br0" timeOffset="44618.129">17863 3341 3064 0 0,'21'-20'5831'0'0,"-8"6"-5486"0"0,12 2-3976 0 0,13-2 1080 0 0,-25 9 1385 0 0</inkml:trace>
  <inkml:trace contextRef="#ctx0" brushRef="#br0" timeOffset="44910.204">18210 3334 1964 0 0,'13'11'5255'0'0,"33"-12"-4707"0"0,-27-1 66 0 0,292-35-776 0 0,-136 5-5239 0 0,-154 25 4091 0 0</inkml:trace>
  <inkml:trace contextRef="#ctx0" brushRef="#br0" timeOffset="45100.015">18926 3196 928 0 0,'0'-8'5760'0'0,"-9"30"-4459"0"0,-21 158-203 0 0,30-164-1001 0 0,-1 16-302 0 0,1 1 0 0 0,2-1 0 0 0,1 1 1 0 0,1-1-1 0 0,2 0 0 0 0,8 27 205 0 0,-13-57-502 0 0,1 5 805 0 0,-5-2-5443 0 0,-12 6 3992 0 0</inkml:trace>
  <inkml:trace contextRef="#ctx0" brushRef="#br0" timeOffset="45610.989">18966 3139 1564 0 0,'-1'0'79'0'0,"1"0"0"0"0,-1 0 0 0 0,1 1 0 0 0,-1-1 0 0 0,1 0 0 0 0,0 0 0 0 0,-1 0 0 0 0,1 0 0 0 0,-1 0 0 0 0,1 0 0 0 0,-1 0 0 0 0,1 0 1 0 0,-1 0-1 0 0,1 0 0 0 0,0-1 0 0 0,-1 1 0 0 0,1 0 0 0 0,-1 0 0 0 0,1 0 0 0 0,0 0 0 0 0,-1-1 0 0 0,1 1 0 0 0,-1 0 0 0 0,1 0 0 0 0,0-1 0 0 0,-1 1 0 0 0,1 0 0 0 0,0-1 0 0 0,-1 1 0 0 0,1 0 0 0 0,0-1 0 0 0,0 1 0 0 0,-1-1 0 0 0,1 1 0 0 0,0 0 0 0 0,0-1 0 0 0,0 1 0 0 0,0-1 0 0 0,0 1 0 0 0,-1 0 0 0 0,1-1 0 0 0,0 1 0 0 0,0-1 0 0 0,0 1 0 0 0,0-1 0 0 0,0 1 0 0 0,0-1 0 0 0,0 1 1 0 0,0 0-1 0 0,1-1 0 0 0,-1 1 0 0 0,0-1 0 0 0,0 1 0 0 0,0-1-79 0 0,-13 42 1298 0 0,13-34-1262 0 0,1 1-1 0 0,-1-1 1 0 0,2 0 0 0 0,-1 1-1 0 0,1-1 1 0 0,0 0-1 0 0,0 0 1 0 0,1 0 0 0 0,0-1-1 0 0,0 1 1 0 0,1-1 0 0 0,0 1-1 0 0,0-1 1 0 0,0 0-1 0 0,1 0 1 0 0,0-1 0 0 0,0 0-1 0 0,0 1 1 0 0,1-2 0 0 0,-1 1-1 0 0,1-1 1 0 0,1 0 0 0 0,-1 0-1 0 0,0 0 1 0 0,1-1-1 0 0,0 0 1 0 0,0 0 0 0 0,0-1-1 0 0,0 0 1 0 0,0 0 0 0 0,0-1-1 0 0,0 0 1 0 0,1 0-1 0 0,-1 0 1 0 0,0-1 0 0 0,8-1-36 0 0,-9 0-15 0 0,0 0 0 0 0,-1-1 0 0 0,1 0 0 0 0,-1 0 0 0 0,1 0 0 0 0,-1 0 0 0 0,0-1 0 0 0,0 0 0 0 0,0 0 0 0 0,0-1 0 0 0,0 1 0 0 0,-1-1-1 0 0,1 0 1 0 0,-1 0 0 0 0,0 0 0 0 0,0-1 0 0 0,-1 0 0 0 0,0 1 0 0 0,1-1 0 0 0,-2-1 0 0 0,1 1 0 0 0,0 0 0 0 0,-1-1 0 0 0,0 1 0 0 0,0-1 0 0 0,-1 1 0 0 0,0-1 0 0 0,0 0 0 0 0,0 0 0 0 0,0 0 0 0 0,-1 1 0 0 0,0-1 0 0 0,0 0 0 0 0,-1-2 15 0 0,1 9 11 0 0,0 0-1 0 0,-1-1 0 0 0,1 1 1 0 0,0 0-1 0 0,0 0 1 0 0,-1-1-1 0 0,1 1 1 0 0,-1 0-1 0 0,1-1 1 0 0,0 1-1 0 0,-1 0 1 0 0,1-1-1 0 0,-1 1 1 0 0,1-1-1 0 0,-1 1 1 0 0,0-1-1 0 0,1 1 1 0 0,-1-1-1 0 0,0 1 0 0 0,1-1 1 0 0,-1 1-1 0 0,0-1 1 0 0,1 0-1 0 0,-1 0 1 0 0,0 1-1 0 0,0-1 1 0 0,1 0-1 0 0,-1 0 1 0 0,0 0-1 0 0,0 0 1 0 0,0 1-1 0 0,1-1 1 0 0,-1-1-1 0 0,0 1 1 0 0,0 0-1 0 0,1 0 0 0 0,-1 0 1 0 0,0 0-1 0 0,0 0 1 0 0,1-1-1 0 0,-1 1 1 0 0,0 0-1 0 0,0-1 1 0 0,1 1-1 0 0,-1 0 1 0 0,0-1-1 0 0,1 1 1 0 0,-1-1-1 0 0,1 1 1 0 0,-1-1-1 0 0,0 1 1 0 0,1-1-1 0 0,-1 0 0 0 0,1 1-10 0 0,59 148-211 0 0,11-67-5425 0 0,-63-76 4408 0 0</inkml:trace>
  <inkml:trace contextRef="#ctx0" brushRef="#br0" timeOffset="45889.857">19755 2917 1612 0 0,'5'4'195'0'0,"0"-1"1"0"0,-1 1-1 0 0,1-1 0 0 0,-1 1 0 0 0,0 1 0 0 0,0-1 1 0 0,0 0-1 0 0,0 1 0 0 0,-1 0 0 0 0,0 0 0 0 0,0 0 1 0 0,0 0-1 0 0,-1 1 0 0 0,0-1 0 0 0,0 1 0 0 0,0-1 1 0 0,-1 1-1 0 0,1 3-195 0 0,17 53 673 0 0,-3 1 0 0 0,-2 1 0 0 0,-3 0 0 0 0,-3 0 0 0 0,-2 35-673 0 0,-37 70 721 0 0,20-143-752 0 0,-1 0-1 0 0,-2-1 1 0 0,-1 0-1 0 0,0-1 1 0 0,-2-1-1 0 0,-1-1 1 0 0,0 0-1 0 0,-2-1 1 0 0,-1-1-1 0 0,0-1 1 0 0,-1-1-1 0 0,-1-1 1 0 0,-1-1-1 0 0,0-1 1 0 0,-1-1-1 0 0,-1-1 1 0 0,-21 7 31 0 0,23-10-560 0 0,-1-2 0 0 0,0 0 0 0 0,-1-1 1 0 0,0-2-1 0 0,0-1 0 0 0,0-1 0 0 0,0-1 0 0 0,-1-1 1 0 0,1-2-1 0 0,0 0 0 0 0,-25-5 560 0 0,-78-19-1227 0 0</inkml:trace>
  <inkml:trace contextRef="#ctx0" brushRef="#br0" timeOffset="46389.402">17357 3009 1452 0 0,'-23'6'255'0'0,"1"0"-1"0"0,0 2 0 0 0,1 0 1 0 0,0 1-1 0 0,0 2 1 0 0,1 0-1 0 0,0 1 1 0 0,1 1-1 0 0,0 0 1 0 0,1 2-1 0 0,1 0 1 0 0,0 1-1 0 0,1 1 0 0 0,1 0 1 0 0,1 1-1 0 0,0 1 1 0 0,1 0-1 0 0,2 1 1 0 0,-1 0-1 0 0,2 1 1 0 0,1 0-1 0 0,1 1 1 0 0,0-1-1 0 0,2 2 0 0 0,1-1 1 0 0,0 1-1 0 0,2 0 1 0 0,-1 22-255 0 0,7 39 425 0 0,3-63-369 0 0,1-1-1 0 0,2 0 1 0 0,0 0-1 0 0,0-1 1 0 0,2 0-1 0 0,1-1 1 0 0,0 0-1 0 0,1-1 1 0 0,1 0 0 0 0,4 2-56 0 0,3 1-173 0 0,0-1 1 0 0,2-2 0 0 0,0 0 0 0 0,1-1 0 0 0,0-2 0 0 0,1 0 0 0 0,1-2 0 0 0,7 2 172 0 0,-4-4-710 0 0,0-1 0 0 0,0-1 1 0 0,0-2-1 0 0,1 0 0 0 0,0-3 1 0 0,0 0-1 0 0,16-2 710 0 0,-6-1-1321 0 0</inkml:trace>
  <inkml:trace contextRef="#ctx0" brushRef="#br0" timeOffset="47041.829">19917 2644 1272 0 0,'5'-7'237'0'0,"1"0"0"0"0,0 1 1 0 0,1 0-1 0 0,-1 0 0 0 0,1 0 0 0 0,1 1 0 0 0,-1 0 0 0 0,1 0 0 0 0,-1 1 1 0 0,1 0-1 0 0,1 0 0 0 0,-1 1 0 0 0,0 0 0 0 0,1 1 0 0 0,-1 0 0 0 0,1 0 1 0 0,2 0-238 0 0,-4 1 55 0 0,0 0 0 0 0,-1 0 1 0 0,1 0-1 0 0,0 1 0 0 0,0 0 1 0 0,-1 0-1 0 0,1 1 0 0 0,0 0 1 0 0,0 0-1 0 0,-1 0 0 0 0,1 1 1 0 0,-1 0-1 0 0,1 1 0 0 0,-1-1 1 0 0,0 1-1 0 0,0 0 0 0 0,0 1 1 0 0,0-1-1 0 0,-1 1 0 0 0,0 0 1 0 0,1 1-1 0 0,-1-1 1 0 0,-1 1-1 0 0,1 0 0 0 0,-1 1 1 0 0,0-1-1 0 0,0 0 0 0 0,0 1 1 0 0,-1 0-1 0 0,0 0 0 0 0,0 0 1 0 0,0 1-1 0 0,-1-1 0 0 0,1 3-55 0 0,-1 3 107 0 0,0 1 0 0 0,0-1 0 0 0,-1 1 0 0 0,-1 0 0 0 0,0-1 0 0 0,-1 1 0 0 0,0 0 0 0 0,-1-1 0 0 0,0 1 0 0 0,-1-1 0 0 0,0 1 0 0 0,-1-1 0 0 0,-1 0 0 0 0,0-1 0 0 0,0 1 0 0 0,-4 3-107 0 0,-23 59 1242 0 0,32-73-1121 0 0,0-1-38 0 0,24 13-44 0 0,-9-10-325 0 0,-1-1 0 0 0,1-1 0 0 0,-1 0 0 0 0,1-1 0 0 0,-1-1 0 0 0,1 0 0 0 0,0-1 0 0 0,-1-1 0 0 0,0 0 0 0 0,0 0 0 0 0,0-2 0 0 0,0 0 0 0 0,1-1 286 0 0,73-41-3416 0 0,-64 28 2256 0 0</inkml:trace>
  <inkml:trace contextRef="#ctx0" brushRef="#br0" timeOffset="47322.398">20294 2232 1860 0 0,'1'2'448'0'0,"1"-2"-436"0"0,0 2-304 0 0,2-2-388 0 0</inkml:trace>
  <inkml:trace contextRef="#ctx0" brushRef="#br0" timeOffset="62937.447">836 6023 1172 0 0,'-15'-3'1532'0'0,"-16"-40"1283"0"0,25 38-2237 0 0,6 5-529 0 0,0 1 1 0 0,0 0-1 0 0,-1-1 0 0 0,1 1 0 0 0,0-1 0 0 0,0 1 0 0 0,-1-1 1 0 0,1 1-1 0 0,-1-1 0 0 0,1 1 0 0 0,0-1 0 0 0,-1 1 0 0 0,1-1 1 0 0,-1 1-1 0 0,1-1 0 0 0,-1 1 0 0 0,1-1 0 0 0,-1 0 0 0 0,1 1 1 0 0,-1-1-1 0 0,1 0 0 0 0,-1 0 0 0 0,0 1 0 0 0,1-1 1 0 0,-1 0-1 0 0,1 0 0 0 0,-1 0 0 0 0,0 0 0 0 0,1 0 0 0 0,-1 0 1 0 0,0 0-1 0 0,1 0 0 0 0,-1 0 0 0 0,0 0 0 0 0,1 0 0 0 0,-1 0 1 0 0,1 0-1 0 0,-1 0 0 0 0,0-1 0 0 0,1 1 0 0 0,-1 0 0 0 0,1 0 1 0 0,-1-1-1 0 0,1 1 0 0 0,-1-1 0 0 0,1 1 0 0 0,-1 0 0 0 0,1-1 1 0 0,-1 1-1 0 0,1-1 0 0 0,-1 1 0 0 0,1-1 0 0 0,0 1 1 0 0,-1-1-1 0 0,1 1 0 0 0,-1-1-49 0 0,-2 13-2 0 0,-8 50 237 0 0,3 1 1 0 0,2-1 0 0 0,3 1-1 0 0,4 40-235 0 0,-1-65 67 0 0,32 135 112 0 0,-31-169-346 0 0,1-1 0 0 0,-1 1 0 0 0,1-1 0 0 0,-1 1 0 0 0,0 0 1 0 0,0 0-1 0 0,-1 0 0 0 0,1-1 0 0 0,-1 1 0 0 0,0 0 0 0 0,0 0 0 0 0,0 0 0 0 0,-1 0 0 0 0,1 0 1 0 0,-1-1-1 0 0,0 1 0 0 0,0 0 0 0 0,0 0 0 0 0,0-1 0 0 0,-1 1 0 0 0,0-1 0 0 0,1 1 0 0 0,-1-1 1 0 0,-1 0-1 0 0,1 1 0 0 0,0-1 0 0 0,-1 0 0 0 0,1-1 0 0 0,-1 1 0 0 0,0 0 0 0 0,0-1 0 0 0,0 1 1 0 0,0-1-1 0 0,-1 0 0 0 0,1 0 0 0 0,-1-1 0 0 0,1 1 0 0 0,-1-1 0 0 0,1 1 0 0 0,-1-1 0 0 0,0 0 1 0 0,-1 0 166 0 0,-15 4-1376 0 0</inkml:trace>
  <inkml:trace contextRef="#ctx0" brushRef="#br0" timeOffset="63107.203">497 6689 1688 0 0,'11'2'3832'0'0,"32"-2"-3157"0"0,-32 0-169 0 0,355-51 90 0 0,-249 5-5526 0 0,-100 33 3775 0 0</inkml:trace>
  <inkml:trace contextRef="#ctx0" brushRef="#br0" timeOffset="63399.287">555 6011 1056 0 0,'2'-26'4610'0'0,"36"13"-3133"0"0,-37 12-1471 0 0,256-7 314 0 0,-92 35-4728 0 0,-144-21 2995 0 0</inkml:trace>
  <inkml:trace contextRef="#ctx0" brushRef="#br0" timeOffset="63866.201">1009 6203 1556 0 0,'62'173'4571'0'0,"-41"-92"-3771"0"0,-2-9 761 0 0,-18-72-1262 0 0,-1 0 23 0 0,0 0-31 0 0,38-81 1008 0 0,-29 64-1306 0 0,1 0 1 0 0,0 1-1 0 0,1 1 0 0 0,0 0 1 0 0,2 0-1 0 0,0 1 1 0 0,0 1-1 0 0,1 0 0 0 0,1 1 1 0 0,0 0-1 0 0,0 1 0 0 0,2 1 1 0 0,-1 1-1 0 0,1 0 0 0 0,0 1 1 0 0,1 1-1 0 0,0 0 1 0 0,0 1-1 0 0,0 2 0 0 0,1-1 1 0 0,0 2-1 0 0,0 1 7 0 0,-14 2-7 0 0,0 0 0 0 0,1 0 0 0 0,-1 1 0 0 0,0 0 0 0 0,0 0 0 0 0,1 0 0 0 0,-1 0-1 0 0,0 1 1 0 0,0 0 0 0 0,-1 0 0 0 0,1 1 0 0 0,0-1 0 0 0,-1 1 0 0 0,1 0 0 0 0,-1 0 0 0 0,0 0 0 0 0,0 1 0 0 0,0 0 0 0 0,-1-1 0 0 0,1 1 0 0 0,-1 1 0 0 0,0-1 0 0 0,0 0 0 0 0,0 1-1 0 0,-1-1 1 0 0,1 1 0 0 0,-1 0 0 0 0,0 0 0 0 0,-1 0 0 0 0,1 0 0 0 0,0 5 7 0 0,11 177-2484 0 0,-14-143 470 0 0,1-7-720 0 0,0-22 1424 0 0</inkml:trace>
  <inkml:trace contextRef="#ctx0" brushRef="#br0" timeOffset="64407.955">2580 6034 1372 0 0,'19'-16'5175'0'0,"-17"44"-3757"0"0,-3-18-1568 0 0,23 431 2065 0 0,33 51-1179 0 0,-54-486-814 0 0,-4 64-810 0 0,3-68 795 0 0,0-1 0 0 0,-1 0-1 0 0,1 0 1 0 0,0 0 0 0 0,-1 0-1 0 0,1 1 1 0 0,-1-1 0 0 0,1 0-1 0 0,-1 0 1 0 0,1 0 0 0 0,-1 0-1 0 0,0 0 1 0 0,0 0 0 0 0,1 0-1 0 0,-1-1 1 0 0,0 1 0 0 0,0 0-1 0 0,0 0 1 0 0,0-1 0 0 0,0 1-1 0 0,0 0 1 0 0,0-1 0 0 0,0 1-1 0 0,0-1 1 0 0,0 1 0 0 0,0-1-1 0 0,-1 0 1 0 0,1 1 0 0 0,0-1-1 0 0,0 0 1 0 0,0 0 0 0 0,0 0-1 0 0,-1 0 1 0 0,1 0 0 0 0,0 0-1 0 0,0 0 1 0 0,0 0 0 0 0,-1 0-1 0 0,1-1 1 0 0,0 1 0 0 0,0 0-1 0 0,0-1 1 0 0,0 1 0 0 0,0-1-1 0 0,0 0 1 0 0,0 1 0 0 0,0-1-1 0 0,0 0 1 0 0,0 1 0 0 0,0-1-1 0 0,0 0 1 0 0,0 0 0 0 0,0 0 93 0 0,-17-13-1291 0 0,1-4 36 0 0</inkml:trace>
  <inkml:trace contextRef="#ctx0" brushRef="#br0" timeOffset="64675.301">2607 6231 2008 0 0,'6'-7'188'0'0,"0"0"-1"0"0,1 0 1 0 0,0 0-1 0 0,0 1 1 0 0,1 1-1 0 0,0-1 1 0 0,0 1-1 0 0,0 0 1 0 0,1 1-1 0 0,-1 0 1 0 0,1 0-1 0 0,0 1 1 0 0,0 0-1 0 0,0 0 1 0 0,1 1-1 0 0,-1 0 1 0 0,0 1-1 0 0,1 0 1 0 0,-1 1 0 0 0,1 0-1 0 0,-1 0 1 0 0,1 1-1 0 0,-1 0 1 0 0,1 1-1 0 0,-1 0 1 0 0,0 0-1 0 0,0 1 1 0 0,5 2-188 0 0,-5 0 65 0 0,0 0 0 0 0,0 0 0 0 0,-1 1 0 0 0,0 0 0 0 0,0 0 0 0 0,0 1 1 0 0,-1 0-1 0 0,0 1 0 0 0,0 0 0 0 0,-1 0 0 0 0,0 0 0 0 0,0 0 0 0 0,-1 1 0 0 0,0 0 1 0 0,0 0-1 0 0,-1 1 0 0 0,-1-1 0 0 0,0 1 0 0 0,0 0 0 0 0,0 0 0 0 0,-1 0 0 0 0,-1 0 1 0 0,0 0-1 0 0,0 0 0 0 0,-1 11-65 0 0,-2-15 9 0 0,1 1-1 0 0,-1 0 1 0 0,0 0 0 0 0,0-1 0 0 0,0 1-1 0 0,-1-1 1 0 0,0 0 0 0 0,-1 0 0 0 0,1 0-1 0 0,-1 0 1 0 0,0-1 0 0 0,-1 1 0 0 0,1-1 0 0 0,-1 0-1 0 0,0 0 1 0 0,0-1 0 0 0,-1 0 0 0 0,1 0-1 0 0,-2 1-8 0 0,-82 27-2914 0 0,62-44 349 0 0,19 1 1287 0 0</inkml:trace>
  <inkml:trace contextRef="#ctx0" brushRef="#br0" timeOffset="64941.005">3005 6193 1880 0 0,'7'-2'132'0'0,"0"1"0"0"0,1 0 0 0 0,-1 1-1 0 0,0-1 1 0 0,0 1 0 0 0,1 1 0 0 0,-1 0 0 0 0,0 0-1 0 0,0 0 1 0 0,0 1 0 0 0,0 0 0 0 0,0 0 0 0 0,0 0 0 0 0,0 1-1 0 0,-1 0 1 0 0,1 1 0 0 0,-1-1 0 0 0,0 1 0 0 0,0 1-1 0 0,0-1 1 0 0,-1 1 0 0 0,0 0 0 0 0,0 0 0 0 0,0 0-1 0 0,0 1 1 0 0,-1 0 0 0 0,0 0 0 0 0,0 0 0 0 0,0 0-1 0 0,-1 1 1 0 0,0-1 0 0 0,0 1 0 0 0,-1 0 0 0 0,0 0 0 0 0,0 0-1 0 0,-1 0 1 0 0,1 0 0 0 0,-1 0 0 0 0,-1 1 0 0 0,0-1-1 0 0,0 0 1 0 0,0 0 0 0 0,-1 3-132 0 0,0-5 134 0 0,0-1 0 0 0,0 1 0 0 0,-1 0 0 0 0,1-1 0 0 0,-1 1 0 0 0,0-1 0 0 0,-1 1 0 0 0,1-1 0 0 0,-1 0 0 0 0,1 0 0 0 0,-1 0 0 0 0,0 0 0 0 0,-1 0 0 0 0,1-1 0 0 0,-1 1 0 0 0,0-1 0 0 0,1 0 0 0 0,-2 0 0 0 0,1-1 0 0 0,-1 1-134 0 0,2-44 864 0 0,11 25-1035 0 0,0 1-1 0 0,1 0 0 0 0,0 0 0 0 0,1 0 0 0 0,1 1 1 0 0,0 1-1 0 0,1 0 0 0 0,1 1 0 0 0,0 0 1 0 0,0 0-1 0 0,1 2 0 0 0,0 0 0 0 0,1 0 0 0 0,3 0 172 0 0,69-55-3822 0 0,-71 49 2595 0 0,-3 2 1 0 0</inkml:trace>
  <inkml:trace contextRef="#ctx0" brushRef="#br0" timeOffset="65745.544">3796 6229 1824 0 0,'-56'-3'2551'0'0,"34"7"-2356"0"0,-1 0 0 0 0,1 2 1 0 0,0 1-1 0 0,1 1 0 0 0,0 1 0 0 0,0 1 0 0 0,1 0 0 0 0,0 2 0 0 0,0 0 1 0 0,-13 12-196 0 0,-43 60 1110 0 0,99-73-804 0 0,-13-11-282 0 0,1 0 0 0 0,-1-1 0 0 0,0 0 0 0 0,0 0 0 0 0,0-1 0 0 0,0 0-1 0 0,-1-1 1 0 0,1 0 0 0 0,0-1 0 0 0,-1 0 0 0 0,0 0 0 0 0,0-1 0 0 0,0 0-1 0 0,3-3-23 0 0,12-12 48 0 0,0-1-1 0 0,-1-2 1 0 0,-1 0-1 0 0,-1-1 0 0 0,-1-2 1 0 0,-1 0-1 0 0,-2 0 0 0 0,0-2 1 0 0,-2 0-1 0 0,-1-1 1 0 0,-2 0-1 0 0,0-1 0 0 0,-2-1 1 0 0,-2 0-1 0 0,0 0 1 0 0,-2 0-1 0 0,1-31-47 0 0,-5 54 87 0 0,0 0-18 0 0,2-12 361 0 0,-12 31-212 0 0,-3 21-190 0 0,1 0 0 0 0,1 1 0 0 0,2-1 1 0 0,1 2-1 0 0,2-1 0 0 0,1 0 0 0 0,2 1 0 0 0,2 17-28 0 0,-4 31 35 0 0,1 94 116 0 0,30-178-133 0 0,56-69-192 0 0,-72 59 113 0 0,-1 0 1 0 0,2 1 0 0 0,-1 1-1 0 0,1 0 1 0 0,1 1 0 0 0,0 0-1 0 0,0 1 1 0 0,1 1 0 0 0,0 0-1 0 0,4-1 61 0 0,55-2-487 0 0,-52 50 355 0 0,-34-27 152 0 0,0-1-1 0 0,-1 0 0 0 0,0 0 1 0 0,-1-2-1 0 0,0 1 0 0 0,-1-2 1 0 0,0 0-1 0 0,0-1 0 0 0,-1 0 1 0 0,0-2-1 0 0,-1 1 0 0 0,1-2 1 0 0,-1 0-1 0 0,0-2 0 0 0,0 1 1 0 0,-1-2-1 0 0,-11 0-19 0 0,-111 12-1079 0 0,133-44-1942 0 0,35-10 494 0 0,-10 16 1334 0 0</inkml:trace>
  <inkml:trace contextRef="#ctx0" brushRef="#br0" timeOffset="66237.508">4367 5858 868 0 0,'4'-6'735'0'0,"11"-15"3210"0"0,-11 39-2160 0 0,-22 258-503 0 0,56-120-894 0 0,-36-147-358 0 0,0 0 0 0 0,1-1 0 0 0,0 1-1 0 0,1-1 1 0 0,-1 1 0 0 0,2-1-1 0 0,-1 0 1 0 0,1-1 0 0 0,0 1 0 0 0,1-1-1 0 0,0 0 1 0 0,0 0 0 0 0,0-1-1 0 0,1 0 1 0 0,0 0 0 0 0,0 0 0 0 0,1-1-1 0 0,-1 0 1 0 0,1 0 0 0 0,0-1-1 0 0,1 0 1 0 0,-1-1 0 0 0,1 0 0 0 0,-1 0-1 0 0,1-1 1 0 0,0 0 0 0 0,0 0-1 0 0,0-1 1 0 0,0 0 0 0 0,0-1-30 0 0,-4 1-49 0 0,-1-1 0 0 0,0-1 0 0 0,0 1 0 0 0,0-1 0 0 0,0 0 0 0 0,0 0 0 0 0,0 0 0 0 0,0 0 0 0 0,0 0 0 0 0,0-1 0 0 0,0 0 0 0 0,0 0 0 0 0,-1 0 0 0 0,1 0 0 0 0,-1-1 0 0 0,0 1 0 0 0,1-1 0 0 0,-1 0 0 0 0,0 0 0 0 0,-1 0 0 0 0,1 0 0 0 0,0-1 0 0 0,-1 1 0 0 0,0-1 0 0 0,0 0 0 0 0,0 1 0 0 0,0-1 0 0 0,-1 0 0 0 0,1 0 0 0 0,-1 0 0 0 0,0 0 0 0 0,0 0 0 0 0,-1 0 0 0 0,1 0 0 0 0,-1-1 0 0 0,0 1 0 0 0,0 0 0 0 0,0 0 0 0 0,0 0 0 0 0,-1 0 0 0 0,0-1 0 0 0,0 1 49 0 0,-2-5-4 0 0,-1 0 0 0 0,-1 1 0 0 0,0-1 0 0 0,0 1 0 0 0,0 0 0 0 0,-1 1 0 0 0,0-1 0 0 0,-1 1 0 0 0,1 1 0 0 0,-1-1 0 0 0,-1 1 0 0 0,1 0 0 0 0,-1 0 0 0 0,0 1 0 0 0,0 0 0 0 0,-1 1 0 0 0,1 0 0 0 0,-1 0 0 0 0,0 1 0 0 0,0 0 0 0 0,-1 0 0 0 0,1 1 0 0 0,0 0 0 0 0,-1 1 0 0 0,1 0 0 0 0,-2 1 4 0 0,4 1 22 0 0,1 1 1 0 0,-1 0-1 0 0,1 0 1 0 0,0 1-1 0 0,0 0 1 0 0,0 0-1 0 0,0 0 1 0 0,1 1-1 0 0,-1-1 1 0 0,1 1-1 0 0,0 1 0 0 0,0-1 1 0 0,0 1-1 0 0,1 0 1 0 0,0 0-1 0 0,0 0 1 0 0,0 1-1 0 0,0-1 1 0 0,1 1-1 0 0,0 0 1 0 0,0 0-1 0 0,0 0 1 0 0,1 0-1 0 0,0 0 1 0 0,-1 7-23 0 0,4-4-39 0 0,0-1 0 0 0,1 1 1 0 0,0-1-1 0 0,0 0 0 0 0,1 0 1 0 0,0 0-1 0 0,0 0 0 0 0,1 0 0 0 0,0-1 1 0 0,1 1-1 0 0,-1-1 0 0 0,2 0 1 0 0,-1 0-1 0 0,0-1 0 0 0,1 0 0 0 0,1 0 1 0 0,-1 0-1 0 0,1-1 0 0 0,0 0 1 0 0,0 0-1 0 0,0 0 0 0 0,0-1 0 0 0,1 0 1 0 0,0-1-1 0 0,0 0 0 0 0,0 0 1 0 0,0-1-1 0 0,1 1 0 0 0,-1-2 1 0 0,0 1-1 0 0,1-1 0 0 0,-1-1 0 0 0,1 0 1 0 0,0 0-1 0 0,5-1 39 0 0,65-26-3507 0 0,-61 14 2262 0 0</inkml:trace>
  <inkml:trace contextRef="#ctx0" brushRef="#br0" timeOffset="66842.992">4863 6141 2164 0 0,'6'10'3050'0'0,"-3"80"-2180"0"0,-14 78-95 0 0,2-58 906 0 0,29-142-561 0 0,124-230-785 0 0,-144 261-337 0 0,1 0 0 0 0,-1 0 0 0 0,1 1 0 0 0,-1-1 1 0 0,1 0-1 0 0,0 0 0 0 0,0 0 0 0 0,-1 1 0 0 0,1-1 0 0 0,0 0 0 0 0,0 1 1 0 0,0-1-1 0 0,0 1 0 0 0,0-1 0 0 0,0 1 0 0 0,-1-1 0 0 0,1 1 0 0 0,0-1 1 0 0,0 1-1 0 0,1 0 0 0 0,-1 0 0 0 0,0 0 0 0 0,0-1 0 0 0,0 1 0 0 0,0 0 1 0 0,0 0-1 0 0,0 0 0 0 0,0 1 0 0 0,0-1 0 0 0,0 0 0 0 0,0 0 0 0 0,0 0 1 0 0,0 1-1 0 0,0-1 0 0 0,0 1 0 0 0,0-1 0 0 0,0 1 0 0 0,0-1 0 0 0,0 1 1 0 0,0-1-1 0 0,-1 1 0 0 0,1 0 0 0 0,0-1 0 0 0,0 1 0 0 0,-1 0 0 0 0,1 0 0 0 0,0 0 1 0 0,-1 0-1 0 0,1 0 0 0 0,-1-1 0 0 0,1 1 0 0 0,-1 0 0 0 0,1 0 0 0 0,-1 0 1 0 0,0 0-1 0 0,0 0 0 0 0,1 0 0 0 0,-1 1 0 0 0,0-1 0 0 0,0 0 0 0 0,0 0 1 0 0,0 0-1 0 0,0 0 0 0 0,0 0 0 0 0,0 0 0 0 0,-1 0 0 0 0,1 0 0 0 0,0 1 2 0 0,14 84-2 0 0,-14-42 30 0 0,0-42 30 0 0,12 6 272 0 0,52-108-369 0 0,-54 81-13 0 0,0 0 0 0 0,2 0 0 0 0,0 1 0 0 0,1 1 1 0 0,1 0-1 0 0,0 1 0 0 0,1 0 0 0 0,1 1 0 0 0,12-8 52 0 0,-27 22-6 0 0,1 0 0 0 0,0 0 0 0 0,0 0-1 0 0,-1 0 1 0 0,1 0 0 0 0,0 0 0 0 0,0 1 0 0 0,0-1-1 0 0,0 0 1 0 0,0 1 0 0 0,0 0 0 0 0,0-1 0 0 0,0 1 0 0 0,0 0-1 0 0,0 0 1 0 0,0 0 0 0 0,0 1 0 0 0,0-1 0 0 0,0 0-1 0 0,0 1 1 0 0,0-1 0 0 0,0 1 0 0 0,0 0 0 0 0,0-1-1 0 0,-1 1 1 0 0,1 0 0 0 0,0 0 0 0 0,0 0 0 0 0,-1 0-1 0 0,1 1 1 0 0,-1-1 0 0 0,1 0 0 0 0,-1 1 0 0 0,1-1-1 0 0,-1 1 1 0 0,0-1 0 0 0,0 1 0 0 0,0 0 0 0 0,0 0 0 0 0,0-1-1 0 0,0 1 1 0 0,0 0 0 0 0,0 0 0 0 0,-1 0 0 0 0,1 0-1 0 0,-1 0 1 0 0,1 0 0 0 0,-1 1 6 0 0,21 114-300 0 0,-19-104 173 0 0,0 105-5815 0 0,-2-110 4840 0 0</inkml:trace>
  <inkml:trace contextRef="#ctx0" brushRef="#br0" timeOffset="67249.295">6321 5704 2008 0 0,'14'22'3687'0'0,"-8"49"-3203"0"0,-5-60-98 0 0,29 417 2128 0 0,-14-337-3930 0 0,-35-95-2585 0 0,3-7 2694 0 0,-2-3 0 0 0</inkml:trace>
  <inkml:trace contextRef="#ctx0" brushRef="#br0" timeOffset="67649.354">6125 5558 1468 0 0,'-25'6'364'0'0,"0"1"0"0"0,1 1 0 0 0,-1 2 0 0 0,2 0-1 0 0,-1 2 1 0 0,2 0 0 0 0,-1 2 0 0 0,2 0 0 0 0,0 1 0 0 0,0 2-1 0 0,2 0 1 0 0,0 1 0 0 0,1 1 0 0 0,-3 5-364 0 0,7-5 173 0 0,0 1 0 0 0,1 1 0 0 0,1 0-1 0 0,1 0 1 0 0,1 1 0 0 0,1 1 0 0 0,0-1 0 0 0,2 2 0 0 0,1-1 0 0 0,1 1 0 0 0,1 0 0 0 0,1 0-1 0 0,0 15-172 0 0,6-18 74 0 0,1-1-1 0 0,1 1 1 0 0,1-1-1 0 0,0 0 1 0 0,2 0-1 0 0,0-1 1 0 0,1 0-1 0 0,1 0 0 0 0,1-1 1 0 0,0-1-1 0 0,2 0 1 0 0,0 0-1 0 0,0-1 1 0 0,2-1-1 0 0,0 0 1 0 0,1-1-1 0 0,0-1 0 0 0,1 0 1 0 0,0-1-1 0 0,1-1 1 0 0,0-1-1 0 0,1 0 1 0 0,0-2-1 0 0,1 0 0 0 0,0-1 1 0 0,0-1-1 0 0,11 2-73 0 0,4 2 71 0 0,0-1-1 0 0,0-2 1 0 0,1-2-1 0 0,0-1 1 0 0,0-1-1 0 0,0-2 1 0 0,1-2-1 0 0,30-4-70 0 0,-44 3-3 0 0,1-1 0 0 0,-1-1-1 0 0,1-1 1 0 0,-2-1-1 0 0,1-1 1 0 0,-1-1 0 0 0,0-1-1 0 0,0-1 1 0 0,-1 0 0 0 0,0-2-1 0 0,-1-1 1 0 0,-1 0-1 0 0,18-16 4 0 0,-25 13-11 0 0,0 0 0 0 0,0-1 0 0 0,-2 0 0 0 0,0 0 0 0 0,-1-1 0 0 0,-1-1 0 0 0,-1 0 0 0 0,-1 0 0 0 0,0 0 0 0 0,-1-1 0 0 0,-1 1 0 0 0,-1-1-1 0 0,-1 0 1 0 0,-1 0 0 0 0,0 0 0 0 0,-2-1 0 0 0,0 1 0 0 0,-1 0 0 0 0,-1 0 0 0 0,-1 1 0 0 0,-1-1 0 0 0,0 1 0 0 0,-2 0 0 0 0,0 0 0 0 0,-1 1 0 0 0,-1-1 0 0 0,-1 2-1 0 0,0 0 1 0 0,-1 0 0 0 0,-10-11 11 0 0,4 10-102 0 0,-1 0-1 0 0,0 2 0 0 0,-1 0 0 0 0,-1 1 0 0 0,0 0 1 0 0,-1 2-1 0 0,-1 1 0 0 0,0 0 0 0 0,0 2 1 0 0,-1 0-1 0 0,0 2 0 0 0,-1 0 0 0 0,0 2 0 0 0,0 1 1 0 0,-1 0-1 0 0,1 2 0 0 0,-1 1 0 0 0,0 1 0 0 0,-17 2 103 0 0,-147 34-5455 0 0,152-24 4211 0 0</inkml:trace>
  <inkml:trace contextRef="#ctx0" brushRef="#br0" timeOffset="73388.95">15315 5756 1496 0 0,'-14'-1'319'0'0,"0"1"0"0"0,0 0 0 0 0,-1 1 0 0 0,1 1 0 0 0,0 0 0 0 0,0 1 1 0 0,0 0-1 0 0,0 1 0 0 0,1 1 0 0 0,-1 0 0 0 0,1 1 0 0 0,0 0 0 0 0,1 1 0 0 0,-1 1 0 0 0,2 0 0 0 0,-1 0 0 0 0,1 1 0 0 0,0 0 0 0 0,1 1 0 0 0,0 1 0 0 0,0 0 0 0 0,-4 7-319 0 0,12-15 46 0 0,1 0 0 0 0,-1 1 0 0 0,1-1 0 0 0,0 0 0 0 0,0 0 0 0 0,0 1 0 0 0,1-1 0 0 0,-1 1 0 0 0,1-1 0 0 0,-1 1 0 0 0,1-1 0 0 0,0 0 0 0 0,1 1 0 0 0,-1-1 0 0 0,1 1 0 0 0,-1-1 0 0 0,1 0 0 0 0,0 1 0 0 0,0-1 0 0 0,1 0 0 0 0,-1 0 0 0 0,0 1 0 0 0,1-1 0 0 0,0 0 0 0 0,0-1 0 0 0,0 1 0 0 0,0 0 0 0 0,0-1 0 0 0,1 1 0 0 0,-1-1 0 0 0,1 1 0 0 0,0-1 0 0 0,-1 0 0 0 0,1 0 0 0 0,0 0 0 0 0,0-1 0 0 0,0 1 0 0 0,1-1-46 0 0,130 43 283 0 0,97-24-471 0 0,-230-21 172 0 0,1 0 1 0 0,0 1-1 0 0,0-1 0 0 0,-1 0 0 0 0,1 0 0 0 0,0 0 0 0 0,-1 0 1 0 0,1 0-1 0 0,-1 0 0 0 0,0-1 0 0 0,1 1 0 0 0,-1 0 0 0 0,0-1 1 0 0,0 1-1 0 0,0-1 0 0 0,0 0 0 0 0,0 1 0 0 0,0-1 0 0 0,0 0 1 0 0,0 1-1 0 0,-1-1 0 0 0,1 0 0 0 0,-1 0 0 0 0,1 0 0 0 0,-1 1 1 0 0,0-1-1 0 0,1 0 0 0 0,-1 0 0 0 0,0 0 0 0 0,0 0 0 0 0,-1 0 1 0 0,1 0-1 0 0,0 0 0 0 0,-1 1 0 0 0,1-1 0 0 0,-1 0 0 0 0,1 0 1 0 0,-1 0-1 0 0,0 1 0 0 0,0-1 0 0 0,0 0 0 0 0,0 1 0 0 0,0-1 1 0 0,0 1-1 0 0,0-1 0 0 0,0 1 0 0 0,-1 0 0 0 0,1-1 0 0 0,-1 1 1 0 0,1 0-1 0 0,-1 0 0 0 0,1 0 0 0 0,-1 0 0 0 0,0 0 0 0 0,1 0 1 0 0,-1 0-1 0 0,0 1 0 0 0,0-1 0 0 0,0 1 0 0 0,0-1 16 0 0,-24-17 3 0 0,-2 2 0 0 0,0 0 0 0 0,0 2 0 0 0,-2 1 0 0 0,0 2 0 0 0,0 1 0 0 0,0 1 0 0 0,-2 1 0 0 0,1 2 0 0 0,-4 0-3 0 0,74 8-151 0 0,-1-2 0 0 0,1-2 1 0 0,0-1-1 0 0,-1-2 1 0 0,0-2-1 0 0,0-2 0 0 0,0-1 1 0 0,6-4 150 0 0,-31 11-54 0 0,5-1-7 0 0,0 0 0 0 0,0-1 1 0 0,-1-1-1 0 0,1 0 1 0 0,-1-2-1 0 0,0 0 0 0 0,-1-1 1 0 0,0 0-1 0 0,0-1 0 0 0,-1-1 1 0 0,-1 0-1 0 0,0-2 0 0 0,0 1 1 0 0,-1-2-1 0 0,-1 1 0 0 0,0-2 1 0 0,-1 0-1 0 0,0 0 0 0 0,-2-1 1 0 0,0 0-1 0 0,0 0 1 0 0,-2-1-1 0 0,0-1 0 0 0,-1 1 1 0 0,2-11 60 0 0,6-184 1120 0 0,-57 53 939 0 0,25 140-999 0 0,3 52-614 0 0,10-18-443 0 0,-7 31 62 0 0,1 0-1 0 0,2 1 1 0 0,3 0-1 0 0,1 0 1 0 0,3 1-1 0 0,2-1 1 0 0,2 18-65 0 0,-1-1 45 0 0,11 586-1621 0 0,-8-451-5124 0 0,-4-173 5440 0 0</inkml:trace>
  <inkml:trace contextRef="#ctx0" brushRef="#br0" timeOffset="75640.594">19175 5831 856 0 0,'46'17'4127'0'0,"44"-23"-2695"0"0,-64 0-1192 0 0,-6 4-130 0 0,0-1 1 0 0,-1-1-1 0 0,0 0 0 0 0,0-2 0 0 0,0 0 1 0 0,0-1-1 0 0,-1-1 0 0 0,0 0 0 0 0,-1-2 0 0 0,0 0 1 0 0,0-1-1 0 0,-1 0 0 0 0,0-1 0 0 0,-1-1 1 0 0,-1-1-1 0 0,0 0 0 0 0,-1-1 0 0 0,0 0 0 0 0,7-14-110 0 0,-14-32 102 0 0,-13 53-93 0 0,1 0-1 0 0,-1 0 0 0 0,-1 0 0 0 0,1 1 0 0 0,-1 0 0 0 0,-1 1 0 0 0,1 0 0 0 0,-1 0 0 0 0,0 1 1 0 0,0 0-1 0 0,-1 0 0 0 0,1 1 0 0 0,-1 1 0 0 0,0-1 0 0 0,0 2 0 0 0,0-1 0 0 0,-1 1 0 0 0,1 1 1 0 0,0 0-1 0 0,-1 0 0 0 0,1 1 0 0 0,-1 1 0 0 0,1 0 0 0 0,-1 0 0 0 0,1 1-8 0 0,-8 0 37 0 0,0 0 0 0 0,1 2-1 0 0,-1 0 1 0 0,1 1 0 0 0,0 1-1 0 0,0 1 1 0 0,1 0 0 0 0,0 1-1 0 0,0 0 1 0 0,1 2 0 0 0,0 0 0 0 0,1 0-1 0 0,0 2 1 0 0,1-1 0 0 0,0 2-1 0 0,0 0 1 0 0,2 0 0 0 0,-1 1-1 0 0,2 1 1 0 0,0 0 0 0 0,1 0 0 0 0,0 1-37 0 0,2-2 62 0 0,2 0 1 0 0,0 0-1 0 0,0 0 1 0 0,1 1-1 0 0,1-1 1 0 0,0 1 0 0 0,1 0-1 0 0,1 0 1 0 0,0 0-1 0 0,1 0 1 0 0,1 0-1 0 0,0 0 1 0 0,1 2-63 0 0,2 0 39 0 0,0-1 1 0 0,0-1-1 0 0,2 1 1 0 0,0-1-1 0 0,0 0 0 0 0,2 0 1 0 0,0-1-1 0 0,0 0 0 0 0,2 0 1 0 0,-1-1-1 0 0,2 0 1 0 0,0-1-1 0 0,0 0 0 0 0,1-1 1 0 0,9 7-40 0 0,1-5-127 0 0,1-2 0 0 0,0 0-1 0 0,1-1 1 0 0,0-2 0 0 0,1 0 0 0 0,0-2 0 0 0,0 0 0 0 0,0-2 0 0 0,1-1 0 0 0,-1-1 0 0 0,1-1 0 0 0,13-1 127 0 0,-13 0-432 0 0,0-1 0 0 0,0-1 0 0 0,-1-1 0 0 0,1-2 0 0 0,0 0 0 0 0,-1-2 0 0 0,0 0 0 0 0,-1-2 432 0 0,91-43-2684 0 0,-64 16 1423 0 0</inkml:trace>
  <inkml:trace contextRef="#ctx0" brushRef="#br0" timeOffset="75995.437">20235 5001 2372 0 0,'9'-64'6698'0'0,"-9"63"-6254"0"0,0 1-30 0 0,0 0-84 0 0,-8-1 420 0 0,-61 316 548 0 0,55-109-932 0 0,4-37-4107 0 0,8-162 2964 0 0,0-3-4020 0 0,2-4 3536 0 0</inkml:trace>
  <inkml:trace contextRef="#ctx0" brushRef="#br0" timeOffset="76477.207">20303 4851 1392 0 0,'0'-8'1487'0'0,"0"-12"1587"0"0,-10 32-1666 0 0,2 10-1183 0 0,0 0-1 0 0,2 0 0 0 0,0 1 1 0 0,2 0-1 0 0,0 0 0 0 0,2 1 1 0 0,0-1-1 0 0,2 11-224 0 0,1-22 64 0 0,0-1 0 0 0,1 0 0 0 0,0 0-1 0 0,1 0 1 0 0,1 0 0 0 0,-1 0 0 0 0,2-1 0 0 0,0 1-1 0 0,0-1 1 0 0,0 0 0 0 0,1-1 0 0 0,1 1 0 0 0,0-1 0 0 0,0 0-1 0 0,1-1 1 0 0,0 0 0 0 0,0 0 0 0 0,1-1 0 0 0,0 0-1 0 0,0 0 1 0 0,1-1 0 0 0,-1 0 0 0 0,2-1 0 0 0,1 1-64 0 0,1-1 50 0 0,0 0 1 0 0,1-1-1 0 0,-1 0 1 0 0,1-1 0 0 0,0-1-1 0 0,0 0 1 0 0,0-1-1 0 0,0 0 1 0 0,0-1-1 0 0,0-1 1 0 0,-1 0 0 0 0,1-1-1 0 0,0 0 1 0 0,0-1-1 0 0,-1-1 1 0 0,1 0-1 0 0,-1-1 1 0 0,0-1 0 0 0,-1 0-1 0 0,1 0 1 0 0,3-4-51 0 0,-6-2 73 0 0,-1 0 1 0 0,-1-1 0 0 0,0-1 0 0 0,0 0-1 0 0,-1 0 1 0 0,-1 0 0 0 0,-1 0-1 0 0,0-1 1 0 0,-1 0 0 0 0,0 0 0 0 0,-1 0-1 0 0,-1-1 1 0 0,0 1 0 0 0,-1-1-1 0 0,-1 1 1 0 0,-1-14-74 0 0,-23 28 147 0 0,18 17-235 0 0,1 0 1 0 0,1 1 0 0 0,1 0-1 0 0,1 0 1 0 0,0 0-1 0 0,1 0 1 0 0,0 0-1 0 0,2 0 1 0 0,0 0-1 0 0,1 0 1 0 0,0 0-1 0 0,2-1 1 0 0,0 1 0 0 0,0-1-1 0 0,2 0 1 0 0,0 0-1 0 0,1 0 1 0 0,1-1-1 0 0,0 0 1 0 0,1 0-1 0 0,5 5 88 0 0,40 108-3732 0 0,-23-10-417 0 0,-27-78 2867 0 0</inkml:trace>
  <inkml:trace contextRef="#ctx0" brushRef="#br0" timeOffset="77328.368">21142 5909 3648 0 0,'0'0'1036'0'0,"0"0"-268"0"0,0 0-259 0 0,0 0-357 0 0,0 0-16 0 0,0 0-588 0 0,0 0-869 0 0,0 0 29 0 0,0 0 28 0 0</inkml:trace>
  <inkml:trace contextRef="#ctx0" brushRef="#br0" timeOffset="73857.353">16832 5548 2340 0 0,'6'-10'4267'0'0,"-26"29"-3249"0"0,1 15-739 0 0,3 0 1 0 0,0 0 0 0 0,2 2-1 0 0,2-1 1 0 0,1 2 0 0 0,2 0-1 0 0,2 0-279 0 0,-7 18 220 0 0,-18 105 377 0 0,6 1 1 0 0,8 1-1 0 0,2 115-597 0 0,8-199-2605 0 0,-2-123-2938 0 0,7 17 4285 0 0</inkml:trace>
  <inkml:trace contextRef="#ctx0" brushRef="#br0" timeOffset="74382.994">16816 5566 1724 0 0,'16'-66'5815'0'0,"-16"65"-5537"0"0,-9 13 460 0 0,-5 17-534 0 0,2 0-1 0 0,0 0 0 0 0,2 1 0 0 0,2 0 0 0 0,0 1 0 0 0,2 0 0 0 0,2 0 0 0 0,1 0 0 0 0,1 1 0 0 0,1 2-203 0 0,1-25 38 0 0,0 0 0 0 0,0 0 0 0 0,1 0 0 0 0,0 0-1 0 0,1 0 1 0 0,-1 0 0 0 0,2 0 0 0 0,0-1 0 0 0,0 1-1 0 0,0-1 1 0 0,1 1 0 0 0,0-1 0 0 0,1 0 0 0 0,-1-1 0 0 0,2 1-1 0 0,-1-1 1 0 0,1 0 0 0 0,0 0 0 0 0,1-1 0 0 0,-1 0-1 0 0,1 0 1 0 0,0 0 0 0 0,1-1 0 0 0,-1 0 0 0 0,1 0-1 0 0,0-1 1 0 0,1 0 0 0 0,-1-1 0 0 0,1 0 0 0 0,-1 0 0 0 0,1-1-1 0 0,0 0 1 0 0,0 0 0 0 0,0-1 0 0 0,0 0 0 0 0,0 0-1 0 0,0-1 1 0 0,0-1 0 0 0,0 0 0 0 0,0 0 0 0 0,0 0-1 0 0,9-4-37 0 0,-1-5-26 0 0,-1-2 0 0 0,0 0 0 0 0,-1-1 0 0 0,0-1 0 0 0,-1 0 0 0 0,-1-1 0 0 0,0 0 0 0 0,-1-1 0 0 0,0-1 0 0 0,-2 0 0 0 0,0 0 0 0 0,-1-1 0 0 0,0 0 0 0 0,-2-1 0 0 0,0 0 0 0 0,-1 0 0 0 0,-1 0 0 0 0,-1-1 0 0 0,-1 1 0 0 0,0-1 0 0 0,-1 0 0 0 0,-2 0 0 0 0,0-12 26 0 0,0 28 55 0 0,1 2-47 0 0,-1 1 0 0 0,1-1 0 0 0,-1 0 0 0 0,1 0 0 0 0,-1 0 0 0 0,1 0 0 0 0,-1 0 0 0 0,0 0 0 0 0,0 0 0 0 0,0 0 0 0 0,0 0 0 0 0,-1 0 0 0 0,1 0 0 0 0,0 0 0 0 0,-1 0 0 0 0,0 0 0 0 0,1 0 0 0 0,-1 0 0 0 0,0 0-1 0 0,0 1 1 0 0,0-1 0 0 0,0 0 0 0 0,0 0 0 0 0,0 1 0 0 0,0-1 0 0 0,-1 1 0 0 0,1-1 0 0 0,-1 1 0 0 0,1 0 0 0 0,-1-1 0 0 0,1 1 0 0 0,-1 0 0 0 0,0 0 0 0 0,0 0 0 0 0,-1 0-8 0 0,-34 68 50 0 0,13 167-221 0 0,23-168-102 0 0,13 132-2027 0 0,-9-169 1029 0 0,1-8-3715 0 0,-6-25 3663 0 0</inkml:trace>
  <inkml:trace contextRef="#ctx0" brushRef="#br0" timeOffset="74740.044">17444 5239 1372 0 0,'4'-7'425'0'0,"-3"3"-191"0"0,1-1 0 0 0,0 1 0 0 0,1 0 0 0 0,-1 0 0 0 0,1 0 0 0 0,0 0 0 0 0,-1 0 0 0 0,2 0 0 0 0,-1 1 0 0 0,0-1 0 0 0,1 1 0 0 0,0 0 0 0 0,0 0 1 0 0,0 0-1 0 0,0 1 0 0 0,0-1 0 0 0,0 1 0 0 0,1 0 0 0 0,-1 0 0 0 0,1 1 0 0 0,-1-1 0 0 0,1 1 0 0 0,0 0 0 0 0,1 0-234 0 0,-1 5 47 0 0,0 0 0 0 0,0 0 0 0 0,-1 0-1 0 0,1 0 1 0 0,-1 1 0 0 0,0 0 0 0 0,0 0 0 0 0,0 0 0 0 0,-1 0-1 0 0,0 0 1 0 0,0 1 0 0 0,0 0 0 0 0,-1-1 0 0 0,1 1 0 0 0,-1 0-1 0 0,1 6-46 0 0,0 4 146 0 0,-1 0 0 0 0,0 1 0 0 0,-1 0 0 0 0,0 0-1 0 0,-2-1 1 0 0,0 1 0 0 0,0 0 0 0 0,-2-1 0 0 0,0 1-1 0 0,-1-1 1 0 0,-1 0 0 0 0,0 0 0 0 0,-1-1 0 0 0,-1 1-1 0 0,0-1 1 0 0,-1-1 0 0 0,-1 1 0 0 0,0-1 0 0 0,-10 11-146 0 0,-12 46 818 0 0,55-50-732 0 0,117 0-1236 0 0,-123-21 598 0 0,214-25-6606 0 0,-196 23 5880 0 0</inkml:trace>
  <inkml:trace contextRef="#ctx0" brushRef="#br0" timeOffset="74987.553">18181 6196 1664 0 0,'1'14'323'0'0,"0"0"1"0"0,-1 0-1 0 0,-1 0 0 0 0,-1-1 1 0 0,0 1-1 0 0,0 0 0 0 0,-2-1 0 0 0,1 1 1 0 0,-2-1-1 0 0,0 0 0 0 0,0-1 1 0 0,-1 1-1 0 0,-1-1 0 0 0,0 0 1 0 0,-1 0-1 0 0,0-1 0 0 0,-1 0 0 0 0,0-1 1 0 0,-6 6-324 0 0,-152 118 1281 0 0,35-90-6212 0 0,119-47 3642 0 0,-12-9 21 0 0</inkml:trace>
  <inkml:trace contextRef="#ctx0" brushRef="#br0" timeOffset="71104.52">11872 5754 1048 0 0,'0'0'96'0'0,"1"-1"0"0"0,-1 1 0 0 0,1 0 0 0 0,-1-1 0 0 0,1 1 0 0 0,-1 0 0 0 0,1-1 0 0 0,-1 1 0 0 0,1 0 0 0 0,-1 0 0 0 0,1 0 0 0 0,0-1 0 0 0,-1 1 0 0 0,1 0 0 0 0,-1 0 0 0 0,1 0 0 0 0,0 0 0 0 0,-1 0 0 0 0,1 0 0 0 0,-1 0 0 0 0,1 0 0 0 0,0 0 0 0 0,-1 0 0 0 0,1 1 0 0 0,-1-1 0 0 0,1 0 0 0 0,0 0 0 0 0,-1 1 0 0 0,1-1 0 0 0,-1 0 0 0 0,1 0 0 0 0,-1 1 0 0 0,1-1 0 0 0,-1 1 0 0 0,1-1 0 0 0,-1 0 0 0 0,1 1 0 0 0,-1-1 0 0 0,0 1 0 0 0,1-1 0 0 0,-1 1 0 0 0,0-1 0 0 0,1 1 0 0 0,-1 0 0 0 0,0-1-1 0 0,0 1 1 0 0,0-1 0 0 0,1 1 0 0 0,-1-1 0 0 0,0 1 0 0 0,0 0 0 0 0,0-1 0 0 0,0 1 0 0 0,0 0 0 0 0,0-1 0 0 0,0 1 0 0 0,0-1 0 0 0,0 1 0 0 0,0 0 0 0 0,-1-1 0 0 0,1 1 0 0 0,0-1 0 0 0,0 1 0 0 0,0-1 0 0 0,-1 1-96 0 0,2 8 52 0 0,76 349 1764 0 0,-18-119-1939 0 0,-58-236-31 0 0,1 0-1 0 0,-1 0 0 0 0,0 1 1 0 0,0-1-1 0 0,-1 0 1 0 0,1 1-1 0 0,-1-1 0 0 0,1 1 1 0 0,-1-1-1 0 0,0 0 1 0 0,-1 1-1 0 0,1-1 1 0 0,0 1-1 0 0,-1-1 0 0 0,0 0 1 0 0,0 1-1 0 0,0-1 1 0 0,0 0-1 0 0,0 0 1 0 0,-1 0-1 0 0,1 0 0 0 0,-1 0 1 0 0,0 0-1 0 0,0 0 1 0 0,0 0-1 0 0,0-1 0 0 0,-1 1 1 0 0,1-1-1 0 0,-1 0 1 0 0,1 0-1 0 0,-1 1 1 0 0,0-2-1 0 0,0 1 0 0 0,0 0 1 0 0,0-1-1 0 0,0 1 1 0 0,0-1-1 0 0,-1 0 0 0 0,1 0 1 0 0,0 0-1 0 0,-1 0 155 0 0,1-1-1162 0 0</inkml:trace>
  <inkml:trace contextRef="#ctx0" brushRef="#br0" timeOffset="71569.534">11909 5764 1564 0 0,'94'-82'4062'0'0,"-45"95"-2861"0"0,-35-1-1099 0 0,-1 0-1 0 0,-1 2 1 0 0,0-1 0 0 0,0 1-1 0 0,-2 1 1 0 0,1 0-1 0 0,-2 1 1 0 0,0-1-1 0 0,-1 2 1 0 0,-1-1-1 0 0,0 1 1 0 0,-1 1 0 0 0,-1 0-102 0 0,19 40 241 0 0,53 110 702 0 0,-40-206 271 0 0,126-283-667 0 0,-77 184-628 0 0,-76 191-123 0 0,-9 21-46 0 0,2-1 1 0 0,4 0 0 0 0,4 0 0 0 0,2 0-1 0 0,3-2 1 0 0,8 14 249 0 0,0-41-1862 0 0,2-27-2454 0 0,-21-17 3030 0 0</inkml:trace>
  <inkml:trace contextRef="#ctx0" brushRef="#br0" timeOffset="71909.341">12995 5638 1468 0 0,'0'0'81'0'0,"1"1"-1"0"0,-1 0 1 0 0,0-1-1 0 0,0 1 0 0 0,0 0 1 0 0,1 0-1 0 0,-1-1 1 0 0,0 1-1 0 0,1-1 1 0 0,-1 1-1 0 0,0 0 1 0 0,1-1-1 0 0,-1 1 1 0 0,1-1-1 0 0,-1 1 0 0 0,1-1 1 0 0,-1 1-1 0 0,1-1 1 0 0,0 1-1 0 0,-1-1 1 0 0,1 0-1 0 0,-1 1 1 0 0,1-1-1 0 0,0 0 1 0 0,-1 0-1 0 0,1 1 1 0 0,0-1-1 0 0,0 0 0 0 0,-1 0 1 0 0,1 0-1 0 0,0 0 1 0 0,-1 0-1 0 0,1 0 1 0 0,0 0-1 0 0,0 0 1 0 0,-1 0-1 0 0,1 0 1 0 0,0 0-1 0 0,-1 0 0 0 0,1-1 1 0 0,0 1-1 0 0,-1 0 1 0 0,1 0-1 0 0,0-1 1 0 0,-1 1-1 0 0,1-1 1 0 0,-1 1-1 0 0,1 0 1 0 0,0-1-1 0 0,-1 1 1 0 0,1-1-1 0 0,-1 1 0 0 0,1-1 1 0 0,-1 1-1 0 0,0-1 1 0 0,1 0-1 0 0,-1 1 1 0 0,0-1-1 0 0,1 0 1 0 0,-1 1-1 0 0,0-1 1 0 0,1 0-1 0 0,-1 1 0 0 0,0-1 1 0 0,0 0-1 0 0,0 1 1 0 0,0-1-1 0 0,0 0 1 0 0,0 0-1 0 0,0 0-80 0 0,6 64 463 0 0,-6-49-172 0 0,15 296 1545 0 0,11-127-1362 0 0,-26-176-481 0 0,0 1 0 0 0,1-1 0 0 0,0 0 0 0 0,0 0 0 0 0,0 0 0 0 0,1 0 0 0 0,0 0 0 0 0,1 0 0 0 0,-1 0 0 0 0,1-1 1 0 0,0 1-1 0 0,1-1 0 0 0,0 0 0 0 0,0 0 0 0 0,0 0 0 0 0,1 0 0 0 0,0-1 0 0 0,0 0 0 0 0,0 0 0 0 0,1 0 0 0 0,-1 0 0 0 0,1-1 0 0 0,0 0 1 0 0,1-1-1 0 0,-1 1 0 0 0,0-1 0 0 0,1 0 0 0 0,0-1 0 0 0,0 1 0 0 0,0-1 0 0 0,0-1 0 0 0,3 1 7 0 0,101-34-3329 0 0,-91 22 2458 0 0,34-33-1885 0 0,-30 18 1562 0 0</inkml:trace>
  <inkml:trace contextRef="#ctx0" brushRef="#br0" timeOffset="72188.243">13726 5713 1540 0 0,'-6'-4'4017'0'0,"-27"32"-3157"0"0,22-11-653 0 0,2 0 1 0 0,0 0-1 0 0,1 0 0 0 0,0 1 0 0 0,1 1 0 0 0,2-1 0 0 0,-1 1 0 0 0,2 0 1 0 0,1 0-1 0 0,0 0 0 0 0,2 1 0 0 0,0-1 0 0 0,1 14-207 0 0,1-23 63 0 0,-1 0 0 0 0,2 0-1 0 0,-1 0 1 0 0,1 0 0 0 0,1-1 0 0 0,0 1-1 0 0,0-1 1 0 0,1 0 0 0 0,0 1 0 0 0,0-2-1 0 0,1 1 1 0 0,1 0 0 0 0,-1-1 0 0 0,1 0-1 0 0,1 0 1 0 0,-1-1 0 0 0,1 0 0 0 0,1 0 0 0 0,-1-1-1 0 0,1 1 1 0 0,0-2 0 0 0,1 1 0 0 0,8 4-63 0 0,2 0-148 0 0,1-1 0 0 0,0-1 1 0 0,0 0-1 0 0,1-2 1 0 0,0 0-1 0 0,0-2 1 0 0,0 0-1 0 0,1-1 1 0 0,-1-1-1 0 0,14-1 148 0 0,-31-1-238 0 0,0-1 0 0 0,0 1 0 0 0,0-1 0 0 0,0 0 0 0 0,0 0 0 0 0,0 0 0 0 0,-1 0 0 0 0,1-1 0 0 0,0 0 0 0 0,-1 0 0 0 0,1 0 0 0 0,-1 0 0 0 0,0 0-1 0 0,0-1 1 0 0,0 1 0 0 0,0-1 0 0 0,0 0 0 0 0,0 0 0 0 0,-1 0 0 0 0,1 0 0 0 0,-1 0 0 0 0,0-1 0 0 0,0 1 0 0 0,0-2 238 0 0,1-10-1261 0 0</inkml:trace>
  <inkml:trace contextRef="#ctx0" brushRef="#br0" timeOffset="72435.515">13779 5951 1556 0 0,'-22'-3'4017'0'0,"32"-3"-1694"0"0,37-6-1260 0 0,-46 12-1083 0 0,69-14 213 0 0,45-11-1001 0 0,-45-6-2470 0 0,-45 5 710 0 0,-21 13 1302 0 0</inkml:trace>
  <inkml:trace contextRef="#ctx0" brushRef="#br0" timeOffset="72669.862">13621 5544 1908 0 0,'7'-3'920'0'0,"18"1"-104"0"0,2 1-52 0 0,-9 1-112 0 0,8 0-51 0 0,8 0-33 0 0,7 0-56 0 0,46-10-88 0 0,-41 8-136 0 0,2 0-360 0 0,-21 2 8 0 0,12 0-604 0 0,4 0-641 0 0,5 0 97 0 0,0 0 52 0 0,-2 0-100 0 0</inkml:trace>
  <inkml:trace contextRef="#ctx0" brushRef="#br0" timeOffset="68920.118">8545 5953 2292 0 0,'4'-3'767'0'0,"-1"1"-585"0"0,0 0 0 0 0,0 0 0 0 0,-1-1 0 0 0,1 1-1 0 0,-1-1 1 0 0,1 1 0 0 0,-1-1 0 0 0,0 0 0 0 0,0 0 0 0 0,0 0 0 0 0,0 0 0 0 0,0 0 0 0 0,-1 0 0 0 0,1 0 0 0 0,-1-1-1 0 0,0 1 1 0 0,0 0 0 0 0,0-1 0 0 0,-1 1 0 0 0,1-1 0 0 0,-1 1 0 0 0,0-1 0 0 0,1 0 0 0 0,-2-2-182 0 0,1 5 402 0 0,0 1-32 0 0,0 0-85 0 0,0-3 65 0 0,1 3-329 0 0,-1 1 0 0 0,0-1 0 0 0,0 0 0 0 0,1 0 0 0 0,-1 0 0 0 0,0 0 0 0 0,0 0 0 0 0,1 1 0 0 0,-1-1 0 0 0,0 0 0 0 0,0 0 0 0 0,1 0 0 0 0,-1 0 0 0 0,0 0 0 0 0,0 0 0 0 0,1 0-1 0 0,-1 0 1 0 0,0 0 0 0 0,1 0 0 0 0,-1 0 0 0 0,0 0 0 0 0,0 0 0 0 0,1 0 0 0 0,-1-1 0 0 0,0 1 0 0 0,0 0 0 0 0,1 0 0 0 0,-1 0 0 0 0,0 0 0 0 0,0 0-21 0 0,21 195 555 0 0,72 189-280 0 0,-84-270-1794 0 0,-8-112 1373 0 0,-1 1 0 0 0,0-1-1 0 0,0 1 1 0 0,-1 0 0 0 0,1-1 0 0 0,0 1-1 0 0,-1-1 1 0 0,0 1 0 0 0,1-1-1 0 0,-1 1 1 0 0,0-1 0 0 0,0 0 0 0 0,-1 1-1 0 0,1-1 1 0 0,0 0 0 0 0,-1 0 0 0 0,1 0-1 0 0,-1 0 1 0 0,0 0 0 0 0,0 0-1 0 0,0 0 1 0 0,0-1 0 0 0,0 1 0 0 0,0-1-1 0 0,0 1 1 0 0,0-1 0 0 0,0 0 0 0 0,-1 0-1 0 0,1 0 1 0 0,-1 0 0 0 0,1 0-1 0 0,-1 0 1 0 0,1-1 0 0 0,-1 1 0 0 0,1-1-1 0 0,-1 0 1 0 0,1 0 0 0 0,-1 0 0 0 0,-2 0 146 0 0,-13-9-1260 0 0</inkml:trace>
  <inkml:trace contextRef="#ctx0" brushRef="#br0" timeOffset="69170.776">8506 5931 1076 0 0,'-1'0'78'0'0,"0"0"0"0"0,0 0-1 0 0,0 0 1 0 0,0-1 0 0 0,0 1-1 0 0,0 0 1 0 0,-1-1 0 0 0,1 1 0 0 0,0 0-1 0 0,0-1 1 0 0,1 1 0 0 0,-1-1-1 0 0,0 0 1 0 0,0 1 0 0 0,0-1 0 0 0,0 0-1 0 0,0 1 1 0 0,1-1 0 0 0,-1 0 0 0 0,0 0-1 0 0,1 0 1 0 0,-1 0 0 0 0,0 0-1 0 0,1 0 1 0 0,-1 0 0 0 0,1 0 0 0 0,0 0-1 0 0,-1 0 1 0 0,1 0 0 0 0,0 0 0 0 0,-1 0-1 0 0,1 0 1 0 0,0 0 0 0 0,0 0-1 0 0,0 0 1 0 0,0 0 0 0 0,0 0 0 0 0,0 0-1 0 0,1-1 1 0 0,-1 1 0 0 0,0 0-1 0 0,0 0 1 0 0,1 0 0 0 0,-1 0 0 0 0,1 0-1 0 0,-1 0 1 0 0,1 0 0 0 0,-1 0 0 0 0,1 0-1 0 0,-1 1 1 0 0,1-1 0 0 0,0 0-1 0 0,0 0 1 0 0,-1 0 0 0 0,1 1 0 0 0,0-1-1 0 0,0 0 1 0 0,0 1 0 0 0,0-1-1 0 0,0 1 1 0 0,0-1 0 0 0,0 1 0 0 0,0-1-1 0 0,0 1 1 0 0,0 0 0 0 0,0-1 0 0 0,0 1-1 0 0,0 0-77 0 0,26-15 176 0 0,1 1 0 0 0,0 1 0 0 0,1 1-1 0 0,0 2 1 0 0,0 1 0 0 0,1 1 0 0 0,0 2 0 0 0,1 1-1 0 0,-1 1 1 0 0,20 1-176 0 0,-25 0 46 0 0,242-21-1700 0 0,-169 23-2317 0 0,-88 1 2699 0 0</inkml:trace>
  <inkml:trace contextRef="#ctx0" brushRef="#br0" timeOffset="69526.053">8515 6274 880 0 0,'243'-7'4520'0'0,"459"-111"-1076"0"0,-700 117-3430 0 0,0 1 0 0 0,-1-1-1 0 0,1 1 1 0 0,0-1 0 0 0,0 1 0 0 0,0 0-1 0 0,0 0 1 0 0,0 0 0 0 0,0 0 0 0 0,0 0-1 0 0,-1 0 1 0 0,1 0 0 0 0,0 1 0 0 0,0-1-1 0 0,0 1 1 0 0,0-1 0 0 0,0 1 0 0 0,-1 0-1 0 0,1-1 1 0 0,0 1 0 0 0,-1 0 0 0 0,1 0-1 0 0,-1 0 1 0 0,1 1 0 0 0,-1-1 0 0 0,1 0-1 0 0,-1 1 1 0 0,0-1 0 0 0,1 0 0 0 0,-1 1-1 0 0,0 0 1 0 0,0-1 0 0 0,0 1 0 0 0,0 0-1 0 0,0-1 1 0 0,-1 1 0 0 0,1 0 0 0 0,-1 0-1 0 0,1 0 1 0 0,-1 0 0 0 0,1-1 0 0 0,-1 1-1 0 0,0 0 1 0 0,0 0 0 0 0,0 0 0 0 0,0 0-1 0 0,0 1-13 0 0,4 15-40 0 0,52 93 257 0 0,-3-2-3821 0 0,-52-97 849 0 0,-1-4 1463 0 0</inkml:trace>
  <inkml:trace contextRef="#ctx0" brushRef="#br0" timeOffset="69773.3">9583 5924 1720 0 0,'6'-6'940'0'0,"-3"1"-228"0"0,1 0-96 0 0,-2-2-116 0 0,-2 4-176 0 0,3-1-216 0 0,-1 1 44 0 0,0 1-24 0 0,-2 1-432 0 0,2 1-40 0 0,-2-2-68 0 0,1 2-436 0 0,1 2-448 0 0</inkml:trace>
  <inkml:trace contextRef="#ctx0" brushRef="#br0" timeOffset="70174.893">9825 6249 1204 0 0,'25'155'6191'0'0,"-35"-139"-5503"0"0,10-26 214 0 0,19-20-875 0 0,2 2 0 0 0,1 0 0 0 0,1 2 0 0 0,1 0 0 0 0,1 2-1 0 0,1 0 1 0 0,2 2 0 0 0,0 1 0 0 0,22-11-27 0 0,-48 32-6 0 0,1 0 1 0 0,0 1-1 0 0,-1-1 0 0 0,1 1 1 0 0,-1 0-1 0 0,1 0 1 0 0,-1 0-1 0 0,0 0 0 0 0,1 1 1 0 0,-1-1-1 0 0,0 0 1 0 0,0 1-1 0 0,0 0 0 0 0,0-1 1 0 0,0 1-1 0 0,0 0 1 0 0,0 0-1 0 0,-1 0 0 0 0,1 0 1 0 0,-1 0-1 0 0,1 1 1 0 0,-1-1-1 0 0,0 0 0 0 0,0 1 1 0 0,0-1-1 0 0,0 1 1 0 0,0-1-1 0 0,-1 1 0 0 0,1-1 1 0 0,-1 1-1 0 0,0 0 1 0 0,0-1-1 0 0,0 1 0 0 0,0-1 1 0 0,0 1-1 0 0,0 0 1 0 0,-1-1-1 0 0,1 1 0 0 0,-1-1 1 0 0,1 1-1 0 0,-2 1 6 0 0,10 35-26 0 0,0-27-81 0 0,0 0 0 0 0,1-1 0 0 0,0 0 0 0 0,1-1-1 0 0,0 0 1 0 0,1 0 0 0 0,0-1 0 0 0,1-1-1 0 0,0 0 1 0 0,0 0 0 0 0,0-1 0 0 0,1-1-1 0 0,0 0 1 0 0,1-1 0 0 0,-1 0 0 0 0,1-1-1 0 0,0 0 1 0 0,0-2 0 0 0,0 1 0 0 0,0-2-1 0 0,1 0 1 0 0,-1 0 0 0 0,0-1 0 0 0,1-1-1 0 0,-1-1 1 0 0,0 0 0 0 0,2-1 107 0 0,120-40-1599 0 0,-110 28 1262 0 0</inkml:trace>
  <inkml:trace contextRef="#ctx0" brushRef="#br0" timeOffset="70563.712">10736 6223 3024 0 0,'-3'-6'79'0'0,"1"0"0"0"0,-1 1-1 0 0,0-1 1 0 0,0 1 0 0 0,0 0 0 0 0,-1 0-1 0 0,0 0 1 0 0,0 0 0 0 0,0 0-1 0 0,0 1 1 0 0,-1 0 0 0 0,0 0 0 0 0,0 0-1 0 0,0 1 1 0 0,0-1 0 0 0,-1 1-1 0 0,1 1 1 0 0,-1-1 0 0 0,1 1-1 0 0,-1 0 1 0 0,0 0 0 0 0,0 0 0 0 0,0 1-1 0 0,-1 0 1 0 0,1 0 0 0 0,0 1-1 0 0,0 0 1 0 0,-4 0-79 0 0,-4 0 149 0 0,1 0 0 0 0,-1 1-1 0 0,0 0 1 0 0,0 2 0 0 0,1-1-1 0 0,-1 2 1 0 0,1 0 0 0 0,0 0 0 0 0,0 1-1 0 0,0 1 1 0 0,1 0 0 0 0,-6 4-149 0 0,5-3 75 0 0,1 0 1 0 0,1 1 0 0 0,-1 1 0 0 0,1-1-1 0 0,1 2 1 0 0,-1-1 0 0 0,2 2-1 0 0,-1-1 1 0 0,2 1 0 0 0,-1 0 0 0 0,2 1-1 0 0,-1 0 1 0 0,1 1 0 0 0,1-1 0 0 0,1 1-1 0 0,-1 0 1 0 0,2 1 0 0 0,0-1-1 0 0,-1 10-75 0 0,8-17 11 0 0,1 0 0 0 0,0 0-1 0 0,0 0 1 0 0,1-1-1 0 0,0 1 1 0 0,0-1 0 0 0,0-1-1 0 0,1 1 1 0 0,-1-1-1 0 0,1 0 1 0 0,0 0 0 0 0,0 0-1 0 0,0-1 1 0 0,1 0-1 0 0,0 0 1 0 0,-1-1 0 0 0,1 0-1 0 0,0 0 1 0 0,0 0-1 0 0,0-1 1 0 0,0 0 0 0 0,0-1-1 0 0,0 1 1 0 0,0-1-1 0 0,0-1 1 0 0,0 1 0 0 0,0-1-1 0 0,2-1-10 0 0,6 2-28 0 0,-1-1 0 0 0,1 0 0 0 0,-1-1 0 0 0,0-1 0 0 0,0 0 0 0 0,0-1 0 0 0,0 0 0 0 0,0-2 0 0 0,-1 1 0 0 0,12-7 28 0 0,-19 9-12 0 0,16-9 5 0 0,-1-1-1 0 0,0-1 0 0 0,-1-1 1 0 0,-1 0-1 0 0,0-1 1 0 0,-1-2-1 0 0,-1 1 1 0 0,0-2-1 0 0,-1 0 0 0 0,-2-1 1 0 0,0-1-1 0 0,-1 0 1 0 0,-1-1-1 0 0,-1 0 1 0 0,-1-1-1 0 0,-1 0 1 0 0,-1-1-1 0 0,-1 0 0 0 0,-1 0 1 0 0,-1 0-1 0 0,-1-1 1 0 0,-1 1-1 0 0,-1-1 1 0 0,-2 0-1 0 0,0 0 0 0 0,-2 0 1 0 0,-1 0-1 0 0,0 1 1 0 0,-5-13 7 0 0,4 15 141 0 0,2 6 40 0 0,0 1 0 0 0,-1-1 0 0 0,-1 1 0 0 0,0 0 1 0 0,-1 0-1 0 0,-1 1 0 0 0,0-1 0 0 0,-1 1 0 0 0,0 1 1 0 0,-6-8-182 0 0,10 21 19 0 0,1 0 1 0 0,-1 0-1 0 0,1 0 1 0 0,-1 0-1 0 0,1 1 1 0 0,-1-1-1 0 0,1 1 1 0 0,0 0-1 0 0,-1 0 1 0 0,1 0-1 0 0,0 0 1 0 0,-1 0-1 0 0,1 0 1 0 0,0 0-1 0 0,0 1 1 0 0,0-1-1 0 0,0 1 1 0 0,0 0 0 0 0,0-1-1 0 0,1 1 1 0 0,-1 0-1 0 0,1 0 1 0 0,-1 0-1 0 0,1 0 1 0 0,-1 1-1 0 0,1-1 1 0 0,0 0-1 0 0,0 0 1 0 0,0 1-1 0 0,1-1 1 0 0,-1 1-1 0 0,0-1 1 0 0,1 1-1 0 0,0-1 1 0 0,-1 1-1 0 0,1-1 1 0 0,0 1-1 0 0,0-1 1 0 0,1 2-20 0 0,-6 30-136 0 0,1 0 1 0 0,2 0-1 0 0,2 0 1 0 0,1 1-1 0 0,1-1 1 0 0,2 0-1 0 0,1 0 1 0 0,9 28 135 0 0,-7-28-278 0 0,37 228-6108 0 0,-40-217 5115 0 0</inkml:trace>
  <inkml:trace contextRef="#ctx0" brushRef="#br0" timeOffset="81774.058">5123 8508 1172 0 0,'0'0'411'0'0,"0"0"-8"0"0,0 0 69 0 0,0 0-73 0 0,3-14 246 0 0,35-26 1093 0 0,-21 14 3402 0 0,-17 26-5071 0 0,0 0 4 0 0,0 0-19 0 0,-3 10 584 0 0,-119 212-814 0 0,-26 36 1356 0 0,-96 237-1180 0 0,211-422-1412 0 0,32-72 982 0 0,1-1-219 0 0,0 0-209 0 0,-4-36-4151 0 0,7 14 3581 0 0,-2 6-8 0 0</inkml:trace>
  <inkml:trace contextRef="#ctx0" brushRef="#br0" timeOffset="82594.758">5162 8523 1268 0 0,'32'-51'6048'0'0,"-32"50"-5801"0"0,27-40 2096 0 0,-55 138-1862 0 0,-14 148-434 0 0,43-239-29 0 0,0-1 1 0 0,0 1 0 0 0,0-1 0 0 0,1 0 0 0 0,0 1 0 0 0,0-1 0 0 0,1 0-1 0 0,-1 0 1 0 0,1 0 0 0 0,0-1 0 0 0,0 1 0 0 0,1-1 0 0 0,-1 1 0 0 0,1-1-1 0 0,0 0 1 0 0,0 0 0 0 0,0-1 0 0 0,1 1 0 0 0,-1-1 0 0 0,1 0 0 0 0,0 0-1 0 0,0-1 1 0 0,0 1 0 0 0,0-1 0 0 0,0 0 0 0 0,1-1 0 0 0,-1 1 0 0 0,1-1-1 0 0,-1 0 1 0 0,1 0 0 0 0,-1-1 0 0 0,3 0-19 0 0,3 3-14 0 0,-1 0 0 0 0,1-2 0 0 0,0 1 0 0 0,0-1 0 0 0,1-1 1 0 0,-1 0-1 0 0,0 0 0 0 0,0-2 0 0 0,0 1 0 0 0,0-1 0 0 0,-1 0 0 0 0,1-1 0 0 0,0-1 0 0 0,-1 0 0 0 0,0 0 0 0 0,0-1 0 0 0,0 0 1 0 0,0 0-1 0 0,-1-1 0 0 0,0-1 0 0 0,0 0 0 0 0,-1 0 0 0 0,0 0 0 0 0,0-1 0 0 0,-1 0 0 0 0,0-1 0 0 0,0 0 0 0 0,-1 0 0 0 0,0 0 1 0 0,0-1-1 0 0,2-7 14 0 0,0-7-33 0 0,-1-1 0 0 0,-2 0 0 0 0,0 1 0 0 0,-2-2 0 0 0,-1 1 0 0 0,-1 0 1 0 0,-1-16 32 0 0,0 40 6 0 0,0-1-1 0 0,0 0 1 0 0,0 1 0 0 0,0-1 0 0 0,0 0 0 0 0,-1 1 0 0 0,1-1 0 0 0,-1 1 0 0 0,1-1 0 0 0,-1 0 0 0 0,1 1 0 0 0,-1-1 0 0 0,0 1 0 0 0,0-1 0 0 0,0 1-1 0 0,1 0 1 0 0,-2-1 0 0 0,1 1 0 0 0,0 0 0 0 0,0 0 0 0 0,0 0 0 0 0,0 0 0 0 0,-1 0 0 0 0,1 0 0 0 0,-1 0 0 0 0,1 0 0 0 0,0 0 0 0 0,-1 0 0 0 0,1 1 0 0 0,-1-1-1 0 0,0 1 1 0 0,1-1 0 0 0,-1 1 0 0 0,0 0 0 0 0,1 0 0 0 0,-1-1 0 0 0,1 1 0 0 0,-1 0 0 0 0,0 0 0 0 0,1 1 0 0 0,-1-1 0 0 0,0 0 0 0 0,1 1 0 0 0,-1-1-1 0 0,0 0 1 0 0,1 1 0 0 0,-1 0-6 0 0,-9 18-50 0 0,2 1 0 0 0,0-1-1 0 0,1 2 1 0 0,1-1 0 0 0,1 1-1 0 0,1 0 1 0 0,0 0 0 0 0,2 1-1 0 0,1 0 1 0 0,0-1 0 0 0,2 1-1 0 0,0 0 1 0 0,3 17 50 0 0,-3-9-388 0 0,12 41-999 0 0,-1-45-2138 0 0,-8-23 2160 0 0,0-1 38 0 0</inkml:trace>
  <inkml:trace contextRef="#ctx0" brushRef="#br0" timeOffset="83278.475">5866 8368 1248 0 0,'7'-26'5337'0'0,"32"10"-4259"0"0,-37 15-1066 0 0,1 0 1 0 0,-1 0-1 0 0,0 1 1 0 0,1-1-1 0 0,-1 1 1 0 0,0-1-1 0 0,1 1 1 0 0,-1 0-1 0 0,1-1 1 0 0,-1 1-1 0 0,1 0 1 0 0,-1 1-1 0 0,1-1 1 0 0,-1 0-1 0 0,0 1 1 0 0,1 0-1 0 0,-1-1 1 0 0,0 1 0 0 0,1 0-1 0 0,-1 0 1 0 0,0 0-1 0 0,0 0 1 0 0,0 1-1 0 0,0-1 1 0 0,0 1-1 0 0,0-1 1 0 0,0 1-1 0 0,0-1 1 0 0,-1 1-1 0 0,1 0 1 0 0,0 0-1 0 0,-1 0 1 0 0,0 0-1 0 0,1 0 1 0 0,-1 0-1 0 0,0 1 1 0 0,0-1-1 0 0,0 0 1 0 0,-1 1-1 0 0,1-1 1 0 0,0 0-1 0 0,-1 1 1 0 0,0-1-1 0 0,1 1 1 0 0,-1-1-1 0 0,0 1 1 0 0,0-1 0 0 0,-1 0-1 0 0,1 1 1 0 0,0-1-1 0 0,-1 1 1 0 0,1-1-1 0 0,-2 2-12 0 0,-47 150 804 0 0,9-54-288 0 0,42-96-587 0 0,0 0 1 0 0,0 0-1 0 0,0 0 1 0 0,0 0-1 0 0,0-1 1 0 0,1 1-1 0 0,0-1 1 0 0,0 1-1 0 0,0-1 1 0 0,0 0-1 0 0,0 0 1 0 0,1 0-1 0 0,-1-1 1 0 0,1 1-1 0 0,0-1 1 0 0,-1 0-1 0 0,1 0 1 0 0,0 0-1 0 0,1 0 1 0 0,-1-1-1 0 0,0 0 1 0 0,0 0-1 0 0,1 0 1 0 0,-1 0-1 0 0,0 0 1 0 0,1-1-1 0 0,-1 0 1 0 0,1 0-1 0 0,-1 0 1 0 0,0-1-1 0 0,1 1 1 0 0,-1-1-1 0 0,0 0 1 0 0,1 0-1 0 0,-1-1 1 0 0,2 0 70 0 0,121-39-4058 0 0,-96 23 2800 0 0</inkml:trace>
  <inkml:trace contextRef="#ctx0" brushRef="#br0" timeOffset="84232.502">5190 7798 1016 0 0,'-10'14'4464'0'0,"-49"75"-3152"0"0,26-31-517 0 0,1 0-1 0 0,4 2 1 0 0,2 2-1 0 0,-4 22-794 0 0,24-68 764 0 0,19-41-504 0 0,37-57-236 0 0,4 3-1 0 0,3 2 1 0 0,3 3-1 0 0,4 2 1 0 0,2 3-1 0 0,4 3 1 0 0,24-14-24 0 0,11-7 86 0 0,-102 88-89 0 0,-1-1 0 0 0,0 1 0 0 0,0-1 1 0 0,1 1-1 0 0,-1 0 0 0 0,0 0 0 0 0,0 0 0 0 0,0 0 0 0 0,1 0 1 0 0,-1 0-1 0 0,0 1 0 0 0,-1-1 0 0 0,1 1 0 0 0,0-1 0 0 0,0 1 0 0 0,-1 0 1 0 0,1 0-1 0 0,-1-1 0 0 0,1 1 0 0 0,-1 0 0 0 0,0 0 0 0 0,0 1 1 0 0,0-1-1 0 0,0 0 0 0 0,0 0 0 0 0,0 3 3 0 0,0-3-3 0 0,163 291 582 0 0,122 50 302 0 0,-210-260-674 0 0,9 2 354 0 0,-131-103-7110 0 0,-25-17 2070 0 0,47 23 3079 0 0</inkml:trace>
  <inkml:trace contextRef="#ctx0" brushRef="#br0" timeOffset="88787.008">7436 8436 1516 0 0,'-119'-59'4286'0'0,"126"53"-1369"0"0,136 3-2370 0 0,197-16-304 0 0,-260 16-499 0 0,60-3-83 0 0,-43 4-2869 0 0,-100 2 744 0 0,-10 2 1222 0 0</inkml:trace>
  <inkml:trace contextRef="#ctx0" brushRef="#br0" timeOffset="89035.737">7288 8683 1600 0 0,'0'12'696'0'0,"4"-4"-136"0"0,8 5-36 0 0,8-4-16 0 0,6-1-84 0 0,8-5 16 0 0,9-3-60 0 0,1 4-43 0 0,1-1-93 0 0,1-1-72 0 0,-25-2-84 0 0,13 0-8 0 0,7 0-416 0 0,50-12-541 0 0,-36 4-447 0 0,-4-2 36 0 0,4-2-16 0 0</inkml:trace>
  <inkml:trace contextRef="#ctx0" brushRef="#br0" timeOffset="91328.974">11504 8683 836 0 0,'3'1'131'0'0,"0"1"0"0"0,1-1 0 0 0,-1 1-1 0 0,0 0 1 0 0,0 0 0 0 0,0 0 0 0 0,0 0 0 0 0,0 0 0 0 0,0 1-1 0 0,-1-1 1 0 0,1 1 0 0 0,-1 0 0 0 0,0 0 0 0 0,0 0 0 0 0,0 0 0 0 0,0 0-1 0 0,0 0 1 0 0,-1 1 0 0 0,1-1 0 0 0,-1 0 0 0 0,0 1 0 0 0,0-1-1 0 0,0 1 1 0 0,-1 0 0 0 0,1-1 0 0 0,-1 1 0 0 0,0-1 0 0 0,0 1-1 0 0,0 0 1 0 0,0-1 0 0 0,-1 1 0 0 0,1 0 0 0 0,-1-1 0 0 0,0 1 0 0 0,0-1-1 0 0,0 1 1 0 0,-2 1-131 0 0,-8 21 157 0 0,-1-2 0 0 0,-2 0-1 0 0,0 0 1 0 0,-2-1 0 0 0,0-1-1 0 0,-2-1 1 0 0,0 0 0 0 0,-1-1-1 0 0,-1-1 1 0 0,-1-1 0 0 0,-1-1-1 0 0,0-1 1 0 0,-1-1 0 0 0,-1 0-1 0 0,0-2 1 0 0,-14 4-157 0 0,-33 28-429 0 0,-28 6-3848 0 0,94-50 2839 0 0</inkml:trace>
  <inkml:trace contextRef="#ctx0" brushRef="#br0" timeOffset="89605.356">9672 8160 904 0 0,'55'-63'7268'0'0,"-123"172"-5614"0"0,-14 9-1166 0 0,5 3 1 0 0,-54 119-489 0 0,99-179 63 0 0,-56 114-1393 0 0,74-156 223 0 0,10-16-3945 0 0,4-3 5043 0 0,0 0-1223 0 0</inkml:trace>
  <inkml:trace contextRef="#ctx0" brushRef="#br0" timeOffset="89965.01">9237 8150 1316 0 0,'-37'-115'6762'0'0,"140"225"-3675"0"0,333 387-1566 0 0,-362-407-2108 0 0,-105-144-5271 0 0,3 4 3341 0 0,12 22 1365 0 0</inkml:trace>
  <inkml:trace contextRef="#ctx0" brushRef="#br0" timeOffset="90384.811">9084 7823 2148 0 0,'-22'-7'2552'0'0,"11"3"-463"0"0,30 2-986 0 0,557 2 1531 0 0,-575 0-2581 0 0,3 2 389 0 0,30-14-8509 0 0,-22 0 6833 0 0</inkml:trace>
  <inkml:trace contextRef="#ctx0" brushRef="#br0" timeOffset="90739.032">9907 7583 1292 0 0,'216'-42'4172'0'0,"-210"42"-4112"0"0,-1 0-1 0 0,1 0 1 0 0,0 1 0 0 0,0 0 0 0 0,0 0-1 0 0,-1 0 1 0 0,1 1 0 0 0,-1-1 0 0 0,1 1 0 0 0,-1 1-1 0 0,1-1 1 0 0,-1 1 0 0 0,0 0 0 0 0,0 0-1 0 0,-1 0 1 0 0,1 1 0 0 0,0 0 0 0 0,-1 0 0 0 0,0 0-1 0 0,0 0 1 0 0,0 1 0 0 0,-1-1 0 0 0,0 1-1 0 0,1 0 1 0 0,-2 0 0 0 0,1 0 0 0 0,0 1-1 0 0,-1-1 1 0 0,0 0 0 0 0,-1 1 0 0 0,1 0 0 0 0,-1-1-1 0 0,0 1 1 0 0,0 0 0 0 0,-1 0 0 0 0,1 0-1 0 0,-1-1 1 0 0,-1 1 0 0 0,1 0 0 0 0,-1 1-60 0 0,-7 10 189 0 0,-1-1 0 0 0,0 0 0 0 0,-1-1 0 0 0,-1 0 1 0 0,0-1-1 0 0,-1 0 0 0 0,-1-1 0 0 0,0 0 0 0 0,0-1 0 0 0,-2 0 1 0 0,1-1-1 0 0,-1-1 0 0 0,-7 3-189 0 0,-8 9 282 0 0,-21 35 492 0 0,51-56-637 0 0,6 3-8 0 0,13 4-318 0 0,1-1-1 0 0,1 0 1 0 0,-1-2 0 0 0,1 0 0 0 0,0-2 0 0 0,0 0 0 0 0,1-1-1 0 0,-1-1 1 0 0,0-1 0 0 0,1-1 0 0 0,14-3 189 0 0,32 2-1764 0 0,35-5 515 0 0,-1-1-2851 0 0,-92 8 2854 0 0</inkml:trace>
  <inkml:trace contextRef="#ctx0" brushRef="#br0" timeOffset="97589.934">16306 8450 1832 0 0,'263'-7'4300'0'0,"125"-20"-3775"0"0,-255 16-761 0 0,75-8-3713 0 0,-176 14 2661 0 0</inkml:trace>
  <inkml:trace contextRef="#ctx0" brushRef="#br0" timeOffset="97837.225">16512 8641 968 0 0,'6'10'218'0'0,"1"-2"-1"0"0,0 1 1 0 0,1-1 0 0 0,0 0 0 0 0,0 0-1 0 0,0-1 1 0 0,1 0 0 0 0,0-1-1 0 0,1 0 1 0 0,-1-1 0 0 0,1 1-1 0 0,0-2 1 0 0,0 1 0 0 0,1-2-1 0 0,-1 1 1 0 0,1-1 0 0 0,0-1-1 0 0,0 0 1 0 0,0 0 0 0 0,0-1 0 0 0,0-1-1 0 0,0 0 1 0 0,0 0 0 0 0,9-2-218 0 0,-2 3 216 0 0,64 3-632 0 0,1-4 0 0 0,-1-3-1 0 0,0-4 1 0 0,64-14 416 0 0,-7-12-2092 0 0,-75 12 832 0 0</inkml:trace>
  <inkml:trace contextRef="#ctx0" brushRef="#br0" timeOffset="98488.088">18029 8193 880 0 0,'0'3'186'0'0,"0"0"-1"0"0,1 0 1 0 0,0 0-1 0 0,-1 0 0 0 0,1 0 1 0 0,0-1-1 0 0,0 1 1 0 0,1 0-1 0 0,-1-1 1 0 0,1 1-1 0 0,-1-1 1 0 0,1 1-1 0 0,0-1 1 0 0,0 1-1 0 0,0-1 1 0 0,0 0-1 0 0,0 0 1 0 0,1 0-1 0 0,-1-1 1 0 0,0 1-1 0 0,1 0 1 0 0,0-1-1 0 0,-1 1 1 0 0,2-1-186 0 0,110 29 1267 0 0,-49-26-855 0 0,-1-4 0 0 0,1-2 0 0 0,0-3 0 0 0,-1-3 0 0 0,16-6-412 0 0,-60 12 23 0 0,-1 0 0 0 0,1-2 0 0 0,-1 0 1 0 0,0-1-1 0 0,0 0 0 0 0,0-2 0 0 0,-1 0 0 0 0,0-1 0 0 0,0-1 1 0 0,-1-1-1 0 0,0-1 0 0 0,0 0 0 0 0,-2-1 0 0 0,1 0 0 0 0,-2-1 1 0 0,1-1-1 0 0,10-14-23 0 0,-23 22-26 0 0,1 0 0 0 0,0 0 0 0 0,-1 0 0 0 0,0 0 0 0 0,-1-1 0 0 0,0 1 0 0 0,0-1-1 0 0,0 1 1 0 0,0-1 0 0 0,-1 1 0 0 0,0-1 0 0 0,-1 1 0 0 0,1-1 0 0 0,-1 1 0 0 0,-1-1 0 0 0,1 1 0 0 0,-1 0 0 0 0,0-1 0 0 0,0 1 0 0 0,-1 0 0 0 0,0 0 0 0 0,0 0 0 0 0,0 1 0 0 0,-1-1 0 0 0,0 1 0 0 0,0 0 0 0 0,0 0 0 0 0,-1 0 0 0 0,1 1 0 0 0,-1-1-1 0 0,-6-3 27 0 0,-4-4 25 0 0,-1 0 0 0 0,-1 1-1 0 0,0 1 1 0 0,0 0-1 0 0,-1 2 1 0 0,0 0-1 0 0,-1 0 1 0 0,1 2-1 0 0,-1 1 1 0 0,-3 0-25 0 0,-5 0 94 0 0,-1 1 0 0 0,0 2 1 0 0,0 0-1 0 0,0 2 0 0 0,0 2 0 0 0,0 0 1 0 0,0 2-1 0 0,0 1 0 0 0,1 1 0 0 0,0 1 1 0 0,0 2-1 0 0,1 0 0 0 0,0 2 0 0 0,0 1 1 0 0,2 1-1 0 0,-1 1 0 0 0,2 1 0 0 0,0 1 1 0 0,-1 3-95 0 0,6-5 83 0 0,1 0 0 0 0,0 1 0 0 0,1 1 1 0 0,1 0-1 0 0,0 1 0 0 0,2 1 0 0 0,0 0 1 0 0,1 1-1 0 0,0 1 0 0 0,2-1 1 0 0,0 2-1 0 0,2-1 0 0 0,0 2 0 0 0,1-1 1 0 0,1 0-1 0 0,1 1 0 0 0,2 0 0 0 0,-2 12-83 0 0,5-21 50 0 0,0-1 0 0 0,1 1-1 0 0,1 0 1 0 0,0-1 0 0 0,0 1-1 0 0,1-1 1 0 0,1 0 0 0 0,0 0-1 0 0,0 0 1 0 0,2 0 0 0 0,-1-1-1 0 0,4 4-49 0 0,1 4 42 0 0,1-1-1 0 0,1-1 0 0 0,0 0 0 0 0,2 0 0 0 0,0-1 0 0 0,1-1 0 0 0,0 0 1 0 0,1-1-1 0 0,1-1 0 0 0,0-1 0 0 0,1 0 0 0 0,0-1 0 0 0,0-1 0 0 0,1 0 0 0 0,1-2 1 0 0,3 1-42 0 0,22 6-298 0 0,1-1 0 0 0,0-2 1 0 0,1-2-1 0 0,0-3 1 0 0,1-1-1 0 0,23-2 298 0 0,67-23-2429 0 0,-114 13 1811 0 0,0-2-1 0 0,-1 0 0 0 0,0-1 1 0 0,0-1-1 0 0,-1-2 1 0 0,0 0-1 0 0,-1-1 1 0 0,-1-1-1 0 0,15-13 619 0 0,13-14-1253 0 0</inkml:trace>
  <inkml:trace contextRef="#ctx0" brushRef="#br0" timeOffset="98909.327">19782 7248 1556 0 0,'-10'-4'262'0'0,"0"0"0"0"0,0 1 0 0 0,-1 1 0 0 0,1 0 0 0 0,0 0 0 0 0,-1 1 1 0 0,1 0-1 0 0,-1 0 0 0 0,0 2 0 0 0,1-1 0 0 0,-1 1 0 0 0,1 1 0 0 0,-1 0 0 0 0,1 0 0 0 0,0 1 0 0 0,0 0 0 0 0,0 1 0 0 0,0 0 0 0 0,1 1 0 0 0,-1 0 0 0 0,-7 6-262 0 0,-5 3 231 0 0,1 1 0 0 0,0 1 0 0 0,2 1-1 0 0,0 1 1 0 0,0 1 0 0 0,2 0 0 0 0,1 1-1 0 0,-8 13-230 0 0,5-1 179 0 0,1 1 0 0 0,1 1 0 0 0,2 1 0 0 0,2 0 0 0 0,1 1 0 0 0,2 1-179 0 0,-76 177-1900 0 0,81-207 1558 0 0,1 0 0 0 0,-1-1-1 0 0,0 1 1 0 0,0-1-1 0 0,-1-1 1 0 0,0 1-1 0 0,0-1 1 0 0,0 0 0 0 0,-1 0-1 0 0,0 0 1 0 0,0-1-1 0 0,0 0 1 0 0,0-1-1 0 0,-1 1 1 0 0,0-1 342 0 0,-22 3-1283 0 0</inkml:trace>
  <inkml:trace contextRef="#ctx0" brushRef="#br0" timeOffset="99174.606">18935 7340 1404 0 0,'20'-22'5606'0'0,"17"47"-3825"0"0,-22-11-1683 0 0,253 189 1164 0 0,-110-97-1702 0 0,-59-26-2615 0 0,-62-35-962 0 0,-36-43 2850 0 0</inkml:trace>
  <inkml:trace contextRef="#ctx0" brushRef="#br0" timeOffset="99627.319">18880 7216 1016 0 0,'1'0'112'0'0,"0"0"1"0"0,-1 0-1 0 0,1 0 0 0 0,-1-1 1 0 0,1 1-1 0 0,0 0 0 0 0,-1-1 1 0 0,1 1-1 0 0,-1 0 0 0 0,1-1 1 0 0,-1 1-1 0 0,1 0 0 0 0,-1-1 1 0 0,1 1-1 0 0,-1-1 0 0 0,1 1 1 0 0,-1-1-1 0 0,0 1 0 0 0,1-1 1 0 0,-1 0-1 0 0,0 1 0 0 0,1-1 1 0 0,-1 1-1 0 0,0-1 0 0 0,0 0 1 0 0,1 1-1 0 0,-1-1 0 0 0,0 0 1 0 0,0 1-1 0 0,0-1 0 0 0,0 0 1 0 0,0 1-1 0 0,0-1 0 0 0,0 0 1 0 0,0 1-1 0 0,0-1 1 0 0,-1 1-1 0 0,1-1 0 0 0,0 0 1 0 0,0 1-1 0 0,0-1 0 0 0,-1 0 1 0 0,1 1-1 0 0,0-1 0 0 0,-1 1 1 0 0,1-1-1 0 0,-1 1 0 0 0,1-1-112 0 0,12-3 110 0 0,223-32 1391 0 0,556-34 307 0 0,-725 54-1712 0 0,-66 16-418 0 0,0 0-24 0 0,0 0-28 0 0,0 0-226 0 0,6 26-4339 0 0,-5-21 3573 0 0</inkml:trace>
  <inkml:trace contextRef="#ctx0" brushRef="#br0" timeOffset="100163.359">20057 8638 1576 0 0,'48'-11'8667'0'0,"-32"6"-8640"0"0,0 1-3871 0 0,-7-9-146 0 0,-5 6 2770 0 0</inkml:trace>
  <inkml:trace contextRef="#ctx0" brushRef="#br0" timeOffset="95552.317">13991 8635 988 0 0,'0'0'395'0'0,"0"18"2441"0"0,2-15-2799 0 0,-1 0 1 0 0,1 0-1 0 0,0 0 1 0 0,1 0-1 0 0,-1 0 0 0 0,1 0 1 0 0,-1 0-1 0 0,1-1 1 0 0,0 1-1 0 0,0-1 0 0 0,0 0 1 0 0,0 0-1 0 0,0 0 1 0 0,0 0-1 0 0,0-1 1 0 0,1 1-1 0 0,-1-1 0 0 0,1 0 1 0 0,-1 0-1 0 0,1 0 1 0 0,0 0-1 0 0,-1-1 0 0 0,1 1 1 0 0,0-1-1 0 0,-1 0 1 0 0,1 0-1 0 0,0-1 0 0 0,-1 1 1 0 0,1-1-1 0 0,0 1 1 0 0,-1-1-1 0 0,1 0 0 0 0,-1-1 1 0 0,1 1-38 0 0,20 0 211 0 0,172-26 142 0 0,-175 25-294 0 0,0-1 0 0 0,-1 0 0 0 0,0-1-1 0 0,1-2 1 0 0,-2 0 0 0 0,1-1 0 0 0,-1-1 0 0 0,0 0-1 0 0,0-2 1 0 0,-1 0 0 0 0,-1-1 0 0 0,0-1 0 0 0,0 0-1 0 0,-1-1 1 0 0,11-12-59 0 0,-26 22-1 0 0,1 0 1 0 0,-1 1-1 0 0,0-1 0 0 0,1 0 0 0 0,-1 0 0 0 0,0 0 0 0 0,-1 0 1 0 0,1 0-1 0 0,-1 0 0 0 0,1-1 0 0 0,-1 1 0 0 0,0 0 0 0 0,0 0 1 0 0,0 0-1 0 0,0 0 0 0 0,-1 0 0 0 0,0 0 0 0 0,1-1 0 0 0,-1 1 1 0 0,0 0-1 0 0,0 0 0 0 0,-1 1 0 0 0,1-1 0 0 0,0 0 0 0 0,-1 0 1 0 0,0 1-1 0 0,0-1 0 0 0,0 1 0 0 0,0-1 0 0 0,0 1 0 0 0,0 0 1 0 0,0 0-1 0 0,-1 0 0 0 0,1 0 0 0 0,-1 0 0 0 0,0 0 0 0 0,1 1 1 0 0,-4-2 0 0 0,-115-45-119 0 0,-86 34 480 0 0,189 14-317 0 0,0 0 0 0 0,0 2 1 0 0,-1 0-1 0 0,1 1 0 0 0,1 1 0 0 0,-1 0 1 0 0,1 2-1 0 0,-1 0 0 0 0,1 1 0 0 0,1 0 1 0 0,-1 1-1 0 0,2 1 0 0 0,-1 1 0 0 0,1 0 1 0 0,0 1-1 0 0,1 1 0 0 0,1 0 0 0 0,0 1 1 0 0,0 0-1 0 0,1 1 0 0 0,1 0 0 0 0,1 1 1 0 0,0 0-1 0 0,0 1 0 0 0,2 0 0 0 0,0 1 0 0 0,1-1 1 0 0,0 2-1 0 0,2-1 0 0 0,0 0 0 0 0,0 7-44 0 0,7-11 32 0 0,1 0 0 0 0,0-1-1 0 0,1 1 1 0 0,1 0-1 0 0,0-1 1 0 0,1 0-1 0 0,0 0 1 0 0,0-1-1 0 0,1 0 1 0 0,1 0-1 0 0,0 0 1 0 0,1-1-1 0 0,0 0 1 0 0,0-1 0 0 0,1 0-1 0 0,0-1 1 0 0,1 0-1 0 0,0 0 1 0 0,0-1-1 0 0,0 0 1 0 0,1-1-1 0 0,0-1 1 0 0,13 5-32 0 0,11 5-102 0 0,0-1 0 0 0,1-2-1 0 0,1-2 1 0 0,0-1 0 0 0,1-2 0 0 0,11 0 102 0 0,142 3-3915 0 0,-142-13 2602 0 0,37-14 109 0 0</inkml:trace>
  <inkml:trace contextRef="#ctx0" brushRef="#br0" timeOffset="96075.843">14880 8081 1592 0 0,'6'-12'1968'0'0,"5"-11"1476"0"0,-14 36-2029 0 0,-17 56-1265 0 0,4 0 0 0 0,3 1-1 0 0,2 1 1 0 0,4 0-1 0 0,3 1 1 0 0,3-1-1 0 0,4 3-149 0 0,-18 34-2169 0 0,12-113-2673 0 0,3-4 3603 0 0</inkml:trace>
  <inkml:trace contextRef="#ctx0" brushRef="#br0" timeOffset="96571.454">14914 8016 856 0 0,'-7'-17'4527'0'0,"-5"57"-3687"0"0,10-31-828 0 0,-11 130 1057 0 0,15-131-1037 0 0,0 0 0 0 0,1-1-1 0 0,0 1 1 0 0,0-1 0 0 0,0 0 0 0 0,1 0 0 0 0,0 0-1 0 0,1-1 1 0 0,0 1 0 0 0,0-1 0 0 0,0 0 0 0 0,1 0-1 0 0,-1-1 1 0 0,1 0 0 0 0,1 0 0 0 0,-1 0-1 0 0,1-1 1 0 0,-1 1 0 0 0,1-2 0 0 0,1 1 0 0 0,-1-1-1 0 0,0 0 1 0 0,1-1 0 0 0,0 1 0 0 0,-1-2 0 0 0,1 1-1 0 0,0-1 1 0 0,0 0 0 0 0,0-1 0 0 0,0 1 0 0 0,0-2-1 0 0,0 1 1 0 0,0-1 0 0 0,0 0 0 0 0,4-2-32 0 0,-2 2 2 0 0,0-1 0 0 0,-1 0 0 0 0,1 0 0 0 0,-1-1 0 0 0,1 0 0 0 0,-1 0 0 0 0,0-1 0 0 0,0-1 0 0 0,-1 0 0 0 0,1 0 0 0 0,-1 0 0 0 0,0-1 0 0 0,0 0 0 0 0,-1-1 0 0 0,0 1 1 0 0,0-2-1 0 0,-1 1 0 0 0,1-1 0 0 0,-2 0 0 0 0,1 0 0 0 0,-1 0 0 0 0,0-1 0 0 0,-1 0 0 0 0,0 0 0 0 0,0 0 0 0 0,-1 0 0 0 0,-1-1 0 0 0,1-1-2 0 0,3-115 509 0 0,-31 128-528 0 0,17 16-15 0 0,0 0-1 0 0,2 1 1 0 0,0 0-1 0 0,2 0 1 0 0,0 1 0 0 0,1-1-1 0 0,1 1 1 0 0,0 0-1 0 0,2 0 1 0 0,0 3 34 0 0,-31 172-4346 0 0,17-169 3047 0 0,-3-3 96 0 0</inkml:trace>
  <inkml:trace contextRef="#ctx0" brushRef="#br0" timeOffset="97141.079">13907 7831 1128 0 0,'-115'154'4828'0'0,"224"-258"-1805"0"0,-45 46-2763 0 0,655-548 500 0 0,-632 565-795 0 0,-79 45 45 0 0,-1 1 0 0 0,0-1-1 0 0,0 1 1 0 0,-1 1 0 0 0,1-1 0 0 0,-1 1-1 0 0,0 0 1 0 0,-1 0 0 0 0,1 1 0 0 0,-1 0-1 0 0,-1 0 1 0 0,1 0 0 0 0,-1 0 0 0 0,-1 1-1 0 0,2 3-9 0 0,74 122-18 0 0,6-3 0 0 0,5-5 0 0 0,47 46 18 0 0,-1 3-6520 0 0,-121-158 5380 0 0</inkml:trace>
  <inkml:trace contextRef="#ctx0" brushRef="#br0" timeOffset="108005.087">2008 10520 1076 0 0,'1'-2'97'0'0,"1"1"0"0"0,-1-1 0 0 0,1 0 0 0 0,-1 1-1 0 0,0-1 1 0 0,0 0 0 0 0,1 0 0 0 0,-1 0 0 0 0,-1 0 0 0 0,1 0 0 0 0,0 0-1 0 0,0 0 1 0 0,-1 0 0 0 0,1-1 0 0 0,-1 1 0 0 0,0 0 0 0 0,0 0 0 0 0,0 0-1 0 0,0-1 1 0 0,0 1 0 0 0,0 0 0 0 0,0 0 0 0 0,-1 0 0 0 0,1-1 0 0 0,-1 1-1 0 0,0 0 1 0 0,0 0 0 0 0,1 0 0 0 0,-1 0 0 0 0,0 0 0 0 0,-1 0 0 0 0,1 0-1 0 0,0 1 1 0 0,-1-1 0 0 0,1 0 0 0 0,0 1 0 0 0,-1-1 0 0 0,0 1 0 0 0,1-1-1 0 0,-1 1 1 0 0,0 0 0 0 0,0 0 0 0 0,0 0 0 0 0,-1-1-97 0 0,-93-40 684 0 0,83 43-636 0 0,1 0 1 0 0,-1 1-1 0 0,1 1 0 0 0,0 0 1 0 0,-1 0-1 0 0,2 1 0 0 0,-1 1 1 0 0,0 0-1 0 0,1 1 0 0 0,0 0 1 0 0,0 0-1 0 0,1 1 0 0 0,0 1 1 0 0,0 0-1 0 0,0 0 0 0 0,1 1 1 0 0,0 0-1 0 0,1 0 0 0 0,0 1 1 0 0,1 0-1 0 0,0 1 1 0 0,0 0-1 0 0,1 0 0 0 0,1 0 1 0 0,0 1-1 0 0,0 0 0 0 0,1 0 1 0 0,1 0-1 0 0,0 0 0 0 0,0 0 1 0 0,1 1-1 0 0,1-1 0 0 0,0 6-48 0 0,4-8 4 0 0,0-1 0 0 0,1 1 0 0 0,0-1 0 0 0,0-1 0 0 0,1 1 0 0 0,0 0 0 0 0,1-1 0 0 0,0 0-1 0 0,0-1 1 0 0,1 1 0 0 0,-1-1 0 0 0,2 0 0 0 0,-1-1 0 0 0,1 1 0 0 0,0-2 0 0 0,0 1 0 0 0,1-1-1 0 0,-1 0 1 0 0,1-1 0 0 0,1 0 0 0 0,-1-1 0 0 0,0 1 0 0 0,1-2 0 0 0,-1 1 0 0 0,1-2 0 0 0,0 1-1 0 0,0-1 1 0 0,0 0 0 0 0,0-1 0 0 0,0-1 0 0 0,9 0-4 0 0,-10 0-47 0 0,0 0 1 0 0,1 0-1 0 0,-1-1 0 0 0,0 0 1 0 0,0 0-1 0 0,0-1 0 0 0,0 0 1 0 0,-1-1-1 0 0,1 0 0 0 0,-1-1 0 0 0,0 1 1 0 0,0-1-1 0 0,0-1 0 0 0,-1 0 1 0 0,0 0-1 0 0,0 0 0 0 0,0-1 1 0 0,-1 0-1 0 0,0 0 0 0 0,0 0 1 0 0,-1-1-1 0 0,0 0 0 0 0,0 0 0 0 0,0-3 47 0 0,5-8 32 0 0,-2-1 0 0 0,1 0 0 0 0,-2 0 0 0 0,-1-1 0 0 0,-1 1 0 0 0,0-2 0 0 0,-2 1 0 0 0,0 0 0 0 0,-2-1 0 0 0,0-3-32 0 0,-1 26 12 0 0,0 0-1 0 0,0 0 1 0 0,-1-1 0 0 0,1 1-1 0 0,0 0 1 0 0,-1 0-1 0 0,1 0 1 0 0,0 0 0 0 0,-1 0-1 0 0,1 0 1 0 0,-1 0-1 0 0,0-1 1 0 0,1 1 0 0 0,-1 0-1 0 0,1 0 1 0 0,-1-1-1 0 0,0 1 1 0 0,0 0 0 0 0,1-1-1 0 0,-1 1 1 0 0,0-1-1 0 0,0 1 1 0 0,0-1 0 0 0,0 0-1 0 0,0 1 1 0 0,0-1-1 0 0,1 0 1 0 0,-1 1 0 0 0,0-1-1 0 0,0 0 1 0 0,0 0-1 0 0,0 0 1 0 0,0 0 0 0 0,0 0-1 0 0,0 0 1 0 0,0 0-1 0 0,0 0 1 0 0,0 0 0 0 0,0-1-1 0 0,0 1 1 0 0,0 0-1 0 0,0 0 1 0 0,0-1 0 0 0,0 1-1 0 0,0-1 1 0 0,1 1-1 0 0,-1-1 1 0 0,0 1 0 0 0,0-1-1 0 0,0 0 1 0 0,1 1-1 0 0,-1-1 1 0 0,0 0 0 0 0,1 0-1 0 0,-1 1 1 0 0,1-1-1 0 0,-1 0 1 0 0,0-1-12 0 0,17 230 1029 0 0,15 83 488 0 0,-34-291-1370 0 0,0-1-1 0 0,-1 1 1 0 0,-1-1 0 0 0,0 0 0 0 0,-2 0 0 0 0,0-1 0 0 0,-1 0 0 0 0,-1 0 0 0 0,-1-1 0 0 0,0 0 0 0 0,-1 0 0 0 0,-1-2 0 0 0,-5 6-147 0 0,8-11 37 0 0,-1 0 1 0 0,0 0-1 0 0,-1-1 0 0 0,0-1 1 0 0,0 0-1 0 0,-1 0 0 0 0,0-1 1 0 0,0-1-1 0 0,0 0 1 0 0,-1 0-1 0 0,0-1 0 0 0,-1-1 1 0 0,1 0-1 0 0,-1-1 0 0 0,1-1 1 0 0,-13 2-38 0 0,20-5-157 0 0,0 0 1 0 0,0 0 0 0 0,1 0-1 0 0,-1 0 1 0 0,0-1-1 0 0,1 0 1 0 0,-1 0-1 0 0,1 0 1 0 0,0-1 0 0 0,0 0-1 0 0,0 0 1 0 0,0 0-1 0 0,0-1 1 0 0,1 0-1 0 0,-1 0 1 0 0,1 0 0 0 0,0 0-1 0 0,0 0 1 0 0,1-1-1 0 0,-1 0 1 0 0,1 0-1 0 0,0 0 1 0 0,1 0-1 0 0,-1 0 1 0 0,1 0 0 0 0,0-1-1 0 0,0 0 1 0 0,0 1-1 0 0,1-1 1 0 0,0 0-1 0 0,0 1 1 0 0,0-1 0 0 0,1 0-1 0 0,0 0 1 0 0,0 0-1 0 0,1 0 1 0 0,-1 1-1 0 0,1-1 1 0 0,1 0 0 0 0,0-1 156 0 0,50-102-3937 0 0,-32 83 2543 0 0</inkml:trace>
  <inkml:trace contextRef="#ctx0" brushRef="#br0" timeOffset="108541.324">2122 10933 888 0 0,'39'48'2635'0'0,"-25"-28"-2076"0"0,0 1-1 0 0,-2 0 1 0 0,0 0 0 0 0,-2 1-1 0 0,0 1 1 0 0,-2 0-1 0 0,0 0 1 0 0,1 11-559 0 0,6-68 3306 0 0,42-95-3513 0 0,-39 105 198 0 0,1 1 1 0 0,1 1-1 0 0,1 0 0 0 0,0 2 1 0 0,2 0-1 0 0,0 2 0 0 0,1 0 1 0 0,1 2-1 0 0,22-11 9 0 0,-43 25-5 0 0,0 0 0 0 0,-1 0 0 0 0,1 1 0 0 0,0-1 1 0 0,0 1-1 0 0,0 0 0 0 0,0 1 0 0 0,0-1 0 0 0,0 1 0 0 0,0-1 0 0 0,0 1 0 0 0,0 0 0 0 0,0 1 0 0 0,0-1 1 0 0,0 1-1 0 0,0-1 0 0 0,-1 1 0 0 0,1 1 0 0 0,0-1 0 0 0,0 0 0 0 0,0 1 0 0 0,-1 0 0 0 0,1 0 0 0 0,-1 0 1 0 0,1 0-1 0 0,-1 0 0 0 0,0 1 0 0 0,0 0 0 0 0,0-1 0 0 0,0 1 0 0 0,-1 0 0 0 0,1 0 0 0 0,-1 1 0 0 0,0-1 1 0 0,1 0-1 0 0,-2 1 0 0 0,1 0 0 0 0,0-1 0 0 0,-1 1 0 0 0,1 0 0 0 0,-1 0 0 0 0,0 0 0 0 0,0 0 5 0 0,141 307-2203 0 0,-121-256-2636 0 0,-19-48 3351 0 0</inkml:trace>
  <inkml:trace contextRef="#ctx0" brushRef="#br0" timeOffset="106015.394">763 10700 1112 0 0,'3'-3'693'0'0,"32"-18"2325"0"0,-17-4-2633 0 0,-8 12 743 0 0,-20 14 81 0 0,-13 14-1088 0 0,0 1-1 0 0,1 1 1 0 0,1 1-1 0 0,1 1 1 0 0,0 1 0 0 0,2 0-1 0 0,0 1 1 0 0,1 1-1 0 0,1 1 1 0 0,1 0-1 0 0,2 1 1 0 0,0 1-1 0 0,1 0 1 0 0,-6 21-121 0 0,-59 221 299 0 0,77-268-412 0 0,0 0-1 0 0,0 1 1 0 0,-1-1-1 0 0,1 1 1 0 0,0-1-1 0 0,-1 1 1 0 0,1-1 0 0 0,0 1-1 0 0,-1-1 1 0 0,1 1-1 0 0,-1-1 1 0 0,1 1-1 0 0,-1-1 1 0 0,1 1-1 0 0,-1 0 1 0 0,1-1-1 0 0,-1 1 1 0 0,0 0-1 0 0,1 0 1 0 0,-1-1 0 0 0,1 1-1 0 0,-1 0 1 0 0,0 0-1 0 0,1 0 1 0 0,-1 0-1 0 0,0 0 1 0 0,1 0-1 0 0,-1 0 1 0 0,0 0-1 0 0,1 0 1 0 0,-1 0 0 0 0,1 0-1 0 0,-1 0 1 0 0,0 0-1 0 0,1 0 1 0 0,-1 1-1 0 0,0-1 1 0 0,1 0-1 0 0,-1 0 1 0 0,1 1-1 0 0,-1-1 1 0 0,1 0-1 0 0,-1 1 1 0 0,1-1 0 0 0,-1 1-1 0 0,1-1 1 0 0,-1 1-1 0 0,1-1 1 0 0,0 1-1 0 0,-1-1 1 0 0,1 1-1 0 0,-1-1 114 0 0,-7-27-1512 0 0</inkml:trace>
  <inkml:trace contextRef="#ctx0" brushRef="#br0" timeOffset="106295.547">365 10778 1480 0 0,'0'-10'1739'0'0,"3"7"1516"0"0,11 21-2969 0 0,180 162 1503 0 0,-189-176-1867 0 0,1 0 0 0 0,-1 0 0 0 0,-1 0 0 0 0,1 1 0 0 0,0 0 0 0 0,-1 0-1 0 0,0 0 1 0 0,0 0 0 0 0,-1 1 0 0 0,0 0 0 0 0,1-1 0 0 0,-2 1 0 0 0,1 0 0 0 0,-1 1 0 0 0,0-1 0 0 0,0 0 0 0 0,0 2 78 0 0,-40 25-2946 0 0,19-27 1533 0 0,-1-2-126 0 0</inkml:trace>
  <inkml:trace contextRef="#ctx0" brushRef="#br0" timeOffset="106558.247">95 10983 1588 0 0,'300'-51'5578'0'0,"-126"40"-4928"0"0,-59 8-5082 0 0,-103 3 3012 0 0</inkml:trace>
  <inkml:trace contextRef="#ctx0" brushRef="#br0" timeOffset="106962.884">433 10623 928 0 0,'-19'6'228'0'0,"0"0"0"0"0,1 1 1 0 0,0 1-1 0 0,1 0 0 0 0,-1 1 0 0 0,2 1 0 0 0,-1 1 0 0 0,2 1 1 0 0,-1 0-1 0 0,2 1 0 0 0,-1 0 0 0 0,2 1 0 0 0,0 1 0 0 0,1 0 1 0 0,0 0-1 0 0,1 1 0 0 0,1 1 0 0 0,0 0 0 0 0,2 1 0 0 0,0-1 1 0 0,0 2-1 0 0,2-1 0 0 0,1 1 0 0 0,0 0 0 0 0,1 0 0 0 0,1 0 1 0 0,0 3-229 0 0,6-4 80 0 0,1 1-1 0 0,1-1 1 0 0,0 0 0 0 0,1 0 0 0 0,1 0 0 0 0,1-1 0 0 0,0 0 0 0 0,1 0 0 0 0,1-1 0 0 0,0 0 0 0 0,2-1 0 0 0,0 0-1 0 0,0-1 1 0 0,1-1 0 0 0,1 0 0 0 0,0 0 0 0 0,1-1 0 0 0,0-1 0 0 0,1-1 0 0 0,15 8-80 0 0,-12-6 19 0 0,1-2 0 0 0,0 0 0 0 0,0-1 0 0 0,1-2 1 0 0,0 0-1 0 0,0-1 0 0 0,1 0 0 0 0,0-2 0 0 0,0-1 0 0 0,0-1 1 0 0,0-1-1 0 0,1 0 0 0 0,-1-2 0 0 0,0-1 0 0 0,0 0 0 0 0,0-2 1 0 0,0 0-1 0 0,0-2 0 0 0,-1 0 0 0 0,0-2 0 0 0,0 0 0 0 0,-1-1 1 0 0,16-10-20 0 0,-25 12-19 0 0,-1-1 1 0 0,0 0 0 0 0,0-1-1 0 0,-1 0 1 0 0,0 0 0 0 0,-1-1 0 0 0,1-1-1 0 0,-2 1 1 0 0,0-1 0 0 0,0 0-1 0 0,-1-1 1 0 0,0 1 0 0 0,-1-1 0 0 0,-1 0-1 0 0,1-1 1 0 0,-2 1 0 0 0,0-1-1 0 0,0 0 1 0 0,-2 0 0 0 0,1 1 0 0 0,-2-1-1 0 0,1 0 1 0 0,-2 0 0 0 0,-1-11 18 0 0,-3-10-23 0 0,-1 1 0 0 0,-1-1 0 0 0,-3 1 0 0 0,0 0-1 0 0,-2 1 1 0 0,-2 0 0 0 0,0 1 0 0 0,-2 1 0 0 0,-2 0 0 0 0,0 1 0 0 0,-2 1 0 0 0,-2 1 0 0 0,0 1 0 0 0,-1 1 0 0 0,-2 1 0 0 0,0 1 0 0 0,-18-11 23 0 0,36 29-22 0 0,0 0 0 0 0,-1 1 0 0 0,0 1 0 0 0,0-1 0 0 0,0 1 0 0 0,0 0 0 0 0,-1 1 0 0 0,1 0 1 0 0,-1 0-1 0 0,1 1 0 0 0,-1 0 0 0 0,1 1 0 0 0,-1 0 0 0 0,0 0 0 0 0,0 1 0 0 0,1 0 0 0 0,-1 0 0 0 0,1 1 0 0 0,-1 0 1 0 0,1 1-1 0 0,0-1 0 0 0,0 2 0 0 0,0-1 0 0 0,0 1 0 0 0,0 0 0 0 0,-2 3 22 0 0,6-3-200 0 0,0 1-1 0 0,1-1 1 0 0,-1 1-1 0 0,1-1 1 0 0,0 1-1 0 0,1 0 1 0 0,-1 0-1 0 0,1 0 1 0 0,0 1 0 0 0,0-1-1 0 0,1 0 1 0 0,-1 1-1 0 0,1-1 1 0 0,0 1-1 0 0,1 0 1 0 0,-1-1-1 0 0,1 1 1 0 0,1 1 200 0 0,1 13-1341 0 0,13 15-77 0 0</inkml:trace>
  <inkml:trace contextRef="#ctx0" brushRef="#br0" timeOffset="113012.985">7784 10353 1452 0 0,'0'0'177'0'0,"1"1"0"0"0,-1-1 0 0 0,0 0 0 0 0,1 0 0 0 0,-1 0 0 0 0,0 0 0 0 0,0 0 0 0 0,1 0 0 0 0,-1 0 0 0 0,0 0 0 0 0,1 0 0 0 0,-1 0 0 0 0,0 0 0 0 0,0 0 0 0 0,1 0 0 0 0,-1 0 0 0 0,0 0 0 0 0,1 0 0 0 0,-1-1 0 0 0,0 1-177 0 0,-4 20 227 0 0,1-1 0 0 0,1 1 1 0 0,1-1-1 0 0,1 1 0 0 0,0-1 1 0 0,2 1-1 0 0,0 0 0 0 0,1-1 1 0 0,1 0-1 0 0,1 0 0 0 0,0 0 0 0 0,1 0 1 0 0,7 12-228 0 0,-8-21 76 0 0,0 0 0 0 0,0 0 1 0 0,0 0-1 0 0,1-1 0 0 0,1 0 1 0 0,0 0-1 0 0,0-1 0 0 0,1 0 0 0 0,-1 0 1 0 0,2-1-1 0 0,-1 0 0 0 0,1 0 1 0 0,0-1-1 0 0,1 0 0 0 0,-1-1 1 0 0,1 0-1 0 0,0 0 0 0 0,0-1 0 0 0,1-1 1 0 0,-1 1-1 0 0,1-2 0 0 0,0 1 1 0 0,0-2-1 0 0,0 1 0 0 0,4-1-76 0 0,-5-1-19 0 0,1-1-1 0 0,0 0 0 0 0,0-1 1 0 0,0 0-1 0 0,-1 0 0 0 0,1-1 1 0 0,-1-1-1 0 0,0 0 1 0 0,0 0-1 0 0,0-1 0 0 0,0 0 1 0 0,-1 0-1 0 0,0-1 0 0 0,0-1 1 0 0,-1 0-1 0 0,1 0 1 0 0,-1 0-1 0 0,-1-1 0 0 0,0 0 1 0 0,0-1-1 0 0,0 1 0 0 0,-1-1 1 0 0,0-1-1 0 0,-1 1 0 0 0,0-1 1 0 0,-1 0-1 0 0,0 0 1 0 0,1-3 19 0 0,7-22 98 0 0,-1 0 0 0 0,-1-1 1 0 0,-2 0-1 0 0,-2 0 1 0 0,-1-1-1 0 0,-2 0 1 0 0,-2-28-99 0 0,-14 21 974 0 0,5 83-814 0 0,12-5-271 0 0,1 1-1 0 0,2-1 1 0 0,1 0 0 0 0,2-1 0 0 0,1 0 0 0 0,2-1 0 0 0,0 0 0 0 0,15 22 111 0 0,22 59-2508 0 0,-35-59-2392 0 0,-15-52 3589 0 0</inkml:trace>
  <inkml:trace contextRef="#ctx0" brushRef="#br0" timeOffset="113507.209">8487 10350 1440 0 0,'0'0'67'0'0,"0"0"0"0"0,0 0-1 0 0,1 0 1 0 0,-1 1 0 0 0,0-1 0 0 0,0 0-1 0 0,1 0 1 0 0,-1 0 0 0 0,0 0-1 0 0,1 0 1 0 0,-1 0 0 0 0,0 0 0 0 0,0 0-1 0 0,1 0 1 0 0,-1 0 0 0 0,0 0 0 0 0,1 0-1 0 0,-1 0 1 0 0,0 0 0 0 0,0 0-1 0 0,1-1 1 0 0,-1 1 0 0 0,0 0 0 0 0,0 0-1 0 0,1 0 1 0 0,-1 0 0 0 0,0 0 0 0 0,0-1-1 0 0,1 1 1 0 0,-1 0 0 0 0,0 0-1 0 0,0 0 1 0 0,0-1 0 0 0,1 1 0 0 0,-1 0-1 0 0,0 0 1 0 0,0-1 0 0 0,0 1 0 0 0,0 0-1 0 0,0 0 1 0 0,0-1-67 0 0,12 31 490 0 0,30 203 1291 0 0,-41-115 900 0 0,8-162-2591 0 0,2 0 0 0 0,3 0 0 0 0,1 1 0 0 0,2 1 0 0 0,2 1 0 0 0,1 0 0 0 0,8-6-90 0 0,-9 8-6 0 0,-18 38-1 0 0,0-1 0 0 0,0 1 0 0 0,0-1 1 0 0,0 1-1 0 0,0-1 0 0 0,0 1 1 0 0,0 0-1 0 0,0-1 0 0 0,1 1 0 0 0,-1 0 1 0 0,1 0-1 0 0,-1 0 0 0 0,1 0 0 0 0,-1 0 1 0 0,1 0-1 0 0,-1 1 0 0 0,1-1 1 0 0,0 0-1 0 0,-1 1 0 0 0,1 0 0 0 0,0-1 1 0 0,0 1-1 0 0,-1 0 0 0 0,1 0 1 0 0,0-1-1 0 0,0 1 0 0 0,-1 1 0 0 0,1-1 1 0 0,0 0-1 0 0,0 0 0 0 0,-1 1 1 0 0,1-1-1 0 0,0 1 0 0 0,0-1 0 0 0,-1 1 1 0 0,1 0-1 0 0,-1 0 0 0 0,1 0 0 0 0,-1 0 1 0 0,1 0-1 0 0,-1 0 0 0 0,1 0 1 0 0,-1 0-1 0 0,0 0 0 0 0,0 1 0 0 0,0-1 1 0 0,1 1-1 0 0,-1-1 0 0 0,0 1 1 0 0,-1-1-1 0 0,1 1 0 0 0,0-1 0 0 0,0 1 1 0 0,-1 0-1 0 0,1-1 0 0 0,-1 1 0 0 0,0 0 1 0 0,1 0-1 0 0,-1-1 0 0 0,0 1 1 0 0,0 0-1 0 0,0 0 0 0 0,0 0 7 0 0,111 275-342 0 0,-94-244 131 0 0,-10-16-312 0 0,1-1-1 0 0,1 0 1 0 0,0 0-1 0 0,1-1 1 0 0,1 0 0 0 0,0-1-1 0 0,1 0 1 0 0,13 10 523 0 0,-13-17-1343 0 0,-3-2-142 0 0</inkml:trace>
  <inkml:trace contextRef="#ctx0" brushRef="#br0" timeOffset="114133.023">9210 10095 856 0 0,'0'-19'3580'0'0,"-4"30"-1823"0"0,-20 220-792 0 0,22 76 1928 0 0,27-302-2323 0 0,126-160-139 0 0,-15 80-606 0 0,-131 74 158 0 0,0-1 0 0 0,0 1 0 0 0,0 0 0 0 0,0 0 0 0 0,0 0 0 0 0,0 1 0 0 0,0 0-1 0 0,0 0 1 0 0,0 0 0 0 0,0 1 0 0 0,0-1 0 0 0,1 1 0 0 0,-2 0 0 0 0,1 1 0 0 0,0-1 0 0 0,0 1 0 0 0,0 0 0 0 0,-1 0 0 0 0,1 1 0 0 0,-1-1 0 0 0,1 1 0 0 0,-1 0 0 0 0,0 0 0 0 0,0 1 0 0 0,-1-1 0 0 0,1 1 0 0 0,-1 0 0 0 0,4 4 17 0 0,-6-4 22 0 0,1 1 0 0 0,-1 0 1 0 0,0 0-1 0 0,0 0 1 0 0,0 0-1 0 0,-1 0 1 0 0,1 0-1 0 0,-1 0 0 0 0,-1 0 1 0 0,1 0-1 0 0,-1 0 1 0 0,0 0-1 0 0,0 0 1 0 0,0 0-1 0 0,0 0 0 0 0,-1-1 1 0 0,0 1-1 0 0,0 0 1 0 0,0-1-1 0 0,-1 1 0 0 0,0-1 1 0 0,0 0-1 0 0,0 0 1 0 0,0 0-1 0 0,0 0 1 0 0,-1-1-1 0 0,1 1 0 0 0,-1-1 1 0 0,0 0-1 0 0,0 0 1 0 0,-1 0-1 0 0,1-1 1 0 0,-1 1-1 0 0,1-1 0 0 0,-1 0 1 0 0,1-1-1 0 0,-1 1 1 0 0,0-1-1 0 0,0 0 0 0 0,0 0 1 0 0,0 0-1 0 0,0-1 1 0 0,-2 1-23 0 0,-205 29-260 0 0,207-30 144 0 0,1-1 1 0 0,-1 1-1 0 0,0-1 1 0 0,0 0-1 0 0,1-1 1 0 0,-1 1-1 0 0,1-1 1 0 0,-1 0 0 0 0,1 0-1 0 0,0 0 1 0 0,0-1-1 0 0,0 1 1 0 0,0-1-1 0 0,0 0 1 0 0,0 0-1 0 0,1-1 1 0 0,-1 1-1 0 0,1-1 1 0 0,-2-1 115 0 0,-5-61-5550 0 0,26 29 4070 0 0</inkml:trace>
  <inkml:trace contextRef="#ctx0" brushRef="#br0" timeOffset="115018.048">9880 10340 1436 0 0,'0'0'740'0'0,"6"-22"2277"0"0,27-6-1876 0 0,-35 88 682 0 0,35 255-910 0 0,-32-313-1014 0 0,0 0 0 0 0,0 1 0 0 0,-1-1 0 0 0,1 0 0 0 0,-1 0-1 0 0,0 0 1 0 0,0 0 0 0 0,1 1 0 0 0,-1-1 0 0 0,-1 0 0 0 0,1 0 0 0 0,0 1 0 0 0,0-1-1 0 0,-1 0 1 0 0,1 0 0 0 0,-1 0 0 0 0,0 0 0 0 0,0 0 0 0 0,0 0 0 0 0,0 0 0 0 0,0 0-1 0 0,0 0 1 0 0,0 0 0 0 0,-1 0 0 0 0,1-1 0 0 0,-1 1 0 0 0,1 0 0 0 0,-1-1 0 0 0,0 1-1 0 0,1-1 1 0 0,-1 0 0 0 0,0 0 0 0 0,0 0 0 0 0,0 0 0 0 0,0 0 0 0 0,0 0 0 0 0,0 0-1 0 0,0 0 1 0 0,0-1 0 0 0,-3 1 101 0 0,-20-21-2533 0 0,9-1 1289 0 0</inkml:trace>
  <inkml:trace contextRef="#ctx0" brushRef="#br0" timeOffset="115205.288">9918 10120 1400 0 0,'30'-52'6765'0'0,"19"104"-9734"0"0,-15-13 353 0 0,-16-18 1324 0 0</inkml:trace>
  <inkml:trace contextRef="#ctx0" brushRef="#br0" timeOffset="115700.44">10456 10478 1060 0 0,'1'-1'124'0'0,"-1"-1"0"0"0,0 0 0 0 0,1 0-1 0 0,-1 1 1 0 0,0-1 0 0 0,0 0 0 0 0,-1 0 0 0 0,1 1-1 0 0,0-1 1 0 0,0 0 0 0 0,-1 0 0 0 0,1 1 0 0 0,-1-1-1 0 0,0 1 1 0 0,1-1 0 0 0,-1 0 0 0 0,0 1 0 0 0,0-1-1 0 0,0 1 1 0 0,0-1 0 0 0,0 1 0 0 0,0 0 0 0 0,-1 0-1 0 0,1-1 1 0 0,0 1 0 0 0,-1 0 0 0 0,1 0 0 0 0,-1 0-1 0 0,1 0 1 0 0,-1 1 0 0 0,1-1 0 0 0,-1 0 0 0 0,1 0 0 0 0,-1 1-1 0 0,0-1 1 0 0,0 1 0 0 0,1 0 0 0 0,-1 0 0 0 0,-1-1-124 0 0,-9-1 93 0 0,-1 1 1 0 0,0 0 0 0 0,0 0-1 0 0,1 1 1 0 0,-1 1 0 0 0,0 0-1 0 0,0 1 1 0 0,1 1 0 0 0,-1 0-1 0 0,1 0 1 0 0,0 1 0 0 0,0 1-1 0 0,0 0 1 0 0,0 0 0 0 0,1 1-1 0 0,0 1 1 0 0,0 0 0 0 0,1 0-1 0 0,0 1 1 0 0,0 1 0 0 0,0-1-1 0 0,-2 5-93 0 0,-29 59 642 0 0,98-31-234 0 0,-41-38-385 0 0,0 0 0 0 0,-1-1 0 0 0,1 0 0 0 0,0-1 0 0 0,0-1-1 0 0,0-1 1 0 0,0 0 0 0 0,0-1 0 0 0,0-1 0 0 0,-1 0-1 0 0,1-1 1 0 0,-1-1 0 0 0,0 0 0 0 0,9-6-23 0 0,-17 9 12 0 0,-1-1 1 0 0,1-1-1 0 0,-1 1 1 0 0,1-1-1 0 0,-1-1 1 0 0,-1 1-1 0 0,1-1 1 0 0,0 0-1 0 0,-1 0 1 0 0,0 0-1 0 0,0-1 1 0 0,-1 0-1 0 0,0 0 1 0 0,0 0-1 0 0,0 0 1 0 0,-1-1 0 0 0,0 0-1 0 0,0 1 1 0 0,0-1-1 0 0,-1 0 1 0 0,2-7-13 0 0,-4 13 100 0 0,-3-28 458 0 0,3 29-556 0 0,0 1 0 0 0,0-1 0 0 0,0 1 0 0 0,0-1 0 0 0,0 0 0 0 0,0 1 0 0 0,0-1 0 0 0,0 1 0 0 0,0-1 0 0 0,0 0 0 0 0,0 1 0 0 0,-1-1 0 0 0,1 1 0 0 0,0-1 0 0 0,0 0 1 0 0,0 1-1 0 0,-1-1 0 0 0,1 0 0 0 0,0 1 0 0 0,0-1 0 0 0,-1 0 0 0 0,1 0 0 0 0,0 1 0 0 0,-1-1 0 0 0,1 0 0 0 0,0 0 0 0 0,-1 1 0 0 0,1-1 0 0 0,0 0 0 0 0,-1 0 0 0 0,1 0 0 0 0,0 0 0 0 0,-1 0 1 0 0,1 0-1 0 0,-1 1 0 0 0,1-1 0 0 0,0 0 0 0 0,-1 0 0 0 0,1 0 0 0 0,-1 0 0 0 0,1 0 0 0 0,0 0 0 0 0,-1-1-2 0 0,20 45 54 0 0,77 61-1191 0 0,-17-56-5682 0 0,-78-48 5429 0 0</inkml:trace>
  <inkml:trace contextRef="#ctx0" brushRef="#br0" timeOffset="116011.188">10944 10132 1496 0 0,'-7'-2'149'0'0,"1"1"-1"0"0,-1-1 1 0 0,1 2-1 0 0,-1-1 1 0 0,1 1 0 0 0,-1 0-1 0 0,0 0 1 0 0,1 1-1 0 0,-1 0 1 0 0,1 0 0 0 0,-1 0-1 0 0,1 1 1 0 0,0 0-1 0 0,0 0 1 0 0,0 1 0 0 0,0 0-1 0 0,0 0 1 0 0,0 0-1 0 0,0 1 1 0 0,1 0 0 0 0,0 0-1 0 0,0 0 1 0 0,0 1-1 0 0,0-1 1 0 0,1 1-1 0 0,0 0 1 0 0,0 0 0 0 0,0 1-1 0 0,1-1 1 0 0,-1 1-1 0 0,1 0 1 0 0,1 0 0 0 0,-1 0-1 0 0,1 0 1 0 0,0 1-1 0 0,0-1 1 0 0,1 0 0 0 0,0 1-1 0 0,0 0 1 0 0,0-1-1 0 0,1 1 1 0 0,0-1-1 0 0,1 1 1 0 0,0 5-149 0 0,5 4 110 0 0,1-1-1 0 0,1 0 1 0 0,0 0-1 0 0,1-1 1 0 0,0 0 0 0 0,1-1-1 0 0,1 0 1 0 0,0-1-1 0 0,1 0 1 0 0,0 0-1 0 0,1-1 1 0 0,0-1 0 0 0,1 0-1 0 0,2 0-109 0 0,70 62 426 0 0,-85-71-430 0 0,1 0-1 0 0,0 0 1 0 0,-1 1-1 0 0,0-1 1 0 0,1 0-1 0 0,-1 0 1 0 0,0 1-1 0 0,1-1 1 0 0,-1 1-1 0 0,0-1 1 0 0,0 1-1 0 0,0 0 1 0 0,0-1-1 0 0,-1 1 1 0 0,1 0-1 0 0,0 0 1 0 0,-1-1-1 0 0,1 1 1 0 0,-1 0-1 0 0,0 0 1 0 0,1 0-1 0 0,-1 0 1 0 0,0-1 0 0 0,0 1-1 0 0,0 0 1 0 0,0 0-1 0 0,-1 0 1 0 0,1 0-1 0 0,0 0 1 0 0,-1-1-1 0 0,1 1 1 0 0,-1 0-1 0 0,0 0 1 0 0,0-1-1 0 0,0 1 1 0 0,0 0-1 0 0,0-1 1 0 0,0 1-1 0 0,0-1 1 0 0,0 1-1 0 0,0-1 1 0 0,-1 0-1 0 0,1 1 1 0 0,0-1-1 0 0,-1 0 1 0 0,0 0-1 0 0,1 0 1 0 0,-1 0-1 0 0,1 0 1 0 0,-1 0-1 0 0,0-1 1 0 0,0 1-1 0 0,1 0 1 0 0,-1-1-1 0 0,0 0 1 0 0,0 1 4 0 0,-110 21-2898 0 0,12-57-1136 0 0,77 20 2535 0 0</inkml:trace>
  <inkml:trace contextRef="#ctx0" brushRef="#br0" timeOffset="116273.454">10983 10180 1348 0 0,'-89'64'3410'0'0,"-128"333"-536"0"0,175-350-6878 0 0,41-47 2708 0 0,1 0-72 0 0</inkml:trace>
  <inkml:trace contextRef="#ctx0" brushRef="#br0" timeOffset="117155.808">11073 10510 1708 0 0,'206'-15'3595'0'0,"108"-83"-1448"0"0,-263 47-2160 0 0,-51 50-25 0 0,-27-18-42 0 0,-106-4 335 0 0,114 23-222 0 0,-9 3 20 0 0,1 0-1 0 0,0 2 1 0 0,0 1-1 0 0,1 1 1 0 0,0 2-1 0 0,0 0 1 0 0,1 2-1 0 0,0 0 1 0 0,1 2-1 0 0,0 1 1 0 0,1 1-1 0 0,-17 14-52 0 0,36-27 10 0 0,0 1-1 0 0,0 0 0 0 0,1 0 1 0 0,-1 0-1 0 0,1 0 0 0 0,0 0 1 0 0,0 1-1 0 0,0-1 0 0 0,0 1 1 0 0,1 0-1 0 0,0 0 0 0 0,-1 0 1 0 0,1 0-1 0 0,1 1 0 0 0,-1-1 1 0 0,0 0-1 0 0,1 1 0 0 0,0-1 1 0 0,0 1-1 0 0,1-1 0 0 0,-1 1 1 0 0,1 0-1 0 0,0-1 0 0 0,0 1 1 0 0,0 0-1 0 0,1-1 0 0 0,0 1 1 0 0,0-1-1 0 0,0 1 0 0 0,0-1 1 0 0,1 1-1 0 0,-1-1 0 0 0,1 0 1 0 0,0 0-1 0 0,1 0 0 0 0,-1 0 1 0 0,1 0-1 0 0,0 0 0 0 0,0-1 1 0 0,0 1-1 0 0,0-1 0 0 0,0 0 1 0 0,1 0-1 0 0,-1 0 0 0 0,1 0 1 0 0,4 2-10 0 0,28 8-90 0 0,0-1 1 0 0,0-2 0 0 0,1-1-1 0 0,1-2 1 0 0,-1-2-1 0 0,1-1 1 0 0,0-2 0 0 0,0-2-1 0 0,0-1 1 0 0,6-3 89 0 0,36 3-540 0 0,-31 0 187 0 0,1-2 1 0 0,-1-2 0 0 0,-1-2 0 0 0,1-3 0 0 0,11-5 352 0 0,14-25 733 0 0,-74 40-542 0 0,0 0 4 0 0,0 0 77 0 0,-33-17 343 0 0,16 16-513 0 0,0 0-1 0 0,0 2 1 0 0,0 0 0 0 0,0 1 0 0 0,0 0-1 0 0,0 2 1 0 0,1 0 0 0 0,-1 1-1 0 0,1 0 1 0 0,0 1 0 0 0,1 1-1 0 0,-1 1 1 0 0,1 0 0 0 0,1 1-1 0 0,-6 4-101 0 0,-8 28 117 0 0,28-40-184 0 0,3 1 20 0 0,4 1 8 0 0,1-1 0 0 0,-1 0-1 0 0,1 0 1 0 0,0-1 0 0 0,-1 0 0 0 0,1 0-1 0 0,0-1 1 0 0,0 0 0 0 0,0 0 0 0 0,-1-1-1 0 0,1 0 1 0 0,0 0 0 0 0,-1-1 0 0 0,1 0 0 0 0,-1 0-1 0 0,5-3 40 0 0,-9 4-9 0 0,14-4-45 0 0,-1-1 0 0 0,0-1 0 0 0,-1-1-1 0 0,0 0 1 0 0,0-1 0 0 0,0-1 0 0 0,-2 0-1 0 0,1-1 1 0 0,-1 0 0 0 0,-1-1 0 0 0,0 0-1 0 0,0-1 1 0 0,-1-1 0 0 0,-1 0-1 0 0,-1 0 1 0 0,0-1 0 0 0,0 0 0 0 0,-2 0-1 0 0,0-1 1 0 0,0 0 0 0 0,-2-1 0 0 0,0 1-1 0 0,-1-1 1 0 0,0 0 0 0 0,-2 0-1 0 0,0 0 1 0 0,-1 0 0 0 0,-1-16 54 0 0,4 3 424 0 0,-1 0 1 0 0,-2-1 0 0 0,-1 1-1 0 0,-2 0 1 0 0,-1 0-1 0 0,-1 0 1 0 0,-1 0-1 0 0,-2 1 1 0 0,-1 0-1 0 0,-1 0 1 0 0,-3-1-425 0 0,10 29 27 0 0,1 1 1 0 0,-1 0 0 0 0,0 0 0 0 0,0 1-1 0 0,1-1 1 0 0,-1 0 0 0 0,0 0 0 0 0,0 1-1 0 0,1-1 1 0 0,-1 1 0 0 0,0 0 0 0 0,1 0-1 0 0,-1-1 1 0 0,1 1 0 0 0,-1 0 0 0 0,1 0-1 0 0,-1 0 1 0 0,1 0 0 0 0,0 1 0 0 0,0-1-1 0 0,-1 0 1 0 0,1 1 0 0 0,0-1 0 0 0,0 0-1 0 0,0 1 1 0 0,0-1 0 0 0,1 1 0 0 0,-1 0-1 0 0,0-1 1 0 0,1 1 0 0 0,-1 0 0 0 0,1-1-1 0 0,-1 1 1 0 0,1 0 0 0 0,0-1 0 0 0,0 1-1 0 0,0 0 1 0 0,0 0 0 0 0,0-1 0 0 0,0 1-1 0 0,0 0 1 0 0,1 1-28 0 0,-5 42-86 0 0,2 1-1 0 0,1 0 1 0 0,3 0-1 0 0,2 0 1 0 0,2 0-1 0 0,9 31 87 0 0,47 290-8360 0 0,-62-352 7069 0 0,0 0 44 0 0</inkml:trace>
  <inkml:trace contextRef="#ctx0" brushRef="#br0" timeOffset="109351.811">3636 10827 1292 0 0,'4'-3'184'0'0,"-1"0"0"0"0,0 1 0 0 0,0-1 0 0 0,-1 0 0 0 0,1 0 0 0 0,-1-1 0 0 0,1 1 0 0 0,-1-1 0 0 0,0 1 1 0 0,0-1-1 0 0,0 0 0 0 0,-1 1 0 0 0,0-1 0 0 0,1 0 0 0 0,-1 0 0 0 0,0 0 0 0 0,-1 0 0 0 0,1 0 0 0 0,-1 0 0 0 0,0 0 0 0 0,0-1 0 0 0,0 1 0 0 0,0 0 0 0 0,-1 0 0 0 0,0 0 0 0 0,0 0 0 0 0,0 0-184 0 0,-3-3 54 0 0,0 0 0 0 0,0 0-1 0 0,0 1 1 0 0,-1 0 0 0 0,0 0-1 0 0,-1 0 1 0 0,1 0 0 0 0,-1 1-1 0 0,0 0 1 0 0,0 0 0 0 0,-1 1-1 0 0,0 0 1 0 0,1 0 0 0 0,-1 0-1 0 0,-1 1 1 0 0,1 0 0 0 0,0 0-1 0 0,-1 1 1 0 0,1 0 0 0 0,-1 0 0 0 0,0 1-1 0 0,0 0 1 0 0,0 0 0 0 0,1 1-1 0 0,-1 0 1 0 0,0 0 0 0 0,0 1-1 0 0,0 0 1 0 0,0 1 0 0 0,1-1-1 0 0,-1 1 1 0 0,1 1 0 0 0,-1 0-1 0 0,1 0 1 0 0,0 0 0 0 0,0 1-1 0 0,0 0 1 0 0,0 0 0 0 0,1 0-1 0 0,0 1 1 0 0,0 0 0 0 0,0 1-1 0 0,0-1 1 0 0,1 1 0 0 0,-2 3-54 0 0,2-4 22 0 0,0 0 0 0 0,0 0 1 0 0,0 0-1 0 0,1 0 0 0 0,0 1 1 0 0,0 0-1 0 0,1-1 0 0 0,0 1 1 0 0,0 1-1 0 0,0-1 0 0 0,1 0 1 0 0,-1 1-1 0 0,2-1 0 0 0,-1 1 0 0 0,1 0 1 0 0,0 0-1 0 0,0-1 0 0 0,1 1 1 0 0,0 0-1 0 0,0 0 0 0 0,0 0 1 0 0,1 0-1 0 0,0-1 0 0 0,1 1 1 0 0,-1 0-1 0 0,1-1 0 0 0,0 1 1 0 0,1-1-1 0 0,0 0 0 0 0,0 1 0 0 0,0-1 1 0 0,1-1-1 0 0,0 1 0 0 0,0 0 1 0 0,0-1-1 0 0,1 0 0 0 0,0 0 1 0 0,0 0-1 0 0,0-1 0 0 0,0 0 1 0 0,1 0-1 0 0,-1 0 0 0 0,7 2-22 0 0,120 17-40 0 0,-123-24 18 0 0,-1-1 0 0 0,0 1 0 0 0,0-1-1 0 0,0-1 1 0 0,0 0 0 0 0,0 0 0 0 0,0 0 0 0 0,-1-1-1 0 0,1 0 1 0 0,-1 0 0 0 0,0-1 0 0 0,0 0 0 0 0,-1 0-1 0 0,0-1 1 0 0,0 0 0 0 0,0 0 0 0 0,0 0 0 0 0,-1-1-1 0 0,0 0 1 0 0,-1 0 0 0 0,1 0 0 0 0,-1-1-1 0 0,1-1 24 0 0,13-91 832 0 0,-31 120-922 0 0,33 162 332 0 0,-1-98 77 0 0,-4 0 0 0 0,-3 1 1 0 0,-4 0-1 0 0,-3 63-320 0 0,-44 21 1150 0 0,37-162-1136 0 0,-1 1-1 0 0,0-1 1 0 0,0 0 0 0 0,-1-1 0 0 0,1 1-1 0 0,-1-1 1 0 0,-1 1 0 0 0,1-1 0 0 0,-1 0 0 0 0,0-1-1 0 0,-1 1 1 0 0,1-1 0 0 0,-1 0 0 0 0,0-1-1 0 0,-1 1 1 0 0,1-1 0 0 0,-1 0 0 0 0,1-1 0 0 0,-1 0-1 0 0,0 0 1 0 0,0 0 0 0 0,-1-1 0 0 0,1 0 0 0 0,0 0-1 0 0,-1-1 1 0 0,1 0 0 0 0,-1 0 0 0 0,0-1-1 0 0,1 0 1 0 0,-1 0 0 0 0,0 0 0 0 0,1-1 0 0 0,-1-1-1 0 0,1 1 1 0 0,0-1 0 0 0,-1-1 0 0 0,1 1-1 0 0,0-1 1 0 0,0 0 0 0 0,0-1 0 0 0,1 0 0 0 0,-2 0-14 0 0,-2-8-403 0 0,0 0 0 0 0,0-1 0 0 0,1 0 0 0 0,1 0 0 0 0,0 0 0 0 0,1-1 0 0 0,1-1 0 0 0,0 1 0 0 0,1-1 0 0 0,0 0 1 0 0,1 0-1 0 0,1 0 0 0 0,0-1 0 0 0,1 1 0 0 0,1-1 0 0 0,1 1 0 0 0,0-1 0 0 0,1 0 0 0 0,0 1 0 0 0,1-1 0 0 0,1 1 1 0 0,1 0-1 0 0,2-8 403 0 0,11-27-1492 0 0</inkml:trace>
  <inkml:trace contextRef="#ctx0" brushRef="#br0" timeOffset="109787.278">3857 10922 908 0 0,'39'-4'362'0'0,"0"-2"0"0"0,0-1 0 0 0,0-2-1 0 0,-1-1 1 0 0,-1-3 0 0 0,0 0 0 0 0,17-11-362 0 0,-53 24 3 0 0,1-1 0 0 0,-1 0 0 0 0,1 0-1 0 0,-1 0 1 0 0,0 0 0 0 0,1 0 0 0 0,-1 0 0 0 0,0 0 0 0 0,0-1 0 0 0,0 1-1 0 0,0 0 1 0 0,0-1 0 0 0,0 1 0 0 0,0-1 0 0 0,0 1 0 0 0,-1-1 0 0 0,1 1-1 0 0,0-1 1 0 0,-1 1 0 0 0,1-1 0 0 0,-1 0 0 0 0,0 1 0 0 0,0-1 0 0 0,1 0 0 0 0,-1 1-1 0 0,0-1 1 0 0,0 0 0 0 0,-1 1 0 0 0,1-1 0 0 0,0 0 0 0 0,-1 1 0 0 0,1-1-1 0 0,-1 0 1 0 0,1 1 0 0 0,-1-1 0 0 0,1 1 0 0 0,-1-1 0 0 0,0 1 0 0 0,0-1-1 0 0,0 1 1 0 0,0 0 0 0 0,0-1 0 0 0,0 1 0 0 0,0 0 0 0 0,-1 0 0 0 0,1 0-1 0 0,0 0 1 0 0,-2-1-3 0 0,-67-51 491 0 0,-102 21 1378 0 0,161 33-1803 0 0,1 1 1 0 0,0 0 0 0 0,0 1-1 0 0,0 0 1 0 0,0 0-1 0 0,0 1 1 0 0,0 0 0 0 0,1 1-1 0 0,0 0 1 0 0,0 0-1 0 0,0 1 1 0 0,1 0 0 0 0,0 1-1 0 0,0 0 1 0 0,1 0-1 0 0,-1 0 1 0 0,2 1 0 0 0,-1 0-1 0 0,1 1 1 0 0,0 0-1 0 0,1-1 1 0 0,0 2 0 0 0,0-1-1 0 0,1 1 1 0 0,-1 3-67 0 0,2-4 35 0 0,1 1 0 0 0,1 0-1 0 0,0 0 1 0 0,0-1 0 0 0,1 1 0 0 0,0 0 0 0 0,0 0 0 0 0,1 0 0 0 0,1-1 0 0 0,0 1 0 0 0,0 0 0 0 0,1-1 0 0 0,0 0 0 0 0,0 1 0 0 0,1-1-1 0 0,0 0 1 0 0,1-1 0 0 0,0 1 0 0 0,0-1 0 0 0,1 0 0 0 0,0 0 0 0 0,1-1 0 0 0,-1 0 0 0 0,1 0 0 0 0,1 0 0 0 0,5 3-35 0 0,4 3-233 0 0,0 0 1 0 0,1-1 0 0 0,1-1-1 0 0,-1-1 1 0 0,2-1 0 0 0,0 0-1 0 0,0-2 1 0 0,0 0 0 0 0,1-1 0 0 0,0-1-1 0 0,20 2 233 0 0,24-2-2301 0 0,-38-5 875 0 0</inkml:trace>
  <inkml:trace contextRef="#ctx0" brushRef="#br0" timeOffset="110251.771">4332 10795 1088 0 0,'77'212'4959'0'0,"-76"-212"-4791"0"0,-1-1 0 0 0,0 1-1 0 0,1 0 1 0 0,-1 0 0 0 0,0-1-1 0 0,1 1 1 0 0,-1 0 0 0 0,0 0-1 0 0,1 0 1 0 0,-1 0 0 0 0,1 0-1 0 0,-1-1 1 0 0,0 1 0 0 0,1 0-1 0 0,-1 0 1 0 0,1 0 0 0 0,-1 0-1 0 0,0 0 1 0 0,1 0 0 0 0,-1 0-168 0 0,3-29 58 0 0,5-1-34 0 0,2 0 0 0 0,0 1 0 0 0,2 0 0 0 0,1 1 0 0 0,1 1 0 0 0,1 0 0 0 0,2 1 0 0 0,1 0 0 0 0,0 2 1 0 0,20-20-25 0 0,-37 43-9 0 0,0 0 1 0 0,0 0-1 0 0,0 0 1 0 0,0 0-1 0 0,0 0 1 0 0,1 0-1 0 0,-1 0 1 0 0,0 0-1 0 0,0 0 1 0 0,1 1-1 0 0,-1-1 1 0 0,1 1-1 0 0,-1-1 1 0 0,1 1 0 0 0,-1-1-1 0 0,1 1 1 0 0,-1 0-1 0 0,1-1 1 0 0,-1 1-1 0 0,1 0 1 0 0,-1 0-1 0 0,1 0 1 0 0,-1 1-1 0 0,1-1 1 0 0,-1 0-1 0 0,1 0 1 0 0,-1 1-1 0 0,1-1 1 0 0,-1 1 0 0 0,1 0-1 0 0,-1-1 1 0 0,0 1-1 0 0,1 0 1 0 0,-1 0-1 0 0,0-1 1 0 0,0 1-1 0 0,0 0 1 0 0,1 1-1 0 0,-1-1 1 0 0,0 0-1 0 0,0 0 1 0 0,0 0-1 0 0,-1 0 1 0 0,1 1-1 0 0,0-1 1 0 0,0 0 0 0 0,-1 1-1 0 0,1-1 1 0 0,-1 1-1 0 0,1 0 9 0 0,36 88-125 0 0,-32-73 83 0 0,90 220-2211 0 0,-88-216-1756 0 0,-7-21 2726 0 0</inkml:trace>
  <inkml:trace contextRef="#ctx0" brushRef="#br0" timeOffset="110637.9">4984 10882 1344 0 0,'160'-72'3966'0'0,"-158"71"-3933"0"0,-1 0-1 0 0,1 0 0 0 0,-1 0 0 0 0,1 0 0 0 0,-1 0 0 0 0,0-1 0 0 0,1 1 1 0 0,-1 0-1 0 0,0-1 0 0 0,0 1 0 0 0,0-1 0 0 0,0 0 0 0 0,0 1 1 0 0,0-1-1 0 0,-1 0 0 0 0,1 1 0 0 0,-1-1 0 0 0,1 0 0 0 0,-1 0 0 0 0,0 0 1 0 0,1 1-1 0 0,-1-1 0 0 0,0 0 0 0 0,0 0 0 0 0,0 0 0 0 0,0 0 0 0 0,-1 0 1 0 0,1 1-1 0 0,0-1 0 0 0,-1 0 0 0 0,1 0 0 0 0,-1 1 0 0 0,0-1 0 0 0,0 0 1 0 0,0 1-1 0 0,1-1 0 0 0,-1 0 0 0 0,-1 1 0 0 0,1-1 0 0 0,0 1 0 0 0,0 0 1 0 0,0-1-1 0 0,-1 1 0 0 0,1 0 0 0 0,-1 0 0 0 0,1 0 0 0 0,-1 0 0 0 0,1 0 1 0 0,-1 0-33 0 0,-98-17 725 0 0,91 19-680 0 0,0 1 1 0 0,1 0 0 0 0,-1 0 0 0 0,1 1-1 0 0,0 0 1 0 0,0 0 0 0 0,0 1 0 0 0,0 0-1 0 0,0 0 1 0 0,1 1 0 0 0,0 0 0 0 0,0 0-1 0 0,0 1 1 0 0,1 0 0 0 0,0 0 0 0 0,0 1-1 0 0,0-1 1 0 0,1 1 0 0 0,0 0 0 0 0,0 1-1 0 0,1-1 1 0 0,0 1 0 0 0,0 0 0 0 0,0 0-1 0 0,2 0 1 0 0,-1 1 0 0 0,1-1 0 0 0,0 1-1 0 0,0 0 1 0 0,1-1 0 0 0,0 5-46 0 0,2-7 18 0 0,0 0 1 0 0,0 0-1 0 0,1 0 1 0 0,-1 0-1 0 0,1 0 1 0 0,1 0-1 0 0,-1 0 1 0 0,1-1-1 0 0,0 1 1 0 0,0-1-1 0 0,1 0 1 0 0,0 0-1 0 0,0 0 1 0 0,0 0-1 0 0,0 0 1 0 0,1-1-1 0 0,0 0 1 0 0,0 0-1 0 0,0 0 1 0 0,0-1-1 0 0,0 0 1 0 0,1 0-1 0 0,-1 0 1 0 0,7 2-19 0 0,150 33-3844 0 0,-98-56 1019 0 0,-38 6 1377 0 0</inkml:trace>
  <inkml:trace contextRef="#ctx0" brushRef="#br0" timeOffset="110960.736">5316 10670 848 0 0,'2'-2'86'0'0,"0"0"-1"0"0,0-1 1 0 0,0 1 0 0 0,0 0-1 0 0,0 1 1 0 0,0-1 0 0 0,0 0 0 0 0,0 1-1 0 0,1-1 1 0 0,-1 1 0 0 0,1 0-1 0 0,-1-1 1 0 0,1 1 0 0 0,-1 0-1 0 0,1 1 1 0 0,0-1 0 0 0,-1 0-1 0 0,1 1 1 0 0,0 0 0 0 0,0-1-1 0 0,0 1 1 0 0,-1 0 0 0 0,1 1-1 0 0,0-1 1 0 0,0 0 0 0 0,-1 1 0 0 0,1-1-1 0 0,0 1 1 0 0,-1 0 0 0 0,1 0-1 0 0,0 0 1 0 0,-1 0 0 0 0,1 1-1 0 0,1 0-85 0 0,78 59 418 0 0,-67-45-141 0 0,-1 0 0 0 0,0 1 0 0 0,-1 0 0 0 0,-1 1 0 0 0,-1 1 0 0 0,0 0 0 0 0,-2 0 0 0 0,0 1 0 0 0,-1 0 0 0 0,3 16-277 0 0,-10-33 129 0 0,-1-1-1 0 0,1 1 0 0 0,-1 0 0 0 0,0-1 0 0 0,0 1 1 0 0,0 0-1 0 0,0-1 0 0 0,0 1 0 0 0,-1-1 1 0 0,1 1-1 0 0,-1 0 0 0 0,1-1 0 0 0,-1 1 0 0 0,0-1 1 0 0,0 1-1 0 0,0-1 0 0 0,-1 0 0 0 0,1 1 1 0 0,-1-1-1 0 0,1 0 0 0 0,-1 0 0 0 0,0 0 1 0 0,1 0-1 0 0,-1 0 0 0 0,0 0 0 0 0,0-1 0 0 0,0 1 1 0 0,-1-1-1 0 0,1 1 0 0 0,0-1 0 0 0,-3 1-128 0 0,10-46-11 0 0,4 26-466 0 0,0 1 0 0 0,1 1 0 0 0,1 0 1 0 0,1 0-1 0 0,0 1 0 0 0,1 0 0 0 0,1 1 0 0 0,0 1 0 0 0,7-5 477 0 0,35-37-3657 0 0,-39 37 2329 0 0</inkml:trace>
  <inkml:trace contextRef="#ctx0" brushRef="#br0" timeOffset="112106.299">6397 10667 1196 0 0,'0'0'455'0'0,"0"0"-14"0"0,0 0-61 0 0,-7-3-27 0 0,-114-15 1414 0 0,99 21-1557 0 0,1 2-1 0 0,0 0 0 0 0,0 2 0 0 0,0 0 1 0 0,1 2-1 0 0,0 0 0 0 0,1 1 0 0 0,0 1 0 0 0,0 0 1 0 0,1 2-1 0 0,1 0 0 0 0,0 1 0 0 0,1 1 0 0 0,0 0 1 0 0,-12 17-210 0 0,27-31 22 0 0,0 1 1 0 0,-1-1-1 0 0,1 0 0 0 0,0 1 1 0 0,0-1-1 0 0,0 1 1 0 0,1-1-1 0 0,-1 1 0 0 0,0 0 1 0 0,0-1-1 0 0,1 1 1 0 0,-1 0-1 0 0,1-1 0 0 0,0 1 1 0 0,-1 0-1 0 0,1 0 1 0 0,0-1-1 0 0,0 1 0 0 0,0 0 1 0 0,0 0-1 0 0,0-1 1 0 0,1 1-1 0 0,-1 0 1 0 0,1 0-1 0 0,-1-1 0 0 0,1 1 1 0 0,-1 0-1 0 0,1-1 1 0 0,0 1-1 0 0,0-1 0 0 0,0 1 1 0 0,0-1-1 0 0,0 1 1 0 0,0-1-1 0 0,0 1 0 0 0,0-1 1 0 0,1 0-1 0 0,-1 0 1 0 0,0 0-1 0 0,1 0 1 0 0,-1 0-1 0 0,1 0 0 0 0,-1 0 1 0 0,1 0-1 0 0,-1 0 1 0 0,1-1-1 0 0,0 1 0 0 0,0-1 1 0 0,-1 1-1 0 0,1-1 1 0 0,0 0-1 0 0,0 0 0 0 0,-1 1-22 0 0,107-2 46 0 0,-84-6-142 0 0,0-1 0 0 0,-1-1 0 0 0,0 0 0 0 0,0-2 0 0 0,-1-1 0 0 0,-1-1 0 0 0,0-1 0 0 0,-1 0 0 0 0,0-2-1 0 0,-1 0 1 0 0,2-4 96 0 0,-7-3 204 0 0,-26 37-81 0 0,10-11-107 0 0,0 1 0 0 0,0 0 0 0 0,1 0 1 0 0,-1 0-1 0 0,1 0 0 0 0,0 0 0 0 0,0 1 0 0 0,0-1 0 0 0,1 0 0 0 0,0 0 0 0 0,-1 1 0 0 0,1-1 1 0 0,1 0-1 0 0,-1 1 0 0 0,1-1 0 0 0,-1 0 0 0 0,1 0 0 0 0,1 0 0 0 0,-1 0 0 0 0,0 0 0 0 0,1 0 1 0 0,0 0-1 0 0,0 0 0 0 0,0 0 0 0 0,0-1 0 0 0,1 1 0 0 0,0-1 0 0 0,-1 1 0 0 0,1-1 0 0 0,0 0 1 0 0,1 0-1 0 0,-1-1 0 0 0,0 1 0 0 0,4 1-16 0 0,4 3-6 0 0,-1 0 0 0 0,2 0 0 0 0,-1-2 0 0 0,1 1 0 0 0,0-2 0 0 0,0 1 0 0 0,1-2 0 0 0,-1 0 0 0 0,1 0 0 0 0,-1-1 0 0 0,2 0 6 0 0,-3-1-46 0 0,-1 1 0 0 0,1-2 0 0 0,0 0-1 0 0,-1 0 1 0 0,1-1 0 0 0,0 0 0 0 0,-1 0 0 0 0,1-1-1 0 0,-1-1 1 0 0,0 0 0 0 0,1 0 0 0 0,-2-1 0 0 0,1-1-1 0 0,0 1 1 0 0,-1-2 0 0 0,0 1 0 0 0,0-1 0 0 0,0 0-1 0 0,-1-1 1 0 0,0 0 0 0 0,0-1 0 0 0,-1 1-1 0 0,0-1 1 0 0,0-1 0 0 0,-1 1 0 0 0,0-1 0 0 0,3-5 46 0 0,-1-10-48 0 0,0 1 1 0 0,-1-1-1 0 0,-2 0 0 0 0,0 0 1 0 0,-2 0-1 0 0,0-1 1 0 0,-2 0-1 0 0,-1 1 0 0 0,-1-1 1 0 0,0 0-1 0 0,-2 1 1 0 0,-1 0-1 0 0,-2-1 0 0 0,0 2 1 0 0,-1-1-1 0 0,-8-18 48 0 0,-1 1 679 0 0,-1 1-1 0 0,-2 0 1 0 0,-2 2-1 0 0,-1 0 1 0 0,-21-25-679 0 0,19 42 1325 0 0,19 40-1272 0 0,0 0-1 0 0,1 1 1 0 0,2 0-1 0 0,0-1 1 0 0,0 1-1 0 0,2 0 1 0 0,1 0-1 0 0,0 0 1 0 0,1 0-1 0 0,1-1 1 0 0,1 1-1 0 0,5 11-52 0 0,-2 9-12 0 0,18 92-423 0 0,17 114-2556 0 0,-31-81-3176 0 0,-11-146 4869 0 0</inkml:trace>
  <inkml:trace contextRef="#ctx0" brushRef="#br0" timeOffset="117771.793">12551 10397 1236 0 0,'33'5'340'0'0,"1"-2"0"0"0,-1-1 1 0 0,1-1-1 0 0,-1-2 0 0 0,1-2 0 0 0,-1-1 0 0 0,1-1 0 0 0,-1-2 0 0 0,-1-1 0 0 0,1-2 1 0 0,-2-1-1 0 0,1-1 0 0 0,20-13-340 0 0,-49 24 11 0 0,0 0 1 0 0,0 0-1 0 0,0-1 1 0 0,-1 0-1 0 0,1 1 0 0 0,0-1 1 0 0,-1 0-1 0 0,0 0 1 0 0,1 0-1 0 0,-1-1 1 0 0,0 1-1 0 0,0-1 0 0 0,0 1 1 0 0,-1-1-1 0 0,1 1 1 0 0,0-1-1 0 0,-1 0 0 0 0,0 0 1 0 0,0 0-1 0 0,0 0 1 0 0,0 0-1 0 0,0 0 1 0 0,0 0-1 0 0,-1 0 0 0 0,0 0 1 0 0,1 0-1 0 0,-1-1 1 0 0,0 1-1 0 0,-1 0 1 0 0,1-1-12 0 0,-8-6 33 0 0,-1 1 1 0 0,0 0 0 0 0,-1 1-1 0 0,1 0 1 0 0,-1 0 0 0 0,-1 1-1 0 0,0 0 1 0 0,0 1 0 0 0,0 0 0 0 0,-1 1-1 0 0,1 0 1 0 0,-1 1 0 0 0,0 1-1 0 0,-1-1 1 0 0,1 2 0 0 0,0 0-1 0 0,-1 0 1 0 0,0 1 0 0 0,1 1 0 0 0,-1 0-1 0 0,0 1 1 0 0,-10 2-34 0 0,12-3 52 0 0,1 0 0 0 0,-1 1 0 0 0,1 1 1 0 0,0 0-1 0 0,0 0 0 0 0,-1 1 0 0 0,1 0 0 0 0,1 1 0 0 0,-1 0 0 0 0,0 1 1 0 0,1-1-1 0 0,0 2 0 0 0,0 0 0 0 0,1 0 0 0 0,0 0 0 0 0,0 1 0 0 0,0 0 1 0 0,1 1-1 0 0,0-1 0 0 0,0 2 0 0 0,1-1 0 0 0,0 1 0 0 0,0 0 1 0 0,1 0-1 0 0,0 0 0 0 0,1 1 0 0 0,0-1 0 0 0,0 1 0 0 0,1 0 0 0 0,1 1 1 0 0,0-1-1 0 0,0 0 0 0 0,1 1 0 0 0,0-1 0 0 0,0 1 0 0 0,2-1 0 0 0,-1 1 1 0 0,1-1-1 0 0,1 0 0 0 0,0 1 0 0 0,0-1 0 0 0,1 0 0 0 0,0 0 1 0 0,1 0-1 0 0,0 0 0 0 0,2 3-52 0 0,6 3-22 0 0,1-1 1 0 0,0 0 0 0 0,0-1-1 0 0,2 0 1 0 0,0-1 0 0 0,0-1-1 0 0,1 0 1 0 0,0-1 0 0 0,1-1-1 0 0,1-1 1 0 0,-1 0 0 0 0,2-1-1 0 0,-1-1 1 0 0,12 3 21 0 0,175 20-5042 0 0,-173-33 3642 0 0,21-14 148 0 0</inkml:trace>
  <inkml:trace contextRef="#ctx0" brushRef="#br0" timeOffset="118238.733">13182 10600 996 0 0,'99'-78'5296'0'0,"-83"57"-5186"0"0,-1-1 0 0 0,-1 0 0 0 0,-1-1 0 0 0,-1 0 0 0 0,-1-1 0 0 0,-1 0 0 0 0,-1-1 0 0 0,-1 0 0 0 0,-1 0 0 0 0,1-17-110 0 0,6-74 71 0 0,-24 101-89 0 0,4 6-11 0 0,15 17 58 0 0,9 7 70 0 0,0 2 0 0 0,-1 0 0 0 0,0 1 0 0 0,-1 0 0 0 0,-2 2-1 0 0,0 0 1 0 0,-1 0 0 0 0,-1 1 0 0 0,0 1 0 0 0,-2 0 0 0 0,-1 0 0 0 0,0 1 0 0 0,-2 0 0 0 0,-1 1 0 0 0,-1 0 0 0 0,1 9-99 0 0,-7-22-66 0 0,-1 0-1 0 0,0 0 0 0 0,-1 0 1 0 0,0 0-1 0 0,0-1 1 0 0,-1 0-1 0 0,-1 1 1 0 0,0-1-1 0 0,0-1 0 0 0,-1 1 1 0 0,0-1-1 0 0,0 0 1 0 0,-1 0-1 0 0,-1-1 1 0 0,1 0-1 0 0,-1 0 1 0 0,-1-1-1 0 0,1 0 0 0 0,-5 2 67 0 0,12-8-1005 0 0,-14-26-2963 0 0,21 2 2618 0 0</inkml:trace>
  <inkml:trace contextRef="#ctx0" brushRef="#br0" timeOffset="118485.424">13991 9870 1860 0 0,'13'-21'2061'0'0,"-13"21"-1856"0"0,1 1 0 0 0,-1-1 0 0 0,0 0 0 0 0,1 0 1 0 0,-1 0-1 0 0,1 0 0 0 0,-1 0 0 0 0,0 0 0 0 0,1 0 0 0 0,-1 0 0 0 0,1 0 0 0 0,-1 0 1 0 0,0 0-1 0 0,1 0 0 0 0,-1 0 0 0 0,1 0 0 0 0,-1 0 0 0 0,0 0 0 0 0,1 0 1 0 0,-1 0-1 0 0,1 0 0 0 0,-1 0 0 0 0,0-1 0 0 0,1 1-205 0 0,-4 32 163 0 0,1 0 0 0 0,2 0 0 0 0,1 0 0 0 0,1 0 0 0 0,2 0 0 0 0,1 0 0 0 0,3 5-163 0 0,14 149-305 0 0,-20-175-14 0 0,-2 0 0 0 0,1 0 0 0 0,-2 0 0 0 0,1 0 0 0 0,-2 0 0 0 0,1 0 0 0 0,-2-1 0 0 0,1 1 0 0 0,-1 0 0 0 0,-1-1 0 0 0,0 0-1 0 0,0 0 1 0 0,-1 0 0 0 0,0 0 0 0 0,-1-1 0 0 0,0 1 0 0 0,-1-2 0 0 0,0 1 0 0 0,0-1 0 0 0,-5 4 319 0 0,-8 5-1219 0 0</inkml:trace>
  <inkml:trace contextRef="#ctx0" brushRef="#br0" timeOffset="118890.12">13635 10400 1452 0 0,'13'-15'3790'0'0,"28"0"-3623"0"0,-32 12 237 0 0,359-69 1875 0 0,-107 28-1478 0 0,-135 26 395 0 0,-126 18-1057 0 0,0 0-13 0 0,19 2 334 0 0,6 106-308 0 0,-3 56-2397 0 0,-74-92-2694 0 0,38-66 3849 0 0</inkml:trace>
  <inkml:trace contextRef="#ctx0" brushRef="#br0" timeOffset="119139.498">14348 9995 3252 0 0,'0'-7'952'0'0,"2"1"-148"0"0,-4 2-103 0 0,1 1-117 0 0,1-4-88 0 0,0 4-100 0 0,1-2-104 0 0,-2 0-160 0 0,1 2-244 0 0,1-1 12 0 0,3 3-280 0 0,-2 1-68 0 0,-2 0-252 0 0,3 1-557 0 0,1 3 69 0 0,3-1 36 0 0</inkml:trace>
  <inkml:trace contextRef="#ctx0" brushRef="#br0" timeOffset="119867.252">14551 10252 1428 0 0,'2'290'6317'0'0,"-2"-289"-5970"0"0,0-1-6 0 0,4 3 950 0 0,8-38-1219 0 0,3 1 0 0 0,0 0 0 0 0,2 1 0 0 0,2 1 0 0 0,1 0 0 0 0,1 2 0 0 0,8-7-72 0 0,-28 34-25 0 0,-1 1 0 0 0,1 0 1 0 0,0 0-1 0 0,0-1 1 0 0,0 1-1 0 0,0 0 0 0 0,1 0 1 0 0,-1 0-1 0 0,1 0 1 0 0,-1 0-1 0 0,1 1 0 0 0,-1-1 1 0 0,1 0-1 0 0,0 1 1 0 0,0-1-1 0 0,0 1 0 0 0,0 0 1 0 0,0 0-1 0 0,0 0 1 0 0,0 0-1 0 0,0 0 0 0 0,1 0 1 0 0,-1 0-1 0 0,0 0 1 0 0,1 1-1 0 0,-1 0 0 0 0,0-1 1 0 0,1 1-1 0 0,-1 0 1 0 0,1 0-1 0 0,-1 0 0 0 0,0 0 1 0 0,1 1-1 0 0,-1-1 1 0 0,0 1-1 0 0,1-1 0 0 0,-1 1 1 0 0,0 0-1 0 0,0 0 1 0 0,1 0-1 0 0,-1 0 0 0 0,0 0 1 0 0,0 0-1 0 0,0 1 1 0 0,0-1-1 0 0,-1 1 1 0 0,3 1 23 0 0,4 20 87 0 0,0 1 0 0 0,-1 0 0 0 0,-2 1 0 0 0,0 0 0 0 0,-2 0 0 0 0,0 0-1 0 0,-2 0 1 0 0,-2 20-86 0 0,32-132 141 0 0,-24 67-222 0 0,1-1 1 0 0,1 1-1 0 0,0 1 1 0 0,2 0-1 0 0,0 0 1 0 0,1 1-1 0 0,1 1 1 0 0,12-13 80 0 0,-23 29-18 0 0,-1 1-1 0 0,1-1 1 0 0,0 1 0 0 0,0-1 0 0 0,0 1-1 0 0,0 0 1 0 0,0 0 0 0 0,0 0 0 0 0,0 0-1 0 0,0 0 1 0 0,0 0 0 0 0,0 0 0 0 0,0 1 0 0 0,0-1-1 0 0,0 1 1 0 0,0-1 0 0 0,0 1 0 0 0,0 0-1 0 0,0 0 1 0 0,-1-1 0 0 0,1 1 0 0 0,0 1-1 0 0,-1-1 1 0 0,1 0 0 0 0,-1 0 0 0 0,1 1-1 0 0,-1-1 1 0 0,1 1 0 0 0,-1-1 0 0 0,0 1 0 0 0,0-1-1 0 0,0 1 1 0 0,0 0 0 0 0,0 0 0 0 0,0 0-1 0 0,0-1 1 0 0,-1 1 0 0 0,1 0 0 0 0,0 0-1 0 0,-1 0 1 0 0,0 0 0 0 0,1 0 0 0 0,-1 2 18 0 0,9 13-166 0 0,71 155-592 0 0,-24-149-4312 0 0,-38-22 3577 0 0</inkml:trace>
  <inkml:trace contextRef="#ctx0" brushRef="#br0" timeOffset="120504.395">15524 10262 1236 0 0,'-5'-4'167'0'0,"1"1"0"0"0,0 0 0 0 0,-1 0 0 0 0,1 0 0 0 0,-1 0 0 0 0,0 1 0 0 0,0 0 0 0 0,0 0 0 0 0,0 0 0 0 0,0 1 0 0 0,-1 0 0 0 0,1 0 0 0 0,0 0 0 0 0,-1 0 0 0 0,1 1 0 0 0,-1 0 0 0 0,1 0 0 0 0,0 1 0 0 0,-1-1 0 0 0,1 1 0 0 0,0 0 0 0 0,-1 1 0 0 0,1-1 0 0 0,0 1 0 0 0,0 0 0 0 0,0 0 0 0 0,0 1 0 0 0,1-1 0 0 0,-1 1 0 0 0,1 0 0 0 0,-1 1 0 0 0,1-1-167 0 0,-8 6 127 0 0,1-1 0 0 0,1 2 0 0 0,-1-1 0 0 0,2 1 0 0 0,-1 1 0 0 0,1 0 0 0 0,1 0 0 0 0,0 1 0 0 0,1 0 0 0 0,0 0 0 0 0,1 0 0 0 0,-1 3-127 0 0,7-10 5 0 0,0 0 0 0 0,0 0 0 0 0,1 1 1 0 0,0-1-1 0 0,0 0 0 0 0,0 0 0 0 0,0 0 0 0 0,1 0 0 0 0,0 0 0 0 0,0 0 0 0 0,0-1 0 0 0,0 1 1 0 0,1-1-1 0 0,0 1 0 0 0,0-1 0 0 0,0 0 0 0 0,1 0 0 0 0,-1 0 0 0 0,1 0 0 0 0,0-1 1 0 0,0 0-1 0 0,0 1 0 0 0,0-1 0 0 0,1-1 0 0 0,-1 1 0 0 0,1-1 0 0 0,0 0 0 0 0,0 0 0 0 0,-1 0 1 0 0,1 0-1 0 0,1-1 0 0 0,-1 0 0 0 0,0 0 0 0 0,0 0 0 0 0,0-1 0 0 0,0 0 0 0 0,3 0-5 0 0,-7 0-75 0 0,32-2-10 0 0,-5-22 929 0 0,-28 25-859 0 0,1 1 1 0 0,-1 0-1 0 0,0 0 1 0 0,0 0-1 0 0,1-1 0 0 0,-1 1 1 0 0,1 0-1 0 0,0 0 1 0 0,-1-1-1 0 0,1 1 1 0 0,0 0-1 0 0,0-1 0 0 0,0 1 1 0 0,0-1-1 0 0,0 1 1 0 0,0-1-1 0 0,1 0 1 0 0,-1 1-1 0 0,0-1 0 0 0,1 0 1 0 0,-1 0-1 0 0,1 0 1 0 0,-1 0-1 0 0,1 0 1 0 0,0 0-1 0 0,-1-1 0 0 0,1 1 1 0 0,0 0-1 0 0,-1-1 1 0 0,1 1-1 0 0,0-1 1 0 0,0 0-1 0 0,0 0 0 0 0,0 1 1 0 0,-1-1-1 0 0,1 0 1 0 0,0-1-1 0 0,0 1 1 0 0,0 0-1 0 0,-1 0 0 0 0,3-1 15 0 0,14 2-74 0 0,0 0-1 0 0,1-2 1 0 0,-1 0-1 0 0,0-1 0 0 0,0 0 1 0 0,0-2-1 0 0,0 0 1 0 0,0-1-1 0 0,-1-1 1 0 0,0 0-1 0 0,0-1 0 0 0,-1-1 1 0 0,0-1-1 0 0,0 0 1 0 0,-1-1-1 0 0,0-1 0 0 0,0 0 1 0 0,-2-1-1 0 0,1-1 1 0 0,-1 0-1 0 0,-1 0 0 0 0,-1-2 1 0 0,0 1-1 0 0,0-1 1 0 0,-2-1-1 0 0,0 0 1 0 0,-1 0-1 0 0,0-1 0 0 0,-1 0 1 0 0,-1 0-1 0 0,-1-1 1 0 0,3-16 74 0 0,-3 14 208 0 0,-1 0 1 0 0,-1 0 0 0 0,-1-1 0 0 0,-1 0 0 0 0,-1 1 0 0 0,0-1 0 0 0,-2 1 0 0 0,0-1 0 0 0,-1 1 0 0 0,-2 0 0 0 0,0 0 0 0 0,0 0 0 0 0,-2 1-1 0 0,-1-1 1 0 0,0 2 0 0 0,-1-1 0 0 0,-7-9-209 0 0,15 27 27 0 0,1-1 0 0 0,-1 1 0 0 0,0-1 0 0 0,0 1 0 0 0,0 0-1 0 0,1-1 1 0 0,-1 1 0 0 0,0 0 0 0 0,-1 0 0 0 0,1 0 0 0 0,0-1 0 0 0,0 1 0 0 0,0 0-1 0 0,-1 0 1 0 0,1 1 0 0 0,0-1 0 0 0,-1 0 0 0 0,1 0 0 0 0,-1 1 0 0 0,1-1-1 0 0,-1 1 1 0 0,1-1 0 0 0,-1 1 0 0 0,0 0 0 0 0,1-1 0 0 0,-1 1 0 0 0,1 0 0 0 0,-1 0-1 0 0,0 0 1 0 0,1 0 0 0 0,-1 1 0 0 0,1-1 0 0 0,-1 0 0 0 0,1 1 0 0 0,-1-1 0 0 0,0 1-1 0 0,1-1 1 0 0,0 1 0 0 0,-1 0 0 0 0,1 0 0 0 0,-1-1 0 0 0,1 1 0 0 0,0 0-1 0 0,-1 0 1 0 0,1 0 0 0 0,0 1 0 0 0,0-1 0 0 0,0 0 0 0 0,0 0 0 0 0,0 1 0 0 0,0-1-1 0 0,0 0 1 0 0,1 1-27 0 0,-33 82 306 0 0,32-66-277 0 0,0 0-1 0 0,2 0 0 0 0,0 0 0 0 0,1 0 0 0 0,0 0 0 0 0,2 0 1 0 0,0 0-1 0 0,1-1 0 0 0,3 7-28 0 0,11 44-80 0 0,16 180-4307 0 0,-35-243 4137 0 0,-1 1-1 0 0,1-1 0 0 0,-1 1 0 0 0,0-1 0 0 0,-1 1 0 0 0,1-1 1 0 0,-1 0-1 0 0,0 1 0 0 0,-1-1 0 0 0,1 0 0 0 0,-1 0 1 0 0,0-1-1 0 0,0 1 0 0 0,0-1 0 0 0,-1 1 0 0 0,0-1 1 0 0,-1 1 250 0 0,-14 14-1542 0 0</inkml:trace>
  <inkml:trace contextRef="#ctx0" brushRef="#br0" timeOffset="121263.078">15554 10213 856 0 0,'35'3'3708'0'0,"33"-2"-2909"0"0,569-93 999 0 0,-600 81-1841 0 0,-57 7 200 0 0,-2 7-116 0 0,1 0-1 0 0,-1 2 1 0 0,1 0 0 0 0,0 1 0 0 0,1 1 0 0 0,-1 1 0 0 0,1 1 0 0 0,1 0 0 0 0,-1 2 0 0 0,2 0-1 0 0,0 1 1 0 0,0 1 0 0 0,1 1 0 0 0,1 0 0 0 0,0 2 0 0 0,1-1 0 0 0,0 2 0 0 0,-3 7-41 0 0,16-23 10 0 0,1 0 1 0 0,0 0 0 0 0,0 0-1 0 0,0 0 1 0 0,1 1 0 0 0,-1-1-1 0 0,0 0 1 0 0,0 1 0 0 0,1-1-1 0 0,-1 1 1 0 0,1-1 0 0 0,-1 1-1 0 0,1-1 1 0 0,0 1 0 0 0,-1-1-1 0 0,1 1 1 0 0,0-1 0 0 0,0 1-1 0 0,0-1 1 0 0,0 1 0 0 0,0-1-1 0 0,0 1 1 0 0,1-1 0 0 0,-1 1-1 0 0,1-1 1 0 0,-1 1 0 0 0,1-1-1 0 0,-1 1 1 0 0,1-1-1 0 0,0 0 1 0 0,-1 1 0 0 0,1-1-1 0 0,0 0 1 0 0,0 0 0 0 0,0 1-1 0 0,0-1 1 0 0,0 0 0 0 0,1 0-1 0 0,-1 0 1 0 0,0 0 0 0 0,0 0-1 0 0,1-1 1 0 0,-1 1 0 0 0,0 0-1 0 0,1-1 1 0 0,-1 1 0 0 0,1 0-1 0 0,-1-1 1 0 0,1 0 0 0 0,-1 1-1 0 0,1-1 1 0 0,-1 0 0 0 0,1 0-1 0 0,-1 0 1 0 0,1 0 0 0 0,-1 0-1 0 0,1 0 1 0 0,-1 0 0 0 0,1-1-1 0 0,-1 1 1 0 0,1 0 0 0 0,-1-1-1 0 0,2 0-10 0 0,95-13 104 0 0,-41-7-51 0 0,-1-2 0 0 0,-1-3 1 0 0,-2-2-1 0 0,42-30-53 0 0,-92 56 7 0 0,-1 0-5 0 0,-1 0 0 0 0,1 0 0 0 0,0 1-1 0 0,0-1 1 0 0,0 0 0 0 0,0 1 0 0 0,0-1 0 0 0,0 1 0 0 0,0-1 0 0 0,1 1 0 0 0,-1 0 0 0 0,0 0 0 0 0,1 0 0 0 0,-1 0 0 0 0,1 0 0 0 0,-1 1 0 0 0,1-1 0 0 0,-1 1 0 0 0,1 0 0 0 0,-1-1 0 0 0,1 1 0 0 0,0 1 0 0 0,-1-1 0 0 0,1 0 0 0 0,-1 0 0 0 0,1 1 0 0 0,-1 0 0 0 0,1-1 0 0 0,-1 1 0 0 0,1 0 0 0 0,-1 0 0 0 0,0 0 0 0 0,1 1 0 0 0,-1-1 0 0 0,0 0 0 0 0,0 1 0 0 0,0 0 0 0 0,0-1 0 0 0,0 1 0 0 0,0 0 0 0 0,-1 0 0 0 0,1 0 0 0 0,0 0 0 0 0,-1 0 0 0 0,0 0 0 0 0,1 1-2 0 0,39 123 28 0 0,-41-125 7 0 0,-3 35 1192 0 0,-3-30-310 0 0,19-29-738 0 0,29-35-483 0 0,24-4-1085 0 0,43-58-5785 0 0,-99 96 5798 0 0</inkml:trace>
  <inkml:trace contextRef="#ctx0" brushRef="#br0" timeOffset="123530.379">15520 10277 936 0 0,'0'0'210'0'0,"0"0"-41"0"0,0 0 30 0 0,0 0-28 0 0,0 0 13 0 0,0 0-67 0 0,0 0 12 0 0,0 0-75 0 0,0 0-13 0 0,0 0 58 0 0,0 0-79 0 0,0 0-2 0 0,0 0-22 0 0,0 0 30 0 0,0 0 64 0 0,0 0 27 0 0,0 0-30 0 0,0 0 46 0 0,0 0 8 0 0,0 0-24 0 0,0 0 0 0 0,0 0-40 0 0,0 0 34 0 0,0 0 63 0 0,0 0-63 0 0,0 0-39 0 0,0 0-14 0 0,0 0-21 0 0,0 0 24 0 0,0 0 33 0 0,-4 8 36 0 0,-1 1-85 0 0,1 0 1 0 0,0 0-1 0 0,0 0 1 0 0,1 1-1 0 0,0-1 1 0 0,1 1-1 0 0,0 0 0 0 0,1 0 1 0 0,0 0-1 0 0,0 0 1 0 0,1 0-1 0 0,0 0 1 0 0,1 0-1 0 0,0-1 1 0 0,1 6-46 0 0,4-6-92 0 0,0 0 1 0 0,1 0 0 0 0,-1 0-1 0 0,2-1 1 0 0,-1 0 0 0 0,1 0-1 0 0,0-1 1 0 0,1 0 0 0 0,0 0-1 0 0,0-1 1 0 0,0 0 0 0 0,1-1-1 0 0,0 0 1 0 0,0 0 0 0 0,0-1-1 0 0,1 0 1 0 0,-1-1 0 0 0,1 0-1 0 0,0-1 1 0 0,0 0 0 0 0,0-1-1 0 0,0 0 1 0 0,0-1 0 0 0,4 0 91 0 0,16 0-1158 0 0</inkml:trace>
  <inkml:trace contextRef="#ctx0" brushRef="#br0" timeOffset="127557.376">20651 10302 1316 0 0,'29'-17'360'0'0,"-1"-1"0"0"0,-1-2-1 0 0,0 0 1 0 0,-2-2 0 0 0,0 0 0 0 0,-1-2 0 0 0,-2-1-1 0 0,-1-1 1 0 0,0 0 0 0 0,-2-2 0 0 0,-1 0-1 0 0,-2-1 1 0 0,4-11-360 0 0,-14 31 13 0 0,-1 0-1 0 0,-1-1 1 0 0,1 0 0 0 0,-2 0-1 0 0,1 0 1 0 0,-1-1 0 0 0,-1 1-1 0 0,0-1 1 0 0,-1 1-1 0 0,0-1 1 0 0,0 0 0 0 0,-1 1-1 0 0,0-1 1 0 0,-1 0 0 0 0,-2-7-13 0 0,0 10 5 0 0,0 1 1 0 0,0-1 0 0 0,-1 0 0 0 0,0 1 0 0 0,-1 0 0 0 0,1 0 0 0 0,-2 0 0 0 0,1 0 0 0 0,-1 1 0 0 0,0 0 0 0 0,0 0 0 0 0,0 1-1 0 0,-1 0 1 0 0,0 0 0 0 0,0 0 0 0 0,0 1 0 0 0,-1 0 0 0 0,1 0 0 0 0,-1 1 0 0 0,0 0 0 0 0,0 0 0 0 0,0 1 0 0 0,-2 0-6 0 0,-59-7 96 0 0,68 10-82 0 0,0 1-1 0 0,1 0 1 0 0,-1-1-1 0 0,0 1 1 0 0,1 0 0 0 0,-1 0-1 0 0,1 0 1 0 0,-1 0-1 0 0,1 0 1 0 0,0 0-1 0 0,0 0 1 0 0,0-1-1 0 0,0 1 1 0 0,0 0-1 0 0,0 0 1 0 0,1 0 0 0 0,-1 0-1 0 0,1 0 1 0 0,-1 0-1 0 0,1 0 1 0 0,0-1-1 0 0,-1 1 1 0 0,1 0-1 0 0,0 0 1 0 0,0-1-1 0 0,0 1 1 0 0,1-1 0 0 0,-1 1-1 0 0,0-1 1 0 0,1 1-1 0 0,-1-1 1 0 0,0 0-1 0 0,1 0 1 0 0,0 0-1 0 0,-1 0 1 0 0,1 0-1 0 0,0 0 1 0 0,0 0-14 0 0,44 44 234 0 0,-31-34-159 0 0,-1 1-1 0 0,0 0 1 0 0,-1 1-1 0 0,0 0 1 0 0,-1 1-1 0 0,-1 1 1 0 0,0 0-1 0 0,-1 0 1 0 0,0 1-1 0 0,-2 0 1 0 0,0 0-1 0 0,0 1 1 0 0,-2 1-1 0 0,0-1 1 0 0,-1 1-1 0 0,-1 0 1 0 0,1 12-75 0 0,-7-20-15 0 0,-1 1 1 0 0,0-1 0 0 0,-1 0-1 0 0,0 0 1 0 0,-1-1-1 0 0,0 1 1 0 0,-1-1 0 0 0,0 0-1 0 0,0 0 1 0 0,-1-1 0 0 0,0 0-1 0 0,0 0 1 0 0,-1-1-1 0 0,0 1 1 0 0,0-2 0 0 0,-1 1-1 0 0,0-1 1 0 0,0-1 0 0 0,0 1-1 0 0,-1-2 1 0 0,-7 4 14 0 0,-13-22-4695 0 0,31 6 3425 0 0</inkml:trace>
  <inkml:trace contextRef="#ctx0" brushRef="#br0" timeOffset="128212.246">21506 9862 1556 0 0,'0'-2'86'0'0,"0"1"-1"0"0,0 0 1 0 0,-1-1-1 0 0,1 1 1 0 0,0 0-1 0 0,-1 0 1 0 0,1-1-1 0 0,-1 1 0 0 0,1 0 1 0 0,-1 0-1 0 0,0 0 1 0 0,1 0-1 0 0,-1 0 1 0 0,0 0-1 0 0,0 0 1 0 0,0 0-1 0 0,0 0 1 0 0,0 0-1 0 0,0 0 1 0 0,0 1-1 0 0,0-1 1 0 0,0 0-1 0 0,0 1 1 0 0,0-1-1 0 0,0 0 1 0 0,-1 1-1 0 0,1 0 1 0 0,0-1-1 0 0,0 1 1 0 0,-1 0-1 0 0,1 0 1 0 0,0-1-1 0 0,0 1 0 0 0,-1 0 1 0 0,1 0-1 0 0,0 0 1 0 0,-1 1-1 0 0,1-1 1 0 0,0 0-1 0 0,0 0 1 0 0,-1 1-1 0 0,1-1 1 0 0,0 1-1 0 0,0-1 1 0 0,0 1-1 0 0,-1-1 1 0 0,1 1-1 0 0,-1 0-85 0 0,-9 2 133 0 0,0 1 0 0 0,0-1 0 0 0,0 2 0 0 0,0 0-1 0 0,0 0 1 0 0,1 1 0 0 0,0 0 0 0 0,0 0 0 0 0,0 1 0 0 0,1 1 0 0 0,0 0 0 0 0,1 0-1 0 0,0 1 1 0 0,0-1 0 0 0,1 2 0 0 0,0-1 0 0 0,0 1 0 0 0,1 0 0 0 0,0 1-1 0 0,1-1 1 0 0,1 1 0 0 0,-4 11-133 0 0,7-17 4 0 0,1-1 0 0 0,1 0 0 0 0,-1 0 0 0 0,1 1 1 0 0,-1-1-1 0 0,1 0 0 0 0,0 0 0 0 0,1 0 0 0 0,-1 0 0 0 0,1 0 0 0 0,-1 0 0 0 0,1 0 0 0 0,0-1 0 0 0,1 1 0 0 0,-1 0 0 0 0,1-1 1 0 0,0 0-1 0 0,-1 0 0 0 0,1 0 0 0 0,1 0 0 0 0,-1 0 0 0 0,0 0 0 0 0,1-1 0 0 0,-1 0 0 0 0,1 1 0 0 0,0-1 0 0 0,0-1 1 0 0,0 1-1 0 0,0 0 0 0 0,0-1 0 0 0,0 0 0 0 0,0 0 0 0 0,0 0 0 0 0,0-1 0 0 0,1 1 0 0 0,-1-1 0 0 0,0 0 0 0 0,0 0 0 0 0,1-1 1 0 0,-1 1-1 0 0,0-1 0 0 0,0 0 0 0 0,0 0 0 0 0,1 0 0 0 0,-1-1 0 0 0,-1 1 0 0 0,2-1-4 0 0,5 1-35 0 0,0 0 0 0 0,0 0 1 0 0,0-1-1 0 0,0 0 0 0 0,0-1 0 0 0,0 0 0 0 0,-1-1 0 0 0,1 0 0 0 0,-1 0 0 0 0,0-1 0 0 0,0 0 1 0 0,-1-1-1 0 0,1 0 0 0 0,-1 0 0 0 0,0 0 0 0 0,-1-1 0 0 0,0-1 0 0 0,0 1 0 0 0,-1-1 1 0 0,1 0-1 0 0,-2-1 0 0 0,1 1 0 0 0,-1-1 0 0 0,0 0 0 0 0,-1-1 0 0 0,0 1 0 0 0,-1-1 1 0 0,0 1-1 0 0,0-1 0 0 0,-1 0 0 0 0,-1 0 0 0 0,1-5 35 0 0,-2 16 9 0 0,0 0 0 0 0,-1-1 1 0 0,1 1-1 0 0,-1 0 0 0 0,1-1 0 0 0,0 1 1 0 0,-1-1-1 0 0,1 1 0 0 0,-1 0 0 0 0,0-1 1 0 0,1 1-1 0 0,-1-1 0 0 0,1 1 0 0 0,-1-1 0 0 0,0 0 1 0 0,1 1-1 0 0,-1-1 0 0 0,0 0 0 0 0,1 1 1 0 0,-1-1-1 0 0,0 0 0 0 0,0 0 0 0 0,1 0 1 0 0,-1 0-1 0 0,0 1 0 0 0,0-1 0 0 0,1 0 0 0 0,-1 0 1 0 0,0 0-1 0 0,0-1 0 0 0,1 1 0 0 0,-1 0 1 0 0,0 0-1 0 0,0 0 0 0 0,1 0 0 0 0,-1-1 1 0 0,0 1-1 0 0,1 0 0 0 0,-1-1 0 0 0,0 1 0 0 0,1-1 1 0 0,-1 1-1 0 0,0-1 0 0 0,1 1 0 0 0,-1-1 1 0 0,1 1-1 0 0,-1-1 0 0 0,1 1 0 0 0,-1-1 1 0 0,1 0-1 0 0,0 1 0 0 0,-1-1 0 0 0,1 0 0 0 0,0 1 1 0 0,-1-1-1 0 0,1 0 0 0 0,0 1 0 0 0,0-1 1 0 0,0 0-1 0 0,-1 0 0 0 0,1 1 0 0 0,0-1 1 0 0,0 0-1 0 0,0 0-9 0 0,5 14-25 0 0,1 0-1 0 0,0 0 1 0 0,0-1 0 0 0,2 1 0 0 0,-1-2-1 0 0,1 1 1 0 0,1-1 0 0 0,0 0 0 0 0,1-1-1 0 0,0 0 1 0 0,0 0 0 0 0,1-1 0 0 0,0-1-1 0 0,1 0 1 0 0,0 0 0 0 0,0-1 0 0 0,1-1-1 0 0,0 0 1 0 0,0-1 0 0 0,0 0 0 0 0,1-1 0 0 0,-1 0-1 0 0,1-2 1 0 0,0 1 0 0 0,0-1 0 0 0,0-1-1 0 0,6-1 26 0 0,-9-2-202 0 0,1-2 1 0 0,-1 1-1 0 0,0-1 0 0 0,-1-1 0 0 0,1 0 0 0 0,-1-1 0 0 0,0 0 0 0 0,0 0 0 0 0,-1-1 0 0 0,0 0 0 0 0,0-1 0 0 0,0 0 0 0 0,-1 0 1 0 0,0-1-1 0 0,-1 0 0 0 0,0 0 0 0 0,-1-1 0 0 0,1 0 0 0 0,1-4 202 0 0,13-22-1027 0 0</inkml:trace>
  <inkml:trace contextRef="#ctx0" brushRef="#br0" timeOffset="128680.095">22214 9558 1768 0 0,'2'-16'423'0'0,"0"0"0"0"0,-1-1 0 0 0,0 1 0 0 0,-2 0 0 0 0,0-1-1 0 0,0 1 1 0 0,-2 0 0 0 0,0 0 0 0 0,-1 0 0 0 0,0 0 0 0 0,-1 1 0 0 0,-1 0 0 0 0,-1 0 0 0 0,0 0-1 0 0,-7-10-422 0 0,-21 68 1337 0 0,28-13-1141 0 0,1 0 0 0 0,1 0 0 0 0,2 1 0 0 0,1-1 0 0 0,2 1 0 0 0,2 22-196 0 0,-1 8 260 0 0,32 148 92 0 0,-16 92-944 0 0,-36-230-394 0 0,17-69 897 0 0,-1-1 1 0 0,0-1 0 0 0,0 1-1 0 0,0 0 1 0 0,0-1 0 0 0,0 1-1 0 0,0-1 1 0 0,0 0 0 0 0,0 0-1 0 0,0 0 1 0 0,1 0 0 0 0,-1-1-1 0 0,0 1 1 0 0,0-1 0 0 0,0 0-1 0 0,0 0 1 0 0,0 0 0 0 0,1 0-1 0 0,-1 0 1 0 0,0 0 0 0 0,1-1-1 0 0,-1 1 1 0 0,1-1 0 0 0,-1 0-1 0 0,1 0 1 0 0,0 0 0 0 0,0 0-1 0 0,0 0 1 0 0,0-1 0 0 0,0 1-1 0 0,1 0 1 0 0,-1-1 0 0 0,1 1-1 0 0,-1-1 1 0 0,1 0 0 0 0,0 1 0 0 0,0-1-1 0 0,0 0 1 0 0,0 0 0 0 0,1 0-1 0 0,-1 0 1 0 0,0-1 88 0 0,1-2-1 0 0,-1 1-1 0 0,1-1 1 0 0,0 1 0 0 0,0-1 0 0 0,1 1-1 0 0,-1-1 1 0 0,1 1 0 0 0,1-1 0 0 0,-1 1 0 0 0,1 0-1 0 0,0-1 1 0 0,0 1 0 0 0,0 0 0 0 0,1 0-1 0 0,-1 0 1 0 0,1 1 0 0 0,1-1 0 0 0,-1 1 0 0 0,0 0-1 0 0,1-1 1 0 0,0 1 0 0 0,0 1 0 0 0,0-1-1 0 0,1 1 1 0 0,1-1 1 0 0,122-73 659 0 0,-120 73-601 0 0,0-1-1 0 0,0 1 1 0 0,0 1-1 0 0,1-1 1 0 0,-1 2 0 0 0,1-1-1 0 0,0 1 1 0 0,0 0 0 0 0,0 1-1 0 0,0 0 1 0 0,0 0-1 0 0,0 1 1 0 0,0 1 0 0 0,0-1-1 0 0,0 1 1 0 0,0 1 0 0 0,0-1-1 0 0,0 2 1 0 0,0-1 0 0 0,-1 1-1 0 0,1 1 1 0 0,-1-1-1 0 0,0 1 1 0 0,0 1 0 0 0,0-1-1 0 0,-1 1 1 0 0,0 1 0 0 0,1 0-1 0 0,-2 0 1 0 0,1 0-1 0 0,-1 1 1 0 0,1 1-58 0 0,-1 1-18 0 0,0 1 0 0 0,-1 1 0 0 0,-1-1 0 0 0,0 1 0 0 0,0-1 1 0 0,-1 1-1 0 0,0 0 0 0 0,-1 1 0 0 0,0-1 0 0 0,-1 0 0 0 0,0 1 0 0 0,-1-1 0 0 0,0 0 0 0 0,-2 10 18 0 0,2-17-136 0 0,0-4 41 0 0,-1 1 1 0 0,1 0 0 0 0,0 0 0 0 0,-1 0-1 0 0,1 0 1 0 0,-1-1 0 0 0,1 1-1 0 0,-1 0 1 0 0,1-1 0 0 0,-1 1-1 0 0,0 0 1 0 0,1-1 0 0 0,-1 1-1 0 0,0-1 1 0 0,1 1 0 0 0,-1-1 0 0 0,0 1-1 0 0,0-1 1 0 0,0 1 0 0 0,1-1-1 0 0,-1 0 1 0 0,0 1 0 0 0,0-1-1 0 0,0 0 1 0 0,0 0 0 0 0,0 0-1 0 0,0 0 1 0 0,1 0 0 0 0,-1 0 0 0 0,0 0-1 0 0,0 0 1 0 0,0 0 0 0 0,0 0-1 0 0,0 0 1 0 0,0 0 0 0 0,0-1-1 0 0,1 1 1 0 0,-1 0 0 0 0,0-1 0 0 0,0 1-1 0 0,0 0 1 0 0,1-1 0 0 0,-1 1-1 0 0,0-1 1 0 0,0 0 0 0 0,1 1-1 0 0,-1-1 1 0 0,1 0 0 0 0,-1 1-1 0 0,0-1 1 0 0,1 0 0 0 0,-1 1 0 0 0,1-1-1 0 0,-1 0 95 0 0,-13-12-1264 0 0</inkml:trace>
  <inkml:trace contextRef="#ctx0" brushRef="#br0" timeOffset="128961.135">22498 9657 1228 0 0,'-2'-5'944'0'0,"2"0"-100"0"0,-1 1-128 0 0,-1-1-136 0 0,2 2-112 0 0,0 1-8 0 0,0-1-264 0 0,-2 0-119 0 0,0 1 31 0 0,2 2-16 0 0,2 0-212 0 0,3 3-117 0 0,-1 1-155 0 0,-2-1-328 0 0,3 2 52 0 0,8 8 48 0 0,-6-1-492 0 0</inkml:trace>
  <inkml:trace contextRef="#ctx0" brushRef="#br0" timeOffset="129271.944">22557 10162 1496 0 0,'61'-48'3653'0'0,"124"-172"-2145"0"0,-113 130-1115 0 0,-72 89-410 0 0,0 1-11 0 0,0 0 104 0 0,17 18 3 0 0,6 16 175 0 0,-1 1 0 0 0,-1 1 0 0 0,-2 1 0 0 0,-2 1 0 0 0,-1 0 0 0 0,1 13-254 0 0,-15-43-1 0 0,0 0-1 0 0,-1 0 1 0 0,0 0 0 0 0,0 0 0 0 0,-1 0-1 0 0,0 1 1 0 0,0-1 0 0 0,-1 0-1 0 0,0 0 1 0 0,0 0 0 0 0,-1 0-1 0 0,0 0 1 0 0,-1 0 0 0 0,0 0-1 0 0,0-1 1 0 0,0 1 0 0 0,-1-1-1 0 0,0 0 1 0 0,-1 0 0 0 0,0 0-1 0 0,0-1 1 0 0,0 0 0 0 0,0 0 0 0 0,-1 0-1 0 0,0 0 1 0 0,-1-1 0 0 0,1 0-1 0 0,-1-1 1 0 0,0 1 0 0 0,0-1-1 0 0,0 0 1 0 0,-1-1 0 0 0,1 0-1 0 0,-1 0 1 0 0,0-1 0 0 0,0 0-1 0 0,0 0 1 0 0,-1 0 1 0 0,5-3-203 0 0,0 1-1 0 0,1 0 1 0 0,-1-1-1 0 0,1 0 1 0 0,0 0-1 0 0,-1 0 1 0 0,1-1-1 0 0,0 1 1 0 0,-1-1-1 0 0,1 1 1 0 0,0-1-1 0 0,0 0 1 0 0,1 0-1 0 0,-1 0 1 0 0,0-1-1 0 0,1 1 0 0 0,-1-1 1 0 0,1 0-1 0 0,0 1 1 0 0,-1-1-1 0 0,2 0 1 0 0,-1 0-1 0 0,0 0 1 0 0,0-1-1 0 0,1 1 1 0 0,0 0-1 0 0,0-1 1 0 0,0 1-1 0 0,0 0 1 0 0,0-3 203 0 0,-3-22-1273 0 0</inkml:trace>
  <inkml:trace contextRef="#ctx0" brushRef="#br0" timeOffset="129551.542">23240 9472 1184 0 0,'7'10'3412'0'0,"8"53"-2482"0"0,76 463 2316 0 0,-90-514-3287 0 0,0 0 0 0 0,0 0 0 0 0,-2 1 0 0 0,1-1-1 0 0,-1 0 1 0 0,-1 0 0 0 0,0 0 0 0 0,-1 0 0 0 0,0 0 0 0 0,-1-1 0 0 0,0 1-1 0 0,-1-1 1 0 0,0 0 0 0 0,-1 0 0 0 0,0-1 0 0 0,0 1 0 0 0,-4 2 41 0 0,-44 8-5144 0 0,37-21 3759 0 0</inkml:trace>
  <inkml:trace contextRef="#ctx0" brushRef="#br0" timeOffset="130313.563">23025 9875 1636 0 0,'61'-3'4458'0'0,"45"-6"-3917"0"0,423-89 1069 0 0,-529 98-1581 0 0,0 0 1 0 0,0 1-1 0 0,0-1 0 0 0,0 0 0 0 0,0 1 0 0 0,1-1 0 0 0,-1 0 0 0 0,0 1 0 0 0,0-1 0 0 0,0 1 0 0 0,0-1 0 0 0,1 0 0 0 0,-1 0 0 0 0,0 1 0 0 0,0-1 0 0 0,0 0 1 0 0,1 1-1 0 0,-1-1 0 0 0,0 0 0 0 0,1 0 0 0 0,-1 1 0 0 0,0-1 0 0 0,1 0 0 0 0,-1 0 0 0 0,0 0 0 0 0,1 0 0 0 0,-1 1 0 0 0,0-1 0 0 0,1 0 0 0 0,-1 0 0 0 0,0 0 0 0 0,1 0 1 0 0,-1 0-1 0 0,0 0 0 0 0,1 0 0 0 0,-1 0 0 0 0,1 0 0 0 0,-1 0 0 0 0,0 0 0 0 0,1 0 0 0 0,-1 0 0 0 0,0 0 0 0 0,1-1 0 0 0,-1 1-29 0 0,-12 18 1 0 0,11-14 11 0 0,-3 2 22 0 0,1-1 0 0 0,0 1 0 0 0,0 0 1 0 0,1 0-1 0 0,0 0 0 0 0,0 0 0 0 0,0 0 1 0 0,1 0-1 0 0,0 0 0 0 0,0 1 0 0 0,1-1 1 0 0,-1 1-1 0 0,2-1 0 0 0,-1 0 0 0 0,0 1 0 0 0,1-1 1 0 0,0 0-1 0 0,1 2-34 0 0,3 0 11 0 0,1 0 0 0 0,0 0 0 0 0,0 0 0 0 0,1-1 0 0 0,0 0 0 0 0,0 0 0 0 0,0 0 0 0 0,1-1 0 0 0,0-1 0 0 0,1 1 0 0 0,-1-1 0 0 0,1 0-1 0 0,0-1 1 0 0,0 0 0 0 0,0-1 0 0 0,1 0 0 0 0,-1 0 0 0 0,1-1 0 0 0,0 0 0 0 0,-1 0 0 0 0,1-1 0 0 0,0-1 0 0 0,0 0 0 0 0,0 0 0 0 0,0-1 0 0 0,0 0 0 0 0,5-2-11 0 0,119-26-229 0 0,-126 26 213 0 0,0 0-1 0 0,-1-1 1 0 0,0 1-1 0 0,0-2 1 0 0,0 1-1 0 0,0-1 1 0 0,-1 0-1 0 0,1-1 1 0 0,-1 1-1 0 0,-1-1 0 0 0,1-1 1 0 0,-1 1-1 0 0,0-1 1 0 0,0 1-1 0 0,-1-2 1 0 0,0 1-1 0 0,0 0 1 0 0,-1-1-1 0 0,0 1 1 0 0,0-1-1 0 0,-1 0 1 0 0,0 0-1 0 0,0 0 1 0 0,-1-2 16 0 0,0-44 524 0 0,-1 53-480 0 0,-13-6-69 0 0,8 136 126 0 0,17 90 46 0 0,-10-188-114 0 0,-1-1-1 0 0,-1 1 1 0 0,-2-1-1 0 0,0 1 1 0 0,-3-1-1 0 0,0 0 1 0 0,-2 0-1 0 0,-1-1 1 0 0,-1 0-1 0 0,-3 3-32 0 0,5-15-54 0 0,0 0 0 0 0,0-1 0 0 0,-2 0-1 0 0,0 0 1 0 0,-1-1 0 0 0,0 0 0 0 0,-1 0-1 0 0,-1-1 1 0 0,-1-1 0 0 0,0 0 0 0 0,0-1 0 0 0,-1 0-1 0 0,-1-1 1 0 0,0 0 0 0 0,0-2 0 0 0,-1 0-1 0 0,0 0 1 0 0,-1-2 0 0 0,1 0 0 0 0,-2 0-1 0 0,1-2 1 0 0,-1 0 0 0 0,0-1 0 0 0,0-1-1 0 0,0-1 1 0 0,-10 0 54 0 0,17-2-303 0 0,1 0 0 0 0,-1-1 0 0 0,1-1 0 0 0,0 1 0 0 0,0-2 1 0 0,0 1-1 0 0,0-1 0 0 0,0-1 0 0 0,0 0 0 0 0,1 0 0 0 0,0-1 0 0 0,0 0 0 0 0,-6-5 303 0 0,-60-52-2585 0 0,44 22 1362 0 0</inkml:trace>
  <inkml:trace contextRef="#ctx0" brushRef="#br0" timeOffset="130749.807">23183 9592 1504 0 0,'-1'-5'215'0'0,"0"0"-1"0"0,0 0 0 0 0,1 0 1 0 0,-1 0-1 0 0,1 0 1 0 0,0 0-1 0 0,1 0 0 0 0,-1 0 1 0 0,1 1-1 0 0,0-1 1 0 0,0 0-1 0 0,1 0 0 0 0,0 1 1 0 0,-1-1-1 0 0,1 1 1 0 0,1-1-1 0 0,-1 1 1 0 0,1 0-1 0 0,0 0 0 0 0,-1 0 1 0 0,2 0-1 0 0,-1 0 1 0 0,4-2-215 0 0,1-3 123 0 0,1 2 0 0 0,0-1 0 0 0,0 1 0 0 0,1 1 0 0 0,0-1 0 0 0,0 2 0 0 0,1-1 0 0 0,0 2 0 0 0,-1-1 0 0 0,2 1 0 0 0,-1 1 0 0 0,0 0 0 0 0,1 1 0 0 0,-1 0 0 0 0,10 0-123 0 0,-12 3-4 0 0,0 1-1 0 0,-1-1 0 0 0,1 2 1 0 0,0-1-1 0 0,-1 2 0 0 0,0-1 1 0 0,1 1-1 0 0,-1 0 0 0 0,-1 0 1 0 0,1 1-1 0 0,-1 0 0 0 0,0 1 1 0 0,0 0-1 0 0,0 0 0 0 0,-1 0 1 0 0,0 1-1 0 0,0-1 0 0 0,0 2 1 0 0,-1-1-1 0 0,1 4 5 0 0,53 102-3742 0 0,-51-91 2442 0 0,-5-5-126 0 0</inkml:trace>
  <inkml:trace contextRef="#ctx0" brushRef="#br0" timeOffset="124855.625">17760 10182 968 0 0,'3'-8'536'0'0,"-2"4"-455"0"0,1 0 0 0 0,-1 0-1 0 0,0 1 1 0 0,-1-1 0 0 0,1 0-1 0 0,-1 0 1 0 0,1 0 0 0 0,-1 0 0 0 0,0 1-1 0 0,-1-1 1 0 0,1 0 0 0 0,-1 0-1 0 0,0 0 1 0 0,0 0 0 0 0,0 1 0 0 0,0-1-1 0 0,0 0 1 0 0,-1 1 0 0 0,0-1 0 0 0,0 1-1 0 0,0 0 1 0 0,0-1 0 0 0,0 1-1 0 0,-1 0 1 0 0,1 0 0 0 0,-1 1 0 0 0,0-1-1 0 0,0 0 1 0 0,0 1 0 0 0,-3-2-81 0 0,-1 0 99 0 0,0 0 0 0 0,0 1 1 0 0,0 0-1 0 0,-1 0 0 0 0,1 1 1 0 0,-1 0-1 0 0,0 0 1 0 0,0 1-1 0 0,1 0 0 0 0,-1 1 1 0 0,0-1-1 0 0,0 1 0 0 0,0 1 1 0 0,0 0-1 0 0,0 0 0 0 0,0 0 1 0 0,1 1-1 0 0,-1 0 0 0 0,1 0 1 0 0,-1 1-1 0 0,1 0 0 0 0,0 1 1 0 0,0 0-1 0 0,0 0 1 0 0,-1 1-100 0 0,-3 1 26 0 0,-1 1-1 0 0,1 0 1 0 0,1 1 0 0 0,0 0 0 0 0,0 1 0 0 0,0 0 0 0 0,1 0 0 0 0,1 1 0 0 0,-1 0 0 0 0,2 1 0 0 0,-1 0 0 0 0,2 0 0 0 0,-1 1 0 0 0,2-1 0 0 0,-1 3-26 0 0,4-10 27 0 0,1 1-1 0 0,0-1 1 0 0,0 1 0 0 0,1 0-1 0 0,-1-1 1 0 0,1 1-1 0 0,0 0 1 0 0,1-1 0 0 0,-1 1-1 0 0,1 0 1 0 0,0-1-1 0 0,0 1 1 0 0,0-1 0 0 0,0 1-1 0 0,1-1 1 0 0,0 1-1 0 0,0-1 1 0 0,0 0 0 0 0,0 0-1 0 0,1 0 1 0 0,0 0-1 0 0,0 0 1 0 0,0-1 0 0 0,0 1-1 0 0,0-1 1 0 0,1 0-1 0 0,-1 0 1 0 0,1 0-1 0 0,0 0 1 0 0,0-1 0 0 0,0 0-1 0 0,0 0 1 0 0,1 0-1 0 0,-1 0-26 0 0,8 4 6 0 0,0-1 0 0 0,0-1-1 0 0,1 0 1 0 0,-1-1-1 0 0,1 0 1 0 0,0-1-1 0 0,0-1 1 0 0,-1 1-1 0 0,1-2 1 0 0,0 0-1 0 0,0-1 1 0 0,9-1-6 0 0,-3-3-102 0 0,0 0 0 0 0,0-1 0 0 0,-1-1 1 0 0,0-1-1 0 0,0-1 0 0 0,-1 0 0 0 0,0-1 0 0 0,-1-1 0 0 0,0-1 0 0 0,0 0 0 0 0,-2-1 1 0 0,1 0-1 0 0,-2-1 0 0 0,0-1 0 0 0,0 0 0 0 0,-2-1 0 0 0,0 0 0 0 0,0-1 0 0 0,-2 0 1 0 0,3-8 101 0 0,10-18 94 0 0,-3 0 0 0 0,-1-2 0 0 0,-3 0 1 0 0,-1 0-1 0 0,-3-2 0 0 0,-1 1 1 0 0,-3-1-1 0 0,-1-1 0 0 0,-2-38-94 0 0,-26-15 1541 0 0,18 92-1347 0 0,-13-25 1230 0 0,8 51-595 0 0,16 71-907 0 0,4-1 0 0 0,4 0 0 0 0,3-1 0 0 0,5-1 0 0 0,9 16 78 0 0,5 29-1742 0 0,1-14-3715 0 0,-32-107 4165 0 0</inkml:trace>
  <inkml:trace contextRef="#ctx0" brushRef="#br0" timeOffset="125245.064">18461 10030 964 0 0,'0'-2'130'0'0,"0"0"1"0"0,0 1-1 0 0,0-1 0 0 0,0 0 0 0 0,-1 0 1 0 0,1 0-1 0 0,0 1 0 0 0,-1-1 0 0 0,1 0 1 0 0,-1 1-1 0 0,0-1 0 0 0,0 0 0 0 0,1 1 1 0 0,-1-1-1 0 0,0 1 0 0 0,0-1 0 0 0,0 1 1 0 0,-1 0-1 0 0,1-1 0 0 0,0 1 0 0 0,0 0 1 0 0,-1 0-1 0 0,1 0 0 0 0,-1 0 1 0 0,1 0-1 0 0,-1 0 0 0 0,1 0 0 0 0,-1 0 1 0 0,0 1-1 0 0,1-1 0 0 0,-1 1 0 0 0,0-1 1 0 0,0 1-1 0 0,1-1 0 0 0,-1 1 0 0 0,0 0 1 0 0,0 0-1 0 0,1 0 0 0 0,-1 0 0 0 0,0 0 1 0 0,0 1-1 0 0,1-1 0 0 0,-1 0 0 0 0,0 1 1 0 0,0 0-131 0 0,-78 26 1019 0 0,72-23-928 0 0,0 1-1 0 0,0 0 1 0 0,0 0-1 0 0,1 0 0 0 0,0 1 1 0 0,0 0-1 0 0,0 1 1 0 0,1-1-1 0 0,0 1 1 0 0,0 1-1 0 0,1-1 0 0 0,0 1 1 0 0,0 0-1 0 0,1 0 1 0 0,0 0-1 0 0,0 0 0 0 0,1 1 1 0 0,0 0-1 0 0,1 0 1 0 0,0-1-1 0 0,0 1 1 0 0,1 1-1 0 0,-1 7-90 0 0,3-12 21 0 0,0 0 1 0 0,0 0 0 0 0,0 0-1 0 0,1-1 1 0 0,0 1-1 0 0,0 0 1 0 0,0-1 0 0 0,0 0-1 0 0,1 1 1 0 0,-1-1-1 0 0,1 0 1 0 0,0 0-1 0 0,0 0 1 0 0,1-1 0 0 0,-1 1-1 0 0,1-1 1 0 0,0 0-1 0 0,0 0 1 0 0,0 0-1 0 0,0 0 1 0 0,1-1 0 0 0,-1 1-1 0 0,0-1 1 0 0,1-1-1 0 0,0 1 1 0 0,0 0 0 0 0,2-1-22 0 0,133 25 20 0 0,-131-25-69 0 0,0 0 0 0 0,0-1 0 0 0,1 0 0 0 0,-1-1 0 0 0,0 0 0 0 0,0-1 0 0 0,0 0 0 0 0,0 0 0 0 0,0-1 0 0 0,-1 0 0 0 0,1 0 0 0 0,-1-1 0 0 0,0 0 0 0 0,0 0 0 0 0,0-1 0 0 0,0 0 0 0 0,-1-1 0 0 0,0 0 0 0 0,0 0 0 0 0,-1 0 0 0 0,1-1 0 0 0,-1 0 0 0 0,-1 0 0 0 0,1 0 0 0 0,-1-1 0 0 0,-1 0 0 0 0,1 0 0 0 0,-1 0 0 0 0,-1-1-1 0 0,0 1 1 0 0,0-1 0 0 0,1-5 49 0 0,-6 4-80 0 0,0 0 0 0 0,-1 0 0 0 0,0 0-1 0 0,0 0 1 0 0,-1 1 0 0 0,0 0 0 0 0,-1-1-1 0 0,0 1 1 0 0,-1 1 0 0 0,0-1-1 0 0,0 1 1 0 0,-1 0 0 0 0,0 0 0 0 0,0 1-1 0 0,0 0 1 0 0,-1 0 0 0 0,0 1-1 0 0,-1 0 1 0 0,0 1 0 0 0,1-1 0 0 0,-2 2-1 0 0,1-1 81 0 0,-125-46-971 0 0,75 45-2206 0 0,57 6 1924 0 0</inkml:trace>
  <inkml:trace contextRef="#ctx0" brushRef="#br0" timeOffset="125996.398">18832 9932 1080 0 0,'-5'-11'1486'0'0,"6"11"-1381"0"0,-1 0 1 0 0,0 0-1 0 0,1 0 0 0 0,-1-1 1 0 0,0 1-1 0 0,1 0 1 0 0,-1 0-1 0 0,0-1 1 0 0,1 1-1 0 0,-1 0 0 0 0,0-1 1 0 0,1 1-1 0 0,-1 0 1 0 0,0-1-1 0 0,0 1 1 0 0,0 0-1 0 0,1-1 0 0 0,-1 1 1 0 0,0-1-1 0 0,0 1 1 0 0,0 0-1 0 0,0-1 1 0 0,0 1-1 0 0,0-1 1 0 0,0 1-1 0 0,0 0 0 0 0,0-1 1 0 0,0 1-106 0 0,26 28 201 0 0,-1 1 1 0 0,-2 2-1 0 0,-2 0 1 0 0,0 1-1 0 0,-2 1 1 0 0,-1 2-202 0 0,-13-25 36 0 0,9 79 702 0 0,-14-87-719 0 0,-1-1 1 0 0,1 1-1 0 0,0-1 1 0 0,-1 1-1 0 0,1-1 1 0 0,-1 1 0 0 0,1-1-1 0 0,-1 1 1 0 0,0-1-1 0 0,1 0 1 0 0,-1 1-1 0 0,0-1 1 0 0,0 0-1 0 0,0 0 1 0 0,0 0 0 0 0,0 1-1 0 0,0-1 1 0 0,0 0-1 0 0,-1 0 1 0 0,1-1-1 0 0,0 1 1 0 0,-1 0-1 0 0,1 0 1 0 0,0-1 0 0 0,-1 1-1 0 0,1 0 1 0 0,-1-1-1 0 0,1 0 1 0 0,-1 1-1 0 0,1-1 1 0 0,-1 0-1 0 0,1 0 1 0 0,-1 1 0 0 0,0-1-1 0 0,1-1 1 0 0,-1 1-1 0 0,1 0 1 0 0,-1 0-1 0 0,1 0 1 0 0,-1-1-1 0 0,1 1 1 0 0,-1-1-1 0 0,1 1 1 0 0,0-1 0 0 0,-1 0-1 0 0,1 0 1 0 0,0 1-1 0 0,-1-1 1 0 0,1 0-1 0 0,0 0 1 0 0,0 0-1 0 0,0 0 1 0 0,0-1 0 0 0,0 1-1 0 0,0 0 1 0 0,0 0-1 0 0,0-1 1 0 0,0 1-1 0 0,0 0 1 0 0,1-1-1 0 0,-1 0-19 0 0,-1-13-49 0 0,1 0 0 0 0,0-1-1 0 0,1 1 1 0 0,0-1-1 0 0,2 1 1 0 0,0-1-1 0 0,1 1 1 0 0,0 0-1 0 0,1 0 1 0 0,1 0-1 0 0,0 0 1 0 0,1 1 0 0 0,0 0-1 0 0,1 0 1 0 0,1 1-1 0 0,1 0 1 0 0,-1 0-1 0 0,2 0 1 0 0,0 2-1 0 0,0-1 1 0 0,1 1-1 0 0,1 1 1 0 0,6-5 49 0 0,-17 13-9 0 0,0 1-1 0 0,1 0 1 0 0,-1-1 0 0 0,0 1-1 0 0,1 0 1 0 0,-1 0 0 0 0,1 0-1 0 0,0 0 1 0 0,-1 0-1 0 0,1 1 1 0 0,0-1 0 0 0,-1 0-1 0 0,1 1 1 0 0,0-1 0 0 0,0 1-1 0 0,0 0 1 0 0,-1-1 0 0 0,1 1-1 0 0,0 0 1 0 0,0 0-1 0 0,0 0 1 0 0,0 0 0 0 0,0 1-1 0 0,-1-1 1 0 0,1 0 0 0 0,0 1-1 0 0,0 0 1 0 0,0-1 0 0 0,-1 1-1 0 0,1 0 1 0 0,0 0-1 0 0,-1 0 1 0 0,1 0 0 0 0,-1 0-1 0 0,1 0 1 0 0,-1 0 0 0 0,1 0-1 0 0,-1 1 1 0 0,0-1 0 0 0,0 0-1 0 0,0 1 1 0 0,0-1 0 0 0,0 1-1 0 0,0 0 1 0 0,0-1-1 0 0,0 1 1 0 0,0 0 0 0 0,-1-1-1 0 0,1 1 1 0 0,-1 0 0 0 0,1 1 9 0 0,33 99-142 0 0,-33-99 142 0 0,12 54-114 0 0,-9-32 15 0 0,1 1 1 0 0,1-2-1 0 0,1 1 1 0 0,1-1-1 0 0,1 0 1 0 0,2-1-1 0 0,0 0 1 0 0,13 19 98 0 0,21-1-2691 0 0,-32-32 1423 0 0</inkml:trace>
  <inkml:trace contextRef="#ctx0" brushRef="#br0" timeOffset="126345.819">19536 10063 1228 0 0,'-8'-1'190'0'0,"-1"0"-1"0"0,1 1 1 0 0,-1-1-1 0 0,1 2 1 0 0,-1-1-1 0 0,1 1 1 0 0,0 0-1 0 0,-1 1 1 0 0,1 0 0 0 0,0 1-1 0 0,0-1 1 0 0,0 1-1 0 0,0 1 1 0 0,0 0-1 0 0,1 0 1 0 0,0 0-1 0 0,0 1 1 0 0,0 0-1 0 0,0 0 1 0 0,1 1 0 0 0,0 0-1 0 0,0 0 1 0 0,0 0-1 0 0,1 1 1 0 0,0 0-1 0 0,0 0 1 0 0,1 0-1 0 0,0 1 1 0 0,0 0-1 0 0,1-1 1 0 0,-2 7-190 0 0,7-8 50 0 0,1 0 0 0 0,1 0 0 0 0,-1-1 0 0 0,1 1 0 0 0,0-1 1 0 0,0 0-1 0 0,1 0 0 0 0,-1 0 0 0 0,1 0 0 0 0,0-1 0 0 0,0 0 0 0 0,1 0 0 0 0,-1 0 0 0 0,1-1 0 0 0,0 1 1 0 0,0-1-1 0 0,0-1 0 0 0,0 1 0 0 0,1-1 0 0 0,-1-1 0 0 0,1 1 0 0 0,-1-1-50 0 0,249 23-818 0 0,-256-25 804 0 0,0 0 0 0 0,0 1 0 0 0,0-1 0 0 0,0 0 0 0 0,0 0 0 0 0,0 0 1 0 0,0 0-1 0 0,0 0 0 0 0,0 0 0 0 0,0 0 0 0 0,1 0 0 0 0,-1-1 0 0 0,0 1 0 0 0,1 0 0 0 0,-1 0 0 0 0,1-1 0 0 0,-1 1 0 0 0,1 0 0 0 0,0-1 1 0 0,0 1-1 0 0,-1 0 0 0 0,1-1 0 0 0,0 1 0 0 0,0 0 0 0 0,0-1 0 0 0,1 1 0 0 0,-1-1 0 0 0,0 1 0 0 0,0 0 0 0 0,1-1 0 0 0,-1 1 0 0 0,1 0 0 0 0,-1 0 1 0 0,1-1-1 0 0,-1 1 0 0 0,1 0 0 0 0,0 0 0 0 0,0 0 0 0 0,-1 0 0 0 0,1 0 0 0 0,0 0 0 0 0,0 0 0 0 0,0 0 0 0 0,0 0 0 0 0,0 0 0 0 0,1 0 1 0 0,-1 1-1 0 0,0-1 0 0 0,0 0 0 0 0,0 1 0 0 0,1-1 0 0 0,-1 1 0 0 0,0-1 0 0 0,1 1 0 0 0,-1 0 0 0 0,0 0 0 0 0,1-1 0 0 0,-1 1 0 0 0,0 0 1 0 0,1 0-1 0 0,-1 0 0 0 0,1 0 0 0 0,-1 1 0 0 0,0-1 0 0 0,1 0 0 0 0,-1 1 0 0 0,0-1 0 0 0,0 1 0 0 0,1-1 0 0 0,-1 1 14 0 0,-265-130-574 0 0,262 128 493 0 0,0 0 0 0 0,0 0 0 0 0,0 0 0 0 0,0 0 0 0 0,1-1 0 0 0,-1 1 0 0 0,0 0 0 0 0,1-1 0 0 0,-1 0 0 0 0,1 1 0 0 0,-1-1 0 0 0,1 0 0 0 0,0 1 0 0 0,0-1 0 0 0,0 0 0 0 0,0 0 0 0 0,0 0 0 0 0,0 0 0 0 0,0 0 0 0 0,1 0 0 0 0,-1 0 0 0 0,1 0 0 0 0,0-1 0 0 0,-1 1 0 0 0,1 0 0 0 0,0 0 0 0 0,0 0 0 0 0,0 0 0 0 0,1 0 0 0 0,-1-1 0 0 0,0 1 0 0 0,1 0 0 0 0,-1 0 0 0 0,1 0 0 0 0,0 0 0 0 0,0 0 0 0 0,0 0 0 0 0,0 0 0 0 0,0 0 0 0 0,0 1 0 0 0,0-1 0 0 0,1 0 0 0 0,0-1 81 0 0,15-19-1420 0 0</inkml:trace>
  <inkml:trace contextRef="#ctx0" brushRef="#br0" timeOffset="126625.621">19972 9687 1212 0 0,'0'0'119'0'0,"-1"1"0"0"0,1 0-1 0 0,0-1 1 0 0,-1 1 0 0 0,1 0-1 0 0,0 0 1 0 0,-1-1 0 0 0,1 1-1 0 0,-1-1 1 0 0,1 1 0 0 0,-1 0 0 0 0,0-1-1 0 0,1 1 1 0 0,-1-1 0 0 0,1 1-1 0 0,-1-1 1 0 0,0 0 0 0 0,0 1 0 0 0,1-1-1 0 0,-1 0 1 0 0,0 1 0 0 0,1-1-1 0 0,-1 0 1 0 0,0 0 0 0 0,0 0 0 0 0,0 0-1 0 0,1 1 1 0 0,-1-1 0 0 0,0 0-1 0 0,0 0 1 0 0,0-1 0 0 0,1 1 0 0 0,-1 0-1 0 0,0 0 1 0 0,0 0 0 0 0,1 0-1 0 0,-1-1 1 0 0,0 1 0 0 0,0 0-1 0 0,1-1 1 0 0,-1 1 0 0 0,0 0 0 0 0,1-1-1 0 0,-1 1 1 0 0,0-1 0 0 0,1 1-1 0 0,-1-1 1 0 0,1 0 0 0 0,-1 1 0 0 0,1-1-1 0 0,-1 1 1 0 0,1-1 0 0 0,0 0-1 0 0,-1 0 1 0 0,1 1 0 0 0,0-1 0 0 0,-1 0-1 0 0,1 1 1 0 0,0-1 0 0 0,0 0-1 0 0,-1 0 1 0 0,1 0 0 0 0,0 0-119 0 0,23 137 1355 0 0,-10-99-1123 0 0,27 77 184 0 0,-27-85-783 0 0,-2 0 0 0 0,-1 1 0 0 0,-1 1 0 0 0,-2 0 0 0 0,-1 0 0 0 0,-2 0 0 0 0,1 23 367 0 0,-5-49-238 0 0,0 0 0 0 0,-1 0-1 0 0,1 0 1 0 0,-1 0 0 0 0,0 0 0 0 0,0-1 0 0 0,-1 1 0 0 0,1 0 0 0 0,-1-1 0 0 0,0 1 0 0 0,-1-1-1 0 0,1 0 1 0 0,-1 0 0 0 0,1 0 0 0 0,-1 0 0 0 0,0 0 0 0 0,-1 0 0 0 0,1-1 0 0 0,-1 1-1 0 0,1-1 1 0 0,-1 0 0 0 0,-3 2 238 0 0,-11-1-1222 0 0</inkml:trace>
  <inkml:trace contextRef="#ctx0" brushRef="#br0" timeOffset="126873.273">19723 10017 1088 0 0,'18'-26'5948'0'0,"39"6"-5759"0"0,-44 17 427 0 0,158-31 251 0 0,-52 28-3942 0 0,-20-8 542 0 0,-57 3 1397 0 0</inkml:trace>
  <inkml:trace contextRef="#ctx0" brushRef="#br0" timeOffset="136792.442">28497 9585 1588 0 0,'-30'-3'3586'0'0,"-29"66"-1984"0"0,56-57-1535 0 0,-1 1 0 0 0,2 0 0 0 0,-1 0 0 0 0,1 1 0 0 0,0-1-1 0 0,0 0 1 0 0,1 1 0 0 0,0-1 0 0 0,0 1 0 0 0,1-1 0 0 0,0 1 0 0 0,0 0 0 0 0,1-1 0 0 0,0 1 0 0 0,0-1 0 0 0,1 1 0 0 0,0-1-1 0 0,0 0 1 0 0,1 0 0 0 0,0 0 0 0 0,0 0 0 0 0,0 0 0 0 0,1-1 0 0 0,0 1 0 0 0,1-1 0 0 0,-1 0 0 0 0,1 0 0 0 0,0-1 0 0 0,1 1 0 0 0,-1-1-1 0 0,1 0 1 0 0,0-1 0 0 0,0 1 0 0 0,1-1 0 0 0,-1-1 0 0 0,1 1 0 0 0,0-1 0 0 0,0 0 0 0 0,0-1 0 0 0,0 1 0 0 0,1-1 0 0 0,-1-1-1 0 0,1 1 1 0 0,-1-1 0 0 0,1-1 0 0 0,0 1-67 0 0,10 3-40 0 0,0 1 1 0 0,0-2-1 0 0,1-1 0 0 0,-1 0 0 0 0,0-1 1 0 0,1-1-1 0 0,-1-1 0 0 0,1 0 0 0 0,-1-2 0 0 0,0 0 1 0 0,0-1-1 0 0,0 0 0 0 0,0-2 0 0 0,-1 0 1 0 0,0-1-1 0 0,0-1 0 0 0,-1 0 0 0 0,13-9 40 0 0,-25 14-76 0 0,0-1 1 0 0,0 0-1 0 0,0 0 0 0 0,0-1 1 0 0,-1 1-1 0 0,0-1 0 0 0,1 1 1 0 0,-2-1-1 0 0,1 0 0 0 0,-1 0 1 0 0,1-1-1 0 0,-1 1 0 0 0,-1 0 1 0 0,1-1-1 0 0,-1 1 0 0 0,0-1 0 0 0,0 1 1 0 0,0-1-1 0 0,-1 0 0 0 0,0 1 1 0 0,0-1-1 0 0,-1 0 0 0 0,0 1 1 0 0,1-1-1 0 0,-3-5 76 0 0,-2 1 52 0 0,-1-1 0 0 0,-1 1-1 0 0,0 0 1 0 0,0 0 0 0 0,0 1 0 0 0,-1 0 0 0 0,-1 0 0 0 0,0 1-1 0 0,0 0 1 0 0,0 1 0 0 0,-1 0 0 0 0,0 0 0 0 0,-1 1-1 0 0,1 1 1 0 0,-1-1 0 0 0,0 2 0 0 0,0-1 0 0 0,-1 2 0 0 0,1 0-1 0 0,-1 0 1 0 0,0 1 0 0 0,0 0 0 0 0,0 1 0 0 0,0 0-1 0 0,-8 1-51 0 0,16 0 31 0 0,1 0 0 0 0,-1 0 0 0 0,1 0 0 0 0,-1 1 0 0 0,1-1 0 0 0,-1 1 0 0 0,1 0 0 0 0,-1 0 0 0 0,1 0 0 0 0,0 0 0 0 0,-1 0 0 0 0,1 1 0 0 0,0 0 0 0 0,0 0 0 0 0,0 0 0 0 0,0 0 0 0 0,0 0 0 0 0,1 0 0 0 0,-1 1 0 0 0,1-1 0 0 0,-1 1 0 0 0,1 0 0 0 0,0 0 0 0 0,0 0 0 0 0,0 0 0 0 0,1 0 0 0 0,-1 0 0 0 0,1 0 0 0 0,-1 0 0 0 0,1 1 0 0 0,0-1 0 0 0,0 1 0 0 0,1-1 0 0 0,-1 1-1 0 0,1-1 1 0 0,-1 1 0 0 0,1-1 0 0 0,0 1 0 0 0,1-1 0 0 0,-1 1 0 0 0,1-1 0 0 0,-1 1 0 0 0,1-1 0 0 0,0 2-31 0 0,10 14 7 0 0,-1-1 0 0 0,2 0-1 0 0,1-1 1 0 0,0 0 0 0 0,1 0 0 0 0,1-2-1 0 0,0 0 1 0 0,1 0 0 0 0,1-2 0 0 0,10 7-7 0 0,114 70-2731 0 0,-50-49-1410 0 0,-67-31 2849 0 0</inkml:trace>
  <inkml:trace contextRef="#ctx0" brushRef="#br0" timeOffset="137352.329">29199 9532 1520 0 0,'-5'-13'3856'0'0,"-5"37"-2716"0"0,-8 46-432 0 0,16-7-263 0 0,3 1 1 0 0,3-1-1 0 0,2 0 0 0 0,4 0 1 0 0,1-1-1 0 0,14 37-445 0 0,31 210 352 0 0,-45-177-1956 0 0,-11-130 1452 0 0,1 0 0 0 0,-1 1 0 0 0,0-1 0 0 0,-1 1 0 0 0,1-1 0 0 0,0 0 0 0 0,-1 1 0 0 0,1-1 0 0 0,-1 0 0 0 0,0 1 0 0 0,0-1 0 0 0,0 0 0 0 0,0 0 0 0 0,0 0 0 0 0,0 1 0 0 0,-1-1 0 0 0,1-1 0 0 0,0 1 0 0 0,-1 0 0 0 0,0 0 0 0 0,0 0 0 0 0,1-1 0 0 0,-1 1 0 0 0,0-1 0 0 0,0 0 0 0 0,0 1 0 0 0,0-1 0 0 0,-1 0 0 0 0,1 0 0 0 0,0 0 0 0 0,0-1 0 0 0,-1 1 0 0 0,1 0 0 0 0,0-1 0 0 0,-1 1 0 0 0,1-1 0 0 0,-1 0 0 0 0,1 0 0 0 0,0 0 0 0 0,-1 0 152 0 0,-13-13-1400 0 0</inkml:trace>
  <inkml:trace contextRef="#ctx0" brushRef="#br0" timeOffset="137710.337">29205 9592 1268 0 0,'0'-3'148'0'0,"0"0"0"0"0,1 0 0 0 0,-1 0-1 0 0,1 0 1 0 0,0 1 0 0 0,-1-1 0 0 0,1 0 0 0 0,1 1 0 0 0,-1-1 0 0 0,0 1-1 0 0,1-1 1 0 0,-1 1 0 0 0,1 0 0 0 0,0-1 0 0 0,0 1 0 0 0,0 0-1 0 0,0 0 1 0 0,0 0 0 0 0,0 1 0 0 0,0-1 0 0 0,1 0 0 0 0,-1 1-1 0 0,1 0 1 0 0,-1-1 0 0 0,1 1 0 0 0,-1 0 0 0 0,1 0 0 0 0,0 0 0 0 0,0 1-1 0 0,-1-1 1 0 0,1 1 0 0 0,0-1 0 0 0,0 1 0 0 0,0 0 0 0 0,0 0-1 0 0,-1 0 1 0 0,3 1-148 0 0,97 18 845 0 0,-92-12-769 0 0,1 0-1 0 0,-2 0 1 0 0,1 1-1 0 0,-1 0 0 0 0,0 1 1 0 0,-1 0-1 0 0,0 1 1 0 0,-1-1-1 0 0,0 1 0 0 0,0 1 1 0 0,-1-1-1 0 0,0 1 1 0 0,-1 1-1 0 0,0-1 0 0 0,-1 0 1 0 0,0 1-1 0 0,-1 0 1 0 0,-1 0-1 0 0,1 0 0 0 0,-2 0 1 0 0,0 1-1 0 0,0-1 1 0 0,-2 9-76 0 0,0-12 25 0 0,-1 0 0 0 0,0 0 0 0 0,0 0 0 0 0,-1-1 0 0 0,-1 1 0 0 0,1-1 0 0 0,-1 0 0 0 0,-1 0 0 0 0,0 0 0 0 0,0 0 0 0 0,0-1 0 0 0,-1 0 0 0 0,0 0 0 0 0,0 0 0 0 0,-1-1 0 0 0,0 0 0 0 0,-3 3-25 0 0,-93 34-4123 0 0,79-57 1786 0 0,19 3 1082 0 0</inkml:trace>
  <inkml:trace contextRef="#ctx0" brushRef="#br0" timeOffset="138003.867">29565 9568 1112 0 0,'38'29'2913'0'0,"-23"-15"-2649"0"0,-1 1 1 0 0,-1 0-1 0 0,0 1 0 0 0,-1 1 1 0 0,-1 0-1 0 0,0 1 0 0 0,-2 0 1 0 0,0 0-1 0 0,1 4-264 0 0,-10-21 311 0 0,-1 1-259 0 0,0 0 0 0 0,1 0-1 0 0,-2 0 1 0 0,1-1-1 0 0,0 1 1 0 0,0 0 0 0 0,0-1-1 0 0,-1 1 1 0 0,1-1-1 0 0,-1 1 1 0 0,1-1 0 0 0,-1 0-1 0 0,0 0 1 0 0,1 0-1 0 0,-1 0 1 0 0,0 0 0 0 0,0 0-1 0 0,0 0 1 0 0,0 0 0 0 0,0-1-1 0 0,0 1 1 0 0,0-1-1 0 0,0 1 1 0 0,0-1 0 0 0,0 0-1 0 0,0 0 1 0 0,0 0-1 0 0,0 0 1 0 0,0 0 0 0 0,0 0-1 0 0,0-1 1 0 0,0 1-1 0 0,0-1 1 0 0,0 1 0 0 0,0-1-1 0 0,0 0 1 0 0,0 0 0 0 0,0 0-1 0 0,0 0 1 0 0,1 0-1 0 0,-1 0 1 0 0,0 0 0 0 0,1-1-1 0 0,-1 1 1 0 0,1-1-1 0 0,-1 1 1 0 0,1-1 0 0 0,0 1-1 0 0,0-1 1 0 0,0 0 0 0 0,-1-1-52 0 0,3-5-98 0 0,1 1-1 0 0,1-1 1 0 0,-1 1 0 0 0,1-1 0 0 0,0 1 0 0 0,0 0 0 0 0,1 0 0 0 0,0 0 0 0 0,1 1 0 0 0,-1 0 0 0 0,1-1 0 0 0,0 2 0 0 0,1-1 0 0 0,0 0 0 0 0,-1 1 0 0 0,2 0 0 0 0,-1 1 0 0 0,3-2 98 0 0,128-75-5268 0 0,-111 69 3897 0 0</inkml:trace>
  <inkml:trace contextRef="#ctx0" brushRef="#br0" timeOffset="138717.103">30124 9648 1112 0 0,'-28'6'494'0'0,"1"0"1"0"0,0 2-1 0 0,1 1 0 0 0,0 1 1 0 0,0 1-1 0 0,1 2 0 0 0,-15 9-494 0 0,34-18 81 0 0,-1 0-1 0 0,1 0 1 0 0,0 1-1 0 0,1 0 0 0 0,-1 0 1 0 0,1 0-1 0 0,0 1 0 0 0,0-1 1 0 0,0 1-1 0 0,1 1 1 0 0,0-1-1 0 0,0 0 0 0 0,1 1 1 0 0,0 0-1 0 0,0 0 0 0 0,0 0 1 0 0,1 0-1 0 0,-1 4-80 0 0,3-10 85 0 0,0-1-48 0 0,22 14 281 0 0,-10-19-355 0 0,0-1 1 0 0,-1-1-1 0 0,1 0 1 0 0,-2-1 0 0 0,1 0-1 0 0,-1 0 1 0 0,0-1-1 0 0,-1 0 1 0 0,0-1 0 0 0,0 0-1 0 0,-1-1 1 0 0,-1 0-1 0 0,1 0 1 0 0,-2 0 0 0 0,1-2 36 0 0,137-218 308 0 0,-156 260-75 0 0,1 1 1 0 0,2 0 0 0 0,1 1 0 0 0,1 0 0 0 0,2 0 0 0 0,1 1 0 0 0,1-1 0 0 0,2 1 0 0 0,1 0 0 0 0,2 0 0 0 0,1-1 0 0 0,1 1 0 0 0,5 12-234 0 0,12 52 252 0 0,27 215-31 0 0,-49-309-325 0 0,0-1 0 0 0,1 1 0 0 0,-1 0 0 0 0,0 0 0 0 0,0 0 0 0 0,0-1 0 0 0,0 1 0 0 0,0 0 0 0 0,0-1 0 0 0,-1 1 0 0 0,1-1 0 0 0,0 0 0 0 0,-1 1 0 0 0,1-1 0 0 0,-1 0 0 0 0,0 0 0 0 0,1 0 0 0 0,-1 0 0 0 0,0 0 0 0 0,1 0 0 0 0,-1 0 0 0 0,0-1 0 0 0,0 1 0 0 0,0-1 0 0 0,0 1 0 0 0,0-1 0 0 0,0 0 0 0 0,0 1 0 0 0,0-1 0 0 0,0 0 0 0 0,0-1 0 0 0,0 1 0 0 0,0 0 0 0 0,0 0 0 0 0,1-1 0 0 0,-1 1 0 0 0,0-1 0 0 0,0 0 0 0 0,0 1 0 0 0,0-1 0 0 0,1 0 0 0 0,-1 0 0 0 0,0 0 0 0 0,1 0 1 0 0,-1-1-1 0 0,1 1 0 0 0,-1 0 0 0 0,1-1 0 0 0,-1 1 0 0 0,1-1 0 0 0,0 1 0 0 0,0-1 0 0 0,0 0 0 0 0,0 1 0 0 0,0-1 0 0 0,0 0 0 0 0,0 0 0 0 0,1 0 104 0 0,-18-20-1381 0 0,2-3-14 0 0</inkml:trace>
  <inkml:trace contextRef="#ctx0" brushRef="#br0" timeOffset="139028.367">30229 9533 1336 0 0,'5'-1'102'0'0,"1"1"1"0"0,0-1-1 0 0,-1 1 0 0 0,1 0 0 0 0,0 0 0 0 0,0 1 1 0 0,-1 0-1 0 0,1 0 0 0 0,-1 0 0 0 0,1 1 0 0 0,-1 0 1 0 0,1 0-1 0 0,-1 0 0 0 0,0 0 0 0 0,0 1 0 0 0,0 0 1 0 0,0 0-1 0 0,-1 1 0 0 0,1-1 0 0 0,-1 1 1 0 0,0 0-1 0 0,0 0 0 0 0,0 0 0 0 0,0 1 0 0 0,-1-1 1 0 0,0 1-1 0 0,0 0 0 0 0,0 0 0 0 0,0 0 0 0 0,0 4-102 0 0,-6-2 68 0 0,-1 0-1 0 0,0 0 1 0 0,-1-1-1 0 0,0 0 1 0 0,0 1-1 0 0,0-2 1 0 0,0 1-1 0 0,-1 0 0 0 0,0-1 1 0 0,0 0-1 0 0,-1-1 1 0 0,0 1-1 0 0,1-1 1 0 0,-1-1-1 0 0,-1 1 1 0 0,1-1-1 0 0,0 0 1 0 0,-1-1-1 0 0,0 0 0 0 0,-5 1-67 0 0,5 0 66 0 0,-113 27-2713 0 0,119-30 1433 0 0</inkml:trace>
  <inkml:trace contextRef="#ctx0" brushRef="#br0" timeOffset="139417.218">30419 9667 988 0 0,'90'3'3002'0'0,"-52"-5"-2452"0"0,19-21-11 0 0,-104 13-224 0 0,36 11-261 0 0,-1 0 0 0 0,0 1 1 0 0,1 1-1 0 0,-1 0 0 0 0,1 0 1 0 0,0 1-1 0 0,0 1 0 0 0,0 0 1 0 0,1 0-1 0 0,-1 1 0 0 0,1 0 1 0 0,1 1-1 0 0,-1 0 0 0 0,1 1 1 0 0,-5 5-55 0 0,12-11 21 0 0,-1 0 1 0 0,1 1 0 0 0,0-1-1 0 0,0 1 1 0 0,0-1 0 0 0,0 1-1 0 0,1 0 1 0 0,-1 0 0 0 0,1-1-1 0 0,-1 1 1 0 0,1 0 0 0 0,0 1-1 0 0,0-1 1 0 0,1 0-1 0 0,-1 0 1 0 0,0 0 0 0 0,1 0-1 0 0,0 1 1 0 0,0-1 0 0 0,0 0-1 0 0,0 0 1 0 0,1 1 0 0 0,-1-1-1 0 0,1 0 1 0 0,-1 0 0 0 0,1 0-1 0 0,0 0 1 0 0,1 0 0 0 0,-1 0-1 0 0,0 0 1 0 0,1 0 0 0 0,0 0-1 0 0,0 0 1 0 0,-1-1 0 0 0,2 1-1 0 0,-1-1 1 0 0,0 0 0 0 0,0 1-1 0 0,1-1 1 0 0,-1 0 0 0 0,1 0-1 0 0,0 0 1 0 0,1 0-22 0 0,6 4-397 0 0,1 0 0 0 0,-1-1 0 0 0,1 0 0 0 0,0-1 0 0 0,1 0 0 0 0,-1-1 0 0 0,1 0-1 0 0,-1-1 1 0 0,1 0 0 0 0,0-1 0 0 0,7 0 397 0 0,0-1-1180 0 0</inkml:trace>
  <inkml:trace contextRef="#ctx0" brushRef="#br0" timeOffset="139727.813">30725 9655 1316 0 0,'5'3'200'0'0,"0"1"-1"0"0,0 0 1 0 0,0 0-1 0 0,-1 1 0 0 0,1-1 1 0 0,-1 1-1 0 0,0 0 1 0 0,0 0-1 0 0,-1 0 1 0 0,1 0-1 0 0,-1 1 1 0 0,-1 0-1 0 0,1-1 1 0 0,-1 1-1 0 0,0 0 1 0 0,0 0-1 0 0,0 0 1 0 0,-1 1-1 0 0,0-1 1 0 0,0 0-1 0 0,-1 0 1 0 0,0 3-200 0 0,0-8 448 0 0,0-1-5 0 0,-17 22 733 0 0,17-23-1120 0 0,0 0 0 0 0,0 0 0 0 0,0 0 0 0 0,0 0 0 0 0,0 1 0 0 0,0-1 0 0 0,0 0 0 0 0,0 0 0 0 0,0 0 0 0 0,0 0 0 0 0,-1 0 0 0 0,1 0 0 0 0,0 1 0 0 0,-1-1 0 0 0,1 0 0 0 0,0 0 0 0 0,-1 0 0 0 0,1 1 0 0 0,-1-1 0 0 0,1 0 0 0 0,-1 1 0 0 0,0-1 1 0 0,1 0-1 0 0,-1 1 0 0 0,0-1 0 0 0,1 1 0 0 0,-1-1 0 0 0,0 1 0 0 0,0-1 0 0 0,0 1 0 0 0,1 0 0 0 0,-1-1 0 0 0,0 1 0 0 0,0 0 0 0 0,0 0 0 0 0,0 0 0 0 0,0-1 0 0 0,1 1 0 0 0,-1 0 0 0 0,0 0 0 0 0,0 0 0 0 0,0 0 0 0 0,0 0 0 0 0,0 1 0 0 0,0-1-56 0 0,122-120-2591 0 0,-35 45-1621 0 0,-62 50 2746 0 0</inkml:trace>
  <inkml:trace contextRef="#ctx0" brushRef="#br0" timeOffset="139989.513">31087 9203 1416 0 0,'-43'85'3448'0'0,"36"-47"-3109"0"0,1 0 0 0 0,3-1 0 0 0,0 2 0 0 0,3-1 0 0 0,1 0 0 0 0,2 0 0 0 0,2-1 0 0 0,1 1 0 0 0,2-1 0 0 0,9 25-339 0 0,7 53-1401 0 0,-27-84-2461 0 0,-13-8 2591 0 0</inkml:trace>
  <inkml:trace contextRef="#ctx0" brushRef="#br0" timeOffset="140591.677">30858 9638 1228 0 0,'93'-30'2942'0'0,"136"-25"-2720"0"0,-210 51-49 0 0,-18 4 273 0 0,-39 30 880 0 0,36-27-1293 0 0,1 0 1 0 0,-1 1 0 0 0,0-1-1 0 0,1 1 1 0 0,0-1 0 0 0,-1 1 0 0 0,1-1-1 0 0,1 1 1 0 0,-1 0 0 0 0,1-1-1 0 0,-1 1 1 0 0,1 0 0 0 0,0 0-1 0 0,0-1 1 0 0,1 1 0 0 0,-1 0 0 0 0,1-1-1 0 0,0 1 1 0 0,0 0 0 0 0,0-1-1 0 0,0 1 1 0 0,0-1 0 0 0,1 1 0 0 0,0-1-1 0 0,0 0 1 0 0,0 0 0 0 0,0 0-1 0 0,0 0 1 0 0,1 0 0 0 0,-1 0-1 0 0,1 0 1 0 0,0-1 0 0 0,-1 1 0 0 0,1-1-1 0 0,0 0 1 0 0,1 0 0 0 0,-1 0-1 0 0,0 0 1 0 0,1-1 0 0 0,-1 1 0 0 0,1-1-1 0 0,-1 0 1 0 0,1 0 0 0 0,-1 0-1 0 0,3 0-33 0 0,120 24-107 0 0,-121-30 135 0 0,-1 1 1 0 0,1 0-1 0 0,-1-1 0 0 0,0 0 1 0 0,0 0-1 0 0,-1 0 0 0 0,1-1 0 0 0,-1 1 1 0 0,0-1-1 0 0,0 0 0 0 0,-1 1 1 0 0,0-1-1 0 0,0 0 0 0 0,0-1 0 0 0,-1 1 1 0 0,0 0-1 0 0,0 0 0 0 0,-1-1 1 0 0,1 1-1 0 0,-1 0 0 0 0,-1-1 0 0 0,1 1 1 0 0,-2-3-29 0 0,25 90 80 0 0,-19-61-31 0 0,0 1-1 0 0,-2-1 0 0 0,0 1 0 0 0,-2-1 0 0 0,0 1 0 0 0,-1 0 0 0 0,-1-1 0 0 0,-1 1 0 0 0,-1-1 0 0 0,-1 0 0 0 0,0 0 1 0 0,-2-1-1 0 0,0 1 0 0 0,-1-1 0 0 0,-1-1 0 0 0,-1 0 0 0 0,-1 0 0 0 0,0-1 0 0 0,-1 0 0 0 0,-1-1 0 0 0,0 0 1 0 0,-4 2-49 0 0,7-8-301 0 0,-1 1 1 0 0,-1-2 0 0 0,0 0 0 0 0,0 0 0 0 0,0-1 0 0 0,-1 0 0 0 0,-1-1 0 0 0,1-1 0 0 0,-1 0 0 0 0,0-1 0 0 0,0 0 0 0 0,-5 0 300 0 0,-15-20-2683 0 0,21-1 1267 0 0</inkml:trace>
  <inkml:trace contextRef="#ctx0" brushRef="#br0" timeOffset="140839.832">31628 9635 1416 0 0,'18'-6'6277'0'0,"-5"5"-3642"0"0,-19 25-4925 0 0,-77 5-3186 0 0,59-28 4238 0 0</inkml:trace>
  <inkml:trace contextRef="#ctx0" brushRef="#br0" timeOffset="132858.826">25019 9688 1348 0 0,'17'-6'4902'0'0,"-11"-13"-3960"0"0,-5 17-916 0 0,-1 0 0 0 0,1 0 0 0 0,0 0 0 0 0,-1 0 0 0 0,1 0 0 0 0,-1 0 0 0 0,0 0 0 0 0,0 0 0 0 0,0 0 0 0 0,0-1 0 0 0,0 1 0 0 0,0 0 0 0 0,-1 0 0 0 0,1 0 0 0 0,-1 0 0 0 0,1 0 0 0 0,-1 0 0 0 0,0 0 0 0 0,0 0 0 0 0,0 0 0 0 0,0 0 0 0 0,0 0 0 0 0,0 0 0 0 0,0 1 0 0 0,-1-1 0 0 0,1 0 0 0 0,-1 1 0 0 0,1-1 0 0 0,-1 1 0 0 0,0 0 0 0 0,1-1 0 0 0,-1 1-26 0 0,-11-13 131 0 0,5 2-124 0 0,-1 1 0 0 0,1-1 0 0 0,1 0 0 0 0,0 0 0 0 0,1-1 0 0 0,1 0 0 0 0,-1 0 0 0 0,2-1 0 0 0,0 1 0 0 0,1-1 0 0 0,0 0 1 0 0,1 0-1 0 0,0 0 0 0 0,1 0 0 0 0,1 0 0 0 0,1 0 0 0 0,-1-1 0 0 0,2 1 0 0 0,0 0 0 0 0,1 1 0 0 0,0-1 0 0 0,1 0 0 0 0,1 1 0 0 0,0 0 0 0 0,1 0 0 0 0,0 0 0 0 0,1 1 1 0 0,1 0-1 0 0,-1 0 0 0 0,2 0 0 0 0,0 1 0 0 0,8-7-7 0 0,-15 15-5 0 0,1 0 0 0 0,0 0 1 0 0,0 1-1 0 0,1-1 0 0 0,-1 1 1 0 0,0 0-1 0 0,1 0 0 0 0,0 0 0 0 0,-1 0 1 0 0,1 1-1 0 0,0-1 0 0 0,0 1 1 0 0,0 0-1 0 0,0 0 0 0 0,0 1 0 0 0,0-1 1 0 0,0 1-1 0 0,0 0 0 0 0,0 0 1 0 0,0 0-1 0 0,0 0 0 0 0,0 1 1 0 0,0 0-1 0 0,0-1 0 0 0,0 2 0 0 0,0-1 1 0 0,0 0-1 0 0,-1 1 0 0 0,1 0 1 0 0,0-1-1 0 0,-1 2 0 0 0,0-1 0 0 0,1 0 1 0 0,-1 1-1 0 0,0-1 0 0 0,0 1 1 0 0,0 0-1 0 0,0 0 0 0 0,-1 0 1 0 0,1 0-1 0 0,-1 1 0 0 0,0-1 0 0 0,0 1 1 0 0,0-1-1 0 0,0 1 0 0 0,-1 0 1 0 0,1-1-1 0 0,-1 1 0 0 0,0 0 0 0 0,0 0 1 0 0,-1 0-1 0 0,1 1 5 0 0,9 43 152 0 0,-1 0-1 0 0,-3 1 0 0 0,-2-1 1 0 0,-2 1-1 0 0,-2 0 1 0 0,-2 5-152 0 0,0 32 553 0 0,-39 94 432 0 0,36-168-1019 0 0,-1 0 0 0 0,0 0-1 0 0,0 0 1 0 0,-1-1 0 0 0,-1 0 0 0 0,0 0-1 0 0,0-1 1 0 0,-1 0 0 0 0,0 0 0 0 0,-1-1 0 0 0,0 0-1 0 0,-1-1 1 0 0,0 0 0 0 0,0-1 0 0 0,0 0 0 0 0,-1-1-1 0 0,0 0 1 0 0,0-1 0 0 0,-1 0 0 0 0,0-1-1 0 0,1 0 1 0 0,-6 0 34 0 0,14-4-240 0 0,0 0-1 0 0,1 0 1 0 0,-1-1-1 0 0,0 1 1 0 0,1-1-1 0 0,-1 0 0 0 0,1 0 1 0 0,-1 0-1 0 0,1 0 1 0 0,-1-1-1 0 0,1 1 1 0 0,0-1-1 0 0,0 0 1 0 0,0 0-1 0 0,0 0 1 0 0,0-1-1 0 0,0 1 1 0 0,1-1-1 0 0,-1 1 0 0 0,1-1 1 0 0,-1 0-1 0 0,1 0 1 0 0,0 0-1 0 0,0 0 1 0 0,0 0-1 0 0,1 0 1 0 0,-1-2 240 0 0,1-5-1272 0 0</inkml:trace>
  <inkml:trace contextRef="#ctx0" brushRef="#br0" timeOffset="133386.143">25247 9792 968 0 0,'7'-8'2357'0'0,"-7"9"-2314"0"0,-1-1-1 0 0,1 1 1 0 0,0 0-1 0 0,0-1 1 0 0,0 1-1 0 0,0-1 1 0 0,-1 1-1 0 0,1 0 1 0 0,0-1-1 0 0,0 1 1 0 0,0-1-1 0 0,0 1 1 0 0,1-1-1 0 0,-1 1 1 0 0,0 0-1 0 0,0-1 1 0 0,0 1-1 0 0,0-1 1 0 0,1 1-1 0 0,-1-1 1 0 0,0 1-1 0 0,0-1 0 0 0,1 1 1 0 0,-1-1-1 0 0,0 1 1 0 0,1-1-1 0 0,-1 1 1 0 0,1-1-1 0 0,-1 1 1 0 0,0-1-1 0 0,1 0 1 0 0,-1 1-1 0 0,1-1 1 0 0,-1 0-1 0 0,1 1 1 0 0,0-1-1 0 0,-1 0 1 0 0,1 0-1 0 0,-1 0 1 0 0,1 1-1 0 0,-1-1 1 0 0,1 0-1 0 0,0 0 1 0 0,-1 0-1 0 0,1 0 1 0 0,-1 0-1 0 0,1 0 0 0 0,-1 0 1 0 0,1 0-1 0 0,0 0 1 0 0,-1 0-1 0 0,1-1 1 0 0,-1 1-1 0 0,1 0 1 0 0,-1 0-1 0 0,1 0 1 0 0,0-1-1 0 0,-1 1 1 0 0,1 0-1 0 0,-1-1 1 0 0,1 1-1 0 0,-1-1-42 0 0,33 138 1804 0 0,-41-95 612 0 0,1-89-2127 0 0,10 27-388 0 0,0 0 1 0 0,2 0 0 0 0,0 0 0 0 0,2 1-1 0 0,0 0 1 0 0,1 0 0 0 0,1 1 0 0 0,0 0 0 0 0,1 1-1 0 0,1-1 1 0 0,1 2 0 0 0,12-13 98 0 0,-23 28-12 0 0,0 0 0 0 0,1 0 0 0 0,-1 0 0 0 0,0 1-1 0 0,1-1 1 0 0,-1 0 0 0 0,1 1 0 0 0,-1-1 0 0 0,1 1 0 0 0,0-1 0 0 0,-1 1 0 0 0,1 0 0 0 0,-1 0 0 0 0,1 0 0 0 0,0 0 0 0 0,-1 0 0 0 0,1 0 0 0 0,-1 0 0 0 0,1 0-1 0 0,-1 0 1 0 0,1 1 0 0 0,0-1 0 0 0,-1 1 0 0 0,1-1 0 0 0,-1 1 0 0 0,1 0 0 0 0,-1 0 0 0 0,0-1 0 0 0,1 1 0 0 0,-1 0 0 0 0,0 0 0 0 0,0 0 0 0 0,1 0-1 0 0,-1 1 1 0 0,0-1 0 0 0,0 0 0 0 0,0 0 0 0 0,0 1 0 0 0,-1-1 0 0 0,1 1 0 0 0,0-1 12 0 0,43 60 50 0 0,-13-5-394 0 0,46 78 507 0 0,-15-53-3870 0 0,-50-72 1081 0 0,-8-9 1272 0 0</inkml:trace>
  <inkml:trace contextRef="#ctx0" brushRef="#br0" timeOffset="133761.377">25748 9677 1496 0 0,'19'23'4031'0'0,"67"245"-1667"0"0,-86-269-2328 0 0,0 0 0 0 0,0 0 0 0 0,1-1 0 0 0,-1 1 0 0 0,1 0 0 0 0,-1 0 0 0 0,1 0 1 0 0,-1 0-1 0 0,1 0 0 0 0,-1 0 0 0 0,1 0 0 0 0,0 1 0 0 0,0-1 0 0 0,0 0 0 0 0,-1 0 0 0 0,1 0 1 0 0,0 1-1 0 0,0-1 0 0 0,0 0 0 0 0,0 1 0 0 0,0-1 0 0 0,0 1 0 0 0,0-1 0 0 0,0 1 0 0 0,0 0 1 0 0,1-1-1 0 0,-1 1 0 0 0,0 0 0 0 0,0 0 0 0 0,0 0 0 0 0,0 0 0 0 0,0 0 0 0 0,1 0 0 0 0,-1 0 0 0 0,0 0 1 0 0,0 0-1 0 0,0 0 0 0 0,0 1 0 0 0,0-1 0 0 0,0 0 0 0 0,1 1 0 0 0,-1-1 0 0 0,0 1 0 0 0,0 0 1 0 0,0-1-1 0 0,-1 1 0 0 0,1 0 0 0 0,0-1 0 0 0,0 1 0 0 0,0 0 0 0 0,0 0 0 0 0,-1 0 0 0 0,1 0 1 0 0,0 0-1 0 0,-1-1 0 0 0,1 1 0 0 0,0 1 0 0 0,-1-1 0 0 0,0 0 0 0 0,1 0 0 0 0,-1 0 0 0 0,0 0 0 0 0,1 0 1 0 0,-1 1-37 0 0,175-321-1465 0 0,-173 317 1333 0 0,0 0-1 0 0,-1 0 0 0 0,1-1 1 0 0,-1 1-1 0 0,1 0 0 0 0,-1-1 0 0 0,0 1 1 0 0,0 0-1 0 0,0-1 0 0 0,0 0 1 0 0,0 1-1 0 0,0-1 0 0 0,-1 1 1 0 0,0-1-1 0 0,1 0 0 0 0,-1 1 0 0 0,0-1 1 0 0,0 0-1 0 0,0 1 0 0 0,-1-1 1 0 0,1 0-1 0 0,0 1 0 0 0,-1-1 0 0 0,0 0 1 0 0,0 1-1 0 0,0-1 0 0 0,0 1 1 0 0,0-1-1 0 0,0 1 0 0 0,-1 0 0 0 0,1-1 1 0 0,-1 1-1 0 0,1 0 0 0 0,-1 0 1 0 0,0 0-1 0 0,0 0 0 0 0,0 1 0 0 0,0-1 1 0 0,0 0-1 0 0,-1 1 0 0 0,-1-2 133 0 0,0 0-1004 0 0</inkml:trace>
  <inkml:trace contextRef="#ctx0" brushRef="#br0" timeOffset="134367.132">26424 9793 1756 0 0,'1'-3'101'0'0,"1"0"0"0"0,-1 0 0 0 0,0-1 0 0 0,0 1 0 0 0,0 0 0 0 0,-1-1 0 0 0,1 1 0 0 0,-1-1 0 0 0,0 1 0 0 0,0-1 0 0 0,0 1 1 0 0,-1-1-1 0 0,1 1 0 0 0,-1 0 0 0 0,1-1 0 0 0,-1 1 0 0 0,0 0 0 0 0,-1-1 0 0 0,1 1 0 0 0,0 0 0 0 0,-1 0 0 0 0,0 0 0 0 0,0 0 0 0 0,0 0 0 0 0,0 0 0 0 0,0 1 0 0 0,0-1 0 0 0,-1 1 0 0 0,1-1 0 0 0,-1 1 0 0 0,0 0 0 0 0,0 0 0 0 0,0 0 0 0 0,0 1 0 0 0,0-1 0 0 0,0 1 0 0 0,0-1 0 0 0,0 1 0 0 0,-1 0 0 0 0,1 0 0 0 0,0 0 0 0 0,-1 1 0 0 0,1-1 0 0 0,-1 1 0 0 0,1 0 1 0 0,-1 0-1 0 0,1 0 0 0 0,0 0 0 0 0,-2 1-101 0 0,-6-2 90 0 0,1 1 1 0 0,-1 1 0 0 0,1-1 0 0 0,-1 1 0 0 0,1 1 0 0 0,0 0-1 0 0,0 1 1 0 0,0-1 0 0 0,0 2 0 0 0,0 0 0 0 0,1 0 0 0 0,-1 1-1 0 0,1 0 1 0 0,0 0 0 0 0,0 1 0 0 0,1 0 0 0 0,0 1 0 0 0,0-1-1 0 0,0 2 1 0 0,1-1 0 0 0,0 1 0 0 0,1 0 0 0 0,0 1 0 0 0,0-1 0 0 0,1 1-1 0 0,0 1 1 0 0,0-1 0 0 0,1 1 0 0 0,-3 8-91 0 0,9-12 27 0 0,-1 0 0 0 0,2 0 0 0 0,-1 0 1 0 0,1 0-1 0 0,0 0 0 0 0,0 0 0 0 0,0-1 0 0 0,1 0 1 0 0,0 1-1 0 0,0-1 0 0 0,0-1 0 0 0,1 1 0 0 0,0-1 0 0 0,-1 1 1 0 0,2-1-1 0 0,-1-1 0 0 0,0 1 0 0 0,1-1 0 0 0,-1 0 1 0 0,1 0-1 0 0,0-1 0 0 0,0 1 0 0 0,0-1 0 0 0,1-1 0 0 0,-1 1 1 0 0,0-1-1 0 0,1 0 0 0 0,-1-1 0 0 0,1 1 0 0 0,-1-1 1 0 0,6-1-28 0 0,-4 3-38 0 0,-1-1 1 0 0,1 1 0 0 0,-1-2 0 0 0,1 1-1 0 0,-1-1 1 0 0,1 0 0 0 0,-1-1 0 0 0,1 1-1 0 0,-1-2 1 0 0,1 1 0 0 0,-1-1 0 0 0,0 0 0 0 0,0 0-1 0 0,0-1 1 0 0,0 0 0 0 0,0 0 0 0 0,0-1-1 0 0,-1 0 1 0 0,1 0 0 0 0,-1-1 0 0 0,-1 1-1 0 0,1-1 1 0 0,0-1 0 0 0,-1 1 0 0 0,0-1-1 0 0,0 0 1 0 0,0-1 37 0 0,1-4-5 0 0,-1 0 1 0 0,0 0-1 0 0,0 0 0 0 0,-1-1 1 0 0,-1 0-1 0 0,0 0 0 0 0,-1 0 0 0 0,0 0 1 0 0,-1 0-1 0 0,0 0 0 0 0,-1 0 1 0 0,0 0-1 0 0,-1-4 5 0 0,-9-4-52 0 0,10 20 39 0 0,12 13 44 0 0,123 192-2149 0 0,-125-159-2229 0 0,-10-39 3073 0 0</inkml:trace>
  <inkml:trace contextRef="#ctx0" brushRef="#br0" timeOffset="134725.192">26582 9575 1392 0 0,'36'18'2783'0'0,"-13"15"-2469"0"0,-3 1 0 0 0,-1 1 1 0 0,-1 1-1 0 0,-2 1 0 0 0,-1 0 0 0 0,5 27-314 0 0,-3-15 387 0 0,-15-47-324 0 0,0 1-1 0 0,-1-1 1 0 0,1 1-1 0 0,-1 0 0 0 0,1-1 1 0 0,-1 1-1 0 0,0 0 1 0 0,0 0-1 0 0,0 0 1 0 0,-1 0-1 0 0,1 0 1 0 0,-1 0-1 0 0,1 0 0 0 0,-1 0 1 0 0,0 0-1 0 0,0 0 1 0 0,0 0-1 0 0,-1 0 1 0 0,1 0-1 0 0,-1 0 1 0 0,0 0-1 0 0,0 0 0 0 0,0 0 1 0 0,0 0-1 0 0,0-1 1 0 0,0 1-1 0 0,-1 0 1 0 0,0-1-1 0 0,1 1 1 0 0,-1-1-1 0 0,0 1 0 0 0,0-1 1 0 0,0 0-1 0 0,0 0 1 0 0,-1 0-1 0 0,1 0 1 0 0,-1 0-1 0 0,1-1 0 0 0,-1 1 1 0 0,0-1-1 0 0,1 1 1 0 0,-1-1-1 0 0,0 0 1 0 0,0 0-1 0 0,0 0 1 0 0,0-1-1 0 0,0 1 0 0 0,0-1 1 0 0,0 1-1 0 0,0-1 1 0 0,0 0-1 0 0,0 0 1 0 0,0 0-1 0 0,0-1 1 0 0,-1 0-63 0 0,0 0 8 0 0,0-1 1 0 0,0 1-1 0 0,0-1 1 0 0,0-1 0 0 0,1 1-1 0 0,-1 0 1 0 0,1-1-1 0 0,-1 0 1 0 0,1 0 0 0 0,0 0-1 0 0,0 0 1 0 0,0 0 0 0 0,1 0-1 0 0,-1-1 1 0 0,1 0-1 0 0,0 1 1 0 0,0-1 0 0 0,0 0-1 0 0,0 0 1 0 0,0 0-1 0 0,1 0 1 0 0,0 0 0 0 0,0-1-1 0 0,0 1 1 0 0,1 0-1 0 0,-1-1 1 0 0,1 1 0 0 0,0 0-1 0 0,0-1 1 0 0,0 1-1 0 0,1-2-8 0 0,0-6-73 0 0,1 0 0 0 0,0-1 0 0 0,1 1 0 0 0,0 0 0 0 0,1 1-1 0 0,0-1 1 0 0,1 0 0 0 0,0 1 0 0 0,1 0 0 0 0,0 1 0 0 0,3-5 73 0 0,8-5-548 0 0,1 0 1 0 0,0 1 0 0 0,1 2 0 0 0,1-1-1 0 0,1 2 1 0 0,1 1 0 0 0,0 1 0 0 0,1 0-1 0 0,0 2 1 0 0,3 0 547 0 0,5-3-1147 0 0</inkml:trace>
  <inkml:trace contextRef="#ctx0" brushRef="#br0" timeOffset="134988.164">27057 9775 1832 0 0,'-2'18'648'0'0,"0"11"-24"0"0,2-18-32 0 0,0 8-68 0 0,0 2-44 0 0,0 3-68 0 0,20 22-19 0 0,-8-24-73 0 0,1-4-100 0 0,1-4 44 0 0,-2 1-56 0 0,6-2-24 0 0,-5-5-564 0 0,-3-8-340 0 0,-10 0-669 0 0,0 0 65 0 0,7 0 48 0 0</inkml:trace>
  <inkml:trace contextRef="#ctx0" brushRef="#br0" timeOffset="135177.362">27123 9411 1440 0 0,'23'-113'6926'0'0,"-11"126"-11997"0"0,-12-8 3632 0 0</inkml:trace>
  <inkml:trace contextRef="#ctx0" brushRef="#br0" timeOffset="135825.945">27434 9733 1292 0 0,'1'-1'68'0'0,"0"0"-1"0"0,0 0 1 0 0,0 0-1 0 0,0 0 1 0 0,0 0-1 0 0,0 0 1 0 0,-1 0-1 0 0,1-1 1 0 0,0 1-1 0 0,-1 0 1 0 0,1 0-1 0 0,-1-1 1 0 0,1 1-1 0 0,-1 0 1 0 0,0-1-1 0 0,1 1 1 0 0,-1-1-1 0 0,0 1 1 0 0,0-1-1 0 0,0 1 1 0 0,0 0-1 0 0,0-1 1 0 0,0 1-1 0 0,0-1 1 0 0,-1 1-1 0 0,1 0 1 0 0,-1-1-1 0 0,1 1 1 0 0,-1 0-1 0 0,1-1 1 0 0,-1 1-1 0 0,0 0 1 0 0,1 0-1 0 0,-1-1 1 0 0,0 1-1 0 0,0 0 1 0 0,0 0-1 0 0,0 0 1 0 0,0 0-1 0 0,0 0 1 0 0,0 0-1 0 0,0 0 1 0 0,0 1-1 0 0,-1-1 1 0 0,1 0-1 0 0,0 1 1 0 0,-1-1-1 0 0,1 1 1 0 0,0-1-1 0 0,-1 1 1 0 0,1-1-1 0 0,0 1 1 0 0,-1 0-1 0 0,1 0 1 0 0,-1 0-1 0 0,1 0 1 0 0,-1 0-1 0 0,1 0 1 0 0,0 0-1 0 0,-1 0 1 0 0,1 1-1 0 0,-1-1 1 0 0,1 1-68 0 0,-10 0 81 0 0,1 0 1 0 0,0 1 0 0 0,-1 1 0 0 0,1-1 0 0 0,0 2 0 0 0,0 0 0 0 0,0 0-1 0 0,1 0 1 0 0,0 1 0 0 0,0 1 0 0 0,0 0 0 0 0,0 0 0 0 0,1 0 0 0 0,0 1 0 0 0,0 1-1 0 0,1-1 1 0 0,0 1 0 0 0,0 0 0 0 0,1 1 0 0 0,0-1 0 0 0,0 1 0 0 0,1 1 0 0 0,0-1-1 0 0,1 1 1 0 0,0 0 0 0 0,1 0 0 0 0,0 0 0 0 0,0 0 0 0 0,0 5-82 0 0,7-8 30 0 0,0 0 0 0 0,0 0 0 0 0,0-1 0 0 0,1 1 0 0 0,0-1 0 0 0,0 0 0 0 0,1-1 0 0 0,0 1 0 0 0,0-1 0 0 0,0 0 0 0 0,1 0 0 0 0,-1-1 0 0 0,1 0 0 0 0,0 0 1 0 0,0-1-1 0 0,1 0 0 0 0,-1 0 0 0 0,1-1 0 0 0,-1 1 0 0 0,1-2 0 0 0,0 1 0 0 0,0-1 0 0 0,0 0 0 0 0,0-1 0 0 0,0 0 0 0 0,3 0-30 0 0,1 1-54 0 0,0 0 1 0 0,-1 0-1 0 0,1-1 1 0 0,0-1-1 0 0,-1 0 0 0 0,1-1 1 0 0,-1 0-1 0 0,1 0 0 0 0,-1-1 1 0 0,0-1-1 0 0,0 0 0 0 0,0 0 1 0 0,-1-1-1 0 0,0 0 0 0 0,1-1 1 0 0,-2-1-1 0 0,1 1 0 0 0,-1-1 1 0 0,3-4 53 0 0,10-116-255 0 0,-47 81 479 0 0,25 46-256 0 0,11 11 192 0 0,60 62-128 0 0,15 19-3365 0 0,-82-85 2091 0 0,-2 1 15 0 0</inkml:trace>
  <inkml:trace contextRef="#ctx0" brushRef="#br0" timeOffset="136342.978">27795 9568 2036 0 0,'9'57'3467'0'0,"-6"105"574"0"0,5-178-4057 0 0,1 1 0 0 0,0 1 1 0 0,1 0-1 0 0,1 0 0 0 0,0 1 1 0 0,0 1-1 0 0,2-1 0 0 0,-1 2 1 0 0,2 0-1 0 0,13-9 16 0 0,-26 18-9 0 0,1 1 0 0 0,-1 0 1 0 0,0 0-1 0 0,1 0 0 0 0,-1 0 0 0 0,0 0 1 0 0,1 0-1 0 0,-1 0 0 0 0,1 0 0 0 0,-1 1 1 0 0,1-1-1 0 0,0 0 0 0 0,-1 1 0 0 0,1 0 0 0 0,0-1 1 0 0,-1 1-1 0 0,1 0 0 0 0,0 0 0 0 0,0 0 1 0 0,-1 0-1 0 0,1 0 0 0 0,0 0 0 0 0,0 0 1 0 0,-1 1-1 0 0,1-1 0 0 0,0 1 0 0 0,-1-1 1 0 0,1 1-1 0 0,-1-1 0 0 0,1 1 0 0 0,-1 0 1 0 0,1 0-1 0 0,-1 0 0 0 0,1 0 0 0 0,-1 0 1 0 0,0 0-1 0 0,1 0 0 0 0,-1 1 0 0 0,0-1 1 0 0,0 0-1 0 0,0 1 0 0 0,0-1 0 0 0,0 1 1 0 0,0-1-1 0 0,-1 1 0 0 0,1-1 0 0 0,0 1 0 0 0,-1 0 1 0 0,1-1-1 0 0,-1 1 0 0 0,1 0 0 0 0,-1-1 1 0 0,0 1-1 0 0,0 0 0 0 0,0-1 0 0 0,0 1 1 0 0,0 0-1 0 0,0 0 0 0 0,-1 0 9 0 0,52 199-1068 0 0,-49-198 849 0 0,0 0 1 0 0,1 0-1 0 0,-1 0 0 0 0,1 0 0 0 0,-1 0 1 0 0,1 0-1 0 0,0-1 0 0 0,0 1 1 0 0,0-1-1 0 0,0 0 0 0 0,1 0 0 0 0,-1 0 1 0 0,1 0-1 0 0,-1-1 0 0 0,1 0 1 0 0,-1 1-1 0 0,1-1 0 0 0,0 0 0 0 0,0-1 1 0 0,-1 1-1 0 0,1-1 0 0 0,0 1 1 0 0,0-1-1 0 0,1 0 219 0 0,10 0-1421 0 0</inkml:trace>
  <inkml:trace contextRef="#ctx0" brushRef="#br0" timeOffset="147145.542">17575 11203 1060 0 0,'0'0'319'0'0,"0"0"-128"0"0,0 0-24 0 0,0 0 2 0 0,1 4-11 0 0,6-1-80 0 0,-1 0-1 0 0,1 0 1 0 0,-1-1-1 0 0,1 0 1 0 0,0 0-1 0 0,0-1 0 0 0,0 0 1 0 0,0 0-1 0 0,0 0 1 0 0,0-1-1 0 0,0 0 1 0 0,0 0-1 0 0,0-1 1 0 0,0 0-1 0 0,6-2-77 0 0,18 2 198 0 0,1862 1 1073 0 0,-1521-7-1255 0 0,594 7 108 0 0,-814-17-55 0 0,350-23-167 0 0,463-49 82 0 0,-601 77 171 0 0,-107-9-31 0 0,402-8 405 0 0,-434 10-165 0 0,9 18 2233 0 0,-275 14-7205 0 0,15-13 3303 0 0,-7 0 19 0 0</inkml:trace>
  <inkml:trace contextRef="#ctx0" brushRef="#br0" timeOffset="153732.56">166 12370 968 0 0,'0'-32'3388'0'0,"0"29"-3192"0"0,0 3 2 0 0,0 0-22 0 0,0 0-30 0 0,0 0 38 0 0,-2-4 25 0 0,-7-23 1508 0 0,9 27-1627 0 0,-7 15-19 0 0,-89 250 47 0 0,69-94-27 0 0,30-166-68 0 0,0 0 0 0 0,0 0 0 0 0,0 0 0 0 0,0 0 0 0 0,1-1 0 0 0,0 0 0 0 0,0 0 0 0 0,0 0 0 0 0,0 0 0 0 0,1 0 0 0 0,-1-1 0 0 0,1 0 0 0 0,0 0 0 0 0,0 0 0 0 0,0-1 0 0 0,1 0 0 0 0,-1 0 0 0 0,0 0 0 0 0,1 0 0 0 0,-1-1 0 0 0,1 0 0 0 0,0 0 0 0 0,2 0-23 0 0,27 3 12 0 0,0-1 0 0 0,0-2-1 0 0,1-1 1 0 0,-1-2 0 0 0,0-1-1 0 0,0-2 1 0 0,28-7-12 0 0,4-10-2956 0 0,-69 13 256 0 0,-3 4 1313 0 0</inkml:trace>
  <inkml:trace contextRef="#ctx0" brushRef="#br0" timeOffset="153995.655">116 12617 1480 0 0,'7'0'628'0'0,"0"-2"-16"0"0,15-1-160 0 0,10 1-60 0 0,-16 2 8 0 0,12 0-16 0 0,36-6-140 0 0,-25 4 32 0 0,-1-1-156 0 0,-3-2-8 0 0,-1 5-252 0 0,-4-4-80 0 0,-3 1-172 0 0,-6 0-384 0 0,-7-2 52 0 0,-1-2-696 0 0</inkml:trace>
  <inkml:trace contextRef="#ctx0" brushRef="#br0" timeOffset="154274.536">1 12397 860 0 0,'1'-3'932'0'0,"5"-1"-108"0"0,-1-1-260 0 0,11-6-64 0 0,9-1-12 0 0,-4 5-28 0 0,6 1-56 0 0,5 2-28 0 0,2-1-19 0 0,3 4-185 0 0,-1-1-64 0 0,-19 2-20 0 0,8 0-384 0 0,4 0-185 0 0,1 0-275 0 0,-2 0-560 0 0,26 13-4 0 0</inkml:trace>
  <inkml:trace contextRef="#ctx0" brushRef="#br0" timeOffset="154573.14">770 12444 1028 0 0,'-40'52'880'0'0,"1"2"0"0"0,4 2 0 0 0,1 1 0 0 0,3 2 0 0 0,3 1 0 0 0,-2 14-880 0 0,-20-12-3248 0 0,37-56 1960 0 0</inkml:trace>
  <inkml:trace contextRef="#ctx0" brushRef="#br0" timeOffset="154835.779">377 12594 1504 0 0,'1'0'76'0'0,"-1"0"-1"0"0,1 1 1 0 0,-1-1-1 0 0,1 1 1 0 0,-1-1-1 0 0,1 0 1 0 0,-1 1-1 0 0,1-1 1 0 0,-1 0-1 0 0,1 0 1 0 0,0 1-1 0 0,-1-1 1 0 0,1 0-1 0 0,-1 0 1 0 0,1 0 0 0 0,0 0-1 0 0,-1 0 1 0 0,1 0-1 0 0,-1 0 1 0 0,1 0-1 0 0,0 0 1 0 0,-1 0-1 0 0,1 0 1 0 0,0 0-1 0 0,-1 0 1 0 0,1 0-1 0 0,-1 0 1 0 0,1-1-1 0 0,-1 1 1 0 0,1 0-1 0 0,0-1 1 0 0,-1 1-1 0 0,1 0 1 0 0,-1-1 0 0 0,1 1-1 0 0,-1 0 1 0 0,1-1-1 0 0,-1 1 1 0 0,0-1-1 0 0,1 1 1 0 0,-1-1-1 0 0,0 1 1 0 0,1-1-1 0 0,-1 1 1 0 0,0-1-1 0 0,1 0 1 0 0,-1 1-1 0 0,0-1 1 0 0,0 1-1 0 0,0-1 1 0 0,0 0-1 0 0,0 1 1 0 0,0-1-1 0 0,0 0 1 0 0,0 1 0 0 0,0-1-1 0 0,0 1 1 0 0,0-1-1 0 0,0 0 1 0 0,0 1-1 0 0,0-1 1 0 0,0 1-1 0 0,0-1 1 0 0,-1 0-1 0 0,1 1 1 0 0,0-1-1 0 0,-1 1 1 0 0,1-1-1 0 0,0 1-75 0 0,39 46-129 0 0,-27-31 488 0 0,251 219 365 0 0,-233-191-2250 0 0,-32-28-1072 0 0,-16 10 1145 0 0</inkml:trace>
  <inkml:trace contextRef="#ctx0" brushRef="#br0" timeOffset="155099.499">191 12972 1400 0 0,'20'1'6190'0'0,"110"6"-4560"0"0,157-34-2008 0 0,-141-3-5806 0 0,-132 21 4782 0 0</inkml:trace>
  <inkml:trace contextRef="#ctx0" brushRef="#br0" timeOffset="155610.222">1076 12589 1660 0 0,'7'-15'7662'0'0,"6"-12"-5567"0"0,-4-4-2541 0 0,-14 46-5849 0 0,2-5 4871 0 0,-4 9 8 0 0</inkml:trace>
  <inkml:trace contextRef="#ctx0" brushRef="#br0" timeOffset="155826.616">1071 12809 1260 0 0,'29'21'8798'0'0,"-28"-21"-8477"0"0,4 2-522 0 0,-1-1-7208 0 0,-6-2 6032 0 0</inkml:trace>
  <inkml:trace contextRef="#ctx0" brushRef="#br0" timeOffset="159314.176">4440 12579 1344 0 0,'2'0'1000'0'0,"1"-2"-164"0"0,-3 2-148 0 0,7-2-56 0 0,1 1-60 0 0,15-3-39 0 0,2-2-185 0 0,-1 2-124 0 0,7-1-220 0 0,-1 0 0 0 0,0-1-560 0 0,4-3-349 0 0,-4 3-407 0 0,-1 1 36 0 0</inkml:trace>
  <inkml:trace contextRef="#ctx0" brushRef="#br0" timeOffset="162687.574">9795 12060 1696 0 0,'-24'-25'5806'0'0,"-11"43"-3651"0"0,-19 48-1201 0 0,48-54-882 0 0,1 0 1 0 0,0 0-1 0 0,0 1 0 0 0,1 0 1 0 0,1-1-1 0 0,0 1 0 0 0,1 0 1 0 0,0 1-1 0 0,1-1 0 0 0,1 0 1 0 0,0 0-1 0 0,0 1 0 0 0,2-1 1 0 0,2 12-73 0 0,72 135-1740 0 0,-72-155 1266 0 0,1 0 0 0 0,-1 0 0 0 0,1 0 0 0 0,0 0 0 0 0,0-1-1 0 0,1 0 1 0 0,-1 0 0 0 0,1 0 0 0 0,0-1 0 0 0,0 0 0 0 0,0 0 0 0 0,0-1 0 0 0,0 1-1 0 0,1-1 1 0 0,-1 0 0 0 0,6 0 474 0 0,-9-2-1438 0 0</inkml:trace>
  <inkml:trace contextRef="#ctx0" brushRef="#br0" timeOffset="162955.545">10076 12107 1784 0 0,'9'-25'5404'0'0,"-7"29"-2533"0"0,0 11-2617 0 0,15 227 1053 0 0,-1-67-1493 0 0,-16-101-5439 0 0,-16-63 2773 0 0,9-10 1475 0 0</inkml:trace>
  <inkml:trace contextRef="#ctx0" brushRef="#br0" timeOffset="163421.935">10076 12057 1016 0 0,'0'-25'4518'0'0,"0"42"-2415"0"0,1-9-2055 0 0,1 0 0 0 0,0 1 0 0 0,1-1 0 0 0,0 0 0 0 0,0 0 0 0 0,1 0 0 0 0,0 0 0 0 0,0-1 0 0 0,1 0 0 0 0,-1 0 0 0 0,2 0 1 0 0,-1 0-1 0 0,1-1 0 0 0,0 0 0 0 0,0 0 0 0 0,1 0 0 0 0,0-1 0 0 0,0 0 0 0 0,0 0 0 0 0,0-1 0 0 0,1 0 0 0 0,0 0 0 0 0,0-1 0 0 0,0 0 0 0 0,0 0 0 0 0,0-1 1 0 0,1 0-1 0 0,-1-1 0 0 0,1 1 0 0 0,-1-2 0 0 0,7 1-48 0 0,-11-3 63 0 0,0 1-1 0 0,1-1 1 0 0,-1-1 0 0 0,0 1 0 0 0,0 0 0 0 0,-1-1 0 0 0,1 0-1 0 0,0 0 1 0 0,-1 0 0 0 0,0 0 0 0 0,0 0 0 0 0,0-1-1 0 0,0 0 1 0 0,0 1 0 0 0,-1-1 0 0 0,1 0 0 0 0,-1 0-1 0 0,0-1 1 0 0,0 1 0 0 0,-1 0 0 0 0,1-1 0 0 0,-1 1 0 0 0,0-1-63 0 0,8-8 1986 0 0,21 128-3687 0 0,-4-25-5690 0 0,-25-82 5889 0 0</inkml:trace>
  <inkml:trace contextRef="#ctx0" brushRef="#br0" timeOffset="163638.139">10570 12332 1412 0 0,'3'4'349'0'0,"-1"1"1"0"0,0-1-1 0 0,0 1 0 0 0,0 0 1 0 0,-1-1-1 0 0,1 1 0 0 0,-1 0 1 0 0,0 0-1 0 0,-1 0 0 0 0,1 0 1 0 0,-1 0-1 0 0,0 0 0 0 0,0 0 0 0 0,0 0 1 0 0,-1 0-1 0 0,0 0 0 0 0,0 0 1 0 0,-2 4-350 0 0,1 1 25 0 0,-1-1 1 0 0,-1 0 0 0 0,0 1-1 0 0,0-1 1 0 0,-1-1 0 0 0,0 1-1 0 0,0-1 1 0 0,-1 0 0 0 0,0 0-1 0 0,0 0 1 0 0,-1-1-1 0 0,0 0 1 0 0,0 0 0 0 0,-8 4-26 0 0,14-10-961 0 0,1-1-439 0 0,-10-15-1368 0 0,9 5 1418 0 0</inkml:trace>
  <inkml:trace contextRef="#ctx0" brushRef="#br0" timeOffset="163903.604">10828 11995 1508 0 0,'17'-13'6960'0'0,"-12"42"-5436"0"0,-3-11-1490 0 0,31 263-880 0 0,-48-223-1643 0 0,0-39-1409 0 0,11-14 2533 0 0</inkml:trace>
  <inkml:trace contextRef="#ctx0" brushRef="#br0" timeOffset="164163.195">11143 11857 2164 0 0,'5'-1'211'0'0,"-1"0"-1"0"0,1 0 0 0 0,0 1 0 0 0,0 0 1 0 0,0 0-1 0 0,0 0 0 0 0,0 1 1 0 0,0 0-1 0 0,0-1 0 0 0,0 2 1 0 0,0-1-1 0 0,-1 1 0 0 0,1-1 1 0 0,-1 1-1 0 0,1 0 0 0 0,-1 1 1 0 0,1-1-1 0 0,-1 1 0 0 0,0 0 0 0 0,0 0 1 0 0,-1 0-1 0 0,1 1 0 0 0,-1-1 1 0 0,1 1-1 0 0,-1 0 0 0 0,0 0 1 0 0,0 0-1 0 0,-1 0 0 0 0,1 1 1 0 0,-1-1-1 0 0,0 1-210 0 0,37 152 2586 0 0,-42-136-2582 0 0,0 1 0 0 0,-1-2 1 0 0,-1 1-1 0 0,-1 0 0 0 0,0-1 0 0 0,-2 0 0 0 0,-1-1 0 0 0,0 0 0 0 0,-1 0 0 0 0,-1-1 0 0 0,-1 0 0 0 0,0-1 0 0 0,-1 0 0 0 0,-4 2-4 0 0,0-1-831 0 0,0-1 1 0 0,-1-1-1 0 0,-1 0 0 0 0,0-2 0 0 0,-1 0 1 0 0,-1-1-1 0 0,0-1 0 0 0,0-1 0 0 0,-2-1 1 0 0,-21 8 830 0 0,15-12-1444 0 0</inkml:trace>
  <inkml:trace contextRef="#ctx0" brushRef="#br0" timeOffset="160277.137">6559 12234 1272 0 0,'-28'4'4555'0'0,"9"8"-4329"0"0,1 0 0 0 0,0 2 1 0 0,1 0-1 0 0,0 1 0 0 0,2 0 1 0 0,0 2-1 0 0,0 0 0 0 0,1 0 1 0 0,2 1-1 0 0,0 1 0 0 0,0 0 1 0 0,2 1-1 0 0,-5 13-226 0 0,-24 35 84 0 0,34-59-454 0 0,0-1 0 0 0,-1 0 0 0 0,0 0 0 0 0,0-1-1 0 0,-1 0 1 0 0,0 0 0 0 0,0 0 0 0 0,-1-1 0 0 0,0 0 0 0 0,0 0 0 0 0,0-1 0 0 0,-1 0 0 0 0,1-1 0 0 0,-1 0 0 0 0,-1 0 0 0 0,1-1 0 0 0,-2 1 370 0 0,-11 2-1434 0 0</inkml:trace>
  <inkml:trace contextRef="#ctx0" brushRef="#br0" timeOffset="160539.439">6008 12310 1964 0 0,'7'-14'2164'0'0,"-7"12"-2061"0"0,0 1 0 0 0,0 0 0 0 0,1 0 0 0 0,-1 0 0 0 0,0 0 1 0 0,0-1-1 0 0,1 1 0 0 0,-1 0 0 0 0,1 0 0 0 0,-1 0 0 0 0,1 0 0 0 0,-1 0 0 0 0,1 0 1 0 0,0 0-1 0 0,0 0 0 0 0,-1 0 0 0 0,1 1 0 0 0,0-1 0 0 0,0 0 0 0 0,0 0 0 0 0,0 0 0 0 0,0 1 1 0 0,0-1-1 0 0,0 1 0 0 0,0-1 0 0 0,0 1 0 0 0,0-1 0 0 0,0 1 0 0 0,0 0 0 0 0,0-1 0 0 0,1 1 1 0 0,-1 0-1 0 0,0 0 0 0 0,0 0 0 0 0,0 0 0 0 0,0 0 0 0 0,1 0 0 0 0,-1 0 0 0 0,0 0 0 0 0,0 0 1 0 0,0 1-1 0 0,0-1 0 0 0,0 0 0 0 0,0 1 0 0 0,1-1 0 0 0,-1 1 0 0 0,0-1 0 0 0,0 1 0 0 0,0 0 1 0 0,0-1-1 0 0,-1 1 0 0 0,1 0 0 0 0,1 0-103 0 0,218 179 1206 0 0,-61-44-7339 0 0,-149-127 4643 0 0,-5-2 58 0 0</inkml:trace>
  <inkml:trace contextRef="#ctx0" brushRef="#br0" timeOffset="161031.655">6657 12520 1008 0 0,'9'102'4761'0'0,"-1"-72"-4353"0"0,12 50 2016 0 0,-18-80-2398 0 0,0 0 0 0 0,0 0 0 0 0,-1-1-1 0 0,1 1 1 0 0,0 0 0 0 0,0-1-1 0 0,-1 1 1 0 0,1-1 0 0 0,0 0-1 0 0,-1 0 1 0 0,1 1 0 0 0,-1-1-1 0 0,1 0 1 0 0,-1 0 0 0 0,1 0-1 0 0,-1-1 1 0 0,0 1 0 0 0,1 0 0 0 0,-1 0-1 0 0,0-1 1 0 0,0 1 0 0 0,0-1-1 0 0,0 1 1 0 0,0-1 0 0 0,0 1-1 0 0,-1-1 1 0 0,1 0 0 0 0,0 1-1 0 0,-1-1 1 0 0,1 0 0 0 0,-1 1 0 0 0,0-2-26 0 0,97-159 293 0 0,-84 144-287 0 0,1 1 0 0 0,1 0 0 0 0,0 2 0 0 0,1-1 0 0 0,1 2 0 0 0,0 0 0 0 0,1 1 0 0 0,1 1 0 0 0,0 1 0 0 0,1 0 0 0 0,0 2 0 0 0,2-1-6 0 0,-15 13-11 0 0,0-1 0 0 0,0 1 0 0 0,0 0 0 0 0,0 1 0 0 0,-1 0 0 0 0,1 0 0 0 0,-1 1 0 0 0,0-1 0 0 0,-1 1 0 0 0,1 0 0 0 0,-1 1 0 0 0,0-1 0 0 0,0 1 0 0 0,0 0 0 0 0,-1 1 0 0 0,0-1 0 0 0,0 1 0 0 0,-1 0 0 0 0,0-1 0 0 0,0 1 0 0 0,0 1 0 0 0,-1-1 0 0 0,0 0 0 0 0,-1 1 0 0 0,1-1 0 0 0,-1 5 11 0 0,2-4-40 0 0,15 51-492 0 0,39 86-5203 0 0,-52-136 4399 0 0</inkml:trace>
  <inkml:trace contextRef="#ctx0" brushRef="#br0" timeOffset="159483.821">5046 12525 1268 0 0,'6'0'896'0'0,"-3"0"20"0"0,1 0-148 0 0,1 2-116 0 0,2-4-56 0 0,-2 2-95 0 0,6-1-109 0 0,-2 1-260 0 0,9-10-100 0 0,5 6-4 0 0,-4-7-500 0 0,-4 6-421 0 0,1-7 65 0 0,3 5-624 0 0,-3-1-24 0 0</inkml:trace>
  <inkml:trace contextRef="#ctx0" brushRef="#br0" timeOffset="159810.08">5702 12480 1576 0 0,'0'9'680'0'0,"-9"17"8"0"0,1-1-68 0 0,0 0-196 0 0,-2 0 76 0 0,-1-1-60 0 0,-5-1-84 0 0,-2 0-200 0 0,0 1-15 0 0,-6-3-458 0 0,-1-2-247 0 0,-4-4-668 0 0,1 1 48 0 0,-4-2-252 0 0</inkml:trace>
  <inkml:trace contextRef="#ctx0" brushRef="#br0" timeOffset="157018.964">2484 12149 1048 0 0,'0'0'460'0'0,"0"0"5"0"0,0 0-28 0 0,0 0 23 0 0,3-19 1028 0 0,-3 24-1388 0 0,0-1 0 0 0,0 1 0 0 0,0-1 0 0 0,-1 1 0 0 0,0-1 0 0 0,0 0 0 0 0,0 1 0 0 0,0-1 0 0 0,-1 0 0 0 0,1 0 0 0 0,-1 0 0 0 0,0 0 0 0 0,-1 0 0 0 0,1 0 0 0 0,-1 0 0 0 0,1-1 0 0 0,-1 1 0 0 0,0-1 0 0 0,0 0 0 0 0,-1 0 0 0 0,0 0-100 0 0,-8 15 202 0 0,-63 107 222 0 0,48-74-806 0 0,-3-1 0 0 0,-2-2 1 0 0,-2-1-1 0 0,-2-2 0 0 0,-25 23 382 0 0,25-49-1897 0 0,24-13 739 0 0</inkml:trace>
  <inkml:trace contextRef="#ctx0" brushRef="#br0" timeOffset="157301.137">2093 12369 1612 0 0,'38'-82'8262'0'0,"-4"111"-7524"0"0,-11-6-715 0 0,15 12-72 0 0,-1 1-1 0 0,-2 3 1 0 0,-2 0 0 0 0,-1 3-1 0 0,-2 0 1 0 0,14 30 49 0 0,-30-15-1127 0 0,-13-31-1836 0 0,-15 1 110 0 0,7-21 1365 0 0</inkml:trace>
  <inkml:trace contextRef="#ctx0" brushRef="#br0" timeOffset="157580.018">2541 12629 1004 0 0,'43'-16'7028'0'0,"2"72"-5460"0"0,-30-31-1442 0 0,26 73-474 0 0,-36-55-5808 0 0,-5-41 4678 0 0</inkml:trace>
  <inkml:trace contextRef="#ctx0" brushRef="#br0" timeOffset="157826.043">3073 12759 1592 0 0,'-1'0'18'0'0,"-101"146"4166"0"0,-31-31-4749 0 0,119-110-1185 0 0,13-5 455 0 0</inkml:trace>
  <inkml:trace contextRef="#ctx0" brushRef="#br0" timeOffset="158152.288">3615 12350 964 0 0,'-9'3'200'0'0,"0"1"0"0"0,0 0 1 0 0,1 0-1 0 0,-1 1 0 0 0,1 0 0 0 0,0 0 0 0 0,1 1 1 0 0,-1 0-1 0 0,1 0 0 0 0,0 1 0 0 0,1-1 0 0 0,-1 2 0 0 0,1-1 1 0 0,1 1-1 0 0,0 0 0 0 0,0 0 0 0 0,0 0 0 0 0,1 1 1 0 0,0 0-1 0 0,0 2-200 0 0,-65 240 676 0 0,45-209-2859 0 0,17-33 894 0 0</inkml:trace>
  <inkml:trace contextRef="#ctx0" brushRef="#br0" timeOffset="158399.223">3299 12510 976 0 0,'3'-18'6458'0'0,"26"48"-6074"0"0,-15-13-101 0 0,173 165-1177 0 0,-147-131-3739 0 0,-38-43 3239 0 0</inkml:trace>
  <inkml:trace contextRef="#ctx0" brushRef="#br0" timeOffset="158833.205">3606 12614 1060 0 0,'68'-27'3974'0'0,"-67"27"-3828"0"0,6 2-22 0 0,-1 0-78 0 0,1 0 1 0 0,-1 1-1 0 0,1 0 1 0 0,-1 0-1 0 0,0 0 1 0 0,0 1-1 0 0,-1-1 1 0 0,1 1-1 0 0,-1 1 1 0 0,0-1-1 0 0,0 1 0 0 0,0 0 1 0 0,0 0-1 0 0,-1 1 1 0 0,0-1-1 0 0,0 1 1 0 0,0 0-1 0 0,-1 0 1 0 0,0 0-1 0 0,0 2-46 0 0,5 46 1794 0 0,-8-52-1693 0 0,4 6 14 0 0,15-6-1003 0 0,57-47-2918 0 0,-58 33 2469 0 0</inkml:trace>
  <inkml:trace contextRef="#ctx0" brushRef="#br0" timeOffset="159097.22">3987 12814 1440 0 0,'-9'11'680'0'0,"2"1"-60"0"0,-4 1-72 0 0,2 1-64 0 0,-2 1-64 0 0,2-2-48 0 0,1 2-384 0 0,0-5-244 0 0,0 0-204 0 0,2-5-764 0 0,-3 2 16 0 0</inkml:trace>
  <inkml:trace contextRef="#ctx0" brushRef="#br0" timeOffset="164757.555">11804 11930 848 0 0,'7'83'5009'0'0,"19"41"-2605"0"0,5 50-1218 0 0,-27-61-2064 0 0,-40-98-4097 0 0,22-26 3686 0 0,-4-2 60 0 0</inkml:trace>
  <inkml:trace contextRef="#ctx0" brushRef="#br0" timeOffset="165146.13">11811 11840 1804 0 0,'7'-11'747'0'0,"-5"4"-535"0"0,1 1 0 0 0,0 0 0 0 0,0 0 0 0 0,1 0-1 0 0,-1 0 1 0 0,1 1 0 0 0,1-1 0 0 0,-1 1 0 0 0,1 0 0 0 0,-1 0 0 0 0,2 1 0 0 0,-1-1-1 0 0,0 1 1 0 0,1 0 0 0 0,0 1 0 0 0,0-1 0 0 0,0 1 0 0 0,0 0 0 0 0,0 1 0 0 0,1 0-1 0 0,-1 0 1 0 0,1 0 0 0 0,0 0 0 0 0,1 1-212 0 0,-5 3 29 0 0,1 0-1 0 0,-1 0 1 0 0,0 0 0 0 0,0 1 0 0 0,0-1-1 0 0,0 1 1 0 0,0 0 0 0 0,-1 0-1 0 0,1 0 1 0 0,-1 0 0 0 0,0 0 0 0 0,0 0-1 0 0,0 1 1 0 0,0-1 0 0 0,-1 0-1 0 0,1 1 1 0 0,-1 0 0 0 0,0-1 0 0 0,0 1-1 0 0,0 0 1 0 0,0 0 0 0 0,-1 0-1 0 0,0 0 1 0 0,0-1 0 0 0,0 1 0 0 0,0 0-1 0 0,0 0 1 0 0,-1 0 0 0 0,1 0-1 0 0,-1-1 1 0 0,0 1 0 0 0,-2 3-29 0 0,-3 7 56 0 0,0-1-1 0 0,-1 0 1 0 0,-1-1 0 0 0,0 1 0 0 0,0-2 0 0 0,-1 1 0 0 0,-1-1-1 0 0,0 0 1 0 0,-1-1 0 0 0,0 0 0 0 0,0-1 0 0 0,-1 0 0 0 0,0-1 0 0 0,0 0-1 0 0,-1-1 1 0 0,-2 0-56 0 0,-33 25 398 0 0,53-29-354 0 0,208 119-519 0 0,-129-72-977 0 0,-26-22-2887 0 0,-51-24 2831 0 0</inkml:trace>
  <inkml:trace contextRef="#ctx0" brushRef="#br0" timeOffset="165550.602">12227 11785 1380 0 0,'2'94'3820'0'0,"16"43"-2817"0"0,21 42 401 0 0,-22-153 1157 0 0,4-65-1516 0 0,76-232 164 0 0,-55 134-3865 0 0,-41 136 1461 0 0,-1 1-236 0 0,0 0-3 0 0,-2-9-1497 0 0,-9 2 1584 0 0</inkml:trace>
  <inkml:trace contextRef="#ctx0" brushRef="#br0" timeOffset="165841.981">12460 12097 1700 0 0,'27'-13'1699'0'0,"-7"2"-1138"0"0,1 1 0 0 0,0 1 0 0 0,0 1 0 0 0,1 0-1 0 0,0 2 1 0 0,0 0 0 0 0,1 2 0 0 0,-1 1 0 0 0,14-1-561 0 0,-31 7 64 0 0,-1 0 0 0 0,1 0 0 0 0,-1 0 0 0 0,0 1 0 0 0,-1 0 0 0 0,1 0 0 0 0,0 0 0 0 0,-1 0 1 0 0,0 0-1 0 0,0 0 0 0 0,0 1 0 0 0,-1 0 0 0 0,1 0 0 0 0,-1-1 0 0 0,0 1 0 0 0,-1 0 0 0 0,1 1 0 0 0,-1-1 0 0 0,0 0 0 0 0,0 0 1 0 0,-1 0-1 0 0,1 1 0 0 0,-1-1 0 0 0,-1 0 0 0 0,1 5-64 0 0,-1-4-37 0 0,1 1 0 0 0,-1-1-1 0 0,0 0 1 0 0,-1 1 0 0 0,1-1 0 0 0,-1 0 0 0 0,0 0 0 0 0,-1 0 0 0 0,1-1-1 0 0,-1 1 1 0 0,0 0 0 0 0,-1-1 0 0 0,0 0 0 0 0,1 0 0 0 0,-1 0 0 0 0,-1 0-1 0 0,1-1 1 0 0,-4 3 37 0 0,-4 3-563 0 0,0-1-1 0 0,-1-1 0 0 0,0 0 1 0 0,0-1-1 0 0,-1-1 0 0 0,0 0 1 0 0,0 0-1 0 0,0-1 1 0 0,-1-1-1 0 0,0-1 0 0 0,-10 2 564 0 0,-17 0-1400 0 0</inkml:trace>
  <inkml:trace contextRef="#ctx0" brushRef="#br0" timeOffset="168843.227">12821 12087 1808 0 0,'0'0'937'0'0,"0"0"-112"0"0,0 0-115 0 0,0 0-100 0 0,3-17 1793 0 0,82-14-1989 0 0,-43 27 3145 0 0,-40 4-3914 0 0,-2 0-104 0 0,0 0-470 0 0,3-16-6216 0 0,-6 16 5775 0 0</inkml:trace>
  <inkml:trace contextRef="#ctx0" brushRef="#br0" timeOffset="161588.216">7592 12299 1312 0 0,'3'9'193'0'0,"1"0"1"0"0,0 1-1 0 0,0-1 0 0 0,1-1 0 0 0,0 1 1 0 0,1-1-1 0 0,0 1 0 0 0,0-2 0 0 0,0 1 1 0 0,1-1-1 0 0,0 0 0 0 0,1 0 0 0 0,0-1 1 0 0,0 0-1 0 0,0 0 0 0 0,1-1 0 0 0,-1 0 1 0 0,1 0-1 0 0,0-1 0 0 0,1-1 0 0 0,-1 1 1 0 0,1-1-1 0 0,0-1 0 0 0,-1 0 0 0 0,1 0 1 0 0,0-1-1 0 0,0 0 0 0 0,0-1 0 0 0,0 0 1 0 0,0-1-1 0 0,0 0 0 0 0,0 0 0 0 0,0-1 1 0 0,9-3-194 0 0,24-13 96 0 0,0-1 1 0 0,-2-2 0 0 0,0-2 0 0 0,-2-2-1 0 0,20-17-96 0 0,164-89-305 0 0,-177 111 249 0 0,-28 10 12 0 0,1 2-1 0 0,-1 0 1 0 0,1 2 0 0 0,1 0-1 0 0,-1 0 1 0 0,1 2-1 0 0,0 1 1 0 0,19-1 44 0 0,-33 7-6 0 0,1 1 1 0 0,-1 0-1 0 0,0 0 1 0 0,0 0-1 0 0,-1 1 0 0 0,1 0 1 0 0,-1 0-1 0 0,0 0 0 0 0,0 1 1 0 0,-1-1-1 0 0,0 1 1 0 0,0 0-1 0 0,0 1 0 0 0,0-1 1 0 0,-1 1-1 0 0,0-1 0 0 0,-1 1 1 0 0,0 0-1 0 0,0 0 1 0 0,0 0-1 0 0,-1 1 0 0 0,0-1 1 0 0,0 0-1 0 0,0 1 6 0 0,2 4-12 0 0,8 71-715 0 0,-10-26-3401 0 0,-1-45 2896 0 0</inkml:trace>
  <inkml:trace contextRef="#ctx0" brushRef="#br0" timeOffset="161895.014">9027 12162 936 0 0,'-21'-4'4314'0'0,"6"51"-3151"0"0,28 115 20 0 0,9-15-871 0 0,-21-144-472 0 0,0 0 0 0 0,-1 0 0 0 0,1 0 0 0 0,-1 0-1 0 0,0 0 1 0 0,0 0 0 0 0,0 0 0 0 0,0 0 0 0 0,-1 0 0 0 0,1 0 0 0 0,-1 0-1 0 0,0 0 1 0 0,0-1 0 0 0,0 1 0 0 0,0 0 0 0 0,0 0 0 0 0,0-1 0 0 0,-1 1-1 0 0,0-1 1 0 0,1 1 0 0 0,-1-1 0 0 0,0 0 0 0 0,0 1 0 0 0,0-1 0 0 0,0 0-1 0 0,-1 0 1 0 0,-1 1 160 0 0,-4 1-1276 0 0</inkml:trace>
  <inkml:trace contextRef="#ctx0" brushRef="#br0" timeOffset="162159.534">8876 12169 2724 0 0,'20'-21'4921'0'0,"42"47"-4308"0"0,-46-18-241 0 0,84 42 271 0 0,5 2-1088 0 0,-32-24-3813 0 0,-72-28 3004 0 0,-1 0 42 0 0</inkml:trace>
  <inkml:trace contextRef="#ctx0" brushRef="#br0" timeOffset="162391.449">9191 12079 1436 0 0,'7'0'5926'0'0,"26"84"-4633"0"0,21 208-1653 0 0,-50-209-5657 0 0,8-66 4615 0 0</inkml:trace>
  <inkml:trace contextRef="#ctx0" brushRef="#br0" timeOffset="166864.393">7761 11858 916 0 0,'0'0'549'0'0,"0"0"47"0"0,0 0-16 0 0,0 0-9 0 0,0 0-36 0 0,0 0-82 0 0,0-13 252 0 0,-3 12 2399 0 0,0 8-3055 0 0,0 1 1 0 0,1-1 0 0 0,0 0-1 0 0,1 1 1 0 0,0-1 0 0 0,0 1-1 0 0,0-1 1 0 0,1 1-1 0 0,0-1 1 0 0,0 1 0 0 0,1 0-1 0 0,0-1 1 0 0,0 1 0 0 0,1-1-1 0 0,0 0 1 0 0,1 1 0 0 0,-1-1-1 0 0,1 0 1 0 0,2 3-50 0 0,-1 2 19 0 0,62 180-1081 0 0,-66-191 72 0 0,-17-1-2850 0 0,4-11 2565 0 0</inkml:trace>
  <inkml:trace contextRef="#ctx0" brushRef="#br0" timeOffset="167142.932">7733 11663 856 0 0,'0'-1'1128'0'0,"1"-3"-296"0"0,1 1-44 0 0,-2 0-116 0 0,4 1-68 0 0,-4-1-84 0 0,2 1-151 0 0,-2-1-141 0 0,0-1-76 0 0,3 4-20 0 0,1-3-452 0 0,-1 3-128 0 0,-1-2-357 0 0,2 2-531 0 0,-1 0 32 0 0</inkml:trace>
  <inkml:trace contextRef="#ctx0" brushRef="#br0" timeOffset="167392.502">7992 11892 1576 0 0,'7'30'847'0'0,"2"-1"0"0"0,1 0 1 0 0,1 0-1 0 0,1-1 0 0 0,2-1 0 0 0,1 0 0 0 0,3 4-847 0 0,-32-8-5110 0 0,5-19 3722 0 0</inkml:trace>
  <inkml:trace contextRef="#ctx0" brushRef="#br0" timeOffset="167578.236">7990 11718 1312 0 0,'3'-8'1736'0'0,"11"-18"3740"0"0,-1 23-6664 0 0,8 7-3502 0 0,-15-2 3272 0 0</inkml:trace>
  <inkml:trace contextRef="#ctx0" brushRef="#br0" timeOffset="167964.074">8291 11857 916 0 0,'-8'4'349'0'0,"0"0"0"0"0,1 0 0 0 0,-1 1 0 0 0,1 0 1 0 0,0 1-1 0 0,1 0 0 0 0,-1 0 0 0 0,1 0 0 0 0,0 1 0 0 0,1-1 0 0 0,0 1 0 0 0,0 1 0 0 0,0-1 0 0 0,1 1 1 0 0,0 0-1 0 0,0 0 0 0 0,1 0 0 0 0,0 0 0 0 0,1 1 0 0 0,-2 6-349 0 0,4-13 181 0 0,0-2 13 0 0,3 3-65 0 0,2 0-142 0 0,0 0-1 0 0,1 0 0 0 0,-1-1 1 0 0,1 1-1 0 0,0-1 1 0 0,-1-1-1 0 0,1 1 0 0 0,0-1 1 0 0,0 0-1 0 0,0 0 1 0 0,0-1-1 0 0,1 1 1 0 0,-1-1-1 0 0,0-1 0 0 0,0 1 1 0 0,0-1-1 0 0,0 0 1 0 0,0-1-1 0 0,0 1 0 0 0,-1-1 1 0 0,1 0-1 0 0,0-1 1 0 0,-1 1-1 0 0,1-1 1 0 0,-1 0-1 0 0,0-1 0 0 0,0 1 1 0 0,0-1-1 0 0,-1 0 1 0 0,1 0-1 0 0,-1 0 1 0 0,0-1-1 0 0,0 0 0 0 0,0 1 1 0 0,-1-1-1 0 0,0-1 1 0 0,0 1-1 0 0,1-3 14 0 0,2-8 89 0 0,-1-1-1 0 0,-1 0 1 0 0,0 0 0 0 0,-1 0-1 0 0,-1-1 1 0 0,-1 1 0 0 0,0-1 0 0 0,-1 0-1 0 0,-1 1 1 0 0,-1-1 0 0 0,0 1-1 0 0,-2 0 1 0 0,0 0 0 0 0,0 0-1 0 0,-2 0 1 0 0,0 1 0 0 0,-1-1-89 0 0,1-4 318 0 0,-57-106 3860 0 0,62 127-4051 0 0,41 82 397 0 0,74 154-3113 0 0,-36 11-6389 0 0,-73-215 7500 0 0</inkml:trace>
  <inkml:trace contextRef="#ctx0" brushRef="#br0" timeOffset="259845.496">22073 4969 1256 0 0,'55'-50'1857'0'0,"12"24"1416"0"0,-66 26-3241 0 0,-1 0-39 0 0,0 0 77 0 0,0 0 8 0 0,5 9-50 0 0,-1 1 1 0 0,0 0-1 0 0,0 0 0 0 0,-1 0 1 0 0,0 0-1 0 0,-1 0 1 0 0,0 1-1 0 0,0 0 1 0 0,-2-1-1 0 0,1 1 1 0 0,-1-1-1 0 0,-1 1 0 0 0,0 0 1 0 0,0-1-1 0 0,-1 2-28 0 0,0 32 110 0 0,-28 281 344 0 0,-51 702 67 0 0,-58 236 1120 0 0,111-779-1286 0 0,27-428-1066 0 0,9-88-3188 0 0,7-47 1361 0 0,-4 33 1344 0 0</inkml:trace>
  <inkml:trace contextRef="#ctx0" brushRef="#br0" timeOffset="261198.269">23058 4923 936 0 0,'0'0'148'0'0,"18"-3"2453"0"0,3-16-2155 0 0,-20 17-433 0 0,0 1-1 0 0,0 0 1 0 0,0-1-1 0 0,0 1 1 0 0,0 0 0 0 0,0-1-1 0 0,0 1 1 0 0,-1-1-1 0 0,1 0 1 0 0,-1 1 0 0 0,1-1-1 0 0,-1 0 1 0 0,1 1-1 0 0,-1-1 1 0 0,0 0 0 0 0,0 1-1 0 0,0-1 1 0 0,0 0-1 0 0,0 1 1 0 0,0-1 0 0 0,0 0-1 0 0,-1 1 1 0 0,1-1-1 0 0,-1 0 1 0 0,1 1 0 0 0,-1-1-1 0 0,1 1 1 0 0,-1-1-1 0 0,0 1 1 0 0,0-1 0 0 0,0 1-1 0 0,0-1 1 0 0,0 1-1 0 0,0 0 1 0 0,0-1 0 0 0,0 1-1 0 0,-1 0 1 0 0,1 0-1 0 0,0 0 1 0 0,-1 0 0 0 0,1 0-1 0 0,-1 0 1 0 0,1 1-1 0 0,-1-1 1 0 0,1 0 0 0 0,-1 1-1 0 0,0-1 1 0 0,1 1 0 0 0,-1 0-1 0 0,-1-1-12 0 0,-8-2 4 0 0,-1 0-1 0 0,1 1 0 0 0,-1 1 1 0 0,0 0-1 0 0,0 0 1 0 0,1 1-1 0 0,-1 0 0 0 0,0 1 1 0 0,0 1-1 0 0,1 0 1 0 0,-1 0-1 0 0,1 1 0 0 0,-1 1 1 0 0,1 0-1 0 0,0 0 1 0 0,0 1-1 0 0,1 1 0 0 0,0-1 1 0 0,0 2-1 0 0,0-1 1 0 0,0 2-1 0 0,1-1 1 0 0,1 1-1 0 0,-1 0 0 0 0,1 1 1 0 0,0 1-4 0 0,1-3 10 0 0,1 1 1 0 0,0 0 0 0 0,0 0-1 0 0,1 0 1 0 0,0 1 0 0 0,0-1-1 0 0,1 1 1 0 0,0 0-1 0 0,1 0 1 0 0,0 1 0 0 0,1-1-1 0 0,-1 1 1 0 0,2-1 0 0 0,-1 1-1 0 0,1 6-10 0 0,4-11-8 0 0,0 0 1 0 0,0 0-1 0 0,0 0 0 0 0,1 0 0 0 0,0 0 1 0 0,0-1-1 0 0,0 1 0 0 0,0-1 0 0 0,1 0 1 0 0,0-1-1 0 0,0 1 0 0 0,0-1 0 0 0,0 0 0 0 0,0 0 1 0 0,1 0-1 0 0,-1-1 0 0 0,1 0 0 0 0,-1 0 1 0 0,1 0-1 0 0,0-1 0 0 0,0 0 0 0 0,0 0 1 0 0,0 0-1 0 0,0-1 0 0 0,0 0 0 0 0,0 0 1 0 0,0 0-1 0 0,2-1 8 0 0,2-1 19 0 0,1-1 1 0 0,-1 0-1 0 0,1 0 1 0 0,-1-1-1 0 0,0-1 1 0 0,0 1-1 0 0,-1-2 0 0 0,1 1 1 0 0,-1-1-1 0 0,-1 0 1 0 0,1-1-1 0 0,-1 0 1 0 0,0-1-1 0 0,0 0 1 0 0,-1 0-1 0 0,0 0 1 0 0,-1-1-1 0 0,0 0 0 0 0,0 0 1 0 0,-1-1-1 0 0,0 1 1 0 0,0-1-1 0 0,-1 0 1 0 0,-1-1-1 0 0,0 1 1 0 0,0-1-1 0 0,0-5-19 0 0,6-37 852 0 0,-9 53-830 0 0,0 0-7 0 0,0 0 2 0 0,-6 30-214 0 0,-101 609 1268 0 0,105-610-967 0 0,-2 0-1 0 0,-1-1 0 0 0,-1 1 0 0 0,-1-1 0 0 0,-1 0 1 0 0,-2-1-1 0 0,-1 0 0 0 0,-1-1 0 0 0,-1 0 1 0 0,-1-1-1 0 0,-2 0 0 0 0,0-1 0 0 0,-2-1 1 0 0,0-1-1 0 0,-2 0 0 0 0,0-2 0 0 0,-1 0 0 0 0,-4 1-103 0 0,21-18 15 0 0,0 0-1 0 0,-1-1 0 0 0,1 1 0 0 0,-1-1 0 0 0,1 0 0 0 0,-1-1 0 0 0,0 1 1 0 0,0-1-1 0 0,0 0 0 0 0,0 0 0 0 0,0 0 0 0 0,0-1 0 0 0,0 0 0 0 0,0 0 0 0 0,0 0 1 0 0,0-1-1 0 0,0 1 0 0 0,0-1 0 0 0,0 0 0 0 0,1-1 0 0 0,-1 1 0 0 0,0-1 0 0 0,0 0 1 0 0,1 0-1 0 0,-1 0 0 0 0,1-1 0 0 0,0 0 0 0 0,0 0 0 0 0,0 0 0 0 0,0 0 0 0 0,0 0 1 0 0,1-1-1 0 0,-1 0 0 0 0,1 0 0 0 0,0 0 0 0 0,0 0 0 0 0,1 0 0 0 0,-1 0 0 0 0,1-1 1 0 0,0 1-1 0 0,0-1 0 0 0,0 0 0 0 0,1 0 0 0 0,-1 1 0 0 0,1-1 0 0 0,0 0 0 0 0,1 0 1 0 0,-1 0-15 0 0,0-14-60 0 0,1 0 1 0 0,1-1 0 0 0,0 1-1 0 0,1 0 1 0 0,2 1 0 0 0,-1-1 0 0 0,2 0-1 0 0,1 1 1 0 0,1-2 59 0 0,5-12-160 0 0,1 0-1 0 0,2 1 0 0 0,1 0 1 0 0,1 1-1 0 0,2 1 0 0 0,1 0 1 0 0,1 2-1 0 0,1 0 0 0 0,2 2 1 0 0,18-16 160 0 0,168-131-4574 0 0,-178 147 3410 0 0</inkml:trace>
  <inkml:trace contextRef="#ctx0" brushRef="#br0" timeOffset="261754.99">23739 5049 1268 0 0,'9'3'4208'0'0,"-19"19"-4165"0"0,-205 508 1396 0 0,128-252-962 0 0,82-273-2239 0 0,12-30-295 0 0,1 2 813 0 0</inkml:trace>
  <inkml:trace contextRef="#ctx0" brushRef="#br0" timeOffset="262360.628">23688 5149 1564 0 0,'14'-64'3454'0'0,"-14"63"-3358"0"0,0 1 46 0 0,0 0 92 0 0,0 0 17 0 0,0 0-82 0 0,0 0 3 0 0,0 0 18 0 0,2-38 1035 0 0,-6 161-1283 0 0,1-116 61 0 0,1-1 1 0 0,0 1 0 0 0,0 0-1 0 0,1-1 1 0 0,0 1 0 0 0,0 0-1 0 0,1 0 1 0 0,-1 0-1 0 0,2 0 1 0 0,-1 0 0 0 0,1-1-1 0 0,0 1 1 0 0,0 0 0 0 0,1 0-1 0 0,0-1 1 0 0,0 1 0 0 0,1-1-1 0 0,-1 1 1 0 0,1-1 0 0 0,1 0-1 0 0,-1 0 1 0 0,1 0-1 0 0,0-1 1 0 0,0 1 0 0 0,1-1-1 0 0,0 0 1 0 0,0-1 0 0 0,0 1-1 0 0,0-1 1 0 0,1 0 0 0 0,0 0-1 0 0,0 0 1 0 0,0-1-1 0 0,0 0 1 0 0,0 0 0 0 0,1-1-1 0 0,-1 1 1 0 0,1-1 0 0 0,5 0-4 0 0,-1-1 9 0 0,1-2 1 0 0,-1 1-1 0 0,1-2 1 0 0,-1 0 0 0 0,0 0-1 0 0,0-1 1 0 0,0 0-1 0 0,0-1 1 0 0,0 0 0 0 0,-1 0-1 0 0,1-2 1 0 0,-1 1-1 0 0,0-1 1 0 0,-1 0 0 0 0,0-1-1 0 0,0 0 1 0 0,0-1-1 0 0,-1 0 1 0 0,0 0 0 0 0,0-1-1 0 0,-1 0 1 0 0,-1 0-1 0 0,1-1 1 0 0,-1 0 0 0 0,-1 0-1 0 0,0 0 1 0 0,0-1-1 0 0,-1 1 1 0 0,0-1-1 0 0,-1 0 1 0 0,2-11-10 0 0,-5 21-5 0 0,0 0 1 0 0,1-1-1 0 0,-1 1 0 0 0,0 0 1 0 0,0 0-1 0 0,0 0 0 0 0,0 0 1 0 0,0-1-1 0 0,0 1 0 0 0,0 0 1 0 0,0 0-1 0 0,0 0 0 0 0,-1 0 1 0 0,1-1-1 0 0,0 1 0 0 0,-1 0 1 0 0,1 0-1 0 0,-1 0 0 0 0,1 0 0 0 0,-1 0 1 0 0,0 0-1 0 0,1 0 0 0 0,-1 0 1 0 0,0 0-1 0 0,0 0 0 0 0,1 0 1 0 0,-1 1-1 0 0,0-1 0 0 0,0 0 1 0 0,0 1-1 0 0,0-1 0 0 0,0 0 1 0 0,0 1-1 0 0,0-1 0 0 0,-1 1 1 0 0,1 0-1 0 0,0-1 0 0 0,0 1 1 0 0,0 0-1 0 0,0-1 0 0 0,0 1 1 0 0,-1 0-1 0 0,1 0 0 0 0,0 0 1 0 0,0 0-1 0 0,0 0 0 0 0,-1 1 0 0 0,1-1 1 0 0,0 0-1 0 0,0 0 0 0 0,0 1 1 0 0,0-1-1 0 0,0 1 0 0 0,0-1 1 0 0,0 1-1 0 0,0-1 0 0 0,-1 1 5 0 0,-3 7-14 0 0,-1-1-1 0 0,1 1 1 0 0,1 0-1 0 0,0 0 1 0 0,0 1-1 0 0,0-1 1 0 0,1 1-1 0 0,0 0 1 0 0,1 0-1 0 0,0 0 0 0 0,0 0 1 0 0,1 0-1 0 0,0 0 1 0 0,1 0-1 0 0,0 8 15 0 0,40 195-2409 0 0,-39-211 1773 0 0,-1 1-64 0 0,0 6-392 0 0</inkml:trace>
  <inkml:trace contextRef="#ctx0" brushRef="#br0" timeOffset="262687.446">23462 4914 1448 0 0,'-21'18'157'0'0,"0"1"-1"0"0,2 1 0 0 0,0 0 1 0 0,1 2-1 0 0,1 0 1 0 0,1 1-1 0 0,1 0 1 0 0,1 1-1 0 0,2 1 1 0 0,0 0-1 0 0,1 1 1 0 0,2 0-1 0 0,0 1 0 0 0,2 0 1 0 0,1 0-1 0 0,2 0 1 0 0,0 1-1 0 0,2 0 1 0 0,0-1-1 0 0,3 23-156 0 0,0-22-10 0 0,2 0 0 0 0,0-1 0 0 0,2 1-1 0 0,0-1 1 0 0,2 0 0 0 0,2-1 0 0 0,0 0 0 0 0,1 0-1 0 0,2-1 1 0 0,0 0 0 0 0,2-1 0 0 0,1 0 0 0 0,1-1 0 0 0,0-1-1 0 0,2-1 1 0 0,0 0 0 0 0,2-1 0 0 0,0-2 0 0 0,22 17 10 0 0,18-9-2119 0 0,-31-20 822 0 0</inkml:trace>
  <inkml:trace contextRef="#ctx0" brushRef="#br0" timeOffset="263045.538">24353 4941 836 0 0,'17'35'352'0'0,"-1"0"0"0"0,-2 1 0 0 0,-1 1 0 0 0,-2 0 0 0 0,-1 1 0 0 0,-2 0-1 0 0,-2 0 1 0 0,-1 1 0 0 0,-3 0 0 0 0,0 0 0 0 0,-5 37-352 0 0,2-54 62 0 0,-1-1 1 0 0,-1 0-1 0 0,-1 1 1 0 0,-1-1-1 0 0,-1 0 0 0 0,-1-1 1 0 0,0 0-1 0 0,-2 0 0 0 0,0 0 1 0 0,-1-1-1 0 0,-1 0 0 0 0,-1-1 1 0 0,0-1-1 0 0,-2 0 1 0 0,0 0-1 0 0,0-1 0 0 0,-2-1 1 0 0,0-1-1 0 0,-1 0 0 0 0,0-1 1 0 0,-1-1-1 0 0,0 0 1 0 0,-1-2-1 0 0,-18 8-62 0 0,-25-4-2556 0 0,58-17 1300 0 0,-4-12-16 0 0</inkml:trace>
  <inkml:trace contextRef="#ctx0" brushRef="#br0" timeOffset="263356.43">24703 5251 1288 0 0,'232'1'4083'0'0,"0"0"-5209"0"0,-188-11-985 0 0,-21-2 865 0 0</inkml:trace>
  <inkml:trace contextRef="#ctx0" brushRef="#br0" timeOffset="263605.991">24918 5403 1128 0 0,'23'6'676'0'0,"0"-2"-224"0"0,11 1-52 0 0,3-4-136 0 0,1 1-184 0 0,1-2-168 0 0,-16 0-332 0 0,9 0-792 0 0</inkml:trace>
  <inkml:trace contextRef="#ctx0" brushRef="#br0" timeOffset="264600.622">24786 5478 904 0 0,'-32'0'3102'0'0,"29"0"-2754"0"0,3 0-98 0 0,-4 2-34 0 0,-6 9 442 0 0,35-12 262 0 0,1 0-979 0 0,179 2 406 0 0,-102-2-4711 0 0,-93 1 3038 0 0</inkml:trace>
  <inkml:trace contextRef="#ctx0" brushRef="#br0" timeOffset="265437.684">25697 4918 1172 0 0,'0'0'658'0'0,"0"0"-109"0"0,0 0-20 0 0,0 0 33 0 0,0 0-36 0 0,0 0-40 0 0,1-5-58 0 0,0 3-577 0 0,14-30 1881 0 0,-15 40-321 0 0,-93 296-596 0 0,-181 382 129 0 0,209-529-1221 0 0,87-215-6177 0 0,-12 35 5230 0 0</inkml:trace>
  <inkml:trace contextRef="#ctx0" brushRef="#br0" timeOffset="266249.187">25706 5019 1148 0 0,'19'-59'5183'0'0,"-19"58"-5042"0"0,2-24 1561 0 0,21-42-1533 0 0,-18 46-325 0 0,-7 37 152 0 0,-9 38 73 0 0,-13 31 111 0 0,-24 167 27 0 0,48-246-203 0 0,0-1 0 0 0,0 0 1 0 0,0 1-1 0 0,1-1 0 0 0,-1 0 0 0 0,1 1 1 0 0,1-1-1 0 0,-1 0 0 0 0,1 0 0 0 0,0 0 1 0 0,0 0-1 0 0,0 0 0 0 0,1-1 0 0 0,0 1 1 0 0,0-1-1 0 0,0 1 0 0 0,0-1 0 0 0,1 0 1 0 0,-1 0-1 0 0,1-1 0 0 0,0 1 0 0 0,0-1 1 0 0,1 0-1 0 0,-1 0 0 0 0,1 0 0 0 0,-1 0 1 0 0,1-1-1 0 0,0 0 0 0 0,0 0 0 0 0,0 0 1 0 0,0-1-1 0 0,0 1 0 0 0,1-1 0 0 0,-1-1 1 0 0,0 1-1 0 0,0-1 0 0 0,1 0 0 0 0,-1 0 1 0 0,0 0-1 0 0,3-1-4 0 0,6-4 15 0 0,0 0 1 0 0,0-2-1 0 0,0 1 1 0 0,0-2-1 0 0,-1 0 1 0 0,-1 0 0 0 0,1-1-1 0 0,-1-1 1 0 0,-1 0-1 0 0,0-1 1 0 0,0 0-1 0 0,-1 0 1 0 0,-1-1-1 0 0,0 0 1 0 0,0-1-1 0 0,-1 0 1 0 0,-1-1-1 0 0,0 1 1 0 0,-1-1 0 0 0,0-1-1 0 0,-2 1 1 0 0,1-1-1 0 0,0-10-15 0 0,-20-16-30 0 0,13 41 24 0 0,-1-1 0 0 0,0 1 0 0 0,0-1 0 0 0,1 1 0 0 0,-1 0 0 0 0,0 0 0 0 0,0 0 0 0 0,0 1-1 0 0,1-1 1 0 0,-1 0 0 0 0,0 1 0 0 0,0 0 0 0 0,1 0 0 0 0,-1 0 0 0 0,0 0 0 0 0,1 0 0 0 0,-1 0 0 0 0,1 1 0 0 0,0-1-1 0 0,-1 1 1 0 0,1 0 0 0 0,0 0 0 0 0,0 0 0 0 0,0 0 0 0 0,0 0 0 0 0,0 0 0 0 0,1 0 0 0 0,-1 0 0 0 0,1 1 0 0 0,-1-1 0 0 0,1 1-1 0 0,0-1 1 0 0,0 1 0 0 0,0 0 0 0 0,0-1 0 0 0,0 1 0 0 0,1 0 0 0 0,-1 0 0 0 0,1-1 0 0 0,0 3 6 0 0,-4 8-42 0 0,1 0 0 0 0,0 0 0 0 0,1 0 0 0 0,1 1 0 0 0,0-1-1 0 0,1 0 1 0 0,0 1 0 0 0,1-1 0 0 0,0 0 0 0 0,1 1 0 0 0,1-1 0 0 0,0 0 0 0 0,1 0 0 0 0,0-1 0 0 0,4 8 42 0 0,32 61-4487 0 0,-38-76 3210 0 0,-2-1 19 0 0</inkml:trace>
  <inkml:trace contextRef="#ctx0" brushRef="#br0" timeOffset="266911.474">26223 4644 1404 0 0,'0'-1'116'0'0,"-1"-1"0"0"0,1 0 0 0 0,0 1 0 0 0,0-1 1 0 0,0 0-1 0 0,0 1 0 0 0,0-1 0 0 0,1 1 0 0 0,-1-1 0 0 0,0 0 0 0 0,1 1 0 0 0,-1-1 0 0 0,1 1 0 0 0,0-1 0 0 0,-1 1 0 0 0,1-1 1 0 0,0 1-1 0 0,0 0 0 0 0,0-1 0 0 0,0 1 0 0 0,0 0 0 0 0,0 0 0 0 0,0 0 0 0 0,1-1 0 0 0,-1 1 0 0 0,0 0 0 0 0,1 1 1 0 0,-1-1-1 0 0,0 0 0 0 0,1 0 0 0 0,-1 1 0 0 0,1-1 0 0 0,-1 0 0 0 0,1 1 0 0 0,0 0 0 0 0,0-1-116 0 0,126-27 743 0 0,-122 30-728 0 0,0 0 0 0 0,0 0 0 0 0,-1 1 0 0 0,1 0 0 0 0,0 0 0 0 0,-1 0 0 0 0,1 0 0 0 0,-1 1 0 0 0,0 0 0 0 0,-1 0 0 0 0,1 1 0 0 0,-1-1 0 0 0,1 1 0 0 0,-1 0 0 0 0,-1 0 0 0 0,1 0 0 0 0,-1 1 0 0 0,0-1 0 0 0,0 1 0 0 0,0 0 0 0 0,-1 0 0 0 0,0 0 0 0 0,0 0 0 0 0,-1 0 0 0 0,1 0 0 0 0,-1 1 0 0 0,-1-1 0 0 0,1 0 0 0 0,-1 1 0 0 0,0-1 0 0 0,-1 0 0 0 0,1 1 0 0 0,-1-1 0 0 0,0 0 0 0 0,-2 3-15 0 0,-54 190 624 0 0,47-173-433 0 0,-40 102 1000 0 0,50-127-1061 0 0,22 19 125 0 0,96-10-224 0 0,-65-14-1120 0 0,-1-2 1 0 0,0-2-1 0 0,0-2 0 0 0,-1-3 1 0 0,-1-2-1 0 0,46-20 1089 0 0,-39 11-1153 0 0</inkml:trace>
  <inkml:trace contextRef="#ctx0" brushRef="#br0" timeOffset="273354.92">22637 6696 1216 0 0,'0'0'275'0'0,"0"0"-26"0"0,0 0-69 0 0,0 0 36 0 0,0 0 47 0 0,23-5 1666 0 0,13-62-976 0 0,-36 66-848 0 0,-5-11 184 0 0,-6 4-293 0 0,0 2 1 0 0,-1-1 0 0 0,0 1 0 0 0,0 1 0 0 0,0 0 0 0 0,0 1 0 0 0,-1 1 0 0 0,0-1 0 0 0,0 2 0 0 0,0 0 0 0 0,0 1 0 0 0,0 0 0 0 0,0 0 0 0 0,0 2 0 0 0,-1 0 3 0 0,-1-1 6 0 0,1 2 0 0 0,0-1 1 0 0,0 2-1 0 0,0 0 0 0 0,0 1 1 0 0,0 0-1 0 0,0 1 0 0 0,1 1 1 0 0,0 0-1 0 0,0 0 1 0 0,1 1-1 0 0,0 1 0 0 0,0 0 1 0 0,0 1-1 0 0,1 0 0 0 0,1 1 1 0 0,-1 0-1 0 0,2 1 0 0 0,-1 0 1 0 0,-3 7-7 0 0,10-13 14 0 0,1-1 0 0 0,1 0-1 0 0,-1 0 1 0 0,0 1 0 0 0,1-1 0 0 0,0 1 0 0 0,0-1 0 0 0,1 1 0 0 0,-1 0 0 0 0,1-1-1 0 0,0 1 1 0 0,0 0 0 0 0,0-1 0 0 0,1 1 0 0 0,0-1 0 0 0,0 1 0 0 0,0-1-1 0 0,0 1 1 0 0,1-1 0 0 0,-1 1 0 0 0,1-1 0 0 0,1 0 0 0 0,-1 0 0 0 0,0 0-1 0 0,1 0 1 0 0,0-1 0 0 0,0 1 0 0 0,0 0 0 0 0,0-1 0 0 0,0 0 0 0 0,1 0 0 0 0,0 0-1 0 0,-1 0 1 0 0,1-1 0 0 0,0 1 0 0 0,4 0-14 0 0,5 5 21 0 0,1-2 1 0 0,1 1-1 0 0,-1-2 1 0 0,1 0-1 0 0,0-1 1 0 0,0 0-1 0 0,0-1 1 0 0,1-1-1 0 0,-1-1 1 0 0,11 0-22 0 0,-7-1 41 0 0,0-2 0 0 0,0 0 1 0 0,0-2-1 0 0,0 0 0 0 0,0-1 1 0 0,-1 0-1 0 0,0-2 0 0 0,0 0 0 0 0,2-3-41 0 0,-11 5 29 0 0,0 0-1 0 0,0-1 0 0 0,-1 0 0 0 0,0 0 1 0 0,0-1-1 0 0,0 0 0 0 0,-1-1 1 0 0,0 1-1 0 0,0-1 0 0 0,-1-1 1 0 0,0 1-1 0 0,-1-1 0 0 0,0 0 0 0 0,0-1 1 0 0,-1 1-1 0 0,0-1 0 0 0,0 0 1 0 0,0-6-29 0 0,2-46 1149 0 0,-6 62-1144 0 0,0 0 7 0 0,0 0-11 0 0,0 0-44 0 0,0 0 49 0 0,0 0 40 0 0,0 0 20 0 0,0 0-44 0 0,0 0-34 0 0,-6-1-86 0 0,-91 315 238 0 0,62-169 90 0 0,14-63-34 0 0,-3-2-1 0 0,-3-1 1 0 0,-4-1 0 0 0,-3-1 0 0 0,-38 61-196 0 0,64-125 68 0 0,0-1 0 0 0,0 0 0 0 0,-1-1 1 0 0,-1 0-1 0 0,0 0 0 0 0,0-1 1 0 0,-1 0-1 0 0,-1-1 0 0 0,1 0 1 0 0,-1-1-1 0 0,-1 0 0 0 0,1-1 1 0 0,-2 0-1 0 0,1-1 0 0 0,0-1 0 0 0,-1 0 1 0 0,0 0-1 0 0,-10 0-68 0 0,17-6-1 0 0,0-1 1 0 0,0 0-1 0 0,0-1 0 0 0,1 0 0 0 0,-1 0 1 0 0,1 0-1 0 0,0-1 0 0 0,0 0 1 0 0,0 0-1 0 0,1-1 0 0 0,-1 1 1 0 0,1-1-1 0 0,0 0 0 0 0,1-1 0 0 0,-1 1 1 0 0,1-1-1 0 0,0 0 0 0 0,0 0 1 0 0,1 0-1 0 0,-1 0 0 0 0,2-1 0 0 0,-1 1 1 0 0,1-1-1 0 0,0 0 0 0 0,0 0 1 0 0,0 0-1 0 0,1 0 0 0 0,0 0 1 0 0,1 0-1 0 0,0 0 0 0 0,0 0 0 0 0,0 0 1 0 0,1-1-1 0 0,1-5 1 0 0,2-13-117 0 0,0 0 0 0 0,2 0-1 0 0,1 0 1 0 0,1 1 0 0 0,2 0 0 0 0,0 0 0 0 0,1 1 0 0 0,1 0-1 0 0,2 1 1 0 0,0 1 0 0 0,2 0 0 0 0,0 1 0 0 0,1 1-1 0 0,1 0 1 0 0,1 1 0 0 0,1 2 0 0 0,5-4 117 0 0,271-150-6296 0 0,-256 151 5209 0 0</inkml:trace>
  <inkml:trace contextRef="#ctx0" brushRef="#br0" timeOffset="274394.4">23419 6696 1132 0 0,'0'0'373'0'0,"0"0"36"0"0,0 0-80 0 0,0 0-78 0 0,0 0 21 0 0,0 0 8 0 0,18-3 1688 0 0,-129 233 607 0 0,-80 145-1546 0 0,125-224-866 0 0,58-192-5858 0 0,12 21 4493 0 0</inkml:trace>
  <inkml:trace contextRef="#ctx0" brushRef="#br0" timeOffset="275042.127">23425 6729 1048 0 0,'14'-8'3961'0'0,"-25"30"-2973"0"0,-3 3-897 0 0,5 0 19 0 0,0 1 1 0 0,2 0 0 0 0,0 1-1 0 0,2-1 1 0 0,1 1-1 0 0,1 0 1 0 0,1 23-111 0 0,2-46 13 0 0,0 1 1 0 0,1 0-1 0 0,0-1 1 0 0,0 1-1 0 0,0 0 1 0 0,1-1-1 0 0,-1 0 0 0 0,1 1 1 0 0,0-1-1 0 0,0 0 1 0 0,1 0-1 0 0,-1 0 0 0 0,1 0 1 0 0,0 0-1 0 0,0-1 1 0 0,0 1-1 0 0,0-1 1 0 0,1 0-1 0 0,-1 0 0 0 0,1 0 1 0 0,0 0-1 0 0,0-1 1 0 0,0 1-1 0 0,0-1 1 0 0,0 0-1 0 0,1-1 0 0 0,-1 1 1 0 0,1-1-1 0 0,-1 1 1 0 0,1-1-1 0 0,-1-1 1 0 0,3 1-14 0 0,5 2 31 0 0,0-2 1 0 0,1 0 0 0 0,-1 0 0 0 0,0-1 0 0 0,0 0-1 0 0,0-1 1 0 0,0-1 0 0 0,0 0 0 0 0,0 0 0 0 0,0-1-1 0 0,9-4-31 0 0,-7 0 47 0 0,0-1 0 0 0,0 0 0 0 0,-1-1 0 0 0,0 0 0 0 0,0-1 0 0 0,-1-1 0 0 0,-1 0 0 0 0,0-1 0 0 0,0 0 0 0 0,-1 0-1 0 0,-1-1 1 0 0,0 0 0 0 0,-1-1 0 0 0,0 0 0 0 0,-1 0 0 0 0,-1-1 0 0 0,0 0 0 0 0,-1 0 0 0 0,3-15-47 0 0,-21-13 709 0 0,-4 79-644 0 0,14-17-109 0 0,2 0-1 0 0,0-1 1 0 0,1 1-1 0 0,0 0 1 0 0,2 0 0 0 0,1 0-1 0 0,0-1 1 0 0,1 1 0 0 0,1-1-1 0 0,2 4 45 0 0,15 83-4343 0 0,-22-100 3081 0 0,0 3 32 0 0</inkml:trace>
  <inkml:trace contextRef="#ctx0" brushRef="#br0" timeOffset="277867.474">23268 6591 1268 0 0,'0'3'471'0'0,"-74"93"892"0"0,52-65-1096 0 0,2 0 1 0 0,1 1-1 0 0,2 2 0 0 0,1-1 1 0 0,1 2-1 0 0,3 0 1 0 0,0 1-1 0 0,2 0 1 0 0,2 0-1 0 0,2 1 1 0 0,1 0-1 0 0,1 0 1 0 0,2 35-268 0 0,6-43-7 0 0,2 0 1 0 0,0 0 0 0 0,2-1-1 0 0,1 0 1 0 0,2 0-1 0 0,0-1 1 0 0,2 0 0 0 0,1-1-1 0 0,0-1 1 0 0,3 0 0 0 0,0-1-1 0 0,1-1 1 0 0,1 0 0 0 0,1-2-1 0 0,5 4 7 0 0,-16-17-367 0 0,1 0-1 0 0,0 0 1 0 0,0-1-1 0 0,1 0 1 0 0,0-1-1 0 0,0 0 1 0 0,1-1-1 0 0,-1 0 1 0 0,1-1-1 0 0,0-1 1 0 0,4 1 367 0 0,20 2-1217 0 0</inkml:trace>
  <inkml:trace contextRef="#ctx0" brushRef="#br0" timeOffset="278240.268">24186 6601 1112 0 0,'14'21'315'0'0,"-1"0"-1"0"0,-1 1 1 0 0,0 1 0 0 0,-2 0 0 0 0,-1 0-1 0 0,0 1 1 0 0,-2 0 0 0 0,-1 0-1 0 0,-1 1 1 0 0,-1-1 0 0 0,-1 1-1 0 0,-1 1 1 0 0,-1-1 0 0 0,-1 0 0 0 0,-3 14-315 0 0,4-6 265 0 0,-1 0 1 0 0,-2 1-1 0 0,-1-1 1 0 0,-2 0-1 0 0,-1-1 1 0 0,-6 16-266 0 0,2-15 69 0 0,-2-1 0 0 0,-1-1 1 0 0,-2 0-1 0 0,-1-1 0 0 0,-1 0 0 0 0,-1-1 1 0 0,-2-1-1 0 0,-1-1 0 0 0,-1-1 0 0 0,-1-1 1 0 0,-1-1-1 0 0,-2-1 0 0 0,0-1 0 0 0,-1-1 1 0 0,-1-2-1 0 0,-1 0 0 0 0,-1-2 0 0 0,0-1 0 0 0,-5-1-69 0 0,26-10-329 0 0,-1-1-1 0 0,0-1 1 0 0,0 0-1 0 0,0 0 1 0 0,0-1-1 0 0,0 0 1 0 0,-1-1-1 0 0,1 0 0 0 0,-1 0 1 0 0,1-1-1 0 0,-1-1 1 0 0,1 0-1 0 0,0 0 1 0 0,-1-1-1 0 0,1 0 1 0 0,0-1-1 0 0,-6-3 330 0 0,-12-16-1207 0 0</inkml:trace>
  <inkml:trace contextRef="#ctx0" brushRef="#br0" timeOffset="279500.828">22281 6496 848 0 0,'0'0'327'0'0,"0"0"33"0"0,0 0-23 0 0,0 0-43 0 0,0 0-98 0 0,0 0 98 0 0,0 0-42 0 0,0 0-50 0 0,0 0 35 0 0,0 0-11 0 0,0 0-23 0 0,0 0-7 0 0,0 0 35 0 0,0 0-32 0 0,0 0-94 0 0,0 0 8 0 0,0 0 119 0 0,0 0-44 0 0,0 0-28 0 0,0 0-61 0 0,1-5 26 0 0,4-1-94 0 0,0-1-1 0 0,0 1 0 0 0,1 0 1 0 0,0 1-1 0 0,0-1 0 0 0,1 1 1 0 0,-1 1-1 0 0,1-1 0 0 0,0 1 1 0 0,0 0-1 0 0,0 0 0 0 0,1 1 0 0 0,0 0 1 0 0,-1 1-1 0 0,1 0 0 0 0,0 0 1 0 0,0 0-1 0 0,7 0-30 0 0,23-10 62 0 0,896-300 403 0 0,-779 267-373 0 0,-73 20 282 0 0,-78 25-369 0 0,1 0 0 0 0,-1 0 0 0 0,0 1 0 0 0,0-1 0 0 0,1 1 1 0 0,-1 0-1 0 0,0 0 0 0 0,0 0 0 0 0,0 1 0 0 0,0 0 0 0 0,0 0 1 0 0,0 0-1 0 0,-1 0 0 0 0,1 0 0 0 0,0 1 0 0 0,-1-1 1 0 0,0 1-1 0 0,0 0 0 0 0,0 0 0 0 0,0 0 0 0 0,2 3-5 0 0,14 10 109 0 0,225 209 612 0 0,146 113 361 0 0,-374-322-376 0 0,-2-2-911 0 0,-9-10-5742 0 0,-8-7 4702 0 0</inkml:trace>
  <inkml:trace contextRef="#ctx0" brushRef="#br0" timeOffset="285009.512">22139 4979 1240 0 0,'0'0'228'0'0,"0"0"1"0"0,0 0-12 0 0,0 0-82 0 0,0 0-32 0 0,0 0 63 0 0,-3-4 55 0 0,-2-8-111 0 0,0 0 1 0 0,1 0 0 0 0,0 0-1 0 0,2-1 1 0 0,-1 0-1 0 0,1 1 1 0 0,1-1 0 0 0,0 0-1 0 0,1 0 1 0 0,1 0-1 0 0,0 0 1 0 0,2-12-111 0 0,-1-26 346 0 0,10-60-111 0 0,-10-35 869 0 0,-2 106-844 0 0,0 38-342 0 0,2-36 268 0 0,4 32-176 0 0,1 1-1 0 0,0 0 1 0 0,0 0-1 0 0,0 1 1 0 0,1 0-1 0 0,-1 0 1 0 0,1 1-1 0 0,0 0 1 0 0,0 0-1 0 0,0 0 1 0 0,0 1-1 0 0,0 1 1 0 0,1-1-1 0 0,-1 2 1 0 0,6-1-10 0 0,16-5-19 0 0,282-21-86 0 0,354-61 342 0 0,114 26-873 0 0,-546 50 688 0 0,854-42-182 0 0,308 47 178 0 0,-1076-7-201 0 0,755-70 105 0 0,137 69 200 0 0,-989 30-176 0 0,171 10 125 0 0,-301-17 31 0 0,-104 0-2877 0 0,2-6 1417 0 0</inkml:trace>
  <inkml:trace contextRef="#ctx0" brushRef="#br0" timeOffset="294091.865">24751 7046 916 0 0,'-17'-3'2425'0'0,"24"-1"-2382"0"0,1 1 1 0 0,-1 0-1 0 0,1 0 0 0 0,0 0 1 0 0,0 1-1 0 0,0 1 0 0 0,0-1 1 0 0,0 1-1 0 0,0 1 0 0 0,0-1 1 0 0,0 1-1 0 0,1 1 0 0 0,-1-1 1 0 0,0 1-1 0 0,3 2-43 0 0,26-2 113 0 0,266-16 227 0 0,275 10 720 0 0,-576 5-1098 0 0,-2 0-15 0 0,0 0-92 0 0,2-1-1012 0 0,-31 8-24 0 0,4 1-5 0 0</inkml:trace>
  <inkml:trace contextRef="#ctx0" brushRef="#br0" timeOffset="294386.407">24840 7255 1076 0 0,'256'6'3212'0'0,"332"-6"-2314"0"0,-579 17-4002 0 0,-12-14 1938 0 0</inkml:trace>
  <inkml:trace contextRef="#ctx0" brushRef="#br0" timeOffset="305257.968">26552 6788 1024 0 0,'0'0'343'0'0,"3"-15"287"0"0,37-18 345 0 0,-2-12 2673 0 0,-37 44-3504 0 0,-30 53 278 0 0,-59 110 287 0 0,8 3-1 0 0,-16 59-708 0 0,44-62 577 0 0,35-134-942 0 0,10-43-3738 0 0,10 4 2836 0 0,4-10-130 0 0</inkml:trace>
  <inkml:trace contextRef="#ctx0" brushRef="#br0" timeOffset="305862.404">26545 6838 1240 0 0,'12'-33'3109'0'0,"-12"39"-431"0"0,-31 192-2409 0 0,31-192-268 0 0,0 1 0 0 0,1-1 0 0 0,0 0-1 0 0,0 0 1 0 0,1 0 0 0 0,-1 0 0 0 0,1-1 0 0 0,1 1 0 0 0,-1 0 0 0 0,1-1 0 0 0,0 1 0 0 0,0-1-1 0 0,0 0 1 0 0,1 0 0 0 0,0 0 0 0 0,0-1 0 0 0,0 1 0 0 0,1-1 0 0 0,-1 0 0 0 0,1 0 0 0 0,0-1-1 0 0,0 1 1 0 0,0-1 0 0 0,1 0 0 0 0,-1 0 0 0 0,1-1 0 0 0,0 0 0 0 0,0 0 0 0 0,-1 0-1 0 0,1-1 1 0 0,6 1-1 0 0,3-1 15 0 0,0-1 0 0 0,0-1 1 0 0,0-1-1 0 0,0 0 0 0 0,0-1 0 0 0,0 0 0 0 0,-1-1 0 0 0,1-1 0 0 0,-1 0 0 0 0,0-1 0 0 0,0-1 0 0 0,-1 0 0 0 0,0-1 0 0 0,0 0 0 0 0,-1-1 0 0 0,0 0 0 0 0,-1-1 0 0 0,0 0 0 0 0,0-1 0 0 0,-1 0 0 0 0,0-1 1 0 0,-1 0-1 0 0,-1-1 0 0 0,0 0 0 0 0,0 0 0 0 0,-1 0 0 0 0,-1-1 0 0 0,0 0 0 0 0,-1-1 0 0 0,-1 1 0 0 0,1-5-15 0 0,19-62 543 0 0,-24 80-551 0 0,0 1 43 0 0,0 0 5 0 0,-21 13 115 0 0,14 3-168 0 0,1 1 1 0 0,0 1-1 0 0,1-1 1 0 0,1 1-1 0 0,1 0 1 0 0,1 0-1 0 0,0 0 1 0 0,1 0-1 0 0,1 0 1 0 0,2 14 12 0 0,-2-4-127 0 0,38 123-1703 0 0,-37-117-652 0 0,-1-24 1323 0 0</inkml:trace>
  <inkml:trace contextRef="#ctx0" brushRef="#br0" timeOffset="306575.129">26747 6429 1316 0 0,'-67'89'2490'0'0,"6"-9"-1188"0"0,181-222 971 0 0,41-28-1940 0 0,-160 169-334 0 0,0 1 0 0 0,-1 0 0 0 0,1-1 0 0 0,-1 1 0 0 0,1-1 0 0 0,0 1 0 0 0,-1 0-1 0 0,1 0 1 0 0,0-1 0 0 0,-1 1 0 0 0,1 0 0 0 0,0 0 0 0 0,0 0 0 0 0,-1 0 0 0 0,1 0 0 0 0,0 0 0 0 0,-1 0 0 0 0,1 0 0 0 0,0 0 0 0 0,0 0-1 0 0,-1 0 1 0 0,1 1 0 0 0,0-1 0 0 0,-1 0 0 0 0,1 0 0 0 0,0 1 0 0 0,-1-1 0 0 0,1 0 0 0 0,-1 1 0 0 0,1-1 0 0 0,0 1 0 0 0,-1-1 0 0 0,1 1-1 0 0,-1-1 1 0 0,1 1 0 0 0,-1-1 0 0 0,0 1 0 0 0,1-1 0 0 0,-1 1 0 0 0,1 0 0 0 0,-1-1 0 0 0,0 1 0 0 0,0 0 0 0 0,1-1 0 0 0,-1 1 0 0 0,0 0-1 0 0,0-1 1 0 0,0 1 0 0 0,0 0 0 0 0,0 0 0 0 0,0-1 0 0 0,0 1 0 0 0,0 0 0 0 0,0-1 0 0 0,0 1 0 0 0,0 0 0 0 0,0 0 0 0 0,0-1 0 0 0,0 1-1 0 0,-1 0 2 0 0,12 70 83 0 0,-9-47-41 0 0,4-3-40 0 0,0 0 0 0 0,1 0 0 0 0,2-1 0 0 0,0 0 1 0 0,1 0-1 0 0,0-1 0 0 0,2 0 0 0 0,0-1 0 0 0,2-1 0 0 0,11 13-2 0 0,43 65-2402 0 0,-55-73 432 0 0,-13-21 871 0 0</inkml:trace>
  <inkml:trace contextRef="#ctx0" brushRef="#br0" timeOffset="306903.591">27601 6441 1892 0 0,'59'307'2738'0'0,"-47"-202"-2164"0"0,4 179 626 0 0,-17-267-1191 0 0,-1 1 1 0 0,0-1-1 0 0,-1 1 1 0 0,-1-1-1 0 0,-1 0 1 0 0,0 0-1 0 0,-2-1 1 0 0,1 0-1 0 0,-2 0 1 0 0,0 0-1 0 0,-1-1 1 0 0,-1 0-1 0 0,0-1 1 0 0,-1 0-1 0 0,-1 0 1 0 0,0-2-1 0 0,0 1 1 0 0,-1-1-1 0 0,-1-1 1 0 0,0-1-1 0 0,0 0 1 0 0,-3 0-10 0 0,-7 4-474 0 0,-1-1 0 0 0,0-2 0 0 0,-1 0 1 0 0,0-2-1 0 0,-1 0 0 0 0,0-2 1 0 0,0-2-1 0 0,-14 2 474 0 0,8-5-1235 0 0</inkml:trace>
  <inkml:trace contextRef="#ctx0" brushRef="#br0" timeOffset="307243.48">26219 6551 848 0 0,'-17'16'264'0'0,"0"0"0"0"0,0 1 0 0 0,2 1 0 0 0,0 0 0 0 0,1 1 0 0 0,1 1 0 0 0,0 0 1 0 0,2 1-1 0 0,0 0 0 0 0,2 0 0 0 0,0 1 0 0 0,2 1 0 0 0,0-1 0 0 0,1 1 0 0 0,2 0 0 0 0,0 1 0 0 0,1-1 0 0 0,2 1 0 0 0,0-1 0 0 0,2 2-264 0 0,5 10 97 0 0,3-1-1 0 0,0 0 0 0 0,3-1 0 0 0,0 0 1 0 0,3-1-1 0 0,0 0 0 0 0,2-1 1 0 0,1-1-1 0 0,2-1 0 0 0,0 0 1 0 0,2-2-1 0 0,1 0 0 0 0,2-2 0 0 0,0 0 1 0 0,1-2-1 0 0,19 12-96 0 0,-19-10-454 0 0,1-1 0 0 0,2-1 1 0 0,0-1-1 0 0,2-1 0 0 0,0-2 0 0 0,1-2 0 0 0,0 0 0 0 0,2-2 1 0 0,11 2 453 0 0,6-8-1150 0 0</inkml:trace>
  <inkml:trace contextRef="#ctx0" brushRef="#br0" timeOffset="307880.051">27985 5924 2196 0 0,'-1'-2'100'0'0,"0"0"0"0"0,0-1-1 0 0,0 1 1 0 0,1-1 0 0 0,-1 1-1 0 0,1-1 1 0 0,-1 0 0 0 0,1 1-1 0 0,0-1 1 0 0,0 1 0 0 0,0-1-1 0 0,0 1 1 0 0,1-1 0 0 0,-1 0-1 0 0,1 1 1 0 0,0-1 0 0 0,-1 1-1 0 0,1 0 1 0 0,0-1 0 0 0,0 1-1 0 0,1 0 1 0 0,-1-1 0 0 0,0 1-1 0 0,1 0 1 0 0,0 0 0 0 0,-1 0-1 0 0,1 0 1 0 0,0 0 0 0 0,0 1-1 0 0,0-1 1 0 0,0 0 0 0 0,0 1-1 0 0,0 0 1 0 0,0-1 0 0 0,1 1-1 0 0,-1 0 1 0 0,1 0 0 0 0,-1 0-1 0 0,0 0 1 0 0,1 1 0 0 0,2-1-100 0 0,110-25 560 0 0,-107 25-531 0 0,0-1 1 0 0,0 1 0 0 0,1 1 0 0 0,-1 0-1 0 0,0 0 1 0 0,1 0 0 0 0,-1 1 0 0 0,0 0-1 0 0,0 1 1 0 0,1 0 0 0 0,-1 0 0 0 0,-1 1-1 0 0,1 0 1 0 0,0 0 0 0 0,-1 1 0 0 0,1 0-1 0 0,-1 0 1 0 0,0 1 0 0 0,0-1 0 0 0,-1 2-1 0 0,0-1 1 0 0,0 1 0 0 0,0 0 0 0 0,0 0-1 0 0,-1 0 1 0 0,0 1 0 0 0,0 0 0 0 0,-1 0-1 0 0,0 0 1 0 0,0 1 0 0 0,-1 0 0 0 0,0-1-1 0 0,0 1 1 0 0,-1 0 0 0 0,0 0 0 0 0,0 0-1 0 0,0 5-29 0 0,-1 9 119 0 0,-2 0 1 0 0,0 0-1 0 0,-2 0 0 0 0,0 0 0 0 0,-1 0 0 0 0,-1-1 0 0 0,-2 1 0 0 0,0-1 0 0 0,-1-1 0 0 0,-1 1 0 0 0,0-2 0 0 0,-2 1 0 0 0,-10 14-119 0 0,-13 29 598 0 0,34-62-583 0 0,-1 0 0 0 0,0 1 0 0 0,1-1 0 0 0,-1 0 0 0 0,1 0 0 0 0,0 1 0 0 0,-1-1 0 0 0,1 0 0 0 0,0 1 0 0 0,0-1 0 0 0,-1 0 0 0 0,1 1 0 0 0,0-1 0 0 0,1 0 0 0 0,-1 1 0 0 0,0-1 0 0 0,0 1 0 0 0,0-1 0 0 0,1 0 0 0 0,-1 0 0 0 0,1 1 0 0 0,-1-1 0 0 0,1 0 0 0 0,-1 0 1 0 0,1 1-1 0 0,0-1 0 0 0,0 0 0 0 0,0 0 0 0 0,-1 0 0 0 0,1 0 0 0 0,0 0 0 0 0,0 0 0 0 0,0 0 0 0 0,1 0 0 0 0,-1-1 0 0 0,0 1 0 0 0,0 0 0 0 0,0-1 0 0 0,1 1 0 0 0,-1-1 0 0 0,0 1 0 0 0,0-1 0 0 0,1 1 0 0 0,-1-1 0 0 0,0 0 0 0 0,1 0 0 0 0,-1 0 0 0 0,0 0 0 0 0,1 0-15 0 0,83 6-95 0 0,-73-6 53 0 0,36-1-678 0 0,-1-3 0 0 0,1-1 0 0 0,-1-2 1 0 0,0-3-1 0 0,-1-2 0 0 0,2-2 720 0 0,141-54-3854 0 0,-135 44 2687 0 0</inkml:trace>
  <inkml:trace contextRef="#ctx0" brushRef="#br0" timeOffset="324142.167">28444 7106 1224 0 0,'0'0'227'0'0,"-40"-3"2162"0"0,-2-14-863 0 0,42 17-1367 0 0,25-1 375 0 0,235-10-78 0 0,23-7-340 0 0,-261 18-367 0 0,62-2 957 0 0,-77 7-4726 0 0,-16-3 2798 0 0</inkml:trace>
  <inkml:trace contextRef="#ctx0" brushRef="#br0" timeOffset="324466.984">28415 7320 1016 0 0,'448'-12'4451'0'0,"-289"5"-3527"0"0,-158 7-937 0 0,-1 0-7 0 0,14-3-701 0 0,-10 1 449 0 0,7-16-2495 0 0,-10 15 1409 0 0</inkml:trace>
  <inkml:trace contextRef="#ctx0" brushRef="#br0" timeOffset="325141.199">30076 6796 840 0 0,'22'-13'2900'0'0,"-40"19"-1426"0"0,-189 188-160 0 0,-148 222 375 0 0,328-379-1557 0 0,21-26-4649 0 0,3-27 3597 0 0</inkml:trace>
  <inkml:trace contextRef="#ctx0" brushRef="#br0" timeOffset="325550.302">29468 6838 2352 0 0,'0'0'128'0'0,"1"0"0"0"0,-1 1 1 0 0,0-1-1 0 0,1 0 0 0 0,-1 0 0 0 0,1 1 0 0 0,-1-1 0 0 0,1 0 0 0 0,-1 0 0 0 0,1 0 1 0 0,-1 0-1 0 0,1 0 0 0 0,-1 0 0 0 0,1 0 0 0 0,-1 0 0 0 0,1 0 0 0 0,-1 0 0 0 0,1 0 1 0 0,-1 0-1 0 0,1 0 0 0 0,-1 0 0 0 0,1 0 0 0 0,-1-1 0 0 0,1 1 0 0 0,-1 0 0 0 0,1 0 0 0 0,-1-1 1 0 0,0 1-1 0 0,1 0 0 0 0,-1-1 0 0 0,1 1 0 0 0,-1 0 0 0 0,0-1 0 0 0,1 1 0 0 0,-1 0 1 0 0,0-1-1 0 0,1 0-128 0 0,7 15-38 0 0,219 244 1630 0 0,58 32-518 0 0,-267-274-1929 0 0,-14-49-4616 0 0,-5 14 4132 0 0</inkml:trace>
  <inkml:trace contextRef="#ctx0" brushRef="#br0" timeOffset="326002.606">29477 6566 1268 0 0,'13'-11'2995'0'0,"44"3"-2825"0"0,-52 7 48 0 0,497-24 2073 0 0,-500 25-2114 0 0,28-6 931 0 0,-34 7-1911 0 0,7 4-3298 0 0,-2-3 2962 0 0</inkml:trace>
  <inkml:trace contextRef="#ctx0" brushRef="#br0" timeOffset="326857.603">30383 6384 1468 0 0,'0'-3'102'0'0,"1"0"0"0"0,-1-1 0 0 0,1 1 0 0 0,-1 0 0 0 0,1-1 0 0 0,0 1-1 0 0,0 0 1 0 0,1 0 0 0 0,-1 0 0 0 0,1 0 0 0 0,-1 0 0 0 0,1 0 0 0 0,0 0 0 0 0,0 1 0 0 0,0-1 0 0 0,0 1-1 0 0,1-1 1 0 0,-1 1 0 0 0,1 0 0 0 0,-1 0 0 0 0,1 0 0 0 0,0 0 0 0 0,0 0 0 0 0,0 0 0 0 0,0 1 0 0 0,0 0-1 0 0,1-1-101 0 0,4-3 200 0 0,13-5-99 0 0,0 0-1 0 0,0 2 1 0 0,1 0 0 0 0,0 1 0 0 0,1 2-1 0 0,-1 0 1 0 0,1 1 0 0 0,0 2-1 0 0,0 0 1 0 0,1 1 0 0 0,-1 2-1 0 0,19 2-100 0 0,0-3 192 0 0,-39 1-186 0 0,1-1-1 0 0,-1 0 1 0 0,1 1 0 0 0,0 0-1 0 0,-1 0 1 0 0,1 0-1 0 0,-1 0 1 0 0,1 0 0 0 0,-1 1-1 0 0,0-1 1 0 0,0 1 0 0 0,0 0-1 0 0,0 0 1 0 0,0 0-1 0 0,0 1 1 0 0,0-1 0 0 0,0 1-1 0 0,-1 0 1 0 0,0-1-1 0 0,1 1 1 0 0,-1 0 0 0 0,0 0-1 0 0,0 0 1 0 0,-1 1 0 0 0,1-1-1 0 0,-1 0 1 0 0,1 1-1 0 0,-1-1 1 0 0,0 1 0 0 0,0-1-1 0 0,-1 1 1 0 0,1 0-1 0 0,-1-1 1 0 0,0 1 0 0 0,0 0-1 0 0,0-1 1 0 0,0 1-1 0 0,-1 0 1 0 0,1-1 0 0 0,-1 1-1 0 0,0-1 1 0 0,0 1 0 0 0,-1 1-6 0 0,-193 269 1320 0 0,195-272-1309 0 0,-1 0 0 0 0,1-1 0 0 0,0 1 0 0 0,-1 0 0 0 0,1-1 0 0 0,0 1 0 0 0,0 0-1 0 0,0 0 1 0 0,0-1 0 0 0,0 1 0 0 0,1 0 0 0 0,-1 0 0 0 0,0-1 0 0 0,1 1 0 0 0,-1 0 0 0 0,1-1 0 0 0,0 1-1 0 0,0-1 1 0 0,-1 1 0 0 0,1-1 0 0 0,0 1 0 0 0,0-1 0 0 0,1 1 0 0 0,-1-1 0 0 0,0 0 0 0 0,0 0-1 0 0,0 1 1 0 0,1-1 0 0 0,-1 0 0 0 0,1 0 0 0 0,-1 0 0 0 0,1-1 0 0 0,-1 1 0 0 0,1 0 0 0 0,0-1-1 0 0,-1 1 1 0 0,1 0 0 0 0,0-1 0 0 0,-1 0 0 0 0,1 1 0 0 0,0-1 0 0 0,0 0 0 0 0,0 0-11 0 0,87 14 154 0 0,-84-13-162 0 0,39 3 110 0 0,0-1 0 0 0,0-3-1 0 0,0-1 1 0 0,0-2 0 0 0,24-6-102 0 0,29-15 1427 0 0,-111 24-4510 0 0,-2 15-806 0 0,1-5 2765 0 0</inkml:trace>
  <inkml:trace contextRef="#ctx0" brushRef="#br0" timeOffset="331077.196">21981 8216 1068 0 0,'0'0'171'0'0,"0"0"8"0"0,0 0-26 0 0,0 0-13 0 0,0 0 27 0 0,0 0-36 0 0,0 0 9 0 0,0 0-40 0 0,0 0-27 0 0,4-23 985 0 0,17-5-935 0 0,-59 246 729 0 0,26-32-635 0 0,-5-68-235 0 0,-24 117 1108 0 0,28-158-443 0 0,11-45-4034 0 0,0-30 2664 0 0,-8 5 26 0 0</inkml:trace>
  <inkml:trace contextRef="#ctx0" brushRef="#br0" timeOffset="333256.001">22262 459 888 0 0,'0'0'169'0'0,"0"0"-20"0"0,3 3-73 0 0,0 3-45 0 0,-1 0-1 0 0,0-1 1 0 0,0 1-1 0 0,0 0 1 0 0,-1 0 0 0 0,0 0-1 0 0,0 1 1 0 0,0-1-1 0 0,-1 0 1 0 0,0 0-1 0 0,0 0 1 0 0,-1 1 0 0 0,1-1-1 0 0,-2 0 1 0 0,1 0-1 0 0,-1 2-30 0 0,-3 45 147 0 0,-37 316 683 0 0,-30 184 447 0 0,54 4-835 0 0,-3-388-303 0 0,-16 39 277 0 0,7-71-242 0 0,5 0 0 0 0,7 2-1 0 0,2 73-173 0 0,13-129 191 0 0,-4 0 0 0 0,-4 0-1 0 0,-14 54-190 0 0,-14 127-150 0 0,-13 36 206 0 0,38-98-77 0 0,15-136 500 0 0,20 33-183 0 0,7 152 681 0 0,-20-193-906 0 0,-8-57-83 0 0,0-1 72 0 0,1 31-2649 0 0,3-45 101 0 0,4-5 1234 0 0</inkml:trace>
  <inkml:trace contextRef="#ctx0" brushRef="#br0" timeOffset="336073.408">24541 542 976 0 0,'9'25'293'0'0,"-1"0"1"0"0,-2 0-1 0 0,0 1 1 0 0,-2 0-1 0 0,-1 0 0 0 0,0 0 1 0 0,-3 0-1 0 0,0 0 1 0 0,-1 6-294 0 0,0-4 339 0 0,1-4-209 0 0,-2 1 0 0 0,0-1 0 0 0,-2 0 0 0 0,-1 1 0 0 0,-1-2-1 0 0,-1 1 1 0 0,-1-1 0 0 0,-1 0 0 0 0,-1 0 0 0 0,-1-1 0 0 0,-1-1 0 0 0,0 0-1 0 0,-2 0 1 0 0,-1-1 0 0 0,0-1 0 0 0,-12 11-130 0 0,-31 9-2722 0 0,55-39 1398 0 0</inkml:trace>
  <inkml:trace contextRef="#ctx0" brushRef="#br0" timeOffset="336387.119">25057 730 1148 0 0,'15'-8'3548'0'0,"30"6"-2972"0"0,-36 2-190 0 0,48 1-164 0 0,137-4 235 0 0,-72-12-4353 0 0,-113 12 2359 0 0</inkml:trace>
  <inkml:trace contextRef="#ctx0" brushRef="#br0" timeOffset="336635.446">25090 980 1140 0 0,'25'12'596'0'0,"6"-4"-92"0"0,4-1 20 0 0,6-4-80 0 0,2 1-344 0 0,-2-1-72 0 0,-20-3-376 0 0,11 0-464 0 0,39-15 28 0 0</inkml:trace>
  <inkml:trace contextRef="#ctx0" brushRef="#br0" timeOffset="337393.572">25885 750 840 0 0,'68'5'3766'0'0,"62"-6"-2946"0"0,-111-2-798 0 0,-1 2 51 0 0,0-2 1 0 0,-1 1 0 0 0,1-2 0 0 0,0-1 0 0 0,-1 0-1 0 0,0-1 1 0 0,0-1 0 0 0,-1 0 0 0 0,1-1-1 0 0,-2-1 1 0 0,1-1 0 0 0,-1 0 0 0 0,6-6-74 0 0,-20 14 2 0 0,0 1 1 0 0,1-1 0 0 0,-1-1 0 0 0,0 1 0 0 0,0 0-1 0 0,0 0 1 0 0,0 0 0 0 0,-1-1 0 0 0,1 1 0 0 0,-1 0-1 0 0,1-1 1 0 0,-1 1 0 0 0,0 0 0 0 0,0-1 0 0 0,0 1 0 0 0,0-1-1 0 0,0 1 1 0 0,0 0 0 0 0,-1-1 0 0 0,1 1 0 0 0,-1 0-1 0 0,0-1 1 0 0,0 1 0 0 0,0 0 0 0 0,0 0 0 0 0,0 0-1 0 0,0 0 1 0 0,0 0 0 0 0,-1 0 0 0 0,1 0 0 0 0,-1 0-1 0 0,1 0 1 0 0,-1 1 0 0 0,0-1 0 0 0,0 1 0 0 0,1-1 0 0 0,-1 1-1 0 0,0 0 1 0 0,-1-1 0 0 0,1 1 0 0 0,0 0 0 0 0,0 0-1 0 0,0 1 1 0 0,-2-1-3 0 0,-103-34-176 0 0,90 33 182 0 0,0 0 1 0 0,0 2-1 0 0,-1-1 0 0 0,1 2 1 0 0,0 1-1 0 0,0 0 0 0 0,0 1 1 0 0,0 0-1 0 0,1 2 0 0 0,-1 0 1 0 0,1 1-1 0 0,0 0 1 0 0,0 1-1 0 0,1 1 0 0 0,0 1 1 0 0,1 0-1 0 0,0 1 0 0 0,0 0 1 0 0,1 1-1 0 0,0 1 0 0 0,1 0 1 0 0,0 0-1 0 0,1 2 0 0 0,0-1 1 0 0,1 1-1 0 0,1 1 1 0 0,0 0-1 0 0,1 0 0 0 0,1 0 1 0 0,-4 13-7 0 0,7-17-14 0 0,0 1 22 0 0,0 0 1 0 0,1 0-1 0 0,0 0 1 0 0,0 1-1 0 0,1-1 1 0 0,1 0-1 0 0,0 1 1 0 0,1-1-1 0 0,0 1 1 0 0,1-1-1 0 0,1 1 1 0 0,0 4-9 0 0,2-5 23 0 0,1 1 1 0 0,0-1 0 0 0,0 0 0 0 0,1 0 0 0 0,0 0 0 0 0,1-1-1 0 0,1 0 1 0 0,0 0 0 0 0,0-1 0 0 0,1 0 0 0 0,0-1 0 0 0,1 1-1 0 0,0-2 1 0 0,0 0 0 0 0,1 0 0 0 0,0 0 0 0 0,0-2-1 0 0,1 1 1 0 0,6 1-24 0 0,11 3-172 0 0,1-2 0 0 0,0-1 0 0 0,0-1-1 0 0,1-2 1 0 0,0 0 0 0 0,-1-3 0 0 0,7 0 172 0 0,103-38-2893 0 0,-133 32 2632 0 0,35-19-1109 0 0</inkml:trace>
  <inkml:trace contextRef="#ctx0" brushRef="#br0" timeOffset="337889.614">26781 62 936 0 0,'5'-4'966'0'0,"-1"2"2273"0"0,-17 27-2881 0 0,-74 296 425 0 0,79-284-748 0 0,-66 194 66 0 0,21-194-3339 0 0,52-37 1938 0 0</inkml:trace>
  <inkml:trace contextRef="#ctx0" brushRef="#br0" timeOffset="338434.521">26829 9 1100 0 0,'-8'36'3065'0'0,"-12"136"-2596"0"0,21-168-454 0 0,1-1 0 0 0,-1 1 0 0 0,1 0-1 0 0,0 0 1 0 0,0-1 0 0 0,1 0 0 0 0,-1 1-1 0 0,1-1 1 0 0,0 0 0 0 0,-1 0-1 0 0,1 0 1 0 0,1 0 0 0 0,-1-1 0 0 0,0 1-1 0 0,1-1 1 0 0,-1 0 0 0 0,1 0 0 0 0,-1 0-1 0 0,1-1 1 0 0,0 1 0 0 0,0-1-1 0 0,0 0 1 0 0,0 0 0 0 0,0 0 0 0 0,0 0-1 0 0,0-1 1 0 0,0 0 0 0 0,0 0 0 0 0,1 0-1 0 0,-1 0 1 0 0,0 0 0 0 0,0-1-1 0 0,0 0 1 0 0,0 0 0 0 0,3-1-15 0 0,2 2-13 0 0,4-2 48 0 0,1-1-1 0 0,-1 0 1 0 0,0-1-1 0 0,0 0 1 0 0,0-1 0 0 0,0 0-1 0 0,-1-1 1 0 0,1-1-1 0 0,-2 0 1 0 0,1-1-1 0 0,-1 0 1 0 0,0 0 0 0 0,-1-1-1 0 0,0-1 1 0 0,0 0-1 0 0,-1 0 1 0 0,0-1-1 0 0,-1 0 1 0 0,0 0 0 0 0,-1-1-1 0 0,0 0 1 0 0,-1-1-1 0 0,-1 1 1 0 0,1-1-1 0 0,-2 0 1 0 0,0 0 0 0 0,0-3-35 0 0,-9-15 949 0 0,-27 60-768 0 0,25-15-168 0 0,0-1 0 0 0,1 2 0 0 0,0-1 0 0 0,1 1 0 0 0,1 0 0 0 0,1 0 0 0 0,0 0 0 0 0,0 0 0 0 0,2 1 0 0 0,0-1 0 0 0,1 1 0 0 0,0-1 0 0 0,3 11-13 0 0,-3 5-227 0 0,21 182-4666 0 0,-21-196 3479 0 0</inkml:trace>
  <inkml:trace contextRef="#ctx0" brushRef="#br0" timeOffset="334482.555">23145 559 860 0 0,'18'-34'2510'0'0,"-13"30"-2435"0"0,14-16 4 0 0,-61 4 459 0 0,29 17-522 0 0,0 1 0 0 0,0 0 0 0 0,0 0-1 0 0,0 2 1 0 0,0 0 0 0 0,1 0 0 0 0,0 1 0 0 0,0 0-1 0 0,0 1 1 0 0,0 1 0 0 0,1 0 0 0 0,0 0 0 0 0,0 1-1 0 0,1 1 1 0 0,0-1 0 0 0,1 2 0 0 0,0-1-1 0 0,0 1 1 0 0,1 1 0 0 0,0-1 0 0 0,1 2 0 0 0,0-1-1 0 0,1 1 1 0 0,0 0 0 0 0,1 0 0 0 0,0 0-1 0 0,1 1 1 0 0,0 0 0 0 0,1-1 0 0 0,0 4-16 0 0,5-11 13 0 0,-1 0 1 0 0,1-1-1 0 0,0 1 0 0 0,1-1 1 0 0,-1 0-1 0 0,1 0 1 0 0,0 0-1 0 0,0 0 0 0 0,0 0 1 0 0,0 0-1 0 0,1-1 1 0 0,-1 1-1 0 0,1-1 0 0 0,0 0 1 0 0,0 0-1 0 0,0-1 1 0 0,0 1-1 0 0,1-1 0 0 0,-1 0 1 0 0,1 0-1 0 0,-1 0 1 0 0,1-1-1 0 0,0 1 1 0 0,0-1-1 0 0,0-1 0 0 0,-1 1 1 0 0,1 0-1 0 0,0-1 1 0 0,0 0-1 0 0,0 0 0 0 0,0-1 1 0 0,0 1-1 0 0,0-1 1 0 0,0 0-1 0 0,-1-1 0 0 0,1 1 1 0 0,3-2-14 0 0,3 0 23 0 0,-1-1 0 0 0,1 0-1 0 0,-1 0 1 0 0,-1-1 0 0 0,1-1 0 0 0,-1 1 0 0 0,0-2 0 0 0,0 1 0 0 0,0-1 0 0 0,-1 0 0 0 0,0-1-1 0 0,-1 0 1 0 0,0 0 0 0 0,0-1 0 0 0,1-1-23 0 0,34-98 628 0 0,-40 107-392 0 0,-12 52-384 0 0,0 4 188 0 0,-8 149 385 0 0,17-160-279 0 0,-1-1 0 0 0,-2 1 0 0 0,-2-1 0 0 0,-2 0-1 0 0,-1-1 1 0 0,-3 0 0 0 0,-1 0 0 0 0,-4 2-146 0 0,12-34 57 0 0,0 0 0 0 0,-1 0 0 0 0,0-1 0 0 0,-1 0 0 0 0,0 0 0 0 0,-1-1 0 0 0,1 0 0 0 0,-2 0 0 0 0,1 0 0 0 0,-1-1 0 0 0,0-1 0 0 0,0 1 0 0 0,-1-1 0 0 0,0-1 0 0 0,0 0 0 0 0,0-1 0 0 0,-1 1 0 0 0,1-2 0 0 0,-1 0 0 0 0,0 0 0 0 0,0-1 0 0 0,-5 1-57 0 0,10-5-14 0 0,0 0 0 0 0,1 0 0 0 0,-1 0 0 0 0,0 0 0 0 0,1-1 0 0 0,-1 0 0 0 0,1 0 0 0 0,0-1 0 0 0,0 1 0 0 0,0-1 0 0 0,0 0 0 0 0,1 0 0 0 0,0-1 0 0 0,0 0 0 0 0,0 1 0 0 0,0-1 0 0 0,1 0 0 0 0,-1-1 0 0 0,1 1 0 0 0,1-1 0 0 0,-1 1 0 0 0,1-1 0 0 0,0 0 0 0 0,-1-4 14 0 0,1-10-196 0 0,0-1-1 0 0,2 1 0 0 0,0-1 0 0 0,1 0 0 0 0,1 1 0 0 0,1-1 0 0 0,1 1 0 0 0,1 0 0 0 0,0 0 1 0 0,2 1-1 0 0,0-1 0 0 0,1 1 0 0 0,1 1 0 0 0,1 0 0 0 0,0 0 0 0 0,2 1 0 0 0,0 0 0 0 0,1 1 1 0 0,0 0-1 0 0,1 1 0 0 0,1 1 0 0 0,0 0 0 0 0,10-6 197 0 0,9-6-805 0 0</inkml:trace>
  <inkml:trace contextRef="#ctx0" brushRef="#br0" timeOffset="334945.237">23773 635 1660 0 0,'19'-22'2862'0'0,"-23"34"-1718"0"0,-17 27-979 0 0,2 0 1 0 0,1 2-1 0 0,2 0 1 0 0,2 0-1 0 0,2 2 1 0 0,-4 29-166 0 0,0-8 42 0 0,-31 173-56 0 0,33-199-405 0 0,9-45-3505 0 0,5-2 2860 0 0</inkml:trace>
  <inkml:trace contextRef="#ctx0" brushRef="#br0" timeOffset="335455.735">23746 650 976 0 0,'23'-76'5071'0'0,"-12"211"-4481"0"0,-11-127-569 0 0,0 1 0 0 0,0-1-1 0 0,1 1 1 0 0,0-1 0 0 0,0 0 0 0 0,1 1 0 0 0,0-1 0 0 0,1 0 0 0 0,0 0 0 0 0,0 0 0 0 0,0 0 0 0 0,1-1 0 0 0,0 1 0 0 0,1-1 0 0 0,0 0 0 0 0,0 0 0 0 0,0-1 0 0 0,1 1 0 0 0,2 1-21 0 0,-3-8 12 0 0,-1 0-1 0 0,1 0 1 0 0,0 0 0 0 0,-1-1 0 0 0,1 1 0 0 0,-1-1 0 0 0,1 0 0 0 0,-1-1 0 0 0,1 1 0 0 0,-1-1 0 0 0,0 0 0 0 0,1 0 0 0 0,-1 0 0 0 0,0 0-1 0 0,0-1 1 0 0,-1 0 0 0 0,1 0 0 0 0,0 0 0 0 0,-1 0 0 0 0,0 0 0 0 0,0-1 0 0 0,0 1 0 0 0,0-1 0 0 0,0 0 0 0 0,1-4-12 0 0,78-158-65 0 0,-88 179-163 0 0,13 206-269 0 0,-4-212 338 0 0,-1 0 0 0 0,0 0-1 0 0,0 0 1 0 0,0 0-1 0 0,-1 0 1 0 0,0 0 0 0 0,-1 1-1 0 0,1-1 1 0 0,-1 0-1 0 0,-1 1 1 0 0,1-1 0 0 0,-2 0-1 0 0,1 1 1 0 0,0-1 0 0 0,-1 0-1 0 0,-1 0 1 0 0,1 0-1 0 0,-1-1 1 0 0,0 1 0 0 0,-1-1-1 0 0,-2 5 160 0 0,-9 0-1184 0 0</inkml:trace>
  <inkml:trace contextRef="#ctx0" brushRef="#br0" timeOffset="335765.32">23526 519 1100 0 0,'-13'10'120'0'0,"0"1"0"0"0,1 1 0 0 0,1 0 0 0 0,0 1 0 0 0,0 0 0 0 0,1 1 0 0 0,1 0 0 0 0,1 0 0 0 0,0 1 0 0 0,0 0 0 0 0,2 0 0 0 0,0 1 0 0 0,0 0 0 0 0,2 0 0 0 0,0 0 0 0 0,1 1 0 0 0,0-1 0 0 0,1 1 0 0 0,1 0 0 0 0,1 0 0 0 0,1 12-120 0 0,5 10 133 0 0,2 0 1 0 0,2 0 0 0 0,1-1 0 0 0,2 0 0 0 0,1-1-1 0 0,2-1 1 0 0,2 0 0 0 0,1-2 0 0 0,23 33-134 0 0,-30-47-175 0 0,0 0 1 0 0,1 0-1 0 0,1-1 1 0 0,1-1-1 0 0,1 0 1 0 0,0-1-1 0 0,1-1 1 0 0,1-1-1 0 0,0 0 1 0 0,1-1-1 0 0,1-1 1 0 0,3 1 174 0 0,-2-8-1278 0 0</inkml:trace>
  <inkml:trace contextRef="#ctx0" brushRef="#br0" timeOffset="359588.325">22806 2212 928 0 0,'0'0'266'0'0,"0"0"-21"0"0,0 0-55 0 0,0 0 3 0 0,0 0 74 0 0,0 0-102 0 0,0 0 45 0 0,22-1 1220 0 0,-21 1-1414 0 0,1 0 0 0 0,-1-1 0 0 0,1 1-1 0 0,-1 0 1 0 0,0-1 0 0 0,1 1 0 0 0,-1-1-1 0 0,0 1 1 0 0,1-1 0 0 0,-1 0 0 0 0,0 0-1 0 0,0 1 1 0 0,0-1 0 0 0,0 0 0 0 0,0 0-1 0 0,0 0 1 0 0,0 0 0 0 0,0 0 0 0 0,0 0-1 0 0,0 0 1 0 0,0-1 0 0 0,-1 1 0 0 0,1 0-1 0 0,0 0 1 0 0,-1-1 0 0 0,1 1 0 0 0,-1 0-1 0 0,0-1 1 0 0,1 1 0 0 0,-1-1 0 0 0,0 1-1 0 0,0 0 1 0 0,0-1 0 0 0,0 1 0 0 0,0-1-1 0 0,0 1 1 0 0,0-1-16 0 0,-1 1 39 0 0,1 1-15 0 0,-2-19-89 0 0,-5 14 67 0 0,-1 0 0 0 0,0 0 1 0 0,0 1-1 0 0,-1 0 0 0 0,1 0 0 0 0,-1 1 0 0 0,1 0 1 0 0,-1 1-1 0 0,0 0 0 0 0,0 0 0 0 0,0 1 0 0 0,0 0 1 0 0,-1 0-1 0 0,1 1 0 0 0,0 1 0 0 0,0-1 0 0 0,-3 2-2 0 0,10-2 3 0 0,-8 2 15 0 0,-1 1 0 0 0,0 1 0 0 0,1 0 0 0 0,-1 0 0 0 0,1 1 0 0 0,1 0-1 0 0,-1 1 1 0 0,1 0 0 0 0,-1 0 0 0 0,2 1 0 0 0,-1 0 0 0 0,1 1 0 0 0,0 0 0 0 0,1 0 0 0 0,-1 0 0 0 0,-4 10-18 0 0,-14 10 61 0 0,25-28-61 0 0,0 1 1 0 0,-1 0-1 0 0,1 0 0 0 0,0 0 0 0 0,-1 1 1 0 0,1-1-1 0 0,0 0 0 0 0,0 0 0 0 0,0 1 1 0 0,0-1-1 0 0,0 1 0 0 0,0-1 1 0 0,1 1-1 0 0,-1-1 0 0 0,0 1 0 0 0,1-1 1 0 0,-1 1-1 0 0,1-1 0 0 0,-1 1 0 0 0,1 0 1 0 0,0-1-1 0 0,0 1 0 0 0,0 0 0 0 0,0 0 1 0 0,0-1-1 0 0,0 1 0 0 0,0 0 0 0 0,1-1 1 0 0,-1 1-1 0 0,1 0 0 0 0,-1-1 0 0 0,1 1 1 0 0,-1-1-1 0 0,1 1 0 0 0,0-1 1 0 0,0 1-1 0 0,0-1 0 0 0,0 0 0 0 0,0 1 1 0 0,0-1-1 0 0,0 0 0 0 0,0 0 0 0 0,0 1 1 0 0,1-1-1 0 0,-1 0 0 0 0,0 0 0 0 0,1 0 1 0 0,-1-1-1 0 0,1 1 0 0 0,-1 0 0 0 0,1-1 1 0 0,0 1-1 0 0,-1-1 0 0 0,1 1 0 0 0,98 9 318 0 0,-87-15-297 0 0,1 0 0 0 0,-1-1-1 0 0,-1-1 1 0 0,1 1 0 0 0,-1-2-1 0 0,0 0 1 0 0,0-1 0 0 0,-1 0 0 0 0,0 0-1 0 0,-1-1 1 0 0,0-1 0 0 0,-1 1-1 0 0,0-2 1 0 0,-1 1 0 0 0,0-1 0 0 0,3-6-21 0 0,15-21 666 0 0,-25 38-680 0 0,-1 1 14 0 0,1 34-38 0 0,-18 115 35 0 0,-76 221 1066 0 0,88-354-998 0 0,0 1 1 0 0,-1-1-1 0 0,-1 0 1 0 0,0 0 0 0 0,-2-1-1 0 0,1 0 1 0 0,-2-1-1 0 0,0 0 1 0 0,-1 0 0 0 0,0-1-1 0 0,-1 0 1 0 0,0-1-1 0 0,-1-1 1 0 0,-1 0 0 0 0,1 0-1 0 0,-2-1 1 0 0,1-1-1 0 0,-2-1 1 0 0,1 0 0 0 0,-1-1-1 0 0,-4 1-65 0 0,-28-33 267 0 0,43 16-293 0 0,1 1 0 0 0,1-1 0 0 0,-1 0 0 0 0,1 0-1 0 0,1 0 1 0 0,0 0 0 0 0,0 0 0 0 0,1-1 0 0 0,0 1 0 0 0,0 0 0 0 0,1-1 0 0 0,1 1 0 0 0,-1-1 0 0 0,2 1 0 0 0,-1 0 0 0 0,1-1 0 0 0,1 1 0 0 0,-1 0 0 0 0,1 0-1 0 0,1 1 1 0 0,0-1 0 0 0,5-7 26 0 0,-8 13-8 0 0,9-22-159 0 0,1 1 0 0 0,1 1-1 0 0,1 0 1 0 0,1 1 0 0 0,1 0 0 0 0,1 1 0 0 0,1 1 0 0 0,16-15 167 0 0,99-76-3638 0 0,-107 94 2418 0 0</inkml:trace>
  <inkml:trace contextRef="#ctx0" brushRef="#br0" timeOffset="360127.963">23341 2232 1356 0 0,'0'1'106'0'0,"0"-1"-1"0"0,0 0 1 0 0,0 1-1 0 0,0-1 1 0 0,0 0-1 0 0,0 1 1 0 0,0-1-1 0 0,0 1 1 0 0,0-1-1 0 0,0 0 1 0 0,0 1-1 0 0,0-1 1 0 0,1 0-1 0 0,-1 1 1 0 0,0-1-1 0 0,0 0 1 0 0,0 1 0 0 0,0-1-1 0 0,1 0 1 0 0,-1 1-1 0 0,0-1 1 0 0,0 0-1 0 0,1 0 1 0 0,-1 1-1 0 0,0-1 1 0 0,1 0-1 0 0,-1 0 1 0 0,0 1-1 0 0,1-1 1 0 0,-1 0-1 0 0,0 0 1 0 0,1 0-1 0 0,-1 0 1 0 0,0 0-1 0 0,1 1-105 0 0,-10 12-51 0 0,-45 81 398 0 0,4 3-1 0 0,5 1 0 0 0,3 3 0 0 0,3 8-346 0 0,4-2-157 0 0,34-106-14 0 0,0-3-2683 0 0,-2-10 1665 0 0</inkml:trace>
  <inkml:trace contextRef="#ctx0" brushRef="#br0" timeOffset="360750.972">23289 2306 876 0 0,'46'-45'3614'0'0,"-82"181"-1515"0"0,34-132-2090 0 0,0 0 0 0 0,0 0 0 0 0,0 0-1 0 0,0 0 1 0 0,1 0 0 0 0,0 0 0 0 0,-1 1-1 0 0,2-1 1 0 0,-1 0 0 0 0,0 1 0 0 0,1-1-1 0 0,0 0 1 0 0,0 1 0 0 0,0-1 0 0 0,1 1 0 0 0,0-1-1 0 0,-1 0 1 0 0,1 1 0 0 0,1-1 0 0 0,-1 0-1 0 0,1 0 1 0 0,-1 0 0 0 0,1 0 0 0 0,0 0-1 0 0,1 0 1 0 0,-1-1 0 0 0,1 1 0 0 0,-1-1 0 0 0,1 1-1 0 0,0-1 1 0 0,1 0 0 0 0,-1 0 0 0 0,0 0-1 0 0,1-1 1 0 0,0 1 0 0 0,-1-1 0 0 0,1 0-1 0 0,0 0 1 0 0,0 0 0 0 0,0-1 0 0 0,0 1 0 0 0,1-1-1 0 0,-1 0 1 0 0,0 0 0 0 0,1 0 0 0 0,0-1-9 0 0,4-1 7 0 0,-1 0 1 0 0,0-1 0 0 0,0 0 0 0 0,0 0 0 0 0,0-1 0 0 0,0 0-1 0 0,-1 0 1 0 0,1-1 0 0 0,-1 0 0 0 0,0 0 0 0 0,0-1 0 0 0,0 1-1 0 0,-1-2 1 0 0,0 1 0 0 0,1-1 0 0 0,-2 0 0 0 0,1 0 0 0 0,-1-1-1 0 0,0 1 1 0 0,-1-1 0 0 0,1 0 0 0 0,-1-1 0 0 0,-1 1 0 0 0,1-1-1 0 0,-1 0 1 0 0,0 1 0 0 0,-1-3-8 0 0,4-55-107 0 0,-25 96-21 0 0,41 120-852 0 0,-10-110-1561 0 0,-12-40 1669 0 0,0-1-312 0 0</inkml:trace>
  <inkml:trace contextRef="#ctx0" brushRef="#br0" timeOffset="361171.127">23108 2194 1008 0 0,'-16'19'171'0'0,"2"1"1"0"0,0 1-1 0 0,1 0 0 0 0,1 1 1 0 0,1 0-1 0 0,1 1 1 0 0,1 0-1 0 0,1 1 0 0 0,0 0 1 0 0,3 0-1 0 0,0 0 0 0 0,1 1 1 0 0,1 0-1 0 0,1 0 0 0 0,2-1 1 0 0,1 13-172 0 0,1-22 6 0 0,0 1-1 0 0,1 0 1 0 0,1-1 0 0 0,0 0 0 0 0,1 0 0 0 0,1 0 0 0 0,1-1 0 0 0,0 1 0 0 0,0-2 0 0 0,1 1 0 0 0,1-1-1 0 0,1 0 1 0 0,0-1 0 0 0,0 0 0 0 0,1-1 0 0 0,0 0 0 0 0,1 0 0 0 0,1-1 0 0 0,0 0-6 0 0,32 5-1166 0 0,-29-11 82 0 0</inkml:trace>
  <inkml:trace contextRef="#ctx0" brushRef="#br0" timeOffset="361543.431">23702 2087 1016 0 0,'13'33'354'0'0,"-1"-1"0"0"0,-1 2 0 0 0,-2 0 0 0 0,-2 0 0 0 0,-1 0 0 0 0,-1 1 0 0 0,-2 0 0 0 0,-1 0 0 0 0,-2 0 0 0 0,-2 4-354 0 0,1-17 54 0 0,-1 0 1 0 0,-1 0-1 0 0,-1-1 0 0 0,-1 1 1 0 0,-1-1-1 0 0,-1 0 1 0 0,0-1-1 0 0,-2 1 0 0 0,0-2 1 0 0,-2 1-1 0 0,0-1 1 0 0,0-1-1 0 0,-2 0 0 0 0,-1-1 1 0 0,0 0-1 0 0,-1-1 1 0 0,0 0-1 0 0,-2-2 0 0 0,0 0 1 0 0,0 0-1 0 0,-1-2 1 0 0,-1 0-1 0 0,0-1 0 0 0,0-1 1 0 0,-8 2-55 0 0,-74 7-3172 0 0,81-19 1912 0 0</inkml:trace>
  <inkml:trace contextRef="#ctx0" brushRef="#br0" timeOffset="362648.612">22447 2046 1372 0 0,'0'0'522'0'0,"0"0"-69"0"0,0 0-48 0 0,0 0-4 0 0,0 0-48 0 0,0 0-42 0 0,0 0-51 0 0,3-4-59 0 0,186-104 758 0 0,-111 71-870 0 0,415-176 586 0 0,-286 139-497 0 0,-120 44-740 0 0,-77 31 575 0 0,0 0-1 0 0,0 1 0 0 0,0 0 1 0 0,0 0-1 0 0,0 1 0 0 0,-1 0 1 0 0,1 1-1 0 0,-1 0 1 0 0,0 1-1 0 0,0 0 0 0 0,-1 0 1 0 0,1 1-1 0 0,-1 0 0 0 0,-1 0 1 0 0,1 1-1 0 0,-1 0 1 0 0,0 0-1 0 0,1 2-12 0 0,36 39 200 0 0,-2 3-1 0 0,-2 1 1 0 0,-3 1 0 0 0,-2 3 0 0 0,9 21-200 0 0,-29-52 60 0 0,114 189 1006 0 0,-103-181 238 0 0,-20-29-7318 0 0,-6-6 4723 0 0</inkml:trace>
  <inkml:trace contextRef="#ctx0" brushRef="#br0" timeOffset="364593.6">24445 2541 1044 0 0,'0'0'556'0'0,"0"0"-13"0"0,0 0-64 0 0,0 0-53 0 0,0 0-24 0 0,0 0-37 0 0,0 0-4 0 0,0 0-42 0 0,0 0-84 0 0,0 0 45 0 0,0 0-52 0 0,0 0-94 0 0,0 0-9 0 0,0 0 80 0 0,0 0-28 0 0,0 0-66 0 0,4 4-62 0 0,-1-1-34 0 0,0-1 0 0 0,1 1 0 0 0,-1-1 0 0 0,0 0 0 0 0,1 0 0 0 0,-1 0 0 0 0,1-1 0 0 0,0 1 0 0 0,-1-1 0 0 0,1 0-1 0 0,0 0 1 0 0,0 0 0 0 0,0 0 0 0 0,0-1 0 0 0,0 0 0 0 0,0 0 0 0 0,0 0 0 0 0,0 0 0 0 0,0 0 0 0 0,0-1 0 0 0,0 0 0 0 0,0 0 0 0 0,0 0-15 0 0,401-32-94 0 0,-391 25-3687 0 0,-20 5 2501 0 0</inkml:trace>
  <inkml:trace contextRef="#ctx0" brushRef="#br0" timeOffset="364777.023">24381 2776 1080 0 0,'23'8'744'0'0,"9"-5"-104"0"0,-5 6-144 0 0,5-6 64 0 0,3-3-156 0 0,1 2-16 0 0,-16-2-100 0 0,10 0-72 0 0,9 0-20 0 0,39-20-220 0 0,-33 13-176 0 0,-1-1-228 0 0,-3-4-292 0 0,2-1-552 0 0,-6 1-68 0 0</inkml:trace>
  <inkml:trace contextRef="#ctx0" brushRef="#br0" timeOffset="366069.592">25731 2246 888 0 0,'0'0'381'0'0,"14"-4"196"0"0,-12 3-545 0 0,-1 0 0 0 0,0 0-1 0 0,0 0 1 0 0,0 0 0 0 0,0 0 0 0 0,0-1-1 0 0,0 1 1 0 0,-1 0 0 0 0,1-1 0 0 0,0 1-1 0 0,-1-1 1 0 0,1 1 0 0 0,-1-1 0 0 0,1 1-1 0 0,-1-1 1 0 0,0 1 0 0 0,1-1 0 0 0,-1 0-1 0 0,0 1 1 0 0,0-1 0 0 0,0 1 0 0 0,0-1-1 0 0,-1 1 1 0 0,1-1 0 0 0,0 0 0 0 0,-1 1-1 0 0,1-1 1 0 0,-1 1 0 0 0,1-1 0 0 0,-1 1-1 0 0,0 0 1 0 0,0-1 0 0 0,1 1 0 0 0,-1 0-1 0 0,0-1 1 0 0,0 1 0 0 0,-1 0-32 0 0,-10-3 52 0 0,1 1 0 0 0,-2 0 0 0 0,1 1 1 0 0,0 1-1 0 0,0 0 0 0 0,-1 1 0 0 0,1 0 0 0 0,0 1 0 0 0,-1 0 1 0 0,1 1-1 0 0,0 0 0 0 0,0 1 0 0 0,0 0 0 0 0,-1 2-52 0 0,2-2 4 0 0,0 1 0 0 0,0 1 0 0 0,1 0 0 0 0,-1 0 0 0 0,1 1 0 0 0,1 0 0 0 0,-1 1-1 0 0,1 0 1 0 0,0 0 0 0 0,1 1 0 0 0,0 0 0 0 0,0 1 0 0 0,1 0 0 0 0,0 0 0 0 0,0 0 0 0 0,1 1 0 0 0,0 0-1 0 0,1 0 1 0 0,0 1 0 0 0,1-1 0 0 0,0 1 0 0 0,0 0 0 0 0,1 1-4 0 0,5-6 28 0 0,-1 0 1 0 0,1 0-1 0 0,0-1 1 0 0,0 1-1 0 0,1 0 0 0 0,0-1 1 0 0,0 0-1 0 0,0 0 1 0 0,1 0-1 0 0,-1 0 1 0 0,1 0-1 0 0,0 0 0 0 0,1-1 1 0 0,-1 0-1 0 0,1 0 1 0 0,0 0-1 0 0,0-1 0 0 0,0 0 1 0 0,0 0-1 0 0,1 0 1 0 0,-1 0-1 0 0,1-1 0 0 0,0 0 1 0 0,-1 0-1 0 0,1 0 1 0 0,0-1-1 0 0,0 0 0 0 0,5 0-28 0 0,113 10 702 0 0,-113-13-703 0 0,0-2 0 0 0,0 1 0 0 0,0-2-1 0 0,-1 1 1 0 0,0-1 0 0 0,0-1 0 0 0,0 0-1 0 0,0 0 1 0 0,-1-1 0 0 0,0 0 0 0 0,-1-1-1 0 0,0 0 1 0 0,0 0 0 0 0,0-1 0 0 0,-1 0-1 0 0,0 0 1 0 0,-1 0 0 0 0,0-1 0 0 0,-1 0-1 0 0,1 0 1 0 0,-2-1 0 0 0,0 0-1 0 0,0 1 1 0 0,-1-1 0 0 0,0-1 0 0 0,-1 1-1 0 0,0 0 1 0 0,-1-1 1 0 0,3-36 540 0 0,-4 47-449 0 0,-8-14 140 0 0,-21 172-127 0 0,15-24 290 0 0,11-78-122 0 0,-3 0 1 0 0,-3 0-1 0 0,-1 0 1 0 0,-3-1 0 0 0,-5 4-273 0 0,13-43 92 0 0,0-1 1 0 0,-1-1 0 0 0,-1 1-1 0 0,0-1 1 0 0,-1 0 0 0 0,-1-1-1 0 0,0 0 1 0 0,0 0 0 0 0,-1-1-1 0 0,-1 0 1 0 0,0-1 0 0 0,0 0-1 0 0,-1-1 1 0 0,0 0 0 0 0,-1-1-1 0 0,0 0 1 0 0,0-1 0 0 0,0-1-1 0 0,-1 0 1 0 0,0 0 0 0 0,-1-2-93 0 0,12-2 7 0 0,-1-1 1 0 0,0 1 0 0 0,0-1 0 0 0,0 0 0 0 0,0-1 0 0 0,0 1-1 0 0,0-1 1 0 0,0 1 0 0 0,0-1 0 0 0,0 0 0 0 0,0-1 0 0 0,-1 1-1 0 0,1-1 1 0 0,0 0 0 0 0,0 0 0 0 0,1 0 0 0 0,-1 0-1 0 0,0-1 1 0 0,0 0 0 0 0,0 1 0 0 0,1-1 0 0 0,-1-1 0 0 0,1 1-1 0 0,0 0 1 0 0,0-1 0 0 0,0 0 0 0 0,0 0 0 0 0,0 0 0 0 0,0 0-1 0 0,1 0 1 0 0,-1 0 0 0 0,1-1 0 0 0,0 1 0 0 0,0-1 0 0 0,0 1-1 0 0,1-1 1 0 0,-1 0 0 0 0,1 0 0 0 0,0 0 0 0 0,0 0-1 0 0,0 0 1 0 0,0 0 0 0 0,1 0 0 0 0,0 0 0 0 0,0 0 0 0 0,0-1-8 0 0,3-22-235 0 0,1 0 0 0 0,2 0 0 0 0,1 1 0 0 0,0 0 0 0 0,2 0 0 0 0,2 1 1 0 0,0 0-1 0 0,1 1 0 0 0,1 0 0 0 0,2 1 0 0 0,0 0 0 0 0,1 1 0 0 0,1 1 1 0 0,1 1-1 0 0,1 0 0 0 0,1 1 0 0 0,1 1 0 0 0,14-8 235 0 0,-9 0-650 0 0,38-30-1930 0 0,-33 31 1270 0 0</inkml:trace>
  <inkml:trace contextRef="#ctx0" brushRef="#br0" timeOffset="366599.547">26456 2199 1268 0 0,'18'-6'3239'0'0,"-21"17"-1435"0"0,-1-4-1840 0 0,-91 163 766 0 0,-17 170-46 0 0,53-133-400 0 0,55-190 115 0 0,-3 5-2930 0 0,-1-32-166 0 0,6-1 1389 0 0</inkml:trace>
  <inkml:trace contextRef="#ctx0" brushRef="#br0" timeOffset="367128.564">26385 2217 1280 0 0,'2'14'2829'0'0,"1"69"-2104"0"0,-1-76-668 0 0,0-1 0 0 0,1 1 0 0 0,0-1 0 0 0,0 0 0 0 0,1 0 0 0 0,-1 0 0 0 0,1 0 0 0 0,0-1 0 0 0,1 1 0 0 0,-1-1 0 0 0,1 0 1 0 0,0 0-1 0 0,1-1 0 0 0,-1 1 0 0 0,1-1 0 0 0,0-1 0 0 0,0 1 0 0 0,0-1 0 0 0,0 0 0 0 0,1 0 0 0 0,-1-1 0 0 0,1 1 0 0 0,-1-2 0 0 0,1 1 0 0 0,0-1 0 0 0,0 0 0 0 0,0 0 1 0 0,0-1-1 0 0,4 0-57 0 0,-4 0 13 0 0,1 0 1 0 0,-1-1-1 0 0,1 0 1 0 0,-1 0 0 0 0,1-1-1 0 0,-1 0 1 0 0,0-1 0 0 0,0 1-1 0 0,0-1 1 0 0,0-1-1 0 0,0 1 1 0 0,-1-1 0 0 0,1 0-1 0 0,-1-1 1 0 0,0 1 0 0 0,0-1-1 0 0,-1-1 1 0 0,0 1-1 0 0,0-1 1 0 0,0 1 0 0 0,0-2-1 0 0,-1 1 1 0 0,0 0 0 0 0,0-1-1 0 0,-1 0 1 0 0,0 0-1 0 0,0 0 1 0 0,0 0 0 0 0,-1 0-1 0 0,0 0 1 0 0,-1-1 0 0 0,1 1-1 0 0,-2-1 1 0 0,1 0-1 0 0,-1 1 1 0 0,0-1 0 0 0,-1-3-14 0 0,1 9 3 0 0,-1 0 1 0 0,1 0-1 0 0,-1 0 0 0 0,0 1 1 0 0,1-1-1 0 0,-1 0 1 0 0,0 1-1 0 0,0-1 1 0 0,0 1-1 0 0,0-1 1 0 0,-1 1-1 0 0,1-1 0 0 0,0 1 1 0 0,-1 0-1 0 0,1 0 1 0 0,-1 0-1 0 0,1 0 1 0 0,-1 0-1 0 0,1 0 1 0 0,-1 0-1 0 0,0 0 1 0 0,0 0-1 0 0,1 1 0 0 0,-1-1 1 0 0,0 1-1 0 0,0-1 1 0 0,0 1-1 0 0,1 0 1 0 0,-1 0-1 0 0,0 0 1 0 0,0 0-1 0 0,0 0 0 0 0,0 0 1 0 0,0 0-1 0 0,0 1-3 0 0,-4 7-20 0 0,1 0 0 0 0,1 1-1 0 0,0 0 1 0 0,0 0 0 0 0,0 0 0 0 0,1 0-1 0 0,1 0 1 0 0,0 1 0 0 0,0-1-1 0 0,1 1 1 0 0,0-1 0 0 0,0 1-1 0 0,1 0 1 0 0,0 0 0 0 0,1-1 0 0 0,0 1-1 0 0,1 0 21 0 0,-1 24-303 0 0,13 54-2210 0 0,-17-78 1597 0 0,-15 4-396 0 0</inkml:trace>
  <inkml:trace contextRef="#ctx0" brushRef="#br0" timeOffset="367625.64">26383 1835 916 0 0,'-9'64'2371'0'0,"9"-62"-2138"0"0,-2 44 2790 0 0,29-61-2315 0 0,110-110 485 0 0,-103 192-1026 0 0,70 196-1674 0 0,-65-163-3309 0 0,-33-85 3496 0 0</inkml:trace>
  <inkml:trace contextRef="#ctx0" brushRef="#br0" timeOffset="367905.009">27231 2116 1224 0 0,'14'343'4384'0'0,"-55"-85"-3471"0"0,36-237-883 0 0,-1 0 0 0 0,-2 0 0 0 0,0 0 0 0 0,-1-1 0 0 0,-1 0 0 0 0,-1-1 0 0 0,-1 0 1 0 0,0-1-1 0 0,-1 0 0 0 0,-1-1 0 0 0,-1 0 0 0 0,-1-1 0 0 0,0-1 0 0 0,-1-1 0 0 0,-2 2-30 0 0,4-6-297 0 0,0-1-1 0 0,0 0 0 0 0,-1-1 1 0 0,0-1-1 0 0,0-1 0 0 0,-1 0 1 0 0,1-1-1 0 0,-1 0 0 0 0,-1-2 1 0 0,1 0-1 0 0,-1-1 0 0 0,-6 0 298 0 0,-9-1-1204 0 0</inkml:trace>
  <inkml:trace contextRef="#ctx0" brushRef="#br0" timeOffset="368309.157">26106 2171 1452 0 0,'-28'28'389'0'0,"2"2"-1"0"0,1 1 1 0 0,2 2 0 0 0,0 0-1 0 0,3 1 1 0 0,1 1-1 0 0,1 0 1 0 0,2 2 0 0 0,2 0-1 0 0,1 1 1 0 0,2 0 0 0 0,1 1-1 0 0,3 0 1 0 0,1 0-1 0 0,1 1 1 0 0,2 36-389 0 0,4-52 50 0 0,2-1 0 0 0,0 1-1 0 0,2-1 1 0 0,0 0 0 0 0,2-1 0 0 0,0 1-1 0 0,2-1 1 0 0,0 0 0 0 0,2-1 0 0 0,0 0-1 0 0,1-1 1 0 0,1 0 0 0 0,1-1 0 0 0,1-1-1 0 0,9 9-49 0 0,-9-10-264 0 0,1 0-1 0 0,1-2 1 0 0,1 0 0 0 0,0-1-1 0 0,0 0 1 0 0,1-2-1 0 0,1 0 1 0 0,0-2-1 0 0,1 0 1 0 0,0-1-1 0 0,0-1 1 0 0,1-1-1 0 0,0 0 1 0 0,1-2 0 0 0,-1-1-1 0 0,5 0 265 0 0,21-3-1169 0 0</inkml:trace>
  <inkml:trace contextRef="#ctx0" brushRef="#br0" timeOffset="369865.806">26109 2062 1460 0 0,'0'0'310'0'0,"0"0"15"0"0,-14-2 2002 0 0,474-285-804 0 0,-400 243 385 0 0,-23 96-2086 0 0,-6 16 370 0 0,3-1 1 0 0,3-1-1 0 0,3-2 1 0 0,43 51-193 0 0,-48-61 2371 0 0,-28-49-4150 0 0,6 5-4683 0 0,-9-9 5259 0 0</inkml:trace>
  <inkml:trace contextRef="#ctx0" brushRef="#br0" timeOffset="371094.444">27642 2507 1428 0 0,'0'0'585'0'0,"0"0"30"0"0,0 0-70 0 0,0 0-22 0 0,0 0-39 0 0,0 0-99 0 0,0 0-83 0 0,0 0-71 0 0,0-5 5 0 0,5 0-180 0 0,0 0 0 0 0,0 0 0 0 0,1 1 0 0 0,0 0 0 0 0,0 0 0 0 0,0 0 0 0 0,0 1-1 0 0,1 0 1 0 0,0 0 0 0 0,-1 0 0 0 0,1 1 0 0 0,0 0 0 0 0,0 1 0 0 0,0-1 0 0 0,0 1 0 0 0,0 1 0 0 0,0-1 0 0 0,0 1 0 0 0,1 0 0 0 0,-1 1 0 0 0,0 0 0 0 0,0 0 0 0 0,0 1-56 0 0,19-3 60 0 0,409-29-214 0 0,-416 24-3279 0 0,-20 5 2003 0 0</inkml:trace>
  <inkml:trace contextRef="#ctx0" brushRef="#br0" timeOffset="371280.589">27761 2654 1172 0 0,'9'2'652'0'0,"10"4"-152"0"0,3-2 56 0 0,3-3-92 0 0,5 1-4 0 0,4-2-52 0 0,-18 0-228 0 0,10 0-20 0 0,12 0-208 0 0,34-17-168 0 0,-31 9-140 0 0,2 1-528 0 0,-2 1 32 0 0</inkml:trace>
  <inkml:trace contextRef="#ctx0" brushRef="#br0" timeOffset="386067.527">28726 2657 1024 0 0,'0'0'182'0'0,"0"0"-18"0"0,0 0 67 0 0,0 0-38 0 0,0 0-65 0 0,0 0-10 0 0,0 0 15 0 0,0 0 31 0 0,0 0-47 0 0,0 0 33 0 0,0 0-44 0 0,0 0-18 0 0,0 0-34 0 0,0 0 14 0 0,0 0 28 0 0,0 0 0 0 0,0 0 13 0 0,0 0-42 0 0,0 0-10 0 0,0 0 49 0 0,0 0-83 0 0,0 0 25 0 0,0 0 23 0 0,0 0 6 0 0,0 0-49 0 0,0 0 4 0 0,0 0-16 0 0,0 0 16 0 0,0 0-6 0 0,0 0-9 0 0,0 0 30 0 0,0 0 3 0 0,0 0-40 0 0,0 0-28 0 0,0 0 74 0 0,0 0-32 0 0,0 0-29 0 0,0 0 9 0 0,0 0 81 0 0,0 0-27 0 0,0 0 11 0 0,0 0 26 0 0,0 0-45 0 0,0 0-12 0 0,0 0 26 0 0,0 0-41 0 0,0 0 25 0 0,0 0 23 0 0,0 0 68 0 0,0 0-4 0 0,0 0-43 0 0,0 0-28 0 0,0 0-32 0 0,0 0-54 0 0,0 0 8 0 0,0 0 39 0 0,0 0-58 0 0,0 0 47 0 0,0 0-11 0 0,0 0 26 0 0,0 0 5 0 0,0 0-28 0 0,0 0 14 0 0,0 0 14 0 0,0 0-3 0 0,0 0-2 0 0,0 0 8 0 0,0 0-7 0 0,0 0 7 0 0,0 0 3 0 0,0 0-5 0 0,0 0 6 0 0,0 0 43 0 0,0 0-1 0 0,0 0 8 0 0,0 0-54 0 0,0 0-24 0 0,0 0-21 0 0,0 0 3 0 0,0 0 45 0 0,0 0 23 0 0,0 0 6 0 0,0 0-22 0 0,0 0-81 0 0,0 0-37 0 0,0 0 18 0 0,0 0 108 0 0,0 0 62 0 0,0 0-53 0 0,0 0-35 0 0,0 0-61 0 0,0 0 2 0 0,0 0 82 0 0,0 0 48 0 0,0 0 18 0 0,0 0-56 0 0,0 0-25 0 0,0 0-5 0 0,0 0 0 0 0,0 0 0 0 0,0 0-23 0 0,0 0 76 0 0,0 0-23 0 0,0 0-31 0 0,0 0-27 0 0,0 0-36 0 0,0 0 44 0 0,0 0-40 0 0,0 0-11 0 0,0 0 50 0 0,0 0 31 0 0,0 0-35 0 0,0 0-58 0 0,0 0 11 0 0,0 0 96 0 0,0 0 3 0 0,0 0-32 0 0,0 0 18 0 0,0 0 18 0 0,0 0 1 0 0,0 0-9 0 0,0 0-65 0 0,0 0 13 0 0,0 0 11 0 0,0 0-18 0 0,0 0-9 0 0,0 0 12 0 0,0 0-37 0 0,0 0 24 0 0,0 0 31 0 0,0 0 32 0 0,0 0-55 0 0,0 0-30 0 0,0 0 7 0 0,0 0-39 0 0,0 0-1 0 0,0 0 87 0 0,0 0 28 0 0,0 0-56 0 0,0 0 6 0 0,0 0 22 0 0,0 0-58 0 0,0 0 22 0 0,0 0 28 0 0,0 0-36 0 0,0 0-38 0 0,0 0 42 0 0,0 0 84 0 0,4 2-60 0 0,16 5 28 0 0,0 0 0 0 0,0-1 1 0 0,1-1-1 0 0,0-1 0 0 0,0-1 1 0 0,0-1-1 0 0,1-1 0 0 0,13-1-30 0 0,-17 0 37 0 0,0-2 0 0 0,0 1 0 0 0,0-2 0 0 0,-1-1 1 0 0,1 0-1 0 0,-1-1 0 0 0,0-1 0 0 0,0 0 0 0 0,6-4-37 0 0,-17 7 34 0 0,0 1 1 0 0,0-1-1 0 0,0 0 0 0 0,0-1 1 0 0,0 1-1 0 0,-1-1 1 0 0,1 0-1 0 0,-1-1 1 0 0,0 1-1 0 0,-1-1 0 0 0,1 0 1 0 0,-1 0-1 0 0,0-1 1 0 0,0 1-1 0 0,0-1 1 0 0,-1 0-1 0 0,0 0 1 0 0,0 0-1 0 0,-1 0 0 0 0,1 0 1 0 0,-1-1-1 0 0,-1 1 1 0 0,1-3-35 0 0,2-48-14 0 0,-88 4-95 0 0,73 50 104 0 0,-1 0-1 0 0,1 1 1 0 0,-1 0-1 0 0,0 1 1 0 0,0 1-1 0 0,1 0 1 0 0,-1 0 0 0 0,0 1-1 0 0,0 1 1 0 0,0 0-1 0 0,1 0 1 0 0,-1 1-1 0 0,1 1 1 0 0,0 0-1 0 0,0 0 1 0 0,0 1 0 0 0,1 1-1 0 0,-1 0 1 0 0,1 0-1 0 0,-5 5 6 0 0,-9 7 17 0 0,0 0 0 0 0,2 2 0 0 0,0 1-1 0 0,1 0 1 0 0,1 2 0 0 0,1 0 0 0 0,-11 20-17 0 0,22-30 18 0 0,0 1 0 0 0,2 0 0 0 0,-1 0 0 0 0,2 1 1 0 0,0 0-1 0 0,0 0 0 0 0,2 0 0 0 0,0 0 0 0 0,0 0 0 0 0,2 1 1 0 0,0-1-1 0 0,0 2-18 0 0,2-12 19 0 0,0 1 1 0 0,0-1-1 0 0,0 1 0 0 0,1-1 1 0 0,-1 1-1 0 0,1-1 1 0 0,1 0-1 0 0,-1 0 1 0 0,1 0-1 0 0,0 0 0 0 0,0 0 1 0 0,0-1-1 0 0,0 1 1 0 0,1-1-1 0 0,0 0 1 0 0,0 0-1 0 0,0 0 0 0 0,0-1 1 0 0,1 0-1 0 0,0 1 1 0 0,-1-1-1 0 0,1-1 1 0 0,0 1-1 0 0,0-1 0 0 0,1 0 1 0 0,4 2-20 0 0,140 28 325 0 0,-116-30-256 0 0,0-2 0 0 0,0-2-1 0 0,0-1 1 0 0,0-1 0 0 0,0-2 0 0 0,-1-1 0 0 0,0-2 0 0 0,-1-1 0 0 0,0-2 0 0 0,1-2-69 0 0,17-35-299 0 0,-46 19-6017 0 0,-4 28 4895 0 0</inkml:trace>
  <inkml:trace contextRef="#ctx0" brushRef="#br0" timeOffset="386971.597">29290 1812 1060 0 0,'0'0'392'0'0,"0"0"-28"0"0,0 0-92 0 0,0 0 34 0 0,0 0-56 0 0,19-3 1177 0 0,-32 36-499 0 0,-242 402 1314 0 0,240-403-2025 0 0,25-60-2913 0 0,-4 12 1774 0 0,0-5-306 0 0</inkml:trace>
  <inkml:trace contextRef="#ctx0" brushRef="#br0" timeOffset="387487.448">29265 1799 1240 0 0,'-5'55'3283'0'0,"-10"84"-3028"0"0,17-131-224 0 0,0 0 0 0 0,1 0 0 0 0,0 0 0 0 0,0 0 0 0 0,1-1 0 0 0,-1 1 0 0 0,2-1 0 0 0,-1 0 0 0 0,1 0 0 0 0,0 0 0 0 0,0-1 0 0 0,1 0 0 0 0,0 0 1 0 0,0 0-1 0 0,0-1 0 0 0,1 0 0 0 0,0 0 0 0 0,0-1 0 0 0,0 0 0 0 0,1 0 0 0 0,-1 0 0 0 0,1-1 0 0 0,0 0 0 0 0,0-1 0 0 0,0 0 0 0 0,2 1-31 0 0,-3-2 41 0 0,0 0-1 0 0,0-1 0 0 0,0 1 1 0 0,0-1-1 0 0,0 0 0 0 0,-1-1 1 0 0,1 0-1 0 0,0 0 1 0 0,0 0-1 0 0,0-1 0 0 0,-1 0 1 0 0,1 0-1 0 0,-1-1 0 0 0,0 0 1 0 0,1 0-1 0 0,-1 0 1 0 0,-1-1-1 0 0,2-1-40 0 0,2-2 64 0 0,-1 0 1 0 0,0-1-1 0 0,0 0 1 0 0,-1-1-1 0 0,0 0 1 0 0,0 0-1 0 0,-1-1 1 0 0,0 1-1 0 0,-1-1 1 0 0,0 0-1 0 0,-1-1 1 0 0,0 1-1 0 0,0-1 1 0 0,-1 0 0 0 0,-1 0-1 0 0,1-8-64 0 0,-18 250-1845 0 0,0-196-243 0 0,3-22 781 0 0</inkml:trace>
  <inkml:trace contextRef="#ctx0" brushRef="#br0" timeOffset="388023.601">29238 1524 1048 0 0,'-8'11'795'0'0,"-5"6"1455"0"0,23-26-674 0 0,187-151-248 0 0,-196 159-1328 0 0,0 0 1 0 0,0 0-1 0 0,1 1 1 0 0,-1-1-1 0 0,1 1 1 0 0,-1-1-1 0 0,0 1 1 0 0,1-1-1 0 0,-1 1 1 0 0,1 0-1 0 0,-1 0 1 0 0,1 0-1 0 0,-1 0 1 0 0,1 0-1 0 0,-1 0 1 0 0,1 0-1 0 0,-1 0 1 0 0,1 1-1 0 0,-1-1 1 0 0,1 0-1 0 0,-1 1 1 0 0,1 0-1 0 0,-1-1 0 0 0,0 1 1 0 0,1 0-1 0 0,-1-1 1 0 0,0 1-1 0 0,0 0 1 0 0,0 0-1 0 0,1 0 1 0 0,-1 0-1 0 0,0 0 1 0 0,0 0-1 0 0,0 1 1 0 0,-1-1-1 0 0,1 0 1 0 0,0 0-1 0 0,0 1 1 0 0,-1-1-1 0 0,1 0 1 0 0,-1 1-1 0 0,1-1 1 0 0,-1 1-1 0 0,1-1 1 0 0,-1 1-1 0 0,0-1 1 0 0,0 1-1 0 0,0-1 1 0 0,0 1-1 0 0,0-1 1 0 0,0 1-1 0 0,0-1 1 0 0,0 1-1 0 0,-1 0 0 0 0,47 151 183 0 0,22 65-4477 0 0,-55-185 2886 0 0</inkml:trace>
  <inkml:trace contextRef="#ctx0" brushRef="#br0" timeOffset="388855.918">29567 2556 1224 0 0,'0'0'615'0'0,"0"0"-81"0"0,3 3-68 0 0,1-1-375 0 0,1 0 1 0 0,-1 0 0 0 0,1 0-1 0 0,0-1 1 0 0,-1 0-1 0 0,1 0 1 0 0,0 0-1 0 0,0 0 1 0 0,0-1-1 0 0,0 1 1 0 0,0-1-1 0 0,0-1 1 0 0,0 1-1 0 0,0-1 1 0 0,0 0-1 0 0,-1 0 1 0 0,1 0 0 0 0,0 0-1 0 0,4-3-91 0 0,9 0 68 0 0,271-1 144 0 0,-271-8-2109 0 0,-21 11 740 0 0</inkml:trace>
  <inkml:trace contextRef="#ctx0" brushRef="#br0" timeOffset="389125.036">29633 2757 1332 0 0,'27'7'664'0'0,"-1"-4"-136"0"0,-11-3-60 0 0,34 7-52 0 0,-9-7-52 0 0,-23 0-48 0 0,14 0-204 0 0,4 0-264 0 0,1 0-116 0 0,38-22-388 0 0,-40 14-664 0 0</inkml:trace>
  <inkml:trace contextRef="#ctx0" brushRef="#br0" timeOffset="390024.292">30380 2667 916 0 0,'0'0'475'0'0,"0"0"-29"0"0,0 0-97 0 0,0 0-35 0 0,0 0-16 0 0,0 0-64 0 0,5 6-1 0 0,1-1-117 0 0,1 0 0 0 0,-1 0 0 0 0,1-1 0 0 0,0 0 0 0 0,0 0 0 0 0,0 0 0 0 0,0-1 0 0 0,1 0 0 0 0,0-1 0 0 0,-1 1 0 0 0,1-2 0 0 0,0 1 0 0 0,0-1 0 0 0,0 0 0 0 0,5 0-116 0 0,15 1 207 0 0,0 0-1 0 0,0-2 1 0 0,1-1-1 0 0,-1-2 1 0 0,0 0-1 0 0,0-2 1 0 0,0-1-1 0 0,-1-1 1 0 0,13-6-207 0 0,-30 12 37 0 0,-1-2 1 0 0,0 1-1 0 0,1-1 1 0 0,-1 0-1 0 0,0-1 1 0 0,-1 0-1 0 0,1-1 1 0 0,-1 0-1 0 0,1 0 1 0 0,-2-1-1 0 0,1 0 1 0 0,-1 0-1 0 0,1 0 1 0 0,-2-1-1 0 0,1 0 1 0 0,-1-1-1 0 0,0 0 1 0 0,0 0-1 0 0,-1 0 1 0 0,-1 0-1 0 0,1-1 1 0 0,-1 0-1 0 0,0 0 1 0 0,-1 0-1 0 0,0 0 1 0 0,0-2-38 0 0,-6 5-8 0 0,-1 1 0 0 0,1 0 1 0 0,-1 0-1 0 0,0 0 1 0 0,-1 1-1 0 0,1-1 0 0 0,-1 1 1 0 0,1 0-1 0 0,-1 0 0 0 0,-1 1 1 0 0,1-1-1 0 0,0 1 1 0 0,-1 1-1 0 0,1-1 0 0 0,-1 1 1 0 0,0-1-1 0 0,0 2 0 0 0,0-1 1 0 0,0 1-1 0 0,0 0 1 0 0,-1 0-1 0 0,1 0 0 0 0,-2 1 8 0 0,-12 2 16 0 0,-1 1-1 0 0,1 0 1 0 0,1 2-1 0 0,-1 0 0 0 0,1 1 1 0 0,0 1-1 0 0,0 1 1 0 0,1 0-1 0 0,0 2 1 0 0,0 0-1 0 0,1 1 0 0 0,1 0 1 0 0,0 2-1 0 0,0 0 1 0 0,1 1-1 0 0,1 0 1 0 0,0 1-1 0 0,1 0 0 0 0,1 2 1 0 0,0-1-1 0 0,1 1 1 0 0,-1 5-16 0 0,6-13 20 0 0,0 0 1 0 0,1 1-1 0 0,0-1 0 0 0,1 1 1 0 0,0 0-1 0 0,1 0 0 0 0,0 0 1 0 0,0 1-1 0 0,1-1 1 0 0,0 1-1 0 0,1 0 0 0 0,0-1 1 0 0,1 1-1 0 0,0 0 1 0 0,1-1-1 0 0,0 1 0 0 0,0 0 1 0 0,1-1-1 0 0,1 1 0 0 0,0-1 1 0 0,0 0-1 0 0,1 0 1 0 0,0 0-1 0 0,1 0 0 0 0,0-1 1 0 0,1 0-1 0 0,0 0 1 0 0,0 0-1 0 0,1-1 0 0 0,0 0 1 0 0,0 0-1 0 0,1 0 0 0 0,4 2-20 0 0,8 2-68 0 0,0-2 0 0 0,0 0 0 0 0,1-1 0 0 0,1-1 0 0 0,-1-1 0 0 0,1-1 0 0 0,0-1 0 0 0,1-1 0 0 0,-1-1 0 0 0,1-1 0 0 0,0 0 0 0 0,21-3 68 0 0,-23 0-493 0 0,0-1 1 0 0,0 0 0 0 0,0-2-1 0 0,0-1 1 0 0,-1 0 0 0 0,0-1-1 0 0,0-2 1 0 0,0 0 0 0 0,5-4 492 0 0,14-10-1428 0 0</inkml:trace>
  <inkml:trace contextRef="#ctx0" brushRef="#br0" timeOffset="390552.571">31393 2049 916 0 0,'0'0'131'0'0,"-1"0"0"0"0,1 0 0 0 0,-1 0 0 0 0,1-1 0 0 0,0 1 0 0 0,-1 0 0 0 0,1 0 0 0 0,-1 0 0 0 0,1-1 0 0 0,0 1-1 0 0,-1 0 1 0 0,1 0 0 0 0,-1-1 0 0 0,1 1 0 0 0,0 0 0 0 0,0-1 0 0 0,-1 1 0 0 0,1 0 0 0 0,0-1 0 0 0,-1 1 0 0 0,1 0 0 0 0,0-1 0 0 0,0 1 0 0 0,0-1 0 0 0,-1 1 0 0 0,1-1 0 0 0,0 1-1 0 0,0 0 1 0 0,0-1 0 0 0,0 1 0 0 0,0-1 0 0 0,0 1 0 0 0,0-1 0 0 0,0 1 0 0 0,0-1 0 0 0,0 1 0 0 0,0 0 0 0 0,0-1-131 0 0,-25 24 122 0 0,0 2 1 0 0,1 1 0 0 0,2 1-1 0 0,1 1 1 0 0,1 1 0 0 0,1 0-1 0 0,1 1 1 0 0,2 1-1 0 0,2 1 1 0 0,0 1 0 0 0,-4 20-123 0 0,-18 16-21 0 0,-5-42-3165 0 0,40-26 1926 0 0,1-1-78 0 0</inkml:trace>
  <inkml:trace contextRef="#ctx0" brushRef="#br0" timeOffset="390859.758">31114 2071 888 0 0,'17'-4'5221'0'0,"66"91"-4342"0"0,-80-84-652 0 0,150 166 837 0 0,-107-118-1194 0 0,-46-51-167 0 0,-47-4-4907 0 0,27-3 3848 0 0</inkml:trace>
  <inkml:trace contextRef="#ctx0" brushRef="#br0" timeOffset="391249.101">30799 1754 1544 0 0,'2'-3'152'0'0,"-1"1"-1"0"0,0 0 0 0 0,1 0 1 0 0,-1-1-1 0 0,1 1 0 0 0,0 0 1 0 0,-1 0-1 0 0,1 0 0 0 0,0 1 1 0 0,0-1-1 0 0,1 0 1 0 0,-1 1-1 0 0,0-1 0 0 0,0 1 1 0 0,1 0-1 0 0,-1 0 0 0 0,1 0 1 0 0,-1 0-1 0 0,1 0 0 0 0,-1 1 1 0 0,1-1-1 0 0,0 1 1 0 0,-1-1-1 0 0,3 1-151 0 0,-2-1 215 0 0,401-65 2679 0 0,-288 53-2374 0 0,143-13 880 0 0,-240 30-2356 0 0,-38 18-5636 0 0,4-13 5086 0 0</inkml:trace>
  <inkml:trace contextRef="#ctx0" brushRef="#br1" timeOffset="406954.469">7877 9735 880 0 0,'0'0'49'0'0,"0"0"23"0"0,0 0 54 0 0,0 0-28 0 0,0 0 29 0 0,0 0 46 0 0,0 0 67 0 0,0 0-75 0 0,0 0-76 0 0,0 0 49 0 0,0 0 12 0 0,0 0 71 0 0,0 0-41 0 0,0 0-56 0 0,0 0 8 0 0,6 15 2292 0 0,41-27-2349 0 0,0 3 0 0 0,0 2 0 0 0,0 2 0 0 0,1 2 0 0 0,6 2-75 0 0,176-20-126 0 0,58-4 293 0 0,-182 11-210 0 0,142-2 213 0 0,-87-8-270 0 0,292-24 765 0 0,-2 15-567 0 0,-258 11-44 0 0,530-27 135 0 0,-479 13-414 0 0,297-20 21 0 0,-308 37 93 0 0,28-3 356 0 0,131-13-308 0 0,-205 22 341 0 0,42-7-308 0 0,497 9 388 0 0,-443 13-335 0 0,779-2-324 0 0,-930 9 137 0 0,9 16 318 0 0,196-10-281 0 0,-99 10 111 0 0,229 58-97 0 0,-292 16 237 0 0,-169-92-128 0 0,1 0 1 0 0,-1 0-1 0 0,0 1 1 0 0,-1 0-1 0 0,0 0 1 0 0,0 0-1 0 0,-1 0 1 0 0,0 1-1 0 0,-1 0 1 0 0,1 0-1 0 0,-2 0 1 0 0,1 0-1 0 0,-1 0 1 0 0,-1 1-1 0 0,0-1 1 0 0,0 6 3 0 0,17 64-53 0 0,28 67 255 0 0,25 71-313 0 0,-44-38-252 0 0,-14-23 340 0 0,-13 105 307 0 0,0-260-316 0 0,0 35 378 0 0,0-34-341 0 0,0-1-1 0 0,-1 1 0 0 0,1-1 1 0 0,0 1-1 0 0,-1-1 0 0 0,1 0 1 0 0,-1 1-1 0 0,1-1 1 0 0,-1 0-1 0 0,0 1 0 0 0,1-1 1 0 0,-1 0-1 0 0,0 0 0 0 0,0 0 1 0 0,0 1-1 0 0,0-1 1 0 0,0 0-1 0 0,0 0 0 0 0,0-1 1 0 0,0 1-1 0 0,0 0 0 0 0,-1 0 1 0 0,1 0-1 0 0,0-1 0 0 0,-1 1 1 0 0,1-1-1 0 0,0 1 1 0 0,-1-1-1 0 0,1 1 0 0 0,-1-1 1 0 0,1 0-1 0 0,0 0 0 0 0,-1 0 1 0 0,1 0-1 0 0,-1 0 1 0 0,1 0-1 0 0,-1 0 0 0 0,1 0 1 0 0,-1 0-1 0 0,0-1-4 0 0,-716 8 805 0 0,586-3-751 0 0,-153 46 54 0 0,69-30-254 0 0,-120-16 228 0 0,129 27-163 0 0,-327 42 271 0 0,261-47-360 0 0,-64-10 285 0 0,128 1-130 0 0,-786-17 335 0 0,734 22-197 0 0,-155-4-118 0 0,240-8 85 0 0,-58-6-180 0 0,32 20-9 0 0,0-9-1 0 0,-41-8 100 0 0,-283 23-21 0 0,63-12 98 0 0,-399-18 123 0 0,722-24-154 0 0,-73 9-96 0 0,-29 14 174 0 0,85-15-78 0 0,35 8 30 0 0,-81-41 20 0 0,-56-36 299 0 0,126 62-329 0 0,51 19 598 0 0,80 4-649 0 0,-33-12 58 0 0,45-58-253 0 0,49-103-159 0 0,-25 12-21 0 0,88-233 112 0 0,-79 196 147 0 0,22 80 354 0 0,13 43-271 0 0,-33 55-2284 0 0,-50 21-1427 0 0,0-1 2385 0 0</inkml:trace>
  <inkml:trace contextRef="#ctx0" brushRef="#br0" timeOffset="451866.487">6623 13725 1080 0 0,'-14'0'661'0'0,"15"4"4377"0"0,46 12-4510 0 0,571-104 1122 0 0,-516 76-2734 0 0,-131 15-3811 0 0,7 4 3413 0 0</inkml:trace>
  <inkml:trace contextRef="#ctx0" brushRef="#br0" timeOffset="452160.07">6785 14002 1484 0 0,'173'13'3852'0'0,"20"-41"-2786"0"0,-112 14-1040 0 0,27-2-175 0 0,-34 11-3264 0 0,-65 5 2103 0 0</inkml:trace>
  <inkml:trace contextRef="#ctx0" brushRef="#br0" timeOffset="452934.657">8513 13534 880 0 0,'0'0'665'0'0,"0"0"-82"0"0,0 0-57 0 0,0 0-53 0 0,0 0-141 0 0,0 0 1 0 0,0-21 1758 0 0,-110 149-903 0 0,-176 321-131 0 0,285-447-1594 0 0,-2 4 838 0 0,-1-6-5937 0 0,-10-14 4220 0 0</inkml:trace>
  <inkml:trace contextRef="#ctx0" brushRef="#br0" timeOffset="453288.376">7998 13640 1148 0 0,'8'-29'4974'0'0,"30"45"-3060"0"0,-25-7-1899 0 0,483 343 2654 0 0,-440-308-3458 0 0,-102-54-5998 0 0,25-2 5387 0 0</inkml:trace>
  <inkml:trace contextRef="#ctx0" brushRef="#br0" timeOffset="453692.138">7896 13397 1260 0 0,'1'0'88'0'0,"-1"0"-1"0"0,1 1 1 0 0,-1-1 0 0 0,1 0-1 0 0,-1 0 1 0 0,1 0 0 0 0,-1 0-1 0 0,1 0 1 0 0,-1 0 0 0 0,1 0-1 0 0,-1 0 1 0 0,1 0 0 0 0,-1 0-1 0 0,1 0 1 0 0,-1-1 0 0 0,1 1-1 0 0,-1 0 1 0 0,1 0 0 0 0,-1 0-1 0 0,1-1 1 0 0,-1 1 0 0 0,1 0-1 0 0,-1 0 1 0 0,0-1 0 0 0,1 1-1 0 0,-1 0 1 0 0,0-1 0 0 0,1 1-1 0 0,-1-1 1 0 0,0 1 0 0 0,1 0-1 0 0,-1-1 1 0 0,0 1-1 0 0,0-1 1 0 0,1 1 0 0 0,-1-1-1 0 0,0 1 1 0 0,0-1 0 0 0,0 1-1 0 0,0-1 1 0 0,1 1 0 0 0,-1-1-1 0 0,0 1 1 0 0,0-1 0 0 0,0 1-1 0 0,0-1 1 0 0,0 1 0 0 0,-1-1-1 0 0,1 1 1 0 0,0-1 0 0 0,0 1-1 0 0,0-1 1 0 0,0 1 0 0 0,0-1-1 0 0,-1 1 1 0 0,1-1 0 0 0,0 1-1 0 0,0-1 1 0 0,-1 1 0 0 0,1 0-1 0 0,0-1 1 0 0,-1 1 0 0 0,1-1-1 0 0,-1 1 1 0 0,1 0 0 0 0,0-1-1 0 0,-1 1 1 0 0,0 0-88 0 0,10-3-124 0 0,323-52 2679 0 0,-145 31-1823 0 0,34-7 168 0 0,-221 39-9198 0 0,-3-4 6780 0 0</inkml:trace>
  <inkml:trace contextRef="#ctx0" brushRef="#br0" timeOffset="466249.15">9164 13702 904 0 0,'0'0'291'0'0,"0"0"31"0"0,0 0-45 0 0,0 0-9 0 0,0 0 8 0 0,0 0 44 0 0,0 0-5 0 0,0 0 21 0 0,0 0 25 0 0,0-12-2 0 0,-3 2 7472 0 0,-52-36-8075 0 0,48 49-2540 0 0,6-1-3547 0 0,1-2 5042 0 0</inkml:trace>
  <inkml:trace contextRef="#ctx0" brushRef="#br0" timeOffset="477388.524">9631 13589 1076 0 0,'0'0'416'0'0,"3"-19"1060"0"0,27-15-392 0 0,-27 24-343 0 0,-4-2 1491 0 0,-5 26-1391 0 0,-21 292 825 0 0,27-305-1645 0 0,-7-4-2365 0 0,-21-48-1967 0 0,17 32 2793 0 0</inkml:trace>
  <inkml:trace contextRef="#ctx0" brushRef="#br0" timeOffset="477637.082">9576 13264 1516 0 0,'0'-9'1298'0'0,"1"-25"1989"0"0,13 43-7196 0 0,-11-4 2621 0 0</inkml:trace>
  <inkml:trace contextRef="#ctx0" brushRef="#br0" timeOffset="478367.264">9695 13847 1024 0 0,'3'9'4910'0'0,"2"-13"-3401"0"0,2-2-1476 0 0,40-42 105 0 0,-1-2-1 0 0,-3-1 1 0 0,-2-3 0 0 0,-3-1-1 0 0,-2-2 1 0 0,5-15-138 0 0,-6 9-23 0 0,-35 62-45 0 0,0 1 44 0 0,17 34-80 0 0,51 57-17 0 0,-57-80 134 0 0,-1 0 1 0 0,0 1-1 0 0,-1 0 1 0 0,0 1-1 0 0,-1-1 1 0 0,0 2 0 0 0,-1-1-1 0 0,0 1 1 0 0,-2 0-1 0 0,1 0 1 0 0,-2 1-1 0 0,0 0 1 0 0,0 0-1 0 0,-1 4-13 0 0,-7-10 29 0 0,0 0 0 0 0,-1 0 0 0 0,0 0-1 0 0,-1-1 1 0 0,0 1 0 0 0,0-1 0 0 0,-1-1-1 0 0,0 1 1 0 0,0-1 0 0 0,-1-1 0 0 0,0 1-1 0 0,0-1 1 0 0,0 0 0 0 0,-1-1 0 0 0,0 0 0 0 0,0-1-1 0 0,0 1 1 0 0,-1-2 0 0 0,1 1 0 0 0,-1-1-1 0 0,0-1 1 0 0,-6 1-29 0 0,13-2-2 0 0,-176 34-799 0 0,176-35 622 0 0,-1-1 0 0 0,1 1 0 0 0,-1 0 0 0 0,1-1 1 0 0,0 0-1 0 0,-1 0 0 0 0,1 0 0 0 0,0 0 0 0 0,0 0 1 0 0,0-1-1 0 0,-1 1 0 0 0,2-1 0 0 0,-1 0 0 0 0,0 0 1 0 0,0 0-1 0 0,0 0 0 0 0,1-1 0 0 0,0 1 0 0 0,-1 0 1 0 0,1-1-1 0 0,0 0 0 0 0,0 0 0 0 0,0 0 0 0 0,0 0 0 0 0,1 0 1 0 0,-2-2 178 0 0,-4-17-1376 0 0</inkml:trace>
  <inkml:trace contextRef="#ctx0" brushRef="#br0" timeOffset="479160.324">10686 13454 948 0 0,'-27'155'1922'0'0,"25"-148"-1818"0"0,0 0 0 0 0,1 1 0 0 0,0-1-1 0 0,0 1 1 0 0,0 0 0 0 0,1-1 0 0 0,0 1 0 0 0,0-1-1 0 0,1 1 1 0 0,0 0 0 0 0,1-1 0 0 0,-1 1 0 0 0,1-1-1 0 0,1 0 1 0 0,0 0 0 0 0,0 0 0 0 0,0 0 0 0 0,0 0-1 0 0,1-1 1 0 0,1 1 0 0 0,-1-1 0 0 0,1 0 0 0 0,0 0-1 0 0,0-1 1 0 0,0 1 0 0 0,1-1 0 0 0,0 0 0 0 0,0-1-1 0 0,0 0 1 0 0,1 0 0 0 0,0 0 0 0 0,-1 0 0 0 0,1-1-1 0 0,0 0 1 0 0,1-1 0 0 0,-1 0 0 0 0,0 0 0 0 0,4 0-104 0 0,0-5 70 0 0,0-1-1 0 0,0 0 1 0 0,-1-1 0 0 0,1 0 0 0 0,-1-1 0 0 0,-1 0 0 0 0,1-1 0 0 0,-1 0 0 0 0,0 0-1 0 0,0-1 1 0 0,-1 0 0 0 0,0 0 0 0 0,-1-1 0 0 0,0 0 0 0 0,0-1 0 0 0,-1 1 0 0 0,0-1-1 0 0,0 0 1 0 0,-1-1 0 0 0,-1 1 0 0 0,0-1 0 0 0,0 0 0 0 0,-1 0 0 0 0,-1-1 0 0 0,0 1-1 0 0,1-7-69 0 0,14-189 613 0 0,-53 92-1095 0 0,40 132-4872 0 0,-1-10 3970 0 0</inkml:trace>
  <inkml:trace contextRef="#ctx0" brushRef="#br0" timeOffset="479535.707">11257 13467 1044 0 0,'10'-1'5067'0'0,"-10"45"-4862"0"0,1-1 0 0 0,2 1 0 0 0,2-1 0 0 0,2 0 0 0 0,1 0 0 0 0,10 24-205 0 0,-12-42-33 0 0,-11-14-4231 0 0,0-16 2968 0 0</inkml:trace>
  <inkml:trace contextRef="#ctx0" brushRef="#br0" timeOffset="479861.756">11223 13475 876 0 0,'35'-8'3559'0'0,"32"58"-2856"0"0,-63-46-512 0 0,208 170 1412 0 0,-211-172-1611 0 0,0-1 0 0 0,1 1-1 0 0,-1-1 1 0 0,1 0 0 0 0,-1 0 0 0 0,1 1 0 0 0,-1-1-1 0 0,1 0 1 0 0,-1 0 0 0 0,1 0 0 0 0,0-1-1 0 0,0 1 1 0 0,0 0 0 0 0,-1-1 0 0 0,1 1 0 0 0,0-1-1 0 0,0 0 1 0 0,0 1 0 0 0,0-1 0 0 0,0 0 0 0 0,0 0-1 0 0,0 0 1 0 0,0 0 0 0 0,-1-1 0 0 0,1 1 0 0 0,0 0-1 0 0,0-1 1 0 0,0 1 0 0 0,0-1 0 0 0,0 0 0 0 0,-1 0-1 0 0,1 0 1 0 0,0 0 0 0 0,-1 0 0 0 0,1 0 0 0 0,-1 0-1 0 0,1 0 1 0 0,-1-1 0 0 0,1 1 0 0 0,-1 0-1 0 0,0-1 1 0 0,0 1 0 0 0,0-1 0 0 0,0 0 0 0 0,0 1-1 0 0,0-1 1 0 0,0 0 0 0 0,0 1 0 0 0,-1-1 0 0 0,1 0-1 0 0,-1 0 1 0 0,1 0 0 0 0,-1 0 0 0 0,0 0 0 0 0,1-1 8 0 0,-9-12-3021 0 0,4 10 1709 0 0</inkml:trace>
  <inkml:trace contextRef="#ctx0" brushRef="#br0" timeOffset="480173.74">11646 13417 1700 0 0,'4'-22'3998'0'0,"1"-3"-1377"0"0,-13 17-7704 0 0,3 6 3743 0 0</inkml:trace>
  <inkml:trace contextRef="#ctx0" brushRef="#br0" timeOffset="480591.628">11553 13602 1280 0 0,'61'-117'3162'0'0,"-47"97"-2841"0"0,122-113 1369 0 0,-112 205-1118 0 0,32 247 376 0 0,-54-314-1133 0 0,5 22 369 0 0,-11-24-4765 0 0,0-7 3086 0 0</inkml:trace>
  <inkml:trace contextRef="#ctx0" brushRef="#br0" timeOffset="480885.396">11966 13389 1380 0 0,'17'3'3066'0'0,"29"47"-2025"0"0,-45-48-891 0 0,21 27 178 0 0,-3 2-216 0 0,3-2 0 0 0,0 0 0 0 0,2-2 0 0 0,0 0 0 0 0,2-2 0 0 0,1 0 0 0 0,2-2 0 0 0,0-2 0 0 0,9 6-112 0 0,-29-24-452 0 0,-9-3-3271 0 0,0 0 3715 0 0,0 0-1062 0 0</inkml:trace>
  <inkml:trace contextRef="#ctx0" brushRef="#br0" timeOffset="481135.113">12430 13469 1140 0 0,'-62'193'4088'0'0,"18"-42"-4670"0"0,40-147-1403 0 0,2-4 640 0 0</inkml:trace>
  <inkml:trace contextRef="#ctx0" brushRef="#br0" timeOffset="481385.823">12617 13410 948 0 0,'1'56'3634'0'0,"-1"-37"-3405"0"0,-1-10-166 0 0,1 1-1 0 0,0-1 1 0 0,0 1 0 0 0,1-1-1 0 0,0 0 1 0 0,0 1 0 0 0,1-1 0 0 0,0 0-1 0 0,1 0 1 0 0,0 0 0 0 0,1 0 0 0 0,0 0-1 0 0,0-1 1 0 0,0 0 0 0 0,4 5-63 0 0,25 2-3528 0 0,-22-15 2380 0 0</inkml:trace>
  <inkml:trace contextRef="#ctx0" brushRef="#br0" timeOffset="481645.937">12910 13395 1616 0 0,'15'3'4673'0'0,"3"53"-4282"0"0,-13-41 82 0 0,21 207 1415 0 0,-27-214-1960 0 0,0 0 0 0 0,0 0 0 0 0,-1 0 0 0 0,-1 0 0 0 0,1 0-1 0 0,-1 0 1 0 0,0 0 0 0 0,-1-1 0 0 0,0 0 0 0 0,0 1-1 0 0,0-2 1 0 0,-1 1 0 0 0,0 0 0 0 0,-1-1 0 0 0,1 0-1 0 0,-1 0 1 0 0,0-1 0 0 0,-1 1 0 0 0,1-1 0 0 0,-1-1-1 0 0,0 1 1 0 0,0-1 0 0 0,-1 0 0 0 0,1-1 0 0 0,-8 3 72 0 0,-36-26-3812 0 0,32 8 2615 0 0</inkml:trace>
  <inkml:trace contextRef="#ctx0" brushRef="#br0" timeOffset="482129.398">12686 13475 1520 0 0,'-9'68'1757'0'0,"7"58"-305"0"0,5-116-1433 0 0,0 0 0 0 0,1 0 0 0 0,0 0 0 0 0,1-1-1 0 0,-1 1 1 0 0,2-1 0 0 0,0 0 0 0 0,0-1 0 0 0,0 1 0 0 0,1-1 0 0 0,0 0-1 0 0,1-1 1 0 0,-1 0 0 0 0,2 0 0 0 0,-1-1 0 0 0,1 0 0 0 0,2 1-19 0 0,21-9-2760 0 0,-2-15 1358 0 0</inkml:trace>
  <inkml:trace contextRef="#ctx0" brushRef="#br0" timeOffset="482452.53">13113 13524 1068 0 0,'2'49'4015'0'0,"-4"-29"-3535"0"0,1-12-400 0 0,0 0 0 0 0,1 0 0 0 0,0 0 0 0 0,1-1 0 0 0,0 1 0 0 0,0 0 0 0 0,1 0 0 0 0,0 0 0 0 0,0-1 0 0 0,1 1 0 0 0,0-1 0 0 0,0 0 0 0 0,0 1 0 0 0,1-2 0 0 0,0 1 0 0 0,1 0 0 0 0,-1-1 0 0 0,1 0 0 0 0,1 0 0 0 0,-1 0-1 0 0,1-1 1 0 0,0 1 0 0 0,0-1 0 0 0,1-1 0 0 0,-1 1 0 0 0,1-1 0 0 0,0-1 0 0 0,0 1 0 0 0,1-1 0 0 0,-1 0 0 0 0,0-1 0 0 0,1 1 0 0 0,0-2-80 0 0,-1 1-63 0 0,1-1 0 0 0,-1 0 0 0 0,1 0 0 0 0,-1-1 0 0 0,1 0 0 0 0,-1-1 0 0 0,0 0 0 0 0,1 0 0 0 0,-1 0-1 0 0,0-1 1 0 0,0 0 0 0 0,0 0 0 0 0,0-1 0 0 0,0 0 0 0 0,1 0 63 0 0,43-55-4562 0 0,-47 42 3180 0 0</inkml:trace>
  <inkml:trace contextRef="#ctx0" brushRef="#br0" timeOffset="482703.443">13232 13602 1832 0 0,'5'5'900'0'0,"2"-2"-76"0"0,2-1-56 0 0,12 5-100 0 0,4-6-91 0 0,-12-1-89 0 0,8 0-8 0 0,4 0-28 0 0,2 0-180 0 0,24-18-220 0 0,-26 11-44 0 0,0 1 0 0 0,-4 1-476 0 0,-1-5-208 0 0,-9 1-425 0 0,-4 1 77 0 0,-4 1-452 0 0,-3 7-28 0 0</inkml:trace>
  <inkml:trace contextRef="#ctx0" brushRef="#br0" timeOffset="482951.477">13187 13422 1624 0 0,'1'-6'4981'0'0,"31"-7"-3731"0"0,253-43-143 0 0,-121 36-6648 0 0,-135 18 4108 0 0</inkml:trace>
  <inkml:trace contextRef="#ctx0" brushRef="#br0" timeOffset="483557.565">14096 13362 856 0 0,'-76'45'3621'0'0,"65"-37"-3453"0"0,-1 0 0 0 0,1 1-1 0 0,1 0 1 0 0,0 1 0 0 0,0 0 0 0 0,1 0-1 0 0,0 1 1 0 0,1 1 0 0 0,0-1-1 0 0,1 1 1 0 0,0 0 0 0 0,1 1 0 0 0,0 0-1 0 0,0 2-167 0 0,6-12 39 0 0,-1 0-1 0 0,1 0 1 0 0,-1 0-1 0 0,1 0 0 0 0,0 0 1 0 0,0 0-1 0 0,0 0 1 0 0,1 0-1 0 0,-1 0 0 0 0,1 0 1 0 0,-1 0-1 0 0,1 0 1 0 0,0 0-1 0 0,0 0 0 0 0,0-1 1 0 0,1 1-1 0 0,-1 0 1 0 0,1-1-1 0 0,0 1 0 0 0,-1-1 1 0 0,1 1-1 0 0,0-1 1 0 0,0 0-1 0 0,0 0 1 0 0,1 0-1 0 0,-1 0 0 0 0,1 0 1 0 0,-1 0-1 0 0,1-1 1 0 0,-1 1-1 0 0,1-1 0 0 0,0 0 1 0 0,0 0-1 0 0,-1 0 1 0 0,1 0-1 0 0,0 0 0 0 0,3 0-38 0 0,118 14 53 0 0,-118-15-71 0 0,0 0 0 0 0,0-1 0 0 0,0 1 0 0 0,1-1 0 0 0,-1-1-1 0 0,0 1 1 0 0,0-1 0 0 0,0 0 0 0 0,-1 0 0 0 0,1-1-1 0 0,0 0 1 0 0,-1 0 0 0 0,1 0 0 0 0,-1 0 0 0 0,0-1 0 0 0,0 0-1 0 0,-1 0 1 0 0,1-1 0 0 0,-1 1 0 0 0,0-1 0 0 0,0 0 0 0 0,0 0-1 0 0,0-1 19 0 0,-7-1 8 0 0,1 0 0 0 0,-2 1 0 0 0,1-1 0 0 0,0 1 0 0 0,-1 0-1 0 0,0 0 1 0 0,-1 0 0 0 0,1 1 0 0 0,-1-1 0 0 0,0 1 0 0 0,-1 0-1 0 0,1 1 1 0 0,-1-1 0 0 0,0 1 0 0 0,0 0 0 0 0,0 0 0 0 0,0 1-1 0 0,-1 0 1 0 0,1 0 0 0 0,-1 1 0 0 0,0-1 0 0 0,0 1 0 0 0,0 1-1 0 0,0 0-7 0 0,-32-3 228 0 0,29 4-155 0 0,25 2-111 0 0,3 0-61 0 0,0-1-1 0 0,0 0 1 0 0,1-1-1 0 0,-1-1 0 0 0,0-1 1 0 0,-1-1-1 0 0,1 0 1 0 0,0-1-1 0 0,-1-1 1 0 0,0-1-1 0 0,0 0 1 0 0,0-1-1 0 0,-1-1 1 0 0,0-1-1 0 0,0 0 1 0 0,-1-1-1 0 0,-1 0 1 0 0,1-1-1 0 0,-2-1 1 0 0,0 0-1 0 0,0-1 1 0 0,3-6 99 0 0,-4-2 111 0 0,-2 0 1 0 0,-1-1 0 0 0,0 0-1 0 0,-2 0 1 0 0,0-1 0 0 0,-2 0-1 0 0,0 0 1 0 0,1-22-112 0 0,-5-86 3973 0 0,-1 129-3811 0 0,-6-5 56 0 0,2 22 201 0 0,11 41-333 0 0,-3-1 0 0 0,-2 1 0 0 0,-2 0 0 0 0,-3 0 0 0 0,-3-1 0 0 0,-2 1 0 0 0,-7 20-86 0 0,-56 138-2212 0 0,-14-92-2980 0 0,60-104 3696 0 0,-4-4 22 0 0</inkml:trace>
  <inkml:trace contextRef="#ctx0" brushRef="#br0" timeOffset="484206.388">14953 13219 944 0 0,'0'0'138'0'0,"0"1"0"0"0,0-1 0 0 0,0 0 0 0 0,0 1 1 0 0,0-1-1 0 0,0 1 0 0 0,0-1 0 0 0,0 1 0 0 0,0-1 0 0 0,0 1 0 0 0,0-1 0 0 0,0 0 0 0 0,0 1 0 0 0,0-1 1 0 0,1 1-1 0 0,-1-1 0 0 0,0 0 0 0 0,0 1 0 0 0,1-1 0 0 0,-1 0 0 0 0,0 1 0 0 0,0-1 0 0 0,1 0 0 0 0,-1 1 0 0 0,0-1 1 0 0,1 0-1 0 0,-1 1 0 0 0,1-1 0 0 0,-1 0 0 0 0,0 0 0 0 0,1 0 0 0 0,-1 1 0 0 0,1-1 0 0 0,-1 0 0 0 0,0 0 1 0 0,1 0-1 0 0,-1 0 0 0 0,1 0 0 0 0,-1 0 0 0 0,1 0 0 0 0,-1 0 0 0 0,1 0 0 0 0,-1 0 0 0 0,0 0 0 0 0,1 0 0 0 0,-1 0 1 0 0,1 0-1 0 0,-1 0 0 0 0,1-1 0 0 0,-1 1 0 0 0,0 0 0 0 0,1 0-138 0 0,-21 65-380 0 0,11-36 1006 0 0,-95 486 904 0 0,103-509-1601 0 0,-21 58 105 0 0,-6-43-2861 0 0,26-21 1805 0 0,-4-2 79 0 0,-42-25-1300 0 0,35 8 882 0 0</inkml:trace>
  <inkml:trace contextRef="#ctx0" brushRef="#br0" timeOffset="484671.165">14917 13197 928 0 0,'13'-15'4881'0'0,"-4"34"-3422"0"0,-2 36-1012 0 0,-8-48-393 0 0,2 0-1 0 0,-1 1 1 0 0,1-1-1 0 0,0 0 0 0 0,0 0 1 0 0,1 0-1 0 0,0 0 1 0 0,0 0-1 0 0,1 0 0 0 0,0 0 1 0 0,0-1-1 0 0,1 1 1 0 0,-1-1-1 0 0,1 0 1 0 0,1 0-1 0 0,-1-1 0 0 0,1 1 1 0 0,0-1-1 0 0,0 0 1 0 0,1 0-1 0 0,-1 0 0 0 0,1-1 1 0 0,0 0-1 0 0,0 0 1 0 0,1-1-1 0 0,-1 1 1 0 0,1-2-1 0 0,0 1 0 0 0,-1-1 1 0 0,1 1-1 0 0,1-2 1 0 0,-1 1-1 0 0,0-1 0 0 0,0 0 1 0 0,0-1-1 0 0,3 0-53 0 0,1 0 36 0 0,0-1 1 0 0,0 0-1 0 0,0-1 0 0 0,0 0 0 0 0,-1-1 0 0 0,1 0 1 0 0,-1 0-1 0 0,0-1 0 0 0,0-1 0 0 0,0 0 1 0 0,0 0-1 0 0,-1-1 0 0 0,0 0 0 0 0,0 0 0 0 0,0-1 1 0 0,-1-1-1 0 0,0 1 0 0 0,-1-1 0 0 0,0 0 0 0 0,0-1 1 0 0,0 0-1 0 0,-1 0 0 0 0,-1 0 0 0 0,1-1 0 0 0,-2 0 1 0 0,4-8-37 0 0,15-86 798 0 0,-23 102-761 0 0,-26-16 110 0 0,23 20-143 0 0,0 1-1 0 0,0-1 1 0 0,0 1 0 0 0,0-1 0 0 0,0 1-1 0 0,1 0 1 0 0,0 0 0 0 0,-1 0 0 0 0,1 0 0 0 0,0 1-1 0 0,1-1 1 0 0,-1 0 0 0 0,1 1 0 0 0,-1-1 0 0 0,1 1-1 0 0,0 0 1 0 0,0-1 0 0 0,1 1 0 0 0,-1 0-1 0 0,1 0 1 0 0,-1 0 0 0 0,1-1 0 0 0,1 1 0 0 0,-1 0-1 0 0,0 0 1 0 0,1 0 0 0 0,0-1 0 0 0,0 2-4 0 0,-1 6-48 0 0,31 98-339 0 0,-2-24-5079 0 0,-28-81 2459 0 0,-1-4 1607 0 0</inkml:trace>
  <inkml:trace contextRef="#ctx0" brushRef="#br0" timeOffset="485652.628">14487 13087 1504 0 0,'-1'0'62'0'0,"1"1"1"0"0,-1-1-1 0 0,1 0 0 0 0,-1 1 0 0 0,1-1 1 0 0,-1 0-1 0 0,1 0 0 0 0,-1 1 0 0 0,0-1 1 0 0,1 0-1 0 0,-1 0 0 0 0,0 0 0 0 0,1 0 0 0 0,-1 0 1 0 0,1 0-1 0 0,-1 0 0 0 0,0 0 0 0 0,1 0 1 0 0,-1 0-1 0 0,0 0 0 0 0,1 0 0 0 0,-1-1 1 0 0,1 1-1 0 0,-1 0 0 0 0,0 0 0 0 0,1-1 1 0 0,-1 1-1 0 0,1 0 0 0 0,-1-1 0 0 0,1 1 1 0 0,-1 0-1 0 0,1-1 0 0 0,-1 1 0 0 0,1-1 0 0 0,-1 1 1 0 0,1-1-1 0 0,0 1 0 0 0,-1-1 0 0 0,1 1 1 0 0,0-1-1 0 0,0 0 0 0 0,-1 1 0 0 0,1-1 1 0 0,0 1-1 0 0,0-1 0 0 0,0 0 0 0 0,-1 1 1 0 0,1-1-1 0 0,0 1 0 0 0,0-1 0 0 0,0 0 1 0 0,0 1-1 0 0,0-1 0 0 0,0 0 0 0 0,1 1 1 0 0,-1-1-1 0 0,0 0 0 0 0,0 1 0 0 0,0-1 0 0 0,1 1 1 0 0,-1-1-1 0 0,0 0-62 0 0,-29 50 234 0 0,14-2 104 0 0,3 0 0 0 0,2 1 0 0 0,1 1 0 0 0,3 0 0 0 0,2 0 0 0 0,3 46-338 0 0,-32 215 784 0 0,32-303-810 0 0,0-1-1 0 0,0 0 0 0 0,0 1 0 0 0,-1-1 0 0 0,0 0 1 0 0,0 0-1 0 0,-1 0 0 0 0,1 0 0 0 0,-1 0 0 0 0,-1-1 1 0 0,1 0-1 0 0,-1 1 0 0 0,0-1 0 0 0,0 0 0 0 0,-1-1 1 0 0,1 1-1 0 0,-1-1 0 0 0,0 0 0 0 0,0 0 0 0 0,0 0 1 0 0,-1-1-1 0 0,1 1 0 0 0,-1-2 0 0 0,0 1 0 0 0,-3 1 27 0 0,3-5-277 0 0,1-1 0 0 0,0 0 0 0 0,0 0 0 0 0,-1 0-1 0 0,2-1 1 0 0,-1 1 0 0 0,0-1 0 0 0,0 0-1 0 0,1-1 1 0 0,0 1 0 0 0,-1-1 0 0 0,2 1 0 0 0,-1-1-1 0 0,0-1 1 0 0,1 1 0 0 0,-1 0 0 0 0,1-1 0 0 0,-2-4 277 0 0,-14-17-1414 0 0</inkml:trace>
  <inkml:trace contextRef="#ctx0" brushRef="#br0" timeOffset="486899.583">14343 13285 948 0 0,'0'0'1052'0'0,"0"0"-268"0"0,0 0 60 0 0,0 0-140 0 0,0 0-108 0 0,0 0-15 0 0,0 0-109 0 0,0 0-16 0 0,0 0-108 0 0,4 22-144 0 0,26-25-168 0 0,-14 3-4 0 0,30-7-576 0 0,-21 4-480 0 0,2-6 79 0 0,-1 6-519 0 0,-8-4 84 0 0</inkml:trace>
  <inkml:trace contextRef="#ctx0" brushRef="#br0" timeOffset="524874.053">5733 13400 1088 0 0,'21'-61'2492'0'0,"-16"-11"2125"0"0,-1 122-4365 0 0,20 352 334 0 0,32 257 647 0 0,-53-646-1222 0 0,2 20 106 0 0,-17-42-2190 0 0,-39-71-3191 0 0,36 55 3889 0 0</inkml:trace>
  <inkml:trace contextRef="#ctx0" brushRef="#br0" timeOffset="525462.368">5059 13349 1468 0 0,'-69'-1'6173'0'0,"68"2"-5799"0"0,1-1-62 0 0,0 0-44 0 0,-3-2 433 0 0,980-102 1473 0 0,-415 39-1524 0 0,-505 57 758 0 0,-37 5-3124 0 0,-1 0-5046 0 0,-16 2 5334 0 0,7-5 6 0 0</inkml:trace>
  <inkml:trace contextRef="#ctx0" brushRef="#br0" timeOffset="540765.416">15867 13309 1324 0 0,'0'0'753'0'0,"-5"-24"2239"0"0,-16-37 586 0 0,48 76-47 0 0,-25-11-4778 0 0,-18 49-7347 0 0,11-52 7093 0 0</inkml:trace>
  <inkml:trace contextRef="#ctx0" brushRef="#br0" timeOffset="542872.272">17741 12985 1448 0 0,'19'-18'1524'0'0,"-11"-3"-723"0"0,3 11-751 0 0,-8 9 42 0 0,0-1 1 0 0,0 0-1 0 0,0 1 0 0 0,-1-1 0 0 0,1-1 0 0 0,0 1 0 0 0,-1 0 0 0 0,0-1 0 0 0,1 1 0 0 0,-1-1 0 0 0,0 0 0 0 0,0 1 0 0 0,0-1 0 0 0,-1 0 0 0 0,1 0 0 0 0,-1 0 0 0 0,0-1 0 0 0,0 1 0 0 0,0 0 0 0 0,0 0 0 0 0,0-1 0 0 0,-1 1 0 0 0,1 0 0 0 0,-1-1 0 0 0,0 1 1 0 0,0 0-1 0 0,0-1 0 0 0,-1-2-92 0 0,-10-6 36 0 0,0 1 1 0 0,-1 1 0 0 0,0-1 0 0 0,-1 2-1 0 0,0 0 1 0 0,0 1 0 0 0,-1 0-1 0 0,0 1 1 0 0,-1 0 0 0 0,0 1 0 0 0,1 1-1 0 0,-2 0 1 0 0,1 1 0 0 0,-1 1 0 0 0,1 1-1 0 0,-1 0 1 0 0,0 0 0 0 0,0 2-1 0 0,1 0 1 0 0,-1 1 0 0 0,0 0 0 0 0,-11 4-37 0 0,-13-3 62 0 0,0 1 0 0 0,0 3 0 0 0,0 1 0 0 0,1 2 0 0 0,0 2 0 0 0,1 1 0 0 0,0 2 0 0 0,1 2 0 0 0,0 1 0 0 0,2 2 0 0 0,-14 10-62 0 0,37-22 48 0 0,1 0 0 0 0,0 2 0 0 0,0-1-1 0 0,0 1 1 0 0,1 1 0 0 0,1 0 0 0 0,0 0-1 0 0,0 1 1 0 0,1 0 0 0 0,0 1-1 0 0,1-1 1 0 0,0 1 0 0 0,1 1 0 0 0,1-1-1 0 0,0 1 1 0 0,0 0 0 0 0,1 1 0 0 0,1-1-1 0 0,0 1 1 0 0,1-1 0 0 0,1 1-1 0 0,0 1-47 0 0,1-6 39 0 0,1 0 0 0 0,0 0 0 0 0,1-1-1 0 0,0 1 1 0 0,1 0 0 0 0,-1-1 0 0 0,2 0-1 0 0,-1 1 1 0 0,1-1 0 0 0,0-1-1 0 0,1 1 1 0 0,0-1 0 0 0,0 1 0 0 0,1-1-1 0 0,-1-1 1 0 0,2 1 0 0 0,-1-1 0 0 0,1 0-1 0 0,0 0 1 0 0,0-1 0 0 0,0 0-1 0 0,1 0 1 0 0,0-1 0 0 0,-1 0 0 0 0,2-1-1 0 0,6 3-38 0 0,17 6-69 0 0,0-1-1 0 0,0-2 1 0 0,1-1-1 0 0,0-2 1 0 0,0-1 0 0 0,19-1 69 0 0,-13-3-814 0 0,0-3 1 0 0,0 0-1 0 0,0-3 1 0 0,0-1-1 0 0,-1-2 1 0 0,0-2-1 0 0,0-1 1 0 0,30-14 813 0 0,-18 7-1420 0 0</inkml:trace>
  <inkml:trace contextRef="#ctx0" brushRef="#br0" timeOffset="543678.668">18068 13005 1140 0 0,'-54'14'1710'0'0,"35"-7"-1559"0"0,1 1-1 0 0,1 1 1 0 0,-1 1-1 0 0,1 0 1 0 0,1 1-1 0 0,0 1 1 0 0,1 1-1 0 0,0 0 1 0 0,1 1-1 0 0,0 0 0 0 0,1 1 1 0 0,1 1-1 0 0,0 0 1 0 0,1 0-1 0 0,1 2 1 0 0,-1 3-151 0 0,8-17 51 0 0,0 1 0 0 0,0 0 0 0 0,1 0 0 0 0,0 0 1 0 0,-1 0-1 0 0,2 0 0 0 0,-1 1 0 0 0,1-1 0 0 0,0 0 0 0 0,0 1 1 0 0,0 0-1 0 0,1-1 0 0 0,-1 1 0 0 0,2-1 0 0 0,-1 1 0 0 0,0-1 0 0 0,1 1 1 0 0,0-1-1 0 0,1 1 0 0 0,-1-1 0 0 0,1 0 0 0 0,0 0 0 0 0,0 1 1 0 0,0-1-1 0 0,1-1 0 0 0,0 1 0 0 0,0 0 0 0 0,0-1 0 0 0,1 1 1 0 0,-1-1-1 0 0,1 0 0 0 0,0 0 0 0 0,0-1 0 0 0,1 1 0 0 0,-1-1 0 0 0,1 0 1 0 0,-1 0-1 0 0,1 0 0 0 0,0 0 0 0 0,0-1 0 0 0,0 0 0 0 0,1 0 1 0 0,-1-1-1 0 0,1 1-51 0 0,2-1-2 0 0,-1 0 1 0 0,1 0 0 0 0,0-1-1 0 0,0 0 1 0 0,0 0-1 0 0,0-1 1 0 0,0 0 0 0 0,-1 0-1 0 0,1-1 1 0 0,0 0 0 0 0,-1 0-1 0 0,1-1 1 0 0,-1 0-1 0 0,0 0 1 0 0,0-1 0 0 0,0 0-1 0 0,-1 0 1 0 0,1-1-1 0 0,-1 0 1 0 0,0 0 0 0 0,0 0-1 0 0,-1-1 1 0 0,1 1 0 0 0,-1-1-1 0 0,0-1 1 0 0,-1 1-1 0 0,0-1 1 0 0,0 0 0 0 0,0 0-1 0 0,-1 0 1 0 0,0 0 0 0 0,0 0-1 0 0,-1-1 1 0 0,0 0-1 0 0,0 1 1 0 0,-1-1 0 0 0,0 0-1 0 0,0 0 1 0 0,-1 1-1 0 0,0-1 1 0 0,0 0 0 0 0,-1 0-1 0 0,0-3 2 0 0,-30-126 123 0 0,30 136-59 0 0,34-61 48 0 0,-31 59-116 0 0,1 0 1 0 0,-1 1-1 0 0,0-1 0 0 0,1 1 1 0 0,0 0-1 0 0,-1-1 0 0 0,1 1 1 0 0,0 0-1 0 0,0 1 0 0 0,0-1 1 0 0,1 1-1 0 0,-1-1 0 0 0,0 1 1 0 0,0 0-1 0 0,1 0 0 0 0,-1 0 0 0 0,1 1 1 0 0,-1-1-1 0 0,1 1 0 0 0,-1 0 1 0 0,1 0-1 0 0,-1 0 0 0 0,1 0 1 0 0,-1 1-1 0 0,1-1 0 0 0,-1 1 1 0 0,0 0-1 0 0,1 0 0 0 0,-1 0 1 0 0,0 1-1 0 0,0-1 0 0 0,1 1 1 0 0,-1-1-1 0 0,0 1 0 0 0,-1 0 1 0 0,1 0-1 0 0,0 1 0 0 0,-1-1 1 0 0,1 1-1 0 0,-1-1 0 0 0,1 2 4 0 0,76 127-6 0 0,-38 51-37 0 0,-25-118 1935 0 0,-16-64-1633 0 0,0 0-16 0 0,0 0-23 0 0,1-4-32 0 0,18-85 254 0 0,-16 64-424 0 0,1 0 1 0 0,1-1-1 0 0,1 2 1 0 0,2-1-1 0 0,0 1 0 0 0,1 0 1 0 0,1 0-1 0 0,2 1 1 0 0,0 1-1 0 0,1 0 0 0 0,2 1 1 0 0,0 0-1 0 0,1 1 1 0 0,2 0-19 0 0,-16 18-6 0 0,0 0 0 0 0,1 1 1 0 0,-1-1-1 0 0,1 1 0 0 0,-1-1 1 0 0,1 1-1 0 0,0 0 0 0 0,-1 0 1 0 0,1 0-1 0 0,0 1 1 0 0,0-1-1 0 0,0 1 0 0 0,0-1 1 0 0,0 1-1 0 0,-1 0 0 0 0,1 0 1 0 0,0 0-1 0 0,0 0 0 0 0,0 1 1 0 0,0-1-1 0 0,0 1 0 0 0,-1 0 1 0 0,1 0-1 0 0,0 0 0 0 0,0 0 1 0 0,-1 0-1 0 0,1 1 0 0 0,-1-1 1 0 0,1 1-1 0 0,-1-1 0 0 0,0 1 1 0 0,1 0-1 0 0,-1 0 1 0 0,0 0-1 0 0,0 0 0 0 0,-1 0 1 0 0,1 1-1 0 0,0-1 0 0 0,-1 1 1 0 0,1 0 5 0 0,61 104-28 0 0,36 118-439 0 0,-95-219 80 0 0,2 5-1 0 0,-4-4-5760 0 0,-2-7 4770 0 0</inkml:trace>
  <inkml:trace contextRef="#ctx0" brushRef="#br0" timeOffset="543989.599">18846 13305 1884 0 0,'41'-65'3608'0'0,"76"-74"-2269"0"0,-22 87-1051 0 0,-93 52-274 0 0,10 3 40 0 0,-8 1 2 0 0,0 1 1 0 0,0-1 0 0 0,0 1 0 0 0,0 0 0 0 0,-1 0 0 0 0,1 1-1 0 0,-1-1 1 0 0,-1 1 0 0 0,1-1 0 0 0,-1 1 0 0 0,0 0-1 0 0,0 0 1 0 0,-1 0 0 0 0,1 0 0 0 0,-2 0 0 0 0,1 1 0 0 0,0-1-1 0 0,-1 0 1 0 0,0 0 0 0 0,-1 0 0 0 0,0 1 0 0 0,0-1 0 0 0,0 0-1 0 0,0 0 1 0 0,-1 0 0 0 0,0 0 0 0 0,-1 2-57 0 0,-5 13-125 0 0,-14 17-3470 0 0,20-39 2208 0 0,0-1-55 0 0</inkml:trace>
  <inkml:trace contextRef="#ctx0" brushRef="#br0" timeOffset="544238.212">19410 13030 1140 0 0,'0'5'720'0'0,"-2"2"-256"0"0,2-2 36 0 0,0 0 36 0 0,6 15-136 0 0,1-3-68 0 0,-4 4-112 0 0,3-1 96 0 0,-3-1-144 0 0,2 1-8 0 0,6 0-444 0 0,-7-5-116 0 0,-4 0-600 0 0,0-4 48 0 0,0-11-492 0 0</inkml:trace>
  <inkml:trace contextRef="#ctx0" brushRef="#br0" timeOffset="544485.449">19312 12855 1312 0 0,'-2'-8'1360'0'0,"4"0"-196"0"0,-4 1-144 0 0,2 0-83 0 0,0 2-105 0 0,0-3-176 0 0,0 1-72 0 0,2 4-156 0 0,0-4-212 0 0,0 2-120 0 0,-2 5-208 0 0,7-10 12 0 0,-2 5-620 0 0,2 2-504 0 0,0 1 83 0 0,4 1-363 0 0,-6 1 136 0 0,3 1-220 0 0</inkml:trace>
  <inkml:trace contextRef="#ctx0" brushRef="#br0" timeOffset="545950.989">20061 13059 928 0 0,'-17'-64'3213'0'0,"11"59"-3119"0"0,-1 0 1 0 0,0 0 0 0 0,0 0-1 0 0,0 1 1 0 0,0 0 0 0 0,-1 1 0 0 0,1 0-1 0 0,-1 0 1 0 0,0 0 0 0 0,0 1 0 0 0,0 0-1 0 0,0 1 1 0 0,0 0 0 0 0,0 0 0 0 0,-1 1-1 0 0,1 0 1 0 0,0 0 0 0 0,0 1 0 0 0,-8 1-95 0 0,2 2 77 0 0,0 0 1 0 0,0 0 0 0 0,0 2 0 0 0,1 0-1 0 0,0 0 1 0 0,0 1 0 0 0,1 1 0 0 0,-1 0-1 0 0,2 0 1 0 0,-1 1 0 0 0,1 1 0 0 0,1 0-1 0 0,-1 1 1 0 0,2 0 0 0 0,0 0 0 0 0,0 1-1 0 0,1 0 1 0 0,0 1 0 0 0,1-1 0 0 0,1 2-1 0 0,0-1 1 0 0,0 1 0 0 0,2-1 0 0 0,-1 4-78 0 0,7-12 21 0 0,0 0 0 0 0,0 0-1 0 0,1 0 1 0 0,0-1 0 0 0,0 1 0 0 0,0-1 0 0 0,0 0 0 0 0,1 0 0 0 0,-1 0 0 0 0,1 0 0 0 0,0-1 0 0 0,0 0 0 0 0,1 0 0 0 0,-1 0-1 0 0,1 0 1 0 0,-1 0 0 0 0,1-1 0 0 0,0 0 0 0 0,0 0 0 0 0,0 0 0 0 0,0-1 0 0 0,0 0 0 0 0,0 1 0 0 0,1-2 0 0 0,-1 1 0 0 0,0-1 0 0 0,1 0-1 0 0,-1 0 1 0 0,0 0 0 0 0,1-1 0 0 0,-1 0 0 0 0,4-1-21 0 0,5 2 4 0 0,0-1-1 0 0,-1-1 1 0 0,1 0 0 0 0,0-1-1 0 0,-1 0 1 0 0,0-1 0 0 0,0-1-1 0 0,0 0 1 0 0,0 0-1 0 0,-1-2 1 0 0,0 1 0 0 0,0-2-1 0 0,0 1 1 0 0,-1-2 0 0 0,-1 1-1 0 0,1-2 1 0 0,-1 1 0 0 0,-1-1-1 0 0,0-1 1 0 0,0 0-1 0 0,-1 0 1 0 0,0 0 0 0 0,-1-1-1 0 0,-1-1-3 0 0,10-17 22 0 0,-1-2-1 0 0,-2 0 0 0 0,-1 0 1 0 0,-2-1-1 0 0,-1-1 0 0 0,-2 0 1 0 0,-1 0-1 0 0,-1 0 0 0 0,-2-6-21 0 0,4-145 1655 0 0,-29 140-918 0 0,12 82-643 0 0,5-15-97 0 0,1 1-1 0 0,1-1 1 0 0,1 1 0 0 0,1 0 0 0 0,1 0-1 0 0,1-1 1 0 0,1 1 0 0 0,1 0 0 0 0,1-1-1 0 0,1 1 1 0 0,0-1 0 0 0,2-1-1 0 0,1 1 1 0 0,1-1 0 0 0,0 0 0 0 0,2-1-1 0 0,0 0 1 0 0,1-1 0 0 0,2 0 0 0 0,-1-1-1 0 0,2-1 1 0 0,12 12 3 0 0,40 6-1427 0 0,-66-35 1286 0 0,26-28-282 0 0,26-69 271 0 0,-30 29 1260 0 0,-23 68-1054 0 0,0 0-16 0 0,0 0-10 0 0,-3-21 69 0 0,-76-51 130 0 0,56 59-817 0 0,41 30 410 0 0,-3-10 216 0 0,1 0-1 0 0,-1 0 1 0 0,1-2-1 0 0,0 0 1 0 0,0 0 0 0 0,1-2-1 0 0,-1 0 1 0 0,1-1-1 0 0,0 0 1 0 0,0-2-1 0 0,-1 0 1 0 0,2-1-36 0 0,-16 1-12 0 0,-1-1-1 0 0,0 1 1 0 0,1-1-1 0 0,-1 1 1 0 0,0-1 0 0 0,1 0-1 0 0,-1 0 1 0 0,0 1-1 0 0,0-1 1 0 0,0 0 0 0 0,0 0-1 0 0,0 0 1 0 0,0-1-1 0 0,0 1 1 0 0,0 0 0 0 0,0 0-1 0 0,0 0 1 0 0,-1-1-1 0 0,1 1 1 0 0,0 0 0 0 0,-1-1-1 0 0,1 1 1 0 0,-1 0-1 0 0,0-1 1 0 0,1 1 0 0 0,-1-1-1 0 0,0 1 1 0 0,0-1 0 0 0,0 1-1 0 0,0-1 1 0 0,0 1-1 0 0,0 0 1 0 0,0-1 0 0 0,-1 1-1 0 0,1-1 1 0 0,0 1-1 0 0,-1-1 1 0 0,1 1 0 0 0,-1 0 12 0 0,-3-5-13 0 0,-1 1 1 0 0,0 0 0 0 0,0 0 0 0 0,0 0-1 0 0,-1 1 1 0 0,1 0 0 0 0,-1 0 0 0 0,0 1 0 0 0,0-1-1 0 0,-1 1 1 0 0,1 0 0 0 0,-1 1 0 0 0,1 0 0 0 0,-1 0-1 0 0,0 0 1 0 0,0 1 0 0 0,0 0 0 0 0,0 0-1 0 0,0 1 1 0 0,0-1 0 0 0,0 2 0 0 0,0-1 0 0 0,0 1-1 0 0,0 0 1 0 0,0 1 0 0 0,1-1 0 0 0,-1 1-1 0 0,0 1 1 0 0,1-1 0 0 0,-1 1 0 0 0,1 0 0 0 0,0 1-1 0 0,0-1 1 0 0,0 1 0 0 0,0 0 0 0 0,1 1-1 0 0,0-1 1 0 0,0 1 0 0 0,0 0 0 0 0,0 1 0 0 0,1-1-1 0 0,0 1 1 0 0,0 0 0 0 0,0 0 0 0 0,1 0 0 0 0,0 0-1 0 0,0 1 1 0 0,1-1 0 0 0,-1 4 12 0 0,0-2 25 0 0,1 1 0 0 0,0 0 0 0 0,1 0-1 0 0,0 0 1 0 0,0 0 0 0 0,1 0 0 0 0,0 0 0 0 0,1 0 0 0 0,0-1 0 0 0,0 1 0 0 0,1 0 0 0 0,0 0 0 0 0,0-1-1 0 0,1 1 1 0 0,0-1 0 0 0,1 1 0 0 0,0-1 0 0 0,0 0 0 0 0,1-1 0 0 0,0 1 0 0 0,0-1 0 0 0,0 0 0 0 0,1 0 0 0 0,1-1-1 0 0,-1 0 1 0 0,8 6-25 0 0,-2-2-230 0 0,1 0 0 0 0,0-1 0 0 0,1 0 0 0 0,0-1 0 0 0,1-1 0 0 0,-1-1 0 0 0,1 0 0 0 0,1 0 1 0 0,-1-2-1 0 0,1 0 0 0 0,0 0 0 0 0,0-2 0 0 0,0 0 0 0 0,12 0 230 0 0,43-18-2907 0 0,-44 5 1457 0 0</inkml:trace>
  <inkml:trace contextRef="#ctx0" brushRef="#br0" timeOffset="546273.896">20832 12810 1268 0 0,'7'-1'117'0'0,"-1"0"1"0"0,1 1-1 0 0,-1-1 0 0 0,1 1 0 0 0,-1 1 0 0 0,1-1 1 0 0,-1 1-1 0 0,1 0 0 0 0,-1 1 0 0 0,1-1 0 0 0,-1 1 1 0 0,0 1-1 0 0,0-1 0 0 0,0 1 0 0 0,0 0 1 0 0,-1 0-1 0 0,1 1 0 0 0,-1-1 0 0 0,1 1 0 0 0,-1 1 1 0 0,-1-1-1 0 0,1 1 0 0 0,-1-1 0 0 0,1 1 1 0 0,-1 1-1 0 0,0 1-117 0 0,10 5 288 0 0,-1 2 0 0 0,-1 0 1 0 0,0 0-1 0 0,-1 1 0 0 0,0 0 1 0 0,-1 1-1 0 0,-1 0 0 0 0,-1 1 0 0 0,0 0 1 0 0,-1 0-1 0 0,-1 1 0 0 0,3 12-288 0 0,-16-14 3714 0 0,-31-47-2332 0 0,35 24-1364 0 0,1 0-1 0 0,0 0 0 0 0,0 0 1 0 0,0 0-1 0 0,1 0 1 0 0,0 0-1 0 0,0 0 1 0 0,1-1-1 0 0,0 1 1 0 0,0 0-1 0 0,0 0 0 0 0,1 0 1 0 0,1-1-1 0 0,-1 1 1 0 0,1 0-1 0 0,0 0 1 0 0,0 1-1 0 0,1-1 1 0 0,0 0-1 0 0,0 1 0 0 0,1 0 1 0 0,0-1-1 0 0,0 1 1 0 0,0 1-1 0 0,1-1 1 0 0,0 1-1 0 0,0 0 1 0 0,0 0-1 0 0,6-4-17 0 0,9-9-807 0 0,0 2-1 0 0,1 0 1 0 0,1 2-1 0 0,0 0 1 0 0,1 1 0 0 0,0 1-1 0 0,21-6 808 0 0,42-9-4488 0 0,-65 24 3055 0 0</inkml:trace>
  <inkml:trace contextRef="#ctx0" brushRef="#br0" timeOffset="547505.543">21782 12949 976 0 0,'0'0'694'0'0,"0"0"-36"0"0,0 0-70 0 0,6 3-91 0 0,49 13 312 0 0,172-79 807 0 0,-214 59-1555 0 0,-1-1 0 0 0,0 0 1 0 0,0 0-1 0 0,-1-1 0 0 0,1 0 0 0 0,-1-1 1 0 0,-1-1-1 0 0,1 0 0 0 0,-1 0 0 0 0,-1-1 1 0 0,0 0-1 0 0,0-1 0 0 0,0 0 0 0 0,-1 0 1 0 0,-1-1-1 0 0,4-5-61 0 0,-11 14 4 0 0,1 0-1 0 0,-1 0 1 0 0,0 0 0 0 0,1 0-1 0 0,-1 0 1 0 0,0 0 0 0 0,0 0-1 0 0,0 0 1 0 0,0 0 0 0 0,-1 0-1 0 0,1 0 1 0 0,0 0 0 0 0,-1 0 0 0 0,1 1-1 0 0,-1-1 1 0 0,0 0 0 0 0,0 0-1 0 0,0 0 1 0 0,0 1 0 0 0,0-1-1 0 0,0 0 1 0 0,0 1 0 0 0,0-1-1 0 0,0 1 1 0 0,-1-1 0 0 0,1 1-1 0 0,-1 0 1 0 0,1 0 0 0 0,-1-1-1 0 0,0 1 1 0 0,1 0 0 0 0,-1 0 0 0 0,0 1-1 0 0,0-1 1 0 0,0 0 0 0 0,0 1-1 0 0,1-1 1 0 0,-1 1 0 0 0,0-1-1 0 0,0 1 1 0 0,-1 0-4 0 0,-88-14 347 0 0,69 15-329 0 0,0 2 0 0 0,0 1 1 0 0,0 0-1 0 0,1 2 0 0 0,0 1 0 0 0,0 0 1 0 0,0 1-1 0 0,1 2 0 0 0,0 0 0 0 0,1 1 1 0 0,0 0-1 0 0,0 2 0 0 0,2 0 0 0 0,0 2 1 0 0,0 0-1 0 0,1 0 0 0 0,0 3-18 0 0,8-8 49 0 0,2 0 1 0 0,-1 0-1 0 0,1 1 0 0 0,1 0 0 0 0,0 0 1 0 0,1 0-1 0 0,0 1 0 0 0,0-1 1 0 0,1 1-1 0 0,1 0 0 0 0,0 0 1 0 0,1 0-1 0 0,0 0 0 0 0,1 1-49 0 0,0-5 35 0 0,1 0 0 0 0,1 0 0 0 0,0 0 1 0 0,0 0-1 0 0,0 0 0 0 0,1 0 0 0 0,0 0 0 0 0,1-1 0 0 0,0 0 0 0 0,0 0 0 0 0,0 0 0 0 0,1 0 0 0 0,0 0 1 0 0,0-1-1 0 0,1 0 0 0 0,0 0 0 0 0,0-1 0 0 0,0 1 0 0 0,1-1 0 0 0,-1-1 0 0 0,1 1 0 0 0,1-1 0 0 0,-1 0 1 0 0,0-1-1 0 0,1 0 0 0 0,2 1-35 0 0,14 6-23 0 0,1-2 0 0 0,0 0 0 0 0,1-1 0 0 0,0-2 1 0 0,-1-1-1 0 0,2-1 0 0 0,15 0 23 0 0,-27-2-480 0 0,0-1-1 0 0,0 0 1 0 0,1-1 0 0 0,-1-1 0 0 0,0 0 0 0 0,0-1-1 0 0,-1-1 1 0 0,1 0 0 0 0,-1-1 0 0 0,1-1 0 0 0,-1 0-1 0 0,-1-1 1 0 0,5-3 480 0 0,0-2-1570 0 0</inkml:trace>
  <inkml:trace contextRef="#ctx0" brushRef="#br0" timeOffset="547889.321">22352 13164 1112 0 0,'10'-11'4641'0'0,"7"-24"-4157"0"0,-9 20-34 0 0,19-42-112 0 0,2 1 0 0 0,3 1 0 0 0,2 2 0 0 0,3 2 0 0 0,9-8-338 0 0,-43 56 1 0 0,0 0 0 0 0,0 0 1 0 0,0 0-1 0 0,1 0 0 0 0,-1 1 0 0 0,1-1 1 0 0,0 1-1 0 0,-1 0 0 0 0,1 0 0 0 0,0 0 1 0 0,1 0-1 0 0,-1 1 0 0 0,0 0 0 0 0,0 0 1 0 0,1 0-1 0 0,-1 0 0 0 0,0 1 0 0 0,1 0 1 0 0,-1-1-1 0 0,1 2 0 0 0,-1-1 0 0 0,0 0 1 0 0,1 1-1 0 0,-1 0-1 0 0,5 4-4 0 0,-1 0 0 0 0,0 1 0 0 0,-1 0 1 0 0,1 1-1 0 0,-1 0 0 0 0,0 0 0 0 0,-1 0 1 0 0,0 1-1 0 0,0 0 0 0 0,0 0 0 0 0,-1 0 1 0 0,0 1-1 0 0,-1 0 0 0 0,0 0 0 0 0,0 0 0 0 0,-1 0 1 0 0,-1 1-1 0 0,1-1 0 0 0,-1 1 0 0 0,0 5 4 0 0,10 214-229 0 0,-12-178-24 0 0,-16 24-912 0 0,13-90-2645 0 0,8-8 2432 0 0</inkml:trace>
  <inkml:trace contextRef="#ctx0" brushRef="#br0" timeOffset="548169.77">23218 12332 1388 0 0,'-12'12'3475'0'0,"-24"286"-1492"0"0,79-118-1606 0 0,5 51-308 0 0,-50-222-175 0 0,0 0 1 0 0,-1-1-1 0 0,1 1 0 0 0,-2-1 1 0 0,1 1-1 0 0,-1-1 0 0 0,-1-1 0 0 0,0 1 1 0 0,0 0-1 0 0,0-1 0 0 0,-1 0 1 0 0,0-1-1 0 0,0 1 0 0 0,0-1 1 0 0,-1 0-1 0 0,0 0 0 0 0,0-1 0 0 0,-1 0 1 0 0,0-1-1 0 0,0 1 0 0 0,0-1 1 0 0,0-1-1 0 0,0 0 0 0 0,-1 0 1 0 0,1 0-1 0 0,-1-1 0 0 0,0-1 0 0 0,-3 1 106 0 0,-4-1-288 0 0</inkml:trace>
  <inkml:trace contextRef="#ctx0" brushRef="#br0" timeOffset="548416.368">22955 13194 3528 0 0,'-3'-2'36'0'0,"0"-1"-1"0"0,0 1 1 0 0,0 0-1 0 0,1-1 1 0 0,-1 0-1 0 0,1 1 1 0 0,-1-1-1 0 0,1 0 1 0 0,0 0-1 0 0,0-1 1 0 0,1 1-1 0 0,-1 0 1 0 0,0-1-1 0 0,1 1 1 0 0,0-1-1 0 0,0 1 0 0 0,0-1 1 0 0,0 1-1 0 0,1-1 1 0 0,-1 0-1 0 0,1 1 1 0 0,0-1-1 0 0,0 0 1 0 0,0 1-1 0 0,1-1 1 0 0,-1 0-1 0 0,1 1 1 0 0,0-2-36 0 0,13-12 240 0 0,1 1 1 0 0,0 0 0 0 0,1 1-1 0 0,0 1 1 0 0,1 0-1 0 0,1 1 1 0 0,0 2 0 0 0,1-1-1 0 0,0 2 1 0 0,0 1 0 0 0,1 0-1 0 0,1 1 1 0 0,0 1-1 0 0,-1 1 1 0 0,2 1 0 0 0,-1 1-1 0 0,1 1 1 0 0,-1 1 0 0 0,20 0-242 0 0,-30 1 62 0 0,1 0 0 0 0,-1 0 0 0 0,1 1 0 0 0,-1 1 0 0 0,1 0-1 0 0,-1 0 1 0 0,1 1 0 0 0,-1 1 0 0 0,0 0 0 0 0,0 0-1 0 0,0 1 1 0 0,-1 0 0 0 0,1 1 0 0 0,-1 0 0 0 0,0 1 0 0 0,0 0-1 0 0,-1 1 1 0 0,0 0 0 0 0,0 0 0 0 0,0 1 0 0 0,-1 0-1 0 0,0 1 1 0 0,3 4-61 0 0,-8-7 16 0 0,1 1-1 0 0,-1 0 0 0 0,0 1 1 0 0,0-1-1 0 0,-1 1 1 0 0,0-1-1 0 0,0 1 0 0 0,-1-1 1 0 0,0 1-1 0 0,-1 0 1 0 0,1 0-1 0 0,-1 0 0 0 0,-1-1 1 0 0,0 1-1 0 0,0 0 1 0 0,0 0-1 0 0,-1-1 0 0 0,0 1 1 0 0,0-1-1 0 0,-1 0 0 0 0,0 1 1 0 0,-1-1-1 0 0,1 0 1 0 0,-1-1-1 0 0,-1 1-15 0 0,3-4-178 0 0,-1-1 0 0 0,0 1 0 0 0,0-1 0 0 0,0 0 0 0 0,0 0 0 0 0,-1 0-1 0 0,1 0 1 0 0,-1-1 0 0 0,1 1 0 0 0,-1-1 0 0 0,1 0 0 0 0,-1 0 0 0 0,0 0 0 0 0,1-1 0 0 0,-1 1 0 0 0,0-1 0 0 0,0 0 0 0 0,1 0 0 0 0,-1 0 0 0 0,0 0-1 0 0,0-1 1 0 0,1 1 0 0 0,-1-1 0 0 0,0 0 0 0 0,1 0 0 0 0,-1-1 0 0 0,1 1 0 0 0,-1-1 0 0 0,1 0 0 0 0,0 0 0 0 0,0 0 0 0 0,-1 0 0 0 0,2 0-1 0 0,-1-1 1 0 0,0 1 0 0 0,0-1 0 0 0,1 0 0 0 0,-1 0 0 0 0,1 0 0 0 0,0 0 0 0 0,0 0 0 0 0,0 0 0 0 0,0-1 0 0 0,1 1 0 0 0,-1 0 0 0 0,0-3 178 0 0,-14-20-1430 0 0</inkml:trace>
  <inkml:trace contextRef="#ctx0" brushRef="#br0" timeOffset="548694.095">23501 12657 1520 0 0,'18'-53'7782'0'0,"-15"46"-8406"0"0,8 3-4634 0 0,-7 5 3918 0 0</inkml:trace>
  <inkml:trace contextRef="#ctx0" brushRef="#br0" timeOffset="549240.145">23672 12865 1268 0 0,'16'112'4655'0'0,"-16"-78"-2211"0"0,23-47-1408 0 0,112-203-1090 0 0,-104 193-1091 0 0,-30 23 958 0 0,-1 0 12 0 0,3 2 76 0 0,6 14 51 0 0,0 0 0 0 0,-1 0 0 0 0,0 1-1 0 0,-2 0 1 0 0,0 0 0 0 0,-1 1 0 0 0,0-1-1 0 0,-2 1 1 0 0,0 0 0 0 0,-1 0 0 0 0,-1 0-1 0 0,0 1 1 0 0,-2-1 0 0 0,0 0-1 0 0,-2 6 49 0 0,3 5-1 0 0,0 18 508 0 0,0-45-288 0 0,3 6 454 0 0,31-151-251 0 0,-29 124-466 0 0,0 1-1 0 0,2 0 1 0 0,0 0 0 0 0,1 0-1 0 0,0 1 1 0 0,2 0 0 0 0,0 1-1 0 0,1 0 1 0 0,0 0 0 0 0,1 1-1 0 0,10-9 45 0 0,-20 23-30 0 0,-1-1 0 0 0,1 1 0 0 0,-1 0 0 0 0,1 0 0 0 0,0 0 0 0 0,0 0 0 0 0,-1 1 0 0 0,1-1-1 0 0,0 0 1 0 0,0 1 0 0 0,0-1 0 0 0,-1 1 0 0 0,1-1 0 0 0,0 1 0 0 0,0 0 0 0 0,0 0 0 0 0,0 0 0 0 0,0 0-1 0 0,0 0 1 0 0,0 1 0 0 0,0-1 0 0 0,-1 0 0 0 0,1 1 0 0 0,0 0 0 0 0,0-1 0 0 0,0 1 0 0 0,-1 0 0 0 0,1 0-1 0 0,0 0 1 0 0,-1 0 0 0 0,1 0 0 0 0,-1 0 0 0 0,1 0 0 0 0,-1 1 0 0 0,1-1 0 0 0,-1 0 0 0 0,0 1-1 0 0,0-1 1 0 0,0 1 0 0 0,0 0 0 0 0,0-1 0 0 0,0 1 0 0 0,0 0 0 0 0,0 1 30 0 0,35 80-458 0 0,-34-77 397 0 0,-1 0 0 0 0,1 1 0 0 0,0-1 0 0 0,1 0 0 0 0,0 0 0 0 0,0 0 0 0 0,0 0 0 0 0,0 0 0 0 0,1-1 0 0 0,0 1 0 0 0,0-1-1 0 0,1 0 1 0 0,-1 0 0 0 0,1-1 0 0 0,0 0 0 0 0,0 1 0 0 0,1-1 0 0 0,-1-1 0 0 0,1 1 0 0 0,0-1 0 0 0,0 0 0 0 0,5 1 61 0 0,11-3-995 0 0,-1-1 228 0 0</inkml:trace>
  <inkml:trace contextRef="#ctx0" brushRef="#br0" timeOffset="549677.591">24566 12810 1808 0 0,'-11'4'224'0'0,"0"1"0"0"0,0 0 0 0 0,1 0 0 0 0,-1 1 0 0 0,1 0 0 0 0,1 1 1 0 0,-1 0-1 0 0,1 0 0 0 0,0 1 0 0 0,1 0 0 0 0,0 1 0 0 0,0 0 0 0 0,1 0 0 0 0,0 1 0 0 0,0 0 0 0 0,1 0 0 0 0,1 1 0 0 0,0-1 0 0 0,-3 10-224 0 0,8-18 25 0 0,0-1 0 0 0,0 0 1 0 0,0 1-1 0 0,0-1 0 0 0,1 0 0 0 0,-1 0 0 0 0,0 1 0 0 0,1-1 0 0 0,-1 0 1 0 0,1 0-1 0 0,0 0 0 0 0,-1 0 0 0 0,1 1 0 0 0,0-1 0 0 0,0 0 0 0 0,-1 0 0 0 0,1 0 1 0 0,0-1-1 0 0,0 1 0 0 0,0 0 0 0 0,0 0 0 0 0,0 0 0 0 0,0-1 0 0 0,1 1 0 0 0,-1 0 1 0 0,0-1-1 0 0,0 1 0 0 0,0-1 0 0 0,1 0 0 0 0,-1 1 0 0 0,0-1 0 0 0,1 0 0 0 0,-1 0 1 0 0,0 0-1 0 0,0 0 0 0 0,1 0 0 0 0,-1 0 0 0 0,0 0 0 0 0,1 0 0 0 0,-1 0 0 0 0,0-1 1 0 0,0 1-1 0 0,1 0 0 0 0,-1-1 0 0 0,0 1 0 0 0,0-1 0 0 0,1 0-25 0 0,61-18 227 0 0,-18 1-32 0 0,-31 14-160 0 0,-1 0-1 0 0,1-1 0 0 0,-1-1 1 0 0,0 0-1 0 0,0-1 0 0 0,-1-1 1 0 0,0 1-1 0 0,0-2 0 0 0,0 0 1 0 0,-1 0-1 0 0,-1-1 0 0 0,0-1 1 0 0,2-2-35 0 0,-17-10 270 0 0,5 27-270 0 0,0 1-1 0 0,-1 0 1 0 0,2 0-1 0 0,-1 0 0 0 0,0 0 1 0 0,1-1-1 0 0,0 1 1 0 0,0 0-1 0 0,1-1 0 0 0,-1 1 1 0 0,1-1-1 0 0,0 1 1 0 0,0-1-1 0 0,0 0 0 0 0,1 1 1 0 0,-1-1-1 0 0,1-1 1 0 0,0 1-1 0 0,1 0 0 0 0,-1-1 1 0 0,0 1-1 0 0,1-1 1 0 0,0 0-1 0 0,0 0 0 0 0,0-1 1 0 0,0 1-1 0 0,0-1 1 0 0,0 0-1 0 0,1 0 0 0 0,2 1 1 0 0,1 0-78 0 0,-1-1-1 0 0,1 1 0 0 0,0-1 1 0 0,0-1-1 0 0,0 0 0 0 0,0 0 0 0 0,0-1 1 0 0,0 1-1 0 0,0-2 0 0 0,0 1 1 0 0,0-1-1 0 0,0 0 0 0 0,0-1 0 0 0,0 0 1 0 0,-1 0-1 0 0,1-1 0 0 0,0 0 1 0 0,-1 0-1 0 0,0-1 0 0 0,0 0 0 0 0,0 0 1 0 0,0-1-1 0 0,-1 0 0 0 0,0 0 1 0 0,0 0-1 0 0,0-1 0 0 0,0 1 0 0 0,-1-2 1 0 0,0 1-1 0 0,0 0 0 0 0,-1-1 1 0 0,0 0-1 0 0,0 0 0 0 0,0 0 1 0 0,0-4 78 0 0,20-97-1386 0 0,-20 68 919 0 0</inkml:trace>
  <inkml:trace contextRef="#ctx0" brushRef="#br0" timeOffset="550111.05">25071 12489 3624 0 0,'3'-189'4255'0'0,"-3"188"-4079"0"0,0 1-34 0 0,-8-7 82 0 0,2 23 28 0 0,-7 220 22 0 0,48-83-67 0 0,11 117 791 0 0,-46-267-988 0 0,-1 0 1 0 0,1 0 0 0 0,-1 1 0 0 0,0-1 0 0 0,1 0 0 0 0,-1 0 0 0 0,-1 0 0 0 0,1 0 0 0 0,0 0-1 0 0,-1 0 1 0 0,0 0 0 0 0,1-1 0 0 0,-1 1 0 0 0,0-1 0 0 0,0 1 0 0 0,-1-1 0 0 0,1 1-1 0 0,0-1 1 0 0,-1 0 0 0 0,1 0 0 0 0,-1-1 0 0 0,0 1 0 0 0,0 0 0 0 0,0-1 0 0 0,0 1 0 0 0,0-1-1 0 0,0 0 1 0 0,-2 0-11 0 0,3-4-35 0 0,0 0 0 0 0,0 0 0 0 0,1-1 0 0 0,0 1 0 0 0,0-1 0 0 0,0 1 0 0 0,0-1 0 0 0,0 0 0 0 0,1 1 0 0 0,-1-1 0 0 0,1 0 0 0 0,0 1 0 0 0,0-1 0 0 0,0 0 0 0 0,1 1 0 0 0,0-1 0 0 0,-1 0 0 0 0,1 1 0 0 0,0-1 0 0 0,1 1 0 0 0,-1-1 1 0 0,0 1-1 0 0,1 0 0 0 0,0 0 0 0 0,0-1 35 0 0,8-9-21 0 0,0 2 0 0 0,0-1 0 0 0,1 1 1 0 0,0 1-1 0 0,1 0 0 0 0,0 0 1 0 0,0 1-1 0 0,1 1 0 0 0,1 0 1 0 0,-1 1-1 0 0,1 1 0 0 0,0 0 0 0 0,1 0 1 0 0,-1 1-1 0 0,1 1 0 0 0,0 1 1 0 0,0 0-1 0 0,1 1 0 0 0,-1 1 1 0 0,0 0-1 0 0,1 1 0 0 0,-1 0 1 0 0,0 2-1 0 0,8 1 21 0 0,-13-4 22 0 0,0 1 1 0 0,-1 1-1 0 0,1 0 1 0 0,0 0-1 0 0,0 1 1 0 0,-1 0-1 0 0,1 1 0 0 0,-1 0 1 0 0,0 0-1 0 0,0 1 1 0 0,0 0-1 0 0,0 1 1 0 0,-1 0-1 0 0,0 0 1 0 0,0 1-1 0 0,0 0 1 0 0,0 0-1 0 0,-1 1 0 0 0,0 0 1 0 0,-1 0-1 0 0,0 0 1 0 0,0 1-1 0 0,0 0 1 0 0,-1 1-1 0 0,3 4-22 0 0,-11-6-42 0 0,1 0 0 0 0,-1-1 0 0 0,0 0 1 0 0,0 1-1 0 0,-1-1 0 0 0,0 0 0 0 0,0-1 0 0 0,0 1 0 0 0,-1-1 0 0 0,0 0 0 0 0,0 0 0 0 0,0 0 0 0 0,0-1 0 0 0,-1 0 0 0 0,0 0 1 0 0,0 0-1 0 0,0-1 0 0 0,0 1 0 0 0,-1-2 0 0 0,1 1 0 0 0,-1-1 0 0 0,0 0 0 0 0,-2 1 42 0 0,5-2-59 0 0,-2 2-310 0 0,0-1 0 0 0,0 1 0 0 0,-1-1 0 0 0,0-1 0 0 0,1 1 0 0 0,-1-1 0 0 0,0 0 0 0 0,1-1 0 0 0,-1 1 0 0 0,0-1 0 0 0,0-1 0 0 0,0 1 0 0 0,1-1 0 0 0,-1 0 0 0 0,-5-2 369 0 0,-26-20-1320 0 0</inkml:trace>
  <inkml:trace contextRef="#ctx0" brushRef="#br0" timeOffset="550267.314">25469 12627 1148 0 0,'16'-17'4938'0'0,"10"-6"-1731"0"0,16 22-6953 0 0,13 18 1073 0 0,-36-11 1215 0 0</inkml:trace>
  <inkml:trace contextRef="#ctx0" brushRef="#br0" timeOffset="551411.481">25754 12792 1236 0 0,'4'-10'2355'0'0,"-4"11"-2294"0"0,0 0 0 0 0,1-1-1 0 0,-1 1 1 0 0,0 0 0 0 0,1-1 0 0 0,-1 1-1 0 0,0-1 1 0 0,1 1 0 0 0,-1 0 0 0 0,1-1-1 0 0,-1 1 1 0 0,1-1 0 0 0,-1 1 0 0 0,1-1-1 0 0,0 0 1 0 0,-1 1 0 0 0,1-1 0 0 0,-1 0-1 0 0,1 1 1 0 0,0-1 0 0 0,-1 0-1 0 0,1 0 1 0 0,0 1 0 0 0,-1-1 0 0 0,1 0-1 0 0,0 0 1 0 0,0 0 0 0 0,-1 0 0 0 0,1 0-1 0 0,0 0 1 0 0,-1 0 0 0 0,1 0 0 0 0,0 0-1 0 0,0 0 1 0 0,-1-1 0 0 0,1 1 0 0 0,0 0-1 0 0,-1 0 1 0 0,1-1 0 0 0,0 1 0 0 0,-1 0-1 0 0,1-1 1 0 0,-1 1 0 0 0,1-1 0 0 0,0 1-1 0 0,-1 0 1 0 0,1-1 0 0 0,-1 0 0 0 0,1 1-1 0 0,-1-1 1 0 0,0 1 0 0 0,1-1 0 0 0,-1 1-1 0 0,0-1 1 0 0,1 0 0 0 0,-1 1-1 0 0,0-1 1 0 0,0 0 0 0 0,1 1 0 0 0,-1-1-1 0 0,0 0 1 0 0,0 0 0 0 0,0 1 0 0 0,0-2-61 0 0,7 19 143 0 0,0 0 1 0 0,-1 1 0 0 0,-1-1-1 0 0,-1 1 1 0 0,0 0-1 0 0,-2 0 1 0 0,0 0 0 0 0,-1 1-1 0 0,0-1 1 0 0,-2 1-144 0 0,1-18 178 0 0,-12 7 122 0 0,53-156-25 0 0,37 15-406 0 0,-75 134 119 0 0,0 0 0 0 0,1 1 0 0 0,-1-1 1 0 0,0 1-1 0 0,0 0 0 0 0,0 0 0 0 0,0 0 0 0 0,0 0 1 0 0,0 0-1 0 0,-1 1 0 0 0,1-1 0 0 0,-1 1 0 0 0,0 0 0 0 0,0 0 1 0 0,0 0-1 0 0,0 0 0 0 0,0 0 0 0 0,0 0 0 0 0,-1 0 1 0 0,0 1-1 0 0,1-1 0 0 0,-1 0 0 0 0,0 1 0 0 0,-1-1 0 0 0,1 1 1 0 0,-1 0-1 0 0,1-1 0 0 0,-1 1 0 0 0,0 2 12 0 0,1-2-7 0 0,1 4-16 0 0,1 0 0 0 0,0 0 0 0 0,0 0 0 0 0,0-1 0 0 0,1 1 0 0 0,1-1 0 0 0,-1 0-1 0 0,1 0 1 0 0,0 0 0 0 0,0-1 0 0 0,1 0 0 0 0,0 0 0 0 0,0 0 0 0 0,1-1 0 0 0,-1 0 0 0 0,1 0 0 0 0,0-1 0 0 0,1 0 0 0 0,-1 0 0 0 0,1 0 0 0 0,-1-1 0 0 0,1 0 0 0 0,0-1 0 0 0,0 0 0 0 0,1 0 0 0 0,-1-1 0 0 0,0 1 0 0 0,0-2-1 0 0,1 1 1 0 0,4-2 23 0 0,1 1-112 0 0,1 0 0 0 0,-1-2-1 0 0,0 1 1 0 0,0-2 0 0 0,0 0-1 0 0,-1-1 1 0 0,1 0 0 0 0,-1-1-1 0 0,0 0 1 0 0,0-1-1 0 0,0-1 1 0 0,-1 0 0 0 0,0 0-1 0 0,0-2 1 0 0,-1 1 0 0 0,0-1-1 0 0,0-2 113 0 0,-10 11-6 0 0,0-1 0 0 0,-1 0 0 0 0,1 1 0 0 0,-1-1 0 0 0,1 0 0 0 0,-1 1 0 0 0,1-1 0 0 0,-1 0 0 0 0,1 0 0 0 0,-1 1 0 0 0,1-1 0 0 0,-1 0 0 0 0,0 0 0 0 0,0 0 0 0 0,0 0 0 0 0,1 0 0 0 0,-1 1 0 0 0,0-1 0 0 0,0 0 0 0 0,0 0 0 0 0,0 0 0 0 0,0 0 0 0 0,0 0 0 0 0,-1 0 0 0 0,1 1 0 0 0,0-1 0 0 0,0 0 0 0 0,-1 0 0 0 0,1 0 0 0 0,0 0 0 0 0,-1 1 0 0 0,1-1 0 0 0,-1 0 0 0 0,1 0 0 0 0,-1 1 0 0 0,1-1 0 0 0,-1 0 0 0 0,1 1 0 0 0,-1-1 0 0 0,0 1 0 0 0,1-1 0 0 0,-1 1 0 0 0,0-1 0 0 0,0 1 0 0 0,1-1 0 0 0,-1 1 0 0 0,0 0 0 0 0,0-1 0 0 0,0 1 0 0 0,0 0 0 0 0,1 0 0 0 0,-1-1 0 0 0,0 1 0 0 0,0 0 0 0 0,0 0 0 0 0,0 0 0 0 0,0 0 0 0 0,0 0 6 0 0,-60-1 344 0 0,51 4-301 0 0,-1 0 1 0 0,1 1-1 0 0,-1 1 0 0 0,1 0 1 0 0,0 0-1 0 0,1 1 1 0 0,-1 0-1 0 0,1 0 1 0 0,1 1-1 0 0,-1 0 1 0 0,1 1-1 0 0,0 0 1 0 0,1 0-1 0 0,0 1 1 0 0,-2 2-44 0 0,8-10 2 0 0,1 0 1 0 0,-1 0 0 0 0,0 0-1 0 0,0-1 1 0 0,1 1 0 0 0,-1 0 0 0 0,0 0-1 0 0,1 1 1 0 0,-1-1 0 0 0,1 0-1 0 0,-1 0 1 0 0,1 0 0 0 0,0 0-1 0 0,-1 0 1 0 0,1 1 0 0 0,0-1 0 0 0,0 0-1 0 0,0 0 1 0 0,0 0 0 0 0,0 1-1 0 0,0-1 1 0 0,0 0 0 0 0,0 0-1 0 0,0 0 1 0 0,1 0 0 0 0,-1 1-1 0 0,1-1 1 0 0,-1 0 0 0 0,0 0 0 0 0,1 0-1 0 0,0 0 1 0 0,-1 0 0 0 0,1 0-1 0 0,0 0 1 0 0,-1 0 0 0 0,1 0-1 0 0,0 0 1 0 0,0 0 0 0 0,0-1 0 0 0,0 1-1 0 0,0 0 1 0 0,0-1 0 0 0,0 1-1 0 0,0 0 1 0 0,0-1 0 0 0,0 1-1 0 0,0-1 1 0 0,0 0 0 0 0,1 1 0 0 0,-1-1-1 0 0,0 0 1 0 0,0 0 0 0 0,0 0-1 0 0,0 1 1 0 0,1-1 0 0 0,-1 0-1 0 0,0-1 1 0 0,0 1 0 0 0,0 0-1 0 0,1 0 1 0 0,-1 0 0 0 0,0-1 0 0 0,1 0-3 0 0,69-10-107 0 0,62-50 1939 0 0,-131 62-1796 0 0,-1 0 0 0 0,1 1 0 0 0,0-1 0 0 0,-1 1 0 0 0,1-1 0 0 0,-1 1 1 0 0,0-1-1 0 0,0 1 0 0 0,1 0 0 0 0,-1 0 0 0 0,0 0 0 0 0,0-1 1 0 0,-1 1-1 0 0,1 0 0 0 0,0 0 0 0 0,-1 0 0 0 0,1 0 0 0 0,-1 0 1 0 0,1 1-1 0 0,-1-1 0 0 0,0 0 0 0 0,0 0 0 0 0,0 0 0 0 0,0 0 1 0 0,-1 0-1 0 0,1 0 0 0 0,0 0 0 0 0,-1 0 0 0 0,1 0 0 0 0,-1 0 0 0 0,0 0 1 0 0,0 0-1 0 0,0 0 0 0 0,-1 1-36 0 0,1 17 94 0 0,-4 402 202 0 0,2-395-268 0 0,-2 0 0 0 0,0-1 0 0 0,-2 0 0 0 0,-1 0 0 0 0,-1 0 0 0 0,-2-1 1 0 0,0-1-1 0 0,-1 0 0 0 0,-10 13-28 0 0,17-28 49 0 0,0-1 0 0 0,0 0 1 0 0,-1 0-1 0 0,0-1 0 0 0,0 0 0 0 0,-1 0 1 0 0,0 0-1 0 0,0-1 0 0 0,0 0 1 0 0,-1 0-1 0 0,0-1 0 0 0,0 0 1 0 0,-1-1-1 0 0,1 1 0 0 0,-1-1 1 0 0,0-1-1 0 0,0 0 0 0 0,0 0 0 0 0,-2-1-49 0 0,6-3 32 0 0,0-1 0 0 0,1 1-1 0 0,-1-1 1 0 0,0-1 0 0 0,1 1-1 0 0,0 0 1 0 0,-1-1-1 0 0,1 0 1 0 0,0 0 0 0 0,0 0-1 0 0,1-1 1 0 0,-1 1 0 0 0,1-1-1 0 0,-1 0 1 0 0,1 0-1 0 0,0 0 1 0 0,1-1 0 0 0,-1 1-1 0 0,1 0 1 0 0,0-1-1 0 0,0 0 1 0 0,0 0 0 0 0,1 1-1 0 0,-1-1 1 0 0,1 0 0 0 0,0 0-1 0 0,1 0 1 0 0,-1-4-32 0 0,-3-22-189 0 0,1 0-1 0 0,2 0 1 0 0,1 0 0 0 0,1 0-1 0 0,2 0 1 0 0,1 0 0 0 0,2 0 0 0 0,0 1-1 0 0,2 0 1 0 0,2 0 0 0 0,0 1-1 0 0,2 0 1 0 0,1 1 0 0 0,2 1 0 0 0,0 0-1 0 0,2 0 1 0 0,1 2 0 0 0,1 0-1 0 0,1 1 1 0 0,15-13 189 0 0,138-120-5781 0 0,-130 123 4318 0 0</inkml:trace>
  <inkml:trace contextRef="#ctx0" brushRef="#br0" timeOffset="552028.03">27361 12534 1440 0 0,'11'-32'5686'0'0,"-5"23"-3064"0"0,-8 22-1130 0 0,-25 101-1047 0 0,5 1 0 0 0,5 1 0 0 0,5 1 0 0 0,5 0 0 0 0,6 4-445 0 0,1 86-1671 0 0,0-207 1598 0 0,-1 0 0 0 0,1-1 0 0 0,0 1 0 0 0,0 0 0 0 0,-1-1-1 0 0,1 1 1 0 0,0 0 0 0 0,0-1 0 0 0,-1 1 0 0 0,1 0-1 0 0,0-1 1 0 0,-1 1 0 0 0,1 0 0 0 0,0 0 0 0 0,-1 0 0 0 0,1-1-1 0 0,0 1 1 0 0,-1 0 0 0 0,1 0 0 0 0,-1 0 0 0 0,1 0-1 0 0,0 0 1 0 0,-1 0 0 0 0,1-1 0 0 0,-1 1 0 0 0,1 0 0 0 0,-1 0-1 0 0,1 0 1 0 0,0 1 0 0 0,-1-1 0 0 0,1 0 0 0 0,-1 0-1 0 0,1 0 1 0 0,0 0 0 0 0,-1 0 0 0 0,1 0 0 0 0,-1 1 0 0 0,1-1-1 0 0,0 0 1 0 0,-1 0 0 0 0,1 0 0 0 0,0 1 0 0 0,-1-1-1 0 0,1 0 1 0 0,0 1 0 0 0,-1-1 0 0 0,1 0 0 0 0,0 1 0 0 0,0-1-1 0 0,-1 0 1 0 0,1 1 0 0 0,0-1 0 0 0,0 0 73 0 0,-20-40-3374 0 0,15 15 1938 0 0,2-1 2 0 0</inkml:trace>
  <inkml:trace contextRef="#ctx0" brushRef="#br0" timeOffset="552567.472">27475 12579 1688 0 0,'5'-29'4164'0'0,"-2"14"-709"0"0,-2 38-2639 0 0,-3-4-695 0 0,1-1 0 0 0,1 1 0 0 0,0 0 0 0 0,2 0 0 0 0,0 0 0 0 0,1-1 0 0 0,1 1 0 0 0,0-1 0 0 0,1 0 0 0 0,2 0 0 0 0,0 0 0 0 0,0-1 0 0 0,2 0 1 0 0,0-1-1 0 0,1 0 0 0 0,0 0 0 0 0,2-1 0 0 0,-1 0 0 0 0,2-1 0 0 0,0-1-121 0 0,-7-8 1 0 0,0-1 0 0 0,0 0 1 0 0,0-1-1 0 0,0 0 0 0 0,1 0 1 0 0,0 0-1 0 0,-1-1 0 0 0,1 0 1 0 0,0 0-1 0 0,0-1 0 0 0,0 1 1 0 0,0-2-1 0 0,0 1 0 0 0,1-1 1 0 0,-1 0-1 0 0,0 0 0 0 0,0-1 1 0 0,0 0-1 0 0,0 0 0 0 0,0-1 0 0 0,0 0 1 0 0,0 0-1 0 0,-1-1 0 0 0,1 1 1 0 0,-1-2-1 0 0,1 1 0 0 0,-1-1 1 0 0,0 0-1 0 0,-1 0 0 0 0,1 0 1 0 0,-1-1-1 0 0,1 0 0 0 0,-1 0 1 0 0,-1 0-1 0 0,1-1 0 0 0,-1 1 1 0 0,0-1-1 0 0,0 0 0 0 0,0-1 0 0 0,1-4-1 0 0,1-11-72 0 0,0-1-1 0 0,-1 0 0 0 0,-2-1 0 0 0,0 1 0 0 0,-2-1 0 0 0,0 1 0 0 0,-4-24 73 0 0,3 0 340 0 0,0 46-274 0 0,-20 2 52 0 0,6 186-61 0 0,45-31-470 0 0,3-15-3356 0 0,-33-133 2876 0 0,0-6-3949 0 0,-4-2 3492 0 0</inkml:trace>
  <inkml:trace contextRef="#ctx0" brushRef="#br0" timeOffset="552927.411">28102 12084 1676 0 0,'1'-1'17'0'0,"1"-2"145"0"0,1-1-1 0 0,0 1 1 0 0,0 0 0 0 0,0 0 0 0 0,0 0 0 0 0,1 1 0 0 0,-1-1-1 0 0,1 1 1 0 0,0 0 0 0 0,-1 0 0 0 0,1 0 0 0 0,0 0 0 0 0,0 1-1 0 0,0 0 1 0 0,1-1 0 0 0,-1 1 0 0 0,0 1 0 0 0,0-1 0 0 0,1 1 0 0 0,-1-1-1 0 0,0 1 1 0 0,1 1 0 0 0,-1-1 0 0 0,0 1 0 0 0,0-1 0 0 0,1 1-162 0 0,4 4 73 0 0,1 0 0 0 0,-1 0-1 0 0,-1 1 1 0 0,1 1 0 0 0,-1-1 0 0 0,0 1 0 0 0,0 0 0 0 0,-1 1 0 0 0,0 0 0 0 0,0 0 0 0 0,-1 1 0 0 0,0 0 0 0 0,0 0 0 0 0,-1 0 0 0 0,0 0 0 0 0,-1 1 0 0 0,0 0 0 0 0,-1 0 0 0 0,2 6-73 0 0,33 204 1630 0 0,-39-199-1175 0 0,0 0-1 0 0,-2 0 1 0 0,0-1 0 0 0,-1 1-1 0 0,-1-1 1 0 0,-1 0 0 0 0,-1 0-1 0 0,0 0 1 0 0,-2-1 0 0 0,0 0-455 0 0,10-18 45 0 0,0 1 1 0 0,1 0-1 0 0,-1-1 1 0 0,0 1-1 0 0,1-1 1 0 0,-1 0-1 0 0,1 1 1 0 0,0-1-1 0 0,-1 0 1 0 0,1 0-1 0 0,0 0 1 0 0,0 0-1 0 0,0 0 0 0 0,0 0 1 0 0,0-1-1 0 0,0 1 1 0 0,0-1-1 0 0,0 1 1 0 0,0-1-1 0 0,0 0 1 0 0,0 1-1 0 0,0-1 1 0 0,0 0-1 0 0,0-1 1 0 0,0 1-1 0 0,0 0 1 0 0,0-1-1 0 0,0 1 1 0 0,0-1-1 0 0,0 1 0 0 0,0-1 1 0 0,0 0-1 0 0,-1 0 1 0 0,1 0-1 0 0,0 0 1 0 0,0 0-1 0 0,-1 0 1 0 0,1 0-1 0 0,0-1 1 0 0,-1 1-1 0 0,0-1 1 0 0,1 1-1 0 0,0-2-45 0 0,12-2 134 0 0,26-7-397 0 0,130-38-2698 0 0,-58 19-3872 0 0,-110 31 5453 0 0,-1 2 38 0 0,5 9 28 0 0</inkml:trace>
  <inkml:trace contextRef="#ctx0" brushRef="#br0" timeOffset="553144.129">28545 13059 2200 0 0,'1'20'8126'0'0,"-1"-3"-6511"0"0,-19-31-6928 0 0,-30-53 917 0 0,31 41 3080 0 0</inkml:trace>
  <inkml:trace contextRef="#ctx0" brushRef="#br0" timeOffset="556967.091">23016 12629 1468 0 0,'0'0'758'0'0,"-14"0"237"0"0,10-3 2934 0 0,7-1-3887 0 0,0 1 1 0 0,0 0-1 0 0,1 0 0 0 0,-1 0 0 0 0,1 0 1 0 0,0 1-1 0 0,0-1 0 0 0,-1 1 1 0 0,1 0-1 0 0,1 0 0 0 0,-1 1 1 0 0,0-1-1 0 0,0 1 0 0 0,1 0 0 0 0,-1 0 1 0 0,1 0-1 0 0,-1 1 0 0 0,1-1 1 0 0,2 1-43 0 0,15-4 136 0 0,189-33-275 0 0,-5 1-4477 0 0,-167 27 3277 0 0</inkml:trace>
  <inkml:trace contextRef="#ctx0" brushRef="#br0" timeOffset="557725.622">24701 12515 1392 0 0,'0'0'760'0'0,"0"0"21"0"0,0 0-70 0 0,0 0-137 0 0,0 0-23 0 0,0 0-40 0 0,0 0-9 0 0,0 0-2 0 0,0 0-42 0 0,0 0-79 0 0,7 1-44 0 0,169-7 914 0 0,-86-5-972 0 0,230-43-3478 0 0,-253 31 462 0 0,-42 13 1423 0 0</inkml:trace>
  <inkml:trace contextRef="#ctx0" brushRef="#br0" timeOffset="570784.127">3889 15287 928 0 0,'44'12'3600'0'0,"12"56"-3608"0"0,-44-51 342 0 0,82 129 545 0 0,-81-146 2951 0 0,6-61-3503 0 0,-7 20-71 0 0,-4 23-273 0 0,1 1 0 0 0,0 0 0 0 0,1 1 1 0 0,1 0-1 0 0,0 1 0 0 0,1 0 0 0 0,0 1 0 0 0,2 0 0 0 0,-1 1 0 0 0,2 1 0 0 0,0 0 0 0 0,0 0 0 0 0,1 2 0 0 0,0 0 0 0 0,1 1 0 0 0,0 1 0 0 0,1 0 0 0 0,-1 1 0 0 0,2 1 1 0 0,8-2 16 0 0,-23 8-14 0 0,0-1 1 0 0,-1 1 0 0 0,1 0 0 0 0,0 0 0 0 0,-1 0 0 0 0,1 0-1 0 0,0 1 1 0 0,-1-1 0 0 0,1 1 0 0 0,-1 0 0 0 0,1 0 0 0 0,-1 0-1 0 0,1 1 1 0 0,-1-1 0 0 0,0 1 0 0 0,1 0 0 0 0,-1 0-1 0 0,0 0 1 0 0,0 0 0 0 0,-1 1 0 0 0,1-1 0 0 0,0 1 0 0 0,-1-1-1 0 0,1 1 1 0 0,-1 0 0 0 0,0 0 0 0 0,0 0 0 0 0,0 1 0 0 0,0-1-1 0 0,0 3 14 0 0,32 124-155 0 0,-16-47-246 0 0,20-41-1162 0 0,4-34-2712 0 0,-27-8 2901 0 0</inkml:trace>
  <inkml:trace contextRef="#ctx0" brushRef="#br0" timeOffset="571109.741">4970 15261 1292 0 0,'-8'0'275'0'0,"1"0"1"0"0,0 1-1 0 0,0 0 0 0 0,-1 0 0 0 0,1 1 1 0 0,0 0-1 0 0,0 1 0 0 0,0-1 0 0 0,1 1 0 0 0,-1 0 1 0 0,1 1-1 0 0,-1 0 0 0 0,1 0 0 0 0,0 0 1 0 0,0 1-1 0 0,0 1-275 0 0,-1-3 78 0 0,1 1 0 0 0,1 0 0 0 0,-1 1 1 0 0,1-1-1 0 0,0 1 0 0 0,0 0 0 0 0,0 0 0 0 0,0 1 0 0 0,1-1 1 0 0,0 1-1 0 0,0 0 0 0 0,1 0 0 0 0,0 1 0 0 0,0-1 1 0 0,0 1-1 0 0,1-1 0 0 0,0 1 0 0 0,0 0 0 0 0,0 0-78 0 0,6-1 23 0 0,-1-1 0 0 0,1 0-1 0 0,0-1 1 0 0,0 1 0 0 0,1-1-1 0 0,-1 0 1 0 0,1 0-1 0 0,0 0 1 0 0,0 0 0 0 0,0-1-1 0 0,1 0 1 0 0,-1 0 0 0 0,1 0-1 0 0,0-1 1 0 0,0 0 0 0 0,0 0-1 0 0,0-1 1 0 0,0 1 0 0 0,0-1-1 0 0,0-1 1 0 0,0 1 0 0 0,0-1-1 0 0,1 0 1 0 0,-1 0-1 0 0,0-1 1 0 0,0 0 0 0 0,1 0-23 0 0,10 1-12 0 0,0 0 1 0 0,0-2 0 0 0,1 0 0 0 0,-1-1-1 0 0,-1-1 1 0 0,1-1 0 0 0,0 0 0 0 0,-1-1-1 0 0,0 0 1 0 0,7-6 11 0 0,-22 11-7 0 0,0-1-1 0 0,0 1 1 0 0,-1-1 0 0 0,1 1-1 0 0,-1-1 1 0 0,0 1 0 0 0,1-1-1 0 0,-1 0 1 0 0,0 1 0 0 0,0-1-1 0 0,0 1 1 0 0,0-1 0 0 0,0 0-1 0 0,0 1 1 0 0,0-1 0 0 0,-1 1-1 0 0,1-1 1 0 0,-1 0 0 0 0,1 1-1 0 0,-1-1 1 0 0,1 1 0 0 0,-1 0-1 0 0,0-1 1 0 0,0 1 0 0 0,0-1-1 0 0,0 1 1 0 0,0 0 0 0 0,0 0-1 0 0,0-1 1 0 0,0 1 0 0 0,0 0-1 0 0,-1 0 1 0 0,1 0 0 0 0,0 0-1 0 0,-1 1 1 0 0,1-1 0 0 0,-1 0-1 0 0,1 1 1 0 0,-1-1 0 0 0,1 0-1 0 0,-1 1 1 0 0,1 0 0 0 0,-1-1-1 0 0,0 1 1 0 0,1 0 0 0 0,-1 0-1 0 0,1 0 1 0 0,-1 0 0 0 0,0 0-1 0 0,1 0 1 0 0,-1 1 0 0 0,1-1-1 0 0,-1 0 1 0 0,-1 1 7 0 0,-369-48-128 0 0,339 30-1307 0 0,33 16 284 0 0,4-3-175 0 0,18-17-6 0 0</inkml:trace>
  <inkml:trace contextRef="#ctx0" brushRef="#br0" timeOffset="571404.871">5347 15041 1780 0 0,'6'-3'6916'0'0,"0"33"-6394"0"0,28 106 100 0 0,3 24-4244 0 0,-59-118 731 0 0,3-24 1476 0 0</inkml:trace>
  <inkml:trace contextRef="#ctx0" brushRef="#br0" timeOffset="571621.359">5107 15296 1768 0 0,'49'-42'6329'0'0,"58"11"-5832"0"0,-86 27-93 0 0,95-14-1571 0 0,-37 14-3147 0 0,-58 4 3037 0 0</inkml:trace>
  <inkml:trace contextRef="#ctx0" brushRef="#br0" timeOffset="571991.474">5686 15359 2716 0 0,'53'-6'3298'0'0,"26"-18"-2451"0"0,-24 7-295 0 0,2 2-159 0 0,-8 4-201 0 0,-1-2 0 0 0,-1-2 0 0 0,0-3 0 0 0,-1-1-1 0 0,0-3-191 0 0,-22-8-277 0 0,-24 28 125 0 0,-4-2 32 0 0,-4-1 138 0 0,-1 0 1 0 0,-1 0-1 0 0,1 1 0 0 0,-1 0 1 0 0,1 0-1 0 0,-1 1 0 0 0,0 0 1 0 0,0 1-1 0 0,-1 0 0 0 0,1 1 1 0 0,0 0-1 0 0,-1 1 0 0 0,1 0 0 0 0,0 0 1 0 0,-1 1-1 0 0,0 1-18 0 0,-20-2 202 0 0,-120 34 422 0 0,149-34-611 0 0,0 0 1 0 0,0 1 0 0 0,0 0-1 0 0,0-1 1 0 0,-1 1-1 0 0,1 0 1 0 0,0 0 0 0 0,0 0-1 0 0,0 0 1 0 0,0 0-1 0 0,1 0 1 0 0,-1 1-1 0 0,0-1 1 0 0,0 0 0 0 0,1 1-1 0 0,-1 0 1 0 0,1-1-1 0 0,0 1 1 0 0,-1 0 0 0 0,1 0-1 0 0,0 0 1 0 0,0 0-1 0 0,0 0 1 0 0,0 0-1 0 0,0 0 1 0 0,1 0 0 0 0,-1 0-1 0 0,0 0 1 0 0,1 1-1 0 0,0-1 1 0 0,-1 0 0 0 0,1 0-1 0 0,0 0 1 0 0,0 1-1 0 0,1-1 1 0 0,-1 0-1 0 0,0 0 1 0 0,1 0 0 0 0,-1 1-1 0 0,1-1 1 0 0,0 0-1 0 0,-1 0 1 0 0,1 0 0 0 0,0 0-1 0 0,0 0 1 0 0,1 0-1 0 0,-1 0 1 0 0,0-1-1 0 0,1 1 1 0 0,0 1-14 0 0,94 73 34 0 0,-63-61-1059 0 0,0-2 0 0 0,1-2 0 0 0,1-1 0 0 0,-1-1 0 0 0,2-3 0 0 0,27 3 1025 0 0,-28-5-1486 0 0</inkml:trace>
  <inkml:trace contextRef="#ctx0" brushRef="#br0" timeOffset="568601.212">1508 15122 1060 0 0,'0'0'692'0'0,"-1"-23"1584"0"0,-19-25 771 0 0,18 108-1537 0 0,20 269-240 0 0,21-54-771 0 0,-33-241-848 0 0,-9-58-2127 0 0,-15-76-2723 0 0,8 72 3773 0 0</inkml:trace>
  <inkml:trace contextRef="#ctx0" brushRef="#br0" timeOffset="569144.828">1462 15166 1048 0 0,'10'-65'3767'0'0,"-3"55"-3644"0"0,0 0 0 0 0,1 1-1 0 0,0 0 1 0 0,1 1 0 0 0,0 0 0 0 0,0 0-1 0 0,0 0 1 0 0,1 2 0 0 0,1-1-1 0 0,-1 1 1 0 0,1 1 0 0 0,8-4-123 0 0,-10 5 20 0 0,0 1-1 0 0,0 0 1 0 0,0 1 0 0 0,0 0 0 0 0,0 0 0 0 0,0 1-1 0 0,1 0 1 0 0,-1 1 0 0 0,0 0 0 0 0,1 0 0 0 0,-1 1-1 0 0,0 0 1 0 0,0 1 0 0 0,0 0 0 0 0,1 0 0 0 0,-2 1-1 0 0,1 0 1 0 0,0 1 0 0 0,-1 0 0 0 0,1 0 0 0 0,-1 1-1 0 0,0 0 1 0 0,-1 0 0 0 0,1 1 0 0 0,-1 0-1 0 0,0 0 1 0 0,-1 1 0 0 0,1-1 0 0 0,-1 2 0 0 0,-1-1-1 0 0,1 1 1 0 0,-1 0 0 0 0,-1 0 0 0 0,1 0 0 0 0,-1 0-1 0 0,-1 1 1 0 0,0 0 0 0 0,0 0 0 0 0,0 0 0 0 0,-1 0-1 0 0,0 2-19 0 0,-1 10 42 0 0,-1-1 0 0 0,-1 0 0 0 0,-1 0 0 0 0,0 0 0 0 0,-2 0 0 0 0,0 0 0 0 0,-1-1 0 0 0,-1 0 0 0 0,-1 0 0 0 0,-1 0 0 0 0,0-1 0 0 0,-1 0 0 0 0,-1 0 0 0 0,-1-1 0 0 0,-1 0-1 0 0,0-1 1 0 0,-1-1 0 0 0,0 0 0 0 0,-1-1 0 0 0,-1 0 0 0 0,-1-1 0 0 0,0 0 0 0 0,0-2 0 0 0,-18 10-42 0 0,33-21 9 0 0,0 0 1 0 0,1 0-1 0 0,-1-1 1 0 0,0 1-1 0 0,0 0 0 0 0,1-1 1 0 0,-1 1-1 0 0,0 0 0 0 0,1-1 1 0 0,-1 1-1 0 0,0-1 1 0 0,1 1-1 0 0,-1-1 0 0 0,0 0 1 0 0,1 1-1 0 0,-1-1 1 0 0,1 1-1 0 0,-1-1 0 0 0,1 0 1 0 0,0 0-1 0 0,-1 1 0 0 0,1-1 1 0 0,0 0-1 0 0,-1 0 1 0 0,1 1-1 0 0,0-1 0 0 0,0 0 1 0 0,0 0-1 0 0,-1 0 0 0 0,1 1 1 0 0,0-1-1 0 0,0 0 1 0 0,0 0-1 0 0,1 0 0 0 0,-1 1 1 0 0,0-1-1 0 0,0 0 1 0 0,0 0-1 0 0,0 0 0 0 0,1 1 1 0 0,-1-1-1 0 0,0 0 0 0 0,1 0 1 0 0,-1 1-1 0 0,1-1 1 0 0,-1 0-1 0 0,1 1 0 0 0,-1-1 1 0 0,1 1-1 0 0,-1-1 0 0 0,1 0 1 0 0,0 1-1 0 0,-1-1 1 0 0,1 1-1 0 0,0-1 0 0 0,-1 1 1 0 0,1 0-1 0 0,0-1 0 0 0,0 1-9 0 0,8-8-4 0 0,1 0-1 0 0,0 0 1 0 0,0 1-1 0 0,1 0 1 0 0,0 1-1 0 0,0 0 1 0 0,0 1-1 0 0,1 0 0 0 0,-1 1 1 0 0,1 0-1 0 0,1 1 1 0 0,-1 1-1 0 0,0-1 1 0 0,1 2-1 0 0,-1 0 0 0 0,1 0 1 0 0,-1 2-1 0 0,1-1 1 0 0,-1 1 4 0 0,-5 0 0 0 0,0-1-1 0 0,0 1 1 0 0,0 1 0 0 0,0-1 0 0 0,0 1 0 0 0,0 0 0 0 0,0 1-1 0 0,-1 0 1 0 0,1 0 0 0 0,-1 0 0 0 0,0 1 0 0 0,0 0 0 0 0,0 0-1 0 0,0 0 1 0 0,-1 1 0 0 0,1 0 0 0 0,-1 0 0 0 0,-1 0-1 0 0,1 1 1 0 0,-1 0 0 0 0,0-1 0 0 0,0 2 0 0 0,0-1 0 0 0,-1 0-1 0 0,0 1 1 0 0,0-1 0 0 0,-1 1 0 0 0,0 0 0 0 0,0 0 0 0 0,-1 0-1 0 0,1 0 1 0 0,-2 0 0 0 0,1 0 0 0 0,-1 0 0 0 0,0 1-1 0 0,0-1 1 0 0,-1 0 0 0 0,-1 5 0 0 0,-7 5 16 0 0,-2 0 0 0 0,0-1 0 0 0,0 0 0 0 0,-2 0 0 0 0,0-1 0 0 0,0-1 0 0 0,-2 0 0 0 0,0-1 0 0 0,0-1 0 0 0,-1 0 0 0 0,0-1-1 0 0,-1-1 1 0 0,-1-1 0 0 0,1 0 0 0 0,-2-1 0 0 0,1-1 0 0 0,-1 0 0 0 0,0-2 0 0 0,0 0 0 0 0,0-1 0 0 0,-1-1 0 0 0,0-1 0 0 0,-5 0-16 0 0,20-3-116 0 0,0 1 0 0 0,0-1 0 0 0,1 0 0 0 0,-1 0 0 0 0,0 0 0 0 0,0-1 0 0 0,1 1 0 0 0,-1-1 0 0 0,1 0 0 0 0,-1 0 0 0 0,1-1 0 0 0,0 0 0 0 0,0 1 0 0 0,0-1 0 0 0,0-1 0 0 0,1 1 0 0 0,-1 0 1 0 0,1-1-1 0 0,0 0 0 0 0,0 0 0 0 0,0 0 0 0 0,0 0 0 0 0,1 0 0 0 0,0 0 0 0 0,0-1 0 0 0,0 1 0 0 0,0-1 0 0 0,1 0 0 0 0,-1 0 0 0 0,1 1 0 0 0,1-1 0 0 0,-1 0 0 0 0,0 0 0 0 0,1 0 0 0 0,0 0 0 0 0,0 0 0 0 0,1 0 0 0 0,0 1 0 0 0,-1-1 0 0 0,2 0 0 0 0,-1 0 0 0 0,0 1 1 0 0,1-1-1 0 0,0 0 0 0 0,0 1 0 0 0,0 0 0 0 0,1-1 0 0 0,-1 1 0 0 0,1 0 0 0 0,0 0 0 0 0,0 1 0 0 0,1-1 0 0 0,1-1 116 0 0,13-24-1439 0 0</inkml:trace>
  <inkml:trace contextRef="#ctx0" brushRef="#br0" timeOffset="569951.08">2314 15346 1240 0 0,'0'0'107'0'0,"-1"0"0"0"0,1 1 0 0 0,0-1 1 0 0,0 0-1 0 0,0 1 0 0 0,0-1 0 0 0,0 0 0 0 0,1 1 0 0 0,-1-1 0 0 0,0 0 0 0 0,0 1 0 0 0,0-1 1 0 0,0 0-1 0 0,0 1 0 0 0,0-1 0 0 0,0 0 0 0 0,1 0 0 0 0,-1 1 0 0 0,0-1 0 0 0,0 0 0 0 0,0 0 1 0 0,1 1-1 0 0,-1-1 0 0 0,0 0 0 0 0,0 0 0 0 0,1 1 0 0 0,-1-1 0 0 0,0 0 0 0 0,1 0 0 0 0,-1 0 1 0 0,0 0-1 0 0,1 0 0 0 0,-1 1 0 0 0,0-1 0 0 0,1 0 0 0 0,-1 0 0 0 0,0 0 0 0 0,1 0 0 0 0,-1 0-107 0 0,-8 13-109 0 0,-1 1 180 0 0,1 0 0 0 0,0 0 0 0 0,0 1 0 0 0,2 1-1 0 0,0-1 1 0 0,1 1 0 0 0,0 0 0 0 0,1 0-1 0 0,1 0 1 0 0,0 1 0 0 0,2-1 0 0 0,0 1-1 0 0,0-1 1 0 0,2 1 0 0 0,0-1 0 0 0,1 1-1 0 0,0-1 1 0 0,2 0 0 0 0,0 1 0 0 0,0-2 0 0 0,2 1-1 0 0,0 0-70 0 0,2-11 25 0 0,0 0 0 0 0,1-1-1 0 0,-1 0 1 0 0,1-1-1 0 0,0 1 1 0 0,0-2 0 0 0,0 1-1 0 0,0-1 1 0 0,1-1 0 0 0,-1 0-1 0 0,1 0 1 0 0,-1 0-1 0 0,1-2 1 0 0,-1 1 0 0 0,0-1-1 0 0,1 0 1 0 0,-1-1 0 0 0,0 0-1 0 0,0-1 1 0 0,0 0 0 0 0,0 0-1 0 0,0-1 1 0 0,0 0-1 0 0,-1 0 1 0 0,0-1 0 0 0,0 0-1 0 0,4-4-24 0 0,-3 5 7 0 0,4-1-20 0 0,-1-1-1 0 0,1 0 1 0 0,-1-1-1 0 0,-1 0 1 0 0,0 0 0 0 0,0-2-1 0 0,0 1 1 0 0,-1-1-1 0 0,0-1 1 0 0,-1 0-1 0 0,0 0 1 0 0,0-1-1 0 0,-1 0 1 0 0,-1 0-1 0 0,0-1 1 0 0,0 0-1 0 0,-1 0 1 0 0,-1-1-1 0 0,1-4 14 0 0,-6 16-3 0 0,0 0 0 0 0,0 0 0 0 0,0 0 0 0 0,0 1-1 0 0,0-1 1 0 0,0 0 0 0 0,0 0 0 0 0,0 0 0 0 0,-1 0-1 0 0,1 0 1 0 0,0 0 0 0 0,-1 0 0 0 0,1 0 0 0 0,-1 1 0 0 0,1-1-1 0 0,-1 0 1 0 0,1 0 0 0 0,-1 0 0 0 0,1 1 0 0 0,-1-1-1 0 0,0 0 1 0 0,1 1 0 0 0,-1-1 0 0 0,0 1 0 0 0,0-1-1 0 0,0 1 1 0 0,1-1 0 0 0,-1 1 0 0 0,0-1 0 0 0,0 1-1 0 0,0 0 1 0 0,0 0 0 0 0,0-1 0 0 0,0 1 0 0 0,0 0 0 0 0,0 0-1 0 0,0 0 1 0 0,1 0 0 0 0,-1 0 0 0 0,0 0 0 0 0,0 0-1 0 0,0 0 1 0 0,0 0 0 0 0,0 1 0 0 0,0-1 0 0 0,0 0-1 0 0,0 1 1 0 0,0-1 0 0 0,0 0 0 0 0,1 1 0 0 0,-1-1 0 0 0,0 1-1 0 0,0-1 1 0 0,1 1 0 0 0,-1 0 0 0 0,0-1 0 0 0,1 1-1 0 0,-1 0 1 0 0,0-1 0 0 0,1 1 0 0 0,-1 0 0 0 0,1 0-1 0 0,-1 0 1 0 0,1 0 0 0 0,0-1 0 0 0,-1 1 0 0 0,1 0-1 0 0,0 0 1 0 0,-1 1 3 0 0,-4 2-5 0 0,1 0-1 0 0,-1 1 1 0 0,1-1-1 0 0,0 1 1 0 0,0 0-1 0 0,0 1 1 0 0,1-1-1 0 0,-1 1 1 0 0,1-1-1 0 0,1 1 1 0 0,-1 0-1 0 0,1 0 1 0 0,0 0-1 0 0,0 1 1 0 0,1-1-1 0 0,0 0 1 0 0,0 1-1 0 0,1-1 1 0 0,-1 0-1 0 0,1 1 1 0 0,1-1-1 0 0,-1 1 1 0 0,1-1-1 0 0,0 0 1 0 0,1 1-1 0 0,-1-1 1 0 0,1 0-1 0 0,0 0 1 0 0,1 0 0 0 0,0 0-1 0 0,0 0 1 0 0,0-1-1 0 0,0 1 1 0 0,1-1-1 0 0,0 0 1 0 0,0 0-1 0 0,0 0 1 0 0,1-1-1 0 0,0 1 1 0 0,0-1-1 0 0,0 0 1 0 0,0-1-1 0 0,0 1 1 0 0,1-1-1 0 0,0 0 1 0 0,3 1 5 0 0,6-1-14 0 0,1-1 0 0 0,-1 0 0 0 0,1-1 0 0 0,0-1 0 0 0,-1 0 0 0 0,1-1 1 0 0,0-1-1 0 0,-1 0 0 0 0,1-1 0 0 0,-1-1 0 0 0,0 0 0 0 0,0-1 0 0 0,-1-1 1 0 0,1 0-1 0 0,-1-1 0 0 0,0-1 0 0 0,-1 0 0 0 0,0-1 0 0 0,0 0 0 0 0,-1-1 0 0 0,0 0 1 0 0,-1-1-1 0 0,0-1 0 0 0,-1 1 0 0 0,0-2 0 0 0,-1 1 0 0 0,0-1 0 0 0,-1-1 1 0 0,0-1 13 0 0,14-16 114 0 0,-1-1 0 0 0,-2-1 1 0 0,-2-1-1 0 0,0-1 1 0 0,-3 0-1 0 0,-1-1 0 0 0,-1 0 1 0 0,-2-1-1 0 0,-2 0 1 0 0,-2-1-1 0 0,-1 0 0 0 0,-1 0 1 0 0,-3 0-1 0 0,-1-2-114 0 0,1 31 169 0 0,0 7-138 0 0,-1 0-1 0 0,1 0 1 0 0,0 0-1 0 0,-1 0 1 0 0,1-1-1 0 0,-1 1 1 0 0,1 0 0 0 0,-1 0-1 0 0,0-1 1 0 0,0 1-1 0 0,0 0 1 0 0,-1-1-1 0 0,1 1 1 0 0,0 0 0 0 0,-1 0-1 0 0,1-1 1 0 0,-1 1-1 0 0,0 0 1 0 0,0 0-1 0 0,0 0 1 0 0,0 0 0 0 0,0 0-1 0 0,0 0 1 0 0,-1 0-1 0 0,1 0 1 0 0,0 1-1 0 0,-1-1 1 0 0,0 0 0 0 0,1 1-1 0 0,-1-1 1 0 0,0 1-1 0 0,0 0 1 0 0,0-1-1 0 0,0 1 1 0 0,0 0 0 0 0,0 0-1 0 0,-2 0-30 0 0,-1 5 22 0 0,1 0 0 0 0,0 0 0 0 0,0 0-1 0 0,0 1 1 0 0,0 0 0 0 0,1-1 0 0 0,-1 1 0 0 0,1 1-1 0 0,1-1 1 0 0,-1 0 0 0 0,1 1 0 0 0,0-1 0 0 0,0 1-1 0 0,0 0 1 0 0,1 0 0 0 0,0 0 0 0 0,0 2-22 0 0,-2 0 23 0 0,-1 20-15 0 0,1-1 0 0 0,1 1 0 0 0,1 0 1 0 0,2-1-1 0 0,0 1 0 0 0,2 0 0 0 0,1-1 0 0 0,2 0 1 0 0,0 0-1 0 0,2 0 0 0 0,0-1 0 0 0,13 25-8 0 0,11 49-676 0 0,-29-93 372 0 0,-1 0 1 0 0,0-1-1 0 0,0 2 0 0 0,0-1 0 0 0,-1 0 0 0 0,-1 0 1 0 0,1 0-1 0 0,-1 0 0 0 0,0 1 0 0 0,-1-1 0 0 0,1 0 1 0 0,-1 0-1 0 0,-1 0 0 0 0,0 0 0 0 0,0 0 0 0 0,0 0 1 0 0,0 0-1 0 0,-1-1 0 0 0,-1 1 0 0 0,-2 4 304 0 0,-13 6-1508 0 0</inkml:trace>
  <inkml:trace contextRef="#ctx0" brushRef="#br0" timeOffset="570199.063">3028 15431 1428 0 0,'29'-52'4203'0'0,"55"4"-2844"0"0,128 25-3131 0 0,-129 20-684 0 0,-44-1 1354 0 0</inkml:trace>
  <inkml:trace contextRef="#ctx0" brushRef="#br0" timeOffset="572383.474">6979 15014 1984 0 0,'0'-1'141'0'0,"0"0"0"0"0,0 1 0 0 0,1-1-1 0 0,-1 0 1 0 0,0 1 0 0 0,0-1 0 0 0,1 0 0 0 0,-1 1 0 0 0,1-1-1 0 0,-1 0 1 0 0,0 1 0 0 0,1-1 0 0 0,-1 1 0 0 0,1-1 0 0 0,0 1-1 0 0,-1-1 1 0 0,1 1 0 0 0,-1-1 0 0 0,1 1 0 0 0,0 0 0 0 0,-1-1-1 0 0,1 1 1 0 0,0 0 0 0 0,-1-1 0 0 0,1 1 0 0 0,0 0-1 0 0,0 0 1 0 0,-1 0 0 0 0,1 0 0 0 0,0 0 0 0 0,0 0 0 0 0,-1 0-1 0 0,1 0 1 0 0,0 0 0 0 0,0 0 0 0 0,-1 0 0 0 0,1 0 0 0 0,0 0-1 0 0,-1 0 1 0 0,1 1 0 0 0,0-1 0 0 0,-1 0 0 0 0,1 1-1 0 0,0-1 1 0 0,-1 0 0 0 0,1 1 0 0 0,0-1 0 0 0,-1 1 0 0 0,1-1-1 0 0,-1 1 1 0 0,1-1 0 0 0,-1 1 0 0 0,1 0 0 0 0,-1-1 0 0 0,1 1-1 0 0,-1 0 1 0 0,0-1-141 0 0,1 53 651 0 0,-2-27-364 0 0,26 133 31 0 0,-3-49-3009 0 0,-47-69-2672 0 0,23-40 5220 0 0,-16 7-1227 0 0</inkml:trace>
  <inkml:trace contextRef="#ctx0" brushRef="#br0" timeOffset="573085.285">6801 15329 1280 0 0,'123'-59'4291'0'0,"89"2"-2408"0"0,-164 48-1789 0 0,-1-3-1 0 0,0-1 1 0 0,0-3-1 0 0,-2-1 1 0 0,4-5-94 0 0,-44 20-11 0 0,-2 1 0 0 0,1-1-1 0 0,0 0 1 0 0,0 0 0 0 0,0 0-1 0 0,-1-1 1 0 0,1 1 0 0 0,-1-1 0 0 0,0 0-1 0 0,0 0 1 0 0,0 0 0 0 0,0 0 0 0 0,0 0-1 0 0,-1-1 1 0 0,0 1 0 0 0,1-1 0 0 0,-1 0-1 0 0,-1 0 1 0 0,1 0 0 0 0,0 0 0 0 0,-1 0-1 0 0,0 0 1 0 0,0 0 0 0 0,0 0 0 0 0,0-1-1 0 0,-1 1 1 0 0,0-2 11 0 0,-34-42 389 0 0,-13-2 1176 0 0,47 121-1107 0 0,13 134-283 0 0,-2 14 219 0 0,-10-197-391 0 0,2-34-352 0 0,6-30-18 0 0,-1 18 231 0 0,-4 9 68 0 0,1 0 0 0 0,1 1 1 0 0,0 0-1 0 0,1 0 0 0 0,0 0 0 0 0,1 1 0 0 0,0 0 0 0 0,1 0 0 0 0,1 1 0 0 0,10-11 68 0 0,-18 22-17 0 0,0 1 0 0 0,0-1 0 0 0,0 1 0 0 0,0 0-1 0 0,0 0 1 0 0,0-1 0 0 0,0 1 0 0 0,0 1-1 0 0,0-1 1 0 0,1 0 0 0 0,-1 0 0 0 0,0 1 0 0 0,0-1-1 0 0,0 1 1 0 0,-1 0 0 0 0,1-1 0 0 0,0 1-1 0 0,0 0 1 0 0,0 0 0 0 0,0 0 0 0 0,-1 0 0 0 0,1 1-1 0 0,0-1 1 0 0,-1 0 0 0 0,1 1 0 0 0,-1-1-1 0 0,0 1 1 0 0,1-1 0 0 0,-1 1 0 0 0,0 0 17 0 0,8 6-6 0 0,-8-7 7 0 0,12 12-30 0 0,0-1-1 0 0,1 0 1 0 0,1 0 0 0 0,-1-2-1 0 0,2 0 1 0 0,0 0 0 0 0,0-2 0 0 0,0 0-1 0 0,1-1 1 0 0,1 0 0 0 0,-1-2 0 0 0,1 0-1 0 0,0-1 1 0 0,0 0 0 0 0,9-1 29 0 0,-10-2-136 0 0,0-2 0 0 0,1 1 0 0 0,-1-2 0 0 0,0-1 0 0 0,0 0 0 0 0,0-1 1 0 0,-1 0-1 0 0,1-2 0 0 0,-1 0 0 0 0,0 0 0 0 0,0-2 0 0 0,-1 0 0 0 0,0-1 0 0 0,-1 0 0 0 0,0-1 1 0 0,12-11 135 0 0,14-35-1264 0 0,-40 48 1079 0 0</inkml:trace>
  <inkml:trace contextRef="#ctx0" brushRef="#br0" timeOffset="573623.173">8152 15181 4372 0 0,'-11'-1'77'0'0,"0"1"0"0"0,-1 1-1 0 0,1 0 1 0 0,0 1-1 0 0,0 0 1 0 0,-1 1-1 0 0,2 0 1 0 0,-1 0-1 0 0,0 1 1 0 0,1 1-1 0 0,-1 0 1 0 0,1 0 0 0 0,1 1-1 0 0,-1 0 1 0 0,1 1-1 0 0,0 0 1 0 0,0 0-1 0 0,1 1 1 0 0,0 0-1 0 0,1 1 1 0 0,-1-1 0 0 0,2 1-1 0 0,-1 1 1 0 0,1-1-1 0 0,1 1 1 0 0,0 1-1 0 0,-3 7-76 0 0,8-13 27 0 0,1-1 1 0 0,-1 0-1 0 0,1 0 0 0 0,0 1 0 0 0,1-1 1 0 0,-1 0-1 0 0,1 0 0 0 0,-1 0 0 0 0,1 0 0 0 0,1 0 1 0 0,-1-1-1 0 0,0 1 0 0 0,1-1 0 0 0,0 1 0 0 0,0-1 1 0 0,0 0-1 0 0,0 0 0 0 0,0 0 0 0 0,1-1 0 0 0,-1 1 1 0 0,1-1-1 0 0,-1 1 0 0 0,1-1 0 0 0,0-1 0 0 0,0 1 1 0 0,0 0-1 0 0,0-1 0 0 0,1 0 0 0 0,-1 0 1 0 0,0 0-1 0 0,0-1 0 0 0,1 1 0 0 0,-1-1 0 0 0,0 0 1 0 0,1 0-1 0 0,-1 0 0 0 0,0-1 0 0 0,1 0 0 0 0,-1 0 1 0 0,0 0-1 0 0,0 0 0 0 0,4-2-27 0 0,8 1 15 0 0,-1-1 0 0 0,1-1 0 0 0,-1 0 0 0 0,0-1 0 0 0,0-1 0 0 0,-1 0 0 0 0,1-1 0 0 0,-2-1 0 0 0,1 0-1 0 0,-1-1 1 0 0,0 0 0 0 0,11-10-15 0 0,-23-5 70 0 0,-20 50-12 0 0,16-20-59 0 0,0-1 0 0 0,1 1 0 0 0,0 0 0 0 0,1 0 0 0 0,-1 0 0 0 0,1 0 0 0 0,0 0 0 0 0,1 0 0 0 0,-1 0 0 0 0,1 0 0 0 0,0 0 0 0 0,1 0 0 0 0,-1 1 0 0 0,1-1 0 0 0,1 0 0 0 0,-1 0 0 0 0,1 0 0 0 0,0-1 0 0 0,0 1-1 0 0,1 0 1 0 0,0-1 0 0 0,0 1 0 0 0,0-1 0 0 0,0 0 0 0 0,1 0 0 0 0,0 0 0 0 0,0-1 0 0 0,0 1 0 0 0,1-1 0 0 0,-1 0 0 0 0,1 0 0 0 0,0-1 0 0 0,0 1 0 0 0,0-1 0 0 0,1 0 0 0 0,-1-1 0 0 0,1 1 1 0 0,9-3-57 0 0,0-1-1 0 0,0 0 1 0 0,0-1 0 0 0,0-1 0 0 0,-1 0 0 0 0,1-1 0 0 0,-1-1 0 0 0,0 0 0 0 0,0-1 0 0 0,0 0-1 0 0,-1-1 1 0 0,0-1 0 0 0,0 0 0 0 0,-1 0 0 0 0,0-2 0 0 0,-1 1 0 0 0,0-2 0 0 0,0 1 0 0 0,-1-1-1 0 0,-1-1 1 0 0,0 0 0 0 0,0 0 0 0 0,-1-1 0 0 0,-1 0 0 0 0,0 0 0 0 0,0-1 0 0 0,-2 0-1 0 0,0 0 1 0 0,0 0 0 0 0,2-14 57 0 0,10-261 250 0 0,-18 272-39 0 0,0-1-1 0 0,-1 0 0 0 0,-1 1 0 0 0,0 0 1 0 0,-2-1-1 0 0,0 2 0 0 0,0-1 0 0 0,-2 0 1 0 0,0 1-1 0 0,-1 0 0 0 0,-4-5-210 0 0,-1 21 478 0 0,8 11-445 0 0,0 0 0 0 0,0 0 1 0 0,1 1-1 0 0,1-1 0 0 0,0 1 0 0 0,0 0 0 0 0,1 0 0 0 0,1 0 0 0 0,0 0 0 0 0,1 0 0 0 0,0 0 1 0 0,0 0-1 0 0,2 0 0 0 0,-1 0 0 0 0,2 1-33 0 0,76 282-279 0 0,-92-157-2572 0 0,-31-76 29 0 0,16-35 1371 0 0</inkml:trace>
  <inkml:trace contextRef="#ctx0" brushRef="#br0" timeOffset="573871.941">8449 15236 1088 0 0,'29'-12'636'0'0,"1"5"-92"0"0,7-1-608 0 0,-10 0-360 0 0,5 1 16 0 0</inkml:trace>
  <inkml:trace contextRef="#ctx0" brushRef="#br0" timeOffset="575403.286">9790 14951 1272 0 0,'0'0'500'0'0,"0"0"-49"0"0,0 0-27 0 0,0 0-67 0 0,0 0-124 0 0,0 0-30 0 0,0 0 36 0 0,0 0-14 0 0,0 0-27 0 0,0 0-16 0 0,15-4 108 0 0,-13 2-267 0 0,22 5 1717 0 0,-20 124-1099 0 0,-29 38 848 0 0,7 2 0 0 0,5 160-1489 0 0,13-322 50 0 0,1-1-1 0 0,0 1 1 0 0,-1 0-1 0 0,2-1 1 0 0,-1 1-1 0 0,0-1 1 0 0,1 1-1 0 0,0-1 1 0 0,0 0-1 0 0,0 0 1 0 0,1 0-1 0 0,-1 0 1 0 0,1 0-1 0 0,0 0 1 0 0,0-1-1 0 0,0 1 1 0 0,1-1-1 0 0,-1 0 1 0 0,1 0-1 0 0,0 0 1 0 0,0-1-1 0 0,0 1 1 0 0,0-1-1 0 0,0 0 1 0 0,0 0-1 0 0,1 0 1 0 0,-1-1-1 0 0,1 0 1 0 0,-1 1-1 0 0,1-1 1 0 0,0-1-1 0 0,-1 1-49 0 0,43-2 163 0 0,0-2 0 0 0,-1-2 1 0 0,0-3-1 0 0,0-1 0 0 0,-1-2 0 0 0,0-2 0 0 0,11-6-163 0 0,133-33 430 0 0,-140 19-3367 0 0,-48 32 1846 0 0,-6-30-3336 0 0,-15 6 2926 0 0,4 3 117 0 0</inkml:trace>
  <inkml:trace contextRef="#ctx0" brushRef="#br0" timeOffset="575761.411">9884 15342 880 0 0,'10'-6'5909'0'0,"109"-8"-4683"0"0,491-48 886 0 0,-599 58-4618 0 0,-32-4 1013 0 0,-48-6-531 0 0,61 12 1542 0 0,-20-3-888 0 0</inkml:trace>
  <inkml:trace contextRef="#ctx0" brushRef="#br0" timeOffset="576055.399">9770 15019 1768 0 0,'21'-2'3729'0'0,"22"-6"-2301"0"0,21-3-974 0 0,183-9 343 0 0,186 13-797 0 0,-421 7-134 0 0,-10 0-247 0 0,-2 0-115 0 0,10 11-425 0 0,-8-8-2060 0 0,-2-4 1974 0 0</inkml:trace>
  <inkml:trace contextRef="#ctx0" brushRef="#br0" timeOffset="576520.874">11562 15007 2320 0 0,'25'15'6593'0'0,"-22"36"-5358"0"0,-4-33-999 0 0,20 429 884 0 0,10-273-950 0 0,-67-240-8215 0 0,30 49 6520 0 0</inkml:trace>
  <inkml:trace contextRef="#ctx0" brushRef="#br0" timeOffset="576905.38">11169 15104 1576 0 0,'9'-1'4056'0'0,"111"-11"-1891"0"0,411-15 114 0 0,-532 32-2479 0 0,-7-26-3689 0 0,17-6 1260 0 0,-4 10 1351 0 0</inkml:trace>
  <inkml:trace contextRef="#ctx0" brushRef="#br0" timeOffset="577277.167">11952 14722 1088 0 0,'-1'-1'105'0'0,"1"0"1"0"0,0 0-1 0 0,0 0 0 0 0,0-1 0 0 0,0 1 1 0 0,0 0-1 0 0,1 0 0 0 0,-1 0 0 0 0,0 0 0 0 0,0 0 1 0 0,1 0-1 0 0,-1-1 0 0 0,0 1 0 0 0,1 0 1 0 0,0 0-1 0 0,-1 0 0 0 0,1 0 0 0 0,-1 0 1 0 0,1 1-1 0 0,0-1 0 0 0,0 0 0 0 0,-1 0 1 0 0,1 0-1 0 0,0 0 0 0 0,0 1 0 0 0,0-1 1 0 0,0 0-1 0 0,0 1 0 0 0,0-1 0 0 0,0 1 0 0 0,0-1 1 0 0,0 1-1 0 0,0 0 0 0 0,0-1 0 0 0,1 1 1 0 0,-1 0-1 0 0,0 0 0 0 0,0 0 0 0 0,0 0 1 0 0,0 0-1 0 0,1 0 0 0 0,-1 0 0 0 0,0 0 1 0 0,0 0-1 0 0,0 1 0 0 0,0-1 0 0 0,0 0 1 0 0,0 1-1 0 0,0-1 0 0 0,0 1 0 0 0,1-1-105 0 0,7 4 53 0 0,-1-1 0 0 0,0 2-1 0 0,0-1 1 0 0,0 1 0 0 0,-1 0-1 0 0,1 0 1 0 0,-1 1 0 0 0,0 0-1 0 0,-1 0 1 0 0,1 1 0 0 0,-1 0-1 0 0,-1 0 1 0 0,1 1 0 0 0,-1-1-1 0 0,-1 1 1 0 0,1 0 0 0 0,-1 0-1 0 0,-1 1 1 0 0,1-1 0 0 0,-1 1-1 0 0,-1 0 1 0 0,0-1 0 0 0,0 1-1 0 0,-1 0 1 0 0,0 1 0 0 0,0-1-1 0 0,-1 0 1 0 0,0 0 0 0 0,-1 0-1 0 0,0 0 1 0 0,0 0 0 0 0,-1 0-1 0 0,0 0 1 0 0,-1 0 0 0 0,0-1-1 0 0,-2 5-52 0 0,-98 136 2459 0 0,157-140-1829 0 0,142-69-3053 0 0,-42-24-3367 0 0,-119 58 4387 0 0</inkml:trace>
  <inkml:trace contextRef="#ctx0" brushRef="#br0" timeOffset="577551.14">13006 14599 1360 0 0,'22'31'427'0'0,"-2"1"0"0"0,-1 1 0 0 0,-2 1 0 0 0,-1 0 0 0 0,-1 2 0 0 0,-2-1 0 0 0,-2 2 0 0 0,-1-1 0 0 0,-2 2 0 0 0,-2-1 0 0 0,-1 1 0 0 0,-2 0 0 0 0,-1 27-427 0 0,-3-28 170 0 0,-1 0 0 0 0,-2 0 1 0 0,-2-1-1 0 0,-2 0 0 0 0,0 0 0 0 0,-3 0 1 0 0,-1-1-1 0 0,-1-1 0 0 0,-2 0 1 0 0,-2-1-1 0 0,-1-1 0 0 0,-1 0 1 0 0,-8 7-171 0 0,12-18-156 0 0,-2-1 0 0 0,-1 0 0 0 0,0-2 0 0 0,-1 0 0 0 0,-1-1 0 0 0,0-1 0 0 0,-2-1 0 0 0,0-1 0 0 0,0 0 0 0 0,-1-2 0 0 0,-1-1 0 0 0,-13 4 156 0 0,-110 9-4253 0 0,117-24 2757 0 0</inkml:trace>
  <inkml:trace contextRef="#ctx0" brushRef="#br0" timeOffset="577923.405">10992 15054 1624 0 0,'-14'10'297'0'0,"0"2"0"0"0,2-1 0 0 0,-1 2 0 0 0,2-1 0 0 0,-1 2 0 0 0,2 0 0 0 0,0 0 0 0 0,1 0 0 0 0,0 1 0 0 0,1 1 0 0 0,1 0 0 0 0,0 0 0 0 0,1 0 0 0 0,1 1 0 0 0,-3 12-297 0 0,6-8 141 0 0,2 0 0 0 0,0 0 1 0 0,1 0-1 0 0,1 0 1 0 0,0 0-1 0 0,2-1 1 0 0,1 1-1 0 0,0-1 1 0 0,2 0-1 0 0,0 0 1 0 0,1-1-1 0 0,1 0 1 0 0,1 0-1 0 0,0-1 1 0 0,2-1-1 0 0,0 1 0 0 0,1-1-141 0 0,8 11-15 0 0,1 0-1 0 0,1-2 1 0 0,1-1 0 0 0,1-1-1 0 0,1-1 1 0 0,1-1-1 0 0,2-2 1 0 0,0 0-1 0 0,0-2 1 0 0,10 2 15 0 0,-16-8-615 0 0,1-1 1 0 0,1-1 0 0 0,0-2 0 0 0,0 0 0 0 0,0-2-1 0 0,1 0 1 0 0,0-2 0 0 0,16 0 614 0 0,-15-3-1519 0 0</inkml:trace>
  <inkml:trace contextRef="#ctx0" brushRef="#br0" timeOffset="578562.645">13626 14902 1080 0 0,'-14'4'5452'0'0,"51"1"-4041"0"0,242-39 320 0 0,-197 24-1620 0 0,122-8-3537 0 0,-207 21-567 0 0,-7-1 2687 0 0</inkml:trace>
  <inkml:trace contextRef="#ctx0" brushRef="#br0" timeOffset="578826.525">13637 15171 1356 0 0,'5'1'848'0'0,"3"3"-84"0"0,2-4-112 0 0,15 1-84 0 0,-11-1-16 0 0,9 0-12 0 0,4 0-119 0 0,5 0-141 0 0,4 0 68 0 0,37-16-152 0 0,-33 9-136 0 0,3 2-4 0 0,0 3-400 0 0,-2-6-64 0 0,-2 0-281 0 0,-4 3-631 0 0,3-2 24 0 0,-3-5-8 0 0</inkml:trace>
  <inkml:trace contextRef="#ctx0" brushRef="#br0" timeOffset="579118.867">14665 14809 1404 0 0,'3'11'4471'0'0,"-19"38"-3537"0"0,2-4-440 0 0,8-21-205 0 0,0 0-1 0 0,2 0 0 0 0,1 0 0 0 0,1 1 0 0 0,1-1 1 0 0,1 1-1 0 0,1-1 0 0 0,1 1 0 0 0,1-1 1 0 0,2 7-289 0 0,-4-21 77 0 0,1 0 0 0 0,0 0 0 0 0,0-1 0 0 0,1 1 1 0 0,0 0-1 0 0,0-1 0 0 0,1 0 0 0 0,1 0 0 0 0,-1 0 0 0 0,2-1 1 0 0,-1 1-1 0 0,1-1 0 0 0,0 0 0 0 0,1-1 0 0 0,0 1 1 0 0,0-1-1 0 0,0-1 0 0 0,1 0 0 0 0,0 0 0 0 0,0 0 1 0 0,1-1-1 0 0,-1 0 0 0 0,1 0 0 0 0,0-1 0 0 0,1-1 0 0 0,2 2-77 0 0,16-5-186 0 0,0-1 0 0 0,0-1-1 0 0,0-2 1 0 0,0 0 0 0 0,0-2-1 0 0,-1-1 1 0 0,0-1 0 0 0,6-4 186 0 0,-25 9-158 0 0,52-24-2566 0 0,-34 0-2184 0 0,-25 21 3412 0 0</inkml:trace>
  <inkml:trace contextRef="#ctx0" brushRef="#br0" timeOffset="579381.07">14595 15151 836 0 0,'71'-6'6024'0'0,"35"-17"-4718"0"0,-27 5-426 0 0,168-51-1563 0 0,-225 46-4034 0 0,-22 22 3179 0 0</inkml:trace>
  <inkml:trace contextRef="#ctx0" brushRef="#br0" timeOffset="579661.377">14688 14806 1128 0 0,'92'-51'3209'0'0,"74"17"2398"0"0,-151 32-5534 0 0,287-10-7159 0 0,-269 12 5711 0 0</inkml:trace>
  <inkml:trace contextRef="#ctx0" brushRef="#br0" timeOffset="579958.693">16201 14717 1036 0 0,'-1'20'5218'0'0,"-260"449"-1326"0"0,253-451-3825 0 0,-93 152-1495 0 0,47-147-3704 0 0,52-23 3643 0 0</inkml:trace>
  <inkml:trace contextRef="#ctx0" brushRef="#br0" timeOffset="580237.162">15684 14859 1948 0 0,'-2'-5'1001'0'0,"-4"-24"3289"0"0,20 32-1974 0 0,22 35-1959 0 0,1-3 0 0 0,2-1 1 0 0,2-2-1 0 0,1-1 0 0 0,31 16-357 0 0,-25-17-79 0 0,-2 2-1 0 0,-1 2 1 0 0,-1 2-1 0 0,29 33 80 0 0,-74-69-151 0 0,1 0 0 0 0,-1 0 0 0 0,0 0-1 0 0,0 0 1 0 0,0 0 0 0 0,0 0 0 0 0,0 0 0 0 0,1 0 0 0 0,-1 1-1 0 0,0-1 1 0 0,0 0 0 0 0,0 0 0 0 0,0 1 0 0 0,1-1 0 0 0,-1 1 0 0 0,0-1-1 0 0,1 1 1 0 0,-1-1 0 0 0,0 1 0 0 0,1-1 0 0 0,-1 1 0 0 0,0-1-1 0 0,1 1 1 0 0,-1 0 0 0 0,1 0 0 0 0,-1-1 0 0 0,1 1 0 0 0,-1 0 0 0 0,1 0-1 0 0,0-1 1 0 0,-1 1 0 0 0,1 0 0 0 0,0 0 0 0 0,0 0 0 0 0,0-1-1 0 0,-1 1 1 0 0,1 0 0 0 0,0 0 0 0 0,0 0 0 0 0,0 0 0 0 0,0 0 0 0 0,1-1-1 0 0,-1 1 1 0 0,0 0 0 0 0,0 0 0 0 0,0 0 0 0 0,1 0 0 0 0,-1-1-1 0 0,0 1 1 0 0,1 0 0 0 0,-1 0 0 0 0,1 0 151 0 0,-24-17-1395 0 0</inkml:trace>
  <inkml:trace contextRef="#ctx0" brushRef="#br0" timeOffset="580607.866">15783 14541 1016 0 0,'-15'-13'6720'0'0,"38"2"-4836"0"0,49-4-1689 0 0,-68 14 180 0 0,240-18 500 0 0,-243 19-1080 0 0,4 3-270 0 0,-14 1-5855 0 0,6-4 4919 0 0,3 0-37 0 0</inkml:trace>
  <inkml:trace contextRef="#ctx0" brushRef="#br0" timeOffset="581026.954">16516 14429 1556 0 0,'12'-12'5252'0'0,"45"5"-3615"0"0,-50 7-1604 0 0,1 1-1 0 0,-1-1 1 0 0,0 1 0 0 0,1 1 0 0 0,-1-1 0 0 0,0 1 0 0 0,0 0-1 0 0,0 1 1 0 0,0 0 0 0 0,0 0 0 0 0,-1 0 0 0 0,1 1 0 0 0,-1 0-1 0 0,0 0 1 0 0,0 1 0 0 0,-1-1 0 0 0,1 1 0 0 0,-1 1 0 0 0,0-1-1 0 0,0 1 1 0 0,-1 0 0 0 0,0 0 0 0 0,0 0 0 0 0,0 0 0 0 0,0 1-1 0 0,-1 0 1 0 0,0-1 0 0 0,-1 1 0 0 0,0 0 0 0 0,0 1 0 0 0,0-1-1 0 0,-1 0 1 0 0,0 0 0 0 0,0 1 0 0 0,-1-1 0 0 0,0 1 0 0 0,-1 3-33 0 0,-2 16 178 0 0,-1-1 0 0 0,-2 0 0 0 0,0 0 0 0 0,-2 0 0 0 0,-1-1 0 0 0,-1 0 0 0 0,-1-1 0 0 0,-1 0 0 0 0,-1-1 0 0 0,-16 22-178 0 0,10-12 292 0 0,19-31-288 0 0,0 0 0 0 0,0-1 0 0 0,0 1 0 0 0,0 0 0 0 0,0-1 0 0 0,0 1 0 0 0,1 0 0 0 0,-1-1 0 0 0,1 1 0 0 0,-1 0 0 0 0,1-1 0 0 0,0 1-1 0 0,-1-1 1 0 0,1 1 0 0 0,0-1 0 0 0,0 0 0 0 0,0 1 0 0 0,0-1 0 0 0,1 0 0 0 0,-1 0 0 0 0,0 1 0 0 0,0-1 0 0 0,1 0 0 0 0,-1 0 0 0 0,1 0 0 0 0,-1-1-1 0 0,1 1 1 0 0,-1 0 0 0 0,1-1 0 0 0,-1 1 0 0 0,1 0 0 0 0,0-1 0 0 0,-1 0 0 0 0,1 1 0 0 0,0-1 0 0 0,-1 0 0 0 0,1 0 0 0 0,0 0 0 0 0,-1 0-1 0 0,1 0 1 0 0,0-1 0 0 0,-1 1 0 0 0,1 0 0 0 0,0-1 0 0 0,0 1-4 0 0,23-4-651 0 0,-1-1 0 0 0,1-1 1 0 0,-1-1-1 0 0,0-1 0 0 0,-1-1 0 0 0,0-1 0 0 0,0-1 1 0 0,-1 0-1 0 0,10-9 651 0 0,57-37-2874 0 0,-44 25 1476 0 0</inkml:trace>
  <inkml:trace contextRef="#ctx0" brushRef="#br0" timeOffset="581271.047">17474 14427 1448 0 0,'53'-56'6854'0'0,"-29"77"-5583"0"0,-12 5-1114 0 0,0 1-1 0 0,-2 1 1 0 0,0-1 0 0 0,-2 2 0 0 0,-2-1 0 0 0,0 1-1 0 0,-2 0 1 0 0,-1 1 0 0 0,-1-1 0 0 0,-2 0 0 0 0,-3 23-157 0 0,2-21 55 0 0,-2 0 1 0 0,-2-1 0 0 0,0 1 0 0 0,-2-1 0 0 0,-2 0-1 0 0,0 0 1 0 0,-2-1 0 0 0,-2 0 0 0 0,0-1 0 0 0,-2-1-1 0 0,-1 0 1 0 0,0-1 0 0 0,-3-1 0 0 0,0 0-1 0 0,-1-2 1 0 0,-1 0 0 0 0,-22 18-56 0 0,9-12-510 0 0,-1 0 1 0 0,0-3-1 0 0,-2-1 0 0 0,-2-1 1 0 0,0-2-1 0 0,-1-2 0 0 0,0-2 1 0 0,-2-2-1 0 0,0-1 0 0 0,-1-2 1 0 0,0-2-1 0 0,-12 0 510 0 0,-91 1-2897 0 0,103-12 1400 0 0</inkml:trace>
  <inkml:trace contextRef="#ctx0" brushRef="#br0" timeOffset="581717.316">15538 14477 888 0 0,'-19'13'442'0'0,"0"0"1"0"0,1 2-1 0 0,1 0 1 0 0,0 0-1 0 0,1 2 0 0 0,1 0 1 0 0,0 1-1 0 0,2 0 1 0 0,0 1-1 0 0,1 1 0 0 0,1 0 1 0 0,1 0-1 0 0,0 1 1 0 0,2 1-1 0 0,0-1 0 0 0,2 1 1 0 0,0 1-443 0 0,4-10 163 0 0,0 1-1 0 0,0 0 1 0 0,1 0 0 0 0,1-1 0 0 0,1 1 0 0 0,0 0 0 0 0,0 0 0 0 0,1-1 0 0 0,1 1-1 0 0,1-1 1 0 0,3 9-163 0 0,3 1 91 0 0,1 0-1 0 0,2-1 0 0 0,0-1 1 0 0,1 0-1 0 0,2-1 1 0 0,0 0-1 0 0,0-2 0 0 0,2 0 1 0 0,0 0-1 0 0,2-2 1 0 0,-1 0-1 0 0,2-2 0 0 0,0 0 1 0 0,1-1-1 0 0,0-1 1 0 0,7 1-91 0 0,241 79-3786 0 0,-169-83-735 0 0,-77-9 3137 0 0</inkml:trace>
  <inkml:trace contextRef="#ctx0" brushRef="#br0" timeOffset="582339.528">18208 14552 1036 0 0,'-62'-10'4910'0'0,"101"23"-2708"0"0,614-4-156 0 0,-452-22-2898 0 0,-53 10-4859 0 0,-140-3 4436 0 0</inkml:trace>
  <inkml:trace contextRef="#ctx0" brushRef="#br0" timeOffset="582589.455">18013 15011 2620 0 0,'27'8'438'0'0,"1"0"-1"0"0,0-2 1 0 0,0-1-1 0 0,1-2 1 0 0,0 0-1 0 0,-1-2 1 0 0,1-1-1 0 0,0-1 1 0 0,2-2-438 0 0,38 1 459 0 0,169-25 33 0 0,306-75-5235 0 0,-476 83 3233 0 0</inkml:trace>
  <inkml:trace contextRef="#ctx0" brushRef="#br0" timeOffset="583041.768">20415 14315 1112 0 0,'4'-4'1265'0'0,"14"-12"4202"0"0,-32 26-3147 0 0,-4 11-2128 0 0,1 0 1 0 0,1 0 0 0 0,1 2-1 0 0,1 0 1 0 0,1 0 0 0 0,2 2 0 0 0,0-1-1 0 0,-7 26-192 0 0,-12 20 368 0 0,-185 434 1234 0 0,181-424-1421 0 0,23-49-271 0 0,-2-1-1 0 0,-1 0 1 0 0,-1-1 0 0 0,-1-1 0 0 0,-2 0 0 0 0,-1-1 0 0 0,-17 19 90 0 0,13-27-1052 0 0,21-18 139 0 0,-11-4-2302 0 0,3-62-2251 0 0,20 28 4047 0 0</inkml:trace>
  <inkml:trace contextRef="#ctx0" brushRef="#br0" timeOffset="583594.239">20391 14387 1404 0 0,'2'-15'2395'0'0,"-1"-8"718"0"0,-10 39-1562 0 0,-1 19-1177 0 0,1 0 1 0 0,1 1 0 0 0,3 0 0 0 0,0 1-1 0 0,3-1 1 0 0,1 27-375 0 0,0-50 65 0 0,0 1 0 0 0,1-1 0 0 0,0 1 0 0 0,1-1 0 0 0,1 1 0 0 0,0-1 0 0 0,1 0 0 0 0,0 0 0 0 0,1 0 0 0 0,0 0 0 0 0,1 0 1 0 0,1-1-1 0 0,0 0 0 0 0,1 0 0 0 0,0-1 0 0 0,0 0 0 0 0,1 0 0 0 0,1 0 0 0 0,0-1 0 0 0,0-1 0 0 0,1 1 0 0 0,0-1 0 0 0,1-1 0 0 0,0 0 0 0 0,0-1 0 0 0,1 0 0 0 0,0-1 0 0 0,0 0 0 0 0,0 0 0 0 0,1-2 0 0 0,0 1 0 0 0,0-2 0 0 0,0 1 1 0 0,8-1-66 0 0,-10-6-32 0 0,0-2 1 0 0,0 1-1 0 0,0-1 1 0 0,-1-1 0 0 0,0 0-1 0 0,0 0 1 0 0,0-1-1 0 0,-1-1 1 0 0,0 1 0 0 0,0-1-1 0 0,-1-1 1 0 0,0 0 0 0 0,-1 0-1 0 0,0 0 1 0 0,0-1-1 0 0,-1 0 1 0 0,0 0 0 0 0,-1-1-1 0 0,0 1 1 0 0,0-1-1 0 0,-1-1 1 0 0,-1 1 0 0 0,0 0-1 0 0,0-1 1 0 0,-1 0-1 0 0,-1 1 1 0 0,0-12 31 0 0,7-230 1331 0 0,-25 259-1292 0 0,2 263 5 0 0,38-67-264 0 0,-13-123-55 0 0,-1-5-952 0 0,-6-25-3267 0 0,-22-51 142 0 0,11-12 2987 0 0</inkml:trace>
  <inkml:trace contextRef="#ctx0" brushRef="#br0" timeOffset="583999.31">21165 14075 1360 0 0,'39'-23'4404'0'0,"30"37"-3374"0"0,-68-13-989 0 0,10 3 73 0 0,0 0 1 0 0,0 1-1 0 0,-1 0 1 0 0,0 1-1 0 0,0 0 1 0 0,-1 1-1 0 0,1 0 1 0 0,-2 1-1 0 0,1 0 1 0 0,-1 0 0 0 0,0 0-1 0 0,0 1 1 0 0,-1 0-1 0 0,-1 1 1 0 0,1 0-1 0 0,-2 0 1 0 0,1 0-1 0 0,-1 1 1 0 0,-1 0-1 0 0,0-1 1 0 0,0 2 0 0 0,-1-1-1 0 0,-1 0 1 0 0,0 1-1 0 0,0-1 1 0 0,-1 1-1 0 0,-1-1 1 0 0,0 1-1 0 0,0 0 1 0 0,-2-1-1 0 0,1 1 1 0 0,-1-1-1 0 0,-1 1 1 0 0,-1 3-115 0 0,-80 139 2604 0 0,45-97-1284 0 0,40-55-1247 0 0,1 1-1 0 0,0-1 1 0 0,0 1 0 0 0,0-1 0 0 0,0 0 0 0 0,1 0 0 0 0,-1 0 0 0 0,1 0 0 0 0,-1 0-1 0 0,1-1 1 0 0,0 1 0 0 0,-1-1 0 0 0,1 0 0 0 0,0 1 0 0 0,0-1 0 0 0,0-1 0 0 0,0 1-1 0 0,0 0 1 0 0,0-1 0 0 0,0 1 0 0 0,0-1 0 0 0,0 0 0 0 0,0 0 0 0 0,0 0 0 0 0,1-1-1 0 0,-1 1 1 0 0,0-1 0 0 0,0 1 0 0 0,0-1 0 0 0,1-1-73 0 0,423-11-2717 0 0,-329 8-1343 0 0,-87 5 2621 0 0,-11 0 1294 0 0,0 0 0 0 0,-1 1 0 0 0,1-1 1 0 0,0 0-1 0 0,-1 0 0 0 0,1 1 0 0 0,0-1 1 0 0,0 0-1 0 0,-1 1 0 0 0,1-1 0 0 0,0 0 1 0 0,0 1-1 0 0,0-1 0 0 0,0 0 0 0 0,-1 1 1 0 0,1-1-1 0 0,0 1 0 0 0,0-1 0 0 0,0 0 0 0 0,0 1 1 0 0,0-1-1 0 0,0 0 0 0 0,0 1 0 0 0,0-1 1 0 0,0 1-1 0 0,0-1 0 0 0,0 0 0 0 0,0 1 1 0 0,1-1-1 0 0,-1 1 0 0 0,0-1 0 0 0,0 0 1 0 0,0 1-1 0 0,0-1 0 0 0,1 0 0 0 0,-1 1 0 0 0,0-1 1 0 0,0 0-1 0 0,1 1 145 0 0,-22 3-1173 0 0</inkml:trace>
  <inkml:trace contextRef="#ctx0" brushRef="#br0" timeOffset="589258.196">18964 14034 1088 0 0,'0'0'591'0'0,"0"0"-9"0"0,0 0-111 0 0,0 0-83 0 0,0 0 49 0 0,0 0-2 0 0,-1-13 171 0 0,6 11 4345 0 0,-3 8-4929 0 0,-1 1-1 0 0,1-1 1 0 0,-1 1 0 0 0,-1-1 0 0 0,1 1 0 0 0,-1-1-1 0 0,0 1 1 0 0,-1 0 0 0 0,1-1 0 0 0,-1 1 0 0 0,-1-1-1 0 0,1 1 1 0 0,-1-1 0 0 0,0 0 0 0 0,0 1 0 0 0,-1-1-1 0 0,0 0 1 0 0,0-1 0 0 0,-1 1 0 0 0,-2 3-22 0 0,-4 16 55 0 0,-176 631 1961 0 0,94-260-265 0 0,91-334-775 0 0,1-60-958 0 0,0-2-92 0 0,0 0-68 0 0,0 0-56 0 0,0 8-2588 0 0,-2-27-3240 0 0,-13-12 3612 0 0,12 25 1669 0 0,-9-16-823 0 0</inkml:trace>
  <inkml:trace contextRef="#ctx0" brushRef="#br0" timeOffset="643092.048">22420 13855 840 0 0,'-15'-3'971'0'0,"-4"-42"44"0"0,16-2 1976 0 0,3 46-2875 0 0,0 1 16 0 0,0 0-34 0 0,5-15 156 0 0,1 27-199 0 0,-1 0 0 0 0,0 0 0 0 0,0 0 0 0 0,-2 1-1 0 0,1-1 1 0 0,-2 1 0 0 0,0 0 0 0 0,0 0 0 0 0,-1 0-1 0 0,-1 12-54 0 0,5 31 98 0 0,95 618 302 0 0,-81-462-388 0 0,-9 1 0 0 0,-12 88-12 0 0,0-97 45 0 0,24 3 119 0 0,-17 93 529 0 0,-31-102-461 0 0,12 264 348 0 0,8-12 18 0 0,25-375-519 0 0,-1 257 1371 0 0,-18-331-1400 0 0,2 28-241 0 0,-34-127-8438 0 0,23 66 7203 0 0</inkml:trace>
  <inkml:trace contextRef="#ctx0" brushRef="#br0" timeOffset="647151.943">22534 13735 1196 0 0,'-18'-2'2820'0'0,"21"-2"-2770"0"0,-1 0-1 0 0,1 0 1 0 0,0 1 0 0 0,1-1 0 0 0,-1 1 0 0 0,1 0 0 0 0,-1 0 0 0 0,1 0 0 0 0,0 0-1 0 0,0 1 1 0 0,0 0 0 0 0,0-1 0 0 0,1 2 0 0 0,-1-1 0 0 0,1 0 0 0 0,-1 1 0 0 0,1 0-1 0 0,-1 0 1 0 0,1 0 0 0 0,0 1 0 0 0,-1-1 0 0 0,1 1 0 0 0,0 0 0 0 0,-1 0 0 0 0,1 1-1 0 0,0 0 1 0 0,2 0-50 0 0,20-3 117 0 0,498-17 536 0 0,-290 49-1026 0 0,97-27 216 0 0,-103-19 177 0 0,1565 4-150 0 0,-1355 5 16 0 0,290 7 385 0 0,-440-10-23 0 0,875 2-362 0 0,-890-2 342 0 0,393-10-564 0 0,-333 21 204 0 0,748-21-135 0 0,-216-59 1036 0 0,-480 61 868 0 0,-281 17-1361 0 0,-133-13-4934 0 0,-7 5 3266 0 0</inkml:trace>
  <inkml:trace contextRef="#ctx0" brushRef="#br0" timeOffset="648758.521">23341 14519 1048 0 0,'0'0'351'0'0,"0"0"-18"0"0,0 0-33 0 0,0 0 34 0 0,0 0-66 0 0,0 0-29 0 0,0 0 54 0 0,0 0-27 0 0,0 0-74 0 0,0 0-37 0 0,0 0 0 0 0,0 0 31 0 0,0 0-12 0 0,0 0 2 0 0,0 0 44 0 0,0 0-18 0 0,0 0-24 0 0,0 0-31 0 0,-4-14 345 0 0,-6 34-408 0 0,0 1 0 0 0,2 1 0 0 0,0-1 1 0 0,1 1-1 0 0,2 1 0 0 0,0-1 1 0 0,1 1-1 0 0,1 0 0 0 0,1 14-84 0 0,-3 1 127 0 0,-31 404 2515 0 0,60-414-2381 0 0,-15-23-213 0 0,-1 0-1 0 0,1-1 1 0 0,0 0 0 0 0,0 0 0 0 0,1-1-1 0 0,-1 0 1 0 0,1-1 0 0 0,0 0-1 0 0,-1-1 1 0 0,1 0 0 0 0,0 0 0 0 0,0-1-1 0 0,0 0 1 0 0,8-2-48 0 0,6 2 67 0 0,414-33 601 0 0,-219 20-1706 0 0,-250-13-5069 0 0,7 14 4620 0 0</inkml:trace>
  <inkml:trace contextRef="#ctx0" brushRef="#br0" timeOffset="649197.675">23353 14877 1312 0 0,'74'-9'5008'0'0,"66"-7"-4280"0"0,234-9 1179 0 0,-356 24-1812 0 0,-18 0-172 0 0,-1 1 0 0 0,1-1 0 0 0,-1 1 0 0 0,1-1-1 0 0,0 1 1 0 0,-1-1 0 0 0,1 0 0 0 0,-1 1 0 0 0,1-1 0 0 0,0 0-1 0 0,0 0 1 0 0,-1 1 0 0 0,1-1 0 0 0,0 0 0 0 0,0 0 0 0 0,0 1 0 0 0,0-1-1 0 0,0 0 1 0 0,0 0 0 0 0,0 1 0 0 0,0-1 0 0 0,0 0 0 0 0,0 0-1 0 0,0 1 1 0 0,1-1 0 0 0,-1 0 0 0 0,0 1 0 0 0,1-1 0 0 0,-1 0 0 0 0,0 1-1 0 0,1-1 1 0 0,-1 0 0 0 0,0 1 0 0 0,1-1 0 0 0,-1 0 0 0 0,1 1-1 0 0,0-1 1 0 0,-1 1 0 0 0,1-1 0 0 0,-1 1 0 0 0,1 0 0 0 0,0-1 0 0 0,-1 1-1 0 0,1-1 1 0 0,0 1 0 0 0,-1 0 0 0 0,1 0 0 0 0,0-1 0 0 0,0 1-1 0 0,-1 0 1 0 0,1 0 0 0 0,0 0 0 0 0,0 0 0 0 0,-1 0 0 0 0,1 0 0 0 0,0 0-1 0 0,0 0 1 0 0,-1 0 0 0 0,1 0 0 0 0,0 0 0 0 0,0 1 0 0 0,-1-1-1 0 0,1 0 1 0 0,0 1 0 0 0,-1-1 0 0 0,1 0 0 0 0,0 1 0 0 0,-1-1 77 0 0,-3-5-1432 0 0</inkml:trace>
  <inkml:trace contextRef="#ctx0" brushRef="#br0" timeOffset="649521.119">23396 14415 1060 0 0,'1'1'83'0'0,"0"-1"1"0"0,-1 1-1 0 0,1-1 0 0 0,0 0 0 0 0,0 0 0 0 0,-1 1 1 0 0,1-1-1 0 0,0 0 0 0 0,0 0 0 0 0,-1 0 0 0 0,1 0 1 0 0,0 0-1 0 0,0 0 0 0 0,0 0 0 0 0,-1 0 1 0 0,1 0-1 0 0,0-1 0 0 0,0 1 0 0 0,0 0 0 0 0,-1 0 1 0 0,1-1-1 0 0,0 1 0 0 0,-1 0 0 0 0,1-1 0 0 0,0 1 1 0 0,-1-1-1 0 0,1 1 0 0 0,0-1 0 0 0,-1 1 1 0 0,1-1-1 0 0,-1 1 0 0 0,1-1 0 0 0,-1 0 0 0 0,1 1 1 0 0,-1-1-1 0 0,1 0 0 0 0,-1 0 0 0 0,0 1 1 0 0,1-1-1 0 0,-1 0 0 0 0,0 0 0 0 0,0 1 0 0 0,0-1 1 0 0,1 0-1 0 0,-1 0 0 0 0,0 1 0 0 0,0-1 0 0 0,0 0 1 0 0,0 0-1 0 0,0 0 0 0 0,0 1 0 0 0,-1-1 1 0 0,1 0-1 0 0,0 0 0 0 0,0 0 0 0 0,-1 1 0 0 0,1-1 1 0 0,0 0-1 0 0,-1 1 0 0 0,1-1 0 0 0,0 0 0 0 0,-1 1 1 0 0,1-1-1 0 0,-1 0 0 0 0,0 1 0 0 0,1-1 1 0 0,-1 0-84 0 0,75-13 412 0 0,375-10 1648 0 0,-447 24-2101 0 0,34 13-1126 0 0,-26-2-4355 0 0,-8-10 4080 0 0</inkml:trace>
  <inkml:trace contextRef="#ctx0" brushRef="#br0" timeOffset="652821.086">24692 15106 1088 0 0,'0'0'282'0'0,"0"0"-7"0"0,0 0-4 0 0,0 0-17 0 0,0 0-16 0 0,0 0-4 0 0,0 0-16 0 0,0 0-28 0 0,0 0-38 0 0,0 0-28 0 0,0 0 17 0 0,0 0 14 0 0,0 0-12 0 0,0 0-17 0 0,0 0 9 0 0,0 0 68 0 0,0 0-15 0 0,0 0-81 0 0,0 0-8 0 0,0 0 59 0 0,0 0 12 0 0,0 0-24 0 0,0 0-21 0 0,0 0 9 0 0,0 0 57 0 0,0 0-47 0 0,0 0 42 0 0,0 0-8 0 0,0 0-3 0 0,5 3-15 0 0,13 3-68 0 0,-1-1 0 0 0,1 0 0 0 0,0-2 1 0 0,0 0-1 0 0,0-1 0 0 0,0-1 0 0 0,0 0 0 0 0,1-2 1 0 0,-1 0-1 0 0,0-1 0 0 0,0-1 0 0 0,0 0 0 0 0,0-2 1 0 0,13-4-93 0 0,-22 7 25 0 0,52-10 161 0 0,-8 2-54 0 0,1-1-1 0 0,-2-3 1 0 0,0-2 0 0 0,0-2-1 0 0,29-17-131 0 0,-65 26 37 0 0,0-1-1 0 0,-1 0 1 0 0,-1-1-1 0 0,1-1 1 0 0,-2 0-1 0 0,0-1 1 0 0,0 0-1 0 0,-1-1 1 0 0,-1-1-1 0 0,0 0 1 0 0,-1 0-1 0 0,5-12-36 0 0,-14 26 47 0 0,-5-23-64 0 0,-5 16 10 0 0,-1 0 0 0 0,0 1 0 0 0,0 1 0 0 0,-1 0 0 0 0,0 0 0 0 0,0 1 1 0 0,-1 0-1 0 0,1 1 0 0 0,-1 0 0 0 0,0 1 0 0 0,0 1 0 0 0,0 0 0 0 0,0 0 0 0 0,-1 1 0 0 0,1 0 0 0 0,0 2 0 0 0,-1-1 0 0 0,1 1 0 0 0,-7 2 7 0 0,2-3-5 0 0,-27 3-64 0 0,1 2 0 0 0,0 1 0 0 0,0 3 0 0 0,1 1 0 0 0,0 2 0 0 0,1 2 0 0 0,0 2-1 0 0,1 1 1 0 0,-32 20 69 0 0,54-27 6 0 0,0 0 0 0 0,0 1-1 0 0,1 1 1 0 0,0 0 0 0 0,1 1-1 0 0,1 1 1 0 0,0 1 0 0 0,1 0-1 0 0,1 1 1 0 0,0 0-1 0 0,1 1 1 0 0,0 0 0 0 0,2 1-1 0 0,0 1 1 0 0,1-1 0 0 0,1 2-1 0 0,1-1 1 0 0,0 1 0 0 0,2 0-1 0 0,0 0 1 0 0,1 0-1 0 0,0 8-5 0 0,5-20 34 0 0,0-1 0 0 0,0 0 0 0 0,0 0-1 0 0,1 0 1 0 0,0-1 0 0 0,0 1-1 0 0,0 0 1 0 0,1-1 0 0 0,0 1-1 0 0,1-1 1 0 0,-1 0 0 0 0,1 0-1 0 0,0 0 1 0 0,1 0 0 0 0,0-1-1 0 0,-1 0 1 0 0,2 0 0 0 0,-1 0 0 0 0,0-1-1 0 0,1 1 1 0 0,0-1 0 0 0,0-1-1 0 0,0 1 1 0 0,1-1 0 0 0,-1 0-1 0 0,1 0 1 0 0,0-1 0 0 0,-1 0-1 0 0,3 0-33 0 0,212 29 794 0 0,-13-46-514 0 0,74-17 158 0 0,-256 27-783 0 0,11-34-7596 0 0,-29 18 6527 0 0</inkml:trace>
  <inkml:trace contextRef="#ctx0" brushRef="#br0" timeOffset="653601.005">26068 14209 948 0 0,'0'0'98'0'0,"-1"-1"0"0"0,0 1 0 0 0,1 0 0 0 0,-1-1 0 0 0,1 1 0 0 0,-1-1 0 0 0,0 1-1 0 0,1 0 1 0 0,-1-1 0 0 0,1 1 0 0 0,-1-1 0 0 0,1 0 0 0 0,-1 1 0 0 0,1-1 0 0 0,0 1 0 0 0,-1-1 0 0 0,1 0 0 0 0,0 1 0 0 0,-1-1 0 0 0,1 0-1 0 0,0 1 1 0 0,0-1 0 0 0,0 0 0 0 0,-1 1 0 0 0,1-1 0 0 0,0 0 0 0 0,0 0 0 0 0,0 1 0 0 0,0-1 0 0 0,0 0 0 0 0,1 1 0 0 0,-1-1-1 0 0,0 0 1 0 0,0 1 0 0 0,0-1 0 0 0,0 0 0 0 0,1 1 0 0 0,-1-1 0 0 0,0 0 0 0 0,1 1 0 0 0,-1-1 0 0 0,1 0 0 0 0,-1 1 0 0 0,0-1 0 0 0,1 1-1 0 0,-1-1 1 0 0,1 1 0 0 0,0-1 0 0 0,-1 1 0 0 0,1 0 0 0 0,-1-1 0 0 0,1 1 0 0 0,0-1 0 0 0,-1 1 0 0 0,1 0 0 0 0,0 0 0 0 0,-1-1 0 0 0,1 1-1 0 0,0 0 1 0 0,-1 0 0 0 0,2 0-98 0 0,-14 7 144 0 0,1 0-1 0 0,0 1 0 0 0,1 0 0 0 0,0 0 0 0 0,0 2 1 0 0,1-1-1 0 0,0 1 0 0 0,1 0 0 0 0,0 1 1 0 0,0 0-1 0 0,1 0 0 0 0,0 2-143 0 0,-7 7 200 0 0,-2 5-73 0 0,1 1 1 0 0,1 0-1 0 0,1 1 0 0 0,2 0 0 0 0,1 1 1 0 0,1 0-1 0 0,1 1 0 0 0,1 0 0 0 0,2 0 1 0 0,-1 19-128 0 0,-1 99-2075 0 0,7-145 1578 0 0,-6-1-4332 0 0,5-7 3277 0 0</inkml:trace>
  <inkml:trace contextRef="#ctx0" brushRef="#br0" timeOffset="654019.069">25683 14340 1496 0 0,'-3'-16'2447'0'0,"3"17"-2374"0"0,1-1 0 0 0,-1 0 0 0 0,1 1 0 0 0,-1-1 0 0 0,0 0 0 0 0,1 1 0 0 0,-1-1-1 0 0,1 0 1 0 0,0 0 0 0 0,-1 0 0 0 0,1 0 0 0 0,-1 0 0 0 0,1 0 0 0 0,-1 1 0 0 0,1-1 0 0 0,-1 0 0 0 0,1 0-1 0 0,-1-1 1 0 0,1 1 0 0 0,-1 0 0 0 0,1 0 0 0 0,-1 0 0 0 0,1 0 0 0 0,-1 0 0 0 0,1-1 0 0 0,-1 1 0 0 0,1 0-1 0 0,-1 0 1 0 0,1-1 0 0 0,-1 1 0 0 0,1 0 0 0 0,-1-1 0 0 0,1 1 0 0 0,-1 0 0 0 0,0-1 0 0 0,1 1 0 0 0,-1-1-1 0 0,0 1 1 0 0,1 0 0 0 0,-1-1 0 0 0,0 1 0 0 0,0-1 0 0 0,0 1 0 0 0,1-1 0 0 0,-1 1 0 0 0,0-1 0 0 0,0 1-1 0 0,0-1 1 0 0,0 0 0 0 0,0 1 0 0 0,0-1 0 0 0,0 1 0 0 0,0-1 0 0 0,0 1 0 0 0,0-1 0 0 0,0 1-1 0 0,0-1 1 0 0,0 1 0 0 0,0-1 0 0 0,-1 1 0 0 0,1-1-73 0 0,56 33 438 0 0,-2 2 0 0 0,-2 3 0 0 0,-1 2 0 0 0,-2 2 0 0 0,15 18-438 0 0,34 30 599 0 0,-96-88-788 0 0,19 18 875 0 0,-10-14-3892 0 0,-7-37-1992 0 0,-6 24 3786 0 0</inkml:trace>
  <inkml:trace contextRef="#ctx0" brushRef="#br0" timeOffset="654549.85">25633 14072 868 0 0,'-32'6'3620'0'0,"46"-8"-958"0"0,369-24-562 0 0,-293 22-1204 0 0,-55 1-6462 0 0,-31 3 4153 0 0,-2 1-10 0 0</inkml:trace>
  <inkml:trace contextRef="#ctx0" brushRef="#br0" timeOffset="655030.609">26833 14099 1600 0 0,'18'4'2214'0'0,"5"8"-1968"0"0,-1 0-1 0 0,-1 1 1 0 0,0 1 0 0 0,0 1 0 0 0,-2 0 0 0 0,0 2 0 0 0,-1 1 0 0 0,0 0 0 0 0,-2 1 0 0 0,0 0-1 0 0,-1 2 1 0 0,-1 0 0 0 0,-1 0 0 0 0,-1 1 0 0 0,5 14-246 0 0,14 33 267 0 0,-4 1 0 0 0,-2 2 1 0 0,-4 0-1 0 0,7 48-267 0 0,-3 133 659 0 0,-51-94-189 0 0,18-126-493 0 0,-1-2-1 0 0,-2 1 1 0 0,-1-2-1 0 0,-1 1 1 0 0,-2-2-1 0 0,0 0 1 0 0,-3 0-1 0 0,0-2 1 0 0,-1 0-1 0 0,-2-1 1 0 0,-1-1-1 0 0,-1-1 1 0 0,0-1-1 0 0,-2-2 1 0 0,-1 0-1 0 0,-1-1 1 0 0,0-2 0 0 0,-14 7 23 0 0,27-20-482 0 0,0 0 1 0 0,0-1-1 0 0,0-1 1 0 0,0 0 0 0 0,-1-1-1 0 0,1 0 1 0 0,-1-1-1 0 0,0-1 1 0 0,1 0 0 0 0,-1-1-1 0 0,1-1 1 0 0,-1 0 0 0 0,1-1-1 0 0,-11-3 482 0 0,-22-11-1386 0 0</inkml:trace>
  <inkml:trace contextRef="#ctx0" brushRef="#br0" timeOffset="655617.598">24433 14597 1272 0 0,'-22'11'288'0'0,"1"1"1"0"0,1 1-1 0 0,0 1 0 0 0,1 0 0 0 0,1 1 1 0 0,0 2-1 0 0,1-1 0 0 0,1 2 0 0 0,0 0 0 0 0,2 1 1 0 0,0 1-1 0 0,1 0 0 0 0,1 1 0 0 0,0 0 1 0 0,2 1-1 0 0,1 0 0 0 0,1 0 0 0 0,0 1 1 0 0,2 0-1 0 0,1 1 0 0 0,0-1 0 0 0,2 1 0 0 0,1 0 1 0 0,1 0-1 0 0,1 0 0 0 0,3 23-288 0 0,4 0 130 0 0,2 1 0 0 0,2-2 0 0 0,2 0 1 0 0,2 0-1 0 0,3-1 0 0 0,1-1 0 0 0,2-1 0 0 0,2-1 0 0 0,2 0 0 0 0,1-2 0 0 0,24 26-130 0 0,-29-41-255 0 0,2-2 0 0 0,0 0-1 0 0,1-2 1 0 0,1 0-1 0 0,1-2 1 0 0,1-1 0 0 0,1-1-1 0 0,0-2 1 0 0,1 0-1 0 0,1-2 1 0 0,29 9 255 0 0,153 10-4161 0 0,-169-32 2790 0 0</inkml:trace>
  <inkml:trace contextRef="#ctx0" brushRef="#br0" timeOffset="656287.176">27635 14627 1868 0 0,'-55'4'5906'0'0,"117"-6"-3843"0"0,546-74-1809 0 0,-513 66-2078 0 0,-95 10 1610 0 0,0 0 0 0 0,0 0 0 0 0,0 1 0 0 0,0-1 0 0 0,0 0 0 0 0,0 0 0 0 0,0 1 0 0 0,0-1 0 0 0,0 0 0 0 0,0 0 0 0 0,0 1 0 0 0,0-1 0 0 0,0 0 1 0 0,0 0-1 0 0,0 0 0 0 0,0 1 0 0 0,0-1 0 0 0,0 0 0 0 0,1 0 0 0 0,-1 1 0 0 0,0-1 0 0 0,0 0 0 0 0,0 0 0 0 0,0 0 0 0 0,1 0 0 0 0,-1 1 0 0 0,0-1 214 0 0,-19 10-1534 0 0</inkml:trace>
  <inkml:trace contextRef="#ctx0" brushRef="#br0" timeOffset="656534.074">27759 15002 1428 0 0,'23'12'1020'0'0,"0"-4"-108"0"0,9-1-80 0 0,13-2-36 0 0,-3 0-135 0 0,6-5-85 0 0,-23 0-48 0 0,14 0-112 0 0,6 0-180 0 0,58-22-180 0 0,-44 16 0 0 0,-2-6-796 0 0,0-3 56 0 0,-4 2-857 0 0,-3-2 109 0 0,-4-2 84 0 0</inkml:trace>
  <inkml:trace contextRef="#ctx0" brushRef="#br0" timeOffset="657016.58">29162 14814 1460 0 0,'113'3'3861'0'0,"-71"-7"-3450"0"0,0-1 0 0 0,-1-3-1 0 0,1-1 1 0 0,-1-2 0 0 0,-1-2-1 0 0,32-15-410 0 0,-64 26 43 0 0,-1 0-1 0 0,1 0 0 0 0,-1-1 0 0 0,1 1 0 0 0,-1-2 0 0 0,0 1 1 0 0,0-1-1 0 0,-1 0 0 0 0,1-1 0 0 0,-1 1 0 0 0,0-1 0 0 0,0-1 1 0 0,0 1-1 0 0,-1-1 0 0 0,0 0 0 0 0,0 0 0 0 0,-1 0 0 0 0,1-1 0 0 0,-1 0 1 0 0,-1 1-1 0 0,1-2 0 0 0,-1 1 0 0 0,0 0 0 0 0,-1-1 0 0 0,2-6-42 0 0,-7 6 9 0 0,0 0 0 0 0,-1 0 0 0 0,0 1 0 0 0,0 0 0 0 0,-1-1 0 0 0,0 2 0 0 0,0-1 0 0 0,-1 0-1 0 0,0 1 1 0 0,0 0 0 0 0,0 1 0 0 0,-1-1 0 0 0,1 1 0 0 0,-1 0 0 0 0,-1 1 0 0 0,1-1 0 0 0,-1 2-1 0 0,1-1 1 0 0,-1 1 0 0 0,0 0 0 0 0,0 1 0 0 0,-1-1 0 0 0,1 2 0 0 0,-2-1-9 0 0,-17-4 86 0 0,0 1 0 0 0,-1 1 0 0 0,1 2 0 0 0,-1 0 0 0 0,1 2 0 0 0,-1 1 0 0 0,1 1 0 0 0,-1 2 0 0 0,1 0 0 0 0,0 2 0 0 0,0 1 0 0 0,1 1 0 0 0,0 2 0 0 0,0 0 0 0 0,1 1 0 0 0,1 2 0 0 0,0 1 0 0 0,0 0 0 0 0,2 2 0 0 0,0 1 0 0 0,0 0 0 0 0,2 2-1 0 0,0 0 1 0 0,1 2 0 0 0,2 0 0 0 0,0 0 0 0 0,1 2 0 0 0,1 0 0 0 0,1 1 0 0 0,-8 19-86 0 0,15-30 87 0 0,1 0 0 0 0,1 0 0 0 0,1 1 0 0 0,-1-1 0 0 0,2 1 0 0 0,0 0 0 0 0,1 1 0 0 0,0-1 0 0 0,1 0 0 0 0,1 0 0 0 0,0 1 0 0 0,1-1 0 0 0,0 0 0 0 0,2 7-87 0 0,3-2 61 0 0,0-1-1 0 0,1 0 1 0 0,1-1 0 0 0,1 1 0 0 0,0-1 0 0 0,1-1-1 0 0,1 0 1 0 0,0 0 0 0 0,1-1 0 0 0,1-1 0 0 0,8 7-61 0 0,3-2-152 0 0,2-1 1 0 0,0-1 0 0 0,1-2-1 0 0,1 0 1 0 0,0-2 0 0 0,1-1-1 0 0,1-1 1 0 0,-1-2 0 0 0,1-1 0 0 0,1-1-1 0 0,0-2 1 0 0,0-1 0 0 0,0-1-1 0 0,0-2 1 0 0,0-1 0 0 0,5-1 151 0 0,-18 0-537 0 0,1 1 1 0 0,0-2-1 0 0,-1-1 1 0 0,1 0-1 0 0,-1-1 1 0 0,0-1-1 0 0,0-1 1 0 0,-1-1-1 0 0,0 0 1 0 0,0-1 0 0 0,0-1-1 0 0,-1 0 1 0 0,0-1-1 0 0,-1-1 1 0 0,0-1-1 0 0,12-12 537 0 0,6-10-1486 0 0</inkml:trace>
  <inkml:trace contextRef="#ctx0" brushRef="#br0" timeOffset="657402.377">30154 14027 916 0 0,'-9'-24'6129'0'0,"-13"40"-4292"0"0,-16 43-1340 0 0,8 15-58 0 0,3 2 0 0 0,4 1 0 0 0,3 1 0 0 0,3 0 0 0 0,0 31-439 0 0,0-17 137 0 0,-38 59-1362 0 0,54-149 1097 0 0,1-1 1 0 0,-1 0 0 0 0,0 1 0 0 0,0-1-1 0 0,0 1 1 0 0,0-1 0 0 0,0 0-1 0 0,0 0 1 0 0,0 1 0 0 0,0-1 0 0 0,-1 0-1 0 0,1 0 1 0 0,0 0 0 0 0,-1-1 0 0 0,1 1-1 0 0,-1 0 1 0 0,1 0 0 0 0,-1-1-1 0 0,1 1 1 0 0,-1-1 0 0 0,1 1 0 0 0,-1-1-1 0 0,1 0 1 0 0,-1 1 0 0 0,0-1 0 0 0,1 0-1 0 0,-1 0 1 0 0,0 0 0 0 0,1 0 0 0 0,-1-1-1 0 0,0 1 1 0 0,1 0 0 0 0,-1-1-1 0 0,1 1 1 0 0,-1-1 0 0 0,1 1 0 0 0,-1-1-1 0 0,1 0 1 0 0,-1 0 0 0 0,1 0 0 0 0,0 0-1 0 0,-1 0 1 0 0,1 0 0 0 0,0 0-1 0 0,0 0 1 0 0,0 0 0 0 0,0 0 0 0 0,0-1-1 0 0,0 1 1 0 0,0 0 0 0 0,0-1 0 0 0,0 1-1 0 0,0-1 1 0 0,1 1 0 0 0,-1-1-1 0 0,1 1 1 0 0,-1-1 0 0 0,1 0 0 0 0,0 1-1 0 0,0-1 1 0 0,-1 0 0 0 0,1 1 0 0 0,0-2 127 0 0,-8-18-1340 0 0</inkml:trace>
  <inkml:trace contextRef="#ctx0" brushRef="#br0" timeOffset="657823.58">30030 14122 1664 0 0,'0'0'231'0'0,"0"1"-1"0"0,0-1 0 0 0,1 0 1 0 0,-1 0-1 0 0,0 1 1 0 0,1-1-1 0 0,-1 0 1 0 0,0 0-1 0 0,1 1 0 0 0,-1-1 1 0 0,0 0-1 0 0,1 0 1 0 0,-1 0-1 0 0,1 0 1 0 0,-1 0-1 0 0,0 0 1 0 0,1 0-1 0 0,-1 0 0 0 0,0 0 1 0 0,1 0-1 0 0,-1 0 1 0 0,1 0-1 0 0,-1 0 1 0 0,0 0-1 0 0,1 0 0 0 0,-1 0 1 0 0,1 0-1 0 0,-1 0 1 0 0,1 0-231 0 0,2 27 223 0 0,2-15-157 0 0,1 0 0 0 0,0-1 0 0 0,1 1-1 0 0,0-1 1 0 0,1 0 0 0 0,0-1 0 0 0,1 0 0 0 0,0 0-1 0 0,0-1 1 0 0,1 0 0 0 0,0 0 0 0 0,1-1 0 0 0,0-1-1 0 0,0 0 1 0 0,1 0 0 0 0,0-1 0 0 0,0-1 0 0 0,0 0-1 0 0,1 0 1 0 0,-1-1 0 0 0,1-1 0 0 0,0 0 0 0 0,0-1-1 0 0,0 0 1 0 0,1-1 0 0 0,-1-1 0 0 0,0 0 0 0 0,0-1-1 0 0,1 0 1 0 0,4-2-66 0 0,-10 3 18 0 0,0 0-1 0 0,1-1 1 0 0,-1 0-1 0 0,0 0 0 0 0,1-1 1 0 0,-1 0-1 0 0,0-1 1 0 0,0 0-1 0 0,-1 0 1 0 0,1-1-1 0 0,-1 1 0 0 0,1-2 1 0 0,-1 1-1 0 0,0-1 1 0 0,-1 0-1 0 0,1 0 1 0 0,-1-1-1 0 0,0 0 0 0 0,-1 0 1 0 0,1-1-1 0 0,-1 1 1 0 0,0-1-1 0 0,-1 0 0 0 0,0-1 1 0 0,0 1-1 0 0,0-1 1 0 0,-1 1-1 0 0,0-1 1 0 0,-1 0-1 0 0,2-8-17 0 0,0-83 3430 0 0,-4 100-3422 0 0,0-1-1 0 0,0 1 1 0 0,0-1-1 0 0,0 0 1 0 0,0 1-1 0 0,0-1 0 0 0,0 1 1 0 0,0-1-1 0 0,0 0 1 0 0,0 1-1 0 0,-1-1 1 0 0,1 0-1 0 0,0 1 1 0 0,0-1-1 0 0,0 0 1 0 0,-1 1-1 0 0,1-1 0 0 0,0 0 1 0 0,0 1-1 0 0,-1-1 1 0 0,1 0-1 0 0,0 0 1 0 0,-1 1-1 0 0,1-1 1 0 0,0 0-1 0 0,-1 0 0 0 0,1 0 1 0 0,0 0-1 0 0,-1 1 1 0 0,1-1-1 0 0,0 0 1 0 0,-1 0-1 0 0,1 0 1 0 0,0 0-1 0 0,-1 0 0 0 0,1 0 1 0 0,-1 0-1 0 0,1 0 1 0 0,0 0-1 0 0,-1 0 1 0 0,1 0-1 0 0,-1 0 1 0 0,1 0-1 0 0,0 0 1 0 0,-1 0-1 0 0,1 0 0 0 0,0-1 1 0 0,-1 1-1 0 0,1 0 1 0 0,0 0-1 0 0,-1 0 1 0 0,1-1-1 0 0,0 1 1 0 0,-1 0-1 0 0,1 0 0 0 0,0-1 1 0 0,0 1-1 0 0,-1 0-7 0 0,30 207-742 0 0,-22-160 120 0 0,6 182-6810 0 0,-36-100 4539 0 0,8-79 1513 0 0</inkml:trace>
  <inkml:trace contextRef="#ctx0" brushRef="#br0" timeOffset="661739.671">22496 17554 936 0 0,'0'0'303'0'0,"0"0"38"0"0,0 0-50 0 0,0 0 8 0 0,0 0-107 0 0,0 0-32 0 0,0 0 13 0 0,0 0-70 0 0,0 0 2 0 0,0 0-9 0 0,0 0-34 0 0,0 0 13 0 0,0 0 12 0 0,3-4-30 0 0,53-23 301 0 0,-37 25-316 0 0,369-23 393 0 0,309 25-235 0 0,-538-27-191 0 0,736-62 705 0 0,33 35 260 0 0,-275 26-817 0 0,452-34-16 0 0,143-10-115 0 0,-727 34 227 0 0,-295 17-313 0 0,1424-130-250 0 0,-939 37 1418 0 0,-642 103 34 0 0,-64 9-1110 0 0,2 0 169 0 0,10 1 484 0 0,-11 1-604 0 0,3-1 260 0 0,1-3-1314 0 0,-20-17-5281 0 0,-6 14 4900 0 0</inkml:trace>
  <inkml:trace contextRef="#ctx0" brushRef="#br0" timeOffset="666496.233">27471 15152 984 0 0,'0'0'201'0'0,"-25"-6"582"0"0,0-17-653 0 0,-16 5 3543 0 0,165 5-3297 0 0,0 5 1 0 0,1 5-1 0 0,0 6-376 0 0,19-1-55 0 0,74-2-961 0 0,-107 8-2007 0 0,-109-8 2065 0 0</inkml:trace>
  <inkml:trace contextRef="#ctx0" brushRef="#br0" timeOffset="667694.848">28307 14039 956 0 0,'0'0'381'0'0,"0"0"-2"0"0,0 0-23 0 0,0 0-42 0 0,0 0-41 0 0,0 0-6 0 0,0 0 83 0 0,-5-21 2103 0 0,-12 3-2206 0 0,12 13-24 0 0,-36 67 1531 0 0,-378 863 931 0 0,227-491-1696 0 0,40 9 8 0 0,79-269 275 0 0,58-148-963 0 0,9-49-2884 0 0,44-164-6373 0 0,-28 150 7526 0 0</inkml:trace>
  <inkml:trace contextRef="#ctx0" brushRef="#br0" timeOffset="668532.66">27489 14507 1088 0 0,'-26'2'1324'0'0,"-42"11"1278"0"0,42-5-350 0 0,-7 23-4601 0 0,30-25 6 0 0,2-6 1361 0 0</inkml:trace>
  <inkml:trace contextRef="#ctx0" brushRef="#br0" timeOffset="669294.958">27386 14641 1120 0 0,'-2'2'3064'0'0,"2"-1"799"0"0,9-5-4053 0 0,145-40 1199 0 0,240-38-251 0 0,-177 54-46 0 0,1 10 0 0 0,100 9-712 0 0,-316 9 72 0 0,35 0 769 0 0,-38 0-965 0 0,1 0 0 0 0,-1 0 1 0 0,1 0-1 0 0,0 0 0 0 0,-1 0 0 0 0,1 1 0 0 0,-1-1 1 0 0,1 0-1 0 0,0 0 0 0 0,-1 0 0 0 0,1 1 0 0 0,-1-1 1 0 0,1 0-1 0 0,0 0 0 0 0,-1 1 0 0 0,1-1 0 0 0,0 0 1 0 0,-1 1-1 0 0,1-1 0 0 0,0 0 0 0 0,0 1 0 0 0,-1-1 0 0 0,1 1 1 0 0,0-1-1 0 0,0 0 0 0 0,0 1 0 0 0,0-1 0 0 0,-1 1 1 0 0,1-1-1 0 0,0 1 0 0 0,0-1 0 0 0,0 1 0 0 0,0-1 1 0 0,0 0-1 0 0,0 1 0 0 0,0-1 0 0 0,0 1 0 0 0,0-1 1 0 0,0 1-1 0 0,1-1 0 0 0,-1 1 0 0 0,0-1 0 0 0,0 0 1 0 0,0 1-1 0 0,0-1 0 0 0,1 1 0 0 0,-1-1 0 0 0,0 0 0 0 0,0 1 1 0 0,1-1-1 0 0,-1 0 0 0 0,0 1 0 0 0,1-1 0 0 0,-1 0 1 0 0,0 1-1 0 0,1-1 0 0 0,-1 0 0 0 0,1 0 0 0 0,-1 1 1 0 0,0-1-1 0 0,1 0 0 0 0,-1 0 0 0 0,1 0 0 0 0,-1 0 1 0 0,1 0-1 0 0,-1 1 0 0 0,0-1 0 0 0,1 0 0 0 0,-1 0 124 0 0,-12 9-1378 0 0</inkml:trace>
  <inkml:trace contextRef="#ctx0" brushRef="#br0" timeOffset="670135.721">27434 15146 1076 0 0,'-41'1'3936'0'0,"31"-2"-2021"0"0,34-1-1113 0 0,520-46 1351 0 0,247-18-1582 0 0,-698 62-10 0 0,-91 4-705 0 0,-2 0-80 0 0,16-13-5780 0 0,-20 9 4676 0 0,-1 2-94 0 0</inkml:trace>
  <inkml:trace contextRef="#ctx0" brushRef="#br0" timeOffset="670930.87">27452 14584 1368 0 0,'78'-4'3931'0'0,"37"-11"-2948"0"0,-2-1-425 0 0,668-65 1679 0 0,-562 60-691 0 0,-192 25-3798 0 0,-31 9-3327 0 0,-1-12 4179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6:49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81 202 1480 0 0,'-1'20'2611'0'0,"-2"299"-463"0"0,57-64-1146 0 0,-28-156-583 0 0,19 143-1380 0 0,-46-240 855 0 0,1 0 1 0 0,-1 0 0 0 0,1 0 0 0 0,-1 0 0 0 0,0 0 0 0 0,0 0 0 0 0,0 0 0 0 0,0-1-1 0 0,0 1 1 0 0,0 0 0 0 0,0-1 0 0 0,-1 1 0 0 0,1-1 0 0 0,-1 1 0 0 0,1-1 0 0 0,-1 0-1 0 0,1 1 1 0 0,-1-1 0 0 0,0 0 0 0 0,0 0 0 0 0,0 0 0 0 0,1 0 0 0 0,-1-1 0 0 0,0 1-1 0 0,0 0 1 0 0,0-1 0 0 0,0 1 0 0 0,0-1 0 0 0,0 0 0 0 0,0 0 0 0 0,-2 0 105 0 0,-16 0-1268 0 0</inkml:trace>
  <inkml:trace contextRef="#ctx0" brushRef="#br0" timeOffset="276.858">1 264 2052 0 0,'3'-2'127'0'0,"1"1"0"0"0,-1-1 0 0 0,1 1 0 0 0,0 0 0 0 0,0 0 0 0 0,0 0 0 0 0,-1 0-1 0 0,1 1 1 0 0,0-1 0 0 0,0 1 0 0 0,0 0 0 0 0,0 1 0 0 0,0-1 0 0 0,0 1 0 0 0,0-1 0 0 0,-1 1 0 0 0,1 0 0 0 0,0 0-1 0 0,0 1 1 0 0,-1-1 0 0 0,1 1 0 0 0,-1 0 0 0 0,1 0 0 0 0,-1 0 0 0 0,0 0 0 0 0,0 1-127 0 0,261 152 1741 0 0,279 125-1500 0 0,-519-260-1194 0 0,-23-12-2092 0 0,-9-4 1745 0 0</inkml:trace>
  <inkml:trace contextRef="#ctx0" brushRef="#br0" timeOffset="525.701">772 1 1336 0 0,'0'2'1886'0'0,"-17"144"1083"0"0,33 75-2031 0 0,79 78-153 0 0,-22-87-5499 0 0,-69-199 3318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6:4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984 258 964 0 0,'0'0'399'0'0,"0"0"11"0"0,0 0-24 0 0,0 0-121 0 0,0 0-19 0 0,0 0 97 0 0,0 0 15 0 0,0 0 1 0 0,-2-16 1095 0 0,-77 129-466 0 0,49-58-683 0 0,-422 653 2618 0 0,331-511-3005 0 0,110-250-5207 0 0,11 31 3898 0 0,0-4 33 0 0</inkml:trace>
  <inkml:trace contextRef="#ctx0" brushRef="#br0" timeOffset="308.652">234 438 896 0 0,'0'0'103'0'0,"1"0"0"0"0,-1 0 0 0 0,1 0 0 0 0,-1 0 0 0 0,1 0 0 0 0,-1 0 0 0 0,1 0 0 0 0,0-1 0 0 0,-1 1 0 0 0,1 0 0 0 0,-1 0 0 0 0,1 0 0 0 0,-1-1 0 0 0,1 1-1 0 0,-1 0 1 0 0,1 0 0 0 0,-1-1 0 0 0,0 1 0 0 0,1-1 0 0 0,-1 1 0 0 0,1 0 0 0 0,-1-1 0 0 0,0 1 0 0 0,1-1 0 0 0,-1 1 0 0 0,0-1 0 0 0,0 1 0 0 0,1 0 0 0 0,-1-1 0 0 0,0 0 0 0 0,0 1 0 0 0,0-1 0 0 0,1 1 0 0 0,-1-1 0 0 0,0 1 0 0 0,0-1 0 0 0,0 1 0 0 0,0-1 0 0 0,0 1-1 0 0,0-1 1 0 0,0 0 0 0 0,0 1 0 0 0,0-1 0 0 0,-1 1 0 0 0,1-1 0 0 0,0 1 0 0 0,0-1 0 0 0,0 1 0 0 0,-1-1 0 0 0,1 1 0 0 0,0-1 0 0 0,0 1 0 0 0,-1-1 0 0 0,1 1 0 0 0,0 0 0 0 0,-1-1 0 0 0,1 1 0 0 0,-1-1 0 0 0,1 1-103 0 0,37 39 1337 0 0,-26-26-1224 0 0,284 226 1728 0 0,127 73-1097 0 0,-345-257-2142 0 0,-132-107-5324 0 0,36 30 5480 0 0</inkml:trace>
  <inkml:trace contextRef="#ctx0" brushRef="#br0" timeOffset="846.947">59 78 1404 0 0,'-58'5'4359'0'0,"98"3"-2658"0"0,89-5-1121 0 0,0-5 1 0 0,0-6-1 0 0,0-6 1 0 0,40-13-581 0 0,-140 23 94 0 0,114-19 19 0 0,-108 15-1069 0 0,-34 8 618 0 0,-1 0-203 0 0,0 0-205 0 0,0 0-281 0 0,0 0-216 0 0,8-5-1251 0 0,-9 3 1182 0 0</inkml:trace>
  <inkml:trace contextRef="#ctx0" brushRef="#br0" timeOffset="2404.895">1425 791 1016 0 0,'0'0'279'0'0,"0"0"18"0"0,0 0-4 0 0,0 0-70 0 0,0 0 40 0 0,4 3-48 0 0,24 23 28 0 0,69 37 531 0 0,-79-59-693 0 0,0-1 0 0 0,0 0 0 0 0,0-2 0 0 0,0 0-1 0 0,0-1 1 0 0,1-1 0 0 0,-1-1 0 0 0,0 0 0 0 0,0-1 0 0 0,0-1 0 0 0,-1-1 0 0 0,11-4-81 0 0,456-226 1019 0 0,-474 229-1019 0 0,0 2 0 0 0,0 0 0 0 0,0 0 0 0 0,1 0 1 0 0,0 2-1 0 0,0-1 0 0 0,0 1 0 0 0,0 1 0 0 0,0 0 0 0 0,0 0 0 0 0,0 1 0 0 0,0 1 0 0 0,0 0 0 0 0,0 0 0 0 0,0 1 0 0 0,0 1 0 0 0,-1-1 1 0 0,1 2-1 0 0,0 0 0 0 0,-1 0 0 0 0,0 1 0 0 0,0 0 0 0 0,-1 0 0 0 0,1 1 0 0 0,-1 1 0 0 0,0-1 0 0 0,0 2 0 0 0,187 235-3053 0 0,-180-223 1835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0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85 1612 0 0,'27'2'5388'0'0,"-19"23"-3869"0"0,-6-12-1556 0 0,5 21 309 0 0,72 255 1088 0 0,-54-219-3403 0 0,-25-69 681 0 0,-6 1-16 0 0,-47 19-1155 0 0,25-16 1311 0 0</inkml:trace>
  <inkml:trace contextRef="#ctx0" brushRef="#br0" timeOffset="280.834">0 724 1532 0 0,'16'22'4399'0'0,"32"-13"-3209"0"0,-43-9-970 0 0,212-9 2024 0 0,-24-20-1798 0 0,6-1-3639 0 0,-143 19-535 0 0,-54 10 2618 0 0</inkml:trace>
  <inkml:trace contextRef="#ctx0" brushRef="#br0" timeOffset="761.177">119 1055 1956 0 0,'63'77'3451'0'0,"-45"-59"-3211"0"0,0 0 0 0 0,-1 2 0 0 0,0 0 0 0 0,-2 0 0 0 0,0 2 1 0 0,-2 0-1 0 0,0 0 0 0 0,-2 1 0 0 0,0 1 0 0 0,-2 0 0 0 0,0 0 0 0 0,-2 1 0 0 0,0 0 0 0 0,-2 0 0 0 0,-1 1 0 0 0,0 17-240 0 0,-5-45 21 0 0,1 0 0 0 0,-1 1 0 0 0,-1-1 0 0 0,1 0-1 0 0,0 1 1 0 0,0-1 0 0 0,-1 1 0 0 0,1-1 0 0 0,0 1 0 0 0,-1 0 0 0 0,0-1-1 0 0,1 1 1 0 0,-1 0 0 0 0,0 0 0 0 0,1 0 0 0 0,-1 0 0 0 0,0 1 0 0 0,0-1-1 0 0,0 0 1 0 0,0 1 0 0 0,0-1 0 0 0,0 1 0 0 0,0 0 0 0 0,0-1-1 0 0,0 1 1 0 0,0 0 0 0 0,0 0 0 0 0,0 1 0 0 0,0-1 0 0 0,0 0 0 0 0,0 1-1 0 0,0-1 1 0 0,0 1 0 0 0,1-1 0 0 0,-1 1 0 0 0,0 0 0 0 0,0 0 0 0 0,0 0-1 0 0,1 0 1 0 0,-1 0 0 0 0,0 0 0 0 0,1 1 0 0 0,-1-1 0 0 0,1 0 0 0 0,0 1-1 0 0,-1-1 1 0 0,1 1 0 0 0,0 0 0 0 0,0-1 0 0 0,0 1 0 0 0,0 0-1 0 0,0 0 1 0 0,0 0 0 0 0,0-1 0 0 0,1 1 0 0 0,-1 0 0 0 0,1 0 0 0 0,0 0-1 0 0,-1 0 1 0 0,1 0 0 0 0,0 0 0 0 0,0 0 0 0 0,0 0 0 0 0,0 0 0 0 0,0 0-1 0 0,1 0 1 0 0,-1 0 0 0 0,1 0 0 0 0,0 2-21 0 0,-6-16 16 0 0,0-1 0 0 0,1 1 0 0 0,1-1 0 0 0,0 0 0 0 0,1 0 0 0 0,0 0 0 0 0,0 0 0 0 0,2 0 0 0 0,0 0 0 0 0,1-10-16 0 0,-1 8-4 0 0,2-4 13 0 0,1 1 0 0 0,1 0 0 0 0,1 1 0 0 0,0-1 0 0 0,2 1 0 0 0,-1 0 0 0 0,2 0 0 0 0,1 1 0 0 0,0 0 0 0 0,0 0 0 0 0,2 1 0 0 0,0 0 0 0 0,1 1 0 0 0,0 1 0 0 0,1-1 0 0 0,0 2 0 0 0,1 0 0 0 0,1 1 0 0 0,0 0 0 0 0,9-4-9 0 0,-15 9 4 0 0,-1 1 1 0 0,2 0-1 0 0,-1 1 1 0 0,0-1-1 0 0,1 2 0 0 0,0-1 1 0 0,0 2-1 0 0,0-1 0 0 0,0 1 1 0 0,0 1-1 0 0,0 0 1 0 0,1 0-1 0 0,-1 1 0 0 0,0 0 1 0 0,1 1-1 0 0,-1 0 1 0 0,0 1-1 0 0,0 0 0 0 0,0 0 1 0 0,0 1-1 0 0,0 1 0 0 0,0-1 1 0 0,-1 2-1 0 0,0-1 1 0 0,1 1-1 0 0,-2 1 0 0 0,1-1 1 0 0,-1 2-1 0 0,0-1 1 0 0,0 1-1 0 0,-1 0 0 0 0,1 1 1 0 0,2 4-5 0 0,4 9-80 0 0,-1 0 0 0 0,0 1 0 0 0,-2 0 0 0 0,-1 1 0 0 0,0 0 0 0 0,-2 0 0 0 0,-1 1 0 0 0,0 1 0 0 0,-2-1 0 0 0,-1 1 0 0 0,-1-1 0 0 0,-1 1 0 0 0,-1 0 0 0 0,-2 17 80 0 0,-18 13-2641 0 0,0-59-1425 0 0,7-11 2829 0 0</inkml:trace>
  <inkml:trace contextRef="#ctx0" brushRef="#br0" timeOffset="1043.125">1577 0 2080 0 0,'29'45'507'0'0,"-2"1"-1"0"0,-2 1 0 0 0,-2 1 1 0 0,-2 2-1 0 0,-3 0 0 0 0,-1 0 1 0 0,-3 2-1 0 0,-2 0 0 0 0,-2 0 1 0 0,-3 1-1 0 0,0 42-506 0 0,-8-25 475 0 0,-4-21-278 0 0,-2 0 1 0 0,-3-1-1 0 0,-1 1 0 0 0,-3-2 0 0 0,-1 0 0 0 0,-3 0 0 0 0,-4 2-197 0 0,-2-4-139 0 0,-3-1 0 0 0,-2-1 1 0 0,-1-1-1 0 0,-3-2 0 0 0,-1-2 0 0 0,-2 1 139 0 0,8-13-630 0 0,0 0 0 0 0,-2-2 0 0 0,0-1 0 0 0,-2-1 0 0 0,0-2-1 0 0,-2-1 1 0 0,0-1 0 0 0,-16 4 630 0 0,-22 3-1259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6:5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1 1112 0 0,'-45'43'752'0'0,"1"3"-1"0"0,2 1 0 0 0,2 2 1 0 0,3 2-1 0 0,1 1 1 0 0,3 2-1 0 0,-10 27-751 0 0,34-65 101 0 0,2 1-1 0 0,0 1 1 0 0,0 0-1 0 0,2 0 1 0 0,0 0 0 0 0,1 0-1 0 0,1 1 1 0 0,1 0 0 0 0,1-1-1 0 0,0 1 1 0 0,1 0-1 0 0,1 0 1 0 0,3 15-101 0 0,1-13 7 0 0,1 1-1 0 0,1-1 1 0 0,1 0-1 0 0,1-1 1 0 0,0 0-1 0 0,2 0 1 0 0,0-1 0 0 0,1-1-1 0 0,1 0 1 0 0,1 0-1 0 0,0-1 1 0 0,1-1-1 0 0,1 0 1 0 0,1-2-1 0 0,0 0 1 0 0,1 0 0 0 0,0-2-1 0 0,1 0 1 0 0,3 0-7 0 0,1 1-604 0 0,1-1 1 0 0,0-1-1 0 0,1-1 0 0 0,0-1 1 0 0,0-2-1 0 0,1 0 1 0 0,0-2-1 0 0,10 0 604 0 0,-12-4-1276 0 0</inkml:trace>
  <inkml:trace contextRef="#ctx0" brushRef="#br0" timeOffset="9255.569">920 257 1100 0 0,'26'-57'2696'0'0,"-4"4"1932"0"0,-106 550-2822 0 0,14 129-308 0 0,57-614-3837 0 0,2-49 51 0 0,-3-65-1771 0 0,12 58 2809 0 0</inkml:trace>
  <inkml:trace contextRef="#ctx0" brushRef="#br0" timeOffset="9812.888">966 242 1108 0 0,'1'1'109'0'0,"-1"-1"0"0"0,1 1 0 0 0,0-1 0 0 0,-1 0 0 0 0,1 0 1 0 0,0 1-1 0 0,-1-1 0 0 0,1 0 0 0 0,0 0 0 0 0,-1 0 0 0 0,1 1 0 0 0,0-1 0 0 0,-1 0 0 0 0,1 0 0 0 0,0 0 0 0 0,-1 0 0 0 0,1 0 0 0 0,0 0 0 0 0,-1-1 1 0 0,1 1-1 0 0,0 0 0 0 0,-1 0 0 0 0,1 0 0 0 0,0-1 0 0 0,-1 1 0 0 0,1 0 0 0 0,0-1 0 0 0,-1 1 0 0 0,1 0 0 0 0,-1-1 0 0 0,1 1 0 0 0,-1-1 0 0 0,1 1 1 0 0,-1-1-1 0 0,1 1 0 0 0,-1-1 0 0 0,1 0 0 0 0,-1 1 0 0 0,0-1 0 0 0,1 1 0 0 0,-1-1 0 0 0,0 0 0 0 0,0 1 0 0 0,1-1 0 0 0,-1 0 0 0 0,0 1 0 0 0,0-1 1 0 0,0 0-1 0 0,0 1 0 0 0,0-1 0 0 0,0 0 0 0 0,0 0 0 0 0,0 1 0 0 0,0-1 0 0 0,0 0 0 0 0,0 1 0 0 0,-1-1 0 0 0,1 0 0 0 0,0 0-109 0 0,41 217 1064 0 0,-39-208-1019 0 0,0 0 0 0 0,1 0 0 0 0,0 1 0 0 0,1-2 0 0 0,0 1 0 0 0,0 0 0 0 0,0-1 0 0 0,1 0 0 0 0,0 0 0 0 0,1 0 0 0 0,0 0 0 0 0,0-1 0 0 0,0 0 0 0 0,0 0 0 0 0,1-1 0 0 0,0 0 0 0 0,0 0 0 0 0,1-1 0 0 0,-1 0 0 0 0,1 0 0 0 0,0 0 0 0 0,0-1 0 0 0,1 0 0 0 0,-1-1 0 0 0,0 0 0 0 0,1 0 0 0 0,2-1-45 0 0,1-2-10 0 0,0-1 0 0 0,0-1 0 0 0,0 0 0 0 0,-1 0-1 0 0,1-1 1 0 0,-1-1 0 0 0,0 0 0 0 0,-1-1 0 0 0,1 0 0 0 0,-1 0-1 0 0,0-1 1 0 0,0 0 0 0 0,-1-1 0 0 0,0 0 0 0 0,-1 0 0 0 0,1-1 0 0 0,-2-1-1 0 0,1 1 1 0 0,-1-1 0 0 0,-1 0 0 0 0,0 0 0 0 0,0-1 0 0 0,-1 0-1 0 0,0 0 1 0 0,-1 0 0 0 0,0-1 0 0 0,-1 0 0 0 0,0 1 0 0 0,-1-1-1 0 0,-1 0 1 0 0,0 0 0 0 0,0 0 0 0 0,-1 0 0 0 0,-1-9 10 0 0,-12-50 355 0 0,11 67-301 0 0,2 4-47 0 0,-1 1 0 0 0,1 0 0 0 0,-1 0 0 0 0,1-1 0 0 0,-1 1 0 0 0,1 0 0 0 0,-1-1 0 0 0,1 1 0 0 0,-1-1 0 0 0,0 1 0 0 0,1-1 0 0 0,-1 1 0 0 0,0-1 0 0 0,1 1 0 0 0,-1-1 0 0 0,0 0 0 0 0,0 1 0 0 0,0-1 0 0 0,1 0 0 0 0,-1 1 0 0 0,0-1 0 0 0,0 0 0 0 0,0 0 0 0 0,0 0 0 0 0,1 0 0 0 0,-1 0 1 0 0,0 0-1 0 0,0 0 0 0 0,0 0 0 0 0,0 0 0 0 0,1-1 0 0 0,-1 1 0 0 0,0 0 0 0 0,0 0 0 0 0,0-1 0 0 0,1 1 0 0 0,-1 0 0 0 0,0-1 0 0 0,0 1 0 0 0,1-1 0 0 0,-1 1 0 0 0,0-1 0 0 0,1 0 0 0 0,-1 1 0 0 0,1-1 0 0 0,-1 1 0 0 0,1-1 0 0 0,-1 0 0 0 0,1 0 0 0 0,-1 1 0 0 0,1-1 0 0 0,0 0 0 0 0,-1 0 0 0 0,1 1 0 0 0,0-1 0 0 0,0 0 0 0 0,-1 0 0 0 0,1 0 0 0 0,0 0 0 0 0,0 1 0 0 0,0-1 0 0 0,0 0 0 0 0,0 0 0 0 0,0 0 0 0 0,0 0 1 0 0,0 1-1 0 0,1-1 0 0 0,-1 0 0 0 0,0 0 0 0 0,0 0-7 0 0,-2 15-20 0 0,-1 1 1 0 0,2-1-1 0 0,0 0 1 0 0,1 1-1 0 0,0-1 0 0 0,1 1 1 0 0,0-1-1 0 0,2 0 1 0 0,-1 1-1 0 0,2-1 1 0 0,0 0-1 0 0,0-1 1 0 0,2 1-1 0 0,-1-1 1 0 0,2 0-1 0 0,0 0 1 0 0,0-1-1 0 0,1 0 1 0 0,1 0-1 0 0,3 3 20 0 0,78 84-7261 0 0,-85-96 5995 0 0</inkml:trace>
  <inkml:trace contextRef="#ctx0" brushRef="#br0" timeOffset="10063.059">1994 421 1204 0 0,'6'5'164'0'0,"0"0"0"0"0,0 1 0 0 0,-1-1 0 0 0,1 1 0 0 0,-1 1 0 0 0,-1-1-1 0 0,1 1 1 0 0,-1 0 0 0 0,0 0 0 0 0,-1 0 0 0 0,1 0 0 0 0,-2 1 0 0 0,1-1 0 0 0,-1 1 0 0 0,0 0 0 0 0,0 0 0 0 0,-1 0 0 0 0,0 0-1 0 0,-1 0 1 0 0,0 0 0 0 0,0 0 0 0 0,0 0 0 0 0,-1 0 0 0 0,0-1 0 0 0,-1 1 0 0 0,0 1-164 0 0,-5 8 49 0 0,0 0 1 0 0,-1-1-1 0 0,0 0 1 0 0,-2 0-1 0 0,0-1 0 0 0,0 0 1 0 0,-2-1-1 0 0,1 0 1 0 0,-2 0-1 0 0,0-2 0 0 0,-1 0 1 0 0,0 0-1 0 0,0-1 1 0 0,-1-1-1 0 0,-1 0 1 0 0,-4 1-50 0 0,16-9-168 0 0,1-1 1 0 0,-1 1 0 0 0,1-1 0 0 0,-1 0-1 0 0,0 0 1 0 0,1 0 0 0 0,-1-1 0 0 0,0 1-1 0 0,0-1 1 0 0,0 0 0 0 0,1 0 0 0 0,-1-1-1 0 0,0 1 1 0 0,0-1 0 0 0,0 1 0 0 0,1-1 0 0 0,-1 0-1 0 0,0-1 1 0 0,1 1 0 0 0,-1-1 0 0 0,1 1-1 0 0,0-1 1 0 0,-1 0 0 0 0,-1-2 167 0 0,-9-16-1227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1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1824 0 0,'9'-3'5742'0'0,"16"-3"-3040"0"0,211-6-1693 0 0,-50-1-2377 0 0,0-1-4387 0 0,-173 13 4591 0 0,-9 1 30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1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1212 0 0,'14'27'3783'0'0,"45"-8"-2741"0"0,-52-18-755 0 0,220 9 1636 0 0,14-45-2313 0 0,-28-21-4222 0 0,-165 35 3455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1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49 2536 0 0,'10'-12'5832'0'0,"-25"56"-5296"0"0,9-29-287 0 0,-20 89 13 0 0,5 1 0 0 0,5 1 0 0 0,4 1 1 0 0,4 0-1 0 0,6 1 0 0 0,5 35-262 0 0,-3-92-106 0 0,0 69-2129 0 0,-17-89-397 0 0,-11-67-191 0 0,18 13 1581 0 0</inkml:trace>
  <inkml:trace contextRef="#ctx0" brushRef="#br0" timeOffset="415.425">162 27 1404 0 0,'6'-27'3004'0'0,"-16"36"-294"0"0,5 0-2638 0 0,0 0 0 0 0,0 1 1 0 0,1 0-1 0 0,0 0 0 0 0,1 0 0 0 0,0 0 1 0 0,1 1-1 0 0,0-1 0 0 0,0 1 0 0 0,1-1 0 0 0,1 1 1 0 0,0 0-1 0 0,0-1 0 0 0,1 1 0 0 0,0-1 1 0 0,1 1-1 0 0,0-1 0 0 0,1 1 0 0 0,0-1 0 0 0,1 0 1 0 0,0 0-1 0 0,0-1 0 0 0,1 1 0 0 0,0-1 1 0 0,1 0-1 0 0,0 0 0 0 0,1-1 0 0 0,-1 1 0 0 0,2-1 1 0 0,-1-1-1 0 0,1 0 0 0 0,0 0 0 0 0,0 0 1 0 0,1-1-1 0 0,0 0 0 0 0,0-1 0 0 0,1 0 0 0 0,-1 0 1 0 0,1-1-1 0 0,7 2-72 0 0,-6-4 64 0 0,-1-1 1 0 0,0 0-1 0 0,1 0 0 0 0,-1-1 1 0 0,1 0-1 0 0,-1-1 0 0 0,1 0 1 0 0,-1-1-1 0 0,0 0 0 0 0,0-1 1 0 0,0 0-1 0 0,0-1 0 0 0,0 1 1 0 0,-1-2-1 0 0,1 0 0 0 0,-1 0 1 0 0,0 0-1 0 0,-1-1 0 0 0,1 0 1 0 0,-1-1-1 0 0,-1 0 0 0 0,1 0 1 0 0,-1-1-1 0 0,0 0 0 0 0,-1 0 1 0 0,0-1-1 0 0,0 1 0 0 0,-1-1 1 0 0,0-1-1 0 0,0 1 0 0 0,-1-1 1 0 0,0 0-1 0 0,-1 0 0 0 0,0 0 1 0 0,-1 0-1 0 0,0 0 0 0 0,-1 0 1 0 0,0-1-1 0 0,0 1 0 0 0,-1-10-64 0 0,0-14 1781 0 0,0 32-1547 0 0,0 2-81 0 0,7 4 364 0 0,47 225-1338 0 0,1 24-5748 0 0,-56-139 2160 0 0,-16-40 3315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08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72 327 1448 0 0,'-3'-75'5181'0'0,"-7"322"-2719"0"0,-39 319-1416 0 0,47-536-953 0 0,-1-20-45 0 0,1-1-1 0 0,1 0 1 0 0,0 1 0 0 0,0-1 0 0 0,1 0 0 0 0,0 1 0 0 0,1-1 0 0 0,0 1 0 0 0,0-1 0 0 0,1 0-1 0 0,0 1 1 0 0,1-1 0 0 0,0 0 0 0 0,0-1 0 0 0,1 1 0 0 0,0 0 0 0 0,1-1 0 0 0,2 4-48 0 0,4-6 38 0 0,1-1 0 0 0,-1-1 0 0 0,1 0 1 0 0,-1-1-1 0 0,1 0 0 0 0,0 0 0 0 0,0-1 0 0 0,0-1 1 0 0,1 0-1 0 0,-1-1 0 0 0,0 0 0 0 0,0-1 0 0 0,12-2-38 0 0,23 2 135 0 0,252-36 108 0 0,-184 20-621 0 0,-114 17 196 0 0,-1 0-44 0 0,0 0-68 0 0,3-16-2112 0 0,-77-49-2920 0 0,51 46 4136 0 0</inkml:trace>
  <inkml:trace contextRef="#ctx0" brushRef="#br0" timeOffset="245.6">182 840 964 0 0,'-12'-10'2363'0'0,"12"9"-2287"0"0,1 1 1 0 0,-1 0 0 0 0,0 0-1 0 0,1 0 1 0 0,-1 0 0 0 0,0 0-1 0 0,1-1 1 0 0,-1 1 0 0 0,1 0-1 0 0,-1 0 1 0 0,0-1 0 0 0,0 1-1 0 0,1 0 1 0 0,-1 0-1 0 0,0-1 1 0 0,1 1 0 0 0,-1 0-1 0 0,0-1 1 0 0,0 1 0 0 0,0-1-1 0 0,1 1 1 0 0,-1 0 0 0 0,0-1-1 0 0,0 1 1 0 0,0-1 0 0 0,0 1-1 0 0,0 0 1 0 0,0-1 0 0 0,0 1-1 0 0,1-1 1 0 0,-1 1 0 0 0,-1 0-1 0 0,1-1 1 0 0,0 1 0 0 0,0-1-1 0 0,0 1 1 0 0,0 0 0 0 0,0-1-1 0 0,0 1 1 0 0,0-1 0 0 0,0 1-1 0 0,-1 0 1 0 0,1-1 0 0 0,0 1-1 0 0,0 0 1 0 0,-1-1-1 0 0,1 1 1 0 0,0 0 0 0 0,0-1-1 0 0,-1 1 1 0 0,1 0 0 0 0,0-1-1 0 0,-1 1 1 0 0,1 0 0 0 0,0 0-1 0 0,-1 0-76 0 0,519-25 816 0 0,-472 25-1564 0 0,-42-25-4238 0 0,-20 15 3677 0 0</inkml:trace>
  <inkml:trace contextRef="#ctx0" brushRef="#br0" timeOffset="524.699">150 355 1484 0 0,'4'-13'4271'0'0,"61"-3"-3294"0"0,490-22 1723 0 0,-185 35-8074 0 0,-352 3 4792 0 0,-18 0-634 0 0</inkml:trace>
  <inkml:trace contextRef="#ctx0" brushRef="#br0" timeOffset="942.099">2477 327 1856 0 0,'-41'50'824'0'0,"3"2"-1"0"0,2 1 1 0 0,2 2 0 0 0,3 2-1 0 0,2 0 1 0 0,1 4-824 0 0,-105 287 1910 0 0,132-345-2056 0 0,1 0-1 0 0,-1 0 0 0 0,0 0 1 0 0,0 0-1 0 0,-1 0 1 0 0,1 0-1 0 0,-1-1 1 0 0,1 1-1 0 0,-1-1 0 0 0,0 1 1 0 0,0-1-1 0 0,0 0 1 0 0,0 0-1 0 0,0 1 0 0 0,-1-1 1 0 0,1-1-1 0 0,-1 1 1 0 0,1 0-1 0 0,-1-1 1 0 0,0 1-1 0 0,1-1 0 0 0,-1 0 1 0 0,0 0-1 0 0,0 0 1 0 0,0 0-1 0 0,0 0 1 0 0,0-1-1 0 0,0 1 0 0 0,0-1 1 0 0,0 0-1 0 0,0 0 1 0 0,0 0-1 0 0,0 0 0 0 0,0-1 1 0 0,0 1-1 0 0,0-1 1 0 0,0 0-1 0 0,0 0 1 0 0,0 0 146 0 0,-36-14-1188 0 0</inkml:trace>
  <inkml:trace contextRef="#ctx0" brushRef="#br0" timeOffset="1235.131">1766 527 1424 0 0,'8'-65'6721'0'0,"31"77"-5812"0"0,390 235 994 0 0,-359-207-1716 0 0,-36-23-336 0 0,-1 1 0 0 0,-1 2 1 0 0,-1 1-1 0 0,-1 2 0 0 0,-1 1 0 0 0,9 10 149 0 0,-39-34-113 0 0,0-1 0 0 0,0 1-1 0 0,0 0 1 0 0,0 0 0 0 0,0 0 0 0 0,0 0 0 0 0,0 0-1 0 0,0 0 1 0 0,0 0 0 0 0,0 0 0 0 0,0 0 0 0 0,0 0 0 0 0,0 1-1 0 0,0-1 1 0 0,0 0 0 0 0,0 1 0 0 0,0-1 0 0 0,0 1-1 0 0,0-1 1 0 0,1 1 0 0 0,-1-1 0 0 0,0 1 0 0 0,0 0-1 0 0,0-1 1 0 0,1 1 0 0 0,-1 0 0 0 0,0-1 0 0 0,1 1 0 0 0,-1 0-1 0 0,1 0 1 0 0,-1 0 0 0 0,1 0 0 0 0,-1 0 0 0 0,1 0-1 0 0,0-1 1 0 0,-1 1 0 0 0,1 0 0 0 0,0 0 0 0 0,0 0-1 0 0,0 0 1 0 0,0 0 0 0 0,0 0 0 0 0,0 0 0 0 0,0 0 0 0 0,0 0-1 0 0,0 0 1 0 0,0 0 0 0 0,0 0 0 0 0,1 0 0 0 0,-1 0-1 0 0,0 0 1 0 0,1 0 0 0 0,-1 0 0 0 0,0 0 0 0 0,1 0-1 0 0,-1-1 1 0 0,1 1 0 0 0,0 0 0 0 0,-1 0 0 0 0,1 0 0 0 0,0-1-1 0 0,-1 1 1 0 0,1 0 0 0 0,0-1 113 0 0,-22-6-1323 0 0</inkml:trace>
  <inkml:trace contextRef="#ctx0" brushRef="#br0" timeOffset="1495.258">2043 103 996 0 0,'-31'-14'5555'0'0,"42"7"-2145"0"0,215 19-3394 0 0,124-42-6104 0 0,-300 21 4853 0 0,-1-1 97 0 0</inkml:trace>
  <inkml:trace contextRef="#ctx0" brushRef="#br0" timeOffset="1742.726">3115 0 1792 0 0,'40'35'3654'0'0,"-2"49"-2792"0"0,-32-69-477 0 0,14 45 8 0 0,-2 1 0 0 0,-3 0 1 0 0,-2 0-1 0 0,-3 2 0 0 0,-3-1 0 0 0,-3 1 0 0 0,-2 28-393 0 0,-3-65 69 0 0,0 0 1 0 0,-2-1-1 0 0,-1 1 1 0 0,-1-1 0 0 0,-1 0-1 0 0,-1 0 1 0 0,-6 14-70 0 0,2-10-29 0 0,-1 0 0 0 0,-1 0 1 0 0,-2-1-1 0 0,0-1 1 0 0,-2-1-1 0 0,-1 0 1 0 0,-1-1-1 0 0,-1-1 0 0 0,-2-1 1 0 0,0 0-1 0 0,-1-2 1 0 0,-1-1-1 0 0,-1-1 0 0 0,-26 16 29 0 0,29-22-411 0 0,-2 0 0 0 0,0-1 0 0 0,0-2-1 0 0,-1 0 1 0 0,0-2 0 0 0,-1-1-1 0 0,0 0 1 0 0,0-2 0 0 0,0-2-1 0 0,-1 0 1 0 0,-15-1 411 0 0,-119-32-2451 0 0,85-1 1243 0 0</inkml:trace>
  <inkml:trace contextRef="#ctx0" brushRef="#br0" timeOffset="1976.015">1590 455 1180 0 0,'-9'-2'193'0'0,"0"0"0"0"0,-1 1 0 0 0,1 0 1 0 0,-1 0-1 0 0,1 1 0 0 0,-1 0 0 0 0,1 1 0 0 0,0 0 0 0 0,-1 0 0 0 0,1 1 0 0 0,0 0 0 0 0,0 1 0 0 0,0 0 0 0 0,0 0 1 0 0,0 1-1 0 0,1 0 0 0 0,-1 1 0 0 0,1 0 0 0 0,1 0 0 0 0,-1 1 0 0 0,1 0 0 0 0,-1 0 0 0 0,2 0 0 0 0,-1 1 1 0 0,1 0-1 0 0,0 1 0 0 0,0-1 0 0 0,1 1 0 0 0,-3 6-193 0 0,2 0 103 0 0,0 0 0 0 0,1 0 0 0 0,1 1 1 0 0,0 0-1 0 0,1-1 0 0 0,1 1 0 0 0,0 0 0 0 0,1 0 0 0 0,1 0 1 0 0,0 0-1 0 0,1 1 0 0 0,1-1 0 0 0,0-1 0 0 0,1 1 0 0 0,0 0 1 0 0,1-1-1 0 0,1 1 0 0 0,1-1 0 0 0,6 12-103 0 0,4 6-8 0 0,2 0 1 0 0,1-1-1 0 0,1-2 0 0 0,2 0 1 0 0,1-1-1 0 0,1-1 0 0 0,1-1 0 0 0,2-1 1 0 0,0-2-1 0 0,2-1 0 0 0,0 0 1 0 0,11 3 7 0 0,-5-4-817 0 0,1-2 1 0 0,0-1-1 0 0,1-2 0 0 0,1-2 1 0 0,1-1-1 0 0,36 7 817 0 0,-22-13-1247 0 0,-4-4 26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3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26 257 916 0 0,'0'0'873'0'0,"0"0"-158"0"0,0 0-125 0 0,0 0-60 0 0,0 0-29 0 0,0 0-62 0 0,0 0-16 0 0,0 0-42 0 0,0 0-139 0 0,0 0 1 0 0,0 0 5 0 0,0 0-36 0 0,0 0-37 0 0,0 0 6 0 0,0 0-5 0 0,0 0-25 0 0,0 0 67 0 0,0 0 21 0 0,0 0-9 0 0,27 10 1006 0 0,-55 104-613 0 0,4 324 1577 0 0,47-222-1628 0 0,-4-52-1211 0 0,-19-162 272 0 0,-3-58-6265 0 0,3 34 5429 0 0,0-5 74 0 0</inkml:trace>
  <inkml:trace contextRef="#ctx0" brushRef="#br0" timeOffset="406.695">2 460 2440 0 0,'2'-11'202'0'0,"-1"1"-1"0"0,2-1 1 0 0,-1 0 0 0 0,1 0-1 0 0,1 1 1 0 0,0 0-1 0 0,0 0 1 0 0,1 0 0 0 0,1 0-1 0 0,-1 1 1 0 0,1-1-1 0 0,1 1 1 0 0,0 1-1 0 0,0 0 1 0 0,1 0 0 0 0,0 0-1 0 0,0 1 1 0 0,1 0-1 0 0,0 0 1 0 0,0 1 0 0 0,0 0-1 0 0,1 1 1 0 0,0 0-1 0 0,0 1 1 0 0,0 0 0 0 0,1 0-1 0 0,-1 1 1 0 0,2 0-202 0 0,-6 7 28 0 0,0-1 1 0 0,1 1 0 0 0,-1 0 0 0 0,-1 0-1 0 0,1 0 1 0 0,-1 1 0 0 0,1 0-1 0 0,-1 0 1 0 0,-1 0 0 0 0,1 1 0 0 0,-1 0-1 0 0,0 0 1 0 0,0 0 0 0 0,-1 0-1 0 0,1 1 1 0 0,-2-1 0 0 0,1 1 0 0 0,-1 0-1 0 0,0-1 1 0 0,0 1 0 0 0,0 0 0 0 0,-1 1-1 0 0,0-1 1 0 0,-1 0 0 0 0,0 0-1 0 0,0 0 1 0 0,0 0 0 0 0,-2 7-29 0 0,1-3-19 0 0,0 0-1 0 0,-1-1 1 0 0,0 1 0 0 0,-1 0 0 0 0,-1-1 0 0 0,1 1-1 0 0,-2-1 1 0 0,1 0 0 0 0,-1 0 0 0 0,-1 0 0 0 0,0-1-1 0 0,0 0 1 0 0,-1 0 0 0 0,0-1 0 0 0,0 0 0 0 0,-1 0-1 0 0,0 0 1 0 0,-1-1 0 0 0,1 0 0 0 0,-9 4 19 0 0,15-9-143 0 0,1-1 0 0 0,-1 1 1 0 0,1-1-1 0 0,-1 0 0 0 0,0 1 1 0 0,0-1-1 0 0,1 0 0 0 0,-1 0 0 0 0,0 0 1 0 0,0-1-1 0 0,0 1 0 0 0,0 0 1 0 0,0-1-1 0 0,0 1 0 0 0,0-1 1 0 0,0 0-1 0 0,0 0 0 0 0,0 1 1 0 0,0-2-1 0 0,-1 1 0 0 0,1 0 0 0 0,0 0 1 0 0,0 0-1 0 0,0-1 0 0 0,0 1 1 0 0,0-1-1 0 0,0 0 0 0 0,0 0 1 0 0,0 1-1 0 0,1-1 0 0 0,-1-1 0 0 0,0 1 1 0 0,0 0-1 0 0,1 0 0 0 0,-1 0 1 0 0,0-1-1 0 0,0 0 143 0 0,-6-11-1225 0 0</inkml:trace>
  <inkml:trace contextRef="#ctx0" brushRef="#br0" timeOffset="861.714">319 255 1588 0 0,'22'0'3884'0'0,"31"42"-3065"0"0,-46-31-707 0 0,0-1-1 0 0,0 1 0 0 0,-1 1 1 0 0,-1-1-1 0 0,0 1 1 0 0,0 0-1 0 0,-1 0 0 0 0,-1 0 1 0 0,0 1-1 0 0,-1-1 1 0 0,0 1-1 0 0,-1-1 0 0 0,0 1 1 0 0,-1 2-112 0 0,0-9 92 0 0,-1-1 0 0 0,0 1 0 0 0,0-1 0 0 0,-1 1 1 0 0,1-1-1 0 0,-1 0 0 0 0,-1 1 0 0 0,1-1 0 0 0,-1 0 0 0 0,1 0 1 0 0,-1-1-1 0 0,-1 1 0 0 0,1 0 0 0 0,-1-1 0 0 0,0 0 1 0 0,0 0-1 0 0,0 0 0 0 0,0-1 0 0 0,-1 1 0 0 0,1-1 0 0 0,-1 0 1 0 0,0 0-1 0 0,0 0 0 0 0,0-1 0 0 0,-1 0 0 0 0,1 0 0 0 0,0 0 1 0 0,-2-1-93 0 0,6-1 200 0 0,1 0-44 0 0,-13-29-91 0 0,24 4-464 0 0,1 0-1 0 0,0 1 1 0 0,2 0-1 0 0,1 1 1 0 0,1 0-1 0 0,1 1 1 0 0,0 1 0 0 0,2 1-1 0 0,1 1 1 0 0,0 0-1 0 0,1 1 1 0 0,8-3 399 0 0,-5-1-1440 0 0,-10 10 346 0 0,-4 4-108 0 0</inkml:trace>
  <inkml:trace contextRef="#ctx0" brushRef="#br0" timeOffset="1454.08">806 350 1624 0 0,'-13'1'267'0'0,"1"1"-1"0"0,-1-1 0 0 0,1 2 1 0 0,-1 0-1 0 0,1 0 0 0 0,0 2 1 0 0,0-1-1 0 0,0 1 0 0 0,1 1 1 0 0,0 0-1 0 0,0 1 0 0 0,0 0 1 0 0,1 0-1 0 0,0 1 1 0 0,0 1-1 0 0,1-1 0 0 0,0 1 1 0 0,1 1-1 0 0,0 0 0 0 0,0 0 1 0 0,1 1-1 0 0,-4 8-266 0 0,10-17 32 0 0,1 0 0 0 0,0 1 0 0 0,-1-1 0 0 0,1 0 0 0 0,0 1 0 0 0,0-1-1 0 0,0 0 1 0 0,1 1 0 0 0,-1-1 0 0 0,0 0 0 0 0,1 1 0 0 0,0-1 0 0 0,-1 0 0 0 0,1 0 0 0 0,0 0 0 0 0,0 0 0 0 0,0 1 0 0 0,1-1 0 0 0,-1-1 0 0 0,0 1-1 0 0,1 0 1 0 0,-1 0 0 0 0,1 0 0 0 0,0-1 0 0 0,-1 1 0 0 0,1-1 0 0 0,0 1 0 0 0,0-1 0 0 0,0 0 0 0 0,0 0 0 0 0,0 0 0 0 0,0 0 0 0 0,1 0-1 0 0,-1 0 1 0 0,0 0 0 0 0,0-1 0 0 0,1 1 0 0 0,-1-1 0 0 0,0 0 0 0 0,1 0 0 0 0,1 0-32 0 0,105 13 136 0 0,-102-12-168 0 0,-1-1 0 0 0,0 1 0 0 0,1-1-1 0 0,-1-1 1 0 0,1 1 0 0 0,-1-1 0 0 0,0 0-1 0 0,1 0 1 0 0,-1-1 0 0 0,0 0 0 0 0,0 0-1 0 0,0 0 1 0 0,0-1 0 0 0,-1 0 0 0 0,1 0-1 0 0,-1 0 1 0 0,1-1 0 0 0,-1 0-1 0 0,0 0 1 0 0,0 0 0 0 0,-1-1 0 0 0,1 1-1 0 0,-1-1 1 0 0,0 0 0 0 0,-1-1 0 0 0,1 1-1 0 0,-1-1 1 0 0,1-1 32 0 0,-20-51-522 0 0,5 43 486 0 0,0 1 0 0 0,0 1 0 0 0,-1 0 1 0 0,-1 1-1 0 0,0 0 0 0 0,-1 1 0 0 0,0 0 0 0 0,-1 1 0 0 0,0 0 0 0 0,-1 2 1 0 0,0 0-1 0 0,0 0 0 0 0,-15-3 36 0 0,7 0-136 0 0,24 11-63 0 0,-9-6 205 0 0,13-2-3328 0 0,15-9 2055 0 0</inkml:trace>
  <inkml:trace contextRef="#ctx0" brushRef="#br0" timeOffset="2048.926">1002 24 1100 0 0,'-4'-14'2047'0'0,"3"14"-1985"0"0,1 1-1 0 0,0-1 1 0 0,-1 0 0 0 0,1 1 0 0 0,-1-1 0 0 0,1 0 0 0 0,-1 1 0 0 0,1-1 0 0 0,-1 0 0 0 0,1 0 0 0 0,0 1 0 0 0,-1-1 0 0 0,1 0 0 0 0,-1 0 0 0 0,1 0 0 0 0,-1 0-1 0 0,0 0 1 0 0,1 0 0 0 0,-1 0 0 0 0,1 0 0 0 0,-1 0 0 0 0,1 0 0 0 0,-1 0 0 0 0,1 0 0 0 0,-1 0 0 0 0,1 0 0 0 0,-1-1 0 0 0,1 1 0 0 0,-1 0 0 0 0,1 0-1 0 0,0-1 1 0 0,-1 1 0 0 0,1 0 0 0 0,-1 0 0 0 0,1-1 0 0 0,-1 1 0 0 0,1 0 0 0 0,0-1 0 0 0,-1 1 0 0 0,1-1 0 0 0,0 1 0 0 0,-1 0 0 0 0,1-1 0 0 0,0 1-1 0 0,0-1 1 0 0,0 1 0 0 0,-1-1 0 0 0,1 1 0 0 0,0-1 0 0 0,0 1 0 0 0,0-1 0 0 0,0 1 0 0 0,0-1 0 0 0,0 1 0 0 0,0-1 0 0 0,0 1 0 0 0,0-1-62 0 0,-57 226 1288 0 0,34 136 996 0 0,23-359-2070 0 0,-9 14 820 0 0,14-29-1027 0 0,0 0-1 0 0,1 1 1 0 0,1-1-1 0 0,0 1 1 0 0,1 0-1 0 0,1 1 1 0 0,-1 0-1 0 0,2 0 1 0 0,-1 1-1 0 0,2 0 1 0 0,-1 1 0 0 0,1 0-1 0 0,0 1 1 0 0,1 0-1 0 0,0 1 1 0 0,0 0-1 0 0,1 0 1 0 0,0 2-1 0 0,0 0 1 0 0,0 0-1 0 0,10-1-6 0 0,-20 6-3 0 0,0 0-1 0 0,0 0 1 0 0,-1 0 0 0 0,1 0-1 0 0,0 1 1 0 0,0-1-1 0 0,0 1 1 0 0,0 0-1 0 0,-1 0 1 0 0,1 0-1 0 0,0 0 1 0 0,-1 0-1 0 0,1 1 1 0 0,0-1 0 0 0,-1 1-1 0 0,0 0 1 0 0,1 0-1 0 0,-1 0 1 0 0,0 0-1 0 0,0 0 1 0 0,0 0-1 0 0,0 0 1 0 0,-1 1-1 0 0,1-1 1 0 0,-1 1-1 0 0,1-1 1 0 0,-1 1 0 0 0,0 0-1 0 0,0-1 1 0 0,0 1-1 0 0,0 0 1 0 0,-1 0-1 0 0,1 0 1 0 0,-1 0-1 0 0,1 0 1 0 0,-1-1-1 0 0,0 1 1 0 0,0 0 0 0 0,0 0-1 0 0,-1 0 1 0 0,1 0-1 0 0,-1 0 1 0 0,0 2 3 0 0,-3 3 28 0 0,0 0 1 0 0,-1 0-1 0 0,1 0 1 0 0,-1-1-1 0 0,-1 1 1 0 0,0-1 0 0 0,0-1-1 0 0,0 1 1 0 0,-1-1-1 0 0,0 0 1 0 0,0 0-1 0 0,0-1 1 0 0,-1 0-1 0 0,0 0 1 0 0,0-1 0 0 0,0 0-1 0 0,0 0 1 0 0,-1-1-1 0 0,1 0 1 0 0,-1-1-1 0 0,0 0 1 0 0,0 0-1 0 0,-7 0-28 0 0,12 0-34 0 0,0 0-1 0 0,0 0 0 0 0,0-1 0 0 0,-1 0 0 0 0,1 1 1 0 0,-1-1-1 0 0,1-1 0 0 0,-1 1 0 0 0,1-1 0 0 0,-1 1 0 0 0,0-2 1 0 0,1 1-1 0 0,-1 0 0 0 0,1-1 0 0 0,-1 0 0 0 0,1 0 1 0 0,-1 0-1 0 0,1 0 0 0 0,0-1 0 0 0,-1 0 0 0 0,1 0 0 0 0,0 0 1 0 0,0 0-1 0 0,0-1 0 0 0,0 1 0 0 0,1-1 0 0 0,-1 0 1 0 0,1 0-1 0 0,0 0 0 0 0,0-1 0 0 0,0 1 0 0 0,0-1 0 0 0,0 0 1 0 0,1 0-1 0 0,0 0 0 0 0,-2-3 35 0 0,47-85-3224 0 0,42-3-1869 0 0,-57 72 3889 0 0</inkml:trace>
  <inkml:trace contextRef="#ctx0" brushRef="#br0" timeOffset="2581.183">1338 97 1544 0 0,'1'-2'277'0'0,"0"0"0"0"0,0-1 0 0 0,0 1 0 0 0,-1 0 0 0 0,1-1 0 0 0,-1 1-1 0 0,1 0 1 0 0,-1-1 0 0 0,0 1 0 0 0,0-1 0 0 0,0 1 0 0 0,0 0 0 0 0,0-1 0 0 0,0 1 0 0 0,-1-1-1 0 0,1 1 1 0 0,-1 0 0 0 0,0-1 0 0 0,0 1 0 0 0,0 0 0 0 0,0 0 0 0 0,0 0 0 0 0,0 0 0 0 0,0-1 0 0 0,-1 2-1 0 0,-1-3-276 0 0,-19 65 630 0 0,11 4-396 0 0,2 1 1 0 0,4 0 0 0 0,2 0-1 0 0,6 52-234 0 0,-2-14 231 0 0,2-100-228 0 0,0 0 0 0 0,0-1-1 0 0,0 1 1 0 0,0-1-1 0 0,0 0 1 0 0,1 0 0 0 0,0-1-1 0 0,-1 1 1 0 0,1-1-1 0 0,0 1 1 0 0,0-1 0 0 0,0 0-1 0 0,1-1 1 0 0,-1 1 0 0 0,0-1-1 0 0,1 0 1 0 0,-1 0-1 0 0,0 0 1 0 0,1 0 0 0 0,0-1-1 0 0,-1 0 1 0 0,1 0-1 0 0,-1 0 1 0 0,1-1 0 0 0,-1 1-1 0 0,1-1 1 0 0,2-1-3 0 0,-2 2-23 0 0,2 0 12 0 0,0 0 0 0 0,-1-1 0 0 0,1 0 0 0 0,0 0 0 0 0,0 0 0 0 0,0-1 0 0 0,-1 0 0 0 0,1 0 0 0 0,-1-1 0 0 0,0 0 0 0 0,0 0 0 0 0,0-1 0 0 0,0 1 0 0 0,0-1 0 0 0,-1 0-1 0 0,1-1 1 0 0,-1 0 0 0 0,0 1 0 0 0,-1-1 0 0 0,1-1 0 0 0,-1 1 0 0 0,0-1 0 0 0,0 0 0 0 0,-1 0 0 0 0,0 0 0 0 0,0 0 0 0 0,0 0 0 0 0,-1-1 0 0 0,1 1 0 0 0,-2-1 0 0 0,1 0 0 0 0,-1 0 0 0 0,0-3 11 0 0,-1 9-24 0 0,-2-4 17 0 0,0 1 8 0 0,0 1 0 0 0,0-1 0 0 0,0 1 1 0 0,0-1-1 0 0,-1 1 0 0 0,1 0 0 0 0,-1 0 0 0 0,0 0 0 0 0,0 0 0 0 0,0 1 1 0 0,0-1-1 0 0,-1 1 0 0 0,1 0 0 0 0,-1 0 0 0 0,1 0 0 0 0,-1 0 1 0 0,0 1-1 0 0,0-1 0 0 0,0 1 0 0 0,0 0 0 0 0,0 0 0 0 0,-1 0-1 0 0,0 0 3 0 0,1 0-1 0 0,-1 1 1 0 0,0 0 0 0 0,1 0-1 0 0,-1 0 1 0 0,1 0-1 0 0,-1 0 1 0 0,0 1 0 0 0,1 0-1 0 0,-1 0 1 0 0,1 0-1 0 0,0 1 1 0 0,-1 0 0 0 0,1-1-1 0 0,0 1 1 0 0,0 1-1 0 0,0-1 1 0 0,0 1 0 0 0,0-1-1 0 0,1 1 1 0 0,-1 0-1 0 0,1 1 1 0 0,0-1 0 0 0,0 0-1 0 0,0 1 1 0 0,0 0-1 0 0,0 0 1 0 0,1-1 0 0 0,0 2-1 0 0,0-1 1 0 0,0 0-1 0 0,0 0 1 0 0,1 1 0 0 0,-1-1-1 0 0,1 0 1 0 0,0 1-1 0 0,1 0 1 0 0,-1-1 0 0 0,1 5-3 0 0,4-1-64 0 0,0 0 1 0 0,0 0 0 0 0,1-1 0 0 0,0 1-1 0 0,1-1 1 0 0,0 0 0 0 0,0 0 0 0 0,0-1-1 0 0,1 0 1 0 0,0 0 0 0 0,0 0 0 0 0,0-1-1 0 0,1 0 1 0 0,0-1 0 0 0,0 1 0 0 0,0-2-1 0 0,1 1 1 0 0,-1-1 0 0 0,1 0-1 0 0,0-1 1 0 0,-1 0 0 0 0,1 0 0 0 0,0-1-1 0 0,3 0 64 0 0,71 3-5987 0 0,-62-15 4519 0 0</inkml:trace>
  <inkml:trace contextRef="#ctx0" brushRef="#br0" timeOffset="3300.462">1734 374 1228 0 0,'-7'180'6112'0'0,"7"-181"-6049"0"0,1 1 0 0 0,-1 0 0 0 0,0-1 0 0 0,1 1 0 0 0,-1 0 1 0 0,0 0-1 0 0,1-1 0 0 0,-1 1 0 0 0,1 0 0 0 0,-1 0 0 0 0,0 0 0 0 0,1-1 0 0 0,-1 1 0 0 0,1 0 0 0 0,-1 0 1 0 0,1 0-1 0 0,-1 0 0 0 0,1 0 0 0 0,-1 0 0 0 0,0 0 0 0 0,1 0 0 0 0,-1 0 0 0 0,1 0 0 0 0,-1 0 0 0 0,1 0 1 0 0,-1 0-1 0 0,1 0 0 0 0,-1 1 0 0 0,0-1 0 0 0,1 0 0 0 0,-1 0 0 0 0,1 0 0 0 0,-1 1 0 0 0,0-1 0 0 0,1 0 1 0 0,-1 1-1 0 0,0-1 0 0 0,1 0 0 0 0,-1 0 0 0 0,0 1 0 0 0,1-1 0 0 0,-1 1 0 0 0,0-1-63 0 0,31-68-42 0 0,-21 43 206 0 0,49-102-411 0 0,-59 128 228 0 0,0 0 0 0 0,0 0 1 0 0,0-1-1 0 0,0 1 1 0 0,0 0-1 0 0,0 0 1 0 0,1-1-1 0 0,-1 1 0 0 0,0 0 1 0 0,0-1-1 0 0,1 1 1 0 0,-1 0-1 0 0,0-1 0 0 0,1 1 1 0 0,-1 0-1 0 0,1-1 1 0 0,-1 1-1 0 0,1-1 1 0 0,-1 1-1 0 0,1-1 0 0 0,-1 1 1 0 0,1-1-1 0 0,-1 1 1 0 0,1-1-1 0 0,0 1 1 0 0,-1-1-1 0 0,1 0 0 0 0,0 1 1 0 0,-1-1-1 0 0,1 0 1 0 0,0 0-1 0 0,0 1 0 0 0,-1-1 1 0 0,1 0-1 0 0,0 0 1 0 0,0 0-1 0 0,-1 0 1 0 0,1 0-1 0 0,0 0 0 0 0,-1 0 1 0 0,1 0-1 0 0,0 0 1 0 0,0-1-1 0 0,-1 1 0 0 0,1 0 1 0 0,0 0-1 0 0,-1-1 1 0 0,1 1-1 0 0,0 0 1 0 0,-1-1-1 0 0,1 1 0 0 0,0-1 1 0 0,-1 1-1 0 0,1-1 1 0 0,-1 1-1 0 0,1-1 1 0 0,-1 1-1 0 0,1-1 0 0 0,-1 1 1 0 0,1-1 18 0 0,19 188 315 0 0,16-270 429 0 0,-32 74-828 0 0,-1 0 0 0 0,1 0 0 0 0,0 0 0 0 0,1 1 0 0 0,0-1 0 0 0,0 1 0 0 0,1 0 0 0 0,0 1 0 0 0,1-1 0 0 0,-1 1 0 0 0,1 1 1 0 0,1-1-1 0 0,-1 1 0 0 0,1 0 0 0 0,0 1 0 0 0,0 0 0 0 0,1 0 0 0 0,0 1 0 0 0,0 0 0 0 0,0 0 0 0 0,0 1 0 0 0,3-1 84 0 0,-7 8 11 0 0,-1 1 0 0 0,1-1-1 0 0,-1 1 1 0 0,0 0 0 0 0,0 0-1 0 0,-1 0 1 0 0,1 0-1 0 0,-1 0 1 0 0,0 1 0 0 0,-1 0-1 0 0,1-1 1 0 0,-1 1 0 0 0,0 0-1 0 0,0 0 1 0 0,-1 1 0 0 0,0-1-1 0 0,0 0 1 0 0,-1 0-1 0 0,1 3-10 0 0,2 111-47 0 0,6-96-930 0 0,1-11-2880 0 0,-6-10 2655 0 0</inkml:trace>
  <inkml:trace contextRef="#ctx0" brushRef="#br0" timeOffset="3551.194">2378 420 3124 0 0,'13'-8'4546'0'0,"2"-3"-3449"0"0,-25 2-6730 0 0,4 6 4463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1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1 1700 0 0,'25'129'1862'0'0,"-25"-106"-1757"0"0,-1 0-1 0 0,-1-1 1 0 0,-2 1-1 0 0,0-1 1 0 0,-1 0-1 0 0,-1 0 1 0 0,-1-1-1 0 0,-1 1 1 0 0,-1-1-1 0 0,-1-1 1 0 0,0 0-1 0 0,-2-1 1 0 0,0 0-1 0 0,-1 0 1 0 0,-1-1-1 0 0,-1-1 1 0 0,0 0-1 0 0,-2-2 1 0 0,1 1-1 0 0,-2-2 1 0 0,0 0-1 0 0,-1-2 1 0 0,-17 10-105 0 0,29-18-261 0 0,1-1 0 0 0,-1 0 0 0 0,0-1 1 0 0,0 1-1 0 0,0-1 0 0 0,0-1 0 0 0,-1 1 0 0 0,1-1 0 0 0,0 0 1 0 0,-1-1-1 0 0,1 0 0 0 0,-1 0 0 0 0,1-1 0 0 0,0 0 1 0 0,-7-1 260 0 0,-21-15-1090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2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2992 0 0,'37'87'4292'0'0,"13"41"-2491"0"0,-44-104-1607 0 0,-2 0 0 0 0,0 1 0 0 0,-1-1 0 0 0,-2 1 1 0 0,0 0-1 0 0,-2-1 0 0 0,0 1 0 0 0,-2-1 0 0 0,-1 1 0 0 0,-1-1 1 0 0,0 0-1 0 0,-2 0 0 0 0,-1-1 0 0 0,-6 11-194 0 0,-29 12 994 0 0,42-46-808 0 0,-16-36 72 0 0,18 17-276 0 0,0-1 1 0 0,1 0-1 0 0,1 1 1 0 0,0 0-1 0 0,2-1 1 0 0,0 2-1 0 0,1-1 1 0 0,1 0-1 0 0,1 1 1 0 0,1 1 0 0 0,6-11 17 0 0,-5 8-43 0 0,-2-1 41 0 0,0 1 0 0 0,2 1 0 0 0,0-1 0 0 0,2 2 0 0 0,0-1 0 0 0,1 2 0 0 0,0-1 1 0 0,2 2-1 0 0,0 0 0 0 0,1 1 0 0 0,0 0 0 0 0,1 2 0 0 0,1-1 0 0 0,0 2 0 0 0,0 1 0 0 0,2 0 0 0 0,-1 1 0 0 0,1 1 1 0 0,1 1-1 0 0,-1 1 0 0 0,1 1 0 0 0,14-2 2 0 0,-28 9 4 0 0,0 0 1 0 0,0 0-1 0 0,-1 1 1 0 0,1 0-1 0 0,-1 0 0 0 0,0 1 1 0 0,0 0-1 0 0,0 0 1 0 0,0 0-1 0 0,0 1 1 0 0,0 0-1 0 0,-1 0 0 0 0,0 0 1 0 0,0 1-1 0 0,0 0 1 0 0,0 0-1 0 0,-1 0 1 0 0,0 0-1 0 0,0 1 0 0 0,0 0 1 0 0,-1-1-1 0 0,0 1 1 0 0,0 1-1 0 0,0 1-4 0 0,50 162-214 0 0,-45-56-3088 0 0,-43-55-3570 0 0,29-59 5550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2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2864 0 0,'2'-4'212'0'0,"-1"0"-1"0"0,1-1 1 0 0,-1 1-1 0 0,1 0 1 0 0,0 0 0 0 0,1 0-1 0 0,-1 1 1 0 0,1-1-1 0 0,-1 0 1 0 0,1 1-1 0 0,0-1 1 0 0,0 1-1 0 0,1 0 1 0 0,-1 0 0 0 0,1 1-1 0 0,0-1 1 0 0,-1 1-1 0 0,1-1 1 0 0,0 1-1 0 0,0 0 1 0 0,0 1-1 0 0,1-1 1 0 0,-1 1 0 0 0,0 0-1 0 0,1 0-211 0 0,6-2 121 0 0,-1 1 1 0 0,1 1-1 0 0,-1 0 0 0 0,1 0 0 0 0,0 1 0 0 0,-1 0 1 0 0,1 1-1 0 0,0 1 0 0 0,-1-1 0 0 0,1 2 1 0 0,-1-1-1 0 0,0 1 0 0 0,0 1 0 0 0,0 0 1 0 0,8 4-122 0 0,-12-3 43 0 0,1 0 1 0 0,-1 0-1 0 0,0 0 1 0 0,0 1-1 0 0,-1 0 1 0 0,0 0-1 0 0,0 0 1 0 0,0 1-1 0 0,-1 0 1 0 0,0 0-1 0 0,0 0 1 0 0,-1 0-1 0 0,0 0 1 0 0,0 1-1 0 0,0-1 1 0 0,-1 1-1 0 0,0 0 1 0 0,-1 0-1 0 0,0 0 1 0 0,0 0-1 0 0,-1 0 1 0 0,0 0-1 0 0,0 0 1 0 0,-1 0-1 0 0,-1 7-43 0 0,-2 7 103 0 0,0 1-1 0 0,-2-1 0 0 0,-1 0 1 0 0,0 0-1 0 0,-2-1 0 0 0,0 0 0 0 0,-1 0 1 0 0,-7 8-103 0 0,-53 98 918 0 0,71-126-919 0 0,0 1 1 0 0,0-1-1 0 0,0 1 1 0 0,0-1-1 0 0,0 0 1 0 0,1 1-1 0 0,-1-1 1 0 0,1 0-1 0 0,-1 0 1 0 0,1 0-1 0 0,-1 0 1 0 0,1 0-1 0 0,-1 0 1 0 0,1 0-1 0 0,0-1 1 0 0,-1 1-1 0 0,1-1 1 0 0,0 1-1 0 0,0-1 1 0 0,0 0-1 0 0,-1 1 1 0 0,1-1-1 0 0,0 0 1 0 0,0 0-1 0 0,0 0 1 0 0,-1 0-1 0 0,1-1 1 0 0,0 1-1 0 0,0 0 1 0 0,0-1-1 0 0,-1 0 1 0 0,2 0 0 0 0,-2 1-7 0 0,358-64-7217 0 0,-283 48 4868 0 0,-45 9 1163 0 0</inkml:trace>
  <inkml:trace contextRef="#ctx0" brushRef="#br0" timeOffset="199.431">237 941 1036 0 0,'15'19'4097'0'0,"37"-9"-3200"0"0,-48-9-640 0 0,246-5 2261 0 0,-87-18-4233 0 0,-116 15 441 0 0,-1-1-1309 0 0,-35 7 1454 0 0</inkml:trace>
  <inkml:trace contextRef="#ctx0" brushRef="#br0" timeOffset="401.148">331 1188 2028 0 0,'16'8'912'0'0,"11"-3"-104"0"0,-1-3-112 0 0,-8-2-100 0 0,9 0-87 0 0,7 0-57 0 0,3 0-16 0 0,48-19-132 0 0,-38 13-196 0 0,4-4-100 0 0,4 0-8 0 0,6 0-324 0 0,-4-9-336 0 0,1 4 59 0 0,1-3 49 0 0,-2 0-736 0 0,-2-6 44 0 0,-5-2-28 0 0</inkml:trace>
  <inkml:trace contextRef="#ctx0" brushRef="#br0" timeOffset="663.512">1876 319 1468 0 0,'21'-21'8111'0'0,"-13"63"-6736"0"0,70 333-713 0 0,-78-365-1003 0 0,0 1-1 0 0,0 0 0 0 0,-1-1 0 0 0,0 1 0 0 0,-1-1 0 0 0,0 1 0 0 0,-1-1 0 0 0,0 0 1 0 0,-1 0-1 0 0,0 0 0 0 0,0 0 0 0 0,-1-1 0 0 0,0 1 0 0 0,-1-1 0 0 0,0-1 0 0 0,0 1 1 0 0,-1-1-1 0 0,0 0 0 0 0,-1 0 0 0 0,0-1 0 0 0,0 0 0 0 0,0-1 0 0 0,-1 1 0 0 0,0-2 1 0 0,-6 4 341 0 0,-18 8-1458 0 0</inkml:trace>
  <inkml:trace contextRef="#ctx0" brushRef="#br0" timeOffset="945.494">1430 1093 1588 0 0,'94'3'5230'0'0,"81"-3"-3170"0"0,-47-12-1512 0 0,133-13-3953 0 0,-225 18 867 0 0,-33 6 1295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17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6269 1182 1440 0 0,'89'241'5390'0'0,"-74"-187"-4604"0"0,-3 1 0 0 0,-2 0 0 0 0,-3 1 0 0 0,-2 0 0 0 0,-2 39-786 0 0,-3-93 282 0 0,-21 0 226 0 0,17-23-505 0 0,1 1 1 0 0,1-1-1 0 0,1 0 0 0 0,0 0 0 0 0,2 0 0 0 0,0 0 0 0 0,2 0 0 0 0,0 1 0 0 0,1-1 0 0 0,1 1 0 0 0,1 0 0 0 0,1 0 0 0 0,1 0 1 0 0,0 1-1 0 0,2 0 0 0 0,0 1 0 0 0,1 0 0 0 0,0 1 0 0 0,2 0 0 0 0,0 1 0 0 0,1 0 0 0 0,0 1 0 0 0,2 0 0 0 0,12-8-3 0 0,-22 18 3 0 0,0 0-1 0 0,1 1 0 0 0,0 0 0 0 0,-1 0 1 0 0,1 1-1 0 0,1 0 0 0 0,-1 0 0 0 0,0 0 1 0 0,1 1-1 0 0,-1 1 0 0 0,1-1 0 0 0,0 1 1 0 0,0 0-1 0 0,-1 1 0 0 0,1 0 0 0 0,0 0 1 0 0,0 0-1 0 0,-1 1 0 0 0,1 0 0 0 0,0 1 1 0 0,-1 0-1 0 0,1 0 0 0 0,-1 1 0 0 0,0 0 1 0 0,0 0-1 0 0,0 0 0 0 0,0 1 0 0 0,0 0 1 0 0,-1 0-1 0 0,1 1 0 0 0,-1 0 0 0 0,0 0 1 0 0,-1 1-1 0 0,0-1 0 0 0,1 1 1 0 0,-2 0-1 0 0,5 7-2 0 0,7 15-14 0 0,0 1 1 0 0,-2 1-1 0 0,-1 1 1 0 0,-2 0-1 0 0,-1 0 1 0 0,-1 1-1 0 0,1 14 14 0 0,7 141-2966 0 0,-17-178 2631 0 0,0 0-1 0 0,0 0 0 0 0,-1 1 0 0 0,0-1 1 0 0,-1 0-1 0 0,0 0 0 0 0,0 0 0 0 0,-1 0 0 0 0,0-1 1 0 0,0 1-1 0 0,-1-1 0 0 0,0 1 0 0 0,-1-1 1 0 0,0 0-1 0 0,0-1 0 0 0,-6 6 336 0 0,-6 0-1235 0 0</inkml:trace>
  <inkml:trace contextRef="#ctx0" brushRef="#br0" timeOffset="-1083.017">4777 637 1824 0 0,'-11'-1'5022'0'0,"44"-2"-3391"0"0,-30 3-1951 0 0,304-39 740 0 0,-110 1-4112 0 0,-185 36 3325 0 0,26-6-1064 0 0,-10-1 28 0 0</inkml:trace>
  <inkml:trace contextRef="#ctx0" brushRef="#br0" timeOffset="-834.815">4758 916 868 0 0,'15'37'4231'0'0,"66"-26"-2934"0"0,-72-11-1053 0 0,54-2-28 0 0,0-3-1 0 0,-1-3 1 0 0,1-3 0 0 0,26-9-216 0 0,275-88-5193 0 0,-291 80 3887 0 0</inkml:trace>
  <inkml:trace contextRef="#ctx0" brushRef="#br0" timeOffset="-651.631">6575 31 1508 0 0,'-8'-31'4857'0'0,"-3"44"-2169"0"0,57 363-2803 0 0,-48-363-257 0 0,-1 1 0 0 0,0-1 0 0 0,-1 0-1 0 0,-1 0 1 0 0,0 0 0 0 0,0 0 0 0 0,-1-1 0 0 0,-1 0-1 0 0,0 0 1 0 0,-1-1 0 0 0,0 0 0 0 0,0 0 0 0 0,-2-1-1 0 0,1 0 1 0 0,-1 0 0 0 0,0-1 0 0 0,-5 3 372 0 0,-20 16-1175 0 0</inkml:trace>
  <inkml:trace contextRef="#ctx0" brushRef="#br0" timeOffset="-449.653">5853 949 1976 0 0,'101'-2'4027'0'0,"38"-9"-2523"0"0,51-18-161 0 0,66-11-1532 0 0,-86 9-5658 0 0,-160 29 4741 0 0</inkml:trace>
  <inkml:trace contextRef="#ctx0" brushRef="#br0" timeOffset="-2988.772">441 741 1172 0 0,'109'169'4303'0'0,"184"254"-1779"0"0,-293-421-2494 0 0,1 0 0 0 0,0 0 1 0 0,0 0-1 0 0,-1 0 1 0 0,1-1-1 0 0,0 1 0 0 0,0 0 1 0 0,1-1-1 0 0,-1 1 1 0 0,0 0-1 0 0,0-1 0 0 0,1 0 1 0 0,-1 1-1 0 0,1-1 0 0 0,-1 0 1 0 0,1 0-1 0 0,0 0 1 0 0,0 0-1 0 0,-1 0 0 0 0,1 0 1 0 0,0 0-1 0 0,0 0 0 0 0,0-1 1 0 0,0 1-1 0 0,0-1 1 0 0,0 0-1 0 0,0 1 0 0 0,0-1 1 0 0,0 0-1 0 0,0 0 0 0 0,0 0 1 0 0,0 0-1 0 0,0-1 1 0 0,-1 1-1 0 0,1 0 0 0 0,0-1 1 0 0,0 0-1 0 0,0 1 0 0 0,0-1 1 0 0,0 0-1 0 0,0 0 1 0 0,-1 0-1 0 0,1 0 0 0 0,0 0 1 0 0,-1 0-1 0 0,1-1 0 0 0,-1 1 1 0 0,1-1-31 0 0,20-24 103 0 0,-1-2 0 0 0,-2 0-1 0 0,0-1 1 0 0,-2-1 0 0 0,-1 0 0 0 0,3-13-103 0 0,7-10 79 0 0,289-603 1460 0 0,-261 556-1979 0 0,-48 103-1420 0 0,85 76-4099 0 0,-67-69 4562 0 0</inkml:trace>
  <inkml:trace contextRef="#ctx0" brushRef="#br0" timeOffset="-2665.957">2674 439 1240 0 0,'5'12'4634'0'0,"-34"64"-3757"0"0,-16 18-462 0 0,3 1 0 0 0,4 2 1 0 0,5 1-1 0 0,4 2 0 0 0,4 1 1 0 0,5 3-416 0 0,-14-15-1061 0 0,32-86 871 0 0,0-1 1 0 0,0 0-1 0 0,0 1 0 0 0,-1-1 1 0 0,1 0-1 0 0,-1 0 0 0 0,1 0 1 0 0,-1 0-1 0 0,0-1 0 0 0,1 1 1 0 0,-1-1-1 0 0,0 1 0 0 0,0-1 1 0 0,0 0-1 0 0,0 0 1 0 0,0-1-1 0 0,0 1 0 0 0,-1-1 1 0 0,1 1-1 0 0,0-1 0 0 0,0 0 1 0 0,0 0-1 0 0,0 0 0 0 0,-1-1 1 0 0,1 1-1 0 0,0-1 1 0 0,0 1-1 0 0,0-1 0 0 0,-2-1 190 0 0,-37-15-1214 0 0</inkml:trace>
  <inkml:trace contextRef="#ctx0" brushRef="#br0" timeOffset="-2398.67">2118 704 1172 0 0,'12'-61'7775'0'0,"19"74"-6643"0"0,349 245 52 0 0,-199-149-5760 0 0,-176-106 672 0 0,-13-7 2437 0 0</inkml:trace>
  <inkml:trace contextRef="#ctx0" brushRef="#br0" timeOffset="-2201.049">2319 299 1660 0 0,'-7'-15'4505'0'0,"14"-7"738"0"0,303-34-6649 0 0,-32 7-5120 0 0,-221 36 5086 0 0</inkml:trace>
  <inkml:trace contextRef="#ctx0" brushRef="#br0" timeOffset="-1970.134">3414 77 1236 0 0,'4'7'277'0'0,"0"0"1"0"0,0 0-1 0 0,0 1 0 0 0,-1-1 1 0 0,0 1-1 0 0,-1 0 1 0 0,1 0-1 0 0,-2 0 0 0 0,1 0 1 0 0,-1 0-1 0 0,0 0 0 0 0,-1 0 1 0 0,0 0-1 0 0,0 6-277 0 0,1 5 380 0 0,39 603 2963 0 0,-40-589-3236 0 0,-2 0 0 0 0,-1 0 0 0 0,-1 0 0 0 0,-2-1 0 0 0,-1 1 0 0 0,-6 14-107 0 0,3-17-43 0 0,-1 0-1 0 0,-1 0 0 0 0,-1-1 1 0 0,-2-1-1 0 0,-1 0 0 0 0,-1-1 1 0 0,-1-1-1 0 0,-2-1 0 0 0,0 0 1 0 0,-2-2-1 0 0,0 0 0 0 0,-2-1 1 0 0,0-2-1 0 0,-2 0 0 0 0,0-2 1 0 0,-5 2 43 0 0,6-5-530 0 0,-1-1 0 0 0,-1 0 0 0 0,-1-2 0 0 0,0-2 1 0 0,0 0-1 0 0,-1-2 0 0 0,0-1 0 0 0,0-1 0 0 0,-1-1 1 0 0,-27 0 529 0 0,13-5-1256 0 0</inkml:trace>
  <inkml:trace contextRef="#ctx0" brushRef="#br0" timeOffset="-1720.425">1833 694 3024 0 0,'-6'0'177'0'0,"-1"0"0"0"0,1 1 0 0 0,-1-1-1 0 0,1 1 1 0 0,0 1 0 0 0,-1-1 0 0 0,1 1-1 0 0,0 0 1 0 0,0 0 0 0 0,0 1 0 0 0,0 0 0 0 0,1 0-1 0 0,-1 0 1 0 0,1 1 0 0 0,0 0 0 0 0,0 0-1 0 0,0 0 1 0 0,0 1 0 0 0,1-1 0 0 0,0 1 0 0 0,-1 0-1 0 0,2 0 1 0 0,-1 1 0 0 0,1-1 0 0 0,-1 2-177 0 0,0-2 157 0 0,-8 8-39 0 0,1 1 0 0 0,1 0 0 0 0,0 1 0 0 0,1 0 0 0 0,0 0 1 0 0,1 1-1 0 0,1 0 0 0 0,0 1 0 0 0,2 0 0 0 0,0 0 0 0 0,0 0 1 0 0,2 0-1 0 0,0 1 0 0 0,1-1 0 0 0,1 1 0 0 0,1 0 0 0 0,0-1 0 0 0,1 1 1 0 0,2 7-119 0 0,2 3 64 0 0,2 0-1 0 0,0 0 1 0 0,2 0 0 0 0,1-1 0 0 0,2-1 0 0 0,0 0 0 0 0,2 0 0 0 0,0-1 0 0 0,2-1 0 0 0,12 15-64 0 0,-8-16-443 0 0,2-1-1 0 0,0 0 1 0 0,1-2-1 0 0,2-1 1 0 0,-1 0-1 0 0,2-2 1 0 0,1-1 0 0 0,0-1-1 0 0,1-1 1 0 0,0-2-1 0 0,1 0 1 0 0,0-2 0 0 0,1-2-1 0 0,0 0 1 0 0,0-2-1 0 0,1-2 1 0 0,-1 0 0 0 0,19-2 443 0 0,-4-2-1384 0 0</inkml:trace>
  <inkml:trace contextRef="#ctx0" brushRef="#br0" timeOffset="4983.897">2580 1913 1676 0 0,'18'-3'2058'0'0,"-18"1"-2212"0"0,0 3 183 0 0,1-1-1 0 0,-1 1 0 0 0,0-1 0 0 0,0 0 0 0 0,1 1 0 0 0,-1-1 0 0 0,0 0 0 0 0,1 1 0 0 0,-1-1 0 0 0,0 0 0 0 0,1 0 0 0 0,-1 1 1 0 0,0-1-1 0 0,1 0 0 0 0,-1 0 0 0 0,0 0 0 0 0,1 1 0 0 0,-1-1 0 0 0,1 0 0 0 0,-1 0 0 0 0,1 0 0 0 0,-1 0 0 0 0,0 0 0 0 0,1 0 1 0 0,-1 0-1 0 0,1 0 0 0 0,-1 0 0 0 0,1 0 0 0 0,-1 0 0 0 0,0 0 0 0 0,1 0 0 0 0,-1 0 0 0 0,1 0 0 0 0,-1-1 0 0 0,1 1 0 0 0,-1 0 0 0 0,0 0 1 0 0,1 0-1 0 0,-1-1 0 0 0,0 1 0 0 0,1 0 0 0 0,-1 0 0 0 0,0-1 0 0 0,1 1 0 0 0,-1 0 0 0 0,0-1 0 0 0,1 1 0 0 0,-1 0 0 0 0,0-1 1 0 0,0 1-1 0 0,0-1 0 0 0,1 1 0 0 0,-1 0 0 0 0,0-1 0 0 0,0 1 0 0 0,0-1 0 0 0,0 1 0 0 0,0-1 0 0 0,0 1 0 0 0,0 0 0 0 0,0-1 1 0 0,0 1-1 0 0,0-1 0 0 0,0 1 0 0 0,0-1 0 0 0,0 1-28 0 0,5 14 104 0 0,-1 0 1 0 0,0 1-1 0 0,-2-1 1 0 0,1 1 0 0 0,-2 0-1 0 0,0 0 1 0 0,0 0-1 0 0,-2 0 1 0 0,0 0-1 0 0,0 0-104 0 0,-1 34 195 0 0,22 450 792 0 0,20-187-824 0 0,-35-272-1013 0 0,-4-26-3354 0 0,-1-18 2950 0 0</inkml:trace>
  <inkml:trace contextRef="#ctx0" brushRef="#br0" timeOffset="5248.11">3117 2024 1036 0 0,'9'40'5428'0'0,"-18"42"-4989"0"0,5-41-235 0 0,1 0-1 0 0,3 0 1 0 0,1-1 0 0 0,2 1 0 0 0,2 0 0 0 0,1-1 0 0 0,6 13-204 0 0,74 292-1137 0 0,-86-340 970 0 0,-1-1 0 0 0,1 0 0 0 0,-1 0 0 0 0,0 0 0 0 0,-1 0 0 0 0,1 0 0 0 0,-1 0 0 0 0,1 0 0 0 0,-1 0 0 0 0,0 0 0 0 0,-1-1 0 0 0,1 1 0 0 0,-1-1 1 0 0,1 0-1 0 0,-1 0 0 0 0,0 1 0 0 0,0-2 0 0 0,-1 1 0 0 0,1 0 0 0 0,0-1 0 0 0,-1 1 0 0 0,0-1 0 0 0,1 0 0 0 0,-1 0 0 0 0,0-1 0 0 0,0 1 167 0 0,-32 11-1248 0 0</inkml:trace>
  <inkml:trace contextRef="#ctx0" brushRef="#br0" timeOffset="5606.078">2441 2854 1676 0 0,'35'64'3576'0'0,"16"14"-2645"0"0,3-4 1 0 0,3-1 0 0 0,3-3-1 0 0,19 12-931 0 0,-69-70 110 0 0,1 0 0 0 0,1-1 0 0 0,0-1 1 0 0,0 0-1 0 0,1 0 0 0 0,0-2 0 0 0,1 1 0 0 0,0-2 0 0 0,0 0 0 0 0,1 0 0 0 0,0-2 0 0 0,0 1 1 0 0,0-2-1 0 0,11 2-110 0 0,-10-9 71 0 0,0 0-1 0 0,0-1 1 0 0,0 0 0 0 0,-1-2 0 0 0,0 0 0 0 0,0 0 0 0 0,0-1 0 0 0,-1-1 0 0 0,0-1 0 0 0,0 0 0 0 0,-1 0 0 0 0,-1-2 0 0 0,5-3-71 0 0,52-47-27 0 0,-3-2 0 0 0,-2-3 0 0 0,-4-3-1 0 0,-2-3 1 0 0,5-15 27 0 0,67-80-1285 0 0,-99 122-2603 0 0,-40 45 1271 0 0,1 4 1361 0 0</inkml:trace>
  <inkml:trace contextRef="#ctx0" brushRef="#br0" timeOffset="6337.014">71 4099 2052 0 0,'-1'33'5591'0'0,"-7"97"-4687"0"0,-8 219 1064 0 0,17-332-1880 0 0,0-1 1 0 0,1 0-1 0 0,1 1 0 0 0,0-1 1 0 0,1 0-1 0 0,1-1 1 0 0,1 1-1 0 0,0-1 0 0 0,7 12-88 0 0,-5-15 15 0 0,1-1 1 0 0,1 0-1 0 0,0 0 0 0 0,0-1 0 0 0,1 0 0 0 0,0-1 0 0 0,1-1 0 0 0,0 0 0 0 0,0 0 1 0 0,1-1-1 0 0,0 0 0 0 0,0-2 0 0 0,1 1 0 0 0,-1-2 0 0 0,1 1 0 0 0,0-2 0 0 0,1 0 1 0 0,-1-1-1 0 0,0 0 0 0 0,1-1 0 0 0,-1-1 0 0 0,1 0 0 0 0,-1-1 0 0 0,1 0 0 0 0,13-4-15 0 0,-15 5-359 0 0,0-1 1 0 0,-1-1-1 0 0,1 0 0 0 0,0 0 0 0 0,-1-1 0 0 0,1-1 0 0 0,-1 0 0 0 0,0 0 0 0 0,0-2 0 0 0,-1 1 0 0 0,4-3 359 0 0,5-15-4306 0 0,-19 22 2924 0 0</inkml:trace>
  <inkml:trace contextRef="#ctx0" brushRef="#br0" timeOffset="6553.105">119 4583 1060 0 0,'19'-7'7245'0'0,"112"-24"-6005"0"0,107-22-2231 0 0,-161 16-4334 0 0,-76 35 3932 0 0</inkml:trace>
  <inkml:trace contextRef="#ctx0" brushRef="#br0" timeOffset="6835.381">0 4174 1756 0 0,'46'-29'3710'0'0,"-42"27"-3414"0"0,59-15 494 0 0,1 2 0 0 0,0 2 0 0 0,1 4-1 0 0,34 0-789 0 0,264 2-3005 0 0,-278 7 1126 0 0,-35 0 1106 0 0</inkml:trace>
  <inkml:trace contextRef="#ctx0" brushRef="#br0" timeOffset="7082.364">1650 4083 1944 0 0,'16'5'3628'0'0,"-35"39"-2858"0"0,17-39-573 0 0,-47 102 764 0 0,6 2 0 0 0,4 2 0 0 0,3 7-961 0 0,26-81 28 0 0,-38 84 53 0 0,-26-77-3915 0 0,38-40 1421 0 0,17-4 1293 0 0</inkml:trace>
  <inkml:trace contextRef="#ctx0" brushRef="#br0" timeOffset="7332.662">1174 4229 2252 0 0,'21'-22'4930'0'0,"19"39"-3042"0"0,-32-12-1873 0 0,296 223 1731 0 0,-241-182-1999 0 0,58 46-745 0 0,-56-21-4090 0 0,-63-69 3802 0 0,-2-2 36 0 0</inkml:trace>
  <inkml:trace contextRef="#ctx0" brushRef="#br0" timeOffset="7596.488">1419 3933 1956 0 0,'-23'-4'4837'0'0,"34"1"-1890"0"0,263-16-3193 0 0,-84-16-5731 0 0,-164 27 4712 0 0</inkml:trace>
  <inkml:trace contextRef="#ctx0" brushRef="#br0" timeOffset="8030.57">2192 3874 1860 0 0,'45'-3'3575'0'0,"0"48"-2555"0"0,-41-29-858 0 0,0 0 0 0 0,0 0 0 0 0,-2 0 0 0 0,0 1 0 0 0,-1-1 0 0 0,-1 1 0 0 0,0-1 0 0 0,-1 1 0 0 0,-1-1 0 0 0,0 0 0 0 0,-1 0 0 0 0,-1 0 0 0 0,-1 0 0 0 0,0 0 0 0 0,-1-1 0 0 0,-4 6-162 0 0,6-7 127 0 0,-2 2 205 0 0,7-16-374 0 0,-1 0 0 0 0,1 0-1 0 0,-1 0 1 0 0,1 0-1 0 0,0 0 1 0 0,-1 0 0 0 0,1 0-1 0 0,-1 1 1 0 0,1-1-1 0 0,0 0 1 0 0,-1 0 0 0 0,1 1-1 0 0,-1-1 1 0 0,1 0 0 0 0,-1 1-1 0 0,1-1 1 0 0,-1 0-1 0 0,1 1 1 0 0,-1-1 0 0 0,1 1-1 0 0,-1-1 1 0 0,0 1-1 0 0,1-1 1 0 0,-1 1 0 0 0,1-1-1 0 0,-1 1 1 0 0,0-1 0 0 0,0 1-1 0 0,1 0 1 0 0,-1-1-1 0 0,0 1 1 0 0,0-1 0 0 0,0 1-1 0 0,0 0 1 0 0,0-1-1 0 0,0 1 1 0 0,0-1 0 0 0,0 1-1 0 0,0 0 1 0 0,0-1 0 0 0,0 1-1 0 0,0 0 1 0 0,0-1-1 0 0,0 1 43 0 0,99-81-4411 0 0,-74 57 3141 0 0</inkml:trace>
  <inkml:trace contextRef="#ctx0" brushRef="#br0" timeOffset="8262.444">2761 3879 1652 0 0,'25'48'3573'0'0,"-24"-34"-3249"0"0,12 59 652 0 0,-3 1 1 0 0,-3 1-1 0 0,-4 0 0 0 0,-3 1-976 0 0,-2-41 47 0 0,-1 0-1 0 0,-2 0 1 0 0,-2-1-1 0 0,0 0 0 0 0,-3 0 1 0 0,-1-1-1 0 0,-1 0 1 0 0,-2-1-1 0 0,-1-1 1 0 0,-1 0-1 0 0,-2-1 0 0 0,-1 0 1 0 0,-1-2-1 0 0,-2 0 1 0 0,0-2-1 0 0,-2 0 1 0 0,-1-2-1 0 0,-1 0 1 0 0,-1-2-1 0 0,-10 5-46 0 0,8-7-548 0 0,0-1 1 0 0,-1-1-1 0 0,-1-2 1 0 0,0-1-1 0 0,-2-1 1 0 0,1-2-1 0 0,-2-1 1 0 0,1-2-1 0 0,-1-1 1 0 0,-1-2-1 0 0,1-1 1 0 0,-1-1-1 0 0,-13-2 548 0 0,-6-2-1217 0 0</inkml:trace>
  <inkml:trace contextRef="#ctx0" brushRef="#br0" timeOffset="8602.853">1024 4153 840 0 0,'-9'7'298'0'0,"-1"1"-1"0"0,1 0 1 0 0,1 0-1 0 0,-1 1 1 0 0,2 0-1 0 0,-1 1 1 0 0,1 0-1 0 0,1 0 1 0 0,0 0 0 0 0,0 1-1 0 0,1 0 1 0 0,0 0-1 0 0,1 1 1 0 0,0-1-1 0 0,1 1 1 0 0,0 0-1 0 0,-1 11-297 0 0,3-1 192 0 0,1 0-1 0 0,0 1 0 0 0,2-1 0 0 0,0 0 1 0 0,2 0-1 0 0,0 0 0 0 0,2 0 1 0 0,0-1-1 0 0,1 0 0 0 0,2 0 0 0 0,0-1 1 0 0,1 0-1 0 0,1 0 0 0 0,7 9-191 0 0,9 10 23 0 0,1-1 0 0 0,2-1 1 0 0,2-1-1 0 0,1-3 0 0 0,1 0 0 0 0,7 2-23 0 0,-14-13-643 0 0,1-1 0 0 0,1-2 0 0 0,0-1 0 0 0,2-2 0 0 0,0 0-1 0 0,0-2 1 0 0,2-2 0 0 0,24 7 643 0 0,-15-10-958 0 0</inkml:trace>
  <inkml:trace contextRef="#ctx0" brushRef="#br0" timeOffset="8990.578">3369 4261 2308 0 0,'-18'0'3887'0'0,"33"0"-2160"0"0,27 0-1068 0 0,260-25 50 0 0,-240 19-2324 0 0,0-3 0 0 0,0-3 0 0 0,-1-2 0 0 0,58-22 1615 0 0,-68 15-1230 0 0</inkml:trace>
  <inkml:trace contextRef="#ctx0" brushRef="#br0" timeOffset="9316.287">4543 3701 1132 0 0,'17'7'4256'0'0,"-24"50"-3342"0"0,5-51-630 0 0,-8 41 219 0 0,2 1 0 0 0,2 0 0 0 0,2 0 0 0 0,3 0-1 0 0,1 1 1 0 0,2-1 0 0 0,7 32-503 0 0,-6-54 141 0 0,2 0 0 0 0,0-1 0 0 0,2 1 0 0 0,0-1-1 0 0,2 0 1 0 0,1-1 0 0 0,1 0 0 0 0,1-1 0 0 0,1 0 0 0 0,1-1-1 0 0,1 0 1 0 0,1-1 0 0 0,17 18-141 0 0,-28-35-64 0 0,-1-1-1 0 0,1 0 1 0 0,0 0 0 0 0,0 0-1 0 0,0 0 1 0 0,0-1 0 0 0,0 0-1 0 0,1 0 1 0 0,-1 0 0 0 0,1 0-1 0 0,-1-1 1 0 0,1 0 0 0 0,-1 0-1 0 0,1-1 1 0 0,0 0 0 0 0,0 0-1 0 0,-1 0 1 0 0,1 0 0 0 0,0-1-1 0 0,-1 0 1 0 0,1 0 0 0 0,-1-1-1 0 0,1 0 1 0 0,-1 0 0 0 0,0 0-1 0 0,1 0 1 0 0,-1-1-1 0 0,0 0 1 0 0,-1 0 0 0 0,5-3 64 0 0,4-4-780 0 0,0 0 0 0 0,0-1 0 0 0,-1-1 0 0 0,0 0 0 0 0,-1 0 0 0 0,0-1 0 0 0,-1-1 0 0 0,-1 0 0 0 0,7-13 780 0 0,-3-1-1275 0 0</inkml:trace>
  <inkml:trace contextRef="#ctx0" brushRef="#br0" timeOffset="9565.613">4605 4093 1240 0 0,'79'-3'4583'0'0,"33"-9"-3701"0"0,-3-5-245 0 0,79-18-759 0 0,-71-7-3252 0 0,-99 32 2130 0 0,-8-1 2 0 0</inkml:trace>
  <inkml:trace contextRef="#ctx0" brushRef="#br0" timeOffset="9810.847">4669 3871 1184 0 0,'70'-4'5465'0'0,"46"-11"-3791"0"0,3 0-1086 0 0,199-4-1939 0 0,-111 14-2714 0 0,-176 5 2774 0 0</inkml:trace>
  <inkml:trace contextRef="#ctx0" brushRef="#br0" timeOffset="10058.848">5974 3813 2644 0 0,'29'9'3819'0'0,"-34"31"-2197"0"0,-100 195 375 0 0,49 53-2082 0 0,55-283-157 0 0,0 1 1 0 0,-1 0-1 0 0,0-1 0 0 0,0 0 0 0 0,0 1 1 0 0,-1-1-1 0 0,0 0 0 0 0,0 0 1 0 0,0 0-1 0 0,0-1 0 0 0,-1 1 1 0 0,0-1-1 0 0,0 0 0 0 0,0 0 1 0 0,0 0-1 0 0,-1 0 0 0 0,1-1 1 0 0,-1 0-1 0 0,0 0 0 0 0,0 0 0 0 0,0-1 1 0 0,-1 1-1 0 0,1-1 0 0 0,-1 0 1 0 0,1-1-1 0 0,-1 1 0 0 0,1-1 1 0 0,-7 0 241 0 0,-8 1-1230 0 0</inkml:trace>
  <inkml:trace contextRef="#ctx0" brushRef="#br0" timeOffset="10337.333">5482 3979 2064 0 0,'76'-33'5884'0'0,"10"47"-3580"0"0,80 74-1067 0 0,-151-79-904 0 0,243 172-870 0 0,-169-117-3776 0 0,-83-59 346 0 0,-11-9 2842 0 0</inkml:trace>
  <inkml:trace contextRef="#ctx0" brushRef="#br0" timeOffset="10524.156">5794 3588 1088 0 0,'-16'-1'2584'0'0,"-12"1"963"0"0,41 1-912 0 0,184-10-2453 0 0,92-52-7167 0 0,-242 47 5654 0 0</inkml:trace>
  <inkml:trace contextRef="#ctx0" brushRef="#br0" timeOffset="10789.536">6799 3374 1028 0 0,'12'19'557'0'0,"0"-1"0"0"0,-1 1-1 0 0,-1 1 1 0 0,-1 0 0 0 0,-1 1 0 0 0,0-1 0 0 0,-2 2-1 0 0,3 17-556 0 0,14 294 2509 0 0,-23-306-2281 0 0,0 2-105 0 0,-1 0 0 0 0,-2-1 1 0 0,-1 1-1 0 0,-1-1 0 0 0,-2 0 1 0 0,0-1-1 0 0,-2 1 1 0 0,-4 5-124 0 0,0 7 63 0 0,-3-1 0 0 0,-1-1 0 0 0,-1-1 0 0 0,-2 0 1 0 0,-2-1-1 0 0,-1-2 0 0 0,-2 0 0 0 0,-1-1 1 0 0,-2-2-1 0 0,-1-1 0 0 0,-1-1 0 0 0,-2-1 1 0 0,-1-2-1 0 0,0-2-63 0 0,-4 0-605 0 0,0-2 0 0 0,-2-2 0 0 0,0-1 0 0 0,-1-2 0 0 0,0-2 1 0 0,-2-2-1 0 0,1-1 0 0 0,-2-2 0 0 0,1-3 0 0 0,-1-1 0 0 0,0-1 0 0 0,-29-3 605 0 0,24-1-1216 0 0</inkml:trace>
  <inkml:trace contextRef="#ctx0" brushRef="#br0" timeOffset="11132.589">4381 3626 944 0 0,'-21'10'317'0'0,"1"0"0"0"0,0 2 0 0 0,0 0 0 0 0,1 1 0 0 0,1 1-1 0 0,0 1 1 0 0,1 1 0 0 0,1 0 0 0 0,1 1 0 0 0,0 1 0 0 0,1 0 0 0 0,1 1 0 0 0,0 0 0 0 0,2 1 0 0 0,0 0 0 0 0,1 1-1 0 0,1 0 1 0 0,1 1 0 0 0,1 0 0 0 0,1 0 0 0 0,1 1 0 0 0,1-1 0 0 0,1 1 0 0 0,1 0 0 0 0,1 0 0 0 0,2 23-317 0 0,27 109 744 0 0,-12-113-709 0 0,2-2-1 0 0,1 0 0 0 0,2 0 1 0 0,2-2-1 0 0,1-1 0 0 0,2-1 0 0 0,2-1 1 0 0,0-2-1 0 0,3 0 0 0 0,1-2 1 0 0,1-2-1 0 0,1-1 0 0 0,2-1 1 0 0,1-2-1 0 0,21 10-34 0 0,-25-15-684 0 0,1-2 0 0 0,1-1 0 0 0,1-1-1 0 0,0-2 1 0 0,1-2 0 0 0,0-2 0 0 0,1-1 0 0 0,0-1 0 0 0,1-3 0 0 0,34 1 684 0 0,-32-5-1258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3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1100 0 0,'2'-22'6313'0'0,"77"-14"-5105"0"0,-77 36-1079 0 0,280-68 400 0 0,-95 45-5220 0 0,-182 23 3331 0 0,-5 0-88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34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1404 0 0,'-2'10'1036'0'0,"2"0"-124"0"0,6-2-140 0 0,15 4-116 0 0,4-4-48 0 0,7 0-139 0 0,7-3-37 0 0,4-1-52 0 0,-18-4-60 0 0,10 0-52 0 0,11 0-72 0 0,59-14-268 0 0,-46 8 8 0 0,1-4-820 0 0,-4-4-493 0 0,-1 1 81 0 0,-7-2-80 0 0,-4-3-20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3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117 347 1356 0 0,'0'0'819'0'0,"0"0"-68"0"0,0 0-129 0 0,0 0-67 0 0,0 0-132 0 0,0 0 10 0 0,0 0-69 0 0,0 0-56 0 0,0 0-121 0 0,0 0-42 0 0,-5 2 3 0 0,-4 7-73 0 0,0 1-1 0 0,1 0 0 0 0,0 0 0 0 0,1 0 1 0 0,0 1-1 0 0,1 0 0 0 0,0 0 1 0 0,0 1-1 0 0,2 0 0 0 0,-1 0 1 0 0,1 0-1 0 0,1 0 0 0 0,0 1 0 0 0,1-1 1 0 0,1 1-1 0 0,-1 0 0 0 0,2 11-74 0 0,-4 2 165 0 0,-13 269 1391 0 0,16-284-1493 0 0,1-1 0 0 0,1 1-1 0 0,-1 0 1 0 0,1-1 0 0 0,1 1 0 0 0,0-1 0 0 0,1 0 0 0 0,0 0 0 0 0,0 0 0 0 0,1 0 0 0 0,0 0-1 0 0,1 0 1 0 0,0-1 0 0 0,1 0 0 0 0,0 0 0 0 0,0-1 0 0 0,1 0 0 0 0,0 0 0 0 0,0 0-1 0 0,1-1 1 0 0,0 0 0 0 0,0 0 0 0 0,1-1 0 0 0,-1 0 0 0 0,2-1 0 0 0,-1 0 0 0 0,0 0-1 0 0,1-1 1 0 0,2 1-63 0 0,1-2-143 0 0,0 0-1 0 0,1 0 0 0 0,-1-2 0 0 0,1 1 1 0 0,-1-2-1 0 0,1 0 0 0 0,0-1 1 0 0,-1 0-1 0 0,1 0 0 0 0,12-5 144 0 0,-14 3-583 0 0,0 0 0 0 0,-1-1 0 0 0,1 0 0 0 0,-1-1 0 0 0,0-1 1 0 0,0 0-1 0 0,-1 0 0 0 0,1-1 0 0 0,-2 0 0 0 0,1-1 0 0 0,8-9 583 0 0,-4 2-1245 0 0</inkml:trace>
  <inkml:trace contextRef="#ctx0" brushRef="#br0" timeOffset="264.365">156 826 1436 0 0,'6'-14'5778'0'0,"42"-2"-5436"0"0,-36 13 213 0 0,160-38 1152 0 0,-39 11-1820 0 0,-4-13-3601 0 0,-82 15 961 0 0,-40 14 1511 0 0</inkml:trace>
  <inkml:trace contextRef="#ctx0" brushRef="#br0" timeOffset="511.37">213 421 1336 0 0,'14'-17'4917'0'0,"26"-1"-4239"0"0,-35 16-308 0 0,36-12 57 0 0,2 2 0 0 0,0 2 0 0 0,0 1 0 0 0,0 3 0 0 0,1 1 0 0 0,4 2-427 0 0,162-2-2484 0 0,-1 24-1655 0 0,-162-16 2759 0 0</inkml:trace>
  <inkml:trace contextRef="#ctx0" brushRef="#br0" timeOffset="697.369">1909 406 1684 0 0,'-49'35'3399'0'0,"28"-15"-3129"0"0,0 1 1 0 0,1 1-1 0 0,1 1 0 0 0,1 1 0 0 0,2 0 1 0 0,0 1-1 0 0,1 1 0 0 0,2 0 0 0 0,1 1 0 0 0,1 0 1 0 0,1 1-1 0 0,1 0 0 0 0,2 1 0 0 0,0 0 1 0 0,2 0-1 0 0,0 17-270 0 0,5-46 4 0 0,-25 105-1124 0 0,23-100 865 0 0,0-1 0 0 0,0 0 1 0 0,-1 0-1 0 0,1 0 0 0 0,-1 0 0 0 0,0 0 0 0 0,0-1 0 0 0,0 1 0 0 0,-1-1 1 0 0,1 0-1 0 0,-1 0 0 0 0,1 0 0 0 0,-1-1 0 0 0,0 1 0 0 0,0-1 0 0 0,-1 0 0 0 0,1 0 1 0 0,0 0-1 0 0,-1 0 0 0 0,1-1 0 0 0,-4 1 255 0 0,-21 1-1339 0 0</inkml:trace>
  <inkml:trace contextRef="#ctx0" brushRef="#br0" timeOffset="943.176">1285 521 1360 0 0,'13'-20'5809'0'0,"5"33"-4079"0"0,-11-6-1804 0 0,51 43 542 0 0,1-3 0 0 0,3-2 0 0 0,2-3 0 0 0,12 3-468 0 0,31 21-218 0 0,-34-23-335 0 0,78 61-5841 0 0,-144-96 4958 0 0</inkml:trace>
  <inkml:trace contextRef="#ctx0" brushRef="#br0" timeOffset="1206.062">1400 279 1532 0 0,'-12'-4'2049'0'0,"12"4"-1927"0"0,0-1 1 0 0,0 1-1 0 0,0 0 1 0 0,0-1-1 0 0,0 1 1 0 0,1-1-1 0 0,-1 1 1 0 0,0 0-1 0 0,0-1 1 0 0,0 1-1 0 0,0-1 1 0 0,0 1-1 0 0,0 0 1 0 0,0-1-1 0 0,0 1 0 0 0,0 0 1 0 0,0-1-1 0 0,0 1 1 0 0,-1-1-1 0 0,1 1 1 0 0,0 0-1 0 0,0-1 1 0 0,0 1-1 0 0,0 0 1 0 0,-1-1-1 0 0,1 1 1 0 0,0 0-1 0 0,0-1 1 0 0,0 1-1 0 0,-1 0 1 0 0,1-1-1 0 0,0 1 1 0 0,-1 0-1 0 0,1 0 1 0 0,0 0-1 0 0,-1-1 1 0 0,1 1-1 0 0,0 0 1 0 0,-1 0-1 0 0,1 0 1 0 0,0 0-1 0 0,-1-1 0 0 0,1 1-122 0 0,307-59 67 0 0,-93 23-5465 0 0,-174 29 4018 0 0</inkml:trace>
  <inkml:trace contextRef="#ctx0" brushRef="#br0" timeOffset="1597.606">2280 37 1492 0 0,'95'-37'4073'0'0,"-88"41"-4007"0"0,0 0 0 0 0,0 1 1 0 0,0-1-1 0 0,-1 1 0 0 0,0 1 1 0 0,0-1-1 0 0,0 1 0 0 0,0 0 1 0 0,-1 0-1 0 0,0 1 0 0 0,0 0 1 0 0,-1-1-1 0 0,0 2 0 0 0,0-1 1 0 0,-1 0-1 0 0,1 1 0 0 0,-2 0 1 0 0,1-1-1 0 0,-1 1 1 0 0,0 0-1 0 0,-1 0 0 0 0,0 0 1 0 0,0 1-1 0 0,-1-1 0 0 0,0 0 1 0 0,0 0-1 0 0,-2 7-66 0 0,2 9 286 0 0,-1 0 1 0 0,-1-1-1 0 0,-2 1 1 0 0,0 0-1 0 0,-2-1 0 0 0,0 0 1 0 0,-1 0-1 0 0,-10 19-286 0 0,-9 31 1119 0 0,25-73-1128 0 0,1 1 0 0 0,0 0-1 0 0,0 0 1 0 0,0 0 0 0 0,0 0 0 0 0,0 0 0 0 0,0 0 0 0 0,0 0 0 0 0,0 0 0 0 0,0 0 0 0 0,0 0 0 0 0,0 0 0 0 0,0 0 0 0 0,1 0 0 0 0,-1-1 0 0 0,0 1 0 0 0,1 0 0 0 0,-1 0-1 0 0,1 0 1 0 0,-1 0 0 0 0,1-1 0 0 0,-1 1 0 0 0,1 0 0 0 0,0 0 0 0 0,-1-1 0 0 0,1 1 0 0 0,0-1 0 0 0,0 1 0 0 0,-1 0 0 0 0,1-1 0 0 0,0 0 0 0 0,0 1 0 0 0,0-1 0 0 0,0 1 0 0 0,-1-1-1 0 0,1 0 1 0 0,0 0 0 0 0,0 1 0 0 0,0-1 0 0 0,0 0 0 0 0,0 0 0 0 0,0 0 0 0 0,0 0 0 0 0,0 0 0 0 0,0 0 0 0 0,0 0 0 0 0,0 0 0 0 0,0-1 0 0 0,0 1 0 0 0,-1 0 0 0 0,1 0-1 0 0,0-1 1 0 0,0 1 0 0 0,0-1 0 0 0,0 1 0 0 0,-1-1 0 0 0,1 1 0 0 0,0-1 0 0 0,0 1 0 0 0,0-2 9 0 0,60-21-1545 0 0,90-71-4472 0 0,-110 60 4489 0 0</inkml:trace>
  <inkml:trace contextRef="#ctx0" brushRef="#br0" timeOffset="1847.96">3061 77 1792 0 0,'-2'10'4203'0'0,"-5"43"-3289"0"0,48 480 1713 0 0,-42-513-2579 0 0,0 0-1 0 0,-1-1 1 0 0,-1 1-1 0 0,-1 0 1 0 0,-1-1 0 0 0,-1 0-1 0 0,0 0 1 0 0,-1-1-1 0 0,-10 17-47 0 0,17-33 4 0 0,-14 27-53 0 0,-1-1 1 0 0,-1 0 0 0 0,-1-1-1 0 0,-1 0 1 0 0,-2-2 0 0 0,0 0-1 0 0,-2-1 1 0 0,-1-1 0 0 0,0-2-1 0 0,-2 0 1 0 0,0-1 0 0 0,-2-2-1 0 0,-12 7 49 0 0,6-6-528 0 0,-1-1 0 0 0,-1-2 0 0 0,0-2 0 0 0,-1-1 0 0 0,0-2-1 0 0,-1-1 1 0 0,0-2 0 0 0,-1-1 0 0 0,1-2 0 0 0,-39-1 528 0 0,11-7-1040 0 0,-51-15-194 0 0</inkml:trace>
  <inkml:trace contextRef="#ctx0" brushRef="#br0" timeOffset="2112.571">1055 404 1792 0 0,'-8'7'237'0'0,"0"1"0"0"0,0 1 0 0 0,1-1-1 0 0,0 1 1 0 0,0 0 0 0 0,1 1 0 0 0,0 0 0 0 0,1 0-1 0 0,0 0 1 0 0,1 0 0 0 0,0 1 0 0 0,0 0 0 0 0,1-1-1 0 0,1 1 1 0 0,0 1 0 0 0,0-1 0 0 0,1 0 0 0 0,0 0 0 0 0,1 1-1 0 0,1-1 1 0 0,-1 0 0 0 0,3 10-237 0 0,14 17 203 0 0,0-2-1 0 0,3 0 1 0 0,0-2-1 0 0,3 0 1 0 0,0-1-1 0 0,3-1 1 0 0,0-2 0 0 0,2 0-1 0 0,1-2 1 0 0,1-1-1 0 0,2-2 1 0 0,15 10-203 0 0,194 118-1076 0 0,27-58-4209 0 0,-213-86 3789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34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1 695 1732 0 0,'0'0'902'0'0,"3"-22"2074"0"0,14 9-1218 0 0,-21 56-25 0 0,0-16-1861 0 0,0 25 368 0 0,1 0 0 0 0,3 1 0 0 0,2-1 0 0 0,3 0 0 0 0,1 0 0 0 0,4 3-240 0 0,92 440-121 0 0,-101-492-52 0 0,0 1 0 0 0,-1 0 0 0 0,1-1 1 0 0,-1 1-1 0 0,0-1 0 0 0,0 1 0 0 0,0 0 1 0 0,-1-1-1 0 0,0 1 0 0 0,1 0 1 0 0,-1-1-1 0 0,0 1 0 0 0,0-1 0 0 0,-1 1 1 0 0,1-1-1 0 0,-1 0 0 0 0,0 0 0 0 0,0 1 1 0 0,0-1-1 0 0,0-1 0 0 0,0 1 1 0 0,-1 0-1 0 0,1 0 0 0 0,-1-1 0 0 0,0 1 1 0 0,0-1-1 0 0,0 0 0 0 0,0 0 0 0 0,0 0 1 0 0,0-1-1 0 0,-1 1 0 0 0,1 0 0 0 0,0-1 1 0 0,-1 0-1 0 0,1 0 0 0 0,-1 0 1 0 0,0-1-1 0 0,1 1 0 0 0,-1-1 0 0 0,0 0 1 0 0,-2 0 172 0 0,-27-12-1278 0 0</inkml:trace>
  <inkml:trace contextRef="#ctx0" brushRef="#br0" timeOffset="483.233">136 583 1416 0 0,'-1'1'102'0'0,"1"-1"0"0"0,-1 1-1 0 0,1-1 1 0 0,-1 1 0 0 0,0-1 0 0 0,1 1-1 0 0,-1-1 1 0 0,0 0 0 0 0,1 1 0 0 0,-1-1 0 0 0,0 0-1 0 0,0 1 1 0 0,1-1 0 0 0,-1 0 0 0 0,0 0-1 0 0,0 0 1 0 0,1 0 0 0 0,-1 0 0 0 0,0 0-1 0 0,0 0 1 0 0,1 0 0 0 0,-1 0 0 0 0,0 0-1 0 0,0 0 1 0 0,0 0 0 0 0,1 0 0 0 0,-1-1-1 0 0,0 1 1 0 0,1 0 0 0 0,-1-1 0 0 0,0 1 0 0 0,0 0-1 0 0,1-1 1 0 0,-1 1 0 0 0,1-1 0 0 0,-1 1-1 0 0,0-1 1 0 0,1 1 0 0 0,-1-1 0 0 0,1 0-1 0 0,-1 1 1 0 0,1-1 0 0 0,0 0 0 0 0,-1 1-1 0 0,1-1 1 0 0,0 0 0 0 0,-1 1 0 0 0,1-1-1 0 0,0 0 1 0 0,0 0 0 0 0,0 1 0 0 0,-1-1 0 0 0,1 0-1 0 0,0 0 1 0 0,0 0 0 0 0,0 1 0 0 0,0-1-1 0 0,0 0 1 0 0,1 0 0 0 0,-1 1 0 0 0,0-1-1 0 0,0 0-101 0 0,-4 15 152 0 0,0 1-1 0 0,1-1 1 0 0,1 1 0 0 0,0 0-1 0 0,1 0 1 0 0,1 0-1 0 0,0 0 1 0 0,1 0-1 0 0,0 0 1 0 0,1 0-1 0 0,1 0 1 0 0,1-1-1 0 0,0 1 1 0 0,0-1-1 0 0,2 0 1 0 0,0 0 0 0 0,0-1-1 0 0,1 0 1 0 0,1 0-1 0 0,0 0 1 0 0,1-1-1 0 0,0 0 1 0 0,1-1-1 0 0,7 7-151 0 0,-6-7 67 0 0,1 0 1 0 0,0 0-1 0 0,1-1 0 0 0,0-1 0 0 0,0 0 0 0 0,1-1 0 0 0,0 0 0 0 0,1-1 0 0 0,0-1 0 0 0,0 0 0 0 0,0-1 0 0 0,0-1 0 0 0,1 0 0 0 0,0-1 1 0 0,0-1-1 0 0,0-1 0 0 0,0 0 0 0 0,1-1-67 0 0,-12 1-10 0 0,0-1 0 0 0,0-1 0 0 0,0 1-1 0 0,0-1 1 0 0,0 0 0 0 0,0 0 0 0 0,0 0 0 0 0,0-1 0 0 0,0 0 0 0 0,-1 0 0 0 0,1 0 0 0 0,-1 0 0 0 0,1-1 0 0 0,-1 1 0 0 0,0-1-1 0 0,0-1 1 0 0,0 1 0 0 0,0 0 0 0 0,-1-1 0 0 0,1 0 0 0 0,-1 0 0 0 0,0 0 0 0 0,0 0 0 0 0,0 0 0 0 0,-1-1 0 0 0,0 1 0 0 0,1-1 0 0 0,-1 1-1 0 0,0-4 11 0 0,17-145-839 0 0,-60 12 885 0 0,21 104 117 0 0,22 72-126 0 0,80 208-729 0 0,-44-164-334 0 0,29 102-6340 0 0,-67-162 5906 0 0</inkml:trace>
  <inkml:trace contextRef="#ctx0" brushRef="#br0" timeOffset="1725.301">899 150 1348 0 0,'-3'-19'2926'0'0,"1"19"-2850"0"0,0-1-1 0 0,0 0 0 0 0,1 0 0 0 0,-1 0 1 0 0,0 0-1 0 0,1 0 0 0 0,-1 0 1 0 0,1 0-1 0 0,0-1 0 0 0,-1 1 0 0 0,1 0 1 0 0,0-1-1 0 0,0 1 0 0 0,-1-1 0 0 0,1 0 1 0 0,1 1-1 0 0,-1-1 0 0 0,0 0 0 0 0,0 0 1 0 0,1 1-1 0 0,-1-1 0 0 0,0 0 0 0 0,1 0 1 0 0,0 0-1 0 0,0 0 0 0 0,-1 0 1 0 0,1 1-1 0 0,0-1 0 0 0,0 0 0 0 0,1 0 1 0 0,-1 0-1 0 0,0 0 0 0 0,1 0 0 0 0,-1 0 1 0 0,1 0-76 0 0,6-5 97 0 0,0 0 1 0 0,1 0-1 0 0,0 1 0 0 0,0 0 1 0 0,1 0-1 0 0,0 1 1 0 0,-1 0-1 0 0,2 1 1 0 0,-1 0-1 0 0,0 0 1 0 0,1 1-1 0 0,0 0 1 0 0,0 0-1 0 0,0 1 1 0 0,0 1-1 0 0,0 0 1 0 0,0 0-1 0 0,0 1 0 0 0,1 0 1 0 0,-1 1-1 0 0,0 0 1 0 0,0 1-1 0 0,0 0 1 0 0,0 0-1 0 0,0 1 1 0 0,-1 0-1 0 0,1 1 1 0 0,-1 0-1 0 0,0 1 1 0 0,0 0-1 0 0,0 0 0 0 0,-1 1 1 0 0,7 5-98 0 0,-10-4 18 0 0,1 0 1 0 0,-1 0-1 0 0,-1 0 0 0 0,1 1 0 0 0,-1 0 1 0 0,-1 0-1 0 0,1 0 0 0 0,-1 0 1 0 0,-1 1-1 0 0,1-1 0 0 0,-2 1 1 0 0,1 0-1 0 0,-1-1 0 0 0,0 1 1 0 0,-1 0-1 0 0,0 0 0 0 0,-1-1 0 0 0,1 1 1 0 0,-2 0-1 0 0,1 0 0 0 0,-1-1 1 0 0,-1 2-19 0 0,-86 180 702 0 0,53-127-340 0 0,36-62-357 0 0,0 0 1 0 0,-1 0 0 0 0,1 0 0 0 0,0 1-1 0 0,0-1 1 0 0,0 0 0 0 0,0 0-1 0 0,0 1 1 0 0,0-1 0 0 0,0 0 0 0 0,0 0-1 0 0,1 0 1 0 0,-1 1 0 0 0,0-1-1 0 0,1 0 1 0 0,-1 0 0 0 0,1 0 0 0 0,-1 0-1 0 0,1 0 1 0 0,0 1 0 0 0,-1-1-1 0 0,1 0 1 0 0,0-1 0 0 0,0 1-1 0 0,0 0 1 0 0,0 0 0 0 0,0 0 0 0 0,0 0-1 0 0,0-1 1 0 0,0 1 0 0 0,0 0-1 0 0,0-1 1 0 0,0 1 0 0 0,0-1 0 0 0,0 1-1 0 0,0-1 1 0 0,1 0 0 0 0,-1 1-1 0 0,0-1 1 0 0,0 0 0 0 0,1 0 0 0 0,-1 0-1 0 0,0 0 1 0 0,0 0 0 0 0,1 0-1 0 0,-1 0 1 0 0,1-1-6 0 0,68 7-135 0 0,191-34-2424 0 0,-83 9-2985 0 0,-143 14 4314 0 0</inkml:trace>
  <inkml:trace contextRef="#ctx0" brushRef="#br0" timeOffset="2021.077">1651 895 2880 0 0,'9'7'3242'0'0,"44"-10"-1680"0"0,481-111 480 0 0,-227 45-6592 0 0,-266 47 2266 0 0,-36 14 1140 0 0</inkml:trace>
  <inkml:trace contextRef="#ctx0" brushRef="#br0" timeOffset="2283.119">2132 545 1844 0 0,'-20'-5'5965'0'0,"9"27"-4090"0"0,5 38-2007 0 0,6-56 500 0 0,3 27-248 0 0,1 0 1 0 0,1 0-1 0 0,1-1 1 0 0,2 0-1 0 0,2 0 1 0 0,0 0-1 0 0,2-1 1 0 0,7 12-121 0 0,16 46-345 0 0,-11-32-214 0 0,14 65-5887 0 0,-38-118 5172 0 0</inkml:trace>
  <inkml:trace contextRef="#ctx0" brushRef="#br0" timeOffset="2596.21">2922 228 2240 0 0,'3'-3'944'0'0,"1"3"3510"0"0,-4 21-3637 0 0,118 530 961 0 0,-117-543-2190 0 0,0-1-1 0 0,-1 1 1 0 0,0-1-1 0 0,0 0 1 0 0,0 1 0 0 0,-1-1-1 0 0,-1 1 1 0 0,1-1-1 0 0,-1 0 1 0 0,0 0 0 0 0,-1 0-1 0 0,0 0 1 0 0,0 0-1 0 0,0-1 1 0 0,-1 1 0 0 0,0-1-1 0 0,0 0 1 0 0,-1 0 0 0 0,-5 5 412 0 0,3-4-1310 0 0</inkml:trace>
  <inkml:trace contextRef="#ctx0" brushRef="#br0" timeOffset="3031.851">3537 633 1088 0 0,'-213'133'6145'0'0,"-61"132"-2694"0"0,74-42-1736 0 0,81-67-4952 0 0,118-155 2757 0 0,-4 8-370 0 0,4-4-3414 0 0,1-5 2952 0 0</inkml:trace>
  <inkml:trace contextRef="#ctx0" brushRef="#br0" timeOffset="3519.223">3391 1208 1684 0 0,'25'66'3904'0'0,"-11"234"-302"0"0,-52-129-2313 0 0,15-99 460 0 0,23-95-995 0 0,8-13-741 0 0,2 1 0 0 0,0 0 0 0 0,3 1 0 0 0,1 0 1 0 0,1 1-1 0 0,2 1 0 0 0,1 0 0 0 0,2 1 0 0 0,1 1 0 0 0,1 1 0 0 0,1 1 1 0 0,2 1-1 0 0,0 2 0 0 0,2 0 0 0 0,1 2 0 0 0,1 0 0 0 0,1 2 1 0 0,21-10-14 0 0,-46 27 1 0 0,1 1 1 0 0,-1-1 0 0 0,0 1 0 0 0,1 1 0 0 0,0-1 0 0 0,0 1 0 0 0,0 0-1 0 0,0 1 1 0 0,0-1 0 0 0,0 1 0 0 0,0 0 0 0 0,0 1 0 0 0,0-1 0 0 0,1 1-1 0 0,-1 0 1 0 0,0 1 0 0 0,0 0 0 0 0,0 0 0 0 0,1 0 0 0 0,-1 1 0 0 0,0-1-1 0 0,-1 1 1 0 0,1 1 0 0 0,0-1 0 0 0,-1 1 0 0 0,1 0 0 0 0,-1 1 0 0 0,0-1-1 0 0,0 1 1 0 0,0 0 0 0 0,0 0 0 0 0,-1 0 0 0 0,0 1 0 0 0,1 0 0 0 0,-2 0 0 0 0,1 0-1 0 0,-1 0 1 0 0,1 0 0 0 0,-2 1 0 0 0,1-1 0 0 0,0 1 0 0 0,-1 0 0 0 0,1 3-2 0 0,6 23-27 0 0,-2 1 0 0 0,-1-1-1 0 0,-1 1 1 0 0,-2 0 0 0 0,-1 1 0 0 0,-1-1 0 0 0,-2 0 0 0 0,-2 0 0 0 0,-1 0 0 0 0,-6 23 27 0 0,-44 99-6291 0 0,26-121 2296 0 0,21-27 2757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4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164 653 948 0 0,'13'-64'6577'0'0,"-13"63"-6087"0"0,-10 37 957 0 0,-58 605 977 0 0,23-91-3901 0 0,13-481-3772 0 0,30-68 3851 0 0,-1-6 16 0 0,-13-17-10 0 0</inkml:trace>
  <inkml:trace contextRef="#ctx0" brushRef="#br0" timeOffset="511.066">278 546 1344 0 0,'0'1'147'0'0,"0"-1"0"0"0,0 1 1 0 0,-1-1-1 0 0,1 0 0 0 0,0 1 0 0 0,0-1 0 0 0,0 0 0 0 0,-1 1 1 0 0,1-1-1 0 0,0 0 0 0 0,-1 0 0 0 0,1 1 0 0 0,0-1 0 0 0,-1 0 1 0 0,1 0-1 0 0,0 1 0 0 0,-1-1 0 0 0,1 0 0 0 0,0 0 0 0 0,-1 0 0 0 0,1 0 1 0 0,0 1-1 0 0,-1-1 0 0 0,1 0 0 0 0,-1 0 0 0 0,1 0 0 0 0,-1 0 1 0 0,1 0-1 0 0,0 0 0 0 0,-1 0 0 0 0,1 0 0 0 0,-1 0 0 0 0,1 0 1 0 0,0-1-1 0 0,-1 1 0 0 0,1 0 0 0 0,0 0 0 0 0,-1 0-147 0 0,-2 12-40 0 0,-1 4 267 0 0,0 0 0 0 0,1 1 0 0 0,1-1 0 0 0,1 0-1 0 0,0 1 1 0 0,1-1 0 0 0,0 1 0 0 0,1-1 0 0 0,1 0 0 0 0,2 4-227 0 0,-1-6 90 0 0,1 0 0 0 0,0 0 0 0 0,1 0 0 0 0,0-1 0 0 0,1 0 0 0 0,1 0 0 0 0,0-1 0 0 0,1 0 0 0 0,0 0 1 0 0,1 0-1 0 0,0-1 0 0 0,1-1 0 0 0,0 1 0 0 0,1-2 0 0 0,0 1 0 0 0,0-1 0 0 0,1-1 0 0 0,0 0 0 0 0,1-1 0 0 0,-1-1 0 0 0,1 1 0 0 0,10 2-90 0 0,-6-5 32 0 0,0 1 0 0 0,0-2-1 0 0,1-1 1 0 0,-1 0 0 0 0,1-1-1 0 0,0 0 1 0 0,-1-2 0 0 0,1 0-1 0 0,0-1 1 0 0,-1-1 0 0 0,0 0-1 0 0,0-2 1 0 0,0 0 0 0 0,8-3-32 0 0,-14 0-8 0 0,0 0 0 0 0,-1 0 0 0 0,0-1 1 0 0,0 0-1 0 0,-1 0 0 0 0,0-1 0 0 0,-1-1 1 0 0,0 1-1 0 0,-1-1 0 0 0,0-1 0 0 0,-1 1 0 0 0,0-1 1 0 0,-1 0-1 0 0,0-1 0 0 0,-1 1 0 0 0,0-1 1 0 0,-1 0-1 0 0,0 0 0 0 0,-1 0 0 0 0,-1 0 0 0 0,0-4 8 0 0,-14-68 827 0 0,21 181-415 0 0,9-33-718 0 0,26 123-822 0 0,-32-58-4553 0 0,-13-102 2706 0 0,-10-13 1660 0 0</inkml:trace>
  <inkml:trace contextRef="#ctx0" brushRef="#br0" timeOffset="851.824">1037 75 1160 0 0,'5'-10'571'0'0,"-4"6"-376"0"0,0 1 1 0 0,0 0-1 0 0,0-1 0 0 0,0 1 0 0 0,1 0 1 0 0,-1 0-1 0 0,1 0 0 0 0,0 0 0 0 0,0 0 0 0 0,0 1 1 0 0,0-1-1 0 0,1 0 0 0 0,-1 1 0 0 0,0-1 1 0 0,1 1-1 0 0,0 0 0 0 0,0 0 0 0 0,0 0 1 0 0,0 0-1 0 0,0 1 0 0 0,0-1 0 0 0,0 1 1 0 0,0 0-1 0 0,0 0 0 0 0,1 0 0 0 0,-1 0 0 0 0,1 0 1 0 0,-1 1-1 0 0,0 0 0 0 0,1-1 0 0 0,2 2-195 0 0,7 6 172 0 0,0 1-1 0 0,-1 0 0 0 0,0 1 0 0 0,-1 0 0 0 0,0 1 0 0 0,0 0 0 0 0,-1 1 0 0 0,-1 0 1 0 0,1 1-1 0 0,-2 0 0 0 0,0 1 0 0 0,0-1 0 0 0,-1 1 0 0 0,-1 1 0 0 0,0-1 1 0 0,-1 1-1 0 0,-1 0 0 0 0,0 0 0 0 0,0 1 0 0 0,-2-1 0 0 0,1 1 0 0 0,-2 0 1 0 0,0-1-1 0 0,-1 1 0 0 0,-1 0 0 0 0,0 0 0 0 0,-1-1 0 0 0,0 1 0 0 0,-1-1 1 0 0,-1 1-1 0 0,0-1 0 0 0,-1 0 0 0 0,-1-1 0 0 0,0 1 0 0 0,-4 6-171 0 0,-109 239 2542 0 0,118-256-2521 0 0,1-1-1 0 0,0 1 0 0 0,0-1 0 0 0,0 1 0 0 0,0-1 0 0 0,0 1 0 0 0,0-1 0 0 0,1 1 0 0 0,-1-1 0 0 0,1 0 0 0 0,0 1 0 0 0,0-1 0 0 0,0 1 0 0 0,0-1 0 0 0,0 0 0 0 0,0 0 0 0 0,1 0 0 0 0,-1 0 0 0 0,1 0 0 0 0,-1 0 0 0 0,1 0 0 0 0,0 0 0 0 0,0 0 0 0 0,0-1 0 0 0,0 1 0 0 0,0-1 0 0 0,0 0 0 0 0,0 1 0 0 0,1-1 0 0 0,-1 0 0 0 0,0 0 0 0 0,1 0 0 0 0,-1-1 0 0 0,0 1 0 0 0,1-1 0 0 0,-1 1 0 0 0,1-1 0 0 0,0 0-20 0 0,115 5-1027 0 0,-36-19-1063 0 0,-1-4-1 0 0,-1-4 0 0 0,-1-3 1 0 0,21-11 2090 0 0,-3 2-2805 0 0,-51 19 1268 0 0,-7 6 28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4:57:39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14 852 1588 0 0,'-13'4'3475'0'0,"30"0"-2020"0"0,146-31 1 0 0,696-86 184 0 0,-285 50-8771 0 0,-526 59 5756 0 0</inkml:trace>
  <inkml:trace contextRef="#ctx0" brushRef="#br0" timeOffset="246.147">526 1027 1448 0 0,'-85'44'3468'0'0,"142"-12"-1023"0"0,258-18 149 0 0,11-43-2206 0 0,-247 20-444 0 0,32-2-1995 0 0,-2-6-1 0 0,0-4 0 0 0,29-13 2052 0 0,-89 17-1416 0 0,-11 0-120 0 0</inkml:trace>
  <inkml:trace contextRef="#ctx0" brushRef="#br0" timeOffset="604.165">1292 0 1160 0 0,'-7'4'278'0'0,"0"0"0"0"0,1 0 0 0 0,0 1-1 0 0,0 0 1 0 0,0 0 0 0 0,0 1 0 0 0,1-1 0 0 0,0 1 0 0 0,0 0-1 0 0,1 1 1 0 0,-1-1 0 0 0,1 1 0 0 0,1 0 0 0 0,-1 0 0 0 0,1 0-278 0 0,-10 15 572 0 0,-198 416 4349 0 0,99-159-837 0 0,-60 245-4084 0 0,21 23-1297 0 0,133-438-3396 0 0,19-108 4541 0 0,0-1-1 0 0,1 1 0 0 0,-1-1 0 0 0,0 1 0 0 0,1-1 0 0 0,-1 0 1 0 0,0 0-1 0 0,1 0 0 0 0,-1 1 0 0 0,1-1 0 0 0,-1-1 0 0 0,0 1 1 0 0,1 0-1 0 0,-1 0 0 0 0,0 0 0 0 0,1-1 0 0 0,-1 1 0 0 0,0-1 1 0 0,1 1-1 0 0,-1-1 0 0 0,0 1 0 0 0,1-1 0 0 0,-1 0 0 0 0,0 1 0 0 0,0-1 1 0 0,0 0-1 0 0,0 0 0 0 0,0 0 0 0 0,0 0 0 0 0,0 0 0 0 0,0 0 1 0 0,0 0-1 0 0,-1-1 0 0 0,1 1 0 0 0,0 0 0 0 0,-1 0 0 0 0,1-1 1 0 0,-1 1-1 0 0,1 0 0 0 0,-1 0 0 0 0,1-1 0 0 0,-1 0 153 0 0,18-25-1436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49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605 445 1944 0 0,'0'-3'442'0'0,"3"-25"57"0"0,-2 26-476 0 0,-1 1 0 0 0,1-1 0 0 0,-1 1 1 0 0,0-1-1 0 0,1 1 0 0 0,-1-1 1 0 0,0 1-1 0 0,0-1 0 0 0,0 1 0 0 0,0-1 1 0 0,0 1-1 0 0,-1-1 0 0 0,1 0 0 0 0,0 1 1 0 0,-1-1-1 0 0,1 1 0 0 0,-1 0 0 0 0,1-1 1 0 0,-1 1-1 0 0,0-1 0 0 0,0 1 0 0 0,0 0 1 0 0,0-1-1 0 0,0 1 0 0 0,0 0 0 0 0,0 0 1 0 0,0 0-1 0 0,0 0 0 0 0,0 0 1 0 0,0 0-1 0 0,-1 0 0 0 0,1 0 0 0 0,0 1 1 0 0,-1-1-1 0 0,1 0 0 0 0,-1 1 0 0 0,1-1 1 0 0,-1 1-1 0 0,1-1 0 0 0,-1 1 0 0 0,1 0 1 0 0,-2 0-24 0 0,-19-7 160 0 0,-1 2 1 0 0,0 0-1 0 0,0 1 1 0 0,-1 2-1 0 0,1 0 1 0 0,-1 2-1 0 0,1 0 1 0 0,-1 2-1 0 0,1 0 1 0 0,0 2-1 0 0,0 0 1 0 0,0 2-1 0 0,0 0 1 0 0,1 2 0 0 0,0 1-1 0 0,1 0 1 0 0,0 1-1 0 0,0 2 1 0 0,1 0-1 0 0,0 1 1 0 0,-16 15-161 0 0,30-24 27 0 0,1-1 1 0 0,0 1 0 0 0,0 1-1 0 0,0-1 1 0 0,1 1 0 0 0,0 0-1 0 0,0 0 1 0 0,0 0-1 0 0,0 1 1 0 0,1-1 0 0 0,0 1-1 0 0,0 0 1 0 0,0 0 0 0 0,1 0-1 0 0,0 0 1 0 0,0 0 0 0 0,0 0-1 0 0,1 1 1 0 0,0-1 0 0 0,1 1-1 0 0,-1-1 1 0 0,1 0 0 0 0,0 1-1 0 0,1-1 1 0 0,-1 1-1 0 0,1-1 1 0 0,0 1 0 0 0,1-1-1 0 0,0 0 1 0 0,0 0 0 0 0,0 0-1 0 0,1 0 1 0 0,0 0 0 0 0,0 0-1 0 0,0-1 1 0 0,1 1 0 0 0,0-1-1 0 0,0 0 1 0 0,0 0 0 0 0,1 0-1 0 0,-1-1 1 0 0,1 0-1 0 0,2 1-27 0 0,17 7-88 0 0,0-1 0 0 0,2-1 0 0 0,-1-1 0 0 0,1-1 0 0 0,0-2-1 0 0,1-1 1 0 0,-1 0 0 0 0,1-2 0 0 0,0-2 0 0 0,0 0 0 0 0,0-1 0 0 0,14-4 88 0 0,-12 4-539 0 0,-12 1 177 0 0,0-2 0 0 0,-1 0 0 0 0,1-1 0 0 0,-1 0 0 0 0,1-1-1 0 0,-1-1 1 0 0,0-1 0 0 0,-1 0 0 0 0,1-1 0 0 0,3-3 362 0 0,-15 8-134 0 0,39-17-1288 0 0</inkml:trace>
  <inkml:trace contextRef="#ctx0" brushRef="#br0" timeOffset="908.361">862 518 836 0 0,'-12'-3'123'0'0,"0"0"-1"0"0,0 0 1 0 0,-1 2 0 0 0,1-1 0 0 0,-1 2-1 0 0,1-1 1 0 0,-1 2 0 0 0,1 0-1 0 0,-1 0 1 0 0,1 1 0 0 0,0 1-1 0 0,0 0 1 0 0,0 0 0 0 0,0 1 0 0 0,-7 4-123 0 0,-10 1 108 0 0,18-6-13 0 0,0 1 0 0 0,1 0 0 0 0,0 0 0 0 0,-1 1 0 0 0,2 0 0 0 0,-1 1 0 0 0,1 0 0 0 0,0 1 0 0 0,0 0 0 0 0,0 0 0 0 0,1 1 0 0 0,0 0 0 0 0,1 0 0 0 0,0 1 0 0 0,0 0 0 0 0,1 0 0 0 0,0 0 0 0 0,1 1 0 0 0,-3 6-95 0 0,28 24 604 0 0,-13-35-566 0 0,1 0 0 0 0,0 0 0 0 0,0-1-1 0 0,1-1 1 0 0,-1 0 0 0 0,1 0-1 0 0,-1 0 1 0 0,1-1 0 0 0,0 0 0 0 0,0-1-1 0 0,0 0 1 0 0,0 0 0 0 0,0-1-1 0 0,0 0 1 0 0,0-1 0 0 0,0 0 0 0 0,0 0-1 0 0,0-1 1 0 0,0 0 0 0 0,0-1-1 0 0,-1 0 1 0 0,1 0 0 0 0,-1-1 0 0 0,0 0-1 0 0,0 0 1 0 0,0-1 0 0 0,-1 0-1 0 0,1 0 1 0 0,-1-1 0 0 0,-1 0 0 0 0,1 0-1 0 0,-1-1 1 0 0,0 0 0 0 0,0 0-1 0 0,-1 0 1 0 0,0-1 0 0 0,0 1 0 0 0,-1-1-1 0 0,1-2-37 0 0,48-148 78 0 0,-51 157-84 0 0,-1 0 0 0 0,1 0 0 0 0,0 0 0 0 0,0 0 0 0 0,0 0 1 0 0,0 1-1 0 0,0-1 0 0 0,0 1 0 0 0,0 0 0 0 0,1-1 0 0 0,-1 1 0 0 0,0 0 0 0 0,0 0 0 0 0,0 0 0 0 0,0 0 0 0 0,0 1 0 0 0,0-1 0 0 0,0 1 0 0 0,0-1 0 0 0,0 1 0 0 0,0 0 0 0 0,0-1 0 0 0,0 1 0 0 0,0 0 0 0 0,0 0 0 0 0,0 1 0 0 0,0-1 0 0 0,-1 0 1 0 0,1 0-1 0 0,-1 1 0 0 0,1-1 0 0 0,-1 1 0 0 0,1 0 0 0 0,-1-1 0 0 0,1 2 6 0 0,-1-1-3 0 0,116 134-154 0 0,-119-149 555 0 0,7-8-368 0 0,1 0 1 0 0,1 0-1 0 0,1 0 1 0 0,1 1 0 0 0,1 1-1 0 0,1 0 1 0 0,0 0 0 0 0,1 1-1 0 0,1 0 1 0 0,1 1-1 0 0,1 0 1 0 0,0 2 0 0 0,1 0-1 0 0,5-4-30 0 0,-20 18-1 0 0,0 0 0 0 0,0 0 0 0 0,-1 0-1 0 0,1 1 1 0 0,0-1 0 0 0,0 0 0 0 0,0 0 0 0 0,0 1-1 0 0,1-1 1 0 0,-1 1 0 0 0,0-1 0 0 0,0 1 0 0 0,0-1-1 0 0,0 1 1 0 0,1-1 0 0 0,-1 1 0 0 0,0 0 0 0 0,0 0-1 0 0,1 0 1 0 0,-1 0 0 0 0,0 0 0 0 0,0 0-1 0 0,1 0 1 0 0,-1 0 0 0 0,0 0 0 0 0,0 1 0 0 0,1-1-1 0 0,-1 0 1 0 0,0 1 0 0 0,0-1 0 0 0,0 1 0 0 0,0 0-1 0 0,0-1 1 0 0,0 1 0 0 0,0 0 0 0 0,0-1-1 0 0,0 1 1 0 0,0 0 0 0 0,0 0 0 0 0,0 0 0 0 0,0 0-1 0 0,0 0 1 0 0,-1 0 0 0 0,1 0 0 0 0,0 0 0 0 0,-1 0-1 0 0,1 0 1 0 0,-1 1 0 0 0,0-1 0 0 0,1 0 0 0 0,-1 1 1 0 0,25 78-56 0 0,-20-60 11 0 0,4 16-184 0 0,25 74 356 0 0,2-49-3236 0 0,-32-58 1891 0 0,0-1-68 0 0</inkml:trace>
  <inkml:trace contextRef="#ctx0" brushRef="#br0" timeOffset="1221.074">1623 431 1272 0 0,'-1'0'57'0'0,"-1"0"-1"0"0,0 0 1 0 0,1 0-1 0 0,-1 0 1 0 0,0 0 0 0 0,1 1-1 0 0,-1-1 1 0 0,0 0-1 0 0,1 1 1 0 0,-1-1 0 0 0,1 1-1 0 0,-1 0 1 0 0,1-1-1 0 0,-1 1 1 0 0,1 0-1 0 0,-1 0 1 0 0,1 0 0 0 0,0 0-1 0 0,-1 0 1 0 0,1 0-1 0 0,0 0 1 0 0,0 1 0 0 0,0-1-1 0 0,0 0 1 0 0,0 1-1 0 0,0-1 1 0 0,0 1-1 0 0,0-1 1 0 0,1 1 0 0 0,-1-1-1 0 0,1 1 1 0 0,-1-1-1 0 0,1 1 1 0 0,-1 0 0 0 0,1-1-1 0 0,0 1 1 0 0,0 0-1 0 0,0-1 1 0 0,0 1-1 0 0,0 0 1 0 0,0-1 0 0 0,0 1-1 0 0,1 0 1 0 0,-1-1-1 0 0,0 1 1 0 0,1 0 0 0 0,0-1-1 0 0,-1 1 1 0 0,1-1-1 0 0,0 1 1 0 0,0-1-1 0 0,0 0 1 0 0,0 1 0 0 0,0-1-1 0 0,0 0 1 0 0,0 1-1 0 0,0-1 1 0 0,0 0 0 0 0,1 0-1 0 0,0 0-56 0 0,77 78 1809 0 0,-78-78-1729 0 0,-4 4 13 0 0,-76 65-166 0 0,6-65-3570 0 0,46-23 2490 0 0</inkml:trace>
  <inkml:trace contextRef="#ctx0" brushRef="#br0" timeOffset="1502.72">1938 403 1060 0 0,'-5'11'5078'0'0,"0"18"-4017"0"0,67 181-1854 0 0,-92-188-3089 0 0,8-26 2418 0 0</inkml:trace>
  <inkml:trace contextRef="#ctx0" brushRef="#br0" timeOffset="1752.623">1798 145 1256 0 0,'-1'-6'1531'0'0,"5"-18"3308"0"0,20 21-5022 0 0,52 37-3276 0 0,-55-22 2307 0 0</inkml:trace>
  <inkml:trace contextRef="#ctx0" brushRef="#br0" timeOffset="2236.989">2418 461 1216 0 0,'-16'1'161'0'0,"0"0"-1"0"0,0 0 1 0 0,0 2 0 0 0,0 0-1 0 0,0 1 1 0 0,1 0-1 0 0,0 1 1 0 0,0 1 0 0 0,0 0-1 0 0,0 2 1 0 0,1-1-1 0 0,0 2 1 0 0,1-1 0 0 0,0 2-1 0 0,0 0 1 0 0,1 1 0 0 0,1 0-1 0 0,-1 0 1 0 0,2 1-1 0 0,-5 7-160 0 0,-1 22 847 0 0,15-40-622 0 0,5 8 118 0 0,-1-6-316 0 0,2 0 1 0 0,-1 0-1 0 0,0 0 0 0 0,0-1 0 0 0,1 0 0 0 0,-1 0 1 0 0,1 0-1 0 0,0 0 0 0 0,-1-1 0 0 0,1 0 0 0 0,0 0 0 0 0,0 0 1 0 0,0-1-1 0 0,0 1 0 0 0,0-1 0 0 0,0 0 0 0 0,0-1 1 0 0,0 1-1 0 0,0-1 0 0 0,0 0 0 0 0,-1 0 0 0 0,1-1 1 0 0,0 1-1 0 0,0-1 0 0 0,-1 0 0 0 0,3-2-27 0 0,120-69 2 0 0,-109 53-9 0 0,0 0 0 0 0,-2-1 1 0 0,-1-1-1 0 0,0 0 0 0 0,-2-2 1 0 0,-1 1-1 0 0,0-1 0 0 0,-2-1 0 0 0,-1 0 1 0 0,-1-1-1 0 0,-1 1 0 0 0,-1-1 0 0 0,-1-1 1 0 0,-2 1-1 0 0,0-1 0 0 0,-2 1 0 0 0,-1-1 1 0 0,-1 0-1 0 0,-2 1 0 0 0,-1-9 7 0 0,4 31 57 0 0,-36-69 864 0 0,2 112-645 0 0,27-13-276 0 0,0 1 0 0 0,2 0 0 0 0,1 1 0 0 0,2-1 0 0 0,0 1 0 0 0,2 0-1 0 0,0-1 1 0 0,2 1 0 0 0,2-1 0 0 0,0 1 0 0 0,2-1 0 0 0,1 0 0 0 0,1-1 0 0 0,1 0-1 0 0,2 2 1 0 0,24 69-893 0 0,-3-37-3284 0 0,-25-50 2890 0 0</inkml:trace>
  <inkml:trace contextRef="#ctx0" brushRef="#br0" timeOffset="2612.683">2703 466 856 0 0,'55'-21'3620'0'0,"-46"19"-3511"0"0,1-1 0 0 0,-1 0 0 0 0,0-1 0 0 0,0 0 0 0 0,0 0 0 0 0,0-1 0 0 0,-1 0 0 0 0,1-1-1 0 0,-1 0 1 0 0,-1 0 0 0 0,1 0 0 0 0,-1-1 0 0 0,0 0 0 0 0,0-2-109 0 0,-7 7 10 0 0,-1-1-1 0 0,1 1 0 0 0,-1-1 1 0 0,0 1-1 0 0,0-1 0 0 0,1 1 1 0 0,-2 0-1 0 0,1-1 0 0 0,0 1 1 0 0,0 0-1 0 0,-1 0 0 0 0,1 0 1 0 0,-1 0-1 0 0,0 0 0 0 0,1 0 1 0 0,-1 0-1 0 0,0 1 1 0 0,0-1-1 0 0,0 1 0 0 0,0-1 1 0 0,-1 1-1 0 0,1 0 0 0 0,0 0 1 0 0,-1 0-1 0 0,1 0 0 0 0,0 0 1 0 0,-1 0-1 0 0,1 1 0 0 0,-1-1 1 0 0,1 1-1 0 0,-1 0 0 0 0,1 0 1 0 0,-1 0-1 0 0,0 0 0 0 0,1 0 1 0 0,-1 0-1 0 0,1 1 1 0 0,-1-1-1 0 0,1 1 0 0 0,-1-1 1 0 0,-1 2-10 0 0,-10-2 87 0 0,-1 0 1 0 0,1 2-1 0 0,0-1 1 0 0,-1 2 0 0 0,1 0-1 0 0,0 0 1 0 0,0 2 0 0 0,1 0-1 0 0,-1 0 1 0 0,1 1-1 0 0,0 1 1 0 0,1 0 0 0 0,0 0-1 0 0,-11 10-87 0 0,17-13 18 0 0,-1 1 0 0 0,1 0-1 0 0,1 1 1 0 0,-1 0-1 0 0,1 0 1 0 0,0 0-1 0 0,0 0 1 0 0,1 1 0 0 0,-1 0-1 0 0,2 0 1 0 0,-1 0-1 0 0,1 0 1 0 0,0 1 0 0 0,0-1-1 0 0,1 1 1 0 0,0 0-1 0 0,1 0 1 0 0,-1-1-1 0 0,2 1 1 0 0,-1 0 0 0 0,1 0-1 0 0,0 0 1 0 0,0 0-1 0 0,1 0 1 0 0,1 0 0 0 0,-1 0-1 0 0,1 0 1 0 0,0-1-1 0 0,1 1 1 0 0,0-1-1 0 0,0 1 1 0 0,0-1 0 0 0,1 0-1 0 0,0 0 1 0 0,1-1-1 0 0,-1 1 1 0 0,1-1 0 0 0,1 0-1 0 0,-1 0 1 0 0,1-1-1 0 0,0 1 1 0 0,0-1 0 0 0,1-1-1 0 0,-1 1 1 0 0,1-1-1 0 0,0 0 1 0 0,0-1-1 0 0,3 2-17 0 0,2-1-284 0 0,1 0 0 0 0,0-1-1 0 0,0 0 1 0 0,0-1 0 0 0,0-1-1 0 0,0 0 1 0 0,0 0 0 0 0,0-1-1 0 0,0-1 1 0 0,0 0 0 0 0,0-1-1 0 0,0-1 1 0 0,0 0 0 0 0,0 0-1 0 0,-1-1 1 0 0,1-1 0 0 0,3-2 284 0 0,8-6-1238 0 0</inkml:trace>
  <inkml:trace contextRef="#ctx0" brushRef="#br0" timeOffset="2909.842">3017 433 1452 0 0,'12'3'154'0'0,"-1"0"1"0"0,0 0-1 0 0,0 2 0 0 0,0-1 0 0 0,0 1 1 0 0,-1 1-1 0 0,1 0 0 0 0,-1 0 0 0 0,-1 1 1 0 0,1 0-1 0 0,-1 1 0 0 0,-1 0 0 0 0,0 0 0 0 0,0 1 1 0 0,0 0-1 0 0,-1 1 0 0 0,0-1 0 0 0,-1 1 1 0 0,1 2-155 0 0,25 28 1391 0 0,-18 5 2075 0 0,-14-45-2948 0 0,0 0-26 0 0,0 0 28 0 0,-6 3 424 0 0,0-16-104 0 0,10-3-1037 0 0,0 0 1 0 0,0 1 0 0 0,1 0-1 0 0,1 0 1 0 0,1 0-1 0 0,0 1 1 0 0,1 0 0 0 0,0 1-1 0 0,1-1 1 0 0,1 1 0 0 0,0 1-1 0 0,0 0 1 0 0,2 1-1 0 0,-1 0 1 0 0,1 0 0 0 0,1 1-1 0 0,0 1 1 0 0,7-4 196 0 0,55-47-6539 0 0,-71 56 5275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57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1436 0 0,'12'16'4311'0'0,"-10"31"-2622"0"0,-2-35-1397 0 0,58 300 1498 0 0,-50-268-6464 0 0,-8-43 3366 0 0,0-1-100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5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3 1196 0 0,'0'0'495'0'0,"0"0"90"0"0,12 1 458 0 0,10-5 5222 0 0,-40 7-3499 0 0,-73 61-2924 0 0,87-61 292 0 0,-479 432-221 0 0,457-410 84 0 0,-72 68-1269 0 0,91-93-3155 0 0,14-27 2525 0 0,-2 9 813 0 0,1-4-149 0 0</inkml:trace>
  <inkml:trace contextRef="#ctx0" brushRef="#br0" timeOffset="297.762">129 28 2688 0 0,'7'-22'5208'0'0,"18"46"-3326"0"0,-15-12-1845 0 0,289 319 1695 0 0,-82-130-4025 0 0,-181-184-1783 0 0,-34-17 2727 0 0,1-2 74 0 0,11-9 53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53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1287 109 888 0 0,'124'9'5026'0'0,"-82"-11"-4442"0"0,265-20 631 0 0,-299 22-1621 0 0,47 2-4270 0 0,-61 1 3337 0 0</inkml:trace>
  <inkml:trace contextRef="#ctx0" brushRef="#br0" timeOffset="265.605">1337 431 1624 0 0,'18'8'1016'0'0,"0"2"-92"0"0,6-5-152 0 0,0 0-20 0 0,6-1-155 0 0,2 1-5 0 0,5-2-128 0 0,-21-3 0 0 0,14 0-96 0 0,2 0-188 0 0,38-20-236 0 0,-35 15 0 0 0,3-5-700 0 0,-8 3-640 0 0,-5-1 67 0 0,-2-2 49 0 0,-9 3 48 0 0</inkml:trace>
  <inkml:trace contextRef="#ctx0" brushRef="#br0" timeOffset="-672.72">350 98 1096 0 0,'20'-12'5317'0'0,"-14"35"-3066"0"0,-5-6-2296 0 0,65 306 1395 0 0,-36-206-1021 0 0,-18-79-978 0 0,-12-36-244 0 0,0-2-477 0 0,-3 2-82 0 0,-25 1-1226 0 0,15-15 1446 0 0</inkml:trace>
  <inkml:trace contextRef="#ctx0" brushRef="#br0" timeOffset="-312.946">94 88 1816 0 0,'-93'-19'7165'0'0,"218"9"-4456"0"0,477-35-1683 0 0,-523 39-1219 0 0,46-1-3357 0 0,-122 14-2979 0 0,-6-7 5173 0 0</inkml:trace>
  <inkml:trace contextRef="#ctx0" brushRef="#br0" timeOffset="1531.837">905 564 876 0 0,'0'0'599'0'0,"0"0"24"0"0,0 0-21 0 0,0 0-41 0 0,0 0-73 0 0,0 0-63 0 0,0 0-67 0 0,0 0 24 0 0,0 0-16 0 0,0 0-61 0 0,-21 0 1323 0 0,-38-4-956 0 0,48 11-521 0 0,1 2 0 0 0,0-1 0 0 0,1 1 0 0 0,-1 1-1 0 0,2 0 1 0 0,-1 0 0 0 0,2 0 0 0 0,-1 1 0 0 0,1 0-1 0 0,1 1 1 0 0,-5 11-151 0 0,11-21 40 0 0,-1 1 0 0 0,1-1 0 0 0,0 0 0 0 0,0 1 1 0 0,0-1-1 0 0,0 0 0 0 0,0 1 0 0 0,1-1 0 0 0,-1 1 0 0 0,1-1 0 0 0,-1 0 0 0 0,1 0 0 0 0,0 1 0 0 0,0-1 0 0 0,0 0 0 0 0,0 0 0 0 0,0 0 0 0 0,1 0 0 0 0,-1 0 0 0 0,1 0 1 0 0,-1-1-1 0 0,1 1 0 0 0,0 0 0 0 0,-1-1 0 0 0,1 1 0 0 0,0-1 0 0 0,0 1 0 0 0,0-1 0 0 0,0 0 0 0 0,0 0 0 0 0,1 0 0 0 0,-1 0 0 0 0,0 0 0 0 0,0-1 0 0 0,1 1 0 0 0,1 0-40 0 0,89 12 726 0 0,-86-12-708 0 0,1 0 0 0 0,0-1-1 0 0,0 0 1 0 0,0 0 0 0 0,0-1-1 0 0,0 0 1 0 0,0 0 0 0 0,0-1 0 0 0,0 0-1 0 0,-1 0 1 0 0,1-1 0 0 0,-1 0-1 0 0,1-1 1 0 0,-1 1 0 0 0,0-1-1 0 0,-1-1 1 0 0,1 1 0 0 0,-1-1-1 0 0,0 0 1 0 0,0-1 0 0 0,0 1-1 0 0,-1-1 1 0 0,0 0 0 0 0,0-1-1 0 0,0 1 1 0 0,-1-1 0 0 0,0 0-1 0 0,0 0 1 0 0,-1 0 0 0 0,0-1-1 0 0,0 1 1 0 0,-1-1 0 0 0,2-7-18 0 0,-6 7-23 0 0,-1 0 0 0 0,0 0 0 0 0,0 1-1 0 0,0 0 1 0 0,-1 0 0 0 0,0 0 0 0 0,0 0 0 0 0,-1 0 0 0 0,0 1 0 0 0,0 0 0 0 0,-1 0 0 0 0,1 0 0 0 0,-1 1 0 0 0,-1-1 0 0 0,1 2-1 0 0,-1-1 1 0 0,0 1 0 0 0,0 0 0 0 0,0 0 0 0 0,0 1 0 0 0,-8-3 23 0 0,-154-19-777 0 0,130 45-442 0 0,38-7-2028 0 0,50-10-775 0 0,-31-3 2820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58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1508 0 0,'0'0'890'0'0,"0"0"13"0"0,13 0 408 0 0,-3 0 1928 0 0,50 0-697 0 0,34-17-8632 0 0,-59 10 4921 0 0,-9 2-141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5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48 170 1892 0 0,'18'2'3418'0'0,"14"-6"2011"0"0,-31-26-7212 0 0,-77-85-4315 0 0,53 92 4856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5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19 1644 0 0,'-25'-13'8156'0'0,"47"8"-8521"0"0,39 6-5986 0 0,-48-1 5111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2096 0 0,'73'-4'5143'0'0,"28"-15"-3439"0"0,13-1-833 0 0,-38 10-763 0 0,28-3-971 0 0,-35 9-4508 0 0,-68 5 4169 0 0,-4 0 32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0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1756 0 0,'152'5'4689'0'0,"43"-21"-3189"0"0,47 15-1263 0 0,-240 1-777 0 0,-2 0-178 0 0,0 0-257 0 0,12 1-1502 0 0,-10-2 1209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1016 0 0,'18'9'852'0'0,"9"-1"-132"0"0,5-3-136 0 0,2 0-148 0 0,3-5 76 0 0,-18 0-68 0 0,13 0-140 0 0,45-15-36 0 0,-40 10-608 0 0,2-3-608 0 0,2-1-224 0 0,0-1-156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1 213 1908 0 0,'69'-14'8043'0'0,"80"0"-7936"0"0,-131 13 386 0 0,69-5-690 0 0,113-13-4674 0 0,-163 8 2222 0 0,-33 4 1319 0 0</inkml:trace>
  <inkml:trace contextRef="#ctx0" brushRef="#br0" timeOffset="219.259">29 311 1568 0 0,'158'37'5058'0'0,"90"-60"-3274"0"0,-173 11-1835 0 0,-36 6-1047 0 0,0-2 0 0 0,0-2 1 0 0,-1-1-1 0 0,0-2 0 0 0,29-15 1098 0 0,-32 14-1098 0 0</inkml:trace>
  <inkml:trace contextRef="#ctx0" brushRef="#br0" timeOffset="484.854">1212 23 1048 0 0,'0'-1'116'0'0,"0"1"1"0"0,0-1-1 0 0,1 0 0 0 0,-1 1 1 0 0,0-1-1 0 0,0 0 0 0 0,0 1 1 0 0,0-1-1 0 0,0 0 0 0 0,0 0 1 0 0,0 1-1 0 0,0-1 0 0 0,0 0 1 0 0,-1 1-1 0 0,1-1 0 0 0,0 0 1 0 0,0 1-1 0 0,-1-1 0 0 0,1 0 1 0 0,0 1-1 0 0,-1-1 0 0 0,1 1 1 0 0,0-1-1 0 0,-1 0 0 0 0,1 1 1 0 0,-1-1-1 0 0,1 1 0 0 0,-1-1 1 0 0,1 1-1 0 0,-1 0 0 0 0,0-1 0 0 0,1 1 1 0 0,-1-1-1 0 0,1 1 0 0 0,-1 0 1 0 0,0 0-1 0 0,1-1 0 0 0,-1 1 1 0 0,0 0-1 0 0,1 0 0 0 0,-1 0 1 0 0,0 0-1 0 0,0 0 0 0 0,1 0 1 0 0,-1 0-1 0 0,0 0 0 0 0,1 0 1 0 0,-1 0-1 0 0,0 0 0 0 0,1 0 1 0 0,-1 0-1 0 0,0 1 0 0 0,1-1 1 0 0,-1 0-1 0 0,0 0 0 0 0,1 1 1 0 0,-1-1-1 0 0,0 1 0 0 0,1-1 1 0 0,-1 0-1 0 0,1 1 0 0 0,-1-1 1 0 0,1 1-1 0 0,-1-1 0 0 0,1 1 1 0 0,-1 0-1 0 0,1-1 0 0 0,0 1-116 0 0,-17 24 158 0 0,2 1 0 0 0,1 0-1 0 0,0 1 1 0 0,3 0 0 0 0,0 1 0 0 0,1 1-1 0 0,2 0 1 0 0,1 0 0 0 0,1 0 0 0 0,2 1 0 0 0,1 0-1 0 0,1 0 1 0 0,2 0 0 0 0,1-1 0 0 0,1 1-1 0 0,2 3-157 0 0,-4 12 82 0 0,-9 172-3553 0 0,-29-187-1775 0 0,30-33 3967 0 0</inkml:trace>
  <inkml:trace contextRef="#ctx0" brushRef="#br0" timeOffset="985.532">1254 18 1312 0 0,'9'-5'4229'0'0,"-8"6"-1352"0"0,-11 20-2074 0 0,7-15-751 0 0,-1 0-1 0 0,2 0 1 0 0,-1 0 0 0 0,1 0 0 0 0,0 1-1 0 0,0-1 1 0 0,1 1 0 0 0,0-1-1 0 0,0 1 1 0 0,0-1 0 0 0,1 1 0 0 0,0-1-1 0 0,0 1 1 0 0,1 0 0 0 0,0-1 0 0 0,0 1-1 0 0,0-1 1 0 0,1 0 0 0 0,0 1-1 0 0,0-1 1 0 0,1 0 0 0 0,0 0 0 0 0,0 0-1 0 0,0 0 1 0 0,1-1 0 0 0,0 0 0 0 0,0 1-1 0 0,0-1 1 0 0,0 0 0 0 0,1-1 0 0 0,0 1-1 0 0,0-1 1 0 0,0 0 0 0 0,1 0-1 0 0,-1-1 1 0 0,1 1 0 0 0,0-1 0 0 0,0-1-1 0 0,1 1-51 0 0,171 19 159 0 0,-173-22-181 0 0,0-1 0 0 0,1 1-1 0 0,-1-1 1 0 0,1 0 0 0 0,-1-1 0 0 0,0 1 0 0 0,0-1 0 0 0,1 0 0 0 0,-1 0-1 0 0,-1-1 1 0 0,1 0 0 0 0,0 1 0 0 0,-1-2 0 0 0,1 1 0 0 0,-1 0-1 0 0,0-1 1 0 0,0 0 0 0 0,0 0 0 0 0,0 0 0 0 0,-1 0 0 0 0,0-1 0 0 0,0 1-1 0 0,0-1 1 0 0,0 0 0 0 0,-1 0 0 0 0,0 0 0 0 0,0 0 0 0 0,0 0-1 0 0,-1-1 1 0 0,1-4 22 0 0,1-87 2436 0 0,-3 95-2291 0 0,0 2 22 0 0,-9-9 168 0 0,14 22-183 0 0,31 68-646 0 0,-26-61-412 0 0,0 0-1 0 0,-1 1 1 0 0,-1 0-1 0 0,-1 0 1 0 0,-1 0-1 0 0,-1 1 1 0 0,-1 0-1 0 0,1 20 907 0 0,-20-4-2529 0 0,5-29 1337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2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146 231 936 0 0,'2'-5'6186'0'0,"-2"27"-5133"0"0,-5 0-775 0 0,-12 42 501 0 0,4 1-1 0 0,2 0 1 0 0,3 1 0 0 0,1 29-779 0 0,8-90 39 0 0,0-1-1 0 0,0 0 1 0 0,0 1 0 0 0,1-1 0 0 0,0 0 0 0 0,-1 0 0 0 0,1 0 0 0 0,1 0 0 0 0,-1 0-1 0 0,0 0 1 0 0,1-1 0 0 0,0 1 0 0 0,0-1 0 0 0,0 0 0 0 0,0 1 0 0 0,1-2-1 0 0,-1 1 1 0 0,1 0 0 0 0,0-1 0 0 0,0 1 0 0 0,0-1 0 0 0,0 0 0 0 0,0 0-1 0 0,0-1 1 0 0,0 1 0 0 0,0-1 0 0 0,1 0 0 0 0,1 0-39 0 0,127 20 709 0 0,-73-22-1074 0 0,0-3 0 0 0,-1-2 0 0 0,1-3-1 0 0,53-16 366 0 0,-101 23-539 0 0,-1-1-1 0 0,0 0 1 0 0,0-1-1 0 0,0 0 0 0 0,0 0 1 0 0,-1-2-1 0 0,1 1 0 0 0,-1-1 1 0 0,-1 0-1 0 0,1-1 1 0 0,-1 0-1 0 0,0-1 0 0 0,-1 0 1 0 0,3-3 539 0 0,-9 6-1380 0 0,-2-6 110 0 0</inkml:trace>
  <inkml:trace contextRef="#ctx0" brushRef="#br0" timeOffset="265.522">242 418 1240 0 0,'5'-1'3750'0'0,"46"-8"875"0"0,137-30-4640 0 0,-162 33-83 0 0,170-67-5809 0 0,-180 62 4668 0 0</inkml:trace>
  <inkml:trace contextRef="#ctx0" brushRef="#br0" timeOffset="516">0 76 2644 0 0,'9'0'896'0'0,"18"-3"-36"0"0,5 3-100 0 0,-13 0-127 0 0,8 0-57 0 0,10 0-60 0 0,3 0-64 0 0,2 0-68 0 0,1 0-180 0 0,5 0-300 0 0,2 0 4 0 0,3 0-488 0 0,-5 0-460 0 0,5 0 83 0 0,1 0 69 0 0,-1 0-364 0 0,-1 0 68 0 0</inkml:trace>
  <inkml:trace contextRef="#ctx0" brushRef="#br0" timeOffset="735.388">1771 88 1516 0 0,'-7'0'251'0'0,"0"1"-1"0"0,0 0 0 0 0,0 0 1 0 0,1 0-1 0 0,-1 1 0 0 0,0 0 1 0 0,1 1-1 0 0,-1-1 0 0 0,1 1 1 0 0,0 0-1 0 0,0 1 1 0 0,0 0-1 0 0,0 0 0 0 0,1 0 1 0 0,-1 0-1 0 0,1 1 0 0 0,-4 5-250 0 0,-95 164 1990 0 0,96-156-1783 0 0,-14 46-34 0 0,-24 37-3310 0 0,26-90 522 0 0,18-10 1193 0 0</inkml:trace>
  <inkml:trace contextRef="#ctx0" brushRef="#br0" timeOffset="1000.638">1369 238 1908 0 0,'16'-27'7471'0'0,"21"31"-5250"0"0,43 39-2665 0 0,-71-37 1081 0 0,161 114 333 0 0,-101-64-3597 0 0,-35-29-493 0 0,-34-27 2836 0 0,5 4-494 0 0,-3-4-2110 0 0,-2 0 1522 0 0</inkml:trace>
  <inkml:trace contextRef="#ctx0" brushRef="#br0" timeOffset="1204.722">1945 323 1048 0 0,'1'11'5578'0'0,"-7"32"-3805"0"0,-1 5-1323 0 0,21 156 8 0 0,-7-184-402 0 0,-18 8-6873 0 0,3-29 5699 0 0</inkml:trace>
  <inkml:trace contextRef="#ctx0" brushRef="#br0" timeOffset="1470.812">1183 118 948 0 0,'-10'4'282'0'0,"0"1"1"0"0,1 0-1 0 0,-1 1 1 0 0,2 0-1 0 0,-1 0 0 0 0,0 1 1 0 0,1 0-1 0 0,1 0 0 0 0,-1 1 1 0 0,1 0-1 0 0,0 1 0 0 0,1-1 1 0 0,0 1-1 0 0,0 0 0 0 0,1 1 1 0 0,1-1-1 0 0,-1 1 1 0 0,1 0-1 0 0,1 1 0 0 0,0-1 1 0 0,0 0-1 0 0,0 11-282 0 0,5 1 156 0 0,1-1 0 0 0,1 0 0 0 0,1 0 0 0 0,1 0 0 0 0,1-1 0 0 0,0 1 0 0 0,2-2 0 0 0,0 1 0 0 0,1-1-1 0 0,1-1 1 0 0,1 0 0 0 0,1 0 0 0 0,0-1 0 0 0,1-1 0 0 0,1 0 0 0 0,0-1 0 0 0,2-1 0 0 0,-1 0 0 0 0,2-1 0 0 0,13 8-156 0 0,172 88-504 0 0,-57-79-2634 0 0,-136-29 2836 0 0,-1-1 0 0 0,0 0 1 0 0,0-1-1 0 0,0 0 0 0 0,0 0 0 0 0,0-1 0 0 0,0 0 0 0 0,0-1 0 0 0,-1 0 0 0 0,1 0 0 0 0,-1 0 0 0 0,1-2 0 0 0,6-3 302 0 0,22-17-1272 0 0</inkml:trace>
  <inkml:trace contextRef="#ctx0" brushRef="#br0" timeOffset="1721.008">2368 1 1624 0 0,'9'4'235'0'0,"-1"1"0"0"0,0 0-1 0 0,0 0 1 0 0,0 1 0 0 0,-1 0 0 0 0,0 1 0 0 0,0-1-1 0 0,0 1 1 0 0,-1 1 0 0 0,0-1 0 0 0,-1 1 0 0 0,0 0-1 0 0,0 0 1 0 0,0 1 0 0 0,-1-1 0 0 0,0 1-1 0 0,-1 0 1 0 0,0 0 0 0 0,-1 0 0 0 0,1 1 0 0 0,0 7-235 0 0,17 201 2503 0 0,-21-199-2509 0 0,-2 1 0 0 0,1-1 0 0 0,-2 1 0 0 0,-1-1 0 0 0,0 0 0 0 0,-1-1 0 0 0,-1 1-1 0 0,-1-1 1 0 0,-1-1 0 0 0,0 1 0 0 0,-1-1 0 0 0,-1-1 0 0 0,-1 0 0 0 0,0-1 0 0 0,-1 0 0 0 0,0-1 0 0 0,-2 0 0 0 0,1-1-1 0 0,-1-1 1 0 0,-1 0 0 0 0,-1-1 0 0 0,-1 0 6 0 0,16-11-166 0 0,0 1 0 0 0,0-1-1 0 0,0 0 1 0 0,0 0 0 0 0,-1 0 0 0 0,1 0-1 0 0,0 0 1 0 0,0-1 0 0 0,0 1-1 0 0,0-1 1 0 0,-1 1 0 0 0,1-1 0 0 0,0 0-1 0 0,0 0 1 0 0,0 0 0 0 0,1 0 0 0 0,-1 0-1 0 0,0 0 1 0 0,0-1 0 0 0,0 1 0 0 0,1-1-1 0 0,-1 1 1 0 0,1-1 0 0 0,-1 1 0 0 0,1-1-1 0 0,0 0 1 0 0,0 0 0 0 0,-1 0-1 0 0,1 0 1 0 0,1 0 0 0 0,-1 0 0 0 0,-1-1 166 0 0,-6-22-1306 0 0,4-6 96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49 1172 0 0,'-15'6'322'0'0,"1"0"0"0"0,-1 1 0 0 0,1 0 1 0 0,0 1-1 0 0,1 1 0 0 0,0 0 0 0 0,0 1 0 0 0,1 0 0 0 0,0 1 0 0 0,1 0 0 0 0,1 1 1 0 0,-1 0-1 0 0,2 1 0 0 0,0 0 0 0 0,0 0 0 0 0,1 1 0 0 0,1 0 0 0 0,0 1 0 0 0,1 0 1 0 0,1 0-1 0 0,-1 4-322 0 0,3-6 74 0 0,0-1-1 0 0,1 1 1 0 0,0-1 0 0 0,1 1 0 0 0,0 0 0 0 0,1-1 0 0 0,0 1-1 0 0,1 0 1 0 0,1-1 0 0 0,0 1 0 0 0,1 0 0 0 0,0-1-1 0 0,1 0 1 0 0,0 0 0 0 0,1 0 0 0 0,0-1 0 0 0,1 1 0 0 0,1-1-1 0 0,-1 0 1 0 0,2-1 0 0 0,-1 0 0 0 0,1 0 0 0 0,1 0 0 0 0,0-1-1 0 0,0-1 1 0 0,7 6-74 0 0,105 50-1354 0 0,24-52-3588 0 0,-77-23 3622 0 0</inkml:trace>
  <inkml:trace contextRef="#ctx0" brushRef="#br0" timeOffset="281.207">851 157 2756 0 0,'-8'-5'4962'0'0,"-9"41"-4211"0"0,14-21-645 0 0,0 0 0 0 0,1 1 0 0 0,0-1 0 0 0,1 1 0 0 0,1-1 0 0 0,0 1 1 0 0,1-1-1 0 0,1 1 0 0 0,0-1 0 0 0,2 0 0 0 0,0 1-106 0 0,7 35 332 0 0,9 15-3845 0 0,-19-65 2151 0 0,-16 3-1158 0 0,5-5 1259 0 0</inkml:trace>
  <inkml:trace contextRef="#ctx0" brushRef="#br0" timeOffset="531.588">600 144 1756 0 0,'-13'-22'6404'0'0,"41"11"-5008"0"0,181-13-244 0 0,-67 24-4116 0 0,-74 0-514 0 0,-43 3 2222 0 0,7 11 30 0 0</inkml:trace>
  <inkml:trace contextRef="#ctx0" brushRef="#br0" timeOffset="907.496">1172 264 976 0 0,'-9'10'502'0'0,"-1"1"1"0"0,1 0-1 0 0,1 1 1 0 0,0 0-1 0 0,1 0 0 0 0,0 1 1 0 0,1 0-1 0 0,0 0 1 0 0,1 0-1 0 0,1 1 0 0 0,0-1 1 0 0,0 1-1 0 0,2 0 0 0 0,-1 5-502 0 0,4-15 56 0 0,-1 0 0 0 0,1 0-1 0 0,0 0 1 0 0,0-1-1 0 0,1 1 1 0 0,-1-1-1 0 0,1 1 1 0 0,0-1 0 0 0,0 1-1 0 0,0-1 1 0 0,0 0-1 0 0,0 0 1 0 0,1 0 0 0 0,-1 0-1 0 0,1 0 1 0 0,0-1-1 0 0,0 1 1 0 0,0-1 0 0 0,0 0-1 0 0,0 0 1 0 0,1 0-1 0 0,-1 0 1 0 0,1 0-1 0 0,-1-1 1 0 0,1 0 0 0 0,0 1-1 0 0,-1-2 1 0 0,1 1-1 0 0,0 0 1 0 0,3 0-56 0 0,124 11 944 0 0,-124-11-923 0 0,1-1-1 0 0,0 0 1 0 0,0-1 0 0 0,-1 0 0 0 0,1 0-1 0 0,-1-1 1 0 0,1 1 0 0 0,-1-2-1 0 0,0 1 1 0 0,1-1 0 0 0,-1 0 0 0 0,0 0-1 0 0,-1-1 1 0 0,1 0 0 0 0,3-3-21 0 0,-10 4-32 0 0,1 0 1 0 0,-1 0-1 0 0,0-1 1 0 0,-1 1-1 0 0,1 0 1 0 0,-1 0-1 0 0,1 0 0 0 0,-1 0 1 0 0,0 0-1 0 0,0 0 1 0 0,0 0-1 0 0,0 0 1 0 0,-1 1-1 0 0,1-1 1 0 0,-1 0-1 0 0,0 1 1 0 0,0-1-1 0 0,0 1 1 0 0,0-1-1 0 0,0 1 1 0 0,0 0-1 0 0,0 0 1 0 0,-1 0-1 0 0,1 0 1 0 0,-1 0-1 0 0,0 1 0 0 0,0-1 1 0 0,-1 0 31 0 0,-51-36-514 0 0,-37-34-868 0 0,60 8-2376 0 0,31 57 2325 0 0,1-8-21 0 0</inkml:trace>
  <inkml:trace contextRef="#ctx0" brushRef="#br0" timeOffset="1204.905">1494 11 968 0 0,'12'-10'3659'0'0,"45"17"-2128"0"0,-35 4-1328 0 0,0 0-1 0 0,-2 2 1 0 0,1 1-1 0 0,-2 0 1 0 0,0 1 0 0 0,0 1-1 0 0,-2 1 1 0 0,0 1-1 0 0,-1 0 1 0 0,-1 1 0 0 0,0 1-1 0 0,-2 0 1 0 0,0 1 0 0 0,-1 0-1 0 0,-2 1 1 0 0,0 0-1 0 0,-1 1 1 0 0,-1 0 0 0 0,-1 0-1 0 0,-1 1 1 0 0,-2 0-203 0 0,-6-7 75 0 0,-2 0 0 0 0,0 0 0 0 0,0-1-1 0 0,-2 0 1 0 0,0 0 0 0 0,-1 0 0 0 0,-1-1 0 0 0,0 0 0 0 0,-1 0 0 0 0,0-1-1 0 0,-1 0 1 0 0,-1-1 0 0 0,0 0 0 0 0,-1-1 0 0 0,-1 0 0 0 0,1-1-1 0 0,-2 0 1 0 0,0-1 0 0 0,0-1 0 0 0,0 0 0 0 0,-1-1 0 0 0,-7 3-75 0 0,20-9-150 0 0,0 0 0 0 0,0-1 0 0 0,-1 1 0 0 0,1 0 0 0 0,0-1 1 0 0,-1 1-1 0 0,1-1 0 0 0,-1 0 0 0 0,1 0 0 0 0,-1 0 0 0 0,1 0 0 0 0,-1 0 0 0 0,0-1 1 0 0,0 1-1 0 0,1-1 0 0 0,-1 0 0 0 0,0 1 0 0 0,0-1 0 0 0,0-1 0 0 0,1 1 1 0 0,-1 0-1 0 0,0-1 0 0 0,0 1 0 0 0,1-1 0 0 0,-1 0 0 0 0,0 0 0 0 0,1 0 0 0 0,-1 0 1 0 0,1 0-1 0 0,-1-1 0 0 0,1 1 0 0 0,0-1 0 0 0,0 1 0 0 0,-1-1 0 0 0,1 0 1 0 0,0 0-1 0 0,1 0 0 0 0,-1 0 0 0 0,0-1 0 0 0,0 1 0 0 0,1 0 0 0 0,0-1 0 0 0,-1 1 1 0 0,1-1-1 0 0,0 1 0 0 0,0-1 0 0 0,0 1 0 0 0,1-1 0 0 0,-1 0 0 0 0,0 0 0 0 0,1 1 1 0 0,0-1-1 0 0,0 0 0 0 0,0 0 0 0 0,0 0 150 0 0,-1-21-1191 0 0,1 7-19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3:5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114 111 1780 0 0,'-6'8'4909'0'0,"-8"34"-4483"0"0,3 0-1 0 0,1 1 0 0 0,2 1 0 0 0,2-1 1 0 0,1 1-1 0 0,3 0 0 0 0,2 12-425 0 0,1-46 60 0 0,0-1-1 0 0,1 0 0 0 0,0-1 1 0 0,0 1-1 0 0,1 0 1 0 0,0-1-1 0 0,1 1 1 0 0,-1-1-1 0 0,2 0 0 0 0,-1 0 1 0 0,1 0-1 0 0,1-1 1 0 0,-1 0-1 0 0,1 0 1 0 0,0 0-1 0 0,1-1 0 0 0,-1 1 1 0 0,1-2-1 0 0,1 1 1 0 0,-1-1-1 0 0,1 0 1 0 0,0 0-1 0 0,0-1 0 0 0,3 1-59 0 0,4-1-111 0 0,-1 0 0 0 0,1-1 0 0 0,0 0 0 0 0,0-1 1 0 0,0-1-1 0 0,0 0 0 0 0,0-1 0 0 0,0-1 0 0 0,0 0 0 0 0,0-1 0 0 0,-1-1 0 0 0,1 0 0 0 0,0-1 0 0 0,3-2 111 0 0,118-63-6673 0 0,-121 58 5255 0 0</inkml:trace>
  <inkml:trace contextRef="#ctx0" brushRef="#br0" timeOffset="265.706">130 453 1612 0 0,'34'-13'4887'0'0,"7"-1"-4301"0"0,295-80 692 0 0,-268 62-5094 0 0,-67 31 2551 0 0,-1 1 31 0 0</inkml:trace>
  <inkml:trace contextRef="#ctx0" brushRef="#br0" timeOffset="515.686">0 84 1616 0 0,'36'-15'1144'0'0,"1"2"0"0"0,0 1 0 0 0,1 2-1 0 0,0 2 1 0 0,0 1 0 0 0,26-1-1144 0 0,87-1-381 0 0,-3 8-3475 0 0,-125 1 2870 0 0,9 0-234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2 179 1956 0 0,'0'0'632'0'0,"0"0"-84"0"0,0 0-89 0 0,0 0-65 0 0,0 0-58 0 0,0 0-47 0 0,-1 3-70 0 0,1 6-131 0 0,0 0-1 0 0,1 0 1 0 0,0 0-1 0 0,0 0 1 0 0,1-1-1 0 0,1 1 1 0 0,-1 0-1 0 0,1-1 0 0 0,1 0 1 0 0,-1 1-1 0 0,1-1 1 0 0,1-1-1 0 0,0 1 1 0 0,0 0-88 0 0,-3-4 51 0 0,184 315 2227 0 0,-183-318-2239 0 0,1 1-1 0 0,-1-1 1 0 0,1 0-1 0 0,-1 0 0 0 0,1-1 1 0 0,0 1-1 0 0,-1-1 1 0 0,1 0-1 0 0,0 0 1 0 0,-1 0-1 0 0,1 0 0 0 0,0-1 1 0 0,-1 1-1 0 0,1-1 1 0 0,-1 0-1 0 0,1 0 0 0 0,-1 0 1 0 0,1-1-1 0 0,-1 1 1 0 0,0-1-1 0 0,1 0 0 0 0,-1 0 1 0 0,0 0-1 0 0,0 0 1 0 0,0-1-1 0 0,-1 1 1 0 0,1-1-1 0 0,-1 1 0 0 0,1-1 1 0 0,-1 0-1 0 0,0 0 1 0 0,0 0-1 0 0,0 0 0 0 0,0-1 1 0 0,-1 1-1 0 0,1 0 1 0 0,-1-1-1 0 0,1-2-38 0 0,6-5 104 0 0,234-378 399 0 0,-160 229-255 0 0,-79 145-2187 0 0,-2 35-3504 0 0,2-15 4055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2552 0 0,'0'0'944'0'0,"4"0"-72"0"0,1-2-112 0 0,4 2-135 0 0,16-3-17 0 0,-9 3-40 0 0,9 0-144 0 0,5 0-16 0 0,43-12-124 0 0,-31 11-216 0 0,-1-4-240 0 0,0 5 16 0 0,-2 0-552 0 0,-5-4-408 0 0,-6 4 91 0 0,-1 0 77 0 0,-27 0-352 0 0,11 0 24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1160 0 0,'5'24'4164'0'0,"57"-10"-3083"0"0,-61-14-1028 0 0,255 5 1142 0 0,-84-32-4735 0 0,-134 16 2121 0 0,0-2 221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1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192 301 1528 0 0,'14'7'4397'0'0,"-3"20"-3975"0"0,-2 1 0 0 0,-1 0 0 0 0,-2 0 0 0 0,0 0 1 0 0,-2 1-1 0 0,-1-1 0 0 0,-1 21-422 0 0,-5-45 53 0 0,0 1 1 0 0,0-1-1 0 0,-1 0 0 0 0,1 0 1 0 0,-1 0-1 0 0,0 0 0 0 0,0 0 1 0 0,0-1-1 0 0,0 0 0 0 0,-1 0 0 0 0,1 0 1 0 0,-1 0-1 0 0,0-1 0 0 0,0 0 1 0 0,0 0-1 0 0,0 0 0 0 0,0-1 0 0 0,0 1 1 0 0,-1-1-1 0 0,1 0 0 0 0,0-1 1 0 0,-1 1-1 0 0,1-1 0 0 0,-1 0 1 0 0,1-1-1 0 0,0 1 0 0 0,-1-1 0 0 0,1 0 1 0 0,0 0-1 0 0,-2-1-53 0 0,0-1 7 0 0,0-1-1 0 0,1 1 1 0 0,-1-1 0 0 0,1 0 0 0 0,-1-1-1 0 0,1 0 1 0 0,1 0 0 0 0,-1 0 0 0 0,1 0-1 0 0,0-1 1 0 0,0 0 0 0 0,0 0 0 0 0,1 0-1 0 0,0-1 1 0 0,0 0 0 0 0,1 1 0 0 0,0-1-1 0 0,0-1 1 0 0,1 1 0 0 0,-1 0 0 0 0,1 0-1 0 0,1-1 1 0 0,0 1 0 0 0,0-1 0 0 0,0 0-1 0 0,1 1 1 0 0,0-1 0 0 0,1 0 0 0 0,-1 1-1 0 0,2-1 1 0 0,-1 1 0 0 0,2-4-7 0 0,7-11-103 0 0,1 0 0 0 0,2 1 0 0 0,0 0 0 0 0,1 1 0 0 0,1 0 0 0 0,0 1 0 0 0,2 1 0 0 0,0 1 0 0 0,1 0 0 0 0,1 1 0 0 0,1 1 0 0 0,0 1 0 0 0,0 1 0 0 0,2 1 0 0 0,-1 0 0 0 0,2 2 0 0 0,-1 0-1 0 0,1 2 1 0 0,19-5 103 0 0,126-56-5587 0 0,-145 60 4329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12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1592 0 0,'6'1'128'0'0,"0"-1"-1"0"0,-1 1 1 0 0,1 0-1 0 0,0 1 1 0 0,-1-1 0 0 0,1 1-1 0 0,-1 0 1 0 0,1 1-1 0 0,-1-1 1 0 0,0 1 0 0 0,0 0-1 0 0,0 1 1 0 0,0-1-1 0 0,-1 1 1 0 0,0 0-1 0 0,1 0 1 0 0,-1 0 0 0 0,0 1-1 0 0,-1-1 1 0 0,1 1-1 0 0,-1 0 1 0 0,0 0-1 0 0,0 0 1 0 0,-1 0 0 0 0,1 1-1 0 0,-1-1 1 0 0,-1 1-1 0 0,1-1 1 0 0,-1 1 0 0 0,1 1-128 0 0,19 181 3088 0 0,-35-124-1754 0 0,13-62-1296 0 0,1 1 1 0 0,0-1 0 0 0,0 0 0 0 0,0 1 0 0 0,0-1 0 0 0,0 0 0 0 0,1 0-1 0 0,-1 1 1 0 0,1-1 0 0 0,-1 0 0 0 0,1 0 0 0 0,0 0 0 0 0,0 0 0 0 0,0 1-1 0 0,0-1 1 0 0,0 0 0 0 0,0-1 0 0 0,1 1 0 0 0,-1 0 0 0 0,1 0 0 0 0,-1-1-1 0 0,1 1 1 0 0,0 0 0 0 0,-1-1 0 0 0,1 0 0 0 0,0 1 0 0 0,0-1 0 0 0,0 0-1 0 0,0 0 1 0 0,0 0 0 0 0,1 0 0 0 0,-1-1 0 0 0,0 1 0 0 0,0 0 0 0 0,0-1-1 0 0,1 0 1 0 0,-1 1 0 0 0,0-1 0 0 0,1 0 0 0 0,-1 0 0 0 0,0 0 0 0 0,0-1 0 0 0,1 1-1 0 0,-1-1 1 0 0,0 1 0 0 0,0-1 0 0 0,0 1 0 0 0,1-1 0 0 0,-1 0 0 0 0,0 0-1 0 0,0 0 1 0 0,0-1 0 0 0,1 0-39 0 0,131-24-1686 0 0,6-14-4881 0 0,-127 35 5403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25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53 988 0 0,'22'-11'3006'0'0,"-5"5"804"0"0,-28 39-3151 0 0,-65 212-262 0 0,75-241-483 0 0,-22 130 294 0 0,24-75-3407 0 0,2-51 564 0 0,-2-14 1359 0 0</inkml:trace>
  <inkml:trace contextRef="#ctx0" brushRef="#br0" timeOffset="577.799">115 38 1532 0 0,'17'-38'6287'0'0,"-16"49"-5103"0"0,-1 2-1397 0 0,1-3 224 0 0,1-1 0 0 0,1 1 0 0 0,0 0 0 0 0,0-1 0 0 0,1 1-1 0 0,0-1 1 0 0,1 0 0 0 0,0 0 0 0 0,0-1 0 0 0,1 1 0 0 0,0-1 0 0 0,0 0 0 0 0,1-1-1 0 0,0 0 1 0 0,0 0 0 0 0,1 0 0 0 0,0-1 0 0 0,0 0 0 0 0,1-1 0 0 0,-1 1 0 0 0,1-2-1 0 0,0 1 1 0 0,1-1 0 0 0,-1-1 0 0 0,1 0 0 0 0,-1 0 0 0 0,1-1 0 0 0,0 0 0 0 0,0 0-1 0 0,0-1 1 0 0,0-1 0 0 0,0 0 0 0 0,1 0 0 0 0,-1-1 0 0 0,0 0 0 0 0,0-1 0 0 0,-1 0-1 0 0,1 0 1 0 0,0-1 0 0 0,-1 0 0 0 0,1-1 0 0 0,-1 0 0 0 0,0-1 0 0 0,0 0 0 0 0,-1 0 0 0 0,1-1-1 0 0,-1 0 1 0 0,0 0 0 0 0,-1-1 0 0 0,0 0 0 0 0,0-1 0 0 0,0 1 0 0 0,-1-1 0 0 0,1-2-11 0 0,6-33 50 0 0,-13 41-40 0 0,-3-27 254 0 0,2 28-263 0 0,1 0 0 0 0,-1 0 0 0 0,1 1 0 0 0,-1-1 0 0 0,1 0 1 0 0,-1 0-1 0 0,0 0 0 0 0,0 0 0 0 0,1 1 0 0 0,-1-1 1 0 0,0 0-1 0 0,0 1 0 0 0,0-1 0 0 0,0 1 0 0 0,0-1 1 0 0,0 1-1 0 0,0-1 0 0 0,0 1 0 0 0,0 0 0 0 0,0-1 0 0 0,0 1 1 0 0,0 0-1 0 0,0 0 0 0 0,0 0 0 0 0,0 0 0 0 0,0 0 1 0 0,0 0-1 0 0,0 0 0 0 0,0 0 0 0 0,0 0 0 0 0,-1 0 1 0 0,1 1-1 0 0,0-1 0 0 0,0 0 0 0 0,0 1 0 0 0,0-1 0 0 0,0 1 1 0 0,1-1-1 0 0,-1 1 0 0 0,0-1 0 0 0,0 1 0 0 0,0 0 1 0 0,0-1-1 0 0,1 1 0 0 0,-1 0 0 0 0,0 0 0 0 0,0 0 1 0 0,1 0-1 0 0,-1-1 0 0 0,1 1 0 0 0,-1 0 0 0 0,1 0 0 0 0,-1 0 1 0 0,1 0-1 0 0,0 0 0 0 0,-1 0 0 0 0,1 0 0 0 0,0 1-1 0 0,-4 71-328 0 0,31-16-348 0 0,13 34-4929 0 0,-39-83 4212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1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3684 0 0,'6'13'8083'0'0,"6"-8"-8208"0"0,-27-11-8987 0 0,8 4 7954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1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3792 0 0,'37'-3'3953'0'0,"20"-9"-2675"0"0,0 0-745 0 0,66-4-302 0 0,70-12-4824 0 0,-147 16 2169 0 0,-35 5 1230 0 0</inkml:trace>
  <inkml:trace contextRef="#ctx0" brushRef="#br0" timeOffset="265.683">90 219 1100 0 0,'3'5'976'0'0,"2"1"-132"0"0,3-2-80 0 0,8 7-100 0 0,7-6-56 0 0,5 0-15 0 0,6-1-69 0 0,-2-4-72 0 0,-13 0-116 0 0,12 0-140 0 0,42-15-304 0 0,-31 8 16 0 0,-1-3-792 0 0,-4 0-361 0 0,-1 2 69 0 0,-2-6-248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1540 0 0,'9'8'3107'0'0,"8"29"-2694"0"0,-15-32-57 0 0,74 205 2433 0 0,-24-88-632 0 0,-15-136-820 0 0,-12-7-1210 0 0,-1-2 0 0 0,-1-1 1 0 0,-1-1-1 0 0,-1 0 0 0 0,-1-2 0 0 0,-1 0 0 0 0,-1-1 0 0 0,2-9-127 0 0,-4 11 49 0 0,2-3-53 0 0,-1 0-1 0 0,-1-1 1 0 0,-2 0 0 0 0,-1-1-1 0 0,-1-1 1 0 0,-2 0 0 0 0,5-27 3 0 0,-14 21-1185 0 0,-1 36 536 0 0,-2-1-175 0 0,1 2 498 0 0,-9-10-483 0 0,1 11-3268 0 0,9 2 2826 0 0,3 1 118 0 0</inkml:trace>
  <inkml:trace contextRef="#ctx0" brushRef="#br0" timeOffset="297.325">1315 158 2516 0 0,'-17'18'661'0'0,"1"1"0"0"0,1 1 0 0 0,1 0 0 0 0,0 1-1 0 0,2 1 1 0 0,1 0 0 0 0,0 0 0 0 0,-2 11-661 0 0,-29 56 790 0 0,6 0-481 0 0,24-67-371 0 0,-37 24-6186 0 0,47-45 4948 0 0</inkml:trace>
  <inkml:trace contextRef="#ctx0" brushRef="#br0" timeOffset="531.944">987 292 2116 0 0,'30'-4'6963'0'0,"108"108"-5204"0"0,-51-24-1687 0 0,-47-37-888 0 0,36 29-6552 0 0,-73-71 6102 0 0</inkml:trace>
  <inkml:trace contextRef="#ctx0" brushRef="#br0" timeOffset="781.785">1487 423 1576 0 0,'0'0'205'0'0,"1"1"1"0"0,-1-1-1 0 0,0 0 0 0 0,0 0 0 0 0,1 0 0 0 0,-1 1 1 0 0,0-1-1 0 0,1 0 0 0 0,-1 0 0 0 0,0 0 0 0 0,1 0 1 0 0,-1 0-1 0 0,0 0 0 0 0,1 0 0 0 0,-1 0 0 0 0,0 0 1 0 0,1 0-1 0 0,-1 0 0 0 0,1 0 0 0 0,-1 0 0 0 0,0 0 1 0 0,1 0-1 0 0,-1 0 0 0 0,0 0 0 0 0,1 0 0 0 0,-1 0 0 0 0,0 0 1 0 0,1-1-1 0 0,-1 1 0 0 0,0 0 0 0 0,0 0 0 0 0,1 0 1 0 0,-1-1-1 0 0,0 1 0 0 0,0 0 0 0 0,1 0 0 0 0,-1-1 1 0 0,0 1-1 0 0,1 0-205 0 0,31 213 1289 0 0,-30-196-1173 0 0,-15 29-7678 0 0,4-44 6356 0 0</inkml:trace>
  <inkml:trace contextRef="#ctx0" brushRef="#br0" timeOffset="1031.759">863 61 2896 0 0,'-12'10'255'0'0,"1"0"1"0"0,0 1-1 0 0,1 0 0 0 0,0 1 0 0 0,0 0 1 0 0,1 0-1 0 0,1 1 0 0 0,0 0 0 0 0,1 1 0 0 0,0-1 1 0 0,1 2-1 0 0,1-1 0 0 0,0 0 0 0 0,1 1 0 0 0,1 0 1 0 0,0 0-1 0 0,1 0 0 0 0,0 0 0 0 0,2 0 0 0 0,-1 1 1 0 0,2-1-1 0 0,0 0 0 0 0,1 0 0 0 0,0 0 0 0 0,2 0 1 0 0,-1 0-1 0 0,2 0-255 0 0,6 16 120 0 0,2-1-1 0 0,1 0 1 0 0,2-1 0 0 0,0 0 0 0 0,2-1-1 0 0,1-2 1 0 0,1 1 0 0 0,2-2-1 0 0,2 1-119 0 0,-14-16-252 0 0,1 0-1 0 0,1 0 0 0 0,-1-1 0 0 0,2-1 0 0 0,-1 0 0 0 0,1 0 0 0 0,0-2 1 0 0,1 1-1 0 0,-1-2 0 0 0,1 0 0 0 0,1 0 0 0 0,-1-1 0 0 0,2-1 253 0 0,-9-2-276 0 0,-1 0 0 0 0,0-1 0 0 0,1 1 0 0 0,-1-1 0 0 0,0-1 0 0 0,1 1 0 0 0,-1-1 0 0 0,0 0 0 0 0,1-1 0 0 0,-1 0 0 0 0,0 0 0 0 0,0 0 0 0 0,0 0 1 0 0,-1-1-1 0 0,1 0 0 0 0,-1 0 0 0 0,1-1 0 0 0,-1 1 0 0 0,3-4 276 0 0,17-15-1194 0 0</inkml:trace>
  <inkml:trace contextRef="#ctx0" brushRef="#br0" timeOffset="1282.338">1708 105 1332 0 0,'7'-2'182'0'0,"0"0"0"0"0,0 1 0 0 0,1 0 1 0 0,-1 0-1 0 0,0 1 0 0 0,1-1 0 0 0,-1 2 0 0 0,1-1 0 0 0,-1 1 0 0 0,0 0 0 0 0,1 1 0 0 0,-1 0 1 0 0,0 0-1 0 0,0 0 0 0 0,0 1 0 0 0,0 0 0 0 0,-1 0 0 0 0,1 1 0 0 0,-1 0 0 0 0,0 0 0 0 0,0 1 1 0 0,0-1-1 0 0,0 1 0 0 0,-1 0 0 0 0,0 1 0 0 0,0 0 0 0 0,-1-1 0 0 0,1 1 0 0 0,-1 1 0 0 0,0-1 1 0 0,-1 1-1 0 0,0-1 0 0 0,0 1 0 0 0,0 0 0 0 0,-1 0 0 0 0,0 1-182 0 0,8 15 328 0 0,-2 0 1 0 0,-1 1-1 0 0,0 0 1 0 0,-2 0-1 0 0,-1 0 0 0 0,-1 1 1 0 0,-1-1-1 0 0,-1 1 1 0 0,-1 11-329 0 0,-2-22 60 0 0,0-1-1 0 0,-1 1 1 0 0,0-1 0 0 0,-1 0 0 0 0,0 0 0 0 0,-2 0 0 0 0,1-1 0 0 0,-1 1-1 0 0,-1-1 1 0 0,0-1 0 0 0,-1 1 0 0 0,0-1 0 0 0,-1-1 0 0 0,0 1-1 0 0,0-2 1 0 0,-1 1 0 0 0,-2 0-60 0 0,-129 76-2183 0 0,138-84 2035 0 0,-1 0 0 0 0,0 0 0 0 0,0-1 0 0 0,0 1 0 0 0,0-1 1 0 0,0 0-1 0 0,0 0 0 0 0,-1 0 0 0 0,1-1 0 0 0,0 1 0 0 0,0-1 0 0 0,-1 0 0 0 0,1 0 0 0 0,0-1 0 0 0,0 1 0 0 0,-1-1 0 0 0,1 0 0 0 0,0 0 0 0 0,0 0 0 0 0,0-1 0 0 0,0 0 0 0 0,0 1 0 0 0,0-1 0 0 0,1-1 1 0 0,-1 1-1 0 0,1 0 0 0 0,-1-1 0 0 0,1 0 0 0 0,0 0 0 0 0,0 0 0 0 0,0 0 0 0 0,0 0 0 0 0,1 0 0 0 0,-1-1 0 0 0,1 1 0 0 0,0-1 0 0 0,0 0 0 0 0,0 0 0 0 0,0 0 0 0 0,1 0 0 0 0,-1-2 148 0 0,-3-21-1184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4:0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350 174 1892 0 0,'-2'-15'5720'0'0,"-5"32"-4191"0"0,4-3-1404 0 0,1 1 0 0 0,0-1 0 0 0,2 1 0 0 0,-1 0-1 0 0,2 0 1 0 0,0 0 0 0 0,0-1 0 0 0,2 1 0 0 0,0-1 0 0 0,0 1 0 0 0,2-1 0 0 0,2 7-125 0 0,19 118-1251 0 0,-27-135 1002 0 0,0 0 0 0 0,0 0 0 0 0,-1 0 1 0 0,1 0-1 0 0,-1 0 0 0 0,0-1 0 0 0,0 1 0 0 0,-1 0 1 0 0,1-1-1 0 0,-1 0 0 0 0,0 1 0 0 0,1-1 1 0 0,-1 0-1 0 0,-1 0 0 0 0,1-1 0 0 0,0 1 0 0 0,-1-1 1 0 0,1 0-1 0 0,-1 0 0 0 0,0 0 0 0 0,0 0 0 0 0,0 0 1 0 0,0-1-1 0 0,0 0 0 0 0,-2 1 249 0 0,-13 4-1469 0 0</inkml:trace>
  <inkml:trace contextRef="#ctx0" brushRef="#br0" timeOffset="265.244">5 271 1976 0 0,'-4'-24'7583'0'0,"35"7"-5651"0"0,49 0-1746 0 0,-78 17-12 0 0,290-23-624 0 0,-95 22-7259 0 0,-186 1 6905 0 0,7 0-632 0 0</inkml:trace>
  <inkml:trace contextRef="#ctx0" brushRef="#br0" timeOffset="593.813">840 379 1076 0 0,'-31'58'4778'0'0,"11"-31"-3867"0"0,20-27-910 0 0,-3 3 102 0 0,0 0 0 0 0,0 1 0 0 0,0-1-1 0 0,0 1 1 0 0,0-1 0 0 0,1 1 0 0 0,-1 0 0 0 0,1 0 0 0 0,0 0 0 0 0,0 0 0 0 0,1 0 0 0 0,-1 0 0 0 0,1 1 0 0 0,0-1 0 0 0,0 0 0 0 0,0 1 0 0 0,1-1-1 0 0,-1 1 1 0 0,1-1 0 0 0,0 1 0 0 0,1-1 0 0 0,-1 1 0 0 0,1-1 0 0 0,0 0 0 0 0,0 1 0 0 0,0-1 0 0 0,0 0 0 0 0,1 1 0 0 0,0-1 0 0 0,0 0 0 0 0,0 0-1 0 0,0-1 1 0 0,1 1 0 0 0,-1 0 0 0 0,1-1 0 0 0,0 1 0 0 0,0-1 0 0 0,0 0 0 0 0,1 0 0 0 0,-1 0 0 0 0,1 0 0 0 0,0-1 0 0 0,0 1-103 0 0,2-1 28 0 0,0 1 0 0 0,0-1 0 0 0,0 1 1 0 0,1-2-1 0 0,-1 1 0 0 0,1-1 0 0 0,-1 0 0 0 0,1 0 1 0 0,0-1-1 0 0,-1 0 0 0 0,1 0 0 0 0,0 0 1 0 0,-1-1-1 0 0,1 0 0 0 0,-1 0 0 0 0,1-1 1 0 0,-1 0-1 0 0,1 0 0 0 0,-1-1 0 0 0,0 1 0 0 0,0-1 1 0 0,0-1-1 0 0,-1 1 0 0 0,1-1 0 0 0,-1 0 1 0 0,0 0-1 0 0,0 0 0 0 0,0-1 0 0 0,0 0 0 0 0,-1 0-28 0 0,-3 1-70 0 0,0-1-1 0 0,-1 1 0 0 0,1 0 0 0 0,-1-1 0 0 0,-1 1 1 0 0,1 0-1 0 0,0-1 0 0 0,-1 1 0 0 0,0 0 0 0 0,0-1 0 0 0,0 1 1 0 0,-1 0-1 0 0,1 0 0 0 0,-1 0 0 0 0,0 0 0 0 0,0 0 1 0 0,0 1-1 0 0,-1-1 0 0 0,1 1 0 0 0,-1-1 0 0 0,0 1 1 0 0,0 0-1 0 0,0 0 0 0 0,-1-1 71 0 0,-174-139-6831 0 0,143 118 5607 0 0</inkml:trace>
  <inkml:trace contextRef="#ctx0" brushRef="#br0" timeOffset="875.266">214 87 2456 0 0,'-11'6'234'0'0,"0"0"0"0"0,0 1 0 0 0,1 0-1 0 0,0 1 1 0 0,0 0 0 0 0,1 0 0 0 0,0 1-1 0 0,0 1 1 0 0,1-1 0 0 0,0 1 0 0 0,1 0-1 0 0,0 1 1 0 0,1 0 0 0 0,0 0 0 0 0,1 1-1 0 0,0-1 1 0 0,0 1 0 0 0,1 0 0 0 0,1 0-1 0 0,0 1 1 0 0,1-1 0 0 0,0 1 0 0 0,1-1-1 0 0,1 1 1 0 0,0 0 0 0 0,0-1 0 0 0,1 1-1 0 0,1 0-233 0 0,7 15 23 0 0,2-1-1 0 0,1 0 0 0 0,2 0 1 0 0,0-1-1 0 0,2-1 0 0 0,0 0 1 0 0,2-1-1 0 0,1-1 0 0 0,0-1 1 0 0,2-1-1 0 0,1 0 0 0 0,0-2 1 0 0,1-1-1 0 0,1 0 0 0 0,1-2 1 0 0,1-1-1 0 0,15 7-22 0 0,-30-16-461 0 0,0-1 1 0 0,0 0-1 0 0,1-1 1 0 0,-1-1 0 0 0,1 0-1 0 0,0 0 1 0 0,0-1-1 0 0,0-1 1 0 0,0 0-1 0 0,0 0 1 0 0,0-1-1 0 0,1-1 1 0 0,-1 0-1 0 0,6-2 461 0 0,28-10-1226 0 0</inkml:trace>
  <inkml:trace contextRef="#ctx0" brushRef="#br0" timeOffset="1141.294">1125 0 916 0 0,'15'5'324'0'0,"1"1"-1"0"0,-1 0 1 0 0,0 0-1 0 0,-1 2 1 0 0,1 0-1 0 0,-1 1 0 0 0,-1 0 1 0 0,0 1-1 0 0,0 0 1 0 0,-1 1-1 0 0,0 0 1 0 0,-1 1-1 0 0,-1 1 1 0 0,1-1-1 0 0,-2 2 1 0 0,0-1-1 0 0,-1 2 1 0 0,0-1-1 0 0,-1 1 1 0 0,0 0-1 0 0,-2 0 1 0 0,3 10-324 0 0,-1-11 144 0 0,0 0 0 0 0,-1 0 0 0 0,-1 1 0 0 0,0 0 0 0 0,-1 0 0 0 0,-1 0 0 0 0,0 0 0 0 0,-1 1 1 0 0,-1-1-1 0 0,0 1 0 0 0,-1-1 0 0 0,-1 1 0 0 0,0-1 0 0 0,-1 1 0 0 0,-1-1 0 0 0,0 0 0 0 0,-1 0 0 0 0,-1 0 1 0 0,0 0-1 0 0,-1-1 0 0 0,-1 0 0 0 0,0 0 0 0 0,-1-1 0 0 0,0 0 0 0 0,-8 10-144 0 0,9-16-28 0 0,-1 4-191 0 0,-2 1 0 0 0,1-1 0 0 0,-2-1 0 0 0,1 0 0 0 0,-1 0 0 0 0,-1-1 0 0 0,0 0 1 0 0,0-1-1 0 0,-1-1 0 0 0,0 0 0 0 0,-12 5 219 0 0,-17-42-5743 0 0,37 14 4491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46:4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18 675 1292 0 0,'0'0'257'0'0,"0"0"-103"0"0,0 0 7 0 0,0 0 65 0 0,0 0-37 0 0,0 0-12 0 0,-18-2 1201 0 0,20-3-1304 0 0,0 1-1 0 0,0 0 0 0 0,0 0 0 0 0,1 0 0 0 0,0 0 0 0 0,-1 0 1 0 0,1 1-1 0 0,1-1 0 0 0,-1 1 0 0 0,0 0 0 0 0,1 0 0 0 0,0 0 1 0 0,0 0-1 0 0,0 1 0 0 0,0-1 0 0 0,0 1 0 0 0,0 0 0 0 0,0 1 1 0 0,1-1-1 0 0,-1 1 0 0 0,1-1 0 0 0,-1 1 0 0 0,1 1 1 0 0,0-1-1 0 0,-1 1 0 0 0,1-1 0 0 0,0 1 0 0 0,-1 1 0 0 0,1-1 1 0 0,2 1-74 0 0,18-5 205 0 0,1159-184 1513 0 0,-594 96-1474 0 0,-510 85-2006 0 0,-84 11-1175 0 0,-2-3 1747 0 0</inkml:trace>
  <inkml:trace contextRef="#ctx0" brushRef="#br0" timeOffset="418.263">498 996 1392 0 0,'392'-61'3675'0'0,"196"-18"-2234"0"0,-178 32-1191 0 0,-392 37-4292 0 0,-20 5 2794 0 0</inkml:trace>
  <inkml:trace contextRef="#ctx0" brushRef="#br0" timeOffset="1114.704">1316 7 928 0 0,'9'-6'1784'0'0,"-11"31"-1122"0"0,-10 36-315 0 0,-139 399 732 0 0,121-357-344 0 0,5 1-1 0 0,3 2 0 0 0,6 0 1 0 0,4 1-1 0 0,4 18-734 0 0,8-124 67 0 0,0 27 964 0 0,0-22-954 0 0,0-5-49 0 0,0-1-24 0 0,0 0-14 0 0,-7 17-6197 0 0,5-19 4901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46:5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1380 0 0,'2'-3'42'0'0,"0"1"1"0"0,1-1-1 0 0,-1 1 0 0 0,0 0 0 0 0,1 0 1 0 0,0 0-1 0 0,-1 0 0 0 0,1 0 0 0 0,0 1 0 0 0,0-1 1 0 0,0 1-1 0 0,0 0 0 0 0,0 0 0 0 0,0 0 1 0 0,0 0-1 0 0,0 0 0 0 0,1 1 0 0 0,-1-1 1 0 0,0 1-1 0 0,0 0 0 0 0,1 0 0 0 0,-1 0 1 0 0,0 1-1 0 0,0-1 0 0 0,1 1 0 0 0,-1-1 0 0 0,0 1 1 0 0,0 0-1 0 0,0 0 0 0 0,0 1 0 0 0,0-1 1 0 0,0 1-1 0 0,0-1 0 0 0,-1 1 0 0 0,1 0 1 0 0,-1 0-1 0 0,1 0 0 0 0,-1 0 0 0 0,1 1 1 0 0,-1-1-1 0 0,0 1 0 0 0,0-1 0 0 0,0 1 0 0 0,-1 0 1 0 0,1 0-1 0 0,-1 0 0 0 0,1 0 0 0 0,-1 0 1 0 0,1 3-43 0 0,0 5 32 0 0,-1 0-1 0 0,0 0 1 0 0,0 0 0 0 0,-1 0 0 0 0,-1 1 0 0 0,0-1 0 0 0,0 0-1 0 0,-1 0 1 0 0,0 0 0 0 0,-1 0 0 0 0,-1-1 0 0 0,0 1 0 0 0,0-1 0 0 0,-1 0-1 0 0,-1 2-31 0 0,-19 54 1109 0 0,27-63-1073 0 0,0 0-1 0 0,0 0 1 0 0,1 0-1 0 0,-1-1 1 0 0,1 1-1 0 0,0-1 1 0 0,0 1-1 0 0,0-1 0 0 0,0 0 1 0 0,0 0-1 0 0,0 0 1 0 0,1-1-1 0 0,-1 1 1 0 0,1-1-1 0 0,-1 0 1 0 0,1 0-1 0 0,-1 0 1 0 0,1 0-1 0 0,0-1 0 0 0,-1 1 1 0 0,1-1-1 0 0,0 0 1 0 0,-1 0-1 0 0,1 0 1 0 0,0-1-1 0 0,0 1 1 0 0,-1-1-1 0 0,1 0 0 0 0,-1 0 1 0 0,1 0-1 0 0,-1-1 1 0 0,3 0-36 0 0,20 1 26 0 0,196 1-4181 0 0,-204 0 2953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46:5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278 199 904 0 0,'0'0'341'0'0,"0"0"-103"0"0,0 0-58 0 0,0 0 9 0 0,0 0 42 0 0,0 0-85 0 0,0 0 58 0 0,0 0-57 0 0,3-17 823 0 0,27-6-482 0 0,-22 55 844 0 0,26 206-55 0 0,-38-225-1230 0 0,1 0-1 0 0,-1 0 1 0 0,-1-1-1 0 0,-1 1 1 0 0,0-1-1 0 0,0 0 1 0 0,-1 0-1 0 0,0-1 1 0 0,-1 0-1 0 0,-1 0 1 0 0,0-1-1 0 0,-10 9-46 0 0,16-15 8 0 0,-1 0 1 0 0,-1 0-1 0 0,1 0 0 0 0,-1-1 0 0 0,1 0 0 0 0,-1 1 0 0 0,0-2 0 0 0,0 1 0 0 0,0-1 0 0 0,0 1 0 0 0,-1-2 0 0 0,1 1 1 0 0,-1 0-1 0 0,1-1 0 0 0,-1 0 0 0 0,0-1 0 0 0,1 1 0 0 0,-1-1 0 0 0,0 0 0 0 0,1 0 0 0 0,-1-1 0 0 0,0 1 0 0 0,1-1 1 0 0,-1-1-1 0 0,1 1 0 0 0,-1-1 0 0 0,1 0 0 0 0,0 0 0 0 0,-1 0 0 0 0,1-1 0 0 0,1 0 0 0 0,-1 0 0 0 0,0 0 1 0 0,1-1-1 0 0,-1 1 0 0 0,1-1 0 0 0,0 0 0 0 0,0-1 0 0 0,1 1 0 0 0,-1 0 0 0 0,1-1 0 0 0,0 0 0 0 0,-1-2-8 0 0,-3-4 3 0 0,1 1 0 0 0,1-1 0 0 0,-1-1 0 0 0,2 1 0 0 0,0-1 0 0 0,0 0 0 0 0,1 0-1 0 0,0 0 1 0 0,1 0 0 0 0,1-1 0 0 0,0 1 0 0 0,0 0 0 0 0,2-1 0 0 0,-1 1 0 0 0,1 0 0 0 0,1-1 0 0 0,0 1-1 0 0,1 0 1 0 0,1 0 0 0 0,-1 0 0 0 0,2 1 0 0 0,0-1 0 0 0,0 1 0 0 0,1 0 0 0 0,0 0 0 0 0,1 1-1 0 0,0 0 1 0 0,6-5-3 0 0,2-5-10 0 0,2 1-1 0 0,1 1 1 0 0,0 1-1 0 0,1 0 1 0 0,1 1-1 0 0,0 1 1 0 0,1 2-1 0 0,1 0 0 0 0,0 1 1 0 0,1 1-1 0 0,0 0 1 0 0,1 2-1 0 0,21-5 11 0 0,-25 9-161 0 0,1 1-1 0 0,0 0 0 0 0,0 1 1 0 0,0 2-1 0 0,0 0 0 0 0,0 1 1 0 0,1 1-1 0 0,-1 1 1 0 0,18 4 161 0 0,18 9-1722 0 0,-50-13 1009 0 0</inkml:trace>
  <inkml:trace contextRef="#ctx0" brushRef="#br0" timeOffset="1319.652">89 898 1100 0 0,'0'0'481'0'0,"0"0"-57"0"0,-24 1 556 0 0,21 0-1130 0 0,-14 5 1164 0 0,26-7-9 0 0,907-159 1232 0 0,-769 137-2213 0 0,-131 22 0 0 0,4-1-556 0 0,-15 1-3497 0 0,-9 2 2851 0 0</inkml:trace>
  <inkml:trace contextRef="#ctx0" brushRef="#br0" timeOffset="1969.415">445 1064 1112 0 0,'9'6'154'0'0,"1"1"-1"0"0,-2 0 1 0 0,1 1-1 0 0,-1 0 1 0 0,0 0 0 0 0,0 0-1 0 0,-1 1 1 0 0,-1 0-1 0 0,1 1 1 0 0,-1-1 0 0 0,2 8-154 0 0,-5-13 46 0 0,0 0 0 0 0,0 0 1 0 0,-1 0-1 0 0,0 1 1 0 0,0-1-1 0 0,0 1 0 0 0,0 0 1 0 0,-1 0-1 0 0,0-1 1 0 0,0 1-1 0 0,0 0 0 0 0,0 0 1 0 0,-1 0-1 0 0,0 0 1 0 0,0 0-1 0 0,0 0 0 0 0,-1 0 1 0 0,0 0-1 0 0,0 0 1 0 0,0 0-1 0 0,0-1 0 0 0,-1 1 1 0 0,0 0-1 0 0,0-1 1 0 0,0 1-47 0 0,-30 15 920 0 0,34-68-301 0 0,7 30-602 0 0,0 1 1 0 0,1 1 0 0 0,1 0 0 0 0,1 0 0 0 0,0 1 0 0 0,1 0 0 0 0,0 1 0 0 0,1 1 0 0 0,1 0 0 0 0,0 1 0 0 0,1 0 0 0 0,0 1 0 0 0,1 1 0 0 0,0 1 0 0 0,0 0 0 0 0,1 2 0 0 0,0 0 0 0 0,3 0-18 0 0,-16 5 2 0 0,1 0 0 0 0,-1 0 0 0 0,1 1 0 0 0,0 0-1 0 0,0 0 1 0 0,-1 0 0 0 0,1 1 0 0 0,0 0 0 0 0,0 0 0 0 0,-1 1 0 0 0,1-1 0 0 0,0 1 0 0 0,0 0 0 0 0,-1 1 0 0 0,1 0-1 0 0,-1 0 1 0 0,1 0 0 0 0,-1 0 0 0 0,0 1 0 0 0,0 0 0 0 0,0 0 0 0 0,0 0 0 0 0,-1 0 0 0 0,1 1 0 0 0,-1 0 0 0 0,0 0 0 0 0,0 0-1 0 0,0 0 1 0 0,0 1 0 0 0,-1 0 0 0 0,0 0 0 0 0,0 0 0 0 0,0 0 0 0 0,-1 0 0 0 0,1 0 0 0 0,-1 1 0 0 0,0-1 0 0 0,-1 1 0 0 0,1 4-2 0 0,35 133-1032 0 0,-37-142-79 0 0,0-1-113 0 0,0 0-188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46:5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196 213 976 0 0,'0'0'89'0'0,"0"0"77"0"0,0 0 4 0 0,0 0 44 0 0,0 0-104 0 0,0 0-9 0 0,0 0 19 0 0,0 0 24 0 0,0 0-55 0 0,0 0-30 0 0,0 0 33 0 0,0 0 64 0 0,0 0-36 0 0,4 7 160 0 0,-87 133 753 0 0,63-101-830 0 0,2 1 0 0 0,2 1 0 0 0,2 0 1 0 0,1 1-1 0 0,3 1 0 0 0,1 0 0 0 0,2 0 0 0 0,2 1 0 0 0,1 37-203 0 0,6-62 33 0 0,0 1 0 0 0,2-1 0 0 0,0 0-1 0 0,1 0 1 0 0,1 0 0 0 0,1 0 0 0 0,0-1 0 0 0,2-1-1 0 0,0 1 1 0 0,1-1 0 0 0,0-1 0 0 0,2 0 0 0 0,0 0-1 0 0,0-1 1 0 0,2 0 0 0 0,0-2 0 0 0,0 1 0 0 0,1-2-1 0 0,1 0 1 0 0,0-1 0 0 0,1 0-33 0 0,9 4 49 0 0,134 51-3842 0 0,-122-62 2569 0 0</inkml:trace>
  <inkml:trace contextRef="#ctx0" brushRef="#br0" timeOffset="1617.864">412 458 984 0 0,'0'0'254'0'0,"0"0"-19"0"0,0 0-55 0 0,0 0-27 0 0,0 0 50 0 0,0 0-9 0 0,0 0-110 0 0,0 0-54 0 0,0 0 43 0 0,0 0 72 0 0,0 0-18 0 0,0 0-53 0 0,0 0 24 0 0,0 0-17 0 0,0 0-32 0 0,0 0-20 0 0,0 0 18 0 0,0 0 14 0 0,0 0-26 0 0,0 0-10 0 0,0 0-14 0 0,22-4 69 0 0,-20 3-65 0 0,0 0 0 0 0,-1 0 0 0 0,1 0 0 0 0,0 0 1 0 0,0 0-1 0 0,0 0 0 0 0,0 0 0 0 0,0 1 0 0 0,0-1 1 0 0,0 1-1 0 0,0-1 0 0 0,0 1 0 0 0,0 0 0 0 0,0 0 1 0 0,0 0-1 0 0,0 0 0 0 0,0 0 0 0 0,0 0 0 0 0,0 1 1 0 0,0-1-1 0 0,0 1 0 0 0,0-1 0 0 0,0 1 0 0 0,0 0 1 0 0,0 0-1 0 0,0 0 0 0 0,0 0 0 0 0,-1 0 0 0 0,1 0 1 0 0,0 0-1 0 0,-1 1 0 0 0,1-1 0 0 0,-1 0 0 0 0,1 1 1 0 0,-1 0-1 0 0,0-1 0 0 0,0 1 0 0 0,0 0 0 0 0,1-1 1 0 0,-2 1-1 0 0,1 0 0 0 0,0 0 0 0 0,0 0 0 0 0,-1 0 1 0 0,1 1-16 0 0,10 14 186 0 0,0 0 0 0 0,-2 1 0 0 0,0 0 0 0 0,-1 0 0 0 0,-1 1 0 0 0,-1 0 1 0 0,0 1-1 0 0,-2-1 0 0 0,0 1 0 0 0,-1 0 0 0 0,-1 0 0 0 0,-1 2-186 0 0,-2 1 1354 0 0,-3-39-709 0 0,34-102-706 0 0,-23 100 51 0 0,1 1 0 0 0,1 1 0 0 0,0 0 0 0 0,1 0 0 0 0,1 0-1 0 0,0 2 1 0 0,1-1 0 0 0,1 1 0 0 0,0 1 0 0 0,0 0-1 0 0,2 1 1 0 0,-1 1 0 0 0,2 0 0 0 0,-1 1 0 0 0,3 0 10 0 0,-15 11-12 0 0,0 0 1 0 0,0 0-1 0 0,0 1 1 0 0,0-1-1 0 0,0 1 1 0 0,0-1-1 0 0,0 1 1 0 0,-1 0-1 0 0,1 0 0 0 0,-1 1 1 0 0,1-1-1 0 0,-1 0 1 0 0,0 1-1 0 0,1-1 1 0 0,-1 1-1 0 0,-1 0 1 0 0,1 0-1 0 0,0 0 1 0 0,-1 0-1 0 0,1 0 1 0 0,-1 0-1 0 0,0 0 1 0 0,0 0-1 0 0,0 0 1 0 0,-1 1-1 0 0,1-1 1 0 0,-1 0-1 0 0,0 1 1 0 0,0-1-1 0 0,0 0 0 0 0,0 1 1 0 0,0-1-1 0 0,-1 0 1 0 0,1 1-1 0 0,-2 1 12 0 0,5 15 57 0 0,40 137-122 0 0,-39-139-674 0 0,-6-24-3368 0 0,2 1 2862 0 0</inkml:trace>
  <inkml:trace contextRef="#ctx0" brushRef="#br0" timeOffset="2222.878">1107 373 1148 0 0,'84'-9'2844'0'0,"196"-5"-1761"0"0,-278 15-1065 0 0,-1 0-1 0 0,1 0 0 0 0,-1 1 1 0 0,0-1-1 0 0,0 0 1 0 0,0 1-1 0 0,0-1 0 0 0,0 1 1 0 0,0-1-1 0 0,0 1 0 0 0,0-1 1 0 0,0 1-1 0 0,-1 0 1 0 0,1-1-1 0 0,-1 1 0 0 0,1 0 1 0 0,-1 0-1 0 0,0-1 1 0 0,0 1-1 0 0,1 0 0 0 0,-1 0 1 0 0,-1-1-1 0 0,1 1 1 0 0,0 0-1 0 0,0 0 0 0 0,-1-1 1 0 0,1 1-1 0 0,0 0 1 0 0,-1 0-1 0 0,0-1 0 0 0,1 1 1 0 0,-1-1-1 0 0,0 1 1 0 0,0-1-1 0 0,0 1 0 0 0,0-1 1 0 0,0 1-1 0 0,0-1 1 0 0,-1 0-1 0 0,1 1 0 0 0,0-1 1 0 0,-1 0-1 0 0,1 0-17 0 0,-205 224 841 0 0,151-167-1597 0 0,55-58 435 0 0,14-3-3168 0 0,-9 1 2231 0 0</inkml:trace>
  <inkml:trace contextRef="#ctx0" brushRef="#br0" timeOffset="2549.801">1789 560 880 0 0,'-107'62'2848'0'0,"-40"49"-1346"0"0,140-106-1420 0 0,-40 37-413 0 0,46-42-184 0 0,1 0-238 0 0,0 0-14 0 0,-7 0-658 0 0,5 0 740 0 0</inkml:trace>
  <inkml:trace contextRef="#ctx0" brushRef="#br0" timeOffset="3285.245">1869 282 988 0 0,'73'-80'2919'0'0,"55"41"-1591"0"0,-124 41-1314 0 0,-1 0 0 0 0,0-1 0 0 0,1 1 0 0 0,-1 1 1 0 0,0-1-1 0 0,0 0 0 0 0,-1 1 0 0 0,1-1 0 0 0,0 1 0 0 0,-1 0 0 0 0,0 0 0 0 0,1 0 0 0 0,-1 0 0 0 0,0 0 0 0 0,-1 1 0 0 0,1-1 0 0 0,0 1 0 0 0,-1-1 1 0 0,0 1-1 0 0,0-1 0 0 0,0 1 0 0 0,0 0 0 0 0,-1-1 0 0 0,0 1 0 0 0,1 0 0 0 0,-1 0 0 0 0,0 0 0 0 0,-1 3-14 0 0,-2 9 65 0 0,0 0 0 0 0,-1 0 0 0 0,-1 0 0 0 0,0-1 0 0 0,-1 1 0 0 0,-1-1 0 0 0,0-1 0 0 0,-1 1 0 0 0,-1-1 0 0 0,0-1-1 0 0,-1 0 1 0 0,-3 4-65 0 0,-12 18 284 0 0,25-34-271 0 0,-1 0-1 0 0,1 1 1 0 0,0-1-1 0 0,-1 0 1 0 0,1 1-1 0 0,0-1 1 0 0,0 1 0 0 0,0-1-1 0 0,0 0 1 0 0,0 1-1 0 0,0-1 1 0 0,1 1-1 0 0,-1-1 1 0 0,0 0 0 0 0,1 1-1 0 0,-1-1 1 0 0,0 0-1 0 0,1 1 1 0 0,0-1-1 0 0,-1 0 1 0 0,1 0 0 0 0,0 0-1 0 0,0 1 1 0 0,0-1-1 0 0,0 0 1 0 0,0 0-1 0 0,0 0 1 0 0,0 0 0 0 0,0 0-1 0 0,0-1 1 0 0,0 1-1 0 0,0 0 1 0 0,0 0-1 0 0,1-1 1 0 0,-1 1 0 0 0,0-1-1 0 0,1 1 1 0 0,-1-1-1 0 0,0 0 1 0 0,1 1-1 0 0,-1-1 1 0 0,1 0 0 0 0,-1 0-1 0 0,0 0 1 0 0,1 0-1 0 0,-1 0 1 0 0,1 0-1 0 0,-1 0 1 0 0,0-1 0 0 0,1 1-1 0 0,-1 0 1 0 0,0-1-1 0 0,1 1 1 0 0,-1-1-1 0 0,0 0 1 0 0,0 1 0 0 0,1-1-1 0 0,-1 0 1 0 0,0 0-1 0 0,0 0 1 0 0,0 1-1 0 0,0-2-11 0 0,2 2 3 0 0,102 0 132 0 0,-40-13 267 0 0,-46 12-218 0 0,13-21-5755 0 0,-30 18 4392 0 0</inkml:trace>
  <inkml:trace contextRef="#ctx0" brushRef="#br0" timeOffset="3630.648">2566 3 1016 0 0,'8'-1'105'0'0,"1"0"-1"0"0,-1 1 1 0 0,0 0 0 0 0,0 0-1 0 0,0 0 1 0 0,0 1 0 0 0,0 0 0 0 0,0 1-1 0 0,0 0 1 0 0,0 0 0 0 0,0 1-1 0 0,-1 0 1 0 0,1 0 0 0 0,-1 1-1 0 0,0 0 1 0 0,0 0 0 0 0,0 0-1 0 0,0 1 1 0 0,-1 0 0 0 0,0 1-1 0 0,0-1 1 0 0,0 1 0 0 0,-1 0-1 0 0,0 1 1 0 0,0-1 0 0 0,0 2-105 0 0,10 13 148 0 0,-2 1 0 0 0,0 0 0 0 0,-1 1 0 0 0,-1 1 0 0 0,-2 0 0 0 0,0 0 0 0 0,-1 1 1 0 0,-2 0-1 0 0,-1 0 0 0 0,0 1 0 0 0,-2-1 0 0 0,-1 1 0 0 0,-1 0 0 0 0,-1 5-148 0 0,-4-2 94 0 0,0 0-1 0 0,-2 0 0 0 0,-1 0 1 0 0,-2-1-1 0 0,0 0 1 0 0,-2-1-1 0 0,-1 0 1 0 0,-1-1-1 0 0,-2 0 1 0 0,0-1-1 0 0,-2-1 0 0 0,0 0 1 0 0,-2-2-1 0 0,0 0 1 0 0,-20 17-94 0 0,19-20-548 0 0,-1 0 1 0 0,-1-2-1 0 0,0 0 0 0 0,-1-2 1 0 0,-1-1-1 0 0,0 0 1 0 0,-1-2-1 0 0,-16 5 548 0 0,-7-4-1196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21:06.954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2559 306 1460 0 0,'16'14'267'0'0,"0"1"1"0"0,0 0-1 0 0,-2 1 0 0 0,0 1 0 0 0,-1 1 0 0 0,-1 0 1 0 0,0 0-1 0 0,-1 1 0 0 0,-1 1 0 0 0,-1-1 1 0 0,-1 2-1 0 0,-1-1 0 0 0,0 1 0 0 0,-2 0 0 0 0,0 0 1 0 0,-2 1-1 0 0,0 0 0 0 0,-1-1 0 0 0,-2 1 1 0 0,0 11-268 0 0,-2-16 60 0 0,-1 1 1 0 0,0-1 0 0 0,-1 0 0 0 0,-1 0 0 0 0,-1-1-1 0 0,0 0 1 0 0,-1 0 0 0 0,-1 0 0 0 0,-1-1 0 0 0,0 0-1 0 0,0 0 1 0 0,-2-1 0 0 0,0-1 0 0 0,0 1-1 0 0,-11 7-60 0 0,-129 103-2132 0 0,86-93-250 0 0,32-21 1232 0 0</inkml:trace>
  <inkml:trace contextRef="#ctx0" brushRef="#br0" timeOffset="1124.999">5172 7 1140 0 0,'14'-7'1833'0'0,"-15"8"-1766"0"0,1-1 1 0 0,-1 1-1 0 0,1-1 1 0 0,-1 1-1 0 0,1 0 1 0 0,-1-1-1 0 0,1 1 1 0 0,0-1-1 0 0,0 1 1 0 0,-1 0-1 0 0,1-1 1 0 0,0 1-1 0 0,0 0 1 0 0,-1-1-1 0 0,1 1 1 0 0,0 0-1 0 0,0 0 1 0 0,0-1-1 0 0,0 1 1 0 0,0 0-1 0 0,0-1 1 0 0,0 1-1 0 0,1 0 1 0 0,-1-1-1 0 0,0 1 1 0 0,0 0-1 0 0,0-1 1 0 0,1 1-1 0 0,-1 0 1 0 0,0-1-1 0 0,1 1 1 0 0,-1 0-1 0 0,0-1 1 0 0,1 1-1 0 0,-1-1 1 0 0,1 1-1 0 0,-1-1 1 0 0,1 1-1 0 0,-1-1 1 0 0,1 1-1 0 0,-1-1 1 0 0,1 0-1 0 0,0 1 1 0 0,-1-1-1 0 0,1 0 1 0 0,0 1-1 0 0,-1-1 1 0 0,1 0-1 0 0,0 0 1 0 0,-1 0-1 0 0,1 1 1 0 0,0-1-1 0 0,-1 0 1 0 0,1 0-1 0 0,0 0 1 0 0,0 0-1 0 0,-1 0 1 0 0,1-1-1 0 0,0 1 1 0 0,-1 0-1 0 0,1 0 1 0 0,0 0-1 0 0,-1 0 1 0 0,1-1 0 0 0,0 1-1 0 0,0-1-67 0 0,48 290 751 0 0,-47-279-1097 0 0,3 14-303 0 0,-8-12-3080 0 0,-12-1 2474 0 0</inkml:trace>
  <inkml:trace contextRef="#ctx0" brushRef="#br0" timeOffset="1406.136">4664 617 2040 0 0,'-1'1'77'0'0,"1"-1"1"0"0,-1 0-1 0 0,1 1 0 0 0,0-1 0 0 0,-1 1 0 0 0,1-1 1 0 0,-1 0-1 0 0,1 1 0 0 0,0-1 0 0 0,0 1 0 0 0,-1-1 1 0 0,1 1-1 0 0,0-1 0 0 0,0 1 0 0 0,-1-1 1 0 0,1 1-1 0 0,0 0 0 0 0,0-1 0 0 0,0 1 0 0 0,0-1 1 0 0,0 1-1 0 0,0-1 0 0 0,0 1 0 0 0,0-1 0 0 0,0 1 1 0 0,0 0-1 0 0,0-1 0 0 0,0 1 0 0 0,1-1 0 0 0,-1 1 1 0 0,0-1-1 0 0,0 1 0 0 0,0-1 0 0 0,1 1 0 0 0,-1-1 1 0 0,0 1-1 0 0,1-1 0 0 0,-1 1 0 0 0,0-1 1 0 0,1 0-1 0 0,-1 1 0 0 0,1-1 0 0 0,-1 1 0 0 0,0-1 1 0 0,1 0-1 0 0,-1 0 0 0 0,1 1 0 0 0,-1-1 0 0 0,1 0 1 0 0,-1 0-1 0 0,1 1 0 0 0,0-1 0 0 0,-1 0 0 0 0,1 0 1 0 0,-1 0-1 0 0,1 0 0 0 0,-1 0 0 0 0,1 0 0 0 0,-1 0 1 0 0,1 0-1 0 0,0 0 0 0 0,-1 0 0 0 0,1 0 0 0 0,-1 0 1 0 0,1 0-1 0 0,-1-1 0 0 0,1 1 0 0 0,0 0-77 0 0,56 2 643 0 0,-49-2-242 0 0,383-54 1299 0 0,-208 26-1941 0 0,79-11-1303 0 0,-87 24-3533 0 0,-158 15 3921 0 0</inkml:trace>
  <inkml:trace contextRef="#ctx0" brushRef="#br0" timeOffset="2000.447">4923 1262 1292 0 0,'39'114'3073'0'0,"-19"46"-1719"0"0,-21-154-1290 0 0,-1 0 1 0 0,1 0-1 0 0,-1 0 1 0 0,0 0-1 0 0,-1 0 1 0 0,1-1 0 0 0,-1 1-1 0 0,0-1 1 0 0,-1 0-1 0 0,1 0 1 0 0,-1 0 0 0 0,0 0-1 0 0,0-1 1 0 0,-1 1-1 0 0,1-1 1 0 0,-1 0-1 0 0,0 0 1 0 0,0-1 0 0 0,0 0-1 0 0,0 0 1 0 0,-1 0-1 0 0,0 0 1 0 0,1-1 0 0 0,-1 0-1 0 0,0 0 1 0 0,0-1-1 0 0,0 1 1 0 0,0-1-1 0 0,0 0 1 0 0,0-1 0 0 0,0 0-1 0 0,-1 0 1 0 0,1 0-1 0 0,0-1 1 0 0,0 1 0 0 0,0-2-1 0 0,0 1 1 0 0,0-1-1 0 0,0 1 1 0 0,0-2-1 0 0,1 1 1 0 0,-1-1 0 0 0,1 0-1 0 0,-1 0 1 0 0,0-1-65 0 0,1 0 53 0 0,0 0 1 0 0,1-1-1 0 0,-1 1 0 0 0,1-1 1 0 0,0 0-1 0 0,0-1 1 0 0,1 1-1 0 0,0-1 0 0 0,0 1 1 0 0,0-1-1 0 0,0 0 1 0 0,1 0-1 0 0,0 0 1 0 0,0 0-1 0 0,1-1 0 0 0,0 1 1 0 0,0 0-1 0 0,0-1 1 0 0,1 1-1 0 0,0-1 0 0 0,0 1 1 0 0,0-1-1 0 0,1 1 1 0 0,0 0-1 0 0,0-1 0 0 0,1 1 1 0 0,0 0-1 0 0,0 0 1 0 0,1 0-1 0 0,-1 0 0 0 0,1 0 1 0 0,0 1-1 0 0,1-1 1 0 0,-1 1-54 0 0,7-11 5 0 0,1 1 0 0 0,0 1 1 0 0,0-1-1 0 0,2 2 0 0 0,0 0 1 0 0,0 0-1 0 0,1 2 1 0 0,1-1-1 0 0,0 2 0 0 0,0 0 1 0 0,13-6-6 0 0,182-63-2716 0 0,-115 47-2358 0 0,-84 24 3868 0 0</inkml:trace>
  <inkml:trace contextRef="#ctx0" brushRef="#br0" timeOffset="2313.697">5391 782 856 0 0,'6'-1'119'0'0,"0"-1"1"0"0,1 1-1 0 0,-1 0 0 0 0,1 1 1 0 0,-1-1-1 0 0,1 1 0 0 0,-1 0 1 0 0,1 1-1 0 0,-1 0 0 0 0,0 0 1 0 0,1 0-1 0 0,-1 1 0 0 0,0 0 1 0 0,0 0-1 0 0,0 0 0 0 0,0 1 1 0 0,0 0-1 0 0,0 0 0 0 0,-1 1 1 0 0,1-1-1 0 0,-1 1 0 0 0,0 0 1 0 0,0 1-1 0 0,-1-1 0 0 0,1 1 1 0 0,-1 0-1 0 0,0 0 0 0 0,0 0 1 0 0,-1 1-1 0 0,2 2-119 0 0,3 7 285 0 0,0 1-1 0 0,-1 0 1 0 0,-1 0 0 0 0,-1 1 0 0 0,0-1-1 0 0,-1 1 1 0 0,-1 0 0 0 0,0 0 0 0 0,-2 1-1 0 0,0-1 1 0 0,0 2-285 0 0,-19 61 2372 0 0,66-75-2614 0 0,-28-8-455 0 0,-1-2 0 0 0,1 0 0 0 0,-1-1 0 0 0,-1-1 0 0 0,1-1 0 0 0,-1 0 0 0 0,0-2 0 0 0,-1 0 0 0 0,11-8 697 0 0,0-1-1397 0 0</inkml:trace>
  <inkml:trace contextRef="#ctx0" brushRef="#br0" timeOffset="437.644">3113 676 1576 0 0,'13'-2'5122'0'0,"172"-10"-3453"0"0,-3-1-1560 0 0,6-2-5149 0 0,-180 13 3696 0 0</inkml:trace>
  <inkml:trace contextRef="#ctx0" brushRef="#br0" timeOffset="703.385">3288 799 1768 0 0,'11'15'4187'0'0,"46"-10"-3877"0"0,-51-5 81 0 0,286-33-796 0 0,-173 9-3530 0 0,-80 13 2603 0 0</inkml:trace>
  <inkml:trace contextRef="#ctx0" brushRef="#br0" timeOffset="-953.877">1848 494 2096 0 0,'0'0'145'0'0,"0"1"1"0"0,0-1-1 0 0,0 0 0 0 0,0 1 0 0 0,0-1 1 0 0,0 0-1 0 0,1 1 0 0 0,-1-1 1 0 0,0 0-1 0 0,0 0 0 0 0,1 1 0 0 0,-1-1 1 0 0,0 0-1 0 0,0 0 0 0 0,1 1 0 0 0,-1-1 1 0 0,0 0-1 0 0,0 0 0 0 0,1 0 0 0 0,-1 0 1 0 0,0 1-1 0 0,1-1 0 0 0,-1 0 0 0 0,0 0 1 0 0,1 0-1 0 0,-1 0 0 0 0,0 0 0 0 0,1 0 1 0 0,-1 0-1 0 0,0 0 0 0 0,1 0 0 0 0,-1 0 1 0 0,1 0-1 0 0,-1 0 0 0 0,0 0 0 0 0,1 0-145 0 0,-9 41 236 0 0,-9 28-128 0 0,3 1 0 0 0,3 1 0 0 0,3-1 0 0 0,3 2 0 0 0,4 58-108 0 0,17-54-1853 0 0,-16-74 665 0 0,0-2-44 0 0,-2 2-6 0 0,-8 11 4 0 0</inkml:trace>
  <inkml:trace contextRef="#ctx0" brushRef="#br0" timeOffset="-516.306">1837 502 1388 0 0,'-2'-33'3436'0'0,"-9"46"-1485"0"0,10-7-1904 0 0,-20 125 754 0 0,21-127-790 0 0,0 0-1 0 0,1 0 1 0 0,-1 0 0 0 0,1 0-1 0 0,0 0 1 0 0,0 0-1 0 0,0 0 1 0 0,0 0-1 0 0,1 0 1 0 0,-1-1 0 0 0,1 1-1 0 0,0 0 1 0 0,0-1-1 0 0,1 0 1 0 0,-1 1 0 0 0,1-1-1 0 0,-1 0 1 0 0,1 0-1 0 0,0-1 1 0 0,0 1 0 0 0,0 0-1 0 0,1-1 1 0 0,-1 0-1 0 0,1 0 1 0 0,-1 0-1 0 0,1 0 1 0 0,0-1 0 0 0,-1 1-1 0 0,1-1 1 0 0,0 0-1 0 0,2 1-10 0 0,3 0 29 0 0,0 0-1 0 0,0 0 0 0 0,0 0 0 0 0,0-1 1 0 0,0-1-1 0 0,1 0 0 0 0,-1 0 0 0 0,0 0 1 0 0,0-1-1 0 0,0-1 0 0 0,0 1 0 0 0,0-2 1 0 0,0 1-1 0 0,8-4-28 0 0,22-45 151 0 0,-39 50-110 0 0,0 1-17 0 0,0 0-54 0 0,-3-1 16 0 0,0 0 0 0 0,0 1-1 0 0,0-1 1 0 0,0 1 0 0 0,0 0-1 0 0,0 0 1 0 0,0 0-1 0 0,0 0 1 0 0,0 0 0 0 0,0 1-1 0 0,0-1 1 0 0,0 1 0 0 0,0 0-1 0 0,1 0 1 0 0,-1 0-1 0 0,0 0 1 0 0,0 1 0 0 0,1-1-1 0 0,-1 1 1 0 0,1-1 0 0 0,-1 1-1 0 0,1 0 1 0 0,0 0-1 0 0,0 0 1 0 0,0 0 0 0 0,0 1-1 0 0,0-1 1 0 0,0 1 0 0 0,0-1-1 0 0,1 1 1 0 0,-1-1-1 0 0,1 1 1 0 0,0 0 0 0 0,0 0-1 0 0,0-1 1 0 0,0 1 0 0 0,0 0-1 0 0,1 0 1 0 0,-1 0 0 0 0,1 0-1 0 0,0 0 1 0 0,0 0-1 0 0,0 0 15 0 0,38 110-3904 0 0,-37-107 2725 0 0</inkml:trace>
  <inkml:trace contextRef="#ctx0" brushRef="#br0" timeOffset="-266.162">1554 326 2284 0 0,'-15'11'193'0'0,"1"1"-1"0"0,1 1 1 0 0,0 1-1 0 0,0 0 1 0 0,1 0-1 0 0,1 1 1 0 0,1 0-1 0 0,0 1 1 0 0,1 1-1 0 0,0-1 1 0 0,2 1-1 0 0,0 1 1 0 0,1-1-1 0 0,0 1 1 0 0,2 0-1 0 0,0 1 1 0 0,1-1-1 0 0,0 1 1 0 0,2-1-1 0 0,1 1 1 0 0,0 0-1 0 0,1 5-192 0 0,2 10-27 0 0,1 0 0 0 0,1 0 0 0 0,2 0-1 0 0,2-1 1 0 0,1 1 0 0 0,1-2 0 0 0,2 0-1 0 0,1 0 1 0 0,1-2 0 0 0,2 1 0 0 0,1-2-1 0 0,2-1 1 0 0,0 0 0 0 0,21 21 27 0 0,-33-39-284 0 0,0-1 1 0 0,0 1-1 0 0,1-2 1 0 0,0 1-1 0 0,1-1 1 0 0,0 0-1 0 0,0-1 1 0 0,1 0-1 0 0,0-1 1 0 0,0 0-1 0 0,0-1 1 0 0,8 2 283 0 0,13-1-1240 0 0</inkml:trace>
  <inkml:trace contextRef="#ctx0" brushRef="#br0" timeOffset="-2470.698">109 569 1120 0 0,'51'-63'6559'0'0,"-38"84"-5267"0"0,35 344-501 0 0,-1-98-254 0 0,-46-266-553 0 0,-1 0-1 0 0,0 0 1 0 0,0 0 0 0 0,0 0-1 0 0,0 1 1 0 0,0-1 0 0 0,0 0-1 0 0,0 0 1 0 0,0 0 0 0 0,0 0-1 0 0,0 0 1 0 0,-1 1-1 0 0,1-1 1 0 0,0 0 0 0 0,-1 0-1 0 0,1 0 1 0 0,-1 0 0 0 0,1 0-1 0 0,-1 0 1 0 0,0 0 0 0 0,1 0-1 0 0,-1-1 1 0 0,0 1 0 0 0,0 0-1 0 0,0 0 1 0 0,0 0 0 0 0,1-1-1 0 0,-1 1 1 0 0,0 0 0 0 0,0-1-1 0 0,0 1 1 0 0,0-1 0 0 0,0 1-1 0 0,-1-1 1 0 0,1 0 0 0 0,0 1-1 0 0,0-1 1 0 0,0 0 0 0 0,0 0-1 0 0,0 0 1 0 0,0 0 0 0 0,-1 0-1 0 0,1 0 1 0 0,0 0 0 0 0,0 0-1 0 0,0 0 1 0 0,0-1 0 0 0,0 1-1 0 0,0 0 1 0 0,-1-1 16 0 0,-30 9-279 0 0,73-5 404 0 0,94-3-1072 0 0,-70-25-1853 0 0,-54 11 133 0 0,-10 4 1261 0 0</inkml:trace>
  <inkml:trace contextRef="#ctx0" brushRef="#br0" timeOffset="-2189.009">0 559 1632 0 0,'1'0'79'0'0,"-1"0"-1"0"0,1 0 1 0 0,0 0-1 0 0,-1 0 1 0 0,1 0-1 0 0,-1 0 0 0 0,1 0 1 0 0,0-1-1 0 0,-1 1 1 0 0,1 0-1 0 0,-1 0 1 0 0,1 0-1 0 0,-1-1 1 0 0,1 1-1 0 0,-1 0 1 0 0,1-1-1 0 0,-1 1 1 0 0,1 0-1 0 0,-1-1 1 0 0,1 1-1 0 0,-1-1 1 0 0,1 1-1 0 0,-1-1 1 0 0,0 1-1 0 0,1-1 1 0 0,-1 1-1 0 0,0-1 1 0 0,0 1-1 0 0,1-1 0 0 0,-1 0 1 0 0,0 1-1 0 0,0-1 1 0 0,0 1-1 0 0,0-1 1 0 0,0 0-1 0 0,0 1 1 0 0,0-1-1 0 0,0 1 1 0 0,0-1-1 0 0,0 0 1 0 0,0 1-1 0 0,0-1 1 0 0,0 1-1 0 0,0-1 1 0 0,0 1-1 0 0,-1-1 1 0 0,1 0-1 0 0,0 1 1 0 0,0-1-1 0 0,-1 1 0 0 0,1-1 1 0 0,0 1-1 0 0,-1-1 1 0 0,1 1-1 0 0,-1-1 1 0 0,1 1-1 0 0,0 0 1 0 0,-1-1-1 0 0,1 1 1 0 0,-1-1-79 0 0,4 0-41 0 0,177-34 234 0 0,-58 32-3267 0 0,-93 3 1787 0 0</inkml:trace>
  <inkml:trace contextRef="#ctx0" brushRef="#br0" timeOffset="-1798.259">893 754 904 0 0,'-50'77'2428'0'0,"-5"9"-1482"0"0,4 3 1 0 0,4 2 0 0 0,-7 27-947 0 0,1 26-1704 0 0,39-137 48 0 0,7-7 556 0 0</inkml:trace>
  <inkml:trace contextRef="#ctx0" brushRef="#br0" timeOffset="-1532.4">521 1032 1388 0 0,'14'-24'4348'0'0,"-14"25"-4282"0"0,0 0 1 0 0,0-1-1 0 0,0 1 0 0 0,0 0 0 0 0,0 0 1 0 0,0 0-1 0 0,0-1 0 0 0,0 1 0 0 0,1 0 1 0 0,-1 0-1 0 0,0-1 0 0 0,1 1 0 0 0,-1 0 1 0 0,0-1-1 0 0,1 1 0 0 0,-1 0 0 0 0,1-1 0 0 0,-1 1 1 0 0,1 0-1 0 0,-1-1 0 0 0,1 1 0 0 0,0-1 1 0 0,-1 1-1 0 0,1-1 0 0 0,-1 1 0 0 0,1-1 1 0 0,0 0-1 0 0,0 1 0 0 0,-1-1 0 0 0,1 0 1 0 0,0 1-1 0 0,0-1 0 0 0,-1 0 0 0 0,1 0 0 0 0,0 0 1 0 0,0 0-1 0 0,0 0 0 0 0,-1 0 0 0 0,1 0 1 0 0,0 0-1 0 0,0 0 0 0 0,-1 0 0 0 0,1 0 1 0 0,0 0-1 0 0,0-1 0 0 0,0 1 0 0 0,-1 0 1 0 0,1-1-1 0 0,0 1 0 0 0,-1 0 0 0 0,1-1 1 0 0,0 1-1 0 0,-1-1 0 0 0,1 1 0 0 0,0-1 0 0 0,-1 1 1 0 0,1-1-1 0 0,-1 0 0 0 0,1 1 0 0 0,-1-1 1 0 0,0 1-1 0 0,1-1 0 0 0,-1 0 0 0 0,1 0 1 0 0,-1 1-1 0 0,0-1 0 0 0,0 0 0 0 0,1 0-66 0 0,255 274-1999 0 0,-212-210-2765 0 0,-38-56 3459 0 0</inkml:trace>
  <inkml:trace contextRef="#ctx0" brushRef="#br0" timeOffset="-1266.264">1060 1176 2796 0 0,'0'-1'92'0'0,"1"1"0"0"0,0 0 1 0 0,-1-1-1 0 0,1 1 0 0 0,-1-1 0 0 0,1 1 0 0 0,0 0 0 0 0,-1 0 0 0 0,1-1 0 0 0,0 1 0 0 0,-1 0 0 0 0,1 0 0 0 0,0 0 0 0 0,-1 0 1 0 0,1 0-1 0 0,0 0 0 0 0,0 0 0 0 0,-1 0 0 0 0,1 0 0 0 0,0 0 0 0 0,-1 0 0 0 0,1 0 0 0 0,0 1 0 0 0,-1-1 0 0 0,1 0 0 0 0,0 0 1 0 0,-1 1-1 0 0,1-1 0 0 0,-1 0 0 0 0,1 1 0 0 0,0-1 0 0 0,-1 1 0 0 0,1-1 0 0 0,-1 1 0 0 0,1-1 0 0 0,-1 1 0 0 0,1-1 1 0 0,-1 1-1 0 0,0-1 0 0 0,1 1 0 0 0,-1 0 0 0 0,0-1 0 0 0,1 1 0 0 0,-1 0 0 0 0,0-1 0 0 0,0 1 0 0 0,0 0 0 0 0,1-1 0 0 0,-1 1 1 0 0,0 0-1 0 0,0-1 0 0 0,0 1 0 0 0,0 0 0 0 0,0-1 0 0 0,0 1 0 0 0,-1 0 0 0 0,1 0 0 0 0,0-1 0 0 0,0 1 0 0 0,0 0 0 0 0,-1-1-92 0 0,7 66-53 0 0,-6-52 422 0 0,9 76-417 0 0,-1-8-1204 0 0,-6-26-2767 0 0,-2-49 2773 0 0</inkml:trace>
  <inkml:trace contextRef="#ctx0" brushRef="#br0" timeOffset="14233.298">733 2633 1624 0 0,'3'-16'978'0'0,"12"-1"1324"0"0,-15 15-2162 0 0,-8-14 128 0 0,-84 35 195 0 0,69-14-383 0 0,0 1-1 0 0,0 1 1 0 0,1 1 0 0 0,0 1-1 0 0,1 1 1 0 0,0 1-1 0 0,0 1 1 0 0,1 1 0 0 0,1 0-1 0 0,0 2 1 0 0,1 0-1 0 0,1 1 1 0 0,0 0-1 0 0,1 2 1 0 0,1 0 0 0 0,-6 10-80 0 0,19-24 13 0 0,0-1 1 0 0,0 1-1 0 0,0-1 1 0 0,1 1 0 0 0,0 0-1 0 0,0 0 1 0 0,0 0-1 0 0,0-1 1 0 0,1 1 0 0 0,-1 0-1 0 0,1 0 1 0 0,0 0 0 0 0,0 0-1 0 0,1 0 1 0 0,-1 0-1 0 0,1 0 1 0 0,0 0 0 0 0,0 0-1 0 0,0-1 1 0 0,0 1-1 0 0,0 0 1 0 0,1-1 0 0 0,0 1-1 0 0,0-1 1 0 0,0 1-1 0 0,0-1 1 0 0,1 0 0 0 0,-1 0-1 0 0,1 0 1 0 0,0 0-1 0 0,-1 0 1 0 0,1-1 0 0 0,1 1-1 0 0,-1-1 1 0 0,0 0-1 0 0,1 0 1 0 0,-1 0 0 0 0,1 0-1 0 0,-1-1 1 0 0,1 0-1 0 0,0 1 1 0 0,3-1-14 0 0,24 9-434 0 0,1-2 0 0 0,-1-2-1 0 0,2-1 1 0 0,-1-1 0 0 0,1-1 0 0 0,-1-2-1 0 0,1-2 1 0 0,-1-1 0 0 0,1-1 0 0 0,-1-2 0 0 0,3-2 434 0 0,27-11-1252 0 0</inkml:trace>
  <inkml:trace contextRef="#ctx0" brushRef="#br0" timeOffset="15547.524">1844 2464 1268 0 0,'23'6'3395'0'0,"-13"51"-2728"0"0,-9-53-574 0 0,1 186 2135 0 0,-22-67-1246 0 0,20-119-959 0 0,1-1 0 0 0,-1 0 0 0 0,1 1 0 0 0,0-1 0 0 0,0 0 1 0 0,0 0-1 0 0,0 0 0 0 0,1 1 0 0 0,-1-1 0 0 0,1-1 0 0 0,0 1 0 0 0,0 0 0 0 0,0 0 1 0 0,0-1-1 0 0,0 1 0 0 0,0-1 0 0 0,1 1 0 0 0,-1-1 0 0 0,1 0 0 0 0,0 0 0 0 0,0 0 1 0 0,0-1-1 0 0,0 1 0 0 0,0-1 0 0 0,0 1 0 0 0,0-1 0 0 0,0 0 0 0 0,0 0 0 0 0,1-1 1 0 0,-1 1-1 0 0,0-1 0 0 0,1 1-23 0 0,122 7-1152 0 0,-104-9 366 0 0,84-28-3042 0 0,-85 23 2589 0 0</inkml:trace>
  <inkml:trace contextRef="#ctx0" brushRef="#br0" timeOffset="15859.86">2452 2606 2472 0 0,'0'0'85'0'0,"0"1"1"0"0,0-1-1 0 0,0 1 0 0 0,0-1 0 0 0,0 1 1 0 0,0-1-1 0 0,0 0 0 0 0,0 1 0 0 0,0-1 1 0 0,0 1-1 0 0,1-1 0 0 0,-1 0 0 0 0,0 1 1 0 0,0-1-1 0 0,0 1 0 0 0,1-1 0 0 0,-1 0 1 0 0,0 1-1 0 0,0-1 0 0 0,1 0 0 0 0,-1 1 1 0 0,0-1-1 0 0,1 0 0 0 0,-1 0 0 0 0,0 1 1 0 0,1-1-1 0 0,-1 0 0 0 0,1 0 0 0 0,-1 0 1 0 0,0 1-1 0 0,1-1 0 0 0,-1 0 0 0 0,1 0 1 0 0,-1 0-1 0 0,0 0 0 0 0,1 0 0 0 0,-1 0 1 0 0,1 0-1 0 0,-1 0 0 0 0,1 0 0 0 0,-1 0 1 0 0,0 0-1 0 0,1 0 0 0 0,-1 0 0 0 0,1 0 1 0 0,-1 0-1 0 0,0 0 0 0 0,1-1 0 0 0,-1 1 1 0 0,1 0-1 0 0,-1 0 0 0 0,0 0 0 0 0,1-1 1 0 0,-1 1-1 0 0,0 0 0 0 0,1-1-85 0 0,2 45 581 0 0,-3 234 675 0 0,28-174-2820 0 0,-24-100-2839 0 0,-4-10 3143 0 0</inkml:trace>
  <inkml:trace contextRef="#ctx0" brushRef="#br0" timeOffset="16500.904">2464 2549 1108 0 0,'-8'-11'3928'0'0,"64"-63"-3199"0"0,-44 64-725 0 0,0 1 1 0 0,0 0-1 0 0,1 1 1 0 0,0 0 0 0 0,0 1-1 0 0,1 0 1 0 0,0 2-1 0 0,0-1 1 0 0,0 2 0 0 0,1-1-1 0 0,0 2 1 0 0,0 0 0 0 0,0 1-1 0 0,13 0-4 0 0,-23 4 1 0 0,-1-1 1 0 0,0 2-1 0 0,0-1 0 0 0,0 0 0 0 0,0 1 0 0 0,0-1 0 0 0,0 1 1 0 0,-1 0-1 0 0,1 1 0 0 0,-1-1 0 0 0,0 0 0 0 0,0 1 0 0 0,0 0 1 0 0,-1 0-1 0 0,1 0 0 0 0,-1 0 0 0 0,0 0 0 0 0,0 0 1 0 0,0 1-1 0 0,0-1 0 0 0,-1 1 0 0 0,0-1 0 0 0,0 1 0 0 0,0-1 1 0 0,-1 1-1 0 0,1 0 0 0 0,-1-1 0 0 0,0 1 0 0 0,-1 0 1 0 0,1-1-1 0 0,-1 1 0 0 0,0 0 0 0 0,0-1 0 0 0,-1 4-1 0 0,-106 145 228 0 0,109-150-218 0 0,1 0 0 0 0,-1 0 0 0 0,0-1 0 0 0,1 1 0 0 0,-1-1 1 0 0,1 1-1 0 0,0-1 0 0 0,0 0 0 0 0,0 1 0 0 0,0-1 0 0 0,0 0 0 0 0,0 0 1 0 0,1-1-1 0 0,-1 1 0 0 0,1 0 0 0 0,-1-1 0 0 0,1 0 0 0 0,0 1 1 0 0,-1-1-1 0 0,1 0 0 0 0,0 0 0 0 0,0 0 0 0 0,0-1 0 0 0,0 1 0 0 0,0-1 1 0 0,0 0-1 0 0,0 0 0 0 0,-1 0 0 0 0,1 0 0 0 0,0 0 0 0 0,0 0 1 0 0,0-1-1 0 0,0 0-10 0 0,8 3 21 0 0,0 0-25 0 0,6 0 22 0 0,-1 0 1 0 0,1 1-1 0 0,0 1 1 0 0,-1 1-1 0 0,0 0 1 0 0,0 1-1 0 0,0 1 1 0 0,-1 0-1 0 0,0 1 1 0 0,0 0-1 0 0,-1 2 1 0 0,0-1-1 0 0,-1 2 1 0 0,9 8-19 0 0,-22-16 27 0 0,1-1 0 0 0,-1 1 0 0 0,1-1 0 0 0,-1 1 0 0 0,0-1 0 0 0,0 1 0 0 0,0 0 0 0 0,0-1 0 0 0,-1 1 1 0 0,1-1-1 0 0,-1 1 0 0 0,1-1 0 0 0,-1 1 0 0 0,0-1 0 0 0,0 1 0 0 0,0-1 0 0 0,0 0 0 0 0,0 1 0 0 0,-1-1 0 0 0,1 0 0 0 0,-1 0 0 0 0,0 0 0 0 0,1 0 0 0 0,-1 0 0 0 0,0 0 1 0 0,0-1-1 0 0,0 1 0 0 0,0-1 0 0 0,0 1 0 0 0,-1-1 0 0 0,1 0 0 0 0,0 0 0 0 0,-1 0 0 0 0,-1 1-27 0 0,-17 9 12 0 0,0 0-1 0 0,-1-1 1 0 0,-1-1 0 0 0,1-1-1 0 0,-1-1 1 0 0,-1-2 0 0 0,1 0-1 0 0,-1-1 1 0 0,0-1 0 0 0,0-1-1 0 0,0-2 1 0 0,-5 0-12 0 0,24 0-188 0 0,0 1 0 0 0,1-1 0 0 0,-1 0 0 0 0,0-1 0 0 0,0 1 0 0 0,1-1 0 0 0,-1 0 0 0 0,0 0 0 0 0,1 0 0 0 0,-1-1 0 0 0,1 1 0 0 0,-1-1 0 0 0,1 0 0 0 0,0-1 0 0 0,-1 1 1 0 0,1-1-1 0 0,1 0 0 0 0,-1 0 0 0 0,0 0 0 0 0,1 0 0 0 0,-1-1 0 0 0,1 1 0 0 0,0-1 0 0 0,0 0 0 0 0,1 0 0 0 0,-1 0 0 0 0,1 0 0 0 0,-1-2 188 0 0,-1-20-1193 0 0</inkml:trace>
  <inkml:trace contextRef="#ctx0" brushRef="#br0" timeOffset="14703.122">1186 2626 1504 0 0,'8'-7'2099'0'0,"-8"7"-1974"0"0,0 0 1 0 0,0 1-1 0 0,0-1 0 0 0,0 0 0 0 0,0 0 0 0 0,0 1 0 0 0,0-1 0 0 0,0 0 0 0 0,0 1 0 0 0,0-1 1 0 0,0 0-1 0 0,1 0 0 0 0,-1 1 0 0 0,0-1 0 0 0,0 0 0 0 0,0 0 0 0 0,0 1 0 0 0,1-1 1 0 0,-1 0-1 0 0,0 0 0 0 0,0 0 0 0 0,1 1 0 0 0,-1-1 0 0 0,0 0 0 0 0,0 0 0 0 0,1 0 0 0 0,-1 0 1 0 0,0 1-1 0 0,0-1 0 0 0,1 0 0 0 0,-1 0 0 0 0,0 0 0 0 0,1 0 0 0 0,-1 0 0 0 0,0 0-125 0 0,-2 12 5 0 0,-3 19 130 0 0,1 0-1 0 0,1 0 1 0 0,2 1-1 0 0,1-1 0 0 0,1 0 1 0 0,2 0-1 0 0,5 25-134 0 0,31 87-1347 0 0,-39-142 459 0 0,-8-5-3035 0 0,7 0 2657 0 0</inkml:trace>
  <inkml:trace contextRef="#ctx0" brushRef="#br0" timeOffset="15156.623">1151 2654 1576 0 0,'-4'-6'131'0'0,"0"0"0"0"0,0-1 0 0 0,1 0 0 0 0,0 0 0 0 0,1 0 0 0 0,0 0 0 0 0,0 0 0 0 0,0 0 1 0 0,1-1-1 0 0,0 1 0 0 0,0 0 0 0 0,1-1 0 0 0,0 1 0 0 0,0-1 0 0 0,1 1 0 0 0,0-1 0 0 0,0 1 0 0 0,0 0 0 0 0,1-1 0 0 0,1 1 0 0 0,-1 0 0 0 0,1 0 0 0 0,0 1 0 0 0,1-1 0 0 0,-1 1 0 0 0,1-1 0 0 0,1 1 0 0 0,-1 0 0 0 0,1 0 0 0 0,0 1 0 0 0,0 0 1 0 0,1 0-1 0 0,-1 0 0 0 0,1 0 0 0 0,0 1 0 0 0,1 0 0 0 0,-1 0 0 0 0,1 1 0 0 0,0 0 0 0 0,-1 0 0 0 0,1 0 0 0 0,1 1 0 0 0,-1 0 0 0 0,1 0-131 0 0,-2 4 17 0 0,1 0 0 0 0,-1 0 0 0 0,0 0-1 0 0,0 1 1 0 0,0 0 0 0 0,0 0 0 0 0,0 1 0 0 0,-1-1 0 0 0,1 1 0 0 0,-1 0-1 0 0,0 1 1 0 0,0-1 0 0 0,-1 1 0 0 0,1 0 0 0 0,-1 1 0 0 0,0-1 0 0 0,0 1 0 0 0,-1-1-1 0 0,0 1 1 0 0,0 0 0 0 0,0 0 0 0 0,0 0 0 0 0,-1 1 0 0 0,0-1 0 0 0,-1 1-1 0 0,0-1 1 0 0,0 1 0 0 0,0 0 0 0 0,0-1 0 0 0,-1 1 0 0 0,-1 5-17 0 0,-1 9 15 0 0,0 0 1 0 0,-2 0 0 0 0,-1 0-1 0 0,-1-1 1 0 0,0 1 0 0 0,-1-2-1 0 0,-2 1 1 0 0,0-1 0 0 0,-1 0-1 0 0,0-1 1 0 0,-2 0 0 0 0,0 0-1 0 0,-1-2 1 0 0,-1 1-1 0 0,0-2 1 0 0,-1 0 0 0 0,-8 5-16 0 0,15-12 56 0 0,8-8-3 0 0,0 0 0 0 0,1 0 0 0 0,-1 1 1 0 0,0-1-1 0 0,0 0 0 0 0,1 0 0 0 0,-1 0 0 0 0,0 1 0 0 0,0-1 0 0 0,1 0 0 0 0,-1 0 0 0 0,0 1 1 0 0,0-1-1 0 0,0 0 0 0 0,1 0 0 0 0,-1 1 0 0 0,0-1 0 0 0,0 0 0 0 0,0 1-53 0 0,116-13-201 0 0,4 58-675 0 0,-58 12-4450 0 0,-59-54 4177 0 0</inkml:trace>
  <inkml:trace contextRef="#ctx0" brushRef="#br0" timeOffset="17547.878">4129 2301 936 0 0,'17'-3'1903'0'0,"-17"2"-1855"0"0,0 0 1 0 0,-1 1-1 0 0,1-1 1 0 0,-1 0-1 0 0,1 1 1 0 0,-1-1-1 0 0,1 0 1 0 0,-1 1-1 0 0,1-1 1 0 0,-1 1-1 0 0,0-1 0 0 0,1 1 1 0 0,-1-1-1 0 0,0 1 1 0 0,1 0-1 0 0,-1-1 1 0 0,0 1-1 0 0,0 0 1 0 0,0-1-1 0 0,1 1 1 0 0,-1 0-1 0 0,0 0 0 0 0,0 0 1 0 0,0 0-1 0 0,1 0 1 0 0,-1 0-1 0 0,0 0 1 0 0,0 0-1 0 0,0 0 1 0 0,1 0-1 0 0,-1 0 1 0 0,0 0-1 0 0,0 1 0 0 0,0-1 1 0 0,1 0-1 0 0,-1 1 1 0 0,0-1-1 0 0,1 0 1 0 0,-1 1-1 0 0,0-1 1 0 0,1 1-1 0 0,-1-1 1 0 0,0 1-1 0 0,1-1 1 0 0,-1 1-1 0 0,1 0 0 0 0,-1-1 1 0 0,1 1-1 0 0,-1 0 1 0 0,1-1-1 0 0,-1 1 1 0 0,1 0-1 0 0,0 0 1 0 0,-1-1-1 0 0,1 1 1 0 0,0 0-1 0 0,0 0 0 0 0,0 0 1 0 0,0-1-1 0 0,0 1 1 0 0,-1 0-1 0 0,1 0 1 0 0,1 0-1 0 0,-1-1 1 0 0,0 1-1 0 0,0 1-48 0 0,-44 58 164 0 0,34-32 43 0 0,1 1 0 0 0,1-1-1 0 0,2 1 1 0 0,1 1 0 0 0,1-1 0 0 0,2 1-1 0 0,0 0 1 0 0,2-1 0 0 0,2 1 0 0 0,0 0-1 0 0,2-1 1 0 0,1 1 0 0 0,2-1 0 0 0,1 0-1 0 0,1-1 1 0 0,1 0 0 0 0,1-1 0 0 0,2 0-1 0 0,2 3-206 0 0,33 104 553 0 0,-26-2-970 0 0,-23-129 281 0 0,0 1 0 0 0,-1-1 0 0 0,1 0 1 0 0,0 0-1 0 0,-1 0 0 0 0,0-1 0 0 0,0 1 0 0 0,0 0 0 0 0,0-1 1 0 0,0 1-1 0 0,0-1 0 0 0,-1 1 0 0 0,1-1 0 0 0,-1 0 0 0 0,1 0 0 0 0,-1 0 1 0 0,0-1-1 0 0,0 1 0 0 0,0-1 0 0 0,0 1 0 0 0,0-1 0 0 0,0 0 1 0 0,0 0-1 0 0,0 0 0 0 0,-1-1 0 0 0,1 1 0 0 0,0-1 0 0 0,-1 0 1 0 0,1 0-1 0 0,0 0 0 0 0,0 0 0 0 0,-1 0 0 0 0,1-1 0 0 0,0 1 0 0 0,0-1 1 0 0,-1 0-1 0 0,1 0 0 0 0,0 0 0 0 0,0-1 0 0 0,0 1 0 0 0,0-1 1 0 0,0 0-1 0 0,1 1 0 0 0,-1-1 0 0 0,0 0 0 0 0,1-1 0 0 0,-2-1 136 0 0,-23-14-1228 0 0,5-3 140 0 0</inkml:trace>
  <inkml:trace contextRef="#ctx0" brushRef="#br0" timeOffset="17923.203">3810 2764 860 0 0,'-22'-2'3598'0'0,"37"1"-1279"0"0,347-42-1626 0 0,-138 12-3279 0 0,-198 27 1882 0 0,-7-1-100 0 0</inkml:trace>
  <inkml:trace contextRef="#ctx0" brushRef="#br0" timeOffset="18516.896">4548 2603 1576 0 0,'-93'14'4363'0'0,"81"-12"-4305"0"0,-1 2 0 0 0,1-1 0 0 0,0 1 0 0 0,0 1 0 0 0,0 0 0 0 0,1 1 0 0 0,0 0 0 0 0,0 0 0 0 0,0 2 0 0 0,1-1 0 0 0,0 1 0 0 0,0 1 0 0 0,1-1 0 0 0,0 2 0 0 0,1-1 0 0 0,0 1 0 0 0,0 1 0 0 0,1-1 0 0 0,-2 6-58 0 0,10-14 20 0 0,0 0 0 0 0,0 0 0 0 0,0 0 1 0 0,0 0-1 0 0,1 0 0 0 0,-1 0 0 0 0,1 0 0 0 0,-1-1 0 0 0,1 1 0 0 0,0-1 0 0 0,0 1 0 0 0,-1-1 0 0 0,1 0 0 0 0,0 1 0 0 0,0-1 0 0 0,1 0 0 0 0,-1 0 0 0 0,0 0 0 0 0,0-1 0 0 0,0 1 0 0 0,1-1 0 0 0,-1 1 1 0 0,0-1-1 0 0,0 0 0 0 0,1 1 0 0 0,-1-1 0 0 0,0 0 0 0 0,1-1 0 0 0,-1 1 0 0 0,0 0 0 0 0,1-1 0 0 0,-1 1 0 0 0,0-1 0 0 0,0 0 0 0 0,0 1 0 0 0,0-1 0 0 0,1 0 0 0 0,-1-1 0 0 0,1 0-20 0 0,26-7-25 0 0,-1-2-1 0 0,-1 0 1 0 0,0-2-1 0 0,0-1 1 0 0,-1-2-1 0 0,-1 0 0 0 0,20-17 26 0 0,9-5-38 0 0,-50 40 8 0 0,0-1 0 0 0,0 1-1 0 0,-1 0 1 0 0,1 0 0 0 0,0 0 0 0 0,-1 0 0 0 0,0 1-1 0 0,0-1 1 0 0,1 1 0 0 0,-1 0 0 0 0,-1 0-1 0 0,1 0 1 0 0,0 1 0 0 0,-1-1 0 0 0,0 0 0 0 0,0 1-1 0 0,0 0 1 0 0,0-1 0 0 0,0 1 0 0 0,-1 0-1 0 0,0 0 1 0 0,1 0 0 0 0,-2 0 0 0 0,1 0 0 0 0,0 3 30 0 0,0-5-40 0 0,10 91 2891 0 0,-8-106-2847 0 0,0 1 0 0 0,1 0-1 0 0,1 0 1 0 0,0 1 0 0 0,0-1-1 0 0,1 1 1 0 0,0 0 0 0 0,1 1-1 0 0,1-1 1 0 0,-1 1 0 0 0,2 1 0 0 0,-1-1-1 0 0,3 0-3 0 0,133-103-4218 0 0,-89 75 1361 0 0,-32 19 1742 0 0</inkml:trace>
  <inkml:trace contextRef="#ctx0" brushRef="#br0" timeOffset="24133.133">7825 2071 2120 0 0,'0'-12'2331'0'0,"3"-25"1867"0"0,27 54-7451 0 0,-6 19 633 0 0,-10-18 1400 0 0</inkml:trace>
  <inkml:trace contextRef="#ctx0" brushRef="#br0" timeOffset="26571.514">10684 2361 1588 0 0,'-49'-9'4274'0'0,"-32"38"-3420"0"0,73-25-792 0 0,0 1-1 0 0,0 0 1 0 0,1 0 0 0 0,-1 1-1 0 0,1 0 1 0 0,1 0 0 0 0,-1 0 0 0 0,1 1-1 0 0,0 0 1 0 0,0 0 0 0 0,1 1-1 0 0,0 0 1 0 0,1 0 0 0 0,-1 0 0 0 0,1 0-1 0 0,1 1 1 0 0,0-1 0 0 0,0 1-1 0 0,1 0 1 0 0,-1 1-62 0 0,23 17 67 0 0,-12-22-71 0 0,0 1 0 0 0,0-2 0 0 0,0 1-1 0 0,1-1 1 0 0,0-1 0 0 0,0 0 0 0 0,0 0-1 0 0,0 0 1 0 0,0-1 0 0 0,1-1 0 0 0,-1 0 0 0 0,1 0-1 0 0,-1-1 1 0 0,1 0 0 0 0,-1 0 0 0 0,1-1-1 0 0,3-1 5 0 0,21 1-215 0 0,-1-1 97 0 0,0-2 0 0 0,1-1 1 0 0,-2-2-1 0 0,1-1 0 0 0,-1-2 0 0 0,24-11 118 0 0,-53 21-4 0 0,0-1 1 0 0,0 0-1 0 0,0 1 0 0 0,0-1 0 0 0,0-1 0 0 0,0 1 1 0 0,0 0-1 0 0,0-1 0 0 0,0 1 0 0 0,-1-1 0 0 0,1 0 0 0 0,-1 0 1 0 0,1 0-1 0 0,-1 0 0 0 0,0-1 0 0 0,1 1 0 0 0,-1-1 1 0 0,-1 1-1 0 0,1-1 0 0 0,0 0 0 0 0,-1 0 0 0 0,1 1 0 0 0,-1-1 1 0 0,0 0-1 0 0,0 0 0 0 0,0 0 0 0 0,0-1 0 0 0,0 1 1 0 0,-1 0-1 0 0,0 0 0 0 0,1 0 0 0 0,-1 0 0 0 0,0-3 4 0 0,-8-2 68 0 0,0 1 0 0 0,-1 0-1 0 0,1 0 1 0 0,-1 1 0 0 0,0 0-1 0 0,-1 1 1 0 0,0 0 0 0 0,1 0-1 0 0,-1 1 1 0 0,-1 0-1 0 0,1 1 1 0 0,-1 0 0 0 0,1 1-1 0 0,-5-1-67 0 0,-73-25 745 0 0,92 21-989 0 0,111-27-383 0 0,-86 28 361 0 0,0-2 0 0 0,0 0 0 0 0,-1-2 1 0 0,0-1-1 0 0,-1-2 0 0 0,0 0 1 0 0,-1-2-1 0 0,22-16 266 0 0,-44 27 28 0 0,-1-1 0 0 0,0 1 0 0 0,0-1 0 0 0,0 0 0 0 0,0 0 0 0 0,-1 0-1 0 0,0 0 1 0 0,0 0 0 0 0,0-1 0 0 0,0 1 0 0 0,-1-1 0 0 0,0 1 0 0 0,0-1 0 0 0,-1 0 0 0 0,0 1 0 0 0,0-1 0 0 0,0 1 0 0 0,0-1 0 0 0,-1 0 0 0 0,0 1 0 0 0,0-1 0 0 0,-1 1 0 0 0,1-1 0 0 0,-1 1 0 0 0,0 0 0 0 0,-1 0-1 0 0,1 0 1 0 0,-1 0 0 0 0,0 0 0 0 0,0 1 0 0 0,-1-1 0 0 0,1 1 0 0 0,-1 0 0 0 0,0 0 0 0 0,0 0 0 0 0,-1 0 0 0 0,0 0-28 0 0,-115-82 2982 0 0,120 85-2955 0 0,-1 1 1 0 0,0-1 0 0 0,0 1 0 0 0,0 0-1 0 0,0-1 1 0 0,0 1 0 0 0,1 0 0 0 0,-1 0 0 0 0,0-1-1 0 0,0 1 1 0 0,0 0 0 0 0,0 0 0 0 0,0 0 0 0 0,0 0-1 0 0,0 0 1 0 0,0 0 0 0 0,0 0 0 0 0,0 0 0 0 0,0 1-1 0 0,0-1 1 0 0,1 0 0 0 0,-1 1 0 0 0,0-1-1 0 0,0 0 1 0 0,0 1 0 0 0,0-1 0 0 0,1 1 0 0 0,-1-1-1 0 0,0 1 1 0 0,0 0 0 0 0,1-1 0 0 0,-1 1 0 0 0,0 0-1 0 0,1-1 1 0 0,-1 1 0 0 0,1 0 0 0 0,-1 0 0 0 0,1 0-1 0 0,-1-1 1 0 0,1 1 0 0 0,0 0 0 0 0,-1 0-1 0 0,1 0 1 0 0,0 0 0 0 0,0 0 0 0 0,-1 0 0 0 0,1 0-1 0 0,0 0 1 0 0,0 0 0 0 0,0-1 0 0 0,0 1 0 0 0,0 0-1 0 0,1 1-27 0 0,-4 69 132 0 0,4-53 64 0 0,63 306 422 0 0,-35-190-851 0 0,-5 1 0 0 0,-6 1-1 0 0,-5 24 234 0 0,-13-153 680 0 0,0 26-4612 0 0,-6-52-1044 0 0,4-5 3686 0 0</inkml:trace>
  <inkml:trace contextRef="#ctx0" brushRef="#br0" timeOffset="32747.361">18311 2301 2104 0 0,'43'-7'3487'0'0,"41"-16"-3030"0"0,-40 11-79 0 0,-11 5-235 0 0,-2-1-1 0 0,1-2 1 0 0,-1-1 0 0 0,0-1-1 0 0,-1-2 1 0 0,-1 0 0 0 0,0-3-1 0 0,-1 0 1 0 0,8-8-143 0 0,-11-18-22 0 0,-24 41-38 0 0,-10-2 57 0 0,0 0 0 0 0,0 0 0 0 0,0 0 1 0 0,0 1-1 0 0,-1 1 0 0 0,1 0 0 0 0,-1 0 0 0 0,0 1 0 0 0,1 0 0 0 0,-1 0 1 0 0,0 1-1 0 0,0 1 0 0 0,0 0 0 0 0,-6 1 3 0 0,-4 0 56 0 0,0 1 0 0 0,1 0 0 0 0,-1 1 0 0 0,1 2 0 0 0,0 0 0 0 0,0 1 0 0 0,1 0 0 0 0,0 2 0 0 0,1 0 0 0 0,-1 1 0 0 0,2 1 1 0 0,-1 0-1 0 0,2 1 0 0 0,-1 1 0 0 0,2 1 0 0 0,0 0 0 0 0,0 0 0 0 0,2 2 0 0 0,-7 9-56 0 0,17-21 17 0 0,0 0 0 0 0,0 1 1 0 0,1-1-1 0 0,-1 0 0 0 0,1 1 1 0 0,0-1-1 0 0,1 1 0 0 0,-1-1 1 0 0,1 1-1 0 0,0-1 0 0 0,0 1 1 0 0,0-1-1 0 0,1 1 0 0 0,0-1 1 0 0,-1 1-1 0 0,1-1 0 0 0,1 1 1 0 0,-1-1-1 0 0,1 0 0 0 0,0 0 1 0 0,0 0-1 0 0,0 0 0 0 0,0 0 1 0 0,1 0-1 0 0,-1 0 0 0 0,1-1 1 0 0,0 1-1 0 0,0-1 0 0 0,1 0 1 0 0,-1 0-1 0 0,1 0 0 0 0,-1 0 1 0 0,1-1-1 0 0,0 0 0 0 0,0 1 1 0 0,2 0-18 0 0,160 51-274 0 0,54-48-5093 0 0,-142-22 4151 0 0</inkml:trace>
  <inkml:trace contextRef="#ctx0" brushRef="#br0" timeOffset="33419.695">18946 2463 1636 0 0,'85'-121'2597'0'0,"-78"110"-2527"0"0,3-3-58 0 0,0 0-1 0 0,-1-1 1 0 0,-1 0-1 0 0,0 0 1 0 0,-1-1-1 0 0,0 0 1 0 0,-2 0 0 0 0,0-1-1 0 0,-1 0 1 0 0,0 0-1 0 0,-1 0 1 0 0,-1-5-12 0 0,-3 20-14 0 0,1 0-1 0 0,-1 0 1 0 0,0 0 0 0 0,0 0 0 0 0,0 0 0 0 0,-1 0 0 0 0,1 1 0 0 0,0-1-1 0 0,-1 0 1 0 0,1 1 0 0 0,-1-1 0 0 0,1 1 0 0 0,-1-1 0 0 0,0 1 0 0 0,0 0 0 0 0,0 0-1 0 0,0-1 1 0 0,1 2 0 0 0,-1-1 0 0 0,-1 0 0 0 0,1 0 0 0 0,0 0 0 0 0,0 1-1 0 0,0-1 1 0 0,0 1 0 0 0,0 0 0 0 0,0 0 0 0 0,-1 0 0 0 0,-1 0 14 0 0,32 29 158 0 0,-25-28-164 0 0,12 7 130 0 0,0 1 1 0 0,-1 0-1 0 0,0 1 0 0 0,0 1 1 0 0,-1 0-1 0 0,0 0 1 0 0,-1 2-1 0 0,-1-1 0 0 0,0 1 1 0 0,0 1-1 0 0,-2 0 1 0 0,1 1-1 0 0,-2 0 1 0 0,0 0-1 0 0,-1 0 0 0 0,0 1 1 0 0,-1 1-1 0 0,-1-1 1 0 0,-1 1-1 0 0,2 11-124 0 0,-9-17 98 0 0,-1-1 0 0 0,0 0 1 0 0,-1 1-1 0 0,0-2 0 0 0,0 1 1 0 0,-1 0-1 0 0,-1-1 0 0 0,1 0 0 0 0,-2-1 1 0 0,1 0-1 0 0,-1 0 0 0 0,0 0 0 0 0,0-1 1 0 0,-1 0-1 0 0,0-1 0 0 0,-1 0 0 0 0,1 0 1 0 0,-1-1-1 0 0,0 0 0 0 0,0-1 0 0 0,-11 3-98 0 0,20-7-72 0 0,0-1-1 0 0,0 1 0 0 0,0-1 0 0 0,0 1 0 0 0,0-1 0 0 0,0 0 0 0 0,0 1 0 0 0,0-1 0 0 0,0 0 0 0 0,0 0 0 0 0,0 0 1 0 0,0 0-1 0 0,0 0 0 0 0,1 0 0 0 0,-1 0 0 0 0,0 0 0 0 0,1 0 0 0 0,-1 0 0 0 0,1 0 0 0 0,-1 0 0 0 0,1-1 0 0 0,-1 1 1 0 0,1 0-1 0 0,0 0 0 0 0,0 0 0 0 0,0-1 0 0 0,0 1 0 0 0,-1 0 0 0 0,2 0 0 0 0,-1-1 0 0 0,0 1 0 0 0,0 0 0 0 0,0 0 0 0 0,0-1 1 0 0,1 1-1 0 0,-1 0 0 0 0,1 0 0 0 0,-1 0 0 0 0,1 0 0 0 0,-1 0 0 0 0,1-1 0 0 0,0 1 73 0 0,23-57-2365 0 0,-8 28 1165 0 0</inkml:trace>
  <inkml:trace contextRef="#ctx0" brushRef="#br0" timeOffset="33717.648">19767 1864 1804 0 0,'15'-8'3187'0'0,"-29"147"-1271"0"0,9-126-1841 0 0,2 0 1 0 0,-1 0-1 0 0,2 1 0 0 0,0-1 0 0 0,0 1 0 0 0,1 0 0 0 0,1 0 1 0 0,0-1-1 0 0,1 1 0 0 0,1 0 0 0 0,0-1 0 0 0,1 1 0 0 0,0-1 1 0 0,1 0-1 0 0,0 0 0 0 0,1 0 0 0 0,1-1 0 0 0,0 1 0 0 0,1-1 1 0 0,0 0-1 0 0,1-1 0 0 0,0 0 0 0 0,0 0 0 0 0,1-1 0 0 0,1 0 1 0 0,0-1-1 0 0,0 0 0 0 0,1 0 0 0 0,0-1 0 0 0,8 4-75 0 0,-16-10-187 0 0,0-1 0 0 0,0 1 1 0 0,0-1-1 0 0,0 0 0 0 0,0 0 0 0 0,0 0 0 0 0,1 0 0 0 0,-1-1 1 0 0,0 1-1 0 0,0-1 0 0 0,1 0 0 0 0,-1 0 0 0 0,0 0 0 0 0,1 0 1 0 0,-1-1-1 0 0,0 0 0 0 0,1 1 0 0 0,-1-1 0 0 0,0 0 0 0 0,0 0 1 0 0,0-1-1 0 0,0 1 0 0 0,0-1 0 0 0,0 1 0 0 0,0-1 0 0 0,-1 0 0 0 0,1 0 1 0 0,0 0-1 0 0,-1 0 0 0 0,0-1 0 0 0,1 1 0 0 0,-1-1 0 0 0,0 1 1 0 0,1-2 186 0 0,1-10-1266 0 0</inkml:trace>
  <inkml:trace contextRef="#ctx0" brushRef="#br0" timeOffset="34155.364">19433 2113 1120 0 0,'0'0'141'0'0,"1"0"-1"0"0,-1 1 1 0 0,0-1-1 0 0,0 1 1 0 0,1-1-1 0 0,-1 1 1 0 0,0-1-1 0 0,0 1 1 0 0,1 0 0 0 0,-1-1-1 0 0,0 1 1 0 0,0-1-1 0 0,0 1 1 0 0,0-1-1 0 0,0 1 1 0 0,0-1-1 0 0,0 1 1 0 0,0 0-1 0 0,0-1 1 0 0,0 1 0 0 0,0-1-1 0 0,-1 1 1 0 0,1-1-1 0 0,0 1 1 0 0,0-1-1 0 0,0 1 1 0 0,-1-1-1 0 0,1 1 1 0 0,0-1-1 0 0,-1 1 1 0 0,1-1 0 0 0,0 1-1 0 0,-1-1 1 0 0,1 0-1 0 0,-1 1 1 0 0,1-1-1 0 0,0 1 1 0 0,-1-1-1 0 0,1 0 1 0 0,-1 0-1 0 0,1 1 1 0 0,-1-1 0 0 0,1 0-1 0 0,-1 0 1 0 0,0 0-1 0 0,1 1 1 0 0,-1-1-1 0 0,1 0 1 0 0,-1 0-1 0 0,1 0 1 0 0,-1 0 0 0 0,1 0-1 0 0,-1 0 1 0 0,0 0-1 0 0,1 0-140 0 0,189-16 1476 0 0,360-39-627 0 0,-363 40-246 0 0,-184 15-473 0 0,17 10 384 0 0,19 136-272 0 0,-5-50-2245 0 0,-36-81-3806 0 0,-26-18 3589 0 0,12-8 960 0 0</inkml:trace>
  <inkml:trace contextRef="#ctx0" brushRef="#br0" timeOffset="34389.707">20373 1806 2280 0 0,'23'-37'8947'0'0,"-19"22"-8036"0"0,-2 42-10110 0 0,-6-24 8008 0 0</inkml:trace>
  <inkml:trace contextRef="#ctx0" brushRef="#br0" timeOffset="36112.632">20667 2091 1280 0 0,'7'-1'5013'0'0,"12"37"-3897"0"0,-19-34-1084 0 0,10 20 113 0 0,0 1 1 0 0,-2 1 0 0 0,-1 0 0 0 0,-1 0-1 0 0,-2 0 1 0 0,0 1 0 0 0,-1-1 0 0 0,-1 3-146 0 0,-2-26 154 0 0,-3 6 518 0 0,3-7-658 0 0,0-1 0 0 0,-1 1 0 0 0,1 0 0 0 0,-1-1 0 0 0,1 1 0 0 0,-1 0 0 0 0,1-1 0 0 0,0 1 0 0 0,-1 0 0 0 0,0 0 0 0 0,1-1 0 0 0,-1 1 0 0 0,1 0 0 0 0,-1 0 0 0 0,1 0 0 0 0,-1 0 0 0 0,1 0 0 0 0,-1 0 0 0 0,1 0 0 0 0,-1 0 0 0 0,0 0 0 0 0,1 0 0 0 0,-1 0-1 0 0,1 0 1 0 0,-1 0 0 0 0,1 0 0 0 0,-1 0 0 0 0,1 1 0 0 0,-1-1 0 0 0,0 0 0 0 0,1 0 0 0 0,0 1 0 0 0,-1-1 0 0 0,1 0 0 0 0,-1 1 0 0 0,1-1 0 0 0,-1 0 0 0 0,1 1 0 0 0,0-1 0 0 0,-1 1 0 0 0,1-1 0 0 0,0 1 0 0 0,-1-1 0 0 0,1 1 0 0 0,0-1 0 0 0,-1 1 0 0 0,1-1 0 0 0,0 1 0 0 0,0-1 0 0 0,0 1 0 0 0,0-1 0 0 0,0 1 0 0 0,-1-1 0 0 0,1 1 0 0 0,0 0 0 0 0,0-1 0 0 0,0 1 0 0 0,1-1 0 0 0,-1 1 0 0 0,0-1 0 0 0,0 1 0 0 0,0-1 0 0 0,0 1 0 0 0,0-1 0 0 0,1 1-14 0 0,-6-89 52 0 0,7 73-65 0 0,1 0 0 0 0,0 1 0 0 0,1-1-1 0 0,1 1 1 0 0,0 0 0 0 0,1 0 0 0 0,0 1-1 0 0,1-1 1 0 0,1 2 0 0 0,0-1 0 0 0,0 1 0 0 0,2 0-1 0 0,2-3 14 0 0,-10 13-5 0 0,-1 0-1 0 0,1 0 0 0 0,0 0 0 0 0,-1 0 0 0 0,1 1 1 0 0,0-1-1 0 0,0 0 0 0 0,0 1 0 0 0,1-1 1 0 0,-1 1-1 0 0,0 0 0 0 0,0 0 0 0 0,1 0 1 0 0,-1 0-1 0 0,1 0 0 0 0,-1 0 0 0 0,1 1 1 0 0,-1-1-1 0 0,1 1 0 0 0,-1 0 0 0 0,1-1 1 0 0,0 1-1 0 0,-1 0 0 0 0,1 1 0 0 0,-1-1 1 0 0,1 0-1 0 0,-1 1 0 0 0,1 0 0 0 0,-1-1 1 0 0,1 1-1 0 0,-1 0 0 0 0,1 0 0 0 0,-1 0 1 0 0,0 1-1 0 0,0-1 0 0 0,1 1 0 0 0,-1-1 1 0 0,0 1-1 0 0,0-1 0 0 0,-1 1 0 0 0,1 0 0 0 0,0 0 1 0 0,0 0-1 0 0,-1 0 0 0 0,0 0 0 0 0,1 1 1 0 0,-1-1-1 0 0,1 3 6 0 0,39 121-99 0 0,-41-118 9 0 0,0 41 615 0 0,1-35-131 0 0,2-25-162 0 0,39-79-165 0 0,-36 80-117 0 0,0 0 1 0 0,0 0-1 0 0,0 1 0 0 0,1 0 1 0 0,1 0-1 0 0,-1 0 0 0 0,2 1 1 0 0,-1 1-1 0 0,1-1 0 0 0,0 1 1 0 0,0 1-1 0 0,1-1 0 0 0,0 2 1 0 0,0-1-1 0 0,1 2 0 0 0,-1-1 1 0 0,1 1-1 0 0,0 1 1 0 0,0 0-1 0 0,0 0 0 0 0,0 1 1 0 0,1 1-1 0 0,6 0 50 0 0,-11 3-28 0 0,1 2 0 0 0,-1-1 0 0 0,0 1 0 0 0,0 0 0 0 0,0 0-1 0 0,-1 1 1 0 0,1 0 0 0 0,-1 0 0 0 0,0 1 0 0 0,-1 0 0 0 0,1 0 0 0 0,-1 0 0 0 0,0 1 0 0 0,-1-1 0 0 0,1 1 0 0 0,-1 0 0 0 0,-1 0 0 0 0,1 1 0 0 0,-1-1 0 0 0,-1 1-1 0 0,1 0 1 0 0,-1-1 0 0 0,-1 1 0 0 0,1 0 0 0 0,-2 0 0 0 0,1 0 0 0 0,-1 0 0 0 0,0 1 0 0 0,0-1 0 0 0,-2 4 28 0 0,3-10-46 0 0,-1 1 1 0 0,0-1-1 0 0,0 0 1 0 0,1 1 0 0 0,-1-1-1 0 0,1 0 1 0 0,0 1-1 0 0,0-1 1 0 0,0 0-1 0 0,0 0 1 0 0,0 0-1 0 0,0 0 1 0 0,0 0 0 0 0,1 0-1 0 0,-1 0 1 0 0,1 0-1 0 0,0 0 1 0 0,-1-1-1 0 0,1 1 1 0 0,0-1-1 0 0,0 1 1 0 0,0-1 0 0 0,0 0-1 0 0,0 0 1 0 0,0 1-1 0 0,1-1 1 0 0,-1-1-1 0 0,0 1 1 0 0,0 0-1 0 0,1-1 1 0 0,-1 1 0 0 0,0-1-1 0 0,1 0 1 0 0,-1 1-1 0 0,1-1 1 0 0,-1 0-1 0 0,3-1 46 0 0,98-20-1594 0 0,-79 13 1337 0 0,-10 5 299 0 0,-1 0 0 0 0,0-1 0 0 0,0-1 0 0 0,0-1 0 0 0,-1 1 0 0 0,0-2 0 0 0,0 0 0 0 0,0 0 0 0 0,-1-1 0 0 0,0 0 0 0 0,0-1 0 0 0,4-6-42 0 0,-2-21 2331 0 0,-13 36-2111 0 0,0 0-18 0 0,0 0-55 0 0,0 0-50 0 0,-3-3-3 0 0,-7 2-68 0 0,1 1 0 0 0,-1-1 0 0 0,1 1 0 0 0,-1 1 1 0 0,1 0-1 0 0,-1 0 0 0 0,1 1 0 0 0,0 0 0 0 0,-1 1 0 0 0,1-1 1 0 0,0 2-1 0 0,1 0 0 0 0,-1 0 0 0 0,1 0 0 0 0,-1 1 0 0 0,2 0 1 0 0,-1 1-1 0 0,0 0 0 0 0,1 0 0 0 0,0 0 0 0 0,0 2-26 0 0,-69 84 202 0 0,75-91-182 0 0,6 9-30 0 0,5-5-11 0 0,0-1 0 0 0,-1 0 0 0 0,1-1-1 0 0,1 0 1 0 0,-1-1 0 0 0,0 0 0 0 0,1 0-1 0 0,-1-1 1 0 0,1-1 0 0 0,-1 1 0 0 0,1-2-1 0 0,-1 0 1 0 0,1 0 0 0 0,-1 0 0 0 0,0-2 0 0 0,0 1-1 0 0,1-1 1 0 0,-1-1 0 0 0,-1 1 0 0 0,1-2-1 0 0,-1 1 1 0 0,1-2 0 0 0,-2 1 0 0 0,1-1 0 0 0,0 0 21 0 0,49-63 363 0 0,-68 91-104 0 0,14-15-300 0 0,0 0 0 0 0,1 0 1 0 0,0-1-1 0 0,0 1 1 0 0,1-1-1 0 0,0 0 1 0 0,0-1-1 0 0,0 0 0 0 0,1 1 1 0 0,0-2-1 0 0,0 1 1 0 0,0-1-1 0 0,0 0 1 0 0,1-1-1 0 0,-1 0 1 0 0,1 0-1 0 0,0 0 0 0 0,0-1 1 0 0,0-1-1 0 0,0 1 1 0 0,0-1-1 0 0,1 0 1 0 0,-1-1-1 0 0,0 0 0 0 0,4-1 41 0 0,-4 2-65 0 0,1-2-1 0 0,-1 1 0 0 0,0-1 0 0 0,0 0 0 0 0,0-1 0 0 0,-1 0 0 0 0,1 0 0 0 0,0 0 0 0 0,-1-1 0 0 0,1 0 1 0 0,-1-1-1 0 0,0 0 0 0 0,0 0 0 0 0,0 0 0 0 0,-1-1 0 0 0,1 0 0 0 0,-1-1 0 0 0,0 1 0 0 0,-1-1 0 0 0,1 0 1 0 0,-1 0-1 0 0,0-1 0 0 0,-1 0 0 0 0,0 1 0 0 0,0-2 0 0 0,0 1 0 0 0,-1 0 0 0 0,2-5 66 0 0,5-15-71 0 0,0 0 0 0 0,-2-1 0 0 0,-1 0 0 0 0,-1 0 0 0 0,-1 0 0 0 0,-2-1 0 0 0,0-15 71 0 0,0-6 122 0 0,0 39 51 0 0,-1 0 1 0 0,0-1-1 0 0,-1 1 1 0 0,-1-1 0 0 0,0 0-1 0 0,0 1 1 0 0,-1-1-1 0 0,-1 0 1 0 0,0 1 0 0 0,0 0-1 0 0,-1-1 1 0 0,-1 1-1 0 0,1 0 1 0 0,-2 0 0 0 0,0 1-1 0 0,-2-4-173 0 0,4 13 33 0 0,-1 0 0 0 0,1 1 0 0 0,0-1 0 0 0,-1 1 0 0 0,1-1 0 0 0,0 1 0 0 0,-1 0 0 0 0,1 0 0 0 0,-1 1 0 0 0,1-1 0 0 0,0 1 0 0 0,-1 0 0 0 0,1-1-1 0 0,0 2 1 0 0,0-1 0 0 0,0 0 0 0 0,-1 0 0 0 0,1 1 0 0 0,0 0 0 0 0,1 0 0 0 0,-1 0 0 0 0,0 0 0 0 0,1 0 0 0 0,-1 0 0 0 0,1 1 0 0 0,-1-1 0 0 0,1 1 0 0 0,0 0 0 0 0,0-1 0 0 0,0 1 0 0 0,1 0-1 0 0,-1 0 1 0 0,1 0 0 0 0,0 0 0 0 0,-1 1 0 0 0,1-1 0 0 0,1 0 0 0 0,-1 1 0 0 0,0-1 0 0 0,1 0 0 0 0,-1 2-33 0 0,-2 14 38 0 0,0 0 1 0 0,0 1-1 0 0,2-1 0 0 0,1 1 0 0 0,0-1 1 0 0,1 1-1 0 0,1-1 0 0 0,1 0 0 0 0,1 1 1 0 0,0-1-1 0 0,2-1 0 0 0,0 1 0 0 0,1-1 1 0 0,2 2-39 0 0,13 50-87 0 0,27 80-2930 0 0,-49-149 1814 0 0,0-1-147 0 0,0 0 53 0 0,-1 1 42 0 0,-7 5-35 0 0</inkml:trace>
  <inkml:trace contextRef="#ctx0" brushRef="#br0" timeOffset="36862.682">21938 2159 1708 0 0,'9'-11'6247'0'0,"56"-7"-6125"0"0,-40 12 414 0 0,373-64-505 0 0,-331 62-298 0 0,0-2 109 0 0,-67 10 244 0 0,0 0 19 0 0,-67 27 548 0 0,54-20-640 0 0,2 2-1 0 0,-1-1 0 0 0,1 1 0 0 0,1 1 0 0 0,-1 0 0 0 0,2 1 0 0 0,-1 0 0 0 0,1 0 0 0 0,1 1 1 0 0,0 0-1 0 0,1 0 0 0 0,0 1 0 0 0,1 0 0 0 0,1 0 0 0 0,0 0 0 0 0,0 1 0 0 0,1 0 0 0 0,1 0 0 0 0,1 0 1 0 0,-1 4-13 0 0,5-15-18 0 0,-1-1 0 0 0,1 1 0 0 0,0 0 0 0 0,0 0 0 0 0,0-1 1 0 0,0 1-1 0 0,0-1 0 0 0,0 0 0 0 0,1 0 0 0 0,-1 0 0 0 0,1 0 1 0 0,-1 0-1 0 0,1 0 0 0 0,0-1 0 0 0,0 1 0 0 0,0-1 1 0 0,0 0-1 0 0,0 0 0 0 0,0 0 0 0 0,0 0 0 0 0,0 0 0 0 0,0-1 1 0 0,1 1-1 0 0,-1-1 0 0 0,0 0 0 0 0,0 0 0 0 0,0 0 0 0 0,1-1 1 0 0,-1 1-1 0 0,3-1 18 0 0,0 0-62 0 0,0-1-1 0 0,1 0 1 0 0,-1 0 0 0 0,0 0-1 0 0,0-1 1 0 0,-1 0 0 0 0,1 0 0 0 0,0 0-1 0 0,-1-1 1 0 0,0 1 0 0 0,0-1-1 0 0,0-1 1 0 0,0 1 0 0 0,-1-1 0 0 0,1 0-1 0 0,-1 0 1 0 0,-1 0 0 0 0,1 0-1 0 0,-1-1 1 0 0,1 1 0 0 0,-2-1 0 0 0,1 0-1 0 0,-1 0 1 0 0,0 0 0 0 0,0 0-1 0 0,0-1 1 0 0,-1 1 0 0 0,0 0 0 0 0,0-1-1 0 0,-1 1 1 0 0,0-5 62 0 0,-40-166 602 0 0,39 176-505 0 0,1 1-56 0 0,3-3 50 0 0,5-2-87 0 0,1 1-1 0 0,-1 0 0 0 0,1 0 0 0 0,0 1 0 0 0,0 0 0 0 0,1 1 0 0 0,-1-1 1 0 0,0 2-1 0 0,1 0 0 0 0,-1 0 0 0 0,1 0 0 0 0,-1 1 0 0 0,1 1 0 0 0,-1-1 1 0 0,1 2-1 0 0,-1-1 0 0 0,1 1 0 0 0,-1 1 0 0 0,0 0 0 0 0,0 0 0 0 0,0 1 1 0 0,-1 0-1 0 0,1 0 0 0 0,-1 1 0 0 0,4 2-3 0 0,3 3 18 0 0,0 1 0 0 0,0 0 1 0 0,-2 0-1 0 0,1 2 0 0 0,-1-1 0 0 0,-1 2 1 0 0,0 0-1 0 0,-1 0 0 0 0,-1 1 0 0 0,0 0 0 0 0,-1 1 1 0 0,-1 0-1 0 0,0 1 0 0 0,-1 0 0 0 0,-1 0 0 0 0,4 17-18 0 0,-9-32 68 0 0,-1 0-1 0 0,0 0 0 0 0,1 0 1 0 0,-1 0-1 0 0,0 0 0 0 0,0 0 0 0 0,0 0 1 0 0,-1 0-1 0 0,1-1 0 0 0,0 1 1 0 0,-1 0-1 0 0,1 0 0 0 0,-1 0 1 0 0,0 0-1 0 0,1 0 0 0 0,-1-1 0 0 0,0 1 1 0 0,0 0-1 0 0,0-1 0 0 0,0 1 1 0 0,-1-1-1 0 0,1 1 0 0 0,0-1 1 0 0,-1 1-1 0 0,1-1 0 0 0,-1 0 0 0 0,1 0 1 0 0,-1 1-1 0 0,1-1 0 0 0,-1-1 1 0 0,0 1-1 0 0,0 0 0 0 0,1 0 0 0 0,-1 0 1 0 0,0-1-1 0 0,0 1 0 0 0,0-1 1 0 0,0 0-1 0 0,0 0 0 0 0,0 1 1 0 0,0-1-1 0 0,0 0 0 0 0,0 0 0 0 0,0-1 1 0 0,0 1-1 0 0,1 0 0 0 0,-2-1-67 0 0,-8-93 974 0 0,14 78-1053 0 0,1 1 0 0 0,1-1 0 0 0,1 0 0 0 0,0 1 0 0 0,1 0 0 0 0,1 1 0 0 0,0-1 0 0 0,1 2 0 0 0,0-1 0 0 0,1 1 0 0 0,0 0 0 0 0,1 1 0 0 0,1 1 0 0 0,0 0 0 0 0,1 0 1 0 0,0 1-1 0 0,0 0 0 0 0,1 2 0 0 0,9-5 79 0 0,55-22-6158 0 0,-76 34 4850 0 0,-1 0 44 0 0</inkml:trace>
  <inkml:trace contextRef="#ctx0" brushRef="#br0" timeOffset="27493.507">11864 2438 936 0 0,'11'-6'350'0'0,"-1"0"0"0"0,0 0 0 0 0,0-1-1 0 0,0 0 1 0 0,-1-1 0 0 0,0 0 0 0 0,-1 0 0 0 0,0-1 0 0 0,0 0 0 0 0,-1-1-1 0 0,0 0 1 0 0,0 0 0 0 0,-1 0 0 0 0,3-10-350 0 0,-9 17 38 0 0,-1-1 1 0 0,0 1-1 0 0,0-1 1 0 0,-1 1-1 0 0,1-1 1 0 0,-1 1-1 0 0,0 0 1 0 0,0 0 0 0 0,0 0-1 0 0,0 0 1 0 0,0 0-1 0 0,0 0 1 0 0,-1 1-1 0 0,0-1 1 0 0,1 1-1 0 0,-1 0 1 0 0,0-1-1 0 0,0 1 1 0 0,0 1-1 0 0,-1-1 1 0 0,1 0-1 0 0,0 1 1 0 0,-1-1-1 0 0,1 1 1 0 0,-1 0-1 0 0,-2 0-38 0 0,-7-4 46 0 0,1 1 0 0 0,-1 0 0 0 0,0 1 1 0 0,0 0-1 0 0,-1 1 0 0 0,1 1 0 0 0,0 0 0 0 0,0 1 0 0 0,-1 0 0 0 0,1 1 0 0 0,0 1 0 0 0,-5 1-46 0 0,0 1 44 0 0,0 1 0 0 0,1 0-1 0 0,0 2 1 0 0,1 0 0 0 0,0 1 0 0 0,0 1-1 0 0,0 0 1 0 0,1 1 0 0 0,0 1 0 0 0,1 0-1 0 0,0 1 1 0 0,1 0 0 0 0,1 1 0 0 0,0 1 0 0 0,0 0-1 0 0,1 0 1 0 0,1 1 0 0 0,1 1 0 0 0,0-1-1 0 0,-3 10-43 0 0,7-14 82 0 0,3-7-59 0 0,-1 0 1 0 0,1 1-1 0 0,0-1 1 0 0,1 1-1 0 0,-1 0 1 0 0,1-1-1 0 0,-1 1 1 0 0,1 0-1 0 0,1 0 1 0 0,-1 0-1 0 0,1 0 1 0 0,0 0-1 0 0,0 0 1 0 0,0 0-1 0 0,1-1 1 0 0,0 1-1 0 0,-1 0 0 0 0,2 2-23 0 0,1-2 20 0 0,0-1-1 0 0,0 1 1 0 0,0-1-1 0 0,0 0 0 0 0,1 0 1 0 0,0 0-1 0 0,0 0 0 0 0,0-1 1 0 0,0 1-1 0 0,1-1 0 0 0,-1 0 1 0 0,1 0-1 0 0,0-1 0 0 0,0 1 1 0 0,0-1-1 0 0,0 0 1 0 0,0-1-1 0 0,0 1 0 0 0,1-1 1 0 0,-1 0-1 0 0,0 0 0 0 0,1 0 1 0 0,-1-1-1 0 0,1 0 0 0 0,-1 0 1 0 0,1-1-1 0 0,-1 1 0 0 0,0-1 1 0 0,1-1-20 0 0,9 0 4 0 0,-1-1 1 0 0,0-1-1 0 0,0 0 1 0 0,0-1-1 0 0,-1-1 1 0 0,0 0-1 0 0,0 0 1 0 0,0-2-1 0 0,-1 1 1 0 0,11-10-5 0 0,-11 9-17 0 0,-1-2 0 0 0,0 1 0 0 0,0-2 0 0 0,-1 1 1 0 0,-1-2-1 0 0,0 1 0 0 0,0-1 0 0 0,-1 0 0 0 0,0-1 1 0 0,-1 0-1 0 0,-1 0 0 0 0,0-1 0 0 0,-1 1 1 0 0,0-1-1 0 0,-1-1 0 0 0,-1 1 0 0 0,2-13 17 0 0,-5 26 77 0 0,0 1 8 0 0,0 0-45 0 0,0 0-39 0 0,1 1 0 0 0,-1-1 0 0 0,0 1 0 0 0,1-1 0 0 0,-1 1 0 0 0,1-1 0 0 0,-1 1 0 0 0,0-1 1 0 0,0 1-1 0 0,1 0 0 0 0,-1-1 0 0 0,0 1 0 0 0,0-1 0 0 0,0 1 0 0 0,0 0 0 0 0,0-1 0 0 0,1 1 0 0 0,-1-1 0 0 0,0 1 0 0 0,0 0 0 0 0,-1-1 0 0 0,1 1 0 0 0,0-1 0 0 0,0 1 0 0 0,0 0 0 0 0,0-1 0 0 0,0 1 0 0 0,-1-1 0 0 0,1 1 0 0 0,0 0 0 0 0,0-1 0 0 0,-1 1 0 0 0,1-1 0 0 0,-1 1 0 0 0,1-1 0 0 0,0 1 1 0 0,-1-1-1 0 0,1 0 0 0 0,-1 1 0 0 0,1-1 0 0 0,-1 1 0 0 0,1-1 0 0 0,-1 0 0 0 0,1 0 0 0 0,-1 1 0 0 0,0-1 0 0 0,1 0 0 0 0,-1 0 0 0 0,1 0 0 0 0,-1 1 0 0 0,0-1 0 0 0,1 0 0 0 0,-1 0 0 0 0,1 0 0 0 0,-1 0 0 0 0,0 0 0 0 0,1 0 0 0 0,-1 0 0 0 0,1 0 0 0 0,-1-1 0 0 0,0 1 0 0 0,1 0 0 0 0,-1 0 0 0 0,1 0 1 0 0,-1-1-2 0 0,4 11-68 0 0,0 0 0 0 0,1 0 1 0 0,0 0-1 0 0,1-1 1 0 0,0 0-1 0 0,1 0 0 0 0,0 0 1 0 0,0-1-1 0 0,1 0 1 0 0,0 0-1 0 0,0 0 0 0 0,0-1 1 0 0,7 4 67 0 0,75 33-5974 0 0,-79-44 4741 0 0</inkml:trace>
  <inkml:trace contextRef="#ctx0" brushRef="#br0" timeOffset="27915.475">12190 2268 896 0 0,'55'162'2776'0'0,"-55"-161"-2748"0"0,1 1 67 0 0,0 0 0 0 0,-1-1 0 0 0,1 1 0 0 0,-1 0 0 0 0,0 0 1 0 0,1-1-1 0 0,-1 1 0 0 0,0 0 0 0 0,0 0 0 0 0,0 0 0 0 0,0-1 1 0 0,0 1-1 0 0,-1 0 0 0 0,1 0 0 0 0,0 0 0 0 0,-1-1 1 0 0,1 1-1 0 0,-1 0 0 0 0,0-1 0 0 0,0 1 0 0 0,0 0 0 0 0,1-1 1 0 0,-1 1-1 0 0,-1-1 0 0 0,1 1 0 0 0,0-1 0 0 0,0 0 0 0 0,0 0 1 0 0,-1 1-1 0 0,1-1 0 0 0,-1 0 0 0 0,1 0 0 0 0,-1 0 0 0 0,1 0 1 0 0,-2 0-96 0 0,0-3 34 0 0,1-1 1 0 0,0 1 0 0 0,-1-1-1 0 0,1 0 1 0 0,1 0 0 0 0,-1 0-1 0 0,0 0 1 0 0,1 0-1 0 0,-1 0 1 0 0,1 0 0 0 0,0-1-1 0 0,0 1 1 0 0,0 0 0 0 0,0-1-1 0 0,1 1 1 0 0,0-1 0 0 0,-1 1-1 0 0,1-1 1 0 0,0 1 0 0 0,1 0-1 0 0,-1-1 1 0 0,1-3-35 0 0,-1 2 44 0 0,3-11-38 0 0,1 1-1 0 0,1-1 1 0 0,0 1 0 0 0,0 0 0 0 0,2 1 0 0 0,0 0-1 0 0,0 0 1 0 0,2 0 0 0 0,-1 1 0 0 0,2 0 0 0 0,0 0-1 0 0,0 1 1 0 0,1 1 0 0 0,1 0 0 0 0,0 0 0 0 0,0 1-1 0 0,1 1 1 0 0,0 0 0 0 0,1 0 0 0 0,13-5-6 0 0,-23 11-1 0 0,1 0 1 0 0,-1 0 0 0 0,1 0-1 0 0,0 1 1 0 0,-1 0-1 0 0,1 0 1 0 0,0 0 0 0 0,0 1-1 0 0,1-1 1 0 0,-1 1-1 0 0,0 0 1 0 0,0 1 0 0 0,0-1-1 0 0,1 1 1 0 0,-1 0 0 0 0,0 1-1 0 0,1-1 1 0 0,-1 1-1 0 0,0 0 1 0 0,0 0 0 0 0,0 1-1 0 0,0-1 1 0 0,0 1-1 0 0,0 0 1 0 0,0 0 0 0 0,-1 1-1 0 0,1 0 1 0 0,-1 0 0 0 0,1 0-1 0 0,-1 0 1 0 0,0 0-1 0 0,3 4 1 0 0,91 149-143 0 0,-68-97-644 0 0,-9-2-2852 0 0,-18-48 2384 0 0</inkml:trace>
  <inkml:trace contextRef="#ctx0" brushRef="#br0" timeOffset="23867.461">7727 2431 836 0 0,'-3'144'3566'0'0,"3"-138"-3544"0"0,1-1 0 0 0,0 1-1 0 0,1-1 1 0 0,0 0 0 0 0,-1 1-1 0 0,2-1 1 0 0,-1 0 0 0 0,0 0-1 0 0,1 0 1 0 0,0-1 0 0 0,0 1-1 0 0,1-1 1 0 0,-1 1 0 0 0,1-1-1 0 0,0 0 1 0 0,0-1 0 0 0,0 1-1 0 0,1-1 1 0 0,-1 0 0 0 0,1 0-1 0 0,0 0 1 0 0,0 0-1 0 0,0-1 1 0 0,0 0 0 0 0,0 0-1 0 0,0 0 1 0 0,4 0-22 0 0,28-18-2276 0 0,-19-1 989 0 0</inkml:trace>
  <inkml:trace contextRef="#ctx0" brushRef="#br0" timeOffset="24585.968">8287 2388 984 0 0,'-1'-1'87'0'0,"1"1"-1"0"0,-1-1 1 0 0,0 0-1 0 0,1 1 0 0 0,-1-1 1 0 0,0 1-1 0 0,1-1 1 0 0,-1 0-1 0 0,1 0 1 0 0,-1 1-1 0 0,1-1 1 0 0,0 0-1 0 0,-1 0 1 0 0,1 0-1 0 0,0 1 1 0 0,-1-1-1 0 0,1 0 1 0 0,0 0-1 0 0,0 0 1 0 0,0 0-1 0 0,0 0 0 0 0,0 1 1 0 0,0-1-1 0 0,0 0 1 0 0,0 0-1 0 0,0 0 1 0 0,0 0-1 0 0,0 0 1 0 0,1 0-1 0 0,-1 1 1 0 0,0-1-1 0 0,1 0 1 0 0,-1 0-1 0 0,0 0 1 0 0,1 1-1 0 0,-1-1 1 0 0,1 0-1 0 0,-1 0 1 0 0,1 1-1 0 0,0-1 0 0 0,-1 1 1 0 0,1-1-1 0 0,0 0 1 0 0,-1 1-1 0 0,1-1 1 0 0,0 1-1 0 0,0 0 1 0 0,-1-1-1 0 0,1 1 1 0 0,0-1-1 0 0,0 1 1 0 0,0 0-1 0 0,0 0 1 0 0,-1-1-1 0 0,1 1 1 0 0,0 0-1 0 0,0 0 0 0 0,0 0 1 0 0,0 0-1 0 0,0 0 1 0 0,0 0-1 0 0,-1 0 1 0 0,1 1-1 0 0,0-1 1 0 0,0 0-1 0 0,0 1-86 0 0,-17 1 57 0 0,0 2 1 0 0,0 0-1 0 0,0 1 0 0 0,0 0 0 0 0,1 2 0 0 0,0 0 0 0 0,0 0 1 0 0,1 1-1 0 0,0 1 0 0 0,1 1 0 0 0,-1 0 0 0 0,-10 11-57 0 0,18-17 25 0 0,0 0-1 0 0,0 1 1 0 0,0-1-1 0 0,1 2 1 0 0,0-1-1 0 0,0 0 1 0 0,0 1-1 0 0,1 0 1 0 0,0 0-1 0 0,0 0 1 0 0,0 1-1 0 0,1 0 1 0 0,0-1-1 0 0,0 1 1 0 0,-1 6-25 0 0,4-12 40 0 0,0-1-2 0 0,5 3-60 0 0,4 1 7 0 0,-1-1-1 0 0,1 0 1 0 0,0-1 0 0 0,0 0 0 0 0,0 0-1 0 0,1-1 1 0 0,-1 0 0 0 0,0-1 0 0 0,0 0 0 0 0,1 0-1 0 0,-1-1 1 0 0,0-1 0 0 0,0 1 0 0 0,0-1 0 0 0,0-1-1 0 0,3-1 16 0 0,28-8-188 0 0,71-45-730 0 0,-110 55 915 0 0,-1 1 0 0 0,1 0 1 0 0,-1-1-1 0 0,0 1 1 0 0,0 0-1 0 0,0-1 1 0 0,0 1-1 0 0,0 0 0 0 0,0-1 1 0 0,0 1-1 0 0,0 0 1 0 0,0-1-1 0 0,-1 1 1 0 0,1 0-1 0 0,0-1 0 0 0,-1 1 1 0 0,0 0-1 0 0,1 0 1 0 0,-1 0-1 0 0,1-1 0 0 0,-1 1 1 0 0,0 0-1 0 0,0 0 1 0 0,0 0-1 0 0,0 0 1 0 0,0 0-1 0 0,0 0 0 0 0,0 0 1 0 0,0 1-1 0 0,0-1 1 0 0,0 0-1 0 0,0 1 1 0 0,0-1-1 0 0,-1 0 0 0 0,1 1 1 0 0,0-1-1 0 0,-1 1 3 0 0,3 0-13 0 0,-1 1 1 0 0,0-1-1 0 0,0 1 0 0 0,0-1 0 0 0,0 1 1 0 0,0-1-1 0 0,0 1 0 0 0,0-1 0 0 0,0 1 0 0 0,0-1 1 0 0,0 1-1 0 0,0-1 0 0 0,0 1 0 0 0,0-1 1 0 0,0 1-1 0 0,0-1 0 0 0,0 1 0 0 0,0-1 0 0 0,-1 1 1 0 0,1-1-1 0 0,0 1 0 0 0,0-1 0 0 0,-1 1 1 0 0,1-1-1 0 0,0 0 0 0 0,-1 1 0 0 0,1-1 0 0 0,0 1 1 0 0,-1-1-1 0 0,1 0 0 0 0,0 1 0 0 0,-1-1 1 0 0,1 0-1 0 0,-1 0 0 0 0,1 1 0 0 0,-1-1 13 0 0,118 134-3220 0 0,-106-123 2013 0 0</inkml:trace>
  <inkml:trace contextRef="#ctx0" brushRef="#br0" timeOffset="25055.425">8637 2444 860 0 0,'34'153'2270'0'0,"-34"-151"-1893"0"0,-11 37 3585 0 0,-14-77-3087 0 0,24 28-885 0 0,1-1-1 0 0,1 0 1 0 0,-1 0 0 0 0,2 0-1 0 0,0 1 1 0 0,0-1 0 0 0,1 1-1 0 0,0-1 1 0 0,1 1 0 0 0,0 0-1 0 0,0 0 1 0 0,1 1 0 0 0,1-1-1 0 0,-1 1 1 0 0,2 0 0 0 0,-1 1-1 0 0,1-1 1 0 0,0 1 0 0 0,1 1-1 0 0,0-1 1 0 0,0 1 0 0 0,1 1-1 0 0,0-1 1 0 0,0 2 0 0 0,0-1-1 0 0,10-3 11 0 0,35 30-680 0 0,-49-12 656 0 0,-1 0 0 0 0,1 1 0 0 0,-2-1 0 0 0,0 1 0 0 0,0 0 0 0 0,0 0 0 0 0,-1 0 0 0 0,-1 0 0 0 0,0 1 1 0 0,0-1-1 0 0,-1 0 0 0 0,0 0 0 0 0,-1 1 0 0 0,-1 8 24 0 0,0 14-1525 0 0,12-23-604 0 0,-2-11 975 0 0</inkml:trace>
  <inkml:trace contextRef="#ctx0" brushRef="#br0" timeOffset="25305.708">9286 2286 1688 0 0,'-16'8'306'0'0,"1"1"0"0"0,0 0 0 0 0,0 2 0 0 0,1-1 1 0 0,0 2-1 0 0,1 0 0 0 0,1 0 0 0 0,0 1 0 0 0,0 1 0 0 0,1 0 0 0 0,1 1 0 0 0,0 0 0 0 0,1 0 0 0 0,1 1 0 0 0,-2 6-306 0 0,11-17 24 0 0,0 0 0 0 0,1-1 0 0 0,0 1 0 0 0,0-1 0 0 0,0 1 0 0 0,0-1 0 0 0,1 0-1 0 0,0 0 1 0 0,0 0 0 0 0,0 0 0 0 0,0 0 0 0 0,1-1 0 0 0,-1 1 0 0 0,1-1 0 0 0,0 0 0 0 0,0 0 0 0 0,0-1 0 0 0,0 1-1 0 0,1-1 1 0 0,-1 0 0 0 0,1 0 0 0 0,-1 0 0 0 0,1-1 0 0 0,0 1 0 0 0,0-1 0 0 0,0 0 0 0 0,-1-1 0 0 0,1 1 0 0 0,0-1-1 0 0,0 0 1 0 0,0 0 0 0 0,0 0 0 0 0,0-1 0 0 0,0 0 0 0 0,4-1-24 0 0,128-28-4278 0 0,-116 18 2968 0 0</inkml:trace>
  <inkml:trace contextRef="#ctx0" brushRef="#br0" timeOffset="25665.035">9430 2536 1004 0 0,'26'-4'539'0'0,"-1"-1"-1"0"0,0-1 1 0 0,0-1-1 0 0,-1-1 1 0 0,0-1-1 0 0,0-1 1 0 0,-1-1-1 0 0,-1-2 1 0 0,0 0-1 0 0,3-3-538 0 0,-25 16 9 0 0,3-2 0 0 0,-1 1 0 0 0,1-1 0 0 0,-1 1 0 0 0,0-1 0 0 0,0 0 0 0 0,0 1 0 0 0,0-1 0 0 0,0 0 0 0 0,0-1 0 0 0,0 1 0 0 0,-1 0 0 0 0,1 0 0 0 0,-1-1 0 0 0,1 1 0 0 0,-1-1 0 0 0,0 1 0 0 0,0-1 0 0 0,0 0 0 0 0,0 1 0 0 0,-1-1 0 0 0,1 0 0 0 0,-1 0 0 0 0,1 0 0 0 0,-1 1 0 0 0,0-3-9 0 0,-9 0 28 0 0,0 1 1 0 0,0 1 0 0 0,-1-1-1 0 0,1 2 1 0 0,-1-1-1 0 0,1 1 1 0 0,-1 1 0 0 0,0 0-1 0 0,0 0 1 0 0,0 1 0 0 0,1 0-1 0 0,-1 1 1 0 0,0 0 0 0 0,0 0-1 0 0,1 1 1 0 0,-1 0-1 0 0,1 1 1 0 0,-1 0 0 0 0,1 1-1 0 0,0 0 1 0 0,-1 1-29 0 0,-2-1 63 0 0,4-2-21 0 0,0 0 0 0 0,0 0-1 0 0,1 1 1 0 0,-1 0 0 0 0,1 0 0 0 0,0 0-1 0 0,0 1 1 0 0,0 1 0 0 0,0-1-1 0 0,0 1 1 0 0,1 0 0 0 0,0 0 0 0 0,0 1-1 0 0,1 0 1 0 0,-1 0 0 0 0,1 0 0 0 0,0 1-1 0 0,1 0 1 0 0,-1 1-42 0 0,6-3 2 0 0,0-1 0 0 0,1 0 0 0 0,0 0 0 0 0,0 0 0 0 0,0 0 0 0 0,0 0 0 0 0,0 0 0 0 0,1-1 0 0 0,0 1 0 0 0,-1-1 0 0 0,1 1 0 0 0,1-1 0 0 0,-1 0 0 0 0,0 0 0 0 0,1-1 0 0 0,0 1 0 0 0,-1-1 0 0 0,1 1 0 0 0,0-1 0 0 0,0-1 0 0 0,0 1-1 0 0,0 0 1 0 0,1-1 0 0 0,-1 0 0 0 0,0 0 0 0 0,1 0-2 0 0,0 1-36 0 0,221 42-4795 0 0,-204-43 3671 0 0</inkml:trace>
  <inkml:trace contextRef="#ctx0" brushRef="#br0" timeOffset="22569.287">5931 2416 1088 0 0,'-14'-18'1328'0'0,"11"18"-837"0"0,-2-23 819 0 0,-17-3-432 0 0,61 84 235 0 0,176 233-498 0 0,-155-228 1125 0 0,-59-63-1381 0 0,24-54 499 0 0,86-247 34 0 0,-102 278-1146 0 0,-7 18-4 0 0,-1-1 0 0 0,1 1 0 0 0,0-1 1 0 0,1 1-1 0 0,-1 0 0 0 0,1 0 0 0 0,0 0 0 0 0,0 0 1 0 0,1 1-1 0 0,-1-1 0 0 0,1 1 0 0 0,0 0 0 0 0,0 0 1 0 0,0 0-1 0 0,1 0 0 0 0,0 1 0 0 0,1-1 258 0 0,2 3-3627 0 0,-8 1 2383 0 0</inkml:trace>
  <inkml:trace contextRef="#ctx0" brushRef="#br0" timeOffset="23194.76">6815 2436 1280 0 0,'48'-75'3592'0'0,"-48"73"-3454"0"0,0 1-116 0 0,0-1 0 0 0,-1 1 1 0 0,1 0-1 0 0,-1-1 0 0 0,1 1 0 0 0,-1-1 1 0 0,1 1-1 0 0,-1 0 0 0 0,0 0 0 0 0,1-1 1 0 0,-1 1-1 0 0,0 0 0 0 0,0 0 0 0 0,0 0 1 0 0,0 0-1 0 0,0 0 0 0 0,0 0 1 0 0,0 0-1 0 0,-1 0 0 0 0,1 0 0 0 0,0 0 1 0 0,0 1-1 0 0,-1-1 0 0 0,1 1 0 0 0,0-1 1 0 0,-1 1-1 0 0,1-1 0 0 0,-1 1 0 0 0,1 0 1 0 0,-1 0-1 0 0,1-1 0 0 0,0 1 0 0 0,-1 0 1 0 0,1 0-1 0 0,-1 0 0 0 0,0 1-22 0 0,-15 0 41 0 0,0 1 0 0 0,1 0 0 0 0,-1 1 0 0 0,1 1-1 0 0,0 1 1 0 0,0 0 0 0 0,1 1 0 0 0,-1 0 0 0 0,1 2-1 0 0,0 0 1 0 0,1 0 0 0 0,0 1 0 0 0,1 1 0 0 0,-1 1 0 0 0,2 0-1 0 0,0 0 1 0 0,-3 4-41 0 0,12-13 15 0 0,-1 0 0 0 0,1 0 1 0 0,0 0-1 0 0,0 1 0 0 0,0-1 0 0 0,0 1 0 0 0,1-1 0 0 0,-1 1 0 0 0,1 0 0 0 0,0 0 0 0 0,-1 0 0 0 0,1 0 0 0 0,0 1 0 0 0,1-1 1 0 0,-1 0-1 0 0,1 1 0 0 0,-1-1 0 0 0,1 1 0 0 0,0 0 0 0 0,1-1 0 0 0,-1 1 0 0 0,0 0 0 0 0,1-1 0 0 0,0 1 0 0 0,0 0 0 0 0,0 0 1 0 0,0 0-1 0 0,1-1 0 0 0,0 1 0 0 0,-1 0 0 0 0,1-1 0 0 0,1 1 0 0 0,-1-1 0 0 0,0 1 0 0 0,1-1 0 0 0,0 1 0 0 0,0-1 0 0 0,0 0 1 0 0,0 0-1 0 0,0 0 0 0 0,1 0 0 0 0,-1 0 0 0 0,1 0 0 0 0,0-1 0 0 0,0 1 0 0 0,0-1 0 0 0,0 0 0 0 0,0 0 0 0 0,0 0 0 0 0,0 0 0 0 0,1-1 1 0 0,-1 1-1 0 0,4 0-15 0 0,2 1 3 0 0,0-1 1 0 0,0 0-1 0 0,0-1 0 0 0,0 0 1 0 0,0 0-1 0 0,1-1 1 0 0,-1 0-1 0 0,0 0 1 0 0,0-1-1 0 0,0-1 1 0 0,0 1-1 0 0,0-1 0 0 0,0-1 1 0 0,0 0-1 0 0,-1 0 1 0 0,1-1-1 0 0,-1 0 1 0 0,0 0-1 0 0,0-1 0 0 0,0 0 1 0 0,-1 0-1 0 0,0-1 1 0 0,0 0-1 0 0,0 0 1 0 0,-1-1-1 0 0,0 0 1 0 0,0 0-1 0 0,0 0 0 0 0,-1-1 1 0 0,0 1-1 0 0,1-4-3 0 0,6-61 256 0 0,31 147-867 0 0,20 10-2856 0 0,-55-77 2318 0 0</inkml:trace>
  <inkml:trace contextRef="#ctx0" brushRef="#br0" timeOffset="23538.795">7028 2313 1356 0 0,'19'16'236'0'0,"0"1"1"0"0,-2 1-1 0 0,0 1 1 0 0,-1 1-1 0 0,-1 0 0 0 0,-1 1 1 0 0,-1 0-1 0 0,0 1 0 0 0,-2 1 1 0 0,3 10-237 0 0,-14-33 0 0 0,55 159 1590 0 0,-53-157-1496 0 0,-1 0 1 0 0,-1 0-1 0 0,1 0 1 0 0,0 0 0 0 0,0 0-1 0 0,-1 0 1 0 0,1 0-1 0 0,-1 0 1 0 0,0 0-1 0 0,0 1 1 0 0,1-1-1 0 0,-1 0 1 0 0,-1 0-1 0 0,1 0 1 0 0,0 0-1 0 0,0 1 1 0 0,-1-1 0 0 0,0 0-1 0 0,1 0 1 0 0,-1 0-1 0 0,0 0 1 0 0,0 0-1 0 0,0 0 1 0 0,0 0-1 0 0,0 0 1 0 0,0-1-1 0 0,-1 1 1 0 0,1 0 0 0 0,-1-1-1 0 0,1 1 1 0 0,-1-1-1 0 0,1 1 1 0 0,-1-1-1 0 0,0 0 1 0 0,0 1-1 0 0,0-1 1 0 0,0 0-1 0 0,0 0 1 0 0,0-1 0 0 0,-2 2-96 0 0,1-6 36 0 0,-1 0 0 0 0,1 0 0 0 0,0-1 0 0 0,0 1 0 0 0,1-1 0 0 0,-1 0 0 0 0,1 1-1 0 0,0-1 1 0 0,0 0 0 0 0,0 0 0 0 0,1-1 0 0 0,0 1 0 0 0,0 0 0 0 0,0 0-1 0 0,1 0 1 0 0,0-1 0 0 0,0 1 0 0 0,0 0 0 0 0,1-1 0 0 0,-1 1 0 0 0,2-2-35 0 0,-2-8 12 0 0,4-6-248 0 0,2 0 1 0 0,0 1 0 0 0,1-1 0 0 0,1 1 0 0 0,1 0 0 0 0,1 1 0 0 0,0 0 0 0 0,2 1-1 0 0,0 0 1 0 0,1 1 0 0 0,1 0 0 0 0,0 1 0 0 0,1 1 0 0 0,1 0 0 0 0,13-9 235 0 0,48-34-3708 0 0,-58 45 2431 0 0</inkml:trace>
  <inkml:trace contextRef="#ctx0" brushRef="#br0" timeOffset="28650.44">13196 2248 996 0 0,'11'-15'2227'0'0,"-11"16"-2106"0"0,0-1 0 0 0,0 1 0 0 0,0-1 0 0 0,0 1-1 0 0,0-1 1 0 0,0 1 0 0 0,1-1 0 0 0,-1 0 0 0 0,0 1-1 0 0,0-1 1 0 0,0 1 0 0 0,0-1 0 0 0,1 0 0 0 0,-1 1-1 0 0,0-1 1 0 0,0 0 0 0 0,1 1 0 0 0,-1-1 0 0 0,0 0 0 0 0,0 1-1 0 0,1-1 1 0 0,-1 0 0 0 0,1 1 0 0 0,-1-1 0 0 0,0 0-1 0 0,1 0 1 0 0,-1 0 0 0 0,0 1 0 0 0,1-1 0 0 0,-1 0-1 0 0,1 0 1 0 0,-1 0 0 0 0,1 0 0 0 0,-1 0 0 0 0,0 0 0 0 0,1 0-1 0 0,0 0-120 0 0,-5 12 75 0 0,1 0-1 0 0,1 0 1 0 0,0 1-1 0 0,1-1 0 0 0,0 0 1 0 0,1 1-1 0 0,0-1 1 0 0,1 0-1 0 0,1 1 1 0 0,0-1-1 0 0,0 0 0 0 0,1 0 1 0 0,1 0-1 0 0,0 0 1 0 0,0-1-1 0 0,1 0 1 0 0,1 0-1 0 0,0 0 0 0 0,0 0 1 0 0,1-1-1 0 0,1 0 1 0 0,0-1-1 0 0,0 1 0 0 0,0-1 1 0 0,1-1-1 0 0,1 0 1 0 0,-1 0-1 0 0,1-1 1 0 0,5 2-75 0 0,-3-4 14 0 0,0-2 0 0 0,0 0 0 0 0,0 0 0 0 0,1-1 0 0 0,-1-1 0 0 0,1 0 1 0 0,-1 0-1 0 0,1-1 0 0 0,-1-1 0 0 0,1 0 0 0 0,-1-1 0 0 0,1 0 0 0 0,-1-1 0 0 0,0-1 1 0 0,0 0-1 0 0,0 0 0 0 0,-1-1 0 0 0,1 0 0 0 0,-1-1 0 0 0,0-1 0 0 0,-1 0 1 0 0,0 0-1 0 0,0-1 0 0 0,0 0 0 0 0,-1-1 0 0 0,0 0 0 0 0,-1 0 0 0 0,0-1 0 0 0,0 0 1 0 0,-1 0-1 0 0,-1-1 0 0 0,1 0 0 0 0,-2 0 0 0 0,0 0 0 0 0,0-1 0 0 0,-1 0 1 0 0,0 0-1 0 0,-1 0 0 0 0,0-1 0 0 0,-1-5-14 0 0,0 11 6 0 0,-1-1 0 0 0,0 0 0 0 0,-1 0 0 0 0,0 0 0 0 0,0 1 0 0 0,-1-1-1 0 0,0 0 1 0 0,0 0 0 0 0,-1 1 0 0 0,0-1 0 0 0,0 1 0 0 0,-1-1 0 0 0,0 1 0 0 0,0 0 0 0 0,-1 0 0 0 0,0 0 0 0 0,0 0 0 0 0,-5-5-6 0 0,9 13 3 0 0,0-1 1 0 0,0 1 0 0 0,0 0 0 0 0,-1 0 0 0 0,1 0 0 0 0,0-1-1 0 0,0 1 1 0 0,-1 0 0 0 0,1-1 0 0 0,0 1 0 0 0,-1 0-1 0 0,1-1 1 0 0,-1 1 0 0 0,1 0 0 0 0,-1-1 0 0 0,1 1 0 0 0,-1-1-1 0 0,0 1 1 0 0,1-1 0 0 0,-1 1 0 0 0,0-1 0 0 0,1 1-1 0 0,-1-1 1 0 0,0 0 0 0 0,1 1 0 0 0,-1-1 0 0 0,0 0 0 0 0,0 0-1 0 0,1 1 1 0 0,-1-1 0 0 0,0 0 0 0 0,0 0 0 0 0,0 0-1 0 0,1 0 1 0 0,-1 0 0 0 0,0 0 0 0 0,0 0 0 0 0,0 0 0 0 0,1 0-1 0 0,-1-1 1 0 0,0 1 0 0 0,0 0 0 0 0,1 0 0 0 0,-1-1-1 0 0,0 1 1 0 0,1-1 0 0 0,-1 1 0 0 0,0 0 0 0 0,1-1 0 0 0,-1 1-1 0 0,0-1 1 0 0,1 1 0 0 0,-1-1 0 0 0,1 0 0 0 0,-1 1-4 0 0,5 14-117 0 0,0-1 1 0 0,1 1 0 0 0,0-1 0 0 0,1 1 0 0 0,0-2 0 0 0,2 1-1 0 0,-1-1 1 0 0,1 0 0 0 0,1 0 0 0 0,0-1 0 0 0,1 0 0 0 0,1 0 116 0 0,95 61-6882 0 0,-99-71 5716 0 0</inkml:trace>
  <inkml:trace contextRef="#ctx0" brushRef="#br0" timeOffset="29119.142">13930 2168 848 0 0,'49'115'2308'0'0,"-34"18"1423"0"0,-15-132-3709 0 0,0 0 0 0 0,-1-1 0 0 0,1 1 0 0 0,0-1-1 0 0,-1 1 1 0 0,1-1 0 0 0,-1 1 0 0 0,1-1 0 0 0,-1 1 0 0 0,1-1-1 0 0,-1 1 1 0 0,1-1 0 0 0,-1 1 0 0 0,0-1 0 0 0,1 0 0 0 0,-1 1-1 0 0,0-1 1 0 0,1 0 0 0 0,-1 0 0 0 0,0 1 0 0 0,1-1 0 0 0,-1 0-1 0 0,0 0 1 0 0,1 0 0 0 0,-1 0 0 0 0,0 0 0 0 0,1 0 0 0 0,-1 0-1 0 0,0 0 1 0 0,0 0 0 0 0,1 0 0 0 0,-1 0 0 0 0,0-1 0 0 0,1 1-1 0 0,-1 0 1 0 0,0 0 0 0 0,1-1 0 0 0,-1 1 0 0 0,1 0 0 0 0,-1-1-1 0 0,0 1 1 0 0,1-1 0 0 0,-1 1 0 0 0,1-1 0 0 0,-1 1 0 0 0,1-1-1 0 0,-1 1 1 0 0,1-1 0 0 0,0 1 0 0 0,-1-1 0 0 0,1 0 0 0 0,0 1-1 0 0,-1-1 1 0 0,1 0 0 0 0,0 1 0 0 0,0-1 0 0 0,-1 0 0 0 0,1 1-1 0 0,0-1 1 0 0,0 0 0 0 0,0 1 0 0 0,0-1 0 0 0,0 0-22 0 0,-4-17 41 0 0,0 1-1 0 0,1-1 1 0 0,0 1 0 0 0,2-1 0 0 0,0 0-1 0 0,1 0 1 0 0,1 0 0 0 0,1 1 0 0 0,0-1-1 0 0,1 0 1 0 0,1 1 0 0 0,1 0 0 0 0,0 0-1 0 0,1 0 1 0 0,1 0 0 0 0,3-3-41 0 0,-9 16-2 0 0,1 1 1 0 0,0 0-1 0 0,0 0 0 0 0,0 0 1 0 0,0 0-1 0 0,1 1 1 0 0,-1-1-1 0 0,1 0 1 0 0,-1 1-1 0 0,1 0 0 0 0,0 0 1 0 0,0 0-1 0 0,0 0 1 0 0,0 0-1 0 0,0 0 0 0 0,1 1 1 0 0,-1-1-1 0 0,0 1 1 0 0,1 0-1 0 0,-1 0 0 0 0,4 0 2 0 0,-6 1 12 0 0,63 34-4 0 0,153 218-1481 0 0,-175-242-2534 0 0,-29-21 3258 0 0</inkml:trace>
  <inkml:trace contextRef="#ctx0" brushRef="#br0" timeOffset="29557.255">14524 1844 1816 0 0,'0'-19'2483'0'0,"-1"32"-1420"0"0,0 26-792 0 0,12 144 250 0 0,1 53 1500 0 0,46-289-970 0 0,-44 40-1059 0 0,0 0 0 0 0,1 1 1 0 0,0 1-1 0 0,1 1 1 0 0,1 0-1 0 0,-1 1 0 0 0,2 1 1 0 0,-1 0-1 0 0,1 1 1 0 0,3 1 7 0 0,-19 5-5 0 0,1 0 0 0 0,-1 0 0 0 0,1 0 0 0 0,-1 1 0 0 0,1-1 1 0 0,0 1-1 0 0,-1 0 0 0 0,1 0 0 0 0,0 0 0 0 0,-1 0 0 0 0,1 0 1 0 0,0 0-1 0 0,-1 1 0 0 0,1-1 0 0 0,0 1 0 0 0,-1 0 0 0 0,1 0 1 0 0,-1 0-1 0 0,0 0 0 0 0,1 0 0 0 0,-1 1 0 0 0,0-1 0 0 0,1 1 1 0 0,-1-1-1 0 0,0 1 0 0 0,0 0 0 0 0,0 0 0 0 0,-1 0 0 0 0,1 0 1 0 0,0 0-1 0 0,-1 0 0 0 0,1 0 0 0 0,-1 1 0 0 0,0-1 0 0 0,0 1 1 0 0,0-1-1 0 0,0 1 0 0 0,0-1 0 0 0,0 1 0 0 0,-1-1 0 0 0,1 1 1 0 0,-1 0-1 0 0,0-1 0 0 0,0 1 0 0 0,0 0 0 0 0,0-1 0 0 0,0 1 1 0 0,0 0-1 0 0,-1-1 0 0 0,1 1 0 0 0,-1-1 0 0 0,0 1 0 0 0,0-1 1 0 0,0 1-1 0 0,0-1 0 0 0,0 1 0 0 0,-1-1 0 0 0,1 0 0 0 0,-1 0 1 0 0,1 1-1 0 0,-2-1 5 0 0,-10 12-56 0 0,-1 0 1 0 0,0-2-1 0 0,-1 1 0 0 0,0-2 1 0 0,-1 0-1 0 0,0-1 0 0 0,-1-1 1 0 0,0 0-1 0 0,0-1 0 0 0,-1-1 1 0 0,0-1-1 0 0,0-1 0 0 0,-5 1 56 0 0,22-5-111 0 0,0-1 0 0 0,0 1 0 0 0,0-1 0 0 0,0 1 0 0 0,0-1-1 0 0,0 1 1 0 0,-1-1 0 0 0,1 0 0 0 0,0 0 0 0 0,0 1 0 0 0,-1-1-1 0 0,1 0 1 0 0,0 0 0 0 0,0 0 0 0 0,-1 0 0 0 0,1-1 0 0 0,0 1-1 0 0,0 0 1 0 0,-1 0 0 0 0,1-1 0 0 0,0 1 0 0 0,0-1 0 0 0,0 1-1 0 0,0-1 1 0 0,0 1 0 0 0,0-1 0 0 0,0 0 0 0 0,0 1 0 0 0,0-1-1 0 0,0 0 1 0 0,0 0 0 0 0,0 0 0 0 0,0 0 0 0 0,0 0 0 0 0,1 0-1 0 0,-1 0 1 0 0,0 0 0 0 0,1 0 0 0 0,-1 0 0 0 0,1 0 0 0 0,-1-1-1 0 0,1 1 1 0 0,0 0 0 0 0,-1 0 0 0 0,1-1 111 0 0,5-3-1269 0 0</inkml:trace>
  <inkml:trace contextRef="#ctx0" brushRef="#br0" timeOffset="29807.735">15152 2121 1172 0 0,'9'3'6144'0'0,"10"37"-5552"0"0,-10-18-161 0 0,43 88-285 0 0,-50-93-1875 0 0,-6-12-1838 0 0,-14 3 2366 0 0</inkml:trace>
  <inkml:trace contextRef="#ctx0" brushRef="#br0" timeOffset="30057.793">15113 1814 2036 0 0,'8'-65'8318'0'0,"-8"64"-8146"0"0,0 1-180 0 0,26-5-4690 0 0,-4 21 2065 0 0,-14-6 1342 0 0</inkml:trace>
  <inkml:trace contextRef="#ctx0" brushRef="#br0" timeOffset="30683.246">15502 2158 1280 0 0,'49'-30'4125'0'0,"-89"30"-2909"0"0,31 2-1172 0 0,0 0-1 0 0,0 2 0 0 0,0-1 1 0 0,0 1-1 0 0,0 0 0 0 0,1 1 1 0 0,-1 0-1 0 0,1 0 0 0 0,0 1 1 0 0,1 0-1 0 0,0 0 0 0 0,0 1 1 0 0,0 0-1 0 0,0 0 0 0 0,1 0 1 0 0,1 1-1 0 0,-1 0 0 0 0,1 0 1 0 0,0 1-1 0 0,1-1 0 0 0,0 1 1 0 0,1 0-1 0 0,0 0 0 0 0,0 0 1 0 0,0 3-44 0 0,3-10 18 0 0,5 11 45 0 0,5-7-76 0 0,0 0 1 0 0,0 0-1 0 0,1-1 0 0 0,0-1 1 0 0,0 0-1 0 0,0 0 1 0 0,1-1-1 0 0,-1 0 0 0 0,1-1 1 0 0,-1-1-1 0 0,1 0 0 0 0,0 0 1 0 0,0-1-1 0 0,-1-1 0 0 0,1 0 1 0 0,0 0-1 0 0,0-1 1 0 0,-1-1-1 0 0,0 0 0 0 0,1 0 1 0 0,-1-1-1 0 0,0 0 0 0 0,-1-1 1 0 0,10-6 12 0 0,-15 9-11 0 0,1-1 1 0 0,-1 0 0 0 0,1 0 0 0 0,-1 0 0 0 0,0-1-1 0 0,0 0 1 0 0,-1 0 0 0 0,1 0 0 0 0,-1 0 0 0 0,0-1-1 0 0,0 1 1 0 0,0-1 0 0 0,-1 0 0 0 0,0-1-1 0 0,0 1 1 0 0,0 0 0 0 0,0-1 0 0 0,-1 0 0 0 0,0 1-1 0 0,0-1 1 0 0,-1 0 0 0 0,1 0 0 0 0,-1 0 0 0 0,-1 0-1 0 0,1-7 11 0 0,82 115 509 0 0,10-58-3469 0 0,-82-43 1632 0 0,-9-1-40 0 0</inkml:trace>
  <inkml:trace contextRef="#ctx0" brushRef="#br0" timeOffset="30980.503">16215 1924 1520 0 0,'-9'0'155'0'0,"1"1"0"0"0,-1 0 0 0 0,0 0 0 0 0,1 1 0 0 0,-1 0 1 0 0,1 0-1 0 0,0 1 0 0 0,0 0 0 0 0,0 1 0 0 0,0 0 0 0 0,1 0 0 0 0,-1 0 0 0 0,1 1 0 0 0,0 0 0 0 0,0 1 0 0 0,1-1 0 0 0,-1 1 0 0 0,1 1 0 0 0,1-1 0 0 0,-1 1 1 0 0,1 0-1 0 0,0 0 0 0 0,1 1 0 0 0,0-1 0 0 0,0 1 0 0 0,0 0 0 0 0,1 0 0 0 0,1 0 0 0 0,-1 0 0 0 0,1 1 0 0 0,0 0-155 0 0,5 2 109 0 0,1 0-1 0 0,-1 1 1 0 0,2-1-1 0 0,0-1 1 0 0,0 1-1 0 0,1-1 0 0 0,0 0 1 0 0,1 0-1 0 0,0 0 1 0 0,0-1-1 0 0,1 0 1 0 0,0-1-1 0 0,1 0 1 0 0,0 0-1 0 0,0-1 1 0 0,10 6-109 0 0,-11-6 38 0 0,203 157 774 0 0,-211-164-821 0 0,1 0 0 0 0,0 1-1 0 0,0-1 1 0 0,-1 0 0 0 0,1 1-1 0 0,0-1 1 0 0,-1 1-1 0 0,1-1 1 0 0,0 1 0 0 0,-1-1-1 0 0,1 1 1 0 0,-1-1 0 0 0,1 1-1 0 0,-1 0 1 0 0,1-1-1 0 0,-1 1 1 0 0,0 0 0 0 0,1-1-1 0 0,-1 1 1 0 0,0 0-1 0 0,1 0 1 0 0,-1 0 0 0 0,0-1-1 0 0,0 1 1 0 0,0 0 0 0 0,0 0-1 0 0,0-1 1 0 0,0 1-1 0 0,0 0 1 0 0,0 0 0 0 0,0 0-1 0 0,0 0 1 0 0,0-1 0 0 0,0 1-1 0 0,0 0 1 0 0,-1 0-1 0 0,1-1 1 0 0,0 1 0 0 0,-1 0-1 0 0,1 0 1 0 0,0-1-1 0 0,-1 1 1 0 0,1 0 0 0 0,-1-1-1 0 0,1 1 1 0 0,-1-1 0 0 0,0 1-1 0 0,1-1 1 0 0,-1 1-1 0 0,1-1 1 0 0,-1 1 0 0 0,0-1-1 0 0,0 1 1 0 0,1-1-1 0 0,-1 0 11 0 0,-52-7-1700 0 0,-15-54-1594 0 0,48 36 2071 0 0</inkml:trace>
  <inkml:trace contextRef="#ctx0" brushRef="#br0" timeOffset="31231.314">16378 1974 2528 0 0,'-35'44'3253'0'0,"-18"20"-2774"0"0,2 3-1 0 0,4 2 0 0 0,3 1 1 0 0,-9 25-479 0 0,14-46-4394 0 0,34-48 3601 0 0</inkml:trace>
  <inkml:trace contextRef="#ctx0" brushRef="#br0" timeOffset="31981.738">16553 2309 1484 0 0,'297'-50'2760'0'0,"-279"46"-2624"0"0,1 2-6 0 0,-1-2 0 0 0,0 0-1 0 0,0-1 1 0 0,-1 0 0 0 0,1-2 0 0 0,-1 0-1 0 0,0-1 1 0 0,-1-1 0 0 0,0 0 0 0 0,2-3-130 0 0,-17 11 13 0 0,-1-1 1 0 0,1 1 0 0 0,-1-1-1 0 0,0 1 1 0 0,1-1-1 0 0,-1 0 1 0 0,0 1 0 0 0,0-1-1 0 0,0 1 1 0 0,0-1-1 0 0,0 0 1 0 0,0 1 0 0 0,-1-1-1 0 0,1 1 1 0 0,0-1-1 0 0,-1 0 1 0 0,1 1 0 0 0,-1-1-1 0 0,0 1 1 0 0,1 0-1 0 0,-1-1 1 0 0,0 1 0 0 0,0 0-1 0 0,0-1 1 0 0,0 1-1 0 0,0 0 1 0 0,0 0 0 0 0,0 0-1 0 0,-1 0 1 0 0,1 0-1 0 0,0 0 1 0 0,-1 0 0 0 0,1 0-1 0 0,0 0 1 0 0,-1 1-1 0 0,1-1 1 0 0,-1 0 0 0 0,1 1-1 0 0,-1 0 1 0 0,1-1 0 0 0,-1 1-1 0 0,0 0 1 0 0,1 0-1 0 0,-1-1 1 0 0,1 1 0 0 0,-1 1-1 0 0,0-1 1 0 0,1 0-1 0 0,-1 0 1 0 0,-1 1-14 0 0,-21-4 104 0 0,-1 0-1 0 0,1 2 1 0 0,-1 1-1 0 0,1 1 1 0 0,-1 1 0 0 0,1 1-1 0 0,-1 1 1 0 0,1 1 0 0 0,1 2-1 0 0,-1 0 1 0 0,1 1-1 0 0,-15 8-103 0 0,31-13 16 0 0,-1-1 0 0 0,1 2 0 0 0,0-1-1 0 0,0 1 1 0 0,0 0 0 0 0,0 0-1 0 0,1 1 1 0 0,-1-1 0 0 0,1 2 0 0 0,0-1-1 0 0,1 1 1 0 0,0 0 0 0 0,-1 0-1 0 0,2 0 1 0 0,-1 1 0 0 0,1-1 0 0 0,0 1-1 0 0,0 0 1 0 0,1 1 0 0 0,0-1-1 0 0,0 2-15 0 0,7-4-4 0 0,1 0-1 0 0,-1 0 0 0 0,1 0 1 0 0,0 0-1 0 0,0-1 1 0 0,1 0-1 0 0,-1 0 0 0 0,1 0 1 0 0,0-1-1 0 0,0 0 0 0 0,0 0 1 0 0,1 0-1 0 0,-1-1 0 0 0,1 0 1 0 0,-1 0-1 0 0,1-1 1 0 0,0 1-1 0 0,0-2 0 0 0,-1 1 1 0 0,1-1-1 0 0,0 0 0 0 0,6-1 5 0 0,48 6-306 0 0,0-2 0 0 0,1-4 0 0 0,-1-2-1 0 0,0-3 1 0 0,0-2 0 0 0,38-12 306 0 0,-31 6 583 0 0,-123 7 833 0 0,18 10-1035 0 0,17-3-260 0 0,0 1-1 0 0,1 1 0 0 0,-1 1 0 0 0,1 1 0 0 0,-1 1 0 0 0,1 0 0 0 0,1 2 0 0 0,-1 0 1 0 0,-15 8-121 0 0,92-7 90 0 0,-37-11-159 0 0,-1-1 0 0 0,1 0 0 0 0,-1-1 0 0 0,0-2 0 0 0,-1 0 0 0 0,1-1 0 0 0,-1 0 0 0 0,-1-2 0 0 0,0 0 0 0 0,0-2 0 0 0,-1 0 0 0 0,0 0 0 0 0,-1-2 0 0 0,-1 0 0 0 0,0 0 0 0 0,-1-2 0 0 0,0 0 0 0 0,-2 0 0 0 0,0-1 0 0 0,0-1 0 0 0,-2 0 0 0 0,0-1 0 0 0,-1 0 0 0 0,5-15 69 0 0,-11 25 117 0 0,-1 1 1 0 0,1-1-1 0 0,-1 0 0 0 0,-1 0 1 0 0,0 0-1 0 0,0 0 0 0 0,-1 0 1 0 0,0 0-1 0 0,0 0 0 0 0,-1-1 0 0 0,0 1 1 0 0,-1 0-1 0 0,0 1 0 0 0,0-1 1 0 0,-1 0-1 0 0,0 1 0 0 0,-1-1 1 0 0,-2-4-118 0 0,6 14 28 0 0,0 0 1 0 0,0-1 0 0 0,0 1 0 0 0,-1 0 0 0 0,1-1 0 0 0,0 1 0 0 0,-1 0 0 0 0,1-1 0 0 0,0 1 0 0 0,-1 0 0 0 0,1-1 0 0 0,-1 1-1 0 0,1-1 1 0 0,-1 1 0 0 0,1-1 0 0 0,-1 1 0 0 0,1-1 0 0 0,-1 1 0 0 0,1-1 0 0 0,-1 1 0 0 0,0-1 0 0 0,1 0 0 0 0,-1 1 0 0 0,0-1-1 0 0,1 0 1 0 0,-1 0 0 0 0,0 0 0 0 0,0 1 0 0 0,1-1 0 0 0,-1 0 0 0 0,0 0 0 0 0,0 0 0 0 0,1 0 0 0 0,-1 0 0 0 0,0 0-1 0 0,1 0 1 0 0,-1-1 0 0 0,0 1 0 0 0,0 0 0 0 0,1 0 0 0 0,-1 0 0 0 0,0-1 0 0 0,1 1 0 0 0,-1 0 0 0 0,0-1 0 0 0,1 1 0 0 0,-1-1-1 0 0,1 1 1 0 0,-1-1 0 0 0,1 1 0 0 0,-1-1 0 0 0,1 1 0 0 0,-1-1 0 0 0,1 1 0 0 0,-1-1 0 0 0,1 0 0 0 0,0 1 0 0 0,-1-1-1 0 0,1 1 1 0 0,0-1 0 0 0,-1 0 0 0 0,1 0 0 0 0,0 1 0 0 0,0-1-29 0 0,0 71 138 0 0,56 113-857 0 0,-43-151-556 0 0,-1 1 0 0 0,-1 0 0 0 0,-2 1 0 0 0,-2-1 0 0 0,-1 2 0 0 0,2 31 1275 0 0,-8-51-1223 0 0</inkml:trace>
  <inkml:trace contextRef="#ctx0" brushRef="#br0" timeOffset="42156.162">17358 2193 856 0 0,'0'0'183'0'0,"0"0"86"0"0,0 0-16 0 0,0 0-24 0 0,0 0 19 0 0,0 0-49 0 0,0 0-33 0 0,0 0-21 0 0,0 0 1 0 0,0 0-38 0 0,0 0-4 0 0,0 0-6 0 0,0 0 3 0 0,0 0 38 0 0,0 0 17 0 0,0 0-38 0 0,0 0-40 0 0,0 0 20 0 0,0 0-10 0 0,0 0-47 0 0,0 0 7 0 0,0 0 86 0 0,0 0 7 0 0,0 0-19 0 0,0 0-19 0 0,0 0-26 0 0,0 0-63 0 0,0 0-6 0 0,2-17 28 0 0,1-17 561 0 0,-62 13-572 0 0,-22 30 456 0 0,-73 62-742 0 0,116-6 271 0 0,38-63 0 0 0,2 34 398 0 0,3-32-364 0 0,-1 0 1 0 0,1 0-1 0 0,0 0 0 0 0,-1-1 1 0 0,2 0-1 0 0,-1 0 1 0 0,0 0-1 0 0,1-1 0 0 0,-1 1 1 0 0,1-1-1 0 0,0 0 1 0 0,0-1-1 0 0,-1 0 0 0 0,1 0 1 0 0,0 0-1 0 0,0 0 1 0 0,0-1-1 0 0,0 0 0 0 0,0 0 1 0 0,0-1-1 0 0,0 0 1 0 0,0 0-1 0 0,0 0 0 0 0,0-1 1 0 0,0 0-1 0 0,0 0 1 0 0,-1 0-1 0 0,1-1 0 0 0,-1 0 1 0 0,0 0-1 0 0,0 0 1 0 0,0 0-1 0 0,0-1 0 0 0,-1 0 1 0 0,1 0-1 0 0,-1 0 1 0 0,0-1-1 0 0,0 1 0 0 0,0-1 1 0 0,-1 0-1 0 0,0 0 1 0 0,0-1-1 0 0,0 1 0 0 0,0-1-44 0 0,12-26 63 0 0,0-2 0 0 0,-3 0 0 0 0,-1 0 0 0 0,-1-1 0 0 0,-2-1 0 0 0,-1 0 0 0 0,-1-4-63 0 0,1 0 58 0 0,-3-203 2002 0 0,-9 331-2087 0 0,2-68 15 0 0,0 1-1 0 0,2-1 0 0 0,0 1 0 0 0,2 0 0 0 0,0-1 1 0 0,1 1-1 0 0,1-1 0 0 0,1 0 0 0 0,1 0 0 0 0,1 0 1 0 0,0 0-1 0 0,2-1 0 0 0,0 0 0 0 0,2 2 13 0 0,5-2-257 0 0,1 0-1 0 0,0 0 1 0 0,2-2 0 0 0,0 0-1 0 0,1-1 1 0 0,0-1 0 0 0,1-1-1 0 0,1 0 1 0 0,0-2-1 0 0,1 0 1 0 0,0-2 0 0 0,1 0-1 0 0,0-1 1 0 0,1-2-1 0 0,0 0 1 0 0,0-2 0 0 0,0 0-1 0 0,0-2 1 0 0,1-1-1 0 0,0 0 1 0 0,1-2 257 0 0,20-5-1322 0 0,29-19 23 0 0</inkml:trace>
  <inkml:trace contextRef="#ctx0" brushRef="#br0" timeOffset="66439.341">23910 1896 1236 0 0,'0'-13'1236'0'0,"0"6"2419"0"0,20-31-1946 0 0,-28 104-722 0 0,-12 44-898 0 0,5 0-1 0 0,4 2 0 0 0,6-1 0 0 0,5 4-88 0 0,-8-135-6828 0 0,1 1 5568 0 0</inkml:trace>
  <inkml:trace contextRef="#ctx0" brushRef="#br0" timeOffset="66939.889">23615 1818 1272 0 0,'-30'0'2890'0'0,"36"1"123"0"0,476 2-779 0 0,-261-4-4336 0 0,-220 1 1245 0 0,-1 0-313 0 0,0 0-140 0 0,0 0 67 0 0,0 0-12 0 0</inkml:trace>
  <inkml:trace contextRef="#ctx0" brushRef="#br0" timeOffset="68162.179">24742 1961 1392 0 0,'0'0'667'0'0,"-1"-13"269"0"0,5 9 2474 0 0,-21 16-3174 0 0,0 0 1 0 0,2 1 0 0 0,-1 1 0 0 0,2 1-1 0 0,0 0 1 0 0,1 0 0 0 0,0 2 0 0 0,1-1-1 0 0,1 2 1 0 0,-7 14-237 0 0,-51 162-797 0 0,51-161-4350 0 0,13-32 3851 0 0</inkml:trace>
  <inkml:trace contextRef="#ctx0" brushRef="#br0" timeOffset="68428.051">24466 2033 1564 0 0,'25'-25'6413'0'0,"23"63"-5260"0"0,-28-16-922 0 0,180 176-1026 0 0,-199-196 697 0 0,22 40-1699 0 0,-27-10-2245 0 0,-21-5 2629 0 0</inkml:trace>
  <inkml:trace contextRef="#ctx0" brushRef="#br0" timeOffset="68662.703">24468 2559 916 0 0,'0'5'1016'0'0,"4"-3"-124"0"0,-1 0-124 0 0,1-2-116 0 0,3 1-80 0 0,3-1-24 0 0,1 0-75 0 0,18-1-41 0 0,-13 1-168 0 0,33-14-164 0 0,-13 6-120 0 0,1 1 0 0 0,-5 1-612 0 0,0-6-485 0 0,0 0 77 0 0,-5 1-392 0 0,-6-4-24 0 0</inkml:trace>
  <inkml:trace contextRef="#ctx0" brushRef="#br0" timeOffset="68959.318">24276 1953 1204 0 0,'-9'3'157'0'0,"1"1"-1"0"0,0 0 1 0 0,0 1-1 0 0,0 0 1 0 0,0 0-1 0 0,1 1 1 0 0,0 0-1 0 0,0 0 1 0 0,1 1-1 0 0,-1 0 1 0 0,1 0-1 0 0,1 0 1 0 0,-1 1-1 0 0,1 0 1 0 0,1 0 0 0 0,0 0-1 0 0,0 1 1 0 0,0-1-1 0 0,1 1 1 0 0,0 0-1 0 0,1 0 1 0 0,0 0-1 0 0,0 0 1 0 0,1 0-1 0 0,0 0 1 0 0,1 1-1 0 0,0-1 1 0 0,0 0-1 0 0,1 1 1 0 0,0-1-157 0 0,5 13 82 0 0,1 0 1 0 0,1 0-1 0 0,0-1 1 0 0,2 0-1 0 0,1 0 1 0 0,0-1-1 0 0,1-1 1 0 0,1 0-1 0 0,1-1 1 0 0,1 0-1 0 0,0-1 1 0 0,1-1-1 0 0,1 0 1 0 0,17 12-83 0 0,177 98-4557 0 0,-171-113 3275 0 0</inkml:trace>
  <inkml:trace contextRef="#ctx0" brushRef="#br0" timeOffset="69240.959">25177 1991 1004 0 0,'14'39'553'0'0,"-2"0"0"0"0,-2 1 1 0 0,-2 0-1 0 0,-1 1 0 0 0,-2 0 0 0 0,-2 0 0 0 0,-2 9-553 0 0,-26 103 1365 0 0,21-135-1334 0 0,-2-1-1 0 0,0 0 0 0 0,-1 0 1 0 0,-1-1-1 0 0,-1 0 0 0 0,0 0 1 0 0,-1-1-1 0 0,0 0 0 0 0,-1-1 1 0 0,-1 0-1 0 0,0 0 1 0 0,-1-2-1 0 0,-1 1 0 0 0,0-2 1 0 0,0 0-1 0 0,-1 0 0 0 0,-6 2-30 0 0,-16-4-3154 0 0,37-9 1935 0 0</inkml:trace>
  <inkml:trace contextRef="#ctx0" brushRef="#br0" timeOffset="73541.256">607 4121 1732 0 0,'0'0'668'0'0,"41"0"5590"0"0,-37 5-6198 0 0,-1 1 1 0 0,1-1-1 0 0,-1 1 0 0 0,0-1 0 0 0,-1 1 1 0 0,1 0-1 0 0,-1 0 0 0 0,0 0 0 0 0,-1 0 1 0 0,1 1-1 0 0,-1-1 0 0 0,0 0 0 0 0,-1 1 1 0 0,0-1-1 0 0,0 0 0 0 0,0 1 0 0 0,-1-1 1 0 0,0 0-1 0 0,0 1 0 0 0,-2 5-60 0 0,2 15 228 0 0,1 96 261 0 0,0-121-518 0 0,0 0-1 0 0,0 0 0 0 0,0-1 1 0 0,0 1-1 0 0,0 0 1 0 0,0 0-1 0 0,0 0 0 0 0,1-1 1 0 0,-1 1-1 0 0,1 0 0 0 0,-1-1 1 0 0,1 1-1 0 0,0 0 1 0 0,-1-1-1 0 0,1 1 0 0 0,0 0 1 0 0,0-1-1 0 0,0 0 0 0 0,0 1 1 0 0,1-1-1 0 0,-1 0 1 0 0,0 1-1 0 0,0-1 0 0 0,1 0 1 0 0,-1 0-1 0 0,1 0 1 0 0,-1 0-1 0 0,1 0 0 0 0,0 0 1 0 0,-1-1-1 0 0,1 1 0 0 0,0 0 1 0 0,-1-1-1 0 0,1 1 1 0 0,0-1-1 0 0,0 0 0 0 0,-1 0 1 0 0,1 0-1 0 0,0 0 0 0 0,0 0 1 0 0,0 0-1 0 0,-1 0 1 0 0,1 0-1 0 0,0-1 0 0 0,0 1 1 0 0,-1-1 29 0 0,77-42-4168 0 0,-51-13 1610 0 0,-18 21 1302 0 0</inkml:trace>
  <inkml:trace contextRef="#ctx0" brushRef="#br0" timeOffset="73791.129">774 3868 1612 0 0,'-17'-30'5735'0'0,"18"33"-6366"0"0,2 16-3439 0 0,-3-10 2852 0 0</inkml:trace>
  <inkml:trace contextRef="#ctx0" brushRef="#br0" timeOffset="74228.937">909 4445 1196 0 0,'183'-202'4363'0'0,"-172"186"-4296"0"0,-1-1 0 0 0,-1 1 1 0 0,0-2-1 0 0,-1 1 0 0 0,-1-1 1 0 0,-1 0-1 0 0,-1-1 0 0 0,0 1 1 0 0,-1-1-1 0 0,-1 0 0 0 0,0-6-67 0 0,-4 21 8 0 0,0 0 1 0 0,1 1-1 0 0,-2-1 0 0 0,1 0 0 0 0,0 1 0 0 0,-1 0 0 0 0,0-1 0 0 0,1 1 0 0 0,-1 0 1 0 0,-1 0-1 0 0,1 0 0 0 0,0 0 0 0 0,-1 0 0 0 0,1 0 0 0 0,-1 1 0 0 0,0-1 0 0 0,0 1 1 0 0,0 0-1 0 0,0 0 0 0 0,0 0 0 0 0,-1 0 0 0 0,1 1 0 0 0,-1-1 0 0 0,1 1 1 0 0,-1 0-1 0 0,0 0-8 0 0,1-1 8 0 0,2 1-9 0 0,1 1-40 0 0,0 0 37 0 0,-2 3 8 0 0,14 26-34 0 0,45 3-5 0 0,99 74 907 0 0,-151-102-804 0 0,1 2 0 0 0,-2-1-1 0 0,1 0 1 0 0,-1 1 0 0 0,0 0 0 0 0,0 0-1 0 0,0 0 1 0 0,-1 1 0 0 0,0-1-1 0 0,0 1 1 0 0,-1 0 0 0 0,0-1 0 0 0,0 1-1 0 0,0 0 1 0 0,-1 1 0 0 0,0-1-1 0 0,0 0 1 0 0,-1 0 0 0 0,0 0 0 0 0,-1 0-1 0 0,1 1 1 0 0,-1-1 0 0 0,0 0-1 0 0,-2 4-67 0 0,-78 148 31 0 0,-3-74-4031 0 0,51-72 1324 0 0,30-13 1540 0 0</inkml:trace>
  <inkml:trace contextRef="#ctx0" brushRef="#br0" timeOffset="96305.409">6422 4163 1452 0 0,'107'-189'2814'0'0,"-24"-81"51"0"0,-84 269-2843 0 0,1-1 0 0 0,0 1 0 0 0,-1 0 0 0 0,1 0 0 0 0,-1-1 0 0 0,0 1 0 0 0,1 0 0 0 0,-1 0-1 0 0,0 0 1 0 0,0 0 0 0 0,0 0 0 0 0,0 0 0 0 0,0 0 0 0 0,0 0 0 0 0,0 0 0 0 0,0 0 0 0 0,0 0 0 0 0,0 1 0 0 0,0-1 0 0 0,-1 1 0 0 0,1-1 0 0 0,0 0 0 0 0,0 1 0 0 0,-1 0 0 0 0,1-1 0 0 0,0 1 0 0 0,-1 0 0 0 0,1 0 0 0 0,0 0 0 0 0,-1 0 0 0 0,1 0 0 0 0,0 0 0 0 0,-1 0 0 0 0,1 0 0 0 0,0 0 0 0 0,-1 1 0 0 0,1-1 0 0 0,0 1 0 0 0,-1-1 0 0 0,1 1 0 0 0,0-1 0 0 0,0 1 0 0 0,0 0 0 0 0,0-1 0 0 0,-1 1 0 0 0,1 0 0 0 0,0 0 0 0 0,0 0 0 0 0,0 0 0 0 0,1 0 0 0 0,-1 0 0 0 0,0 0 0 0 0,0 0 0 0 0,0 0 0 0 0,1 0 0 0 0,-1 1 0 0 0,1-1 0 0 0,-1 0 0 0 0,1 0 0 0 0,-1 1 0 0 0,1-1-1 0 0,0 0 1 0 0,0 1 0 0 0,-1 0-22 0 0,-10 15 38 0 0,0 0 0 0 0,1 1 0 0 0,1 0-1 0 0,0 1 1 0 0,2 0 0 0 0,0 0 0 0 0,1 1-1 0 0,1-1 1 0 0,1 1 0 0 0,1 1 0 0 0,0-1-1 0 0,2 0 1 0 0,0 1 0 0 0,1-1 0 0 0,2 5-38 0 0,37 163-98 0 0,8-70-3343 0 0,-38-99 902 0 0,-8-18 1297 0 0</inkml:trace>
  <inkml:trace contextRef="#ctx0" brushRef="#br0" timeOffset="96915.577">6059 4095 1624 0 0,'147'-35'6569'0'0,"141"-14"-5851"0"0,-127 23-57 0 0,132-15-696 0 0,-311 80 44 0 0,8-31 11 0 0,1 1 0 0 0,0 0 0 0 0,0 1 1 0 0,1 0-1 0 0,0 0 0 0 0,0 1 1 0 0,1 0-1 0 0,1 0 0 0 0,0 1 1 0 0,0 0-1 0 0,1 2-20 0 0,5-11 8 0 0,0 1 0 0 0,1 0-1 0 0,0 0 1 0 0,-1-1 0 0 0,1 1 0 0 0,1 0 0 0 0,-1-1 0 0 0,0 1 0 0 0,1-1 0 0 0,0 0-1 0 0,0 1 1 0 0,0-1 0 0 0,0 0 0 0 0,0 0 0 0 0,1 0 0 0 0,0 0 0 0 0,-1-1-1 0 0,1 1 1 0 0,0-1 0 0 0,0 0 0 0 0,0 1 0 0 0,0-1 0 0 0,1-1 0 0 0,-1 1 0 0 0,1 0-1 0 0,-1-1 1 0 0,1 0 0 0 0,-1 1 0 0 0,1-2 0 0 0,0 1 0 0 0,0 0 0 0 0,-1-1 0 0 0,1 1-1 0 0,0-1 1 0 0,0 0-8 0 0,16 1-11 0 0,0 0-1 0 0,1-1 0 0 0,-1-1 1 0 0,0-1-1 0 0,0-1 1 0 0,0 0-1 0 0,0-2 0 0 0,0 0 1 0 0,-1-2-1 0 0,0 0 1 0 0,0 0-1 0 0,7-6 12 0 0,-24 11-7 0 0,0 0-1 0 0,1 1 1 0 0,-1-1 0 0 0,0 0 0 0 0,0 0-1 0 0,0-1 1 0 0,-1 1 0 0 0,1 0 0 0 0,-1-1-1 0 0,1 1 1 0 0,-1-1 0 0 0,0 1 0 0 0,1-1-1 0 0,-1 0 1 0 0,-1 1 0 0 0,1-1 0 0 0,0 0-1 0 0,-1 0 1 0 0,1 0 0 0 0,-1 1 0 0 0,0-1 0 0 0,0 0-1 0 0,0 0 1 0 0,0 0 0 0 0,-1 0 0 0 0,1 0-1 0 0,-1 1 1 0 0,0-1 0 0 0,0 0 0 0 0,1 0-1 0 0,-2 1 1 0 0,1-1 0 0 0,0 1 0 0 0,-1-1-1 0 0,1 1 1 0 0,-2-3 7 0 0,-63-87 58 0 0,2 38-831 0 0,34 36-5303 0 0,26 16 4907 0 0</inkml:trace>
  <inkml:trace contextRef="#ctx0" brushRef="#br0" timeOffset="93788.594">2696 4240 888 0 0,'0'0'272'0'0,"0"0"-21"0"0,0 0-34 0 0,0 0-25 0 0,0 0 34 0 0,0 0-18 0 0,0 0-43 0 0,0 0-58 0 0,0 0-47 0 0,0 0 60 0 0,0 0 16 0 0,0 0-16 0 0,0 0 25 0 0,0 0 42 0 0,0 0-27 0 0,0 0-37 0 0,0 0 40 0 0,0 0 3 0 0,0 0-40 0 0,0 0-54 0 0,0 0-14 0 0,0 0 0 0 0,0 0 28 0 0,0 0 24 0 0,0 0 92 0 0,0 0-46 0 0,0 0-15 0 0,0 0-6 0 0,0 0-20 0 0,0 0-26 0 0,0 0 11 0 0,0 0-4 0 0,0 0-13 0 0,0 0-5 0 0,0 0-16 0 0,0 0-30 0 0,0 0-8 0 0,0 0-2 0 0,0 0-7 0 0,0 0 2 0 0,0 0-3 0 0,0 0 0 0 0,0 0-5 0 0,0 0-10 0 0,0 0-25 0 0,0 0 3 0 0,0 0 33 0 0,0 0 6 0 0,0 0 43 0 0,0 0-41 0 0,0 0-34 0 0,0 0-66 0 0,0 0 28 0 0,0 0 51 0 0,0 0 50 0 0,0 0 35 0 0,0 0 10 0 0,0 0-62 0 0,0 0 40 0 0,0 0 2 0 0,0 0 28 0 0,0 0-14 0 0,0 0-22 0 0,0 0-9 0 0,0 0-21 0 0,0 0 37 0 0,0 0-17 0 0,0 0 5 0 0,0 0-6 0 0,0 0-27 0 0,0 0 79 0 0,0 0 3 0 0,0 0-61 0 0,0 0-49 0 0,0 0 73 0 0,0 0 12 0 0,0 0-77 0 0,0 0-57 0 0,0 0 48 0 0,0 0 15 0 0,0 0-9 0 0,0 0-33 0 0,0 0 56 0 0,0 0 9 0 0,3 0-15 0 0,90 21 147 0 0,247-41-130 0 0,-317 17-6 0 0,19-2 32 0 0,1-2 0 0 0,-1-1 1 0 0,-1-3-1 0 0,1-1 0 0 0,19-10-63 0 0,-61 22-4 0 0,1 0 0 0 0,0-1 0 0 0,0 1 0 0 0,-1 0 0 0 0,1-1 0 0 0,0 1 0 0 0,-1 0 0 0 0,1-1 0 0 0,-1 1-1 0 0,1-1 1 0 0,0 1 0 0 0,-1 0 0 0 0,1-1 0 0 0,-1 0 0 0 0,1 1 0 0 0,-1-1 0 0 0,0 1 0 0 0,1-1 0 0 0,-1 0 0 0 0,1 1 0 0 0,-1-1 0 0 0,0 0 0 0 0,0 1 0 0 0,1-1 0 0 0,-1 0 0 0 0,0 1 0 0 0,0-1-1 0 0,0 0 1 0 0,0 0 0 0 0,0 1 0 0 0,0-1 0 0 0,0 0 0 0 0,0 0 0 0 0,0 1 0 0 0,0-1 0 0 0,0 0 0 0 0,0 1 0 0 0,0-1 0 0 0,-1 0 0 0 0,1 0 0 0 0,0 1 0 0 0,-1-1 0 0 0,1 1 0 0 0,0-1 0 0 0,-1 0-1 0 0,1 1 1 0 0,-1-1 0 0 0,1 1 0 0 0,-1-1 0 0 0,1 1 0 0 0,-1-1 0 0 0,1 1 0 0 0,-1-1 0 0 0,0 1 0 0 0,1-1 0 0 0,-1 1 0 0 0,0 0 0 0 0,1 0 0 0 0,-1-1 0 0 0,0 1 0 0 0,1 0 0 0 0,-1 0 0 0 0,0 0-1 0 0,0-1 1 0 0,1 1 0 0 0,-1 0 0 0 0,0 0 0 0 0,0 0 0 0 0,0 0 4 0 0,-58-18-11 0 0,22 16-41 0 0,-1 1 0 0 0,1 2 0 0 0,0 1 0 0 0,-1 2 0 0 0,1 2 0 0 0,-5 2 52 0 0,-155 54 65 0 0,188-58-65 0 0,1 0 1 0 0,0 0-1 0 0,0 1 0 0 0,0 0 1 0 0,0 0-1 0 0,1 1 1 0 0,0 0-1 0 0,0 0 1 0 0,1 1-1 0 0,-1 0 1 0 0,1 0-1 0 0,1 0 1 0 0,0 1-1 0 0,0 0 1 0 0,0 0-1 0 0,1 0 1 0 0,0 0-1 0 0,0 1 1 0 0,1 0-1 0 0,-1 6 0 0 0,3-9 10 0 0,1-1 1 0 0,0 0-1 0 0,0 1 0 0 0,0-1 0 0 0,1 1 0 0 0,0-1 0 0 0,0 1 0 0 0,0-1 1 0 0,1 0-1 0 0,0 0 0 0 0,0 0 0 0 0,0 0 0 0 0,1 0 0 0 0,-1 0 0 0 0,1 0 1 0 0,0-1-1 0 0,1 1 0 0 0,-1-1 0 0 0,1 0 0 0 0,0 0 0 0 0,0 0 0 0 0,0-1 1 0 0,0 1-1 0 0,0-1 0 0 0,1 0 0 0 0,0-1 0 0 0,0 1 0 0 0,0-1 0 0 0,5 2-10 0 0,159 43 96 0 0,-127-44-624 0 0,0-3-1 0 0,0-1 1 0 0,0-1-1 0 0,0-3 1 0 0,0-1-1 0 0,-1-3 1 0 0,0-1-1 0 0,-1-2 1 0 0,2-2 528 0 0,7-4-1155 0 0</inkml:trace>
  <inkml:trace contextRef="#ctx0" brushRef="#br0" timeOffset="94382.288">3794 4076 1056 0 0,'-10'1'100'0'0,"0"0"0"0"0,-1 1 0 0 0,1 0 0 0 0,0 1 0 0 0,0 0 0 0 0,0 0 0 0 0,1 1 0 0 0,-1 0 0 0 0,1 1 0 0 0,0 0 0 0 0,0 1 0 0 0,0 0 0 0 0,1 0 0 0 0,0 1 0 0 0,0 0 0 0 0,1 0 0 0 0,0 0 0 0 0,0 1 0 0 0,1 1 0 0 0,-1 0-100 0 0,6-7 27 0 0,1-1 0 0 0,-1 0 0 0 0,1 1 0 0 0,0-1 1 0 0,-1 1-1 0 0,1-1 0 0 0,0 1 0 0 0,0-1 0 0 0,0 1 1 0 0,0-1-1 0 0,0 1 0 0 0,0-1 0 0 0,1 1 0 0 0,-1-1 1 0 0,0 1-1 0 0,1-1 0 0 0,-1 0 0 0 0,1 1 0 0 0,0-1 1 0 0,-1 0-1 0 0,1 1 0 0 0,0-1 0 0 0,0 0 0 0 0,0 0 1 0 0,0 1-1 0 0,0-1 0 0 0,0 0 0 0 0,0 0 0 0 0,0 0 1 0 0,0 0-1 0 0,1-1 0 0 0,-1 1 0 0 0,0 0 0 0 0,0 0 1 0 0,1-1-1 0 0,-1 1 0 0 0,1-1 0 0 0,-1 1 0 0 0,0-1 1 0 0,1 0-1 0 0,-1 1 0 0 0,1-1 0 0 0,-1 0 0 0 0,2 0-27 0 0,73 2 276 0 0,-61-4-138 0 0,-2-1 0 0 0,1 0-1 0 0,0-1 1 0 0,-1 0 0 0 0,1-1 0 0 0,-1-1 0 0 0,0 0 0 0 0,-1 0 0 0 0,0-2 0 0 0,0 1 0 0 0,10-9-138 0 0,-21 15 39 0 0,-1 0 0 0 0,1 0 0 0 0,0 0 0 0 0,-1 0 0 0 0,1 0 0 0 0,0 0 0 0 0,-1 0 0 0 0,1 0 0 0 0,-1-1 1 0 0,0 1-1 0 0,1 0 0 0 0,-1 0 0 0 0,0 0 0 0 0,0 0 0 0 0,0-1 0 0 0,0 1 0 0 0,0 0 0 0 0,0 0 0 0 0,0 0 0 0 0,0-1 1 0 0,0 1-1 0 0,0 0 0 0 0,-1 0 0 0 0,1 0 0 0 0,0 0 0 0 0,-1-1 0 0 0,1 1 0 0 0,-1 0 0 0 0,0 0 0 0 0,1 0 1 0 0,-1 0-1 0 0,0 0 0 0 0,1 0 0 0 0,-1 0 0 0 0,0 1 0 0 0,0-1 0 0 0,0 0 0 0 0,0 0 0 0 0,0 1 0 0 0,0-1 0 0 0,0 0 1 0 0,0 1-1 0 0,0-1 0 0 0,0 1 0 0 0,0-1 0 0 0,0 1 0 0 0,-2 0-39 0 0,-42 81-20 0 0,29-36 206 0 0,2 0 0 0 0,3 1 0 0 0,1 1 0 0 0,2 0 0 0 0,-1 46-186 0 0,2-26 215 0 0,-13 353 1902 0 0,34-418-1843 0 0,-2-5-334 0 0,0-1 0 0 0,1 0-1 0 0,-2-1 1 0 0,1-1-1 0 0,-1 1 1 0 0,0-2 0 0 0,0 1-1 0 0,0-2 1 0 0,-1 1 0 0 0,0-1-1 0 0,-1-1 1 0 0,0 0-1 0 0,0 0 1 0 0,-1-1 0 0 0,0 0-1 0 0,0 0 1 0 0,-1-1-1 0 0,2-4 61 0 0,5-3-254 0 0,149-194-6380 0 0,-143 180 5367 0 0</inkml:trace>
  <inkml:trace contextRef="#ctx0" brushRef="#br0" timeOffset="95023.316">4168 4113 1684 0 0,'12'-45'5139'0'0,"4"161"-3996"0"0,-13-109-1116 0 0,-1 0-1 0 0,1 0 1 0 0,0 0-1 0 0,0 0 0 0 0,1-1 1 0 0,0 0-1 0 0,0 1 1 0 0,1-1-1 0 0,-1-1 1 0 0,1 1-1 0 0,1-1 0 0 0,-1 0 1 0 0,1 0-1 0 0,0 0 1 0 0,0-1-1 0 0,0 0 1 0 0,0 0-1 0 0,1-1 0 0 0,0 1 1 0 0,0-1-1 0 0,0-1 1 0 0,0 0-1 0 0,2 1-26 0 0,0-2-27 0 0,0 1-1 0 0,0-2 1 0 0,1 0 0 0 0,-1 0-1 0 0,0 0 1 0 0,0-1 0 0 0,0 0-1 0 0,0-1 1 0 0,0 0 0 0 0,0-1-1 0 0,0 0 1 0 0,-1 0 0 0 0,1-1-1 0 0,-1 1 1 0 0,0-2-1 0 0,0 0 1 0 0,-1 0 0 0 0,1 0-1 0 0,-1-1 1 0 0,0 0 0 0 0,0 0-1 0 0,-1 0 1 0 0,0-1 0 0 0,0 0-1 0 0,-1-1 1 0 0,1 1 0 0 0,-2-1-1 0 0,1 0 1 0 0,-1 0-1 0 0,0-1 1 0 0,-1 1 0 0 0,0-1-1 0 0,0 0 1 0 0,-1 1 0 0 0,1-7 27 0 0,17-53-108 0 0,-20 67 131 0 0,0 1 35 0 0,0 0-46 0 0,-17-23-259 0 0,-3 91-42 0 0,20-65 248 0 0,1 6-29 0 0,0 1-1 0 0,1-1 0 0 0,0 1 1 0 0,1-1-1 0 0,0 0 0 0 0,1 0 1 0 0,0 0-1 0 0,0 0 0 0 0,0-1 1 0 0,1 0-1 0 0,1 0 0 0 0,-1 0 1 0 0,1 0-1 0 0,1-1 0 0 0,-1 0 1 0 0,1 0-1 0 0,1-1 0 0 0,-1 0 1 0 0,1 0-1 0 0,0-1 0 0 0,0 0 1 0 0,0 0-1 0 0,1-1 0 0 0,0 0 0 0 0,0 0 1 0 0,0-1-1 0 0,0 0 0 0 0,1-1 1 0 0,-1 0-1 0 0,1-1 0 0 0,-1 0 1 0 0,1 0-1 0 0,5-1 71 0 0,37-2-2085 0 0,-2-9 973 0 0</inkml:trace>
  <inkml:trace contextRef="#ctx0" brushRef="#br0" timeOffset="95741.99">5135 4078 836 0 0,'-12'6'187'0'0,"1"0"1"0"0,-1 1-1 0 0,2 0 1 0 0,-1 1-1 0 0,1 0 1 0 0,0 1-1 0 0,1 0 0 0 0,-1 1 1 0 0,2 0-1 0 0,0 0 1 0 0,0 1-1 0 0,1 0 0 0 0,0 0 1 0 0,1 0-1 0 0,0 1 1 0 0,1 0-1 0 0,0 1 0 0 0,1-1 1 0 0,0 1-1 0 0,1-1 1 0 0,1 1-1 0 0,0 0 0 0 0,0 0 1 0 0,1 10-188 0 0,3-20 23 0 0,-1-1 1 0 0,1 1 0 0 0,0 0-1 0 0,0-1 1 0 0,0 0-1 0 0,0 1 1 0 0,0-1 0 0 0,1 0-1 0 0,-1 0 1 0 0,1 0-1 0 0,-1 0 1 0 0,1-1 0 0 0,0 1-1 0 0,-1-1 1 0 0,1 1-1 0 0,0-1 1 0 0,0 0 0 0 0,0 0-1 0 0,0 0 1 0 0,0-1-1 0 0,0 1 1 0 0,1-1 0 0 0,-1 0-1 0 0,0 1 1 0 0,0-1-1 0 0,0-1 1 0 0,0 1 0 0 0,0 0-1 0 0,0-1 1 0 0,0 0-1 0 0,0 1 1 0 0,0-1 0 0 0,2-1-24 0 0,6 0-35 0 0,0 0 0 0 0,-1-1 1 0 0,1 0-1 0 0,0-1 1 0 0,-1 0-1 0 0,0-1 1 0 0,0 0-1 0 0,0-1 1 0 0,-1 0-1 0 0,0 0 1 0 0,0-1-1 0 0,0 0 1 0 0,-1 0-1 0 0,0-1 1 0 0,0-1-1 0 0,-1 1 0 0 0,0-1 1 0 0,-1 0-1 0 0,0-1 1 0 0,2-3 34 0 0,14-58-110 0 0,-22 69 108 0 0,-20-28 38 0 0,17 31-25 0 0,-1 0-1 0 0,1 0 0 0 0,0 1 1 0 0,-1-1-1 0 0,1 1 0 0 0,0-1 1 0 0,0 1-1 0 0,0 0 0 0 0,0 0 0 0 0,1 0 1 0 0,-1 1-1 0 0,0-1 0 0 0,1 1 1 0 0,0 0-1 0 0,-1-1 0 0 0,1 1 1 0 0,0 0-1 0 0,0 0 0 0 0,1 0 0 0 0,-1 0 1 0 0,1 1-1 0 0,0-1 0 0 0,-1 0 1 0 0,1 1-1 0 0,1-1 0 0 0,-1 1 1 0 0,0-1-1 0 0,1 1 0 0 0,0-1 0 0 0,0 1 1 0 0,0-1-1 0 0,0 1 0 0 0,1 0 1 0 0,-1-1-1 0 0,1 1 0 0 0,0-1 0 0 0,0 0 1 0 0,0 1-1 0 0,0-1 0 0 0,1 0 1 0 0,-1 0-1 0 0,1 1 0 0 0,0-1 1 0 0,0-1-1 0 0,0 2-10 0 0,3 0 10 0 0,-1 0 0 0 0,1 0-1 0 0,0-1 1 0 0,0 1 0 0 0,0-1 0 0 0,0 0 0 0 0,0-1 0 0 0,1 1 0 0 0,-1-1-1 0 0,1 0 1 0 0,0-1 0 0 0,0 1 0 0 0,-1-1 0 0 0,1 0 0 0 0,0-1 0 0 0,0 1-1 0 0,0-1 1 0 0,0 0 0 0 0,0-1 0 0 0,0 0 0 0 0,0 1 0 0 0,0-2 0 0 0,0 1-1 0 0,-1-1 1 0 0,1 0 0 0 0,-1 0 0 0 0,1 0 0 0 0,-1-1 0 0 0,3-1-10 0 0,4-3-10 0 0,-1-1 1 0 0,1 0-1 0 0,-1-1 1 0 0,-1 0 0 0 0,1 0-1 0 0,-2-1 1 0 0,1-1-1 0 0,-2 0 1 0 0,1 0-1 0 0,-1 0 1 0 0,6-13 9 0 0,2-16 277 0 0,-1 0 1 0 0,-3-1-1 0 0,-1-1 1 0 0,-2 0-1 0 0,-2 0 0 0 0,-1-1 1 0 0,-3 1-1 0 0,-1-1 1 0 0,-5-41-278 0 0,3 85 19 0 0,-1-1 1 0 0,0 1-1 0 0,1 0 1 0 0,-1 0-1 0 0,0 0 1 0 0,0 0-1 0 0,0-1 0 0 0,0 1 1 0 0,0-1-1 0 0,0 1 1 0 0,0 0-1 0 0,0-1 1 0 0,0 1-1 0 0,0-1 1 0 0,0 0-1 0 0,0 1 1 0 0,-1-1-1 0 0,1 0 1 0 0,0 0-1 0 0,0 0 1 0 0,0 0-1 0 0,0 0 0 0 0,0 0 1 0 0,-1 0-1 0 0,1 0 1 0 0,0 0-1 0 0,0-1 1 0 0,0 1-1 0 0,0 0 1 0 0,0-1-1 0 0,0 1 1 0 0,0-1-1 0 0,0 1 1 0 0,0-1-1 0 0,0 1 0 0 0,0-1 1 0 0,0 0-1 0 0,0 0 1 0 0,0 1-1 0 0,0-1 1 0 0,0 0-1 0 0,1 0 1 0 0,-1 0-1 0 0,0 0 1 0 0,1 0-1 0 0,-1 0 1 0 0,1 0-1 0 0,-1 0 1 0 0,1 0-1 0 0,-1 0 0 0 0,1 0 1 0 0,0 0-1 0 0,-1 0 1 0 0,1-1-1 0 0,0 1 1 0 0,0 0-1 0 0,0 0 1 0 0,0 0-1 0 0,0 0 1 0 0,0-1-1 0 0,0 1 1 0 0,1-1-20 0 0,-9 29-78 0 0,2-1 0 0 0,1 1 1 0 0,2 0-1 0 0,0 0 0 0 0,2 0 1 0 0,0 0-1 0 0,2 1 1 0 0,1-1-1 0 0,2 0 0 0 0,0 0 1 0 0,2-1-1 0 0,8 25 78 0 0,23 161-6073 0 0,-31-179 4962 0 0</inkml:trace>
  <inkml:trace contextRef="#ctx0" brushRef="#br0" timeOffset="101985.827">10129 4043 904 0 0,'27'7'6873'0'0,"-54"-11"-2618"0"0,-23 3-7864 0 0,48 1 2235 0 0,-8 0-2530 0 0,10 0 2643 0 0</inkml:trace>
  <inkml:trace contextRef="#ctx0" brushRef="#br0" timeOffset="107895.457">17066 3546 1972 0 0,'0'0'943'0'0,"0"0"-68"0"0,0 0-79 0 0,0 0-69 0 0,0 0-91 0 0,15 3 2841 0 0,538 97-881 0 0,-461-76-2032 0 0,-115-4-474 0 0,-181 138 175 0 0,-13 59-796 0 0,127-123-2326 0 0,76-85-1117 0 0,27-24 1248 0 0,5 0 1497 0 0</inkml:trace>
  <inkml:trace contextRef="#ctx0" brushRef="#br0" timeOffset="108129.971">18082 4008 1824 0 0,'-381'167'6678'0'0,"213"-48"-5735"0"0,75-17-4263 0 0,84-83 662 0 0,9-19 1491 0 0</inkml:trace>
  <inkml:trace contextRef="#ctx0" brushRef="#br0" timeOffset="104440.958">13201 3696 1508 0 0,'13'115'3357'0'0,"71"149"-1104"0"0,-79-253-2094 0 0,75 184 2285 0 0,-53-208-970 0 0,118-191-683 0 0,-94 120-649 0 0,159-229 185 0 0,-159 244-1362 0 0,-25 99-3977 0 0,-22-24 4213 0 0,20 18-838 0 0,-15-14 889 0 0</inkml:trace>
  <inkml:trace contextRef="#ctx0" brushRef="#br0" timeOffset="104831.905">14485 3669 2956 0 0,'13'-2'6748'0'0,"-52"164"-5293"0"0,36-129-1354 0 0,1 0 0 0 0,2 0 0 0 0,1 0-1 0 0,2 0 1 0 0,1 0 0 0 0,2 0 0 0 0,1-1 0 0 0,1 0 0 0 0,2 0 0 0 0,1-1-1 0 0,3 4-100 0 0,6 29-1508 0 0,-29-67-2985 0 0,-10-10 2962 0 0,-1-5 130 0 0,-1-3 42 0 0</inkml:trace>
  <inkml:trace contextRef="#ctx0" brushRef="#br0" timeOffset="105144.387">14131 3673 1448 0 0,'-68'-5'6023'0'0,"67"5"-5539"0"0,33-2 893 0 0,757-74-754 0 0,-736 73-2032 0 0,-18 2-3976 0 0,-34 1 3936 0 0</inkml:trace>
  <inkml:trace contextRef="#ctx0" brushRef="#br0" timeOffset="105441.493">15431 3638 1436 0 0,'-10'19'1282'0'0,"-1"-2"-853"0"0,1 1-1 0 0,1 0 1 0 0,1 1-1 0 0,1 0 1 0 0,0 0 0 0 0,1 1-1 0 0,2-1 1 0 0,0 1-1 0 0,0 6-428 0 0,-11 160 1174 0 0,14-182-1313 0 0,1 0 1 0 0,-1 0-1 0 0,0 0 0 0 0,0 0 0 0 0,0 0 0 0 0,-1-1 0 0 0,0 1 0 0 0,1-1 0 0 0,-1 1 0 0 0,0-1 0 0 0,0 1 1 0 0,-1-1-1 0 0,1 0 0 0 0,-1 0 0 0 0,0 0 0 0 0,0-1 0 0 0,0 1 0 0 0,0-1 0 0 0,0 1 0 0 0,0-1 0 0 0,-1 0 1 0 0,1 0-1 0 0,-1 0 0 0 0,1-1 0 0 0,-1 1 0 0 0,0-1 0 0 0,1 0 0 0 0,-1 0 0 0 0,0 0 0 0 0,-2 0 139 0 0,-16 1-1210 0 0</inkml:trace>
  <inkml:trace contextRef="#ctx0" brushRef="#br0" timeOffset="105707.473">15102 3808 3288 0 0,'9'-5'2852'0'0,"44"3"1298"0"0,-14 15-4059 0 0,-2 3-1 0 0,0 1 0 0 0,-1 1 0 0 0,-1 2 1 0 0,-1 2-1 0 0,0 1 0 0 0,-2 1 1 0 0,-1 2-1 0 0,24 25-90 0 0,-2 37-2247 0 0,-83-44-1686 0 0,13-37 2662 0 0,-5-2 43 0 0</inkml:trace>
  <inkml:trace contextRef="#ctx0" brushRef="#br0" timeOffset="105988.793">14938 3753 2052 0 0,'-8'7'203'0'0,"0"1"0"0"0,0 1 0 0 0,1-1 0 0 0,0 1 0 0 0,1 0 0 0 0,0 1 0 0 0,0 0 0 0 0,1 0 0 0 0,0 0 0 0 0,1 0 0 0 0,0 1 0 0 0,0 0 0 0 0,1 0 0 0 0,1 0-1 0 0,0 0 1 0 0,0 0 0 0 0,1 0 0 0 0,1 0 0 0 0,0 1 0 0 0,0-1 0 0 0,1 0 0 0 0,1 0 0 0 0,0 0 0 0 0,0 0 0 0 0,3 7-203 0 0,2-1 85 0 0,1 0 1 0 0,1 0-1 0 0,0-1 0 0 0,1 0 1 0 0,1-1-1 0 0,0 0 1 0 0,1-1-1 0 0,1 0 0 0 0,0-1 1 0 0,1-1-1 0 0,0 0 0 0 0,1 0 1 0 0,0-2-1 0 0,1 0 1 0 0,15 7-86 0 0,-14-8-677 0 0,1-2 0 0 0,0 0 0 0 0,1-1 0 0 0,-1-1 1 0 0,1 0-1 0 0,0-2 0 0 0,1 0 0 0 0,-1-1 1 0 0,14-1 676 0 0,-4-1-1328 0 0</inkml:trace>
  <inkml:trace contextRef="#ctx0" brushRef="#br0" timeOffset="106285.797">15783 3496 1632 0 0,'39'11'4268'0'0,"5"56"-3631"0"0,-36-53-197 0 0,7 15-128 0 0,0 1 0 0 0,-2 1 0 0 0,-1 0 1 0 0,-2 1-1 0 0,0 0 0 0 0,-3 0 0 0 0,0 1 0 0 0,-3 0 1 0 0,2 32-313 0 0,-6-49-58 0 0,1-1 0 0 0,-2 1 0 0 0,0 0 0 0 0,-1-1 0 0 0,-1 1 0 0 0,0-1 0 0 0,-1 0 0 0 0,0 0 0 0 0,-1 0 0 0 0,-1-1 0 0 0,-1 1 0 0 0,0-1 1 0 0,-1-1-1 0 0,0 1 0 0 0,-1-2 0 0 0,0 1 0 0 0,-1-1 0 0 0,-1 0 0 0 0,0-1 0 0 0,0 0 0 0 0,-1-1 0 0 0,-3 2 58 0 0,10-9-269 0 0,-1 1 0 0 0,0-1 0 0 0,1 0 1 0 0,-1 0-1 0 0,0 0 0 0 0,0-1 0 0 0,-1 0 0 0 0,1-1 0 0 0,0 1 0 0 0,-1-1 1 0 0,1 0-1 0 0,-1 0 0 0 0,1-1 0 0 0,-1 0 0 0 0,1 0 0 0 0,-1-1 0 0 0,1 0 0 0 0,-1 0 1 0 0,1 0-1 0 0,0-1 0 0 0,-1 0 0 0 0,-2-1 269 0 0,-15-13-1205 0 0</inkml:trace>
  <inkml:trace contextRef="#ctx0" brushRef="#br0" timeOffset="106613.777">16357 3494 1004 0 0,'10'15'363'0'0,"-1"-1"-1"0"0,-1 1 1 0 0,0 0 0 0 0,-1 1-1 0 0,-1 0 1 0 0,0 0-1 0 0,-1 0 1 0 0,-1 1 0 0 0,0-1-1 0 0,-2 1 1 0 0,1 0 0 0 0,-2 0-1 0 0,-1 0 1 0 0,0 0-1 0 0,-1 0 1 0 0,-1 9-363 0 0,1-1 426 0 0,0 9-218 0 0,-2 1 0 0 0,-1-1 0 0 0,-2 0 1 0 0,-1 0-1 0 0,-2 0 0 0 0,-1-1 0 0 0,-1-1 0 0 0,-2 0 0 0 0,-2 0 1 0 0,-1-1-1 0 0,-1-1 0 0 0,-1-1 0 0 0,-2-1 0 0 0,-17 19-208 0 0,18-27-76 0 0,-1-2 1 0 0,-1 0-1 0 0,0-2 0 0 0,-2 0 0 0 0,0-1 0 0 0,0-1 0 0 0,-1-2 1 0 0,-1 0-1 0 0,-8 1 76 0 0,-146 25-3267 0 0,164-38 2946 0 0,0 0 0 0 0,0 0 0 0 0,0-2 0 0 0,0 0 1 0 0,0 0-1 0 0,0-2 0 0 0,0 0 0 0 0,1 0 1 0 0,-1-1-1 0 0,1-1 321 0 0,-2 0-404 0 0,-40-15-821 0 0</inkml:trace>
  <inkml:trace contextRef="#ctx0" brushRef="#br0" timeOffset="107066.999">14245 3539 1036 0 0,'-13'2'227'0'0,"-1"1"-1"0"0,1-1 1 0 0,0 2-1 0 0,0 0 1 0 0,1 1-1 0 0,-1 0 1 0 0,1 1-1 0 0,0 0 1 0 0,0 1 0 0 0,1 0-1 0 0,0 1 1 0 0,0 0-1 0 0,1 0 1 0 0,0 2-1 0 0,0-1 1 0 0,1 1-1 0 0,1 0 1 0 0,-1 1-1 0 0,2 0 1 0 0,-1 1 0 0 0,2-1-1 0 0,-1 1 1 0 0,2 0-1 0 0,0 1 1 0 0,0 0-1 0 0,1 0 1 0 0,0 0-1 0 0,0 11-226 0 0,7 6 81 0 0,2 0-1 0 0,2-1 1 0 0,1 0-1 0 0,1 0 0 0 0,1 0 1 0 0,1-1-1 0 0,2-1 1 0 0,1 0-1 0 0,1-1 0 0 0,1 0 1 0 0,1-2-1 0 0,1 0 1 0 0,2 0-1 0 0,0-2 1 0 0,1 0-1 0 0,1-2 0 0 0,2 0 1 0 0,4 1-81 0 0,23 23-1158 0 0,1-3 0 0 0,3-2 1 0 0,1-3-1 0 0,1-2 0 0 0,54 22 1158 0 0,-55-31-1126 0 0</inkml:trace>
  <inkml:trace contextRef="#ctx0" brushRef="#br0" timeOffset="100031.163">8509 3749 924 0 0,'0'0'393'0'0,"0"0"-101"0"0,0 0-21 0 0,0 0-14 0 0,0 0 70 0 0,0 0-106 0 0,0 0-20 0 0,0 0 89 0 0,0 0-15 0 0,0 0-34 0 0,0 0-28 0 0,0 0-22 0 0,0 0-21 0 0,0 0-19 0 0,0 0-16 0 0,0 0-11 0 0,0 0-6 0 0,15 3 168 0 0,-8 32 1657 0 0,10-9-2039 0 0,-5 144 1040 0 0,-10-162-863 0 0,0 0 0 0 0,-1 1 0 0 0,-1-1 0 0 0,1 0 0 0 0,-1 1 0 0 0,-1-1-1 0 0,1 0 1 0 0,-1 1 0 0 0,-1-1 0 0 0,0 0 0 0 0,0 0 0 0 0,0 0 0 0 0,-1 0 0 0 0,0-1 0 0 0,-1 1 0 0 0,-3 5-81 0 0,3-7 28 0 0,1-2-1 0 0,-1 1 1 0 0,-1 0-1 0 0,1-1 1 0 0,-1 0-1 0 0,1 0 1 0 0,-1 0-1 0 0,0 0 0 0 0,-1-1 1 0 0,1 0-1 0 0,-1 0 1 0 0,1-1-1 0 0,-1 1 1 0 0,0-1-1 0 0,0 0 1 0 0,0-1-1 0 0,0 1 1 0 0,0-1-1 0 0,0 0 1 0 0,0-1-1 0 0,-1 0 1 0 0,1 0-1 0 0,0 0 1 0 0,0-1-1 0 0,0 1 1 0 0,0-2-1 0 0,-1 1 1 0 0,1-1-1 0 0,1 1 1 0 0,-1-2-1 0 0,0 1 0 0 0,0-1 1 0 0,1 0-1 0 0,-1 0 1 0 0,1 0-1 0 0,0-1 1 0 0,0 1-1 0 0,1-1 1 0 0,-1-1-1 0 0,1 1 1 0 0,-1-1-1 0 0,1 1 1 0 0,1-1-1 0 0,-1 0 1 0 0,1-1-1 0 0,0 1 1 0 0,-2-5-28 0 0,-2-5 39 0 0,0 0 1 0 0,1 0-1 0 0,1-1 1 0 0,0 0-1 0 0,1 0 0 0 0,1-1 1 0 0,0 1-1 0 0,1-1 1 0 0,1 1-1 0 0,1-10-39 0 0,3 11 7 0 0,1 1 0 0 0,1-1 0 0 0,0 1 0 0 0,1 0 0 0 0,0 0 0 0 0,1 1 0 0 0,1-1 0 0 0,0 2 0 0 0,1-1 0 0 0,0 1 0 0 0,1 1 0 0 0,0-1 0 0 0,1 2 0 0 0,0-1 0 0 0,0 2 0 0 0,1-1 0 0 0,1 2 0 0 0,0 0 0 0 0,0 0 0 0 0,3-1-7 0 0,15-8-75 0 0,1 1-1 0 0,0 2 0 0 0,1 1 0 0 0,0 1 1 0 0,1 2-1 0 0,19-3 76 0 0,123-5-6484 0 0,-175 18 5298 0 0,-1 0-30 0 0</inkml:trace>
  <inkml:trace contextRef="#ctx0" brushRef="#br0" timeOffset="100531.343">9048 3298 1008 0 0,'3'-3'3209'0'0,"12"-8"-1616"0"0,120-19 51 0 0,-129 33-1604 0 0,-1 0 0 0 0,0 0-1 0 0,0 0 1 0 0,0 1 0 0 0,0-1 0 0 0,0 1 0 0 0,-1 0 0 0 0,0 1-1 0 0,0-1 1 0 0,0 1 0 0 0,0-1 0 0 0,-1 1 0 0 0,1 1 0 0 0,-1-1-1 0 0,-1 0 1 0 0,1 1 0 0 0,-1-1 0 0 0,0 1 0 0 0,0 0-1 0 0,0 0 1 0 0,-1-1 0 0 0,0 1 0 0 0,0 0 0 0 0,-1 0 0 0 0,0 0-1 0 0,0 0 1 0 0,0 1 0 0 0,0-1 0 0 0,-1 0 0 0 0,0-1-1 0 0,-1 1 1 0 0,1 0 0 0 0,-2 3-40 0 0,-44 99 1059 0 0,47-107-948 0 0,0-1-9 0 0,3 4-36 0 0,8 2-125 0 0,0 0 0 0 0,0 0 0 0 0,1-2 0 0 0,-1 1 0 0 0,1-2 1 0 0,0 1-1 0 0,0-2 0 0 0,0 1 0 0 0,1-2 0 0 0,-1 0 0 0 0,0 0 0 0 0,1-1 1 0 0,-1 0-1 0 0,0-1 0 0 0,1-1 0 0 0,4-1 59 0 0,33 1-1239 0 0,103-10-4146 0 0,-141 12 4149 0 0</inkml:trace>
  <inkml:trace contextRef="#ctx0" brushRef="#br0" timeOffset="101078.881">8143 4418 1268 0 0,'96'3'4578'0'0,"106"-33"-3043"0"0,567-90 1104 0 0,-576 81-3377 0 0,-251 39-4840 0 0,38 1 4414 0 0</inkml:trace>
  <inkml:trace contextRef="#ctx0" brushRef="#br0" timeOffset="101625.873">8536 4583 2016 0 0,'41'-10'4287'0'0,"-33"10"-4234"0"0,0 1 1 0 0,0 0-1 0 0,0 1 0 0 0,0-1 0 0 0,0 1 1 0 0,0 1-1 0 0,0 0 0 0 0,-1 0 0 0 0,1 0 0 0 0,-1 1 1 0 0,0 0-1 0 0,0 1 0 0 0,-1-1 0 0 0,1 1 0 0 0,-1 1 1 0 0,0-1-1 0 0,0 1 0 0 0,-1 0 0 0 0,1 0 0 0 0,-1 1 1 0 0,-1-1-1 0 0,1 1 0 0 0,-1 0 0 0 0,2 5-53 0 0,2 6 160 0 0,0 0 0 0 0,-1 0 0 0 0,-1 0 0 0 0,-1 1 0 0 0,0 0 0 0 0,-1 0 0 0 0,-2 0 0 0 0,1 0-1 0 0,-2 19-159 0 0,-53 66 1759 0 0,45-144-1100 0 0,14 13-650 0 0,1 0 0 0 0,2 0 0 0 0,1 1 0 0 0,0 1 0 0 0,2 0 0 0 0,1 0 0 0 0,1 2 0 0 0,2 0 1 0 0,0 0-1 0 0,1 2 0 0 0,1 0 0 0 0,0 1 0 0 0,2 1 0 0 0,1 1 0 0 0,0 1 0 0 0,1 0 0 0 0,1 2 0 0 0,0 1 0 0 0,15-6-9 0 0,170-65-423 0 0,-202 88 411 0 0,0 0 0 0 0,0 0 0 0 0,-1 0 0 0 0,1 0 0 0 0,-1 1 0 0 0,1 0 0 0 0,-1 1 0 0 0,0-1 0 0 0,-1 1 0 0 0,1 1 0 0 0,-1-1 0 0 0,0 1 0 0 0,0-1 0 0 0,-1 1 0 0 0,0 1 0 0 0,0-1 0 0 0,0 0 0 0 0,-1 1 0 0 0,0 0 0 0 0,0 0 0 0 0,-1 0 0 0 0,0 0 0 0 0,0 1 0 0 0,0-1 0 0 0,-1 0 0 0 0,0 8 12 0 0,17 88 106 0 0,12 32-3789 0 0,-26-132-565 0 0,-4-3 3023 0 0</inkml:trace>
  <inkml:trace contextRef="#ctx0" brushRef="#br0" timeOffset="129610.589">12732 5811 1164 0 0,'5'1'4002'0'0,"15"61"-3451"0"0,22 208 1077 0 0,-4-91-93 0 0,-36-178-1486 0 0,-1 0 0 0 0,1 0-1 0 0,0 0 1 0 0,0-1 0 0 0,0 1-1 0 0,0-1 1 0 0,0 0 0 0 0,0 0 0 0 0,0 1-1 0 0,0-1 1 0 0,0 0 0 0 0,0-1-1 0 0,0 1 1 0 0,0 0 0 0 0,0 0 0 0 0,0-1-1 0 0,0 1 1 0 0,0-1 0 0 0,0 0-1 0 0,0 0 1 0 0,0 0 0 0 0,-1 0 0 0 0,1 0-1 0 0,0 0 1 0 0,0 0 0 0 0,-1 0-1 0 0,1-1 1 0 0,-1 1 0 0 0,0 0-1 0 0,1-1 1 0 0,-1 1 0 0 0,0-1 0 0 0,1-1-49 0 0,41-36 182 0 0,-1-3 1 0 0,-3-2 0 0 0,-1-1-1 0 0,-2-2 1 0 0,-3-1 0 0 0,8-17-183 0 0,36-71 286 0 0,-75 128-621 0 0,2-6 27 0 0,0 11-8146 0 0,-1 3 7381 0 0</inkml:trace>
  <inkml:trace contextRef="#ctx0" brushRef="#br0" timeOffset="129891.886">13760 5676 1356 0 0,'-25'8'364'0'0,"0"2"0"0"0,1 0 1 0 0,0 1-1 0 0,1 1 0 0 0,0 1 0 0 0,1 2 0 0 0,1 0 0 0 0,0 1 1 0 0,1 1-1 0 0,1 1 0 0 0,1 0 0 0 0,0 2 0 0 0,2 0 0 0 0,0 1 0 0 0,1 0 1 0 0,-9 19-365 0 0,16-28 105 0 0,1 1-1 0 0,0 0 1 0 0,1 0 0 0 0,0 1 0 0 0,1 0 0 0 0,0 0 0 0 0,1 0 0 0 0,1 1 0 0 0,1-1 0 0 0,0 1 0 0 0,0 0-1 0 0,2-1 1 0 0,0 1 0 0 0,0 0 0 0 0,3 11-105 0 0,0-9-15 0 0,1-1 0 0 0,0 0 0 0 0,1 0 0 0 0,1 0 0 0 0,1-1 0 0 0,0 0 0 0 0,1 0 0 0 0,0 0 0 0 0,2-1 0 0 0,-1-1 0 0 0,2 1-1 0 0,-1-2 1 0 0,2 1 0 0 0,0-2 0 0 0,0 1 0 0 0,7 2 15 0 0,-8-5-412 0 0,1-2 1 0 0,-1 0-1 0 0,2 0 0 0 0,-1-1 0 0 0,1-1 1 0 0,0 0-1 0 0,0-1 0 0 0,0 0 0 0 0,0-1 1 0 0,1 0-1 0 0,0-1 0 0 0,-1-1 0 0 0,12 0 412 0 0,1-1-1206 0 0</inkml:trace>
  <inkml:trace contextRef="#ctx0" brushRef="#br0" timeOffset="130251.361">14154 5803 1008 0 0,'13'-9'6005'0'0,"-14"41"-4595"0"0,-9 40-1454 0 0,7-39 189 0 0,1 1 0 0 0,2-1-1 0 0,1 1 1 0 0,1-1-1 0 0,2 0 1 0 0,2 0 0 0 0,1 0-1 0 0,1 1-144 0 0,15 87 268 0 0,-14-35-3545 0 0,-41-71-414 0 0,13-20 2539 0 0</inkml:trace>
  <inkml:trace contextRef="#ctx0" brushRef="#br0" timeOffset="130548.526">13813 5846 1452 0 0,'-64'-16'7359'0'0,"141"14"-5034"0"0,182-21-1828 0 0,-63 7-1595 0 0,-21 2-5964 0 0,-173 14 5989 0 0</inkml:trace>
  <inkml:trace contextRef="#ctx0" brushRef="#br0" timeOffset="130891.928">15091 5881 2604 0 0,'1'22'4377'0'0,"-27"18"-3944"0"0,18-30 0 0 0,-14 27-187 0 0,2 0 0 0 0,1 1-1 0 0,2 1 1 0 0,2 0 0 0 0,1 1-1 0 0,3 1 1 0 0,0 5-246 0 0,-5 9-543 0 0,-14-27-5155 0 0,28-28 4528 0 0</inkml:trace>
  <inkml:trace contextRef="#ctx0" brushRef="#br0" timeOffset="131157.984">14741 6003 2864 0 0,'25'-8'5104'0'0,"33"47"-4708"0"0,-36-23 74 0 0,237 178-116 0 0,-257-192-624 0 0,17 14-776 0 0,-25-14-4235 0 0,0-5 4142 0 0</inkml:trace>
  <inkml:trace contextRef="#ctx0" brushRef="#br0" timeOffset="131408.444">14581 5945 948 0 0,'-11'4'294'0'0,"0"0"0"0"0,0 1-1 0 0,0 0 1 0 0,1 1 0 0 0,0 0-1 0 0,0 1 1 0 0,1 0 0 0 0,-1 0 0 0 0,2 1-1 0 0,-1 0 1 0 0,1 1 0 0 0,0-1 0 0 0,1 2-1 0 0,0-1 1 0 0,0 1 0 0 0,1 0 0 0 0,1 1-1 0 0,-1-1 1 0 0,2 1 0 0 0,-1 0-1 0 0,2 0 1 0 0,-1 1 0 0 0,2-1 0 0 0,-1 1-1 0 0,2 0 1 0 0,-1-1 0 0 0,1 8-294 0 0,5-5 100 0 0,0-1 0 0 0,1 1 0 0 0,0-1 0 0 0,1 0 1 0 0,1-1-1 0 0,0 1 0 0 0,0-1 0 0 0,2-1 0 0 0,-1 1 0 0 0,1-2 0 0 0,1 1 1 0 0,0-1-1 0 0,0 0 0 0 0,7 4-100 0 0,125 67-1197 0 0,-33-65-3311 0 0,-85-19 3299 0 0,17-14 38 0 0</inkml:trace>
  <inkml:trace contextRef="#ctx0" brushRef="#br0" timeOffset="131705.953">15342 5801 1088 0 0,'52'24'3937'0'0,"3"68"-2943"0"0,-49-80-638 0 0,8 13-123 0 0,-2 0 0 0 0,0 0 0 0 0,-1 2 0 0 0,-2-1 0 0 0,-1 1 0 0 0,-1 0 0 0 0,-1 1 0 0 0,-1 0 1 0 0,-2 0-1 0 0,-1 0 0 0 0,-1 0 0 0 0,-1 0 0 0 0,-2 1 0 0 0,0-1 0 0 0,-2 0 0 0 0,-2-1 0 0 0,0 1 1 0 0,-2-1-1 0 0,-2 5-233 0 0,5-24-32 0 0,0 1 0 0 0,-1-1 1 0 0,0 0-1 0 0,-1 0 1 0 0,0 0-1 0 0,0-1 0 0 0,0 0 1 0 0,-1-1-1 0 0,0 0 0 0 0,0 0 1 0 0,-1 0-1 0 0,1-1 1 0 0,-1 0-1 0 0,-1-1 0 0 0,1 0 1 0 0,0-1-1 0 0,-1 0 0 0 0,-2 1 32 0 0,4-3-302 0 0,0 1-1 0 0,0-1 0 0 0,0 0 1 0 0,0-1-1 0 0,0 0 0 0 0,-1 0 1 0 0,1-1-1 0 0,0 0 0 0 0,0 0 0 0 0,0-1 1 0 0,0 0-1 0 0,1 0 0 0 0,-1-1 1 0 0,-1-1 302 0 0,-42-28-2623 0 0,34 14 1449 0 0</inkml:trace>
  <inkml:trace contextRef="#ctx0" brushRef="#br0" timeOffset="127216.734">11427 5523 1356 0 0,'-4'0'482'0'0,"-30"-16"353"0"0,-22 2 1228 0 0,56 14-2003 0 0,0 0-87 0 0,0 0 6 0 0,0 0 111 0 0,0 0 15 0 0,-25 75 373 0 0,-81 341 1454 0 0,-8 0 93 0 0,97-241-1243 0 0,19-170-755 0 0,0 1 0 0 0,-1 0 1 0 0,2-1-1 0 0,-1 1 0 0 0,1-1 0 0 0,0 0 1 0 0,0 1-1 0 0,0-1 0 0 0,1-1 1 0 0,0 1-1 0 0,0 0 0 0 0,0-1 1 0 0,0 0-1 0 0,1 0 0 0 0,-1 0 1 0 0,1-1-1 0 0,0 0 0 0 0,0 1 1 0 0,1-2-1 0 0,-1 1 0 0 0,1-1 0 0 0,-1 1 1 0 0,1-2-1 0 0,0 1 0 0 0,0-1 1 0 0,-1 1-1 0 0,1-2 0 0 0,0 1 1 0 0,0-1-1 0 0,2 1-27 0 0,144-34-1915 0 0,-19-50-3823 0 0,-112 62 4468 0 0</inkml:trace>
  <inkml:trace contextRef="#ctx0" brushRef="#br0" timeOffset="128140.028">11722 6265 2188 0 0,'0'0'449'0'0,"0"0"66"0"0,0 0-14 0 0,0 0-111 0 0,-5-3 19 0 0,4 2-359 0 0,0 0-1 0 0,0 0 0 0 0,0 0 1 0 0,0 0-1 0 0,0 1 0 0 0,0-1 1 0 0,-1 0-1 0 0,1 1 0 0 0,0-1 1 0 0,0 1-1 0 0,-1 0 0 0 0,1-1 1 0 0,0 1-1 0 0,-1 0 0 0 0,1 0 1 0 0,0 0-1 0 0,-1-1 0 0 0,1 1 1 0 0,0 1-1 0 0,-1-1 0 0 0,1 0 1 0 0,0 0-1 0 0,-1 0 0 0 0,1 1 1 0 0,0-1-1 0 0,-1 1 0 0 0,1-1 0 0 0,0 1 1 0 0,0 0-1 0 0,0-1 0 0 0,-1 1 1 0 0,1 0-1 0 0,0 0 0 0 0,0 0 1 0 0,0-1-1 0 0,0 1 0 0 0,0 0 1 0 0,0 1-1 0 0,1-1 0 0 0,-1 0 1 0 0,0 0-1 0 0,1 0 0 0 0,-1 0 1 0 0,0 1-1 0 0,1-1 0 0 0,-1 0 1 0 0,1 0-1 0 0,0 1 0 0 0,-1-1 1 0 0,1 0-1 0 0,0 2-49 0 0,1-1 84 0 0,1 0 1 0 0,-1 0-1 0 0,1-1 0 0 0,-1 1 1 0 0,1 0-1 0 0,0-1 0 0 0,-1 1 0 0 0,1-1 1 0 0,0 1-1 0 0,0-1 0 0 0,0 0 1 0 0,0 0-1 0 0,1 0 0 0 0,-1 0 1 0 0,0 0-1 0 0,0 0 0 0 0,0-1 1 0 0,1 1-1 0 0,-1-1 0 0 0,0 1 1 0 0,1-1-1 0 0,-1 0 0 0 0,1 0 0 0 0,-1 0 1 0 0,0 0-1 0 0,1-1 0 0 0,1 1-84 0 0,7 1 220 0 0,-42-13-6243 0 0,29 7 4822 0 0</inkml:trace>
  <inkml:trace contextRef="#ctx0" brushRef="#br0" timeOffset="128547.042">12190 6326 2200 0 0,'6'-5'3735'0'0,"-7"5"-3601"0"0,1 0-1 0 0,-1-1 0 0 0,1 1 0 0 0,-1 0 1 0 0,1-1-1 0 0,-1 1 0 0 0,1 0 0 0 0,-1-1 1 0 0,1 1-1 0 0,-1-1 0 0 0,1 1 1 0 0,0-1-1 0 0,-1 1 0 0 0,1-1 0 0 0,0 0 1 0 0,0 1-1 0 0,-1-1 0 0 0,1 1 0 0 0,0-1 1 0 0,0 0-1 0 0,0 1 0 0 0,0-1 1 0 0,0 1-1 0 0,-1-1 0 0 0,1 0 0 0 0,0 1 1 0 0,1-1-1 0 0,-1 0-133 0 0,-22 2 260 0 0,44-18-1480 0 0,1-17-4227 0 0,-23 28 4387 0 0</inkml:trace>
  <inkml:trace contextRef="#ctx0" brushRef="#br0" timeOffset="128875.141">11962 5925 1744 0 0,'-68'-15'4002'0'0,"67"15"-3840"0"0,1 0 35 0 0,0 0 14 0 0,0 0 30 0 0,0 0 7 0 0,0 0-6 0 0,0 0-17 0 0,0 0 11 0 0,0 0 17 0 0,-50-41 2106 0 0,43 38-1892 0 0,-8-5-1761 0 0,34-6-5033 0 0,0 6 5153 0 0</inkml:trace>
  <inkml:trace contextRef="#ctx0" brushRef="#br0" timeOffset="133553.798">16071 5793 2252 0 0,'0'0'896'0'0,"0"0"-21"0"0,0 0-38 0 0,0 0-62 0 0,0 0-60 0 0,0 0-44 0 0,-1 14 310 0 0,7-5 2386 0 0,160 45-2580 0 0,-102-41-586 0 0,136 52 201 0 0,-199-63-399 0 0,0 0 0 0 0,0 0 0 0 0,-1 0 1 0 0,1-1-1 0 0,0 1 0 0 0,-1 0 1 0 0,1 0-1 0 0,-1 0 0 0 0,0 0 1 0 0,1 0-1 0 0,-1 0 0 0 0,0 0 1 0 0,0 0-1 0 0,0 0 0 0 0,-1 0 1 0 0,1 0-1 0 0,0 0 0 0 0,-1 0 1 0 0,1 0-1 0 0,-1 0 0 0 0,0 0 1 0 0,0 0-1 0 0,0 0 0 0 0,0-1 0 0 0,0 1 1 0 0,0 0-1 0 0,0-1 0 0 0,0 1 1 0 0,-1-1-1 0 0,1 1 0 0 0,-1-1 1 0 0,1 0-1 0 0,-1 1 0 0 0,1-1 1 0 0,-1 0-1 0 0,0 0 0 0 0,0 0 1 0 0,1 0-1 0 0,-1 0 0 0 0,0-1 1 0 0,0 1-1 0 0,0 0 0 0 0,0-1 1 0 0,0 0-1 0 0,0 1 0 0 0,0-1-3 0 0,-7 6 42 0 0,-204 145 257 0 0,31 5-1261 0 0,153-130 140 0 0,-4 3-1141 0 0,36-27-2676 0 0,13-11 3810 0 0,2-5 44 0 0</inkml:trace>
  <inkml:trace contextRef="#ctx0" brushRef="#br0" timeOffset="133789.071">16761 6203 2688 0 0,'-117'65'4620'0'0,"85"-50"-4581"0"0,0 2-1 0 0,2 1 0 0 0,0 1 0 0 0,1 2 1 0 0,1 1-1 0 0,-10 11-38 0 0,4-15-5108 0 0,27-18 3958 0 0</inkml:trace>
  <inkml:trace contextRef="#ctx0" brushRef="#br0" timeOffset="134679.369">17532 5751 1380 0 0,'10'9'5533'0'0,"1"29"-5454"0"0,39 312 1143 0 0,-49-344-1183 0 0,-1-1-1 0 0,0 1 1 0 0,0 0-1 0 0,-1-1 1 0 0,0 1 0 0 0,0 0-1 0 0,0-1 1 0 0,-1 1-1 0 0,0-1 1 0 0,0 1-1 0 0,0-1 1 0 0,0 0 0 0 0,-1 0-1 0 0,0 0 1 0 0,0 0-1 0 0,0 0 1 0 0,-1-1-1 0 0,0 0 1 0 0,0 1 0 0 0,0-1-1 0 0,0-1 1 0 0,-1 1-1 0 0,1-1 1 0 0,-1 1-1 0 0,0-1 1 0 0,0 0 0 0 0,0-1-1 0 0,0 0 1 0 0,0 1-1 0 0,-1-2 1 0 0,1 1-1 0 0,-1 0 1 0 0,0-1 0 0 0,1 0-1 0 0,-3-1-38 0 0,-2-2 18 0 0,0-1 0 0 0,0 0 0 0 0,0-1 0 0 0,0 0 0 0 0,0 0 0 0 0,1-1 0 0 0,0 0 0 0 0,0-1 0 0 0,1 0 0 0 0,-1-1 0 0 0,1 1 0 0 0,0-2 0 0 0,1 1 1 0 0,0-1-1 0 0,0 0 0 0 0,1 0 0 0 0,0-1 0 0 0,0 0 0 0 0,1 0 0 0 0,0-1 0 0 0,1 1 0 0 0,0-1 0 0 0,0 0 0 0 0,1 0 0 0 0,0 0 0 0 0,1 0 0 0 0,0-1 0 0 0,1 1 0 0 0,0-1 0 0 0,1 1 0 0 0,0-1 0 0 0,0 1 0 0 0,2-8-18 0 0,-1 8 0 0 0,0 1 1 0 0,0-1-1 0 0,1 0 0 0 0,1 0 1 0 0,-1 1-1 0 0,1-1 1 0 0,1 1-1 0 0,0 0 0 0 0,0 0 1 0 0,1 0-1 0 0,0 1 0 0 0,0 0 1 0 0,1-1-1 0 0,0 2 0 0 0,1-1 1 0 0,0 1-1 0 0,0 0 1 0 0,0 1-1 0 0,1-1 0 0 0,0 1 1 0 0,0 1-1 0 0,1 0 0 0 0,-1 0 1 0 0,1 0-1 0 0,0 1 1 0 0,1 1-1 0 0,1-1 0 0 0,133-37-1631 0 0,-5 30-4202 0 0,-130 11 4656 0 0</inkml:trace>
  <inkml:trace contextRef="#ctx0" brushRef="#br0" timeOffset="135117.021">17904 5425 840 0 0,'57'-20'4844'0'0,"34"42"-3977"0"0,-87-17-810 0 0,0 0 0 0 0,-1 0 0 0 0,0 0 0 0 0,0 1 0 0 0,0 0-1 0 0,0-1 1 0 0,-1 1 0 0 0,0 0 0 0 0,-1 0 0 0 0,1 1 0 0 0,-1-1 0 0 0,0 0-1 0 0,0 0 1 0 0,-1 1 0 0 0,0-1 0 0 0,0 0 0 0 0,-1 0 0 0 0,1 1 0 0 0,-1-1 0 0 0,-1 0-1 0 0,1 0 1 0 0,-1 0 0 0 0,0 0 0 0 0,0 0 0 0 0,-1 0 0 0 0,0-1 0 0 0,0 1-1 0 0,-2 2-56 0 0,-108 148 2276 0 0,114-154-2279 0 0,0 0 0 0 0,-1 0 0 0 0,1-1 0 0 0,0 1 0 0 0,0 0-1 0 0,0-1 1 0 0,0 1 0 0 0,0-1 0 0 0,0 1 0 0 0,1-1 0 0 0,-1 0 0 0 0,0 1 0 0 0,1-1 0 0 0,-1 0 0 0 0,1 0 0 0 0,-1 0 0 0 0,1 0 0 0 0,0 0-1 0 0,-1 0 1 0 0,1-1 0 0 0,0 1 0 0 0,0 0 0 0 0,0-1 0 0 0,-1 0 0 0 0,1 1 0 0 0,0-1 0 0 0,0 0 0 0 0,0 0 0 0 0,0 0 0 0 0,0 0 0 0 0,-1 0-1 0 0,1 0 1 0 0,0-1 0 0 0,0 1 0 0 0,0-1 0 0 0,0 1 0 0 0,-1-1 0 0 0,2 0 3 0 0,-3 1 0 0 0,257-29-7227 0 0,-231 25 6072 0 0</inkml:trace>
  <inkml:trace contextRef="#ctx0" brushRef="#br0" timeOffset="135632.767">17129 6418 2016 0 0,'1'4'5295'0'0,"55"-6"-3913"0"0,395-53 1097 0 0,-146 29-4567 0 0,-288 24-968 0 0,-29 1 23 0 0,-1 1 1882 0 0</inkml:trace>
  <inkml:trace contextRef="#ctx0" brushRef="#br0" timeOffset="136149.116">17395 6533 1268 0 0,'40'53'3740'0'0,"-29"-36"-3440"0"0,0 0 0 0 0,0 0 0 0 0,-2 1 1 0 0,0 0-1 0 0,-1 1 0 0 0,-1 0 0 0 0,-1 0 0 0 0,0 1 1 0 0,-2-1-1 0 0,0 1 0 0 0,-1 0 0 0 0,0 18-300 0 0,-4-33 131 0 0,-1 1-1 0 0,1-1 1 0 0,-1 1-1 0 0,0-1 1 0 0,-1 0 0 0 0,1 0-1 0 0,-1 0 1 0 0,0 0-1 0 0,0 0 1 0 0,0-1-1 0 0,-1 1 1 0 0,0-1 0 0 0,0 0-1 0 0,0 0 1 0 0,0 0-1 0 0,-1-1 1 0 0,1 0 0 0 0,-1 0-1 0 0,0 0 1 0 0,-5 2-131 0 0,9-4 200 0 0,1-1-19 0 0,-19-57 248 0 0,22 34-438 0 0,2 0 0 0 0,0 0 1 0 0,1 1-1 0 0,2 0 0 0 0,0 0 1 0 0,1 1-1 0 0,1 0 0 0 0,2 1 1 0 0,0 0-1 0 0,0 0 0 0 0,2 1 0 0 0,0 1 1 0 0,2 1-1 0 0,0 0 0 0 0,0 0 1 0 0,2 2-1 0 0,0 0 0 0 0,1 1 1 0 0,0 1-1 0 0,1 1 0 0 0,0 1 0 0 0,1 1 1 0 0,12-5 8 0 0,119-18 11 0 0,-144 35-12 0 0,0 1-1 0 0,0 0 1 0 0,-1 1 0 0 0,1 0 0 0 0,-1 0-1 0 0,0 1 1 0 0,0 0 0 0 0,0 0-1 0 0,-1 0 1 0 0,0 1 0 0 0,0 0-1 0 0,0 0 1 0 0,-1 0 0 0 0,0 1 0 0 0,0 0-1 0 0,-1 0 1 0 0,0 0 0 0 0,0 1-1 0 0,0-1 1 0 0,-1 1 0 0 0,0 0-1 0 0,-1 0 1 0 0,0 0 0 0 0,0 0 0 0 0,0 1-1 0 0,-1-1 1 0 0,-1 0 0 0 0,1 1-1 0 0,-1-1 1 0 0,-1 5 1 0 0,4 5 0 0 0,28 229-1600 0 0,-30-190-5624 0 0,-1-50 6012 0 0</inkml:trace>
  <inkml:trace contextRef="#ctx0" brushRef="#br0" timeOffset="137635.52">18521 5470 1588 0 0,'0'0'608'0'0,"8"-23"1191"0"0,132-18 1107 0 0,-139 41-2804 0 0,13 3 328 0 0,-7 5-359 0 0,-1 1 1 0 0,0 0-1 0 0,0 0 0 0 0,-1 1 0 0 0,0-1 0 0 0,-1 1 0 0 0,0 0 0 0 0,0 1 1 0 0,-1-1-1 0 0,0 0 0 0 0,-1 1 0 0 0,-1 0 0 0 0,1-1 0 0 0,-2 1 0 0 0,1 0 0 0 0,-2 0 1 0 0,1 0-1 0 0,-1-1 0 0 0,-2 9-71 0 0,5 80 547 0 0,129 702 4085 0 0,-126-782-4501 0 0,0-1 0 0 0,-2 1 0 0 0,-1 0 0 0 0,0 1 0 0 0,-1-1 0 0 0,-1 0 0 0 0,-1 0 0 0 0,-1 0 0 0 0,0 1 1 0 0,-1-1-1 0 0,-2-1 0 0 0,0 1 0 0 0,0-1 0 0 0,-2 0 0 0 0,0 0 0 0 0,-1 0 0 0 0,-1-1 0 0 0,-1-1 0 0 0,0 1 0 0 0,-1-2 0 0 0,-1 1 0 0 0,0-2 0 0 0,-10 9-131 0 0,10-13 45 0 0,0 0 0 0 0,-2-1 0 0 0,1 0 0 0 0,-1-1 0 0 0,0-1 0 0 0,0 0 0 0 0,-1-1 0 0 0,0 0 0 0 0,-14 2-45 0 0,27-9-173 0 0,-1 1-1 0 0,1-1 1 0 0,-1 0 0 0 0,1 0-1 0 0,-1 0 1 0 0,1 0 0 0 0,0-1 0 0 0,0 1-1 0 0,0 0 1 0 0,0-1 0 0 0,0 0-1 0 0,0 1 1 0 0,0-1 0 0 0,0 0 0 0 0,1 0-1 0 0,-1 0 1 0 0,0 0 0 0 0,1-1-1 0 0,0 1 1 0 0,0 0 0 0 0,0-1 0 0 0,0 1-1 0 0,0 0 1 0 0,0-1 0 0 0,0 1-1 0 0,1-1 1 0 0,-1 1 0 0 0,1-1 0 0 0,0 0-1 0 0,0 1 1 0 0,0-1 0 0 0,0 1-1 0 0,0-1 1 0 0,0 0 0 0 0,1 1 0 0 0,-1-1-1 0 0,1 1 1 0 0,0-1 0 0 0,0 1-1 0 0,0 0 1 0 0,0-1 0 0 0,0 1 0 0 0,1-1 173 0 0,92-186-6872 0 0,-80 157 5724 0 0</inkml:trace>
  <inkml:trace contextRef="#ctx0" brushRef="#br0" timeOffset="141114.415">19068 6123 924 0 0,'0'0'556'0'0,"0"0"-75"0"0,0 0-70 0 0,0 0-43 0 0,0 0-7 0 0,0 0-15 0 0,0 0-31 0 0,0 0 114 0 0,0 0-54 0 0,0 0-44 0 0,0 0-23 0 0,0 0-68 0 0,0 0 21 0 0,0 0 40 0 0,0 0 27 0 0,0 0-55 0 0,0 0 14 0 0,0 0 15 0 0,0 0-4 0 0,0 0-38 0 0,0 0-2 0 0,0 0-14 0 0,0 0-18 0 0,0 0 1 0 0,5 4-25 0 0,10 1-117 0 0,-1 0 0 0 0,1-1 0 0 0,0-1 0 0 0,0 0 0 0 0,1-1 0 0 0,-1 0 0 0 0,0-2 0 0 0,1 0 0 0 0,-1 0 0 0 0,0-1 0 0 0,7-2-85 0 0,32 1 100 0 0,173 2 913 0 0,-226 0-907 0 0,28-2-403 0 0,-24-37-6752 0 0,-9 33 5917 0 0</inkml:trace>
  <inkml:trace contextRef="#ctx0" brushRef="#br0" timeOffset="141364.509">19509 5985 2464 0 0,'1'0'78'0'0,"-1"1"-1"0"0,1-1 0 0 0,-1 1 0 0 0,1-1 1 0 0,-1 1-1 0 0,1-1 0 0 0,-1 1 1 0 0,1-1-1 0 0,0 0 0 0 0,-1 1 0 0 0,1-1 1 0 0,-1 0-1 0 0,1 1 0 0 0,0-1 0 0 0,-1 0 1 0 0,1 0-1 0 0,0 0 0 0 0,-1 0 1 0 0,1 0-1 0 0,0 1 0 0 0,0-1 0 0 0,-1-1 1 0 0,1 1-1 0 0,0 0 0 0 0,-1 0 1 0 0,1 0-1 0 0,0 0 0 0 0,-1 0 0 0 0,1-1 1 0 0,0 1-1 0 0,-1 0 0 0 0,1 0 1 0 0,0-1-1 0 0,-1 1 0 0 0,1 0 0 0 0,-1-1 1 0 0,1 1-1 0 0,-1-1 0 0 0,1 1 1 0 0,-1-1-1 0 0,1 1 0 0 0,-1-1 0 0 0,1 1 1 0 0,-1-1-1 0 0,0 0 0 0 0,1 1 1 0 0,-1-1-1 0 0,0 0 0 0 0,1 1 0 0 0,-1-1 1 0 0,0 0-1 0 0,0 1 0 0 0,0-1 1 0 0,0 0-1 0 0,0 1 0 0 0,1-1 0 0 0,-1 0 1 0 0,-1 1-1 0 0,1-1 0 0 0,0 0 1 0 0,0 1-1 0 0,0-1 0 0 0,0-1-77 0 0,35 53 802 0 0,-31-38-731 0 0,-1 0 0 0 0,0 1 0 0 0,-1 0-1 0 0,-1 0 1 0 0,0 0 0 0 0,-1-1-1 0 0,0 1 1 0 0,-1 0 0 0 0,-1 0 0 0 0,0 0-1 0 0,-1-1 1 0 0,0 1 0 0 0,-1-1 0 0 0,-1 0-1 0 0,0 0 1 0 0,-1 0 0 0 0,0-1-1 0 0,-1 0 1 0 0,0 0 0 0 0,-1-1 0 0 0,0 1-1 0 0,-1-2 1 0 0,0 1 0 0 0,-1-1 0 0 0,0-1-1 0 0,-5 4-70 0 0,-8 14-554 0 0,-2 2-3952 0 0,25-28 3218 0 0,0-1 34 0 0</inkml:trace>
  <inkml:trace contextRef="#ctx0" brushRef="#br0" timeOffset="142114.859">20117 5715 1736 0 0,'0'0'644'0'0,"0"0"-38"0"0,-3 0-137 0 0,-18-9 56 0 0,20 8-472 0 0,0 0 1 0 0,0 0-1 0 0,0 0 0 0 0,0 0 1 0 0,0 0-1 0 0,-1 0 0 0 0,1 1 0 0 0,0-1 1 0 0,0 0-1 0 0,-1 1 0 0 0,1-1 0 0 0,-1 1 1 0 0,1-1-1 0 0,0 1 0 0 0,-1 0 1 0 0,1-1-1 0 0,-1 1 0 0 0,1 0 0 0 0,-1 0 1 0 0,1 0-1 0 0,-1 0 0 0 0,1 0 1 0 0,-1 1-1 0 0,1-1 0 0 0,-1 0 0 0 0,1 1 1 0 0,-1-1-1 0 0,1 1 0 0 0,0-1 0 0 0,-1 1 1 0 0,1 0-1 0 0,0-1 0 0 0,0 1 1 0 0,-1 0-1 0 0,1 0 0 0 0,0 0 0 0 0,0 0 1 0 0,0 0-1 0 0,0 0 0 0 0,0 0 1 0 0,0 1-54 0 0,-5 20 245 0 0,2 0 1 0 0,0 0 0 0 0,1 0 0 0 0,1 0 0 0 0,1 1 0 0 0,2-1 0 0 0,0 1 0 0 0,1-1 0 0 0,1 0 0 0 0,1 0 0 0 0,1 0-1 0 0,1 0 1 0 0,5 9-246 0 0,-9-23 20 0 0,30 109 667 0 0,-17-71-450 0 0,-2 1 0 0 0,-3 0 0 0 0,-1 1 0 0 0,-2 0 0 0 0,-1 29-237 0 0,-7-63-80 0 0,0 0 0 0 0,0 0 1 0 0,-2 0-1 0 0,0-1 0 0 0,0 1 0 0 0,-1-1 1 0 0,-1 0-1 0 0,0 0 0 0 0,-1 0 0 0 0,0-1 0 0 0,-1 0 1 0 0,0 0-1 0 0,-1 0 0 0 0,0-1 0 0 0,-1 0 0 0 0,0-1 1 0 0,-1 0-1 0 0,0-1 0 0 0,-1 1 0 0 0,0-2 1 0 0,-11 7 79 0 0,-20-35-3818 0 0,14-21 1320 0 0,17 14 1372 0 0</inkml:trace>
  <inkml:trace contextRef="#ctx0" brushRef="#br0" timeOffset="142959.259">19824 6125 2016 0 0,'0'-1'318'0'0,"1"1"0"0"0,-1 0 0 0 0,0-1 0 0 0,0 1 0 0 0,1 0 0 0 0,-1-1 0 0 0,0 1 0 0 0,0-1-1 0 0,0 1 1 0 0,1-1 0 0 0,-1 1 0 0 0,0 0 0 0 0,0-1 0 0 0,0 1 0 0 0,0-1 0 0 0,0 1 0 0 0,0-1-318 0 0,15 1-148 0 0,332-37 1638 0 0,-78 8-1252 0 0,-318 13-574 0 0,-135 40 143 0 0,173-22 200 0 0,1 1 0 0 0,-1 0 0 0 0,1 1 0 0 0,0 0 0 0 0,0 1 0 0 0,0 0 0 0 0,0 1 1 0 0,1 0-1 0 0,0 0 0 0 0,0 1 0 0 0,1 0 0 0 0,0 0 0 0 0,0 1 0 0 0,1 0 0 0 0,0 1 0 0 0,0 0 0 0 0,1 0 0 0 0,0 0 0 0 0,-3 6-7 0 0,9-13 119 0 0,0-2 37 0 0,3 3-135 0 0,0-1 0 0 0,0 1 0 0 0,1-1 0 0 0,-1 0 0 0 0,1 0 1 0 0,0 0-1 0 0,0 0 0 0 0,-1-1 0 0 0,1 0 0 0 0,0 1 0 0 0,0-2 0 0 0,0 1 0 0 0,0 0 1 0 0,0-1-1 0 0,0 1 0 0 0,1-1 0 0 0,-1 0 0 0 0,0-1 0 0 0,0 1 0 0 0,0-1 0 0 0,0 0 1 0 0,0 0-1 0 0,0 0 0 0 0,0 0 0 0 0,1-1-21 0 0,332-146 153 0 0,-333 148-155 0 0,-1-1-1 0 0,1 1 1 0 0,0 1 0 0 0,-1-1-1 0 0,1 0 1 0 0,0 1 0 0 0,-1 0-1 0 0,1 0 1 0 0,0 0 0 0 0,-1 0-1 0 0,1 1 1 0 0,-1-1-1 0 0,0 1 1 0 0,1 0 0 0 0,-1 0-1 0 0,0 0 1 0 0,0 0 0 0 0,0 1-1 0 0,-1-1 1 0 0,1 1 0 0 0,0-1-1 0 0,-1 1 1 0 0,0 0-1 0 0,0 0 1 0 0,0 0 0 0 0,0 1-1 0 0,0-1 1 0 0,0 0 0 0 0,-1 1-1 0 0,0-1 1 0 0,1 1 0 0 0,-1-1-1 0 0,-1 1 1 0 0,1 0-1 0 0,0-1 1 0 0,-1 1 0 0 0,0 0-1 0 0,0 0 1 0 0,0-1 0 0 0,0 1-1 0 0,-1 0 1 0 0,0 0 2 0 0,1-3 89 0 0,0-1 19 0 0,0 0 48 0 0,0 0 18 0 0,0 0-8 0 0,0 0-4 0 0,-12 8 149 0 0,18-23-430 0 0,0 0-1 0 0,1 1 1 0 0,1 0 0 0 0,0 0 0 0 0,1 1-1 0 0,1 0 1 0 0,0 0 0 0 0,0 1 0 0 0,1 1-1 0 0,1 0 1 0 0,0 0 0 0 0,0 1 0 0 0,1 0-1 0 0,10-5 120 0 0,6-7-595 0 0,55-26-4426 0 0,-71 41 3558 0 0</inkml:trace>
  <inkml:trace contextRef="#ctx0" brushRef="#br0" timeOffset="143663.761">21563 5796 1228 0 0,'56'-40'5350'0'0,"-115"42"-3978"0"0,38 2-1267 0 0,0 1-1 0 0,0 0 1 0 0,0 1-1 0 0,1 2 0 0 0,0 0 1 0 0,0 1-1 0 0,1 1 1 0 0,0 1-1 0 0,0 0 1 0 0,2 1-1 0 0,-1 1 1 0 0,2 1-1 0 0,0 1 1 0 0,0 0-1 0 0,1 1 1 0 0,1 0-1 0 0,-10 17-104 0 0,22-29 18 0 0,0-1-1 0 0,1 0 0 0 0,0 1 1 0 0,0-1-1 0 0,0 0 1 0 0,0 1-1 0 0,0-1 0 0 0,1 1 1 0 0,-1 0-1 0 0,1-1 1 0 0,0 1-1 0 0,0-1 0 0 0,1 1 1 0 0,-1-1-1 0 0,1 1 1 0 0,-1 0-1 0 0,1-1 0 0 0,0 0 1 0 0,1 1-1 0 0,-1-1 1 0 0,0 0-1 0 0,1 1 0 0 0,0-1 1 0 0,0 0-1 0 0,0 0 1 0 0,0 0-1 0 0,0-1 0 0 0,1 1 1 0 0,-1 0-1 0 0,1-1 1 0 0,-1 0-1 0 0,1 1 0 0 0,0-1 1 0 0,0 0-1 0 0,0-1 0 0 0,1 1 1 0 0,-1 0-1 0 0,0-1 1 0 0,1 0-18 0 0,139 40-159 0 0,-104-37-684 0 0,0-1 0 0 0,1-2 1 0 0,-1-2-1 0 0,0-1 0 0 0,0-2 0 0 0,0-2 0 0 0,-1-2 0 0 0,7-3 843 0 0,-3-2-1287 0 0</inkml:trace>
  <inkml:trace contextRef="#ctx0" brushRef="#br0" timeOffset="144540.232">22029 5971 1564 0 0,'-38'-40'3920'0'0,"-76"30"-3445"0"0,98 10-39 0 0,-1 3-367 0 0,0-1 1 0 0,1 2 0 0 0,-1 0 0 0 0,1 1-1 0 0,-1 1 1 0 0,1 0 0 0 0,1 1-1 0 0,0 1 1 0 0,-8 5-70 0 0,-1-1 126 0 0,19-9-89 0 0,-1 0 0 0 0,0 0 1 0 0,1 0-1 0 0,0 1 0 0 0,-1-1 0 0 0,2 1 1 0 0,-1 0-1 0 0,0 1 0 0 0,1-1 0 0 0,0 1 1 0 0,0 0-1 0 0,0 0 0 0 0,0 0 0 0 0,1 1 1 0 0,0-1-1 0 0,0 1 0 0 0,1 0 0 0 0,-1 0 1 0 0,1 0-1 0 0,1 0 0 0 0,-1 0 0 0 0,1 1-37 0 0,4-3 25 0 0,0 0 0 0 0,0 0 0 0 0,1 0 0 0 0,-1 0 0 0 0,1-1 0 0 0,0 1-1 0 0,0-1 1 0 0,1 0 0 0 0,-1-1 0 0 0,0 1 0 0 0,1-1 0 0 0,0 0 0 0 0,-1 0-1 0 0,1 0 1 0 0,0 0 0 0 0,0-1 0 0 0,0 0 0 0 0,4 0-25 0 0,3 2-33 0 0,0-1 0 0 0,0-1 1 0 0,0 0-1 0 0,0-1 0 0 0,1 0 0 0 0,-1-1 1 0 0,0 0-1 0 0,0-1 0 0 0,0 0 0 0 0,0-1 1 0 0,0 0-1 0 0,-1-1 0 0 0,1-1 0 0 0,-1 1 1 0 0,0-2-1 0 0,0 0 0 0 0,-1 0 0 0 0,0-1 1 0 0,0 0-1 0 0,0 0 0 0 0,-1-1 0 0 0,0-1 1 0 0,0 0-1 0 0,-1 0 0 0 0,-1 0 0 0 0,6-9 33 0 0,7-55 263 0 0,26 116-411 0 0,-5 71 530 0 0,-11-205 164 0 0,54-82-986 0 0,-82 173 422 0 0,-1-1 0 0 0,1 1 0 0 0,0 0 0 0 0,0 0-1 0 0,0 0 1 0 0,0 0 0 0 0,-1 0 0 0 0,1 0 0 0 0,0 1 0 0 0,0-1 0 0 0,-1 1 0 0 0,1-1 0 0 0,0 1-1 0 0,0 0 1 0 0,-1-1 0 0 0,1 1 0 0 0,-1 0 0 0 0,1 0 0 0 0,-1 0 0 0 0,1 0 0 0 0,-1 1 0 0 0,1-1-1 0 0,-1 0 1 0 0,0 0 0 0 0,0 1 0 0 0,0-1 0 0 0,0 1 0 0 0,0-1 0 0 0,0 1 0 0 0,0 0-1 0 0,0-1 1 0 0,0 1 0 0 0,-1 0 0 0 0,1-1 0 0 0,-1 1 0 0 0,1 0 0 0 0,-1 1 18 0 0,7 7-37 0 0,77 159 61 0 0,-43-123-297 0 0,-15-68-4168 0 0,-26 16 3288 0 0</inkml:trace>
  <inkml:trace contextRef="#ctx0" brushRef="#br0" timeOffset="144978.134">22471 6088 1140 0 0,'27'-57'3416'0'0,"62"-164"-1780"0"0,-75 275-1084 0 0,-26 71 86 0 0,8-97-5364 0 0,4-27 3406 0 0</inkml:trace>
  <inkml:trace contextRef="#ctx0" brushRef="#br0" timeOffset="145212.574">22866 5885 1324 0 0,'7'-7'3469'0'0,"-7"7"-2685"0"0,-12 35 1359 0 0,25 48-1287 0 0,-7-49-1982 0 0,0 2-3596 0 0,-6-36 3502 0 0</inkml:trace>
  <inkml:trace contextRef="#ctx0" brushRef="#br0" timeOffset="145400.416">22820 5626 2344 0 0,'3'-22'5748'0'0,"3"9"-4300"0"0,13 35-6979 0 0,-17-12 4195 0 0,2 7 11 0 0</inkml:trace>
  <inkml:trace contextRef="#ctx0" brushRef="#br0" timeOffset="146462.419">23259 5925 1196 0 0,'0'0'644'0'0,"0"0"36"0"0,6-23 1066 0 0,16 6-1309 0 0,-51 2 1252 0 0,16 15-1601 0 0,0 1 0 0 0,0 0 0 0 0,0 0 0 0 0,1 1 1 0 0,-1 1-1 0 0,0 1 0 0 0,1-1 0 0 0,0 2 0 0 0,0 0 0 0 0,0 0 0 0 0,1 1 1 0 0,-1 1-1 0 0,1 0 0 0 0,1 0 0 0 0,-1 1 0 0 0,1 0 0 0 0,1 1 0 0 0,0 0 0 0 0,0 1 1 0 0,0-1-1 0 0,-1 6-88 0 0,9-13 9 0 0,0 0 0 0 0,0 0 0 0 0,0 0 0 0 0,0 0 0 0 0,1 1 0 0 0,-1-1 0 0 0,1 0 0 0 0,-1 0 0 0 0,1 1 0 0 0,0-1 0 0 0,0 0 0 0 0,0 1 0 0 0,0-1 0 0 0,1 0 0 0 0,-1 0 0 0 0,0 1 0 0 0,1-1 0 0 0,0 0 0 0 0,0 0 0 0 0,-1 0 0 0 0,1 1 0 0 0,0-1 0 0 0,1 0 0 0 0,-1 0 1 0 0,0-1-1 0 0,1 1 0 0 0,-1 0 0 0 0,1 0 0 0 0,-1-1 0 0 0,1 1 0 0 0,0-1 0 0 0,-1 1 0 0 0,1-1 0 0 0,0 0 0 0 0,0 1 0 0 0,0-1 0 0 0,0 0 0 0 0,1-1 0 0 0,-1 1 0 0 0,0 0 0 0 0,0 0 0 0 0,0-1 0 0 0,1 0 0 0 0,1 1-9 0 0,104 17-259 0 0,-94-17 133 0 0,0-1 0 0 0,-1-1 0 0 0,1 0 0 0 0,0-1 0 0 0,0 0 0 0 0,-1-1 0 0 0,0 0 1 0 0,1-2-1 0 0,-1 1 0 0 0,-1-2 0 0 0,1 1 0 0 0,-1-2 0 0 0,0 0 0 0 0,0 0 0 0 0,-1-1 0 0 0,0 0 0 0 0,0-1 0 0 0,-1 0 1 0 0,2-3 125 0 0,2-9-29 0 0,-1-1 1 0 0,0 0-1 0 0,-2-1 1 0 0,0 0 0 0 0,-2 0-1 0 0,0-1 1 0 0,-2-1-1 0 0,0 1 1 0 0,-2-1 0 0 0,-1 0-1 0 0,-1 0 1 0 0,0-21 28 0 0,-1 28 336 0 0,-1 1 0 0 0,0-1 1 0 0,-1 1-1 0 0,-1-1 0 0 0,-1 1 0 0 0,0 0 1 0 0,-1-1-1 0 0,-1 1 0 0 0,-1 0 1 0 0,0 1-1 0 0,-3-6-336 0 0,6 22 30 0 0,1-1 1 0 0,-1 1-1 0 0,1 0 1 0 0,-1 0-1 0 0,0-1 0 0 0,1 1 1 0 0,-1 0-1 0 0,0 1 1 0 0,1-1-1 0 0,-1 0 1 0 0,0 0-1 0 0,1 1 0 0 0,-1-1 1 0 0,1 1-1 0 0,-1-1 1 0 0,1 1-1 0 0,-1-1 1 0 0,1 1-1 0 0,-1 0 0 0 0,1 0 1 0 0,0 0-1 0 0,-1 0 1 0 0,1 0-1 0 0,0 0 1 0 0,0 0-1 0 0,0 0 0 0 0,0 1 1 0 0,0-1-1 0 0,0 0 1 0 0,0 1-1 0 0,0-1 0 0 0,0 1 1 0 0,1-1-1 0 0,-1 1 1 0 0,0-1-1 0 0,1 1 1 0 0,-1-1-1 0 0,1 1 0 0 0,0 0 1 0 0,0-1-1 0 0,-1 2-30 0 0,-6 19 21 0 0,1 1 1 0 0,1 0-1 0 0,1 0 0 0 0,1 1 0 0 0,1-1 0 0 0,1 1 0 0 0,2-1 0 0 0,0 1 1 0 0,1 0-1 0 0,1-1 0 0 0,1 0 0 0 0,1 0 0 0 0,1 0 0 0 0,7 15-21 0 0,11 28-639 0 0,3 9-1731 0 0,-19-25-2771 0 0,-8-49 3945 0 0</inkml:trace>
  <inkml:trace contextRef="#ctx0" brushRef="#br0" timeOffset="146853.574">23552 5976 1600 0 0,'110'-17'2282'0'0,"-88"11"-2048"0"0,-3 3-63 0 0,-1 0 1 0 0,0-2 0 0 0,0-1-1 0 0,0 0 1 0 0,0-1 0 0 0,-1-1-1 0 0,0 0 1 0 0,-1-1 0 0 0,0-1 0 0 0,8-7-172 0 0,-22 15 21 0 0,-1 0 0 0 0,1 1 1 0 0,-1-1-1 0 0,1-1 0 0 0,-1 1 1 0 0,1 0-1 0 0,-1 0 0 0 0,0 0 1 0 0,0-1-1 0 0,0 1 1 0 0,-1-1-1 0 0,1 1 0 0 0,0 0 1 0 0,-1-1-1 0 0,0 1 0 0 0,1-1 1 0 0,-1 0-1 0 0,0 1 0 0 0,0-1 1 0 0,-1 1-1 0 0,1-1 1 0 0,0 1-1 0 0,-1-1 0 0 0,1 1 1 0 0,-1-1-1 0 0,0 1 0 0 0,0 0 1 0 0,0-1-1 0 0,0 1 0 0 0,-1 0 1 0 0,1 0-1 0 0,0 0 1 0 0,-1 0-1 0 0,0 0 0 0 0,1 0 1 0 0,-1 0-1 0 0,0 0 0 0 0,0 1 1 0 0,0-1-1 0 0,0 1 0 0 0,0-1 1 0 0,0 1-1 0 0,0 0 1 0 0,-1 0-1 0 0,1 0 0 0 0,-1 0 1 0 0,1 0-1 0 0,0 1 0 0 0,-1-1 1 0 0,1 1-1 0 0,-1-1 0 0 0,1 1 1 0 0,-1 0-1 0 0,1 0 1 0 0,-1 0-1 0 0,0 0 0 0 0,1 1 1 0 0,-1-1-1 0 0,1 1 0 0 0,0-1 1 0 0,-1 1-1 0 0,1 0 0 0 0,-1 0 1 0 0,1 0-1 0 0,0 0 1 0 0,0 0-1 0 0,-1 1 0 0 0,1-1 1 0 0,0 1-22 0 0,-11 2 70 0 0,0 0 1 0 0,1 1-1 0 0,-1 1 0 0 0,1 0 1 0 0,0 1-1 0 0,1 0 1 0 0,0 1-1 0 0,0 0 1 0 0,0 0-1 0 0,1 1 1 0 0,0 1-1 0 0,1 0-70 0 0,5-6 28 0 0,0 0-1 0 0,1 0 1 0 0,-1 0 0 0 0,1 1-1 0 0,0-1 1 0 0,0 1 0 0 0,1 0-1 0 0,-1 0 1 0 0,1 0-1 0 0,0 0 1 0 0,1 0 0 0 0,-1 0-1 0 0,1 0 1 0 0,0 1 0 0 0,0-1-1 0 0,1 0 1 0 0,-1 1 0 0 0,1-1-1 0 0,0 1 1 0 0,1-1-1 0 0,-1 1 1 0 0,1-1 0 0 0,0 0-1 0 0,1 0 1 0 0,-1 1 0 0 0,1-1-1 0 0,0 0 1 0 0,0 0 0 0 0,1 0-1 0 0,-1-1 1 0 0,2 2-28 0 0,2 1-74 0 0,-1-1 0 0 0,1 0 0 0 0,0-1 0 0 0,1 0-1 0 0,-1 0 1 0 0,1 0 0 0 0,0 0 0 0 0,0-1 0 0 0,1 0 0 0 0,-1-1 0 0 0,1 0 0 0 0,0 0 0 0 0,0 0 0 0 0,0-1 0 0 0,0 0 0 0 0,0-1 0 0 0,5 0 74 0 0,86 6-4651 0 0,-76-7 3432 0 0</inkml:trace>
  <inkml:trace contextRef="#ctx0" brushRef="#br0" timeOffset="147181.787">23963 5845 956 0 0,'1'-2'74'0'0,"1"0"-1"0"0,-1 0 1 0 0,1 0-1 0 0,0 1 1 0 0,-1-1-1 0 0,1 1 1 0 0,0-1-1 0 0,0 1 1 0 0,0 0-1 0 0,0-1 1 0 0,0 1-1 0 0,0 0 1 0 0,1 0-1 0 0,-1 1 1 0 0,0-1-1 0 0,0 0 1 0 0,1 1-1 0 0,-1-1 1 0 0,0 1-1 0 0,1 0 1 0 0,-1 0-1 0 0,0 0 1 0 0,1 0-1 0 0,-1 0 1 0 0,0 0-1 0 0,1 1 1 0 0,-1-1-1 0 0,0 1 1 0 0,1 0-1 0 0,-1 0 1 0 0,0-1-1 0 0,0 1 1 0 0,0 1-1 0 0,0-1 1 0 0,0 0-1 0 0,0 0 1 0 0,0 1-1 0 0,0-1 1 0 0,0 1-1 0 0,-1 0 1 0 0,1-1-1 0 0,0 2-73 0 0,9 7 213 0 0,0 0-1 0 0,-1 0 1 0 0,0 1 0 0 0,0 1 0 0 0,-2-1-1 0 0,1 1 1 0 0,-1 1 0 0 0,-1 0 0 0 0,0 0-1 0 0,-1 0 1 0 0,-1 1 0 0 0,0 0-1 0 0,-1 0 1 0 0,0 0 0 0 0,-1 1 0 0 0,0-1-1 0 0,-2 1 1 0 0,1 1-213 0 0,-3-17 53 0 0,1 0 1 0 0,0-1-1 0 0,-1 1 0 0 0,1 0 0 0 0,-1 0 1 0 0,0 0-1 0 0,1 0 0 0 0,-1 0 0 0 0,0 0 1 0 0,1 0-1 0 0,-1 0 0 0 0,0 0 0 0 0,0 1 1 0 0,0-1-1 0 0,0 0 0 0 0,0 0 0 0 0,0 1 1 0 0,0-1-1 0 0,0 0 0 0 0,0 1 1 0 0,0 0-1 0 0,0-1 0 0 0,0 1 0 0 0,-1-1 1 0 0,1 1-1 0 0,0 0 0 0 0,0 0 0 0 0,0 0 1 0 0,-1 0-1 0 0,1 0 0 0 0,0 0 0 0 0,0 0 1 0 0,0 0-1 0 0,-1 0 0 0 0,1 0 0 0 0,0 1 1 0 0,0-1-1 0 0,0 0 0 0 0,0 1 0 0 0,0-1 1 0 0,-1 1-1 0 0,1-1 0 0 0,0 1 0 0 0,0 0 1 0 0,0 0-1 0 0,1-1 0 0 0,-1 1 1 0 0,0 0-1 0 0,0 0 0 0 0,0 0 0 0 0,0 0 1 0 0,1 0-1 0 0,-1 0 0 0 0,0 0 0 0 0,1 0 1 0 0,-1 0-1 0 0,1 0 0 0 0,-1 0 0 0 0,1 0 1 0 0,0 0-1 0 0,-1 1 0 0 0,1-1 0 0 0,0 0 1 0 0,0 0-1 0 0,0 0 0 0 0,0 1 0 0 0,0-1 1 0 0,0 0-54 0 0,2-18-129 0 0,1-1-1 0 0,1 1 1 0 0,0 0 0 0 0,2 0 0 0 0,0 0-1 0 0,0 0 1 0 0,2 1 0 0 0,0 0 0 0 0,1 1 0 0 0,0 0-1 0 0,1 0 1 0 0,1 1 0 0 0,0 0 0 0 0,1 1 0 0 0,9-8 129 0 0,90-88-6412 0 0,-102 98 5140 0 0</inkml:trace>
  <inkml:trace contextRef="#ctx0" brushRef="#br0" timeOffset="147635.142">24379 5988 1388 0 0,'135'-30'2892'0'0,"57"-40"-1195"0"0,-193 70-1694 0 0,1 0 0 0 0,-1 1 1 0 0,0-1-1 0 0,0 0 0 0 0,0 0 1 0 0,0 0-1 0 0,1 1 0 0 0,-1-1 1 0 0,0 0-1 0 0,0 0 0 0 0,0 0 1 0 0,0 0-1 0 0,0-1 0 0 0,0 1 1 0 0,1 0-1 0 0,-1 0 1 0 0,0 0-1 0 0,0-1 0 0 0,0 1 1 0 0,0 0-1 0 0,1-1 0 0 0,-1 1 1 0 0,0-1-1 0 0,0 1 0 0 0,1-1 1 0 0,-1 1-1 0 0,0-1 0 0 0,1 1 1 0 0,-1-1-1 0 0,1 0 0 0 0,-1 1 1 0 0,1-1-1 0 0,-1 0 0 0 0,1 0 1 0 0,-1 1-1 0 0,1-1 1 0 0,0 0-1 0 0,-1 0 0 0 0,1 0 1 0 0,0 1-1 0 0,0-1 0 0 0,-1 0 1 0 0,1 0-1 0 0,0 0 0 0 0,0 0 1 0 0,0 0-1 0 0,0 1 0 0 0,0-1 1 0 0,0 0-1 0 0,0 0 0 0 0,1 0 1 0 0,-1 0-1 0 0,0 0 1 0 0,0 1-1 0 0,1-1 0 0 0,-1 0 1 0 0,0 0-1 0 0,1 0 0 0 0,-1 1 1 0 0,1-1-1 0 0,-1 0 0 0 0,1 1 1 0 0,0-1-1 0 0,-1 0 0 0 0,1 1 1 0 0,-1-1-1 0 0,1 1 0 0 0,0-1 1 0 0,0 0-4 0 0,-78-6 294 0 0,61 7-243 0 0,0 0-1 0 0,0 1 1 0 0,0 1 0 0 0,0 1-1 0 0,1 0 1 0 0,-1 1 0 0 0,1 0-1 0 0,-1 2 1 0 0,2 0 0 0 0,-1 0-1 0 0,1 1 1 0 0,-1 1 0 0 0,2 1-1 0 0,0 0 1 0 0,0 0 0 0 0,0 1-1 0 0,1 1 1 0 0,-2 4-51 0 0,13-13 3 0 0,1 1 1 0 0,0 0-1 0 0,0 0 1 0 0,1 0-1 0 0,-1 0 1 0 0,1 0-1 0 0,-1 0 1 0 0,1 0-1 0 0,0-1 1 0 0,0 1-1 0 0,0 0 1 0 0,0 0-1 0 0,1-1 1 0 0,-1 1-1 0 0,1-1 0 0 0,-1 1 1 0 0,1-1-1 0 0,0 0 1 0 0,0 0-1 0 0,0 0 1 0 0,0 0-1 0 0,0 0 1 0 0,1 0-1 0 0,-1 0 1 0 0,1-1-1 0 0,-1 1 1 0 0,1-1-1 0 0,-1 0 0 0 0,1 1 1 0 0,0-1-1 0 0,0-1 1 0 0,0 1-1 0 0,-1 0 1 0 0,1-1-1 0 0,0 1 1 0 0,0-1-1 0 0,0 0 1 0 0,0 0-1 0 0,0 0 1 0 0,0 0-1 0 0,2-1-3 0 0,34 6-380 0 0,0-1 0 0 0,1-2 1 0 0,-1-2-1 0 0,0-2 0 0 0,0-1 0 0 0,0-2 0 0 0,0-2 1 0 0,22-7 379 0 0,-49 12-20 0 0,31-7-186 0 0</inkml:trace>
  <inkml:trace contextRef="#ctx0" brushRef="#br0" timeOffset="148010.364">25080 5925 3988 0 0,'56'-37'1731'0'0,"-114"33"126"0"0,41 6-1694 0 0,1 1 0 0 0,0 1 0 0 0,-1 1 0 0 0,2 0 0 0 0,-1 0 0 0 0,0 2 0 0 0,1 0 0 0 0,0 1 0 0 0,1 0 0 0 0,-8 7-163 0 0,58-7-339 0 0,-21-11 303 0 0,0-1-1 0 0,0 0 0 0 0,-1-1 0 0 0,1-1 0 0 0,-1 0 1 0 0,0-1-1 0 0,-1-1 0 0 0,1 0 0 0 0,-2-1 0 0 0,1 0 0 0 0,-1-1 1 0 0,-1 0-1 0 0,1-1 0 0 0,-2 0 0 0 0,0-1 0 0 0,0 0 1 0 0,-1 0-1 0 0,0-1 0 0 0,-1-1 0 0 0,-1 1 0 0 0,0-1 0 0 0,-1 0 1 0 0,-1-1-1 0 0,0 0 0 0 0,0 1 0 0 0,-2-2 0 0 0,1-2 37 0 0,-1 6 146 0 0,0 1 0 0 0,-1-1 0 0 0,-1 0 0 0 0,0 1 0 0 0,0-1 0 0 0,-1 0 0 0 0,0 0 0 0 0,-1 1 1 0 0,-1-1-1 0 0,0 0 0 0 0,0 1 0 0 0,-1-1 0 0 0,-1 1 0 0 0,0 0 0 0 0,0 0 0 0 0,-1 1 0 0 0,0-1 0 0 0,-1 1 0 0 0,0 0 0 0 0,-1 0-146 0 0,6 9 33 0 0,0-1 0 0 0,-1 1 1 0 0,1 0-1 0 0,0 0 0 0 0,0 0 1 0 0,-1 0-1 0 0,1 0 1 0 0,0 0-1 0 0,-1 1 0 0 0,1-1 1 0 0,-1 0-1 0 0,1 1 0 0 0,-1-1 1 0 0,0 1-1 0 0,1-1 0 0 0,-1 1 1 0 0,1 0-1 0 0,-1 0 0 0 0,0 0 1 0 0,1 0-1 0 0,-1 0 1 0 0,0 0-1 0 0,1 0 0 0 0,-1 0 1 0 0,1 1-1 0 0,-1-1 0 0 0,0 1 1 0 0,1-1-1 0 0,-1 1 0 0 0,1-1 1 0 0,-1 1-1 0 0,1 0 1 0 0,0 0-1 0 0,-1 0 0 0 0,1 0 1 0 0,0 0-1 0 0,-1 0 0 0 0,1 0 1 0 0,0 0-1 0 0,0 1 0 0 0,0-1 1 0 0,0 0-1 0 0,0 1 0 0 0,0-1 1 0 0,1 0-1 0 0,-1 1 1 0 0,0-1-1 0 0,1 1 0 0 0,-1 1-33 0 0,-28 78 175 0 0,28-54-376 0 0,1 0-1 0 0,1 0 1 0 0,1 0-1 0 0,1 0 1 0 0,1-1-1 0 0,2 1 0 0 0,1-1 1 0 0,4 11 201 0 0,26 153-5474 0 0,-38-121 2910 0 0,-10-25 1403 0 0</inkml:trace>
  <inkml:trace contextRef="#ctx0" brushRef="#br0" timeOffset="148963.398">22482 6161 1008 0 0,'0'0'846'0'0,"0"0"-231"0"0,0 0-106 0 0,2 3 10 0 0,7-3-369 0 0,-1 0 1 0 0,1-1-1 0 0,-1 0 1 0 0,1 0-1 0 0,-1-1 1 0 0,1 0-1 0 0,-1 0 1 0 0,0-1-1 0 0,0 0 1 0 0,0-1-1 0 0,-1 0 1 0 0,1 0-1 0 0,-1-1 1 0 0,0 1-1 0 0,0-2 1 0 0,0 1-1 0 0,-1-1 1 0 0,3-2-151 0 0,6-4 71 0 0,0-1-1 0 0,0 0 1 0 0,-2 0 0 0 0,1-2 0 0 0,-2 0-1 0 0,0 0 1 0 0,-1-1 0 0 0,0-1 0 0 0,-1 0-1 0 0,-1 0 1 0 0,-1 0 0 0 0,-1-2 0 0 0,0 1-1 0 0,-1 0 1 0 0,-1-1 0 0 0,-1 0 0 0 0,0-1-1 0 0,-2 1 1 0 0,0-3-71 0 0,-2 19 2 0 0,-1 0 1 0 0,1 1-1 0 0,-1-1 1 0 0,0 0-1 0 0,0 1 0 0 0,0-1 1 0 0,0 0-1 0 0,-1 1 0 0 0,1-1 1 0 0,-1 1-1 0 0,0 0 1 0 0,1 0-1 0 0,-1-1 0 0 0,0 1 1 0 0,0 0-1 0 0,0 1 1 0 0,-1-1-1 0 0,1 0 0 0 0,0 1 1 0 0,-1-1-1 0 0,1 1 0 0 0,-1-1 1 0 0,1 1-1 0 0,-1 0 1 0 0,1 0-1 0 0,-1 1 0 0 0,0-1 1 0 0,0 0-1 0 0,0 1 1 0 0,1 0-1 0 0,-1-1 0 0 0,0 1 1 0 0,0 0-1 0 0,0 1 0 0 0,1-1 1 0 0,-2 1-3 0 0,-98 12 129 0 0,14 54 76 0 0,104-12 19 0 0,-6-43-184 0 0,0 1 0 0 0,1-1 1 0 0,1-1-1 0 0,0 0 0 0 0,1 0 0 0 0,0-2 0 0 0,0 1 0 0 0,1-2 0 0 0,0 0 1 0 0,5 2-41 0 0,63 43 150 0 0,-73-47-144 0 0,-1 0-5 0 0,0-1 0 0 0,0 1-1 0 0,0 1 1 0 0,-1 0-1 0 0,0 0 1 0 0,0 0 0 0 0,0 0-1 0 0,-1 1 1 0 0,0 0 0 0 0,-1 1-1 0 0,0-1 1 0 0,0 1 0 0 0,-1 0-1 0 0,0 0 1 0 0,2 9-1 0 0,-7-13-70 0 0,0 0 0 0 0,-1-1 0 0 0,0 1 0 0 0,0-1 0 0 0,0 1 0 0 0,0-1 0 0 0,0 0 0 0 0,-1 0 0 0 0,0 0 0 0 0,0 0 0 0 0,0-1 0 0 0,-1 1 0 0 0,1-1 0 0 0,-1 1 0 0 0,0-1 0 0 0,0 0 0 0 0,0-1 0 0 0,0 1 0 0 0,0-1 0 0 0,0 0 0 0 0,-1 0 0 0 0,1 0 0 0 0,-4 0 70 0 0,-56 10-3802 0 0,49-12 2544 0 0</inkml:trace>
  <inkml:trace contextRef="#ctx0" brushRef="#br0" timeOffset="102689.343">11439 3496 936 0 0,'9'-37'4530'0'0,"-70"6"-2333"0"0,53 31-2161 0 0,-1 1 1 0 0,1-1 0 0 0,0 2 0 0 0,0-1 0 0 0,-1 1-1 0 0,1 0 1 0 0,0 1 0 0 0,1 0 0 0 0,-1 0-1 0 0,0 1 1 0 0,1 0 0 0 0,0 0 0 0 0,0 1-1 0 0,0-1 1 0 0,0 2 0 0 0,1-1 0 0 0,0 1 0 0 0,0 0-1 0 0,0 0 1 0 0,1 0 0 0 0,0 1 0 0 0,0 0-1 0 0,1 0 1 0 0,0 0 0 0 0,0 1 0 0 0,-2 5-37 0 0,-71 213 819 0 0,-45 416 954 0 0,94-501-1012 0 0,5 2-1 0 0,6 0 1 0 0,5 52-761 0 0,13-186 51 0 0,0 0 0 0 0,1-1 0 0 0,-1 1 0 0 0,2-1 0 0 0,-1 1 0 0 0,1-1 1 0 0,1 0-1 0 0,-1 0 0 0 0,1 0 0 0 0,1 0 0 0 0,-1-1 0 0 0,1 0 0 0 0,0 0 0 0 0,1 0 0 0 0,0 0 0 0 0,0-1 0 0 0,1 0 0 0 0,-1-1 0 0 0,1 1 0 0 0,0-1 0 0 0,1 0 0 0 0,-1-1 0 0 0,1 0 0 0 0,0 0 0 0 0,0-1 0 0 0,0 1 0 0 0,1-2 0 0 0,-1 1 0 0 0,1-2 1 0 0,-1 1-1 0 0,1-1 0 0 0,0 0 0 0 0,0 0 0 0 0,6-2-51 0 0,224-9-300 0 0,-4-31-2069 0 0,-92-10-2492 0 0,-61-12 772 0 0,-62 37 2859 0 0</inkml:trace>
  <inkml:trace contextRef="#ctx0" brushRef="#br0" timeOffset="103158.513">12010 3713 2228 0 0,'-7'8'3228'0'0,"18"-7"-3003"0"0,0 0 1 0 0,0-1-1 0 0,0 0 0 0 0,0 0 1 0 0,0-1-1 0 0,-1-1 1 0 0,1 0-1 0 0,0 0 0 0 0,-1-1 1 0 0,1-1-1 0 0,7-3-225 0 0,17-4 505 0 0,-9-1 741 0 0,-36 2-306 0 0,-56-2-914 0 0,49 9-966 0 0,8 0-676 0 0,12-1-3408 0 0,22-7 3708 0 0</inkml:trace>
  <inkml:trace contextRef="#ctx0" brushRef="#br0" timeOffset="103455.828">12654 3606 1440 0 0,'-5'3'193'0'0,"-29"22"2638"0"0,34-25-2794 0 0,-1 0 0 0 0,1 1 0 0 0,0-1 0 0 0,-1 1 0 0 0,1-1 0 0 0,0 0 0 0 0,-1 1 0 0 0,1-1 0 0 0,0 1 0 0 0,0-1 0 0 0,0 1 0 0 0,-1-1 0 0 0,1 1 0 0 0,0-1 0 0 0,0 1 0 0 0,0-1 0 0 0,0 1 0 0 0,0 0 0 0 0,0-1 0 0 0,0 1 1 0 0,0-1-1 0 0,0 1 0 0 0,0-1 0 0 0,0 1 0 0 0,0-1 0 0 0,1 1 0 0 0,-1-1 0 0 0,0 1 0 0 0,0-1 0 0 0,0 1 0 0 0,1-1 0 0 0,-1 1 0 0 0,0-1 0 0 0,1 1 0 0 0,-1-1 0 0 0,0 0 0 0 0,1 1 0 0 0,-1-1 0 0 0,0 0 0 0 0,1 1 0 0 0,-1-1 0 0 0,1 0 0 0 0,-1 1 0 0 0,1-1 0 0 0,-1 0 0 0 0,1 0 0 0 0,-1 1 0 0 0,1-1 0 0 0,-1 0 0 0 0,1 0 0 0 0,-1 0 0 0 0,1 0 0 0 0,-1 0 0 0 0,1 0 1 0 0,-1 0-1 0 0,1 0 0 0 0,-1 0 0 0 0,1 0 0 0 0,-1 0 0 0 0,1 0 0 0 0,0 0 0 0 0,-1 0 0 0 0,1-1 0 0 0,-1 1 0 0 0,1 0 0 0 0,-1 0 0 0 0,0-1 0 0 0,1 1 0 0 0,-1 0 0 0 0,1 0-37 0 0,104-15 1743 0 0,-93 9-1196 0 0,-12 3 657 0 0,-16 2-1292 0 0,-100 16-7002 0 0,109-12 5702 0 0</inkml:trace>
  <inkml:trace contextRef="#ctx0" brushRef="#br0" timeOffset="103768.435">12382 4280 1236 0 0,'60'-34'4216'0'0,"-42"-4"-2705"0"0,-21 34-1450 0 0,0 1 1 0 0,0 0-1 0 0,0 0 0 0 0,-1 0 0 0 0,1 1 0 0 0,-1-1 0 0 0,1 1 0 0 0,-1 0 1 0 0,0 0-1 0 0,0 0 0 0 0,0 1 0 0 0,0-1 0 0 0,0 1 0 0 0,-1 0 0 0 0,1 0 0 0 0,0 0 1 0 0,0 1-1 0 0,-1 0 0 0 0,1-1 0 0 0,0 2 0 0 0,-4-1-61 0 0,4 0 74 0 0,-82-1 435 0 0,87 1-623 0 0,-1 0 0 0 0,1 0 1 0 0,-1 0-1 0 0,1 0 0 0 0,-1 0 0 0 0,1 1 0 0 0,-1-1 0 0 0,1 0 0 0 0,-1 0 1 0 0,1 0-1 0 0,-1 1 0 0 0,1-1 0 0 0,-1 0 0 0 0,0 0 0 0 0,1 1 0 0 0,-1-1 1 0 0,1 0-1 0 0,-1 1 0 0 0,0-1 0 0 0,1 0 0 0 0,-1 1 0 0 0,0-1 0 0 0,1 1 1 0 0,-1-1-1 0 0,0 1 0 0 0,0-1 0 0 0,0 1 0 0 0,1-1 0 0 0,-1 1 0 0 0,0-1 1 0 0,0 1-1 0 0,0-1 0 0 0,0 1 0 0 0,0-1 0 0 0,0 1 0 0 0,0-1 0 0 0,0 1 1 0 0,0-1-1 0 0,0 1 0 0 0,0-1 0 0 0,0 1 0 0 0,0-1 0 0 0,0 1 114 0 0,20-4-1146 0 0,-6 2 22 0 0</inkml:trace>
  <inkml:trace contextRef="#ctx0" brushRef="#br0" timeOffset="1.40603E6">12108 3646 848 0 0,'0'0'339'0'0,"0"0"-11"0"0,0 0-76 0 0,0 0 46 0 0,0 0-17 0 0,0 0-88 0 0,-3-17 640 0 0,-43-4-113 0 0,25 37 1189 0 0,10-1-1744 0 0,41-19 8 0 0,-8 0-190 0 0,-45 15-52 0 0,31-14-4082 0 0,-1-2 3025 0 0</inkml:trace>
  <inkml:trace contextRef="#ctx0" brushRef="#br0" timeOffset="1.40673E6">12638 3634 848 0 0,'-21'-19'6361'0'0,"11"11"-7263"0"0,10 12-2481 0 0,0-2 2135 0 0</inkml:trace>
  <inkml:trace contextRef="#ctx0" brushRef="#br0" timeOffset="1.40759E6">12375 4243 1016 0 0,'0'0'232'0'0,"0"0"-27"0"0,0 0-3 0 0,0 0-39 0 0,-24-2 321 0 0,-21-6 216 0 0,44 8-652 0 0,37-7 1048 0 0,-39 5 985 0 0,13-8-6156 0 0,-8 7 2783 0 0</inkml:trace>
  <inkml:trace contextRef="#ctx0" brushRef="#br0" timeOffset="108786.176">19707 3038 2440 0 0,'14'-15'5564'0'0,"-14"59"-4678"0"0,0-28-827 0 0,12 308 805 0 0,-6-210-1398 0 0,-6-82-1888 0 0,-27-13-1229 0 0,20-20 2401 0 0</inkml:trace>
  <inkml:trace contextRef="#ctx0" brushRef="#br0" timeOffset="109176.931">18700 3826 1436 0 0,'1'0'72'0'0,"0"1"-1"0"0,-1-1 1 0 0,1 0-1 0 0,-1 0 1 0 0,1 1-1 0 0,-1-1 1 0 0,1 0 0 0 0,-1 1-1 0 0,1-1 1 0 0,-1 0-1 0 0,0 1 1 0 0,1-1-1 0 0,-1 1 1 0 0,1-1-1 0 0,-1 1 1 0 0,0-1 0 0 0,0 1-1 0 0,1-1 1 0 0,-1 1-1 0 0,0-1 1 0 0,0 1-1 0 0,1-1 1 0 0,-1 1-1 0 0,0-1 1 0 0,0 1 0 0 0,0 0-1 0 0,0-1 1 0 0,0 1-1 0 0,0-1 1 0 0,0 1-1 0 0,0-1 1 0 0,0 1 0 0 0,0 0-1 0 0,0-1 1 0 0,0 1-1 0 0,-1-1 1 0 0,1 1-1 0 0,0-1 1 0 0,0 1-1 0 0,0 0 1 0 0,-1-1 0 0 0,1 1-1 0 0,0-1 1 0 0,-1 0-1 0 0,1 1 1 0 0,-1-1-1 0 0,1 1 1 0 0,0-1-1 0 0,-1 1 1 0 0,1-1 0 0 0,-1 0-1 0 0,1 1 1 0 0,-1-1-1 0 0,1 0 1 0 0,-1 0-1 0 0,1 1 1 0 0,-1-1-72 0 0,55 12 892 0 0,74-5-10 0 0,0-5-1 0 0,0-6 0 0 0,19-7-881 0 0,-136 10 24 0 0,1544-58 1988 0 0,-1471 46-3374 0 0,-83 12 540 0 0,-51-7-4358 0 0,33 8 3931 0 0,-1 0-33 0 0</inkml:trace>
  <inkml:trace contextRef="#ctx0" brushRef="#br0" timeOffset="109974.284">18592 4343 1028 0 0,'5'2'154'0'0,"-1"1"1"0"0,0-1-1 0 0,1 1 0 0 0,-1 0 0 0 0,0 0 1 0 0,0 1-1 0 0,-1-1 0 0 0,1 1 1 0 0,-1 0-1 0 0,0 0 0 0 0,1 0 0 0 0,-2 0 1 0 0,1 0-1 0 0,0 1 0 0 0,-1-1 0 0 0,0 1 1 0 0,0 0-1 0 0,0 1-154 0 0,12 27 466 0 0,0 1-1 0 0,-2 0 1 0 0,-2 0 0 0 0,-1 1-1 0 0,-2 1 1 0 0,-1 0 0 0 0,-2 0-1 0 0,-2 0 1 0 0,-1 3-466 0 0,0-37 65 0 0,-1 1 0 0 0,0-1 0 0 0,0 1 0 0 0,0 0 0 0 0,0-1 0 0 0,0 1 0 0 0,0 0 0 0 0,-1-1 0 0 0,1 1 0 0 0,-1-1 0 0 0,0 1 0 0 0,0-1 0 0 0,0 1 0 0 0,0-1 0 0 0,0 0-1 0 0,0 1 1 0 0,-1-1 0 0 0,1 0 0 0 0,-1 0 0 0 0,0 0 0 0 0,1 0 0 0 0,-1 0 0 0 0,0 0 0 0 0,0-1 0 0 0,0 1 0 0 0,-1-1 0 0 0,1 1 0 0 0,0-1 0 0 0,0 0 0 0 0,-1 0 0 0 0,1 0 0 0 0,-1 0 0 0 0,1 0 0 0 0,-1 0 0 0 0,1-1 0 0 0,-1 1 0 0 0,1-1 0 0 0,-1 0 0 0 0,0 0-65 0 0,0-3 28 0 0,-1 0 0 0 0,1 0 0 0 0,1 0 1 0 0,-1-1-1 0 0,0 1 0 0 0,1-1 0 0 0,0 0 1 0 0,0 1-1 0 0,0-1 0 0 0,0 0 0 0 0,1 0 0 0 0,-1-1 1 0 0,1 1-1 0 0,0 0 0 0 0,1 0 0 0 0,-1-1 1 0 0,1 1-1 0 0,-1 0 0 0 0,1-1 0 0 0,1-2-28 0 0,2-14-3 0 0,2 1 0 0 0,0 0-1 0 0,2 1 1 0 0,0-1 0 0 0,1 1-1 0 0,1 1 1 0 0,0-1 0 0 0,2 1-1 0 0,0 1 1 0 0,1 0 0 0 0,0 1-1 0 0,2 0 1 0 0,0 1 0 0 0,0 0-1 0 0,1 2 1 0 0,1-1 0 0 0,1 2-1 0 0,9-6 4 0 0,-13 8-14 0 0,0 0 0 0 0,1 1 0 0 0,0 0 0 0 0,0 1-1 0 0,1 0 1 0 0,0 2 0 0 0,0 0 0 0 0,1 0 0 0 0,0 1-1 0 0,0 1 1 0 0,0 1 0 0 0,0 0 0 0 0,1 1 0 0 0,8 1 14 0 0,-19 5-9 0 0,1 0 1 0 0,-1 1-1 0 0,1-1 1 0 0,-1 1-1 0 0,-1 1 1 0 0,1-1-1 0 0,-1 1 1 0 0,0 0-1 0 0,0 0 0 0 0,-1 1 1 0 0,1-1-1 0 0,-2 1 1 0 0,1 0-1 0 0,-1 0 1 0 0,0 0-1 0 0,0 1 1 0 0,-1-1-1 0 0,0 1 1 0 0,0-1-1 0 0,-1 1 1 0 0,0 0-1 0 0,0 3 9 0 0,27 233-339 0 0,-18-185-604 0 0,-3-33-2178 0 0,-2-21-629 0 0,-2-8 2523 0 0</inkml:trace>
  <inkml:trace contextRef="#ctx0" brushRef="#br0" timeOffset="110290.516">19780 4255 1612 0 0,'-12'42'7048'0'0,"-5"146"-6058"0"0,33-9-345 0 0,0-70-3437 0 0,-17-106 2601 0 0,0-1 0 0 0,0 1 0 0 0,-1-1 1 0 0,1 1-1 0 0,-1-1 0 0 0,0 1 0 0 0,0-1 0 0 0,1 0 1 0 0,-1 0-1 0 0,-1 0 0 0 0,1 0 0 0 0,0 0 0 0 0,0 0 1 0 0,-1-1-1 0 0,1 1 0 0 0,-1-1 0 0 0,1 0 1 0 0,-1 1-1 0 0,0-1 0 0 0,0 0 0 0 0,1-1 0 0 0,-1 1 1 0 0,0 0-1 0 0,0-1 0 0 0,0 0 0 0 0,-2 1 191 0 0,-18 2-1346 0 0</inkml:trace>
  <inkml:trace contextRef="#ctx0" brushRef="#br0" timeOffset="110524.928">19573 4791 1672 0 0,'202'5'5916'0'0,"29"-46"-7087"0"0,-165 6-2156 0 0,-51 21 2169 0 0</inkml:trace>
  <inkml:trace contextRef="#ctx0" brushRef="#br0" timeOffset="110775.307">19417 4190 1964 0 0,'19'1'4710'0'0,"36"-3"-3513"0"0,0-1-951 0 0,329 10-5823 0 0,-337-2 4309 0 0</inkml:trace>
  <inkml:trace contextRef="#ctx0" brushRef="#br0" timeOffset="111118.924">20349 4443 1140 0 0,'-63'122'4749'0'0,"-166"244"-1444"0"0,225-361-3407 0 0,-42 46-1477 0 0,0-38-2754 0 0,37-13 3061 0 0</inkml:trace>
  <inkml:trace contextRef="#ctx0" brushRef="#br0" timeOffset="111415.848">19977 4600 1228 0 0,'22'-6'8623'0'0,"11"30"-6541"0"0,28 47-2833 0 0,-57-65 1323 0 0,10 11-525 0 0,25 31-257 0 0,-2 1 0 0 0,-3 2 1 0 0,-2 1-1 0 0,17 38 210 0 0,-56-73-7337 0 0,5-20 6120 0 0</inkml:trace>
  <inkml:trace contextRef="#ctx0" brushRef="#br0" timeOffset="111682.33">20596 4686 2268 0 0,'7'18'6661'0'0,"-9"44"-5756"0"0,0-33-227 0 0,2 169-67 0 0,0-66-5245 0 0,-21-77 777 0 0,14-54 2677 0 0</inkml:trace>
  <inkml:trace contextRef="#ctx0" brushRef="#br0" timeOffset="112947.59">20818 4198 1600 0 0,'-13'10'321'0'0,"1"1"-1"0"0,0 0 1 0 0,1 1-1 0 0,1 1 1 0 0,-1-1-1 0 0,2 2 1 0 0,0-1-1 0 0,1 1 1 0 0,0 1-1 0 0,1-1 0 0 0,0 1 1 0 0,1 1-1 0 0,1-1 1 0 0,1 1-1 0 0,0 0 1 0 0,1 0-1 0 0,1 0 1 0 0,0 0-1 0 0,1 14-320 0 0,2-14 61 0 0,1-1-1 0 0,1 0 1 0 0,0 0-1 0 0,1 0 1 0 0,1 0-1 0 0,0-1 1 0 0,1 1-1 0 0,0-1 1 0 0,1 0-1 0 0,1-1 1 0 0,0 0-1 0 0,1 0 1 0 0,1-1-1 0 0,0 0 1 0 0,0-1-1 0 0,1 0 1 0 0,0 0-1 0 0,1-1 1 0 0,0-1-1 0 0,3 2-60 0 0,-2-3-459 0 0,-1 1 0 0 0,2-1-1 0 0,-1-1 1 0 0,1-1 0 0 0,0 0-1 0 0,0 0 1 0 0,0-2 0 0 0,1 0 0 0 0,0 0-1 0 0,0-1 1 0 0,0-1 0 0 0,15 0 459 0 0,-13-2-1184 0 0</inkml:trace>
  <inkml:trace contextRef="#ctx0" brushRef="#br0" timeOffset="113229.37">21684 4033 2068 0 0,'10'8'276'0'0,"-1"1"-1"0"0,0-1 0 0 0,0 2 1 0 0,-1 0-1 0 0,0 0 0 0 0,0 0 0 0 0,-1 1 1 0 0,-1 0-1 0 0,0 0 0 0 0,0 1 1 0 0,-1-1-1 0 0,-1 1 0 0 0,0 0 1 0 0,-1 1-1 0 0,0-1 0 0 0,0 1 1 0 0,-2-1-1 0 0,1 1 0 0 0,-2 0 1 0 0,0 0-1 0 0,0-1 0 0 0,-2 7-275 0 0,4 11 302 0 0,-1 0-1 0 0,-2 0 0 0 0,-1-1 0 0 0,-2 1 1 0 0,-1-1-1 0 0,-1 0 0 0 0,-9 27-301 0 0,-76 122 528 0 0,-10-99-3245 0 0,99-78 2588 0 0,1-1 1 0 0,-1 1 0 0 0,1-1-1 0 0,-1 0 1 0 0,1 0 0 0 0,-1 0-1 0 0,1 0 1 0 0,0 0-1 0 0,-1 0 1 0 0,1 0 0 0 0,-1 0-1 0 0,1 0 1 0 0,-1-1 0 0 0,1 1-1 0 0,-1 0 1 0 0,1-1 0 0 0,0 1-1 0 0,-1-1 1 0 0,1 0 0 0 0,0 1-1 0 0,0-1 1 0 0,-1 0-1 0 0,1 0 1 0 0,0 0 0 0 0,0 0-1 0 0,0 0 1 0 0,0 0 0 0 0,0 0-1 0 0,0 0 1 0 0,0-1 0 0 0,0 1-1 0 0,1 0 1 0 0,-1 0-1 0 0,0-1 1 0 0,1 1 0 0 0,-1-1 128 0 0,1 2-49 0 0,-11-24-1034 0 0</inkml:trace>
  <inkml:trace contextRef="#ctx0" brushRef="#br0" timeOffset="114151.219">22036 3024 2148 0 0,'0'0'780'0'0,"0"0"-134"0"0,0 0-54 0 0,0 0-70 0 0,3-6-54 0 0,2 1-379 0 0,0-1 0 0 0,0 1 0 0 0,0 0 0 0 0,0 1 0 0 0,1-1 0 0 0,0 1 1 0 0,0 0-1 0 0,0 1 0 0 0,0-1 0 0 0,1 1 0 0 0,-1 0 0 0 0,1 1 0 0 0,0 0 0 0 0,0 0 0 0 0,0 0 1 0 0,0 1-1 0 0,4-1-89 0 0,11-2 117 0 0,0 1 1 0 0,-1 1-1 0 0,1 0 1 0 0,1 2-1 0 0,-1 1 1 0 0,0 0-1 0 0,-1 2 1 0 0,1 0-1 0 0,0 2 1 0 0,-1 0-1 0 0,0 1 1 0 0,9 5-118 0 0,-19-6 44 0 0,0 1 0 0 0,-1 1 0 0 0,0-1 0 0 0,0 2 0 0 0,-1-1 0 0 0,0 1 0 0 0,0 1 0 0 0,-1 0-1 0 0,0 0 1 0 0,0 0 0 0 0,-1 1 0 0 0,0 1 0 0 0,-1-1 0 0 0,0 1 0 0 0,-1 0 0 0 0,0 0 0 0 0,-1 0 0 0 0,0 1 0 0 0,0 2-44 0 0,36 238 1209 0 0,-35-192-969 0 0,4 494 2110 0 0,-26-300-1693 0 0,16-195-422 0 0,3 1 159 0 0,-2 1 0 0 0,-3 0 0 0 0,-2-1 0 0 0,-3 0 0 0 0,-3 0 0 0 0,-2-1 0 0 0,-3-1 1 0 0,-14 32-395 0 0,24-78 27 0 0,-2 1 0 0 0,1-1 0 0 0,-2 0 1 0 0,1-1-1 0 0,-2 0 0 0 0,1 0 1 0 0,-2-1-1 0 0,1-1 0 0 0,-1 1 1 0 0,-1-2-1 0 0,0 0 0 0 0,0 0 1 0 0,0-1-1 0 0,-1 0 0 0 0,0-1 1 0 0,0-1-1 0 0,-1 0 0 0 0,1 0 1 0 0,-1-2-1 0 0,0 0 0 0 0,-1 0 0 0 0,1-1 1 0 0,0-1-1 0 0,-1-1 0 0 0,1 0 1 0 0,-11-1-28 0 0,10 0-561 0 0,0-1-1 0 0,0-1 1 0 0,0 0 0 0 0,1-1 0 0 0,-1 0 0 0 0,1-1 0 0 0,0-1 0 0 0,0 0-1 0 0,0-1 1 0 0,1 0 0 0 0,0-2 0 0 0,1 1 0 0 0,-1-1 0 0 0,2-1 0 0 0,-1 0-1 0 0,-3-6 562 0 0,-75-93-5591 0 0,73 83 4375 0 0</inkml:trace>
  <inkml:trace contextRef="#ctx0" brushRef="#br0" timeOffset="1.42258E6">21175 4298 1048 0 0,'20'-17'844'0'0,"-15"-3"-214"0"0,38-29 1806 0 0,-42 49-2400 0 0,0 0 1 0 0,-1 0-1 0 0,1 0 0 0 0,0 0 1 0 0,-1 0-1 0 0,1 1 1 0 0,0-1-1 0 0,-1 0 0 0 0,1 0 1 0 0,0 1-1 0 0,-1-1 1 0 0,1 0-1 0 0,-1 1 0 0 0,1-1 1 0 0,0 1-1 0 0,-1-1 1 0 0,1 1-1 0 0,-1-1 0 0 0,1 1 1 0 0,-1-1-1 0 0,0 1 1 0 0,1-1-1 0 0,-1 1 1 0 0,1 0-1 0 0,-1-1 0 0 0,0 1 1 0 0,0 0-1 0 0,1-1 1 0 0,-1 1-1 0 0,0 0 0 0 0,0-1 1 0 0,0 1-1 0 0,0 0 1 0 0,0 0-1 0 0,0-1 0 0 0,0 1 1 0 0,0 0-1 0 0,0-1 1 0 0,0 1-1 0 0,0 0 0 0 0,0-1 1 0 0,0 1-1 0 0,-1 0 1 0 0,1-1-1 0 0,0 1 0 0 0,-1 0 1 0 0,1-1-1 0 0,0 1 1 0 0,-1 0-1 0 0,1-1 0 0 0,-1 1 1 0 0,1-1-1 0 0,-1 1 1 0 0,1-1-1 0 0,-1 1 1 0 0,1-1-1 0 0,-1 1 0 0 0,1-1 1 0 0,-1 0-1 0 0,0 1 1 0 0,1-1-1 0 0,-1 0 0 0 0,0 1-36 0 0,-78 262 780 0 0,2 68 179 0 0,63-277-848 0 0,16-104-5841 0 0,-1 38 4463 0 0</inkml:trace>
  <inkml:trace contextRef="#ctx0" brushRef="#br0" timeOffset="1.42326E6">21259 4245 1300 0 0,'0'0'468'0'0,"0"0"1"0"0,1 0-1 0 0,-1 0 0 0 0,0 0 1 0 0,0 0-1 0 0,1 0 0 0 0,-1 0 0 0 0,0 0-468 0 0,-14 48 234 0 0,3 0-1 0 0,1 1 1 0 0,3 0-1 0 0,1 0 0 0 0,2 38-233 0 0,6-84 15 0 0,0-1 0 0 0,0 1 0 0 0,1-1 0 0 0,-1 1 0 0 0,1-1 0 0 0,-1 0 0 0 0,1 0 0 0 0,0 0 0 0 0,0 0 1 0 0,0-1-1 0 0,0 1 0 0 0,0-1 0 0 0,0 1 0 0 0,0-1 0 0 0,1 0 0 0 0,-1-1 0 0 0,0 1 0 0 0,1 0 0 0 0,-1-1 0 0 0,0 0 0 0 0,1 0 0 0 0,-1 0 0 0 0,1 0 0 0 0,-1 0 0 0 0,0-1 0 0 0,1 1 0 0 0,-1-1 0 0 0,1 0-15 0 0,5 1 42 0 0,121-55 212 0 0,-120 49-241 0 0,1-1-1 0 0,-1 0 1 0 0,0 0-1 0 0,-1-1 1 0 0,0-1-1 0 0,0 1 1 0 0,-1-2-1 0 0,0 1 1 0 0,-1-1-1 0 0,0 0 1 0 0,0-1-1 0 0,-1 1 1 0 0,0-1-1 0 0,-1-1 1 0 0,0 1-13 0 0,-5 10 57 0 0,0 1-41 0 0,0 0-38 0 0,-2-2 23 0 0,0 0 1 0 0,0 1 0 0 0,0-1-1 0 0,-1 1 1 0 0,1 0 0 0 0,0-1-1 0 0,0 1 1 0 0,-1 0 0 0 0,1 0-1 0 0,-1 0 1 0 0,1 1 0 0 0,-1-1-1 0 0,0 1 1 0 0,1-1 0 0 0,-1 1-1 0 0,1 0 1 0 0,-1 0 0 0 0,0 0-1 0 0,1 0 1 0 0,-1 1 0 0 0,1-1-1 0 0,-1 1 1 0 0,0-1 0 0 0,1 1-1 0 0,-1 0 1 0 0,1 0 0 0 0,0 0-1 0 0,-1 0 1 0 0,1 0 0 0 0,0 1-1 0 0,0-1 1 0 0,-1 1 0 0 0,1 0-1 0 0,-1 1-1 0 0,0-2 4 0 0,1 1-1 0 0,-1-1 0 0 0,1 1 1 0 0,-1 0-1 0 0,1 0 1 0 0,0 0-1 0 0,0 0 0 0 0,0 0 1 0 0,0 1-1 0 0,0-1 0 0 0,0 1 1 0 0,1-1-1 0 0,-1 1 1 0 0,1-1-1 0 0,-1 1 0 0 0,1 0 1 0 0,0 0-1 0 0,0 0 0 0 0,1 0 1 0 0,-1 0-1 0 0,1 0 0 0 0,-1 0 1 0 0,1 0-1 0 0,0 0 1 0 0,0 0-1 0 0,0 0 0 0 0,0 0 1 0 0,1 0-1 0 0,-1 0 0 0 0,1 0 1 0 0,0 0-1 0 0,0-1 1 0 0,0 1-1 0 0,0 0 0 0 0,0 0 1 0 0,1-1-1 0 0,-1 1 0 0 0,1 0 1 0 0,-1-1-1 0 0,1 0 0 0 0,0 1 1 0 0,0-1-1 0 0,0 0 1 0 0,1 0-1 0 0,-1 0 0 0 0,0 0 1 0 0,1 0-1 0 0,-1-1 0 0 0,2 1-3 0 0,137 65-2578 0 0,-102-58 1232 0 0,2-2 52 0 0</inkml:trace>
  <inkml:trace contextRef="#ctx0" brushRef="#br1" timeOffset="2.02829E6">7875 3418 896 0 0,'0'0'245'0'0,"2"-24"278"0"0,32-69 1969 0 0,-18 80-1810 0 0,-6 49-532 0 0,-6-19-97 0 0,76 446 1 0 0,27 156 1071 0 0,-13 156-485 0 0,-32-515-725 0 0,-61-256 263 0 0,2 16-1075 0 0,-12-26-2772 0 0,-2-12 2330 0 0</inkml:trace>
  <inkml:trace contextRef="#ctx0" brushRef="#br1" timeOffset="2.03037E6">7980 3289 976 0 0,'-80'-44'3988'0'0,"126"26"-3852"0"0,526-120-10 0 0,135 33 34 0 0,-116 49-294 0 0,-408 54 377 0 0,-107 30-15 0 0,-66-25-213 0 0,-1 0 1 0 0,0 0-1 0 0,0 1 0 0 0,-1 0 0 0 0,1 1 0 0 0,-1 0 1 0 0,0 0-1 0 0,0 0 0 0 0,-1 1 0 0 0,1 1 0 0 0,-1-1 1 0 0,-1 1-1 0 0,1 0 0 0 0,-1 1 0 0 0,0-1 0 0 0,-1 1 1 0 0,0 1-1 0 0,0-1 0 0 0,-1 1 0 0 0,0-1 0 0 0,0 1 0 0 0,-1 0 1 0 0,0 1-1 0 0,0 4-15 0 0,10 44 91 0 0,-2 0 0 0 0,-3 0 0 0 0,-2 1 0 0 0,-3 0 0 0 0,-3 12-91 0 0,5 57 250 0 0,62 657 485 0 0,-11-241-388 0 0,-33-398 259 0 0,-7 2-1 0 0,-6-1 1 0 0,-6 20-606 0 0,-9-160 31 0 0,0 0 0 0 0,0 0 0 0 0,-1-1 0 0 0,0 0-1 0 0,0 0 1 0 0,0 0 0 0 0,-1-1 0 0 0,0 0 0 0 0,0 0 0 0 0,0-1 0 0 0,0 0-1 0 0,-1 0 1 0 0,0-1 0 0 0,0 0 0 0 0,0 0 0 0 0,0-1 0 0 0,0 0 0 0 0,-4 1-31 0 0,-581 80-276 0 0,84-22 69 0 0,108-9 255 0 0,349-49 393 0 0,50-3-468 0 0,-17-2-336 0 0,-85-86-1916 0 0,92 79 2484 0 0,1-1 0 0 0,1 0 0 0 0,0-1 0 0 0,0 0 0 0 0,1 0 0 0 0,0-1 0 0 0,1 0 0 0 0,0-1 0 0 0,1 0 0 0 0,1 0 0 0 0,0 0 0 0 0,-3-9-205 0 0,2 4 56 0 0,-48-96 882 0 0,45 97-1268 0 0,7 13-7656 0 0,3 4 6619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47:18.895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2399 888 0 0,'0'0'188'0'0,"0"0"-17"0"0,0 0-7 0 0,0 0-7 0 0,-15-3 152 0 0,-17-27 148 0 0,-12 15 719 0 0,44 15-1133 0 0,0 0 38 0 0,0 0-1 0 0,0 0 33 0 0,-21-12 996 0 0,518-90 19 0 0,-177 46-768 0 0,-126 1-120 0 0,-147 43 213 0 0,-29 11-2757 0 0,-17 0 1033 0 0,-3 0-47 0 0</inkml:trace>
  <inkml:trace contextRef="#ctx0" brushRef="#br0" timeOffset="807.572">886 1926 1844 0 0,'34'-22'3981'0'0,"42"18"-4117"0"0,-56 5 466 0 0,-2 0-317 0 0,0 0 0 0 0,0 2 0 0 0,0 0 0 0 0,0 1 0 0 0,-1 0 1 0 0,0 2-1 0 0,0 0 0 0 0,0 1 0 0 0,0 1 0 0 0,-1 0 0 0 0,-1 1 0 0 0,1 1 0 0 0,-2 0 0 0 0,4 4-13 0 0,-14-11 15 0 0,1 0 1 0 0,-1 1-1 0 0,-1-1 1 0 0,1 1-1 0 0,0 0 1 0 0,-1 0-1 0 0,0 0 1 0 0,0 0-1 0 0,0 1 1 0 0,-1-1-1 0 0,1 1 0 0 0,-1 0 1 0 0,0 0-1 0 0,0-1 1 0 0,-1 1-1 0 0,1 1 1 0 0,-1-1-1 0 0,0 0 1 0 0,-1 0-1 0 0,1 0 1 0 0,-1 0-1 0 0,0 1 1 0 0,0-1-1 0 0,-1 0 1 0 0,0 0-1 0 0,0 0 0 0 0,0 0 1 0 0,0 1-1 0 0,-1-1 1 0 0,0-1-1 0 0,0 1 1 0 0,0 0-1 0 0,0 0 1 0 0,-1-1-1 0 0,0 0 1 0 0,0 1-1 0 0,0-1-15 0 0,-140 143 850 0 0,-193 33 81 0 0,254-142-1244 0 0,97-36-4934 0 0,-13-5 3832 0 0</inkml:trace>
  <inkml:trace contextRef="#ctx0" brushRef="#br0" timeOffset="1400.363">109 2629 896 0 0,'6'-7'2679'0'0,"80"-24"-2062"0"0,459-107 467 0 0,-371 106 203 0 0,-174 32-1354 0 0,0 0-1 0 0,-1 1 1 0 0,1-1-1 0 0,-1 0 1 0 0,1 0-1 0 0,0 0 1 0 0,-1 0-1 0 0,1 0 1 0 0,-1 0-1 0 0,1 0 1 0 0,0 0-1 0 0,-1-1 1 0 0,1 1-1 0 0,-1 0 1 0 0,1 0-1 0 0,0 0 1 0 0,-1 0-1 0 0,1 0 1 0 0,-1-1-1 0 0,1 1 1 0 0,0 0-1 0 0,-1 0 1 0 0,1-1-1 0 0,0 1 1 0 0,-1 0-1 0 0,1 0 1 0 0,0-1-1 0 0,0 1 1 0 0,-1 0-1 0 0,1-1 1 0 0,0 1-1 0 0,0-1 1 0 0,0 1-1 0 0,-1 0 1 0 0,1-1-1 0 0,0 1 1 0 0,0 0-1 0 0,0-1 1 0 0,0 1-1 0 0,0-1 1 0 0,0 1-1 0 0,0-1 1 0 0,0 1-1 0 0,0 0 1 0 0,0-1-1 0 0,0 1 1 0 0,0-1-1 0 0,0 1 1 0 0,0 0-1 0 0,0-1 1 0 0,0 1-1 0 0,1-1 1 0 0,-1 1-1 0 0,0 0 1 0 0,0-1-1 0 0,0 1 1 0 0,1 0-1 0 0,-1-1 68 0 0,-7 1-1468 0 0</inkml:trace>
  <inkml:trace contextRef="#ctx0" brushRef="#br0" timeOffset="-1.37863E6">9128 612 1472 0 0,'-9'21'3186'0'0,"15"50"-1603"0"0,-3-52-1357 0 0,0 0 1 0 0,2-1-1 0 0,0 0 0 0 0,1 1 0 0 0,1-2 1 0 0,0 1-1 0 0,2-1 0 0 0,0 0 0 0 0,1-1 1 0 0,0 0-1 0 0,1-1 0 0 0,1 0 0 0 0,1 0 1 0 0,0-2-1 0 0,14 13-226 0 0,-21-25 52 0 0,-1 0 0 0 0,1 0 0 0 0,-1 0 0 0 0,1-1 0 0 0,-1 0 0 0 0,1 0 0 0 0,-1 0 0 0 0,1-1 0 0 0,-1 0 0 0 0,1 0 0 0 0,-1 0 0 0 0,1 0 0 0 0,-1-1 0 0 0,0 0 0 0 0,0 0 0 0 0,0-1 0 0 0,0 1 0 0 0,0-1 0 0 0,-1 0 0 0 0,1 0 0 0 0,-1-1 0 0 0,0 0 0 0 0,1 1 0 0 0,-2-1 0 0 0,1-1 0 0 0,0 1 0 0 0,-1 0 0 0 0,0-1 0 0 0,3-4-52 0 0,0 2 67 0 0,23-29 52 0 0,-1-2-1 0 0,-2 0 0 0 0,-2-2 0 0 0,-1-1 0 0 0,-3-1 1 0 0,-1-1-1 0 0,0-5-118 0 0,37-141-854 0 0,-40 181-5773 0 0,15 18 5843 0 0,-26-8 109 0 0,21 6-615 0 0</inkml:trace>
  <inkml:trace contextRef="#ctx0" brushRef="#br0" timeOffset="-1.37833E6">10381 626 1748 0 0,'4'-11'2427'0'0,"14"-5"5325"0"0,-8 63-7906 0 0,-2-1 0 0 0,-2 1 0 0 0,-2 0 0 0 0,-2 0-1 0 0,-2 9 155 0 0,0-46-1271 0 0,1-8 1063 0 0,-1-1 1 0 0,1 1-1 0 0,-1-1 1 0 0,0 1 0 0 0,1-1-1 0 0,-1 1 1 0 0,0-1-1 0 0,0 1 1 0 0,0-1-1 0 0,0 1 1 0 0,0-1 0 0 0,0 1-1 0 0,-1-1 1 0 0,1 1-1 0 0,0-1 1 0 0,-1 1 0 0 0,1-1-1 0 0,-1 1 1 0 0,0-1-1 0 0,1 0 1 0 0,-1 1-1 0 0,0-1 1 0 0,0 0 0 0 0,0 1-1 0 0,0-1 1 0 0,0 0-1 0 0,0 0 1 0 0,0 0-1 0 0,0 0 1 0 0,0 0 0 0 0,-1 0-1 0 0,1 0 1 0 0,0-1-1 0 0,-1 1 1 0 0,1 0 207 0 0,-4-1-1245 0 0</inkml:trace>
  <inkml:trace contextRef="#ctx0" brushRef="#br0" timeOffset="-1.37808E6">10189 624 2080 0 0,'11'-20'8016'0'0,"82"4"-6994"0"0,-88 16-594 0 0,144-7-589 0 0,-1 7-4283 0 0,-110 0 2803 0 0,42 11-819 0 0,-56-6 1220 0 0</inkml:trace>
  <inkml:trace contextRef="#ctx0" brushRef="#br0" timeOffset="-1.37777E6">10849 734 1164 0 0,'-8'8'390'0'0,"0"1"-1"0"0,0 0 1 0 0,1 0-1 0 0,0 0 1 0 0,0 1-1 0 0,1 0 1 0 0,1 1-1 0 0,0-1 1 0 0,0 1-1 0 0,1 0 1 0 0,0 0-1 0 0,1 0 1 0 0,0 1-1 0 0,1-1 1 0 0,0 1-1 0 0,1 0 1 0 0,1-1-1 0 0,0 8-389 0 0,2-11 90 0 0,2 0 0 0 0,-1-1 0 0 0,1 1 0 0 0,0-1 0 0 0,1 0 0 0 0,-1 0 0 0 0,1 0 0 0 0,1-1 0 0 0,-1 0 0 0 0,1 0 0 0 0,0 0 0 0 0,1 0 0 0 0,-1-1 0 0 0,1 0 0 0 0,0-1 0 0 0,1 0 0 0 0,-1 0 0 0 0,1 0 0 0 0,-1-1 0 0 0,1 0 0 0 0,0 0 0 0 0,0-1 0 0 0,0 0 0 0 0,1-1 0 0 0,-1 0 0 0 0,0 0 0 0 0,1-1 0 0 0,-1 0 0 0 0,0 0 0 0 0,1-1 0 0 0,1 0-90 0 0,-6 1 6 0 0,0 0 1 0 0,1 0-1 0 0,-1-1 1 0 0,0 1-1 0 0,0-1 0 0 0,0 0 1 0 0,0 0-1 0 0,0-1 1 0 0,0 1-1 0 0,0-1 0 0 0,-1 0 1 0 0,1 0-1 0 0,0 0 1 0 0,-1 0-1 0 0,0-1 0 0 0,1 1 1 0 0,-1-1-1 0 0,0 0 1 0 0,0 0-1 0 0,-1 0 0 0 0,1 0 1 0 0,-1 0-1 0 0,1-1 1 0 0,-1 1-1 0 0,0-1 0 0 0,0 0 1 0 0,-1 0-1 0 0,1 0 1 0 0,-1 0-1 0 0,0 0 0 0 0,0 0 1 0 0,0 0-1 0 0,0 0 1 0 0,-1 0-1 0 0,1 0 0 0 0,-1 0 1 0 0,0 0-1 0 0,-1-1 0 0 0,1 1 1 0 0,-1 0-1 0 0,0 0 1 0 0,0-2-7 0 0,-13-17-260 0 0,0 1 1 0 0,-1 1-1 0 0,-2 0 0 0 0,0 1 1 0 0,-1 1-1 0 0,-1 1 1 0 0,0 0-1 0 0,-2 2 0 0 0,0 0 1 0 0,-1 1-1 0 0,-10-4 260 0 0,-69-56-5054 0 0,78 57 3758 0 0</inkml:trace>
  <inkml:trace contextRef="#ctx0" brushRef="#br0" timeOffset="-1.37748E6">10198 421 2104 0 0,'-13'6'274'0'0,"1"1"1"0"0,-1 1-1 0 0,1 0 0 0 0,1 1 1 0 0,-1 0-1 0 0,1 0 0 0 0,1 2 0 0 0,0-1 1 0 0,1 1-1 0 0,0 0 0 0 0,0 1 1 0 0,1 0-1 0 0,1 1 0 0 0,0 0 0 0 0,0 0 1 0 0,2 0-1 0 0,-1 0 0 0 0,2 1 1 0 0,0 0-1 0 0,0 0 0 0 0,2 1 1 0 0,0-1-1 0 0,0 0 0 0 0,1 1 0 0 0,1-1 1 0 0,0 1-1 0 0,2-1 0 0 0,1 11-274 0 0,3 6 186 0 0,3 0 0 0 0,0-1 0 0 0,2-1 0 0 0,1 1 0 0 0,1-2 0 0 0,1 0 0 0 0,15 22-186 0 0,-14-28-108 0 0,1 0 1 0 0,0 0-1 0 0,2-2 1 0 0,0 0 0 0 0,1-1-1 0 0,1-1 1 0 0,16 11 107 0 0,-26-22-413 0 0,0-1 0 0 0,0 0 0 0 0,1-1 0 0 0,0 0 0 0 0,0 0 0 0 0,1-1 0 0 0,-1-1 1 0 0,1 0-1 0 0,-1 0 0 0 0,1-1 0 0 0,8 0 413 0 0,50-15-2890 0 0,-35-2 1460 0 0</inkml:trace>
  <inkml:trace contextRef="#ctx0" brushRef="#br0" timeOffset="-1.37725E6">11114 409 1652 0 0,'6'-1'155'0'0,"0"0"0"0"0,0 0-1 0 0,0 1 1 0 0,0-1 0 0 0,0 1-1 0 0,0 1 1 0 0,0-1 0 0 0,0 1-1 0 0,-1 0 1 0 0,1 1 0 0 0,0-1-1 0 0,0 1 1 0 0,-1 0 0 0 0,1 0-1 0 0,-1 1 1 0 0,1 0 0 0 0,-1 0-1 0 0,0 0 1 0 0,0 1 0 0 0,-1-1-1 0 0,1 1 1 0 0,-1 0 0 0 0,1 1-1 0 0,-1-1 1 0 0,-1 1 0 0 0,1-1 0 0 0,-1 1-1 0 0,1 0 1 0 0,-1 1 0 0 0,-1-1-1 0 0,1 0 1 0 0,-1 1 0 0 0,1 3-155 0 0,6 14 347 0 0,-1 1 0 0 0,-1 1 1 0 0,-1-1-1 0 0,-1 1 1 0 0,-1 0-1 0 0,-1 0 1 0 0,-1 0-1 0 0,-2 0 1 0 0,-1 10-348 0 0,0-14 13 0 0,0 0 1 0 0,-2 0-1 0 0,0-1 1 0 0,-2 1-1 0 0,0-1 1 0 0,-1 0-1 0 0,-1-1 1 0 0,-1 1-1 0 0,0-1 1 0 0,-2-1-1 0 0,0 0 1 0 0,-1 0-1 0 0,-1-1 1 0 0,-1 0-1 0 0,-11 11-13 0 0,14-17-540 0 0,-1 0-1 0 0,0-2 0 0 0,-1 1 1 0 0,0-1-1 0 0,0-1 1 0 0,-1 0-1 0 0,0-1 1 0 0,-1 0-1 0 0,1-1 0 0 0,-1-1 1 0 0,0 0-1 0 0,0-1 1 0 0,-1 0-1 0 0,-9 0 541 0 0,-6 0-1238 0 0</inkml:trace>
  <inkml:trace contextRef="#ctx0" brushRef="#br0" timeOffset="-1.38146E6">5149 1166 1080 0 0,'7'-6'7316'0'0,"5"-14"-7644"0"0,-7 11 744 0 0,53-71 42 0 0,-37 54-509 0 0,0-1-1 0 0,-2-1 1 0 0,-1-1 0 0 0,-2 0 0 0 0,0-1 0 0 0,-2-1 0 0 0,-2 0 0 0 0,0-1-1 0 0,2-15 52 0 0,-27-24-1058 0 0,112 161 1386 0 0,-68-68-144 0 0,-19-14-99 0 0,0-1 0 0 0,-1 1 0 0 0,0 1 0 0 0,0 0 0 0 0,-1 1 1 0 0,0 0-1 0 0,-1 0 0 0 0,0 1 0 0 0,0 1 0 0 0,-1-1 0 0 0,2 7-85 0 0,-10-13 11 0 0,-1-1 0 0 0,0 1 0 0 0,-1-1 0 0 0,1 0 0 0 0,-1 1 0 0 0,0-1 0 0 0,0 0 0 0 0,0 0-1 0 0,0 0 1 0 0,-1 0 0 0 0,1-1 0 0 0,-1 1 0 0 0,0-1 0 0 0,0 1 0 0 0,-1-1 0 0 0,1 0 0 0 0,-1 0 0 0 0,1-1 0 0 0,-1 1 0 0 0,0-1 0 0 0,0 1 0 0 0,0-1 0 0 0,-1-1 0 0 0,1 1 0 0 0,0 0 0 0 0,-1-1 0 0 0,1 0 0 0 0,0 0 0 0 0,-1-1 0 0 0,0 1 0 0 0,1-1 0 0 0,-1 0 0 0 0,1 0 0 0 0,-1 0 0 0 0,1-1 0 0 0,-4 0-11 0 0,-32-28-1639 0 0,43-9-2289 0 0,17 17 2518 0 0,1 4-23 0 0</inkml:trace>
  <inkml:trace contextRef="#ctx0" brushRef="#br0" timeOffset="-1.38085E6">5903 847 1060 0 0,'12'3'134'0'0,"0"-2"0"0"0,0 0 0 0 0,0 0 0 0 0,0-1 0 0 0,0 0 0 0 0,0-1 0 0 0,0-1 1 0 0,0 0-1 0 0,0 0 0 0 0,-1-1 0 0 0,1-1 0 0 0,-1 0 0 0 0,0-1 0 0 0,0 0 0 0 0,5-3-134 0 0,-15 8 6 0 0,1-1 0 0 0,0 0 0 0 0,-1 1 0 0 0,1-1 0 0 0,-1 0 1 0 0,1 0-1 0 0,-1 0 0 0 0,1 0 0 0 0,-1-1 0 0 0,0 1 0 0 0,1 0 0 0 0,-1-1 0 0 0,0 1 0 0 0,0 0 0 0 0,0-1 1 0 0,0 1-1 0 0,0-1 0 0 0,0 0 0 0 0,-1 1 0 0 0,1-1 0 0 0,-1 0 0 0 0,1 1 0 0 0,-1-1 0 0 0,1 0 1 0 0,-1 0-1 0 0,0 0 0 0 0,0 1 0 0 0,0-1 0 0 0,0 0 0 0 0,0 0 0 0 0,0 0 0 0 0,0 1 0 0 0,-1-1 0 0 0,1 0 1 0 0,-1 0-1 0 0,1 1 0 0 0,-1-1 0 0 0,0 0 0 0 0,1 1 0 0 0,-1-1 0 0 0,0 1 0 0 0,0-1 0 0 0,0 1 0 0 0,0-1 1 0 0,-1 1-1 0 0,1 0 0 0 0,0-1 0 0 0,-1 1 0 0 0,1 0 0 0 0,0 0 0 0 0,-1 0 0 0 0,1 0 0 0 0,-1 0 0 0 0,-1 0-6 0 0,-94-38 756 0 0,90 38-674 0 0,0-1-1 0 0,-1 2 1 0 0,1-1-1 0 0,0 1 1 0 0,-1 0-1 0 0,1 0 1 0 0,-1 1-1 0 0,1 0 1 0 0,0 0-1 0 0,0 1 1 0 0,-1 0-1 0 0,1 0 0 0 0,0 1 1 0 0,1 0-1 0 0,-1 0 1 0 0,0 0-1 0 0,1 1 1 0 0,0 0-1 0 0,0 0 1 0 0,0 1-1 0 0,0 0 1 0 0,1 0-1 0 0,0 0 1 0 0,0 0-1 0 0,0 1 1 0 0,1 0-1 0 0,-1 0 0 0 0,2 0 1 0 0,-1 1-1 0 0,1-1 1 0 0,-1 1-1 0 0,2 0 1 0 0,-1 0-1 0 0,1 0 1 0 0,0 0-1 0 0,1 0 1 0 0,-1 1-82 0 0,7 0 52 0 0,-1 1 0 0 0,1-1 0 0 0,0 0-1 0 0,1-1 1 0 0,0 1 0 0 0,0-1 0 0 0,1 0 0 0 0,0-1 0 0 0,0 0 0 0 0,0 0 0 0 0,1 0 0 0 0,0-1 0 0 0,0 0 0 0 0,0 0 0 0 0,0-1 0 0 0,1 0 0 0 0,0-1 0 0 0,0 0 0 0 0,0 0 0 0 0,0-1 0 0 0,1 0 0 0 0,-1-1 0 0 0,0 0 0 0 0,1 0-1 0 0,-1-1 1 0 0,5 0-52 0 0,25 4 10 0 0,1-1-1 0 0,-1-2 0 0 0,1-2 1 0 0,-1-1-1 0 0,1-2 0 0 0,-1-2 0 0 0,0-1 1 0 0,-1-3-1 0 0,0 0 0 0 0,14-8-9 0 0,-48 17 0 0 0,-1 1 0 0 0,1-1 0 0 0,-1 0 0 0 0,0-1 0 0 0,0 1 0 0 0,0 0-1 0 0,1-1 1 0 0,-1 0 0 0 0,0 0 0 0 0,-1 0 0 0 0,1 0 0 0 0,0 0 0 0 0,-1 0 0 0 0,1-1 0 0 0,-1 1-1 0 0,0-1 1 0 0,1 0 0 0 0,-1 0 0 0 0,-1 1 0 0 0,1-2 0 0 0,0 1 0 0 0,-1 0 0 0 0,1 0 0 0 0,-1 0 0 0 0,0-1-1 0 0,0 1 1 0 0,0 0 0 0 0,-1-1 0 0 0,1 1 0 0 0,-1-1 0 0 0,0 1 0 0 0,0-1 0 0 0,0 1 0 0 0,0-1 0 0 0,-1 1-1 0 0,1 0 1 0 0,-1-1 0 0 0,0 1 0 0 0,0-1 0 0 0,0 1 0 0 0,-1 0 0 0 0,1 0 0 0 0,-1 0 0 0 0,1 0 0 0 0,-1 0-1 0 0,0 0 1 0 0,0 0 0 0 0,-1 1 0 0 0,1-1 0 0 0,0 0 0 0 0,-1 1 0 0 0,0 0 0 0 0,1 0 0 0 0,-1 0 0 0 0,0 0-1 0 0,0 0 1 0 0,0 1 0 0 0,0-1 0 0 0,-3 0 0 0 0,-11-5 36 0 0,-1 1 0 0 0,1 1-1 0 0,-1 0 1 0 0,0 2 0 0 0,0 0 0 0 0,0 1-1 0 0,-1 0 1 0 0,1 2 0 0 0,0 0 0 0 0,-1 1-1 0 0,1 1 1 0 0,0 1 0 0 0,0 1 0 0 0,0 0-1 0 0,1 1 1 0 0,-1 1 0 0 0,1 0 0 0 0,0 2 0 0 0,-12 7-36 0 0,25-14 13 0 0,1 1 1 0 0,0-1-1 0 0,0 1 1 0 0,0 0-1 0 0,0 0 1 0 0,0 1-1 0 0,1-1 1 0 0,-1 0-1 0 0,0 1 1 0 0,1 0-1 0 0,0-1 1 0 0,0 1-1 0 0,0 0 1 0 0,0 0-1 0 0,0 0 1 0 0,1 1-1 0 0,-1-1 1 0 0,1 0-1 0 0,0 1 1 0 0,0-1-1 0 0,0 0 1 0 0,0 1 0 0 0,0-1-1 0 0,1 1 1 0 0,0 0-1 0 0,0-1 1 0 0,0 1-1 0 0,0-1 1 0 0,0 1-1 0 0,1-1 1 0 0,0 1-1 0 0,0 2-13 0 0,5 1 1 0 0,-1 1-1 0 0,1-1 1 0 0,1 0 0 0 0,-1 0-1 0 0,1-1 1 0 0,1 0-1 0 0,-1 0 1 0 0,1-1-1 0 0,0 0 1 0 0,0 0 0 0 0,0-1-1 0 0,1 0 1 0 0,-1 0-1 0 0,1-1 1 0 0,0 0 0 0 0,0 0-1 0 0,1-1 1 0 0,-1-1-1 0 0,0 1 0 0 0,193 11-2840 0 0,-187-13 2282 0 0,124-19-2248 0 0,-82 8 1539 0 0</inkml:trace>
  <inkml:trace contextRef="#ctx0" brushRef="#br0" timeOffset="-1.38058E6">7151 529 2200 0 0,'-10'10'3691'0'0,"-25"49"-2759"0"0,25-36-701 0 0,1 0 0 0 0,1 1-1 0 0,1 0 1 0 0,1 0 0 0 0,1 1 0 0 0,1-1-1 0 0,1 1 1 0 0,1 0 0 0 0,1 12-231 0 0,1 76-2269 0 0,0-59-768 0 0,-1-49 1710 0 0,-8 10-16 0 0</inkml:trace>
  <inkml:trace contextRef="#ctx0" brushRef="#br0" timeOffset="-1.37992E6">6856 839 1484 0 0,'-1'-1'95'0'0,"1"0"0"0"0,0 1 0 0 0,0-1 0 0 0,-1 0 0 0 0,1 0 0 0 0,0 0 0 0 0,0 0 0 0 0,0 0 0 0 0,0 1 0 0 0,0-1 0 0 0,0 0 0 0 0,0 0 0 0 0,0 0 0 0 0,0 0 0 0 0,1 0 0 0 0,-1 1 0 0 0,0-1 0 0 0,0 0 0 0 0,1 0 0 0 0,-1 0 0 0 0,1 1 0 0 0,-1-1 0 0 0,0 0 0 0 0,1 0 0 0 0,0 1 0 0 0,-1-1 0 0 0,1 0 0 0 0,-1 1 0 0 0,1-1 0 0 0,0 1 0 0 0,-1-1 0 0 0,1 1 0 0 0,0-1 0 0 0,0 1 0 0 0,-1-1 0 0 0,1 1 0 0 0,0 0 0 0 0,0-1 0 0 0,0 1 0 0 0,0 0 0 0 0,-1 0 0 0 0,1 0 0 0 0,0 0 0 0 0,0-1 0 0 0,0 1 0 0 0,0 0 0 0 0,0 0 0 0 0,0 1 0 0 0,-1-1 0 0 0,1 0 0 0 0,0 0 0 0 0,0 0 0 0 0,0 1 0 0 0,0-1-95 0 0,69-11-38 0 0,-65 11 327 0 0,41-5-62 0 0,-21 4-243 0 0,0 0 1 0 0,0-2-1 0 0,0-1 0 0 0,-1-1 0 0 0,0-1 0 0 0,0-1 1 0 0,0-1-1 0 0,-1-1 0 0 0,0-1 0 0 0,0-1 1 0 0,17-12 15 0 0,-37 21 85 0 0,0 0 0 0 0,-1 0 0 0 0,1 0 0 0 0,-1 0 0 0 0,1 0 0 0 0,-1 0 0 0 0,0-1 0 0 0,0 1 0 0 0,0-1 0 0 0,0 0 0 0 0,-1 0 0 0 0,1 0 0 0 0,-1 1 0 0 0,0-1 0 0 0,1 0 0 0 0,-1-1 0 0 0,-1 1 0 0 0,1 0 0 0 0,0 0 0 0 0,-1 0 0 0 0,1-1 0 0 0,-1 1 0 0 0,0-1-85 0 0,0 3 135 0 0,0 1-18 0 0,0 0-5 0 0,-1-5 113 0 0,1 5-220 0 0,-1 0-1 0 0,1 0 0 0 0,0 0 1 0 0,-1 0-1 0 0,1 1 0 0 0,0-1 1 0 0,-1 0-1 0 0,1 0 0 0 0,-1 0 1 0 0,1 0-1 0 0,0 0 0 0 0,-1 0 1 0 0,1 0-1 0 0,0 0 1 0 0,-1-1-1 0 0,1 1 0 0 0,0 0 1 0 0,-1 0-1 0 0,1 0 0 0 0,0 0 1 0 0,-1 0-1 0 0,1 0 0 0 0,0-1 1 0 0,-1 1-1 0 0,1 0 0 0 0,0 0 1 0 0,-1-1-1 0 0,1 1 0 0 0,0 0 1 0 0,0 0-1 0 0,-1-1 0 0 0,1 1 1 0 0,0 0-1 0 0,0-1 0 0 0,0 1 1 0 0,0 0-1 0 0,-1-1 0 0 0,1 1 1 0 0,0 0-1 0 0,0-1 1 0 0,0 1-5 0 0,-44 214 64 0 0,26-94 193 0 0,23-115-149 0 0,6-25-209 0 0,-7 17 20 0 0,0 1 0 0 0,0-1 0 0 0,0 1 0 0 0,0 0 0 0 0,0 0 0 0 0,0 0 0 0 0,1 0 0 0 0,-1 1 0 0 0,1 0 0 0 0,-1 0 0 0 0,1 0 0 0 0,0 1 0 0 0,-1-1 0 0 0,1 1 0 0 0,0 0-1 0 0,-1 0 1 0 0,1 1 0 0 0,0 0 0 0 0,-1-1 0 0 0,1 1 0 0 0,-1 1 0 0 0,1-1 0 0 0,-1 1 0 0 0,1 0 0 0 0,-1 0 0 0 0,0 0 0 0 0,0 0 0 0 0,0 1 0 0 0,0 0 0 0 0,-1-1 0 0 0,1 1 0 0 0,-1 1 0 0 0,2 1 81 0 0,50 22-322 0 0,-38-22 182 0 0,0 0 1 0 0,0-2-1 0 0,0 1 0 0 0,0-2 0 0 0,1 0 1 0 0,-1-1-1 0 0,1-1 0 0 0,-1-1 1 0 0,1 0-1 0 0,-1-2 0 0 0,0 0 1 0 0,0 0-1 0 0,3-2 140 0 0,36-16-392 0 0,-45 14 226 0 0</inkml:trace>
  <inkml:trace contextRef="#ctx0" brushRef="#br0" timeOffset="-1.37938E6">7828 942 4608 0 0,'1'-2'44'0'0,"0"-1"-1"0"0,0 1 1 0 0,-1-1-1 0 0,0 0 1 0 0,1 0-1 0 0,-1 1 1 0 0,0-1-1 0 0,0 0 1 0 0,0 1-1 0 0,-1-1 0 0 0,1 0 1 0 0,-1 0-1 0 0,1 1 1 0 0,-1-1-1 0 0,0 1 1 0 0,0-1-1 0 0,0 1 1 0 0,0-1-1 0 0,-1 1 1 0 0,1-1-1 0 0,-1 1 1 0 0,1 0-1 0 0,-1 0 0 0 0,0 0 1 0 0,0 0-1 0 0,0 0 1 0 0,0 0-1 0 0,0 0 1 0 0,0 1-1 0 0,0-1 1 0 0,-1 1-1 0 0,1 0 1 0 0,-1-1-1 0 0,1 1 0 0 0,-1 0 1 0 0,1 1-1 0 0,-1-1 1 0 0,0 0-1 0 0,-1 0-43 0 0,-104 7 684 0 0,65 28-261 0 0,43-34-422 0 0,0 1-1 0 0,0 0 1 0 0,0 0 0 0 0,0 0-1 0 0,0-1 1 0 0,0 1 0 0 0,0 0-1 0 0,0 0 1 0 0,0 0 0 0 0,0-1-1 0 0,0 1 1 0 0,0 0 0 0 0,0 0-1 0 0,1 0 1 0 0,-1-1 0 0 0,0 1-1 0 0,1 0 1 0 0,-1 0 0 0 0,0-1-1 0 0,1 1 1 0 0,-1 0-1 0 0,1-1 1 0 0,-1 1 0 0 0,1-1-1 0 0,0 1 1 0 0,-1 0 0 0 0,1-1-1 0 0,-1 1 1 0 0,1-1 0 0 0,0 0-1 0 0,0 1 1 0 0,-1-1 0 0 0,1 0-1 0 0,0 1 1 0 0,0-1 0 0 0,-1 0-1 0 0,1 0 1 0 0,0 1 0 0 0,0-1-1 0 0,0 0 1 0 0,-1 0 0 0 0,1 0-1 0 0,0 0 1 0 0,0 0 0 0 0,0 0-1 0 0,-1 0 1 0 0,1 0-1 0 0,0-1 1 0 0,0 1 0 0 0,0 0-1 0 0,-1 0 1 0 0,1-1 0 0 0,0 1-1 0 0,-1-1 1 0 0,1 1 0 0 0,0 0-1 0 0,0-1 1 0 0,-1 1 0 0 0,1-1-1 0 0,146-21-572 0 0,-148 23 589 0 0,1 0 0 0 0,0 0 0 0 0,-1-1 0 0 0,1 1-1 0 0,0 0 1 0 0,0 0 0 0 0,-1 0 0 0 0,1 0 0 0 0,0 0-1 0 0,0 0 1 0 0,0 0 0 0 0,0 0 0 0 0,0 0 0 0 0,0 0-1 0 0,0 0 1 0 0,1 0 0 0 0,-1 0 0 0 0,0 0 0 0 0,0-1-1 0 0,1 1 1 0 0,-1 0 0 0 0,1 0 0 0 0,-1 0 0 0 0,1 0-1 0 0,-1 0 1 0 0,1-1 0 0 0,-1 1 0 0 0,1 0 0 0 0,0-1-1 0 0,-1 1 1 0 0,1 0 0 0 0,0-1 0 0 0,0 1 0 0 0,-1-1-1 0 0,1 1 1 0 0,0-1 0 0 0,0 1 0 0 0,0-1 0 0 0,0 0-1 0 0,0 1 1 0 0,-1-1 0 0 0,1 0 0 0 0,0 0 0 0 0,0 1-1 0 0,0-1 1 0 0,0 0 0 0 0,0 0 0 0 0,0 0 0 0 0,0 0-1 0 0,0-1 1 0 0,0 1 0 0 0,0 0 0 0 0,0 0 0 0 0,0 0-1 0 0,0-1 1 0 0,-1 1 0 0 0,1 0 0 0 0,0-1 0 0 0,0 1-1 0 0,0-1 1 0 0,0 1 0 0 0,-1-1 0 0 0,1 0 0 0 0,0 1-1 0 0,0-1-16 0 0,-2 3 8 0 0,0 0-1 0 0,1 0 1 0 0,-1 0-1 0 0,1 0 1 0 0,-1 1-1 0 0,1-1 1 0 0,0 0-1 0 0,0 0 1 0 0,0 0-1 0 0,0 0 1 0 0,1 0-1 0 0,-1 0 1 0 0,1 1-1 0 0,-1-1 1 0 0,1 0-1 0 0,-1 0 1 0 0,1 0-1 0 0,0 0 1 0 0,0-1-1 0 0,0 1 1 0 0,0 0-1 0 0,1 0 1 0 0,-1 0-1 0 0,0-1 1 0 0,1 1 0 0 0,-1-1-1 0 0,1 1 1 0 0,-1-1-1 0 0,1 0 1 0 0,0 1-1 0 0,0-1 1 0 0,-1 0-1 0 0,1 0 1 0 0,0 0-1 0 0,0 0 1 0 0,0-1-1 0 0,0 1 1 0 0,0 0-1 0 0,0-1 1 0 0,1 0-1 0 0,-1 1 1 0 0,0-1-1 0 0,0 0 1 0 0,0 0-1 0 0,0 0 1 0 0,0 0-1 0 0,0-1 1 0 0,1 1-1 0 0,0-1-7 0 0,100-14 76 0 0,-87 8-55 0 0,0-1 0 0 0,0 0 0 0 0,0-1 0 0 0,-1-1 0 0 0,-1-1 0 0 0,0 0 0 0 0,0 0 0 0 0,-1-2-1 0 0,0 1 1 0 0,-1-2 0 0 0,-1 0 0 0 0,0 0 0 0 0,-1-1 0 0 0,0 0 0 0 0,-2-1 0 0 0,1 0 0 0 0,-2 0-1 0 0,0-1 1 0 0,-1 0 0 0 0,-1 0 0 0 0,-1 0 0 0 0,0-1 0 0 0,-1 1 0 0 0,-1-1 0 0 0,0 0 0 0 0,-2 0-1 0 0,0-9-20 0 0,1 17 108 0 0,-1 1 0 0 0,1-1 0 0 0,-1 1 0 0 0,-1 0-1 0 0,0-1 1 0 0,0 1 0 0 0,-1 0 0 0 0,0-1-1 0 0,0 1 1 0 0,-1 0 0 0 0,-1 1 0 0 0,1-1-1 0 0,-1 0 1 0 0,-1 1 0 0 0,1 0 0 0 0,-2 0-1 0 0,1 0 1 0 0,-1 1 0 0 0,-4-5-108 0 0,6 11 21 0 0,1 1 0 0 0,0 0 0 0 0,-1 0-1 0 0,1 0 1 0 0,0 1 0 0 0,0-1 0 0 0,-1 1 0 0 0,1-1 0 0 0,0 1-1 0 0,0 0 1 0 0,0 0 0 0 0,-1 1 0 0 0,1-1 0 0 0,1 1 0 0 0,-1-1-1 0 0,0 1 1 0 0,0 0 0 0 0,1 0 0 0 0,-1 0 0 0 0,1 0 0 0 0,-1 1 0 0 0,1-1-1 0 0,0 1 1 0 0,0-1 0 0 0,0 1 0 0 0,0 0 0 0 0,1 0 0 0 0,-1 0-1 0 0,1 0 1 0 0,-1 0 0 0 0,0 2-21 0 0,-4 12-12 0 0,-1 1 0 0 0,2-1-1 0 0,0 1 1 0 0,1 0 0 0 0,1 0 0 0 0,1 1 0 0 0,0-1-1 0 0,2 1 1 0 0,0-1 0 0 0,1 0 0 0 0,0 1 0 0 0,2-1-1 0 0,0 0 1 0 0,1 0 0 0 0,1 0 0 0 0,1 0 0 0 0,0-1-1 0 0,1 0 1 0 0,1 0 0 0 0,1-1 0 0 0,3 4 12 0 0,25 79-1731 0 0,-29-79 818 0 0,8 24-573 0 0,-19-18-2679 0 0,-10-11 2849 0 0</inkml:trace>
  <inkml:trace contextRef="#ctx0" brushRef="#br0" timeOffset="-1.37913E6">8022 791 856 0 0,'0'-4'306'0'0,"1"0"-1"0"0,-1 0 1 0 0,1 1 0 0 0,0-1-1 0 0,0 0 1 0 0,0 1 0 0 0,0-1-1 0 0,1 1 1 0 0,0-1 0 0 0,-1 1-1 0 0,1 0 1 0 0,1 0 0 0 0,-1 0-1 0 0,0 0 1 0 0,1 0-1 0 0,-1 0 1 0 0,1 0 0 0 0,0 1-1 0 0,0-1 1 0 0,0 1 0 0 0,2-1-306 0 0,122-38 989 0 0,22 36-6312 0 0,-127 5 3914 0 0</inkml:trace>
  <inkml:trace contextRef="#ctx0" brushRef="#br0" timeOffset="-1.38318E6">2847 872 1100 0 0,'0'-32'2902'0'0,"0"29"-2638"0"0,4-1 2 0 0,21-18 459 0 0,-1 49-45 0 0,115 374 952 0 0,-115-346 133 0 0,9-91-1418 0 0,187-282-263 0 0,-183 279-577 0 0,-15 78 333 0 0,-13-19 88 0 0,-6-7 59 0 0,1 0 0 0 0,0 0 0 0 0,1-1 0 0 0,0 0 0 0 0,1 0 0 0 0,0 0 0 0 0,1 0 0 0 0,1-1 0 0 0,-1 0 0 0 0,2-1 1 0 0,-1 0-1 0 0,2 0 0 0 0,-1-1 0 0 0,1 0 0 0 0,1 0 0 0 0,-1-1 0 0 0,2-1 0 0 0,-1 0 0 0 0,1 0 0 0 0,0-1 0 0 0,0-1 0 0 0,0 0 0 0 0,1 0 0 0 0,0-1 0 0 0,10 1 13 0 0,-15-4 13 0 0,0 0 0 0 0,0-1 0 0 0,0 0 0 0 0,0 0 0 0 0,0 0 0 0 0,0-1 0 0 0,0-1 0 0 0,0 1 0 0 0,0-1-1 0 0,-1-1 1 0 0,1 1 0 0 0,0-1 0 0 0,-1-1 0 0 0,0 1 0 0 0,0-1 0 0 0,0 0 0 0 0,0-1 0 0 0,-1 0 0 0 0,0 0 0 0 0,1 0 0 0 0,-2-1 0 0 0,1 0 0 0 0,-1 0 0 0 0,0 0-1 0 0,3-6-12 0 0,-7 2-95 0 0,-1 0-1 0 0,0 0 1 0 0,0 0-1 0 0,-2-1 1 0 0,1 1-1 0 0,-1 0 1 0 0,0 0-1 0 0,-1 1 1 0 0,0-1-1 0 0,-1 1 1 0 0,0-1-1 0 0,0 1 0 0 0,-1 0 1 0 0,0 0-1 0 0,-1 1 1 0 0,0 0-1 0 0,0 0 1 0 0,-1 0-1 0 0,0 1 1 0 0,0 0-1 0 0,-1 0 1 0 0,0 1-1 0 0,0-1 0 0 0,0 2 1 0 0,-4-2 95 0 0,11 6-18 0 0,-66-54-3807 0 0,60 50 2521 0 0</inkml:trace>
  <inkml:trace contextRef="#ctx0" brushRef="#br0" timeOffset="-1.38242E6">3938 1066 1260 0 0,'6'5'5930'0'0,"-11"-13"-4219"0"0,26 17-1692 0 0,1-1 0 0 0,0-1 0 0 0,0-1 0 0 0,1-1 0 0 0,0 0 0 0 0,0-2 0 0 0,0-1 0 0 0,0-1 0 0 0,0-1 0 0 0,0-1 0 0 0,8-1-19 0 0,-17 2-1 0 0,2 0-19 0 0,0-1 0 0 0,-1-1 1 0 0,1 0-1 0 0,-1-1 0 0 0,0 0 1 0 0,1-1-1 0 0,-2-1 0 0 0,1-1 1 0 0,-1 0-1 0 0,1 0 0 0 0,-2-2 1 0 0,1 0-1 0 0,-1 0 0 0 0,0-1 1 0 0,-1-1-1 0 0,5-5 20 0 0,-15 13-35 0 0,0 0-1 0 0,0-1 1 0 0,0 0-1 0 0,0 1 1 0 0,-1-1-1 0 0,1 0 1 0 0,-1 1-1 0 0,0-1 1 0 0,0 0-1 0 0,0 0 1 0 0,0 0-1 0 0,-1 0 1 0 0,1 0-1 0 0,-1 0 1 0 0,1 0-1 0 0,-1-1 1 0 0,0 1-1 0 0,0 0 1 0 0,-1 0-1 0 0,1 0 1 0 0,-1 0-1 0 0,1 0 1 0 0,-1 0-1 0 0,0 0 1 0 0,0 0-1 0 0,0 0 1 0 0,-1 1-1 0 0,1-1 1 0 0,-1 0-1 0 0,0 0 1 0 0,1 1-1 0 0,-1 0 1 0 0,0-1 0 0 0,0 1-1 0 0,-1 0 1 0 0,1 0-1 0 0,0 0 1 0 0,-1 0-1 0 0,0-1 36 0 0,-113-54-664 0 0,99 52 696 0 0,-1-1 1 0 0,1 2-1 0 0,-1 1 0 0 0,0 0 0 0 0,0 1 1 0 0,0 1-1 0 0,0 0 0 0 0,-1 2 1 0 0,1 0-1 0 0,0 1 0 0 0,0 1 1 0 0,0 0-1 0 0,1 2 0 0 0,-1 0 1 0 0,1 1-1 0 0,0 0 0 0 0,0 2 0 0 0,1 0 1 0 0,0 1-1 0 0,1 0 0 0 0,0 1 1 0 0,-4 4-33 0 0,15-11 37 0 0,1 1 0 0 0,0-1 0 0 0,0 0 1 0 0,1 1-1 0 0,-1 0 0 0 0,1-1 0 0 0,0 1 1 0 0,0 0-1 0 0,0 0 0 0 0,0 1 0 0 0,1-1 1 0 0,-1 0-1 0 0,1 0 0 0 0,0 1 0 0 0,1-1 1 0 0,-1 1-1 0 0,1-1 0 0 0,0 0 0 0 0,0 1 1 0 0,0-1-1 0 0,0 1 0 0 0,1-1 0 0 0,0 1 1 0 0,0-1-1 0 0,0 0 0 0 0,0 0 0 0 0,1 1 1 0 0,0-1-1 0 0,0 0 0 0 0,0 0 0 0 0,0 0 1 0 0,0-1-1 0 0,1 1 0 0 0,0-1 0 0 0,0 1 0 0 0,0-1 1 0 0,2 2-38 0 0,7 6 10 0 0,0-1 1 0 0,1 0 0 0 0,0-1 0 0 0,1-1-1 0 0,-1 0 1 0 0,1-1 0 0 0,1 0 0 0 0,0-1-1 0 0,0-1 1 0 0,3 1-11 0 0,171 29-1525 0 0,-51-39-2920 0 0,-62-9 3029 0 0</inkml:trace>
  <inkml:trace contextRef="#ctx0" brushRef="#br0" timeOffset="-1.37567E6">12350 746 1268 0 0,'0'0'322'0'0,"0"0"2"0"0,-4-7-28 0 0,-1-1-203 0 0,0 0 1 0 0,-1 1 0 0 0,0 0-1 0 0,-1 0 1 0 0,1 0 0 0 0,-1 1-1 0 0,-1 0 1 0 0,1 1 0 0 0,-1-1-1 0 0,0 1 1 0 0,0 1 0 0 0,0-1-1 0 0,-1 2 1 0 0,0-1 0 0 0,0 1-1 0 0,0 0 1 0 0,0 1 0 0 0,0 0-1 0 0,0 0 1 0 0,0 1 0 0 0,-1 1 0 0 0,-3-1-94 0 0,-5 0 127 0 0,1 0 0 0 0,-1 1 1 0 0,1 1-1 0 0,0 1 0 0 0,-1 0 1 0 0,1 1-1 0 0,0 1 0 0 0,0 0 1 0 0,1 2-1 0 0,-1 0 0 0 0,1 1 1 0 0,-4 2-128 0 0,10-4 77 0 0,0 1 0 0 0,1 0 0 0 0,-1 0 0 0 0,2 1 1 0 0,-1 0-1 0 0,0 0 0 0 0,1 1 0 0 0,1 0 0 0 0,-1 1 0 0 0,2 0 1 0 0,-1 0-1 0 0,1 0 0 0 0,0 1 0 0 0,1 0 0 0 0,0 0 1 0 0,1 0-1 0 0,0 1 0 0 0,0-1 0 0 0,1 1 0 0 0,1 0 1 0 0,0 0-1 0 0,0 0 0 0 0,0 11-77 0 0,5-16 10 0 0,-1 0-1 0 0,1 0 0 0 0,0 1 1 0 0,1-2-1 0 0,0 1 1 0 0,0 0-1 0 0,0-1 1 0 0,0 0-1 0 0,1 0 1 0 0,0 0-1 0 0,0 0 1 0 0,0-1-1 0 0,0 0 1 0 0,1 0-1 0 0,0 0 1 0 0,0-1-1 0 0,0 0 1 0 0,0 0-1 0 0,0 0 1 0 0,1-1-1 0 0,-1 0 1 0 0,1 0-1 0 0,6 0-9 0 0,8 3-64 0 0,0-1 0 0 0,1-1 0 0 0,-1-1-1 0 0,1-1 1 0 0,-1 0 0 0 0,1-2 0 0 0,-1-1 0 0 0,1 0 0 0 0,-1-2-1 0 0,0 0 1 0 0,0-2 0 0 0,0 0 0 0 0,15-8 64 0 0,-17 4-13 0 0,0-2 1 0 0,0 0-1 0 0,-1-1 1 0 0,-1-1-1 0 0,0 0 1 0 0,-1-1-1 0 0,-1-1 1 0 0,0-1-1 0 0,-1 0 1 0 0,-1-1-1 0 0,0 0 0 0 0,-2-1 1 0 0,0-1-1 0 0,-1 0 1 0 0,-1 0-1 0 0,-1 0 1 0 0,-1-1-1 0 0,0-1 1 0 0,-2 1-1 0 0,-1-1 1 0 0,0 0-1 0 0,-2 0 0 0 0,0 0 1 0 0,-1 0-1 0 0,-2 0 1 0 0,0 0-1 0 0,-3-13 13 0 0,-30-89 1293 0 0,-16 88-191 0 0,49 36-971 0 0,-5 3-26 0 0,-2 4-61 0 0,1-1-1 0 0,0 1 1 0 0,1 0-1 0 0,-1 1 1 0 0,1 0 0 0 0,1 0-1 0 0,0 0 1 0 0,0 0-1 0 0,0 1 1 0 0,1 0 0 0 0,0 0-1 0 0,1 0 1 0 0,0 0-1 0 0,0 1 1 0 0,1-1-1 0 0,1 1 1 0 0,-1 0 0 0 0,1 0-1 0 0,1-1 1 0 0,0 1-1 0 0,0 0 1 0 0,2 8-44 0 0,2 7-35 0 0,1 0-1 0 0,1 0 1 0 0,0-1 0 0 0,2 0-1 0 0,1 0 1 0 0,1-1 0 0 0,1 0 0 0 0,12 18 35 0 0,-12-19-225 0 0,96 156-6152 0 0,-91-156 5040 0 0</inkml:trace>
  <inkml:trace contextRef="#ctx0" brushRef="#br0" timeOffset="-1.37532E6">12710 679 876 0 0,'-4'4'244'0'0,"-6"2"72"0"0,0 0-1 0 0,1 1 1 0 0,0 0-1 0 0,1 1 1 0 0,0 0-1 0 0,0 0 1 0 0,0 1-1 0 0,1 0 1 0 0,0 0-1 0 0,1 1 1 0 0,0 0-1 0 0,1 0 1 0 0,0 0-1 0 0,0 0 1 0 0,1 1-1 0 0,1 0 1 0 0,0 0-1 0 0,0 0 1 0 0,1 0-1 0 0,-1 9-315 0 0,5-13 35 0 0,1-1 0 0 0,-1 0 0 0 0,2 1 0 0 0,-1-1 0 0 0,0-1 0 0 0,1 1 0 0 0,0 0 0 0 0,0-1 0 0 0,1 0-1 0 0,0 0 1 0 0,0 0 0 0 0,0 0 0 0 0,0-1 0 0 0,1 0 0 0 0,-1 0 0 0 0,1-1 0 0 0,0 1 0 0 0,0-1 0 0 0,1-1 0 0 0,-1 1 0 0 0,0-1 0 0 0,1 0 0 0 0,0 0 0 0 0,-1-1 0 0 0,1 0 0 0 0,0 0 0 0 0,0-1 0 0 0,0 1-1 0 0,-1-1 1 0 0,1-1 0 0 0,0 0 0 0 0,0 0 0 0 0,0 0 0 0 0,-1-1 0 0 0,1 1 0 0 0,3-3-35 0 0,-2 3-20 0 0,1 0 1 0 0,0 0-1 0 0,-1-1 0 0 0,0-1 0 0 0,1 1 0 0 0,-1-1 1 0 0,0-1-1 0 0,0 1 0 0 0,-1-1 0 0 0,1-1 0 0 0,-1 0 0 0 0,0 0 1 0 0,0 0-1 0 0,0-1 0 0 0,-1 0 0 0 0,0 0 0 0 0,0 0 1 0 0,0-1-1 0 0,-1 0 0 0 0,0 0 0 0 0,0 0 0 0 0,-1-1 1 0 0,0 0-1 0 0,0 0 0 0 0,-1 0 0 0 0,0 0 0 0 0,1-6 20 0 0,-7 5-25 0 0,0 1 0 0 0,-1 0 0 0 0,0 0 0 0 0,-1 0-1 0 0,1 1 1 0 0,-1-1 0 0 0,-1 1 0 0 0,1 0 0 0 0,-1 0-1 0 0,-1 1 1 0 0,1 0 0 0 0,-1 0 0 0 0,0 1 0 0 0,0-1-1 0 0,-1 2 1 0 0,0-1 0 0 0,1 1 0 0 0,-2 0 0 0 0,1 0-1 0 0,-7-1 26 0 0,-119-31-449 0 0,75 31-3197 0 0,48 5 2316 0 0</inkml:trace>
  <inkml:trace contextRef="#ctx0" brushRef="#br0" timeOffset="-1.37476E6">13242 892 1996 0 0,'10'4'3829'0'0,"18"-10"-3647"0"0,-24 5 130 0 0,18-4-25 0 0,14-2-15 0 0,-1-1-1 0 0,0-2 1 0 0,0-2-1 0 0,-1 0 1 0 0,-1-3-1 0 0,0 0 1 0 0,-2-2-1 0 0,8-7-271 0 0,-37 24-3 0 0,-1-1-1 0 0,0 0 1 0 0,0 1 0 0 0,0-1-1 0 0,0 0 1 0 0,1 1 0 0 0,-1-1-1 0 0,0 0 1 0 0,0 0 0 0 0,-1 0-1 0 0,1 0 1 0 0,0 0-1 0 0,0 0 1 0 0,0 0 0 0 0,-1 0-1 0 0,1 0 1 0 0,0-1 0 0 0,-1 1-1 0 0,1 0 1 0 0,-1 0 0 0 0,0-1-1 0 0,1 1 1 0 0,-1 0-1 0 0,0-1 1 0 0,0 1 0 0 0,0 0-1 0 0,0 0 1 0 0,0-1 0 0 0,0 1-1 0 0,0 0 1 0 0,0-1 0 0 0,0 1-1 0 0,-1 0 1 0 0,1-1-1 0 0,-1 1 1 0 0,1 0 0 0 0,-1 0-1 0 0,1 0 1 0 0,-1-1 0 0 0,1 1-1 0 0,-1 0 1 0 0,0 0 0 0 0,0 0-1 0 0,0 0 1 0 0,0 0 0 0 0,0 0-1 0 0,0 0 1 0 0,0 1-1 0 0,0-1 1 0 0,0 0 0 0 0,0 0-1 0 0,0 1 1 0 0,0-1 0 0 0,0 1-1 0 0,-1-1 1 0 0,1 1 0 0 0,0-1-1 0 0,-1 1 1 0 0,0 0 3 0 0,-80-21 55 0 0,54 18 25 0 0,0 2 1 0 0,0 2 0 0 0,0 0-1 0 0,0 2 1 0 0,1 1 0 0 0,-1 1 0 0 0,1 1-1 0 0,0 2 1 0 0,0 1 0 0 0,1 0-1 0 0,0 2 1 0 0,-16 10-81 0 0,37-19 22 0 0,1 0 1 0 0,0 0-1 0 0,0 0 0 0 0,0 1 1 0 0,0-1-1 0 0,0 1 0 0 0,0 0 1 0 0,0 0-1 0 0,1 0 1 0 0,0 1-1 0 0,0-1 0 0 0,0 1 1 0 0,0 0-1 0 0,0 0 0 0 0,1 0 1 0 0,-1 0-1 0 0,1 0 1 0 0,0 1-1 0 0,1-1 0 0 0,-1 1 1 0 0,1-1-1 0 0,-1 1 0 0 0,2-1 1 0 0,-1 1-1 0 0,0 0 0 0 0,1 0 1 0 0,0-1-1 0 0,0 1 1 0 0,0 0-1 0 0,1 0 0 0 0,-1-1 1 0 0,1 1-1 0 0,0-1 0 0 0,1 1 1 0 0,-1 0-1 0 0,1-1 1 0 0,0 0-1 0 0,0 1 0 0 0,0-1 1 0 0,2 2-23 0 0,5 3-31 0 0,0 0 0 0 0,0-1-1 0 0,1 0 1 0 0,0 0 0 0 0,1-1 0 0 0,-1 0 0 0 0,1-1 0 0 0,1-1 0 0 0,-1 0 0 0 0,1 0 0 0 0,0-1 0 0 0,0 0 0 0 0,0-1 0 0 0,0-1 0 0 0,1 0 0 0 0,-1 0 0 0 0,5-1 31 0 0,139 5-3357 0 0,-125-7 1967 0 0,29-1-1297 0 0,-9-11 1343 0 0</inkml:trace>
  <inkml:trace contextRef="#ctx0" brushRef="#br0" timeOffset="-1.37434E6">13674 1021 964 0 0,'38'-35'1989'0'0,"-16"17"-1717"0"0,0 0 1 0 0,0-2 0 0 0,-2-1-1 0 0,-1 0 1 0 0,0-1-1 0 0,-2-1 1 0 0,0-1-1 0 0,-2 0 1 0 0,0-2-1 0 0,-2 1 1 0 0,-1-2-1 0 0,6-19-272 0 0,-17 44 7 0 0,-1 0 0 0 0,1 0 0 0 0,-1 0 0 0 0,0 0 0 0 0,1 0 0 0 0,-1 0 0 0 0,0 0 0 0 0,0 0 0 0 0,0 0 0 0 0,-1 0 0 0 0,1 0 0 0 0,0 0 0 0 0,-1 0 0 0 0,1 0 0 0 0,-1 0 0 0 0,0 0 1 0 0,0 0-1 0 0,0 0 0 0 0,0 1 0 0 0,0-1 0 0 0,0 0 0 0 0,0 0 0 0 0,0 1 0 0 0,-1-1 0 0 0,1 1 0 0 0,-1-1 0 0 0,1 1 0 0 0,-1 0 0 0 0,1 0 0 0 0,-1-1 0 0 0,0 1 0 0 0,0 0 0 0 0,1 0 0 0 0,-1 1 0 0 0,0-1 0 0 0,0 0 0 0 0,0 1 0 0 0,0-1 0 0 0,0 1 0 0 0,0-1 0 0 0,0 1 0 0 0,0 0 0 0 0,0 0 0 0 0,-2 0-7 0 0,4 3 7 0 0,-1 0 0 0 0,1-1 1 0 0,0 1-1 0 0,0 0 0 0 0,1-1 0 0 0,-1 1 1 0 0,1 0-1 0 0,-1-1 0 0 0,1 1 0 0 0,0 0 0 0 0,0-1 1 0 0,0 1-1 0 0,0-1 0 0 0,0 0 0 0 0,1 1 1 0 0,-1-1-1 0 0,1 0 0 0 0,0 0 0 0 0,-1 0 0 0 0,1 0 1 0 0,0 0-1 0 0,0 0 0 0 0,0 0 0 0 0,1-1 1 0 0,0 1-8 0 0,23 26 30 0 0,-12-17 39 0 0,-1 2 1 0 0,0-1 0 0 0,0 2 0 0 0,-2 0-1 0 0,0 0 1 0 0,0 1 0 0 0,-1 0 0 0 0,-1 1 0 0 0,-1 0-1 0 0,0 0 1 0 0,-1 1 0 0 0,0 0 0 0 0,-2 0-1 0 0,0 1 1 0 0,-1-1 0 0 0,-1 1 0 0 0,1 13-70 0 0,-4-24 4 0 0,-1-1-1 0 0,0 0 1 0 0,-1 0 0 0 0,0 0 0 0 0,0 0 0 0 0,0 0 0 0 0,0 0-1 0 0,-1 0 1 0 0,0-1 0 0 0,0 1 0 0 0,-1-1 0 0 0,1 0 0 0 0,-1 0 0 0 0,0 0-1 0 0,0 0 1 0 0,-1-1 0 0 0,-2 2-4 0 0,-35 11-3543 0 0,40-17 2236 0 0,2 0 107 0 0</inkml:trace>
  <inkml:trace contextRef="#ctx0" brushRef="#br0" timeOffset="-1.37365E6">14250 714 1036 0 0,'26'3'4095'0'0,"36"67"-3367"0"0,-56-61-462 0 0,-1 0 0 0 0,0 0 1 0 0,-1 1-1 0 0,0 0 0 0 0,-1 0 1 0 0,0 0-1 0 0,0 0 0 0 0,-1 0 1 0 0,-1 1-1 0 0,1-1 0 0 0,-2 0 1 0 0,0 9-267 0 0,-31 26 955 0 0,30-46-934 0 0,1 1-1 0 0,0 0 1 0 0,0-1-1 0 0,0 1 0 0 0,-1 0 1 0 0,1 0-1 0 0,0 0 1 0 0,-1-1-1 0 0,1 1 1 0 0,0 0-1 0 0,0 0 0 0 0,-1 0 1 0 0,1 0-1 0 0,0 0 1 0 0,-1 0-1 0 0,1-1 1 0 0,0 1-1 0 0,-1 0 0 0 0,1 0 1 0 0,0 0-1 0 0,-1 0 1 0 0,1 0-1 0 0,0 0 1 0 0,-1 0-1 0 0,1 0 0 0 0,0 0 1 0 0,-1 1-1 0 0,1-1 1 0 0,0 0-1 0 0,-1 0 1 0 0,1 0-1 0 0,0 0 0 0 0,-1 0 1 0 0,1 1-1 0 0,0-1 1 0 0,0 0-21 0 0,9-35-185 0 0,7 2-32 0 0,2 0 0 0 0,1 2-1 0 0,1 0 1 0 0,2 1 0 0 0,1 1 0 0 0,1 1 0 0 0,1 2-1 0 0,27-22 218 0 0,40-31-946 0 0,-91 79 848 0 0,-1 0-30 0 0,0 0 114 0 0,36 85 10 0 0,-30-60 9 0 0,-3-5-38 0 0,1 0 0 0 0,2-1 0 0 0,0 0 0 0 0,0 0 0 0 0,2 0-1 0 0,0-1 1 0 0,2 0 0 0 0,0 0 0 0 0,1 1 33 0 0,-6-14-223 0 0,0 0 1 0 0,0 0-1 0 0,0 0 1 0 0,1-1-1 0 0,-1 1 0 0 0,1-1 1 0 0,0-1-1 0 0,0 1 1 0 0,1-1-1 0 0,-1 0 0 0 0,1 0 1 0 0,-1-1-1 0 0,1 0 0 0 0,0 0 1 0 0,0 0-1 0 0,0-1 1 0 0,0 0-1 0 0,4-1 223 0 0,11 2-781 0 0</inkml:trace>
  <inkml:trace contextRef="#ctx0" brushRef="#br0" timeOffset="-1.37329E6">15066 756 2408 0 0,'-11'3'236'0'0,"0"0"0"0"0,1 1 0 0 0,-1 0-1 0 0,1 1 1 0 0,0 0 0 0 0,0 1 0 0 0,1 0-1 0 0,0 1 1 0 0,0 0 0 0 0,0 0 0 0 0,1 1 0 0 0,0 0-1 0 0,0 0 1 0 0,1 1 0 0 0,0 0 0 0 0,0 0-1 0 0,1 1 1 0 0,1-1 0 0 0,0 2 0 0 0,0-1 0 0 0,0 0-1 0 0,0 5-235 0 0,8-10 13 0 0,1 0 0 0 0,0 0 0 0 0,-1 0 0 0 0,1-1-1 0 0,1 0 1 0 0,-1 1 0 0 0,1-2 0 0 0,-1 1 0 0 0,1 0 0 0 0,0-1-1 0 0,1 0 1 0 0,-1 0 0 0 0,0-1 0 0 0,1 1 0 0 0,0-1-1 0 0,-1 0 1 0 0,1-1 0 0 0,0 1 0 0 0,0-1 0 0 0,0 0-1 0 0,0-1 1 0 0,0 1 0 0 0,0-1 0 0 0,0-1 0 0 0,0 1 0 0 0,0-1-1 0 0,0 0-12 0 0,2 2-30 0 0,1-1-1 0 0,-1 0 0 0 0,0 0 0 0 0,0-1 0 0 0,0 0 0 0 0,0 0 0 0 0,0-1 1 0 0,0 0-1 0 0,0 0 0 0 0,0-1 0 0 0,-1 0 0 0 0,1-1 0 0 0,-1 1 0 0 0,0-1 1 0 0,0-1-1 0 0,0 1 0 0 0,0-1 0 0 0,-1-1 0 0 0,0 1 0 0 0,0-1 1 0 0,-1 0-1 0 0,4-5 31 0 0,-7 8-15 0 0,-1 0 0 0 0,0-1 0 0 0,0 1 0 0 0,0 0 1 0 0,0-1-1 0 0,0 1 0 0 0,-1-1 0 0 0,0 1 0 0 0,0-1 1 0 0,0 1-1 0 0,0-1 0 0 0,0 1 0 0 0,-1-1 1 0 0,1 1-1 0 0,-1-1 0 0 0,0 1 0 0 0,0 0 0 0 0,0-1 1 0 0,-1 1-1 0 0,1 0 0 0 0,-1 0 0 0 0,0 0 0 0 0,0 0 1 0 0,0 0-1 0 0,0 0 0 0 0,0 1 0 0 0,-1-1 0 0 0,1 1 1 0 0,-1-1-1 0 0,1 1 0 0 0,-1 0 0 0 0,0 0 0 0 0,0 0 1 0 0,0 0-1 0 0,0 1 0 0 0,0-1 0 0 0,-2 1 15 0 0,-127-54 248 0 0,15 22-116 0 0,115 32-242 0 0,2 1-74 0 0,64-15-3569 0 0,-32 7 2521 0 0</inkml:trace>
  <inkml:trace contextRef="#ctx0" brushRef="#br0" timeOffset="-1.37302E6">15457 351 1780 0 0,'-13'-46'6882'0'0,"-16"65"-3664"0"0,25 1-3086 0 0,2 0-1 0 0,0 0 0 0 0,1 0 0 0 0,1-1 0 0 0,0 1 1 0 0,2 0-1 0 0,1 0 0 0 0,0 0 0 0 0,1-1 0 0 0,1 1 1 0 0,1-1-1 0 0,1 0 0 0 0,1 0-131 0 0,-7-14 24 0 0,21 60-277 0 0,21 81-447 0 0,-32-46-5046 0 0,-46-62 1690 0 0,22-35 2757 0 0</inkml:trace>
  <inkml:trace contextRef="#ctx0" brushRef="#br0" timeOffset="-1.37276E6">15214 759 2092 0 0,'5'-7'1184'0'0,"13"-8"-204"0"0,0 0-196 0 0,10 2-63 0 0,-1 0-57 0 0,7 4-108 0 0,-1 1-160 0 0,5-2-224 0 0,-3 7-200 0 0,6-2 0 0 0,-2 1-624 0 0,-1 4-540 0 0,-1-1-213 0 0,-21 1 57 0 0,7 0 4 0 0</inkml:trace>
  <inkml:trace contextRef="#ctx0" brushRef="#br0" timeOffset="-1.36844E6">21701 341 1036 0 0,'1'-3'141'0'0,"-1"1"-1"0"0,0 0 1 0 0,0-1-1 0 0,0 1 1 0 0,0 0-1 0 0,-1-1 1 0 0,1 1-1 0 0,-1 0 1 0 0,1-1-1 0 0,-1 1 1 0 0,0 0-1 0 0,0 0 1 0 0,0-1-1 0 0,0 1 1 0 0,0 0-1 0 0,-1 0 1 0 0,1 0-1 0 0,0 1 1 0 0,-1-1-1 0 0,0 0 1 0 0,1 0-1 0 0,-1 1 1 0 0,0-1-1 0 0,0 1 1 0 0,0 0-1 0 0,0-1 1 0 0,0 1-1 0 0,0 0 1 0 0,0 0 0 0 0,0 0-1 0 0,0 0 1 0 0,-1 1-1 0 0,1-1 1 0 0,0 1-1 0 0,-1-1 1 0 0,1 1-1 0 0,-2 0-140 0 0,-89-12 1574 0 0,79 12-1431 0 0,1 0 1 0 0,-1 1-1 0 0,0 1 1 0 0,1 0 0 0 0,0 0-1 0 0,-1 2 1 0 0,1 0-1 0 0,0 0 1 0 0,1 1 0 0 0,-1 0-1 0 0,1 1 1 0 0,0 1-1 0 0,0 0 1 0 0,1 1 0 0 0,0 0-1 0 0,0 0 1 0 0,1 1-1 0 0,0 1 1 0 0,1 0 0 0 0,0 0-1 0 0,0 0 1 0 0,1 1-1 0 0,1 1 1 0 0,0-1-1 0 0,0 1 1 0 0,1 1 0 0 0,1-1-1 0 0,0 1 1 0 0,0 0-1 0 0,-1 10-143 0 0,6-14 34 0 0,1 0 1 0 0,0-1-1 0 0,0 1 0 0 0,1 0 0 0 0,0-1 0 0 0,1 1 0 0 0,-1-1 0 0 0,2 0 0 0 0,-1 0 0 0 0,1 0 0 0 0,0 0 0 0 0,1-1 0 0 0,0 0 0 0 0,0 0 0 0 0,1 0 0 0 0,0 0 0 0 0,0-1 0 0 0,0 0 0 0 0,1 0 0 0 0,0-1 0 0 0,0 0 0 0 0,0 0 0 0 0,1 0 0 0 0,3 1-34 0 0,12 6-119 0 0,-1-1 0 0 0,2 0-1 0 0,-1-2 1 0 0,1-1 0 0 0,1-1 0 0 0,-1-1-1 0 0,1-1 1 0 0,5-1 119 0 0,-5 0-716 0 0,1-1 0 0 0,0-1 0 0 0,0-1 1 0 0,0-2-1 0 0,0 0 0 0 0,0-2 0 0 0,0-1 0 0 0,-1-1 0 0 0,0-1 0 0 0,0-1 0 0 0,23-10 716 0 0,-9-4-1335 0 0,-2-2 6 0 0</inkml:trace>
  <inkml:trace contextRef="#ctx0" brushRef="#br0" timeOffset="-1.36736E6">23125 216 1848 0 0,'8'69'3962'0'0,"8"129"-859"0"0,-16-12-284 0 0,1-183-2800 0 0,1 0 0 0 0,0 0 1 0 0,1 0-1 0 0,-1-1 0 0 0,0 1 0 0 0,1-1 0 0 0,-1 1 0 0 0,1-1 0 0 0,0 0 0 0 0,0 0 0 0 0,0 0 0 0 0,0-1 0 0 0,0 1 0 0 0,0-1 0 0 0,0 1 0 0 0,1-1 0 0 0,-1 0 0 0 0,1 0 0 0 0,-1-1 0 0 0,0 1 0 0 0,1-1 0 0 0,-1 0 0 0 0,1 1 0 0 0,-1-1 0 0 0,1-1 1 0 0,-1 1-1 0 0,1-1 0 0 0,-1 1 0 0 0,1-1 0 0 0,0 0-19 0 0,3 1-92 0 0,108-25-1547 0 0,51-60-5378 0 0,-139 68 5757 0 0</inkml:trace>
  <inkml:trace contextRef="#ctx0" brushRef="#br0" timeOffset="-1.3661E6">24655 364 2212 0 0,'19'11'9366'0'0,"9"4"-5899"0"0,-29-10-6296 0 0,-17-6-3756 0 0,4-3 3676 0 0,7 0 1479 0 0</inkml:trace>
  <inkml:trace contextRef="#ctx0" brushRef="#br0" timeOffset="-1.36711E6">23943 299 2780 0 0,'-11'39'6629'0'0,"-1"105"-5418"0"0,50 9-1301 0 0,-37-144 261 0 0,0-7-375 0 0,-1-1 0 0 0,1 1 0 0 0,0 0 0 0 0,-1 0 0 0 0,1 0 0 0 0,-1 0 0 0 0,1 0 0 0 0,-1 0 0 0 0,0 0 0 0 0,0 0 0 0 0,0 0 0 0 0,0 0 0 0 0,0 0 0 0 0,0 0 0 0 0,-1 0 0 0 0,1 0 0 0 0,-1 0 0 0 0,1 0 0 0 0,-1 0 0 0 0,0-1 0 0 0,0 1 0 0 0,1 0 0 0 0,-2 0 0 0 0,1 0 0 0 0,0-1 0 0 0,0 1 0 0 0,0-1 0 0 0,-1 1 0 0 0,1-1 0 0 0,-1 1 0 0 0,1-1 0 0 0,-1 0 0 0 0,1 0 0 0 0,-1 0 0 0 0,0 0 0 0 0,1 0 0 0 0,-1 0 0 0 0,0 0 0 0 0,0-1 0 0 0,0 1 204 0 0,-7-2-1217 0 0</inkml:trace>
  <inkml:trace contextRef="#ctx0" brushRef="#br0" timeOffset="-1.36644E6">23959 244 1316 0 0,'-7'-5'7784'0'0,"18"-26"-7128"0"0,0 21-696 0 0,0 1 0 0 0,0 0 1 0 0,1 1-1 0 0,0 1 0 0 0,0 0 0 0 0,1 0 0 0 0,0 1 0 0 0,0 1 0 0 0,1 0 0 0 0,-1 1 0 0 0,1 0 0 0 0,0 1 0 0 0,0 1 1 0 0,12-1 39 0 0,-20 8-57 0 0,-5-4 59 0 0,2 2-14 0 0,-1-1 1 0 0,0 1-1 0 0,1-1 1 0 0,-1 1-1 0 0,0 0 1 0 0,0 0-1 0 0,-1 0 0 0 0,1 0 1 0 0,0 0-1 0 0,-1 0 1 0 0,0 0-1 0 0,0 1 1 0 0,0-1-1 0 0,0 0 1 0 0,0 1-1 0 0,-1-1 0 0 0,0 1 1 0 0,1-1-1 0 0,-1 1 1 0 0,-1-1-1 0 0,1 1 1 0 0,0-1-1 0 0,-1 0 0 0 0,0 3 12 0 0,-70 131-122 0 0,70-136 129 0 0,52 39-70 0 0,-42-36 106 0 0,0 1-1 0 0,0-1 0 0 0,0 2 0 0 0,0-1 0 0 0,-1 1 0 0 0,0 0 1 0 0,0 1-1 0 0,-1 0 0 0 0,1 0 0 0 0,-2 1 0 0 0,1 0 0 0 0,-1 0 0 0 0,0 0 1 0 0,-1 1-1 0 0,0 0 0 0 0,0 0 0 0 0,-1 0 0 0 0,0 1 0 0 0,-1 0 1 0 0,0-1-1 0 0,0 1 0 0 0,-1 1-42 0 0,-7-1 76 0 0,0 0 0 0 0,0 0 0 0 0,-2-1 0 0 0,1 0 0 0 0,-1 0 0 0 0,0 0 0 0 0,-1-1 0 0 0,0 0 0 0 0,0-1 0 0 0,-1 1 0 0 0,0-2 0 0 0,0 1 0 0 0,0-1 0 0 0,-1-1 0 0 0,0 1 0 0 0,0-2 0 0 0,-1 1 0 0 0,1-2 0 0 0,-1 1 0 0 0,0-1 0 0 0,-8 0-76 0 0,-43 0-3179 0 0,61-4 3044 0 0,0 0 1 0 0,0 0-1 0 0,0 0 1 0 0,0 0-1 0 0,0 0 0 0 0,0-1 1 0 0,0 1-1 0 0,0 0 1 0 0,1 0-1 0 0,-1-1 0 0 0,1 1 1 0 0,-1 0-1 0 0,1-1 1 0 0,-1 1-1 0 0,1-1 0 0 0,0 1 1 0 0,-1 0-1 0 0,1-1 1 0 0,0 1-1 0 0,0-1 0 0 0,0 1 1 0 0,0-1-1 0 0,1 1 1 0 0,-1 0-1 0 0,0-1 1 0 0,1 1-1 0 0,-1-1 0 0 0,1 1 1 0 0,-1 0-1 0 0,1-1 1 0 0,-1 1-1 0 0,1 0 0 0 0,0 0 1 0 0,0-1-1 0 0,0 1 1 0 0,-1 0-1 0 0,1 0 0 0 0,0 0 1 0 0,1 0-1 0 0,-1 0 135 0 0,17-24-1128 0 0</inkml:trace>
  <inkml:trace contextRef="#ctx0" brushRef="#br0" timeOffset="-1.36819E6">22306 214 1576 0 0,'2'-6'5224'0'0,"-20"41"-3873"0"0,13-8-1088 0 0,1 2 1 0 0,1-1-1 0 0,2 0 1 0 0,0 0-1 0 0,2 1 1 0 0,1-1 0 0 0,2 0-1 0 0,0 0 1 0 0,2 0-1 0 0,1-1 1 0 0,2 0-1 0 0,10 26-263 0 0,11 50-640 0 0,-24-86 378 0 0,2 11-2959 0 0,-38-12-633 0 0,22-17 2734 0 0</inkml:trace>
  <inkml:trace contextRef="#ctx0" brushRef="#br0" timeOffset="-1.36771E6">22347 371 1932 0 0,'-6'-6'345'0'0,"1"1"-1"0"0,0-1 1 0 0,1 0-1 0 0,-1 0 1 0 0,1-1 0 0 0,0 0-1 0 0,1 1 1 0 0,0-1-1 0 0,0 0 1 0 0,0 0-1 0 0,1-1 1 0 0,0 1 0 0 0,0 0-1 0 0,1-1 1 0 0,0 0-1 0 0,0 1 1 0 0,1-1-1 0 0,0 1 1 0 0,0-3-345 0 0,1-1 81 0 0,1-1 0 0 0,0 1 0 0 0,0 0 0 0 0,1-1 0 0 0,0 1 0 0 0,1 0 0 0 0,1 1 0 0 0,-1-1 0 0 0,2 1 0 0 0,-1 0-1 0 0,2 0 1 0 0,-1 0 0 0 0,1 1 0 0 0,1 0 0 0 0,-1 0 0 0 0,1 1 0 0 0,1 0 0 0 0,6-4-81 0 0,-12 8 5 0 0,1 1-1 0 0,0 0 1 0 0,0 0 0 0 0,0 0-1 0 0,0 0 1 0 0,0 1 0 0 0,1-1-1 0 0,-1 1 1 0 0,1 0-1 0 0,-1 1 1 0 0,1-1 0 0 0,0 1-1 0 0,0 0 1 0 0,0 0-1 0 0,-1 0 1 0 0,1 1 0 0 0,0 0-1 0 0,0 0 1 0 0,0 0-1 0 0,0 0 1 0 0,0 1 0 0 0,0 0-1 0 0,0 0 1 0 0,0 0 0 0 0,-1 1-1 0 0,1-1 1 0 0,0 1-1 0 0,-1 0 1 0 0,0 0 0 0 0,1 1-1 0 0,-1 0 1 0 0,0-1-1 0 0,0 1 1 0 0,0 1 0 0 0,-1-1-1 0 0,1 0 1 0 0,-1 1-1 0 0,0 0 1 0 0,0 0 0 0 0,0 0-1 0 0,0 0 1 0 0,0 0-1 0 0,-1 1 1 0 0,0-1 0 0 0,0 1-1 0 0,0-1 1 0 0,0 3-5 0 0,-1 2-10 0 0,1 1-1 0 0,-1-1 1 0 0,-1 0 0 0 0,0 1 0 0 0,0-1-1 0 0,-1 1 1 0 0,0-1 0 0 0,0 0 0 0 0,-1 1-1 0 0,-1-1 1 0 0,1 0 0 0 0,-2 0-1 0 0,1-1 1 0 0,-1 1 0 0 0,0-1 0 0 0,-1 1-1 0 0,0-1 1 0 0,0 0 0 0 0,-1-1 0 0 0,0 0-1 0 0,0 0 1 0 0,-1 0 0 0 0,0 0 10 0 0,-177 140 371 0 0,180-144-357 0 0,-35 30 136 0 0,38-32-134 0 0,1-1-2 0 0,40 18 5 0 0,3-2-199 0 0,-1 1 0 0 0,0 3 1 0 0,-1 1-1 0 0,-2 2 0 0 0,0 1 0 0 0,-2 3 1 0 0,22 19 179 0 0,2-2-1248 0 0,-3-19-3289 0 0,-48-24 3267 0 0</inkml:trace>
  <inkml:trace contextRef="#ctx0" brushRef="#br0" timeOffset="-1.37146E6">16625 607 1256 0 0,'3'-3'595'0'0,"1"0"-309"0"0,-1 1-153 0 0,0-1-1 0 0,-1 1 0 0 0,1-1 0 0 0,0 1 0 0 0,-1-1 1 0 0,1 0-1 0 0,-1 0 0 0 0,0 0 0 0 0,0-1 0 0 0,0 1 1 0 0,-1 0-1 0 0,1-1 0 0 0,-1 1 0 0 0,0-1 0 0 0,1 0 0 0 0,-2 1 1 0 0,1-1-1 0 0,0 0 0 0 0,-1 0 0 0 0,0 1 0 0 0,0-1 1 0 0,0 0-1 0 0,0-2-132 0 0,-2 2 59 0 0,0 0 0 0 0,0 0-1 0 0,-1 0 1 0 0,1 1 0 0 0,-1-1 0 0 0,0 1 0 0 0,1-1 0 0 0,-2 1 0 0 0,1 0-1 0 0,0 0 1 0 0,-1 0 0 0 0,1 0 0 0 0,-1 1 0 0 0,0 0 0 0 0,0-1 0 0 0,0 1-1 0 0,0 1 1 0 0,0-1 0 0 0,-1 0 0 0 0,1 1 0 0 0,0 0 0 0 0,-1 0 0 0 0,1 1 0 0 0,-1-1-1 0 0,1 1 1 0 0,-1 0 0 0 0,1 0 0 0 0,-3 0-59 0 0,-7 3 63 0 0,0-1 1 0 0,1 2-1 0 0,-1 0 1 0 0,1 0-1 0 0,0 2 1 0 0,0-1-1 0 0,0 2 1 0 0,1 0-1 0 0,0 0 1 0 0,0 1-1 0 0,1 0 1 0 0,0 1-1 0 0,1 1 1 0 0,-1-1-1 0 0,2 2 0 0 0,0-1 1 0 0,0 1-1 0 0,1 1 1 0 0,0-1-1 0 0,1 2 1 0 0,0-1-1 0 0,1 1 1 0 0,0 0-1 0 0,1 0 1 0 0,1 0-1 0 0,0 1 1 0 0,1-1-1 0 0,0 1 1 0 0,1 0-1 0 0,0 0 0 0 0,1 10-63 0 0,1-20 12 0 0,1 0-1 0 0,-1 0 1 0 0,1 0-1 0 0,0 0 1 0 0,0 0-1 0 0,0 0 1 0 0,1 0-1 0 0,-1 0 1 0 0,1-1-1 0 0,0 1 1 0 0,0-1-1 0 0,0 1 1 0 0,0-1-1 0 0,1 1 1 0 0,-1-1-1 0 0,1 0 1 0 0,0 0-1 0 0,0-1 1 0 0,0 1-1 0 0,0-1 1 0 0,1 1-1 0 0,-1-1 1 0 0,1 0-1 0 0,-1 0 1 0 0,1 0-1 0 0,0-1 1 0 0,0 1-1 0 0,0-1 1 0 0,0 0-1 0 0,0 0 1 0 0,0 0-1 0 0,0-1-11 0 0,128-6-446 0 0,-120 0 339 0 0,1-1 0 0 0,-1-1 0 0 0,-1 0 0 0 0,1 0 0 0 0,-2-1 0 0 0,1 0 0 0 0,-1-1 0 0 0,0 0-1 0 0,-1-1 1 0 0,0 0 0 0 0,-1 0 0 0 0,0-1 0 0 0,-1 0 0 0 0,0 0 0 0 0,-1-1 0 0 0,-1 0 0 0 0,0 0 0 0 0,0-1 0 0 0,-1 1 0 0 0,-1-1 0 0 0,0 0 0 0 0,-1 1 0 0 0,-1-1 0 0 0,0-1 0 0 0,-1 1 0 0 0,0 0 0 0 0,-1 0 0 0 0,-1-2 107 0 0,-33-63 472 0 0,17 113-45 0 0,22-19-440 0 0,0 1 0 0 0,0-1 0 0 0,1 0 0 0 0,1 0 0 0 0,1-1 0 0 0,0 1 0 0 0,1-1 0 0 0,0-1 0 0 0,1 0 0 0 0,1 0 0 0 0,0 0 0 0 0,1-2 0 0 0,3 3 13 0 0,105 85-3207 0 0,-88-79 1910 0 0</inkml:trace>
  <inkml:trace contextRef="#ctx0" brushRef="#br0" timeOffset="-1.37116E6">17219 502 1664 0 0,'-19'1'378'0'0,"1"0"0"0"0,-1 1 0 0 0,0 1 0 0 0,1 1-1 0 0,-1 0 1 0 0,1 1 0 0 0,0 1 0 0 0,1 1 0 0 0,0 1 0 0 0,0 0 0 0 0,0 1-1 0 0,1 1 1 0 0,0 0 0 0 0,1 2 0 0 0,-5 4-378 0 0,15-12 74 0 0,0-1 1 0 0,0 1-1 0 0,1 0 1 0 0,-1 0-1 0 0,1 0 1 0 0,0 1-1 0 0,1-1 1 0 0,-1 1-1 0 0,1 0 1 0 0,0 0-1 0 0,0 0 0 0 0,0 1 1 0 0,1-1-1 0 0,0 1 1 0 0,0-1-1 0 0,0 1 1 0 0,0 0-1 0 0,1 0 1 0 0,0 0-1 0 0,1 0 0 0 0,-1 0 1 0 0,1 0-1 0 0,0 0 1 0 0,1 0-1 0 0,-1 0 1 0 0,1-1-1 0 0,1 4-74 0 0,4 1-15 0 0,1-1-1 0 0,0 1 0 0 0,0-2 1 0 0,1 1-1 0 0,0-1 1 0 0,0 0-1 0 0,1-1 1 0 0,0 0-1 0 0,1 0 1 0 0,-1-1-1 0 0,1 0 0 0 0,0-1 1 0 0,1 0-1 0 0,-1 0 1 0 0,1-1-1 0 0,0-1 1 0 0,0 0-1 0 0,0 0 0 0 0,6-1 16 0 0,144 13-4711 0 0,-120-19 3290 0 0,24-16 63 0 0</inkml:trace>
  <inkml:trace contextRef="#ctx0" brushRef="#br0" timeOffset="-1.37046E6">17513 301 1128 0 0,'-1'0'138'0'0,"1"0"1"0"0,-1 0-1 0 0,1 0 0 0 0,-1 1 1 0 0,1-1-1 0 0,-1 0 0 0 0,1 0 1 0 0,0 0-1 0 0,-1 0 0 0 0,1 0 1 0 0,-1 0-1 0 0,1 0 0 0 0,-1 0 1 0 0,1 0-1 0 0,-1 0 1 0 0,1 0-1 0 0,-1 0 0 0 0,1-1 1 0 0,-1 1-1 0 0,1 0 0 0 0,-1 0 1 0 0,1 0-1 0 0,0-1 0 0 0,-1 1 1 0 0,1 0-1 0 0,-1 0 0 0 0,1-1 1 0 0,0 1-1 0 0,-1 0 0 0 0,1-1 1 0 0,0 1-1 0 0,0-1 0 0 0,-1 1-138 0 0,-3 21 48 0 0,-6 254 2058 0 0,28-23-771 0 0,-7-139-281 0 0,11-131-438 0 0,126-272-1820 0 0,-73 158 527 0 0,-47 198 579 0 0,-26-47 144 0 0,2 1-1 0 0,0-1 1 0 0,1 0 0 0 0,1 0 0 0 0,1 0 0 0 0,0-1 0 0 0,2 0-1 0 0,0 0 1 0 0,1-1 0 0 0,0 0 0 0 0,2-1 0 0 0,0 0-1 0 0,0-1 1 0 0,2 0-46 0 0,0-3-26 0 0,0-1-1 0 0,1-1 0 0 0,0 0 1 0 0,0 0-1 0 0,1-2 0 0 0,0 0 1 0 0,1-1-1 0 0,0 0 0 0 0,0-1 1 0 0,0-1-1 0 0,1-1 0 0 0,0-1 1 0 0,0 0-1 0 0,0-1 0 0 0,0-1 1 0 0,13-1 25 0 0,-23-2-49 0 0,0 0 0 0 0,0-1-1 0 0,0 1 1 0 0,0-2-1 0 0,0 1 1 0 0,-1-1 0 0 0,1 0-1 0 0,-1 0 1 0 0,0-1-1 0 0,-1 0 1 0 0,1-1-1 0 0,-1 1 1 0 0,0-1 0 0 0,0 0-1 0 0,-1-1 1 0 0,1 1-1 0 0,-1-1 1 0 0,-1 0-1 0 0,0-1 1 0 0,0 1 0 0 0,0-1-1 0 0,-1 1 1 0 0,0-1-1 0 0,0 0 1 0 0,-1 0-1 0 0,0-1 1 0 0,0 1 0 0 0,-1 0-1 0 0,0-1 1 0 0,-1 1-1 0 0,0 0 1 0 0,0-1 0 0 0,-1 1-1 0 0,0-1 1 0 0,-2-7 50 0 0,1 7 263 0 0,-2-1 1 0 0,1 1 0 0 0,-1 0 0 0 0,-1 0 0 0 0,1 0 0 0 0,-2 0-1 0 0,1 1 1 0 0,-1 0 0 0 0,0 0 0 0 0,-1 0 0 0 0,0 1 0 0 0,0 0-1 0 0,-6-4-263 0 0,0 63 998 0 0,15-34-1170 0 0,1-1 0 0 0,0 1 0 0 0,2-1 1 0 0,0 0-1 0 0,1 0 0 0 0,0-1 0 0 0,2 1 0 0 0,0-2 0 0 0,0 1 1 0 0,11 13 171 0 0,7 17-4765 0 0,-26-44 1990 0 0,0-6 1383 0 0</inkml:trace>
  <inkml:trace contextRef="#ctx0" brushRef="#br0" timeOffset="-1.37023E6">18316 417 1880 0 0,'0'-64'8066'0'0,"0"63"-7652"0"0,0 1-194 0 0,14-17-1077 0 0,20 21-5938 0 0,-27-1 5399 0 0</inkml:trace>
  <inkml:trace contextRef="#ctx0" brushRef="#br0" timeOffset="-1.36973E6">18659 832 1196 0 0,'28'-5'4755'0'0,"32"-14"-4100"0"0,-21 7-184 0 0,-22 7-368 0 0,8-1-108 0 0,0-1 1 0 0,0-1 0 0 0,-1-1 0 0 0,-1-2-1 0 0,1 0 1 0 0,-2-1 0 0 0,0-1 0 0 0,0-1-1 0 0,0-3 5 0 0,-20 16-7 0 0,0 0 1 0 0,-1 0-1 0 0,1 0 0 0 0,-1 0 0 0 0,0-1 0 0 0,1 1 0 0 0,-1-1 0 0 0,0 1 0 0 0,0-1 1 0 0,0 1-1 0 0,0-1 0 0 0,0 0 0 0 0,0 0 0 0 0,-1 1 0 0 0,1-1 0 0 0,0 0 0 0 0,-1 0 0 0 0,1 0 1 0 0,-1 0-1 0 0,0 1 0 0 0,0-1 0 0 0,0 0 0 0 0,0 0 0 0 0,0 0 0 0 0,0 0 0 0 0,0 0 1 0 0,-1 0-1 0 0,1 0 0 0 0,-1 0 0 0 0,1 1 0 0 0,-1-1 0 0 0,0 0 0 0 0,1 0 0 0 0,-1 1 0 0 0,0-1 1 0 0,0 0-1 0 0,0 1 0 0 0,-1-1 0 0 0,1 1 0 0 0,0-1 0 0 0,0 1 0 0 0,-1 0 0 0 0,1 0 1 0 0,-1-1-1 0 0,1 1 0 0 0,-1 0 0 0 0,0 0 0 0 0,1 0 0 0 0,-2 0 7 0 0,-92-33 419 0 0,68 30-251 0 0,1 2 0 0 0,-1 1 0 0 0,0 1 0 0 0,0 1 0 0 0,0 1 0 0 0,1 2-1 0 0,-1 0 1 0 0,1 2 0 0 0,-19 7-168 0 0,42-12 18 0 0,0 1-1 0 0,0-1 1 0 0,0 1-1 0 0,1-1 1 0 0,-1 1 0 0 0,0 0-1 0 0,1 0 1 0 0,-1 0-1 0 0,1 0 1 0 0,0 1 0 0 0,0-1-1 0 0,0 1 1 0 0,0-1-1 0 0,0 1 1 0 0,0 0 0 0 0,1-1-1 0 0,0 1 1 0 0,-1 0-1 0 0,1 0 1 0 0,0 0 0 0 0,0 0-1 0 0,0 1 1 0 0,1-1-1 0 0,-1 0 1 0 0,1 0 0 0 0,0 0-1 0 0,0 1 1 0 0,0-1-1 0 0,0 0 1 0 0,0 0-1 0 0,1 0 1 0 0,0 1 0 0 0,-1-1-1 0 0,1 0 1 0 0,0 0-1 0 0,0 0 1 0 0,1 0 0 0 0,-1 0-1 0 0,1 0 1 0 0,-1-1-1 0 0,1 1 1 0 0,0 0 0 0 0,0-1-1 0 0,0 0 1 0 0,1 1-1 0 0,-1-1 1 0 0,0 0 0 0 0,1 0-1 0 0,-1 0 1 0 0,1 0-1 0 0,0-1 1 0 0,0 1-18 0 0,11 11-33 0 0,2 0-1 0 0,-1-1 1 0 0,2-1-1 0 0,-1-1 1 0 0,1 0 0 0 0,1-1-1 0 0,0-1 1 0 0,0 0 0 0 0,1-2-1 0 0,-1 0 1 0 0,2-1 0 0 0,-1-1-1 0 0,4 0 34 0 0,164 10-4773 0 0,-156-16 3466 0 0,21-9 4 0 0</inkml:trace>
  <inkml:trace contextRef="#ctx0" brushRef="#br0" timeOffset="-1.36907E6">19294 496 860 0 0,'0'0'74'0'0,"0"1"-1"0"0,0-1 1 0 0,0 1-1 0 0,0-1 1 0 0,1 0 0 0 0,-1 1-1 0 0,0-1 1 0 0,0 1-1 0 0,0-1 1 0 0,0 1 0 0 0,1-1-1 0 0,-1 0 1 0 0,0 1-1 0 0,0-1 1 0 0,1 0 0 0 0,-1 1-1 0 0,0-1 1 0 0,1 0-1 0 0,-1 1 1 0 0,0-1 0 0 0,1 0-1 0 0,-1 1 1 0 0,1-1-1 0 0,-1 0 1 0 0,1 0 0 0 0,-1 0-1 0 0,0 1 1 0 0,1-1-1 0 0,-1 0 1 0 0,1 0 0 0 0,-1 0-1 0 0,1 0 1 0 0,-1 0-1 0 0,1 0 1 0 0,-1 0 0 0 0,1 0-1 0 0,-1 0 1 0 0,0 0-1 0 0,1 0 1 0 0,-1 0-1 0 0,1 0 1 0 0,-1 0 0 0 0,1-1-1 0 0,-1 1 1 0 0,1 0-1 0 0,-1 0 1 0 0,0 0 0 0 0,1-1-1 0 0,-1 1 1 0 0,0 0-1 0 0,1-1 1 0 0,-1 1 0 0 0,1 0-1 0 0,-1-1 1 0 0,0 1-1 0 0,0 0-73 0 0,2 6-57 0 0,114 306 3828 0 0,-89-240-1591 0 0,14-114-507 0 0,68-216-1342 0 0,-42 84-1214 0 0,-53 149-244 0 0,-6 58 402 0 0,-2-7 798 0 0,-2-12-49 0 0,0 0 1 0 0,1-1-1 0 0,0 1 1 0 0,1-1-1 0 0,0 0 0 0 0,2 0 1 0 0,-1-1-1 0 0,1 0 1 0 0,1 0-1 0 0,0-1 1 0 0,1 0-1 0 0,0-1 0 0 0,1 0 1 0 0,0 0-1 0 0,0-2 1 0 0,1 1-1 0 0,0-1 1 0 0,0-1-1 0 0,1 0 0 0 0,0-1 1 0 0,1 0-1 0 0,-1-1 1 0 0,1 0-1 0 0,0-1 0 0 0,0-1 1 0 0,0 0-1 0 0,8 0-24 0 0,-6 1-5 0 0,0-1 0 0 0,1-1 0 0 0,-1 0 0 0 0,1-1 0 0 0,-1-1 0 0 0,1 0 0 0 0,-1-1 1 0 0,1-1-1 0 0,-1 0 0 0 0,0-2 0 0 0,0 1 0 0 0,0-2 0 0 0,-1 0 0 0 0,1-1 0 0 0,7-5 5 0 0,-20 9-16 0 0,0 0 0 0 0,0 1 0 0 0,-1-2 1 0 0,1 1-1 0 0,-1 0 0 0 0,1 0 0 0 0,-1-1 0 0 0,0 1 1 0 0,0-1-1 0 0,0 0 0 0 0,0 0 0 0 0,0 0 1 0 0,-1 0-1 0 0,1 0 0 0 0,-1 0 0 0 0,0 0 1 0 0,0 0-1 0 0,0-1 0 0 0,0 1 0 0 0,-1 0 0 0 0,1-1 1 0 0,-1 1-1 0 0,0 0 0 0 0,0-1 0 0 0,0 1 1 0 0,0 0-1 0 0,-1-1 0 0 0,0 1 0 0 0,1 0 0 0 0,-1-1 1 0 0,0 1-1 0 0,0 0 0 0 0,-1 0 0 0 0,1 0 1 0 0,-1 0-1 0 0,1 0 0 0 0,-1 0 0 0 0,0 0 1 0 0,0 1-1 0 0,-1-2 16 0 0,-4-5 19 0 0,0 1 0 0 0,-1-1 0 0 0,1 2 0 0 0,-1-1 1 0 0,-1 1-1 0 0,1 0 0 0 0,-1 1 0 0 0,-1 0 0 0 0,1 0 1 0 0,-1 1-1 0 0,0 0 0 0 0,-3 0-19 0 0,-218-29 970 0 0,230 34-961 0 0,-1 0 0 0 0,0-1 0 0 0,0 1 0 0 0,1 0 0 0 0,-1 1 0 0 0,0-1 0 0 0,0 0 0 0 0,1 0 1 0 0,-1 1-1 0 0,0-1 0 0 0,1 1 0 0 0,-1 0 0 0 0,0-1 0 0 0,1 1 0 0 0,-1 0 0 0 0,1 0 0 0 0,-1 0 0 0 0,1 0 0 0 0,0 0 0 0 0,-1 0 0 0 0,1 0 0 0 0,0 1 0 0 0,0-1 0 0 0,0 0 0 0 0,0 1 0 0 0,0-1 0 0 0,0 1 1 0 0,0-1-1 0 0,0 1 0 0 0,0-1 0 0 0,1 1 0 0 0,-1 0 0 0 0,1-1 0 0 0,-1 1 0 0 0,1 0 0 0 0,0 0 0 0 0,0-1 0 0 0,-1 1 0 0 0,1 0 0 0 0,0 0 0 0 0,1-1 0 0 0,-1 1 0 0 0,0 0 0 0 0,0 0 0 0 0,1 0-9 0 0,34 77 187 0 0,-5-46-555 0 0,1-1-1 0 0,2-1 1 0 0,1-2-1 0 0,1-1 1 0 0,22 12 368 0 0,111 44-7503 0 0,-151-81 6207 0 0</inkml:trace>
  <inkml:trace contextRef="#ctx0" brushRef="#br0" timeOffset="-1.36104E6">4132 2409 1128 0 0,'22'37'3280'0'0,"53"172"-272"0"0,-71-182-2790 0 0,-33-9-4712 0 0,9-25 3186 0 0</inkml:trace>
  <inkml:trace contextRef="#ctx0" brushRef="#br0" timeOffset="-1.36077E6">4102 2086 1820 0 0,'4'-16'4081'0'0,"2"-1"-1401"0"0,10 35-4870 0 0,22 36-1490 0 0,-22-38 2261 0 0</inkml:trace>
  <inkml:trace contextRef="#ctx0" brushRef="#br0" timeOffset="-1.36026E6">4751 2541 1440 0 0,'-91'5'3413'0'0,"82"-3"-3318"0"0,-3 1 46 0 0,1-1-1 0 0,-1 2 0 0 0,0-1 1 0 0,1 1-1 0 0,0 1 0 0 0,0 0 0 0 0,0 1 1 0 0,1 0-1 0 0,0 1 0 0 0,0 0 0 0 0,0 0 1 0 0,1 1-1 0 0,-4 5-140 0 0,13-11 0 0 0,0 0 0 0 0,1 0 1 0 0,-1 0-1 0 0,1 0 0 0 0,0 0 1 0 0,-1 0-1 0 0,1-1 0 0 0,0 1 0 0 0,0 0 1 0 0,0 0-1 0 0,1-1 0 0 0,-1 1 0 0 0,0 0 1 0 0,1-1-1 0 0,-1 1 0 0 0,1-1 0 0 0,-1 0 1 0 0,1 1-1 0 0,0-1 0 0 0,-1 0 0 0 0,1 0 1 0 0,0 0-1 0 0,0 0 0 0 0,0 0 0 0 0,0-1 1 0 0,0 1-1 0 0,0-1 0 0 0,0 1 1 0 0,0-1-1 0 0,0 0 0 0 0,0 1 0 0 0,0-1 1 0 0,0 0-1 0 0,0 0 0 0 0,0-1 0 0 0,0 1 1 0 0,0 0-1 0 0,0-1 0 0 0,0 1 0 0 0,0-1 1 0 0,1 0-1 0 0,12 0-68 0 0,1 0 0 0 0,-1-1 0 0 0,0 0 0 0 0,0-2 0 0 0,0 1 0 0 0,-1-2 0 0 0,1 0 0 0 0,-1-1 0 0 0,0 0 0 0 0,0-1 0 0 0,-1-1 0 0 0,0 0 0 0 0,0-1 0 0 0,-1 0 0 0 0,0-1 0 0 0,-1 0 0 0 0,0-1 0 0 0,-1 0 0 0 0,0-1-1 0 0,0 0 1 0 0,-2 0 0 0 0,1-1 0 0 0,-1-1 68 0 0,5-17 187 0 0,-1 1 0 0 0,-2-2 0 0 0,-1 1 0 0 0,-1-1 0 0 0,-2-1 0 0 0,2-31-187 0 0,-2-114 4550 0 0,-6 177-4442 0 0,-5 8 196 0 0,-4 233 8 0 0,57 42-1628 0 0,-41-254 381 0 0,4 30-4874 0 0,-9-52 4415 0 0</inkml:trace>
  <inkml:trace contextRef="#ctx0" brushRef="#br0" timeOffset="-1.3599E6">4978 2578 908 0 0,'297'-95'3890'0'0,"-294"95"-3853"0"0,-1-1-1 0 0,0 0 1 0 0,0 0-1 0 0,0 0 1 0 0,0-1-1 0 0,0 1 1 0 0,-1 0-1 0 0,1-1 1 0 0,0 1-1 0 0,0-1 1 0 0,-1 0-1 0 0,1 0 1 0 0,-1 1-1 0 0,0-1 1 0 0,0 0-1 0 0,1 0 1 0 0,-1 0-1 0 0,0 0 1 0 0,0 0-1 0 0,-1-1 1 0 0,1 1-1 0 0,0 0 1 0 0,-1 0-1 0 0,0-1 1 0 0,1 1-1 0 0,-1 0 1 0 0,0 0-1 0 0,0-1 0 0 0,0 1 1 0 0,0 0-1 0 0,-1-1 1 0 0,1 1-1 0 0,-1 0 1 0 0,1 0-1 0 0,-1 0 1 0 0,0-1-1 0 0,0 1 1 0 0,0 0-1 0 0,0 0 1 0 0,0 0-1 0 0,0 0 1 0 0,0 0-1 0 0,-1 1 1 0 0,1-1-1 0 0,-1 0 1 0 0,1 0-1 0 0,-1 1 1 0 0,0-1-1 0 0,0 1 1 0 0,0 0-1 0 0,0 0 1 0 0,0-1-1 0 0,0 1 1 0 0,0 0-1 0 0,0 0 1 0 0,0 1-1 0 0,0-1 1 0 0,0 0-1 0 0,-1 1 0 0 0,1 0 1 0 0,-1-1-37 0 0,-5-1 86 0 0,-1-1-1 0 0,1 1 1 0 0,-1 1-1 0 0,0-1 1 0 0,1 2-1 0 0,-1-1 1 0 0,0 1 0 0 0,0 1-1 0 0,0-1 1 0 0,1 1-1 0 0,-1 1 1 0 0,1 0 0 0 0,-1 0-1 0 0,1 1 1 0 0,-1-1-1 0 0,1 2 1 0 0,0-1 0 0 0,0 1-1 0 0,1 1 1 0 0,-1 0-1 0 0,1 0 1 0 0,0 0-1 0 0,0 0 1 0 0,1 1 0 0 0,0 0-1 0 0,0 1 1 0 0,0 0-1 0 0,1 0 1 0 0,-1 0 0 0 0,2 0-1 0 0,-1 1 1 0 0,1-1-1 0 0,0 1 1 0 0,1 1-1 0 0,0-1 1 0 0,0 0 0 0 0,1 1-1 0 0,0-1 1 0 0,0 1-1 0 0,1 0 1 0 0,0 7-86 0 0,2-9-21 0 0,0 0 1 0 0,0 0-1 0 0,1 0 0 0 0,0-1 0 0 0,0 1 1 0 0,1 0-1 0 0,0-1 0 0 0,0 0 1 0 0,0 0-1 0 0,1 1 0 0 0,0-2 0 0 0,0 1 1 0 0,0 0-1 0 0,1-1 0 0 0,0 0 1 0 0,0 0-1 0 0,0-1 0 0 0,1 1 0 0 0,-1-1 1 0 0,1 0-1 0 0,0 0 0 0 0,3 0 21 0 0,94 27-4066 0 0,-64-34 1121 0 0,-3-14 1455 0 0</inkml:trace>
  <inkml:trace contextRef="#ctx0" brushRef="#br0" timeOffset="-1.3596E6">5480 2391 1008 0 0,'4'-1'91'0'0,"0"0"1"0"0,0 1-1 0 0,0-1 1 0 0,0 1-1 0 0,0 0 0 0 0,0 0 1 0 0,0 1-1 0 0,1-1 1 0 0,-1 1-1 0 0,0 0 0 0 0,0 0 1 0 0,0 0-1 0 0,-1 1 0 0 0,1-1 1 0 0,0 1-1 0 0,0 0 1 0 0,-1 0-1 0 0,1 0 0 0 0,-1 1 1 0 0,0-1-1 0 0,1 1 0 0 0,-1 0 1 0 0,-1 0-1 0 0,1 0 1 0 0,0 0-1 0 0,-1 0 0 0 0,1 0 1 0 0,1 4-92 0 0,59 105 786 0 0,-32 24 3686 0 0,-71-75-715 0 0,37-99-1954 0 0,7 23-1990 0 0,1 0 0 0 0,1 0 0 0 0,0 1 1 0 0,1 0-1 0 0,0 0 0 0 0,1 0 0 0 0,1 1 1 0 0,0 0-1 0 0,1 0 0 0 0,4-3 187 0 0,119-111-6614 0 0,-94 93 3494 0 0,-24 19 1625 0 0</inkml:trace>
  <inkml:trace contextRef="#ctx0" brushRef="#br0" timeOffset="-1.36287E6">2598 2428 1356 0 0,'20'-21'272'0'0,"64"-81"1313"0"0,-82 98-1540 0 0,0 1 0 0 0,0-1 0 0 0,-1 1 1 0 0,0-1-1 0 0,0 0 0 0 0,0 1 0 0 0,0-1 0 0 0,0 0 0 0 0,-1 0 0 0 0,0 0 0 0 0,0 0 0 0 0,0 1 0 0 0,0-1 1 0 0,0 0-1 0 0,-1 0 0 0 0,0 0 0 0 0,1 0 0 0 0,-2 1 0 0 0,1-1 0 0 0,0 0 0 0 0,-1 1 0 0 0,1-1 1 0 0,-1 1-1 0 0,0 0 0 0 0,0-1 0 0 0,-1 1 0 0 0,1 0 0 0 0,-1 0 0 0 0,1 1 0 0 0,-1-1 0 0 0,0 0 0 0 0,-2-1-45 0 0,-13-4 82 0 0,0 0-1 0 0,-1 2 0 0 0,0 0 1 0 0,0 1-1 0 0,0 1 0 0 0,0 0 1 0 0,-1 2-1 0 0,1 0 0 0 0,-1 2 0 0 0,1 0 1 0 0,-1 1-1 0 0,0 0 0 0 0,1 2 1 0 0,0 1-1 0 0,-13 3-81 0 0,-13 2 129 0 0,0 1 1 0 0,1 3-1 0 0,0 1 0 0 0,1 2 1 0 0,1 3-1 0 0,1 0 0 0 0,0 3 1 0 0,2 2-1 0 0,-18 14-129 0 0,49-33 19 0 0,1-1 1 0 0,1 1-1 0 0,-1 1 1 0 0,1 0-1 0 0,0-1 1 0 0,0 2-1 0 0,1-1 1 0 0,0 1-1 0 0,0 0 1 0 0,0 0-1 0 0,1 0 1 0 0,0 0 0 0 0,0 1-1 0 0,1 0 1 0 0,0 0-1 0 0,0 0 1 0 0,1 0-1 0 0,0 0 1 0 0,1 0-1 0 0,-1 2-19 0 0,6-1-12 0 0,1 0-1 0 0,0-1 1 0 0,0 1 0 0 0,0-1-1 0 0,1 0 1 0 0,1-1 0 0 0,-1 1-1 0 0,1-1 1 0 0,0-1 0 0 0,1 1-1 0 0,-1-1 1 0 0,1-1 0 0 0,1 1-1 0 0,-1-1 1 0 0,1-1 0 0 0,0 1-1 0 0,0-2 1 0 0,0 1 0 0 0,0-1-1 0 0,1 0 1 0 0,-1-1 0 0 0,1 0-1 0 0,0-1 1 0 0,1 0 12 0 0,192 21-3687 0 0,-144-22 2204 0 0</inkml:trace>
  <inkml:trace contextRef="#ctx0" brushRef="#br0" timeOffset="-1.36179E6">2779 2418 904 0 0,'-5'-2'108'0'0,"0"0"0"0"0,0 0 0 0 0,0 1 0 0 0,0-1 0 0 0,-1 1 0 0 0,1 1 0 0 0,0-1 0 0 0,-1 1 0 0 0,1 0-1 0 0,0 0 1 0 0,-1 0 0 0 0,1 1 0 0 0,0 0 0 0 0,-1 0 0 0 0,1 0 0 0 0,0 1 0 0 0,0 0 0 0 0,0 0 0 0 0,0 0 0 0 0,0 0 0 0 0,1 1 0 0 0,-1 0-108 0 0,-10 3 126 0 0,0-1 15 0 0,1 2-1 0 0,0 0 1 0 0,1 0-1 0 0,0 1 1 0 0,0 1 0 0 0,0 0-1 0 0,1 0 1 0 0,1 2-1 0 0,0-1 1 0 0,0 1 0 0 0,1 1-1 0 0,0 0 1 0 0,1 0-1 0 0,0 1 1 0 0,1 0 0 0 0,-3 10-141 0 0,10-21 32 0 0,1-1 1 0 0,-1 1 0 0 0,1 0 0 0 0,-1 0 0 0 0,1 0 0 0 0,0 0 0 0 0,0 0-1 0 0,0 0 1 0 0,0 0 0 0 0,1 0 0 0 0,-1-1 0 0 0,0 1 0 0 0,1 0 0 0 0,-1 0 0 0 0,1 0-1 0 0,0 0 1 0 0,0-1 0 0 0,-1 1 0 0 0,1 0 0 0 0,0-1 0 0 0,1 1 0 0 0,-1 0 0 0 0,0-1-1 0 0,0 0 1 0 0,1 1 0 0 0,-1-1 0 0 0,0 0 0 0 0,1 1 0 0 0,0-1 0 0 0,-1 0 0 0 0,1 0-1 0 0,0 0 1 0 0,-1-1 0 0 0,1 1 0 0 0,0 0 0 0 0,0-1 0 0 0,0 1 0 0 0,-1-1 0 0 0,1 1-1 0 0,0-1 1 0 0,0 0 0 0 0,1 0-33 0 0,95-2 244 0 0,-74-8-309 0 0,1-1 1 0 0,-2-2 0 0 0,0 0 0 0 0,0-2 0 0 0,-2 0 0 0 0,1-2-1 0 0,-2 0 1 0 0,-1-1 0 0 0,0-1 0 0 0,-1-1 0 0 0,-1 0-1 0 0,-1-2 1 0 0,-1 0 0 0 0,0 0 0 0 0,1-7 64 0 0,-16 29-20 0 0,1-1 0 0 0,0 0 1 0 0,-1 0-1 0 0,1 1 0 0 0,0-1 0 0 0,-1 0 0 0 0,1 1 1 0 0,0-1-1 0 0,0 1 0 0 0,-1-1 0 0 0,1 1 0 0 0,0 0 1 0 0,0-1-1 0 0,0 1 0 0 0,0 0 0 0 0,0-1 0 0 0,0 1 1 0 0,0 0-1 0 0,0 0 0 0 0,0 0 0 0 0,-1 0 0 0 0,1 0 1 0 0,0 0-1 0 0,0 0 0 0 0,0 0 0 0 0,0 0 0 0 0,0 1 1 0 0,0-1-1 0 0,0 0 0 0 0,0 1 0 0 0,0-1 1 0 0,-1 0-1 0 0,1 1 0 0 0,0-1 0 0 0,0 1 0 0 0,0-1 1 0 0,-1 1-1 0 0,1 0 0 0 0,0-1 0 0 0,-1 1 0 0 0,1 0 1 0 0,0-1-1 0 0,-1 1 0 0 0,1 0 0 0 0,-1 0 0 0 0,1-1 1 0 0,-1 1-1 0 0,1 0 0 0 0,-1 0 0 0 0,0 0 0 0 0,1 0 1 0 0,-1 0-1 0 0,0 0 20 0 0,35 67-58 0 0,-24-44-8 0 0,-2-8 129 0 0,-1 0 0 0 0,-1 1 0 0 0,-1 0-1 0 0,0 1 1 0 0,-1 0 0 0 0,-1 0 0 0 0,-1 0 0 0 0,0 0 0 0 0,-1 9-63 0 0,14-117 2152 0 0,-3 60-2160 0 0,0 0 0 0 0,2 1-1 0 0,2 1 1 0 0,0 1-1 0 0,2 0 1 0 0,1 1 0 0 0,16-16 8 0 0,-35 41-8 0 0,-1 0 1 0 0,1 1-1 0 0,0-1 1 0 0,-1 1-1 0 0,1-1 1 0 0,0 0-1 0 0,-1 1 1 0 0,1 0-1 0 0,0-1 1 0 0,0 1-1 0 0,0-1 1 0 0,-1 1-1 0 0,1 0 1 0 0,0 0-1 0 0,0-1 1 0 0,0 1-1 0 0,0 0 1 0 0,-1 0-1 0 0,1 0 1 0 0,0 0-1 0 0,0 0 1 0 0,0 0-1 0 0,0 0 1 0 0,0 0-1 0 0,0 0 1 0 0,-1 1-1 0 0,1-1 1 0 0,0 0-1 0 0,0 0 1 0 0,0 1 0 0 0,-1-1-1 0 0,1 1 1 0 0,0-1-1 0 0,0 0 1 0 0,-1 1-1 0 0,1 0 1 0 0,0-1-1 0 0,-1 1 1 0 0,1-1-1 0 0,0 1 1 0 0,-1 0-1 0 0,1-1 1 0 0,-1 1-1 0 0,1 0 1 0 0,-1 0-1 0 0,0-1 1 0 0,1 1-1 0 0,-1 0 1 0 0,0 0-1 0 0,1 0 1 0 0,-1 0-1 0 0,0-1 1 0 0,0 1-1 0 0,0 0 1 0 0,0 0-1 0 0,0 0 1 0 0,0 0-1 0 0,0 0 1 0 0,0-1-1 0 0,0 2 8 0 0,10 60-96 0 0,-10-59 74 0 0,-1 13-31 0 0,1 1-1 0 0,0 0 1 0 0,2-1 0 0 0,0 1 0 0 0,1-1 0 0 0,0 0 0 0 0,2 0 0 0 0,0 0 0 0 0,0 0-1 0 0,1-1 1 0 0,1 1 0 0 0,1-2 0 0 0,0 1 0 0 0,1-1 0 0 0,1 0 0 0 0,0-1-1 0 0,0 0 1 0 0,2-1 0 0 0,8 8 53 0 0,4-13-2987 0 0,-23-7 1597 0 0</inkml:trace>
  <inkml:trace contextRef="#ctx0" brushRef="#br0" timeOffset="-1.36135E6">3613 2579 1028 0 0,'148'-264'2462'0'0,"-154"297"-1166"0"0,50 49-550 0 0,-38-73-563 0 0,0-1 1 0 0,0 1-1 0 0,-1 1 0 0 0,0-1 1 0 0,0 1-1 0 0,-1 0 0 0 0,-1 0 1 0 0,0 0-1 0 0,0 0 0 0 0,-1 1 1 0 0,0-1-1 0 0,0 9-183 0 0,-60 99 396 0 0,51-111-1287 0 0,4-10-3496 0 0,2-6 2881 0 0</inkml:trace>
  <inkml:trace contextRef="#ctx0" brushRef="#br0" timeOffset="-1.35492E6">11610 1891 1540 0 0,'0'0'532'0'0,"0"0"8"0"0,0 0-66 0 0,0 0 0 0 0,4-5-19 0 0,31-59 1831 0 0,-35 63-2088 0 0,-4-4 2 0 0,-11-3-109 0 0,0 0 0 0 0,0 0 0 0 0,-1 1-1 0 0,0 1 1 0 0,0 1 0 0 0,-1 0 0 0 0,1 1-1 0 0,-1 1 1 0 0,0 1 0 0 0,0 0 0 0 0,0 1 0 0 0,-1 1-1 0 0,1 0 1 0 0,0 1 0 0 0,0 1 0 0 0,0 1-1 0 0,0 1 1 0 0,1 0 0 0 0,-1 1 0 0 0,-12 6-91 0 0,11-7 92 0 0,0 1 1 0 0,1 1-1 0 0,0 0 1 0 0,0 2-1 0 0,1 0 1 0 0,0 0-1 0 0,0 2 1 0 0,1 0-1 0 0,0 1 1 0 0,1 0 0 0 0,0 1-1 0 0,1 1 1 0 0,-2 2-93 0 0,13-13 14 0 0,0 0 1 0 0,1 0 0 0 0,-1 0 0 0 0,1 0 0 0 0,-1 0 0 0 0,1 0 0 0 0,0 1-1 0 0,-1-1 1 0 0,1 0 0 0 0,0 1 0 0 0,1-1 0 0 0,-1 0 0 0 0,0 1 0 0 0,1-1-1 0 0,-1 1 1 0 0,1-1 0 0 0,0 1 0 0 0,0 0 0 0 0,0-1 0 0 0,0 1-1 0 0,0-1 1 0 0,1 1 0 0 0,-1-1 0 0 0,1 1 0 0 0,-1-1 0 0 0,1 1 0 0 0,0-1-1 0 0,0 0 1 0 0,0 1 0 0 0,0-1 0 0 0,1 0 0 0 0,-1 0 0 0 0,1 0 0 0 0,-1 0-1 0 0,1 0 1 0 0,0 0 0 0 0,0 0 0 0 0,0 0 0 0 0,-1-1 0 0 0,2 1 0 0 0,-1-1-1 0 0,0 0 1 0 0,0 1 0 0 0,0-1 0 0 0,3 1-15 0 0,114 34 118 0 0,-93-32-277 0 0,0-1-1 0 0,0-1 1 0 0,0-2-1 0 0,0-1 0 0 0,1 0 1 0 0,-1-2-1 0 0,-1-1 1 0 0,1-2-1 0 0,0 0 0 0 0,-1-1 1 0 0,2-3 159 0 0,-26 10-17 0 0,-1-1 1 0 0,1 0-1 0 0,-1 0 1 0 0,1 1-1 0 0,-1-1 1 0 0,0 0-1 0 0,1 0 1 0 0,-1 0-1 0 0,0 0 1 0 0,1 0-1 0 0,-1 1 1 0 0,0-1-1 0 0,0 0 1 0 0,0 0-1 0 0,0 0 1 0 0,0 0-1 0 0,0 0 1 0 0,0 0-1 0 0,0 0 1 0 0,0 0-1 0 0,-1 1 1 0 0,1-1-1 0 0,0 0 1 0 0,0 0-1 0 0,-1 0 1 0 0,1 0-1 0 0,-1 0 1 0 0,1 1-1 0 0,-1-1 1 0 0,1 0-1 0 0,-1 0 1 0 0,1 1-1 0 0,-1-1 1 0 0,1 0-1 0 0,-1 1 1 0 0,0-1-1 0 0,0 1 1 0 0,1-1-1 0 0,-1 1 1 0 0,0-1-1 0 0,0 1 1 0 0,0 0-1 0 0,1-1 1 0 0,-1 1-1 0 0,0 0 1 0 0,0-1-1 0 0,0 1 0 0 0,0 0 1 0 0,0 0-1 0 0,0 0 1 0 0,0 0-1 0 0,1 0 1 0 0,-1 0-1 0 0,0 0 1 0 0,0 0-1 0 0,0 0 1 0 0,0 0-1 0 0,0 1 1 0 0,0-1-1 0 0,0 0 1 0 0,1 1-1 0 0,-1-1 1 0 0,0 1-1 0 0,0-1 1 0 0,0 0-1 0 0,1 1 1 0 0,-1 0-1 0 0,0-1 1 0 0,1 1-1 0 0,-2 0 17 0 0,-22-4 118 0 0,-1 2 1 0 0,0 0-1 0 0,1 2 0 0 0,-1 1 0 0 0,1 0 0 0 0,-1 2 0 0 0,1 1 0 0 0,0 1 0 0 0,0 1 0 0 0,-3 2-118 0 0,14-5 73 0 0,0-1 0 0 0,1 2 0 0 0,-1-1 0 0 0,1 2 0 0 0,0-1-1 0 0,1 2 1 0 0,-1 0 0 0 0,1 0 0 0 0,0 1 0 0 0,1 0 0 0 0,0 1 0 0 0,1 0 0 0 0,-1 0 0 0 0,2 1-1 0 0,-1 1 1 0 0,1-1 0 0 0,1 1 0 0 0,0 1 0 0 0,1-1 0 0 0,0 1 0 0 0,1 0 0 0 0,-4 11-73 0 0,11-16 12 0 0,1 1 1 0 0,0-1 0 0 0,0 0-1 0 0,0 0 1 0 0,1 0-1 0 0,0 0 1 0 0,0 0 0 0 0,1-1-1 0 0,0 0 1 0 0,0 0 0 0 0,0 0-1 0 0,1-1 1 0 0,0 0 0 0 0,0 0-1 0 0,0 0 1 0 0,1-1 0 0 0,0 0-1 0 0,0 0 1 0 0,0 0 0 0 0,0-1-1 0 0,0 0 1 0 0,0-1-1 0 0,1 1 1 0 0,0-1 0 0 0,-1-1-1 0 0,1 0 1 0 0,0 0 0 0 0,0 0-1 0 0,4-1-12 0 0,148 13-1571 0 0,77-55-4899 0 0,-204 31 4983 0 0</inkml:trace>
  <inkml:trace contextRef="#ctx0" brushRef="#br0" timeOffset="-1.35448E6">11606 2374 968 0 0,'11'0'3421'0'0,"23"-26"-2339"0"0,-16 8-997 0 0,-2 0 0 0 0,1 0 0 0 0,-2-2 0 0 0,-1 0 1 0 0,0 0-1 0 0,-2-2 0 0 0,0 1 0 0 0,-1-2 1 0 0,-1 1-1 0 0,-2-1 0 0 0,0-1 0 0 0,-1 0 1 0 0,3-22-86 0 0,-10 44-6 0 0,1 0 0 0 0,-1 0 0 0 0,0 0 1 0 0,0 0-1 0 0,0 0 0 0 0,0 0 1 0 0,0 0-1 0 0,0 0 0 0 0,-1 0 0 0 0,1 0 1 0 0,0 0-1 0 0,-1 0 0 0 0,0 0 1 0 0,0 0-1 0 0,1 0 0 0 0,-1 0 0 0 0,0 0 1 0 0,0 0-1 0 0,-1 0 0 0 0,1 1 0 0 0,0-1 1 0 0,-1 1-1 0 0,1-1 0 0 0,-1 1 1 0 0,1-1-1 0 0,-1 1 0 0 0,0 0 0 0 0,1 0 1 0 0,-1-1-1 0 0,0 1 0 0 0,0 1 1 0 0,0-1-1 0 0,0 0 0 0 0,0 0 0 0 0,0 1 1 0 0,0-1-1 0 0,0 1 0 0 0,-1-1 6 0 0,27 35-12 0 0,-13-24 76 0 0,0 0 1 0 0,-1 0 0 0 0,0 1-1 0 0,-1 1 1 0 0,-1 0 0 0 0,1 0-1 0 0,-2 0 1 0 0,0 1 0 0 0,0 0-1 0 0,-2 0 1 0 0,1 1 0 0 0,-2 0-1 0 0,0 0 1 0 0,0 0 0 0 0,-1 0-1 0 0,-1 1 1 0 0,0-1 0 0 0,-1 5-65 0 0,-4-8-26 0 0,-1-1 0 0 0,0 0-1 0 0,0 0 1 0 0,-1 0 0 0 0,0 0 0 0 0,-1-1 0 0 0,0 0 0 0 0,-1 0 0 0 0,1 0 0 0 0,-2-1 0 0 0,1 0 0 0 0,-1-1 0 0 0,0 1 0 0 0,-1-1 0 0 0,0-1-1 0 0,0 0 1 0 0,0 0 0 0 0,-10 4 26 0 0,18-9-1033 0 0,-5-15-1671 0 0,15-2 1202 0 0</inkml:trace>
  <inkml:trace contextRef="#ctx0" brushRef="#br0" timeOffset="-1.35423E6">12335 1759 1164 0 0,'21'-31'7956'0'0,"-38"64"-6083"0"0,12-2-1829 0 0,2 1 0 0 0,1 0-1 0 0,1 0 1 0 0,2 0 0 0 0,1 0 0 0 0,1-1-1 0 0,2 1 1 0 0,2-1 0 0 0,0 0 0 0 0,2 0-1 0 0,2-1 1 0 0,9 21-44 0 0,-7-14-454 0 0,8 44-1361 0 0,-15-25-3147 0 0,-10-43 3617 0 0,-19 7 3 0 0</inkml:trace>
  <inkml:trace contextRef="#ctx0" brushRef="#br0" timeOffset="-1.35384E6">11973 2181 1372 0 0,'67'-2'3658'0'0,"507"-104"-843"0"0,-482 91-1489 0 0,-66 102 102 0 0,-26-79-1333 0 0,20 105-699 0 0,-9-61-2081 0 0,-9-47 2206 0 0,0 4-3148 0 0,-2-2 2364 0 0</inkml:trace>
  <inkml:trace contextRef="#ctx0" brushRef="#br0" timeOffset="-1.35359E6">12652 1848 988 0 0,'0'-6'1339'0'0,"7"-29"5224"0"0,20 33-10800 0 0,-4 6 2817 0 0,-4 1-41 0 0</inkml:trace>
  <inkml:trace contextRef="#ctx0" brushRef="#br0" timeOffset="-1.353E6">12966 1923 896 0 0,'8'123'3960'0'0,"0"1"-3041"0"0,10 47 313 0 0,-18-104-84 0 0,31-58-338 0 0,-15-21-729 0 0,0-1 0 0 0,-1 0 0 0 0,0-1-1 0 0,-1-1 1 0 0,0 0 0 0 0,-1-1 0 0 0,-1 0 0 0 0,-1-1 0 0 0,0 0 0 0 0,2-9-81 0 0,30-39-59 0 0,-15 27-726 0 0,-27 37 664 0 0,-1 1 5 0 0,0 0 88 0 0,0 0-17 0 0,2 3-58 0 0,37 113-339 0 0,-29-60 492 0 0,21-104-299 0 0,-21 29 63 0 0,1 0-1 0 0,0 2 1 0 0,1-1 0 0 0,1 1-1 0 0,1 1 1 0 0,0 1-1 0 0,2 0 1 0 0,-1 0 0 0 0,2 2-1 0 0,-1 0 1 0 0,13-6 186 0 0,21 7-1322 0 0,-49 12 1086 0 0</inkml:trace>
  <inkml:trace contextRef="#ctx0" brushRef="#br0" timeOffset="-1.35276E6">13631 2141 4008 0 0,'68'217'256'0'0,"-65"-212"-371"0"0,0 0 0 0 0,0 0 0 0 0,1 0 0 0 0,-1 0 0 0 0,1 0 0 0 0,0-1 0 0 0,1 1-1 0 0,-1-1 1 0 0,1 0 0 0 0,-1-1 0 0 0,1 1 0 0 0,0-1 0 0 0,1 0 0 0 0,-1 0 0 0 0,0 0-1 0 0,1-1 1 0 0,0 0 0 0 0,-1 0 0 0 0,1-1 0 0 0,0 1 0 0 0,3-1 115 0 0,8-1-999 0 0</inkml:trace>
  <inkml:trace contextRef="#ctx0" brushRef="#br0" timeOffset="-1.35245E6">14026 2096 848 0 0,'-14'2'282'0'0,"0"0"0"0"0,0 1 0 0 0,0 1 0 0 0,0 0 0 0 0,0 1 0 0 0,1 0 0 0 0,0 1 0 0 0,0 1 0 0 0,0 0 0 0 0,1 1 0 0 0,0 0 0 0 0,1 1 0 0 0,0 0 0 0 0,0 1 0 0 0,1 0 0 0 0,0 0 1 0 0,1 1-1 0 0,0 1 0 0 0,1-1 0 0 0,-7 12-282 0 0,14-21 13 0 0,1 1-1 0 0,-1-1 1 0 0,0 0 0 0 0,0 0 0 0 0,1 1 0 0 0,-1-1 0 0 0,1 0 0 0 0,0 1 0 0 0,0-1 0 0 0,0 1 0 0 0,0-1 0 0 0,0 0 0 0 0,0 1 0 0 0,1-1 0 0 0,-1 0 0 0 0,1 1-1 0 0,0-1 1 0 0,-1 0 0 0 0,1 0 0 0 0,0 1 0 0 0,0-1 0 0 0,1 0 0 0 0,-1 0 0 0 0,0 0 0 0 0,1 0 0 0 0,-1-1 0 0 0,1 1 0 0 0,0 0 0 0 0,-1-1 0 0 0,1 1-1 0 0,0-1 1 0 0,0 1 0 0 0,0-1 0 0 0,0 0 0 0 0,0 0 0 0 0,0 0 0 0 0,0 0 0 0 0,1 0 0 0 0,-1 0 0 0 0,2 0-13 0 0,97 13-365 0 0,-95-14 378 0 0,1-1-1 0 0,-1-1 1 0 0,0 1-1 0 0,0-1 1 0 0,0 0-1 0 0,0-1 1 0 0,0 1-1 0 0,0-1 1 0 0,-1 0-1 0 0,1-1 0 0 0,-1 1 1 0 0,0-1-1 0 0,0 0 1 0 0,0 0-1 0 0,0-1 1 0 0,-1 1-1 0 0,0-1 1 0 0,0 0-1 0 0,0 0 1 0 0,-1-1-1 0 0,1 1 1 0 0,-1-1-1 0 0,0 0 1 0 0,-1 1-1 0 0,0-1 1 0 0,0-1-1 0 0,1-2-12 0 0,-3 8 253 0 0,-2-39 1704 0 0,1 39-1951 0 0,1 1 0 0 0,-1 0 1 0 0,0 0-1 0 0,0 0 0 0 0,0 0 1 0 0,1-1-1 0 0,-1 1 0 0 0,0 0 1 0 0,0 0-1 0 0,1 1 0 0 0,-1-1 1 0 0,0 0-1 0 0,0 0 0 0 0,1 0 1 0 0,-1 0-1 0 0,0 1 0 0 0,0-1 1 0 0,1 0-1 0 0,-1 1 1 0 0,0-1-1 0 0,1 0 0 0 0,-1 1 1 0 0,0-1-1 0 0,1 1 0 0 0,-1-1 1 0 0,1 1-1 0 0,-1-1 0 0 0,1 1 1 0 0,-1 0-1 0 0,1-1 0 0 0,-1 1 1 0 0,1 0-1 0 0,0-1 0 0 0,-1 1 1 0 0,1 0-1 0 0,0-1 1 0 0,0 1-1 0 0,-1 0 0 0 0,1 0 1 0 0,0-1-1 0 0,0 1 0 0 0,0 0 1 0 0,0 0-1 0 0,0 0 0 0 0,0-1 1 0 0,0 1-1 0 0,0 0 0 0 0,0 0 1 0 0,0-1-1 0 0,1 1 0 0 0,-1 0 1 0 0,0 0-1 0 0,0-1 0 0 0,1 1 1 0 0,-1 0-1 0 0,0-1 1 0 0,1 1-1 0 0,-1 0 0 0 0,1-1 1 0 0,-1 1-1 0 0,1-1 0 0 0,-1 1 1 0 0,1 0-1 0 0,-1-1 0 0 0,1 0 1 0 0,0 1-1 0 0,-1-1 0 0 0,1 1-6 0 0,14 62-15 0 0,-12-55-87 0 0,1 1 1 0 0,-1-1 0 0 0,2 0-1 0 0,-1 0 1 0 0,1 0 0 0 0,0-1 0 0 0,1 1-1 0 0,-1-2 1 0 0,2 1 0 0 0,-1 0-1 0 0,1-1 1 0 0,0 0 0 0 0,0-1-1 0 0,0 1 1 0 0,1-2 0 0 0,0 1 0 0 0,0-1-1 0 0,0 0 1 0 0,1 0 0 0 0,-1-1-1 0 0,1-1 1 0 0,0 1 0 0 0,-1-1 0 0 0,1-1-1 0 0,0 1 1 0 0,3-1 101 0 0,-5-2-119 0 0,0-1 0 0 0,0 1 0 0 0,0-1-1 0 0,0 0 1 0 0,0-1 0 0 0,0 1 0 0 0,0-1 0 0 0,-1-1 0 0 0,1 1 0 0 0,-1-1 0 0 0,0-1 0 0 0,0 1-1 0 0,-1-1 1 0 0,1 0 0 0 0,-1 0 0 0 0,0 0 0 0 0,0-1 0 0 0,-1 1 0 0 0,0-1 0 0 0,0-1-1 0 0,1-1 120 0 0,8-21-244 0 0</inkml:trace>
  <inkml:trace contextRef="#ctx0" brushRef="#br0" timeOffset="-1.3522E6">14407 2113 4068 0 0,'23'-240'3148'0'0,"-20"80"1814"0"0,-3 159-4930 0 0,0 0-1 0 0,0 0 0 0 0,0 1 0 0 0,0-1 1 0 0,0 0-1 0 0,0 0 0 0 0,0 1 0 0 0,0-1 0 0 0,0 0 1 0 0,-1 0-1 0 0,1 1 0 0 0,0-1 0 0 0,-1 0 0 0 0,1 0 1 0 0,-1 1-1 0 0,1-1 0 0 0,0 0 0 0 0,-1 1 0 0 0,1-1 1 0 0,-1 1-1 0 0,0-1 0 0 0,1 1 0 0 0,-1-1 1 0 0,1 1-1 0 0,-1-1 0 0 0,0 1 0 0 0,1 0 0 0 0,-1-1 1 0 0,0 1-1 0 0,0 0 0 0 0,1-1 0 0 0,-1 1 0 0 0,0 0 1 0 0,0 0-1 0 0,1 0 0 0 0,-1 0 0 0 0,0 0 1 0 0,0 0-1 0 0,0 0 0 0 0,1 0 0 0 0,-1 0 0 0 0,0 0 1 0 0,0 0-1 0 0,1 0 0 0 0,-1 0 0 0 0,0 1 0 0 0,0-1 1 0 0,1 0-1 0 0,-1 1 0 0 0,0-1 0 0 0,1 0 0 0 0,-1 1 1 0 0,0-1-1 0 0,1 1 0 0 0,-1-1 0 0 0,1 1 1 0 0,-1 0-1 0 0,0-1 0 0 0,1 1-31 0 0,-6 27 17 0 0,1 0 0 0 0,2 1 0 0 0,1 0 0 0 0,1 0 1 0 0,1 0-1 0 0,1-1 0 0 0,2 1 0 0 0,1 0 0 0 0,2-1 0 0 0,0 0 0 0 0,9 21-17 0 0,13 93-2311 0 0,-27-138 1950 0 0,0 1 0 0 0,0 0 1 0 0,0 0-1 0 0,0 0 0 0 0,-1 0 0 0 0,0-1 0 0 0,0 1 0 0 0,0 0 1 0 0,-1 0-1 0 0,1 0 0 0 0,-1 0 0 0 0,0 0 0 0 0,-1-1 0 0 0,1 1 1 0 0,-1-1-1 0 0,0 1 0 0 0,0-1 0 0 0,0 1 0 0 0,-1-1 0 0 0,0 0 0 0 0,1 0 1 0 0,-1 0-1 0 0,-1-1 0 0 0,0 2 361 0 0,-5 0-1357 0 0</inkml:trace>
  <inkml:trace contextRef="#ctx0" brushRef="#br0" timeOffset="-1.35195E6">14143 2083 1712 0 0,'4'-3'6706'0'0,"27"-10"-5741"0"0,173-28 162 0 0,5 14-3750 0 0,-67 11-1933 0 0,-104 11 3137 0 0</inkml:trace>
  <inkml:trace contextRef="#ctx0" brushRef="#br0" timeOffset="-1.35153E6">14944 1908 1024 0 0,'-6'-2'227'0'0,"1"1"0"0"0,0 0-1 0 0,0 0 1 0 0,-1 0 0 0 0,1 1 0 0 0,0-1 0 0 0,-1 1-1 0 0,1 1 1 0 0,0-1 0 0 0,0 1 0 0 0,-1 0 0 0 0,1 0-1 0 0,0 1 1 0 0,0-1 0 0 0,0 1 0 0 0,0 0 0 0 0,0 0-1 0 0,-3 3-226 0 0,-10 3 232 0 0,1 1 0 0 0,0 1 0 0 0,1 1 0 0 0,0 0-1 0 0,1 1 1 0 0,0 1 0 0 0,1 0 0 0 0,0 1 0 0 0,1 1-1 0 0,0 0 1 0 0,2 0 0 0 0,0 1 0 0 0,0 1-1 0 0,2 0 1 0 0,0 0 0 0 0,1 1 0 0 0,-2 7-232 0 0,9-23 27 0 0,0 0 0 0 0,0-1 1 0 0,0 1-1 0 0,0 0 0 0 0,1 0 0 0 0,-1-1 1 0 0,1 1-1 0 0,-1 0 0 0 0,1 0 1 0 0,0 0-1 0 0,0 0 0 0 0,0 0 0 0 0,0 0 1 0 0,0 0-1 0 0,0 0 0 0 0,0-1 0 0 0,0 1 1 0 0,1 0-1 0 0,-1 0 0 0 0,1 0 1 0 0,0 0-1 0 0,-1-1 0 0 0,1 1 0 0 0,0 0 1 0 0,0-1-1 0 0,0 1 0 0 0,0 0 0 0 0,0-1 1 0 0,1 1-1 0 0,-1-1 0 0 0,0 0 0 0 0,1 1 1 0 0,-1-1-1 0 0,1 0 0 0 0,-1 0 1 0 0,1 0-1 0 0,0 0 0 0 0,-1 0 0 0 0,1 0 1 0 0,0-1-1 0 0,0 1-27 0 0,24-9 64 0 0,-1 0-1 0 0,0-2 1 0 0,-1-1-1 0 0,0-1 1 0 0,0-2 0 0 0,-2 0-1 0 0,1-1 1 0 0,-2-1 0 0 0,0-1-1 0 0,1-2-63 0 0,57-41 81 0 0,-15 19-169 0 0,-63 41 47 0 0,-1 0-4 0 0,5 8 56 0 0,0 1-1 0 0,-1-1 0 0 0,0 1 1 0 0,-1 0-1 0 0,0 0 0 0 0,0 0 1 0 0,0 1-1 0 0,-2-1 0 0 0,1 1 1 0 0,-1-1-1 0 0,0 1 0 0 0,-1 0 1 0 0,0-1-1 0 0,-1 1 0 0 0,0 0 1 0 0,-1 3-11 0 0,1 23 669 0 0,1-35-414 0 0,22-3 156 0 0,139-135-2651 0 0,-75 30-5231 0 0,-79 93 6081 0 0</inkml:trace>
  <inkml:trace contextRef="#ctx0" brushRef="#br0" timeOffset="-1.35818E6">7048 2348 1312 0 0,'20'-27'956'0'0,"-17"23"-892"0"0,0 0 0 0 0,0 1 1 0 0,-1-1-1 0 0,1 0 1 0 0,-1-1-1 0 0,0 1 0 0 0,0 0 1 0 0,0-1-1 0 0,-1 1 1 0 0,1-1-1 0 0,-1 1 0 0 0,0-1 1 0 0,-1 0-1 0 0,1 1 1 0 0,-1-1-1 0 0,0 0 0 0 0,0 1 1 0 0,0-1-1 0 0,-1 0 1 0 0,1 0-1 0 0,-1 1 0 0 0,0-1 1 0 0,-1 1-1 0 0,1-1 1 0 0,-1 1-1 0 0,0-1 0 0 0,0 1 1 0 0,0 0-1 0 0,-1 0 1 0 0,1 0-1 0 0,-1 0 0 0 0,0 0 1 0 0,0 1-1 0 0,0-1 1 0 0,-1 1-1 0 0,1 0 0 0 0,-1 0 1 0 0,0 0-1 0 0,0 1 1 0 0,0-1-1 0 0,0 1 0 0 0,0 0 1 0 0,-1 0-1 0 0,1 0 1 0 0,0 0-1 0 0,-1 1 0 0 0,0 0 1 0 0,1 0-1 0 0,-1 0 1 0 0,0 1-1 0 0,1 0 1 0 0,-3-1-65 0 0,-11 7 86 0 0,1-1 1 0 0,0 2-1 0 0,0 0 1 0 0,1 2 0 0 0,0-1-1 0 0,1 2 1 0 0,-1 0 0 0 0,2 1-1 0 0,-1 0 1 0 0,2 1 0 0 0,0 1-1 0 0,0 0 1 0 0,1 1 0 0 0,1 0-1 0 0,0 1 1 0 0,1 0 0 0 0,0 1-1 0 0,2 0 1 0 0,0 0 0 0 0,0 1-1 0 0,2 0 1 0 0,0 0-1 0 0,1 1 1 0 0,1-1 0 0 0,0 1-1 0 0,1 0 1 0 0,1 4-87 0 0,4-16 22 0 0,1-1 0 0 0,0 1 0 0 0,0-1 0 0 0,0 0 0 0 0,0 0 0 0 0,1 0 0 0 0,0 0 0 0 0,0 0 0 0 0,0-1 0 0 0,1 0 0 0 0,-1 0 0 0 0,1 0 0 0 0,0 0 0 0 0,0-1 0 0 0,1 0 0 0 0,-1 0 0 0 0,1 0 0 0 0,-1-1 0 0 0,1 0 0 0 0,0 0 0 0 0,0 0 0 0 0,0-1 0 0 0,0 0 0 0 0,0 0 0 0 0,0 0 0 0 0,0-1 0 0 0,0 0 0 0 0,0 0 0 0 0,1-1-1 0 0,-1 1 1 0 0,0-1 0 0 0,5-2-22 0 0,6-2-20 0 0,-1 0 0 0 0,0-2-1 0 0,0 0 1 0 0,0 0 0 0 0,-1-2-1 0 0,0 0 1 0 0,0 0-1 0 0,-1-2 1 0 0,-1 0 0 0 0,0 0-1 0 0,0-1 1 0 0,-1-1 0 0 0,0 0-1 0 0,-2 0 1 0 0,1-1-1 0 0,-1-1 1 0 0,-1 0 0 0 0,-1 0-1 0 0,0 0 1 0 0,-1-1 0 0 0,-1-1-1 0 0,0 1 1 0 0,-1-4 20 0 0,-18-17 240 0 0,11 38-243 0 0,1 1 1 0 0,-1-1 0 0 0,1 0-1 0 0,-1 1 1 0 0,1 0 0 0 0,0-1-1 0 0,0 1 1 0 0,-1 0 0 0 0,1 0-1 0 0,0-1 1 0 0,1 1-1 0 0,-1 0 1 0 0,0 0 0 0 0,0 0-1 0 0,1 0 1 0 0,-1 0 0 0 0,1 0-1 0 0,0 0 1 0 0,0 0 0 0 0,-1 0-1 0 0,1 1 1 0 0,0-1 0 0 0,1 0-1 0 0,-1 0 1 0 0,0 0-1 0 0,1 0 1 0 0,-1 0 0 0 0,1 0-1 0 0,0 0 3 0 0,-1 0-22 0 0,3 13-200 0 0,1-1 0 0 0,1 0 0 0 0,0 0 0 0 0,1 0 0 0 0,0-1 0 0 0,1 1 0 0 0,1-2 0 0 0,0 1 0 0 0,1-1 0 0 0,0 0 0 0 0,1-1 0 0 0,0 0 0 0 0,1-1 0 0 0,7 7 222 0 0,16 12-2406 0 0,-18-17 892 0 0</inkml:trace>
  <inkml:trace contextRef="#ctx0" brushRef="#br0" timeOffset="-1.35769E6">7332 2348 988 0 0,'45'214'5959'0'0,"-45"-213"-5478"0"0,0-1 10 0 0,0 0 7 0 0,-5 16 1723 0 0,8-32-1681 0 0,8-35-648 0 0,5 7-39 0 0,2 0 1 0 0,1 1-1 0 0,3 1 0 0 0,1 1 0 0 0,3 1 0 0 0,6-6 147 0 0,13 8-1357 0 0,-44 38 1156 0 0,-1 0 55 0 0,14 26-210 0 0,-12 175-58 0 0,-2-197 382 0 0,21 129-207 0 0,-20-130 79 0 0,1 1-1 0 0,0-1 1 0 0,0 0 0 0 0,1 0 0 0 0,-1 0 0 0 0,1-1 0 0 0,-1 1 0 0 0,1 0 0 0 0,0-1 0 0 0,0 0-1 0 0,0 1 1 0 0,0-1 0 0 0,0-1 0 0 0,1 1 0 0 0,-1 0 0 0 0,1-1 0 0 0,-1 0 0 0 0,1 1-1 0 0,0-1 1 0 0,-1-1 0 0 0,1 1 0 0 0,0 0 0 0 0,2-1 160 0 0,17 2-1365 0 0</inkml:trace>
  <inkml:trace contextRef="#ctx0" brushRef="#br0" timeOffset="-1.35735E6">8056 2356 1824 0 0,'-29'17'1263'0'0,"20"-13"-1074"0"0,-1 0 0 0 0,2 0 0 0 0,-1 1 0 0 0,0 0 0 0 0,1 1 0 0 0,0-1 0 0 0,0 2 0 0 0,1-1 0 0 0,-1 1 0 0 0,1 0 0 0 0,1 1 0 0 0,-1-1 0 0 0,2 1 0 0 0,-1 1-1 0 0,1-1 1 0 0,0 1 0 0 0,0 0 0 0 0,1 0 0 0 0,1 0 0 0 0,0 1 0 0 0,0-1 0 0 0,-1 8-189 0 0,8-11 49 0 0,0 0 1 0 0,0 0-1 0 0,0-1 0 0 0,1 1 1 0 0,0-1-1 0 0,0 0 0 0 0,1-1 0 0 0,0 1 1 0 0,-1-1-1 0 0,1 0 0 0 0,1 0 1 0 0,-1-1-1 0 0,0 0 0 0 0,1 0 1 0 0,0 0-1 0 0,0-1 0 0 0,-1 0 1 0 0,1 0-1 0 0,0-1 0 0 0,1 0 1 0 0,-1 0-1 0 0,0-1 0 0 0,0 0 0 0 0,0 0 1 0 0,0 0-50 0 0,2 2 15 0 0,0-1 1 0 0,1 0-1 0 0,-1 0 0 0 0,0-1 1 0 0,0 0-1 0 0,0-1 0 0 0,0 1 1 0 0,0-2-1 0 0,0 1 0 0 0,0-2 1 0 0,0 1-1 0 0,0-1 1 0 0,-1 0-1 0 0,1-1 0 0 0,-1 0 1 0 0,0 0-1 0 0,0-1 0 0 0,4-3-15 0 0,-10 2-12 0 0,0-1-1 0 0,-1 1 0 0 0,0 0 0 0 0,0-1 0 0 0,0 1 0 0 0,-1-1 0 0 0,0 1 0 0 0,-1 0 0 0 0,1-1 0 0 0,-1 1 0 0 0,0 0 0 0 0,-1-1 0 0 0,0 1 0 0 0,0 0 0 0 0,0 0 0 0 0,0 0 0 0 0,-1 0 0 0 0,0 1 0 0 0,-1-1 0 0 0,1 1 0 0 0,-1 0 0 0 0,0-1 0 0 0,0 2 0 0 0,0-1 0 0 0,-1 0 0 0 0,0 1 0 0 0,0 0 0 0 0,0 0 0 0 0,-1 0 13 0 0,-20-16-196 0 0,-2 0 0 0 0,0 2 0 0 0,-1 1 0 0 0,-1 1 0 0 0,-1 2 0 0 0,-21-7 196 0 0,35 14-416 0 0,17 7 185 0 0,-8-5-48 0 0,9-1-3239 0 0,11-3 2185 0 0</inkml:trace>
  <inkml:trace contextRef="#ctx0" brushRef="#br0" timeOffset="-1.35708E6">8390 2054 1448 0 0,'16'-58'8218'0'0,"-14"162"-6092"0"0,39 169-2326 0 0,-10-115-4113 0 0,-27-120 174 0 0,-4-26 2859 0 0</inkml:trace>
  <inkml:trace contextRef="#ctx0" brushRef="#br0" timeOffset="-1.35617E6">8218 2313 1732 0 0,'8'-2'4997'0'0,"34"5"-4859"0"0,1-2 0 0 0,0-3 0 0 0,-1-1 1 0 0,1-2-1 0 0,-1-1 0 0 0,21-8-138 0 0,-50 13-43 0 0,-1-1-1 0 0,0 0 1 0 0,0 0 0 0 0,0-1-1 0 0,0-1 1 0 0,0 0 0 0 0,-1-1-1 0 0,0 0 1 0 0,0 0 0 0 0,0-1-1 0 0,0-1 1 0 0,-1 0 0 0 0,0 0-1 0 0,-1-1 1 0 0,0 0 0 0 0,0-1-1 0 0,0 0 1 0 0,-1 0 0 0 0,-1-1-1 0 0,1 0 1 0 0,-2 0 0 0 0,1-1-1 0 0,-1 0 1 0 0,-1 0 0 0 0,0-1-1 0 0,-1 1 1 0 0,0-1 0 0 0,2-11 43 0 0,-2-89 1082 0 0,-4 113-1080 0 0,-1-1 1 0 0,1 1 0 0 0,0-1-1 0 0,-1 1 1 0 0,1 0 0 0 0,0-1 0 0 0,-1 1-1 0 0,1-1 1 0 0,0 0 0 0 0,-1 1-1 0 0,1-1 1 0 0,-1 1 0 0 0,1-1-1 0 0,-1 1 1 0 0,1-1 0 0 0,-1 0 0 0 0,1 0-1 0 0,-1 1 1 0 0,1-1 0 0 0,-1 0-1 0 0,0 0 1 0 0,1 1 0 0 0,-1-1-1 0 0,1 0 1 0 0,-1 0 0 0 0,0 0 0 0 0,1 0-1 0 0,-1 0 1 0 0,1 0 0 0 0,-1 0-1 0 0,0 0 1 0 0,1 0 0 0 0,-1 0-1 0 0,1 0 1 0 0,-1-1 0 0 0,0 1 0 0 0,1 0-1 0 0,-1 0 1 0 0,1-1 0 0 0,-1 1-1 0 0,1 0 1 0 0,-1 0 0 0 0,1-1-1 0 0,-1 1 1 0 0,1-1 0 0 0,-1 1 0 0 0,1-1-1 0 0,-1 1 1 0 0,1 0 0 0 0,0-1-1 0 0,-1 1 1 0 0,1-1 0 0 0,0 0-1 0 0,-1 1 1 0 0,1-1 0 0 0,0 1 0 0 0,0-1-1 0 0,0 1 1 0 0,-1-1 0 0 0,1 0-1 0 0,0 1 1 0 0,0-1 0 0 0,0 0-3 0 0,-16 87 283 0 0,3 0-1 0 0,4 1 1 0 0,4 0 0 0 0,6 76-283 0 0,-1-114 512 0 0,0-48-380 0 0,15 4 64 0 0,137-208-628 0 0,-149 204 425 0 0,-1 0-1 0 0,1 0 0 0 0,-1 0 1 0 0,1 0-1 0 0,-1 1 1 0 0,0-1-1 0 0,0 1 1 0 0,0-1-1 0 0,0 1 0 0 0,0 0 1 0 0,0 0-1 0 0,0 0 1 0 0,-1 0-1 0 0,1 0 0 0 0,-1 0 1 0 0,1 0-1 0 0,-1 1 1 0 0,0-1-1 0 0,0 0 1 0 0,0 1-1 0 0,0-1 0 0 0,0 1 1 0 0,0 0-1 0 0,-1-1 1 0 0,1 1-1 0 0,-1-1 1 0 0,0 1-1 0 0,0 0 0 0 0,0-1 1 0 0,0 1-1 0 0,0-1 1 0 0,-1 1-1 0 0,1 0 0 0 0,-1 0 8 0 0,4 11-19 0 0,-1-3 28 0 0,0-1 0 0 0,1 0-1 0 0,1 0 1 0 0,0-1-1 0 0,0 1 1 0 0,1-1 0 0 0,0 0-1 0 0,0 0 1 0 0,1 0-1 0 0,0-1 1 0 0,1 1-1 0 0,0-2 1 0 0,0 1 0 0 0,0-1-1 0 0,1 0 1 0 0,1-1-1 0 0,-1 1 1 0 0,1-2-1 0 0,0 1 1 0 0,0-1 0 0 0,0-1-1 0 0,1 1 1 0 0,0-2-1 0 0,0 1 1 0 0,0-2 0 0 0,0 1-1 0 0,0-1 1 0 0,0-1-1 0 0,1 1 1 0 0,0-2-9 0 0,2 1 2 0 0,0-1 0 0 0,1-1 1 0 0,-1 0-1 0 0,0 0 0 0 0,0-2 1 0 0,0 1-1 0 0,-1-2 0 0 0,1 0 1 0 0,-1 0-1 0 0,1-1 0 0 0,-1-1 1 0 0,-1 0-1 0 0,1 0 0 0 0,-1-1 1 0 0,0-1-1 0 0,-1 0 0 0 0,0 0 1 0 0,0-1-1 0 0,-1 0 0 0 0,0-1 0 0 0,0 0 1 0 0,-1 0-1 0 0,0-1 0 0 0,-1 0 1 0 0,-1-1-1 0 0,1 1 0 0 0,-2-1 1 0 0,0 0-1 0 0,0-1 0 0 0,-1 1 1 0 0,-1-1-1 0 0,0 0 0 0 0,0 0 1 0 0,-2 0-1 0 0,1 0 0 0 0,-2-8-2 0 0,0 16 30 0 0,0 0 0 0 0,-1 0 0 0 0,0 0 0 0 0,0-1 0 0 0,0 1 0 0 0,-1 0 0 0 0,1 0 0 0 0,-1 1-1 0 0,-1-1 1 0 0,1 0 0 0 0,0 1 0 0 0,-1-1 0 0 0,0 1 0 0 0,0 0 0 0 0,-1 0 0 0 0,1 0 0 0 0,-1 0 0 0 0,0 0 0 0 0,0 1 0 0 0,0 0-1 0 0,0 0 1 0 0,0 0 0 0 0,-1 0 0 0 0,0 1 0 0 0,1 0 0 0 0,-1 0 0 0 0,0 0 0 0 0,0 0 0 0 0,0 1 0 0 0,0 0 0 0 0,0 0 0 0 0,0 0 0 0 0,-1 0-1 0 0,1 1 1 0 0,0 0 0 0 0,0 0 0 0 0,0 1 0 0 0,-1-1 0 0 0,1 1 0 0 0,-3 1-30 0 0,1 0 29 0 0,0 1 1 0 0,0-1-1 0 0,0 2 1 0 0,1-1-1 0 0,-1 1 1 0 0,1 0-1 0 0,0 0 1 0 0,0 0-1 0 0,0 1 1 0 0,0 0-1 0 0,1 0 1 0 0,0 1-1 0 0,0-1 0 0 0,0 1 1 0 0,1 0-1 0 0,0 1 1 0 0,0-1-1 0 0,1 1 1 0 0,0 0-1 0 0,0-1 1 0 0,0 1-1 0 0,1 0 1 0 0,0 1-1 0 0,0-1 1 0 0,1 0-1 0 0,0 1 1 0 0,0-1-1 0 0,1 1 0 0 0,-1-1 1 0 0,2 1-1 0 0,-1-1 1 0 0,1 0-1 0 0,0 1 1 0 0,1-1-1 0 0,0 0 1 0 0,2 7-30 0 0,1-4-37 0 0,1 0 0 0 0,-1 0 1 0 0,2 0-1 0 0,-1 0 0 0 0,1-1 0 0 0,1 0 1 0 0,-1-1-1 0 0,2 0 0 0 0,-1 0 0 0 0,1-1 1 0 0,0 0-1 0 0,1 0 0 0 0,-1-1 0 0 0,1 0 1 0 0,1-1-1 0 0,-1 0 0 0 0,1 0 1 0 0,0-1-1 0 0,0-1 0 0 0,0 0 0 0 0,11 1 37 0 0,4 0-49 0 0,-21-2-325 0 0,0-1 0 0 0,0 0 1 0 0,1 0-1 0 0,-1 0 0 0 0,0-1 0 0 0,1 0 0 0 0,-1 0 0 0 0,0 0 0 0 0,1-1 0 0 0,-1 0 1 0 0,0 0-1 0 0,0 0 0 0 0,0 0 0 0 0,0-1 0 0 0,0 0 0 0 0,0 0 0 0 0,0-1 0 0 0,0 1 0 0 0,-1-1 1 0 0,2-1 373 0 0,6-7-1416 0 0</inkml:trace>
  <inkml:trace contextRef="#ctx0" brushRef="#br0" timeOffset="-1.35589E6">9724 2201 1004 0 0,'2'-2'154'0'0,"1"-1"-56"0"0,-1 0 1 0 0,0 1 0 0 0,1 0-1 0 0,0 0 1 0 0,-1-1 0 0 0,1 2-1 0 0,0-1 1 0 0,0 0 0 0 0,0 0 0 0 0,0 1-1 0 0,1 0 1 0 0,-1 0 0 0 0,0 0-1 0 0,1 0 1 0 0,-1 0 0 0 0,0 0-1 0 0,1 1 1 0 0,-1 0 0 0 0,1 0 0 0 0,-1 0-1 0 0,1 0 1 0 0,-1 0 0 0 0,0 1-1 0 0,1-1 1 0 0,1 2-99 0 0,7 4 205 0 0,-1 0 0 0 0,1 1-1 0 0,-2 1 1 0 0,1 0 0 0 0,-1 1 0 0 0,0 0 0 0 0,0 0-1 0 0,-1 1 1 0 0,-1 0 0 0 0,0 1 0 0 0,0 0 0 0 0,-1 0-1 0 0,0 0 1 0 0,-1 1 0 0 0,0 0 0 0 0,-1 0 0 0 0,-1 1-1 0 0,0 0 1 0 0,0 0 0 0 0,-1 0 0 0 0,-1 0 0 0 0,0 0-1 0 0,-1 0 1 0 0,0 1-205 0 0,-65 91 4803 0 0,238-299-6506 0 0,-59 87-1089 0 0,-42 31-2748 0 0,-64 67 4036 0 0</inkml:trace>
  <inkml:trace contextRef="#ctx0" brushRef="#br0" timeOffset="-1.34689E6">19305 1693 1924 0 0,'-26'-5'7047'0'0,"246"-15"-5171"0"0,0 9 0 0 0,50 11-1876 0 0,-171 1 210 0 0,-21-22-394 0 0,-83 5-2785 0 0,0 9-3470 0 0,5 7 6428 0 0,0 0-1411 0 0</inkml:trace>
  <inkml:trace contextRef="#ctx0" brushRef="#br0" timeOffset="-1.34757E6">19947 1878 1452 0 0,'-31'11'3703'0'0,"-27"55"-2332"0"0,56-63-1197 0 0,-207 405 2021 0 0,205-402-2551 0 0,-1 1-1 0 0,1-1 1 0 0,-1 0-1 0 0,0 0 1 0 0,0-1-1 0 0,-1 0 1 0 0,0 0-1 0 0,0 0 1 0 0,0 0-1 0 0,0-1 0 0 0,-1 0 1 0 0,0-1-1 0 0,0 1 1 0 0,0-1-1 0 0,0-1 1 0 0,0 1-1 0 0,0-1 1 0 0,-3 0 356 0 0,-14 2-1378 0 0</inkml:trace>
  <inkml:trace contextRef="#ctx0" brushRef="#br0" timeOffset="-1.3473E6">19452 1899 1392 0 0,'25'-5'6067'0'0,"45"72"-5052"0"0,172 173 365 0 0,-203-204-1731 0 0,50 67-5747 0 0,-88-97 4733 0 0</inkml:trace>
  <inkml:trace contextRef="#ctx0" brushRef="#br0" timeOffset="-1.34807E6">18165 2103 1804 0 0,'-1'-5'5593'0'0,"51"-15"-4455"0"0,328-55-1037 0 0,-365 72-701 0 0,15-2-227 0 0,-11 8-3633 0 0,-11 0 2939 0 0</inkml:trace>
  <inkml:trace contextRef="#ctx0" brushRef="#br0" timeOffset="-1.34782E6">18190 2189 1392 0 0,'-1'1'129'0'0,"1"1"0"0"0,-1-1 0 0 0,1 0-1 0 0,-1 0 1 0 0,1 1 0 0 0,-1-1 0 0 0,1 0 0 0 0,0 1 0 0 0,0-1 0 0 0,0 1-1 0 0,0-1 1 0 0,0 0 0 0 0,0 1 0 0 0,0-1 0 0 0,0 0 0 0 0,0 1-1 0 0,1-1 1 0 0,-1 0 0 0 0,0 1 0 0 0,1-1 0 0 0,-1 0 0 0 0,1 0-1 0 0,0 1 1 0 0,-1-1 0 0 0,1 0 0 0 0,0 0 0 0 0,0 0 0 0 0,0 0-1 0 0,-1 0 1 0 0,1 0 0 0 0,0 0 0 0 0,1 0 0 0 0,-1 0 0 0 0,0 0-1 0 0,0-1 1 0 0,0 1 0 0 0,0 0 0 0 0,1-1 0 0 0,-1 1 0 0 0,0-1 0 0 0,0 1-1 0 0,1-1 1 0 0,-1 0 0 0 0,0 0 0 0 0,1 1 0 0 0,-1-1 0 0 0,1 0-1 0 0,-1 0 1 0 0,0 0-129 0 0,78 15 1187 0 0,224-18 71 0 0,0-40-5578 0 0,-276 38 3600 0 0,27-4-708 0 0,-4-2-78 0 0</inkml:trace>
  <inkml:trace contextRef="#ctx0" brushRef="#br0" timeOffset="-1.34886E6">16611 1996 1720 0 0,'18'-3'2409'0'0,"12"-49"1445"0"0,-24 189-1781 0 0,-2-94-1952 0 0,2 0-1 0 0,2 0 0 0 0,2 0 1 0 0,2-1-1 0 0,1 0 0 0 0,3-1 1 0 0,7 11-121 0 0,16 50 5 0 0,-38-100-142 0 0,0 0 0 0 0,0 0 0 0 0,0 0 0 0 0,0 0 0 0 0,0 0 0 0 0,-1 0 0 0 0,1 0 0 0 0,-1 1 0 0 0,1-1 0 0 0,-1 0 0 0 0,0 0 0 0 0,0 1 0 0 0,0-1 0 0 0,0 0 0 0 0,0 0 0 0 0,0 1 0 0 0,-1-1 0 0 0,1 0 0 0 0,-1 0 0 0 0,1 1 0 0 0,-1-1 0 0 0,0 0 0 0 0,0 0 0 0 0,0 0 0 0 0,0 0 0 0 0,0 0 0 0 0,-1 0 0 0 0,1-1 0 0 0,-1 1 0 0 0,1 0 0 0 0,-1 0 1 0 0,1-1-1 0 0,-1 1 0 0 0,0-1 0 0 0,0 0 0 0 0,0 0 0 0 0,0 1 0 0 0,0-1 0 0 0,0 0 0 0 0,0-1 0 0 0,0 1 0 0 0,0 0 0 0 0,0 0 0 0 0,-1-1 0 0 0,1 0 0 0 0,0 1 0 0 0,0-1 0 0 0,-1 0 0 0 0,1 0 0 0 0,0 0 0 0 0,0 0 0 0 0,-1-1 0 0 0,1 1 0 0 0,0 0 0 0 0,0-1 0 0 0,-1 0 0 0 0,1 1 0 0 0,0-1 0 0 0,-1-1 137 0 0,-30-14-1430 0 0</inkml:trace>
  <inkml:trace contextRef="#ctx0" brushRef="#br0" timeOffset="-1.34849E6">16238 1953 948 0 0,'-64'-27'6265'0'0,"94"19"-4090"0"0,114-11-1048 0 0,1 7 1 0 0,128 7-1128 0 0,-183 4 135 0 0,369 1-1089 0 0,-459 0 853 0 0,-1 0-1 0 0,1 1 0 0 0,0-1 1 0 0,-1 0-1 0 0,1 0 0 0 0,0 1 1 0 0,-1-1-1 0 0,1 0 0 0 0,0 0 1 0 0,0 1-1 0 0,-1-1 0 0 0,1 1 1 0 0,0-1-1 0 0,0 0 0 0 0,-1 1 1 0 0,1-1-1 0 0,0 0 0 0 0,0 1 1 0 0,0-1-1 0 0,0 1 0 0 0,0-1 1 0 0,0 0-1 0 0,0 1 0 0 0,0-1 1 0 0,0 1-1 0 0,0-1 0 0 0,0 1 1 0 0,0-1-1 0 0,0 0 0 0 0,0 1 1 0 0,0 0 101 0 0,-14 2-3993 0 0,10-3 2565 0 0</inkml:trace>
  <inkml:trace contextRef="#ctx0" brushRef="#br0" timeOffset="-1.34512E6">20631 1948 1688 0 0,'0'0'801'0'0,"0"0"-120"0"0,-3 0-58 0 0,-58-15 2809 0 0,251 3-665 0 0,-161 8-2867 0 0,151-18 266 0 0,-64 16-5022 0 0,-125 5 2876 0 0,-1 2 1054 0 0</inkml:trace>
  <inkml:trace contextRef="#ctx0" brushRef="#br0" timeOffset="-1.34488E6">20510 2141 2708 0 0,'7'2'724'0'0,"0"-1"-4"0"0,20 3-80 0 0,2-4 61 0 0,-15 0-137 0 0,11 0-60 0 0,5 0-92 0 0,7 0-28 0 0,1 0-156 0 0,47-15-208 0 0,-44 10-172 0 0,1 1 16 0 0,-1-2-616 0 0,0-1-613 0 0,4-1 89 0 0,-3-4-132 0 0,-1 4-48 0 0</inkml:trace>
  <inkml:trace contextRef="#ctx0" brushRef="#br0" timeOffset="-1.34424E6">21995 1574 1660 0 0,'-11'-55'8740'0'0,"13"42"-7497"0"0,-2 13-1226 0 0,0 0-17 0 0,0 0-35 0 0,0 0 10 0 0,33 149-25 0 0,-17-82 499 0 0,-6-25-4389 0 0,-34-37-331 0 0,16-3 2791 0 0</inkml:trace>
  <inkml:trace contextRef="#ctx0" brushRef="#br0" timeOffset="-1.34396E6">21419 2058 1268 0 0,'0'0'66'0'0,"1"0"-1"0"0,-1 1 1 0 0,1-1-1 0 0,-1 0 1 0 0,0 1-1 0 0,1-1 1 0 0,-1 0-1 0 0,1 1 1 0 0,-1-1-1 0 0,0 1 1 0 0,0-1-1 0 0,1 1 1 0 0,-1-1-1 0 0,0 1 1 0 0,0-1 0 0 0,1 1-1 0 0,-1-1 1 0 0,0 1-1 0 0,0 0 1 0 0,0-1-1 0 0,0 1 1 0 0,0-1-1 0 0,0 1 1 0 0,0-1-1 0 0,0 1 1 0 0,0 0-1 0 0,0-1 1 0 0,0 1-1 0 0,0-1 1 0 0,0 1-1 0 0,-1-1 1 0 0,1 1-1 0 0,0-1 1 0 0,0 1 0 0 0,-1-1-1 0 0,1 1 1 0 0,0-1-1 0 0,0 1 1 0 0,-1-1-1 0 0,1 1 1 0 0,-1-1-1 0 0,1 0 1 0 0,0 1-1 0 0,-1-1 1 0 0,1 1-1 0 0,-1-1 1 0 0,1 0-1 0 0,-1 0 1 0 0,1 1-1 0 0,-1-1 1 0 0,1 0-1 0 0,-1 0 1 0 0,1 0 0 0 0,-1 1-1 0 0,0-1 1 0 0,1 0-1 0 0,-1 0 1 0 0,1 0-1 0 0,-1 0 1 0 0,1 0-1 0 0,-1 0 1 0 0,0 0-1 0 0,1 0 1 0 0,-1 0-1 0 0,1-1 1 0 0,-1 1-1 0 0,1 0 1 0 0,-1 0-66 0 0,41 5 550 0 0,0-2 1 0 0,0-2-1 0 0,0-1 1 0 0,0-2-1 0 0,0-2 1 0 0,32-8-551 0 0,674-66 50 0 0,-644 67-2992 0 0,-102 11 2142 0 0,-8-2-1186 0 0,2 2 1037 0 0</inkml:trace>
  <inkml:trace contextRef="#ctx0" brushRef="#br0" timeOffset="-1.3434E6">21819 2366 2492 0 0,'24'-4'4272'0'0,"-12"17"-4130"0"0,0 0-1 0 0,-1 0 1 0 0,-1 1 0 0 0,0 0 0 0 0,-1 1-1 0 0,0 0 1 0 0,-1 1 0 0 0,-1-1 0 0 0,-1 2-1 0 0,0-1 1 0 0,-1 1 0 0 0,-1-1 0 0 0,0 1-1 0 0,-2 0 1 0 0,0 1 0 0 0,0-1 0 0 0,-2 0-1 0 0,0 1 1 0 0,-1-1 0 0 0,-1 2-142 0 0,-23 55 1602 0 0,14-101-784 0 0,13 2-841 0 0,1-1 1 0 0,0 0-1 0 0,2 1 0 0 0,1 0 1 0 0,1 0-1 0 0,1 1 0 0 0,1 0 1 0 0,2 0-1 0 0,0 1 0 0 0,1 1 1 0 0,1 0-1 0 0,2 0 0 0 0,0 1 1 0 0,1 1-1 0 0,0 1 0 0 0,2 0 1 0 0,19-15 22 0 0,-34 30-10 0 0,0 0 0 0 0,0 1 0 0 0,1-1 1 0 0,-1 1-1 0 0,1 0 0 0 0,0 0 0 0 0,0 0 0 0 0,0 1 0 0 0,1-1 1 0 0,-1 1-1 0 0,1 0 0 0 0,-1 0 0 0 0,1 1 0 0 0,-1-1 1 0 0,1 1-1 0 0,0 0 0 0 0,0 0 0 0 0,0 1 0 0 0,0-1 1 0 0,0 1-1 0 0,-1 0 0 0 0,1 1 0 0 0,0-1 0 0 0,1 1 10 0 0,12 22-103 0 0,-1 0 1 0 0,-1 1-1 0 0,-1 1 0 0 0,-2 0 0 0 0,0 1 0 0 0,-2 1 0 0 0,0 0 0 0 0,-2 0 0 0 0,-1 1 1 0 0,-2 0-1 0 0,0 0 0 0 0,1 27 103 0 0,-2-26-312 0 0,7 48-1246 0 0,-9-23-3196 0 0,-3-43 3402 0 0</inkml:trace>
  <inkml:trace contextRef="#ctx0" brushRef="#br0" timeOffset="-1.34262E6">23149 1609 1440 0 0,'-15'1'1175'0'0,"14"-6"3114"0"0,63-16-3306 0 0,460-55 13 0 0,-458 60-3713 0 0,-63 15 1399 0 0,-4 0-39 0 0,-10-3-42 0 0</inkml:trace>
  <inkml:trace contextRef="#ctx0" brushRef="#br0" timeOffset="-1.34224E6">23122 1683 1544 0 0,'125'31'4101'0'0,"-83"-28"-3599"0"0,203 36 1734 0 0,-243-39-2224 0 0,0 1-1 0 0,0 0 1 0 0,-1 0 0 0 0,1-1 0 0 0,0 1-1 0 0,0 0 1 0 0,0 1 0 0 0,0-1 0 0 0,-1 0-1 0 0,1 0 1 0 0,-1 1 0 0 0,1-1 0 0 0,-1 1-1 0 0,1 0 1 0 0,-1-1 0 0 0,0 1 0 0 0,0 0-1 0 0,0 0 1 0 0,0-1 0 0 0,0 1 0 0 0,0 0-1 0 0,0 0 1 0 0,-1 0 0 0 0,1 0 0 0 0,-1 0-1 0 0,1 0 1 0 0,-1 1 0 0 0,0-1 0 0 0,0 0-1 0 0,0 0 1 0 0,0 0 0 0 0,0 0 0 0 0,0 0 0 0 0,-1 0-1 0 0,1 0 1 0 0,-1 0 0 0 0,1 0 0 0 0,-1 0-1 0 0,0 0 1 0 0,0 0 0 0 0,0 0 0 0 0,0 0-1 0 0,0 0 1 0 0,0-1 0 0 0,0 1 0 0 0,-1 0-1 0 0,0 0-11 0 0,-79 87 244 0 0,66-74-152 0 0,-167 175 817 0 0,180-187-890 0 0,0 0 0 0 0,0-1 0 0 0,0 1 0 0 0,0 0 0 0 0,0 0 0 0 0,1 0 1 0 0,-1 1-1 0 0,1-1 0 0 0,0 0 0 0 0,0 0 0 0 0,0 1 0 0 0,1-1 0 0 0,-1 1 0 0 0,1-1 1 0 0,-1 1-1 0 0,1-1 0 0 0,0 1 0 0 0,1-1 0 0 0,-1 0 0 0 0,0 1 0 0 0,1-1 0 0 0,0 1 1 0 0,0-1-1 0 0,0 0 0 0 0,0 1 0 0 0,1-1 0 0 0,-1 0 0 0 0,1 0 0 0 0,0 0 1 0 0,0 0-1 0 0,0 0 0 0 0,0-1 0 0 0,0 1 0 0 0,0 0 0 0 0,1-1 0 0 0,0 0 0 0 0,-1 1 1 0 0,1-1-1 0 0,0 0 0 0 0,0-1 0 0 0,0 1 0 0 0,3 1-19 0 0,144 32 201 0 0,70-57-1292 0 0,-77-14-2688 0 0,-114 28 2404 0 0,-7 0-32 0 0,-9-1 23 0 0</inkml:trace>
  <inkml:trace contextRef="#ctx0" brushRef="#br0" timeOffset="-1.34186E6">23083 2521 1088 0 0,'4'12'3842'0'0,"14"42"-2357"0"0,-12-36-1273 0 0,-5-9-113 0 0,1 0 0 0 0,0-1-1 0 0,1 1 1 0 0,0 0 0 0 0,1-1-1 0 0,-1 0 1 0 0,1 1 0 0 0,1-2 0 0 0,0 1-1 0 0,0 0 1 0 0,0-1 0 0 0,1 0-1 0 0,0 0 1 0 0,1-1 0 0 0,-1 1 0 0 0,1-2-1 0 0,0 1 1 0 0,1-1 0 0 0,-1 0-1 0 0,1 0 1 0 0,6 2-99 0 0,-13-7-667 0 0,21-40-3344 0 0,-19 17 2573 0 0,-3 8-14 0 0</inkml:trace>
  <inkml:trace contextRef="#ctx0" brushRef="#br0" timeOffset="-1.34163E6">23141 2266 1652 0 0,'-2'-24'5937'0'0,"36"25"-10943"0"0,-26 0 3651 0 0</inkml:trace>
  <inkml:trace contextRef="#ctx0" brushRef="#br0" timeOffset="-1.34138E6">23355 2468 1228 0 0,'16'15'5948'0'0,"36"-15"-4890"0"0,-35 0-490 0 0,117-15-38 0 0,-3 1-5576 0 0,-129 14 3704 0 0,-2 0-38 0 0</inkml:trace>
  <inkml:trace contextRef="#ctx0" brushRef="#br0" timeOffset="-1.34119E6">23403 2569 1612 0 0,'15'6'3575'0'0,"22"-5"-2711"0"0,-34-1-616 0 0,176-16 1328 0 0,97-43-6491 0 0,-242 49 3579 0 0</inkml:trace>
  <inkml:trace contextRef="#ctx0" brushRef="#br0" timeOffset="-1.341E6">24112 2374 1912 0 0,'16'-41'8287'0'0,"6"84"-7007"0"0,62 168-1765 0 0,-81-205 150 0 0,-1 0-1 0 0,1 1 1 0 0,-1 0-1 0 0,-1-1 1 0 0,1 1-1 0 0,-1 0 1 0 0,0 0-1 0 0,0-1 0 0 0,-1 1 1 0 0,0 0-1 0 0,0 0 1 0 0,-1 0-1 0 0,0 0 1 0 0,0 0-1 0 0,-1-1 1 0 0,0 1-1 0 0,0 0 1 0 0,0-1-1 0 0,-1 1 0 0 0,0-1 1 0 0,0 0-1 0 0,0 0 1 0 0,-1 0-1 0 0,0-1 1 0 0,0 1-1 0 0,-2 0 336 0 0,-5 0-1302 0 0</inkml:trace>
  <inkml:trace contextRef="#ctx0" brushRef="#br0" timeOffset="-1.34021E6">23198 1159 1120 0 0,'4'15'3390'0'0,"23"23"-3466"0"0,-24-34 348 0 0,98 173 1761 0 0,-100-176-1726 0 0,-1-1-34 0 0,-1 0-224 0 0,1-1 1 0 0,0 1-1 0 0,-1-1 1 0 0,1 1 0 0 0,0-1-1 0 0,-1 1 1 0 0,1 0-1 0 0,0-1 1 0 0,-1 1-1 0 0,1 0 1 0 0,-1-1 0 0 0,1 1-1 0 0,-1 0 1 0 0,1 0-1 0 0,-1-1 1 0 0,1 1-1 0 0,-1 0 1 0 0,1 0 0 0 0,-1 0-1 0 0,1 0 1 0 0,-1-1-1 0 0,1 1 1 0 0,-1 0-1 0 0,1 0 1 0 0,-1 0 0 0 0,1 0-1 0 0,-1 0 1 0 0,1 0-1 0 0,-1 1 1 0 0,1-1-1 0 0,-1 0 1 0 0,1 0 0 0 0,-1 0-1 0 0,1 0 1 0 0,-1 1-1 0 0,1-1 1 0 0,-1 0 0 0 0,1 0-1 0 0,-1 1 1 0 0,1-1-1 0 0,-1 0 1 0 0,1 1-1 0 0,0-1 1 0 0,-1 0 0 0 0,1 1-50 0 0,1-13-5 0 0,0 0 0 0 0,1 0 0 0 0,1 0 0 0 0,0 0 0 0 0,0 0 0 0 0,1 1 0 0 0,1 0 0 0 0,0 0 0 0 0,1 0 0 0 0,0 0 0 0 0,0 1 0 0 0,1 0 0 0 0,0 0 0 0 0,1 0 0 0 0,0 1 0 0 0,1 1 0 0 0,0-1 0 0 0,0 1 0 0 0,1 1 0 0 0,0 0 0 0 0,0 0 1 0 0,0 1-1 0 0,1 0 0 0 0,0 1 0 0 0,0 0 0 0 0,1 1 0 0 0,-1 0 0 0 0,1 1 0 0 0,0 0 0 0 0,8 0 5 0 0,-14 3-7 0 0,0 1 1 0 0,0 1 0 0 0,-1-1-1 0 0,1 1 1 0 0,-1 0 0 0 0,1 0-1 0 0,-1 0 1 0 0,1 1 0 0 0,-1 0-1 0 0,0 0 1 0 0,0 0-1 0 0,-1 1 1 0 0,1-1 0 0 0,-1 1-1 0 0,0 0 1 0 0,1 1 0 0 0,-2-1-1 0 0,1 1 1 0 0,-1-1-1 0 0,1 1 1 0 0,-1 0 0 0 0,-1 1-1 0 0,1-1 1 0 0,-1 0 0 0 0,2 6 6 0 0,41 148-1037 0 0,-24-38-4319 0 0,-19-104 3899 0 0</inkml:trace>
  <inkml:trace contextRef="#ctx0" brushRef="#br0" timeOffset="-1.33978E6">24879 1502 1172 0 0,'-57'24'4383'0'0,"-18"50"-3423"0"0,66-63-570 0 0,-23 29-228 0 0,3 2 0 0 0,1 2 1 0 0,2 0-1 0 0,2 1 0 0 0,3 2 1 0 0,1 0-1 0 0,2 1 0 0 0,3 1 0 0 0,-3 18-162 0 0,-16 24-4523 0 0,30-89 3175 0 0,3-1-50 0 0</inkml:trace>
  <inkml:trace contextRef="#ctx0" brushRef="#br0" timeOffset="-1.33953E6">24370 1698 1956 0 0,'-1'-3'396'0'0,"2"3"-285"0"0,-1 0 0 0 0,1 0 0 0 0,-1 0 0 0 0,1 0 0 0 0,-1 0 0 0 0,1 0 0 0 0,0-1 0 0 0,-1 1 0 0 0,1 0 0 0 0,-1 0 0 0 0,1 0 0 0 0,-1-1 0 0 0,0 1 0 0 0,1 0 0 0 0,-1-1 0 0 0,1 1 0 0 0,-1 0 0 0 0,1-1 0 0 0,-1 1 0 0 0,0-1 0 0 0,1 1 0 0 0,-1-1 0 0 0,0 1 0 0 0,0-1 0 0 0,1 1 0 0 0,-1-1 0 0 0,0 1 0 0 0,0-1 0 0 0,0 1 0 0 0,1-1 1 0 0,-1 1-1 0 0,0-1 0 0 0,0 1 0 0 0,0-1 0 0 0,0 1 0 0 0,0-1 0 0 0,0 0 0 0 0,0 1 0 0 0,0-1 0 0 0,0 1 0 0 0,-1-1 0 0 0,1 1 0 0 0,0-1 0 0 0,0 1 0 0 0,0-1 0 0 0,-1 1 0 0 0,1-1 0 0 0,0 1 0 0 0,0-1 0 0 0,-1 1 0 0 0,1-1 0 0 0,0 1 0 0 0,-1 0 0 0 0,1-1 0 0 0,-1 1 0 0 0,1 0 0 0 0,-1-1 0 0 0,1 1 0 0 0,0 0 0 0 0,-1-1 0 0 0,1 1 1 0 0,-1 0-112 0 0,177 208 1633 0 0,-63-67-1888 0 0,-48-39-2994 0 0,-29-49-1172 0 0,-30-44 3113 0 0</inkml:trace>
  <inkml:trace contextRef="#ctx0" brushRef="#br0" timeOffset="-1.33927E6">25108 1884 1516 0 0,'-4'63'4524'0'0,"1"1"-3401"0"0,24 192 1420 0 0,-21-255-2576 0 0,0 0 0 0 0,-1-1 0 0 0,1 1 0 0 0,0 0 0 0 0,0 0 0 0 0,0 0 0 0 0,0 0 0 0 0,0 0 1 0 0,0-1-1 0 0,0 1 0 0 0,0 0 0 0 0,0 0 0 0 0,0 0 0 0 0,0 0 0 0 0,1 0 0 0 0,-1-1 1 0 0,0 1-1 0 0,1 0 0 0 0,-1 0 0 0 0,0-1 0 0 0,1 1 0 0 0,-1 0 0 0 0,1 0 0 0 0,-1-1 0 0 0,1 1 1 0 0,0 0-1 0 0,-1-1 0 0 0,1 1 0 0 0,0-1 0 0 0,-1 1 0 0 0,1-1 0 0 0,0 1 0 0 0,-1-1 1 0 0,1 0-1 0 0,0 1 0 0 0,0-1 0 0 0,0 0 0 0 0,0 1 0 0 0,-1-1 0 0 0,1 0 0 0 0,0 0 0 0 0,0 0 1 0 0,0 0-1 0 0,0 0 0 0 0,0 0 0 0 0,-1 0 0 0 0,1 0 0 0 0,0 0 0 0 0,0 0 0 0 0,0-1 1 0 0,0 1-1 0 0,-1 0 0 0 0,1 0 0 0 0,0-1 0 0 0,0 1 0 0 0,0-1 0 0 0,-1 1 0 0 0,1-1 0 0 0,0 1 1 0 0,-1-1-1 0 0,1 1 0 0 0,0-1 0 0 0,-1 1 0 0 0,1-1 0 0 0,-1 0 0 0 0,1 1 0 0 0,-1-1 1 0 0,1 0-1 0 0,-1 0 0 0 0,0 0 33 0 0,26-57-3979 0 0,-22 30 2562 0 0</inkml:trace>
  <inkml:trace contextRef="#ctx0" brushRef="#br0" timeOffset="-1.33889E6">25179 1698 1780 0 0,'-1'-6'5762'0'0,"-3"-9"-3396"0"0,-1-7-1464 0 0,-60-50 3403 0 0,94 69-15961 0 0,-24 5 10209 0 0</inkml:trace>
  <inkml:trace contextRef="#ctx0" brushRef="#br0" timeOffset="-1.32925E6">14293 3836 976 0 0,'13'19'381'0'0,"-1"0"0"0"0,0 1 0 0 0,-2 1 0 0 0,0-1-1 0 0,-1 2 1 0 0,-2-1 0 0 0,0 1 0 0 0,-1 0 0 0 0,-1 1 0 0 0,-1-1 0 0 0,-1 1 0 0 0,-1 0-1 0 0,-1 0 1 0 0,-1 0 0 0 0,-1 0 0 0 0,-1 3-381 0 0,-3 0 107 0 0,-1 0 1 0 0,-1 0-1 0 0,-2 0 0 0 0,0-1 1 0 0,-2 0-1 0 0,0-1 0 0 0,-2 0 1 0 0,0-1-1 0 0,-2 0 0 0 0,-1-1 1 0 0,0-1-1 0 0,-2-1 0 0 0,0 0 1 0 0,-1-1-1 0 0,-1-1 0 0 0,-14 9-107 0 0,34-28-99 0 0,0 1 0 0 0,1-1-1 0 0,-1 1 1 0 0,0-1-1 0 0,0 1 1 0 0,0-1-1 0 0,0 0 1 0 0,0 1-1 0 0,0-1 1 0 0,0 1-1 0 0,-1-1 1 0 0,1 1-1 0 0,0-1 1 0 0,0 1-1 0 0,0-1 1 0 0,0 1-1 0 0,-1-1 1 0 0,1 1-1 0 0,0-1 1 0 0,-1 1-1 0 0,1-1 1 0 0,0 1-1 0 0,-1-1 1 0 0,1 1-1 0 0,0 0 1 0 0,-1-1-1 0 0,1 1 1 0 0,-1 0-1 0 0,1-1 1 0 0,-1 1-1 0 0,1 0 1 0 0,-1-1-1 0 0,1 1 1 0 0,-1 0-1 0 0,1 0 1 0 0,-1 0-1 0 0,1 0 1 0 0,-1-1 0 0 0,1 1-1 0 0,-1 0 1 0 0,1 0-1 0 0,-1 0 1 0 0,0 0-1 0 0,1 0 1 0 0,-1 0-1 0 0,1 0 1 0 0,-1 0-1 0 0,1 1 1 0 0,-1-1-1 0 0,1 0 1 0 0,-1 0-1 0 0,1 0 1 0 0,-1 1-1 0 0,1-1 1 0 0,-1 0-1 0 0,1 0 1 0 0,-1 1-1 0 0,1-1 1 0 0,-1 1-1 0 0,1-1 1 0 0,0 0-1 0 0,-1 1 1 0 0,1-1-1 0 0,0 1 1 0 0,-1-1 99 0 0,8-22-1377 0 0</inkml:trace>
  <inkml:trace contextRef="#ctx0" brushRef="#br0" timeOffset="-1.329E6">14668 4208 1872 0 0,'5'0'944'0'0,"2"0"-168"0"0,24-3-160 0 0,-14 3-8 0 0,14 0-128 0 0,38-15-35 0 0,-28 8-41 0 0,0 2-200 0 0,5 2-188 0 0,-3-1 4 0 0,-4 1-604 0 0,-5 0-361 0 0,-8 1 53 0 0,-12 2-532 0 0,-3 0 36 0 0</inkml:trace>
  <inkml:trace contextRef="#ctx0" brushRef="#br0" timeOffset="-1.32876E6">14636 4410 928 0 0,'21'13'1032'0'0,"4"-5"-208"0"0,4 1-144 0 0,1-1-72 0 0,11-3 40 0 0,1 0-156 0 0,-2 0-43 0 0,8-2-65 0 0,-2-1-348 0 0,0 1-8 0 0,4-3-829 0 0,-27 0-579 0 0,9 0 52 0 0,7 0-164 0 0</inkml:trace>
  <inkml:trace contextRef="#ctx0" brushRef="#br0" timeOffset="-1.33034E6">11942 3874 888 0 0,'0'0'805'0'0,"0"-15"2696"0"0,48 109-2944 0 0,132 299 1018 0 0,-178-393-1531 0 0,-1 1-1 0 0,1-1 1 0 0,0 0 0 0 0,0 1-1 0 0,-1-1 1 0 0,1 0 0 0 0,0 0-1 0 0,0 0 1 0 0,0-1 0 0 0,-1 1 0 0 0,1 0-1 0 0,0-1 1 0 0,-1 1 0 0 0,1-1-1 0 0,0 1 1 0 0,-1-1 0 0 0,1 0-1 0 0,0 0 1 0 0,-1 0 0 0 0,1 0-1 0 0,-1 0 1 0 0,0 0 0 0 0,1 0-1 0 0,-1 0 1 0 0,0 0 0 0 0,0-1-1 0 0,0 1 1 0 0,0-1 0 0 0,0 1-1 0 0,0-1 1 0 0,0 1 0 0 0,0-1 0 0 0,0 1-1 0 0,-1-1 1 0 0,1 0 0 0 0,-1 1-1 0 0,1-1 1 0 0,-1 0 0 0 0,0 0-1 0 0,1 1 1 0 0,-1-1 0 0 0,0 0-1 0 0,0 0-43 0 0,7-10 206 0 0,359-503 296 0 0,-318 458-2693 0 0,-47 71-2238 0 0,0-6 3085 0 0</inkml:trace>
  <inkml:trace contextRef="#ctx0" brushRef="#br0" timeOffset="-1.33001E6">13511 3948 1300 0 0,'-1'0'86'0'0,"1"1"0"0"0,0 0 0 0 0,0-1-1 0 0,0 1 1 0 0,0-1 0 0 0,-1 1 0 0 0,1-1 0 0 0,0 1 0 0 0,-1-1-1 0 0,1 1 1 0 0,0-1 0 0 0,-1 1 0 0 0,1-1 0 0 0,0 1 0 0 0,-1-1-1 0 0,1 1 1 0 0,-1-1 0 0 0,1 0 0 0 0,-1 1 0 0 0,1-1 0 0 0,-1 0-1 0 0,1 1 1 0 0,-1-1 0 0 0,1 0 0 0 0,-1 0 0 0 0,0 0 0 0 0,1 1-1 0 0,-1-1 1 0 0,1 0 0 0 0,-1 0 0 0 0,0 0 0 0 0,1 0 0 0 0,-1 0-1 0 0,1 0 1 0 0,-1 0 0 0 0,0 0 0 0 0,1 0 0 0 0,-1-1-1 0 0,1 1 1 0 0,-1 0 0 0 0,0 0 0 0 0,1 0 0 0 0,-1-1 0 0 0,1 1-1 0 0,-1 0 1 0 0,1-1 0 0 0,-1 1 0 0 0,1 0 0 0 0,-1-1 0 0 0,1 1-1 0 0,0-1 1 0 0,-1 1 0 0 0,1-1 0 0 0,-1 1 0 0 0,1-1 0 0 0,0 1-1 0 0,-1-1 1 0 0,1 1 0 0 0,0-1 0 0 0,0 0-86 0 0,-7 36 161 0 0,2 0 1 0 0,1 0-1 0 0,2 0 1 0 0,2 0-1 0 0,1 0 1 0 0,1 0-1 0 0,2 0 1 0 0,2 0-1 0 0,7 26-161 0 0,8 76-1374 0 0,-24-107-2174 0 0,-16-18 2251 0 0</inkml:trace>
  <inkml:trace contextRef="#ctx0" brushRef="#br0" timeOffset="-1.32978E6">13185 4044 1712 0 0,'18'-19'3774'0'0,"37"3"-3124"0"0,-41 13-205 0 0,249-28 1075 0 0,-84 30-4190 0 0,-95 1-447 0 0,-55 0 1719 0 0</inkml:trace>
  <inkml:trace contextRef="#ctx0" brushRef="#br0" timeOffset="-1.32953E6">12974 3894 984 0 0,'-11'8'218'0'0,"1"-1"1"0"0,0 2-1 0 0,1-1 1 0 0,0 1-1 0 0,0 0 0 0 0,1 1 1 0 0,0 0-1 0 0,1 1 1 0 0,0-1-1 0 0,0 1 0 0 0,2 1 1 0 0,-1-1-1 0 0,1 1 0 0 0,1 0 1 0 0,0 0-1 0 0,1 0 1 0 0,0 1-1 0 0,1-1 0 0 0,0 1 1 0 0,1-1-1 0 0,0 1 1 0 0,1 0-1 0 0,1 0 0 0 0,0 1-218 0 0,1 10 165 0 0,1 0 0 0 0,2-1 0 0 0,0 1-1 0 0,2-1 1 0 0,0 0 0 0 0,2-1 0 0 0,0 0 0 0 0,1 0-1 0 0,2-1 1 0 0,0 0 0 0 0,1-1 0 0 0,9 10-165 0 0,-5-9-79 0 0,1-2 0 0 0,1 0 0 0 0,1-1 0 0 0,0 0 0 0 0,1-2 0 0 0,1-1 0 0 0,0 0 0 0 0,1-2 0 0 0,12 5 79 0 0,140 31-4552 0 0,-149-48 3004 0 0</inkml:trace>
  <inkml:trace contextRef="#ctx0" brushRef="#br0" timeOffset="-1.30879E6">12234 5248 1008 0 0,'20'-24'2860'0'0,"-20"23"-2837"0"0,1 0 1 0 0,-1 0 0 0 0,0-1 0 0 0,0 1 0 0 0,1 0-1 0 0,-1 0 1 0 0,0-1 0 0 0,0 1 0 0 0,-1 0-1 0 0,1-1 1 0 0,0 1 0 0 0,0 0 0 0 0,-1 0-1 0 0,1-1 1 0 0,0 1 0 0 0,-1 0 0 0 0,0 0-1 0 0,1 0 1 0 0,-1 0 0 0 0,1 0 0 0 0,-1 0 0 0 0,0-1-1 0 0,0 2 1 0 0,0-1 0 0 0,0 0 0 0 0,0 0-1 0 0,0 0 1 0 0,0 0 0 0 0,0 0 0 0 0,0 1-1 0 0,0-1 1 0 0,0 1 0 0 0,0-1 0 0 0,0 1-1 0 0,-1-1 1 0 0,1 1 0 0 0,0-1 0 0 0,0 1 0 0 0,-1 0-1 0 0,1 0 1 0 0,0 0 0 0 0,0 0 0 0 0,-1 0-1 0 0,1 0 1 0 0,0 0 0 0 0,-1 0 0 0 0,1 0-1 0 0,0 1 1 0 0,0-1 0 0 0,-1 0 0 0 0,1 1-1 0 0,0-1 1 0 0,0 1 0 0 0,0-1 0 0 0,0 1 0 0 0,0 0-1 0 0,-1 0-23 0 0,0-1 1 0 0,-14 0 138 0 0,1 0-1 0 0,0 2 1 0 0,0 0-1 0 0,0 1 1 0 0,0 0-1 0 0,0 1 1 0 0,0 1 0 0 0,1 0-1 0 0,0 1 1 0 0,-9 6-139 0 0,12-8 63 0 0,0 1 0 0 0,1 0 0 0 0,0 1 0 0 0,0 0 1 0 0,0 0-1 0 0,1 1 0 0 0,0 1 0 0 0,0-1 0 0 0,1 1 1 0 0,0 1-1 0 0,0 0 0 0 0,1 0 0 0 0,0 0 0 0 0,1 1 1 0 0,0 0-1 0 0,0 0 0 0 0,1 1 0 0 0,0-1 0 0 0,1 1 1 0 0,1 0-1 0 0,-1 0 0 0 0,2 1 0 0 0,-1-1 0 0 0,1 11-63 0 0,5-10-40 0 0,1-1-1 0 0,1 0 1 0 0,0-1-1 0 0,1 1 1 0 0,0-1-1 0 0,0 0 1 0 0,1-1-1 0 0,0 1 1 0 0,1-1-1 0 0,0-1 1 0 0,0 0-1 0 0,1 0 1 0 0,0 0-1 0 0,1-1 1 0 0,-1 0-1 0 0,2-1 1 0 0,-1 0-1 0 0,0-1 1 0 0,1 0-1 0 0,0-1 1 0 0,0 0-1 0 0,0 0 1 0 0,1-1-1 0 0,-1-1 1 0 0,1 0-1 0 0,9 0 41 0 0,89 6-3467 0 0,-77-8 1886 0 0</inkml:trace>
  <inkml:trace contextRef="#ctx0" brushRef="#br0" timeOffset="-1.30595E6">14974 5418 1900 0 0,'43'-1'9014'0'0,"-43"-8"-8307"0"0,-6 20-9339 0 0,6-10 7163 0 0</inkml:trace>
  <inkml:trace contextRef="#ctx0" brushRef="#br0" timeOffset="-1.30733E6">14286 5360 1096 0 0,'-1'0'110'0'0,"1"0"0"0"0,0 1 0 0 0,0-1 1 0 0,-1 0-1 0 0,1 1 0 0 0,0-1 0 0 0,-1 0 0 0 0,1 0 0 0 0,0 1 0 0 0,-1-1 1 0 0,1 0-1 0 0,0 0 0 0 0,-1 0 0 0 0,1 0 0 0 0,0 1 0 0 0,-1-1 0 0 0,1 0 0 0 0,-1 0 1 0 0,1 0-1 0 0,0 0 0 0 0,-1 0 0 0 0,1 0 0 0 0,-1 0 0 0 0,1 0 0 0 0,-1 0 0 0 0,1 0 1 0 0,0 0-1 0 0,-1 0 0 0 0,1 0 0 0 0,-1-1 0 0 0,1 1 0 0 0,0 0 0 0 0,-1 0 1 0 0,1 0-1 0 0,0 0 0 0 0,-1-1 0 0 0,1 1 0 0 0,0 0 0 0 0,-1 0 0 0 0,1-1 0 0 0,0 1 1 0 0,-1 0-1 0 0,1-1 0 0 0,0 1 0 0 0,0 0 0 0 0,-1-1 0 0 0,1 1 0 0 0,0 0 0 0 0,0-1 1 0 0,0 1-1 0 0,0-1 0 0 0,0 1 0 0 0,-1 0 0 0 0,1-1 0 0 0,0 1 0 0 0,0-1-110 0 0,-32 29 660 0 0,25-15-542 0 0,0 0 0 0 0,1 0 0 0 0,0 1 0 0 0,1 0 0 0 0,0 0 0 0 0,1 0 0 0 0,1 1 0 0 0,1-1 0 0 0,-1 1 0 0 0,2 0 0 0 0,0-1 0 0 0,1 1 0 0 0,1 0 0 0 0,1 10-118 0 0,-1 10-187 0 0,15 11-2862 0 0,-16-45 1936 0 0,0-1-280 0 0,-2 1-64 0 0,-9 5 29 0 0</inkml:trace>
  <inkml:trace contextRef="#ctx0" brushRef="#br0" timeOffset="-1.30851E6">12662 5240 1272 0 0,'2'18'4163'0'0,"0"82"-2968"0"0,17 113 36 0 0,-8-151-740 0 0,-2-9-818 0 0,-4-16-3211 0 0,-7-36 2223 0 0,-12 5 27 0 0</inkml:trace>
  <inkml:trace contextRef="#ctx0" brushRef="#br0" timeOffset="-1.30791E6">12625 5346 1280 0 0,'-11'-58'2991'0'0,"11"56"-2778"0"0,0-51 1007 0 0,31-30-18 0 0,-30 77-1165 0 0,0 1 0 0 0,0 0 0 0 0,1 0 0 0 0,0 0 0 0 0,0 1 0 0 0,0-1 0 0 0,1 0 1 0 0,-1 1-1 0 0,1-1 0 0 0,0 1 0 0 0,0 0 0 0 0,1 0 0 0 0,-1 0 0 0 0,1 1 0 0 0,0-1 0 0 0,0 1 0 0 0,0 0 0 0 0,1 0 0 0 0,-1 0 0 0 0,1 0 0 0 0,-1 1 1 0 0,1 0-1 0 0,0 0 0 0 0,0 0 0 0 0,0 1 0 0 0,0-1 0 0 0,0 1 0 0 0,0 0 0 0 0,0 1 0 0 0,1-1 0 0 0,-1 1 0 0 0,0 0 0 0 0,0 0 0 0 0,1 1 0 0 0,2 0-37 0 0,-4 1 1 0 0,1 0 0 0 0,-1 0 0 0 0,0 0 0 0 0,1 1 0 0 0,-1-1 0 0 0,0 1 0 0 0,-1 0 0 0 0,1 0 0 0 0,0 1 0 0 0,-1-1 0 0 0,0 1 0 0 0,0-1 0 0 0,0 1 0 0 0,0 0-1 0 0,-1 0 1 0 0,1 1 0 0 0,-1-1 0 0 0,0 0 0 0 0,0 1 0 0 0,-1-1 0 0 0,1 1 0 0 0,-1 0 0 0 0,0-1 0 0 0,0 1 0 0 0,-1 0 0 0 0,1 0 0 0 0,-1 0 0 0 0,0-1 0 0 0,0 1 0 0 0,-1 0-1 0 0,1 0 1 0 0,-2 3-1 0 0,-8 15 59 0 0,-1-1-1 0 0,-1 0 0 0 0,-1-1 0 0 0,0 0 0 0 0,-2-1 0 0 0,0 0 0 0 0,-2-2 0 0 0,0 0 0 0 0,-1-1 1 0 0,0 0-1 0 0,-2-2 0 0 0,-18 13-58 0 0,30-23 246 0 0,7-3 326 0 0,31-9-333 0 0,6 11-311 0 0,1 1 0 0 0,-1 2-1 0 0,-1 1 1 0 0,1 2-1 0 0,-1 2 1 0 0,-1 1 0 0 0,0 1-1 0 0,-1 2 1 0 0,-1 2 0 0 0,9 6 72 0 0,49 22-1623 0 0,10-5-3092 0 0,-86-37 3124 0 0</inkml:trace>
  <inkml:trace contextRef="#ctx0" brushRef="#br0" timeOffset="-1.30758E6">13484 5145 1216 0 0,'27'275'5085'0'0,"-10"-74"-1424"0"0,-13-196-3686 0 0,0-1-1 0 0,0 0 1 0 0,0 0-1 0 0,1 0 1 0 0,-1 0-1 0 0,1-1 1 0 0,0 0-1 0 0,0 0 1 0 0,1 0-1 0 0,-1-1 1 0 0,0 1 0 0 0,1-1-1 0 0,0-1 1 0 0,-1 1-1 0 0,1-1 1 0 0,0 0-1 0 0,0 0 1 0 0,0 0-1 0 0,0-1 1 0 0,-1 0-1 0 0,1 0 1 0 0,0-1-1 0 0,0 0 1 0 0,0 0-1 0 0,0 0 1 0 0,-1 0-1 0 0,1-1 1 0 0,0 0 25 0 0,207-80-6357 0 0,-179 61 4797 0 0</inkml:trace>
  <inkml:trace contextRef="#ctx0" brushRef="#br0" timeOffset="-1.30635E6">14119 5271 1368 0 0,'-8'-5'4940'0'0,"-6"2"-3879"0"0,15-1-1023 0 0,0 1-1 0 0,0-1 0 0 0,0 1 0 0 0,0-1 1 0 0,0 1-1 0 0,1-1 0 0 0,-1 1 1 0 0,1 0-1 0 0,0 0 0 0 0,0 0 0 0 0,1 0 1 0 0,-1 0-1 0 0,0 0 0 0 0,1 0 1 0 0,0 1-1 0 0,0-1 0 0 0,-1 1 0 0 0,1 0 1 0 0,1 0-1 0 0,-1 0 0 0 0,0 0 1 0 0,0 1-1 0 0,1-1 0 0 0,-1 1 0 0 0,1 0 1 0 0,0 0-38 0 0,20-11-51 0 0,-1 2 1 0 0,1 0-1 0 0,1 2 1 0 0,0 1-1 0 0,0 1 0 0 0,1 0 1 0 0,-1 3-1 0 0,1 0 1 0 0,0 1-1 0 0,0 1 1 0 0,7 2 50 0 0,-28-1-12 0 0,1 1 1 0 0,0-1-1 0 0,0 1 0 0 0,0 0 1 0 0,-1 0-1 0 0,1 1 1 0 0,0 0-1 0 0,-1 0 0 0 0,1 0 1 0 0,-1 0-1 0 0,0 1 1 0 0,0 0-1 0 0,0 0 0 0 0,0 1 1 0 0,0-1-1 0 0,-1 1 1 0 0,0 0-1 0 0,1 0 0 0 0,-1 1 1 0 0,-1-1-1 0 0,1 1 1 0 0,-1 0-1 0 0,0 0 1 0 0,0 0-1 0 0,0 0 0 0 0,-1 0 1 0 0,1 1-1 0 0,-1-1 1 0 0,-1 1-1 0 0,1 0 0 0 0,-1-1 1 0 0,0 1-1 0 0,0 0 1 0 0,-1 0-1 0 0,1 0 0 0 0,-1-1 1 0 0,-1 1-1 0 0,1 0 1 0 0,-2 5 11 0 0,-4 9 23 0 0,-1-1 1 0 0,0 0 0 0 0,-2 0-1 0 0,0 0 1 0 0,-1-1 0 0 0,-1-1-1 0 0,-1 1 1 0 0,0-2-1 0 0,-1 0 1 0 0,-1 0 0 0 0,0-2-1 0 0,-1 1 1 0 0,-5 1-24 0 0,-21 34-229 0 0,41-49 161 0 0,114 38-288 0 0,-92-32 409 0 0,-18-7-36 0 0,0 0-1 0 0,1 1 1 0 0,-1 0 0 0 0,0 0-1 0 0,1 0 1 0 0,-1 0 0 0 0,0 1-1 0 0,0-1 1 0 0,0 1 0 0 0,0 0-1 0 0,-1 0 1 0 0,1 1 0 0 0,0-1-1 0 0,-1 1 1 0 0,1-1 0 0 0,-1 1-1 0 0,0 0 1 0 0,0 1 0 0 0,0-1-1 0 0,-1 0 1 0 0,1 1 0 0 0,-1 0-1 0 0,0-1 1 0 0,0 1 0 0 0,1 2-17 0 0,-42 28 656 0 0,11-24-532 0 0,-1-1-1 0 0,0-2 0 0 0,0-1 1 0 0,-1-1-1 0 0,0-1 0 0 0,0-2 0 0 0,0-1 1 0 0,0-1-1 0 0,-2-2-123 0 0,11 2-86 0 0,-50-30-1092 0 0,51-19-3099 0 0,20 35 2857 0 0</inkml:trace>
  <inkml:trace contextRef="#ctx0" brushRef="#br0" timeOffset="-1.29308E6">29866 4991 988 0 0,'3'-4'2726'0'0,"20"-14"11249"0"0,-19 15-12520 0 0,9 3-7965 0 0,-3 2-3592 0 0,-8-2 8606 0 0</inkml:trace>
  <inkml:trace contextRef="#ctx0" brushRef="#br0" timeOffset="17160.748">26226 1244 836 0 0,'1'-2'41'0'0,"-1"0"-1"0"0,0 0 1 0 0,0 0-1 0 0,0 0 1 0 0,0-1 0 0 0,0 1-1 0 0,-1 0 1 0 0,1 0-1 0 0,0 0 1 0 0,-1 0-1 0 0,0 0 1 0 0,1 0 0 0 0,-1 0-1 0 0,0 0 1 0 0,0 0-1 0 0,0 0 1 0 0,0 0-1 0 0,0 1 1 0 0,-1-1 0 0 0,1 0-1 0 0,-1 1 1 0 0,1-1-1 0 0,-1 1 1 0 0,1 0-1 0 0,-1-1 1 0 0,0 1 0 0 0,0 0-1 0 0,1 0 1 0 0,-1 0-1 0 0,0 0 1 0 0,0 0-1 0 0,0 0 1 0 0,0 1 0 0 0,0-1-1 0 0,0 1 1 0 0,-1-1-1 0 0,1 1 1 0 0,0 0-1 0 0,0 0 1 0 0,0 0 0 0 0,0 0-1 0 0,0 0 1 0 0,0 0-1 0 0,0 1 1 0 0,-1-1-1 0 0,1 1 1 0 0,0 0 0 0 0,0-1-1 0 0,0 1 1 0 0,0 0-1 0 0,1 0 1 0 0,-1 0-1 0 0,0 0 1 0 0,-1 2-41 0 0,-21 1 43 0 0,1 2 1 0 0,0 1-1 0 0,1 1 1 0 0,-1 1-1 0 0,2 0 0 0 0,-1 2 1 0 0,1 0-1 0 0,1 2 1 0 0,-12 9-44 0 0,27-15 37 0 0,1-1 1 0 0,0 1 0 0 0,0 0-1 0 0,0 0 1 0 0,1 0-1 0 0,0 1 1 0 0,1-1 0 0 0,-1 1-1 0 0,2-1 1 0 0,-1 1 0 0 0,1 0-1 0 0,0 0 1 0 0,0 0-1 0 0,1 0 1 0 0,0 0 0 0 0,1 0-1 0 0,0-1 1 0 0,0 4-38 0 0,0 20 41 0 0,30 110 110 0 0,25 215 614 0 0,-49-161-117 0 0,8-91-687 0 0,-15 116 1569 0 0,56-188-1284 0 0,111-45-586 0 0,11-27-3997 0 0,-146 35 2865 0 0</inkml:trace>
  <inkml:trace contextRef="#ctx0" brushRef="#br0" timeOffset="18569.709">26162 1913 880 0 0,'0'0'97'0'0,"0"0"-11"0"0,0 0 62 0 0,0 0 50 0 0,0 0 8 0 0,0 0-64 0 0,0 0-19 0 0,0 0-13 0 0,0 0-2 0 0,0 0-11 0 0,0 0 19 0 0,0 0-36 0 0,0 0 64 0 0,0 0-15 0 0,0 0-3 0 0,7 12 2042 0 0,88-138-1724 0 0,-55 43-230 0 0,-4-2 0 0 0,-3-1 0 0 0,-4-1-1 0 0,6-43-213 0 0,-27 56 178 0 0,-8 72-211 0 0,0 2 12 0 0,-3-8-9 0 0,2 7 30 0 0,-1 0 0 0 0,1 0-1 0 0,0 0 1 0 0,0 0 0 0 0,0 0 0 0 0,0 1-1 0 0,-1-1 1 0 0,1 0 0 0 0,0 1-1 0 0,-1-1 1 0 0,1 1 0 0 0,-1-1 0 0 0,1 1-1 0 0,0 0 1 0 0,-1 0 0 0 0,1 0 0 0 0,-1 0-1 0 0,1 0 1 0 0,-1 0 0 0 0,1 0-1 0 0,-1 0 1 0 0,1 0 0 0 0,-1 0 0 0 0,1 1-1 0 0,0-1 1 0 0,-1 1 0 0 0,1-1-1 0 0,0 1 1 0 0,-1 0 0 0 0,1-1 0 0 0,0 1-1 0 0,0 0 1 0 0,-1 0 0 0 0,1 0 0 0 0,0 0-1 0 0,0 0 1 0 0,0 0 0 0 0,0 0-1 0 0,0 0 1 0 0,1 0 0 0 0,-1 1 0 0 0,0-1-1 0 0,0 0 1 0 0,1 1 0 0 0,-1-1-1 0 0,1 0 1 0 0,-1 1 0 0 0,1-1 0 0 0,0 0-1 0 0,-1 1 1 0 0,1-1 0 0 0,0 1 0 0 0,0-1-1 0 0,0 1 1 0 0,0-1 0 0 0,0 1-1 0 0,0-1 1 0 0,1 1 0 0 0,-1-1 0 0 0,1 1 0 0 0,6 12 27 0 0,1-1 1 0 0,0 0 0 0 0,2-1 0 0 0,-1 0 0 0 0,1 0-1 0 0,1-1 1 0 0,0-1 0 0 0,0 1 0 0 0,1-2 0 0 0,4 2-28 0 0,-7-5 19 0 0,1 1 0 0 0,-1-1 1 0 0,0 1-1 0 0,-1 1 0 0 0,0 0 1 0 0,0 0-1 0 0,0 1 0 0 0,-1-1 1 0 0,-1 2-1 0 0,1-1 0 0 0,-1 1 1 0 0,-1 0-1 0 0,0 0 0 0 0,0 0 1 0 0,-1 1-1 0 0,-1 0 0 0 0,0-1 1 0 0,0 1-1 0 0,-1 1 0 0 0,0 1-19 0 0,-4-4-25 0 0,-1 0 0 0 0,-1 0 0 0 0,0 0 0 0 0,0 0 0 0 0,-1-1 0 0 0,0 0 0 0 0,0 1 0 0 0,-1-2 0 0 0,0 1 0 0 0,0-1-1 0 0,-1 0 1 0 0,0 0 0 0 0,0-1 0 0 0,0 1 0 0 0,-1-2 0 0 0,0 1 0 0 0,0-1 0 0 0,-1-1 0 0 0,1 1 0 0 0,-1-1 0 0 0,0-1 0 0 0,0 0 0 0 0,-7 2 25 0 0,13-4-123 0 0,0 0 0 0 0,-1 0 0 0 0,1 0 1 0 0,0 0-1 0 0,-1-1 0 0 0,1 1 1 0 0,-1-1-1 0 0,1 0 0 0 0,-1 0 0 0 0,1 0 1 0 0,-1-1-1 0 0,1 1 0 0 0,-1-1 1 0 0,1 0-1 0 0,0 0 0 0 0,-1 0 0 0 0,1 0 1 0 0,0 0-1 0 0,0-1 0 0 0,0 0 0 0 0,0 1 1 0 0,0-1-1 0 0,0 0 0 0 0,1-1 1 0 0,-1 1-1 0 0,0 0 0 0 0,1-1 0 0 0,0 1 1 0 0,0-1-1 0 0,-1 0 0 0 0,2 0 1 0 0,-2-1 122 0 0,-5-13-1500 0 0</inkml:trace>
  <inkml:trace contextRef="#ctx0" brushRef="#br0" timeOffset="19424.534">26895 1471 836 0 0,'-1'-1'36'0'0,"0"1"1"0"0,1 0-1 0 0,-1-1 0 0 0,1 1 1 0 0,-1-1-1 0 0,0 1 1 0 0,1 0-1 0 0,-1-1 0 0 0,1 0 1 0 0,-1 1-1 0 0,1-1 0 0 0,0 1 1 0 0,-1-1-1 0 0,1 0 0 0 0,0 1 1 0 0,-1-1-1 0 0,1 0 0 0 0,0 1 1 0 0,-1-1-1 0 0,1 0 0 0 0,0 1 1 0 0,0-1-1 0 0,0 0 0 0 0,0 0 1 0 0,0 1-1 0 0,0-1 1 0 0,0 0-1 0 0,0 0 0 0 0,0 1 1 0 0,0-1-1 0 0,0 0 0 0 0,1 1 1 0 0,-1-1-1 0 0,0 0 0 0 0,0 1 1 0 0,1-1-1 0 0,-1 0 0 0 0,0 1 1 0 0,1-1-1 0 0,-1 0 0 0 0,1 1 1 0 0,-1-1-1 0 0,1 1 0 0 0,-1-1 1 0 0,1 1-1 0 0,-1-1 0 0 0,1 1 1 0 0,0-1-1 0 0,-1 1 1 0 0,1 0-1 0 0,-1-1 0 0 0,1 1 1 0 0,0 0-1 0 0,-1 0 0 0 0,1-1 1 0 0,0 1-1 0 0,0 0 0 0 0,-1 0 1 0 0,1 0-1 0 0,0 0 0 0 0,0 0 1 0 0,-1 0-1 0 0,1 0 0 0 0,0 0 1 0 0,-1 0-1 0 0,1 0 0 0 0,0 0 1 0 0,0 1-1 0 0,-1-1 1 0 0,1 0-37 0 0,-58-9 271 0 0,43 10-226 0 0,1 0 1 0 0,-1 1-1 0 0,1 1 0 0 0,0 0 1 0 0,0 0-1 0 0,0 2 1 0 0,1-1-1 0 0,-1 2 1 0 0,1 0-1 0 0,0 0 1 0 0,1 1-1 0 0,-2 1-45 0 0,-29 69 359 0 0,41-76-367 0 0,16 28 458 0 0,-9-23-402 0 0,1-1-1 0 0,1 0 0 0 0,-1-1 1 0 0,0 0-1 0 0,1 0 0 0 0,0 0 1 0 0,0-1-1 0 0,0 0 0 0 0,1-1 1 0 0,-1 0-1 0 0,0 0 0 0 0,1-1 1 0 0,0 0-1 0 0,-1 0 0 0 0,1-1 1 0 0,-1 0-1 0 0,1-1 0 0 0,4 0-47 0 0,-3 1 48 0 0,-2-3-19 0 0,0 0 0 0 0,-1 0 0 0 0,1 0 0 0 0,-1-1 0 0 0,0 0 0 0 0,0-1 0 0 0,0 1 0 0 0,0-1 0 0 0,-1-1 0 0 0,0 1 0 0 0,0-1 0 0 0,0 0 0 0 0,-1-1 0 0 0,0 1 0 0 0,0-1 0 0 0,0 0 0 0 0,-1 0 0 0 0,0 0 0 0 0,-1-1 1 0 0,0 0-1 0 0,0 1 0 0 0,1-4-29 0 0,-2 6 54 0 0,-2 6-54 0 0,0-1-1 0 0,0 1 1 0 0,1-1-1 0 0,-1 1 1 0 0,0-1-1 0 0,0 0 1 0 0,1 1-1 0 0,-1-1 1 0 0,0 0-1 0 0,1 1 1 0 0,-1-1-1 0 0,1 0 1 0 0,-1 1-1 0 0,1-1 1 0 0,-1 0-1 0 0,0 0 1 0 0,1 1-1 0 0,-1-1 1 0 0,1 0-1 0 0,-1 0 1 0 0,1 0-1 0 0,-1 0 1 0 0,1 0-1 0 0,-1 0 1 0 0,1 0-1 0 0,-1 0 1 0 0,1 0 0 0 0,-1 0-1 0 0,1 0 1 0 0,-1 0-1 0 0,1 0 1 0 0,-1 0-1 0 0,1 0 1 0 0,-1 0-1 0 0,1 0 1 0 0,-1-1-1 0 0,1 1 1 0 0,-1 0-1 0 0,1 0 1 0 0,-1-1-1 0 0,0 1 1 0 0,1 0-1 0 0,-1-1 1 0 0,1 1-1 0 0,-1 0 1 0 0,0-1-1 0 0,1 1 1 0 0,-1-1-1 0 0,0 1 1 0 0,0 0-1 0 0,1-1 1 0 0,-1 1-1 0 0,0-1 1 0 0,0 1-1 0 0,0-1 1 0 0,1 1-1 0 0,-1-1 1 0 0,0 1-1 0 0,0-1 1 0 0,0 1-1 0 0,0-1 1 0 0,0 1 0 0 0,10 11-92 0 0,12 12 28 0 0,43 57-3201 0 0,-63-75 2057 0 0</inkml:trace>
  <inkml:trace contextRef="#ctx0" brushRef="#br0" timeOffset="20622.905">27167 1494 1088 0 0,'5'3'116'0'0,"0"0"1"0"0,0 0-1 0 0,0 1 1 0 0,-1 0-1 0 0,1 0 0 0 0,-1 0 1 0 0,0 0-1 0 0,0 1 0 0 0,0-1 1 0 0,0 1-1 0 0,-1 0 0 0 0,0 0 1 0 0,0 0-1 0 0,-1 1 0 0 0,1-1 1 0 0,-1 1-1 0 0,0-1 1 0 0,0 1-1 0 0,-1 0 0 0 0,0 0 1 0 0,0 1-117 0 0,26 58 966 0 0,-27-65-749 0 0,0 0-6 0 0,0 0 52 0 0,1-35 409 0 0,-1 25-647 0 0,0 0 0 0 0,1 1-1 0 0,0-1 1 0 0,1 1 0 0 0,0-1-1 0 0,0 1 1 0 0,1-1 0 0 0,1 1-1 0 0,-1 0 1 0 0,1 0 0 0 0,1 1-1 0 0,0-1 1 0 0,0 1 0 0 0,0 0-1 0 0,1 0 1 0 0,0 1 0 0 0,1 0-1 0 0,0 0 1 0 0,0 0 0 0 0,1 1-25 0 0,-6 5 2 0 0,0 0-1 0 0,0 0 1 0 0,0 0 0 0 0,0 0 0 0 0,1 1 0 0 0,-1-1 0 0 0,0 1 0 0 0,1 0 0 0 0,-1-1 0 0 0,0 1 0 0 0,1 0 0 0 0,-1 0 0 0 0,0 1 0 0 0,0-1 0 0 0,1 0 0 0 0,-1 1 0 0 0,0 0-1 0 0,1-1 1 0 0,-1 1 0 0 0,0 0 0 0 0,0 0 0 0 0,0 0 0 0 0,0 0 0 0 0,0 1 0 0 0,0-1 0 0 0,0 0 0 0 0,0 1 0 0 0,-1-1 0 0 0,1 1 0 0 0,-1 0 0 0 0,1 0 0 0 0,-1 0 0 0 0,1-1-1 0 0,-1 1 1 0 0,0 0 0 0 0,0 1 0 0 0,0-1-2 0 0,42 83-3 0 0,-41-79-5 0 0,6 37 314 0 0,-15-62-94 0 0,7 10-213 0 0,0 1 0 0 0,1-1 0 0 0,0 1 0 0 0,0 0 0 0 0,1-1-1 0 0,0 1 1 0 0,0 0 0 0 0,1 0 0 0 0,0 0 0 0 0,0 1 0 0 0,1-1 0 0 0,0 1-1 0 0,0 0 1 0 0,1 0 0 0 0,0 0 0 0 0,0 0 0 0 0,1 1 0 0 0,0 0 0 0 0,0 0-1 0 0,0 1 1 0 0,4-3 1 0 0,-7 8-5 0 0,0 0-1 0 0,0 0 1 0 0,-1 0 0 0 0,1 1-1 0 0,0-1 1 0 0,-1 1-1 0 0,1 0 1 0 0,0-1 0 0 0,-1 1-1 0 0,1 1 1 0 0,-1-1-1 0 0,1 0 1 0 0,-1 1 0 0 0,0-1-1 0 0,1 1 1 0 0,-1-1-1 0 0,0 1 1 0 0,0 0 0 0 0,0 0-1 0 0,0 0 1 0 0,-1 0-1 0 0,1 1 1 0 0,0-1 0 0 0,-1 0-1 0 0,0 1 1 0 0,1-1-1 0 0,-1 3 6 0 0,4 6-43 0 0,0-1 0 0 0,1 0 0 0 0,0 0 0 0 0,1 0 0 0 0,0 0-1 0 0,0-1 1 0 0,1 0 0 0 0,0-1 0 0 0,0 0 0 0 0,1 0 0 0 0,0-1 0 0 0,1 0-1 0 0,0 0 1 0 0,0-1 0 0 0,0 0 0 0 0,1-1 0 0 0,5 2 43 0 0,-9-8-91 0 0,0-1 0 0 0,0 0 0 0 0,0 1 0 0 0,0-2 1 0 0,0 1-1 0 0,0-1 0 0 0,-1 0 0 0 0,1-1 0 0 0,-1 0 0 0 0,0 0 0 0 0,0 0 0 0 0,0 0 1 0 0,-1-1-1 0 0,0 0 0 0 0,0 0 0 0 0,0-1 0 0 0,0 1 0 0 0,-1-1 0 0 0,0 0 1 0 0,0 0-1 0 0,0-1 0 0 0,-1 1 0 0 0,0-1 0 0 0,2-6 91 0 0,74-187 1189 0 0,-73 189 485 0 0,-20 52-1316 0 0,-7 299 1240 0 0,21-286-1458 0 0,6 26 111 0 0,3-1-1 0 0,4 0 0 0 0,3-1 1 0 0,20 54-251 0 0,-5-10 180 0 0,-21-70 77 0 0,-16-68-1107 0 0,-55-171-4493 0 0,50 153 4111 0 0,0 1-190 0 0</inkml:trace>
  <inkml:trace contextRef="#ctx0" brushRef="#br0" timeOffset="20919.542">28029 1467 1060 0 0,'5'-5'154'0'0,"0"-1"0"0"0,0 1-1 0 0,1 0 1 0 0,0 0 0 0 0,0 1 0 0 0,0-1 0 0 0,1 1-1 0 0,-1 1 1 0 0,1-1 0 0 0,0 1 0 0 0,0 0 0 0 0,0 1-1 0 0,0-1 1 0 0,0 1 0 0 0,1 1 0 0 0,-1 0 0 0 0,1 0-1 0 0,-1 0-153 0 0,-3 2 21 0 0,-1 1 0 0 0,0 0 0 0 0,0-1 0 0 0,-1 1 0 0 0,1 0 0 0 0,0 0 0 0 0,-1 1 0 0 0,1-1 0 0 0,-1 0 0 0 0,0 1 0 0 0,1-1 0 0 0,-1 1 0 0 0,-1 0 0 0 0,1 0 0 0 0,0 0 0 0 0,-1 0 0 0 0,1 0 0 0 0,-1 0-1 0 0,0 0 1 0 0,0 1 0 0 0,0-1 0 0 0,0 0 0 0 0,-1 1 0 0 0,1-1 0 0 0,-1 0 0 0 0,0 1 0 0 0,0-1 0 0 0,-1 2-21 0 0,1 3 50 0 0,-1-1 0 0 0,0 1-1 0 0,0-1 1 0 0,-1 1 0 0 0,0-1 0 0 0,0 0 0 0 0,-1 0-1 0 0,0 0 1 0 0,0 0 0 0 0,0 0 0 0 0,-1 0 0 0 0,0-1-1 0 0,-1 0 1 0 0,1 0 0 0 0,-1 0 0 0 0,0 0 0 0 0,-1-1-1 0 0,0 0 1 0 0,1 0 0 0 0,-1 0 0 0 0,-1-1-1 0 0,1 0 1 0 0,-1 0 0 0 0,1-1 0 0 0,-1 0 0 0 0,0 0-1 0 0,-1 0 1 0 0,-6 1-50 0 0,12-4 70 0 0,-11-4-56 0 0,11 1-97 0 0,0-1 0 0 0,0 1 0 0 0,0-1 0 0 0,0 1 0 0 0,0-1-1 0 0,1 0 1 0 0,-1 1 0 0 0,1-1 0 0 0,0 0 0 0 0,0 0 0 0 0,1 0 0 0 0,-1 0-1 0 0,1 0 1 0 0,0 0 0 0 0,0 0 0 0 0,0 0 0 0 0,1 0 0 0 0,-1 0 0 0 0,1 0-1 0 0,0 1 1 0 0,0-1 0 0 0,0 0 0 0 0,1 0 0 0 0,-1 1 0 0 0,1-1 0 0 0,1-2 83 0 0,23-36-1288 0 0,-11 19 488 0 0</inkml:trace>
  <inkml:trace contextRef="#ctx0" brushRef="#br0" timeOffset="21495.155">28370 1272 860 0 0,'39'-49'5005'0'0,"-63"86"-4189"0"0,-7 287 764 0 0,60-238-1315 0 0,53-68 78 0 0,-68-18-315 0 0,-3-2-31 0 0,0 0 0 0 0,-1-1 1 0 0,1 0-1 0 0,-1 0 0 0 0,0-1 1 0 0,0-1-1 0 0,0 1 0 0 0,-1-2 0 0 0,0 1 1 0 0,1-1-1 0 0,-2-1 0 0 0,1 1 1 0 0,-1-2-1 0 0,0 1 0 0 0,-1-1 0 0 0,1 0 1 0 0,-2 0-1 0 0,1-1 0 0 0,-1 0 1 0 0,0-1-1 0 0,-1 1 0 0 0,0-1 0 0 0,-1 0 1 0 0,0 0-1 0 0,-1 0 0 0 0,1-1 1 0 0,-2 1-1 0 0,0-1 0 0 0,0-2 3 0 0,-3 9-19 0 0,0-1 1 0 0,-1 1-1 0 0,1-1 0 0 0,-1 1 0 0 0,0 0 0 0 0,0-1 1 0 0,-1 1-1 0 0,1 0 0 0 0,-1 0 0 0 0,0 1 1 0 0,0-1-1 0 0,0 1 0 0 0,-1-1 0 0 0,1 1 0 0 0,-1 0 1 0 0,0 0-1 0 0,0 0 0 0 0,0 1 0 0 0,0 0 1 0 0,0-1-1 0 0,0 1 0 0 0,-1 1 0 0 0,1-1 0 0 0,-1 1 1 0 0,0-1-1 0 0,1 1 0 0 0,-1 1 0 0 0,0-1 1 0 0,1 1-1 0 0,-1 0 0 0 0,0 0 0 0 0,0 0 0 0 0,1 0 1 0 0,-1 1-1 0 0,0 0 0 0 0,1 0 0 0 0,-1 0 1 0 0,1 1-1 0 0,-1-1 0 0 0,1 1 0 0 0,-1 0 0 0 0,-1 2 19 0 0,2-3-6 0 0,-1 1 0 0 0,1 0-1 0 0,0 0 1 0 0,0 1 0 0 0,0-1 0 0 0,0 1-1 0 0,1 0 1 0 0,-1 0 0 0 0,1 0-1 0 0,-1 1 1 0 0,1-1 0 0 0,0 1-1 0 0,1 0 1 0 0,-1-1 0 0 0,0 1 0 0 0,1 1-1 0 0,0-1 1 0 0,0 0 0 0 0,0 0-1 0 0,1 1 1 0 0,0-1 0 0 0,-1 1-1 0 0,1-1 1 0 0,1 1 0 0 0,-1 0 0 0 0,1-1-1 0 0,0 1 1 0 0,0 0 0 0 0,0-1-1 0 0,0 1 1 0 0,2 3 6 0 0,3 4-25 0 0,2 0-1 0 0,-1-1 1 0 0,1-1-1 0 0,1 1 0 0 0,0-1 1 0 0,0 0-1 0 0,1-1 1 0 0,1 0-1 0 0,-1 0 1 0 0,1-1-1 0 0,1 0 1 0 0,-1-1-1 0 0,1 0 1 0 0,1-1-1 0 0,-1 0 1 0 0,4 1 25 0 0,130 31-4232 0 0,-109-37 2906 0 0</inkml:trace>
  <inkml:trace contextRef="#ctx0" brushRef="#br0" timeOffset="22099.677">29103 1354 1152 0 0,'-19'93'3501'0'0,"17"-69"-3346"0"0,1 0-1 0 0,1 1 1 0 0,1-1 0 0 0,1 0-1 0 0,2 0 1 0 0,0 0-1 0 0,1-1 1 0 0,2 1 0 0 0,0-1-1 0 0,1 0 1 0 0,6 9-155 0 0,62 118 219 0 0,-82-164-4178 0 0,-3 0 2757 0 0</inkml:trace>
  <inkml:trace contextRef="#ctx0" brushRef="#br0" timeOffset="22981.107">29090 1354 1256 0 0,'30'84'2399'0'0,"-3"-5"-2232"0"0,27 49 563 0 0,-52-128-666 0 0,0-1 1 0 0,0 1 0 0 0,1-1-1 0 0,-1 1 1 0 0,0-1-1 0 0,0 0 1 0 0,0 0 0 0 0,0 0-1 0 0,0 0 1 0 0,0-1-1 0 0,0 1 1 0 0,0-1 0 0 0,-1 1-1 0 0,1-1 1 0 0,-1 1 0 0 0,1-1-1 0 0,-1 0 1 0 0,1 0-1 0 0,-1 0 1 0 0,0 0 0 0 0,0 0-1 0 0,0 0 1 0 0,0 0-1 0 0,0 0 1 0 0,0 0 0 0 0,0 0-1 0 0,-1 0 1 0 0,0-1 0 0 0,1 1-1 0 0,-1 0 1 0 0,0 0-1 0 0,0-1 1 0 0,0 1 0 0 0,0 0-1 0 0,0-1 1 0 0,-1 0-65 0 0,6-9 250 0 0,8-24-131 0 0,-7 14-83 0 0,1 1 0 0 0,1 0 0 0 0,1 0 0 0 0,1 1 0 0 0,1 0 0 0 0,1 0 1 0 0,0 2-1 0 0,1-1 0 0 0,1 1 0 0 0,1 1 0 0 0,14-12-36 0 0,-26 30-9 0 0,1-1-1 0 0,0 1 1 0 0,0-1-1 0 0,-1 1 1 0 0,1 0 0 0 0,-1 1-1 0 0,1-1 1 0 0,-1 1-1 0 0,1-1 1 0 0,-1 1-1 0 0,0 0 1 0 0,0 0 0 0 0,0 0-1 0 0,0 1 1 0 0,0-1-1 0 0,0 1 1 0 0,-1 0 0 0 0,1-1-1 0 0,-1 1 1 0 0,0 0-1 0 0,0 0 1 0 0,0 1-1 0 0,0-1 1 0 0,0 0 0 0 0,-1 1-1 0 0,0-1 1 0 0,1 1-1 0 0,-1-1 1 0 0,-1 1 0 0 0,1 0-1 0 0,0-1 1 0 0,-1 1 9 0 0,46 277 305 0 0,-35-159-150 0 0,-10-119-149 0 0,-2 0 8 0 0,1 1 0 0 0,0 0 0 0 0,0 0 0 0 0,0 0 0 0 0,1-1 0 0 0,-1 1 0 0 0,1 0 0 0 0,0 0 0 0 0,0-1 0 0 0,0 1-1 0 0,0 0 1 0 0,1-1 0 0 0,-1 1 0 0 0,1-1 0 0 0,0 0 0 0 0,0 0 0 0 0,1 0 0 0 0,-1 0 0 0 0,0 0 0 0 0,1 0 0 0 0,0 0 0 0 0,0-1 0 0 0,0 1 0 0 0,0-1 0 0 0,0 0-1 0 0,0 0 1 0 0,3 1-14 0 0,-5-3 52 0 0,44-3 11 0 0,-32-1-65 0 0,0-1 0 0 0,0-1 0 0 0,0 0 0 0 0,-1-1 1 0 0,0 0-1 0 0,0-1 0 0 0,-1-1 0 0 0,0 1 0 0 0,-1-2 0 0 0,0 1 0 0 0,0-1 0 0 0,-1-1 0 0 0,0 0 0 0 0,6-10 2 0 0,37-83 138 0 0,-52 103-140 0 0,0 1 22 0 0,-3-14-118 0 0,-6 9 86 0 0,0 1 1 0 0,-1 0 0 0 0,0 1 0 0 0,0 0-1 0 0,0 1 1 0 0,0 0 0 0 0,0 0-1 0 0,-1 1 1 0 0,1 0 0 0 0,0 1-1 0 0,-1 0 1 0 0,1 1 0 0 0,0 0 0 0 0,-1 1-1 0 0,1 0 1 0 0,0 0 0 0 0,0 1-1 0 0,0 1 1 0 0,1 0 0 0 0,-1 0-1 0 0,1 0 1 0 0,0 1 0 0 0,0 1 0 0 0,1 0-1 0 0,-1 0 1 0 0,1 0 0 0 0,0 1-1 0 0,1 0 1 0 0,0 1 0 0 0,0 0-1 0 0,0 0 1 0 0,1 0 0 0 0,1 1 0 0 0,-1 0-1 0 0,1 0 1 0 0,1 0 0 0 0,0 1-1 0 0,0-1 1 0 0,1 1 0 0 0,-1 5 11 0 0,5-9-11 0 0,2-1 1 0 0,-1 1 0 0 0,1 0 0 0 0,0-1-1 0 0,0 0 1 0 0,0 0 0 0 0,1 1-1 0 0,0-2 1 0 0,0 1 0 0 0,0 0 0 0 0,1-1-1 0 0,-1 0 1 0 0,1 0 0 0 0,0-1 0 0 0,0 1-1 0 0,0-1 1 0 0,1 0 0 0 0,-1 0-1 0 0,1-1 1 0 0,0 1 0 0 0,-1-1 0 0 0,1 0-1 0 0,0-1 1 0 0,0 0 0 0 0,1 0-1 0 0,-1 0 1 0 0,0-1 0 0 0,0 1 0 0 0,0-2-1 0 0,0 1 1 0 0,5-1 10 0 0,20 2-232 0 0,1 0 1 0 0,-1-2-1 0 0,0-2 1 0 0,0-1-1 0 0,0-1 1 0 0,0-1-1 0 0,-1-2 0 0 0,0-1 1 0 0,-1-2-1 0 0,0-1 1 0 0,0-1-1 0 0,12-8 232 0 0,-25 13-81 0 0</inkml:trace>
  <inkml:trace contextRef="#ctx0" brushRef="#br0" timeOffset="23399.572">30132 1748 4700 0 0,'2'-1'36'0'0,"0"0"-1"0"0,-1 0 0 0 0,1 0 0 0 0,-1-1 0 0 0,1 1 1 0 0,-1 0-1 0 0,0 0 0 0 0,1-1 0 0 0,-1 1 0 0 0,0-1 1 0 0,0 1-1 0 0,0-1 0 0 0,0 0 0 0 0,0 1 0 0 0,0-1 1 0 0,0 0-1 0 0,-1 0 0 0 0,1 1 0 0 0,-1-1 0 0 0,1 0 1 0 0,-1 0-1 0 0,0 0 0 0 0,1 0 0 0 0,-1 0 0 0 0,0 0 1 0 0,0 0-1 0 0,-1 1 0 0 0,1-1 0 0 0,0 0 0 0 0,-1 0 1 0 0,1 0-1 0 0,-1 0 0 0 0,1 1 0 0 0,-1-1 0 0 0,0 0 1 0 0,0 0-1 0 0,0 1 0 0 0,0-1 0 0 0,0 1 0 0 0,0-1 1 0 0,0 1-1 0 0,-1-1 0 0 0,1 1 0 0 0,0 0 0 0 0,-1-1 1 0 0,1 1-1 0 0,-1 0 0 0 0,1 0 0 0 0,-1 0 0 0 0,0 0 1 0 0,0 0-1 0 0,1 1 0 0 0,-1-1 0 0 0,0 0 0 0 0,0 1 1 0 0,0 0-1 0 0,1-1 0 0 0,-1 1 0 0 0,-2 0-35 0 0,-75 22-181 0 0,71-19 196 0 0,1 0 1 0 0,0 0-1 0 0,0 1 0 0 0,1-1 1 0 0,-1 2-1 0 0,1-1 0 0 0,0 1 1 0 0,0 0-1 0 0,0 0 0 0 0,0 1 1 0 0,1 0-1 0 0,0-1 0 0 0,0 2 1 0 0,1-1-1 0 0,0 1 0 0 0,0-1 1 0 0,0 1-1 0 0,1 0 0 0 0,0 1 1 0 0,1-1-1 0 0,-1 0 0 0 0,1 2-15 0 0,2-8 33 0 0,0-1-55 0 0,8 4-23 0 0,-3-1 49 0 0,0 0 1 0 0,0 0 0 0 0,0-1-1 0 0,1 0 1 0 0,-1 0 0 0 0,0 0-1 0 0,1 0 1 0 0,-1-1-1 0 0,1 0 1 0 0,0 0 0 0 0,-1-1-1 0 0,1 1 1 0 0,0-1 0 0 0,-1-1-1 0 0,1 1 1 0 0,0-1-1 0 0,-1 0 1 0 0,1 0 0 0 0,0 0-5 0 0,10-5-4 0 0,-1 0 1 0 0,0-1-1 0 0,-1 0 1 0 0,1-1-1 0 0,-1 0 0 0 0,-1-2 1 0 0,0 1-1 0 0,0-2 1 0 0,-1 0-1 0 0,3-3 4 0 0,7-24 104 0 0,126 188-3375 0 0,-143-147 2211 0 0</inkml:trace>
  <inkml:trace contextRef="#ctx0" brushRef="#br0" timeOffset="23865.216">30468 1618 1576 0 0,'25'82'2012'0'0,"-12"44"381"0"0,-13-127-2373 0 0,0 0 1 0 0,0 1-1 0 0,0-1 0 0 0,0 0 0 0 0,0 0 1 0 0,0 1-1 0 0,0-1 0 0 0,-1 0 0 0 0,1 0 1 0 0,0 1-1 0 0,0-1 0 0 0,-1 0 0 0 0,1 1 0 0 0,0-1 1 0 0,-1 0-1 0 0,1 1 0 0 0,-1-1 0 0 0,1 0 1 0 0,0 1-1 0 0,-1-1 0 0 0,0 1 0 0 0,1-1 1 0 0,-1 1-1 0 0,1-1 0 0 0,-1 1 0 0 0,0-1 1 0 0,1 1-1 0 0,-1 0 0 0 0,0-1 0 0 0,1 1 0 0 0,-1 0 1 0 0,0 0-1 0 0,1-1 0 0 0,-1 1 0 0 0,0 0 1 0 0,0 0-1 0 0,1 0 0 0 0,-1 0 0 0 0,0 0 1 0 0,0 0-1 0 0,1 0 0 0 0,-1 0 0 0 0,0 0 0 0 0,0 0 1 0 0,1 1-1 0 0,-1-1 0 0 0,0 0 0 0 0,1 0 1 0 0,-1 1-1 0 0,0-1 0 0 0,1 0 0 0 0,-1 1 1 0 0,0-1-1 0 0,1 1 0 0 0,-1-1 0 0 0,1 1 1 0 0,-1-1-1 0 0,0 1 0 0 0,1-1 0 0 0,0 1 0 0 0,-1 0 1 0 0,1-1-1 0 0,-1 1 0 0 0,1 0 0 0 0,0-1 1 0 0,-1 1-1 0 0,1 0 0 0 0,0-1 0 0 0,0 2-20 0 0,-4-14 26 0 0,1 0-1 0 0,1 0 1 0 0,0 0-1 0 0,0 0 1 0 0,2-1-1 0 0,-1 1 0 0 0,2 0 1 0 0,-1 0-1 0 0,2-1 1 0 0,-1 1-1 0 0,2 0 1 0 0,0 0-1 0 0,0 1 0 0 0,1-1 1 0 0,0 0-1 0 0,1 1 1 0 0,1 0-1 0 0,0 0 1 0 0,0 1-1 0 0,1 0 0 0 0,0 0 1 0 0,1 0-1 0 0,0 1 1 0 0,0 0-1 0 0,1 0 1 0 0,0 1-1 0 0,8-5-25 0 0,-14 12 6 0 0,0 1 1 0 0,0-1-1 0 0,0 1 0 0 0,0 0 1 0 0,0 0-1 0 0,-1 0 1 0 0,1 0-1 0 0,0 1 0 0 0,0-1 1 0 0,0 1-1 0 0,0-1 0 0 0,0 1 1 0 0,-1 0-1 0 0,1 0 0 0 0,0 1 1 0 0,-1-1-1 0 0,1 0 0 0 0,-1 1 1 0 0,1-1-1 0 0,-1 1 1 0 0,0 0-1 0 0,0 0 0 0 0,0 0 1 0 0,0 0-1 0 0,0 0 0 0 0,0 1 1 0 0,0-1-1 0 0,-1 0 0 0 0,1 1 1 0 0,-1 0-1 0 0,1-1 0 0 0,-1 1 1 0 0,0 0-1 0 0,0-1 1 0 0,-1 1-1 0 0,1 0 0 0 0,0 0 1 0 0,-1 0-1 0 0,0 0 0 0 0,0-1 1 0 0,0 1-1 0 0,0 0 0 0 0,0 0 1 0 0,0 0-1 0 0,-1 3-6 0 0,8 64-24 0 0,1 4-491 0 0,3-28-4036 0 0,-11-41 3307 0 0</inkml:trace>
  <inkml:trace contextRef="#ctx0" brushRef="#br0" timeOffset="24534.491">30671 1034 1120 0 0,'9'-9'226'0'0,"1"1"-1"0"0,0 0 1 0 0,0 1 0 0 0,0-1-1 0 0,1 2 1 0 0,0 0 0 0 0,1 0-1 0 0,-1 1 1 0 0,1 1-1 0 0,0-1 1 0 0,0 2 0 0 0,1 0-1 0 0,-1 0 1 0 0,1 2 0 0 0,-1-1-1 0 0,1 1 1 0 0,4 1-226 0 0,-10 1 26 0 0,-1 0 0 0 0,1 0-1 0 0,-1 1 1 0 0,1 0 0 0 0,-1 0 0 0 0,0 1 0 0 0,0-1 0 0 0,0 1 0 0 0,0 1-1 0 0,0-1 1 0 0,-1 1 0 0 0,1 0 0 0 0,-1 0 0 0 0,0 0 0 0 0,-1 1 0 0 0,1 0 0 0 0,-1 0-1 0 0,1 0 1 0 0,-2 1 0 0 0,1-1 0 0 0,-1 1 0 0 0,1 0 0 0 0,-1 0 0 0 0,0 2-26 0 0,44 153 896 0 0,-46 258 1324 0 0,2-197-1834 0 0,12 5 715 0 0,-16-221-1084 0 0,0 0-1 0 0,-1 0 0 0 0,1-1 1 0 0,-1 1-1 0 0,0 0 0 0 0,0-1 1 0 0,-1 1-1 0 0,0-1 0 0 0,0 0 1 0 0,0 0-1 0 0,0 0 0 0 0,-1 0 1 0 0,0-1-1 0 0,0 1 0 0 0,0-1 0 0 0,0 0 1 0 0,-1 0-1 0 0,0-1 0 0 0,1 1 1 0 0,-2-1-1 0 0,1 0 0 0 0,0 0 1 0 0,0-1-1 0 0,-3 1-16 0 0,-139 45-2689 0 0,-17-38-2958 0 0,133-10 4299 0 0</inkml:trace>
  <inkml:trace contextRef="#ctx0" brushRef="#br0" timeOffset="-1.31921E6">3853 5251 1468 0 0,'0'0'599'0'0,"0"0"-147"0"0,0 0-41 0 0,0 0-54 0 0,0 0-26 0 0,-3 7 237 0 0,63 176 596 0 0,35 57 310 0 0,-88-222-1584 0 0,-7-17 158 0 0,0 0 0 0 0,-1 0 0 0 0,1 0 0 0 0,0 0-1 0 0,0 0 1 0 0,0-1 0 0 0,0 1 0 0 0,0 0 0 0 0,1 0 0 0 0,-1 0 0 0 0,0 0 0 0 0,0 0 0 0 0,1 0 0 0 0,-1 0 0 0 0,0 0 0 0 0,1 0 0 0 0,-1-1 0 0 0,1 1 0 0 0,-1 0 0 0 0,1 0 0 0 0,0 0-1 0 0,-1-1 1 0 0,1 1 0 0 0,0 0 0 0 0,-1-1 0 0 0,1 1 0 0 0,0-1 0 0 0,0 1 0 0 0,-1-1 0 0 0,1 1 0 0 0,0-1 0 0 0,0 1 0 0 0,0-1 0 0 0,0 0 0 0 0,0 1 0 0 0,0-1 0 0 0,0 0 0 0 0,0 0-1 0 0,0 0 1 0 0,0 0 0 0 0,-1 0 0 0 0,1 0 0 0 0,0 0 0 0 0,0 0 0 0 0,0 0 0 0 0,0 0 0 0 0,0-1 0 0 0,0 1 0 0 0,0 0 0 0 0,0-1 0 0 0,0 1 0 0 0,0 0 0 0 0,-1-1 0 0 0,1 1 0 0 0,0-1-1 0 0,0 1 1 0 0,0-1 0 0 0,-1 0 0 0 0,1 1 0 0 0,0-1-48 0 0,19-19 152 0 0,0-1 0 0 0,-1-1 0 0 0,-1-1 0 0 0,-1 0 0 0 0,-2-1-1 0 0,13-26-151 0 0,18-25 151 0 0,215-313-35 0 0,-254 378-256 0 0,-3 10-4240 0 0,-2 12 1571 0 0,0-4 1378 0 0</inkml:trace>
  <inkml:trace contextRef="#ctx0" brushRef="#br0" timeOffset="-1.31757E6">5318 5255 868 0 0,'0'0'522'0'0,"3"-17"680"0"0,17-4 933 0 0,11-4-873 0 0,-26 17 2571 0 0,-23 31-3118 0 0,-30 40-910 0 0,-171 347-1 0 0,206-391-1099 0 0,10-15-4355 0 0,3-4 4205 0 0</inkml:trace>
  <inkml:trace contextRef="#ctx0" brushRef="#br0" timeOffset="-1.31655E6">5112 5251 1820 0 0,'1'-6'7895'0'0,"121"142"-7007"0"0,-10-46-478 0 0,-1-2-4728 0 0,-115-88-66 0 0,-4-3 2933 0 0</inkml:trace>
  <inkml:trace contextRef="#ctx0" brushRef="#br0" timeOffset="-1.31617E6">5101 5018 1912 0 0,'-1'0'147'0'0,"0"0"-19"0"0,0 0 0 0 0,0 0 0 0 0,0 1 1 0 0,0-1-1 0 0,0 0 0 0 0,0 0 0 0 0,0 0 0 0 0,0 0 1 0 0,1 0-1 0 0,-1 0 0 0 0,0 0 0 0 0,0-1 0 0 0,0 1 1 0 0,0 0-1 0 0,0 0 0 0 0,0-1 0 0 0,0 1 0 0 0,0-1 1 0 0,0 1-1 0 0,0-1 0 0 0,1 1 0 0 0,-1-1 0 0 0,0 1 1 0 0,0-1-1 0 0,0 0 0 0 0,1 1 0 0 0,-1-1 0 0 0,1 0 0 0 0,-1 0 1 0 0,0 1-1 0 0,1-1 0 0 0,-1 0 0 0 0,1 0 0 0 0,0 0 1 0 0,-1 0-1 0 0,1 0 0 0 0,0 0 0 0 0,-1 0 0 0 0,1 0 1 0 0,0 0-1 0 0,0 0 0 0 0,0 0 0 0 0,0 0 0 0 0,0 0 1 0 0,0 0-1 0 0,0 1 0 0 0,0-1 0 0 0,0 0 0 0 0,1 0 1 0 0,-1 0-1 0 0,0 0 0 0 0,0 0 0 0 0,1 0 0 0 0,-1 0 1 0 0,1 0-1 0 0,-1 0 0 0 0,1 0 0 0 0,-1 1 0 0 0,1-1 1 0 0,0 0-1 0 0,-1 0 0 0 0,1 1-128 0 0,124-20 313 0 0,6 20-4103 0 0,-61 1-186 0 0,-48-1 2478 0 0</inkml:trace>
  <inkml:trace contextRef="#ctx0" brushRef="#br0" timeOffset="-1.31591E6">5777 5026 888 0 0,'16'22'462'0'0,"0"0"-1"0"0,-2 1 0 0 0,0 0 1 0 0,-2 2-1 0 0,-1-1 1 0 0,0 1-1 0 0,-2 1 0 0 0,-1 0 1 0 0,-1 0-1 0 0,-1 0 1 0 0,-1 1-1 0 0,-2 0 1 0 0,-1 0-1 0 0,-1 0 0 0 0,-1 19-461 0 0,-1-36 32 0 0,0 0 0 0 0,0 0 0 0 0,-1 0 0 0 0,0 0 0 0 0,0 0 0 0 0,-1 0 0 0 0,-1-1 0 0 0,0 1 0 0 0,0-1 0 0 0,-1 0 0 0 0,0 0 0 0 0,0-1 0 0 0,-1 1 0 0 0,0-1 0 0 0,-1 0 0 0 0,1-1 0 0 0,-2 0 0 0 0,1 0 0 0 0,-1 0 0 0 0,0-1 0 0 0,0 0 0 0 0,-1-1 0 0 0,0 0-1 0 0,-5 3-31 0 0,-8 2-544 0 0,0 0 0 0 0,-1-1 0 0 0,0-1 0 0 0,-1-1 0 0 0,1-1 0 0 0,-1-2 0 0 0,-1 0 0 0 0,1-1 0 0 0,-15-1 544 0 0,7-2-1492 0 0</inkml:trace>
  <inkml:trace contextRef="#ctx0" brushRef="#br0" timeOffset="-1.31561E6">4799 5005 976 0 0,'-10'0'192'0'0,"0"0"1"0"0,0 1-1 0 0,1 0 0 0 0,-1 1 1 0 0,1 0-1 0 0,-1 0 0 0 0,1 1 0 0 0,0 0 1 0 0,0 1-1 0 0,0 0 0 0 0,0 1 1 0 0,1-1-1 0 0,-1 2 0 0 0,1-1 0 0 0,1 1 1 0 0,-1 0-1 0 0,1 1 0 0 0,0 0 1 0 0,0 0-1 0 0,1 0 0 0 0,0 1 0 0 0,0 0 1 0 0,1 0-1 0 0,0 0 0 0 0,1 1 1 0 0,-1 0-1 0 0,2 0 0 0 0,-1 0 0 0 0,1 0 1 0 0,1 1-1 0 0,0-1 0 0 0,-1 5-192 0 0,2 3 75 0 0,1-1 0 0 0,0 0 0 0 0,1 0 0 0 0,1 0 0 0 0,1 0 0 0 0,0 0 0 0 0,1 0 0 0 0,1 0 0 0 0,0-1 0 0 0,1 0 0 0 0,0 0 0 0 0,2-1 0 0 0,-1 1 0 0 0,2-2 0 0 0,0 1 0 0 0,1-1 0 0 0,0 0 0 0 0,1-1 0 0 0,0-1 0 0 0,1 1 0 0 0,0-2 0 0 0,1 1-75 0 0,21 15-803 0 0,0-1-1 0 0,2-1 0 0 0,0-2 1 0 0,2-2-1 0 0,0-2 0 0 0,1-1 1 0 0,38 11 803 0 0,-29-12-1550 0 0</inkml:trace>
  <inkml:trace contextRef="#ctx0" brushRef="#br0" timeOffset="-1.31456E6">6987 5288 1624 0 0,'0'0'798'0'0,"5"-23"1720"0"0,-3 22-2452 0 0,0 0-1 0 0,0-1 1 0 0,0 1-1 0 0,0-1 0 0 0,-1 0 1 0 0,1 1-1 0 0,-1-1 0 0 0,1 0 1 0 0,-1 0-1 0 0,0 0 0 0 0,0 0 1 0 0,0 0-1 0 0,0 0 0 0 0,0-1 1 0 0,0 1-1 0 0,-1 0 0 0 0,1 0 1 0 0,-1-1-1 0 0,1 1 0 0 0,-1 0 1 0 0,0-1-1 0 0,0 1 1 0 0,0 0-1 0 0,0-1 0 0 0,0 1 1 0 0,-1 0-1 0 0,1-1 0 0 0,-1 1 1 0 0,1 0-1 0 0,-1 0 0 0 0,0-1 1 0 0,0 1-1 0 0,0 0 0 0 0,0 0 1 0 0,0 0-1 0 0,0 0 0 0 0,-1 0 1 0 0,1 0-1 0 0,-1 1 0 0 0,1-1 1 0 0,-1 0-1 0 0,0 1 1 0 0,0-1-1 0 0,0 1 0 0 0,0 0 1 0 0,0-1-1 0 0,0 1 0 0 0,0 0 1 0 0,0 0-1 0 0,0 0 0 0 0,0 1 1 0 0,-1-1-1 0 0,1 0 0 0 0,0 1 1 0 0,0 0-1 0 0,-2-1-65 0 0,-12 2 35 0 0,-1 0-1 0 0,1 1 1 0 0,0 1-1 0 0,0 0 0 0 0,1 2 1 0 0,-1-1-1 0 0,1 2 1 0 0,0 0-1 0 0,0 1 1 0 0,1 0-1 0 0,0 1 1 0 0,0 1-1 0 0,1 0 1 0 0,0 1-1 0 0,0 0 1 0 0,1 1-1 0 0,1 1 1 0 0,0 0-1 0 0,0 0 1 0 0,1 1-1 0 0,1 0 1 0 0,0 1-1 0 0,1 0 0 0 0,0 0 1 0 0,1 1-1 0 0,1 0 1 0 0,-4 14-35 0 0,8-25 8 0 0,0-1 0 0 0,1 0 0 0 0,0 1 0 0 0,0-1 0 0 0,0 1 0 0 0,0 0 0 0 0,0-1 1 0 0,1 1-1 0 0,-1 0 0 0 0,1-1 0 0 0,0 1 0 0 0,1 0 0 0 0,-1-1 0 0 0,0 1 0 0 0,1 0 0 0 0,0-1 0 0 0,0 1 0 0 0,0-1 0 0 0,0 1 0 0 0,1-1 1 0 0,-1 1-1 0 0,1-1 0 0 0,0 0 0 0 0,0 0 0 0 0,0 0 0 0 0,0 0 0 0 0,1 0 0 0 0,-1 0 0 0 0,1-1 0 0 0,-1 1 0 0 0,1-1 0 0 0,0 0 1 0 0,0 0-1 0 0,0 0 0 0 0,1 0 0 0 0,-1 0 0 0 0,0-1 0 0 0,1 1 0 0 0,0-1-8 0 0,5 2-13 0 0,0 0 1 0 0,0-1-1 0 0,0 0 1 0 0,0 0-1 0 0,1-1 1 0 0,-1-1-1 0 0,1 0 1 0 0,-1 0-1 0 0,1 0 1 0 0,-1-2-1 0 0,0 1 1 0 0,1-1-1 0 0,-1 0 1 0 0,3-2 12 0 0,3-2-39 0 0,-1 0 0 0 0,0-1 0 0 0,-1-1 1 0 0,0-1-1 0 0,0 1 0 0 0,-1-2 0 0 0,0 0 0 0 0,0 0 0 0 0,-1-1 1 0 0,-1-1-1 0 0,0 0 0 0 0,0 0 0 0 0,-2-1 0 0 0,1 0 0 0 0,-1 0 0 0 0,-1-1 1 0 0,-1 0-1 0 0,0 0 0 0 0,0-1 0 0 0,-1 0 39 0 0,8-91 268 0 0,-13 105-286 0 0,8-4-87 0 0,55 173-765 0 0,40-52-3877 0 0,-84-105 3185 0 0</inkml:trace>
  <inkml:trace contextRef="#ctx0" brushRef="#br0" timeOffset="-1.31431E6">7560 5206 1256 0 0,'-13'2'222'0'0,"0"1"0"0"0,1 0 1 0 0,-1 1-1 0 0,1 0 0 0 0,0 1 0 0 0,0 0 0 0 0,0 1 1 0 0,1 0-1 0 0,0 1 0 0 0,0 1 0 0 0,1-1 0 0 0,0 2 0 0 0,0-1 1 0 0,1 1-1 0 0,0 1 0 0 0,0 0 0 0 0,1 0 0 0 0,1 0 0 0 0,0 1 1 0 0,0 0-1 0 0,1 1 0 0 0,0-1 0 0 0,1 1 0 0 0,1 0 1 0 0,-1 1-1 0 0,2-1 0 0 0,0 1 0 0 0,0 0 0 0 0,2 0 0 0 0,-1 6-222 0 0,2-12 22 0 0,1 0 0 0 0,0 0-1 0 0,1-1 1 0 0,-1 1 0 0 0,1 0-1 0 0,0-1 1 0 0,1 0 0 0 0,0 1-1 0 0,0-1 1 0 0,0 0 0 0 0,1-1-1 0 0,-1 1 1 0 0,1 0 0 0 0,1-1-1 0 0,-1 0 1 0 0,1 0 0 0 0,0 0-1 0 0,0-1 1 0 0,1 0 0 0 0,-1 0-1 0 0,1 0 1 0 0,0 0 0 0 0,0-1-1 0 0,0 0 1 0 0,0 0 0 0 0,3 0-22 0 0,180 35-3081 0 0,-95-54 417 0 0,-53 4 1128 0 0</inkml:trace>
  <inkml:trace contextRef="#ctx0" brushRef="#br0" timeOffset="-1.31359E6">7896 5083 1100 0 0,'-18'57'2436'0'0,"-14"309"430"0"0,32-164 224 0 0,33-241-2437 0 0,-12 7-669 0 0,151-195-1190 0 0,-172 226 1173 0 0,1 0-1 0 0,0 0 0 0 0,0 0 0 0 0,-1 0 0 0 0,1 0 0 0 0,0 0 0 0 0,0 0 0 0 0,0 0 0 0 0,0 1 1 0 0,0-1-1 0 0,0 0 0 0 0,0 1 0 0 0,1-1 0 0 0,-1 1 0 0 0,0-1 0 0 0,0 1 0 0 0,0 0 0 0 0,1-1 0 0 0,-1 1 1 0 0,0 0-1 0 0,0 0 0 0 0,1 0 0 0 0,-1 0 0 0 0,0 0 0 0 0,0 0 0 0 0,1 0 0 0 0,-1 0 0 0 0,0 0 0 0 0,0 1 1 0 0,1-1-1 0 0,-1 0 0 0 0,0 1 0 0 0,0-1 0 0 0,0 1 0 0 0,0 0 0 0 0,0-1 0 0 0,1 1 0 0 0,-1 0 0 0 0,0 0 1 0 0,-1-1-1 0 0,1 1 0 0 0,0 0 0 0 0,0 0 0 0 0,0 0 0 0 0,0 0 0 0 0,-1 0 0 0 0,1 0 0 0 0,0 0 1 0 0,-1 1-1 0 0,1-1 0 0 0,-1 0 0 0 0,0 0 0 0 0,1 1 34 0 0,19 81 35 0 0,-16-64-200 0 0,-4-8 166 0 0,1-1 0 0 0,0 1 1 0 0,1-1-1 0 0,0 0 0 0 0,1 1 1 0 0,0-1-1 0 0,0 0 0 0 0,1 0 0 0 0,1-1 1 0 0,-1 1-1 0 0,2-1 0 0 0,-1 0 1 0 0,1 0-1 0 0,1-1 0 0 0,-1 0 1 0 0,1 0-1 0 0,1 0 0 0 0,0-1 1 0 0,0 0-1 0 0,0 0 0 0 0,1-1 0 0 0,0 0 1 0 0,0-1-1 0 0,0 0 0 0 0,1 0 1 0 0,-1-1-1 0 0,1-1 0 0 0,0 1 1 0 0,1-1-1 0 0,5 0-1 0 0,-4-2-1 0 0,0 0 0 0 0,1-1 1 0 0,-1-1-1 0 0,0 0 0 0 0,0 0 0 0 0,0-1 1 0 0,0-1-1 0 0,0 0 0 0 0,0-1 1 0 0,-1 0-1 0 0,1-1 0 0 0,-1 0 0 0 0,0 0 1 0 0,-1-2-1 0 0,1 1 0 0 0,-1-1 0 0 0,-1 0 1 0 0,1-1-1 0 0,-1-1 0 0 0,0 1 0 0 0,-1-1 1 0 0,0-1-1 0 0,-1 1 0 0 0,0-1 0 0 0,0-1 1 0 0,-1 1-1 0 0,0-1 0 0 0,-1 0 0 0 0,0 0 1 0 0,-1-1-1 0 0,0 0 0 0 0,-1 1 0 0 0,2-12 1 0 0,-5 22 35 0 0,0-1 71 0 0,1-1 0 0 0,-1 0 0 0 0,1 1 0 0 0,-1-1 0 0 0,0 0 0 0 0,0 1 0 0 0,0-1 0 0 0,0 0 0 0 0,0 1 0 0 0,-1-1 0 0 0,1 0 1 0 0,-1 1-1 0 0,0-1 0 0 0,0 1 0 0 0,0-1 0 0 0,0 1 0 0 0,0-1 0 0 0,0 1 0 0 0,-1 0 0 0 0,1 0 0 0 0,-1-1 0 0 0,1 1 0 0 0,-1 0 0 0 0,0 0 0 0 0,0 1 0 0 0,0-1 1 0 0,0 0-1 0 0,-1 0-106 0 0,0 3 25 0 0,0 0 0 0 0,0 0 0 0 0,0 1 0 0 0,0-1 0 0 0,1 1 0 0 0,-1 0 0 0 0,1 0 0 0 0,-1 0 0 0 0,1 0 0 0 0,0 0 0 0 0,0 0 1 0 0,0 1-1 0 0,0-1 0 0 0,0 1 0 0 0,0 0 0 0 0,1-1 0 0 0,-1 1 0 0 0,1 0 0 0 0,0 0 0 0 0,0 0 0 0 0,0 0 0 0 0,0 0 0 0 0,0 0 0 0 0,1 0 1 0 0,-1 0-1 0 0,1 0 0 0 0,0 0 0 0 0,0 0 0 0 0,0 0 0 0 0,0 0 0 0 0,1 1-25 0 0,7 58-1863 0 0,5-37-2504 0 0,-11-24 2911 0 0,-2-2 61 0 0</inkml:trace>
  <inkml:trace contextRef="#ctx0" brushRef="#br0" timeOffset="-1.31334E6">8575 5093 1844 0 0,'-2'-45'7538'0'0,"11"39"-8827"0"0,12 23-3640 0 0,-10-5 3345 0 0</inkml:trace>
  <inkml:trace contextRef="#ctx0" brushRef="#br0" timeOffset="-1.31136E6">8888 5608 1240 0 0,'0'0'756'0'0,"0"0"-72"0"0,0 0-8 0 0,0 0-74 0 0,0 0-70 0 0,0 0-6 0 0,0 0-5 0 0,4-1-56 0 0,245-69 1636 0 0,-196 51-1841 0 0,-31 12-193 0 0,0-1-1 0 0,0 0 1 0 0,-1-2-1 0 0,0 0 1 0 0,0-2-1 0 0,-1 0 1 0 0,-1-1-1 0 0,10-9-66 0 0,-4-22-233 0 0,-25 42 154 0 0,-6-2-29 0 0,-7-2 90 0 0,-1 1 0 0 0,1 1 0 0 0,-1 0 0 0 0,0 1 0 0 0,0 1 0 0 0,0 0 0 0 0,-1 0 1 0 0,1 2-1 0 0,0 0 0 0 0,-1 0 0 0 0,1 2 0 0 0,0-1 0 0 0,0 2 0 0 0,0 0 0 0 0,0 1 0 0 0,0 0 0 0 0,1 1 1 0 0,-1 0-1 0 0,1 1 0 0 0,-9 7 18 0 0,9-9-3 0 0,1 1 0 0 0,-1 0 0 0 0,2 1 0 0 0,-1 0 0 0 0,0 1 0 0 0,1 0 0 0 0,1 1 0 0 0,-1 0 0 0 0,1 1 0 0 0,1 0 0 0 0,-1 1 0 0 0,2 0 0 0 0,-1 0 0 0 0,1 1 0 0 0,1 0 0 0 0,0 0 0 0 0,-1 3 3 0 0,36 39 175 0 0,-11-41-306 0 0,1 0 0 0 0,0-2 0 0 0,0 0 0 0 0,1-2 0 0 0,1 0 0 0 0,0 0 0 0 0,0-2 1 0 0,0-1-1 0 0,0 0 0 0 0,1-2 0 0 0,0 0 0 0 0,0-1 0 0 0,0-1 0 0 0,0-1 0 0 0,3-2 131 0 0,33 0-2654 0 0,1-10 1147 0 0</inkml:trace>
  <inkml:trace contextRef="#ctx0" brushRef="#br0" timeOffset="-1.31099E6">9528 5385 1204 0 0,'57'90'2832'0'0,"9"88"-345"0"0,-66-176-2436 0 0,1 0-1 0 0,-1 0 0 0 0,1-1 1 0 0,0 1-1 0 0,-1 0 0 0 0,1 0 1 0 0,0-1-1 0 0,0 1 0 0 0,0-1 1 0 0,1 1-1 0 0,-1-1 0 0 0,0 1 0 0 0,0-1 1 0 0,1 0-1 0 0,-1 1 0 0 0,1-1 1 0 0,-1 0-1 0 0,1 0 0 0 0,0 0 1 0 0,-1 0-1 0 0,1 0 0 0 0,0-1 1 0 0,0 1-1 0 0,0 0 0 0 0,-1-1 1 0 0,1 0-1 0 0,0 1 0 0 0,0-1 1 0 0,0 0-1 0 0,0 0 0 0 0,0 0 1 0 0,0 0-1 0 0,0 0 0 0 0,0 0 1 0 0,-1-1-1 0 0,1 1 0 0 0,0-1 1 0 0,0 1-1 0 0,0-1 0 0 0,0 0 1 0 0,-1 1-1 0 0,1-1 0 0 0,0 0 1 0 0,-1 0-1 0 0,1 0 0 0 0,-1-1 1 0 0,1 1-1 0 0,-1 0 0 0 0,0 0 1 0 0,1-1-1 0 0,-1 1 0 0 0,1-2-50 0 0,15-10 41 0 0,-1 0 0 0 0,0-1 0 0 0,-1-1 0 0 0,-1 0 0 0 0,0-1 0 0 0,-1-1-1 0 0,-1 0 1 0 0,-1-1 0 0 0,0 0 0 0 0,-1-1 0 0 0,-1 0 0 0 0,-1 0 0 0 0,0-1 0 0 0,-2 0 0 0 0,2-11-41 0 0,6-73-3133 0 0,-14 103 2179 0 0,0 1-80 0 0,0-2-378 0 0,0-5 39 0 0</inkml:trace>
  <inkml:trace contextRef="#ctx0" brushRef="#br0" timeOffset="-1.31066E6">10088 5593 1544 0 0,'20'-3'266'0'0,"0"0"-1"0"0,-1-2 1 0 0,1 0-1 0 0,-1-1 1 0 0,0-1 0 0 0,0-1-1 0 0,-1 0 1 0 0,0-1-1 0 0,-1-2 1 0 0,0 1-1 0 0,-1-2 1 0 0,0 0 0 0 0,0-1-1 0 0,-1-1 1 0 0,-1 0-1 0 0,3-5-265 0 0,-15 17 5 0 0,0 0 1 0 0,1 0-1 0 0,-1 0 0 0 0,0 0 0 0 0,0 0 1 0 0,-1 0-1 0 0,1 0 0 0 0,0-1 0 0 0,-1 1 0 0 0,1-1 1 0 0,-1 1-1 0 0,0-1 0 0 0,0 1 0 0 0,0-1 1 0 0,0 0-1 0 0,0 0 0 0 0,-1 0 0 0 0,1 1 0 0 0,-1-1 1 0 0,0 0-1 0 0,0 0 0 0 0,0 0 0 0 0,0 0 1 0 0,0 0-1 0 0,-1 1 0 0 0,1-1 0 0 0,-1 0 0 0 0,0 0 1 0 0,0 1-1 0 0,0-1 0 0 0,0 0 0 0 0,0 1 1 0 0,0-1-1 0 0,-1 1 0 0 0,0-1 0 0 0,1 1 0 0 0,-1 0 1 0 0,0 0-1 0 0,0-1 0 0 0,0 1 0 0 0,0 1 1 0 0,0-1-1 0 0,-1 0 0 0 0,1 0 0 0 0,0 1 0 0 0,-1 0 1 0 0,0-1-1 0 0,1 1 0 0 0,-1 0 0 0 0,0 0 1 0 0,1 0-1 0 0,-1 1 0 0 0,0-1 0 0 0,0 1 0 0 0,0-1 1 0 0,1 1-1 0 0,-1 0 0 0 0,0 0 0 0 0,0 0 1 0 0,-1 1-6 0 0,-10-1 97 0 0,0 1 1 0 0,-1 1 0 0 0,1 1 0 0 0,1 0 0 0 0,-1 0 0 0 0,0 2 0 0 0,1-1 0 0 0,0 2 0 0 0,0 0-1 0 0,1 0 1 0 0,-1 1 0 0 0,1 1 0 0 0,1 0 0 0 0,-1 0 0 0 0,1 2 0 0 0,-1 1-98 0 0,7-7 36 0 0,1 0 0 0 0,0 1 0 0 0,0-1 0 0 0,1 1 0 0 0,-1 0 0 0 0,1 0 0 0 0,0 0 0 0 0,0 0 0 0 0,1 0 0 0 0,-1 0 0 0 0,1 1 0 0 0,0 0 1 0 0,1-1-1 0 0,0 1 0 0 0,-1 0 0 0 0,2 0 0 0 0,-1-1 0 0 0,1 1 0 0 0,0 0 0 0 0,0 0 0 0 0,0 0 0 0 0,1 0 0 0 0,0 0 0 0 0,0-1 0 0 0,1 1 0 0 0,-1 0 0 0 0,1-1 0 0 0,1 1 1 0 0,-1-1-1 0 0,1 0 0 0 0,0 0 0 0 0,0 0 0 0 0,0 0 0 0 0,1 0 0 0 0,-1 0 0 0 0,1-1 0 0 0,0 0 0 0 0,1 0 0 0 0,-1 0 0 0 0,1 0 0 0 0,0-1 0 0 0,-1 0 0 0 0,2 0 0 0 0,-1 0 1 0 0,3 1-37 0 0,7 3-487 0 0,1 0 0 0 0,1-2 0 0 0,-1 0 0 0 0,1 0 0 0 0,-1-1 1 0 0,1-2-1 0 0,0 1 0 0 0,0-2 0 0 0,1 0 0 0 0,-1-1 1 0 0,0-1-1 0 0,0-1 0 0 0,0 0 0 0 0,12-4 487 0 0,-10-1-1620 0 0</inkml:trace>
  <inkml:trace contextRef="#ctx0" brushRef="#br0" timeOffset="-1.3101E6">10538 5648 1036 0 0,'15'-19'2456'0'0,"8"-10"-2239"0"0,-1-2 0 0 0,-2 0 0 0 0,-1-1 0 0 0,-1-2 0 0 0,-2 1 0 0 0,-2-2 0 0 0,-1 0 0 0 0,-1-1 0 0 0,-2 0 0 0 0,5-36-217 0 0,0 42-143 0 0,47 83 6 0 0,-49-45 206 0 0,0 1 0 0 0,-1 1 0 0 0,0 0 0 0 0,-1 0 0 0 0,0 1 0 0 0,-1 1 0 0 0,0 0 0 0 0,0 0 0 0 0,-1 1 0 0 0,-1 0 0 0 0,0 0 0 0 0,-1 1 0 0 0,-1 0 0 0 0,0 1 0 0 0,0-1 0 0 0,-2 1 0 0 0,3 11-69 0 0,-7-16 82 0 0,-1 0 0 0 0,1-1 0 0 0,-2 1 0 0 0,1 0 0 0 0,-1-1 0 0 0,-1 1 1 0 0,0-1-1 0 0,0 0 0 0 0,-1 0 0 0 0,0 0 0 0 0,0 0 0 0 0,-1-1 0 0 0,0 0 1 0 0,-1 0-1 0 0,1 0 0 0 0,-2 0 0 0 0,-5 5-82 0 0,7-8-329 0 0,0 0-1 0 0,0-1 1 0 0,0 1-1 0 0,0-1 1 0 0,-1-1-1 0 0,0 1 1 0 0,0-1-1 0 0,0 0 1 0 0,0 0-1 0 0,0 0 1 0 0,0-1-1 0 0,-1 0 1 0 0,1 0-1 0 0,-1-1 1 0 0,0 0-1 0 0,1 0 1 0 0,-2-1 329 0 0,2 0-1474 0 0</inkml:trace>
  <inkml:trace contextRef="#ctx0" brushRef="#br0" timeOffset="-1.33626E6">4340 3896 1132 0 0,'18'-3'2892'0'0,"0"-12"-883"0"0,-17 17-1991 0 0,1 1 0 0 0,-1-1 0 0 0,0 1 0 0 0,0-1 0 0 0,1 1 0 0 0,-2-1 0 0 0,1 1 1 0 0,0 0-1 0 0,0 0 0 0 0,-1 0 0 0 0,0-1 0 0 0,1 1 0 0 0,-1 0 0 0 0,0 0 0 0 0,-1 0 0 0 0,1-1 0 0 0,0 1 0 0 0,-1 0 0 0 0,1 0 0 0 0,-1 0 0 0 0,0-1 0 0 0,0 1 0 0 0,0 0 0 0 0,0-1 0 0 0,-2 2-18 0 0,-1 11 87 0 0,-16 85 873 0 0,5 1 0 0 0,3 0 1 0 0,4 67-961 0 0,11-162 62 0 0,0 0 1 0 0,1-1-1 0 0,0 0 1 0 0,0 1-1 0 0,0-1 1 0 0,1-1-1 0 0,0 1 1 0 0,0-1 0 0 0,0 0-1 0 0,0 0 1 0 0,0 0-1 0 0,1-1 1 0 0,0 0-1 0 0,0 0 1 0 0,0 0-1 0 0,0-1 1 0 0,0 0-1 0 0,0 0 1 0 0,1 0 0 0 0,-1-1-1 0 0,1 0 1 0 0,-1 0-1 0 0,1-1 1 0 0,-1 0-1 0 0,1 0 1 0 0,0 0-1 0 0,-1-1 1 0 0,1 0-63 0 0,22 2-324 0 0,0-2 0 0 0,0 0-1 0 0,0-2 1 0 0,0-2 0 0 0,0 0 0 0 0,-1-2-1 0 0,22-8 325 0 0,18-37-5185 0 0,-67 38 3661 0 0</inkml:trace>
  <inkml:trace contextRef="#ctx0" brushRef="#br0" timeOffset="-1.33599E6">4393 4078 1844 0 0,'-7'-8'5742'0'0,"23"3"-3744"0"0,41 2-2487 0 0,-39 2 1184 0 0,69-4-351 0 0,133-13-600 0 0,-81-12-4535 0 0,-129 24 3272 0 0,-6-2 31 0 0</inkml:trace>
  <inkml:trace contextRef="#ctx0" brushRef="#br0" timeOffset="-1.33571E6">4313 3808 1860 0 0,'56'-4'5701'0'0,"22"-1"-5401"0"0,155 15-884 0 0,-3 14-3849 0 0,-179-14 2993 0 0</inkml:trace>
  <inkml:trace contextRef="#ctx0" brushRef="#br0" timeOffset="-1.33544E6">5768 3939 1348 0 0,'1'50'3486'0'0,"1"267"-1379"0"0,-4-162-3924 0 0,-9-141-513 0 0,-4-1 916 0 0</inkml:trace>
  <inkml:trace contextRef="#ctx0" brushRef="#br0" timeOffset="-1.33519E6">5496 3913 1280 0 0,'-8'-22'6748'0'0,"38"16"-5099"0"0,-19 5-1744 0 0,242-9 984 0 0,-92 7-2824 0 0,-3-15-3680 0 0,-132 13 4282 0 0</inkml:trace>
  <inkml:trace contextRef="#ctx0" brushRef="#br0" timeOffset="-1.33494E6">5400 3728 1568 0 0,'-15'7'231'0'0,"0"1"-1"0"0,1 1 0 0 0,0 0 1 0 0,1 1-1 0 0,0 0 1 0 0,0 1-1 0 0,1 0 1 0 0,1 1-1 0 0,0 1 1 0 0,0 0-1 0 0,2 0 0 0 0,-1 1 1 0 0,2 0-1 0 0,0 0 1 0 0,0 1-1 0 0,1 0 1 0 0,1 1-1 0 0,1 0 1 0 0,0-1-1 0 0,1 2 0 0 0,1-1 1 0 0,0 8-231 0 0,0 0 155 0 0,2 0-1 0 0,1 0 1 0 0,1 0 0 0 0,0-1 0 0 0,2 1 0 0 0,1 0-1 0 0,1-1 1 0 0,1 2-155 0 0,7 8 13 0 0,0 0 0 0 0,2 0 0 0 0,2-2-1 0 0,1 0 1 0 0,1-1 0 0 0,1-1 0 0 0,2 0 0 0 0,10 8-13 0 0,131 108-3287 0 0,-127-123 1887 0 0,-1-5-124 0 0</inkml:trace>
  <inkml:trace contextRef="#ctx0" brushRef="#br0" timeOffset="-1.33468E6">6529 3864 1268 0 0,'16'28'490'0'0,"-1"0"0"0"0,-1 1 0 0 0,-2 0 0 0 0,0 1 0 0 0,-3 1 0 0 0,0-1 0 0 0,-2 1 0 0 0,-1 1-1 0 0,-1-1 1 0 0,-2 1 0 0 0,-1 29-490 0 0,-5-39 17 0 0,0-1 0 0 0,-2 0 0 0 0,0 0 0 0 0,-1 0-1 0 0,-1-1 1 0 0,-1 0 0 0 0,-1 0 0 0 0,-1-1 0 0 0,0 0-1 0 0,-2 0 1 0 0,0-2 0 0 0,-1 1 0 0 0,0-2 0 0 0,-2 1-1 0 0,0-2 1 0 0,0 0 0 0 0,-2-1 0 0 0,0-1 0 0 0,-8 5-17 0 0,-41 5-3799 0 0,55-23 2413 0 0</inkml:trace>
  <inkml:trace contextRef="#ctx0" brushRef="#br0" timeOffset="-1.33366E6">7300 3986 848 0 0,'-20'-23'6504'0'0,"28"8"-6670"0"0,59 3 757 0 0,210-10 147 0 0,-91 17-4359 0 0,-156 8 2185 0 0,7 8 18 0 0</inkml:trace>
  <inkml:trace contextRef="#ctx0" brushRef="#br0" timeOffset="-1.33347E6">7208 4210 956 0 0,'3'5'912'0'0,"-3"-2"-272"0"0,6-1 8 0 0,4 1-108 0 0,1-3 32 0 0,17 2-76 0 0,6-2-64 0 0,-12 0-39 0 0,8 0-29 0 0,7 0-140 0 0,2 0-160 0 0,6 0-4 0 0,-3 0-348 0 0,42-20-180 0 0,-40 11-233 0 0,-1 3 61 0 0,0 1-716 0 0,-4-2-100 0 0</inkml:trace>
  <inkml:trace contextRef="#ctx0" brushRef="#br0" timeOffset="-1.33205E6">8598 3731 1180 0 0,'0'0'411'0'0,"0"0"-31"0"0,0 0 8 0 0,18-3 879 0 0,25-37 1022 0 0,-44 40-2234 0 0,1 1 0 0 0,-1-1 0 0 0,0 0 1 0 0,1 1-1 0 0,-1-1 0 0 0,1 1 1 0 0,-1-1-1 0 0,1 1 0 0 0,-1-1 1 0 0,1 1-1 0 0,-1-1 0 0 0,1 1 0 0 0,-1-1 1 0 0,1 1-1 0 0,0 0 0 0 0,-1-1 1 0 0,1 1-1 0 0,0 0 0 0 0,-1-1 1 0 0,1 1-1 0 0,0 0 0 0 0,0-1 0 0 0,0 1 1 0 0,0 0-1 0 0,0-1 0 0 0,0 1 1 0 0,0 0-1 0 0,0 0 0 0 0,0-1 1 0 0,0 1-1 0 0,0 0 0 0 0,0-1 0 0 0,0 1 1 0 0,1 0-1 0 0,-1 0 0 0 0,0-1 1 0 0,0 1-1 0 0,1-1 0 0 0,-1 1 1 0 0,1 0-1 0 0,-1-1 0 0 0,0 1 0 0 0,1-1 1 0 0,-1 1-1 0 0,1-1 0 0 0,-1 1 1 0 0,1-1-1 0 0,0 1 0 0 0,-1-1 1 0 0,1 0-1 0 0,-1 1 0 0 0,1-1 0 0 0,0 0 1 0 0,-1 1-1 0 0,1-1 0 0 0,0 0 1 0 0,-1 0-1 0 0,1 0 0 0 0,0 1 1 0 0,0-1-1 0 0,-1 0 0 0 0,1 0 0 0 0,0 0 1 0 0,-1 0-1 0 0,1 0 0 0 0,0 0 1 0 0,0-1-1 0 0,-1 1 0 0 0,1 0 1 0 0,0 0-56 0 0,-4 8-45 0 0,-32 129 303 0 0,6 0 0 0 0,6 3 1 0 0,6 0-1 0 0,5 9-258 0 0,-9 73-672 0 0,15-213-3132 0 0,3-40 749 0 0,3 14 1592 0 0</inkml:trace>
  <inkml:trace contextRef="#ctx0" brushRef="#br0" timeOffset="-1.33155E6">8744 3734 888 0 0,'1'-17'3151'0'0,"-4"23"153"0"0,-1 13-3135 0 0,1-1 1 0 0,0 1 0 0 0,2 0 0 0 0,0 0 0 0 0,1 0-1 0 0,1 0 1 0 0,0 0 0 0 0,2 0 0 0 0,0-1 0 0 0,5 15-170 0 0,-6-25 49 0 0,1 0 0 0 0,0-1 0 0 0,0 1 0 0 0,0 0 0 0 0,1-1 0 0 0,0 0 0 0 0,1 0 0 0 0,0 0 1 0 0,0-1-1 0 0,0 1 0 0 0,1-1 0 0 0,-1-1 0 0 0,2 1 0 0 0,-1-1 0 0 0,1 0 0 0 0,-1 0 1 0 0,1-1-1 0 0,1 0 0 0 0,-1 0 0 0 0,0 0 0 0 0,1-1 0 0 0,0-1 0 0 0,0 1 0 0 0,0-1 1 0 0,0 0-1 0 0,1-1-49 0 0,6 2-1 0 0,0-1 1 0 0,0 0 0 0 0,0-2 0 0 0,1 1 0 0 0,-1-2-1 0 0,0 0 1 0 0,0-1 0 0 0,0-1 0 0 0,0 0-1 0 0,-1-1 1 0 0,1 0 0 0 0,-1-1 0 0 0,0-1-1 0 0,0 0 1 0 0,-1-1 0 0 0,1 0 0 0 0,-2-1 0 0 0,1-1-1 0 0,-1 0 1 0 0,0-1 0 0 0,-1 0 0 0 0,0-1-1 0 0,-1 0 1 0 0,0 0 0 0 0,-1-1 0 0 0,0 0 0 0 0,-1-1-1 0 0,0 0 1 0 0,-1-1 0 0 0,0 1 0 0 0,-2-1-1 0 0,1 0 1 0 0,-2-1 0 0 0,0 1 0 0 0,0-1 0 0 0,0-11 0 0 0,-3 25 18 0 0,-1 0 1 0 0,0 0-1 0 0,0 0 1 0 0,1 0 0 0 0,-1-1-1 0 0,0 1 1 0 0,0 0-1 0 0,0 0 1 0 0,0 0 0 0 0,0 0-1 0 0,-1 0 1 0 0,1 0-1 0 0,0-1 1 0 0,0 1 0 0 0,-1 0-1 0 0,1 0 1 0 0,-1 0-1 0 0,1 0 1 0 0,-1 0 0 0 0,1 0-1 0 0,-1 0 1 0 0,0 0-1 0 0,1 0 1 0 0,-1 1 0 0 0,0-1-1 0 0,0 0 1 0 0,0 0-1 0 0,1 1 1 0 0,-1-1 0 0 0,0 0-1 0 0,0 1 1 0 0,0-1-1 0 0,0 1 1 0 0,0-1 0 0 0,0 1-1 0 0,0-1 1 0 0,-1 1-1 0 0,1 0 1 0 0,0 0-1 0 0,0-1 1 0 0,0 1 0 0 0,0 0-1 0 0,0 0 1 0 0,0 0-1 0 0,-1 0 1 0 0,1 0 0 0 0,0 1-1 0 0,0-1 1 0 0,0 0-1 0 0,0 0 1 0 0,0 1 0 0 0,0-1-1 0 0,0 1 1 0 0,0-1-1 0 0,0 1 1 0 0,0-1-19 0 0,1 11-49 0 0,0 0-1 0 0,1 0 1 0 0,0 0-1 0 0,1 0 1 0 0,0 0-1 0 0,1 0 1 0 0,0-1-1 0 0,1 1 1 0 0,0-1-1 0 0,1 0 1 0 0,0 0-1 0 0,0-1 1 0 0,4 5 49 0 0,120 160-7560 0 0,-106-150 6012 0 0</inkml:trace>
  <inkml:trace contextRef="#ctx0" brushRef="#br0" timeOffset="58304.705">10152 3399 1028 0 0,'0'0'289'0'0,"5"-22"1355"0"0,20-15-917 0 0,-23 14 517 0 0,-2 23-1231 0 0,4 18-129 0 0,82 469 1564 0 0,-38-153-363 0 0,-40-149-704 0 0,7-108-133 0 0,18 197 309 0 0,-33-273-528 0 0,0 36 127 0 0,0 16 60 0 0,0-51-189 0 0,2 24 572 0 0,10-11 110 0 0,-10-14-859 0 0,-7-1 509 0 0,1-3-6001 0 0,1-1 4362 0 0,-3-1 65 0 0</inkml:trace>
  <inkml:trace contextRef="#ctx0" brushRef="#br0" timeOffset="65807.682">3999 3521 1100 0 0,'0'0'114'0'0,"0"0"49"0"0,0 0-63 0 0,0 0 4 0 0,0 0-16 0 0,0 0 46 0 0,0 0-76 0 0,0 0 26 0 0,0 0-17 0 0,0 0 26 0 0,0 0-20 0 0,0 0 47 0 0,0 0 16 0 0,0 0-54 0 0,0 0 32 0 0,5 5-45 0 0,66 25 378 0 0,201-35-274 0 0,24-20 164 0 0,51-40 135 0 0,-204 37-351 0 0,54-6-84 0 0,148-4-41 0 0,786 26 123 0 0,-593 1-28 0 0,-277-20 325 0 0,220-31 245 0 0,-156 22-118 0 0,189 21-350 0 0,-384 37-89 0 0,41-1-100 0 0,-48-1-25 0 0,132 34 62 0 0,-73 5 121 0 0,81-31 1021 0 0,-261-24-1184 0 0,-2 0 49 0 0,20-2-2052 0 0,-10-8-414 0 0,-15 10 1095 0 0</inkml:trace>
  <inkml:trace contextRef="#ctx0" brushRef="#br0" timeOffset="69200.181">3945 3674 876 0 0,'0'-19'1191'0'0,"7"42"-1140"0"0,148 243-96 0 0,-14 88 518 0 0,-38-76-31 0 0,-49-109-406 0 0,-30-111 910 0 0,-13-21-741 0 0,-10-35-191 0 0,-1-1-1 0 0,1 0 1 0 0,0 1 0 0 0,-1-1-1 0 0,1 0 1 0 0,0 0 0 0 0,-1 0-1 0 0,1 0 1 0 0,0 0 0 0 0,0 0-1 0 0,0 0 1 0 0,0 0 0 0 0,0 0-1 0 0,0 0 1 0 0,0 0 0 0 0,1-1-1 0 0,-1 1 1 0 0,0 0 0 0 0,0-1-1 0 0,1 1 1 0 0,-1-1 0 0 0,0 1-1 0 0,1-1 1 0 0,-1 0 0 0 0,0 1-1 0 0,1-1 1 0 0,-1 0 0 0 0,0 0-1 0 0,1 0 1 0 0,-1 0-1 0 0,1 0 1 0 0,-1-1 0 0 0,0 1-1 0 0,1 0 1 0 0,-1-1 0 0 0,0 1-1 0 0,1-1-13 0 0,19 1 24 0 0,162-34 256 0 0,171-15-68 0 0,83-1-233 0 0,-167 34 187 0 0,-163-2-354 0 0,202 7 56 0 0,167-10 251 0 0,-375 21-37 0 0,705 0-186 0 0,-511-25 272 0 0,-54 15-229 0 0,-73-10 590 0 0,109 17-610 0 0,-149-9 284 0 0,516-16-15 0 0,-544 52-535 0 0,30-5 82 0 0,-128-19 354 0 0,41 0 303 0 0,110-14 29 0 0,56-5-179 0 0,-26 19 800 0 0,-132-13-853 0 0,-7 13 722 0 0,-43 0-858 0 0,38 0 162 0 0,-19-9 49 0 0,4 0-507 0 0,-32-11-6325 0 0,-5 11 5249 0 0</inkml:trace>
  <inkml:trace contextRef="#ctx0" brushRef="#br0" timeOffset="-1.32818E6">15701 3804 1772 0 0,'-1'4'3207'0'0,"1"18"-2013"0"0,136 360 2166 0 0,-136-381-3346 0 0,0-1 0 0 0,0 1-1 0 0,0 0 1 0 0,0 0 0 0 0,0 0 0 0 0,1 0 0 0 0,-1 0 0 0 0,0-1 0 0 0,0 1 0 0 0,1 0-1 0 0,-1 0 1 0 0,0 0 0 0 0,1-1 0 0 0,-1 1 0 0 0,1 0 0 0 0,-1 0 0 0 0,1-1 0 0 0,-1 1-1 0 0,1 0 1 0 0,0-1 0 0 0,-1 1 0 0 0,1-1 0 0 0,0 1 0 0 0,-1-1 0 0 0,1 1 0 0 0,0-1-1 0 0,0 1 1 0 0,0-1 0 0 0,-1 0 0 0 0,1 0 0 0 0,0 1 0 0 0,0-1 0 0 0,0 0 0 0 0,0 0-1 0 0,0 0 1 0 0,-1 0 0 0 0,1 0 0 0 0,0 0 0 0 0,0 0 0 0 0,0 0 0 0 0,0 0 0 0 0,0 0-1 0 0,-1 0 1 0 0,1-1 0 0 0,0 1 0 0 0,0 0 0 0 0,0-1 0 0 0,0 1 0 0 0,-1-1 0 0 0,1 1-1 0 0,0 0 1 0 0,-1-1 0 0 0,1 0 0 0 0,0 1 0 0 0,-1-1 0 0 0,1 1 0 0 0,0-1-1 0 0,-1 0 1 0 0,1 1 0 0 0,-1-1 0 0 0,1 0 0 0 0,-1 0 0 0 0,0 0 0 0 0,1 1 0 0 0,-1-2-14 0 0,4-1-56 0 0,327-329 262 0 0,-202 176-229 0 0,-115 137 806 0 0,-14 18-943 0 0,0 0 0 0 0,1 0 0 0 0,-1 0 0 0 0,0 0 0 0 0,1 0 0 0 0,-1 1 0 0 0,1-1 1 0 0,-1 0-1 0 0,1 0 0 0 0,0 1 0 0 0,-1-1 0 0 0,1 0 0 0 0,0 1 0 0 0,0-1 0 0 0,-1 0 0 0 0,1 1 0 0 0,0-1 0 0 0,0 1 0 0 0,0-1 0 0 0,0 1 0 0 0,-1 0 0 0 0,1-1 0 0 0,0 1 0 0 0,0 0 0 0 0,0 0 0 0 0,0-1 0 0 0,0 1 0 0 0,0 0 0 0 0,0 0 0 0 0,0 0 0 0 0,0 0 0 0 0,0 0 0 0 0,0 1 0 0 0,0-1 0 0 0,0 0 0 0 0,0 0 1 0 0,0 1-1 0 0,-1-1 0 0 0,1 0 0 0 0,0 1 0 0 0,0-1 0 0 0,0 1 0 0 0,0-1 0 0 0,-1 1 0 0 0,1-1 0 0 0,0 1 0 0 0,0 0 0 0 0,-1-1 0 0 0,1 1 0 0 0,0 0 160 0 0,19 11-883 0 0</inkml:trace>
  <inkml:trace contextRef="#ctx0" brushRef="#br0" timeOffset="-1.32787E6">17390 3759 2356 0 0,'-54'44'3719'0'0,"1"59"-2358"0"0,50-96-1210 0 0,-23 59 374 0 0,-64 113-1824 0 0,39-143-2082 0 0,31-29 1921 0 0</inkml:trace>
  <inkml:trace contextRef="#ctx0" brushRef="#br0" timeOffset="-1.32757E6">16922 3823 1428 0 0,'4'-18'3406'0'0,"-4"17"-3304"0"0,0 0 0 0 0,0 0 0 0 0,0 0 0 0 0,0 1 0 0 0,0-1 0 0 0,0 0 1 0 0,0 0-1 0 0,0 1 0 0 0,0-1 0 0 0,0 0 0 0 0,1 0 0 0 0,-1 1 0 0 0,0-1 0 0 0,1 0 0 0 0,-1 1 1 0 0,0-1-1 0 0,1 0 0 0 0,-1 1 0 0 0,1-1 0 0 0,-1 0 0 0 0,1 1 0 0 0,0-1 0 0 0,-1 1 0 0 0,1-1 1 0 0,-1 1-1 0 0,1-1 0 0 0,0 1 0 0 0,-1 0 0 0 0,1-1 0 0 0,0 1 0 0 0,0 0 0 0 0,-1 0 0 0 0,1-1 1 0 0,0 1-1 0 0,0 0 0 0 0,-1 0 0 0 0,1 0 0 0 0,0 0 0 0 0,0 0 0 0 0,-1 0 0 0 0,1 0 0 0 0,0 0 1 0 0,0 0-1 0 0,0 0 0 0 0,-1 1 0 0 0,1-1 0 0 0,0 0 0 0 0,-1 0 0 0 0,1 1 0 0 0,0-1 0 0 0,0 0 1 0 0,-1 1-103 0 0,37 7 261 0 0,-2 2 0 0 0,0 2 0 0 0,0 0 0 0 0,-1 3 0 0 0,0 1 0 0 0,1 3-261 0 0,39 16 124 0 0,106 69-3749 0 0,-179-103 3229 0 0,9 13-4844 0 0,-10-14 3903 0 0</inkml:trace>
  <inkml:trace contextRef="#ctx0" brushRef="#br0" timeOffset="-1.32731E6">17009 3614 2040 0 0,'-1'-1'1092'0'0,"1"1"-204"0"0,3-2-68 0 0,6 0-95 0 0,20-3-137 0 0,4 0-44 0 0,3 2-48 0 0,3 0-76 0 0,2-4-132 0 0,2 0-240 0 0,-6 6-4 0 0,7-1-448 0 0,-5-3-356 0 0,-3-2-580 0 0,-6 4 95 0 0,-5-4-227 0 0,-7-1 68 0 0</inkml:trace>
  <inkml:trace contextRef="#ctx0" brushRef="#br0" timeOffset="-1.32704E6">16643 3546 1132 0 0,'-9'5'228'0'0,"0"1"-1"0"0,1 0 1 0 0,-1 0-1 0 0,1 1 1 0 0,0 0 0 0 0,1 1-1 0 0,0 0 1 0 0,0 0-1 0 0,0 0 1 0 0,1 1-1 0 0,1-1 1 0 0,-1 2 0 0 0,2-1-1 0 0,-1 0 1 0 0,1 1-1 0 0,0 0 1 0 0,1 0-1 0 0,1 0 1 0 0,-1 1 0 0 0,1-1-1 0 0,1 0 1 0 0,0 1-1 0 0,1-1 1 0 0,0 1 0 0 0,0 0-1 0 0,1-1 1 0 0,1 7-228 0 0,6 6 108 0 0,1-1 1 0 0,1 0-1 0 0,1 0 1 0 0,1-1-1 0 0,1 0 0 0 0,1-1 1 0 0,0-1-1 0 0,2 0 1 0 0,0-1-1 0 0,1-1 1 0 0,0-1-1 0 0,2 0 1 0 0,0-1-1 0 0,0-1 1 0 0,2-1-1 0 0,0 0 1 0 0,9 2-109 0 0,-6-2-657 0 0,1-2 0 0 0,0 0 0 0 0,0-2 0 0 0,1-1 0 0 0,0-1 0 0 0,1-2 0 0 0,-1 0 0 0 0,1-2 0 0 0,26 1 657 0 0,-28-4-1488 0 0</inkml:trace>
  <inkml:trace contextRef="#ctx0" brushRef="#br0" timeOffset="-1.32678E6">17872 3463 1400 0 0,'19'23'449'0'0,"0"0"1"0"0,-1 2-1 0 0,-2 0 0 0 0,0 1 1 0 0,-2 0-1 0 0,-1 2 0 0 0,-1-1 1 0 0,-1 1-1 0 0,-2 1 0 0 0,-1 0 1 0 0,-1 0-1 0 0,-1 1 0 0 0,-2 0 1 0 0,-1 0-1 0 0,-1 0 0 0 0,-1 5-449 0 0,-2-21 31 0 0,-1 0-1 0 0,0 0 0 0 0,-1 0 1 0 0,-1 0-1 0 0,0-1 0 0 0,0 1 0 0 0,-1-1 1 0 0,-1 0-1 0 0,-1-1 0 0 0,1 1 0 0 0,-2-1 1 0 0,0 0-1 0 0,0-1 0 0 0,-1 0 0 0 0,-1 0 1 0 0,-4 3-31 0 0,-1 1-409 0 0,-1 0 1 0 0,0-2-1 0 0,-1 0 1 0 0,-1 0-1 0 0,0-2 1 0 0,0 0-1 0 0,-1-1 1 0 0,0-1-1 0 0,-1-1 0 0 0,-10 2 409 0 0,-45 1-2721 0 0,51-10 1362 0 0</inkml:trace>
  <inkml:trace contextRef="#ctx0" brushRef="#br0" timeOffset="-1.29674E6">27209 4928 916 0 0,'-15'21'1495'0'0,"6"-10"-1041"0"0,0 0 1 0 0,1 0-1 0 0,0 1 1 0 0,1 0-1 0 0,0 0 1 0 0,1 1-1 0 0,0 0 0 0 0,1 0 1 0 0,1 0-1 0 0,0 1 1 0 0,1-1-1 0 0,0 1 1 0 0,1 0-1 0 0,1 0-454 0 0,1-9 65 0 0,1 0-1 0 0,0 0 1 0 0,0 0 0 0 0,0 0-1 0 0,0 0 1 0 0,1 0-1 0 0,0 0 1 0 0,0-1-1 0 0,1 1 1 0 0,-1-1-1 0 0,1 0 1 0 0,0 1-1 0 0,0-1 1 0 0,0 0-1 0 0,0-1 1 0 0,1 1-1 0 0,0-1 1 0 0,0 1-1 0 0,0-1 1 0 0,0 0-1 0 0,0-1 1 0 0,0 1-1 0 0,1-1 1 0 0,-1 0-1 0 0,1 0 1 0 0,0 0-1 0 0,0 0 1 0 0,0-1-1 0 0,0 0 1 0 0,0 0-1 0 0,3 0-64 0 0,6 2-56 0 0,0-1 0 0 0,1 0-1 0 0,-1-1 1 0 0,1-1-1 0 0,-1 0 1 0 0,1-1 0 0 0,-1 0-1 0 0,1-1 1 0 0,-1-1 0 0 0,7-2 56 0 0,-21 5-2 0 0,57-23-1643 0 0,-20-14-3581 0 0,-36 29 3797 0 0</inkml:trace>
  <inkml:trace contextRef="#ctx0" brushRef="#br0" timeOffset="-1.29649E6">27282 5083 876 0 0,'36'-2'6098'0'0,"11"-3"-3692"0"0,97-29-5671 0 0,-126 20 1014 0 0,-17 9 1595 0 0</inkml:trace>
  <inkml:trace contextRef="#ctx0" brushRef="#br0" timeOffset="-1.29624E6">27206 4895 2292 0 0,'25'-5'7117'0'0,"42"-5"-6588"0"0,56 3-1434 0 0,-42 7-4867 0 0,-68 0 4295 0 0</inkml:trace>
  <inkml:trace contextRef="#ctx0" brushRef="#br0" timeOffset="-1.29899E6">24317 4955 1216 0 0,'-5'83'4067'0'0,"5"71"-1860"0"0,1-140-2102 0 0,1-1 1 0 0,1 1-1 0 0,0-1 0 0 0,1 0 1 0 0,0 0-1 0 0,1 0 0 0 0,0 0 1 0 0,1-1-1 0 0,0 0 0 0 0,1 0 1 0 0,1 0-1 0 0,0-1 0 0 0,0 0 0 0 0,1-1 1 0 0,1 0-1 0 0,0 0 0 0 0,0-1 1 0 0,0 0-1 0 0,1-1 0 0 0,1 0 1 0 0,-1-1-1 0 0,1 0 0 0 0,1-1 1 0 0,-1 0-1 0 0,1-1 0 0 0,0-1 1 0 0,0 0-1 0 0,12 2-105 0 0,-15-3-8 0 0,0-1-1 0 0,0 0 1 0 0,0-1 0 0 0,0 0-1 0 0,1 0 1 0 0,-1-1-1 0 0,0-1 1 0 0,1 0 0 0 0,-1 0-1 0 0,0-1 1 0 0,0 0 0 0 0,0-1-1 0 0,0 0 1 0 0,0 0 0 0 0,-1-1-1 0 0,1 0 1 0 0,-1-1 0 0 0,0 0-1 0 0,-1-1 1 0 0,1 0 0 0 0,-1 0-1 0 0,0-1 1 0 0,0 0 0 0 0,-1 0-1 0 0,0-1 1 0 0,0 1-1 0 0,-1-2 1 0 0,0 1 0 0 0,-1-1-1 0 0,1 0 1 0 0,-2 0 0 0 0,1 0-1 0 0,-1-1 1 0 0,-1 1 0 0 0,0-1-1 0 0,1-6 9 0 0,-3 0-77 0 0,0 0 0 0 0,-2-1-1 0 0,0 1 1 0 0,0 0 0 0 0,-2 1-1 0 0,0-1 1 0 0,-1 0 0 0 0,0 1-1 0 0,-2-1 1 0 0,0 1 0 0 0,0 1 0 0 0,-1-1-1 0 0,-1 1 1 0 0,0 0 0 0 0,-1 1-1 0 0,-1 0 1 0 0,0 0 0 0 0,-1 1-1 0 0,0 1 1 0 0,0 0 0 0 0,-2 0-1 0 0,1 1 1 0 0,-9-5 77 0 0,10 1-1215 0 0,10 10-3613 0 0,15 2 3387 0 0</inkml:trace>
  <inkml:trace contextRef="#ctx0" brushRef="#br0" timeOffset="-1.29871E6">25053 5013 1240 0 0,'10'60'4468'0'0,"0"-16"-3902"0"0,25 220 1737 0 0,-35-264-2528 0 0,-1 0 0 0 0,1 0-1 0 0,0 0 1 0 0,-1 0-1 0 0,1 0 1 0 0,-1 0 0 0 0,1 0-1 0 0,-1 0 1 0 0,1 0-1 0 0,0 0 1 0 0,-1 0 0 0 0,1 0-1 0 0,-1 0 1 0 0,1 0 0 0 0,0 0-1 0 0,-1 0 1 0 0,1 0-1 0 0,-1 1 1 0 0,1-1 0 0 0,0 0-1 0 0,-1 0 1 0 0,1 1-1 0 0,0-1 1 0 0,-1 0 0 0 0,1 1 225 0 0,-6-14-283 0 0,-7-10-1129 0 0</inkml:trace>
  <inkml:trace contextRef="#ctx0" brushRef="#br0" timeOffset="-1.29826E6">25030 4926 1088 0 0,'5'0'175'0'0,"0"0"0"0"0,0 1 0 0 0,0 0 0 0 0,0-1 0 0 0,1 1 0 0 0,-1 1 0 0 0,0-1 0 0 0,-1 1 0 0 0,1 0 0 0 0,0 0 0 0 0,0 1 0 0 0,-1-1 0 0 0,1 1 0 0 0,-1 0 0 0 0,0 0 0 0 0,0 0 0 0 0,0 1 0 0 0,-1-1 0 0 0,1 1 0 0 0,-1 0 0 0 0,1 0 0 0 0,-1 1 0 0 0,0-1-175 0 0,160 257 2692 0 0,-163-260-2673 0 0,0 0 1 0 0,0 0 0 0 0,0 0 0 0 0,1 0 0 0 0,-1 0-1 0 0,0 0 1 0 0,0 0 0 0 0,1 0 0 0 0,-1 0-1 0 0,1 0 1 0 0,-1 0 0 0 0,1 0 0 0 0,-1 0 0 0 0,1-1-1 0 0,0 1 1 0 0,-1 0 0 0 0,1 0 0 0 0,0-1-1 0 0,0 1 1 0 0,0 0 0 0 0,-1-1 0 0 0,1 1-1 0 0,0-1 1 0 0,0 1 0 0 0,0-1 0 0 0,0 1 0 0 0,0-1-1 0 0,0 0 1 0 0,0 1 0 0 0,0-1 0 0 0,0 0-1 0 0,0 0 1 0 0,0 0 0 0 0,0 0 0 0 0,0 0 0 0 0,0 0-1 0 0,0 0 1 0 0,0 0 0 0 0,0 0 0 0 0,0 0-1 0 0,0-1 1 0 0,0 1 0 0 0,0 0 0 0 0,0-1-1 0 0,0 1 1 0 0,0-1 0 0 0,0 1 0 0 0,0-1 0 0 0,0 1-1 0 0,0-1 1 0 0,-1 0 0 0 0,1 1 0 0 0,0-1-1 0 0,0 0 1 0 0,-1 0 0 0 0,1 1 0 0 0,-1-1-1 0 0,1 0 1 0 0,0 0 0 0 0,-1 0 0 0 0,0 0-20 0 0,122-168 514 0 0,4-28-111 0 0,-124 197-411 0 0,1 1 0 0 0,-1-1 1 0 0,0 1-1 0 0,0 0 0 0 0,0 0 1 0 0,0 0-1 0 0,1 1 1 0 0,-2-1-1 0 0,1 0 0 0 0,0 1 1 0 0,0-1-1 0 0,0 1 0 0 0,-1 0 1 0 0,1-1-1 0 0,-1 1 0 0 0,1 0 1 0 0,-1 0-1 0 0,0 0 1 0 0,0 0-1 0 0,1 0 0 0 0,-2 0 1 0 0,1 1-1 0 0,0-1 0 0 0,0 0 1 0 0,-1 0-1 0 0,1 1 1 0 0,-1-1-1 0 0,0 0 0 0 0,1 1 1 0 0,-1-1-1 0 0,0 0 0 0 0,-1 1 1 0 0,1-1-1 0 0,0 0 1 0 0,-1 2 6 0 0,4 6-31 0 0,62 202-120 0 0,4-31-1415 0 0,-51-152-3245 0 0,-14-27 3363 0 0</inkml:trace>
  <inkml:trace contextRef="#ctx0" brushRef="#br0" timeOffset="-1.29798E6">25847 4961 1148 0 0,'14'9'3169'0'0,"8"19"-2626"0"0,-15-17-140 0 0,24 27 213 0 0,-13-14-534 0 0,0 0-1 0 0,1-2 1 0 0,1 0-1 0 0,1-1 1 0 0,1-1 0 0 0,1-1-1 0 0,1-1 1 0 0,1-1-1 0 0,18 9-81 0 0,-3-18-3148 0 0,-38-8 1719 0 0</inkml:trace>
  <inkml:trace contextRef="#ctx0" brushRef="#br0" timeOffset="-1.29774E6">26340 4950 1452 0 0,'-12'20'800'0'0,"-8"1"-124"0"0,2 1-56 0 0,-1 1-148 0 0,-3 2 76 0 0,-1-3-156 0 0,2 1-12 0 0,0 1-67 0 0,1-1-185 0 0,2-6-52 0 0,2 3 0 0 0,4-4-476 0 0,-1-2-157 0 0,3-4-235 0 0,3-2-548 0 0,1-1 12 0 0</inkml:trace>
  <inkml:trace contextRef="#ctx0" brushRef="#br0" timeOffset="-1.29737E6">26569 4888 944 0 0,'-7'41'5070'0'0,"-21"35"-3180"0"0,-7 23-1278 0 0,18 56 542 0 0,17-150-1118 0 0,0 0 0 0 0,0 0 0 0 0,1 0 0 0 0,0-1-1 0 0,-1 1 1 0 0,2 0 0 0 0,-1 0 0 0 0,0 0 0 0 0,1 0 0 0 0,0-1 0 0 0,0 1-1 0 0,1-1 1 0 0,-1 0 0 0 0,1 1 0 0 0,0-1 0 0 0,0 0 0 0 0,0-1-1 0 0,1 1 1 0 0,-1 0 0 0 0,1-1 0 0 0,0 0 0 0 0,0 0 0 0 0,0 0 0 0 0,0 0-1 0 0,1-1 1 0 0,-1 0 0 0 0,1 0 0 0 0,-1 0 0 0 0,1 0 0 0 0,0-1-1 0 0,0 1 1 0 0,-1-1 0 0 0,1 0 0 0 0,0-1 0 0 0,0 1 0 0 0,0-1 0 0 0,0 0-1 0 0,4-1-35 0 0,104-53-1395 0 0,-32-47-4717 0 0,-73 78 4675 0 0</inkml:trace>
  <inkml:trace contextRef="#ctx0" brushRef="#br0" timeOffset="-1.29704E6">26829 4946 1504 0 0,'-1'30'3730'0'0,"-18"98"-1506"0"0,11-100-2036 0 0,-2 0 1 0 0,-1-1-1 0 0,-1 0 1 0 0,-1 0-1 0 0,-2-2 1 0 0,0 1-1 0 0,-2-2 0 0 0,-9 11-188 0 0,18-28-84 0 0,-3-17-6241 0 0,12 0 4917 0 0</inkml:trace>
  <inkml:trace contextRef="#ctx0" brushRef="#br0" timeOffset="-1.30176E6">21591 5326 928 0 0,'2'46'8654'0'0,"1"114"-8051"0"0,-4-158-714 0 0,-14 80-669 0 0,-24-50-5420 0 0,39-32 4758 0 0</inkml:trace>
  <inkml:trace contextRef="#ctx0" brushRef="#br0" timeOffset="-1.30153E6">21600 5010 2408 0 0,'8'-16'3150'0'0,"5"-3"167"0"0,14 34-3990 0 0,39 74-4675 0 0,-57-68 3990 0 0</inkml:trace>
  <inkml:trace contextRef="#ctx0" brushRef="#br0" timeOffset="-1.301E6">21760 5576 1224 0 0,'7'19'6731'0'0,"7"-36"-6255"0"0,85-127-182 0 0,3-82-1695 0 0,-96 179 159 0 0,-6 46 1130 0 0,-9-9-157 0 0,101 109 30 0 0,-84-92 366 0 0,-1 0-1 0 0,1 1 1 0 0,-1 0 0 0 0,0 0 0 0 0,-1 0 0 0 0,0 1-1 0 0,0 0 1 0 0,-1 0 0 0 0,0 0 0 0 0,0 1 0 0 0,-1 0-1 0 0,-1 0 1 0 0,0 0 0 0 0,0 0 0 0 0,-1 0 0 0 0,0 1-1 0 0,0-1 1 0 0,-1 1 0 0 0,-1 0 0 0 0,0-1 0 0 0,-1 1-1 0 0,1-1 1 0 0,-2 1 0 0 0,0-1 0 0 0,0 0 0 0 0,-1 1-1 0 0,-2 3-126 0 0,-2-2 3 0 0,0 0-1 0 0,-1 0 1 0 0,-1-1-1 0 0,0 0 1 0 0,0-1-1 0 0,-1 0 1 0 0,-1-1-1 0 0,0 0 1 0 0,0 0-1 0 0,0-1 1 0 0,-1 0-1 0 0,0-1 0 0 0,-9 3-2 0 0,36-35-5255 0 0,4 9 3689 0 0</inkml:trace>
  <inkml:trace contextRef="#ctx0" brushRef="#br0" timeOffset="-1.30062E6">22770 5040 1844 0 0,'6'-28'5842'0'0,"4"45"-3164"0"0,-7 12-2582 0 0,11 129 772 0 0,-3 85-2572 0 0,-33-151-1873 0 0,9-77 710 0 0,4-11 1443 0 0</inkml:trace>
  <inkml:trace contextRef="#ctx0" brushRef="#br0" timeOffset="-1.29957E6">22338 5221 1520 0 0,'1'-5'3762'0'0,"481"-37"-1608"0"0,-436 36-2283 0 0,-1-3 0 0 0,0-2-1 0 0,0-1 1 0 0,-1-2 0 0 0,-1-3 0 0 0,9-5 129 0 0,-48 19 111 0 0,1 0 1 0 0,0 0 0 0 0,-1 0 0 0 0,0-1-1 0 0,0 1 1 0 0,0-1 0 0 0,0 0 0 0 0,0 0 0 0 0,-1-1-1 0 0,0 1 1 0 0,0-1 0 0 0,0 1 0 0 0,0-1-1 0 0,-1 0 1 0 0,0 0 0 0 0,0-1 0 0 0,1-3-112 0 0,3-5 552 0 0,3-34 559 0 0,-9 47-1081 0 0,0 1 23 0 0,1-14 575 0 0,0 30-681 0 0,-10 171-70 0 0,-58 225 116 0 0,57-370 319 0 0,31-67-530 0 0,29-52-406 0 0,95-107-695 0 0,-103 251 955 0 0,-38-58 362 0 0,0 0 0 0 0,0 0 1 0 0,1-1-1 0 0,0 1 0 0 0,1-1 1 0 0,-1 0-1 0 0,1-1 0 0 0,1 0 0 0 0,0 0 1 0 0,0 0-1 0 0,0 0 0 0 0,1-1 1 0 0,-1-1-1 0 0,2 1 0 0 0,-1-1 0 0 0,0 0 1 0 0,1-1-1 0 0,0 0 0 0 0,0-1 1 0 0,1 0-1 0 0,-1 0 0 0 0,0-1 0 0 0,1 0 1 0 0,0 0-1 0 0,-1-1 0 0 0,1 0 1 0 0,0-1-1 0 0,0-1 0 0 0,-1 1 1 0 0,1-1-1 0 0,0-1 0 0 0,4-1 2 0 0,-5 3-20 0 0,0-1 0 0 0,0 0-1 0 0,-1-1 1 0 0,1 1 0 0 0,0-2 0 0 0,-1 1-1 0 0,1-1 1 0 0,-1-1 0 0 0,0 0 0 0 0,0 0-1 0 0,0 0 1 0 0,-1-1 0 0 0,0 0 0 0 0,0 0 0 0 0,0-1-1 0 0,0 0 1 0 0,-1 0 0 0 0,0-1 0 0 0,0 0-1 0 0,-1 0 1 0 0,1 0 0 0 0,-2-1 0 0 0,1 1-1 0 0,-1-1 1 0 0,0 0 0 0 0,-1-1 0 0 0,0 1-1 0 0,0 0 1 0 0,-1-1 0 0 0,0 0 0 0 0,0-5 20 0 0,-2 6 44 0 0,-2 0-1 0 0,1 0 1 0 0,-1 0 0 0 0,0 0 0 0 0,-1 0-1 0 0,1 1 1 0 0,-2-1 0 0 0,1 1 0 0 0,-1 0 0 0 0,0 0-1 0 0,-1 0 1 0 0,1 0 0 0 0,-2 1 0 0 0,1-1 0 0 0,0 1-1 0 0,-1 1 1 0 0,0-1 0 0 0,-1 1 0 0 0,1 0-1 0 0,-1 0 1 0 0,0 1 0 0 0,0 0 0 0 0,0 0 0 0 0,-1 1-1 0 0,1 0 1 0 0,-1 0 0 0 0,0 1 0 0 0,0 0 0 0 0,0 0-1 0 0,0 1 1 0 0,0 0 0 0 0,0 0 0 0 0,-1 1-1 0 0,1 0 1 0 0,0 0 0 0 0,0 1 0 0 0,0 0 0 0 0,0 1-1 0 0,0 0 1 0 0,0 0 0 0 0,0 0 0 0 0,0 1 0 0 0,1 0-1 0 0,0 1 1 0 0,-1 0 0 0 0,-3 3-44 0 0,7-2 36 0 0,0 1-1 0 0,1 0 1 0 0,-1 0 0 0 0,1 0 0 0 0,1 0 0 0 0,-1 1-1 0 0,1-1 1 0 0,0 1 0 0 0,1-1 0 0 0,0 1-1 0 0,0 0 1 0 0,0 0 0 0 0,0 0 0 0 0,1-1-1 0 0,1 1 1 0 0,-1 0 0 0 0,1 0 0 0 0,0-1-1 0 0,0 1 1 0 0,1 0 0 0 0,0-1 0 0 0,0 1 0 0 0,1-1-1 0 0,0 0 1 0 0,0 0 0 0 0,0 0 0 0 0,1 0-1 0 0,0 0 1 0 0,0-1 0 0 0,0 0 0 0 0,4 4-36 0 0,3 5-131 0 0,1-1 0 0 0,0-1 0 0 0,1 0 0 0 0,1 0 0 0 0,-1-2 0 0 0,2 0 0 0 0,-1 0 0 0 0,2-1 0 0 0,-1-1 0 0 0,1 0 0 0 0,0-2 0 0 0,1 1 0 0 0,6 0 131 0 0,142 19-5949 0 0,-138-26 4489 0 0</inkml:trace>
  <inkml:trace contextRef="#ctx0" brushRef="#br0" timeOffset="-1.3028E6">20809 5098 1796 0 0,'-19'-3'3538'0'0,"-12"29"-2421"0"0,29-23-929 0 0,-37 43 665 0 0,2 3 0 0 0,3 0 0 0 0,1 3 0 0 0,3 1 0 0 0,-23 53-853 0 0,-1 0 397 0 0,33-62-680 0 0,-33 51-1220 0 0,-1-58-3784 0 0,51-37 3793 0 0,-7 0 188 0 0</inkml:trace>
  <inkml:trace contextRef="#ctx0" brushRef="#br0" timeOffset="-1.30253E6">20233 5230 1060 0 0,'13'-24'6995'0'0,"19"25"-5082"0"0,34 26-1837 0 0,-64-26 194 0 0,48 26 97 0 0,-1 1-1 0 0,-2 3 1 0 0,-1 2 0 0 0,-2 2-1 0 0,2 4-366 0 0,104 105 234 0 0,-66-35-5070 0 0,-89-106 463 0 0,0-9 2993 0 0</inkml:trace>
  <inkml:trace contextRef="#ctx0" brushRef="#br0" timeOffset="-1.30222E6">20110 5020 1216 0 0,'-88'-19'7111'0'0,"174"18"-3362"0"0,-35-1-3439 0 0,210-16-506 0 0,-158 19-562 0 0,88-13-3773 0 0,-166 4 324 0 0,-21 5 2761 0 0</inkml:trace>
  <inkml:trace contextRef="#ctx0" brushRef="#br0" timeOffset="-1.30398E6">18540 5128 1508 0 0,'-5'29'5528'0'0,"-13"112"-3733"0"0,33 25-758 0 0,47 98-1154 0 0,-78-226-6566 0 0,10-41 5123 0 0</inkml:trace>
  <inkml:trace contextRef="#ctx0" brushRef="#br0" timeOffset="-1.30358E6">18016 5128 1516 0 0,'-68'2'3530'0'0,"66"-2"-2879"0"0,2 0 12 0 0,-3 3 1066 0 0,440 7 1426 0 0,-154-25-2878 0 0,89-5 42 0 0,-357 19-174 0 0,-2 2-1434 0 0,-8 11-2303 0 0,-3-7 2139 0 0,3 5-1379 0 0,-1-5 1405 0 0</inkml:trace>
  <inkml:trace contextRef="#ctx0" brushRef="#br0" timeOffset="-1.30333E6">19015 5398 1792 0 0,'0'0'978'0'0,"0"0"-86"0"0,0 0-140 0 0,4 5-48 0 0,-1-2-591 0 0,0-1 1 0 0,1 1-1 0 0,0-1 1 0 0,0 1-1 0 0,-1-1 1 0 0,1 0-1 0 0,1-1 1 0 0,-1 1-1 0 0,0-1 1 0 0,0 0-1 0 0,0 0 0 0 0,1 0 1 0 0,-1 0-1 0 0,1-1 1 0 0,-1 0-1 0 0,0 0 1 0 0,1 0-1 0 0,-1 0 1 0 0,1-1-1 0 0,0 0-113 0 0,4 1 72 0 0,217-13 1500 0 0,-78-4-1083 0 0,41-7-3640 0 0,-183 18-327 0 0,-15 6 2199 0 0</inkml:trace>
  <inkml:trace contextRef="#ctx0" brushRef="#br0" timeOffset="-1.30309E6">19118 5598 1612 0 0,'4'7'1076'0'0,"12"3"-124"0"0,10-2-52 0 0,-1-1-32 0 0,5-6 33 0 0,8 3-169 0 0,1-4-64 0 0,7 1-80 0 0,-25-1-120 0 0,13 0-188 0 0,2 0-216 0 0,44-15-224 0 0,-36 10 8 0 0,-5-3-908 0 0,0 0 80 0 0,4-2-541 0 0,-6-2-95 0 0,1 0 208 0 0</inkml:trace>
  <inkml:trace contextRef="#ctx0" brushRef="#br0" timeOffset="-1.30487E6">17072 5071 1452 0 0,'25'-55'2846'0'0,"-60"26"-1701"0"0,12 22-943 0 0,0 1 0 0 0,-1 1 1 0 0,1 1-1 0 0,-1 1 0 0 0,0 1 0 0 0,0 2 0 0 0,-23 1-202 0 0,18-1 158 0 0,-13 3-3 0 0,0 1 1 0 0,0 2-1 0 0,1 2 1 0 0,0 2-1 0 0,0 1 1 0 0,1 3-1 0 0,1 1 0 0 0,-2 2-155 0 0,32-13 51 0 0,1-1 0 0 0,0 1 0 0 0,-1 0 0 0 0,1 1-1 0 0,1 0 1 0 0,-1 0 0 0 0,1 1 0 0 0,0 0 0 0 0,0 0 0 0 0,0 1-1 0 0,1 0 1 0 0,0 0 0 0 0,1 0 0 0 0,-1 1 0 0 0,1 0-1 0 0,1 0 1 0 0,0 0 0 0 0,0 0 0 0 0,0 1 0 0 0,1-1-1 0 0,0 1 1 0 0,1 0 0 0 0,0 0 0 0 0,0 6-51 0 0,3-9 31 0 0,0 0 0 0 0,0-1 0 0 0,1 1-1 0 0,0 0 1 0 0,0 0 0 0 0,1-1 0 0 0,0 1 0 0 0,0-1 0 0 0,0 0 0 0 0,0 0 0 0 0,1 0 0 0 0,0 0 0 0 0,0-1 0 0 0,0 1-1 0 0,0-1 1 0 0,1 0 0 0 0,1 1-31 0 0,0 1 50 0 0,30 24 106 0 0,0-1 0 0 0,2-2 0 0 0,1-1 0 0 0,1-3 0 0 0,30 13-156 0 0,162 111 428 0 0,-229-145-420 0 0,0 0 0 0 0,0 0 0 0 0,0 0 0 0 0,0 1 0 0 0,-1-1 0 0 0,1 1-1 0 0,0 0 1 0 0,-1-1 0 0 0,0 1 0 0 0,0 0 0 0 0,0 0 0 0 0,0 1 0 0 0,0-1 0 0 0,-1 0-1 0 0,1 1 1 0 0,-1-1 0 0 0,0 1 0 0 0,0-1 0 0 0,0 1 0 0 0,-1 0 0 0 0,1-1-1 0 0,-1 1 1 0 0,0 0 0 0 0,0-1 0 0 0,0 4-8 0 0,-15 4 17 0 0,0-1-1 0 0,0 0 1 0 0,-1-2-1 0 0,0 1 1 0 0,-1-2-1 0 0,1 0 1 0 0,-1-1-1 0 0,-1-1 1 0 0,1-1-1 0 0,-1 0 1 0 0,0-1-1 0 0,0-1 1 0 0,0-1-1 0 0,0 0 1 0 0,0-1-1 0 0,0-1 1 0 0,-5-2-17 0 0,14 3-133 0 0,1 0 0 0 0,-1 0 0 0 0,1-1 0 0 0,-1-1 0 0 0,1 1 0 0 0,-1-1 0 0 0,1-1-1 0 0,0 1 1 0 0,0-1 0 0 0,0-1 0 0 0,0 0 0 0 0,1 0 0 0 0,-1 0 0 0 0,1-1 0 0 0,0 0 0 0 0,0 0 0 0 0,-4-6 133 0 0,14-7-2620 0 0,77-44-1750 0 0,-48 48 2906 0 0</inkml:trace>
  <inkml:trace contextRef="#ctx0" brushRef="#br0" timeOffset="-1.30445E6">17449 5370 1316 0 0,'-53'16'3251'0'0,"-20"40"-2036"0"0,58-42-772 0 0,-6 3-75 0 0,9-9-200 0 0,0 0-1 0 0,0 1 1 0 0,1 0-1 0 0,1 1 1 0 0,-1 0-1 0 0,2 0 0 0 0,-1 1 1 0 0,2 1-1 0 0,-1 0 1 0 0,2 0-1 0 0,-1 0 0 0 0,2 1 1 0 0,0 0-1 0 0,0 1 1 0 0,1-1-1 0 0,1 1 1 0 0,-3 13-168 0 0,7-24 29 0 0,1 1 0 0 0,0-1 0 0 0,0 0 0 0 0,0 0 1 0 0,0 0-1 0 0,1 0 0 0 0,-1 0 0 0 0,1 0 1 0 0,0-1-1 0 0,0 1 0 0 0,0 0 0 0 0,0-1 0 0 0,0 1 1 0 0,0-1-1 0 0,1 0 0 0 0,-1 0 0 0 0,1 0 1 0 0,-1 0-1 0 0,1 0 0 0 0,0 0 0 0 0,0-1 1 0 0,0 0-1 0 0,0 1 0 0 0,0-1 0 0 0,0 0 0 0 0,0 0 1 0 0,0-1-1 0 0,1 1 0 0 0,-1-1 0 0 0,3 1-29 0 0,99 8 386 0 0,-97-8-379 0 0,1 0 1 0 0,0 0 0 0 0,0-1-1 0 0,0 0 1 0 0,0-1 0 0 0,-1 0-1 0 0,1-1 1 0 0,0 1 0 0 0,-1-2-1 0 0,1 1 1 0 0,-1-1 0 0 0,0 0-1 0 0,1-1 1 0 0,-2 0 0 0 0,1 0-1 0 0,0-1 1 0 0,-1 0 0 0 0,0 0-1 0 0,0-1 1 0 0,0 0 0 0 0,-1 0-1 0 0,0 0 1 0 0,0-1 0 0 0,-1 0-1 0 0,1 0 1 0 0,-2-1 0 0 0,1 1-1 0 0,-1-1 1 0 0,0 0 0 0 0,0-2-8 0 0,-3-8-54 0 0,-1-1 0 0 0,-1 1 0 0 0,-1 0 1 0 0,-1-1-1 0 0,0 1 0 0 0,-1 1 1 0 0,-1-1-1 0 0,-1 0 0 0 0,-1 1 0 0 0,0 0 1 0 0,-1 1-1 0 0,0 0 0 0 0,-2 0 1 0 0,0 1-1 0 0,0 0 0 0 0,-2 0 0 0 0,0 1 1 0 0,0 1-1 0 0,-9-7 54 0 0,-80-64-867 0 0,23 55-3029 0 0,76 28 2502 0 0,1 2-14 0 0,-7 5-78 0 0</inkml:trace>
  <inkml:trace contextRef="#ctx0" brushRef="#br0" timeOffset="-1.29437E6">28134 4895 1204 0 0,'18'-14'732'0'0,"-18"11"-434"0"0,0 3-14 0 0,0 0 55 0 0,0 0-34 0 0,0 0-91 0 0,0 0-19 0 0,0 0-43 0 0,-4-5 11 0 0,2 3-141 0 0,0 0 0 0 0,-1 0 0 0 0,1 1 1 0 0,0-1-1 0 0,-1 0 0 0 0,1 1 0 0 0,-1 0 1 0 0,0-1-1 0 0,1 1 0 0 0,-1 0 0 0 0,0 0 1 0 0,0 1-1 0 0,1-1 0 0 0,-1 0 0 0 0,0 1 1 0 0,0 0-1 0 0,0 0 0 0 0,0 0 0 0 0,0 0 1 0 0,0 0-1 0 0,0 1 0 0 0,0-1 0 0 0,1 1 1 0 0,-1-1-1 0 0,0 1 0 0 0,0 0 0 0 0,0 1-22 0 0,-17 0 131 0 0,-1 2-1 0 0,1 0 0 0 0,1 1 0 0 0,-1 2 0 0 0,1-1 0 0 0,0 2 0 0 0,0 1 0 0 0,1 0 0 0 0,0 1 0 0 0,1 1 1 0 0,0 1-1 0 0,1 0 0 0 0,0 2 0 0 0,-9 9-130 0 0,24-22 29 0 0,1 1 0 0 0,-1-1 0 0 0,0 1 1 0 0,1-1-1 0 0,-1 1 0 0 0,1-1 0 0 0,-1 1 0 0 0,1-1 1 0 0,0 1-1 0 0,0-1 0 0 0,-1 1 0 0 0,1 0 0 0 0,0-1 1 0 0,1 1-1 0 0,-1-1 0 0 0,0 1 0 0 0,0 0 0 0 0,1-1 1 0 0,-1 1-1 0 0,1-1 0 0 0,-1 1 0 0 0,1-1 0 0 0,0 0 0 0 0,-1 1 1 0 0,1-1-1 0 0,0 1 0 0 0,0-1 0 0 0,0 0 0 0 0,0 0 1 0 0,0 0-1 0 0,0 1 0 0 0,1-1 0 0 0,-1 0 0 0 0,0-1 1 0 0,1 1-1 0 0,-1 0 0 0 0,0 0 0 0 0,1 0 0 0 0,-1-1 0 0 0,1 1 1 0 0,-1-1-1 0 0,1 1 0 0 0,-1-1 0 0 0,1 0 0 0 0,-1 1 1 0 0,2-1-30 0 0,80 21 352 0 0,-66-16-380 0 0,1-2 0 0 0,0-1 1 0 0,0 0-1 0 0,1-1 1 0 0,-1-1-1 0 0,0 0 0 0 0,0-2 1 0 0,0 0-1 0 0,0-1 1 0 0,0-1-1 0 0,0 0 0 0 0,-1-2 1 0 0,0 0-1 0 0,15-7 28 0 0,-30 11-25 0 0,0 1-1 0 0,0-1 1 0 0,0 0-1 0 0,0 1 1 0 0,-1-1 0 0 0,1 0-1 0 0,-1 0 1 0 0,1 0-1 0 0,-1 0 1 0 0,0-1 0 0 0,0 1-1 0 0,0 0 1 0 0,0 0 0 0 0,0-1-1 0 0,0 1 1 0 0,-1 0-1 0 0,1-1 1 0 0,-1 1 0 0 0,0-1-1 0 0,0 1 1 0 0,1-1-1 0 0,-1 1 1 0 0,-1-1 0 0 0,1 1-1 0 0,0-1 1 0 0,-1 1-1 0 0,1 0 1 0 0,-1-1 0 0 0,0 1-1 0 0,0 0 1 0 0,0-1-1 0 0,0 1 1 0 0,0 0 0 0 0,0 0-1 0 0,-1 0 1 0 0,1 0-1 0 0,-1 0 1 0 0,1 0 0 0 0,-1 0-1 0 0,0 0 1 0 0,0 1-1 0 0,1-1 1 0 0,-1 1 0 0 0,-2-2 25 0 0,-90-68-352 0 0,-145-28 794 0 0,230 97-425 0 0,2-2 294 0 0,56 11-371 0 0,24-1-379 0 0,1-3 0 0 0,-1-3 0 0 0,0-4 0 0 0,1-3-1 0 0,-2-3 1 0 0,1-3 0 0 0,15-8 439 0 0,-79 17 33 0 0,-1 0 0 0 0,-1-1 0 0 0,1 0 0 0 0,-1 0 0 0 0,0 0 0 0 0,0-1 0 0 0,0 0 0 0 0,-1-1 0 0 0,0 0 0 0 0,0 1 0 0 0,0-2 0 0 0,-1 1-1 0 0,0-1 1 0 0,-1 0 0 0 0,0 0 0 0 0,0 0 0 0 0,-1 0 0 0 0,0-1 0 0 0,0 1 0 0 0,-1-1 0 0 0,0 0 0 0 0,0 0 0 0 0,-1 0 0 0 0,0 0 0 0 0,-1 0 0 0 0,0 0 0 0 0,0 0 0 0 0,-1 0 0 0 0,0 0 0 0 0,-3-8-33 0 0,4 8 220 0 0,-1 0 1 0 0,0 1 0 0 0,-1-1-1 0 0,0 0 1 0 0,0 1-1 0 0,-1-1 1 0 0,0 1 0 0 0,0 0-1 0 0,-1 0 1 0 0,0 0-1 0 0,0 0 1 0 0,-1 1 0 0 0,0-1-1 0 0,0 1 1 0 0,-1 1-1 0 0,-4-5-220 0 0,-12 34 884 0 0,7 8-762 0 0,1 0-1 0 0,2 1 1 0 0,1 1 0 0 0,2 0 0 0 0,1 0-1 0 0,1 0 1 0 0,2 1 0 0 0,1 0 0 0 0,2 1-1 0 0,2 21-121 0 0,-2-27 62 0 0,-37 693 42 0 0,35-690-267 0 0,3-10-369 0 0,-2 0 1 0 0,0 0-1 0 0,-2 0 0 0 0,0 0 0 0 0,-1 0 1 0 0,-2-1-1 0 0,0 0 0 0 0,-1-1 0 0 0,-7 11 532 0 0,-6-11-2809 0 0,20-20 1399 0 0</inkml:trace>
  <inkml:trace contextRef="#ctx0" brushRef="#br0" timeOffset="-1.29394E6">29085 4788 1580 0 0,'6'-5'4904'0'0,"-17"29"-3971"0"0,-21 33-521 0 0,3 2 1 0 0,2 1 0 0 0,3 1-1 0 0,3 1 1 0 0,2 1 0 0 0,3 0 0 0 0,-2 32-413 0 0,-13 160-2328 0 0,29-254-1352 0 0,-3-14 2509 0 0,-1-7-256 0 0</inkml:trace>
  <inkml:trace contextRef="#ctx0" brushRef="#br0" timeOffset="-1.29346E6">29064 4791 1504 0 0,'-3'-11'4051'0'0,"-16"29"-3325"0"0,11-6-568 0 0,0 1 1 0 0,1-1-1 0 0,0 1 1 0 0,1 0 0 0 0,0 1-1 0 0,1 0 1 0 0,1 0 0 0 0,0 0-1 0 0,1 0 1 0 0,1 0 0 0 0,0 1-1 0 0,1 0 1 0 0,0-1-1 0 0,1 9-158 0 0,2-12 48 0 0,0 0 0 0 0,1 0 0 0 0,0 0 0 0 0,1-1 0 0 0,0 0 0 0 0,0 1 0 0 0,1-1 0 0 0,0-1-1 0 0,1 1 1 0 0,0-1 0 0 0,1 0 0 0 0,0 0 0 0 0,0-1 0 0 0,1 0 0 0 0,0 0 0 0 0,0-1 0 0 0,1 0 0 0 0,0-1-1 0 0,0 1 1 0 0,0-2 0 0 0,1 1 0 0 0,0-1 0 0 0,0-1 0 0 0,3 1-48 0 0,-2-1-31 0 0,1-1-1 0 0,-1 0 1 0 0,1-1 0 0 0,0 0-1 0 0,-1-1 1 0 0,1 0 0 0 0,0-1-1 0 0,0 0 1 0 0,0-1 0 0 0,0 0-1 0 0,-1-1 1 0 0,1 0 0 0 0,0-1-1 0 0,-1 0 1 0 0,0-1 0 0 0,0 0 0 0 0,0-1-1 0 0,0 0 1 0 0,-1-1 0 0 0,0 0-1 0 0,0-1 1 0 0,0 0 0 0 0,-1 0-1 0 0,0-1 1 0 0,0 0 0 0 0,-1-1-1 0 0,0 0 1 0 0,-1 0 0 0 0,0-1-1 0 0,0 0 1 0 0,-1 0 0 0 0,0-2 31 0 0,10-97 172 0 0,-16 106-138 0 0,0 0 0 0 0,0 0 0 0 0,-1 0 1 0 0,1 0-1 0 0,-1 0 0 0 0,0 1 0 0 0,1-1 1 0 0,-1 0-1 0 0,-1 0 0 0 0,1 1 0 0 0,0-1 0 0 0,-1 1 1 0 0,1-1-1 0 0,-1 1 0 0 0,0-1 0 0 0,0 1 1 0 0,0 0-1 0 0,0 0 0 0 0,0 0 0 0 0,0 0 0 0 0,0 0 1 0 0,-1 1-1 0 0,1-1 0 0 0,-1 1 0 0 0,1-1 1 0 0,-1 1-1 0 0,0 0 0 0 0,0 0 0 0 0,1 0 1 0 0,-1 0-1 0 0,0 1 0 0 0,0-1 0 0 0,0 1 0 0 0,0 0 1 0 0,0 0-1 0 0,0 0-34 0 0,1 0 77 0 0,-12 4 60 0 0,11-1-122 0 0,-1 0 0 0 0,1 1 0 0 0,0-1 0 0 0,0 1 0 0 0,0 0 0 0 0,1 0 0 0 0,-1 0 0 0 0,1 0 0 0 0,0 1 0 0 0,0-1 0 0 0,0 1 0 0 0,1-1 0 0 0,-1 1 0 0 0,1-1 0 0 0,1 1 0 0 0,-1 0 0 0 0,0 0 0 0 0,1-1 0 0 0,0 1 0 0 0,0 0 0 0 0,1 0 0 0 0,-1-1 0 0 0,1 1 0 0 0,0 0 0 0 0,0-1 0 0 0,0 1 0 0 0,1-1 0 0 0,0 2-15 0 0,57 127 102 0 0,-59-133-102 0 0,126 168-4123 0 0,-83-148-170 0 0,-34-19 2888 0 0</inkml:trace>
  <inkml:trace contextRef="#ctx0" brushRef="#br0" timeOffset="-1.32606E6">18537 3913 1932 0 0,'0'0'1078'0'0,"0"0"-67"0"0,-3-14 755 0 0,2 13-1697 0 0,1 0 0 0 0,0 0 0 0 0,-1 0 1 0 0,1 0-1 0 0,0 0 0 0 0,0 0 0 0 0,-1 0 1 0 0,1-1-1 0 0,0 1 0 0 0,0 0 1 0 0,0 0-1 0 0,1 0 0 0 0,-1 0 0 0 0,0 0 1 0 0,0 0-1 0 0,1 0 0 0 0,-1 0 1 0 0,0 0-1 0 0,1 0 0 0 0,-1 0 0 0 0,1 0 1 0 0,-1 0-1 0 0,1 0 0 0 0,0 0 0 0 0,-1 0 1 0 0,1 0-1 0 0,0 1 0 0 0,0-1 1 0 0,-1 0-1 0 0,1 0 0 0 0,0 1 0 0 0,0-1 1 0 0,0 1-1 0 0,0-1 0 0 0,0 1 1 0 0,0-1-1 0 0,0 1 0 0 0,0-1 0 0 0,0 1 1 0 0,0 0-1 0 0,0 0 0 0 0,0 0 0 0 0,0-1 1 0 0,0 1-1 0 0,0 0 0 0 0,1 0 1 0 0,-1 0-1 0 0,0 1-69 0 0,73-22 614 0 0,164-6 134 0 0,-83 16-4108 0 0,-134 10-936 0 0,-27 1 2930 0 0</inkml:trace>
  <inkml:trace contextRef="#ctx0" brushRef="#br0" timeOffset="-1.32579E6">18444 4031 1604 0 0,'6'5'836'0'0,"4"-3"-92"0"0,19 3-60 0 0,3 0-64 0 0,-13-5-68 0 0,10 0-59 0 0,6 0-37 0 0,4 0-124 0 0,4 0-196 0 0,3 0-8 0 0,0 0-484 0 0,2 0-457 0 0,0 0 77 0 0,0 0-712 0 0,-1 0 60 0 0</inkml:trace>
  <inkml:trace contextRef="#ctx0" brushRef="#br0" timeOffset="103431.029">19067 3551 1120 0 0,'0'0'439'0'0,"3"-3"-29"0"0,52-49 2675 0 0,-12 162-1670 0 0,81 243-426 0 0,-22-73 109 0 0,-60-185-516 0 0,-42-94-484 0 0,0-1 37 0 0,13 0 581 0 0,51-141 39 0 0,53-250-133 0 0,-84 292-396 0 0,-25 51-2926 0 0,-8 46 2013 0 0,1 2-4970 0 0,0 0 4291 0 0</inkml:trace>
  <inkml:trace contextRef="#ctx0" brushRef="#br0" timeOffset="103942.171">20208 3271 1004 0 0,'-8'5'2509'0'0,"-35"24"-1778"0"0,11 3-458 0 0,0 1 0 0 0,3 1 0 0 0,0 2 0 0 0,3 0 0 0 0,1 2-1 0 0,1 1 1 0 0,3 1 0 0 0,1 1 0 0 0,2 0 0 0 0,1 2-273 0 0,-13 172 911 0 0,32-196-861 0 0,1 1-1 0 0,0-1 1 0 0,1 0 0 0 0,1 0-1 0 0,1-1 1 0 0,1 0 0 0 0,0 0 0 0 0,2 0-1 0 0,0-1 1 0 0,1 0 0 0 0,0-1-1 0 0,1 0 1 0 0,1 0 0 0 0,1-2-1 0 0,0 1 1 0 0,1-2 0 0 0,0 0-1 0 0,1 0 1 0 0,1-1 0 0 0,0-1-1 0 0,0-1 1 0 0,1 0 0 0 0,0-1-1 0 0,1-1 1 0 0,17 6-50 0 0,107 45-89 0 0,-156-72-5600 0 0,9 8 4337 0 0</inkml:trace>
  <inkml:trace contextRef="#ctx0" brushRef="#br0" timeOffset="104736.842">20402 3349 876 0 0,'2'47'6158'0'0,"1"49"-6279"0"0,35 29 631 0 0,-3-50-1542 0 0,-35-74 502 0 0,0-1-162 0 0,0 0-305 0 0,-3 1-286 0 0,-14 6-26 0 0</inkml:trace>
  <inkml:trace contextRef="#ctx0" brushRef="#br0" timeOffset="105080.2">20144 3864 1120 0 0,'13'5'4604'0'0,"32"-9"-4015"0"0,-43 4-460 0 0,306-45 1441 0 0,-108-2-871 0 0,-194 45-871 0 0,25 0-2412 0 0,-44 9-837 0 0,9-2 2039 0 0</inkml:trace>
  <inkml:trace contextRef="#ctx0" brushRef="#br0" timeOffset="105674.41">20396 3994 1140 0 0,'6'68'2268'0'0,"31"135"-47"0"0,-37-204-2192 0 0,-1 0 1 0 0,1 0 0 0 0,-1 0 0 0 0,1 0-1 0 0,-1 0 1 0 0,1 0 0 0 0,-1 0 0 0 0,1 0-1 0 0,-1 1 1 0 0,0-1 0 0 0,0 0 0 0 0,1 0-1 0 0,-1 1 1 0 0,0-1 0 0 0,0 0 0 0 0,0 1-1 0 0,0-1 1 0 0,0 1 0 0 0,0-1 0 0 0,0 1-1 0 0,0 0 1 0 0,0-1 0 0 0,0 1 0 0 0,0 0-1 0 0,0 0 1 0 0,0-1 0 0 0,0 1 0 0 0,0 0-1 0 0,0 0 1 0 0,0 0 0 0 0,0 0 0 0 0,0 1-1 0 0,0-1 1 0 0,0 0 0 0 0,0 0 0 0 0,0 1 0 0 0,0-1-1 0 0,0 0 1 0 0,0 1 0 0 0,0-1 0 0 0,0 1-1 0 0,0-1 1 0 0,0 1 0 0 0,0 0 0 0 0,0-1-1 0 0,0 1 1 0 0,1 0 0 0 0,-1 0 0 0 0,0 0-1 0 0,1-1 1 0 0,-1 1 0 0 0,1 0 0 0 0,-1 0-1 0 0,1 0 1 0 0,-1 0 0 0 0,1 0 0 0 0,-1 0-1 0 0,1 0 1 0 0,0 0 0 0 0,-1 0 0 0 0,1 0-1 0 0,0 0 1 0 0,0 0 0 0 0,0 0 0 0 0,0 1-30 0 0,0-16 19 0 0,1 0 1 0 0,0-1-1 0 0,1 1 1 0 0,0 0-1 0 0,2 1 1 0 0,-1-1 0 0 0,2 0-1 0 0,0 1 1 0 0,0 0-1 0 0,1 0 1 0 0,1 1-1 0 0,0-1 1 0 0,0 2-1 0 0,2-1 1 0 0,-1 1-1 0 0,1 0 1 0 0,1 1 0 0 0,0 0-1 0 0,1 0 1 0 0,-1 1-1 0 0,2 0 1 0 0,-1 1-1 0 0,1 1 1 0 0,1 0-1 0 0,-1 0 1 0 0,1 1 0 0 0,0 1-1 0 0,3-1-19 0 0,-12 7-3 0 0,-1 0-1 0 0,1 0 1 0 0,0 1-1 0 0,0-1 1 0 0,-1 1-1 0 0,1 0 1 0 0,-1 0-1 0 0,1 0 1 0 0,-1 0-1 0 0,0 0 1 0 0,0 1-1 0 0,0 0 1 0 0,0-1-1 0 0,-1 1 1 0 0,1 0-1 0 0,-1 1 1 0 0,1-1-1 0 0,-1 0 1 0 0,0 1-1 0 0,0-1 1 0 0,-1 1-1 0 0,1-1 1 0 0,-1 1-1 0 0,0 0 1 0 0,0 0-1 0 0,0-1 1 0 0,0 1-1 0 0,-1 0 1 0 0,1 0-1 0 0,-1 0 1 0 0,0 0-1 0 0,0 0 1 0 0,-1 0-1 0 0,1 1 4 0 0,3 7-41 0 0,27 165-678 0 0,-27-162-51 0 0,-2-11-2423 0 0,-1-4 3035 0 0,0 0-1136 0 0</inkml:trace>
  <inkml:trace contextRef="#ctx0" brushRef="#br0" timeOffset="106418.584">21045 3588 1568 0 0,'0'0'862'0'0,"0"0"-128"0"0,0 0-123 0 0,0 0-84 0 0,0 0-12 0 0,0 0-81 0 0,4-15 178 0 0,98-17 362 0 0,172-41-552 0 0,-280 75-5106 0 0,-3-1 3465 0 0</inkml:trace>
  <inkml:trace contextRef="#ctx0" brushRef="#br0" timeOffset="106884.673">20960 3634 1184 0 0,'135'29'3842'0'0,"-124"-27"-3572"0"0,-7-2-230 0 0,-1-1 1 0 0,0 1 0 0 0,0 0 0 0 0,1 0-1 0 0,-1 0 1 0 0,0 0 0 0 0,0 0 0 0 0,0 1 0 0 0,1 0-1 0 0,-1-1 1 0 0,0 1 0 0 0,0 0 0 0 0,0 1-1 0 0,0-1 1 0 0,0 1 0 0 0,0-1 0 0 0,-1 1 0 0 0,1 0-1 0 0,0 0 1 0 0,-1 0 0 0 0,0 0 0 0 0,1 0-1 0 0,-1 1 1 0 0,0-1 0 0 0,0 1 0 0 0,0-1-1 0 0,0 1 1 0 0,-1 0 0 0 0,1 0 0 0 0,-1 0 0 0 0,0 0-1 0 0,1 0 1 0 0,-1 0 0 0 0,-1 0 0 0 0,1 0-1 0 0,0 0 1 0 0,-1 0 0 0 0,1 1 0 0 0,-1-1 0 0 0,0 0-1 0 0,0 1-40 0 0,-188 297 804 0 0,188-300-783 0 0,-1 1-1 0 0,0-1 0 0 0,1 0 0 0 0,-1 0 0 0 0,1 1 0 0 0,-1-1 0 0 0,1 1 1 0 0,-1-1-1 0 0,1 0 0 0 0,0 1 0 0 0,0-1 0 0 0,0 0 0 0 0,0 1 1 0 0,0-1-1 0 0,0 1 0 0 0,0-1 0 0 0,1 1 0 0 0,-1-1 0 0 0,0 0 0 0 0,1 1 1 0 0,-1-1-1 0 0,1 0 0 0 0,-1 1 0 0 0,1-1 0 0 0,0 0 0 0 0,-1 0 1 0 0,1 0-1 0 0,0 0 0 0 0,0 1 0 0 0,0-1 0 0 0,0 0 0 0 0,0 0 0 0 0,0-1 1 0 0,0 1-1 0 0,0 0 0 0 0,1 0 0 0 0,-1 0 0 0 0,0-1 0 0 0,0 1 1 0 0,1-1-1 0 0,-1 1 0 0 0,0-1 0 0 0,1 1 0 0 0,-1-1 0 0 0,0 0 0 0 0,1 0 1 0 0,-1 0-1 0 0,1 0 0 0 0,-1 0 0 0 0,0 0 0 0 0,1 0 0 0 0,-1 0 1 0 0,1 0-1 0 0,-1 0 0 0 0,0-1 0 0 0,1 1 0 0 0,0-1-20 0 0,81-10 311 0 0,135-52-962 0 0,-258 94-5155 0 0,25-19 4512 0 0</inkml:trace>
  <inkml:trace contextRef="#ctx0" brushRef="#br0" timeOffset="107536.247">21015 4149 1356 0 0,'3'-15'4235'0'0,"1"1"-2544"0"0,-6 9-5311 0 0,4 6 2266 0 0</inkml:trace>
  <inkml:trace contextRef="#ctx0" brushRef="#br0" timeOffset="109229.259">20923 3258 1272 0 0,'0'0'813'0'0,"0"0"-159"0"0,0 0-137 0 0,0 0-119 0 0,0 0 50 0 0,0 0-82 0 0,0 0-104 0 0,0 0-11 0 0,0 0 0 0 0,0 0-33 0 0,0 0-74 0 0,0 0-9 0 0,0 0 19 0 0,0 0 8 0 0,0 0-22 0 0,0 0-1 0 0,12 44 420 0 0,-12-43-465 0 0,0-1 3 0 0,0 0 40 0 0,0 11 146 0 0,0-19-182 0 0,0-3-106 0 0,0 1 1 0 0,1 0-1 0 0,0-1 1 0 0,0 1-1 0 0,1 0 1 0 0,1 0-1 0 0,-1 0 1 0 0,2 0-1 0 0,-1 0 1 0 0,1 1-1 0 0,1-1 1 0 0,0 1-1 0 0,0 0 1 0 0,1 1-1 0 0,0-1 1 0 0,1 1-1 0 0,-1 0 1 0 0,1 1-1 0 0,1-1 1 0 0,0 2-1 0 0,0-1 1 0 0,0 1-1 0 0,1 0 1 0 0,0 1 0 0 0,0 0-1 0 0,1 0 5 0 0,-5 6-1 0 0,-1 0 1 0 0,1 1-1 0 0,0-1 1 0 0,-1 1-1 0 0,1 1 0 0 0,-1-1 1 0 0,1 1-1 0 0,-1-1 1 0 0,0 1-1 0 0,0 0 0 0 0,0 1 1 0 0,-1-1-1 0 0,1 1 1 0 0,-1-1-1 0 0,0 1 0 0 0,0 0 1 0 0,0 0-1 0 0,0 1 1 0 0,-1-1-1 0 0,0 1 0 0 0,1-1 1 0 0,-1 1 0 0 0,102 286-3961 0 0,-98-280 2965 0 0</inkml:trace>
  <inkml:trace contextRef="#ctx0" brushRef="#br0" timeOffset="109710.627">21902 3669 1600 0 0,'-14'27'360'0'0,"2"-2"-48"0"0,-3 3 80 0 0,5-4-52 0 0,4 1-136 0 0,-4 1-20 0 0,-1 3 88 0 0,4-6-28 0 0,2 4-60 0 0,-6-4-20 0 0,6-1-12 0 0,-1-1-244 0 0,3-7-180 0 0,-3-4-104 0 0,-1 0-416 0 0,5 0-508 0 0</inkml:trace>
  <inkml:trace contextRef="#ctx0" brushRef="#br0" timeOffset="110037.105">21639 3728 1700 0 0,'1'0'102'0'0,"-1"0"-1"0"0,1 0 1 0 0,-1 0-1 0 0,1 0 1 0 0,-1 0-1 0 0,1 0 1 0 0,0 0-1 0 0,-1-1 0 0 0,1 1 1 0 0,-1 0-1 0 0,1 0 1 0 0,-1 0-1 0 0,1-1 1 0 0,-1 1-1 0 0,1 0 1 0 0,-1 0-1 0 0,0-1 1 0 0,1 1-1 0 0,-1 0 1 0 0,1-1-1 0 0,-1 1 1 0 0,0-1-1 0 0,1 1 1 0 0,-1 0-1 0 0,0-1 1 0 0,1 1-1 0 0,-1-1 1 0 0,0 1-1 0 0,0-1 0 0 0,1 1 1 0 0,-1-1-1 0 0,0 1 1 0 0,0-1-1 0 0,0 1 1 0 0,0-1-1 0 0,0 0 1 0 0,0 1-1 0 0,0-1 1 0 0,0 1-1 0 0,0-1 1 0 0,0 1-1 0 0,0-1 1 0 0,0 1-1 0 0,0-1 1 0 0,0 1-1 0 0,0-1 1 0 0,0 1-1 0 0,-1-1 1 0 0,1 1-1 0 0,0-1 1 0 0,0 1-1 0 0,-1-1 0 0 0,1 1 1 0 0,0-1-1 0 0,-1 1 1 0 0,1-1-1 0 0,-1 1-101 0 0,39 40 521 0 0,-28-29-336 0 0,65 61 62 0 0,74 90 307 0 0,-100-34-3987 0 0,-49-118 681 0 0,0-10 1262 0 0</inkml:trace>
  <inkml:trace contextRef="#ctx0" brushRef="#br0" timeOffset="110395.119">22162 3913 948 0 0,'-15'14'3567'0'0,"7"54"-997"0"0,20-15-3337 0 0,-12-58-2874 0 0,-3 0 2468 0 0</inkml:trace>
  <inkml:trace contextRef="#ctx0" brushRef="#br0" timeOffset="110721.002">22013 3751 1544 0 0,'10'-17'4323'0'0,"-2"10"-3607"0"0,-8 7-660 0 0,1 0 1 0 0,-1-1-1 0 0,1 1 0 0 0,-1 0 0 0 0,1 0 1 0 0,-1-1-1 0 0,0 1 0 0 0,1-1 0 0 0,-1 1 1 0 0,1 0-1 0 0,-1-1 0 0 0,0 1 0 0 0,1-1 1 0 0,-1 1-1 0 0,0-1 0 0 0,1 1 0 0 0,-1-1 1 0 0,0 1-1 0 0,0-1 0 0 0,0 1 0 0 0,1-1 1 0 0,-1 1-1 0 0,0-1 0 0 0,0 1 0 0 0,0-1 1 0 0,0 0-1 0 0,0 1 0 0 0,0-1 1 0 0,0 1-1 0 0,0-1 0 0 0,0 1 0 0 0,0-1 1 0 0,-1 0-1 0 0,1 1 0 0 0,0-1 0 0 0,0 1 1 0 0,0-1-1 0 0,-1 1 0 0 0,1-1 0 0 0,0 1 1 0 0,-1-1-1 0 0,1 1 0 0 0,0 0 0 0 0,-1-1 1 0 0,1 1-1 0 0,0-1 0 0 0,-1 1 0 0 0,1 0 1 0 0,-1-1-1 0 0,1 1 0 0 0,-1 0 0 0 0,1-1 1 0 0,-1 1-1 0 0,1 0 0 0 0,-1 0 0 0 0,1 0 1 0 0,-1-1-1 0 0,1 1 0 0 0,-1 0 0 0 0,0 0 1 0 0,1 0-1 0 0,-1 0 0 0 0,1 0 0 0 0,-1 0 1 0 0,1 0-1 0 0,-1 0 0 0 0,0 0 0 0 0,1 0 1 0 0,-1 1-1 0 0,1-1-56 0 0,6-27-8207 0 0,-2 22 6741 0 0</inkml:trace>
  <inkml:trace contextRef="#ctx0" brushRef="#br0" timeOffset="111011.248">22379 3461 1120 0 0,'27'26'2618'0'0,"-6"2"-2364"0"0,-2 1-1 0 0,-1 0 0 0 0,-1 2 0 0 0,-2 0 1 0 0,-1 0-1 0 0,-2 2 0 0 0,0-1 1 0 0,-3 2-1 0 0,0-1 0 0 0,-3 1 0 0 0,0 0 1 0 0,-3 1-1 0 0,0-1 0 0 0,-3 1 0 0 0,0-1 1 0 0,-3 1-1 0 0,0-1 0 0 0,-3 1 0 0 0,0-1 1 0 0,-3-1-1 0 0,0 0 0 0 0,-2 0 1 0 0,-8 15-254 0 0,14-37 1 0 0,-76 130-1089 0 0,77-137 754 0 0,1 0 0 0 0,-1-1 0 0 0,0 1 0 0 0,0-1 0 0 0,-1 0 0 0 0,1 0 0 0 0,-1 0 1 0 0,1 0-1 0 0,-1-1 0 0 0,0 0 0 0 0,0 0 0 0 0,0 0 0 0 0,0-1 0 0 0,0 1 0 0 0,0-1 1 0 0,-1 0-1 0 0,1-1 0 0 0,-2 1 334 0 0,-8-1-1479 0 0</inkml:trace>
  <inkml:trace contextRef="#ctx0" brushRef="#br0" timeOffset="116152.036">22809 3651 944 0 0,'3'34'5845'0'0,"31"-24"-5882"0"0,-20-11 551 0 0,410 1 1234 0 0,-422 0-1721 0 0,-1 0 3 0 0,5 0-28 0 0,-5 0-35 0 0,21-10-1305 0 0,-85 39-2661 0 0,40-19 2624 0 0</inkml:trace>
  <inkml:trace contextRef="#ctx0" brushRef="#br0" timeOffset="116449.493">22973 3908 1344 0 0,'374'-55'5400'0'0,"-373"55"-5313"0"0,-1 0 11 0 0,0 0 12 0 0,0 0 31 0 0,0 0-45 0 0,7 7-996 0 0,-2-11-3019 0 0,-3 1 2634 0 0</inkml:trace>
  <inkml:trace contextRef="#ctx0" brushRef="#br0" timeOffset="117023.068">23796 3269 1452 0 0,'4'-13'4998'0'0,"1"35"-4717"0"0,17 136 299 0 0,34-33 220 0 0,-47-102-1384 0 0,-13-16-4531 0 0,-1-7 3811 0 0</inkml:trace>
  <inkml:trace contextRef="#ctx0" brushRef="#br0" timeOffset="117395.273">23540 3784 1412 0 0,'9'8'3522'0'0,"41"-14"-2302"0"0,-47 6-995 0 0,444-98 3001 0 0,-370 84-4488 0 0,-77 14 720 0 0,-8 5-4261 0 0,4-3 3597 0 0</inkml:trace>
  <inkml:trace contextRef="#ctx0" brushRef="#br0" timeOffset="119483.134">23652 4104 1160 0 0,'0'0'651'0'0,"0"0"-40"0"0,0 0-85 0 0,0 0-66 0 0,0-13 101 0 0,-1 11 2557 0 0,14 142-2999 0 0,-4 4 1322 0 0,-9-142-1294 0 0,0-2 28 0 0,7 15 872 0 0,-8-40-971 0 0,1 0-1 0 0,0 1 0 0 0,2-1 1 0 0,1 0-1 0 0,1 1 1 0 0,1 0-1 0 0,1 0 0 0 0,2 0 1 0 0,0 1-1 0 0,1 0 1 0 0,1 0-1 0 0,4-3-75 0 0,-12 22-24 0 0,1 0-1 0 0,-1 0 1 0 0,1 0-1 0 0,0 0 1 0 0,0 1 0 0 0,1-1-1 0 0,-1 1 1 0 0,1 0-1 0 0,-1 0 1 0 0,1 0-1 0 0,0 1 1 0 0,0-1 0 0 0,1 1-1 0 0,-1 0 1 0 0,0 0-1 0 0,1 1 1 0 0,-1-1 0 0 0,1 1-1 0 0,-1 0 1 0 0,1 0-1 0 0,3 0 25 0 0,-7 1-12 0 0,-1 0-19 0 0,22 15-70 0 0,-15-3 100 0 0,-1 1 0 0 0,0 0 0 0 0,0 1 0 0 0,-1-1 0 0 0,-1 1 0 0 0,0 0 0 0 0,-1 0 0 0 0,-1 0 0 0 0,0 1 0 0 0,-1-1 0 0 0,-1 1 1 0 0,10 50-6 0 0,-10 65 17 0 0,0-128-92 0 0,5 4-1506 0 0,-5-37-3875 0 0,0 22 4082 0 0</inkml:trace>
  <inkml:trace contextRef="#ctx0" brushRef="#br0" timeOffset="120007.181">23982 3914 1280 0 0,'1'-3'165'0'0,"0"0"0"0"0,0 1-1 0 0,0-1 1 0 0,1 0 0 0 0,-1 0-1 0 0,1 0 1 0 0,-1 1 0 0 0,1-1-1 0 0,0 1 1 0 0,0-1 0 0 0,0 1 0 0 0,0 0-1 0 0,1-1 1 0 0,-1 1 0 0 0,0 0-1 0 0,1 1 1 0 0,0-1 0 0 0,-1 0 0 0 0,1 1-1 0 0,0 0 1 0 0,0-1 0 0 0,0 1-1 0 0,0 0 1 0 0,0 0 0 0 0,0 1-1 0 0,0-1 1 0 0,0 1 0 0 0,0-1-165 0 0,-2 1 139 0 0,13 5 310 0 0,-9 1-373 0 0,0 0 0 0 0,0 0-1 0 0,0 0 1 0 0,0 1 0 0 0,-1 0 0 0 0,0 0 0 0 0,-1 0-1 0 0,0 0 1 0 0,0 0 0 0 0,0 1 0 0 0,-1 0 0 0 0,0-1-1 0 0,0 1 1 0 0,-1 0 0 0 0,0 0 0 0 0,-1 0 0 0 0,0 0 0 0 0,0 0-1 0 0,0 0 1 0 0,-1 0 0 0 0,0 0 0 0 0,-1 0 0 0 0,0-1-1 0 0,-1 5-75 0 0,2-11 23 0 0,0 0 0 0 0,0 0-1 0 0,1 0 1 0 0,-1 0-1 0 0,0 0 1 0 0,1 0-1 0 0,-1 0 1 0 0,1 0-1 0 0,0 1 1 0 0,-1-1-1 0 0,1 0 1 0 0,0 0-1 0 0,-1 0 1 0 0,1 0 0 0 0,0 1-1 0 0,0-1 1 0 0,0 0-1 0 0,0 0 1 0 0,0 1-1 0 0,0-1 1 0 0,1 0-1 0 0,-1 0 1 0 0,0 0-1 0 0,1 0 1 0 0,-1 1 0 0 0,0-1-1 0 0,1 0 1 0 0,0 0-1 0 0,-1 0 1 0 0,1 0-1 0 0,0 0 1 0 0,-1 0-1 0 0,1 0 1 0 0,0 0-1 0 0,0 0 1 0 0,0-1 0 0 0,0 1-1 0 0,0 0 1 0 0,0 0-1 0 0,0-1 1 0 0,0 1-1 0 0,0-1 1 0 0,0 1-1 0 0,0-1 1 0 0,0 1-1 0 0,0-1 1 0 0,0 0 0 0 0,1 1-1 0 0,-1-1 1 0 0,0 0-1 0 0,0 0 1 0 0,0 0-1 0 0,1 0 1 0 0,-1 0-1 0 0,0 0-22 0 0,81-13 81 0 0,-61 8 38 0 0,67-8 107 0 0,-88 13-257 0 0,0 0-20 0 0,0 0 20 0 0,0 0-7 0 0,0 0-30 0 0,0 0-38 0 0,0 0-102 0 0,14 14-960 0 0,2-2-3716 0 0,-12-12 3608 0 0</inkml:trace>
  <inkml:trace contextRef="#ctx0" brushRef="#br0" timeOffset="126941.853">24409 3461 1004 0 0,'0'0'307'0'0,"0"0"-27"0"0,0 0 65 0 0,0 0-79 0 0,0 0-9 0 0,0 0-25 0 0,0 0-33 0 0,0 0 22 0 0,0 0 1 0 0,0 0 50 0 0,0 0 14 0 0,0 0-53 0 0,0 0 27 0 0,0 0-12 0 0,0 0-53 0 0,0 0-54 0 0,0 0 70 0 0,0 0-9 0 0,0 0 22 0 0,0 0 37 0 0,0 0-38 0 0,0 0-7 0 0,0 0-78 0 0,0 0 9 0 0,0 0-20 0 0,0 0 42 0 0,0 0 32 0 0,0 0 2 0 0,0 0-2 0 0,0 0-29 0 0,0 0-32 0 0,0 0-18 0 0,0 0 24 0 0,0 0-16 0 0,0 0-10 0 0,0 0 27 0 0,0 0-16 0 0,0 0-28 0 0,0 0-10 0 0,0 0 27 0 0,0 0 18 0 0,0 0-35 0 0,0 0-4 0 0,0 0-26 0 0,0 0-28 0 0,0 0-10 0 0,0 0 39 0 0,0 0 12 0 0,0 0-7 0 0,0 0-24 0 0,0 0-11 0 0,0 0-40 0 0,0 0-4 0 0,0 0 12 0 0,0 0-18 0 0,0 0 10 0 0,0 0-1 0 0,0 0-57 0 0,0 0 25 0 0,0 0-3 0 0,5 23-138 0 0,95 191 1 0 0,-40-109 511 0 0,-56-102-327 0 0,-4-2 6 0 0,1 1-1 0 0,0-1 1 0 0,-1 0-1 0 0,1 0 1 0 0,0 0-1 0 0,0 0 1 0 0,0-1-1 0 0,-1 1 1 0 0,1 0-1 0 0,0 0 1 0 0,0 0-1 0 0,0-1 1 0 0,1 1-1 0 0,-1 0 1 0 0,0-1-1 0 0,0 1 1 0 0,0-1-1 0 0,0 0 1 0 0,1 1-1 0 0,-1-1 1 0 0,0 0-1 0 0,0 0 1 0 0,0 0-1 0 0,1 1 1 0 0,-1-1-1 0 0,0 0 1 0 0,1-1-1 0 0,-1 1 1 0 0,0 0-1 0 0,0 0 1 0 0,0-1-1 0 0,1 1 1 0 0,-1 0-1 0 0,0-1 1 0 0,0 1-1 0 0,0-1 1 0 0,0 0-1 0 0,0 1 1 0 0,0-1-1 0 0,0 0 1 0 0,0 1-1 0 0,0-1 1 0 0,0 0-1 0 0,0 0 1 0 0,0 0-1 0 0,0 0 1 0 0,-1 0-1 0 0,1 0 1 0 0,0 0-1 0 0,-1 0 0 0 0,1 0 1 0 0,-1-1-1 0 0,1 1 1 0 0,-1-1-21 0 0,19-20 78 0 0,-1-1 0 0 0,-2-1 0 0 0,0-1 0 0 0,-2 0 0 0 0,-1-1 0 0 0,-1 0 0 0 0,-1-1 0 0 0,3-10-78 0 0,34-109 327 0 0,-40 98-1136 0 0,-8 47 464 0 0,0 1 23 0 0,1-3-2547 0 0,-1 8-1212 0 0,1-4 2759 0 0</inkml:trace>
  <inkml:trace contextRef="#ctx0" brushRef="#br0" timeOffset="127330.821">25133 3196 1280 0 0,'-68'95'4354'0'0,"56"-68"-4124"0"0,1 2 0 0 0,1-1-1 0 0,2 1 1 0 0,0 1 0 0 0,2-1 0 0 0,2 1-1 0 0,0 0 1 0 0,1 30-230 0 0,3-51 3 0 0,1 1-1 0 0,-1-1 1 0 0,1 0 0 0 0,1 0 0 0 0,0 0-1 0 0,0 0 1 0 0,0 0 0 0 0,1 0-1 0 0,1-1 1 0 0,0 1 0 0 0,0-1 0 0 0,0 0-1 0 0,1 0 1 0 0,0 0 0 0 0,1-1-1 0 0,0 0 1 0 0,0 0 0 0 0,0 0 0 0 0,1-1-1 0 0,0 0 1 0 0,0 0 0 0 0,1-1-1 0 0,-1 1 1 0 0,1-2 0 0 0,0 1 0 0 0,1-1-1 0 0,-1-1 1 0 0,1 1 0 0 0,0-1-3 0 0,63-28-4655 0 0,-50 4 3159 0 0</inkml:trace>
  <inkml:trace contextRef="#ctx0" brushRef="#br0" timeOffset="127779.497">25462 3264 856 0 0,'0'0'16'0'0,"-22"21"4462"0"0,-39 57-3605 0 0,-26 134 719 0 0,55-169-5128 0 0,31-43 2313 0 0,1 0 23 0 0</inkml:trace>
  <inkml:trace contextRef="#ctx0" brushRef="#br0" timeOffset="128183.322">25202 3391 1060 0 0,'-7'-14'5853'0'0,"10"20"-3843"0"0,16 23-1810 0 0,189 191 534 0 0,-196-202-830 0 0,-10-17-6396 0 0,-2-3 5143 0 0</inkml:trace>
  <inkml:trace contextRef="#ctx0" brushRef="#br0" timeOffset="128526.291">25567 3516 1312 0 0,'15'12'6047'0'0,"8"133"-4521"0"0,-7-87-1219 0 0,-7-30-73 0 0,0-1-602 0 0,-7-9-4090 0 0,-4-17 3011 0 0,-12 3 50 0 0</inkml:trace>
  <inkml:trace contextRef="#ctx0" brushRef="#br0" timeOffset="128960.637">25664 3428 1896 0 0,'7'-3'3973'0'0,"17"-5"-2745"0"0,4 0-989 0 0,208-60 1482 0 0,-185 53-2760 0 0,-50 15 488 0 0,-1 0-171 0 0,0 0-174 0 0,0 0 20 0 0,-14-7-686 0 0,9 6 839 0 0</inkml:trace>
  <inkml:trace contextRef="#ctx0" brushRef="#br0" timeOffset="129305.16">25842 3208 2284 0 0,'-4'-2'672'0'0,"5"3"-602"0"0,-1-1 1 0 0,1 1-1 0 0,-1-1 1 0 0,0 1-1 0 0,1 0 0 0 0,-1-1 1 0 0,0 1-1 0 0,0 0 1 0 0,1 0-1 0 0,-1-1 0 0 0,0 1 1 0 0,0 0-1 0 0,0 0 0 0 0,0-1 1 0 0,0 1-1 0 0,0 0 1 0 0,0 0-1 0 0,0-1 0 0 0,0 1 1 0 0,0 0-1 0 0,-1-1 1 0 0,1 1-1 0 0,0 0 0 0 0,0 0 1 0 0,-1-1-1 0 0,1 1 0 0 0,-1 0 1 0 0,1-1-1 0 0,0 1 1 0 0,-1-1-1 0 0,1 1 0 0 0,-1-1 1 0 0,1 1-1 0 0,-1-1 1 0 0,1 1-1 0 0,-1-1 0 0 0,0 1 1 0 0,1-1-1 0 0,-1 1 0 0 0,0-1 1 0 0,1 0-1 0 0,-1 1 1 0 0,0-1-1 0 0,1 0 0 0 0,-1 0 1 0 0,0 0-1 0 0,0 0 0 0 0,1 1 1 0 0,-1-1-1 0 0,0 0 1 0 0,0 0-1 0 0,1 0 0 0 0,-1-1 1 0 0,0 1-1 0 0,0 0 1 0 0,1 0-1 0 0,-1 0 0 0 0,0 0 1 0 0,1-1-1 0 0,-1 1 0 0 0,0 0 1 0 0,1-1-1 0 0,-1 1 1 0 0,0 0-1 0 0,1-1 0 0 0,-1 0-70 0 0,54 213 1409 0 0,-26-136-963 0 0,-21-60-501 0 0,2 6-382 0 0,-6-7-3929 0 0,-2-13 3023 0 0,3-5 128 0 0</inkml:trace>
  <inkml:trace contextRef="#ctx0" brushRef="#br0" timeOffset="129709.26">26438 3199 1004 0 0,'-20'16'4996'0'0,"-39"65"-3651"0"0,47-60-1137 0 0,0 1 0 0 0,2 0 1 0 0,0 0-1 0 0,2 1 0 0 0,0 0 1 0 0,1 1-1 0 0,2-1 0 0 0,0 1 1 0 0,0 13-209 0 0,-12 22-837 0 0,-19-44-4806 0 0,29-15 4459 0 0</inkml:trace>
  <inkml:trace contextRef="#ctx0" brushRef="#br0" timeOffset="130034.74">26173 3366 1088 0 0,'-1'-17'2420'0'0,"1"17"-2342"0"0,1 1 0 0 0,-1-1 0 0 0,1 0 0 0 0,-1 1-1 0 0,1-1 1 0 0,-1 0 0 0 0,1 1 0 0 0,-1-1 0 0 0,1 0-1 0 0,-1 0 1 0 0,1 0 0 0 0,0 1 0 0 0,-1-1 0 0 0,1 0-1 0 0,-1 0 1 0 0,1 0 0 0 0,0 0 0 0 0,-1 0 0 0 0,1 0-1 0 0,-1 0 1 0 0,1 0 0 0 0,0-1 0 0 0,-1 1-1 0 0,1 0 1 0 0,-1 0 0 0 0,1 0 0 0 0,0-1 0 0 0,-1 1-1 0 0,1 0 1 0 0,-1 0 0 0 0,1-1 0 0 0,-1 1 0 0 0,1-1-1 0 0,-1 1 1 0 0,1 0 0 0 0,-1-1 0 0 0,0 1 0 0 0,1-1-1 0 0,-1 1 1 0 0,0-1 0 0 0,1 1 0 0 0,-1-1 0 0 0,0 1-1 0 0,1-1 1 0 0,-1 0 0 0 0,0 1 0 0 0,0-1 0 0 0,0 1-1 0 0,0-1 1 0 0,0 1 0 0 0,1-1 0 0 0,-1 0 0 0 0,0 1-1 0 0,0-1 1 0 0,-1 0 0 0 0,1 1 0 0 0,0-1 0 0 0,0 1-1 0 0,0-1 1 0 0,0 0 0 0 0,0 1 0 0 0,-1-1 0 0 0,1 1-1 0 0,0-1-77 0 0,202 151 1762 0 0,-195-142-2028 0 0,22 25 481 0 0,-20-13-5902 0 0,-11-18 4308 0 0,-10 9-69 0 0</inkml:trace>
  <inkml:trace contextRef="#ctx0" brushRef="#br0" timeOffset="130514.479">26473 3426 988 0 0,'0'0'713'0'0,"0"0"-40"0"0,0 0 11 0 0,0 0-16 0 0,43-6 2812 0 0,-37 9-3429 0 0,-1 1-1 0 0,0 0 1 0 0,0 1 0 0 0,0-1-1 0 0,-1 1 1 0 0,0 0 0 0 0,1 0-1 0 0,-2 1 1 0 0,1-1 0 0 0,-1 1-1 0 0,0 0 1 0 0,0-1 0 0 0,0 1 0 0 0,-1 1-1 0 0,0-1 1 0 0,0 0 0 0 0,0 1-1 0 0,-1-1 1 0 0,0 0 0 0 0,-1 1-1 0 0,1 0 1 0 0,-1-1 0 0 0,0 1-1 0 0,-1-1 1 0 0,0 1 0 0 0,0-1-1 0 0,-1 5-50 0 0,2-4 73 0 0,-27 108 794 0 0,28-112-862 0 0,1-1 0 0 0,-1 0 0 0 0,1 0 0 0 0,0 0 0 0 0,-1 0 0 0 0,1 0 0 0 0,0 0 0 0 0,0-1 0 0 0,0 1 0 0 0,0-1 1 0 0,1 1-1 0 0,-1-1 0 0 0,0 0 0 0 0,0 0 0 0 0,1 0 0 0 0,-1 0 0 0 0,1 0 0 0 0,-1 0 0 0 0,1-1 0 0 0,0 1 0 0 0,-1-1 1 0 0,1 0-1 0 0,-1 0 0 0 0,1 0 0 0 0,0 0 0 0 0,-1 0 0 0 0,1 0 0 0 0,-1-1 0 0 0,1 1 0 0 0,-1-1 0 0 0,1 0 0 0 0,-1 0 1 0 0,1 0-1 0 0,-1 0 0 0 0,0 0 0 0 0,1 0 0 0 0,-1-1 0 0 0,0 1 0 0 0,0-1 0 0 0,0 0-5 0 0,12-1-405 0 0,58-21-6733 0 0,-70 20 5840 0 0</inkml:trace>
  <inkml:trace contextRef="#ctx0" brushRef="#br0" timeOffset="130885.168">26644 3421 944 0 0,'15'-4'5011'0'0,"28"-10"-3774"0"0,6-2-778 0 0,109-35-845 0 0,-149 41-3782 0 0,-9 10 2779 0 0</inkml:trace>
  <inkml:trace contextRef="#ctx0" brushRef="#br0" timeOffset="131196.184">26792 3248 908 0 0,'-14'-9'5429'0'0,"6"31"-3809"0"0,7 40-1103 0 0,79 156 641 0 0,-68-189-2454 0 0,-11-23-4657 0 0,1-8 4614 0 0</inkml:trace>
  <inkml:trace contextRef="#ctx0" brushRef="#br0" timeOffset="131448.181">27056 3353 1108 0 0,'13'-3'4698'0'0,"14"-2"-3260"0"0,61-27-5462 0 0,-79 28 2672 0 0</inkml:trace>
  <inkml:trace contextRef="#ctx0" brushRef="#br0" timeOffset="131742.53">27362 3286 1856 0 0,'2'2'876'0'0,"2"-2"-68"0"0,1 0-156 0 0,-3 0-92 0 0,0 0-28 0 0,1 0-7 0 0,-1 1-281 0 0,0-2-184 0 0,1 1-84 0 0,1 0 8 0 0,1 0-296 0 0,-1 0-161 0 0,-1-4-455 0 0,-1 3-352 0 0,5-4 16 0 0</inkml:trace>
  <inkml:trace contextRef="#ctx0" brushRef="#br0" timeOffset="131900.139">27542 3236 1768 0 0,'-3'7'4555'0'0,"-3"8"-3243"0"0,49 210 387 0 0,-35-195-1252 0 0,-6-28-675 0 0,-1 1 0 0 0,0-1 0 0 0,0 1-1 0 0,0-1 1 0 0,0 1 0 0 0,0-1 0 0 0,-1 1 0 0 0,1 0 0 0 0,-1-1 0 0 0,1 1 0 0 0,-1 0 0 0 0,0 0-1 0 0,0-1 1 0 0,0 1 0 0 0,-1 0 0 0 0,1-1 0 0 0,-1 1 0 0 0,1 0 0 0 0,-1-1 0 0 0,0 1 0 0 0,0-1-1 0 0,0 1 1 0 0,0-1 0 0 0,-1 1 0 0 0,1-1 0 0 0,-1 0 0 0 0,1 1 0 0 0,-1-1 0 0 0,0 0 0 0 0,-2 1 228 0 0,-2 1-1434 0 0</inkml:trace>
  <inkml:trace contextRef="#ctx0" brushRef="#br0" timeOffset="132162.493">27387 3516 1180 0 0,'8'-6'7055'0'0,"70"-22"-6263"0"0,29-6-287 0 0,14-5-1834 0 0,-3-4-3980 0 0,-96 35 3991 0 0</inkml:trace>
  <inkml:trace contextRef="#ctx0" brushRef="#br0" timeOffset="132469.857">28102 3231 1348 0 0,'-11'13'4341'0'0,"-30"47"-3179"0"0,-29 102-79 0 0,69-156-1158 0 0,-14 40 93 0 0,-6-31-4229 0 0,15-15 2965 0 0</inkml:trace>
  <inkml:trace contextRef="#ctx0" brushRef="#br0" timeOffset="132762.66">27833 3248 2748 0 0,'15'-8'5827'0'0,"30"53"-5506"0"0,-30-28 173 0 0,164 134-466 0 0,-164-143-1284 0 0,-10-5-3474 0 0,-5-3 4714 0 0,0 0-1168 0 0</inkml:trace>
  <inkml:trace contextRef="#ctx0" brushRef="#br0" timeOffset="133245.549">28162 3374 1732 0 0,'36'89'3795'0'0,"-23"-11"-881"0"0,-8-123-594 0 0,-2 33-2313 0 0,1 0 0 0 0,0 0 0 0 0,1 0-1 0 0,1 1 1 0 0,0-1 0 0 0,0 1 0 0 0,1 1 0 0 0,0-1 0 0 0,1 1 0 0 0,0 0-1 0 0,1 1 1 0 0,0 0 0 0 0,0 0 0 0 0,1 1 0 0 0,0 0 0 0 0,0 1-1 0 0,1 0 1 0 0,0 1-7 0 0,-5 6-26 0 0,-1 1-1 0 0,0 0 0 0 0,0 0 0 0 0,1 0 0 0 0,-1 1 0 0 0,0-1 1 0 0,0 1-1 0 0,-1 1 0 0 0,1-1 0 0 0,0 1 0 0 0,-1-1 1 0 0,1 1-1 0 0,-1 0 0 0 0,0 1 0 0 0,0-1 0 0 0,0 1 1 0 0,-1 0-1 0 0,1 0 0 0 0,-1 0 0 0 0,0 0 0 0 0,0 1 0 0 0,0-1 1 0 0,-1 1-1 0 0,1 0 0 0 0,-1 0 0 0 0,0 0 0 0 0,-1 0 1 0 0,1 0-1 0 0,-1 0 0 0 0,0 0 0 0 0,0 0 0 0 0,-1 1 1 0 0,1-1-1 0 0,-1 0 0 0 0,-1 3 27 0 0,16 36-665 0 0,-9-19-425 0 0,-6-14-3723 0 0,0-10 3515 0 0</inkml:trace>
  <inkml:trace contextRef="#ctx0" brushRef="#br0" timeOffset="133539.97">28697 2974 1484 0 0,'52'119'3836'0'0,"-41"-77"-3336"0"0,-2 1 1 0 0,-1-1 0 0 0,-2 1-1 0 0,-3 1 1 0 0,-1-1-1 0 0,-2 6-500 0 0,-1-31 31 0 0,0 0-1 0 0,-1-1 1 0 0,-1 0-1 0 0,-1 1 1 0 0,-1-1-1 0 0,0-1 1 0 0,-1 1-1 0 0,-1-1 1 0 0,0 0-1 0 0,-1 0 0 0 0,-1-1 1 0 0,-8 11-31 0 0,8-13-457 0 0,-1-1 0 0 0,0 1-1 0 0,-1-2 1 0 0,0 1 0 0 0,-1-2 0 0 0,0 1 0 0 0,-1-2-1 0 0,0 0 1 0 0,0 0 0 0 0,-1-1 0 0 0,0-1 0 0 0,-1 0-1 0 0,0-1 1 0 0,-3 0 457 0 0,-21 6-1272 0 0</inkml:trace>
  <inkml:trace contextRef="#ctx0" brushRef="#br0" timeOffset="170071.797">21060 4430 888 0 0,'0'0'420'0'0,"0"0"-48"0"0,0 0-130 0 0,0 0-15 0 0,0 0 44 0 0,0 0-21 0 0,2-3-16 0 0,49-34 1915 0 0,-49 38-2112 0 0,0 0-1 0 0,-1 0 1 0 0,1 0 0 0 0,-1 0-1 0 0,1 1 1 0 0,-1-1 0 0 0,1 1-1 0 0,-1-1 1 0 0,0 1 0 0 0,0-1-1 0 0,1 1 1 0 0,-1 0 0 0 0,-1-1-1 0 0,1 1 1 0 0,0 0 0 0 0,0 0-1 0 0,0 0 1 0 0,-1 0 0 0 0,1 0-1 0 0,-1-1 1 0 0,0 1 0 0 0,0 0-1 0 0,1 0 1 0 0,-1 0-1 0 0,-1 0 1 0 0,1 0 0 0 0,0 0-1 0 0,0 0 1 0 0,-1 0 0 0 0,1 0-1 0 0,-1 0 1 0 0,1 0 0 0 0,-1 0-1 0 0,0 0 1 0 0,0-1 0 0 0,0 1-1 0 0,0 0 1 0 0,-1 1-37 0 0,1 15 225 0 0,1 129 239 0 0,46-100-310 0 0,-23-50-3805 0 0,-23 2 2281 0 0</inkml:trace>
  <inkml:trace contextRef="#ctx0" brushRef="#br0" timeOffset="170629.62">21092 4273 1368 0 0,'-5'-12'4585'0'0,"-14"18"-2574"0"0,-3 0-1350 0 0,25-11-1181 0 0,5 5-4620 0 0,-7 2 3763 0 0</inkml:trace>
  <inkml:trace contextRef="#ctx0" brushRef="#br0" timeOffset="171084.223">21253 4463 1348 0 0,'16'7'3593'0'0,"27"-12"-2661"0"0,-37 3-670 0 0,146-15 1269 0 0,-152 17-1617 0 0,0 0-39 0 0,0 0-25 0 0,0 0-101 0 0,6 17-1383 0 0,-12-12 166 0 0,3-3 672 0 0</inkml:trace>
  <inkml:trace contextRef="#ctx0" brushRef="#br0" timeOffset="171335.33">21294 4610 1988 0 0,'71'-2'3872'0'0,"82"-26"-2111"0"0,-150 27-2141 0 0,18-4 702 0 0,-11-2-5206 0 0,-3-4 3461 0 0</inkml:trace>
  <inkml:trace contextRef="#ctx0" brushRef="#br0" timeOffset="171723.018">21735 4250 1624 0 0,'24'-8'6438'0'0,"-22"44"-5289"0"0,-3-13-1040 0 0,22 157 534 0 0,15-41-238 0 0,-36-125-1257 0 0,-11-22-4959 0 0,7 3 4786 0 0,-1 0-363 0 0</inkml:trace>
  <inkml:trace contextRef="#ctx0" brushRef="#br0" timeOffset="195926.085">29000 3204 1048 0 0,'0'0'259'0'0,"0"0"-37"0"0,0 0-32 0 0,0 0 114 0 0,0 0-42 0 0,0 0-101 0 0,0 0-3 0 0,0 0 3 0 0,0 0 10 0 0,0 0 6 0 0,0 0-69 0 0,0 0 49 0 0,0 0 13 0 0,0 0-106 0 0,0 0-46 0 0,0 0 73 0 0,0 0-15 0 0,0 0 57 0 0,0 0-19 0 0,0 0 0 0 0,0 0 38 0 0,0 0-4 0 0,0 0-13 0 0,0 0-3 0 0,0 0-13 0 0,0 0 3 0 0,0 0 18 0 0,0 0-20 0 0,-15 0 4 0 0,7 0 2502 0 0,99-7-1419 0 0,102-19-1072 0 0,-169 22-1548 0 0,-37 13-3841 0 0,-3-2 3991 0 0</inkml:trace>
  <inkml:trace contextRef="#ctx0" brushRef="#br0" timeOffset="196302.083">28968 3433 936 0 0,'116'10'4492'0'0,"136"-10"-2561"0"0,-242-25-6440 0 0,-13 20 3203 0 0</inkml:trace>
  <inkml:trace contextRef="#ctx0" brushRef="#br0" timeOffset="407685.544">30219 2889 1292 0 0,'0'0'359'0'0,"0"0"-17"0"0,0 0-51 0 0,0 0 23 0 0,0 0-21 0 0,-25 6 3878 0 0,39 76-3796 0 0,47 235 864 0 0,-60-311-1195 0 0,-1 1 0 0 0,1-1 0 0 0,-1 0-1 0 0,-1 1 1 0 0,1-1 0 0 0,-1 0 0 0 0,0 0 0 0 0,0 1 0 0 0,0-1 0 0 0,-1 0-1 0 0,0 0 1 0 0,-1 0 0 0 0,1 0 0 0 0,-1-1 0 0 0,0 1 0 0 0,0-1-1 0 0,-1 0 1 0 0,0 0 0 0 0,0 0 0 0 0,0 0 0 0 0,0 0 0 0 0,-1-1-1 0 0,0 0 1 0 0,0 0 0 0 0,0 0 0 0 0,0-1 0 0 0,0 1 0 0 0,-1-1 0 0 0,0-1-1 0 0,0 1 1 0 0,1-1 0 0 0,-1 0 0 0 0,0 0 0 0 0,-1-1 0 0 0,1 1-1 0 0,0-2 1 0 0,0 1 0 0 0,-1-1 0 0 0,1 1 0 0 0,0-2 0 0 0,-3 1-44 0 0,-3-3 25 0 0,1 0 0 0 0,0-1 0 0 0,-1 0 0 0 0,1-1 0 0 0,1 0 0 0 0,-1 0 0 0 0,1-1 0 0 0,0-1 0 0 0,0 0 0 0 0,1 0 0 0 0,-1-1 0 0 0,2 0 0 0 0,-1-1 0 0 0,1 0 0 0 0,1 0 0 0 0,0 0 0 0 0,0-1 0 0 0,0-1-25 0 0,-1-1 8 0 0,0 0 1 0 0,1-1 0 0 0,0 1 0 0 0,1-2 0 0 0,0 1 0 0 0,1-1-1 0 0,1 0 1 0 0,0 0 0 0 0,1 0 0 0 0,1-1 0 0 0,0 1 0 0 0,1-1-1 0 0,0 1 1 0 0,1-1 0 0 0,1 1 0 0 0,0-1 0 0 0,1 1 0 0 0,1-1-1 0 0,0 1 1 0 0,1 0 0 0 0,2-5-9 0 0,7-1-34 0 0,1 0 0 0 0,0 1 0 0 0,1 1 1 0 0,1 1-1 0 0,1 0 0 0 0,1 1 0 0 0,0 0 0 0 0,1 2 0 0 0,1 0 0 0 0,0 2 0 0 0,0 0 1 0 0,2 1-1 0 0,-1 1 0 0 0,1 1 0 0 0,0 1 0 0 0,1 0 0 0 0,0 2 0 0 0,0 1 0 0 0,1 1 1 0 0,15-1 33 0 0,-34 5-137 0 0,-1-1 1 0 0,1 0-1 0 0,-1 1 1 0 0,0-1-1 0 0,1 1 1 0 0,-1 1-1 0 0,1-1 1 0 0,-1 1-1 0 0,0-1 1 0 0,1 1-1 0 0,-1 0 0 0 0,0 1 1 0 0,0-1-1 0 0,0 1 1 0 0,0 0-1 0 0,0 0 1 0 0,0 0-1 0 0,0 0 1 0 0,0 1-1 0 0,-1-1 1 0 0,0 1-1 0 0,1 0 1 0 0,-1 0-1 0 0,3 4 137 0 0,-6-1-4186 0 0,-3-4 2773 0 0</inkml:trace>
  <inkml:trace contextRef="#ctx0" brushRef="#br0" timeOffset="408171.409">30671 2531 1128 0 0,'2'-2'133'0'0,"0"0"0"0"0,-1 0 0 0 0,1 0 0 0 0,1 1 0 0 0,-1-1 1 0 0,0 1-1 0 0,0-1 0 0 0,0 1 0 0 0,1 0 0 0 0,-1 0 0 0 0,1 0 0 0 0,-1 0 0 0 0,1 0 0 0 0,-1 0 0 0 0,1 1 0 0 0,0-1 0 0 0,-1 1 0 0 0,1 0 0 0 0,0 0 0 0 0,-1 0 1 0 0,1 0-1 0 0,0 0 0 0 0,-1 0 0 0 0,1 1 0 0 0,-1 0 0 0 0,1-1 0 0 0,0 1 0 0 0,-1 0 0 0 0,1 0 0 0 0,-1 0 0 0 0,0 1 0 0 0,1-1 0 0 0,-1 0 0 0 0,0 1 1 0 0,0 0-1 0 0,0-1 0 0 0,0 1 0 0 0,0 0 0 0 0,0 0 0 0 0,-1 0 0 0 0,1 0 0 0 0,0 1-133 0 0,2 2 49 0 0,-1 1-1 0 0,1-1 1 0 0,-1 1-1 0 0,-1 0 1 0 0,1 0-1 0 0,-1 0 1 0 0,0 0-1 0 0,0 0 1 0 0,-1 1-1 0 0,1-1 1 0 0,-1 0-1 0 0,-1 1 1 0 0,1-1-1 0 0,-1 1 1 0 0,-1-1-1 0 0,1 1 1 0 0,-1-1-1 0 0,-1 4-48 0 0,-68 156 2152 0 0,70-165-1994 0 0,4 2-127 0 0,0 0 0 0 0,0 0 0 0 0,0 0 1 0 0,0-1-1 0 0,0 1 0 0 0,0-1 0 0 0,1-1 1 0 0,-1 1-1 0 0,1 0 0 0 0,0-1 0 0 0,-1 0 1 0 0,1 0-1 0 0,0-1 0 0 0,0 1 0 0 0,0-1 1 0 0,-1 0-1 0 0,1 0 0 0 0,0 0 0 0 0,2-1-31 0 0,-2 1 37 0 0,211-22-866 0 0,-23-3-6305 0 0,-174 25 5747 0 0</inkml:trace>
  <inkml:trace contextRef="#ctx0" brushRef="#br0" timeOffset="408788.658">29892 3704 1576 0 0,'-65'28'3899'0'0,"98"-22"-1457"0"0,152-32-1021 0 0,643-89-279 0 0,-674 94-3996 0 0,-185 33-2310 0 0,14-7 3814 0 0</inkml:trace>
  <inkml:trace contextRef="#ctx0" brushRef="#br0" timeOffset="409438.837">30358 3961 1324 0 0,'0'0'448'0'0,"0"0"1"0"0,1 0-1 0 0,-1-1 1 0 0,0 1-1 0 0,0 0 0 0 0,0 0 1 0 0,1-1-1 0 0,-1 1 0 0 0,0 0 1 0 0,0 0-1 0 0,0-1 1 0 0,0 1-449 0 0,12 7 55 0 0,-1 1 0 0 0,0 1 0 0 0,-1 0 0 0 0,0 1 0 0 0,-1-1 1 0 0,1 2-1 0 0,-2-1 0 0 0,0 2 0 0 0,0-1 0 0 0,-1 1 1 0 0,0 0-1 0 0,-1 0 0 0 0,0 1 0 0 0,-1-1 0 0 0,-1 1 0 0 0,3 11-55 0 0,5 120 1430 0 0,-30-99-220 0 0,22-67-1031 0 0,1 0 1 0 0,1 0-1 0 0,1 0 1 0 0,1 0 0 0 0,1 1-1 0 0,0 1 1 0 0,2 0-1 0 0,12-19-179 0 0,-14 23-31 0 0,2 1 0 0 0,-1-1-1 0 0,2 2 1 0 0,0-1 0 0 0,1 2-1 0 0,0-1 1 0 0,1 2 0 0 0,0 0 0 0 0,1 1-1 0 0,0 0 1 0 0,1 1 0 0 0,0 1 0 0 0,1 0-1 0 0,0 1 1 0 0,0 1 0 0 0,1 1-1 0 0,0 0 1 0 0,0 2 0 0 0,0 0 0 0 0,1 1-1 0 0,4 0 32 0 0,-15 6-12 0 0,1 1 0 0 0,-1 0 0 0 0,0 0 0 0 0,-1 1 0 0 0,1 0-1 0 0,-1 0 1 0 0,0 1 0 0 0,0 0 0 0 0,0 0 0 0 0,-1 1 0 0 0,0 0 0 0 0,0 0-1 0 0,-1 0 1 0 0,0 1 0 0 0,0 0 0 0 0,-1 0 0 0 0,0 0 0 0 0,0 0 0 0 0,-1 1-1 0 0,0-1 1 0 0,-1 1 0 0 0,0 0 0 0 0,1 3 12 0 0,7 31-148 0 0,-1 0 0 0 0,-3 0-1 0 0,-1 0 1 0 0,-2 1 0 0 0,-2 0 0 0 0,-3 7 148 0 0,2-45-161 0 0,3-13-6715 0 0,0 1 5503 0 0</inkml:trace>
  <inkml:trace contextRef="#ctx0" brushRef="#br0" timeOffset="409799.161">31473 3638 1948 0 0,'13'-4'8297'0'0,"-6"-3"-4711"0"0,-6-1-4130 0 0,-23 12-6680 0 0,-8 14 4491 0 0,13-5 1455 0 0</inkml:trace>
  <inkml:trace contextRef="#ctx0" brushRef="#br0" timeOffset="419046.751">107 5380 1228 0 0,'0'0'332'0'0,"0"0"-44"0"0,-24-5 1424 0 0,-42-24 611 0 0,65 29-2165 0 0,1 0-12 0 0,0 0 12 0 0,0 0-35 0 0,0 0-2 0 0,0 0-10 0 0,-16 4 444 0 0,241-36 273 0 0,-50 6-521 0 0,1 8-1 0 0,1 8 0 0 0,8 7-306 0 0,26-14 224 0 0,-64 6 756 0 0,-138 16-7848 0 0,-16-5 5438 0 0</inkml:trace>
  <inkml:trace contextRef="#ctx0" brushRef="#br0" timeOffset="419635.699">1145 4953 1412 0 0,'-82'-21'8184'0'0,"215"93"-7798"0"0,-111-65-361 0 0,-1 1-1 0 0,0 1 1 0 0,-1 0 0 0 0,0 2-1 0 0,-1 0 1 0 0,0 1-1 0 0,-1 1 1 0 0,0 1 0 0 0,-1 1-1 0 0,0 0 1 0 0,-1 1-1 0 0,-1 1 1 0 0,-1 0 0 0 0,0 1-1 0 0,-2 0 1 0 0,0 1-1 0 0,-1 1 1 0 0,0 0 0 0 0,-2 0-1 0 0,0 1 1 0 0,2 14-25 0 0,-9-17 57 0 0,-2-1 0 0 0,0 1 1 0 0,-1 0-1 0 0,-1 0 0 0 0,0-1 0 0 0,-2 1 0 0 0,0-1 1 0 0,-1 0-1 0 0,0 0 0 0 0,-1-1 0 0 0,-1 1 0 0 0,-1-2 1 0 0,-1 1-1 0 0,0-1 0 0 0,0 0 0 0 0,-2 0 0 0 0,0-2 1 0 0,0 1-1 0 0,-1-1 0 0 0,-1-1 0 0 0,-5 4-57 0 0,-40 34 164 0 0,-2-3-1 0 0,-2-2 0 0 0,-2-3 1 0 0,-21 8-164 0 0,83-49-6 0 0,-46 31-3073 0 0,47-32 1953 0 0,10-4-3563 0 0,-5 1 3235 0 0</inkml:trace>
  <inkml:trace contextRef="#ctx0" brushRef="#br0" timeOffset="447299.929">1830 6071 1268 0 0,'0'13'703'0'0,"0"-6"2250"0"0,14 32-1600 0 0,19-128 3216 0 0,18-45-4604 0 0,-30 25 86 0 0,-5-2 0 0 0,-4 0 0 0 0,-6 0 0 0 0,-6-96-51 0 0,-1 179-11 0 0,-25-143-159 0 0,26 168 145 0 0,-1 0 1 0 0,1 0 0 0 0,-1 0 0 0 0,1 0 0 0 0,-1 0-1 0 0,0 1 1 0 0,0-1 0 0 0,0 0 0 0 0,0 1-1 0 0,-1-1 1 0 0,1 1 0 0 0,-1-1 0 0 0,0 1 0 0 0,1-1-1 0 0,-1 1 1 0 0,0 0 0 0 0,0 0 0 0 0,0 0 0 0 0,-1 0-1 0 0,1 1 1 0 0,0-1 0 0 0,-1 0 0 0 0,1 1-1 0 0,-1 0 1 0 0,0-1 0 0 0,1 1 0 0 0,-1 0 0 0 0,0 1-1 0 0,0-1 1 0 0,0 0 0 0 0,-1 1 24 0 0,-25 23-165 0 0,26-20 158 0 0,1 0 0 0 0,-1 0 0 0 0,1 0 1 0 0,-1 0-1 0 0,1 1 0 0 0,0-1 0 0 0,0 1 0 0 0,1-1 0 0 0,-1 1 0 0 0,1 0 0 0 0,0 0 0 0 0,0-1 0 0 0,0 1 0 0 0,0 0 0 0 0,1 0 0 0 0,-1 0 0 0 0,1 0 0 0 0,0 0 1 0 0,0 0-1 0 0,1 0 0 0 0,-1 0 0 0 0,1 0 0 0 0,0 0 0 0 0,0 0 0 0 0,0 0 0 0 0,0-1 0 0 0,1 1 0 0 0,0 0 0 0 0,-1-1 0 0 0,1 1 0 0 0,1-1 0 0 0,-1 0 1 0 0,0 0-1 0 0,3 3 7 0 0,97 97-138 0 0,-60-69 106 0 0,-26-24 35 0 0,-1 0 0 0 0,0 1-1 0 0,0 1 1 0 0,-1 1 0 0 0,-1 0 0 0 0,0 1 0 0 0,-1 0 0 0 0,0 1 0 0 0,-1 0 0 0 0,-1 1-1 0 0,-1 0 1 0 0,0 0 0 0 0,-1 1 0 0 0,0 0 0 0 0,-2 1 0 0 0,3 11-3 0 0,-7-15 11 0 0,-1-1 0 0 0,0 1 0 0 0,-1-1 0 0 0,-1 1-1 0 0,0 0 1 0 0,-1-1 0 0 0,0 0 0 0 0,-1 1 0 0 0,-1-1 0 0 0,0 0 0 0 0,0 0 0 0 0,-1-1 0 0 0,-1 0 0 0 0,-1 0 0 0 0,1 0 0 0 0,-2 0 0 0 0,1-1-1 0 0,-2 0 1 0 0,0-1 0 0 0,0 0 0 0 0,-9 7-11 0 0,17-15-112 0 0,0-1 1 0 0,0 0-1 0 0,0 0 0 0 0,0 0 0 0 0,0 0 1 0 0,0 0-1 0 0,-1 0 0 0 0,1 0 0 0 0,-1 0 0 0 0,1 0 1 0 0,0 0-1 0 0,-1-1 0 0 0,1 1 0 0 0,-1-1 0 0 0,0 1 1 0 0,1-1-1 0 0,-1 0 0 0 0,1 1 0 0 0,-1-1 0 0 0,0 0 1 0 0,1 0-1 0 0,-1 0 0 0 0,1 0 0 0 0,-1 0 1 0 0,0-1-1 0 0,1 1 0 0 0,-1 0 0 0 0,1-1 0 0 0,-1 1 1 0 0,1-1-1 0 0,-1 0 0 0 0,1 1 0 0 0,-1-1 0 0 0,1 0 1 0 0,0 0-1 0 0,-1 0 0 0 0,1 0 0 0 0,0 0 1 0 0,0 0-1 0 0,0 0 0 0 0,0-1 0 0 0,0 1 0 0 0,0 0 1 0 0,0-1-1 0 0,0 1 0 0 0,0 0 0 0 0,0-1 0 0 0,1 1 1 0 0,-1-1-1 0 0,1 1 0 0 0,-1-1 0 0 0,1 1 0 0 0,0-1 1 0 0,-1 0-1 0 0,1 1 0 0 0,0-1 0 0 0,0 0 1 0 0,0 1-1 0 0,0-1 0 0 0,0 1 0 0 0,1-1 0 0 0,-1 0 1 0 0,0 1-1 0 0,1-1 0 0 0,-1 1 0 0 0,1-2 112 0 0,-1-15-1506 0 0</inkml:trace>
  <inkml:trace contextRef="#ctx0" brushRef="#br0" timeOffset="447784.256">2441 5410 1280 0 0,'-9'13'342'0'0,"0"1"-1"0"0,2 0 1 0 0,-1 0 0 0 0,1 1-1 0 0,1 0 1 0 0,1 0 0 0 0,0 0-1 0 0,1 1 1 0 0,1 0 0 0 0,0 0-1 0 0,0 13-341 0 0,1-24 84 0 0,-1 0 0 0 0,1 0-1 0 0,1 1 1 0 0,-1-1-1 0 0,1 1 1 0 0,0-1-1 0 0,0 1 1 0 0,0-1-1 0 0,1 1 1 0 0,0 0 0 0 0,0-1-1 0 0,1 1 1 0 0,-1 0-1 0 0,1-1 1 0 0,0 1-1 0 0,1-1 1 0 0,-1 1-1 0 0,1-1 1 0 0,0 0 0 0 0,1 0-1 0 0,-1 0 1 0 0,1 0-1 0 0,0 0 1 0 0,0 0-1 0 0,1-1 1 0 0,-1 1 0 0 0,1-1-1 0 0,0 0 1 0 0,0 0-1 0 0,0 0 1 0 0,1-1-1 0 0,-1 0 1 0 0,1 0-1 0 0,0 0 1 0 0,0 0 0 0 0,0-1-1 0 0,0 1 1 0 0,1-1-1 0 0,-1-1 1 0 0,2 1-84 0 0,1-3 69 0 0,0-1 0 0 0,0 0 0 0 0,-1-1 0 0 0,1 0 0 0 0,-1 0 1 0 0,1 0-1 0 0,-1-1 0 0 0,0 0 0 0 0,0-1 0 0 0,-1 0 0 0 0,0 0 0 0 0,1 0 1 0 0,-1 0-1 0 0,-1-1 0 0 0,1 0 0 0 0,-1-1 0 0 0,0 1 0 0 0,-1-1 0 0 0,0 0 1 0 0,0 0-1 0 0,0 0 0 0 0,-1 0 0 0 0,0-1 0 0 0,0 0 0 0 0,-1 1 0 0 0,0-1 1 0 0,0 0-1 0 0,-1 0 0 0 0,0 0 0 0 0,0-1-69 0 0,-2 3 30 0 0,0-1-1 0 0,-1 1 1 0 0,1 0-1 0 0,-1 0 1 0 0,-1 0-1 0 0,1 0 1 0 0,-1 0-1 0 0,0 0 1 0 0,0 1 0 0 0,-1-1-1 0 0,0 1 1 0 0,0 0-1 0 0,0 0 1 0 0,0 0-1 0 0,-1 1 1 0 0,0-1-1 0 0,0 1 1 0 0,0 0-1 0 0,0 1 1 0 0,-1-1 0 0 0,1 1-1 0 0,-1 0 1 0 0,0 1-1 0 0,0-1 1 0 0,0 1-1 0 0,0 0 1 0 0,0 1-1 0 0,-1-1 1 0 0,1 1 0 0 0,0 0-1 0 0,-4 1-29 0 0,-77-9-2850 0 0,71 17 785 0 0,11-4-1494 0 0,8-4 2066 0 0</inkml:trace>
  <inkml:trace contextRef="#ctx0" brushRef="#br1" timeOffset="462158.22">29565 2699 1132 0 0,'0'-16'349'0'0,"0"12"-94"0"0,0 4 29 0 0,0 0 25 0 0,6-21 568 0 0,16 4-648 0 0,-13-3 1115 0 0,-7 30-982 0 0,12 196-663 0 0,34 46 485 0 0,-48-17 72 0 0,-1-159-232 0 0,3-1 0 0 0,4 0 0 0 0,2 0 0 0 0,16 58-24 0 0,9 87-75 0 0,-14 35-166 0 0,10-55 199 0 0,-5-43 382 0 0,-24-156-323 0 0,0-1-5 0 0,3 27 446 0 0,119-14-55 0 0,-85-14-422 0 0,142-17-15 0 0,377-23 40 0 0,-304 41 332 0 0,-74-31-462 0 0,-118 24 131 0 0,45-2 58 0 0,-1-5 0 0 0,0-4-1 0 0,-1-5 1 0 0,11-8-65 0 0,-43 11 41 0 0,-56 17-17 0 0,0 0 0 0 0,1-1 0 0 0,-1-1 0 0 0,-1 0 0 0 0,1-2 0 0 0,-1 1 0 0 0,0-1 0 0 0,0-1 0 0 0,-1-1 0 0 0,8-6-24 0 0,-19 13 25 0 0,1 0 0 0 0,-1-1 0 0 0,0 1 0 0 0,0-1 0 0 0,0 0 0 0 0,0 0 0 0 0,0 1 0 0 0,-1-1 0 0 0,1 0 0 0 0,-1 0 0 0 0,1-1 0 0 0,-1 1 0 0 0,0 0 1 0 0,-1 0-1 0 0,1-1 0 0 0,0 1 0 0 0,-1 0 0 0 0,0-1 0 0 0,0 1 0 0 0,0-1 0 0 0,0 1 0 0 0,0 0 0 0 0,-1-1 0 0 0,0 1 0 0 0,1 0 0 0 0,-1 0 0 0 0,-1-2-25 0 0,-82-301-73 0 0,-122-457 695 0 0,180 652-338 0 0,-44-119-138 0 0,33 139 683 0 0,21 65-711 0 0,-97-107 180 0 0,95 122-331 0 0,-1 0 0 0 0,0 0 1 0 0,-1 2-1 0 0,0 1 0 0 0,0 0 1 0 0,0 1-1 0 0,-1 2 0 0 0,0 0 1 0 0,-1 1-1 0 0,1 1 0 0 0,-1 1 1 0 0,1 1-1 0 0,-1 0 0 0 0,-3 2 33 0 0,-400-1-482 0 0,151 41 653 0 0,-46-35-28 0 0,239 15-153 0 0,-152 28 205 0 0,232-49-206 0 0,-84 0 618 0 0,75 0-186 0 0,-14 0-944 0 0,4 7-3557 0 0,11-6 1401 0 0,8-1 1283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2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1532 0 0,'0'0'267'0'0,"0"-13"153"0"0,0 7 3275 0 0,-1 4-3684 0 0,1 0 1 0 0,0 1-1 0 0,0-1 0 0 0,-1 0 1 0 0,1 1-1 0 0,1-1 0 0 0,-1 0 1 0 0,0 1-1 0 0,0-1 1 0 0,0 1-1 0 0,1-1 0 0 0,-1 0 1 0 0,1 1-1 0 0,-1-1 0 0 0,1 1 1 0 0,0-1-1 0 0,0 1 1 0 0,0-1-1 0 0,-1 1 0 0 0,1 0 1 0 0,0-1-1 0 0,1 1 0 0 0,-1 0 1 0 0,0 0-1 0 0,0 0 0 0 0,0 0 1 0 0,1 0-1 0 0,-1 0 1 0 0,1 0-1 0 0,-1 0 0 0 0,1 1 1 0 0,-1-1-1 0 0,1 0 0 0 0,-1 1 1 0 0,1-1-1 0 0,-1 1 1 0 0,1 0-1 0 0,0-1 0 0 0,-1 1 1 0 0,1 0-1 0 0,0 0 0 0 0,-1 0 1 0 0,1 0-1 0 0,0 0 0 0 0,-1 1 1 0 0,1-1-1 0 0,-1 0 1 0 0,1 1-1 0 0,0-1 0 0 0,-1 1 1 0 0,1 0-1 0 0,-1-1 0 0 0,1 1 1 0 0,-1 0-1 0 0,0 0 1 0 0,1 0-1 0 0,0 1-11 0 0,6 0 25 0 0,1 0 1 0 0,-1 0-1 0 0,0 1 0 0 0,1 1 1 0 0,-1-1-1 0 0,-1 1 0 0 0,1 1 1 0 0,-1-1-1 0 0,1 1 0 0 0,-1 1 1 0 0,0-1-1 0 0,-1 1 0 0 0,0 0 1 0 0,0 1-1 0 0,0-1 0 0 0,-1 1 1 0 0,0 1-1 0 0,0-1 0 0 0,0 1 1 0 0,-1-1-1 0 0,0 1 0 0 0,-1 0 1 0 0,0 1-1 0 0,0-1 0 0 0,-1 0 1 0 0,0 1-1 0 0,0 0 0 0 0,-1-1 1 0 0,0 1-1 0 0,-1 0 0 0 0,0 0 1 0 0,0 0-1 0 0,-1-1 0 0 0,0 1 1 0 0,0 0-1 0 0,-1-1 0 0 0,0 1 1 0 0,-1-1-1 0 0,0 0 0 0 0,0 1 1 0 0,-1-1-1 0 0,0-1 0 0 0,0 1 1 0 0,-5 6-26 0 0,-2-4 50 0 0,0 0 0 0 0,-1-1 0 0 0,1 0-1 0 0,-2-1 1 0 0,1 0 0 0 0,-1-1 0 0 0,0 0 0 0 0,-1-1 0 0 0,0-1 0 0 0,0 0 0 0 0,-8 1-50 0 0,20-6-219 0 0,2 0-159 0 0,-12-3-2482 0 0,5-10 1473 0 0,7 4-31 0 0</inkml:trace>
  <inkml:trace contextRef="#ctx0" brushRef="#br0" timeOffset="391.78">482 55 836 0 0,'-44'31'4799'0'0,"33"-26"-4679"0"0,0 1 0 0 0,0 0 0 0 0,1 1-1 0 0,-1 0 1 0 0,2 1 0 0 0,-1 0 0 0 0,1 0-1 0 0,1 1 1 0 0,-1 1 0 0 0,2-1 0 0 0,-1 1-1 0 0,1 0 1 0 0,1 1 0 0 0,-1 0 0 0 0,2 0 0 0 0,0 0-1 0 0,-1 3-119 0 0,6-10-2 0 0,-1 1 0 0 0,1-1 0 0 0,0 0 0 0 0,0 0 0 0 0,0 0 0 0 0,0 1 0 0 0,1-1 0 0 0,-1 0-1 0 0,1 0 1 0 0,1 0 0 0 0,-1 0 0 0 0,0 0 0 0 0,1 0 0 0 0,0 0 0 0 0,0-1 0 0 0,0 1 0 0 0,0 0 0 0 0,1-1-1 0 0,-1 0 1 0 0,1 1 0 0 0,0-1 0 0 0,0 0 0 0 0,0-1 0 0 0,0 1 0 0 0,0 0 0 0 0,1-1 0 0 0,-1 0 0 0 0,1 0 0 0 0,0 0-1 0 0,0 0 1 0 0,0 0 0 0 0,0-1 0 0 0,0 0 0 0 0,0 0 0 0 0,0 0 0 0 0,1 0 2 0 0,161 18-4862 0 0,-142-19 3444 0 0</inkml:trace>
  <inkml:trace contextRef="#ctx0" brushRef="#br0" timeOffset="782.813">647 192 1300 0 0,'10'1'6074'0'0,"106"5"-5121"0"0,56-22-690 0 0,-39 0-1250 0 0,-132 16 535 0 0,-1 0-105 0 0,12-10-3309 0 0,-15 7 2738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0:5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0 173 956 0 0,'0'0'399'0'0,"0"0"-67"0"0,0 0-35 0 0,0 0-42 0 0,0 0 20 0 0,0 0-48 0 0,0 0-50 0 0,0 0 45 0 0,0 0-87 0 0,0 0-2 0 0,0 0 3 0 0,0 0-17 0 0,11 11 144 0 0,19 88 487 0 0,235 589 2002 0 0,-228-607-1057 0 0,-23-109-752 0 0,39-240 202 0 0,-47 209-994 0 0,46-595 978 0 0,-44 621-2454 0 0,33 24-6142 0 0,-34 9 6642 0 0,8 0-301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1:0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31 1228 0 0,'0'0'413'0'0,"0"0"-64"0"0,-3 1 17 0 0,-3 8-241 0 0,0 0 0 0 0,0 0 0 0 0,1 1 0 0 0,1-1 0 0 0,0 1 0 0 0,0 0 0 0 0,1 1 0 0 0,0-1 0 0 0,0 0 0 0 0,1 1 0 0 0,1 0 0 0 0,0-1 0 0 0,0 1 0 0 0,1 0 0 0 0,1-1 0 0 0,0 7-125 0 0,12 174 1030 0 0,-1-62-952 0 0,-44-74-1949 0 0,20-46 562 0 0</inkml:trace>
  <inkml:trace contextRef="#ctx0" brushRef="#br0" timeOffset="277.319">68 304 1588 0 0,'5'-22'2202'0'0,"-5"21"-2144"0"0,0 1 0 0 0,0-1 0 0 0,0 0 0 0 0,0 0 0 0 0,0 0 0 0 0,0 0 0 0 0,0 0 1 0 0,1 1-1 0 0,-1-1 0 0 0,0 0 0 0 0,0 0 0 0 0,1 0 0 0 0,-1 1 0 0 0,1-1 0 0 0,-1 0 0 0 0,1 1 0 0 0,-1-1 0 0 0,1 0 0 0 0,-1 1 0 0 0,1-1 0 0 0,0 0 0 0 0,-1 1 0 0 0,1-1 0 0 0,0 1 1 0 0,-1-1-1 0 0,1 1 0 0 0,0 0 0 0 0,0-1 0 0 0,-1 1 0 0 0,1 0 0 0 0,0-1 0 0 0,0 1 0 0 0,0 0 0 0 0,0 0 0 0 0,-1 0 0 0 0,1 0 0 0 0,0 0 0 0 0,0 0 0 0 0,0 0 0 0 0,0 0 0 0 0,0 0 1 0 0,-1 0-1 0 0,1 0 0 0 0,0 0 0 0 0,0 1 0 0 0,0-1 0 0 0,0 0 0 0 0,-1 1 0 0 0,1-1 0 0 0,0 0 0 0 0,0 1 0 0 0,-1-1 0 0 0,1 1 0 0 0,0 0 0 0 0,-1-1-58 0 0,340 51 1305 0 0,-333-50-1411 0 0,53 8-177 0 0,-39 14-2883 0 0,-24-19 1845 0 0,-15 14 65 0 0</inkml:trace>
  <inkml:trace contextRef="#ctx0" brushRef="#br0" timeOffset="523.816">27 492 2128 0 0,'7'-5'760'0'0,"9"-3"-64"0"0,8-4-236 0 0,-1 1 104 0 0,2-3-124 0 0,5 1-68 0 0,2-2-87 0 0,2 2 67 0 0,-1-4-44 0 0,5 4-72 0 0,-4-2-44 0 0,1 0-196 0 0,-1 1-8 0 0,-2 1-460 0 0,-2-5-284 0 0,-7 4-609 0 0,-3-1 57 0 0,-8 0 8 0 0</inkml:trace>
  <inkml:trace contextRef="#ctx0" brushRef="#br0" timeOffset="1329.356">200 149 1060 0 0,'-12'10'169'0'0,"1"0"-1"0"0,0 0 1 0 0,1 1-1 0 0,0 1 1 0 0,1 0-1 0 0,0 0 1 0 0,1 1-1 0 0,0 0 1 0 0,1 0-1 0 0,0 0 1 0 0,1 1-1 0 0,1 1 1 0 0,0-1-1 0 0,-2 13-168 0 0,6-20 70 0 0,-1 1 0 0 0,1 0 0 0 0,1 0 0 0 0,0 0 0 0 0,0-1-1 0 0,0 1 1 0 0,1 0 0 0 0,0 0 0 0 0,0 0 0 0 0,1-1 0 0 0,0 1-1 0 0,1-1 1 0 0,0 1 0 0 0,0-1 0 0 0,0 0 0 0 0,1 0 0 0 0,0 0-1 0 0,0-1 1 0 0,1 1 0 0 0,0-1 0 0 0,0 0 0 0 0,0 0 0 0 0,1-1-1 0 0,0 0 1 0 0,0 0 0 0 0,0 0 0 0 0,0 0 0 0 0,1-1-1 0 0,2 1-69 0 0,2 1 107 0 0,-1 0-1 0 0,1-1 1 0 0,0 0-1 0 0,1-1 0 0 0,-1 0 1 0 0,1-1-1 0 0,0 0 0 0 0,0-1 1 0 0,0 0-1 0 0,0-1 0 0 0,0 0 1 0 0,0-1-1 0 0,0 0 0 0 0,0-1 1 0 0,1 0-1 0 0,2-2-106 0 0,13-3 131 0 0,-1-1-1 0 0,0-1 1 0 0,0-1 0 0 0,-1-1-1 0 0,-1-2 1 0 0,0-1 0 0 0,0 0 0 0 0,-1-2-1 0 0,7-7-130 0 0,-21 16 10 0 0,-1-1 0 0 0,0-1 0 0 0,0 0 0 0 0,-1 0 0 0 0,0 0 0 0 0,0-1-1 0 0,-1-1 1 0 0,0 1 0 0 0,-1-1 0 0 0,0 0 0 0 0,0 0 0 0 0,-1-1 0 0 0,-1 0 0 0 0,0 0-1 0 0,0 0 1 0 0,-1 0 0 0 0,0 0 0 0 0,-1-1 0 0 0,-1 0 0 0 0,1 1 0 0 0,-2-1 0 0 0,0 0 0 0 0,0 1-1 0 0,-2-10-9 0 0,1 11-12 0 0,-1 0 0 0 0,0 1 0 0 0,-1-1 0 0 0,0 0 0 0 0,-1 1 0 0 0,1-1 0 0 0,-2 1 0 0 0,1 0 0 0 0,-2 0 0 0 0,1 1 0 0 0,-1-1 0 0 0,0 1 0 0 0,-1 1 0 0 0,1-1 0 0 0,-2 1 0 0 0,1 0 0 0 0,-1 1 0 0 0,0 0-1 0 0,0 0 1 0 0,-1 0 0 0 0,0 1 0 0 0,0 1 0 0 0,0-1 0 0 0,0 2 0 0 0,-1-1 0 0 0,1 1 0 0 0,-11-2 12 0 0,-1 2-5 0 0,-2 0 0 0 0,1 1 0 0 0,0 2 1 0 0,0 0-1 0 0,0 1 0 0 0,0 1 0 0 0,0 1 0 0 0,0 1 0 0 0,0 1 0 0 0,1 1 0 0 0,0 1 1 0 0,0 1-1 0 0,0 0 0 0 0,1 2 0 0 0,1 0 0 0 0,-1 2 0 0 0,2 0 0 0 0,0 1 1 0 0,0 0-1 0 0,1 2 0 0 0,1 0 0 0 0,0 1 0 0 0,2 0 0 0 0,-1 1 0 0 0,2 1 0 0 0,-5 9 5 0 0,13-20-9 0 0,0 1 0 0 0,0 0 0 0 0,1 0-1 0 0,0 1 1 0 0,0-1 0 0 0,1 1 0 0 0,0 0-1 0 0,1 0 1 0 0,0 0 0 0 0,0 0 0 0 0,1 0-1 0 0,0 0 1 0 0,0 0 0 0 0,1 0 0 0 0,1 1-1 0 0,-1-1 1 0 0,1 0 0 0 0,1 0 0 0 0,0 0-1 0 0,0 0 1 0 0,1 0 0 0 0,0 0-1 0 0,1-1 1 0 0,-1 1 0 0 0,2-1 0 0 0,-1 0-1 0 0,1 0 1 0 0,0-1 0 0 0,1 1 0 0 0,0-1-1 0 0,0 0 1 0 0,1-1 0 0 0,-1 0 0 0 0,1 0-1 0 0,3 2 10 0 0,4-1 9 0 0,-1 0-1 0 0,1-1 0 0 0,-1-1 0 0 0,2 0 1 0 0,-1-1-1 0 0,0-1 0 0 0,1 0 0 0 0,0-1 0 0 0,0 0 1 0 0,-1-2-1 0 0,1 1 0 0 0,0-2 0 0 0,0 0 1 0 0,0 0-1 0 0,-1-2 0 0 0,1 0 0 0 0,-1 0 0 0 0,1-2 1 0 0,1-1-9 0 0,16-4 23 0 0,-2-2 0 0 0,0-1 0 0 0,0-1 1 0 0,-2-1-1 0 0,1-2 0 0 0,-2-1 0 0 0,-1-2 0 0 0,11-9-23 0 0,-30 23 10 0 0,0 0-1 0 0,-1 0 0 0 0,0-1 1 0 0,0 1-1 0 0,-1-1 0 0 0,0-1 1 0 0,0 1-1 0 0,0-1 0 0 0,-1 0 1 0 0,0 0-1 0 0,-1 0 0 0 0,0-1 1 0 0,0 1-1 0 0,0-1 0 0 0,-1 1 1 0 0,-1-1-1 0 0,0 0 0 0 0,0 0 1 0 0,0 0-1 0 0,-1 0 0 0 0,-1 0 1 0 0,1 0-1 0 0,-1 1 0 0 0,-1-1 1 0 0,0 0-1 0 0,0 0 0 0 0,-1 1 1 0 0,0-1-1 0 0,0 1 0 0 0,-1-2-9 0 0,-5 2-3 0 0,1 1 0 0 0,-1 0 0 0 0,0 0 0 0 0,0 0 0 0 0,-1 1-1 0 0,0 1 1 0 0,0 0 0 0 0,0 0 0 0 0,-1 1 0 0 0,0 0 0 0 0,0 0 0 0 0,0 2-1 0 0,0-1 1 0 0,0 1 0 0 0,0 1 0 0 0,-1 0 0 0 0,1 1 0 0 0,-1 0-1 0 0,1 0 1 0 0,0 1 0 0 0,-1 1 0 0 0,1 0 0 0 0,0 1 0 0 0,0 0-1 0 0,0 0 1 0 0,1 1 0 0 0,-1 1 0 0 0,1 0 0 0 0,0 0 0 0 0,0 1-1 0 0,-7 5 4 0 0,7-7-9 0 0,0-1 0 0 0,1 2 0 0 0,-1-1 0 0 0,1 2 0 0 0,0-1-1 0 0,0 1 1 0 0,1 0 0 0 0,0 1 0 0 0,0 0 0 0 0,0 0 0 0 0,1 1-1 0 0,0 0 1 0 0,0 0 0 0 0,1 1 0 0 0,0-1 0 0 0,1 1 0 0 0,0 1-1 0 0,0-1 1 0 0,1 1 0 0 0,0 0 0 0 0,1 0 0 0 0,0 0 0 0 0,0 0-1 0 0,0 8 10 0 0,6-11-23 0 0,1 0-1 0 0,0 0 1 0 0,0 0-1 0 0,0-1 0 0 0,1 1 1 0 0,0-1-1 0 0,0 0 1 0 0,0-1-1 0 0,1 1 1 0 0,0-1-1 0 0,0 0 0 0 0,0-1 1 0 0,1 1-1 0 0,-1-1 1 0 0,1 0-1 0 0,0-1 0 0 0,0 0 1 0 0,1 0-1 0 0,-1 0 1 0 0,1-1-1 0 0,-1 0 0 0 0,1-1 1 0 0,0 1-1 0 0,-1-1 1 0 0,1-1-1 0 0,0 0 1 0 0,0 0-1 0 0,0 0 0 0 0,6-2 24 0 0,-4 2-285 0 0,-1 1 0 0 0,0-2 0 0 0,0 1-1 0 0,0-1 1 0 0,0 0 0 0 0,0-1-1 0 0,0 0 1 0 0,0-1 0 0 0,-1 0 0 0 0,1 0-1 0 0,-1-1 1 0 0,1 0 0 0 0,-1 0 0 0 0,-1-1-1 0 0,1 0 286 0 0,18-13-1292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1:0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6912 1019 1576 0 0,'17'8'3834'0'0,"17"-11"-2959"0"0,-25 2-589 0 0,127-24 1027 0 0,117-17-786 0 0,-25 4-6458 0 0,-215 35 4647 0 0</inkml:trace>
  <inkml:trace contextRef="#ctx0" brushRef="#br0" timeOffset="189.092">6879 1339 1292 0 0,'5'5'1148'0'0,"0"-2"-248"0"0,6-1-116 0 0,17-2-72 0 0,-12 0-140 0 0,11 0-19 0 0,10 0-49 0 0,4 0-112 0 0,50-14-12 0 0,-36 9-72 0 0,0-3-76 0 0,2 0-232 0 0,2-1 0 0 0,-2 1-736 0 0,-1-2-692 0 0,-2-2 39 0 0,-3-1 57 0 0,-4 0 16 0 0</inkml:trace>
  <inkml:trace contextRef="#ctx0" brushRef="#br0" timeOffset="2592.771">10607 802 1784 0 0,'24'70'3591'0'0,"-3"-3"-3165"0"0,250 481 2056 0 0,-173-345-123 0 0,-80-238-405 0 0,46-353-1219 0 0,70-66-1301 0 0,-117 370-1930 0 0,-7 79-4386 0 0,-8 5 5583 0 0</inkml:trace>
  <inkml:trace contextRef="#ctx0" brushRef="#br0" timeOffset="2889.917">12161 567 1204 0 0,'-26'18'562'0'0,"0"1"0"0"0,2 1 0 0 0,0 1 0 0 0,2 1-1 0 0,0 2 1 0 0,2 0 0 0 0,0 1 0 0 0,2 0 0 0 0,0 2 0 0 0,-9 22-562 0 0,10-21 216 0 0,1 1 0 0 0,2 1 0 0 0,1 1 0 0 0,1 0 1 0 0,1 1-1 0 0,2 0 0 0 0,2 0 0 0 0,0 1 0 0 0,3-1 1 0 0,0 2-1 0 0,2 11-216 0 0,4-22 50 0 0,1 1 1 0 0,1 0-1 0 0,1-1 0 0 0,1 0 1 0 0,1 0-1 0 0,1 0 0 0 0,1-1 1 0 0,0 0-1 0 0,2-1 0 0 0,1 0 1 0 0,1-1-1 0 0,0 0 1 0 0,2-1-1 0 0,0-1 0 0 0,1 0 1 0 0,1-1-1 0 0,2 1-50 0 0,5 5-549 0 0,2-1 1 0 0,0-2-1 0 0,1 0 1 0 0,1-2-1 0 0,1-1 1 0 0,0-2-1 0 0,22 9 549 0 0,55 1-2777 0 0,-53-23 1453 0 0</inkml:trace>
  <inkml:trace contextRef="#ctx0" brushRef="#br0" timeOffset="1617.224">8665 2172 984 0 0,'1'0'80'0'0,"0"1"0"0"0,-1-1 1 0 0,1 0-1 0 0,-1 0 0 0 0,1 0 0 0 0,0 1 0 0 0,-1-1 1 0 0,1 0-1 0 0,0 0 0 0 0,-1 0 0 0 0,1 0 0 0 0,0 0 1 0 0,-1 0-1 0 0,1-1 0 0 0,0 1 0 0 0,-1 0 0 0 0,1 0 0 0 0,0 0 1 0 0,-1-1-1 0 0,1 1 0 0 0,0 0 0 0 0,-1 0 0 0 0,1-1 1 0 0,-1 1-1 0 0,1-1 0 0 0,-1 1 0 0 0,1 0 0 0 0,-1-1 1 0 0,1 1-1 0 0,-1-1 0 0 0,1 1 0 0 0,-1-1 0 0 0,0 0 0 0 0,1 1 1 0 0,-1-1-1 0 0,0 1 0 0 0,1-1 0 0 0,-1 0 0 0 0,0 1 1 0 0,0-1-1 0 0,0 0 0 0 0,0 1 0 0 0,1-1 0 0 0,-1 0 1 0 0,0 1-1 0 0,0-1 0 0 0,0 0 0 0 0,0 1 0 0 0,-1-1 0 0 0,1 0 1 0 0,0 1-1 0 0,0-1 0 0 0,0 0 0 0 0,0 1 0 0 0,-1-1 1 0 0,1 1-1 0 0,0-1 0 0 0,-1 0 0 0 0,1 1 0 0 0,0-1 1 0 0,-1 1-1 0 0,1-1 0 0 0,-1 0-80 0 0,20 17 93 0 0,-1 1 1 0 0,0 1 0 0 0,-2 0-1 0 0,0 1 1 0 0,-1 1-1 0 0,0 0 1 0 0,-2 1 0 0 0,-1 1-1 0 0,-1 0 1 0 0,0 0-1 0 0,-2 1 1 0 0,0 1 0 0 0,-2-1-1 0 0,-1 1 1 0 0,0 1-1 0 0,-2-1 1 0 0,-1 1-1 0 0,-1-1 1 0 0,-1 1-94 0 0,0-9 154 0 0,0-1-1 0 0,-1 0 1 0 0,-1 1-1 0 0,0-1 1 0 0,-1 0-1 0 0,-1 0 1 0 0,0 0-1 0 0,-1 0 1 0 0,-1-1-1 0 0,0 1 1 0 0,-1-1-1 0 0,0 0 1 0 0,-8 11-154 0 0,12-24 29 0 0,0 0 1 0 0,1 0-1 0 0,-1 0 1 0 0,0 0 0 0 0,0-1-1 0 0,0 1 1 0 0,0-1-1 0 0,0 1 1 0 0,0-1-1 0 0,0 0 1 0 0,1 0 0 0 0,-1 0-1 0 0,0 0 1 0 0,0 0-1 0 0,0 0 1 0 0,0 0 0 0 0,0-1-1 0 0,0 1 1 0 0,0-1-1 0 0,0 1 1 0 0,0-1 0 0 0,0 0-1 0 0,1 0 1 0 0,-1 1-1 0 0,0-1 1 0 0,1-1 0 0 0,-1 1-1 0 0,0 0 1 0 0,1 0-1 0 0,-1-1 1 0 0,1 1-1 0 0,0 0 1 0 0,-1-1 0 0 0,1 0-1 0 0,0 1 1 0 0,0-1-1 0 0,0 0 1 0 0,0 1 0 0 0,0-1-1 0 0,1 0 1 0 0,-1 0-1 0 0,1 0 1 0 0,-1 0 0 0 0,1 0-1 0 0,-1 1 1 0 0,1-1-1 0 0,0-2-29 0 0,-6-16-20 0 0,0 0 1 0 0,2 0-1 0 0,0-1 0 0 0,1 1 0 0 0,1-1 0 0 0,1 0 0 0 0,1 0 0 0 0,1 0 0 0 0,1 0 0 0 0,1 1 0 0 0,0-1 0 0 0,2 1 0 0 0,0 0 0 0 0,1 0 1 0 0,1 0-1 0 0,1 1 0 0 0,6-10 20 0 0,81-142-220 0 0,-91 164 193 0 0,2-1 0 0 0,-1 1 0 0 0,1 0-1 0 0,0 1 1 0 0,1 0 0 0 0,-1 0 0 0 0,1 0 0 0 0,0 1 0 0 0,1-1 0 0 0,-1 2 0 0 0,1-1 0 0 0,0 1-1 0 0,0 1 1 0 0,1-1 0 0 0,-1 1 0 0 0,1 1 0 0 0,-1-1 0 0 0,1 2 0 0 0,0-1 0 0 0,3 1 27 0 0,-3 2-22 0 0,0 0 1 0 0,0 0 0 0 0,1 1-1 0 0,-1 1 1 0 0,0-1 0 0 0,-1 2-1 0 0,1-1 1 0 0,0 1 0 0 0,-1 0-1 0 0,0 1 1 0 0,0 0 0 0 0,0 0-1 0 0,-1 1 1 0 0,0 0 0 0 0,0 0-1 0 0,0 1 1 0 0,-1 0 0 0 0,0 0-1 0 0,0 0 1 0 0,-1 1 0 0 0,0 0-1 0 0,4 6 22 0 0,71 195-82 0 0,-49 109-148 0 0,-30-182-3664 0 0,-17-130 1280 0 0,11-11 1344 0 0</inkml:trace>
  <inkml:trace contextRef="#ctx0" brushRef="#br0" timeOffset="1973.311">9487 1757 860 0 0,'4'-2'106'0'0,"1"0"1"0"0,0 0-1 0 0,-1 0 0 0 0,1 1 1 0 0,0-1-1 0 0,0 1 0 0 0,0 1 1 0 0,0-1-1 0 0,0 1 0 0 0,0 0 0 0 0,0 0 1 0 0,0 0-1 0 0,0 0 0 0 0,0 1 1 0 0,0 0-1 0 0,0 0 0 0 0,0 1 1 0 0,0-1-1 0 0,-1 1 0 0 0,1 0 1 0 0,0 0-1 0 0,-1 0 0 0 0,0 1 1 0 0,1 0-1 0 0,-1 0 0 0 0,0 0 0 0 0,0 0 1 0 0,-1 1-1 0 0,1-1 0 0 0,-1 1 1 0 0,0 0-1 0 0,0 0 0 0 0,0 0 1 0 0,0 0-1 0 0,-1 1 0 0 0,1-1 1 0 0,-1 1-1 0 0,0 0 0 0 0,-1-1 0 0 0,2 6-106 0 0,5 8 246 0 0,-2 0 0 0 0,0 1 0 0 0,0 0-1 0 0,-2 0 1 0 0,0 0 0 0 0,-1 0-1 0 0,-2 1 1 0 0,0-1 0 0 0,0 1-1 0 0,-2 0 1 0 0,-1-1 0 0 0,0 1-1 0 0,-1-1 1 0 0,-4 12-246 0 0,-38 100 2607 0 0,86-135-2614 0 0,-10-3-729 0 0,-1-1 1 0 0,1-2 0 0 0,-1 0 0 0 0,-1-2-1 0 0,0-1 1 0 0,-1-2 0 0 0,-1-1-1 0 0,0-1 1 0 0,-1-1 0 0 0,-1-1 0 0 0,9-9 735 0 0,-2-4-1108 0 0</inkml:trace>
  <inkml:trace contextRef="#ctx0" brushRef="#br0" timeOffset="580.185">9112 650 1424 0 0,'7'13'6382'0'0,"26"43"-5734"0"0,-21-33-723 0 0,0 0 0 0 0,-2 1-1 0 0,0 1 1 0 0,-2-1 0 0 0,-1 1 0 0 0,-1 0 0 0 0,-1 1-1 0 0,-1 0 1 0 0,-1 0 0 0 0,-1 11 75 0 0,-3-24-460 0 0,-1-1 0 0 0,0 0-1 0 0,0-1 1 0 0,-1 1 0 0 0,-1 0 0 0 0,0-1-1 0 0,-1 1 1 0 0,0-1 0 0 0,0-1 0 0 0,-1 1 0 0 0,-6 7 460 0 0,-7 9-1236 0 0</inkml:trace>
  <inkml:trace contextRef="#ctx0" brushRef="#br0" timeOffset="843.085">8488 1499 1504 0 0,'-6'16'5596'0'0,"35"-15"-3879"0"0,-26-1-1881 0 0,283-51 2423 0 0,274-56-2366 0 0,-184 48-6807 0 0,-332 52 5584 0 0,-7-1-135 0 0</inkml:trace>
  <inkml:trace contextRef="#ctx0" brushRef="#br0" timeOffset="-3927.042">2404 842 1120 0 0,'-2'-1'263'0'0,"-2"-5"4888"0"0,29 4-4737 0 0,385-74 1916 0 0,-263 41-3198 0 0,-144 35 317 0 0,-1 10-2224 0 0,-54 12 956 0 0,19-14 978 0 0</inkml:trace>
  <inkml:trace contextRef="#ctx0" brushRef="#br0" timeOffset="-3521.409">2341 895 1416 0 0,'0'3'138'0'0,"-1"-1"0"0"0,1 1 1 0 0,-1-1-1 0 0,1 1 0 0 0,0-1 0 0 0,0 1 0 0 0,0-1 0 0 0,0 1 1 0 0,1-1-1 0 0,-1 1 0 0 0,1-1 0 0 0,-1 1 0 0 0,1-1 0 0 0,0 1 0 0 0,0-1 1 0 0,0 0-1 0 0,0 0 0 0 0,0 1 0 0 0,1-1 0 0 0,-1 0 0 0 0,1 0 1 0 0,-1 0-1 0 0,1 0 0 0 0,0-1 0 0 0,0 1 0 0 0,0 0 0 0 0,0-1 0 0 0,1 1-138 0 0,112 56 835 0 0,-105-54-637 0 0,257 75 1380 0 0,-263-75-1563 0 0,0 1-1 0 0,0-1 1 0 0,0 1 0 0 0,-1 0 0 0 0,0 0 0 0 0,0 0 0 0 0,0 0 0 0 0,-1 1 0 0 0,0-1-1 0 0,0 1 1 0 0,0 0 0 0 0,0 0 0 0 0,-1-1 0 0 0,0 1 0 0 0,-1 0 0 0 0,1 0 0 0 0,-1 0-1 0 0,0 0 1 0 0,0 0 0 0 0,-1 0 0 0 0,0 0 0 0 0,0 0 0 0 0,0-1 0 0 0,-1 1-1 0 0,0 0 1 0 0,0-1 0 0 0,0 1 0 0 0,-1-1 0 0 0,0 0 0 0 0,0 1 0 0 0,0-1 0 0 0,-1-1-1 0 0,-2 5-14 0 0,-149 262 1265 0 0,154-270-1247 0 0,0 0 0 0 0,1 1 0 0 0,-1-1 0 0 0,0 0 0 0 0,1 1-1 0 0,-1-1 1 0 0,1 1 0 0 0,0-1 0 0 0,0 1 0 0 0,-1 0 0 0 0,1-1 0 0 0,0 1-1 0 0,0-1 1 0 0,0 1 0 0 0,1-1 0 0 0,-1 1 0 0 0,0-1 0 0 0,0 1 0 0 0,1-1 0 0 0,-1 1-1 0 0,1-1 1 0 0,0 1 0 0 0,-1-1 0 0 0,1 0 0 0 0,0 1 0 0 0,0-1 0 0 0,0 0 0 0 0,0 0-1 0 0,0 1 1 0 0,0-1 0 0 0,0 0 0 0 0,0 0 0 0 0,0 0 0 0 0,0 0 0 0 0,1-1-1 0 0,-1 1 1 0 0,0 0 0 0 0,1 0 0 0 0,-1-1 0 0 0,1 1 0 0 0,-1-1 0 0 0,0 1 0 0 0,1-1-1 0 0,0 0 1 0 0,-1 1 0 0 0,1-1 0 0 0,0 0-18 0 0,80 8 301 0 0,-56-11-381 0 0,0-1 1 0 0,-1-1-1 0 0,0-2 1 0 0,0 0-1 0 0,-1-2 0 0 0,0-1 1 0 0,11-6 79 0 0,20-7-474 0 0,123-63-6566 0 0,-169 79 5748 0 0</inkml:trace>
  <inkml:trace contextRef="#ctx0" brushRef="#br0" timeOffset="-3225.47">2638 1915 1112 0 0,'-1'59'2024'0'0,"-1"-39"-1683"0"0,1 0 0 0 0,1 0 1 0 0,1 0-1 0 0,0 0 0 0 0,2-1 1 0 0,0 1-1 0 0,1 0 0 0 0,1-1 0 0 0,1 0 1 0 0,0 0-1 0 0,5 6-341 0 0,44 24 841 0 0,-53-49-1159 0 0,2-4-607 0 0,21-49-2338 0 0,-26 38 1974 0 0</inkml:trace>
  <inkml:trace contextRef="#ctx0" brushRef="#br0" timeOffset="-2976.986">2446 1765 904 0 0,'-2'-1'992'0'0,"1"-1"-140"0"0,2 0-240 0 0,-2 1 0 0 0,1-3-40 0 0,-2 4-200 0 0,2-1 48 0 0,0-1 5 0 0,2-1-69 0 0,1 1-76 0 0,1 0-112 0 0,-1 1-228 0 0,4 1 12 0 0,1-2-452 0 0,0 2-449 0 0,3-2-287 0 0,-2 1-40 0 0,0-1-36 0 0</inkml:trace>
  <inkml:trace contextRef="#ctx0" brushRef="#br0" timeOffset="-2713.353">2754 1825 1196 0 0,'55'9'4732'0'0,"-36"-11"-4167"0"0,170-41 1157 0 0,-152 34-1677 0 0,45-8 242 0 0,-29 13-3913 0 0,-51 7 2307 0 0,5 10 61 0 0</inkml:trace>
  <inkml:trace contextRef="#ctx0" brushRef="#br0" timeOffset="-2389.017">2980 2064 1744 0 0,'413'-175'3405'0'0,"-391"166"-3248"0"0,-6 3-57 0 0,0-1-1 0 0,0 0 1 0 0,-1-1 0 0 0,0 0-1 0 0,0-1 1 0 0,-1-1 0 0 0,0 0-1 0 0,-1-1 1 0 0,0-1 0 0 0,-1 0-1 0 0,0 0 1 0 0,4-7-100 0 0,-4-30 4067 0 0,-12 48-3846 0 0,-7 7 522 0 0,49 131-320 0 0,-31-113-471 0 0,120 216-4865 0 0,-125-197 1080 0 0,-6-35 2615 0 0</inkml:trace>
  <inkml:trace contextRef="#ctx0" brushRef="#br0" timeOffset="-1718.747">2279 364 1172 0 0,'60'33'2172'0'0,"64"112"-954"0"0,-111-121-38 0 0,-18-35 448 0 0,2 2-1610 0 0,0 0 0 0 0,0 0-1 0 0,1-1 1 0 0,1 1 0 0 0,0-1 0 0 0,0 1-1 0 0,0-1 1 0 0,2 0 0 0 0,-1 1 0 0 0,1-1-1 0 0,0 1 1 0 0,1-1 0 0 0,0 1 0 0 0,1 0-1 0 0,0 0 1 0 0,0 0 0 0 0,1 0 0 0 0,0 0-1 0 0,0 1 1 0 0,1-1 0 0 0,0 1-1 0 0,1 1 1 0 0,0-1 0 0 0,0 1 0 0 0,1 0-1 0 0,-1 0 1 0 0,2 1 0 0 0,-1-1 0 0 0,1 2-1 0 0,0-1 1 0 0,0 1 0 0 0,0 0 0 0 0,1 1-1 0 0,-1 0 1 0 0,1 0 0 0 0,0 1 0 0 0,0 0-1 0 0,1 1 1 0 0,-1 0 0 0 0,0 0 0 0 0,1 1-1 0 0,0 0 1 0 0,-1 1 0 0 0,1 0 0 0 0,3 1-18 0 0,2 4-55 0 0,0 1 0 0 0,0 0-1 0 0,-1 1 1 0 0,0 1 0 0 0,0 0 0 0 0,-1 1 0 0 0,0 0 0 0 0,0 1 0 0 0,-1 0 0 0 0,0 1 0 0 0,-1 1 0 0 0,-1 0 0 0 0,0 0 0 0 0,9 14 55 0 0,73 122-4381 0 0,-74-116 2932 0 0</inkml:trace>
  <inkml:trace contextRef="#ctx0" brushRef="#br0" timeOffset="-1349.667">4423 692 1080 0 0,'-39'51'940'0'0,"2"1"1"0"0,3 2-1 0 0,2 2 1 0 0,2 1-1 0 0,3 1 0 0 0,3 1 1 0 0,-1 11-941 0 0,-6 36 525 0 0,-32 79-1627 0 0,-19-95-3351 0 0,58-76 3272 0 0</inkml:trace>
  <inkml:trace contextRef="#ctx0" brushRef="#br0" timeOffset="-1085.349">3835 942 896 0 0,'7'-16'1819'0'0,"-7"15"-1721"0"0,0 0 1 0 0,0 0 0 0 0,0 0 0 0 0,0 0-1 0 0,1-1 1 0 0,-1 1 0 0 0,0 0-1 0 0,1 0 1 0 0,-1 0 0 0 0,1 0 0 0 0,-1 0-1 0 0,1 0 1 0 0,0 0 0 0 0,-1 0-1 0 0,1 0 1 0 0,0 0 0 0 0,0 0 0 0 0,0 1-1 0 0,0-1 1 0 0,0 0 0 0 0,0 0-1 0 0,0 1 1 0 0,0-1 0 0 0,0 1 0 0 0,0-1-1 0 0,0 1 1 0 0,0-1 0 0 0,0 1-1 0 0,0 0 1 0 0,0-1 0 0 0,0 1-1 0 0,1 0 1 0 0,-1 0 0 0 0,0 0 0 0 0,0 0-1 0 0,0 0 1 0 0,1 0 0 0 0,-1 0-1 0 0,0 0 1 0 0,0 1 0 0 0,0-1 0 0 0,0 0-1 0 0,0 1 1 0 0,1-1-99 0 0,50 25 302 0 0,-2 1 0 0 0,0 3 0 0 0,-2 2 0 0 0,-1 2 0 0 0,-2 3 0 0 0,-1 1 0 0 0,28 32-302 0 0,-33-34 74 0 0,81 68-441 0 0,36 34-5282 0 0,-142-125 4383 0 0</inkml:trace>
  <inkml:trace contextRef="#ctx0" brushRef="#br0" timeOffset="-805.037">4729 1144 1412 0 0,'1'0'102'0'0,"1"0"-1"0"0,-1 1 1 0 0,0-1-1 0 0,0 1 1 0 0,1-1-1 0 0,-1 1 1 0 0,0-1-1 0 0,0 1 1 0 0,0 0-1 0 0,0 0 1 0 0,0 0 0 0 0,0-1-1 0 0,0 1 1 0 0,0 0-1 0 0,0 0 1 0 0,0 0-1 0 0,0 1 1 0 0,0-1-1 0 0,-1 0 1 0 0,1 0-1 0 0,0 0 1 0 0,-1 0-1 0 0,1 1 1 0 0,-1-1-1 0 0,0 0 1 0 0,1 1 0 0 0,-1-1-1 0 0,0 0 1 0 0,0 1-1 0 0,0-1 1 0 0,0 0-1 0 0,0 1 1 0 0,0-1-1 0 0,0 0 1 0 0,0 1-1 0 0,0-1 1 0 0,-1 0-1 0 0,1 1 1 0 0,-1 0-102 0 0,2 3 254 0 0,4 36 164 0 0,2 0 0 0 0,2-1 0 0 0,2 0 0 0 0,1 0 0 0 0,2-2 0 0 0,2 1 0 0 0,2-2 0 0 0,1 0 0 0 0,5 5-418 0 0,-24-43-98 0 0,-1 0-1 0 0,0-1 0 0 0,1 1 0 0 0,-1 0 1 0 0,1 0-1 0 0,0-1 0 0 0,-1 1 1 0 0,1 0-1 0 0,0-1 0 0 0,0 1 1 0 0,0 0-1 0 0,-1-1 0 0 0,1 1 1 0 0,1 0-1 0 0,-1-1 0 0 0,0 1 1 0 0,0 0-1 0 0,0-1 0 0 0,1 1 1 0 0,-1 0-1 0 0,1-1 0 0 0,-1 1 1 0 0,1 0-1 0 0,0 0 0 0 0,-1 0 1 0 0,1-1-1 0 0,0 1 0 0 0,0 0 1 0 0,-1 0-1 0 0,1 0 0 0 0,0 0 1 0 0,0 0-1 0 0,0 1 0 0 0,1-1 1 0 0,-1 0-1 0 0,0 0 0 0 0,0 1 1 0 0,0-1-1 0 0,0 0 0 0 0,1 1 0 0 0,-1 0 1 0 0,0-1-1 0 0,1 1 0 0 0,-1 0 1 0 0,0-1-1 0 0,1 1 0 0 0,-1 0 1 0 0,0 0-1 0 0,1 0 0 0 0,-1 0 1 0 0,0 0-1 0 0,1 0 0 0 0,-1 1 1 0 0,0-1-1 0 0,1 0 0 0 0,-1 1 1 0 0,0-1-1 0 0,1 1 0 0 0,-1-1 1 0 0,0 1-1 0 0,0 0 0 0 0,0 0 1 0 0,0-1-1 0 0,0 1 0 0 0,0 0 1 0 0,1 1 98 0 0,-2-18-1244 0 0</inkml:trace>
  <inkml:trace contextRef="#ctx0" brushRef="#br0" timeOffset="-555.173">4725 867 1336 0 0,'-26'-78'9024'0'0,"26"78"-9309"0"0,0 0-402 0 0,47-20-5707 0 0,-28 15 4940 0 0</inkml:trace>
  <inkml:trace contextRef="#ctx0" brushRef="#br0" timeOffset="-308.385">5181 579 1388 0 0,'21'4'324'0'0,"0"0"1"0"0,0 2-1 0 0,-1 1 0 0 0,0 0 0 0 0,0 2 0 0 0,-1 0 0 0 0,1 1 1 0 0,-2 1-1 0 0,0 1 0 0 0,0 0 0 0 0,-1 1 0 0 0,-1 1 1 0 0,0 1-1 0 0,-1 0 0 0 0,-1 1 0 0 0,0 1 0 0 0,1 3-324 0 0,13 12 197 0 0,-1 2 1 0 0,-1 2-1 0 0,-2 0 0 0 0,-2 1 0 0 0,-1 1 0 0 0,-2 1 1 0 0,-2 1-1 0 0,-1 0 0 0 0,-2 2 0 0 0,-2-1 0 0 0,-2 2 0 0 0,-2-1 1 0 0,-2 1-1 0 0,-1 0 0 0 0,-2 9-197 0 0,-4-26-14 0 0,-2 0-1 0 0,-1-1 1 0 0,-1 1-1 0 0,0-1 1 0 0,-2 0 0 0 0,-1-1-1 0 0,-2 0 1 0 0,0 0 0 0 0,-11 18 14 0 0,-92 105-2995 0 0,7-98-1038 0 0,83-48 2701 0 0</inkml:trace>
  <inkml:trace contextRef="#ctx0" brushRef="#br0" timeOffset="-8392.033">345 604 1204 0 0,'-165'264'2949'0'0,"132"-192"-2327"0"0,3 3 0 0 0,3 0 0 0 0,3 1 0 0 0,-11 70-622 0 0,4 154 1188 0 0,35-230-891 0 0,2-29-254 0 0,2 0 1 0 0,1 0-1 0 0,3-1 0 0 0,1-1 0 0 0,1 0 1 0 0,3-1-1 0 0,1 0 0 0 0,4 3-43 0 0,-5-16-392 0 0,1 0 0 0 0,1-2 0 0 0,0 0-1 0 0,2-1 1 0 0,1-1 0 0 0,0-1 0 0 0,2-1 0 0 0,0-2 0 0 0,1 0-1 0 0,1-1 1 0 0,0-1 0 0 0,1-2 0 0 0,1-1 0 0 0,17 5 392 0 0,16-1-1166 0 0</inkml:trace>
  <inkml:trace contextRef="#ctx0" brushRef="#br0" timeOffset="-5012.017">1088 827 1184 0 0,'0'0'363'0'0,"0"0"4"0"0,0 0-62 0 0,0 0-99 0 0,0 0-39 0 0,0 0-2 0 0,0 0 77 0 0,8 34 896 0 0,105 297 784 0 0,-110-326-2058 0 0,0 1-1 0 0,-1 0 1 0 0,0 0 0 0 0,0 0-1 0 0,0 0 1 0 0,-1 0 0 0 0,0 1-1 0 0,0-1 1 0 0,-1 0 0 0 0,0 0-1 0 0,0 1 1 0 0,0-1 0 0 0,-1 0-1 0 0,0 1 1 0 0,0-1-1 0 0,0 0 1 0 0,-1 0 0 0 0,0 0-1 0 0,0 0 1 0 0,0 0 0 0 0,-3 3 136 0 0,-13 6-1248 0 0</inkml:trace>
  <inkml:trace contextRef="#ctx0" brushRef="#br0" timeOffset="-4737.01">722 1575 836 0 0,'0'1'107'0'0,"1"-1"-1"0"0,-1 0 1 0 0,1 0 0 0 0,-1 0-1 0 0,1 1 1 0 0,-1-1 0 0 0,1 0-1 0 0,-1 1 1 0 0,1-1 0 0 0,-1 1-1 0 0,0-1 1 0 0,1 0-1 0 0,-1 1 1 0 0,0-1 0 0 0,1 1-1 0 0,-1-1 1 0 0,0 1 0 0 0,1-1-1 0 0,-1 1 1 0 0,0-1 0 0 0,0 1-1 0 0,0-1 1 0 0,1 1 0 0 0,-1-1-1 0 0,0 1 1 0 0,0 0-1 0 0,0-1 1 0 0,0 1 0 0 0,0-1-1 0 0,0 1 1 0 0,0-1 0 0 0,0 1-1 0 0,0-1 1 0 0,0 1 0 0 0,-1 0-1 0 0,1-1 1 0 0,0 1 0 0 0,0-1-1 0 0,0 1 1 0 0,-1-1-1 0 0,1 1 1 0 0,0-1 0 0 0,-1 1-1 0 0,1-1 1 0 0,0 1 0 0 0,-1-1-1 0 0,1 0 1 0 0,0 1 0 0 0,-1-1-1 0 0,0 1-106 0 0,62 2 793 0 0,241-53 497 0 0,-153 17-1541 0 0,110-6-4727 0 0,-240 38 3632 0 0</inkml:trace>
  <inkml:trace contextRef="#ctx0" brushRef="#br0" timeOffset="-4284.351">1088 1760 1300 0 0,'89'62'2951'0'0,"-80"-53"-2676"0"0,13 16-76 0 0,-1 0 1 0 0,0 2 0 0 0,-3 0-1 0 0,0 1 1 0 0,-1 1 0 0 0,-2 0 0 0 0,-1 1-1 0 0,9 32-199 0 0,-21-60 62 0 0,-1 0 0 0 0,0 0 0 0 0,0 0 0 0 0,0 0 0 0 0,0 1 0 0 0,0-1-1 0 0,-1 0 1 0 0,1 1 0 0 0,-1-1 0 0 0,1 0 0 0 0,-1 1 0 0 0,0-1 0 0 0,0 0 0 0 0,0 1 0 0 0,0-1-1 0 0,0 1 1 0 0,-1-1 0 0 0,1 0 0 0 0,-1 1 0 0 0,0-1 0 0 0,1 0 0 0 0,-1 0 0 0 0,0 0 0 0 0,0 1-1 0 0,0-1 1 0 0,-1 0 0 0 0,1 0 0 0 0,0 0 0 0 0,-1-1 0 0 0,0 1 0 0 0,1 0 0 0 0,-1 0 0 0 0,0-1-1 0 0,-1 2-61 0 0,-2-9 44 0 0,0 0-1 0 0,0 0 0 0 0,1 0 0 0 0,0-1 0 0 0,0 1 0 0 0,1-1 0 0 0,0 0 0 0 0,0 0 0 0 0,0-1 0 0 0,1 1 1 0 0,0 0-1 0 0,0-1 0 0 0,1 1 0 0 0,0-5-43 0 0,-1 1 40 0 0,-3-6-28 0 0,1 0 0 0 0,1-1 0 0 0,1 0 0 0 0,1 1 0 0 0,0-1 0 0 0,1 0 0 0 0,1 0 0 0 0,1 0 0 0 0,0 1 0 0 0,2-1 0 0 0,0 1 0 0 0,0 0 0 0 0,2 0 0 0 0,0 0 0 0 0,1 0 0 0 0,1 1 0 0 0,0 1 0 0 0,1-1 0 0 0,1 1 0 0 0,0 1 0 0 0,1 0 0 0 0,1 0 0 0 0,0 1 0 0 0,1 0 0 0 0,0 2 0 0 0,1-1 0 0 0,4-1-11 0 0,-10 8-4 0 0,1 1 0 0 0,-1 1 0 0 0,1 0 0 0 0,0 0 0 0 0,0 0 0 0 0,1 1 0 0 0,-1 1 0 0 0,0-1 0 0 0,1 2 1 0 0,-1-1-1 0 0,1 1 0 0 0,-1 1 0 0 0,1 0 0 0 0,-1 0 0 0 0,0 0 0 0 0,1 1 0 0 0,-1 1 0 0 0,0 0 0 0 0,0 0 1 0 0,-1 1-1 0 0,1 0 0 0 0,-1 0 0 0 0,1 1 0 0 0,-1 0 0 0 0,-1 0 0 0 0,1 1 0 0 0,-1 0 0 0 0,0 1 1 0 0,1 1 2 0 0,12 12-64 0 0,-1 2 1 0 0,0 0 0 0 0,-2 2 0 0 0,0 0 0 0 0,-2 0-1 0 0,-1 2 1 0 0,-1 0 0 0 0,8 23 63 0 0,34 100-2753 0 0,-50-140 236 0 0,-4-8 1245 0 0</inkml:trace>
  <inkml:trace contextRef="#ctx0" brushRef="#br0" timeOffset="7144.97">16124 1052 1132 0 0,'8'3'4396'0'0,"49"-5"-3088"0"0,98-28 62 0 0,105-20-1406 0 0,-88 27-3488 0 0,-146 22 2532 0 0,-22 1-402 0 0</inkml:trace>
  <inkml:trace contextRef="#ctx0" brushRef="#br0" timeOffset="7360.71">16291 1265 1944 0 0,'5'5'1012'0'0,"8"-1"-164"0"0,15-3-40 0 0,-8-1-124 0 0,10 0-115 0 0,9 0-41 0 0,2 0-60 0 0,48-13-48 0 0,-38 8-136 0 0,-1-2-288 0 0,7 1 0 0 0,-9-3-692 0 0,2 3-777 0 0,-4-1 97 0 0,-2 0 28 0 0,-3-3 0 0 0</inkml:trace>
  <inkml:trace contextRef="#ctx0" brushRef="#br0" timeOffset="5455.561">12966 140 1224 0 0,'23'47'807'0'0,"50"149"2496"0"0,-72-311-551 0 0,0 100-2727 0 0,1 1-1 0 0,0-1 1 0 0,1 1 0 0 0,0 0 0 0 0,1 0 0 0 0,1 0 0 0 0,0 0 0 0 0,1 1 0 0 0,0-1 0 0 0,1 1 0 0 0,1 1 0 0 0,0 0 0 0 0,1 0 0 0 0,0 0 0 0 0,0 1 0 0 0,1 1 0 0 0,1-1 0 0 0,0 2 0 0 0,9-7-25 0 0,-16 14 3 0 0,0 1 0 0 0,-1 0 0 0 0,1-1 0 0 0,0 2-1 0 0,0-1 1 0 0,0 0 0 0 0,0 1 0 0 0,0 0 0 0 0,0-1 0 0 0,0 2 0 0 0,0-1 0 0 0,0 0-1 0 0,0 1 1 0 0,0 0 0 0 0,0 0 0 0 0,0 0 0 0 0,-1 0 0 0 0,1 1 0 0 0,0-1 0 0 0,-1 1-1 0 0,1 0 1 0 0,-1 0 0 0 0,0 0 0 0 0,1 1 0 0 0,-1-1 0 0 0,0 1 0 0 0,0 0 0 0 0,-1 0-1 0 0,1 0 1 0 0,-1 0 0 0 0,1 0 0 0 0,-1 0 0 0 0,0 1 0 0 0,1 0-3 0 0,64 129-1217 0 0,-11 11-2848 0 0,-40-112 2653 0 0</inkml:trace>
  <inkml:trace contextRef="#ctx0" brushRef="#br0" timeOffset="3296.984">12835 589 1004 0 0,'2'6'4671'0'0,"83"-7"-3087"0"0,272-59 162 0 0,-175 28-4527 0 0,-178 32 106 0 0,-9 2 1218 0 0</inkml:trace>
  <inkml:trace contextRef="#ctx0" brushRef="#br0" timeOffset="3654.781">12927 649 1612 0 0,'180'59'4497'0'0,"-176"-55"-4438"0"0,0 1 0 0 0,-1-1 0 0 0,0 1 0 0 0,1-1 0 0 0,-1 1 0 0 0,-1 0 0 0 0,1 0 0 0 0,-1 0 0 0 0,0 1 0 0 0,0-1 0 0 0,0 1 0 0 0,-1-1 0 0 0,0 1 0 0 0,0-1 0 0 0,-1 1 0 0 0,1-1 0 0 0,-1 1 0 0 0,0 0 0 0 0,-1-1 0 0 0,1 1 0 0 0,-1 0 0 0 0,0-1 0 0 0,0 1 0 0 0,-1-1 0 0 0,0 1 0 0 0,0-1 0 0 0,0 0 0 0 0,-1 0 0 0 0,1 0 0 0 0,-1 0 0 0 0,0 0 0 0 0,-4 3-59 0 0,-191 284 1899 0 0,196-291-1883 0 0,0 0 0 0 0,0 0 1 0 0,0 1-1 0 0,1-1 1 0 0,-1 1-1 0 0,1-1 0 0 0,-1 1 1 0 0,1 0-1 0 0,-1 0 1 0 0,1-1-1 0 0,0 1 0 0 0,0 0 1 0 0,0 0-1 0 0,0 0 1 0 0,0 0-1 0 0,1 0 0 0 0,-1 1 1 0 0,0-1-1 0 0,1 0 1 0 0,0 0-1 0 0,-1 0 0 0 0,1 1 1 0 0,0-1-1 0 0,0 0 1 0 0,0 0-1 0 0,1 0 0 0 0,-1 1 1 0 0,0-1-1 0 0,1 0 1 0 0,0 0-1 0 0,-1 0 0 0 0,1 0 1 0 0,0 0-1 0 0,0 0 1 0 0,0 0-1 0 0,0 0 1 0 0,0 0-1 0 0,1 0 0 0 0,-1-1 1 0 0,1 1-1 0 0,-1 0 1 0 0,1-1-1 0 0,-1 1 0 0 0,1-1 1 0 0,0 0-1 0 0,0 1 1 0 0,0-1-1 0 0,0 0 0 0 0,-1 0 1 0 0,2 0-1 0 0,-1-1 1 0 0,0 1-1 0 0,0 0 0 0 0,0-1 1 0 0,0 1-1 0 0,0-1 1 0 0,1 0-1 0 0,1 1-16 0 0,35-1-107 0 0,1-1 1 0 0,-1-2-1 0 0,0-2 1 0 0,0-1-1 0 0,29-9 107 0 0,12-2-783 0 0,131-17-5394 0 0,-189 34 4903 0 0</inkml:trace>
  <inkml:trace contextRef="#ctx0" brushRef="#br0" timeOffset="3980.85">12931 1607 2184 0 0,'1'15'452'0'0,"1"-1"-1"0"0,1 0 0 0 0,1 1 1 0 0,0-1-1 0 0,0-1 0 0 0,2 1 1 0 0,-1-1-1 0 0,2 0 1 0 0,0 0-1 0 0,0 0 0 0 0,2-1 1 0 0,-1 0-1 0 0,4 2-451 0 0,-77-62-4824 0 0,40 25 3700 0 0</inkml:trace>
  <inkml:trace contextRef="#ctx0" brushRef="#br0" timeOffset="4242.422">12712 1249 2216 0 0,'14'-23'5485'0'0,"36"20"-8008"0"0,-34 4 502 0 0,0-1 632 0 0</inkml:trace>
  <inkml:trace contextRef="#ctx0" brushRef="#br0" timeOffset="4489.478">13098 1460 1048 0 0,'71'22'5842'0'0,"41"-38"-4757"0"0,67-11-3157 0 0,-167 27-287 0 0,-6 0 975 0 0</inkml:trace>
  <inkml:trace contextRef="#ctx0" brushRef="#br0" timeOffset="4832.952">13160 1647 936 0 0,'20'1'546'0'0,"-1"0"-1"0"0,1-2 0 0 0,0 0 1 0 0,-1-1-1 0 0,1-1 1 0 0,-1-1-1 0 0,0-1 1 0 0,0-1-1 0 0,0 0 0 0 0,10-5-545 0 0,35-11 959 0 0,-6 6-544 0 0,-17 7-426 0 0,-1-2 0 0 0,-1-2 0 0 0,0-1 0 0 0,-1-2-1 0 0,0-2 1 0 0,-1-1 0 0 0,-1-2 0 0 0,13-11 11 0 0,-17-21 1368 0 0,-32 52-1042 0 0,0 1 2 0 0,0 0 5 0 0,0 0 9 0 0,0 0-49 0 0,0 0-231 0 0,0 0 0 0 0,-1 0-1 0 0,1 0 1 0 0,0 0 0 0 0,0 0 0 0 0,-1 0 0 0 0,1 0 0 0 0,0 0-1 0 0,0 0 1 0 0,-1 0 0 0 0,1 0 0 0 0,0 0 0 0 0,0 0-1 0 0,-1 0 1 0 0,1 0 0 0 0,0 0 0 0 0,0 0 0 0 0,0-1-1 0 0,-1 1 1 0 0,1 0 0 0 0,0 0-62 0 0,48 207 87 0 0,-17-113-1737 0 0,-29-91 1353 0 0,-1 0 0 0 0,0 1 0 0 0,0-1 0 0 0,0 1 0 0 0,0 0 1 0 0,0-1-1 0 0,-1 1 0 0 0,1 0 0 0 0,-1-1 0 0 0,0 1 0 0 0,0 0 0 0 0,-1 0 0 0 0,1-1 0 0 0,-1 1 0 0 0,1 0 0 0 0,-1-1 0 0 0,-1 1 0 0 0,1-1 0 0 0,0 1 0 0 0,-1-1 0 0 0,1 1 0 0 0,-1-1 0 0 0,0 0 0 0 0,0 0 0 0 0,-1 1 297 0 0,-9-1-1232 0 0</inkml:trace>
  <inkml:trace contextRef="#ctx0" brushRef="#br0" timeOffset="5779.176">14630 562 1240 0 0,'-3'21'4312'0'0,"-23"19"-3765"0"0,14-24-93 0 0,-119 257 1620 0 0,121-241-1902 0 0,2 0-504 0 0,-1 0 0 0 0,-2-1 0 0 0,-2 0 0 0 0,0-1-1 0 0,-2-1 1 0 0,-2 0 0 0 0,0-1 0 0 0,-2 0 0 0 0,-3 1 332 0 0,-29 8-2382 0 0,23-25 1130 0 0</inkml:trace>
  <inkml:trace contextRef="#ctx0" brushRef="#br0" timeOffset="6044.887">14150 795 2200 0 0,'6'-10'967'0'0,"-5"8"-838"0"0,-1 1-1 0 0,1-1 1 0 0,0 0-1 0 0,-1 0 1 0 0,1 1 0 0 0,0-1-1 0 0,0 0 1 0 0,0 1-1 0 0,1-1 1 0 0,-1 1 0 0 0,0-1-1 0 0,0 1 1 0 0,1 0-1 0 0,-1-1 1 0 0,1 1 0 0 0,-1 0-1 0 0,1 0 1 0 0,0 0-1 0 0,-1 0 1 0 0,1 1-1 0 0,0-1 1 0 0,0 0 0 0 0,0 1-1 0 0,-1-1 1 0 0,1 1-1 0 0,0-1 1 0 0,0 1 0 0 0,0 0-1 0 0,0 0 1 0 0,0 0-1 0 0,0 0 1 0 0,0 0 0 0 0,0 0-1 0 0,-1 1 1 0 0,1-1-1 0 0,0 1 1 0 0,0-1-1 0 0,0 1 1 0 0,0 0-129 0 0,36 18 147 0 0,-2 1 0 0 0,-1 2 0 0 0,-1 1 0 0 0,0 2 0 0 0,-2 1 0 0 0,-1 1 0 0 0,-2 2 0 0 0,0 1 0 0 0,-2 2 0 0 0,-1 0 0 0 0,-1 3-147 0 0,-15-22 19 0 0,110 147-791 0 0,-54-45-3000 0 0,-50-89 1476 0 0,-15-24 1134 0 0</inkml:trace>
  <inkml:trace contextRef="#ctx0" brushRef="#br0" timeOffset="6292.729">14909 1049 1684 0 0,'3'31'5032'0'0,"0"4"-4300"0"0,21 112 937 0 0,13-18-1913 0 0,-36-128-980 0 0,-1-1-22 0 0,-16-1-1269 0 0,1-14 1175 0 0,-4-6-120 0 0</inkml:trace>
  <inkml:trace contextRef="#ctx0" brushRef="#br0" timeOffset="6542.024">14781 624 2188 0 0,'2'-5'1340'0'0,"-2"0"-196"0"0,2 0-199 0 0,-2 3-101 0 0,2-3-96 0 0,-1 3-24 0 0,-1-3-292 0 0,0 2-160 0 0,0 0-212 0 0,2-4-228 0 0,4 5 12 0 0,-6-1-908 0 0,7 0 76 0 0,0-1-613 0 0,9-4 77 0 0,-4 3 4 0 0</inkml:trace>
  <inkml:trace contextRef="#ctx0" brushRef="#br0" timeOffset="6790.477">15329 595 1540 0 0,'62'96'3015'0'0,"-36"-61"-2564"0"0,-1 1-1 0 0,-2 1 1 0 0,-1 1-1 0 0,-2 1 1 0 0,-2 1-1 0 0,-2 1 1 0 0,-1 0-1 0 0,-2 1 1 0 0,-2 0-1 0 0,4 35-450 0 0,-15 25 452 0 0,-5-76-479 0 0,0 1 0 0 0,-2-1 0 0 0,-1-1 0 0 0,-1 1 0 0 0,-1-1 0 0 0,-1-1 0 0 0,-2 0 0 0 0,0 0 0 0 0,-1-2 0 0 0,-1 1 1 0 0,-10 9 26 0 0,8-12-647 0 0,-1-1 0 0 0,0 0 0 0 0,-2-1 0 0 0,0-1 0 0 0,-1-1 0 0 0,-1-1 0 0 0,0 0 0 0 0,-1-2 0 0 0,0-1 0 0 0,-16 6 647 0 0,-9-6-1454 0 0</inkml:trace>
  <inkml:trace contextRef="#ctx0" brushRef="#br0" timeOffset="8338.933">17973 757 1132 0 0,'0'0'835'0'0,"-1"-14"347"0"0,5 10 2374 0 0,1 6-3539 0 0,0 1 1 0 0,-1 1-1 0 0,1-1 1 0 0,-1 1-1 0 0,1-1 1 0 0,-1 1 0 0 0,0 1-1 0 0,-1-1 1 0 0,1 0-1 0 0,-1 1 1 0 0,0 0-1 0 0,0 0 1 0 0,0 0-1 0 0,0 0 1 0 0,-1 0 0 0 0,0 1-1 0 0,0-1 1 0 0,-1 0-1 0 0,0 1 1 0 0,1 0-1 0 0,-2-1 1 0 0,1 1-1 0 0,-1 4-17 0 0,10 23 108 0 0,9 22-7 0 0,26 136-21 0 0,-46-185-292 0 0,-1 0 0 0 0,1 0 0 0 0,-1-1 1 0 0,0 1-1 0 0,0 0 0 0 0,-1-1 1 0 0,0 1-1 0 0,0-1 0 0 0,0 0 0 0 0,0 0 1 0 0,-1 0-1 0 0,0-1 0 0 0,0 1 0 0 0,0-1 1 0 0,-1 0-1 0 0,1 0 0 0 0,-1 0 0 0 0,0 0 1 0 0,-2 0 211 0 0,-21 14-1238 0 0</inkml:trace>
  <inkml:trace contextRef="#ctx0" brushRef="#br0" timeOffset="8587.69">17443 1552 1492 0 0,'16'15'3654'0'0,"32"-12"-2820"0"0,-39-3-381 0 0,246-29 1337 0 0,-229 25-1721 0 0,334-50 656 0 0,-124 31-3426 0 0,-173 22-4 0 0,-32 1 1298 0 0</inkml:trace>
  <inkml:trace contextRef="#ctx0" brushRef="#br0" timeOffset="10177.421">19125 989 1552 0 0,'0'0'110'0'0,"0"0"0"0"0,0 1-1 0 0,0-1 1 0 0,0 0 0 0 0,0 1 0 0 0,0-1-1 0 0,0 0 1 0 0,0 1 0 0 0,0-1-1 0 0,-1 0 1 0 0,1 1 0 0 0,0-1 0 0 0,0 0-1 0 0,0 1 1 0 0,0-1 0 0 0,0 0 0 0 0,-1 1-1 0 0,1-1 1 0 0,0 0 0 0 0,0 0-1 0 0,-1 1 1 0 0,1-1 0 0 0,0 0 0 0 0,0 0-1 0 0,-1 0 1 0 0,1 1 0 0 0,0-1 0 0 0,0 0-1 0 0,-1 0 1 0 0,1 0 0 0 0,0 0-1 0 0,-1 0 1 0 0,1 1 0 0 0,0-1 0 0 0,-1 0-1 0 0,1 0 1 0 0,0 0 0 0 0,-1 0-1 0 0,1 0 1 0 0,0 0 0 0 0,-1 0 0 0 0,1 0-1 0 0,-1 0 1 0 0,1 0 0 0 0,0-1 0 0 0,-1 1-110 0 0,18 43-152 0 0,-14-37 463 0 0,219 530 1821 0 0,-156-363-820 0 0,-65-173-1279 0 0,0 1-1 0 0,0-1 1 0 0,1 0 0 0 0,-1 1-1 0 0,0-1 1 0 0,0 0-1 0 0,0 0 1 0 0,0 0 0 0 0,0 0-1 0 0,0 0 1 0 0,0 0 0 0 0,1 0-1 0 0,-1 0 1 0 0,0 0 0 0 0,0-1-1 0 0,0 1 1 0 0,0 0 0 0 0,0-1-1 0 0,0 1 1 0 0,0-1-1 0 0,0 1 1 0 0,0-1 0 0 0,0 0-1 0 0,0 1 1 0 0,0-1 0 0 0,0 0-1 0 0,-1 1 1 0 0,1-1 0 0 0,0 0-1 0 0,0 0 1 0 0,-1 0-1 0 0,1 0 1 0 0,-1 0 0 0 0,1 0-1 0 0,-1 0 1 0 0,1 0 0 0 0,-1 0-1 0 0,1 0 1 0 0,-1 0 0 0 0,0 0-1 0 0,0 0 1 0 0,1 0 0 0 0,-1 0-1 0 0,0 0 1 0 0,0-1-1 0 0,0 1 1 0 0,0 0 0 0 0,0 0-1 0 0,-1-1-32 0 0,101-244 682 0 0,32-134-576 0 0,-133 318-1415 0 0,-28 33-4784 0 0,25 24 3241 0 0,4 1 1444 0 0</inkml:trace>
  <inkml:trace contextRef="#ctx0" brushRef="#br0" timeOffset="13739.554">24549 1004 868 0 0,'4'0'1356'0'0,"1"0"-200"0"0,-1 0-208 0 0,-3 0-80 0 0,5 0-131 0 0,-1 0-69 0 0,-3-2-136 0 0,5 0-108 0 0,9-8-124 0 0,9 4-112 0 0,-4-4-176 0 0,6 1-4 0 0,1-1-452 0 0,3 0-244 0 0,-3-1-320 0 0,4 1-357 0 0,-2 1 25 0 0,2 3 28 0 0</inkml:trace>
  <inkml:trace contextRef="#ctx0" brushRef="#br0" timeOffset="12435.796">23146 907 876 0 0,'-9'3'383'0'0,"0"0"1"0"0,0 1-1 0 0,0 0 0 0 0,1 1 1 0 0,-1 0-1 0 0,1 0 0 0 0,0 0 1 0 0,1 1-1 0 0,-1 1 0 0 0,1-1 1 0 0,0 1-1 0 0,1 0 0 0 0,-3 5-383 0 0,-23 33 460 0 0,1 1-1 0 0,3 1 1 0 0,2 2-1 0 0,3 1 1 0 0,1 1-1 0 0,3 1 1 0 0,2 0-1 0 0,-11 55-459 0 0,25-96-45 0 0,-39 43-4909 0 0,37-57 3553 0 0,-16-12 22 0 0</inkml:trace>
  <inkml:trace contextRef="#ctx0" brushRef="#br0" timeOffset="12687.049">22674 969 1184 0 0,'6'-11'3175'0'0,"14"12"-46"0"0,255 285-1145 0 0,-168-164-3713 0 0,-47-34-3272 0 0,-56-79 3675 0 0</inkml:trace>
  <inkml:trace contextRef="#ctx0" brushRef="#br0" timeOffset="12980.782">23282 1144 1508 0 0,'4'-2'112'0'0,"0"1"1"0"0,0 0-1 0 0,1 1 1 0 0,-1-1-1 0 0,1 1 0 0 0,-1 0 1 0 0,0 0-1 0 0,1 0 0 0 0,-1 0 1 0 0,0 1-1 0 0,1 0 0 0 0,-1 0 1 0 0,0 0-1 0 0,1 1 0 0 0,-1-1 1 0 0,0 1-1 0 0,0 0 0 0 0,0 0 1 0 0,-1 0-1 0 0,1 0 1 0 0,0 1-1 0 0,-1 0 0 0 0,0 0 1 0 0,1 0-1 0 0,-1 0 0 0 0,0 0 1 0 0,-1 1-1 0 0,1-1 0 0 0,0 1 1 0 0,-1-1-1 0 0,0 1 0 0 0,0 0 1 0 0,0 0-1 0 0,-1 0 0 0 0,1 1 1 0 0,0 2-113 0 0,29 162 1996 0 0,-32-152-1772 0 0,-1 0 0 0 0,0-1 0 0 0,-2 1 0 0 0,1-1 0 0 0,-2 1 0 0 0,0-2 0 0 0,-1 1-1 0 0,-1 0 1 0 0,0-1 0 0 0,-1 0 0 0 0,-3 3-224 0 0,-8 18 760 0 0,1 11 187 0 0,18-46-934 0 0,3-1-57 0 0,20-4-530 0 0,0 0 0 0 0,-1-2 0 0 0,1-1 0 0 0,-2 0 0 0 0,1-2 0 0 0,-1 0 0 0 0,0-1 0 0 0,-1-1-1 0 0,2-3 575 0 0,6-1-1024 0 0,51-38-1739 0 0,-44 25 1533 0 0</inkml:trace>
  <inkml:trace contextRef="#ctx0" brushRef="#br0" timeOffset="13244.566">23804 1127 1440 0 0,'-3'-9'5148'0'0,"30"-1"-4347"0"0,129-21 577 0 0,79-25-4937 0 0,-201 40 776 0 0,-28 10 1362 0 0</inkml:trace>
  <inkml:trace contextRef="#ctx0" brushRef="#br0" timeOffset="13493.479">23977 832 1896 0 0,'-49'22'5608'0'0,"22"32"-3959"0"0,14 62-799 0 0,16-79-703 0 0,1-1 0 0 0,3 0 0 0 0,0 0 0 0 0,3 0 0 0 0,0-1 0 0 0,8 12-147 0 0,6 28-687 0 0,-20-64 350 0 0,42 84-6222 0 0,-44-93 5285 0 0</inkml:trace>
  <inkml:trace contextRef="#ctx0" brushRef="#br0" timeOffset="11424.583">21562 1299 1268 0 0,'10'16'5258'0'0,"-10"33"-4419"0"0,-1-35-297 0 0,1 158 1006 0 0,24-84-1756 0 0,-5-36-5751 0 0,-17-48 4519 0 0</inkml:trace>
  <inkml:trace contextRef="#ctx0" brushRef="#br0" timeOffset="11657.369">21801 1372 1452 0 0,'2'-4'5165'0'0,"31"-12"-4127"0"0,156-42 44 0 0,27-8-6636 0 0,-187 57 4059 0 0</inkml:trace>
  <inkml:trace contextRef="#ctx0" brushRef="#br0" timeOffset="11905.387">22069 1004 1036 0 0,'-26'-17'6376'0'0,"5"34"-4034"0"0,1 45-1609 0 0,21-23-722 0 0,1-1-1 0 0,2 0 1 0 0,1 0 0 0 0,3 0 0 0 0,0-1-1 0 0,3 0 1 0 0,1 0 0 0 0,2-1-1 0 0,1-1 1 0 0,17 29-11 0 0,38 103-5713 0 0,-63-143 4318 0 0,-3-6 53 0 0</inkml:trace>
  <inkml:trace contextRef="#ctx0" brushRef="#br0" timeOffset="10441.553">20307 717 928 0 0,'-31'24'764'0'0,"1"1"0"0"0,1 1-1 0 0,2 1 1 0 0,1 2 0 0 0,0 1 0 0 0,3 1-1 0 0,0 0 1 0 0,-2 8-764 0 0,15-18 107 0 0,0 0 0 0 0,1 1-1 0 0,2 0 1 0 0,0 0 0 0 0,1 0 0 0 0,1 1-1 0 0,1 0 1 0 0,1 0 0 0 0,1 0 0 0 0,2 0 0 0 0,0 0-1 0 0,1 0 1 0 0,1 1 0 0 0,1-1 0 0 0,1-1 0 0 0,1 1-1 0 0,2-1 1 0 0,0 0 0 0 0,1 0 0 0 0,1 0 0 0 0,1-1-1 0 0,1-1 1 0 0,0 0 0 0 0,12 14-107 0 0,-1-5-145 0 0,0-1 0 0 0,2-1 0 0 0,1-1 0 0 0,1-1 0 0 0,1-1 0 0 0,1-2 0 0 0,1-1 0 0 0,1-1 0 0 0,14 6 145 0 0,188 61-5917 0 0,-187-78 4442 0 0</inkml:trace>
  <inkml:trace contextRef="#ctx0" brushRef="#br0" timeOffset="10897.693">21045 1120 1312 0 0,'-21'22'471'0'0,"1"1"0"0"0,1 0 0 0 0,1 1 0 0 0,2 1 0 0 0,0 1 0 0 0,2 0 0 0 0,0 1 0 0 0,2 1 0 0 0,-9 28-471 0 0,12-26 69 0 0,-34 87-106 0 0,3-46-2813 0 0,27-57 1541 0 0</inkml:trace>
  <inkml:trace contextRef="#ctx0" brushRef="#br0" timeOffset="11192.59">20745 1192 1204 0 0,'4'-15'2073'0'0,"-4"14"-1942"0"0,0 0-1 0 0,0 0 1 0 0,0 0-1 0 0,0 0 1 0 0,0 0-1 0 0,0 0 1 0 0,1-1-1 0 0,-1 1 0 0 0,0 0 1 0 0,0 0-1 0 0,1 0 1 0 0,-1 0-1 0 0,1 0 1 0 0,-1 0-1 0 0,1 0 1 0 0,-1 0-1 0 0,1 0 0 0 0,0 0 1 0 0,-1 0-1 0 0,1 1 1 0 0,0-1-1 0 0,0 0 1 0 0,-1 0-1 0 0,1 1 1 0 0,0-1-1 0 0,0 0 1 0 0,0 1-1 0 0,0-1 0 0 0,0 1 1 0 0,0-1-1 0 0,0 1 1 0 0,0 0-1 0 0,0-1 1 0 0,0 1-1 0 0,0 0 1 0 0,1 0-1 0 0,-1 0 0 0 0,0-1 1 0 0,0 1-1 0 0,0 0 1 0 0,0 1-1 0 0,0-1 1 0 0,0 0-1 0 0,0 0 1 0 0,1 0-1 0 0,-1 1 0 0 0,0-1 1 0 0,0 0-1 0 0,0 1 1 0 0,0-1-1 0 0,0 1-130 0 0,220 181 1145 0 0,-173-136-1046 0 0,176 181-2168 0 0,-211-202 487 0 0,-5-8-2364 0 0,-7-16 2497 0 0</inkml:trace>
  <inkml:trace contextRef="#ctx0" brushRef="#br0" timeOffset="9212.451">17557 2242 1484 0 0,'9'10'3460'0'0,"24"7"-2565"0"0,-10-5-619 0 0,-11-3-231 0 0,-1 0 0 0 0,0 1 0 0 0,0 1 0 0 0,-1 0 0 0 0,0 0 0 0 0,-1 1 0 0 0,0 0 0 0 0,-1 1 0 0 0,-1 0 0 0 0,0 0 0 0 0,0 1 1 0 0,-2 0-1 0 0,1 0 0 0 0,-2 0 0 0 0,0 0 0 0 0,-1 1 0 0 0,0 0 0 0 0,-1 0 0 0 0,0-1 0 0 0,-2 1 0 0 0,0 12-45 0 0,-1-21 31 0 0,1 1-1 0 0,-2-1 1 0 0,1 0-1 0 0,-1-1 1 0 0,1 1-1 0 0,-1 0 1 0 0,-1 0-1 0 0,1-1 1 0 0,-1 1-1 0 0,0-1 1 0 0,-1 0-1 0 0,1 0 0 0 0,-1 0 1 0 0,0 0-1 0 0,0-1 1 0 0,-1 1-1 0 0,1-1 1 0 0,-1 0-1 0 0,0-1 1 0 0,0 1-1 0 0,0-1 1 0 0,0 0-1 0 0,-1 0 1 0 0,1 0-1 0 0,-1-1 1 0 0,0 0-1 0 0,-1 0-30 0 0,3-5 19 0 0,1 0 1 0 0,-1 0-1 0 0,1 0 1 0 0,0 0-1 0 0,0-1 1 0 0,0 1-1 0 0,0-1 0 0 0,1 0 1 0 0,0 0-1 0 0,-1 0 1 0 0,1 0-1 0 0,1-1 1 0 0,-1 1-1 0 0,1 0 0 0 0,-1-1 1 0 0,1 1-1 0 0,1-1 1 0 0,-1 1-1 0 0,1-1 1 0 0,-1 0-1 0 0,1 1 0 0 0,1-1 1 0 0,-1 1-1 0 0,1-1 1 0 0,-1 0-1 0 0,1 1 1 0 0,1-1-1 0 0,-1 1 0 0 0,1-2-19 0 0,5-15 11 0 0,2 1-1 0 0,0 0 0 0 0,0 1 0 0 0,2 0 0 0 0,0 1 0 0 0,2 0 0 0 0,0 0 0 0 0,1 2 0 0 0,0 0 1 0 0,1 0-1 0 0,1 1 0 0 0,0 1 0 0 0,2 1 0 0 0,-1 0 0 0 0,1 1 0 0 0,1 1 0 0 0,0 1 0 0 0,7-2-10 0 0,-19 9-4 0 0,1 1 0 0 0,0-1 0 0 0,-1 1 0 0 0,1 1-1 0 0,0 0 1 0 0,0 0 0 0 0,0 0 0 0 0,0 1-1 0 0,0 0 1 0 0,0 1 0 0 0,0-1 0 0 0,0 2-1 0 0,0-1 1 0 0,0 1 0 0 0,-1 0 0 0 0,1 1-1 0 0,0 0 1 0 0,-1 0 0 0 0,0 1 0 0 0,0-1 0 0 0,0 2-1 0 0,0-1 1 0 0,-1 1 0 0 0,0 0 0 0 0,0 0-1 0 0,0 1 1 0 0,0-1 0 0 0,-1 1 0 0 0,0 1-1 0 0,0-1 1 0 0,-1 1 0 0 0,1 0 0 0 0,1 5 4 0 0,14 25-17 0 0,-1 1 1 0 0,-2 1-1 0 0,-1 1 1 0 0,-3 0-1 0 0,7 31 17 0 0,-4 1-420 0 0,-14-41-2215 0 0,-21-15 307 0 0,10-15 1088 0 0</inkml:trace>
  <inkml:trace contextRef="#ctx0" brushRef="#br0" timeOffset="9538.875">18440 1819 860 0 0,'2'0'63'0'0,"1"-1"29"0"0,0 1-1 0 0,0-1 1 0 0,0 1-1 0 0,0 0 0 0 0,0 0 1 0 0,0 0-1 0 0,0 0 0 0 0,0 1 1 0 0,0-1-1 0 0,0 1 1 0 0,0 0-1 0 0,0 0 0 0 0,0 0 1 0 0,0 0-1 0 0,0 0 1 0 0,-1 1-1 0 0,1-1 0 0 0,0 1 1 0 0,-1 0-1 0 0,1 0 1 0 0,-1 0-1 0 0,0 0 0 0 0,0 0 1 0 0,1 0-1 0 0,-2 1 0 0 0,1-1 1 0 0,0 1-1 0 0,0-1 1 0 0,-1 1-92 0 0,7 13 245 0 0,-1 0 0 0 0,-1 0 0 0 0,-1 0 1 0 0,0 1-1 0 0,-1 0 0 0 0,0 0 0 0 0,-2 0 1 0 0,0 0-1 0 0,-1 0 0 0 0,-1 1 0 0 0,-1 10-245 0 0,-70 195 4045 0 0,112-212-4184 0 0,-10-20-950 0 0,0-1 0 0 0,-1-2 0 0 0,0 0 0 0 0,-1-2 1 0 0,-1-2-1 0 0,0 0 0 0 0,10-10 1089 0 0,-4 3-1363 0 0</inkml:trace>
  <inkml:trace contextRef="#ctx0" brushRef="#br0" timeOffset="13911.318">25168 844 1600 0 0,'7'-2'1088'0'0,"-3"2"-92"0"0,-3 0-136 0 0,5 0-48 0 0,-4-2-107 0 0,3 4-41 0 0,-5-2-100 0 0,3-2-112 0 0,-1 2-140 0 0,2-1-140 0 0,-1-1-116 0 0,1 2-248 0 0,3-2 20 0 0,14-1-496 0 0,2-7-596 0 0,2 3 83 0 0,-2-1-243 0 0,4-2-64 0 0</inkml:trace>
  <inkml:trace contextRef="#ctx0" brushRef="#br0" timeOffset="14158.485">25548 764 924 0 0,'43'10'11413'0'0,"0"80"-8697"0"0,54 318-2070 0 0,-84-251-2883 0 0,-24-120 938 0 0,9-36 1001 0 0,0 1 0 0 0,-1-1 0 0 0,1 1 0 0 0,0-1 0 0 0,0 1 1 0 0,0-1-1 0 0,-1 0 0 0 0,1 0 0 0 0,-1 0 0 0 0,1-1 1 0 0,-1 1-1 0 0,1 0 0 0 0,-1-1 0 0 0,1 0 0 0 0,-1 1 1 0 0,0-1-1 0 0,1 0 0 0 0,-1-1 0 0 0,1 1 0 0 0,-1 0 1 0 0,0-1-1 0 0,1 1 0 0 0,-1-1 0 0 0,1 0 0 0 0,0 0 1 0 0,-1 0-1 0 0,1 0 0 0 0,-1 0 0 0 0,1 0 0 0 0,-1-1 298 0 0,-15-10-1308 0 0</inkml:trace>
  <inkml:trace contextRef="#ctx0" brushRef="#br0" timeOffset="14409.085">25396 1215 1292 0 0,'-5'-5'6345'0'0,"45"-18"-4819"0"0,252-40 355 0 0,-55 22-7630 0 0,-205 27 3050 0 0,-26 10 1255 0 0</inkml:trace>
  <inkml:trace contextRef="#ctx0" brushRef="#br0" timeOffset="15655.9">26679 812 964 0 0,'11'-2'4465'0'0,"-31"10"-2924"0"0,-121 148-94 0 0,92-87-1182 0 0,3 1 1 0 0,3 3 0 0 0,3 1-1 0 0,-12 39-265 0 0,25-58-378 0 0,-42 15-5105 0 0,67-69 4089 0 0</inkml:trace>
  <inkml:trace contextRef="#ctx0" brushRef="#br0" timeOffset="15905.096">26162 934 1576 0 0,'7'-16'5451'0'0,"9"27"-3615"0"0,19 37-2021 0 0,-31-41 627 0 0,31 36-487 0 0,2-1-1 0 0,1-2 0 0 0,2-2 1 0 0,38 28 45 0 0,25 25-5311 0 0,-87-75 3868 0 0</inkml:trace>
  <inkml:trace contextRef="#ctx0" brushRef="#br0" timeOffset="16475.672">26718 1115 848 0 0,'31'25'3674'0'0,"-11"55"-3039"0"0,-16-57-274 0 0,39 326 3161 0 0,-43-350-3505 0 0,0 0 0 0 0,0 0 1 0 0,0 1-1 0 0,0-1 0 0 0,0 0 0 0 0,-1 0 0 0 0,1 0 1 0 0,0 0-1 0 0,0 0 0 0 0,-1 1 0 0 0,1-1 0 0 0,-1 0 0 0 0,1 0 1 0 0,-1 0-1 0 0,1 1 0 0 0,-1-1 0 0 0,1 0 0 0 0,-1 1 0 0 0,0-1 1 0 0,1 1-1 0 0,-1-1 0 0 0,0 0 0 0 0,1 1 0 0 0,-1-1 0 0 0,0 1 1 0 0,0 0-1 0 0,0-1 0 0 0,1 1 0 0 0,-1 0 0 0 0,0-1 0 0 0,0 1 1 0 0,0 0-1 0 0,0 0 0 0 0,0 0 0 0 0,1 0 0 0 0,-1 0 0 0 0,0 0 1 0 0,0 0-1 0 0,0 0 0 0 0,0 0 0 0 0,0 0 0 0 0,0 0 0 0 0,0 1 1 0 0,1-1-1 0 0,-1 0 0 0 0,0 1 0 0 0,0-1 0 0 0,0 1 0 0 0,1-1 1 0 0,-1 0-1 0 0,0 1 0 0 0,1 0 0 0 0,-1-1 0 0 0,0 1 0 0 0,1-1 1 0 0,-1 1-1 0 0,0 0 0 0 0,1 0 0 0 0,-1-1 0 0 0,1 1 0 0 0,0 0 1 0 0,-1 0-1 0 0,1-1 0 0 0,-1 1 0 0 0,1 0 0 0 0,0 0 0 0 0,0 0 1 0 0,-1 0-18 0 0,-3-20-8 0 0,0 0 1 0 0,1-1 0 0 0,1 1-1 0 0,0-1 1 0 0,2 0 0 0 0,0 1-1 0 0,1-1 1 0 0,1 1 0 0 0,1-1-1 0 0,1 1 1 0 0,1 0 0 0 0,0 0-1 0 0,6-13 8 0 0,-8 19-25 0 0,0 0 0 0 0,1 0 0 0 0,1 1 0 0 0,-1-1-1 0 0,2 1 1 0 0,0 0 0 0 0,0 1 0 0 0,1-1 0 0 0,1 1-1 0 0,0 0 1 0 0,0 1 0 0 0,1 0 0 0 0,0 1 0 0 0,1-1 0 0 0,0 2-1 0 0,0-1 1 0 0,1 2 0 0 0,0-1 0 0 0,1 1 0 0 0,-1 1 0 0 0,10-4 25 0 0,-10 12-13 0 0,0 1 0 0 0,-1 0 0 0 0,1 0 0 0 0,-1 1 0 0 0,0 0 0 0 0,-1 1 0 0 0,1 0 0 0 0,-1 0 0 0 0,1 1 0 0 0,-2 1 0 0 0,1-1 0 0 0,-1 2 0 0 0,0-1 0 0 0,0 1 0 0 0,-1 0 0 0 0,0 0 0 0 0,-1 1 0 0 0,1 0 0 0 0,-2 0 0 0 0,1 1 0 0 0,-1-1 0 0 0,-1 1 0 0 0,0 0 0 0 0,1 6 13 0 0,2-2-94 0 0,54 183-2400 0 0,-61-195 1187 0 0,0 5-1272 0 0,0-6 1333 0 0</inkml:trace>
  <inkml:trace contextRef="#ctx0" brushRef="#br0" timeOffset="16737.975">27476 715 916 0 0,'15'14'406'0'0,"0"0"0"0"0,-1 0 1 0 0,0 2-1 0 0,-1-1 0 0 0,-1 2 0 0 0,-1 0 0 0 0,0 0 0 0 0,-1 1 1 0 0,-1 0-1 0 0,-1 1 0 0 0,0 0 0 0 0,-1 0 0 0 0,-1 0 0 0 0,-1 1 0 0 0,-1 0 1 0 0,-1 0-1 0 0,-1 1 0 0 0,0-1 0 0 0,-2 0 0 0 0,0 1 0 0 0,-1-1 1 0 0,-4 18-407 0 0,6-14 17 0 0,-2-1 0 0 0,-1 0 0 0 0,-1 1 0 0 0,-1-1 0 0 0,-1 0 0 0 0,0-1 0 0 0,-2 1 0 0 0,-1-1 0 0 0,-1 0 0 0 0,0-1 0 0 0,-2 0 0 0 0,-1-1 0 0 0,0 0 0 0 0,-1 0 0 0 0,-1-2 0 0 0,-1 0 0 0 0,-1 0 1 0 0,0-1-1 0 0,-6 3-17 0 0,5-8-656 0 0,0 0 1 0 0,-1-1 0 0 0,0-1-1 0 0,-1-1 1 0 0,0-1 0 0 0,0 0-1 0 0,-1-2 1 0 0,0 0 0 0 0,0-1-1 0 0,-15 1 656 0 0,-11-2-1398 0 0</inkml:trace>
  <inkml:trace contextRef="#ctx0" brushRef="#br0" timeOffset="18469.813">7389 4261 1604 0 0,'0'0'854'0'0,"-4"0"-40"0"0,-50 34 2951 0 0,88-25-2105 0 0,319-23-501 0 0,-178 10-4860 0 0,-141 17 1044 0 0,-34-6 1431 0 0</inkml:trace>
  <inkml:trace contextRef="#ctx0" brushRef="#br0" timeOffset="18747.719">7254 4691 2572 0 0,'-11'10'808'0'0,"7"-2"-104"0"0,3-3-92 0 0,4 0-72 0 0,3 0-23 0 0,1-2-29 0 0,19 2-68 0 0,5-1-24 0 0,9-3-20 0 0,-18-1-140 0 0,13 0-144 0 0,6 0-180 0 0,4 0 12 0 0,54-13-544 0 0,-47 8-616 0 0,3-3-25 0 0,0-4-3 0 0,-2 4 12 0 0</inkml:trace>
  <inkml:trace contextRef="#ctx0" brushRef="#br0" timeOffset="20040.938">9844 3699 924 0 0,'0'0'340'0'0,"0"0"18"0"0,0 0-53 0 0,0 0-36 0 0,0 0-5 0 0,0 0 8 0 0,0 0-11 0 0,0 0-6 0 0,0 0-22 0 0,0 0-22 0 0,0 0-26 0 0,0 0-10 0 0,0 0 35 0 0,0 0 24 0 0,0 0-6 0 0,0 0-4 0 0,0 0-44 0 0,0 0 13 0 0,0 0 42 0 0,0 0-34 0 0,0 0-1 0 0,0 0-30 0 0,0 0-18 0 0,0 0 40 0 0,0 0 9 0 0,0 0-40 0 0,0 0-47 0 0,0 0-25 0 0,0 0 66 0 0,0 0 12 0 0,0 0 9 0 0,0 0 14 0 0,0 0-46 0 0,0 0-65 0 0,0 0 29 0 0,0 0 20 0 0,0 0 12 0 0,0 0-8 0 0,0 0-24 0 0,0 0-5 0 0,0 0 23 0 0,0 0 5 0 0,0 0-46 0 0,0 0 5 0 0,0 0-27 0 0,0 0 32 0 0,0 0-10 0 0,0 0-26 0 0,0 0-21 0 0,0 0 8 0 0,0 0-10 0 0,0 0 8 0 0,0 0 16 0 0,0 0 7 0 0,0 0-26 0 0,0 0-27 0 0,0 0-12 0 0,0 0 1 0 0,0 0-12 0 0,-3 17 3 0 0,40 306 294 0 0,-25-257-282 0 0,-4-47-241 0 0,-39-10-6536 0 0,17-8 6567 0 0,-2-1-992 0 0</inkml:trace>
  <inkml:trace contextRef="#ctx0" brushRef="#br0" timeOffset="20291.107">9195 4426 1648 0 0,'4'13'4565'0'0,"84"-10"-2852"0"0,929-107 595 0 0,-992 102-2361 0 0,-7 0-277 0 0,0 1-1 0 0,0 0 1 0 0,0 2 0 0 0,-1 0-1 0 0,1 0 1 0 0,0 2 0 0 0,-1 0-1 0 0,1 1 1 0 0,1 1 330 0 0,-14 14-3571 0 0,-13-16 2330 0 0</inkml:trace>
  <inkml:trace contextRef="#ctx0" brushRef="#br0" timeOffset="24176.534">14589 3624 2008 0 0,'21'22'414'0'0,"-2"2"-1"0"0,0 0 1 0 0,-2 0-1 0 0,0 2 1 0 0,-2 0-1 0 0,-1 1 1 0 0,-1 1-1 0 0,-1 0 1 0 0,-2 0-1 0 0,-1 1 1 0 0,-1 1-1 0 0,-1-1 1 0 0,-2 1-1 0 0,1 25-413 0 0,-3-35 190 0 0,-2 0 0 0 0,0 0 0 0 0,-2 1-1 0 0,0-1 1 0 0,-1 0 0 0 0,-1 0 0 0 0,-1 0 0 0 0,-1 0-1 0 0,-1-1 1 0 0,0 1 0 0 0,-1-1 0 0 0,-1-1 0 0 0,-1 1-1 0 0,-11 14-189 0 0,4-9-104 0 0,-66 77 348 0 0,6-72-4298 0 0,38-52 1235 0 0,26 1 1338 0 0</inkml:trace>
  <inkml:trace contextRef="#ctx0" brushRef="#br0" timeOffset="27597.769">20083 3781 1424 0 0,'67'-21'7551'0'0,"-9"3"-7648"0"0,75-26-5875 0 0,-103 33 4606 0 0</inkml:trace>
  <inkml:trace contextRef="#ctx0" brushRef="#br0" timeOffset="27754.739">20657 3659 1956 0 0,'4'2'1212'0'0,"-1"-1"-168"0"0,3 1-172 0 0,-1-2-75 0 0,0 2-57 0 0,-3-1-72 0 0,2 1-228 0 0,-1-2-108 0 0,-1-2-200 0 0,3 1-288 0 0,-1-1 16 0 0,1-3-788 0 0,17-3-520 0 0,3-1 99 0 0,-2-2-147 0 0,2-3 112 0 0</inkml:trace>
  <inkml:trace contextRef="#ctx0" brushRef="#br0" timeOffset="28016.967">21153 3472 880 0 0,'10'-12'8415'0'0,"-6"9"-3726"0"0,1 15-3554 0 0,-3-5-1534 0 0,126 338 1032 0 0,-76-123-4404 0 0,-52-220 3582 0 0,0 0-1 0 0,0 0 0 0 0,0 0 0 0 0,-1 0 0 0 0,1 1 0 0 0,0-1 1 0 0,-1 0-1 0 0,1 0 0 0 0,-1 0 0 0 0,0 0 0 0 0,0 0 0 0 0,0 0 0 0 0,0 0 1 0 0,0 0-1 0 0,0 0 0 0 0,0-1 0 0 0,-1 1 0 0 0,1 0 0 0 0,-1-1 1 0 0,1 1-1 0 0,-1-1 0 0 0,0 0 0 0 0,1 1 0 0 0,-1-1 0 0 0,0 0 1 0 0,0 0-1 0 0,0 0 0 0 0,0 0 0 0 0,0 0 0 0 0,0-1 0 0 0,0 1 1 0 0,0 0-1 0 0,0-1 0 0 0,0 0 0 0 0,-1 1 0 0 0,1-1 0 0 0,0 0 0 0 0,0 0 1 0 0,0-1-1 0 0,0 1 0 0 0,0 0 0 0 0,-1-1 0 0 0,1 1 0 0 0,0-1 1 0 0,-2 0 189 0 0,-7 0-1304 0 0</inkml:trace>
  <inkml:trace contextRef="#ctx0" brushRef="#br0" timeOffset="28296.925">20965 3812 1780 0 0,'28'-3'7118'0'0,"43"-8"-5379"0"0,1 0-1354 0 0,101-17-1316 0 0,-7-16-4622 0 0,-138 33 4051 0 0,-2-2 10 0 0</inkml:trace>
  <inkml:trace contextRef="#ctx0" brushRef="#br0" timeOffset="27132.558">18997 3824 928 0 0,'0'6'7233'0'0,"83"-10"-5804"0"0,352-64-1799 0 0,-308 31-4755 0 0,-119 28 3848 0 0,-3 1 23 0 0</inkml:trace>
  <inkml:trace contextRef="#ctx0" brushRef="#br0" timeOffset="27411.072">19402 3531 1508 0 0,'-29'24'5193'0'0,"8"41"-3985"0"0,18-39-1096 0 0,1 1 0 0 0,2 0 0 0 0,0 0-1 0 0,2 0 1 0 0,1-1 0 0 0,2 1 0 0 0,0-1 0 0 0,2 0 0 0 0,0 0 0 0 0,2 0 0 0 0,1-1 0 0 0,1-1 0 0 0,1 0 0 0 0,1 0 0 0 0,1-1 0 0 0,5 4-112 0 0,45 45-6056 0 0,-62-71 4802 0 0,-2-1-4 0 0</inkml:trace>
  <inkml:trace contextRef="#ctx0" brushRef="#br0" timeOffset="25360.588">16376 3659 1336 0 0,'42'101'4019'0'0,"-30"-81"-3573"0"0,225 359 4019 0 0,-193-424-2867 0 0,-7-23-1320 0 0,-3-1-1 0 0,-2-2 1 0 0,20-72-278 0 0,-14 39-17 0 0,-30 82 144 0 0,32-31-6908 0 0,-2 31 4206 0 0,-19 12 1300 0 0</inkml:trace>
  <inkml:trace contextRef="#ctx0" brushRef="#br0" timeOffset="25639.501">17809 3499 2516 0 0,'-43'39'3843'0'0,"28"-15"-3516"0"0,0 2 0 0 0,2 0 0 0 0,1 1 0 0 0,1 0 0 0 0,2 0 0 0 0,0 1 0 0 0,2 1 0 0 0,1-1-1 0 0,1 1 1 0 0,2 0 0 0 0,0 10-327 0 0,-18 95-189 0 0,20-128-125 0 0,-1-1 0 0 0,0 0 1 0 0,0 0-1 0 0,0 0 1 0 0,-1 0-1 0 0,1-1 1 0 0,-1 1-1 0 0,0-1 1 0 0,-1 1-1 0 0,1-1 0 0 0,-1 0 1 0 0,0 0-1 0 0,0-1 1 0 0,0 1-1 0 0,0-1 1 0 0,-1 0-1 0 0,1 0 1 0 0,-1 0-1 0 0,0 0 1 0 0,0-1-1 0 0,-3 1 314 0 0,5-1-1301 0 0</inkml:trace>
  <inkml:trace contextRef="#ctx0" brushRef="#br0" timeOffset="25903.965">17432 3712 2024 0 0,'4'-14'3441'0'0,"-4"14"-3352"0"0,0-1-1 0 0,0 1 1 0 0,0-1 0 0 0,0 0 0 0 0,0 1 0 0 0,0-1 0 0 0,0 1-1 0 0,0-1 1 0 0,0 0 0 0 0,0 1 0 0 0,0-1 0 0 0,1 1 0 0 0,-1-1-1 0 0,0 0 1 0 0,0 1 0 0 0,1-1 0 0 0,-1 1 0 0 0,0-1-1 0 0,1 1 1 0 0,-1-1 0 0 0,1 1 0 0 0,-1 0 0 0 0,0-1 0 0 0,1 1-1 0 0,-1-1 1 0 0,1 1 0 0 0,-1 0 0 0 0,1-1 0 0 0,-1 1 0 0 0,1 0-1 0 0,0 0 1 0 0,-1-1 0 0 0,1 1 0 0 0,-1 0 0 0 0,1 0-1 0 0,0 0 1 0 0,-1 0 0 0 0,1 0 0 0 0,-1 0 0 0 0,1 0 0 0 0,0 0-1 0 0,-1 0 1 0 0,1 0 0 0 0,-1 0 0 0 0,1 0 0 0 0,0 0-1 0 0,-1 0 1 0 0,1 1 0 0 0,-1-1 0 0 0,1 0 0 0 0,-1 0 0 0 0,1 1-1 0 0,-1-1 1 0 0,1 0 0 0 0,-1 1 0 0 0,1-1 0 0 0,-1 0 0 0 0,1 1-1 0 0,-1-1 1 0 0,1 1 0 0 0,-1-1 0 0 0,0 1 0 0 0,1-1-1 0 0,-1 1 1 0 0,0-1 0 0 0,1 1 0 0 0,-1 0 0 0 0,0-1 0 0 0,0 1-1 0 0,0-1-88 0 0,148 98 947 0 0,20 14-2461 0 0,-71-22-4925 0 0,-90-83 5064 0 0,-4-5 110 0 0</inkml:trace>
  <inkml:trace contextRef="#ctx0" brushRef="#br0" timeOffset="26200.795">18023 3762 956 0 0,'5'3'229'0'0,"0"-1"0"0"0,-1 1 0 0 0,1 0 0 0 0,0 1 1 0 0,-1-1-1 0 0,0 1 0 0 0,0 0 0 0 0,0 0 0 0 0,0 0 0 0 0,0 0 0 0 0,-1 1 0 0 0,0 0 0 0 0,0-1 0 0 0,0 1 0 0 0,-1 0 1 0 0,1 0-1 0 0,-1 1 0 0 0,0-1 0 0 0,-1 0 0 0 0,0 1 0 0 0,1-1 0 0 0,-1 1 0 0 0,-1 3-229 0 0,13 261 3719 0 0,-12-269-3715 0 0,0 1 0 0 0,0-1 1 0 0,0 1-1 0 0,0-1 0 0 0,0 0 1 0 0,1 0-1 0 0,-1 1 0 0 0,0-1 1 0 0,1 0-1 0 0,-1 0 0 0 0,1 0 0 0 0,0-1 1 0 0,-1 1-1 0 0,1 0 0 0 0,0 0 1 0 0,-1-1-1 0 0,1 1 0 0 0,0-1 1 0 0,0 0-1 0 0,-1 1 0 0 0,1-1 1 0 0,0 0-1 0 0,0 0 0 0 0,0 0 1 0 0,-1 0-1 0 0,1-1 0 0 0,0 1 1 0 0,0 0-1 0 0,-1-1 0 0 0,1 1 1 0 0,0-1-1 0 0,0 0 0 0 0,-1 1 1 0 0,1-1-1 0 0,-1 0 0 0 0,1 0 1 0 0,-1 0-1 0 0,1 0 0 0 0,-1 0 1 0 0,1-1-1 0 0,0 0-4 0 0,14-7-531 0 0,-1 0 0 0 0,0 0 0 0 0,0-2 0 0 0,-1 0 1 0 0,-1 0-1 0 0,0-1 0 0 0,0-1 0 0 0,-1 0 0 0 0,-1-1 0 0 0,0 0 0 0 0,-1-1 1 0 0,-1 0-1 0 0,0 0 0 0 0,5-13 531 0 0,-4-6-1297 0 0</inkml:trace>
  <inkml:trace contextRef="#ctx0" brushRef="#br0" timeOffset="26478.574">17404 3594 1860 0 0,'-12'6'281'0'0,"1"1"0"0"0,1 0 1 0 0,-1 1-1 0 0,1 0 0 0 0,0 1 0 0 0,1 0 0 0 0,0 0 0 0 0,1 1 0 0 0,0 0 0 0 0,0 1 1 0 0,1 0-1 0 0,0 0 0 0 0,1 0 0 0 0,0 1 0 0 0,1 0 0 0 0,1 0 0 0 0,0 0 0 0 0,0 1 1 0 0,1-1-1 0 0,0 1 0 0 0,2 0 0 0 0,-1 0 0 0 0,1 12-281 0 0,5 1 80 0 0,1-1 0 0 0,2-1 1 0 0,0 1-1 0 0,1-1 0 0 0,2 0 0 0 0,0-1 0 0 0,2 0 0 0 0,0 0 0 0 0,1-1 0 0 0,2-1 1 0 0,0-1-1 0 0,1 0 0 0 0,1 0 0 0 0,1-2 0 0 0,0 0 0 0 0,2-2 0 0 0,0 0 1 0 0,1-1-1 0 0,0 0 0 0 0,2-2-80 0 0,-11-5-505 0 0,-1 0 1 0 0,1-2-1 0 0,1 1 1 0 0,-1-2-1 0 0,1 1 1 0 0,0-2-1 0 0,1 0 1 0 0,-1 0-1 0 0,1-1 0 0 0,-1-1 1 0 0,1 0-1 0 0,14-1 505 0 0,-6-4-1301 0 0,16-14 8 0 0</inkml:trace>
  <inkml:trace contextRef="#ctx0" brushRef="#br0" timeOffset="26745.556">18248 3402 948 0 0,'19'5'331'0'0,"-1"0"0"0"0,0 1 0 0 0,-1 1 0 0 0,1 0 0 0 0,-1 2 0 0 0,-1 0 0 0 0,0 1 0 0 0,0 0 0 0 0,-1 1 0 0 0,0 1 0 0 0,-1 0 0 0 0,0 1 0 0 0,-1 1 0 0 0,-1 0 0 0 0,0 1 0 0 0,-1 0 0 0 0,0 1 0 0 0,-1 0 0 0 0,-1 1 0 0 0,-1-1 0 0 0,0 2 0 0 0,3 11-331 0 0,2 0 283 0 0,-2 1 0 0 0,-1 0 0 0 0,-1 0-1 0 0,-2 1 1 0 0,-1 0 0 0 0,-1 0 0 0 0,-2 0 0 0 0,-1 1 0 0 0,-2 16-283 0 0,-50 127 273 0 0,6-100-959 0 0,-6-50-4077 0 0,17-49 2237 0 0,22 4 1272 0 0</inkml:trace>
  <inkml:trace contextRef="#ctx0" brushRef="#br0" timeOffset="24580.806">15341 4034 1048 0 0,'-10'2'5942'0'0,"38"-3"-4758"0"0,270-44 988 0 0,2 0-5200 0 0,-226 16-1139 0 0,-70 20 2876 0 0</inkml:trace>
  <inkml:trace contextRef="#ctx0" brushRef="#br0" timeOffset="24861.867">15661 3664 1552 0 0,'-24'-8'6041'0'0,"12"32"-4125"0"0,7 46-1857 0 0,6-63 380 0 0,4 30-298 0 0,1 0 0 0 0,2 0 0 0 0,2-1 0 0 0,2 0 0 0 0,0-1 0 0 0,3 0 0 0 0,1-1 0 0 0,1-1 0 0 0,2 0 0 0 0,6 5-141 0 0,-5-2-31 0 0,-11-21-115 0 0,55 94-1158 0 0,-13-43-3537 0 0,-42-60 2306 0 0,-9-5 1415 0 0</inkml:trace>
  <inkml:trace contextRef="#ctx0" brushRef="#br0" timeOffset="22028.978">11780 3402 1400 0 0,'-8'-7'235'0'0,"0"0"1"0"0,-1 1-1 0 0,1 0 0 0 0,-1 0 1 0 0,-1 1-1 0 0,1 0 0 0 0,-1 1 1 0 0,0 0-1 0 0,0 0 0 0 0,0 1 1 0 0,0 0-1 0 0,-1 1 0 0 0,1 1 1 0 0,-1-1-1 0 0,0 1 0 0 0,1 1 1 0 0,-1 0-1 0 0,0 1 0 0 0,-8 1-235 0 0,6-2 110 0 0,-1 2 0 0 0,1-1 0 0 0,0 1-1 0 0,0 1 1 0 0,0 1 0 0 0,0 0 0 0 0,0 0-1 0 0,1 1 1 0 0,-1 1 0 0 0,1 0 0 0 0,1 1 0 0 0,-1 0-1 0 0,1 1 1 0 0,0 0 0 0 0,1 0 0 0 0,0 1-1 0 0,1 1 1 0 0,-1 0 0 0 0,2 0 0 0 0,-1 0 0 0 0,-5 12-110 0 0,1-1 189 0 0,1 0 0 0 0,0 1 0 0 0,2 0 1 0 0,1 1-1 0 0,0 1 0 0 0,2-1 0 0 0,1 1 1 0 0,0 0-1 0 0,2 1 0 0 0,1-1 0 0 0,0 14-189 0 0,17 296 1241 0 0,-3 102-464 0 0,-33-193-576 0 0,-11 92 890 0 0,35-330-1060 0 0,1 0 1 0 0,1 0-1 0 0,-1-1 1 0 0,1 0 0 0 0,0 1-1 0 0,0-1 1 0 0,0-1-1 0 0,0 1 1 0 0,1-1-1 0 0,0 1 1 0 0,0-1-1 0 0,-1 0 1 0 0,2-1-1 0 0,-1 0 1 0 0,0 1-1 0 0,0-1 1 0 0,1-1-1 0 0,-1 1 1 0 0,1-1-1 0 0,-1 0 1 0 0,1 0-1 0 0,0-1 1 0 0,-1 0 0 0 0,1 0-1 0 0,0 0 1 0 0,0-1-1 0 0,-1 1 1 0 0,1-1-1 0 0,4-2-31 0 0,-6 3 24 0 0,263-46-845 0 0,-182 26-100 0 0,242-78-9181 0 0,-296 82 8656 0 0</inkml:trace>
  <inkml:trace contextRef="#ctx0" brushRef="#br0" timeOffset="22715.957">12002 3886 1324 0 0,'12'12'1812'0'0,"172"339"1992"0"0,-43-71-891 0 0,-140-280-2846 0 0,1 0 0 0 0,0-1 0 0 0,-1 1 0 0 0,1-1 1 0 0,-1 1-1 0 0,1-1 0 0 0,-1 1 0 0 0,1-1 0 0 0,-1 0 0 0 0,1 0 0 0 0,-1 0 0 0 0,0 0 1 0 0,0 0-1 0 0,1 0 0 0 0,-1 0 0 0 0,0 0 0 0 0,0-1 0 0 0,0 1 0 0 0,0 0 1 0 0,0-1-1 0 0,0 1 0 0 0,-1 0 0 0 0,1-1 0 0 0,0 1 0 0 0,-1-1 0 0 0,1 1 0 0 0,-1-1 1 0 0,1 0-1 0 0,-1 1 0 0 0,0-1 0 0 0,0 1 0 0 0,0-1 0 0 0,0 0 0 0 0,0 1 1 0 0,0-1-1 0 0,0 0 0 0 0,-1 0-67 0 0,6-12 280 0 0,63-146 423 0 0,7 3 0 0 0,83-126-703 0 0,-94 176-1186 0 0,-35 103-9019 0 0,-21 4 9942 0 0,2 0-974 0 0</inkml:trace>
  <inkml:trace contextRef="#ctx0" brushRef="#br0" timeOffset="23057.063">13724 3719 1472 0 0,'-27'30'3575'0'0,"6"6"-3046"0"0,2 2 0 0 0,2 0-1 0 0,1 1 1 0 0,2 0 0 0 0,2 1 0 0 0,-2 13-529 0 0,4-16 275 0 0,-18 76 220 0 0,20-73-523 0 0,-2-1 0 0 0,-1 0 0 0 0,-2-1 0 0 0,-1-1-1 0 0,-3 0 1 0 0,-2 2 28 0 0,-16-21-3126 0 0,34-18 1801 0 0,-1 0-24 0 0,-9 0 76 0 0</inkml:trace>
  <inkml:trace contextRef="#ctx0" brushRef="#br0" timeOffset="23368.144">13389 3916 1492 0 0,'0'-14'2232'0'0,"3"-9"2889"0"0,23 37-3692 0 0,68 62-1223 0 0,-4 4 0 0 0,-3 4 0 0 0,14 23-206 0 0,-66-66-1745 0 0,-13-15-2394 0 0,-20-23 1637 0 0,-3-7 1288 0 0</inkml:trace>
  <inkml:trace contextRef="#ctx0" brushRef="#br0" timeOffset="23645.624">14008 3982 1808 0 0,'10'21'4111'0'0,"-8"28"-2836"0"0,1-20-994 0 0,1-1 0 0 0,1 0-1 0 0,1 0 1 0 0,1-1 0 0 0,2 1 0 0 0,1-2 0 0 0,0 1 0 0 0,6 6-281 0 0,42 126-471 0 0,-63-144-3090 0 0,-41 11 812 0 0,26-25 1357 0 0</inkml:trace>
  <inkml:trace contextRef="#ctx0" brushRef="#br0" timeOffset="23881.509">12987 3952 1816 0 0,'-9'10'176'0'0,"-1"-1"-1"0"0,2 1 1 0 0,-1 1 0 0 0,1 0-1 0 0,1 0 1 0 0,0 0-1 0 0,0 1 1 0 0,1 0 0 0 0,1 1-1 0 0,0-1 1 0 0,0 1-1 0 0,2 0 1 0 0,-1 0 0 0 0,2 0-1 0 0,0 0 1 0 0,0 1-1 0 0,1-1 1 0 0,1 1 0 0 0,0-1-1 0 0,1 1 1 0 0,1-1-1 0 0,0 0 1 0 0,0 0 0 0 0,1 0-1 0 0,1 0 1 0 0,1 0-1 0 0,-1 0 1 0 0,2-1 0 0 0,0 0-1 0 0,0 0 1 0 0,1-1-1 0 0,1 1 1 0 0,0-2 0 0 0,0 1-1 0 0,1-1 1 0 0,0 0-1 0 0,3 1-175 0 0,175 153-378 0 0,-45-77-2769 0 0,-102-69 1793 0 0,0-7 92 0 0</inkml:trace>
  <inkml:trace contextRef="#ctx0" brushRef="#br0" timeOffset="20973.64">9398 4923 2136 0 0,'-1'-2'84'0'0,"1"1"1"0"0,0-1-1 0 0,0 1 0 0 0,0 0 0 0 0,0-1 1 0 0,0 1-1 0 0,0-1 0 0 0,0 1 0 0 0,0 0 0 0 0,0-1 1 0 0,0 1-1 0 0,1-1 0 0 0,-1 1 0 0 0,1 0 1 0 0,-1-1-1 0 0,1 1 0 0 0,-1 0 0 0 0,1 0 0 0 0,0 0 1 0 0,0-1-1 0 0,0 1 0 0 0,-1 0 0 0 0,1 0 1 0 0,0 0-1 0 0,0 0 0 0 0,0 0 0 0 0,1 0 0 0 0,-1 1 1 0 0,0-1-1 0 0,0 0 0 0 0,0 0 0 0 0,1 1 1 0 0,-1-1-1 0 0,0 1 0 0 0,1-1 0 0 0,-1 1 0 0 0,0 0 1 0 0,1-1-1 0 0,-1 1 0 0 0,1 0 0 0 0,-1 0 1 0 0,0 0-1 0 0,1 0 0 0 0,-1 0 0 0 0,1 0 0 0 0,-1 1 1 0 0,0-1-1 0 0,1 0 0 0 0,-1 1 0 0 0,0-1 1 0 0,1 1-1 0 0,-1-1 0 0 0,0 1 0 0 0,0 0 1 0 0,1-1-1 0 0,-1 1 0 0 0,0 0 0 0 0,0 0 0 0 0,0 0 1 0 0,1 1-85 0 0,70 55 117 0 0,-56-39 38 0 0,-2 2 0 0 0,0 0-1 0 0,-1 0 1 0 0,-1 1-1 0 0,-1 0 1 0 0,0 1 0 0 0,-2 1-1 0 0,-1 0 1 0 0,-1 0 0 0 0,0 0-1 0 0,-2 1 1 0 0,-1 0 0 0 0,1 21-155 0 0,-5-42 115 0 0,1-1-71 0 0,0-1 0 0 0,0 0 0 0 0,-1 1 0 0 0,1-1 0 0 0,-1 1 0 0 0,1-1 0 0 0,-1 1 0 0 0,0 0 0 0 0,0-1 0 0 0,0 1 0 0 0,0-1 0 0 0,0 1 0 0 0,0-1 0 0 0,0 1 0 0 0,0 0 0 0 0,0-1 0 0 0,-1 1 0 0 0,1-1 0 0 0,-1 1 0 0 0,1-1 0 0 0,-1 1 0 0 0,0-1 0 0 0,1 0 0 0 0,-1 1 0 0 0,0-1 0 0 0,0 0 0 0 0,0 1 0 0 0,0-1 0 0 0,0 0 0 0 0,0 0 0 0 0,0 0 0 0 0,-1 0 0 0 0,1 0 0 0 0,0 0-1 0 0,0 0 1 0 0,-1 0 0 0 0,1-1 0 0 0,-1 1 0 0 0,1 0 0 0 0,-1-1 0 0 0,1 1-44 0 0,-4-7 47 0 0,1 0-1 0 0,0 0 0 0 0,0-1 1 0 0,0 1-1 0 0,1-1 1 0 0,0 1-1 0 0,1-1 0 0 0,-1 0 1 0 0,1 0-1 0 0,1 0 0 0 0,-1-1 1 0 0,1 1-1 0 0,1 0 0 0 0,-1 0 1 0 0,1-6-47 0 0,-1-5 5 0 0,0 0 1 0 0,2 0-1 0 0,0 0 1 0 0,1 0-1 0 0,1 0 1 0 0,0 0-1 0 0,2 0 0 0 0,0 1 1 0 0,1-1-1 0 0,0 1 1 0 0,1 1-1 0 0,1-1 1 0 0,1 1-1 0 0,1 1 1 0 0,0 0-1 0 0,1 0 1 0 0,0 1-1 0 0,1 0 1 0 0,0 1-1 0 0,2 0 1 0 0,-1 1-1 0 0,2 1 1 0 0,-1 0-1 0 0,1 1 0 0 0,1 0 1 0 0,0 2-1 0 0,0-1 1 0 0,1 2-1 0 0,0 1 1 0 0,6-2-6 0 0,-16 10-9 0 0,0 0 1 0 0,0 0-1 0 0,0 1 1 0 0,0 0-1 0 0,0 0 1 0 0,-1 1-1 0 0,0 0 1 0 0,1 0-1 0 0,-1 1 1 0 0,-1-1-1 0 0,1 1 1 0 0,-1 0-1 0 0,0 1 1 0 0,0 0-1 0 0,0-1 1 0 0,-1 1-1 0 0,0 1 1 0 0,0-1-1 0 0,-1 1 1 0 0,0-1-1 0 0,0 1 0 0 0,0 0 1 0 0,-1 0-1 0 0,0 0 1 0 0,0 0-1 0 0,0 5 9 0 0,80 358-1077 0 0,-82-369 912 0 0,1 0 1 0 0,-1 0-1 0 0,0 0 0 0 0,1-1 1 0 0,-1 1-1 0 0,0 0 1 0 0,0 0-1 0 0,1 0 0 0 0,-1 0 1 0 0,0 0-1 0 0,0 0 0 0 0,0 0 1 0 0,0 0-1 0 0,0 0 0 0 0,0-1 1 0 0,-1 1-1 0 0,1 0 0 0 0,0 0 1 0 0,0 0-1 0 0,-1 0 1 0 0,1 0-1 0 0,0 0 0 0 0,-1-1 1 0 0,1 1-1 0 0,-1 0 0 0 0,1 0 1 0 0,-1-1-1 0 0,1 1 0 0 0,-1 0 1 0 0,0-1-1 0 0,1 1 0 0 0,-1 0 1 0 0,0-1-1 0 0,1 1 1 0 0,-1-1-1 0 0,0 1 0 0 0,0-1 1 0 0,0 1-1 0 0,0-1 0 0 0,1 0 1 0 0,-1 0-1 0 0,0 1 0 0 0,0-1 1 0 0,0 0-1 0 0,0 0 1 0 0,0 0-1 0 0,0 0 0 0 0,0 0 1 0 0,0 0 164 0 0,-6-4-1210 0 0</inkml:trace>
  <inkml:trace contextRef="#ctx0" brushRef="#br0" timeOffset="21361.579">10265 4589 1372 0 0,'24'-10'2705'0'0,"48"43"-1881"0"0,-61-26-715 0 0,-1 1 0 0 0,-1 0 0 0 0,0 1-1 0 0,0 0 1 0 0,0 0 0 0 0,-1 0 0 0 0,-1 2 0 0 0,0-1-1 0 0,0 0 1 0 0,-1 1 0 0 0,0 1 0 0 0,-1-1 0 0 0,0 1-1 0 0,-1-1 1 0 0,0 1 0 0 0,-1 1 0 0 0,0-1 0 0 0,-1 0-1 0 0,-1 1 1 0 0,0-1 0 0 0,0 2-109 0 0,-43 104 1925 0 0,7-49 187 0 0,65-67-1637 0 0,183-56-4129 0 0,-173 39 2051 0 0,65-30-2479 0 0,-77 26 2639 0 0</inkml:trace>
  <inkml:trace contextRef="#ctx0" brushRef="#br0" timeOffset="33119.94">25383 3077 1240 0 0,'-6'-4'246'0'0,"-1"1"-1"0"0,0 0 1 0 0,1 0-1 0 0,-1 0 1 0 0,0 1-1 0 0,-1 0 1 0 0,1 0 0 0 0,0 1-1 0 0,0 0 1 0 0,-1 0-1 0 0,1 1 1 0 0,-1 0-1 0 0,1 0 1 0 0,0 0-1 0 0,-1 1 1 0 0,-6 2-246 0 0,-14-2 825 0 0,26-1-729 0 0,-18 3 484 0 0,18 1-520 0 0,1 0 1 0 0,-1 0-1 0 0,1 0 0 0 0,0 0 1 0 0,0 0-1 0 0,0 0 0 0 0,0 0 1 0 0,1 0-1 0 0,-1 1 0 0 0,1-1 1 0 0,0 0-1 0 0,1 0 0 0 0,-1 0 1 0 0,1 1-1 0 0,0-1 0 0 0,0 0 1 0 0,0 0-1 0 0,0 0 0 0 0,1 0 1 0 0,-1 0-1 0 0,1 0 0 0 0,0-1 1 0 0,1 1-1 0 0,0 0-60 0 0,12 50 172 0 0,-14-52-112 0 0,-1 0-1 0 0,0 0 1 0 0,0-1 0 0 0,0 1-1 0 0,0 0 1 0 0,0 0 0 0 0,0-1-1 0 0,-1 1 1 0 0,1 0-1 0 0,-1-1 1 0 0,1 1 0 0 0,-1 0-1 0 0,1-1 1 0 0,-1 1 0 0 0,0-1-1 0 0,0 1 1 0 0,0-1-1 0 0,0 1 1 0 0,0-1 0 0 0,0 0-1 0 0,0 1 1 0 0,-1-1 0 0 0,1 0-1 0 0,0 0 1 0 0,-1 0-1 0 0,1 0 1 0 0,-1 0 0 0 0,1 0-1 0 0,-1 0 1 0 0,1 0 0 0 0,-1-1-1 0 0,0 1 1 0 0,1-1 0 0 0,-1 1-1 0 0,0-1 1 0 0,1 0-1 0 0,-1 1 1 0 0,0-1 0 0 0,0 0-1 0 0,1 0 1 0 0,-1 0 0 0 0,0-1-1 0 0,1 1 1 0 0,-1 0-1 0 0,0-1 1 0 0,0 1 0 0 0,1-1-1 0 0,-2 1-59 0 0,1-1 11 0 0,0 1-1 0 0,0 0 0 0 0,0-1 1 0 0,-1 1-1 0 0,1 1 0 0 0,0-1 1 0 0,0 0-1 0 0,0 0 0 0 0,0 1 1 0 0,-1-1-1 0 0,1 1 0 0 0,0 0 1 0 0,0 0-1 0 0,0-1 0 0 0,0 1 1 0 0,0 0-1 0 0,1 1 0 0 0,-1-1 1 0 0,0 0-1 0 0,0 1 0 0 0,1-1 1 0 0,-1 1-1 0 0,1-1 0 0 0,-1 1 1 0 0,1 0-1 0 0,0-1 0 0 0,-1 1 1 0 0,1 0-1 0 0,0 0 0 0 0,0 0 1 0 0,0 0-1 0 0,1 0 0 0 0,-1 0 1 0 0,0 0-1 0 0,1 0 0 0 0,0 1 1 0 0,-1-1-1 0 0,1 0 0 0 0,0 0 1 0 0,0 0-1 0 0,0 0 0 0 0,0 1 1 0 0,0-1-1 0 0,1 0 0 0 0,-1 0 1 0 0,1 2-11 0 0,147 272 44 0 0,-130-138 34 0 0,-20-120-25 0 0,-2 0-1 0 0,0 0 0 0 0,-1 0 0 0 0,0-1 0 0 0,-2 0 0 0 0,0 0 0 0 0,-1 0 0 0 0,-1-1 0 0 0,0 0 0 0 0,-1-1 1 0 0,-1 0-1 0 0,0 0 0 0 0,-1-1 0 0 0,-13 11-52 0 0,-1 7 327 0 0,17-21-297 0 0,9-11 4 0 0,1 0 0 0 0,-1 1 1 0 0,1-1-1 0 0,-1 0 0 0 0,1 0 0 0 0,-1 0 1 0 0,1 0-1 0 0,-1 1 0 0 0,1-1 0 0 0,-1 0 0 0 0,1 1 1 0 0,-1-1-1 0 0,1 0 0 0 0,-1 1 0 0 0,1-1 1 0 0,-1 0-1 0 0,0 1 0 0 0,1-1 0 0 0,-1 1 1 0 0,0-1-1 0 0,1 1 0 0 0,-1-1 0 0 0,0 1 1 0 0,0-1-1 0 0,1 1 0 0 0,-1-1 0 0 0,0 1 1 0 0,0-1-1 0 0,0 1 0 0 0,0 0 0 0 0,0-1 1 0 0,0 1-1 0 0,0-1 0 0 0,0 1 0 0 0,0-1 1 0 0,0 1-1 0 0,0 0 0 0 0,0-1 0 0 0,0 1 1 0 0,0-1-1 0 0,0 1 0 0 0,-1-1 0 0 0,1 1 0 0 0,0-1 1 0 0,0 1-1 0 0,-1 0-34 0 0,8-4 5 0 0,0 1 1 0 0,0 1-1 0 0,0-1 0 0 0,0 1 0 0 0,0 0 1 0 0,0 1-1 0 0,0 0 0 0 0,0 0 1 0 0,0 0-1 0 0,1 1 0 0 0,-1 0 1 0 0,0 1-1 0 0,0-1 0 0 0,-1 1 0 0 0,1 0 1 0 0,0 1-1 0 0,-1 0 0 0 0,1 0 1 0 0,-1 1-1 0 0,0-1 0 0 0,0 1 0 0 0,0 0 1 0 0,-1 1-1 0 0,1 0 0 0 0,-1-1 1 0 0,0 2-1 0 0,0-1 0 0 0,-1 1 1 0 0,0-1-1 0 0,0 1 0 0 0,0 0 0 0 0,-1 1 1 0 0,3 5-6 0 0,8 32 67 0 0,-1 0 0 0 0,-3 1 0 0 0,-2 1 0 0 0,-1 0 1 0 0,-3 0-1 0 0,-2 0 0 0 0,-2 0 0 0 0,-5 41-67 0 0,4 15 118 0 0,1-93-134 0 0,-2-4-30 0 0,1 1 1 0 0,-1-1-1 0 0,1 1 0 0 0,1-1 1 0 0,-1 1-1 0 0,1-1 0 0 0,0 1 1 0 0,0-1-1 0 0,1 1 0 0 0,-1-1 1 0 0,1 1-1 0 0,0-1 0 0 0,1 0 1 0 0,-1 1-1 0 0,1-1 0 0 0,0 0 1 0 0,1 0-1 0 0,-1 0 0 0 0,1 0 1 0 0,0-1-1 0 0,0 1 0 0 0,0-1 1 0 0,1 1-1 0 0,0-1 0 0 0,-1 0 1 0 0,2 0-1 0 0,-1-1 0 0 0,0 1 1 0 0,1-1-1 0 0,-1 0 0 0 0,1 0 1 0 0,0-1-1 0 0,0 0 0 0 0,0 1 1 0 0,0-1-1 0 0,1 0 46 0 0,9-6-612 0 0,-1-1 0 0 0,0 1 1 0 0,0-2-1 0 0,0 0 0 0 0,-1-1 0 0 0,0 0 1 0 0,0-1-1 0 0,-1-1 0 0 0,0 0 0 0 0,0 0 1 0 0,-1-1-1 0 0,0-1 0 0 0,-1 1 1 0 0,0-2-1 0 0,-1 0 0 0 0,0 0 0 0 0,4-9 612 0 0,7-11-1414 0 0</inkml:trace>
  <inkml:trace contextRef="#ctx0" brushRef="#br0" timeOffset="33610.912">25557 3352 1440 0 0,'1'1'399'0'0,"-1"-1"-1"0"0,0 0 0 0 0,0 1 1 0 0,1-1-1 0 0,-1 0 1 0 0,0 1-1 0 0,0-1 1 0 0,1 0-1 0 0,-1 1 0 0 0,0-1 1 0 0,0 0-1 0 0,0 1 1 0 0,0-1-1 0 0,0 1 1 0 0,0-1-1 0 0,1 1 0 0 0,-1-1 1 0 0,0 0-1 0 0,0 1 1 0 0,0-1-1 0 0,0 1 0 0 0,-1-1 1 0 0,1 0-1 0 0,0 1-398 0 0,-2-15 2637 0 0,-2-13-6400 0 0,98-31-3346 0 0,-67 44 5730 0 0</inkml:trace>
  <inkml:trace contextRef="#ctx0" brushRef="#br0" timeOffset="33983.168">25991 3194 1540 0 0,'-11'-9'9447'0'0,"10"-7"-6453"0"0,-12 9-2238 0 0,7 10-4536 0 0,11 7 624 0 0,0 32-2293 0 0,-5-20 4173 0 0</inkml:trace>
  <inkml:trace contextRef="#ctx0" brushRef="#br0" timeOffset="34242.813">25909 3804 916 0 0,'25'-11'7724'0'0,"-27"-42"-3809"0"0,-38 24-3096 0 0,24 22-3136 0 0,16 7 1410 0 0,0 0-344 0 0,28-10-4745 0 0,-23 7 4497 0 0</inkml:trace>
  <inkml:trace contextRef="#ctx0" brushRef="#br0" timeOffset="28747.24">21900 3411 1096 0 0,'61'134'4809'0'0,"-45"-79"-3979"0"0,-3-19-422 0 0,0 7 124 0 0,2-1 0 0 0,2-1 0 0 0,1 0 1 0 0,3-2-1 0 0,1 0 0 0 0,23 30-532 0 0,-40-70 113 0 0,-1-1-1 0 0,1 1 0 0 0,0-1 0 0 0,-1 0 1 0 0,0 0-1 0 0,1 0 0 0 0,-1-1 0 0 0,0 0 1 0 0,0 0-1 0 0,-1 0 0 0 0,1 0 0 0 0,0 0 1 0 0,-1-1-1 0 0,0 1 0 0 0,0-1 0 0 0,0 0 1 0 0,0 0-1 0 0,-1 0 0 0 0,1 0 0 0 0,-1-1 1 0 0,0 1-1 0 0,-1-1 0 0 0,1 1 0 0 0,-1-1 1 0 0,1-4-113 0 0,2 3 175 0 0,183-407 733 0 0,-184 402-1669 0 0,7-17 514 0 0,-6 21-3216 0 0,-1 5-3350 0 0,6 2 5603 0 0</inkml:trace>
  <inkml:trace contextRef="#ctx0" brushRef="#br0" timeOffset="29072.844">23399 3364 1288 0 0,'-106'61'4568'0'0,"82"-37"-4142"0"0,0 1 0 0 0,2 2-1 0 0,1 0 1 0 0,1 1 0 0 0,1 1-1 0 0,2 1 1 0 0,-6 16-426 0 0,-64 168 25 0 0,85-211-324 0 0,-1 0-1 0 0,1 0 0 0 0,-1 1 1 0 0,1-2-1 0 0,-1 1 0 0 0,0 0 0 0 0,0 0 1 0 0,0-1-1 0 0,0 0 0 0 0,-1 1 0 0 0,1-1 1 0 0,-1-1-1 0 0,1 1 0 0 0,-1 0 0 0 0,0-1 1 0 0,1 0-1 0 0,-1 0 0 0 0,0 0 0 0 0,0 0 1 0 0,0 0-1 0 0,-2-1 300 0 0,4 0-1287 0 0</inkml:trace>
  <inkml:trace contextRef="#ctx0" brushRef="#br0" timeOffset="29324.8">22931 3494 1832 0 0,'31'0'8197'0'0,"14"53"-8126"0"0,-28-30 639 0 0,204 184-1712 0 0,-153-147-5836 0 0,-66-56 5604 0 0</inkml:trace>
  <inkml:trace contextRef="#ctx0" brushRef="#br0" timeOffset="29740.958">23422 3667 1392 0 0,'5'2'211'0'0,"-1"0"-1"0"0,1 1 0 0 0,-1-1 1 0 0,1 1-1 0 0,-1 0 1 0 0,0 0-1 0 0,0 0 1 0 0,0 1-1 0 0,-1 0 0 0 0,1-1 1 0 0,-1 1-1 0 0,0 0 1 0 0,0 0-1 0 0,0 1 1 0 0,0-1-1 0 0,-1 1 0 0 0,0-1 1 0 0,0 1-1 0 0,0 0 1 0 0,0 1-211 0 0,0-2 204 0 0,30 165 4183 0 0,-41-185-3071 0 0,10 4-1335 0 0,0 0 1 0 0,1 0 0 0 0,0 1 0 0 0,1-1-1 0 0,1 0 1 0 0,0 1 0 0 0,0 0-1 0 0,1 0 1 0 0,0 0 0 0 0,1 1 0 0 0,0 0-1 0 0,1 0 1 0 0,0 0 0 0 0,0 1 0 0 0,1 0-1 0 0,0 0 1 0 0,1 1 0 0 0,0 0-1 0 0,0 1 1 0 0,1 0 0 0 0,0 0 0 0 0,0 1-1 0 0,1 0 1 0 0,-1 1 0 0 0,1 0-1 0 0,1 1 1 0 0,-1 0 0 0 0,0 1 0 0 0,7-1 18 0 0,-11 3-12 0 0,-1 1 0 0 0,0 0-1 0 0,1 0 1 0 0,-1 0 0 0 0,1 1 0 0 0,-1 0 0 0 0,1 0 0 0 0,-1 1 0 0 0,0 0 0 0 0,0 0 0 0 0,0 0 0 0 0,0 1 0 0 0,0 0 0 0 0,-1 0 0 0 0,1 0-1 0 0,-1 1 1 0 0,1 0 0 0 0,-1 0 0 0 0,-1 0 0 0 0,1 1 0 0 0,-1-1 0 0 0,1 1 0 0 0,-1 0 0 0 0,0 0 0 0 0,-1 1 0 0 0,0-1 0 0 0,0 1 0 0 0,0 0 0 0 0,0 0-1 0 0,-1 0 1 0 0,0 0 0 0 0,0 0 0 0 0,0 0 0 0 0,-1 1 0 0 0,0-1 0 0 0,-1 1 12 0 0,2 1-135 0 0,-1 1 0 0 0,-1 0-1 0 0,0 0 1 0 0,0 0 0 0 0,-1-1 0 0 0,0 1-1 0 0,0 0 1 0 0,-1 0 0 0 0,0-1 0 0 0,-1 1 0 0 0,1-1-1 0 0,-2 0 1 0 0,1 0 0 0 0,-1 0 0 0 0,-1 0-1 0 0,1-1 1 0 0,-1 1 0 0 0,-2 1 135 0 0,-95 48-4415 0 0,68-50 3153 0 0,11-6 102 0 0</inkml:trace>
  <inkml:trace contextRef="#ctx0" brushRef="#br0" timeOffset="30006.178">22498 3746 1484 0 0,'-2'18'212'0'0,"0"1"-1"0"0,2-1 1 0 0,0 1-1 0 0,2-1 1 0 0,0 1-1 0 0,1-1 1 0 0,0 1-1 0 0,2-1 1 0 0,0-1 0 0 0,1 1-1 0 0,1-1 1 0 0,0 0-1 0 0,2 0 1 0 0,-1-1-1 0 0,2 0 1 0 0,1 0-1 0 0,0-1 1 0 0,0-1-1 0 0,1 0 1 0 0,1-1-1 0 0,1 0 1 0 0,0 0 0 0 0,0-2-1 0 0,1 0 1 0 0,10 5-212 0 0,-8-7-382 0 0,0-1 0 0 0,1-1 0 0 0,0-1 0 0 0,0 0 0 0 0,0-1 0 0 0,0-1 0 0 0,1-1 0 0 0,0-1 0 0 0,0 0 0 0 0,-1-1 0 0 0,1-1 1 0 0,4-2 381 0 0,4 2-1186 0 0</inkml:trace>
  <inkml:trace contextRef="#ctx0" brushRef="#br0" timeOffset="30282.461">23893 3286 964 0 0,'15'10'374'0'0,"0"1"-1"0"0,-1 0 1 0 0,0 1-1 0 0,-1 1 1 0 0,-1 0-1 0 0,0 1 1 0 0,-1 0-1 0 0,0 1 1 0 0,-1 0-1 0 0,-1 1 1 0 0,0 0-1 0 0,-1 0 1 0 0,-1 1-1 0 0,0 0 1 0 0,0 7-374 0 0,5 6 320 0 0,-1 1 0 0 0,-1 1 0 0 0,-3-1 0 0 0,0 2 1 0 0,-2-1-1 0 0,-1 1 0 0 0,-2-1 0 0 0,-1 9-320 0 0,-1-25 71 0 0,-1 1-1 0 0,-1-1 0 0 0,-1 1 1 0 0,0-1-1 0 0,-1 0 1 0 0,-1 0-1 0 0,0 0 0 0 0,-1-1 1 0 0,-7 12-71 0 0,8-14 38 0 0,-85 127-936 0 0,75-124 292 0 0,-1-1 1 0 0,0-1-1 0 0,-1 0 0 0 0,-1-1 1 0 0,0-1-1 0 0,0-1 0 0 0,-1 0 0 0 0,-1-2 1 0 0,1 0-1 0 0,-12 3 606 0 0,-11-1-1257 0 0</inkml:trace>
  <inkml:trace contextRef="#ctx0" brushRef="#br0" timeOffset="32098.687">24236 3119 888 0 0,'0'0'793'0'0,"0"0"-6"0"0,0 0-106 0 0,-14 1 293 0 0,16-8 3027 0 0,5 1-3938 0 0,1 1 1 0 0,-1 0-1 0 0,1 0 0 0 0,0 0 0 0 0,0 1 1 0 0,1 0-1 0 0,-1 1 0 0 0,1 0 0 0 0,0 0 1 0 0,0 1-1 0 0,0 0 0 0 0,0 0 0 0 0,0 1 0 0 0,3 0-63 0 0,73 8 587 0 0,-63 18-531 0 0,-1 1 1 0 0,-1 1-1 0 0,-1 0 1 0 0,-2 2-1 0 0,-1 0 1 0 0,-1 1-1 0 0,-1 1 1 0 0,-2 0-1 0 0,-2 0 1 0 0,0 1-1 0 0,3 28-56 0 0,2-11 131 0 0,16 54 188 0 0,7 10 334 0 0,-6 1 0 0 0,-4 1 1 0 0,-5 2-1 0 0,-6 0 0 0 0,2 97-653 0 0,-19-203 58 0 0,0 0 0 0 0,-1 0-1 0 0,-1 0 1 0 0,0 0-1 0 0,0 0 1 0 0,-1 0 0 0 0,0 0-1 0 0,-1 0 1 0 0,0-1-1 0 0,-1 0 1 0 0,0 0 0 0 0,-1 0-1 0 0,0-1 1 0 0,0 0 0 0 0,-1 0-1 0 0,0 0 1 0 0,-1-1-1 0 0,0 0 1 0 0,0 0 0 0 0,-1-1-1 0 0,0 0 1 0 0,0-1 0 0 0,0 0-1 0 0,-1 0 1 0 0,0-1-1 0 0,0 0 1 0 0,0-1 0 0 0,-1 0-1 0 0,0 0 1 0 0,0-1 0 0 0,0-1-1 0 0,0 0 1 0 0,-3 0-58 0 0,10-2-147 0 0,0-1 0 0 0,0 1 0 0 0,-1-1 0 0 0,1 0 0 0 0,0 0 0 0 0,0 0 0 0 0,0-1 0 0 0,0 1 0 0 0,0-1 0 0 0,0 0 0 0 0,1 0 0 0 0,-1-1 0 0 0,0 1 0 0 0,1-1 0 0 0,0 1 0 0 0,0-1 0 0 0,0 0 0 0 0,0 0 0 0 0,0-1 0 0 0,0 1 0 0 0,1-1 0 0 0,-1 1 0 0 0,1-1 0 0 0,0 0 0 0 0,0 0 0 0 0,1 1 0 0 0,-1-2 0 0 0,1 1 0 0 0,0 0 0 0 0,0 0 0 0 0,0 0 0 0 0,1 0 0 0 0,-1-2 147 0 0,6-135-6024 0 0,10 97 4564 0 0,0 5 12 0 0</inkml:trace>
  <inkml:trace contextRef="#ctx0" brushRef="#br0" timeOffset="36753.941">28349 3361 1428 0 0,'36'-18'4841'0'0,"-35"17"-4788"0"0,-1-1-1 0 0,1 1 1 0 0,-1-1 0 0 0,1 1-1 0 0,-1-1 1 0 0,1 1-1 0 0,-1-1 1 0 0,0 1 0 0 0,0-1-1 0 0,1 1 1 0 0,-1-1-1 0 0,0 1 1 0 0,-1-1-1 0 0,1 0 1 0 0,0 1 0 0 0,0-1-1 0 0,-1 1 1 0 0,1-1-1 0 0,-1 1 1 0 0,1-1-1 0 0,-1 1 1 0 0,0-1 0 0 0,1 1-1 0 0,-1 0 1 0 0,0-1-1 0 0,0 1 1 0 0,0 0-1 0 0,0 0 1 0 0,0 0 0 0 0,0 0-1 0 0,0 0 1 0 0,-1 0-1 0 0,1 0 1 0 0,0 0 0 0 0,-1 0-1 0 0,0 0-52 0 0,-11-4 26 0 0,-1 2-1 0 0,1-1 1 0 0,-1 2-1 0 0,0 0 1 0 0,-1 1-1 0 0,1 0 1 0 0,0 1-1 0 0,0 0 0 0 0,0 1 1 0 0,0 1-1 0 0,0 0 1 0 0,0 1-1 0 0,0 1 1 0 0,1 0-1 0 0,-1 1 1 0 0,1 0-1 0 0,0 1 1 0 0,1 0-1 0 0,0 1 1 0 0,0 1-1 0 0,0 0 1 0 0,1 0-1 0 0,0 1 1 0 0,0 1-1 0 0,1 0 1 0 0,-9 10-26 0 0,10-11 26 0 0,1 0-1 0 0,0 1 1 0 0,0 0 0 0 0,1 0-1 0 0,0 0 1 0 0,0 1 0 0 0,1 0-1 0 0,1 0 1 0 0,0 1 0 0 0,0-1 0 0 0,2 1-1 0 0,-1 0 1 0 0,1 1 0 0 0,1-1-1 0 0,0 0 1 0 0,1 1 0 0 0,0-1 0 0 0,1 13-26 0 0,2-21 11 0 0,0 1 0 0 0,0-1 0 0 0,1 1 0 0 0,-1-1 1 0 0,1 0-1 0 0,0 0 0 0 0,0 0 0 0 0,0 0 0 0 0,1 0 1 0 0,0-1-1 0 0,-1 0 0 0 0,1 1 0 0 0,0-2 1 0 0,0 1-1 0 0,1 0 0 0 0,-1-1 0 0 0,1 0 0 0 0,-1 1 1 0 0,1-2-1 0 0,0 1 0 0 0,0-1 0 0 0,-1 1 1 0 0,1-1-1 0 0,0-1 0 0 0,0 1 0 0 0,0-1 0 0 0,0 0 1 0 0,0 0-1 0 0,5-1-11 0 0,5 1-6 0 0,0-1-1 0 0,0-1 1 0 0,0-1 0 0 0,0 0 0 0 0,0-1 0 0 0,0 0-1 0 0,-1-1 1 0 0,0-1 0 0 0,0 0 0 0 0,7-5 6 0 0,-13 6 1 0 0,0 0 0 0 0,-1 0 0 0 0,0-1 1 0 0,0 0-1 0 0,0 0 0 0 0,-1-1 0 0 0,0 0 0 0 0,0 0 1 0 0,-1 0-1 0 0,1-1 0 0 0,-2 0 0 0 0,1 0 0 0 0,-1 0 0 0 0,0 0 1 0 0,-1-1-1 0 0,0 0 0 0 0,0 1 0 0 0,0-8-1 0 0,-1-3 196 0 0,-2 20-195 0 0,1-1 1 0 0,-1 0 0 0 0,1 0 0 0 0,-1 0 0 0 0,1 0 0 0 0,-1 1-1 0 0,0-1 1 0 0,1 0 0 0 0,-1 0 0 0 0,1 0 0 0 0,-1 0-1 0 0,1 0 1 0 0,-1 0 0 0 0,1 0 0 0 0,-1-1 0 0 0,0 1 0 0 0,1 0-1 0 0,-1 0 1 0 0,1 0 0 0 0,-1 0 0 0 0,1 0 0 0 0,-1-1 0 0 0,0 1-1 0 0,1 0 1 0 0,-1 0 0 0 0,0-1 0 0 0,1 1 0 0 0,-1 0 0 0 0,0-1-1 0 0,1 1 1 0 0,-1 0 0 0 0,0-1 0 0 0,1 1 0 0 0,-1 0-1 0 0,0-1 1 0 0,0 1 0 0 0,0-1 0 0 0,1 1 0 0 0,-1 0 0 0 0,0-1-1 0 0,0 1 1 0 0,0-1 0 0 0,0 1 0 0 0,0-1 0 0 0,0 1 0 0 0,0-1-2 0 0,101 125-459 0 0,-25-36-4084 0 0,-71-83 3239 0 0,-1-1 30 0 0</inkml:trace>
  <inkml:trace contextRef="#ctx0" brushRef="#br0" timeOffset="37140.7">28550 3229 1380 0 0,'34'13'1736'0'0,"-1"16"-1262"0"0,-1 2 1 0 0,-2 1-1 0 0,-1 1 0 0 0,-2 2 0 0 0,-1 1 0 0 0,-2 1 0 0 0,10 20-474 0 0,-32-54 115 0 0,0 0-1 0 0,0-1 0 0 0,0 1 0 0 0,-1 0 1 0 0,1 1-1 0 0,-1-1 0 0 0,0 0 0 0 0,0 0 1 0 0,0 1-1 0 0,0-1 0 0 0,0 0 0 0 0,-1 1 1 0 0,0-1-1 0 0,1 1 0 0 0,-1-1 0 0 0,-1 0 1 0 0,1 1-1 0 0,0-1 0 0 0,-1 1 0 0 0,0-1 1 0 0,1 0-1 0 0,-1 1 0 0 0,-1-1 0 0 0,1 0 1 0 0,0 0-1 0 0,-1 0 0 0 0,0 0 0 0 0,1 0 1 0 0,-1 0-1 0 0,0 0 0 0 0,-1-1 1 0 0,1 1-1 0 0,0-1 0 0 0,-1 1 0 0 0,1-1 1 0 0,-1 0-1 0 0,0 0 0 0 0,0 0 0 0 0,0 0 1 0 0,0-1-1 0 0,0 1 0 0 0,0-1 0 0 0,-1 1-114 0 0,2-3 42 0 0,0 1-1 0 0,0-1 0 0 0,-1 1 0 0 0,1-1 0 0 0,0 1 1 0 0,0-1-1 0 0,0 0 0 0 0,0 0 0 0 0,0 0 0 0 0,0 0 1 0 0,0 0-1 0 0,1-1 0 0 0,-1 1 0 0 0,0-1 1 0 0,1 1-1 0 0,-1-1 0 0 0,1 1 0 0 0,-1-1 0 0 0,1 0 1 0 0,0 0-1 0 0,0 0 0 0 0,0 0 0 0 0,0 0 0 0 0,0 0 1 0 0,0 0-1 0 0,0 0 0 0 0,1 0 0 0 0,-1 0 0 0 0,1 0 1 0 0,-1 0-1 0 0,1 0 0 0 0,0-1 0 0 0,0 1 1 0 0,0 0-1 0 0,0 0 0 0 0,0-1 0 0 0,1 1 0 0 0,-1 0 1 0 0,1 0-1 0 0,-1 0 0 0 0,1 0 0 0 0,0 0 0 0 0,0 0 1 0 0,0 0-1 0 0,0 0 0 0 0,0 0 0 0 0,1-1-41 0 0,8-22-427 0 0,2 1 0 0 0,1 0 0 0 0,0 1-1 0 0,2 1 1 0 0,1 0 0 0 0,0 1 0 0 0,2 0-1 0 0,0 2 1 0 0,2 0 0 0 0,0 1 0 0 0,3-1 427 0 0,29-31-3322 0 0,-23 17 540 0 0,-21 21 1432 0 0</inkml:trace>
  <inkml:trace contextRef="#ctx0" brushRef="#br0" timeOffset="37515.905">29053 3527 1172 0 0,'26'-2'467'0'0,"-1"-2"0"0"0,1 0 0 0 0,0-2 0 0 0,-1-1 0 0 0,0-1 0 0 0,-1-1 0 0 0,0-1 0 0 0,0-1 0 0 0,-1-1 0 0 0,-1-1 0 0 0,16-12-467 0 0,-3-14 691 0 0,-41 37-608 0 0,-16-2 62 0 0,0 0 0 0 0,0 2 0 0 0,0 0 0 0 0,-1 2 1 0 0,1 0-1 0 0,0 2 0 0 0,-1 0 0 0 0,1 1 0 0 0,0 2 0 0 0,0 0 1 0 0,1 1-1 0 0,-15 7-145 0 0,31-13 24 0 0,1 1 1 0 0,0 0-1 0 0,0-1 1 0 0,-1 1-1 0 0,1 1 1 0 0,0-1-1 0 0,0 1 1 0 0,0 0-1 0 0,1-1 0 0 0,-1 2 1 0 0,0-1-1 0 0,1 0 1 0 0,-1 1-1 0 0,1 0 1 0 0,0-1-1 0 0,0 1 1 0 0,0 1-1 0 0,0-1 1 0 0,0 0-1 0 0,1 1 1 0 0,-1-1-1 0 0,1 1 1 0 0,0 0-1 0 0,0 0 0 0 0,1 0 1 0 0,-1 0-1 0 0,1 0 1 0 0,0 0-1 0 0,0 0 1 0 0,0 0-1 0 0,0 1 1 0 0,1-1-1 0 0,0 0 1 0 0,0 0-1 0 0,0 1 1 0 0,0 0-25 0 0,13 12-152 0 0,0-1 1 0 0,1-1 0 0 0,1 0 0 0 0,0-1 0 0 0,1 0 0 0 0,1-2 0 0 0,0 0 0 0 0,1 0 0 0 0,0-2-1 0 0,0 0 1 0 0,1-1 0 0 0,0-1 0 0 0,1-1 0 0 0,0 0 0 0 0,0-2 0 0 0,12 2 151 0 0,-20-3-363 0 0,111 21-4010 0 0,-86-18 3005 0 0</inkml:trace>
  <inkml:trace contextRef="#ctx0" brushRef="#br0" timeOffset="34860.422">27303 3072 1712 0 0,'-9'7'4402'0'0,"-30"28"-3557"0"0,-363 478 2979 0 0,295-372-6238 0 0,65-115-3265 0 0,40-26 4457 0 0</inkml:trace>
  <inkml:trace contextRef="#ctx0" brushRef="#br0" timeOffset="35170.677">26640 3286 1016 0 0,'17'-25'5550'0'0,"45"39"-4509"0"0,-19 10-579 0 0,0 2 0 0 0,-2 3 0 0 0,-2 1 0 0 0,0 1 0 0 0,-2 2 0 0 0,-2 2 0 0 0,23 29-462 0 0,-53-59 47 0 0,192 252-1223 0 0,-183-229-788 0 0,-11-21-2902 0 0,-3-7 3396 0 0</inkml:trace>
  <inkml:trace contextRef="#ctx0" brushRef="#br0" timeOffset="35511.33">27525 3464 1712 0 0,'-24'234'6877'0'0,"24"-223"-6774"0"0,2-1-1 0 0,-1 1 0 0 0,1-1 0 0 0,1 0 1 0 0,0 1-1 0 0,0-1 0 0 0,1-1 0 0 0,1 1 1 0 0,0 0-1 0 0,0-1 0 0 0,0 0 1 0 0,1 0-1 0 0,1-1 0 0 0,-1 1 0 0 0,1-1 1 0 0,1-1-1 0 0,-1 1 0 0 0,1-1 0 0 0,5 2-102 0 0,26 0-1044 0 0,-38-9-7 0 0,9-24-2189 0 0,-13-17 439 0 0,-8 5 1449 0 0</inkml:trace>
  <inkml:trace contextRef="#ctx0" brushRef="#br0" timeOffset="35853.403">27518 3277 1648 0 0,'-70'7'5553'0'0,"69"-7"-5394"0"0,-7-4 1725 0 0,17-37 3205 0 0,23 65-16658 0 0,-24-21 10061 0 0</inkml:trace>
  <inkml:trace contextRef="#ctx0" brushRef="#br0" timeOffset="38215.286">26338 4591 1256 0 0,'0'0'880'0'0,"-23"3"2569"0"0,19 3-3345 0 0,0-1 0 0 0,1 1 0 0 0,-1 0 0 0 0,1 0 0 0 0,1 0 0 0 0,-1 1 0 0 0,1-1 0 0 0,0 1 0 0 0,0-1 0 0 0,1 1 0 0 0,0 0-1 0 0,0-1 1 0 0,1 1 0 0 0,-1 0 0 0 0,1 0 0 0 0,1-1 0 0 0,0 1 0 0 0,0 0 0 0 0,0 0 0 0 0,0-1 0 0 0,1 1 0 0 0,0-1 0 0 0,1 0 0 0 0,0 1 0 0 0,3 5-104 0 0,2 21 115 0 0,10 24-1264 0 0,-18-55 8 0 0,0-2-212 0 0,-2 2 2 0 0,-7 8-34 0 0</inkml:trace>
  <inkml:trace contextRef="#ctx0" brushRef="#br0" timeOffset="38383.859">26260 4426 1048 0 0,'26'-73'6439'0'0,"32"91"-11532"0"0,-39-8 3587 0 0</inkml:trace>
  <inkml:trace contextRef="#ctx0" brushRef="#br0" timeOffset="39540.085">26548 4629 1404 0 0,'72'160'3730'0'0,"-66"-71"752"0"0,-6-88-4226 0 0,-5 7 116 0 0,8-21-390 0 0,1 0 0 0 0,1 1 0 0 0,0-1 0 0 0,1 1 0 0 0,0 0 0 0 0,1 1 0 0 0,0 0 0 0 0,1 0 0 0 0,0 0 0 0 0,1 1 0 0 0,8-7 18 0 0,86-81-1355 0 0,-101 99 1326 0 0,-1 1 0 0 0,1-1 0 0 0,0 1 0 0 0,-1 0 0 0 0,1 0 0 0 0,-1 0 0 0 0,1-1-1 0 0,-1 1 1 0 0,0 1 0 0 0,0-1 0 0 0,0 0 0 0 0,0 0 0 0 0,0 0 0 0 0,0 1 0 0 0,-1-1-1 0 0,1 0 1 0 0,-1 1 0 0 0,1-1 0 0 0,-1 0 0 0 0,0 1 0 0 0,0-1 0 0 0,0 0 0 0 0,0 1-1 0 0,-1-1 1 0 0,1 0 0 0 0,-1 1 0 0 0,1 0 29 0 0,0-3-6 0 0,-2 5-11 0 0,1 0 1 0 0,1 1-1 0 0,-1-1 0 0 0,1 1 1 0 0,0-1-1 0 0,0 1 1 0 0,1-1-1 0 0,0 0 0 0 0,0 1 1 0 0,0-1-1 0 0,0 0 1 0 0,1 0-1 0 0,0 0 0 0 0,0 0 1 0 0,0 0-1 0 0,1 0 1 0 0,-1 0-1 0 0,1-1 0 0 0,0 1 1 0 0,1-1-1 0 0,-1 0 1 0 0,1 0-1 0 0,0 0 1 0 0,0 0-1 0 0,0-1 0 0 0,0 1 1 0 0,1-1-1 0 0,-1 0 1 0 0,1-1-1 0 0,0 1 0 0 0,0-1 1 0 0,0 0-1 0 0,0 0 1 0 0,0 0-1 0 0,3 0 17 0 0,7-3-69 0 0,0 0 1 0 0,0-1-1 0 0,0-1 1 0 0,0 0-1 0 0,0-1 1 0 0,-1-1-1 0 0,0 0 1 0 0,0-1-1 0 0,0 0 1 0 0,-1-1-1 0 0,0-1 1 0 0,0 0-1 0 0,0-1 1 0 0,-1 0-1 0 0,-1-1 1 0 0,0 0-1 0 0,0-1 1 0 0,8-11 68 0 0,-19 23 33 0 0,-1-1 0 0 0,0 0 1 0 0,1 0-1 0 0,-1 0 1 0 0,0 0-1 0 0,1 0 1 0 0,-1 0-1 0 0,0-1 1 0 0,1 1-1 0 0,-1 0 1 0 0,1 0-1 0 0,-1 0 1 0 0,0-1-1 0 0,1 1 0 0 0,-1 0 1 0 0,1 0-1 0 0,-1-1 1 0 0,1 1-1 0 0,-1-1 1 0 0,1 1-1 0 0,-1 0 1 0 0,1-1-1 0 0,-1 1 1 0 0,1-1-1 0 0,-1 1 0 0 0,1-1 1 0 0,0 0-1 0 0,-1 1 1 0 0,1-1-1 0 0,0 1 1 0 0,-1-1-1 0 0,1 1 1 0 0,0-1-1 0 0,0 0 1 0 0,0 1-1 0 0,0-1 1 0 0,0 0-1 0 0,0 1 0 0 0,-1-1 1 0 0,1 0-1 0 0,1 1 1 0 0,-1-1-1 0 0,0 0 1 0 0,0 1-1 0 0,0-1 1 0 0,0 1-1 0 0,0-1 1 0 0,1 0-1 0 0,-1 1 1 0 0,0-1-1 0 0,0 1 0 0 0,1-1 1 0 0,-1 0-1 0 0,0 1 1 0 0,1-1-1 0 0,-1 1 1 0 0,1-1-1 0 0,-1 1 1 0 0,1-1-1 0 0,-1 1 1 0 0,1 0-1 0 0,-1-1 0 0 0,1 1 1 0 0,-1 0-1 0 0,1-1 1 0 0,0 1-34 0 0,-51 17 175 0 0,41-13-135 0 0,-1 0 0 0 0,1 1 1 0 0,0 1-1 0 0,1 0 0 0 0,-1 0 0 0 0,1 0 0 0 0,0 1 0 0 0,1 0 0 0 0,0 1 1 0 0,0 0-1 0 0,0 0 0 0 0,1 0 0 0 0,0 1 0 0 0,-4 8-40 0 0,11-15-3 0 0,1-1 0 0 0,-1 0 0 0 0,0 0 0 0 0,1 0 0 0 0,0 0-1 0 0,-1 0 1 0 0,1 0 0 0 0,-1 0 0 0 0,1 0 0 0 0,0-1 0 0 0,0 1 0 0 0,-1-1 0 0 0,1 1 0 0 0,0-1-1 0 0,0 0 1 0 0,0 0 0 0 0,0 1 0 0 0,-1-1 0 0 0,1-1 0 0 0,0 1 0 0 0,0 0 0 0 0,0 0 0 0 0,0-1-1 0 0,-1 1 1 0 0,1-1 0 0 0,0 1 0 0 0,0-1 0 0 0,-1 0 0 0 0,1 0 0 0 0,0 1 0 0 0,-1-1 0 0 0,1 0-1 0 0,1-2 4 0 0,13-9-70 0 0,0-1 0 0 0,0 0 0 0 0,-2-1 0 0 0,1-1 0 0 0,-2 0 0 0 0,0-1 0 0 0,-1 0 0 0 0,0-1 0 0 0,-2-1 0 0 0,0 0 0 0 0,-1 0 0 0 0,0-1-1 0 0,-2 0 1 0 0,0 0 0 0 0,-2-1 0 0 0,0 0 0 0 0,-1 0 0 0 0,0 0 0 0 0,-1-19 70 0 0,4-132 1802 0 0,-7 170-1791 0 0,0 0 1 0 0,0 0-1 0 0,0 0 1 0 0,-1 0-1 0 0,1 0 1 0 0,0 0 0 0 0,0 0-1 0 0,-1 0 1 0 0,1 0-1 0 0,-1 1 1 0 0,1-1-1 0 0,-1 0 1 0 0,1 0 0 0 0,-1 0-1 0 0,1 1 1 0 0,-1-1-1 0 0,0 0 1 0 0,1 1-1 0 0,-1-1 1 0 0,0 0 0 0 0,0 1-1 0 0,0-1 1 0 0,1 1-1 0 0,-1-1 1 0 0,0 1 0 0 0,0 0-1 0 0,0-1 1 0 0,0 1-1 0 0,0 0 1 0 0,0 0-1 0 0,0-1 1 0 0,0 1 0 0 0,0 0-1 0 0,1 0 1 0 0,-1 0-1 0 0,0 0 1 0 0,0 0-1 0 0,0 0 1 0 0,0 1 0 0 0,0-1-1 0 0,0 0 1 0 0,0 0-1 0 0,0 1 1 0 0,0-1-1 0 0,0 0 1 0 0,0 1 0 0 0,1-1-1 0 0,-1 1 1 0 0,0-1-1 0 0,0 1 1 0 0,0 0 0 0 0,1-1-1 0 0,-1 1 1 0 0,0 0-1 0 0,1 0-11 0 0,-9 19 11 0 0,1 0 1 0 0,1 1-1 0 0,1 0 0 0 0,1 1 0 0 0,0-1 0 0 0,2 1 0 0 0,1 0 0 0 0,0 0 0 0 0,2 0 1 0 0,1 4-12 0 0,0-13 17 0 0,1 0 0 0 0,1 0 1 0 0,0-1-1 0 0,1 1 0 0 0,0-1 1 0 0,1 0-1 0 0,0 0 1 0 0,1 0-1 0 0,0-1 0 0 0,1 0 1 0 0,1 0-1 0 0,-1-1 0 0 0,2 1 1 0 0,-1-2-1 0 0,1 1 0 0 0,1-1 1 0 0,0-1-1 0 0,0 0 1 0 0,1 0-1 0 0,-1-1 0 0 0,2 0 1 0 0,7 3-18 0 0,0-2-101 0 0,1-1 0 0 0,0 0 0 0 0,0-2 0 0 0,0 0 1 0 0,1-1-1 0 0,0-1 0 0 0,0-1 0 0 0,0-1 0 0 0,15-2 101 0 0,-30 2-20 0 0,-1-1 0 0 0,0 0 0 0 0,1-1-1 0 0,-1 1 1 0 0,0-1 0 0 0,0 0 0 0 0,1-1 0 0 0,-1 1 0 0 0,0-1-1 0 0,0 0 1 0 0,0 0 0 0 0,-1-1 0 0 0,1 1 0 0 0,0-1 0 0 0,-1 0-1 0 0,0 0 1 0 0,0-1 0 0 0,0 1 0 0 0,0-1 0 0 0,0 0-1 0 0,-1 0 1 0 0,1 0 0 0 0,-1 0 0 0 0,0-1 0 0 0,0 0 0 0 0,-1 1-1 0 0,0-1 1 0 0,1 0 0 0 0,-2 0 0 0 0,1 0 0 0 0,0 0-1 0 0,-1 0 1 0 0,0-1 0 0 0,0 1 0 0 0,-1 0 0 0 0,0-1 0 0 0,0 1-1 0 0,0 0 1 0 0,0-1 0 0 0,-1 1 0 0 0,0 0 0 0 0,0-1 0 0 0,0 1-1 0 0,-1 0 1 0 0,1 0 0 0 0,-1 0 0 0 0,-1 0 0 0 0,1 0-1 0 0,-2-2 21 0 0,-3 3 36 0 0,0 0-1 0 0,-1 0 1 0 0,1 1-1 0 0,-1 0 1 0 0,0 0-1 0 0,0 0 1 0 0,0 1-1 0 0,0 1 1 0 0,0-1-1 0 0,-1 1 1 0 0,1 1-1 0 0,0-1 1 0 0,0 1-1 0 0,-1 1 1 0 0,1 0-1 0 0,0 0 1 0 0,0 0-1 0 0,-1 1 1 0 0,1 1-1 0 0,1-1 1 0 0,-1 1-1 0 0,0 0 1 0 0,1 1-1 0 0,-1 0 1 0 0,1 0-1 0 0,0 1 1 0 0,0 0-1 0 0,1 0 1 0 0,0 0-1 0 0,0 1 1 0 0,0 0-1 0 0,0 0 1 0 0,1 0-1 0 0,0 1 1 0 0,0 0-1 0 0,1 0 1 0 0,0 0-1 0 0,0 1 1 0 0,1-1-1 0 0,-1 1 1 0 0,2 0-1 0 0,-1 0 1 0 0,0 4-36 0 0,4-5-4 0 0,-1-1-1 0 0,2 1 1 0 0,-1-1 0 0 0,0 0 0 0 0,1 0 0 0 0,0 1 0 0 0,1-1 0 0 0,-1-1 0 0 0,1 1 0 0 0,1 0 0 0 0,-1-1 0 0 0,1 1 0 0 0,-1-1-1 0 0,2 0 1 0 0,-1 0 0 0 0,0-1 0 0 0,1 1 0 0 0,0-1 0 0 0,0 0 0 0 0,0 0 0 0 0,1-1 0 0 0,-1 1 0 0 0,1-1 0 0 0,0-1 0 0 0,0 1 0 0 0,0-1-1 0 0,0 0 1 0 0,4 1 4 0 0,185 27-1702 0 0,-186-31 1535 0 0,0 1 1 0 0,0-1 0 0 0,0-1-1 0 0,0 1 1 0 0,0-2-1 0 0,-1 1 1 0 0,1-1 0 0 0,-1 0-1 0 0,1-1 1 0 0,-1 0-1 0 0,0 0 1 0 0,-1-1 0 0 0,1 0-1 0 0,-1-1 1 0 0,0 1-1 0 0,0-1 1 0 0,0 0-1 0 0,-1-1 1 0 0,0 0 0 0 0,-1 0-1 0 0,1 0 1 0 0,-1-1-1 0 0,0 1 1 0 0,1-5 166 0 0,5-18-415 0 0</inkml:trace>
  <inkml:trace contextRef="#ctx0" brushRef="#br0" timeOffset="39789.035">27933 4637 3780 0 0,'5'-180'5845'0'0,"-16"195"-4988"0"0,23 133-399 0 0,111 299-1175 0 0,-122-446 567 0 0,-1 0 0 0 0,1-1 1 0 0,-1 1-1 0 0,1 0 0 0 0,-1 0 0 0 0,0 0 1 0 0,1 0-1 0 0,-1 1 0 0 0,0-1 0 0 0,0 0 1 0 0,1 0-1 0 0,-1 0 0 0 0,0 0 0 0 0,0 0 1 0 0,0 0-1 0 0,-1 0 0 0 0,1 0 0 0 0,0 0 1 0 0,0 0-1 0 0,-1 0 0 0 0,1 0 0 0 0,0 0 1 0 0,-1 0-1 0 0,1 0 0 0 0,-1 0 0 0 0,1 0 1 0 0,-1 0-1 0 0,1 0 0 0 0,-1 0 0 0 0,0 0 1 0 0,0-1-1 0 0,1 1 0 0 0,-1 0 0 0 0,0 0 1 0 0,0-1-1 0 0,0 1 0 0 0,0-1 0 0 0,0 1 1 0 0,0-1-1 0 0,0 1 0 0 0,0-1 0 0 0,0 1 1 0 0,0-1-1 0 0,0 0 0 0 0,0 0 0 0 0,0 1 150 0 0,-5-6-1226 0 0</inkml:trace>
  <inkml:trace contextRef="#ctx0" brushRef="#br0" timeOffset="40037.066">28023 4442 1216 0 0,'2'-3'68'0'0,"0"1"0"0"0,0-1 1 0 0,1 0-1 0 0,-1 0 0 0 0,0 1 0 0 0,1-1 0 0 0,0 1 1 0 0,0 0-1 0 0,-1 0 0 0 0,1 0 0 0 0,0 0 0 0 0,1 0 0 0 0,-1 1 1 0 0,0-1-1 0 0,0 1 0 0 0,1 0 0 0 0,-1 0 0 0 0,1 0 0 0 0,-1 1 1 0 0,1-1-1 0 0,-1 1 0 0 0,1 0 0 0 0,-1 0 0 0 0,1 0 1 0 0,-1 0-1 0 0,1 1 0 0 0,-1-1 0 0 0,1 1 0 0 0,-1 0 0 0 0,1 0 1 0 0,-1 0-1 0 0,0 0 0 0 0,0 1 0 0 0,1-1 0 0 0,-1 1 0 0 0,0 0 1 0 0,0 0-1 0 0,-1 0 0 0 0,1 0 0 0 0,0 1 0 0 0,-1-1 1 0 0,1 1-1 0 0,-1 0 0 0 0,0-1 0 0 0,0 1 0 0 0,0 0 0 0 0,0 0 1 0 0,0 0-1 0 0,-1 1 0 0 0,1-1 0 0 0,-1 0-68 0 0,3 6 75 0 0,0-4 4 0 0,0 1-1 0 0,-1-1 1 0 0,0 1-1 0 0,0 0 1 0 0,-1 0 0 0 0,0 1-1 0 0,0-1 1 0 0,0 0-1 0 0,0 1 1 0 0,-1-1-1 0 0,-1 1 1 0 0,1 0-1 0 0,-1-1 1 0 0,0 1-1 0 0,0 0 1 0 0,-1-1-1 0 0,0 1 1 0 0,0 1-79 0 0,-2-1 96 0 0,0 1-1 0 0,0-1 1 0 0,-1 1 0 0 0,0-1 0 0 0,0 0 0 0 0,-1 0-1 0 0,0-1 1 0 0,0 1 0 0 0,0-1 0 0 0,-1 0-1 0 0,0-1 1 0 0,0 1 0 0 0,-1-1 0 0 0,1 0 0 0 0,-1-1-1 0 0,0 0 1 0 0,0 0 0 0 0,-1 0 0 0 0,1-1-1 0 0,-1 0 1 0 0,-7 2-96 0 0,-114 13-2321 0 0,106-33 292 0 0,21 5 886 0 0</inkml:trace>
  <inkml:trace contextRef="#ctx0" brushRef="#br0" timeOffset="40378.176">28393 4521 2224 0 0,'6'16'8788'0'0,"-3"-9"-5322"0"0,-12-2-4705 0 0,-2-11-7688 0 0,15-6 7459 0 0,7-7 216 0 0</inkml:trace>
  <inkml:trace contextRef="#ctx0" brushRef="#br0" timeOffset="41467.138">29757 2756 988 0 0,'-24'1'6719'0'0,"-17"-5"-4944"0"0,41 3-1761 0 0,1 1 1 0 0,-1 0-1 0 0,0-1 0 0 0,0 1 0 0 0,0-1 0 0 0,0 1 1 0 0,1 0-1 0 0,-1-1 0 0 0,0 1 0 0 0,0 0 0 0 0,0-1 0 0 0,0 1 1 0 0,0-1-1 0 0,0 1 0 0 0,0 0 0 0 0,0-1 0 0 0,0 1 1 0 0,0-1-1 0 0,0 1 0 0 0,0 0 0 0 0,0-1 0 0 0,-1 1 1 0 0,1 0-1 0 0,0-1 0 0 0,0 1 0 0 0,0 0 0 0 0,0-1 1 0 0,-1 1-1 0 0,1 0 0 0 0,0-1 0 0 0,0 1 0 0 0,-1 0 1 0 0,1-1-1 0 0,0 1 0 0 0,0 0 0 0 0,-1 0 0 0 0,1-1 0 0 0,0 1 1 0 0,-1 0-1 0 0,1 0 0 0 0,-1 0 0 0 0,1 0-14 0 0,46 11 114 0 0,-35-1-114 0 0,-1 1 0 0 0,-1 0 1 0 0,0 1-1 0 0,-1 0 1 0 0,0 0-1 0 0,-1 1 0 0 0,0 0 1 0 0,-1 0-1 0 0,0 1 0 0 0,-1 0 1 0 0,-1 0-1 0 0,0 0 1 0 0,-1 0-1 0 0,0 1 0 0 0,-1-1 1 0 0,-1 1-1 0 0,0-1 0 0 0,-1 1 1 0 0,-1 0-1 0 0,0-1 1 0 0,-3 14-1 0 0,3-7-10 0 0,-12 229 18 0 0,7-54-28 0 0,38-85 54 0 0,-27-70 85 0 0,-2 1-1 0 0,-2-1 0 0 0,-2 1 1 0 0,-1 0-1 0 0,-2-1 0 0 0,-2 0 1 0 0,-2 0-1 0 0,-7 20-118 0 0,-24 214 552 0 0,73-67-102 0 0,-15-147-398 0 0,-11-42-29 0 0,0-1 1 0 0,-2 2 0 0 0,0-1 0 0 0,-1 0 0 0 0,-1 1 0 0 0,-1 0-1 0 0,-1 0 1 0 0,-1 0 0 0 0,0 0 0 0 0,-2 0 0 0 0,0 0 0 0 0,-1 0-1 0 0,-1 0 1 0 0,-1 0 0 0 0,-1-1 0 0 0,-5 14-24 0 0,-75 94-1960 0 0,80-121 1522 0 0,-1 0 0 0 0,-1-1 0 0 0,1 1 1 0 0,-1-2-1 0 0,0 1 0 0 0,0-1 1 0 0,0 0-1 0 0,-1 0 0 0 0,1-1 0 0 0,-1 0 1 0 0,0 0-1 0 0,0-1 0 0 0,0 0 0 0 0,0-1 1 0 0,0 0-1 0 0,0 0 0 0 0,-3 0 438 0 0,-19-1-1220 0 0</inkml:trace>
  <inkml:trace contextRef="#ctx0" brushRef="#br0" timeOffset="45265.54">28311 4557 1008 0 0,'0'0'675'0'0,"0"0"-69"0"0,0 0-49 0 0,0 0-87 0 0,0 0-64 0 0,0 0 5 0 0,0 0-28 0 0,26 4 1526 0 0,-21-2-1854 0 0,1-1 0 0 0,0 1 0 0 0,0-1 0 0 0,0 0 0 0 0,1-1 0 0 0,-1 1 0 0 0,0-1 0 0 0,0 0 0 0 0,0-1 0 0 0,0 0-1 0 0,0 0 1 0 0,0 0 0 0 0,0 0 0 0 0,0-1 0 0 0,0 0 0 0 0,0-1 0 0 0,-1 1 0 0 0,3-2-55 0 0,90-45 704 0 0,-97 48-856 0 0,-1 1-17 0 0,0 0-44 0 0,-3-3 6 0 0,-6-1 145 0 0,-1 0 1 0 0,1 1-1 0 0,-1 1 0 0 0,0 0 0 0 0,0 0 0 0 0,0 1 0 0 0,0 0 0 0 0,0 0 0 0 0,0 1 0 0 0,0 1 0 0 0,0 0 1 0 0,0 0-1 0 0,0 1 0 0 0,0 0 0 0 0,0 1 0 0 0,1 0 0 0 0,-1 0 0 0 0,1 1 0 0 0,-8 4 62 0 0,-132 77-84 0 0,147-84 88 0 0,0 1-1 0 0,0-1 0 0 0,0 1 0 0 0,0 0 1 0 0,1-1-1 0 0,-1 1 0 0 0,0 0 1 0 0,1 0-1 0 0,-1 0 0 0 0,1 1 1 0 0,0-1-1 0 0,0 0 0 0 0,0 0 1 0 0,0 1-1 0 0,0-1 0 0 0,0 1 1 0 0,0-1-1 0 0,1 1 0 0 0,-1-1 1 0 0,1 1-1 0 0,0-1 0 0 0,0 1 1 0 0,0-1-1 0 0,0 1 0 0 0,0-1 0 0 0,1 1 1 0 0,-1-1-1 0 0,1 1 0 0 0,-1-1 1 0 0,1 1-1 0 0,0-1 0 0 0,0 0 1 0 0,0 1-1 0 0,0-1 0 0 0,1 0 1 0 0,-1 0-1 0 0,1 0 0 0 0,-1 0 1 0 0,1 0-1 0 0,0 0 0 0 0,-1 0 1 0 0,2 0-4 0 0,94 55 392 0 0,-89-55-438 0 0,100 20-350 0 0,-34-27-2986 0 0,-32-10 2125 0 0</inkml:trace>
  <inkml:trace contextRef="#ctx0" brushRef="#br0" timeOffset="46185.803">28541 4509 1196 0 0,'62'153'3001'0'0,"-29"-91"-137"0"0,-32-62-2528 0 0,-1 0-28 0 0,73-180 1275 0 0,-72 180-1600 0 0,1-1 0 0 0,-1 1-1 0 0,0 0 1 0 0,1 0 0 0 0,-1 0 0 0 0,0 0-1 0 0,1 0 1 0 0,-1 0 0 0 0,0 0 0 0 0,1 0-1 0 0,-1 1 1 0 0,0-1 0 0 0,1 0 0 0 0,-1 1-1 0 0,0-1 1 0 0,0 1 0 0 0,1-1 0 0 0,-1 1-1 0 0,0 0 1 0 0,0 0 0 0 0,0-1 0 0 0,0 1-1 0 0,0 0 1 0 0,0 0 0 0 0,0 0 0 0 0,0 0-1 0 0,0 0 1 0 0,0 0 0 0 0,-1 0 0 0 0,1 1-1 0 0,0-1 1 0 0,-1 0 0 0 0,1 0 0 0 0,-1 1-1 0 0,1-1 1 0 0,-1 0 0 0 0,0 0 0 0 0,1 1-1 0 0,-1-1 18 0 0,83 110-212 0 0,-78-109 153 0 0,-1 1-1 0 0,0-1 0 0 0,1 0 0 0 0,-1 0 0 0 0,1 0 0 0 0,0-1 1 0 0,-1 1-1 0 0,1-1 0 0 0,0 0 0 0 0,0-1 0 0 0,0 1 0 0 0,0-1 1 0 0,0 0-1 0 0,0 0 0 0 0,0-1 0 0 0,0 1 0 0 0,0-1 0 0 0,-1 0 0 0 0,1-1 1 0 0,0 1-1 0 0,0-1 0 0 0,-1 0 0 0 0,1 0 0 0 0,-1 0 0 0 0,0 0 1 0 0,1-1-1 0 0,-1 0 0 0 0,0 0 0 0 0,-1 0 0 0 0,1 0 0 0 0,-1-1 1 0 0,1 0-1 0 0,-1 1 0 0 0,0-1 0 0 0,0 0 0 0 0,0-1 0 0 0,-1 1 1 0 0,0 0-1 0 0,0-1 0 0 0,0 1 0 0 0,0-1 0 0 0,-1 0 0 0 0,1 1 1 0 0,-1-1-1 0 0,0 0 0 0 0,-1 0 0 0 0,1 0 0 0 0,-1 0 60 0 0,0 2 9 0 0,0 1 1 0 0,0-1-1 0 0,-1 1 0 0 0,1-1 0 0 0,-1 1 1 0 0,0-1-1 0 0,0 1 0 0 0,1 0 1 0 0,-1-1-1 0 0,-1 1 0 0 0,1 0 0 0 0,0 0 1 0 0,-1 0-1 0 0,1 0 0 0 0,-1 0 0 0 0,1 0 1 0 0,-1 0-1 0 0,0 0 0 0 0,0 1 0 0 0,0-1 1 0 0,0 1-1 0 0,0-1 0 0 0,0 1 1 0 0,0 0-1 0 0,-1 0 0 0 0,1 0 0 0 0,0 0 1 0 0,-1 0-1 0 0,1 0 0 0 0,0 1 0 0 0,-1-1 1 0 0,1 1-1 0 0,-1-1 0 0 0,1 1 0 0 0,-1 0 1 0 0,1 0-1 0 0,-1 0 0 0 0,0 1-9 0 0,1-1 58 0 0,-4 3 24 0 0,0-2-59 0 0,0 2 0 0 0,0-1 0 0 0,1 0 0 0 0,-1 1 0 0 0,0 0 0 0 0,1 1 0 0 0,0-1 0 0 0,0 1 0 0 0,0 0 0 0 0,0 0 0 0 0,0 0 0 0 0,1 1 0 0 0,0 0-1 0 0,0 0 1 0 0,0 0 0 0 0,1 0 0 0 0,-1 0 0 0 0,1 1 0 0 0,1 0 0 0 0,-1-1 0 0 0,1 1 0 0 0,0 0 0 0 0,0 0 0 0 0,0 3-23 0 0,2-7 22 0 0,0 0-1 0 0,0-1 1 0 0,1 1-1 0 0,-1 0 1 0 0,1-1-1 0 0,-1 1 1 0 0,1 0-1 0 0,0-1 1 0 0,-1 1 0 0 0,1-1-1 0 0,0 1 1 0 0,0-1-1 0 0,0 1 1 0 0,0-1-1 0 0,0 1 1 0 0,1-1 0 0 0,-1 0-1 0 0,0 0 1 0 0,0 0-1 0 0,1 0 1 0 0,-1 0-1 0 0,1 0 1 0 0,-1 0 0 0 0,1 0-1 0 0,0 0 1 0 0,-1-1-1 0 0,1 1 1 0 0,-1-1-1 0 0,1 1 1 0 0,0-1 0 0 0,0 0-1 0 0,-1 1 1 0 0,1-1-1 0 0,0 0 1 0 0,0 0-1 0 0,-1 0 1 0 0,1-1 0 0 0,0 1-1 0 0,0 0 1 0 0,-1-1-1 0 0,1 1 1 0 0,0-1-1 0 0,-1 1 1 0 0,1-1-22 0 0,79-18 196 0 0,-73 16-185 0 0,0-1 0 0 0,-1 0 0 0 0,1-1-1 0 0,-1 1 1 0 0,0-1 0 0 0,0 0-1 0 0,0-1 1 0 0,-1 0 0 0 0,0 0-1 0 0,0-1 1 0 0,0 1 0 0 0,-1-1 0 0 0,0 0-1 0 0,0-1 1 0 0,-1 1 0 0 0,0-1-1 0 0,0 0 1 0 0,-1 0 0 0 0,0 0 0 0 0,-1 0-1 0 0,1-1 1 0 0,-2 1 0 0 0,1-1-1 0 0,-1 1 1 0 0,0-1 0 0 0,-1 0 0 0 0,0 1-1 0 0,0-1 1 0 0,-1 0 0 0 0,0 0-11 0 0,-39-125 130 0 0,38 128-94 0 0,-1-1-1 0 0,0 0 0 0 0,0 1 0 0 0,-1 0 0 0 0,0 0 0 0 0,0 0 0 0 0,-1 0 0 0 0,0 0 0 0 0,0 1 1 0 0,0 0-1 0 0,0 0 0 0 0,-1 1 0 0 0,0-1 0 0 0,0 1 0 0 0,0 0 0 0 0,0 1 0 0 0,-1-1 0 0 0,1 1 1 0 0,-1 1-1 0 0,0-1 0 0 0,0 1 0 0 0,0 0 0 0 0,0 1 0 0 0,-7-1-35 0 0,-15 20-32 0 0,24-13 30 0 0,1 0 0 0 0,0 1 0 0 0,0-1 0 0 0,1 1 0 0 0,-1 0 0 0 0,1 0 1 0 0,0 0-1 0 0,1 0 0 0 0,-1 0 0 0 0,1 1 0 0 0,1-1 0 0 0,-1 1 0 0 0,1-1 0 0 0,0 1 0 0 0,1 0 0 0 0,-1 0 0 0 0,1-1 0 0 0,1 1 0 0 0,-1 0 0 0 0,2 2 2 0 0,-2 2-12 0 0,4 13-190 0 0,2 0-1 0 0,1-1 1 0 0,1 0-1 0 0,1 0 1 0 0,0-1-1 0 0,2 0 1 0 0,1-1-1 0 0,0 0 1 0 0,2 0-1 0 0,15 17 203 0 0,-3 1-1177 0 0,3 5-1284 0 0,-19-26 1137 0 0</inkml:trace>
  <inkml:trace contextRef="#ctx0" brushRef="#br0" timeOffset="47240.849">29102 4589 1460 0 0,'26'-12'1723'0'0,"169"-98"2494"0"0,-190 96-3622 0 0,-33 14-496 0 0,-31 13-256 0 0,52-10 130 0 0,-2-1 28 0 0,-1 1 0 0 0,1 0 0 0 0,0 1 1 0 0,0 0-1 0 0,1 0 0 0 0,-1 0 0 0 0,1 1 0 0 0,0 1 0 0 0,0 0 0 0 0,1 0 0 0 0,0 0 0 0 0,0 1 0 0 0,0 0 0 0 0,1 0 0 0 0,0 0 0 0 0,-3 6-1 0 0,8-10-4 0 0,0 0-1 0 0,0 0 1 0 0,1 0-1 0 0,0 0 1 0 0,-1 0-1 0 0,1 0 0 0 0,0 0 1 0 0,0 0-1 0 0,1 0 1 0 0,-1 0-1 0 0,1 0 1 0 0,-1 0-1 0 0,1 0 1 0 0,0-1-1 0 0,0 1 0 0 0,0 0 1 0 0,0 0-1 0 0,1-1 1 0 0,-1 1-1 0 0,1 0 1 0 0,0-1-1 0 0,0 0 1 0 0,0 1-1 0 0,0-1 0 0 0,0 0 1 0 0,0 0-1 0 0,0 0 1 0 0,1 0-1 0 0,-1 0 1 0 0,1-1-1 0 0,-1 1 1 0 0,1-1-1 0 0,0 0 0 0 0,-1 0 1 0 0,2 1 4 0 0,101 28-18 0 0,-30-90 633 0 0,-73 59-628 0 0,-1 1 0 0 0,1-1 1 0 0,-1 1-1 0 0,0-1 0 0 0,1 1 1 0 0,-1 0-1 0 0,1 0 0 0 0,-1 0 1 0 0,1 0-1 0 0,-1 0 0 0 0,1 0 0 0 0,-1 0 1 0 0,1 0-1 0 0,-1 0 0 0 0,1 1 1 0 0,-1-1-1 0 0,1 1 0 0 0,-1-1 1 0 0,1 1-1 0 0,-1-1 0 0 0,0 1 1 0 0,1 0-1 0 0,-1 0 0 0 0,0 0 0 0 0,0 0 1 0 0,0 0-1 0 0,0 0 0 0 0,1 0 1 0 0,-1 0-1 0 0,-1 0 0 0 0,1 0 1 0 0,0 0-1 0 0,0 1 0 0 0,0-1 1 0 0,-1 0-1 0 0,1 1 0 0 0,0-1 1 0 0,-1 1-1 0 0,0-1 0 0 0,1 1 0 0 0,-1-1 1 0 0,0 1-1 0 0,1-1 0 0 0,-1 1 1 0 0,0-1-1 0 0,0 1 0 0 0,0-1 1 0 0,-1 1-1 0 0,1-1 0 0 0,0 1 1 0 0,-1-1-1 0 0,1 0 0 0 0,0 1 0 0 0,-1-1 1 0 0,0 1-1 0 0,1-1 0 0 0,-1 0 1 0 0,0 2 12 0 0,1-3 6 0 0,0 0 67 0 0,0 0-15 0 0,14 5 120 0 0,74-113-197 0 0,-87 108 10 0 0,-1 0-62 0 0,0 0 10 0 0,9 47-112 0 0,51-1 393 0 0,-58-46-172 0 0,12-3 104 0 0,-9 0-155 0 0,0 0 1 0 0,-1 0 0 0 0,1-1-1 0 0,-1 1 1 0 0,0-1 0 0 0,0 0-1 0 0,-1-1 1 0 0,1 1-1 0 0,-1-1 1 0 0,0 1 0 0 0,0-1-1 0 0,0 0 1 0 0,-1 0 0 0 0,1-1-1 0 0,-1 1 1 0 0,-1 0 0 0 0,1-1-1 0 0,-1 1 1 0 0,0-1-1 0 0,0-4 3 0 0,1-6 18 0 0,-1 0 0 0 0,-1-1 0 0 0,-1 1-1 0 0,0 0 1 0 0,-1 0 0 0 0,-1 0 0 0 0,-1 0-1 0 0,0 0 1 0 0,-1 1 0 0 0,0-1-1 0 0,-2 1 1 0 0,1 0 0 0 0,-2 1 0 0 0,0 0-1 0 0,-1 0 1 0 0,0 1 0 0 0,-1 0 0 0 0,0 0-1 0 0,-1 1 1 0 0,-5-3-18 0 0,-59-11 890 0 0,42 78-842 0 0,32-42-43 0 0,1 0 1 0 0,0 0-1 0 0,0 0 1 0 0,1 0 0 0 0,1 0-1 0 0,-1 0 1 0 0,2 0 0 0 0,-1 0-1 0 0,2 0 1 0 0,-1-1 0 0 0,1 0-1 0 0,0 0 1 0 0,1 0 0 0 0,2 2-6 0 0,22 57-78 0 0,24 153-4317 0 0,-57-198 3536 0 0,-12 18 52 0 0</inkml:trace>
  <inkml:trace contextRef="#ctx0" brushRef="#br0" timeOffset="47487.93">29348 4489 3080 0 0,'16'-25'4040'0'0,"34"1"-3247"0"0,-43 21-399 0 0,183-27-1915 0 0,-110 53-2273 0 0,-68-19 2606 0 0</inkml:trace>
  <inkml:trace contextRef="#ctx0" brushRef="#br0" timeOffset="73638.264">4885 7311 904 0 0,'-65'-23'1456'0'0,"-1"19"-216"0"0,-15 24 663 0 0,80-20-1643 0 0,-47 14 2062 0 0,87-13-1766 0 0,395-47 351 0 0,182 1-420 0 0,-365 25-944 0 0,-252 20-2816 0 0,-32 6 205 0 0,5-1 1899 0 0</inkml:trace>
  <inkml:trace contextRef="#ctx0" brushRef="#br0" timeOffset="73887.867">5065 7628 2148 0 0,'79'18'2970'0'0,"525"-70"-752"0"0,-372 49-6581 0 0,-208 3 3102 0 0</inkml:trace>
  <inkml:trace contextRef="#ctx0" brushRef="#br0" timeOffset="74620.551">8296 6298 1492 0 0,'0'10'5414'0'0,"10"78"-4867"0"0,74 392 1133 0 0,-76-453-1755 0 0,4 17 64 0 0,-11-17-4236 0 0,-4-24 3069 0 0,-12 11-48 0 0</inkml:trace>
  <inkml:trace contextRef="#ctx0" brushRef="#br0" timeOffset="74911.276">7351 7339 1636 0 0,'-2'2'99'0'0,"2"-2"-50"0"0,1 1-1 0 0,0-1 1 0 0,-1 1 0 0 0,1-1-1 0 0,-1 1 1 0 0,1-1-1 0 0,-1 1 1 0 0,1-1 0 0 0,-1 1-1 0 0,1-1 1 0 0,-1 1-1 0 0,0 0 1 0 0,1-1 0 0 0,-1 1-1 0 0,0 0 1 0 0,1-1-1 0 0,-1 1 1 0 0,0 0 0 0 0,0-1-1 0 0,0 1 1 0 0,0 0-1 0 0,0 0 1 0 0,0-1 0 0 0,0 1-1 0 0,0 0 1 0 0,0-1-1 0 0,0 1 1 0 0,0 0 0 0 0,0 0-1 0 0,0-1 1 0 0,0 1-1 0 0,-1 0 1 0 0,1-1 0 0 0,0 1-1 0 0,0 0 1 0 0,-1-1 0 0 0,1 1-1 0 0,-1 0 1 0 0,1-1-1 0 0,-1 1 1 0 0,1-1 0 0 0,-1 1-1 0 0,1-1 1 0 0,-1 1-1 0 0,1-1 1 0 0,-1 1 0 0 0,1-1-1 0 0,-1 0 1 0 0,0 1-1 0 0,1-1 1 0 0,-1 0 0 0 0,0 1-1 0 0,1-1 1 0 0,-1 0-1 0 0,0 0 1 0 0,0 0 0 0 0,1 0-1 0 0,-1 1 1 0 0,0-1-1 0 0,1 0 1 0 0,-1 0 0 0 0,0-1-1 0 0,0 1 1 0 0,1 0-1 0 0,-2 0-48 0 0,258-21 2625 0 0,449-72-782 0 0,-237 48-2296 0 0,-157 35-3724 0 0,-290 13 3011 0 0,-1 10-36 0 0</inkml:trace>
  <inkml:trace contextRef="#ctx0" brushRef="#br0" timeOffset="77843.729">10550 6396 1088 0 0,'0'0'742'0'0,"0"0"-100"0"0,0 0-186 0 0,2-22 1352 0 0,-2 21-1786 0 0,0-1 1 0 0,0 1 0 0 0,0-1 0 0 0,0 1-1 0 0,0-1 1 0 0,0 1 0 0 0,0-1 0 0 0,0 1-1 0 0,-1-1 1 0 0,1 1 0 0 0,0-1-1 0 0,-1 1 1 0 0,1-1 0 0 0,-1 1 0 0 0,0-1-1 0 0,0 1 1 0 0,1 0 0 0 0,-1 0-1 0 0,0-1 1 0 0,0 1 0 0 0,0 0 0 0 0,0 0-1 0 0,0 0 1 0 0,-1 0 0 0 0,1 0 0 0 0,0 0-1 0 0,0 0 1 0 0,-1 0 0 0 0,1 1-1 0 0,0-1 1 0 0,-1 0 0 0 0,1 1 0 0 0,-1-1-1 0 0,1 1 1 0 0,-1 0 0 0 0,1-1-1 0 0,-1 1 1 0 0,1 0 0 0 0,-1 0 0 0 0,1 0-1 0 0,-1 0 1 0 0,1 0 0 0 0,-1 0 0 0 0,0 0-1 0 0,1 1 1 0 0,-1-1 0 0 0,1 1-1 0 0,0-1 1 0 0,-1 1 0 0 0,-1 0-23 0 0,-164-6 1609 0 0,163 7-1597 0 0,0 0 0 0 0,0 0-1 0 0,0 1 1 0 0,1-1 0 0 0,-1 1-1 0 0,1 0 1 0 0,0 0 0 0 0,0 0-1 0 0,0 1 1 0 0,0-1 0 0 0,0 1 0 0 0,1 0-1 0 0,-1-1 1 0 0,1 1 0 0 0,0 0-1 0 0,0 0 1 0 0,0 1 0 0 0,1-1-1 0 0,0 0 1 0 0,0 0 0 0 0,0 1-1 0 0,0-1 1 0 0,0 5-12 0 0,-5 57 236 0 0,2 0-1 0 0,3 1 1 0 0,3-1-1 0 0,8 43-235 0 0,3 118 773 0 0,-27 38 68 0 0,-6 30 223 0 0,20-291-1038 0 0,0 1-1 0 0,0-1 1 0 0,1 0-1 0 0,-1 1 0 0 0,1-1 1 0 0,0 0-1 0 0,0 0 1 0 0,1 1-1 0 0,-1-1 0 0 0,1 0 1 0 0,0-1-1 0 0,0 1 1 0 0,0 0-1 0 0,1 0 0 0 0,-1-1 1 0 0,1 1-1 0 0,0-1 0 0 0,0 0 1 0 0,0 0-1 0 0,0 0 1 0 0,1 0-1 0 0,-1-1 0 0 0,1 1 1 0 0,0-1-1 0 0,-1 0 1 0 0,1 0-1 0 0,0 0 0 0 0,0-1 1 0 0,0 1-1 0 0,4 0-25 0 0,135 12 27 0 0,-138-14-69 0 0,189-30-3072 0 0,-68-29-2357 0 0,-102 37 4263 0 0</inkml:trace>
  <inkml:trace contextRef="#ctx0" brushRef="#br0" timeOffset="78937.019">11206 6696 1588 0 0,'0'0'518'0'0,"0"0"-55"0"0,0 0-71 0 0,0 0 1 0 0,0 0 36 0 0,3-18 1783 0 0,33-12-669 0 0,-36 30-1488 0 0,9 73 647 0 0,44 383 714 0 0,-53-451-1364 0 0,0 1 0 0 0,-1-1 0 0 0,1 0 1 0 0,-1 0-1 0 0,-1 0 0 0 0,1 0 0 0 0,-1 0 0 0 0,1 0 1 0 0,-2 0-1 0 0,1 0 0 0 0,0-1 0 0 0,-1 1 0 0 0,0-1 0 0 0,0 0 1 0 0,0 0-1 0 0,-1 0 0 0 0,1 0 0 0 0,-1 0 0 0 0,0-1 0 0 0,0 0 1 0 0,0 1-1 0 0,0-2 0 0 0,-1 1 0 0 0,1 0 0 0 0,-1-1 1 0 0,0 0-1 0 0,0 0 0 0 0,0 0 0 0 0,0-1 0 0 0,0 1 0 0 0,0-1 1 0 0,0-1-1 0 0,0 1 0 0 0,0-1 0 0 0,0 1 0 0 0,-1-2 1 0 0,1 1-1 0 0,-2-1-52 0 0,-5-9 38 0 0,1-1 0 0 0,0-1-1 0 0,0 0 1 0 0,1 0 0 0 0,0-1 0 0 0,2-1 0 0 0,-1 1 0 0 0,2-1 0 0 0,-1-1 0 0 0,2 1 0 0 0,0-1 0 0 0,1 0-1 0 0,1-1 1 0 0,0 1 0 0 0,1-1 0 0 0,0 0 0 0 0,1 0 0 0 0,1 0 0 0 0,1 0 0 0 0,0 0 0 0 0,1 0 0 0 0,1 0-1 0 0,3-11-37 0 0,-5 12 25 0 0,2-10-54 0 0,1-1 0 0 0,2 1 0 0 0,1 0 0 0 0,0 0 0 0 0,2 1 0 0 0,1 0 0 0 0,1 1 0 0 0,1-1 0 0 0,0 2 0 0 0,2 0 0 0 0,1 0 0 0 0,1 1 0 0 0,0 1 0 0 0,2 1 0 0 0,0 0 0 0 0,1 1 0 0 0,1 1 0 0 0,1 0 0 0 0,0 2 0 0 0,14-8 29 0 0,-5 8-1013 0 0,1 1 0 0 0,0 2 0 0 0,1 1 0 0 0,0 1 0 0 0,1 2 1 0 0,0 1-1 0 0,0 1 1013 0 0,-16 2-1308 0 0,-6-2 40 0 0</inkml:trace>
  <inkml:trace contextRef="#ctx0" brushRef="#br0" timeOffset="79212.866">11773 5989 1688 0 0,'6'3'103'0'0,"0"0"0"0"0,-1 0 0 0 0,0 1 0 0 0,1-1 0 0 0,-1 1 0 0 0,0 0 0 0 0,-1 0 0 0 0,1 1 0 0 0,-1 0 0 0 0,0-1 0 0 0,0 2 0 0 0,0-1 0 0 0,-1 0 0 0 0,0 1 0 0 0,0-1 0 0 0,0 1 0 0 0,0 0 0 0 0,-1 0 0 0 0,0 0 0 0 0,-1 0 0 0 0,1 0 0 0 0,-1 1 0 0 0,0-1 0 0 0,-1 0 0 0 0,1 1 0 0 0,-1-1 0 0 0,-1 0 0 0 0,1 1 0 0 0,-1-1 0 0 0,0 0-1 0 0,-1 1 1 0 0,-1 4-103 0 0,3 0 212 0 0,-16 115 1022 0 0,17-124-1211 0 0,0 0 1 0 0,0 1-1 0 0,0-1 0 0 0,0 0 0 0 0,0 0 0 0 0,1 1 0 0 0,-1-1 1 0 0,1 0-1 0 0,-1 0 0 0 0,1-1 0 0 0,0 1 0 0 0,-1 0 0 0 0,1-1 1 0 0,0 1-1 0 0,0-1 0 0 0,1 1 0 0 0,-1-1 0 0 0,0 0 0 0 0,0 0 1 0 0,1 0-1 0 0,-1 0 0 0 0,0 0 0 0 0,1-1 0 0 0,-1 1 0 0 0,1-1 1 0 0,-1 1-1 0 0,1-1 0 0 0,-1 0 0 0 0,1 0 0 0 0,-1 0 0 0 0,1 0 1 0 0,-1-1-1 0 0,1 1 0 0 0,-1-1 0 0 0,0 1 0 0 0,1-1 0 0 0,-1 0 1 0 0,0 0-1 0 0,1 0 0 0 0,-1 0 0 0 0,0 0 0 0 0,0-1 0 0 0,0 1 1 0 0,0-1-1 0 0,0 1 0 0 0,2-2-23 0 0,5 0 28 0 0,253-59-4223 0 0,-217 53 2799 0 0</inkml:trace>
  <inkml:trace contextRef="#ctx0" brushRef="#br0" timeOffset="79477.082">12132 6726 936 0 0,'9'6'4595'0'0,"54"-11"-3359"0"0,161-46 452 0 0,71-14-4532 0 0,-237 51 302 0 0,-42 8 1381 0 0</inkml:trace>
  <inkml:trace contextRef="#ctx0" brushRef="#br0" timeOffset="79723.492">12545 6408 1964 0 0,'-9'-13'1824'0'0,"-8"-9"3245"0"0,13 43-2665 0 0,46 198-1367 0 0,42 3-1822 0 0,-21-65-4111 0 0,-48-94 1191 0 0,-15-52 2501 0 0</inkml:trace>
  <inkml:trace contextRef="#ctx0" brushRef="#br0" timeOffset="80314.777">13471 6488 1044 0 0,'1'-1'506'0'0,"6"2"3253"0"0,-4 13-3539 0 0,85 245 2110 0 0,-87-254-2269 0 0,1 0 1 0 0,-1 0-1 0 0,0 0 1 0 0,0 0-1 0 0,0 0 1 0 0,-1 1 0 0 0,0-1-1 0 0,0 0 1 0 0,0 0-1 0 0,0 1 1 0 0,-1-1-1 0 0,0 0 1 0 0,0 0-1 0 0,-1 0 1 0 0,1 0-1 0 0,-1 0 1 0 0,0 0-1 0 0,-1 0 1 0 0,1-1 0 0 0,-1 1-1 0 0,0-1 1 0 0,0 1-1 0 0,0-1 1 0 0,0 0-1 0 0,-1 0 1 0 0,0-1-1 0 0,0 1 1 0 0,0-1-1 0 0,0 0 1 0 0,0 0-1 0 0,-1 0 1 0 0,1 0 0 0 0,-1-1-1 0 0,0 0 1 0 0,0 0-1 0 0,0 0 1 0 0,0-1-1 0 0,0 1 1 0 0,0-1-1 0 0,0 0 1 0 0,0-1-1 0 0,0 1 1 0 0,-5-1-62 0 0,4 0 30 0 0,-1 0 1 0 0,0 0-1 0 0,1 0 0 0 0,-1-1 1 0 0,1 0-1 0 0,-1 0 0 0 0,1-1 1 0 0,-1 0-1 0 0,1 0 0 0 0,0-1 1 0 0,0 1-1 0 0,0-1 0 0 0,0 0 1 0 0,1-1-1 0 0,-1 0 1 0 0,1 0-1 0 0,0 0 0 0 0,0 0 1 0 0,0-1-1 0 0,1 0 0 0 0,-1 0 1 0 0,1 0-1 0 0,0 0 0 0 0,1-1 1 0 0,-1 1-1 0 0,1-1 0 0 0,0 0 1 0 0,1 0-1 0 0,-1 0 0 0 0,1-1 1 0 0,1 1-1 0 0,-1 0 0 0 0,1-1 1 0 0,0 1-1 0 0,0-2-30 0 0,-1-5 12 0 0,0 0-1 0 0,1 0 1 0 0,0 0-1 0 0,1-1 1 0 0,1 1-1 0 0,0 0 1 0 0,1 0-1 0 0,0 0 1 0 0,1 0-1 0 0,0 0 1 0 0,1 0-1 0 0,1 1 1 0 0,0 0 0 0 0,0 0-1 0 0,2 0 1 0 0,-1 1-1 0 0,4-4-11 0 0,11-7-117 0 0,0 1 0 0 0,2 1 1 0 0,1 1-1 0 0,0 1 0 0 0,2 1 0 0 0,0 1 0 0 0,0 2 0 0 0,1 0 0 0 0,1 2 1 0 0,0 1-1 0 0,1 1 0 0 0,15-2 117 0 0,58-9-2209 0 0,-22 6-3181 0 0,-73 13 4124 0 0</inkml:trace>
  <inkml:trace contextRef="#ctx0" brushRef="#br0" timeOffset="80609.917">13914 5758 1088 0 0,'4'-1'97'0'0,"1"0"0"0"0,-1 1 0 0 0,1 0 0 0 0,-1 0 1 0 0,0 0-1 0 0,1 1 0 0 0,-1-1 0 0 0,1 1 0 0 0,-1 0 0 0 0,0 0 0 0 0,1 1 0 0 0,-1-1 0 0 0,0 1 0 0 0,0 0 0 0 0,0 0 1 0 0,0 0-1 0 0,0 1 0 0 0,-1-1 0 0 0,1 1 0 0 0,-1 0 0 0 0,0 0 0 0 0,1 0 0 0 0,-1 1 0 0 0,-1-1 0 0 0,1 1 1 0 0,0-1-1 0 0,-1 1 0 0 0,0 0 0 0 0,0 0 0 0 0,0 0 0 0 0,0 0 0 0 0,-1 1 0 0 0,0-1 0 0 0,1 0 0 0 0,-1 1 0 0 0,-1-1-97 0 0,20 168 2038 0 0,-57-3 595 0 0,84-160-1595 0 0,235-79-3147 0 0,-90 20-2931 0 0,-153 40 3881 0 0</inkml:trace>
  <inkml:trace contextRef="#ctx0" brushRef="#br0" timeOffset="80983.842">14413 6644 1552 0 0,'9'-8'3777'0'0,"16"0"-3242"0"0,-21 7-232 0 0,82-21 1054 0 0,94-26 91 0 0,-2-4-3419 0 0,-109 16-1810 0 0,-63 30 2677 0 0</inkml:trace>
  <inkml:trace contextRef="#ctx0" brushRef="#br0" timeOffset="81247.038">14737 6273 2848 0 0,'-9'17'5001'0'0,"7"35"-4716"0"0,2-40 210 0 0,2 24-277 0 0,2 0 0 0 0,1 0 0 0 0,2 0 0 0 0,1 0-1 0 0,2-1 1 0 0,12 29-218 0 0,57 110-3492 0 0,-62-160-357 0 0,-16-14 2726 0 0</inkml:trace>
  <inkml:trace contextRef="#ctx0" brushRef="#br0" timeOffset="81513.811">15402 6429 888 0 0,'47'-22'7478'0'0,"34"-1"-6794"0"0,-1 1-2063 0 0,62-17-3701 0 0,-108 32 3861 0 0</inkml:trace>
  <inkml:trace contextRef="#ctx0" brushRef="#br0" timeOffset="81762.455">16045 6301 1724 0 0,'4'0'1092'0'0,"1"0"-172"0"0,-1 0-92 0 0,-2 0-36 0 0,-1 3-175 0 0,3-3-45 0 0,1 0-40 0 0,-3 2-136 0 0,0-4-216 0 0,0 2-260 0 0,7-1 4 0 0,-2 1-368 0 0,14-5-228 0 0,4-4-645 0 0,5-1 13 0 0,0 2 40 0 0,-3-2 4 0 0</inkml:trace>
  <inkml:trace contextRef="#ctx0" brushRef="#br0" timeOffset="82009.988">16860 6118 1784 0 0,'15'5'8977'0'0,"-4"8"-4784"0"0,9 49-4879 0 0,-14-40 1726 0 0,82 339-883 0 0,-75-201-2729 0 0,-48-88-766 0 0,-43-47-3691 0 0,63-25 5839 0 0</inkml:trace>
  <inkml:trace contextRef="#ctx0" brushRef="#br0" timeOffset="82259.895">16581 6598 1304 0 0,'-11'-5'6386'0'0,"25"-5"-4588"0"0,26-8-1416 0 0,216-29 240 0 0,52-14-7590 0 0,-268 48 5756 0 0</inkml:trace>
  <inkml:trace contextRef="#ctx0" brushRef="#br0" timeOffset="82775.582">17503 6401 2068 0 0,'15'18'4661'0'0,"30"155"-3521"0"0,4 54 185 0 0,-52-221-1276 0 0,0 1 0 0 0,0 0 0 0 0,-1-1-1 0 0,1 0 1 0 0,-2 0 0 0 0,1 0 0 0 0,0 0-1 0 0,-1-1 1 0 0,0 0 0 0 0,-1 0 0 0 0,1 0 0 0 0,-1 0-1 0 0,0-1 1 0 0,0 0 0 0 0,0 0 0 0 0,-1-1-1 0 0,1 0 1 0 0,-1 0 0 0 0,0 0 0 0 0,1-1 0 0 0,-1 0-1 0 0,-1 0 1 0 0,1-1 0 0 0,0 0 0 0 0,0 0 0 0 0,0-1-1 0 0,-1 1 1 0 0,1-2 0 0 0,0 1 0 0 0,-2-1-49 0 0,-3-1 47 0 0,0 0 1 0 0,1-1 0 0 0,-1 0 0 0 0,1-1 0 0 0,-1 0-1 0 0,1-1 1 0 0,0 0 0 0 0,1-1 0 0 0,-1 0 0 0 0,1 0-1 0 0,1-1 1 0 0,-1-1 0 0 0,1 0 0 0 0,0 0 0 0 0,1-1-1 0 0,0 0 1 0 0,0 0 0 0 0,1-1 0 0 0,0 1 0 0 0,1-2-1 0 0,0 1 1 0 0,1-1 0 0 0,0 0 0 0 0,0 0 0 0 0,1 0-1 0 0,1-1 1 0 0,0 0 0 0 0,0 1 0 0 0,1-1 0 0 0,1 0-1 0 0,0 0 1 0 0,1-9-48 0 0,0 11 20 0 0,1 1 0 0 0,0 0 0 0 0,1 0 1 0 0,0 0-1 0 0,0 0 0 0 0,1 0 0 0 0,1 0 0 0 0,-1 1 0 0 0,1-1 0 0 0,0 1 0 0 0,1 0 1 0 0,0 0-1 0 0,1 1 0 0 0,-1-1 0 0 0,1 1 0 0 0,1 0 0 0 0,-1 1 0 0 0,1-1 0 0 0,0 2 1 0 0,1-1-1 0 0,-1 1 0 0 0,6-3-20 0 0,190-83-273 0 0,-187 86 207 0 0,232-38-3621 0 0,-155 34-1415 0 0,-82 7 3796 0 0</inkml:trace>
  <inkml:trace contextRef="#ctx0" brushRef="#br0" timeOffset="83126.472">17934 5873 2716 0 0,'-1'-2'223'0'0,"1"0"1"0"0,0-1-1 0 0,1 1 0 0 0,-1 0 0 0 0,0 0 0 0 0,1 0 1 0 0,-1 0-1 0 0,1 0 0 0 0,-1 0 0 0 0,1 0 0 0 0,0 0 1 0 0,0 1-1 0 0,0-1 0 0 0,0 0 0 0 0,0 0 0 0 0,0 1 1 0 0,1-1-1 0 0,-1 1 0 0 0,0-1 0 0 0,1 1 1 0 0,-1-1-1 0 0,1 1 0 0 0,0 0 0 0 0,-1 0 0 0 0,1 0 1 0 0,0 0-1 0 0,0 0 0 0 0,0 0 0 0 0,1 0-223 0 0,83 11 1010 0 0,-77-4-959 0 0,-1 0-1 0 0,-1 0 1 0 0,1 1 0 0 0,-1 0-1 0 0,0 0 1 0 0,-1 1-1 0 0,0-1 1 0 0,0 2 0 0 0,0-1-1 0 0,-1 1 1 0 0,-1-1 0 0 0,1 1-1 0 0,-1 1 1 0 0,-1-1 0 0 0,0 0-1 0 0,0 1 1 0 0,-1 0 0 0 0,0 0-1 0 0,-1-1 1 0 0,0 1 0 0 0,0 0-1 0 0,-1 3-50 0 0,-37 215 1676 0 0,37-227-1682 0 0,1 1 0 0 0,0-1 0 0 0,-1 0 1 0 0,1 1-1 0 0,0-1 0 0 0,0 0 1 0 0,0 0-1 0 0,0 1 0 0 0,0-1 0 0 0,0 0 1 0 0,0 0-1 0 0,1 0 0 0 0,-1 0 1 0 0,0-1-1 0 0,1 1 0 0 0,-1 0 0 0 0,0 0 1 0 0,1-1-1 0 0,-1 1 0 0 0,1-1 1 0 0,-1 1-1 0 0,1-1 0 0 0,-1 0 0 0 0,1 1 1 0 0,-1-1-1 0 0,1 0 0 0 0,-1 0 1 0 0,1 0-1 0 0,-1 0 0 0 0,1 0 0 0 0,-1-1 1 0 0,1 1-1 0 0,-1 0 0 0 0,1-1 1 0 0,-1 1-1 0 0,1-1 0 0 0,-1 0 1 0 0,1 1-1 0 0,-1-1 0 0 0,0 0 0 0 0,1 0 1 0 0,-1 0-1 0 0,0 0 0 0 0,0 0 1 0 0,0 0-1 0 0,1 0 6 0 0,267-155-9792 0 0,-241 133 8578 0 0</inkml:trace>
  <inkml:trace contextRef="#ctx0" brushRef="#br0" timeOffset="83964.696">18559 5533 1036 0 0,'9'-49'5461'0'0,"-5"45"-5342"0"0,0-1-1 0 0,0 1 1 0 0,1 0-1 0 0,0 0 1 0 0,0 0-1 0 0,0 1 1 0 0,0 0-1 0 0,1 0 1 0 0,-1 0-1 0 0,1 1 1 0 0,0 0 0 0 0,0 0-1 0 0,0 0 1 0 0,0 0-1 0 0,0 1 1 0 0,0 0-1 0 0,0 1 1 0 0,6-1-119 0 0,-5 4 37 0 0,-1 0 0 0 0,1 0 1 0 0,-1 1-1 0 0,0-1 0 0 0,0 1 1 0 0,0 1-1 0 0,0-1 0 0 0,-1 1 0 0 0,0 0 1 0 0,0 0-1 0 0,0 1 0 0 0,0-1 1 0 0,-1 1-1 0 0,0 0 0 0 0,0 0 0 0 0,-1 1 1 0 0,0-1-1 0 0,0 1 0 0 0,0 0 1 0 0,-1 0-1 0 0,0-1 0 0 0,-1 2 0 0 0,1-1 1 0 0,-1 0-1 0 0,0 0 0 0 0,-1 0 1 0 0,0 0-1 0 0,0 5-37 0 0,87 716 2553 0 0,-67-623-2262 0 0,33 278 1027 0 0,-52-376-1278 0 0,-1 0 1 0 0,1 0 0 0 0,-2 0 0 0 0,1 0 0 0 0,0 0-1 0 0,-1 0 1 0 0,-1 0 0 0 0,1-1 0 0 0,-1 1 0 0 0,0 0-1 0 0,-1-1 1 0 0,1 1 0 0 0,-1-1 0 0 0,0 0 0 0 0,-1 0-1 0 0,0 0 1 0 0,0 0 0 0 0,0-1 0 0 0,-1 1 0 0 0,1-1-1 0 0,-1 0 1 0 0,0-1 0 0 0,-1 1 0 0 0,1-1 0 0 0,-1 0-1 0 0,0 0 1 0 0,0-1 0 0 0,0 1 0 0 0,-1-2 0 0 0,1 1 0 0 0,-1-1-1 0 0,1 1 1 0 0,-1-2 0 0 0,0 1 0 0 0,-6 0-41 0 0,2-5-493 0 0,-1 0 0 0 0,1 0 0 0 0,0-1 0 0 0,0 0 0 0 0,1-1 0 0 0,-1-1 0 0 0,1 0-1 0 0,0 0 1 0 0,1 0 0 0 0,-1-2 0 0 0,1 1 0 0 0,1-1 0 0 0,-1 0 0 0 0,2-1 0 0 0,-1 0 0 0 0,1 0 0 0 0,0 0 0 0 0,-3-8 493 0 0,1 6-384 0 0,-38-52-2102 0 0,24 32 1294 0 0</inkml:trace>
  <inkml:trace contextRef="#ctx0" brushRef="#br0" timeOffset="92330.325">16300 6278 1756 0 0,'0'0'411'0'0,"0"0"-35"0"0,0 0-10 0 0,0 0-41 0 0,0 0-7 0 0,0 0-7 0 0,0 0-46 0 0,0 0-107 0 0,0 0-18 0 0,0 0 54 0 0,0 0 16 0 0,0 0-58 0 0,0 0-26 0 0,0 0-23 0 0,0 0-26 0 0,0 0-67 0 0,0 0-22 0 0,1-5 6 0 0,-1 4-6 0 0,0 0-43 0 0,1 0 0 0 0,-1 1 0 0 0,0-1 0 0 0,0 0 0 0 0,0 0 0 0 0,1 0 0 0 0,-1 0 0 0 0,0 0 0 0 0,1 0 0 0 0,-1 0 0 0 0,1 1 0 0 0,-1-1 0 0 0,1 0 0 0 0,-1 0 0 0 0,1 0 0 0 0,-1 1 0 0 0,1-1 0 0 0,0 0 0 0 0,0 1 0 0 0,-1-1 0 0 0,1 1-1 0 0,0-1 1 0 0,0 1 0 0 0,0-1 0 0 0,-1 1 0 0 0,1 0 0 0 0,0-1 0 0 0,0 1 0 0 0,0 0 0 0 0,0 0 0 0 0,0-1 0 0 0,0 1 0 0 0,0 0 0 0 0,0 0 0 0 0,0 0 0 0 0,0 0 0 0 0,0 0 0 0 0,-1 0 0 0 0,1 1 0 0 0,0-1 0 0 0,0 0 0 0 0,0 0 0 0 0,0 1 0 0 0,0-1 0 0 0,0 0 0 0 0,0 1 0 0 0,0 0 55 0 0,5 2-1198 0 0</inkml:trace>
  <inkml:trace contextRef="#ctx0" brushRef="#br0" timeOffset="111731.745">19850 6183 888 0 0,'0'0'179'0'0,"0"0"-35"0"0,0 0 45 0 0,0 0-39 0 0,0 0 8 0 0,0 0-4 0 0,0 0-33 0 0,0 0 6 0 0,0 0-57 0 0,0 0 100 0 0,0 0-43 0 0,-3 15 188 0 0,-52 9 995 0 0,32-13-43 0 0,32-6-623 0 0,46-4-292 0 0,-45-1-294 0 0,221-44 589 0 0,227-53 198 0 0,-428 91-1020 0 0,-33 12-3041 0 0,-14 2 1915 0 0,-5-1 74 0 0</inkml:trace>
  <inkml:trace contextRef="#ctx0" brushRef="#br0" timeOffset="111993.982">20040 6556 840 0 0,'351'-45'4240'0'0,"30"-2"-3279"0"0,-343 46-800 0 0,-34 1-4083 0 0,-9 0 2610 0 0</inkml:trace>
  <inkml:trace contextRef="#ctx0" brushRef="#br0" timeOffset="112810.883">21326 5936 1372 0 0,'19'-15'4189'0'0,"-9"18"-4159"0"0,0 0 0 0 0,0 1-1 0 0,-1 0 1 0 0,0 0 0 0 0,0 1-1 0 0,0 0 1 0 0,0 1 0 0 0,-1 0-1 0 0,0 0 1 0 0,0 1 0 0 0,0 0-1 0 0,-1 0 1 0 0,0 1 0 0 0,0 0 0 0 0,-1 0-1 0 0,0 1 1 0 0,3 7-30 0 0,2-2 51 0 0,0-2-22 0 0,-1 0 1 0 0,0 1-1 0 0,-1 0 1 0 0,-1 1 0 0 0,0 0-1 0 0,-1 0 1 0 0,0 1-1 0 0,-2 0 1 0 0,1 0-1 0 0,-2 0 1 0 0,0 1 0 0 0,0 0-1 0 0,-1 10-29 0 0,-5-13 91 0 0,-2-1-1 0 0,0 0 1 0 0,0 1-1 0 0,-1-2 1 0 0,0 1-1 0 0,-1-1 1 0 0,-1 0-1 0 0,0 0 1 0 0,0 0-1 0 0,-1-1 1 0 0,0 0-1 0 0,-1-1 1 0 0,0 0-1 0 0,-1 0 1 0 0,-5 3-91 0 0,15-11 17 0 0,-1-1 1 0 0,1 1-1 0 0,-1-1 1 0 0,1 1-1 0 0,-1-1 1 0 0,1 1-1 0 0,-1-1 1 0 0,1 0 0 0 0,-1 1-1 0 0,1-1 1 0 0,-1 0-1 0 0,0 0 1 0 0,1 1-1 0 0,-1-1 1 0 0,0 0-1 0 0,1 0 1 0 0,-1 0-1 0 0,1 0 1 0 0,-1 0-1 0 0,0 0 1 0 0,1 0 0 0 0,-1 0-1 0 0,0 0 1 0 0,1 0-1 0 0,-1 0 1 0 0,0 0-1 0 0,1 0 1 0 0,-1-1-1 0 0,1 1 1 0 0,-1 0-1 0 0,0 0 1 0 0,1-1-1 0 0,-1 1 1 0 0,1 0 0 0 0,-1-1-1 0 0,1 1 1 0 0,-1-1-1 0 0,1 1 1 0 0,-1 0-1 0 0,1-1 1 0 0,0 1-1 0 0,-1-1 1 0 0,1 1-1 0 0,0-1 1 0 0,-1 0-1 0 0,1 1 1 0 0,0-1 0 0 0,-1 1-1 0 0,1-1 1 0 0,0 0-1 0 0,0 1 1 0 0,0-1-1 0 0,0 1 1 0 0,0-1-1 0 0,0 0 1 0 0,-1 1-1 0 0,2-1 1 0 0,-1 0-1 0 0,0 1 1 0 0,0-1 0 0 0,0 0-1 0 0,0 1 1 0 0,0-1-1 0 0,1 0-17 0 0,0-53 49 0 0,4 28-29 0 0,2 0 0 0 0,1 0 0 0 0,1 0 0 0 0,1 1-1 0 0,1 1 1 0 0,1-1 0 0 0,1 2 0 0 0,1 0 0 0 0,1 1 0 0 0,2 0-1 0 0,0 1 1 0 0,1 1 0 0 0,1 1 0 0 0,0 0 0 0 0,2 1 0 0 0,13-8-20 0 0,-31 24-7 0 0,0 0 1 0 0,0-1-1 0 0,0 1 1 0 0,1 1-1 0 0,-1-1 1 0 0,0 0-1 0 0,1 1 1 0 0,-1 0 0 0 0,1 0-1 0 0,0 0 1 0 0,0 0-1 0 0,-1 0 1 0 0,1 1-1 0 0,0 0 1 0 0,0-1-1 0 0,-1 2 1 0 0,1-1 0 0 0,0 0-1 0 0,0 1 1 0 0,-1-1-1 0 0,1 1 1 0 0,0 0-1 0 0,-1 1 1 0 0,1-1-1 0 0,-1 0 1 0 0,1 1 0 0 0,-1 0-1 0 0,0 0 1 0 0,1 0-1 0 0,-1 0 1 0 0,0 0-1 0 0,0 1 1 0 0,-1 0-1 0 0,1-1 1 0 0,-1 1-1 0 0,1 0 1 0 0,-1 0 0 0 0,0 0-1 0 0,1 1 7 0 0,150 186-582 0 0,-146-169-286 0 0,-3-7-3856 0 0,-4-14 3342 0 0</inkml:trace>
  <inkml:trace contextRef="#ctx0" brushRef="#br0" timeOffset="113531.88">22410 6003 848 0 0,'20'-2'7297'0'0,"14"70"-7019"0"0,-22-38-252 0 0,0 1 0 0 0,-2 0 0 0 0,-2 0 0 0 0,0 1 0 0 0,-2 0 0 0 0,-2 1 0 0 0,0 11-26 0 0,-7-36 9 0 0,1 1 0 0 0,-1-1-1 0 0,-1 0 1 0 0,1-1-1 0 0,-1 1 1 0 0,-1-1 0 0 0,0 1-1 0 0,0-1 1 0 0,0-1-1 0 0,0 1 1 0 0,-1-1-1 0 0,-1 0 1 0 0,1 0 0 0 0,-1 0-1 0 0,1-1 1 0 0,-2 0-1 0 0,1-1 1 0 0,0 1 0 0 0,-1-2-1 0 0,0 1 1 0 0,0-1-1 0 0,0 0 1 0 0,0 0-1 0 0,-1-1 1 0 0,1 0 0 0 0,-1-1-1 0 0,1 0 1 0 0,-1 0-1 0 0,0-1 1 0 0,1 0-1 0 0,-7-1-8 0 0,8-1 9 0 0,-1-1 0 0 0,1 0 0 0 0,-1-1-1 0 0,1 1 1 0 0,0-1 0 0 0,0-1 0 0 0,1 1-1 0 0,-1-1 1 0 0,1 0 0 0 0,0-1-1 0 0,1 1 1 0 0,-1-1 0 0 0,1 0 0 0 0,0-1-1 0 0,0 1 1 0 0,1-1 0 0 0,0 0 0 0 0,0 0-1 0 0,1-1 1 0 0,0 1 0 0 0,0-1 0 0 0,1 1-1 0 0,0-1 1 0 0,0 0 0 0 0,0 0-1 0 0,1 0 1 0 0,1 0 0 0 0,-1 0 0 0 0,1 0-1 0 0,1 0 1 0 0,-1 0 0 0 0,1 0 0 0 0,1-3-9 0 0,3-4-16 0 0,0 0 0 0 0,0 1 1 0 0,1-1-1 0 0,1 1 1 0 0,0 1-1 0 0,1-1 0 0 0,1 1 1 0 0,0 1-1 0 0,1 0 1 0 0,0 0-1 0 0,1 1 0 0 0,0 0 1 0 0,0 0-1 0 0,1 2 1 0 0,1-1-1 0 0,0 2 1 0 0,0-1-1 0 0,1 2 0 0 0,0 0 1 0 0,0 1-1 0 0,0 0 1 0 0,1 1-1 0 0,0 0 0 0 0,8 0 16 0 0,51-14-1205 0 0,-39 16-3067 0 0,-26 3 3092 0 0</inkml:trace>
  <inkml:trace contextRef="#ctx0" brushRef="#br0" timeOffset="113870.966">22828 5536 1796 0 0,'9'3'117'0'0,"-1"-1"0"0"0,0 2 0 0 0,0-1 0 0 0,-1 1 0 0 0,1 1 0 0 0,-1-1 0 0 0,0 1 0 0 0,0 1 0 0 0,0-1 0 0 0,0 1 0 0 0,-1 0 0 0 0,0 1 0 0 0,-1-1 0 0 0,1 1 0 0 0,-1 0-1 0 0,-1 1 1 0 0,1-1 0 0 0,-1 1 0 0 0,3 7-117 0 0,34 155 3543 0 0,-8-161-3001 0 0,204-60-3713 0 0,-166 32 1005 0 0,-36 9 920 0 0</inkml:trace>
  <inkml:trace contextRef="#ctx0" brushRef="#br0" timeOffset="114444.981">22512 6086 1324 0 0,'0'0'113'0'0,"0"0"-1"0"0,1 0 1 0 0,-1-1 0 0 0,1 1-1 0 0,-1 0 1 0 0,0 0 0 0 0,1-1-1 0 0,-1 1 1 0 0,0 0 0 0 0,0 0-1 0 0,1-1 1 0 0,-1 1 0 0 0,0 0-1 0 0,0-1 1 0 0,1 1 0 0 0,-1 0-1 0 0,0-1 1 0 0,0 1-1 0 0,0 0 1 0 0,0-1 0 0 0,1 1-1 0 0,-1 0 1 0 0,0-1 0 0 0,0 1-1 0 0,0-1 1 0 0,0 1 0 0 0,0 0-1 0 0,0-1 1 0 0,0 1 0 0 0,0-1-1 0 0,0 1 1 0 0,0 0 0 0 0,0-1-1 0 0,0 1 1 0 0,-1 0 0 0 0,1-1-1 0 0,0 1 1 0 0,0-1-113 0 0,52-18 221 0 0,-46 17 68 0 0,158-36 197 0 0,-55 30-3815 0 0,-99 8 2073 0 0</inkml:trace>
  <inkml:trace contextRef="#ctx0" brushRef="#br0" timeOffset="115020.252">21575 6873 1576 0 0,'32'-1'3092'0'0,"475"-97"455"0"0,487-116-4509 0 0,-928 191-2193 0 0,-65 22 1889 0 0,-1 1 22 0 0</inkml:trace>
  <inkml:trace contextRef="#ctx0" brushRef="#br0" timeOffset="115754.85">22069 7201 948 0 0,'2'17'4509'0'0,"33"28"-4076"0"0,-10-13-166 0 0,-15-16-192 0 0,-1 1 1 0 0,-1 0 0 0 0,0 1 0 0 0,-1 0 0 0 0,-1 0 0 0 0,-1 0-1 0 0,0 1 1 0 0,-1 0 0 0 0,-2 0 0 0 0,0 0 0 0 0,0 0 0 0 0,-2 7-76 0 0,-48 87 1214 0 0,30-150-670 0 0,17 19-548 0 0,1 0 0 0 0,1 0 0 0 0,0 0 0 0 0,1 0 0 0 0,1 1 0 0 0,1-1 0 0 0,0 1 0 0 0,1 0 0 0 0,1 0 0 0 0,1 0 0 0 0,0 1-1 0 0,1 0 1 0 0,1 0 0 0 0,1 1 0 0 0,0 0 0 0 0,0 1 0 0 0,2 0 0 0 0,0 1 0 0 0,0 0 0 0 0,1 0 0 0 0,1 2 0 0 0,0 0-1 0 0,6-3 5 0 0,-16 12-11 0 0,0 0 0 0 0,1 0 0 0 0,-1 0 1 0 0,1 1-1 0 0,-1 0 0 0 0,1 0 0 0 0,0 0 0 0 0,0 0 0 0 0,-1 1 0 0 0,1 0 0 0 0,0 0 0 0 0,0 0 0 0 0,0 1 0 0 0,-1-1 0 0 0,1 1 0 0 0,0 0 0 0 0,-1 0 0 0 0,1 1 0 0 0,-1 0 0 0 0,1 0 0 0 0,-1 0 0 0 0,0 0 0 0 0,0 0 0 0 0,0 1 0 0 0,0 0 0 0 0,0 0 0 0 0,0 0 0 0 0,-1 0 0 0 0,1 0 0 0 0,-1 1 0 0 0,0 0 0 0 0,0 0 0 0 0,-1 0 0 0 0,1 0 0 0 0,0 0 11 0 0,72 158-20 0 0,-45 49-1356 0 0,-30-209 438 0 0,-3 7-1643 0 0,3-10 1253 0 0</inkml:trace>
  <inkml:trace contextRef="#ctx0" brushRef="#br0" timeOffset="116203.843">22674 7043 1688 0 0,'5'-20'3268'0'0,"37"4"-2478"0"0,-41 15-753 0 0,4-1 0 0 0,-1 0 1 0 0,1 1 0 0 0,0-1 0 0 0,0 1 0 0 0,1 0 0 0 0,-1 1 0 0 0,0-1 0 0 0,0 1 0 0 0,0 0 0 0 0,0 0 0 0 0,1 0 0 0 0,-1 1 0 0 0,0 0 0 0 0,0 0 0 0 0,0 0 0 0 0,0 0 0 0 0,0 1 0 0 0,0 0 0 0 0,-1 0 0 0 0,1 0-1 0 0,0 1 1 0 0,-1 0 0 0 0,0 0 0 0 0,0 0 0 0 0,0 0 0 0 0,0 0 0 0 0,0 1 0 0 0,0 0 0 0 0,-1 0 0 0 0,0 0 0 0 0,0 0 0 0 0,0 0 0 0 0,0 1 0 0 0,-1-1 0 0 0,1 1 0 0 0,-1 0 0 0 0,0 1-38 0 0,-1 0 89 0 0,0 1 0 0 0,0-1 0 0 0,-1 0 0 0 0,0 0 0 0 0,0 1 0 0 0,0-1 0 0 0,-1 0 0 0 0,0 0 0 0 0,0 1 0 0 0,-1-1 0 0 0,0 0 0 0 0,0 0 0 0 0,0-1 0 0 0,-1 1 0 0 0,1 0 0 0 0,-1-1 0 0 0,-1 1-89 0 0,-17 47 1735 0 0,60-52-1140 0 0,195-67-3042 0 0,-63 1-3689 0 0,-143 53 4917 0 0</inkml:trace>
  <inkml:trace contextRef="#ctx0" brushRef="#br0" timeOffset="116999.579">24338 6346 1380 0 0,'-15'18'1462'0'0,"12"-18"-850"0"0,3 0-35 0 0,0 0-7 0 0,5 3-459 0 0,1-1 0 0 0,-1 0 1 0 0,1-1-1 0 0,0 1 0 0 0,-1-1 0 0 0,1 0 0 0 0,0 0 1 0 0,0-1-1 0 0,0 0 0 0 0,-1 0 0 0 0,1 0 0 0 0,0-1 1 0 0,0 0-1 0 0,0 0 0 0 0,-1 0 0 0 0,1-1 0 0 0,0 0 1 0 0,0 0-112 0 0,9-2 125 0 0,269-42 853 0 0,-98 35-5643 0 0,-183 11 3580 0 0</inkml:trace>
  <inkml:trace contextRef="#ctx0" brushRef="#br0" timeOffset="117172.666">24380 6703 2048 0 0,'7'0'752'0'0,"2"0"12"0"0,4 0-104 0 0,17-5 0 0 0,-14 5-216 0 0,41-17 53 0 0,-20 7-53 0 0,4 2-88 0 0,4-4 20 0 0,-1-1-184 0 0,4 1-156 0 0,-2 0-128 0 0,4 1 12 0 0,2-3-548 0 0,-4 3-601 0 0,1-1-59 0 0,3-3 48 0 0,-6 2-208 0 0</inkml:trace>
  <inkml:trace contextRef="#ctx0" brushRef="#br0" timeOffset="118009.683">25794 6139 1324 0 0,'6'12'4991'0'0,"19"64"-4193"0"0,-1 1-510 0 0,-14-49-248 0 0,4 5 145 0 0,-3 0 0 0 0,0 1 1 0 0,-3 1-1 0 0,0-1 0 0 0,-2 1 1 0 0,-2 1-1 0 0,-1 1-185 0 0,-7-26 46 0 0,0 1-1 0 0,-1-1 1 0 0,0 0-1 0 0,-1 0 0 0 0,0 0 1 0 0,0-1-1 0 0,-1 0 1 0 0,-1 0-1 0 0,0-1 1 0 0,0 0-1 0 0,-1 0 1 0 0,0-1-1 0 0,0 0 1 0 0,-1-1-1 0 0,0 0 1 0 0,0 0-1 0 0,0-1 1 0 0,-1 0-1 0 0,0-1 0 0 0,-1 0 1 0 0,1-1-1 0 0,-1-1 1 0 0,0 1-1 0 0,0-2 1 0 0,0 0-1 0 0,-6 1-45 0 0,9-1 11 0 0,0 0 0 0 0,0-1-1 0 0,0 0 1 0 0,0 0 0 0 0,0 0-1 0 0,0-2 1 0 0,0 1 0 0 0,0-1-1 0 0,0 0 1 0 0,0-1 0 0 0,0 0-1 0 0,0 0 1 0 0,1-1 0 0 0,-1 0-1 0 0,1-1 1 0 0,0 0 0 0 0,0 0-1 0 0,0 0 1 0 0,0-1 0 0 0,1-1-1 0 0,0 1 1 0 0,0-1 0 0 0,0 0-1 0 0,1-1 1 0 0,0 1 0 0 0,0-1-1 0 0,1-1 1 0 0,0 1 0 0 0,-2-4-11 0 0,0-4-3 0 0,1 0 0 0 0,0-1 0 0 0,1 0 1 0 0,1 0-1 0 0,0 0 0 0 0,1-1 1 0 0,1 1-1 0 0,1-1 0 0 0,0 0 0 0 0,1 1 1 0 0,1-1-1 0 0,0 0 0 0 0,1 1 1 0 0,1-1-1 0 0,1 1 0 0 0,0 0 0 0 0,1 0 1 0 0,1 0-1 0 0,0 1 0 0 0,1 0 1 0 0,1 0-1 0 0,1 1 0 0 0,0-1 0 0 0,0 2 1 0 0,1 0-1 0 0,1 0 0 0 0,2-1 3 0 0,13-10-220 0 0,2 1 0 0 0,0 1-1 0 0,2 1 1 0 0,0 2 0 0 0,1 1-1 0 0,1 2 1 0 0,0 0 0 0 0,2 3 0 0 0,-1 1-1 0 0,2 1 1 0 0,-1 2 0 0 0,1 1-1 0 0,1 2 1 0 0,28-2 220 0 0,10 5-3858 0 0,-60 3 2564 0 0</inkml:trace>
  <inkml:trace contextRef="#ctx0" brushRef="#br0" timeOffset="118479.307">26329 5696 1600 0 0,'6'-7'218'0'0,"0"1"0"0"0,0-1 0 0 0,1 2 0 0 0,-1-1 0 0 0,1 0-1 0 0,1 1 1 0 0,-1 1 0 0 0,1-1 0 0 0,0 1 0 0 0,0 1 0 0 0,0-1 0 0 0,0 1 0 0 0,1 1-1 0 0,0-1 1 0 0,-1 2 0 0 0,1-1 0 0 0,0 1 0 0 0,0 0 0 0 0,7 1-218 0 0,-10 2 43 0 0,-1 1 1 0 0,1 0-1 0 0,-1 0 0 0 0,0 0 1 0 0,0 0-1 0 0,0 1 0 0 0,0 0 1 0 0,-1 0-1 0 0,1 1 1 0 0,-1-1-1 0 0,0 1 0 0 0,-1 0 1 0 0,1 0-1 0 0,-1 0 1 0 0,0 0-1 0 0,0 0 0 0 0,0 1 1 0 0,-1 0-1 0 0,0-1 0 0 0,0 1 1 0 0,0 0-1 0 0,-1 0 1 0 0,0 0-1 0 0,0 0 0 0 0,0 0 1 0 0,-1 0-1 0 0,0 0 0 0 0,0 1 1 0 0,-1-1-1 0 0,0 0 1 0 0,0 0-1 0 0,0 0 0 0 0,-1 0 1 0 0,0 2-44 0 0,-3 11 172 0 0,-1-1 1 0 0,0 1-1 0 0,-1-1 1 0 0,-1 0 0 0 0,-1-1-1 0 0,0 0 1 0 0,-2 0-1 0 0,-7 9-172 0 0,17-25 13 0 0,0-1 0 0 0,1 1-1 0 0,-1 0 1 0 0,0-1 0 0 0,1 1-1 0 0,-1 0 1 0 0,0 0-1 0 0,1-1 1 0 0,-1 1 0 0 0,1 0-1 0 0,0 0 1 0 0,-1 0-1 0 0,1 0 1 0 0,-1 0 0 0 0,1 0-1 0 0,0 0 1 0 0,0 0-1 0 0,0 0 1 0 0,0 0 0 0 0,-1 0-1 0 0,1 0 1 0 0,1 0 0 0 0,-1 0-1 0 0,0 0 1 0 0,0 0-1 0 0,0 0 1 0 0,0 0 0 0 0,1 0-1 0 0,-1 0 1 0 0,0-1-1 0 0,1 1 1 0 0,-1 0 0 0 0,1 0-1 0 0,-1 0 1 0 0,1 0 0 0 0,-1 0-1 0 0,1-1 1 0 0,0 1-1 0 0,-1 0 1 0 0,1-1 0 0 0,0 1-1 0 0,0 0 1 0 0,-1-1-1 0 0,1 1 1 0 0,0-1 0 0 0,0 1-1 0 0,0-1 1 0 0,0 1-1 0 0,0-1 1 0 0,0 0 0 0 0,0 1-1 0 0,0-1 1 0 0,0 0 0 0 0,0 0-1 0 0,0 0 1 0 0,0 0-1 0 0,0 0 1 0 0,0 0 0 0 0,0 0-1 0 0,0 0 1 0 0,0 0-1 0 0,0 0 1 0 0,-1-1 0 0 0,2 1-13 0 0,81-1-111 0 0,85-25-1150 0 0,10-6-3415 0 0,-141 22 3505 0 0</inkml:trace>
  <inkml:trace contextRef="#ctx0" brushRef="#br0" timeOffset="120188.137">27184 6863 908 0 0,'7'-4'1516'0'0,"2"3"-388"0"0,-5-4-168 0 0,1 3-168 0 0,-3 0-187 0 0,1 2-125 0 0,-1-3-188 0 0,0 1-128 0 0,1 6-8 0 0,-4-3-504 0 0,-1-1-260 0 0,-2 5-669 0 0,-1 0-11 0 0,0-1 48 0 0,1-1 4 0 0</inkml:trace>
  <inkml:trace contextRef="#ctx0" brushRef="#br0" timeOffset="119321.935">25326 7129 2176 0 0,'-25'6'2792'0'0,"-9"20"-1722"0"0,175-48 2074 0 0,739-119-815 0 0,-667 108-3690 0 0,-240 50-5869 0 0,8-13 6030 0 0</inkml:trace>
  <inkml:trace contextRef="#ctx0" brushRef="#br0" timeOffset="119987.755">25764 7471 1392 0 0,'0'-1'75'0'0,"0"0"0"0"0,0 0 1 0 0,0 0-1 0 0,0 1 0 0 0,0-1 0 0 0,0 0 0 0 0,1 0 1 0 0,-1 0-1 0 0,0 0 0 0 0,1 0 0 0 0,-1 0 0 0 0,1 1 1 0 0,-1-1-1 0 0,1 0 0 0 0,-1 0 0 0 0,1 1 0 0 0,-1-1 0 0 0,1 0 1 0 0,0 1-1 0 0,-1-1 0 0 0,1 0 0 0 0,0 1 0 0 0,0-1 1 0 0,-1 1-1 0 0,1 0 0 0 0,0-1 0 0 0,0 1 0 0 0,0-1 0 0 0,0 1 1 0 0,0 0-1 0 0,0 0 0 0 0,-1 0 0 0 0,1-1 0 0 0,0 1 1 0 0,0 0-1 0 0,0 0 0 0 0,0 0 0 0 0,0 0 0 0 0,0 0 0 0 0,0 1 1 0 0,0-1-1 0 0,0 0 0 0 0,0 0 0 0 0,-1 1 0 0 0,1-1 1 0 0,0 0-1 0 0,0 1 0 0 0,0-1 0 0 0,0 1 0 0 0,-1-1 0 0 0,1 1 1 0 0,0-1-1 0 0,0 1 0 0 0,0 0-75 0 0,46 29 110 0 0,-33-15 87 0 0,-1-1 0 0 0,0 2 0 0 0,-2 0 1 0 0,1 0-1 0 0,-2 1 0 0 0,0 0 0 0 0,-2 1 1 0 0,0 0-1 0 0,0 0 0 0 0,-2 1 0 0 0,0 0 0 0 0,-1 0 1 0 0,-1 1-1 0 0,-1-1 0 0 0,-1 1 0 0 0,-1 0 0 0 0,0-1 1 0 0,-1 1-1 0 0,-3 10-197 0 0,3-30 33 0 0,-1-1-1 0 0,1 1 1 0 0,-1-1 0 0 0,1 0-1 0 0,-1 1 1 0 0,0 0 0 0 0,1-1-1 0 0,-1 1 1 0 0,0-1 0 0 0,0 1-1 0 0,1 0 1 0 0,-1 0 0 0 0,0-1-1 0 0,0 1 1 0 0,1 0 0 0 0,-1 0-1 0 0,0 0 1 0 0,0 0 0 0 0,0 0-1 0 0,1 0 1 0 0,-1 0 0 0 0,0 0-1 0 0,0 0 1 0 0,1 0 0 0 0,-1 0-1 0 0,0 1 1 0 0,0-1 0 0 0,1 0-1 0 0,-1 0 1 0 0,0 1 0 0 0,0-1-1 0 0,1 1 1 0 0,-1-1 0 0 0,0 1-1 0 0,1-1 1 0 0,-1 1 0 0 0,1-1-1 0 0,-1 1 1 0 0,1-1 0 0 0,-1 1-1 0 0,1 0 1 0 0,-1-1 0 0 0,1 1-1 0 0,-1 0 1 0 0,1-1 0 0 0,0 1-1 0 0,-1 0 1 0 0,1 0 0 0 0,0-1-1 0 0,0 1 1 0 0,0 0 0 0 0,-1 0-1 0 0,1-1 1 0 0,0 1 0 0 0,0 0-1 0 0,0 0 1 0 0,0 0 0 0 0,0-1-1 0 0,1 1 1 0 0,-1 0 0 0 0,0 0-1 0 0,0 0 1 0 0,0-1 0 0 0,1 1-1 0 0,-1 0 1 0 0,1 0-33 0 0,2-38-11 0 0,2 0 0 0 0,1 1-1 0 0,2 0 1 0 0,2 0 0 0 0,1 1 0 0 0,2 1-1 0 0,1 0 1 0 0,2 0 0 0 0,1 1-1 0 0,1 2 1 0 0,2-1 0 0 0,2 2 0 0 0,0 1-1 0 0,2 1 1 0 0,1 1 0 0 0,1 1 0 0 0,16-12 11 0 0,-30 29-36 0 0,0 0 0 0 0,1 1 0 0 0,-1 1 0 0 0,2 0 0 0 0,-1 1 0 0 0,1 0 0 0 0,0 1 0 0 0,0 0 0 0 0,0 2 0 0 0,0-1 0 0 0,1 2 0 0 0,13-2 36 0 0,-21 5-15 0 0,-1 0 0 0 0,1 0 1 0 0,0 1-1 0 0,-1 0 1 0 0,1 0-1 0 0,-1 0 0 0 0,0 1 1 0 0,1 0-1 0 0,-1 0 1 0 0,-1 1-1 0 0,1-1 0 0 0,0 1 1 0 0,-1 1-1 0 0,0-1 1 0 0,0 1-1 0 0,0 0 0 0 0,-1 0 1 0 0,1 0-1 0 0,-1 0 1 0 0,0 1-1 0 0,-1 0 0 0 0,1 0 1 0 0,-1 0-1 0 0,0 2 15 0 0,58 159-156 0 0,-33-1-843 0 0,-31-169-3655 0 0,-10-18 2815 0 0,3-3 564 0 0</inkml:trace>
  <inkml:trace contextRef="#ctx0" brushRef="#br0" timeOffset="121854.542">26665 7641 1044 0 0,'0'0'151'0'0,"0"0"-61"0"0,0 0 8 0 0,0 0 7 0 0,0 0-36 0 0,0 0-17 0 0,0 0 76 0 0,0 0 28 0 0,0 0 2 0 0,0 0 13 0 0,0 0 85 0 0,0 0 66 0 0,0 0-22 0 0,0 0-39 0 0,0 0-80 0 0,0 0-106 0 0,0 0 72 0 0,0 0-20 0 0,0 0-21 0 0,0 0-16 0 0,0 0-15 0 0,14 8 559 0 0,-95 166 1034 0 0,80-174-1626 0 0,0 1 0 0 0,1-1 0 0 0,-1 1 1 0 0,0 0-1 0 0,1-1 0 0 0,-1 1 0 0 0,1 0 0 0 0,-1-1 0 0 0,1 1 1 0 0,-1 0-1 0 0,1 0 0 0 0,-1 0 0 0 0,1-1 0 0 0,-1 1 0 0 0,1 0 1 0 0,0 0-1 0 0,0 0 0 0 0,0 0 0 0 0,-1 0 0 0 0,1 0 0 0 0,0 0 0 0 0,0 0 1 0 0,0-1-1 0 0,0 1 0 0 0,0 0 0 0 0,1 0 0 0 0,-1 0 0 0 0,0 0 1 0 0,0 0-1 0 0,0 0 0 0 0,1 0 0 0 0,-1-1 0 0 0,1 1 0 0 0,-1 0 1 0 0,1 0-1 0 0,-1 0 0 0 0,1-1 0 0 0,-1 1 0 0 0,1 0 0 0 0,-1-1 1 0 0,1 1-1 0 0,0 0 0 0 0,0-1 0 0 0,-1 1 0 0 0,1-1 0 0 0,0 1 1 0 0,0-1-1 0 0,-1 1 0 0 0,2-1-42 0 0,56-6-196 0 0,71-53-5473 0 0,-109 47 4560 0 0</inkml:trace>
  <inkml:trace contextRef="#ctx0" brushRef="#br0" timeOffset="128470.393">1538 9480 1348 0 0,'0'0'638'0'0,"-17"-3"597"0"0,-16-48 1872 0 0,96 231-1979 0 0,-4-49-652 0 0,7-3-1 0 0,5-3 1 0 0,79 105-476 0 0,-104-159 443 0 0,-45-70-424 0 0,0-1 0 0 0,-1 1 1 0 0,1 0-1 0 0,0 0 1 0 0,0-1-1 0 0,0 1 1 0 0,0 0-1 0 0,0-1 1 0 0,0 1-1 0 0,0-1 1 0 0,0 1-1 0 0,0-1 1 0 0,0 0-1 0 0,0 1 1 0 0,0-1-1 0 0,1 0 1 0 0,-1 0-1 0 0,0 0 1 0 0,0 0-1 0 0,0 0 0 0 0,0 0 1 0 0,0 0-1 0 0,1 0 1 0 0,-1 0-1 0 0,0-1 1 0 0,0 1-1 0 0,0 0 1 0 0,0-1-1 0 0,0 1 1 0 0,0-1-1 0 0,0 1 1 0 0,0-1-1 0 0,0 1 1 0 0,0-1-1 0 0,0 0 1 0 0,0 0-1 0 0,0 1 1 0 0,-1-1-1 0 0,1 0 0 0 0,0 0 1 0 0,0 0-1 0 0,-1 0 1 0 0,1 0-1 0 0,-1 0 1 0 0,1 0-1 0 0,-1 0 1 0 0,1 0-1 0 0,-1 0 1 0 0,0 0-1 0 0,1 0 1 0 0,-1 0-1 0 0,0 0 1 0 0,0 0-1 0 0,0-1 1 0 0,0 1-1 0 0,0 0 1 0 0,0 0-1 0 0,0 0-19 0 0,30-80 154 0 0,-30 78-115 0 0,251-752 555 0 0,-197 637-1018 0 0,-51 117 350 0 0,0 1 1 0 0,0-1-1 0 0,0 1 1 0 0,0 0-1 0 0,0 0 0 0 0,0 1 1 0 0,0-1-1 0 0,-1 1 1 0 0,1-1-1 0 0,0 1 1 0 0,0 0-1 0 0,0 0 1 0 0,-1 0-1 0 0,1 0 1 0 0,0 1-1 0 0,-1-1 1 0 0,0 1-1 0 0,1-1 1 0 0,-1 1-1 0 0,0 0 1 0 0,1 0-1 0 0,-1 0 0 0 0,0 0 1 0 0,-1 0-1 0 0,1 1 74 0 0,11 6-532 0 0,87 51-5537 0 0,-85-53 4779 0 0</inkml:trace>
  <inkml:trace contextRef="#ctx0" brushRef="#br0" timeOffset="128979.602">4041 9185 1348 0 0,'-12'-13'4290'0'0,"-15"32"-3367"0"0,-26 38-826 0 0,-1 21 347 0 0,4 1 1 0 0,3 3-1 0 0,4 1 1 0 0,3 3-1 0 0,5 1 0 0 0,-25 91-444 0 0,37-113 211 0 0,-10 23-1614 0 0,6-102-3198 0 0,12-6 3287 0 0,2-3 53 0 0</inkml:trace>
  <inkml:trace contextRef="#ctx0" brushRef="#br0" timeOffset="129275.015">3339 9408 1804 0 0,'3'-29'5450'0'0,"14"40"-3711"0"0,2 6-1919 0 0,508 346 1437 0 0,-334-193-1411 0 0,-180-134-1353 0 0,-44-27-4106 0 0,12-17 4325 0 0</inkml:trace>
  <inkml:trace contextRef="#ctx0" brushRef="#br0" timeOffset="129676.539">3356 9188 1076 0 0,'1'0'109'0'0,"-1"-1"1"0"0,0 1-1 0 0,0-1 0 0 0,0 1 1 0 0,1-1-1 0 0,-1 1 0 0 0,0-1 1 0 0,0 1-1 0 0,0-1 0 0 0,0 1 1 0 0,0-1-1 0 0,0 1 0 0 0,0-1 1 0 0,0 1-1 0 0,0-1 0 0 0,-1 1 1 0 0,1-1-1 0 0,0 1 0 0 0,0-1 1 0 0,0 1-1 0 0,0-1 0 0 0,-1 1 0 0 0,1-1 1 0 0,0 1-1 0 0,-1-1 0 0 0,1 1 1 0 0,0 0-1 0 0,-1-1 0 0 0,1 1 1 0 0,0 0-1 0 0,-1-1 0 0 0,1 1 1 0 0,-1 0-1 0 0,1-1 0 0 0,0 1 1 0 0,-1 0-1 0 0,1 0 0 0 0,-1 0 1 0 0,1-1-1 0 0,-1 1 0 0 0,1 0 1 0 0,-1 0-1 0 0,1 0 0 0 0,-1 0 1 0 0,1 0-1 0 0,-1 0 0 0 0,1 0 1 0 0,-1 0-1 0 0,1 0 0 0 0,-1 0 0 0 0,1 0 1 0 0,-1 0-1 0 0,1 0 0 0 0,-1 0 1 0 0,1 1-1 0 0,-1-1 0 0 0,0 0-109 0 0,42-21 810 0 0,31 3-520 0 0,0 4-1 0 0,0 2 1 0 0,2 4 0 0 0,-1 3 0 0 0,1 3 0 0 0,25 5-290 0 0,-66-3-51 0 0,-20 16-575 0 0,-2-6-6018 0 0,-3-13 5365 0 0</inkml:trace>
  <inkml:trace contextRef="#ctx0" brushRef="#br0" timeOffset="129928.646">4683 9061 1048 0 0,'80'164'2671'0'0,"-57"-100"-2323"0"0,-3 1 0 0 0,-3 1-1 0 0,-3 0 1 0 0,-2 1 0 0 0,-4 0 0 0 0,-3 1-1 0 0,-2 0 1 0 0,-4 8-348 0 0,-31 147 388 0 0,25-195-397 0 0,-2 0 0 0 0,-2 0 1 0 0,0-1-1 0 0,-2-1 0 0 0,0 0 0 0 0,-2 0 1 0 0,-1-2-1 0 0,-1 0 0 0 0,-1 0 1 0 0,-1-2-1 0 0,-1 0 0 0 0,-19 15 9 0 0,21-22-382 0 0,-1-1 0 0 0,0 0-1 0 0,-1-1 1 0 0,0-1 0 0 0,-1-1-1 0 0,-1-1 1 0 0,1-1 0 0 0,-1-1-1 0 0,-1-1 1 0 0,-10 2 382 0 0,-29 2-1189 0 0</inkml:trace>
  <inkml:trace contextRef="#ctx0" brushRef="#br0" timeOffset="130193.077">3056 9400 928 0 0,'-12'3'188'0'0,"0"1"0"0"0,0 0 0 0 0,1 1 0 0 0,0 0 0 0 0,0 1 0 0 0,0 0 0 0 0,0 1 0 0 0,1 0 0 0 0,0 1 1 0 0,1 0-1 0 0,0 0 0 0 0,0 1 0 0 0,1 0 0 0 0,0 1 0 0 0,0 0 0 0 0,1 0 0 0 0,0 1 0 0 0,1-1 0 0 0,0 1 0 0 0,1 1 0 0 0,0-1 0 0 0,1 1 0 0 0,1 0 0 0 0,-1 0 0 0 0,1 6-188 0 0,1-1 104 0 0,2 0-1 0 0,0 0 1 0 0,2 0 0 0 0,-1-1-1 0 0,2 1 1 0 0,0 0 0 0 0,1-1-1 0 0,1 0 1 0 0,0 0 0 0 0,1 0-1 0 0,1-1 1 0 0,1 0 0 0 0,0 0-1 0 0,1 0 1 0 0,0-1 0 0 0,1-1-1 0 0,0 0 1 0 0,1 0 0 0 0,9 7-104 0 0,13 13 32 0 0,2-1 0 0 0,2-1 0 0 0,0-2 0 0 0,2-2 0 0 0,1-1 0 0 0,23 9-32 0 0,304 114-4435 0 0,-299-129 2987 0 0</inkml:trace>
  <inkml:trace contextRef="#ctx0" brushRef="#br0" timeOffset="75622.059">7687 7945 1612 0 0,'0'0'378'0'0,"0"0"-46"0"0,22 17 1164 0 0,-6 3-1323 0 0,-1 1 0 0 0,-1 1-1 0 0,-1 0 1 0 0,-1 1 0 0 0,0 0-1 0 0,-2 1 1 0 0,-1 1 0 0 0,1 7-173 0 0,1 3 417 0 0,-2 1-1 0 0,-2 0 1 0 0,-1 0 0 0 0,-2 0 0 0 0,-2 0 0 0 0,-1 36-417 0 0,-31 0 1631 0 0,12-99-877 0 0,13 8-752 0 0,1 0 0 0 0,0-1 0 0 0,2 1 0 0 0,0-1 0 0 0,2 0 0 0 0,0 0 0 0 0,1 1 0 0 0,1-1 0 0 0,0 0 0 0 0,2 1 0 0 0,0-1 0 0 0,2 1 0 0 0,0 1 0 0 0,1-1 0 0 0,0 1 0 0 0,2 0 0 0 0,0 0 0 0 0,1 1 0 0 0,1 1 0 0 0,0 0 0 0 0,2 0 0 0 0,-1 1 1 0 0,2 0-1 0 0,0 1 0 0 0,1 1 0 0 0,0 1 0 0 0,1 0 0 0 0,0 0 0 0 0,1 2 0 0 0,0 0 0 0 0,1 1 0 0 0,0 1 0 0 0,4-1-2 0 0,-12 7-27 0 0,1 1 0 0 0,-1 0-1 0 0,1 0 1 0 0,-1 1 0 0 0,1 1 0 0 0,0 0 0 0 0,-1 0-1 0 0,0 1 1 0 0,1 0 0 0 0,-1 1 0 0 0,0 0 0 0 0,0 1 0 0 0,0 0-1 0 0,-1 0 1 0 0,0 1 0 0 0,1 0 0 0 0,-2 1 0 0 0,1 0 0 0 0,-1 0-1 0 0,1 1 1 0 0,-2 0 0 0 0,1 1 0 0 0,-1-1 0 0 0,0 1-1 0 0,-1 1 1 0 0,0-1 0 0 0,0 1 0 0 0,-1 0 0 0 0,0 1 0 0 0,-1-1-1 0 0,1 1 1 0 0,-2 0 0 0 0,0 0 0 0 0,1 3 27 0 0,28 248-1728 0 0,-32-260 874 0 0,-4 5-3033 0 0,2-13 2659 0 0</inkml:trace>
  <inkml:trace contextRef="#ctx0" brushRef="#br0" timeOffset="75979.936">8626 7611 1132 0 0,'4'-3'139'0'0,"1"0"0"0"0,-1 0 0 0 0,1 1 0 0 0,-1-1-1 0 0,1 1 1 0 0,0 0 0 0 0,0 0 0 0 0,0 1 0 0 0,0-1 0 0 0,0 1-1 0 0,0 0 1 0 0,0 1 0 0 0,1-1 0 0 0,-1 1 0 0 0,0 0 0 0 0,0 0 0 0 0,1 1-1 0 0,-1-1 1 0 0,0 1 0 0 0,0 0 0 0 0,0 1 0 0 0,0-1 0 0 0,0 1 0 0 0,0 0-1 0 0,0 0 1 0 0,-1 1 0 0 0,1 0-139 0 0,3 1 92 0 0,0 1 0 0 0,0 0 1 0 0,0 1-1 0 0,-1-1 0 0 0,0 1 0 0 0,0 1 0 0 0,-1-1 0 0 0,0 1 0 0 0,0 1 0 0 0,0-1 1 0 0,-1 1-1 0 0,0 0 0 0 0,-1 0 0 0 0,0 0 0 0 0,0 0 0 0 0,-1 1 0 0 0,0 0 1 0 0,0 0-1 0 0,-1 0 0 0 0,0 0 0 0 0,0 0 0 0 0,-1 0 0 0 0,-1 0 0 0 0,1 0 0 0 0,-2 1 1 0 0,1-1-1 0 0,-1 0 0 0 0,0 0 0 0 0,-1 0 0 0 0,0 0 0 0 0,-1 0 0 0 0,-1 3-92 0 0,-85 135 3055 0 0,89-146-3034 0 0,1 1 0 0 0,-1-1-1 0 0,0 0 1 0 0,0 1 0 0 0,1-1-1 0 0,-1 1 1 0 0,1-1 0 0 0,-1 1-1 0 0,1-1 1 0 0,-1 0 0 0 0,1 0 0 0 0,0 1-1 0 0,0-1 1 0 0,0 0 0 0 0,0 0-1 0 0,0 0 1 0 0,0 0 0 0 0,0 0-1 0 0,0 0 1 0 0,0 0 0 0 0,0 0-1 0 0,1 0 1 0 0,-1 0 0 0 0,0-1-1 0 0,0 1 1 0 0,1-1 0 0 0,-1 1-1 0 0,1-1 1 0 0,-1 1 0 0 0,1-1-1 0 0,-1 0 1 0 0,0 0 0 0 0,1 1-1 0 0,-1-1 1 0 0,1 0 0 0 0,-1 0 0 0 0,1-1-1 0 0,-1 1 1 0 0,1 0 0 0 0,-1 0-1 0 0,1-1 1 0 0,-1 1 0 0 0,0-1-1 0 0,1 1 1 0 0,-1-1 0 0 0,0 1-1 0 0,1-1 1 0 0,-1 0 0 0 0,0 0-1 0 0,0 0 1 0 0,0 0 0 0 0,0 0-1 0 0,1 0 1 0 0,-1 0 0 0 0,0 0-21 0 0,175-35-1370 0 0,129-15-6144 0 0,-278 50 6196 0 0</inkml:trace>
  <inkml:trace contextRef="#ctx0" brushRef="#br0" timeOffset="132524.547">7940 9295 1240 0 0,'18'-16'2394'0'0,"-18"13"-2138"0"0,0 3 23 0 0,0 0 19 0 0,0 0-91 0 0,4-4-70 0 0,12-15 37 0 0,-6 170 1627 0 0,82 168-278 0 0,-79-171-692 0 0,-14-143-798 0 0,1 1 1 0 0,-1 0-1 0 0,0-1 1 0 0,-1 1 0 0 0,0 0-1 0 0,0-1 1 0 0,0 0 0 0 0,0 1-1 0 0,-1-1 1 0 0,0 0-1 0 0,0 0 1 0 0,0 0 0 0 0,0-1-1 0 0,-1 1 1 0 0,0-1 0 0 0,0 0-1 0 0,0 0 1 0 0,-1 0 0 0 0,1-1-1 0 0,-1 1 1 0 0,0-1-1 0 0,0 0 1 0 0,0-1 0 0 0,0 1-1 0 0,0-1 1 0 0,-1 0 0 0 0,1 0-1 0 0,-1-1 1 0 0,1 1 0 0 0,-1-1-1 0 0,0 0 1 0 0,0-1-1 0 0,1 0 1 0 0,-1 0 0 0 0,0 0-1 0 0,0 0 1 0 0,1-1 0 0 0,-2 0-34 0 0,-5-4 20 0 0,1-1 1 0 0,0 0 0 0 0,1-1 0 0 0,0 0-1 0 0,0 0 1 0 0,0-1 0 0 0,1-1 0 0 0,0 1-1 0 0,1-2 1 0 0,0 1 0 0 0,0-1 0 0 0,1 0-1 0 0,0-1 1 0 0,1 1 0 0 0,0-1 0 0 0,1-1-1 0 0,0 1 1 0 0,1-1 0 0 0,-1-3-21 0 0,-45-238 38 0 0,49 235-40 0 0,1 0 1 0 0,1 0 0 0 0,0 0-1 0 0,2 1 1 0 0,0-1 0 0 0,1 1-1 0 0,0-1 1 0 0,2 1 0 0 0,0 0-1 0 0,1 1 1 0 0,2-2 1 0 0,1-5-119 0 0,2 0 0 0 0,0 1 0 0 0,2 1 1 0 0,0 0-1 0 0,1 1 0 0 0,1 1 0 0 0,1 0 0 0 0,1 2 0 0 0,0-1 0 0 0,2 2 0 0 0,-1 1 1 0 0,2 0-1 0 0,0 2 0 0 0,1 0 0 0 0,0 1 0 0 0,1 1 0 0 0,0 2 0 0 0,1 0 0 0 0,0 1 1 0 0,0 2-1 0 0,1 0 0 0 0,-1 1 0 0 0,1 2 0 0 0,1 1 119 0 0,-21 1-229 0 0,1 2 0 0 0,0-1 0 0 0,-1 0-1 0 0,1 1 1 0 0,0 0 0 0 0,-1 0 0 0 0,1 1 0 0 0,-1 0-1 0 0,1 0 1 0 0,-1 0 0 0 0,0 0 0 0 0,0 1 0 0 0,0 0-1 0 0,0 0 1 0 0,0 0 0 0 0,-1 1 0 0 0,1-1 0 0 0,-1 1-1 0 0,0 0 1 0 0,2 4 229 0 0,1 4-1266 0 0</inkml:trace>
  <inkml:trace contextRef="#ctx0" brushRef="#br0" timeOffset="132959.826">8600 8728 2296 0 0,'1'-4'109'0'0,"0"1"0"0"0,1-1-1 0 0,-1 1 1 0 0,1 0 0 0 0,0-1 0 0 0,0 1-1 0 0,0 0 1 0 0,0 0 0 0 0,1 0 0 0 0,-1 0-1 0 0,1 1 1 0 0,0-1 0 0 0,0 1 0 0 0,0-1-1 0 0,0 1 1 0 0,0 0 0 0 0,1 0 0 0 0,-1 1-1 0 0,0-1 1 0 0,1 1 0 0 0,-1-1-1 0 0,1 1 1 0 0,0 0 0 0 0,0 1 0 0 0,-1-1-1 0 0,1 0 1 0 0,0 1 0 0 0,0 0 0 0 0,-1 0-1 0 0,1 0 1 0 0,0 1 0 0 0,2-1-109 0 0,0 5 42 0 0,-1-1 0 0 0,1 1-1 0 0,-1 0 1 0 0,0 0 0 0 0,0 0 0 0 0,-1 1 0 0 0,0-1-1 0 0,0 1 1 0 0,0 0 0 0 0,0 1 0 0 0,-1-1 0 0 0,0 1 0 0 0,-1-1-1 0 0,1 1 1 0 0,-1 0 0 0 0,-1 0 0 0 0,1 0 0 0 0,-1 0-1 0 0,0 0 1 0 0,-1 0 0 0 0,1 0 0 0 0,-2 0 0 0 0,1 1 0 0 0,-2 4-42 0 0,-45 179 1027 0 0,-44-9 532 0 0,92-180-1545 0 0,-1 0-1 0 0,1 0 1 0 0,0 0-1 0 0,-1 0 1 0 0,1-1-1 0 0,0 1 1 0 0,0 0-1 0 0,1 0 1 0 0,-1-1-1 0 0,0 1 1 0 0,0-1-1 0 0,1 1 1 0 0,-1-1-1 0 0,1 1 1 0 0,0-1-1 0 0,-1 0 1 0 0,1 0-1 0 0,0 0 1 0 0,-1 0-1 0 0,1 0 1 0 0,0 0 0 0 0,0 0-1 0 0,0-1 1 0 0,0 1-1 0 0,0 0 1 0 0,0-1-1 0 0,0 0 1 0 0,0 0-1 0 0,0 1 1 0 0,0-1-1 0 0,0 0 1 0 0,0-1-1 0 0,0 1 1 0 0,0 0-1 0 0,0-1 1 0 0,0 1-1 0 0,2-1-13 0 0,357-67-4198 0 0,-262 48 1528 0 0,-55 13 1360 0 0</inkml:trace>
  <inkml:trace contextRef="#ctx0" brushRef="#br0" timeOffset="133392.017">7602 10322 1216 0 0,'-3'6'5788'0'0,"20"-11"-5661"0"0,532-131 3461 0 0,-173 72-3813 0 0,-155 29-2979 0 0,-199 34-873 0 0,-22 1 2788 0 0</inkml:trace>
  <inkml:trace contextRef="#ctx0" brushRef="#br0" timeOffset="134012.143">8056 10407 848 0 0,'0'0'725'0'0,"0"0"-64"0"0,0 0-159 0 0,21 15 1458 0 0,-5 1-1707 0 0,0 0 0 0 0,-1 2-1 0 0,-1 0 1 0 0,0 0 0 0 0,-1 1-1 0 0,-2 1 1 0 0,0 0-1 0 0,-1 1 1 0 0,-1 0 0 0 0,0 0-1 0 0,-2 1 1 0 0,-1 0-1 0 0,-1 1 1 0 0,0-1 0 0 0,-2 1-1 0 0,0 0 1 0 0,-2 0 0 0 0,-1 0-1 0 0,-1 10-252 0 0,-22 16 1903 0 0,18-83-1068 0 0,6 7-884 0 0,1 1-1 0 0,2-1 0 0 0,1 1 0 0 0,1-1 0 0 0,1 1 0 0 0,1 1 0 0 0,1 0 1 0 0,2 0-1 0 0,0 1 0 0 0,2 0 0 0 0,0 1 0 0 0,2 0 0 0 0,0 1 0 0 0,2 1 1 0 0,0 1-1 0 0,1 0 0 0 0,2 1 0 0 0,-1 1 0 0 0,2 1 0 0 0,1 1 0 0 0,0 0 1 0 0,0 2-1 0 0,2 1 0 0 0,0 0 0 0 0,0 2 0 0 0,1 1 0 0 0,22-6 50 0 0,-39 14-21 0 0,0 0-1 0 0,0 1 1 0 0,0 0-1 0 0,1 0 1 0 0,-1 1-1 0 0,0 0 1 0 0,1 0-1 0 0,-1 1 1 0 0,0 0 0 0 0,0 1-1 0 0,0-1 1 0 0,0 2-1 0 0,0-1 1 0 0,0 1-1 0 0,0 0 1 0 0,-1 1-1 0 0,0 0 1 0 0,1 0-1 0 0,-2 0 1 0 0,1 1-1 0 0,0 0 1 0 0,-1 0-1 0 0,0 1 1 0 0,0 0-1 0 0,0 0 1 0 0,-1 0-1 0 0,0 1 1 0 0,0 0-1 0 0,-1 0 1 0 0,0 0-1 0 0,0 0 1 0 0,2 8 21 0 0,176 371 209 0 0,-178-377-26 0 0,-3-9-6340 0 0,-4-10 4627 0 0,-1-9 368 0 0</inkml:trace>
  <inkml:trace contextRef="#ctx0" brushRef="#br0" timeOffset="134261.075">9343 9955 1908 0 0,'17'-11'6213'0'0,"-7"4"-4449"0"0,-9 8-4080 0 0,-22 1-2643 0 0,14-2 3705 0 0</inkml:trace>
  <inkml:trace contextRef="#ctx0" brushRef="#br0" timeOffset="137587.844">5494 10373 1564 0 0,'4'11'4401'0'0,"54"-8"-3539"0"0,-50-3-411 0 0,331-40 1911 0 0,459-62 58 0 0,-591 82-1933 0 0,-247 18-5610 0 0,19 2 3254 0 0,-38-12-761 0 0,30 4 1453 0 0</inkml:trace>
  <inkml:trace contextRef="#ctx0" brushRef="#br0" timeOffset="130827.365">5248 9733 1372 0 0,'12'21'2676'0'0,"-1"-2"-2490"0"0,2-1-1 0 0,0 0 0 0 0,1 0 1 0 0,0-2-1 0 0,1 1 0 0 0,1-2 1 0 0,1 0-1 0 0,0-1 0 0 0,1-1 0 0 0,0-1 1 0 0,1 0-1 0 0,1-1 0 0 0,0-1 1 0 0,0-1-1 0 0,1-1 0 0 0,-1-1 1 0 0,13 3-186 0 0,-24-9 50 0 0,-1 0 1 0 0,0 0 0 0 0,1-1-1 0 0,-1 0 1 0 0,1 0 0 0 0,-1-1 0 0 0,0 0-1 0 0,1-1 1 0 0,-1 0 0 0 0,0 0-1 0 0,0 0 1 0 0,0-1 0 0 0,0-1 0 0 0,-1 1-1 0 0,1-1 1 0 0,-1 0 0 0 0,0-1-1 0 0,0 0 1 0 0,0 0 0 0 0,-1 0 0 0 0,0-1-1 0 0,3-4-50 0 0,122-160 102 0 0,-94 115-145 0 0,-21 32 36 0 0,-9 8-17 0 0,1 0-1 0 0,1 0 1 0 0,1 1-1 0 0,0 0 1 0 0,0 1 0 0 0,2 0-1 0 0,0 1 1 0 0,0 0 0 0 0,1 1-1 0 0,0 0 1 0 0,1 1 0 0 0,0 0-1 0 0,1 1 1 0 0,0 1 0 0 0,0 0-1 0 0,1 1 1 0 0,0 1-1 0 0,0 1 1 0 0,0 0 0 0 0,17-3 24 0 0,-20 13-18 0 0,0-1 1 0 0,0 2-1 0 0,0 0 1 0 0,-1 0-1 0 0,0 1 0 0 0,0 1 1 0 0,-1 0-1 0 0,0 0 1 0 0,-1 1-1 0 0,1 1 1 0 0,-2 0-1 0 0,1 0 1 0 0,-1 1-1 0 0,-1 0 1 0 0,0 0-1 0 0,-1 1 0 0 0,0 0 1 0 0,0 0-1 0 0,-1 2 18 0 0,63 122-546 0 0,-32-42-2603 0 0,-29-72 1876 0 0,-3 0-36 0 0</inkml:trace>
  <inkml:trace contextRef="#ctx0" brushRef="#br0" timeOffset="137249.457">5620 9768 1292 0 0,'-107'-37'2609'0'0,"-74"37"1683"0"0,179 0-4120 0 0,-2 8 411 0 0,449-69 1069 0 0,-16-2-695 0 0,89 12-957 0 0,-245 30 48 0 0,-301 36-2133 0 0,-140 36-4448 0 0,131-39 5190 0 0</inkml:trace>
  <inkml:trace contextRef="#ctx0" brushRef="#br0" timeOffset="139541.403">11090 9963 1356 0 0,'3'-16'1214'0'0,"12"9"-24"0"0,31-31-222 0 0,-41 39-925 0 0,-1 1 0 0 0,0 0 0 0 0,0 0-1 0 0,0 0 1 0 0,0 0 0 0 0,-1 1 0 0 0,1 0-1 0 0,-1-1 1 0 0,1 1 0 0 0,-1 0 0 0 0,0 1-1 0 0,0-1 1 0 0,0 1 0 0 0,-1-1-1 0 0,1 1 1 0 0,-1 0 0 0 0,0 0 0 0 0,0 0-1 0 0,0 0 1 0 0,0 1-43 0 0,4 10 119 0 0,1 1-1 0 0,-2 0 0 0 0,0 0 1 0 0,-1 0-1 0 0,0 0 1 0 0,-2 1-1 0 0,0-1 1 0 0,-1 1-1 0 0,0 0 0 0 0,-1-1 1 0 0,-1 1-1 0 0,-1 0 1 0 0,-3 13-119 0 0,-6 7 219 0 0,-1-1 0 0 0,-2 0 1 0 0,-2-1-1 0 0,-1-1 0 0 0,-2 0 1 0 0,-15 20-220 0 0,-88 85-347 0 0,122-139 276 0 0,0-1-1 0 0,0 1 0 0 0,0-1 1 0 0,0 1-1 0 0,0-1 1 0 0,0 1-1 0 0,-1 0 1 0 0,1-1-1 0 0,0 1 1 0 0,0-1-1 0 0,0 1 0 0 0,0-1 1 0 0,0 1-1 0 0,-1 0 1 0 0,1-1-1 0 0,0 1 1 0 0,0 0-1 0 0,-1-1 1 0 0,1 1-1 0 0,0 0 0 0 0,0-1 1 0 0,-1 1-1 0 0,1 0 1 0 0,0-1-1 0 0,-1 1 1 0 0,1 0-1 0 0,-1 0 1 0 0,1 0-1 0 0,0-1 1 0 0,-1 1-1 0 0,1 0 0 0 0,-1 0 1 0 0,1 0-1 0 0,0 0 1 0 0,-1 0-1 0 0,1 0 1 0 0,-1 0-1 0 0,1 0 1 0 0,-1 0-1 0 0,1 0 0 0 0,0 0 1 0 0,-1 0-1 0 0,1 0 1 0 0,-1 0-1 0 0,1 0 1 0 0,-1 0-1 0 0,1 0 1 0 0,0 0-1 0 0,-1 1 0 0 0,1-1 1 0 0,0 0-1 0 0,-1 0 1 0 0,1 1-1 0 0,-1-1 1 0 0,1 0-1 0 0,0 0 1 0 0,-1 1-1 0 0,1-1 1 0 0,0 0-1 0 0,0 1 0 0 0,-1-1 1 0 0,1 0-1 0 0,0 1 1 0 0,0-1-1 0 0,0 1 1 0 0,-1-1 71 0 0,4-20-1282 0 0</inkml:trace>
  <inkml:trace contextRef="#ctx0" brushRef="#br0" timeOffset="143210.046">19310 8835 2672 0 0,'-8'13'4617'0'0,"-15"51"-3757"0"0,9 14-375 0 0,3 0-1 0 0,3 0 0 0 0,4 1 0 0 0,3 0 0 0 0,5 28-484 0 0,-2 35 129 0 0,-1-97-320 0 0,1-28-19 0 0,-1 0-1 0 0,-1-1 1 0 0,0 1 0 0 0,-2 0-1 0 0,0 0 1 0 0,0-1 0 0 0,-2 1-1 0 0,0-1 1 0 0,-1 0 0 0 0,-1 2 210 0 0,5-17-131 0 0,1 0-1 0 0,-1 1 1 0 0,1-1 0 0 0,-1 0 0 0 0,0 0-1 0 0,1 0 1 0 0,-1 0 0 0 0,0 0 0 0 0,0 0 0 0 0,0 0-1 0 0,0 0 1 0 0,1-1 0 0 0,-2 1 0 0 0,1 0-1 0 0,0 0 1 0 0,0-1 0 0 0,0 1 0 0 0,0-1-1 0 0,0 1 1 0 0,0-1 0 0 0,-1 1 0 0 0,1-1 0 0 0,0 0-1 0 0,0 1 1 0 0,-1-1 0 0 0,1 0 0 0 0,0 0-1 0 0,0 0 1 0 0,-1 0 0 0 0,1 0 0 0 0,0 0 0 0 0,0-1-1 0 0,-1 1 1 0 0,1 0 0 0 0,0-1 0 0 0,0 1-1 0 0,-1-1 1 0 0,1 1 0 0 0,-1-1 131 0 0,-15-12-1155 0 0</inkml:trace>
  <inkml:trace contextRef="#ctx0" brushRef="#br0" timeOffset="143691.034">19178 8806 2480 0 0,'0'-4'568'0'0,"1"4"-470"0"0,0-1 0 0 0,-1 1 1 0 0,1-1-1 0 0,-1 1 0 0 0,1-1 0 0 0,-1 1 0 0 0,1-1 0 0 0,-1 1 0 0 0,1-1 0 0 0,-1 0 0 0 0,1 1 0 0 0,-1-1 0 0 0,0 0 0 0 0,1 1 0 0 0,-1-1 0 0 0,0 0 0 0 0,0 1 0 0 0,0-1 1 0 0,1 0-1 0 0,-1 1 0 0 0,0-1 0 0 0,0 0 0 0 0,0 0 0 0 0,0 1 0 0 0,0-1 0 0 0,0 0 0 0 0,0 0 0 0 0,-1 1 0 0 0,1-1 0 0 0,0 0 0 0 0,0 0 0 0 0,-1 1 0 0 0,1-1 0 0 0,0 0 1 0 0,0 1-1 0 0,-1-1 0 0 0,1 1 0 0 0,-1-1 0 0 0,1 0 0 0 0,-1 1 0 0 0,1-1 0 0 0,-1 1 0 0 0,1-1 0 0 0,-1 1 0 0 0,1-1 0 0 0,-1 1 0 0 0,0 0 0 0 0,1-1 0 0 0,-1 1 0 0 0,0 0 0 0 0,1-1 1 0 0,-1 1-1 0 0,0 0 0 0 0,0 0 0 0 0,1 0 0 0 0,-1-1 0 0 0,0 1 0 0 0,1 0 0 0 0,-1 0 0 0 0,0 0 0 0 0,0 0 0 0 0,0 1-98 0 0,-2 79 1163 0 0,6-59-1049 0 0,1 1 0 0 0,0-1 0 0 0,2 0 0 0 0,1-1 0 0 0,0 1 0 0 0,2-1 0 0 0,0-1 0 0 0,1 0-1 0 0,1 0 1 0 0,1-1 0 0 0,8 10-114 0 0,-10-17 59 0 0,1 0-1 0 0,0 0 0 0 0,0-2 0 0 0,1 1 0 0 0,1-2 0 0 0,-1 1 0 0 0,2-2 1 0 0,-1 0-1 0 0,1 0 0 0 0,0-1 0 0 0,0-1 0 0 0,0-1 0 0 0,1 0 0 0 0,0 0 0 0 0,0-2 1 0 0,0 0-1 0 0,0 0 0 0 0,0-1 0 0 0,0-1 0 0 0,13-2-58 0 0,-21 1-6 0 0,-1 1 0 0 0,1-2 0 0 0,0 1 0 0 0,-1-1 0 0 0,1 0 0 0 0,-1 0-1 0 0,0-1 1 0 0,0 0 0 0 0,0 0 0 0 0,0 0 0 0 0,0-1 0 0 0,-1 0 0 0 0,1 0 0 0 0,-1 0 0 0 0,0-1 0 0 0,0 0-1 0 0,-1 0 1 0 0,0 0 0 0 0,1 0 0 0 0,-2-1 0 0 0,1 0 0 0 0,-1 0 0 0 0,0 0 0 0 0,0 0 0 0 0,0 0 0 0 0,-1 0-1 0 0,0-1 1 0 0,0 1 0 0 0,-1-1 0 0 0,0 0 0 0 0,0 1 0 0 0,0-1 0 0 0,-1-3 6 0 0,-20-109 26 0 0,-58-10 2210 0 0,130 250-1599 0 0,56 138-1744 0 0,-81-74-3647 0 0,-27-172 4352 0 0,-1 0-1 0 0,0 0 1 0 0,0 0 0 0 0,-2-1 0 0 0,0 1 0 0 0,0 0 0 0 0,-1-1 0 0 0,0 0 0 0 0,-1 0 0 0 0,-1 0 0 0 0,0-1 0 0 0,0 1 0 0 0,-1-1 0 0 0,-1-1 0 0 0,-7 9 402 0 0,-8 5-1161 0 0</inkml:trace>
  <inkml:trace contextRef="#ctx0" brushRef="#br0" timeOffset="142683.976">17583 9213 1280 0 0,'14'-20'7995'0'0,"30"3"-8137"0"0,-28 12 794 0 0,76-29-272 0 0,2 4-1 0 0,0 4 1 0 0,2 4-1 0 0,1 5 1 0 0,66-3-380 0 0,-49 19-581 0 0,-191 16-7174 0 0,50-11 6544 0 0</inkml:trace>
  <inkml:trace contextRef="#ctx0" brushRef="#br0" timeOffset="142949.498">17528 9533 2580 0 0,'48'6'2761'0'0,"297"-74"-21"0"0,-205 32-2085 0 0,83-11-283 0 0,113-28-4922 0 0,-301 65 3448 0 0,-4-2 42 0 0</inkml:trace>
  <inkml:trace contextRef="#ctx0" brushRef="#br0" timeOffset="141049.967">15957 8888 1100 0 0,'-8'13'3733'0'0,"-18"23"-2888"0"0,21-30-529 0 0,-63 91 691 0 0,5 3 0 0 0,4 3 0 0 0,4 2-1 0 0,5 3 1 0 0,-24 77-1007 0 0,-19-1-1451 0 0,88-178 1106 0 0,0 0 0 0 0,0-1 1 0 0,-1 1-1 0 0,0-1 0 0 0,0 0 1 0 0,0-1-1 0 0,0 1 0 0 0,-1-1 1 0 0,1-1-1 0 0,-1 1 1 0 0,0-1-1 0 0,0 0 0 0 0,-1-1 1 0 0,1 1-1 0 0,0-2 0 0 0,-3 1 345 0 0,-8-3-1265 0 0,-10-12 12 0 0</inkml:trace>
  <inkml:trace contextRef="#ctx0" brushRef="#br0" timeOffset="141331.391">15201 9233 1504 0 0,'-20'-63'7755'0'0,"58"66"-6697"0"0,38 20-739 0 0,-1 2 1 0 0,-1 4 0 0 0,-1 3-1 0 0,35 23-319 0 0,77 55-270 0 0,-74-24-3351 0 0,-104-79-1656 0 0,-12-14 4022 0 0</inkml:trace>
  <inkml:trace contextRef="#ctx0" brushRef="#br0" timeOffset="141609.029">15180 8820 2008 0 0,'0'0'97'0'0,"1"0"0"0"0,-1 0 0 0 0,1 0 0 0 0,0 0 0 0 0,-1 0 0 0 0,1 0 0 0 0,-1 0 0 0 0,1-1 0 0 0,-1 1 0 0 0,1 0 0 0 0,0 0 1 0 0,-1 0-1 0 0,1 0 0 0 0,-1-1 0 0 0,1 1 0 0 0,-1 0 0 0 0,1-1 0 0 0,-1 1 0 0 0,1 0 0 0 0,-1-1 0 0 0,0 1 0 0 0,1-1 0 0 0,-1 1 0 0 0,0-1 0 0 0,1 1 0 0 0,-1-1 0 0 0,0 1 0 0 0,1-1 0 0 0,-1 1 0 0 0,0-1 0 0 0,0 1 0 0 0,1-1 0 0 0,-1 1 0 0 0,0-1 0 0 0,0 1 0 0 0,0-1 0 0 0,0 0 0 0 0,0 1 0 0 0,0-1 0 0 0,0 1 0 0 0,0-1 0 0 0,0 1 0 0 0,0-1 0 0 0,0 0 0 0 0,0 1 0 0 0,-1-1 0 0 0,1 1 1 0 0,0-1-1 0 0,0 1 0 0 0,0-1 0 0 0,-1 1 0 0 0,1-1 0 0 0,0 1 0 0 0,-1-1 0 0 0,1 1-97 0 0,62-21 454 0 0,219-36 225 0 0,5 25-4578 0 0,-240 27 2800 0 0,19-2-109 0 0</inkml:trace>
  <inkml:trace contextRef="#ctx0" brushRef="#br0" timeOffset="141859.911">16577 8678 2324 0 0,'19'33'815'0'0,"-2"2"-1"0"0,-1 0 1 0 0,-2 0 0 0 0,-1 1-1 0 0,-2 1 1 0 0,-1 0-1 0 0,2 24-814 0 0,-7-36 265 0 0,-5-25-264 0 0,12 43 267 0 0,-2 0 1 0 0,-3 1-1 0 0,-1 0 0 0 0,-2 0 0 0 0,-2 0 0 0 0,-2 1 0 0 0,-5 34-268 0 0,0-44 83 0 0,-2-1 1 0 0,-1 1-1 0 0,-2-1 1 0 0,-1-1-1 0 0,-2 0 1 0 0,-1 0-1 0 0,-1-2 1 0 0,-2 0-1 0 0,-13 18-83 0 0,9-22-125 0 0,-1-1 0 0 0,-1-1 0 0 0,-1-1 0 0 0,-1-1 0 0 0,-1-1 0 0 0,-1-1 0 0 0,0-2 0 0 0,-2-1 0 0 0,-27 13 125 0 0,23-15-619 0 0,0-2 0 0 0,-1-2-1 0 0,0-1 1 0 0,-1-1 0 0 0,-1-2-1 0 0,1-2 1 0 0,-1-1-1 0 0,0-1 1 0 0,0-3 619 0 0,-22-3-1339 0 0,-42-15 81 0 0</inkml:trace>
  <inkml:trace contextRef="#ctx0" brushRef="#br0" timeOffset="142124.98">14813 9081 1336 0 0,'-24'12'558'0'0,"1"0"1"0"0,0 2-1 0 0,0 0 0 0 0,1 2 0 0 0,1 0 1 0 0,1 1-1 0 0,-5 7-558 0 0,18-17 112 0 0,0 0 0 0 0,1 0 0 0 0,0 0 1 0 0,0 1-1 0 0,1 0 0 0 0,0 0 0 0 0,1 1 0 0 0,0-1 0 0 0,0 1 0 0 0,0 0 1 0 0,1 0-1 0 0,1 0 0 0 0,0 0 0 0 0,0 0 0 0 0,0 1 0 0 0,1-1 0 0 0,1 1 1 0 0,0-1-1 0 0,0 1 0 0 0,0-1 0 0 0,2 1 0 0 0,-1-1 0 0 0,1 1-112 0 0,9 25 145 0 0,2-2-1 0 0,1 1 1 0 0,2-2 0 0 0,1 0-1 0 0,1-1 1 0 0,2-1-1 0 0,1-1 1 0 0,1 0-1 0 0,2-2 1 0 0,1-1-1 0 0,0 0 1 0 0,2-2-1 0 0,9 4-144 0 0,25 20-439 0 0,3-4 0 0 0,1-2 0 0 0,2-3 0 0 0,2-3 0 0 0,58 21 439 0 0,171 31-4251 0 0,-235-80 2991 0 0</inkml:trace>
  <inkml:trace contextRef="#ctx0" brushRef="#br0" timeOffset="140175.946">12998 9070 1324 0 0,'-15'4'3007'0'0,"2"74"-1953"0"0,13-78-1015 0 0,-3 145 1684 0 0,5-1 0 0 0,8 1 1 0 0,24 127-1724 0 0,36 41 1403 0 0,-65-305-1350 0 0,0 0 1 0 0,1 0-1 0 0,0-1 0 0 0,0 0 0 0 0,1 0 1 0 0,0 0-1 0 0,0-1 0 0 0,1 0 0 0 0,0 0 1 0 0,0-1-1 0 0,0 0 0 0 0,1 0 0 0 0,-1-1 1 0 0,1 0-1 0 0,0-1 0 0 0,1 1 0 0 0,-1-2 1 0 0,0 0-1 0 0,1 0 0 0 0,-1 0 0 0 0,1-1 1 0 0,0-1-1 0 0,-1 0 0 0 0,1 0 0 0 0,0-1 1 0 0,-1 0-1 0 0,1 0 0 0 0,-1-1 1 0 0,1-1-1 0 0,-1 1 0 0 0,0-1 0 0 0,6-4-53 0 0,498-113-1051 0 0,-485 91-1943 0 0,-28 28 1631 0 0,-3-4 21 0 0,-59-52-2317 0 0,36 39 2539 0 0</inkml:trace>
  <inkml:trace contextRef="#ctx0" brushRef="#br0" timeOffset="140425.615">13000 9698 2104 0 0,'0'0'716'0'0,"-12"-6"2727"0"0,24-2-3292 0 0,1 0-1 0 0,1 1 0 0 0,-1 0 0 0 0,1 1 1 0 0,0 0-1 0 0,1 1 0 0 0,-1 1 0 0 0,1 1 1 0 0,0 0-1 0 0,0 0 0 0 0,0 2 0 0 0,7 0-150 0 0,41-9 366 0 0,419-86-1437 0 0,-437 75-2680 0 0,-44 19 2509 0 0</inkml:trace>
  <inkml:trace contextRef="#ctx0" brushRef="#br0" timeOffset="140660.909">13021 9203 2764 0 0,'8'-13'371'0'0,"0"1"0"0"0,1 0-1 0 0,0 1 1 0 0,1 0-1 0 0,0 0 1 0 0,0 1 0 0 0,2 0-1 0 0,-1 1 1 0 0,1 0 0 0 0,0 1-1 0 0,1 1 1 0 0,0-1 0 0 0,0 2-1 0 0,0 0 1 0 0,11-3-371 0 0,216-55 1250 0 0,-48 43-1856 0 0,3 18-3598 0 0,-152 3 2897 0 0,11 0 74 0 0</inkml:trace>
  <inkml:trace contextRef="#ctx0" brushRef="#br0" timeOffset="148365.038">7225 12158 1736 0 0,'0'0'607'0'0,"0"0"-19"0"0,0 0-61 0 0,3-16 1274 0 0,35-27 246 0 0,-76 62-1385 0 0,-110 115-46 0 0,7 8 0 0 0,5 5 0 0 0,-32 56-616 0 0,-160 213 941 0 0,308-396-1760 0 0,-2-37-5223 0 0,18-3 4574 0 0,3-3 8 0 0</inkml:trace>
  <inkml:trace contextRef="#ctx0" brushRef="#br0" timeOffset="148739.517">6270 12308 1008 0 0,'-15'-62'7399'0'0,"49"68"-7027"0"0,52 23-68 0 0,-2 3 1 0 0,-1 4 0 0 0,55 34-305 0 0,-42-22 199 0 0,511 288 439 0 0,-516-276-993 0 0,-91-59-32 0 0,-16-11-2936 0 0,-35-25-450 0 0,36 18 2549 0 0</inkml:trace>
  <inkml:trace contextRef="#ctx0" brushRef="#br0" timeOffset="149342.024">6013 11953 1348 0 0,'12'13'3652'0'0,"89"66"-3450"0"0,-82-68-144 0 0,1-2 1 0 0,0 0-1 0 0,0-1 1 0 0,0-1-1 0 0,1-1 1 0 0,0 0-1 0 0,0-2 1 0 0,1 0-1 0 0,-1-2 1 0 0,1 0-1 0 0,0-2 1 0 0,-1 0-1 0 0,1-1 0 0 0,0-2 1 0 0,-1 0-1 0 0,0-1 1 0 0,0-1-59 0 0,25-6 42 0 0,89-23-112 0 0,1 6 0 0 0,1 5-1 0 0,2 7 1 0 0,57 3 70 0 0,-137 33-3865 0 0,-53-19 2653 0 0</inkml:trace>
  <inkml:trace contextRef="#ctx0" brushRef="#br0" timeOffset="150363.532">7817 12403 924 0 0,'-24'3'3143'0'0,"22"-1"-3121"0"0,1 0 0 0 0,0 0 0 0 0,0 1 0 0 0,0-1 0 0 0,1 1 0 0 0,-1-1 0 0 0,0 1 0 0 0,1-1 0 0 0,0 1 0 0 0,-1-1 0 0 0,1 1 0 0 0,0-1 0 0 0,0 1 0 0 0,1-1 0 0 0,-1 1 0 0 0,0-1 0 0 0,1 1 0 0 0,0-1 0 0 0,-1 1 0 0 0,1-1 0 0 0,0 0 0 0 0,0 1 0 0 0,1-1 0 0 0,-1 0 0 0 0,0 0 0 0 0,1 0 0 0 0,-1 0 0 0 0,1 0 0 0 0,0 0 0 0 0,-1 0 0 0 0,1 0 0 0 0,0-1 0 0 0,2 2-22 0 0,68 74 784 0 0,-58-66-690 0 0,0 0 0 0 0,1-2 0 0 0,0 0 1 0 0,1 0-1 0 0,0-1 0 0 0,0-1 0 0 0,1-1 1 0 0,0-1-1 0 0,0 0 0 0 0,0-1 1 0 0,1 0-1 0 0,-1-2 0 0 0,1 0 0 0 0,0-1 1 0 0,0-1-1 0 0,0 0 0 0 0,-1-2 1 0 0,1 0-1 0 0,-1-1 0 0 0,1 0 0 0 0,-1-2 1 0 0,5-2-95 0 0,63-25 165 0 0,-1-4 1 0 0,-1-4-1 0 0,-3-4 1 0 0,8-8-166 0 0,184-95 108 0 0,-245 136-145 0 0,1 1 0 0 0,0 1 1 0 0,1 2-1 0 0,0 1 0 0 0,0 1 1 0 0,1 1-1 0 0,-1 2 0 0 0,1 1 1 0 0,8 2 36 0 0,-26 0-45 0 0,0 1 0 0 0,0 0 1 0 0,0 0-1 0 0,-1 1 1 0 0,1 1-1 0 0,-1 0 0 0 0,0 1 1 0 0,0 0-1 0 0,0 1 0 0 0,-1 0 1 0 0,0 0-1 0 0,0 1 1 0 0,0 1-1 0 0,-1-1 0 0 0,0 1 1 0 0,6 9 44 0 0,75 95-3821 0 0,-75-91 2589 0 0</inkml:trace>
  <inkml:trace contextRef="#ctx0" brushRef="#br0" timeOffset="150798.089">10452 11978 1636 0 0,'-1'16'5231'0'0,"-30"66"-4951"0"0,12-33 108 0 0,4 9-179 0 0,2-1-1 0 0,3 2 1 0 0,3-1-1 0 0,2 1 1 0 0,2 0-1 0 0,6 49-208 0 0,-3-65 135 0 0,12 72-915 0 0,-9-102 208 0 0,-4-15-4543 0 0,-1-5 3729 0 0</inkml:trace>
  <inkml:trace contextRef="#ctx0" brushRef="#br0" timeOffset="151076.477">10265 11987 1228 0 0,'2'-2'97'0'0,"0"0"0"0"0,0 1 0 0 0,0-1 0 0 0,0 0 0 0 0,0 1 0 0 0,1 0 0 0 0,-1 0 0 0 0,0-1 0 0 0,1 1 0 0 0,-1 1 0 0 0,1-1 0 0 0,-1 0 0 0 0,1 1 0 0 0,-1-1 0 0 0,1 1 0 0 0,-1-1 0 0 0,1 1 0 0 0,-1 0 0 0 0,1 0 0 0 0,-1 1 0 0 0,1-1 0 0 0,0 0 0 0 0,-1 1 0 0 0,1 0 0 0 0,-1-1 0 0 0,0 1 0 0 0,1 0 0 0 0,-1 0 0 0 0,1 0 0 0 0,-1 1 0 0 0,0-1 0 0 0,0 1 0 0 0,0-1 0 0 0,0 1 0 0 0,2 1-97 0 0,7 1 313 0 0,378 183 1398 0 0,-34 24-2286 0 0,-317-187-2567 0 0,-38-24 1640 0 0</inkml:trace>
  <inkml:trace contextRef="#ctx0" brushRef="#br0" timeOffset="151354.878">11174 11715 1540 0 0,'0'0'90'0'0,"-1"1"0"0"0,1-1 0 0 0,0 0 0 0 0,-1 1 0 0 0,1-1 1 0 0,-1 0-1 0 0,1 0 0 0 0,0 0 0 0 0,-1 1 0 0 0,1-1 0 0 0,-1 0 0 0 0,1 0 0 0 0,-1 0 0 0 0,1 0 0 0 0,0 0 0 0 0,-1 0 0 0 0,1 0 0 0 0,-1 0 0 0 0,1 0 0 0 0,-1 0 1 0 0,1 0-1 0 0,-1 0 0 0 0,1 0 0 0 0,-1 0 0 0 0,1 0 0 0 0,0 0 0 0 0,-1-1 0 0 0,1 1 0 0 0,-1 0 0 0 0,1 0 0 0 0,0-1 0 0 0,-1 1 0 0 0,1 0 0 0 0,-1 0 0 0 0,1-1 0 0 0,0 1 1 0 0,-1 0-1 0 0,1-1 0 0 0,0 1 0 0 0,0 0 0 0 0,-1-1 0 0 0,1 1 0 0 0,0-1 0 0 0,0 1 0 0 0,0 0 0 0 0,-1-1 0 0 0,1 1 0 0 0,0-1 0 0 0,0 1 0 0 0,0-1-90 0 0,-21 43 495 0 0,-40 309 828 0 0,31-120-899 0 0,2 50-3389 0 0,45-231 467 0 0,-8-40 1288 0 0</inkml:trace>
  <inkml:trace contextRef="#ctx0" brushRef="#br0" timeOffset="151777.051">12237 11677 988 0 0,'-15'1'317'0'0,"-1"2"0"0"0,1 0 0 0 0,0 1 0 0 0,0 0 0 0 0,0 1 0 0 0,1 0-1 0 0,-1 2 1 0 0,1 0 0 0 0,1 0 0 0 0,-1 1 0 0 0,1 1 0 0 0,1 0 0 0 0,0 1 0 0 0,0 0 0 0 0,1 1 0 0 0,-5 5-317 0 0,-6 7 259 0 0,1 0 0 0 0,1 1 0 0 0,1 1 0 0 0,1 1 0 0 0,1 0 0 0 0,2 2 0 0 0,0 0 0 0 0,2 0 0 0 0,1 1 0 0 0,1 1 0 0 0,2 0 0 0 0,1 0 0 0 0,1 1 0 0 0,2 0 0 0 0,1 0 0 0 0,2 0 0 0 0,0 8-259 0 0,5-11-56 0 0,0 0 1 0 0,2 0-1 0 0,1-1 1 0 0,1 0-1 0 0,1 0 1 0 0,2 0 0 0 0,0-1-1 0 0,2-1 1 0 0,1 0-1 0 0,1-1 1 0 0,1 0-1 0 0,1-1 1 0 0,1 0-1 0 0,1-2 1 0 0,1 0 0 0 0,1-1-1 0 0,0-1 1 0 0,2-1-1 0 0,5 3 56 0 0,-18-14-412 0 0,0-1-1 0 0,0 1 1 0 0,1-1-1 0 0,0-1 1 0 0,0 0-1 0 0,1-1 0 0 0,0 0 1 0 0,-1 0-1 0 0,1-1 1 0 0,1 0-1 0 0,-1-1 1 0 0,0-1-1 0 0,0 1 1 0 0,1-2-1 0 0,-1 0 1 0 0,9-1 412 0 0,27-11-1380 0 0</inkml:trace>
  <inkml:trace contextRef="#ctx0" brushRef="#br0" timeOffset="152104.916">12664 11780 1480 0 0,'-19'69'5714'0'0,"-5"182"-4294"0"0,43 33-579 0 0,0-74-994 0 0,-9-144-228 0 0,-1 6-3042 0 0,-11-73 822 0 0,-1-5 1292 0 0</inkml:trace>
  <inkml:trace contextRef="#ctx0" brushRef="#br0" timeOffset="152635.82">12685 11822 1132 0 0,'0'0'80'0'0,"0"1"-1"0"0,0 0 1 0 0,-1-1 0 0 0,1 1 0 0 0,0-1-1 0 0,-1 1 1 0 0,1-1 0 0 0,0 1-1 0 0,-1-1 1 0 0,1 1 0 0 0,-1-1-1 0 0,1 1 1 0 0,-1-1 0 0 0,1 1 0 0 0,-1-1-1 0 0,1 0 1 0 0,-1 1 0 0 0,1-1-1 0 0,-1 0 1 0 0,1 0 0 0 0,-1 1-1 0 0,0-1 1 0 0,1 0 0 0 0,-1 0 0 0 0,1 0-1 0 0,-1 0 1 0 0,0 1 0 0 0,1-1-1 0 0,-1 0 1 0 0,0 0 0 0 0,1 0-1 0 0,-1-1 1 0 0,0 1 0 0 0,1 0-1 0 0,-1 0 1 0 0,1 0 0 0 0,-1 0 0 0 0,0-1-1 0 0,1 1 1 0 0,-1 0 0 0 0,1 0-1 0 0,-1-1 1 0 0,1 1 0 0 0,-1-1-1 0 0,1 1 1 0 0,-1 0 0 0 0,1-1 0 0 0,-1 1-1 0 0,1-1 1 0 0,-1 1 0 0 0,1-1-1 0 0,0 1 1 0 0,-1-1 0 0 0,1 1-1 0 0,0-1 1 0 0,-1 0 0 0 0,1 1-1 0 0,0-1 1 0 0,0 0-80 0 0,-14 61 530 0 0,12-46-450 0 0,1 0-1 0 0,1 0 1 0 0,0 0 0 0 0,1 0-1 0 0,0 0 1 0 0,1 0 0 0 0,1 0 0 0 0,0 0-1 0 0,1-1 1 0 0,0 1 0 0 0,1-1-1 0 0,1 0 1 0 0,0 0 0 0 0,1-1 0 0 0,0 0-1 0 0,0 0 1 0 0,2-1 0 0 0,-1 1-1 0 0,2-2 1 0 0,-1 1 0 0 0,1-2 0 0 0,1 1-1 0 0,0-1 1 0 0,0-1 0 0 0,1 0-1 0 0,0 0 1 0 0,0-1 0 0 0,1-1 0 0 0,0 0-1 0 0,0-1 1 0 0,0 0 0 0 0,0-1-1 0 0,1-1 1 0 0,0 0 0 0 0,0-1 0 0 0,0 0-80 0 0,-5-1-17 0 0,-1 0 1 0 0,0 0-1 0 0,1-1 1 0 0,-1-1 0 0 0,1 1-1 0 0,-1-1 1 0 0,0-1 0 0 0,0 1-1 0 0,1-1 1 0 0,-1-1 0 0 0,0 0-1 0 0,-1 0 1 0 0,1 0-1 0 0,0-1 1 0 0,-1 0 0 0 0,0-1-1 0 0,0 1 1 0 0,0-1 0 0 0,-1-1-1 0 0,0 1 1 0 0,0-1 0 0 0,0 0-1 0 0,0-1 1 0 0,-1 1-1 0 0,0-1 1 0 0,-1 0 0 0 0,1 0-1 0 0,-1-1 1 0 0,-1 1 0 0 0,0-1-1 0 0,0 0 1 0 0,0 0 0 0 0,-1 0-1 0 0,0 0 1 0 0,1-8 16 0 0,-1 4 66 0 0,0 0 1 0 0,-1 0-1 0 0,0 0 1 0 0,-1 0 0 0 0,0 0-1 0 0,-1 0 1 0 0,0 0-1 0 0,-1 0 1 0 0,0 0-1 0 0,-1 1 1 0 0,-1-1-1 0 0,0 1 1 0 0,0-1 0 0 0,-1 1-1 0 0,0 1 1 0 0,-1-1-1 0 0,-6-8-66 0 0,6 8 135 0 0,6 11-118 0 0,0 1 1 0 0,-1-1-1 0 0,1 0 0 0 0,0 1 0 0 0,-1-1 0 0 0,1 0 1 0 0,0 1-1 0 0,-1-1 0 0 0,1 0 0 0 0,0 0 1 0 0,-1 0-1 0 0,1 0 0 0 0,-1 1 0 0 0,1-1 1 0 0,0 0-1 0 0,-1 0 0 0 0,1 0 0 0 0,-1 0 1 0 0,1 0-1 0 0,-1 0 0 0 0,1 0 0 0 0,0 0 0 0 0,-1 0 1 0 0,1 0-1 0 0,-1 0 0 0 0,1 0 0 0 0,0 0 1 0 0,-1 0-1 0 0,1 0 0 0 0,-1-1 0 0 0,1 1 1 0 0,0 0-1 0 0,-1 0 0 0 0,1 0 0 0 0,-1-1-17 0 0,16 239 56 0 0,21 29-971 0 0,-17-95-3607 0 0,-14-129 2327 0 0,-3-29 805 0 0</inkml:trace>
  <inkml:trace contextRef="#ctx0" brushRef="#br0" timeOffset="152913.898">13597 12303 1008 0 0,'5'17'530'0'0,"1"-3"-169"0"0,-2-1 1 0 0,0 1-1 0 0,-1-1 1 0 0,0 1-1 0 0,-1 0 1 0 0,0 1-1 0 0,-1-1 1 0 0,-1 0-1 0 0,-1 0 1 0 0,0 0 0 0 0,-2 12-362 0 0,-3-6 202 0 0,-1 0 0 0 0,-1 0 1 0 0,-1-1-1 0 0,0 0 0 0 0,-2-1 1 0 0,0 1-1 0 0,-1-2 1 0 0,-1 0-1 0 0,-1-1 0 0 0,0 0 1 0 0,-1-1-1 0 0,0 0 1 0 0,-1-1-1 0 0,-1-1 0 0 0,0-1 1 0 0,-1 0-1 0 0,-1-1 1 0 0,-11 4-203 0 0,-135 46-2197 0 0,163-61 2058 0 0,0 0 0 0 0,0 0 0 0 0,-1 0 0 0 0,1 0 0 0 0,0-1 0 0 0,0 1 0 0 0,-1-1 0 0 0,1 0 0 0 0,0 0 0 0 0,0 1 0 0 0,0-1 0 0 0,0-1 0 0 0,0 1 0 0 0,0 0 0 0 0,0 0 0 0 0,1-1 0 0 0,-1 1 0 0 0,0-1 0 0 0,1 1 0 0 0,-1-1 0 0 0,1 0 0 0 0,-1 0 0 0 0,1 1 0 0 0,0-1 0 0 0,0 0 0 0 0,0 0 0 0 0,0 0 0 0 0,-1-3 139 0 0,-3-17-1201 0 0</inkml:trace>
  <inkml:trace contextRef="#ctx0" brushRef="#br0" timeOffset="153594.803">14339 11758 1404 0 0,'3'-16'1238'0'0,"-3"17"-1165"0"0,0-1 1 0 0,1 1-1 0 0,-1-1 1 0 0,0 1-1 0 0,0-1 1 0 0,1 1 0 0 0,-1-1-1 0 0,0 0 1 0 0,1 1-1 0 0,-1-1 1 0 0,0 0-1 0 0,1 1 1 0 0,-1-1 0 0 0,1 0-1 0 0,-1 1 1 0 0,1-1-1 0 0,-1 0 1 0 0,1 0 0 0 0,-1 1-1 0 0,1-1 1 0 0,-1 0-1 0 0,1 0 1 0 0,-1 0-1 0 0,1 0 1 0 0,-1 0 0 0 0,1 0-1 0 0,-1 0 1 0 0,1 0-1 0 0,-1 0 1 0 0,1 0 0 0 0,-1 0-1 0 0,1 0 1 0 0,-1 0-1 0 0,1 0 1 0 0,-1 0-1 0 0,1-1 1 0 0,-1 1 0 0 0,1 0-1 0 0,-1 0-73 0 0,12 36 426 0 0,-1 0 0 0 0,-2 1 0 0 0,-2 1 0 0 0,-1-1 0 0 0,-2 1 0 0 0,-2 0 0 0 0,-2 35-426 0 0,-1-66 76 0 0,0-1-1 0 0,0 1 0 0 0,-1-1 0 0 0,0 1 0 0 0,0-1 1 0 0,0 0-1 0 0,-1 0 0 0 0,0 0 0 0 0,0 0 0 0 0,0-1 0 0 0,-1 1 1 0 0,0-1-1 0 0,0 0 0 0 0,0 0 0 0 0,-1 0 0 0 0,0-1 1 0 0,0 1-1 0 0,0-1 0 0 0,0 0 0 0 0,-1-1 0 0 0,1 1 0 0 0,-1-1 1 0 0,0 0-1 0 0,0 0 0 0 0,0-1 0 0 0,0 0 0 0 0,-1 0 1 0 0,1-1-1 0 0,0 1 0 0 0,-1-1 0 0 0,0-1 0 0 0,1 1 0 0 0,-1-1 1 0 0,1 0-1 0 0,-1-1 0 0 0,1 1 0 0 0,-1-1 0 0 0,1-1 1 0 0,-1 1-1 0 0,1-1 0 0 0,0 0 0 0 0,-4-2-75 0 0,0 0 19 0 0,1-1 1 0 0,0 0-1 0 0,0-1 0 0 0,0 0 1 0 0,0 0-1 0 0,1-1 1 0 0,0 0-1 0 0,0 0 0 0 0,1-1 1 0 0,0 0-1 0 0,0 0 0 0 0,1-1 1 0 0,0 0-1 0 0,1 0 0 0 0,0 0 1 0 0,0-1-1 0 0,1 1 1 0 0,0-1-1 0 0,1 0 0 0 0,0-1 1 0 0,0 1-1 0 0,1 0 0 0 0,1-1 1 0 0,-1 0-1 0 0,2 1 0 0 0,0-1 1 0 0,0 1-1 0 0,1-1 0 0 0,0 0 1 0 0,2-8-20 0 0,3-1-15 0 0,1 0-1 0 0,0 1 1 0 0,1 0 0 0 0,2 0 0 0 0,0 1 0 0 0,0 0-1 0 0,2 0 1 0 0,0 1 0 0 0,1 1 0 0 0,1 0-1 0 0,0 1 1 0 0,1 1 0 0 0,1 0 0 0 0,0 1 0 0 0,1 0-1 0 0,11-5 16 0 0,260-138-1371 0 0,-75 109-5754 0 0,-200 45 5833 0 0</inkml:trace>
  <inkml:trace contextRef="#ctx0" brushRef="#br0" timeOffset="154031.056">14879 11035 1184 0 0,'-1'-45'3955'0'0,"2"41"-3883"0"0,-1 0 1 0 0,1 1-1 0 0,0-1 0 0 0,0 1 1 0 0,0-1-1 0 0,0 1 1 0 0,0 0-1 0 0,1-1 0 0 0,0 1 1 0 0,0 0-1 0 0,0 0 0 0 0,0 0 1 0 0,0 0-1 0 0,0 1 1 0 0,1-1-1 0 0,-1 0 0 0 0,1 1 1 0 0,0 0-1 0 0,0 0 0 0 0,0 0 1 0 0,0 0-1 0 0,0 0 1 0 0,0 0-1 0 0,0 1 0 0 0,1-1 1 0 0,-1 1-1 0 0,1 0 1 0 0,-1 0-1 0 0,1 0 0 0 0,-1 1 1 0 0,2-1-73 0 0,2 5 21 0 0,0-1 1 0 0,0 1 0 0 0,-1 1 0 0 0,0-1-1 0 0,0 1 1 0 0,0 0 0 0 0,-1 0 0 0 0,1 1-1 0 0,-1 0 1 0 0,-1 0 0 0 0,1 0-1 0 0,-1 0 1 0 0,0 1 0 0 0,0-1 0 0 0,-1 1-1 0 0,0 0 1 0 0,0 0 0 0 0,0 1 0 0 0,-1-1-1 0 0,0 0 1 0 0,-1 1 0 0 0,0-1-1 0 0,0 1 1 0 0,0 0 0 0 0,-1-1 0 0 0,0 1-1 0 0,-1 2-21 0 0,0 8 127 0 0,0-1 0 0 0,-2 1 0 0 0,0-1 0 0 0,-1 0 0 0 0,0 0 0 0 0,-2 0 0 0 0,0 0 0 0 0,0-1 0 0 0,-2 0 0 0 0,0-1 0 0 0,-9 14-127 0 0,-26 56 608 0 0,42-83-599 0 0,1-1 0 0 0,-1 1-1 0 0,1-1 1 0 0,0 1 0 0 0,-1-1-1 0 0,1 1 1 0 0,0 0-1 0 0,0-1 1 0 0,0 1 0 0 0,0-1-1 0 0,0 1 1 0 0,0-1 0 0 0,1 1-1 0 0,-1-1 1 0 0,0 1 0 0 0,1-1-1 0 0,-1 1 1 0 0,1-1 0 0 0,0 1-1 0 0,-1-1 1 0 0,1 0 0 0 0,0 1-1 0 0,0-1 1 0 0,0 0 0 0 0,0 0-1 0 0,0 0 1 0 0,0 1 0 0 0,0-1-1 0 0,0 0 1 0 0,1 0-1 0 0,-1-1 1 0 0,0 1 0 0 0,1 0-1 0 0,-1 0 1 0 0,0-1 0 0 0,1 1-1 0 0,-1 0 1 0 0,1-1 0 0 0,-1 0-1 0 0,1 1 1 0 0,-1-1 0 0 0,1 0-1 0 0,-1 0 1 0 0,1 0 0 0 0,-1 0-1 0 0,1 0-8 0 0,81 6-342 0 0,-75-6 298 0 0,348-44-5969 0 0,-309 38 4683 0 0,-5 1 3 0 0</inkml:trace>
  <inkml:trace contextRef="#ctx0" brushRef="#br0" timeOffset="154513.03">14067 12527 1676 0 0,'15'0'5312'0'0,"92"-13"-4204"0"0,-102 12-1080 0 0,373-63 1196 0 0,84 9-1224 0 0,-411 54-1465 0 0,-53 21-2628 0 0,-5-18 3247 0 0</inkml:trace>
  <inkml:trace contextRef="#ctx0" brushRef="#br0" timeOffset="155042.145">14627 12699 2128 0 0,'33'61'3437'0'0,"-18"-42"-3099"0"0,-4-1-197 0 0,0 1 1 0 0,-1 1 0 0 0,-1-1 0 0 0,0 2 0 0 0,-2-1 0 0 0,0 1 0 0 0,-2 0 0 0 0,0 0 0 0 0,-1 1 0 0 0,-1-1 0 0 0,-2 1-1 0 0,0 0 1 0 0,-1 2-142 0 0,-29 59 1811 0 0,14-124-988 0 0,33-178-812 0 0,-13 200-66 0 0,0 0 0 0 0,2 1 0 0 0,0 0 0 0 0,1 0 0 0 0,1 1 0 0 0,1 0 0 0 0,0 1 0 0 0,2 0 0 0 0,-1 0 0 0 0,2 2 0 0 0,0-1 0 0 0,1 1 0 0 0,0 1 0 0 0,1 1 0 0 0,0 0 0 0 0,1 1 0 0 0,0 0 0 0 0,1 1 0 0 0,0 1 0 0 0,1 1 0 0 0,0 1 0 0 0,0 0 0 0 0,1 1 0 0 0,-1 1 0 0 0,1 1-1 0 0,10-1 56 0 0,-16 5-12 0 0,0 1 0 0 0,0 1 0 0 0,0 0 0 0 0,0 1-1 0 0,0 0 1 0 0,-1 1 0 0 0,1 1 0 0 0,-1 0-1 0 0,0 0 1 0 0,-1 1 0 0 0,1 0 0 0 0,-1 1-1 0 0,-1 1 1 0 0,1 0 0 0 0,-1 0 0 0 0,0 1 0 0 0,-1 0-1 0 0,0 1 1 0 0,-1 0 0 0 0,0 0 0 0 0,0 1-1 0 0,-1 0 1 0 0,-1 0 0 0 0,1 1 0 0 0,-2 0 0 0 0,0 0-1 0 0,0 0 1 0 0,-1 0 0 0 0,-1 1 0 0 0,0 0-1 0 0,-1 0 1 0 0,1 10 12 0 0,24 155-444 0 0,-24-98-3293 0 0,-5-73 2932 0 0,-5 1-471 0 0</inkml:trace>
  <inkml:trace contextRef="#ctx0" brushRef="#br0" timeOffset="155415.342">16581 11335 1688 0 0,'26'40'421'0'0,"-2"1"0"0"0,-2 1 0 0 0,-1 1 1 0 0,-2 1-1 0 0,-3 0 0 0 0,-1 2 0 0 0,-2-1 0 0 0,-2 2 0 0 0,-2 0 0 0 0,-3 0 0 0 0,-1 0 1 0 0,-2 1-1 0 0,-3-1 0 0 0,-2 1 0 0 0,-1-1 0 0 0,-3 1 0 0 0,-2-1 0 0 0,-8 26-421 0 0,-6-10 167 0 0,-2-2-1 0 0,-3-1 0 0 0,-3-1 1 0 0,-2-2-1 0 0,-2 0 0 0 0,-3-3 1 0 0,-3-1-1 0 0,-1-2 1 0 0,-3-2-1 0 0,-2-1 0 0 0,-17 10-166 0 0,56-49-285 0 0,0-1 0 0 0,-1 0 0 0 0,0-1-1 0 0,0 1 1 0 0,-1-1 0 0 0,0-1 0 0 0,0 0 0 0 0,0 0-1 0 0,-1-1 1 0 0,0 0 0 0 0,0-1 0 0 0,-1 0-1 0 0,1 0 1 0 0,-1-1 0 0 0,0-1 0 0 0,1 1 0 0 0,-1-2-1 0 0,0 0 1 0 0,-1 0 0 0 0,1-1 0 0 0,0 0-1 0 0,0-1 1 0 0,0 0 0 0 0,0-1 0 0 0,0 0 0 0 0,1-1-1 0 0,-1 0 1 0 0,1-1 0 0 0,-3-1 285 0 0,-29-23-1251 0 0</inkml:trace>
  <inkml:trace contextRef="#ctx0" brushRef="#br0" timeOffset="157187.329">5280 11642 1028 0 0,'101'-9'1860'0'0,"126"-5"-1468"0"0,474-42 74 0 0,160-18-234 0 0,251-62 138 0 0,259 25-266 0 0,-60-16 292 0 0,266-62-316 0 0,-810 38-366 0 0,190-41 416 0 0,-334 96 169 0 0,-145 62 612 0 0,43 21-911 0 0,-378 15 67 0 0,38 14 52 0 0,-24-3 168 0 0,-1 6 1 0 0,-1 7-1 0 0,3 7-287 0 0,245 100 1007 0 0,-385-126-1002 0 0,0 1 0 0 0,0 0 0 0 0,-1 1 0 0 0,0 1 0 0 0,-1 1 0 0 0,0 1 0 0 0,-1 0 0 0 0,0 1 0 0 0,-1 0 0 0 0,-1 1 0 0 0,0 1 0 0 0,0 0 0 0 0,-2 0 0 0 0,0 2 0 0 0,-1-1 0 0 0,0 1 0 0 0,-2 1 0 0 0,0-1 0 0 0,0 2 0 0 0,-2-1 0 0 0,-1 1 0 0 0,0 0 0 0 0,-1 0 0 0 0,1 14-5 0 0,11 145 124 0 0,-7-1 0 0 0,-11 101-124 0 0,0-86 44 0 0,19 184 4 0 0,8-67 59 0 0,-21-163-16 0 0,-4-144-177 0 0,-18 12-2813 0 0,-27-44 233 0 0,16 11 1306 0 0</inkml:trace>
  <inkml:trace contextRef="#ctx0" brushRef="#br0" timeOffset="158920.983">5456 11812 1132 0 0,'0'0'301'0'0,"0"0"-74"0"0,-20 2 661 0 0,16 5-857 0 0,1 0-1 0 0,-1 1 0 0 0,1-1 1 0 0,1 1-1 0 0,-1-1 1 0 0,1 1-1 0 0,1 0 0 0 0,-1 0 1 0 0,1-1-1 0 0,1 1 0 0 0,-1 0 1 0 0,1 0-1 0 0,1 0 1 0 0,0 0-1 0 0,0 0 0 0 0,1 6-30 0 0,0 24 76 0 0,35 295 501 0 0,-4-98-353 0 0,10-2 0 0 0,11-3 0 0 0,42 103-224 0 0,60 134 25 0 0,-147-441 7 0 0,0-1 1 0 0,2 0-1 0 0,1-1 0 0 0,1 0 1 0 0,1-1-1 0 0,1-1 0 0 0,1 0 1 0 0,1-1-1 0 0,1 0 1 0 0,1-2-1 0 0,0 0 0 0 0,1-1 1 0 0,2-1-1 0 0,-1-1 1 0 0,2-1-1 0 0,0-1 0 0 0,1-1 1 0 0,0-1-1 0 0,21 7-32 0 0,14-5-14 0 0,1-2-1 0 0,0-3 1 0 0,1-2-1 0 0,-1-3 1 0 0,1-3-1 0 0,25-4 15 0 0,-4 3 32 0 0,191-22 154 0 0,998-121 427 0 0,69 39-189 0 0,-957 67-459 0 0,1126-135-246 0 0,339-100 1599 0 0,-513 64-544 0 0,-425 71-348 0 0,40-23 299 0 0,-175 38-500 0 0,-558 85-203 0 0,-40 4 67 0 0,-176 32-507 0 0,3 0 354 0 0,-3-2-5407 0 0,-1-7 4302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2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62 1260 0 0,'-4'3'1112'0'0,"4"1"-164"0"0,0-3-144 0 0,2-1-116 0 0,0 4-84 0 0,1-4 1 0 0,3 0-109 0 0,1 0-104 0 0,0 0-164 0 0,25-9-84 0 0,-2 1-164 0 0,4 1 0 0 0,3-1-532 0 0,1-5-248 0 0,-3 4-505 0 0,-1 1 65 0 0,5-4-120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2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1016 0 0,'0'9'3012'0'0,"-6"44"-2265"0"0,-10 284 2386 0 0,-2-204-1457 0 0,27-150-1546 0 0,1 1 1 0 0,1 0 0 0 0,0 1 0 0 0,1 0 0 0 0,1 1 0 0 0,0 0 0 0 0,1 1 0 0 0,0 0 0 0 0,1 2 0 0 0,0-1 0 0 0,16-7-131 0 0,-22 13 14 0 0,0 1 0 0 0,1 0-1 0 0,-1 1 1 0 0,1 0 0 0 0,0 1 0 0 0,0-1 0 0 0,1 2 0 0 0,-1 0 0 0 0,1 0 0 0 0,-1 1 0 0 0,1 0 0 0 0,-1 1 0 0 0,1 0 0 0 0,1 1-14 0 0,-8-1 1 0 0,1 0 1 0 0,-1 0 0 0 0,0 1-1 0 0,0 0 1 0 0,0 0 0 0 0,0 0-1 0 0,0 1 1 0 0,0-1 0 0 0,0 1-1 0 0,0 0 1 0 0,-1 0-1 0 0,1 0 1 0 0,-1 0 0 0 0,1 1-1 0 0,-1 0 1 0 0,0-1 0 0 0,0 1-1 0 0,0 0 1 0 0,0 1 0 0 0,-1-1-1 0 0,1 0 1 0 0,-1 1-1 0 0,0-1 1 0 0,0 1 0 0 0,0 0-1 0 0,0 0 1 0 0,-1 0 0 0 0,1 0-1 0 0,-1 0 1 0 0,0 0 0 0 0,-1 0-1 0 0,1 0 1 0 0,-1 0-1 0 0,1 0 1 0 0,-1 1 0 0 0,0 0-2 0 0,-4 6 33 0 0,0-1 1 0 0,-1 0-1 0 0,0 1 1 0 0,0-1-1 0 0,-1-1 1 0 0,0 1-1 0 0,-1-1 1 0 0,0 0-1 0 0,-1-1 1 0 0,0 0-1 0 0,0 0 1 0 0,0 0-1 0 0,-1-1 1 0 0,0-1-1 0 0,-1 1 1 0 0,-6 2-34 0 0,-4 4 157 0 0,0-1 0 0 0,-1-1 0 0 0,0 0 0 0 0,0-2 1 0 0,-2-1-1 0 0,1 0 0 0 0,-1-2 0 0 0,0 0 0 0 0,0-2 0 0 0,0 0 1 0 0,-21-1-158 0 0,42-3 112 0 0,-17-15-58 0 0,51-24-242 0 0,1 17-28 0 0,0 2-1 0 0,2 1 0 0 0,0 1 1 0 0,1 3-1 0 0,0 0 1 0 0,2 3-1 0 0,-1 1 0 0 0,1 1 1 0 0,7 2 216 0 0,21-9-429 0 0,25-6-235 0 0,-45 14 342 0 0,-1-2-1 0 0,0-3 0 0 0,0-1 1 0 0,-2-2-1 0 0,0-3 0 0 0,9-6 323 0 0,1-35-64 0 0,-53 60 75 0 0,-5-2 77 0 0,-6-3 7 0 0,-1 1 0 0 0,0 0 0 0 0,-1 1 0 0 0,1 0 0 0 0,-1 1 0 0 0,0 1 0 0 0,0 0 1 0 0,0 0-1 0 0,0 2 0 0 0,0-1 0 0 0,0 2 0 0 0,0 0 0 0 0,0 0 0 0 0,1 1 0 0 0,-1 1 0 0 0,0 0 0 0 0,1 0 0 0 0,-1 2 0 0 0,1-1 0 0 0,0 2 0 0 0,1-1 0 0 0,-1 2 0 0 0,-6 4-95 0 0,14-8 21 0 0,0-1 1 0 0,0 1-1 0 0,0-1 0 0 0,0 1 0 0 0,0 0 0 0 0,1 1 0 0 0,0-1 0 0 0,-1 1 0 0 0,1-1 1 0 0,0 1-1 0 0,1 0 0 0 0,-1 0 0 0 0,1 0 0 0 0,0 0 0 0 0,0 1 0 0 0,0-1 1 0 0,0 1-1 0 0,1-1 0 0 0,0 1 0 0 0,0-1 0 0 0,0 1 0 0 0,0 0 0 0 0,1 0 0 0 0,0-1 1 0 0,0 1-1 0 0,0 0 0 0 0,1 0 0 0 0,-1-1 0 0 0,1 1 0 0 0,0 0 0 0 0,1-1 0 0 0,-1 1 1 0 0,1-1-1 0 0,0 1 0 0 0,0-1 0 0 0,0 0-21 0 0,3 6-32 0 0,1-1-1 0 0,0 1 1 0 0,0-2 0 0 0,1 1-1 0 0,0-1 1 0 0,0 0 0 0 0,1 0-1 0 0,0-1 1 0 0,0 0-1 0 0,1 0 1 0 0,0-1 0 0 0,0-1-1 0 0,1 1 1 0 0,-1-1 0 0 0,9 2 32 0 0,17 4-879 0 0,1-2 0 0 0,0-2 0 0 0,0-1 0 0 0,1-2 0 0 0,0-1 1 0 0,32-2 878 0 0,56-17-2547 0 0,-64 5 1419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27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336 185 1344 0 0,'53'-33'4233'0'0,"-50"31"-4168"0"0,-1 0 0 0 0,1 0 0 0 0,-1 0-1 0 0,1 0 1 0 0,-1-1 0 0 0,0 1 0 0 0,0-1 0 0 0,0 1-1 0 0,0-1 1 0 0,0 1 0 0 0,-1-1 0 0 0,1 0-1 0 0,-1 0 1 0 0,0 0 0 0 0,1 0 0 0 0,-2 0 0 0 0,1 0-1 0 0,0 0 1 0 0,0-1 0 0 0,-1 1 0 0 0,0 0 0 0 0,0 0-1 0 0,0-1 1 0 0,0 1 0 0 0,0 0 0 0 0,-1 0-1 0 0,1 0 1 0 0,-1-1 0 0 0,-1-2-65 0 0,1 3 36 0 0,-1-1 1 0 0,1 0-1 0 0,-1 0 1 0 0,0 1-1 0 0,-1-1 1 0 0,1 1-1 0 0,0 0 1 0 0,-1 0-1 0 0,0 0 0 0 0,0 0 1 0 0,0 0-1 0 0,0 0 1 0 0,0 1-1 0 0,0-1 1 0 0,-1 1-1 0 0,1 0 1 0 0,-1 0-1 0 0,0 0 1 0 0,1 1-1 0 0,-1-1 0 0 0,0 1 1 0 0,0 0-1 0 0,0 0 1 0 0,0 1-1 0 0,0-1 1 0 0,0 1-1 0 0,0-1 1 0 0,-1 1-1 0 0,1 1 0 0 0,0-1 1 0 0,0 0-1 0 0,0 1 1 0 0,-1 0-37 0 0,-13 5 44 0 0,0 1-1 0 0,1 0 1 0 0,0 1 0 0 0,0 1 0 0 0,1 0-1 0 0,0 1 1 0 0,1 1 0 0 0,0 1 0 0 0,1 0-1 0 0,0 1 1 0 0,1 0 0 0 0,0 1 0 0 0,1 1-1 0 0,1 0 1 0 0,0 0 0 0 0,1 1 0 0 0,1 0-1 0 0,0 1 1 0 0,2 0 0 0 0,-1 1 0 0 0,2-1-1 0 0,1 1 1 0 0,0 0 0 0 0,1 1 0 0 0,1-1-1 0 0,0 1 1 0 0,1 10-44 0 0,3-24-2 0 0,0-1-1 0 0,1 1 0 0 0,-1-1 1 0 0,1 1-1 0 0,-1-1 1 0 0,1 0-1 0 0,1 1 0 0 0,-1-1 1 0 0,1 0-1 0 0,-1-1 1 0 0,1 1-1 0 0,0 0 0 0 0,0-1 1 0 0,1 0-1 0 0,-1 1 1 0 0,1-1-1 0 0,0-1 0 0 0,-1 1 1 0 0,1 0-1 0 0,1-1 1 0 0,-1 0-1 0 0,0 0 0 0 0,0 0 1 0 0,1-1-1 0 0,-1 1 1 0 0,1-1-1 0 0,-1 0 0 0 0,1 0 1 0 0,0-1-1 0 0,-1 1 1 0 0,1-1-1 0 0,0 0 0 0 0,0 0 1 0 0,-1-1-1 0 0,1 1 1 0 0,-1-1-1 0 0,1 0 0 0 0,0-1 1 0 0,3 0 2 0 0,6-2-6 0 0,0 0 0 0 0,0-1-1 0 0,0-1 1 0 0,0 0 0 0 0,-1-1 0 0 0,0 0 0 0 0,-1-1 0 0 0,1 0 0 0 0,-1-1-1 0 0,-1-1 1 0 0,0 0 0 0 0,0 0 0 0 0,-1-1 0 0 0,0-1 0 0 0,-1 1 0 0 0,-1-1-1 0 0,0-1 1 0 0,0 0 0 0 0,-1 0 0 0 0,-1 0 0 0 0,0-1 0 0 0,-1 0-1 0 0,0 0 1 0 0,-1 0 0 0 0,-1-1 0 0 0,0 0 0 0 0,1-14 6 0 0,-10 39 326 0 0,30 32-580 0 0,2-1-1 0 0,1-1 1 0 0,3-2 0 0 0,1-1-1 0 0,1-1 1 0 0,14 9 254 0 0,3 7-3123 0 0,-26-34 712 0 0,-16-12 1328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31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1 826 1780 0 0,'33'-19'3474'0'0,"-31"17"-3227"0"0,38-35 39 0 0,-3-2 1 0 0,0-1 0 0 0,-3-2 0 0 0,-2-1 0 0 0,1-5-287 0 0,-22 31-529 0 0,-2-1 0 0 0,0 0-1 0 0,0 0 1 0 0,-2-1 0 0 0,0 0 0 0 0,-1-1 0 0 0,-2 1-1 0 0,1-1 1 0 0,-1-10 529 0 0,-3 16-1292 0 0</inkml:trace>
  <inkml:trace contextRef="#ctx0" brushRef="#br0" timeOffset="249.814">257 383 936 0 0,'103'125'1670'0'0,"-87"-110"-1487"0"0,-1 0 0 0 0,0 1 0 0 0,-1 0 0 0 0,-1 1-1 0 0,0 1 1 0 0,-2 0 0 0 0,0 0 0 0 0,-1 1 0 0 0,-1 1 0 0 0,0 0-1 0 0,-2 0 1 0 0,0 0 0 0 0,-2 1-183 0 0,-4-16 36 0 0,-1-1-1 0 0,1 0 1 0 0,-1 0-1 0 0,-1 1 1 0 0,1-1 0 0 0,0 0-1 0 0,-1 0 1 0 0,0 1-1 0 0,0-1 1 0 0,0 0-1 0 0,-1 0 1 0 0,1 0-1 0 0,-1 0 1 0 0,0-1 0 0 0,0 1-1 0 0,0 0 1 0 0,-1-1-1 0 0,1 1 1 0 0,-1-1-1 0 0,0 0 1 0 0,0 0 0 0 0,0 0-1 0 0,0 0 1 0 0,-1 0-1 0 0,1-1 1 0 0,-1 0-1 0 0,0 1 1 0 0,1-1-1 0 0,-1 0 1 0 0,0-1 0 0 0,0 1-1 0 0,0-1 1 0 0,0 0-1 0 0,0 0 1 0 0,-1 0-1 0 0,1-1 1 0 0,0 1 0 0 0,0-1-1 0 0,-1 0 1 0 0,1 0-1 0 0,0 0 1 0 0,0-1-1 0 0,-1 0 1 0 0,-2 0-36 0 0,3-2-186 0 0,0 0 0 0 0,0 1 0 0 0,0-2 1 0 0,0 1-1 0 0,0 0 0 0 0,1-1 0 0 0,-1 0 0 0 0,1 0 0 0 0,0 0 1 0 0,0 0-1 0 0,1 0 0 0 0,-1-1 0 0 0,1 1 0 0 0,0-1 1 0 0,0 0-1 0 0,1 1 0 0 0,-1-1 0 0 0,1 0 0 0 0,0 0 0 0 0,0 0 1 0 0,0-3 185 0 0,1-10-1242 0 0</inkml:trace>
  <inkml:trace contextRef="#ctx0" brushRef="#br0" timeOffset="683.695">1025 408 1492 0 0,'-10'-2'214'0'0,"-1"2"1"0"0,1-1-1 0 0,0 2 0 0 0,0-1 1 0 0,0 1-1 0 0,0 1 0 0 0,0-1 0 0 0,0 2 1 0 0,0 0-1 0 0,1 0 0 0 0,-1 0 1 0 0,1 1-1 0 0,0 1 0 0 0,0 0 0 0 0,0 0 1 0 0,0 0-1 0 0,1 1 0 0 0,0 1 0 0 0,1-1 1 0 0,-1 1-1 0 0,1 0 0 0 0,0 1 1 0 0,0 1-215 0 0,-9 5 193 0 0,1 0 1 0 0,1 1 0 0 0,0 1 0 0 0,1 0 0 0 0,1 1 0 0 0,0 0 0 0 0,1 1 0 0 0,1 0 0 0 0,1 1 0 0 0,0 0-1 0 0,2 0 1 0 0,0 1 0 0 0,1 0 0 0 0,1 0 0 0 0,1 0 0 0 0,-1 16-194 0 0,6-33 10 0 0,0 0 1 0 0,0 0-1 0 0,0 1 1 0 0,1-1-1 0 0,-1 0 1 0 0,1-1-1 0 0,0 1 0 0 0,0 0 1 0 0,0 0-1 0 0,0-1 1 0 0,1 1-1 0 0,-1-1 1 0 0,1 0-1 0 0,-1 0 1 0 0,1 0-1 0 0,0 0 0 0 0,0 0 1 0 0,0 0-1 0 0,0-1 1 0 0,0 1-1 0 0,0-1 1 0 0,0 0-1 0 0,0 0 1 0 0,1 0-1 0 0,-1-1 0 0 0,0 1 1 0 0,1-1-1 0 0,-1 1 1 0 0,0-1-1 0 0,1 0 1 0 0,-1-1-1 0 0,1 1 1 0 0,-1 0-1 0 0,0-1 0 0 0,1 0 1 0 0,1-1-11 0 0,13-5-85 0 0,0 0 0 0 0,-1-2 0 0 0,0 0 0 0 0,-1-1 0 0 0,0-1 0 0 0,0 0 0 0 0,-1-1 0 0 0,-1-1 0 0 0,0 0 0 0 0,-1-1 0 0 0,0 0 0 0 0,-1-1 0 0 0,-1-1 0 0 0,0 0 0 0 0,-1 0 0 0 0,-1-1 0 0 0,0 0 0 0 0,-2-1 0 0 0,6-17 85 0 0,34-89 425 0 0,-41 128-379 0 0,78 224 60 0 0,7-119-2546 0 0,-82-107-1405 0 0,-9-2 2649 0 0</inkml:trace>
  <inkml:trace contextRef="#ctx0" brushRef="#br0" timeOffset="2276.465">1382 424 880 0 0,'12'27'726'0'0,"-1"0"0"0"0,-1 0 1 0 0,-1 1-1 0 0,-1 0 0 0 0,-2 1 0 0 0,-1 0 0 0 0,-1 0 1 0 0,-2 0-1 0 0,-1 0 0 0 0,-1 15-726 0 0,-23-5 1391 0 0,22-39-1176 0 0,1 0-26 0 0,9-60 481 0 0,-3 30-684 0 0,1 0 1 0 0,2 1-1 0 0,1 0 0 0 0,1 0 1 0 0,1 1-1 0 0,2 0 0 0 0,0 2 1 0 0,17-22 13 0 0,-31 46-8 0 0,1 1 0 0 0,0 0 0 0 0,-1 0 1 0 0,1 0-1 0 0,0 0 0 0 0,0 0 1 0 0,-1 0-1 0 0,1 0 0 0 0,0 0 0 0 0,0 0 1 0 0,0 0-1 0 0,0 1 0 0 0,0-1 1 0 0,0 0-1 0 0,1 1 0 0 0,-1-1 0 0 0,0 1 1 0 0,0-1-1 0 0,0 1 0 0 0,1-1 1 0 0,-1 1-1 0 0,0 0 0 0 0,0 0 0 0 0,1-1 1 0 0,-1 1-1 0 0,0 0 0 0 0,1 0 1 0 0,-1 0-1 0 0,0 1 0 0 0,0-1 0 0 0,1 0 1 0 0,-1 0-1 0 0,0 1 0 0 0,0-1 1 0 0,1 1-1 0 0,-1-1 0 0 0,0 1 0 0 0,0-1 1 0 0,0 1-1 0 0,0 0 0 0 0,0-1 0 0 0,0 1 1 0 0,0 0-1 0 0,0 0 0 0 0,0 0 1 0 0,0 0-1 0 0,0 0 0 0 0,0 0 0 0 0,-1 0 1 0 0,1 1 7 0 0,35 67-10 0 0,-31-57-56 0 0,4 14 131 0 0,-2 0 0 0 0,-1 0 1 0 0,-1 0-1 0 0,-1 0 0 0 0,-1 1 1 0 0,-2 0-1 0 0,0-1 0 0 0,-3 15-65 0 0,2-31 94 0 0,-8 1 137 0 0,3-37-181 0 0,21-118-355 0 0,31-10-177 0 0,-37 155 336 0 0,82 161 16 0 0,-86-143 132 0 0,1-2-1 0 0,0 1 1 0 0,1-1-1 0 0,1 0 0 0 0,1-1 1 0 0,0 0-1 0 0,1-1 1 0 0,1 0-1 0 0,1 0 1 0 0,0-1-1 0 0,0-1 0 0 0,1 0 1 0 0,1-1-1 0 0,2 0-1 0 0,-9-8-36 0 0,0-1 1 0 0,1 0-1 0 0,-1 0 0 0 0,1-1 0 0 0,-1 0 0 0 0,1-1 0 0 0,0 0 0 0 0,0 0 0 0 0,0-1 1 0 0,-1 0-1 0 0,1 0 0 0 0,0-1 0 0 0,0-1 0 0 0,-1 1 0 0 0,1-1 0 0 0,0-1 1 0 0,-1 1-1 0 0,0-1 0 0 0,0-1 0 0 0,0 0 0 0 0,0 0 0 0 0,0 0 0 0 0,-1-1 0 0 0,0 0 1 0 0,0-1-1 0 0,0 0 0 0 0,-1 0 0 0 0,1 0 0 0 0,-2-1 0 0 0,1 1 0 0 0,-1-2 1 0 0,0 1-1 0 0,0 0 0 0 0,1-5 36 0 0,137-292 759 0 0,-117 199 1549 0 0,-41 259-1402 0 0,0 240-203 0 0,42-164-577 0 0,-26-142-847 0 0,-32-85-353 0 0,21-19 919 0 0,1-1 0 0 0,0 0 0 0 0,2 0 0 0 0,0-1 0 0 0,0 0 0 0 0,2-1 0 0 0,0 1 0 0 0,1-1 0 0 0,1 0 0 0 0,1 0 0 0 0,1 0 0 0 0,0-1 0 0 0,2 1 0 0 0,1-16 155 0 0,0 11-18 0 0,1 0 1 0 0,0 1 0 0 0,2-1 0 0 0,1 1 0 0 0,0 0 0 0 0,2 0 0 0 0,1 0-1 0 0,0 1 1 0 0,2 1 0 0 0,0 0 0 0 0,2 0 0 0 0,0 1 0 0 0,1 1 0 0 0,2 0-1 0 0,-1 1 1 0 0,2 0 0 0 0,0 2 0 0 0,1 0 0 0 0,1 1 0 0 0,1 0 0 0 0,20-10 17 0 0,-37 22 13 0 0,0 1 1 0 0,0 0 0 0 0,0-1 0 0 0,0 1 0 0 0,1 1-1 0 0,-1-1 1 0 0,1 0 0 0 0,-1 1 0 0 0,1 0 0 0 0,0 0 0 0 0,-1 0-1 0 0,1 0 1 0 0,0 1 0 0 0,0-1 0 0 0,0 1 0 0 0,-1 0 0 0 0,1 0-1 0 0,0 0 1 0 0,0 1 0 0 0,0-1 0 0 0,0 1 0 0 0,-1 0-1 0 0,1 0 1 0 0,0 0 0 0 0,-1 1 0 0 0,1-1 0 0 0,-1 1 0 0 0,0 0-1 0 0,1 0 1 0 0,-1 0 0 0 0,0 1 0 0 0,0-1 0 0 0,0 1 0 0 0,0-1-1 0 0,-1 1 1 0 0,1 0 0 0 0,-1 0 0 0 0,0 0 0 0 0,0 0-1 0 0,0 1 1 0 0,0-1 0 0 0,0 0 0 0 0,-1 1 0 0 0,1-1 0 0 0,-1 1-1 0 0,0 0 1 0 0,0 0 0 0 0,0-1 0 0 0,-1 1 0 0 0,1 0 0 0 0,-1 0-1 0 0,0 0 1 0 0,0 1-14 0 0,-2 4 86 0 0,-1 1-1 0 0,0 0 0 0 0,0 0 1 0 0,-1-1-1 0 0,0 0 1 0 0,-1 0-1 0 0,0 0 0 0 0,0 0 1 0 0,-1-1-1 0 0,0 0 1 0 0,0 0-1 0 0,-1-1 0 0 0,0 1 1 0 0,-1-1-1 0 0,1-1 1 0 0,-1 0-1 0 0,-1 0 0 0 0,1 0 1 0 0,-1-1-1 0 0,0 0 1 0 0,0-1-1 0 0,0 0 0 0 0,-1 0 1 0 0,1-1-1 0 0,-1 0 1 0 0,0-1-1 0 0,0 0 0 0 0,0-1 1 0 0,0 0-1 0 0,0 0 1 0 0,-1-1-1 0 0,1-1 0 0 0,0 1 1 0 0,-4-2-86 0 0,8 1-42 0 0,1 0 0 0 0,-1-1 0 0 0,1 1 0 0 0,-1-1 0 0 0,1 0 1 0 0,0 0-1 0 0,0-1 0 0 0,0 0 0 0 0,0 1 0 0 0,0-2 0 0 0,1 1 0 0 0,0 0 1 0 0,-1-1-1 0 0,1 0 0 0 0,0 0 0 0 0,1 0 0 0 0,-1-1 0 0 0,1 1 0 0 0,0-1 0 0 0,0 0 1 0 0,0 0-1 0 0,1 0 0 0 0,-1 0 0 0 0,1 0 0 0 0,0-1 0 0 0,1 1 0 0 0,-1 0 0 0 0,1-1 1 0 0,1 0-1 0 0,-1 1 0 0 0,1-1 0 0 0,-1 1 0 0 0,2-1 0 0 0,-1 0 0 0 0,1-2 42 0 0,5-19-230 0 0,1-1-1 0 0,1 1 0 0 0,1 1 0 0 0,1 0 0 0 0,2 0 1 0 0,1 1-1 0 0,0 0 0 0 0,2 1 0 0 0,1 1 0 0 0,1 0 1 0 0,1 1-1 0 0,1 1 0 0 0,0 1 0 0 0,2 1 0 0 0,0 0 0 0 0,1 2 1 0 0,16-10 230 0 0,207-152 2053 0 0,-243 182-1989 0 0,-1 0 1 0 0,1 1-1 0 0,-1-1 1 0 0,0 0-1 0 0,0 1 1 0 0,-1-1 0 0 0,1 1-1 0 0,-1-1 1 0 0,0 1-1 0 0,1-1 1 0 0,-2 1 0 0 0,1-1-1 0 0,0 1 1 0 0,-1-1-1 0 0,1 1 1 0 0,-1-1 0 0 0,0 0-1 0 0,0 1 1 0 0,-1-1-1 0 0,1 0 1 0 0,-1 0-1 0 0,1 0 1 0 0,-1 0 0 0 0,0 0-1 0 0,0 1-64 0 0,-1 3 112 0 0,-10 41 71 0 0,3 1 1 0 0,1 0-1 0 0,3 1 1 0 0,2 0-1 0 0,2 49-183 0 0,1-89 16 0 0,0 1 1 0 0,2-1-1 0 0,-1 1 1 0 0,1-1-1 0 0,1 0 0 0 0,0 1 1 0 0,0-1-1 0 0,1 0 1 0 0,0 0-1 0 0,1 0 0 0 0,0-1 1 0 0,1 1-1 0 0,0-1 1 0 0,0 0-1 0 0,1-1 0 0 0,0 1 1 0 0,0-1-1 0 0,1 0 0 0 0,0 0 1 0 0,1-1-1 0 0,-1 0 1 0 0,2 0-1 0 0,-1-1 0 0 0,1 0 1 0 0,-1-1-1 0 0,2 0 1 0 0,-1 0-1 0 0,0-1 0 0 0,1 0 1 0 0,0 0-1 0 0,6 0-16 0 0,-2-4-62 0 0,0 0 0 0 0,0-1 1 0 0,0-1-1 0 0,0 0 0 0 0,-1-1 0 0 0,1 0 0 0 0,-1-1 0 0 0,0 0 0 0 0,0-2 0 0 0,0 1 1 0 0,0-1-1 0 0,-1-1 0 0 0,0-1 0 0 0,-1 1 0 0 0,1-2 0 0 0,-2 1 0 0 0,1-2 0 0 0,-1 1 1 0 0,0-2-1 0 0,-1 1 0 0 0,-1-1 0 0 0,1 0 0 0 0,-2-1 0 0 0,1 0 0 0 0,-2 0 0 0 0,0-1 1 0 0,0 0-1 0 0,-1 0 0 0 0,-1 0 0 0 0,3-14 62 0 0,-7 24 2 0 0,-1-1 0 0 0,1 1 0 0 0,-1 0 1 0 0,0 0-1 0 0,0-1 0 0 0,0 1 0 0 0,-1 0 0 0 0,1 0 0 0 0,-1 0 1 0 0,1 0-1 0 0,-1 0 0 0 0,0 1 0 0 0,-1-1 0 0 0,1 1 0 0 0,0-1 1 0 0,-1 1-1 0 0,1 0 0 0 0,-1-1 0 0 0,1 1 0 0 0,-1 1 0 0 0,0-1 0 0 0,0 0 1 0 0,0 1-1 0 0,0-1 0 0 0,0 1 0 0 0,-1 0 0 0 0,1 0 0 0 0,0 0 1 0 0,-1 1-1 0 0,1-1 0 0 0,0 1 0 0 0,-1-1 0 0 0,1 1 0 0 0,0 0 1 0 0,-1 1-1 0 0,1-1 0 0 0,0 1 0 0 0,-1-1-2 0 0,-9 2 48 0 0,1 1 0 0 0,0 0 1 0 0,0 0-1 0 0,0 1 0 0 0,0 1 0 0 0,1 0 0 0 0,0 1 0 0 0,0 0 1 0 0,0 0-1 0 0,1 1 0 0 0,-1 1 0 0 0,2 0 0 0 0,-1 0 0 0 0,1 1 1 0 0,1 0-1 0 0,-1 0 0 0 0,1 1 0 0 0,1 0 0 0 0,0 1 1 0 0,1-1-1 0 0,0 1 0 0 0,0 1 0 0 0,0 2-48 0 0,5-10 6 0 0,0 1-1 0 0,0 0 1 0 0,1 0-1 0 0,-1 0 0 0 0,1 0 1 0 0,0 0-1 0 0,1 0 1 0 0,-1 0-1 0 0,1-1 1 0 0,0 1-1 0 0,0 0 1 0 0,0 0-1 0 0,1-1 1 0 0,0 1-1 0 0,0 0 1 0 0,0-1-1 0 0,0 0 1 0 0,1 1-1 0 0,0-1 1 0 0,0 0-1 0 0,0-1 0 0 0,0 1 1 0 0,0 0-1 0 0,1-1 1 0 0,0 0-1 0 0,-1 0 1 0 0,1 0-1 0 0,0 0 1 0 0,1 0-1 0 0,-1-1 1 0 0,0 0-1 0 0,1 0 1 0 0,0 0-6 0 0,8 4-349 0 0,0-1 1 0 0,0-1 0 0 0,1 0 0 0 0,-1 0-1 0 0,1-2 1 0 0,0 0 0 0 0,0 0 0 0 0,0-1-1 0 0,0-1 1 0 0,0 0 0 0 0,0-1 0 0 0,0-1 348 0 0,160-47-5635 0 0,-141 34 4319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28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0 612 1292 0 0,'3'-2'119'0'0,"-1"1"-1"0"0,0-1 1 0 0,0 1-1 0 0,0 0 1 0 0,1-1 0 0 0,-1 1-1 0 0,1 0 1 0 0,-1 0-1 0 0,1 1 1 0 0,-1-1-1 0 0,1 0 1 0 0,0 1 0 0 0,-1 0-1 0 0,1-1 1 0 0,-1 1-1 0 0,1 0 1 0 0,0 0 0 0 0,-1 1-1 0 0,1-1 1 0 0,0 1-1 0 0,-1-1 1 0 0,1 1-1 0 0,-1 0 1 0 0,1 0 0 0 0,-1 0-1 0 0,1 0 1 0 0,0 1-119 0 0,17 9 135 0 0,0 1 1 0 0,-2 1-1 0 0,1 1 0 0 0,-2 0 1 0 0,0 2-1 0 0,-1 0 1 0 0,0 0-1 0 0,-1 2 1 0 0,-1 0-1 0 0,-1 0 0 0 0,0 2 1 0 0,-2-1-1 0 0,0 1 1 0 0,-1 1-1 0 0,-1 0 0 0 0,-1 0 1 0 0,-1 1-1 0 0,2 13-135 0 0,-7-29 108 0 0,-1-1-1 0 0,0 1 1 0 0,0 0 0 0 0,0 0-1 0 0,-1 0 1 0 0,1-1-1 0 0,-1 1 1 0 0,-1 0-1 0 0,1 0 1 0 0,-1 0-1 0 0,0 0 1 0 0,0-1 0 0 0,-1 1-1 0 0,0-1 1 0 0,0 1-1 0 0,0-1 1 0 0,-1 1-1 0 0,1-1 1 0 0,-1 0-1 0 0,-1 0 1 0 0,1 0 0 0 0,-1-1-1 0 0,1 1 1 0 0,-1-1-1 0 0,0 0 1 0 0,-1 0-1 0 0,1 0 1 0 0,-1-1 0 0 0,0 1-1 0 0,0-1 1 0 0,0 0-1 0 0,0-1 1 0 0,0 1-1 0 0,-6 1-107 0 0,4-4 62 0 0,-1 0 0 0 0,1 0 0 0 0,-1 0-1 0 0,1-1 1 0 0,0 0 0 0 0,-1-1 0 0 0,1 0 0 0 0,0 0-1 0 0,0 0 1 0 0,0-1 0 0 0,0 0 0 0 0,0 0 0 0 0,1-1-1 0 0,0 0 1 0 0,-1 0 0 0 0,1-1 0 0 0,1 1 0 0 0,-1-1-1 0 0,1 0 1 0 0,0-1 0 0 0,0 1 0 0 0,0-1-1 0 0,1 0 1 0 0,0 0 0 0 0,0-1 0 0 0,0 1 0 0 0,1-1-1 0 0,0 0 1 0 0,0 0 0 0 0,1 0 0 0 0,0 0 0 0 0,0 0-1 0 0,1-1 1 0 0,0 1 0 0 0,0 0 0 0 0,0-1 0 0 0,1 1-1 0 0,0-1 1 0 0,1 1 0 0 0,1-7-62 0 0,-1 4-25 0 0,1 0 0 0 0,0 0 0 0 0,0 1 0 0 0,1-1 0 0 0,0 1 0 0 0,1 0 0 0 0,0 0 0 0 0,1 0 0 0 0,0 0 0 0 0,0 1 0 0 0,0 0 0 0 0,1 0 0 0 0,1 0 0 0 0,-1 1 0 0 0,6-5 25 0 0,-5 4-47 0 0,7-7-219 0 0,1 0 0 0 0,1 2 1 0 0,0 0-1 0 0,0 0 0 0 0,1 2 0 0 0,1 0 1 0 0,0 1-1 0 0,0 0 0 0 0,12-2 266 0 0,179-43-6484 0 0,-183 54 5250 0 0,-7 1 30 0 0</inkml:trace>
  <inkml:trace contextRef="#ctx0" brushRef="#br0" timeOffset="872.628">930 747 1248 0 0,'47'-41'2599'0'0,"-47"39"-2565"0"0,0 1 1 0 0,1 0-1 0 0,-1-1 0 0 0,0 1 1 0 0,0 0-1 0 0,0-1 0 0 0,-1 1 0 0 0,1 0 1 0 0,0-1-1 0 0,0 1 0 0 0,-1 0 1 0 0,1-1-1 0 0,-1 1 0 0 0,1 0 0 0 0,-1 0 1 0 0,1 0-1 0 0,-1-1 0 0 0,0 1 1 0 0,0 0-1 0 0,1 0 0 0 0,-1 0 0 0 0,0 0 1 0 0,0 0-1 0 0,0 0 0 0 0,0 1 1 0 0,0-1-1 0 0,-1 0 0 0 0,1 0 0 0 0,0 1 1 0 0,0-1-1 0 0,0 1 0 0 0,-1-1 1 0 0,1 1-1 0 0,0-1 0 0 0,0 1 1 0 0,-1 0-1 0 0,1-1 0 0 0,0 1 0 0 0,-1 0 1 0 0,1 0-1 0 0,0 0 0 0 0,-1 0 1 0 0,1 1-1 0 0,-2-1-34 0 0,-17-1 103 0 0,0 1-1 0 0,0 1 1 0 0,0 1 0 0 0,0 0 0 0 0,0 2 0 0 0,0 0 0 0 0,1 1-1 0 0,-1 1 1 0 0,1 1 0 0 0,1 1 0 0 0,-1 0 0 0 0,1 2-1 0 0,1 0 1 0 0,0 1 0 0 0,0 0 0 0 0,1 2 0 0 0,1 0-1 0 0,0 0 1 0 0,1 1 0 0 0,0 1 0 0 0,1 1 0 0 0,1 0 0 0 0,0 0-1 0 0,-7 16-102 0 0,16-28 14 0 0,0 1 0 0 0,1 0 0 0 0,-1 0 0 0 0,1 0 0 0 0,0 0 0 0 0,1 0 0 0 0,-1 1 0 0 0,1-1 0 0 0,0 1 0 0 0,1-1 0 0 0,-1 0 0 0 0,1 1 0 0 0,0-1 0 0 0,0 1 0 0 0,1-1 0 0 0,0 1 0 0 0,-1-1 0 0 0,2 0 0 0 0,-1 1 0 0 0,1-1 0 0 0,0 0 0 0 0,0 0 0 0 0,0 0 0 0 0,1 0 0 0 0,-1 0 0 0 0,1-1 0 0 0,1 1 0 0 0,-1-1 0 0 0,1 0 0 0 0,-1 0 0 0 0,1 0 0 0 0,0 0 0 0 0,0-1 0 0 0,1 0 0 0 0,-1 1 0 0 0,1-2 0 0 0,0 1 0 0 0,-1 0 0 0 0,1-1 0 0 0,1 0 0 0 0,-1 0 0 0 0,0-1 0 0 0,0 1 0 0 0,1-1 0 0 0,-1 0 0 0 0,0 0 0 0 0,1-1 0 0 0,4 0-14 0 0,6 1-42 0 0,-1 0-1 0 0,1-1 1 0 0,0-1 0 0 0,-1-1-1 0 0,1 0 1 0 0,-1-1 0 0 0,0-1 0 0 0,0 0-1 0 0,0-1 1 0 0,0-1 0 0 0,-1 0 0 0 0,0-1-1 0 0,0 0 1 0 0,-1-1 0 0 0,0-1-1 0 0,0 0 1 0 0,-1 0 0 0 0,0-2 0 0 0,-1 1-1 0 0,0-2 1 0 0,-1 1 0 0 0,0-1 0 0 0,-1-1-1 0 0,0 0 1 0 0,-1 0 0 0 0,0-1-1 0 0,-1 0 1 0 0,-1 0 0 0 0,0 0 0 0 0,1-8 42 0 0,2-32 878 0 0,-9 52-799 0 0,0 2-7 0 0,0 0-29 0 0,1-1 113 0 0,11 22-154 0 0,0-1 1 0 0,2 0-1 0 0,0-1 1 0 0,2-1 0 0 0,0 0-1 0 0,0-1 1 0 0,19 14-3 0 0,42 46-2006 0 0,-65-56-1218 0 0,-11-20 2157 0 0</inkml:trace>
  <inkml:trace contextRef="#ctx0" brushRef="#br0" timeOffset="1380.861">1313 810 1748 0 0,'24'109'4769'0'0,"-43"-81"-3951"0"0,-18 5 1029 0 0,19-67-392 0 0,18 22-1502 0 0,1-1 1 0 0,0 1-1 0 0,1-1 1 0 0,0 1-1 0 0,1 0 1 0 0,1 0-1 0 0,0 0 1 0 0,0 0-1 0 0,1 0 1 0 0,1 1-1 0 0,0 0 1 0 0,0 0-1 0 0,1 1 1 0 0,0-1-1 0 0,1 2 1 0 0,0-1-1 0 0,1 1 1 0 0,0 0-1 0 0,0 1 0 0 0,1 0 1 0 0,0 0-1 0 0,1 1 1 0 0,-1 1-1 0 0,1 0 1 0 0,0 0-1 0 0,1 1 1 0 0,0 0-1 0 0,-1 1 1 0 0,1 0-1 0 0,1 1 1 0 0,-1 1-1 0 0,2 0 47 0 0,-5 5-37 0 0,0 0 0 0 0,0 1-1 0 0,0 1 1 0 0,0 0 0 0 0,-1 0 0 0 0,0 0-1 0 0,0 1 1 0 0,0 0 0 0 0,-1 1 0 0 0,0 0-1 0 0,0 0 1 0 0,-1 0 0 0 0,0 1 0 0 0,0 0-1 0 0,-1 0 1 0 0,1 0 0 0 0,-2 1 0 0 0,0 0 0 0 0,0 0-1 0 0,0 0 1 0 0,-1 0 0 0 0,0 1 0 0 0,-1-1-1 0 0,0 1 1 0 0,-1 0 0 0 0,0-1 0 0 0,0 1-1 0 0,-1 0 1 0 0,-1 6 37 0 0,2-15-8 0 0,-2 3-58 0 0,1 0 0 0 0,1 0 0 0 0,-1 1 0 0 0,1-1 0 0 0,-1 0 0 0 0,1 0 0 0 0,1 0-1 0 0,-1 0 1 0 0,0 0 0 0 0,1 0 0 0 0,0 0 0 0 0,0 0 0 0 0,0-1 0 0 0,0 1 0 0 0,1-1 0 0 0,-1 1 0 0 0,1-1 0 0 0,0 0 0 0 0,0 0 0 0 0,0 0 0 0 0,1 0 0 0 0,1 1 66 0 0,-3-4-386 0 0,21-3-499 0 0,37-26-217 0 0,-37 14 492 0 0</inkml:trace>
  <inkml:trace contextRef="#ctx0" brushRef="#br0" timeOffset="1798.838">1986 770 1448 0 0,'52'-75'2310'0'0,"-52"74"-1975"0"0,0 1 30 0 0,-28-6 721 0 0,9 16-876 0 0,0 1 0 0 0,1 1 0 0 0,1 0 0 0 0,0 1 0 0 0,0 1 0 0 0,1 0 0 0 0,1 1 0 0 0,0 1 0 0 0,2 1 0 0 0,0 0 0 0 0,0 0 0 0 0,2 1 0 0 0,0 1 0 0 0,1 0 0 0 0,1 0-1 0 0,-1 6-209 0 0,8-23 16 0 0,0 0-1 0 0,1 1 1 0 0,-1-1-1 0 0,1 1 0 0 0,0-1 1 0 0,-1 1-1 0 0,1 0 0 0 0,0-1 1 0 0,1 1-1 0 0,-1 0 0 0 0,0 0 1 0 0,1 0-1 0 0,0 0 0 0 0,-1 0 1 0 0,1 0-1 0 0,0-1 0 0 0,1 1 1 0 0,-1 0-1 0 0,0 0 0 0 0,1 0 1 0 0,0 0-1 0 0,0 0 0 0 0,-1-1 1 0 0,2 1-1 0 0,-1 0 0 0 0,0-1 1 0 0,0 1-1 0 0,1-1 1 0 0,0 1-1 0 0,-1-1 0 0 0,1 0 1 0 0,0 1-1 0 0,0-1 0 0 0,0 0 1 0 0,0 0-1 0 0,1-1 0 0 0,-1 1 1 0 0,0 0-1 0 0,1-1 0 0 0,-1 1 1 0 0,1-1-1 0 0,0 0 0 0 0,-1 0 1 0 0,1 0-1 0 0,0 0 0 0 0,0-1 1 0 0,0 1-1 0 0,0-1 0 0 0,-1 1 1 0 0,1-1-1 0 0,0 0 0 0 0,0 0 1 0 0,0 0-1 0 0,0-1 1 0 0,0 1-1 0 0,1-1-15 0 0,12-4-72 0 0,-1-1 1 0 0,1 0 0 0 0,-1-1-1 0 0,0-1 1 0 0,0-1-1 0 0,-1 0 1 0 0,-1-1 0 0 0,1 0-1 0 0,-1-1 1 0 0,-1 0-1 0 0,0-1 1 0 0,-1 0 0 0 0,0-1-1 0 0,-1-1 1 0 0,0 0-1 0 0,-1 0 1 0 0,-1 0 0 0 0,7-16 71 0 0,5-13-258 0 0,-2-2 1 0 0,-2 0-1 0 0,-1 0 1 0 0,-3-1-1 0 0,-2-1 1 0 0,0-11 257 0 0,7-322 1941 0 0,-49 245-233 0 0,32 136-1694 0 0,0-1 0 0 0,0 1 0 0 0,-1-1 0 0 0,1 1 0 0 0,0-1 1 0 0,-1 1-1 0 0,1-1 0 0 0,0 0 0 0 0,-1 1 0 0 0,1-1 1 0 0,-1 0-1 0 0,1 1 0 0 0,0-1 0 0 0,-1 0 0 0 0,1 1 0 0 0,-1-1 1 0 0,1 0-1 0 0,-1 0 0 0 0,1 1 0 0 0,-1-1 0 0 0,1 0 0 0 0,-1 0 1 0 0,1 0-1 0 0,-1 0 0 0 0,1 0 0 0 0,-1 0 0 0 0,1 0 0 0 0,-1 0 1 0 0,1 0-1 0 0,-1 0 0 0 0,1 0 0 0 0,-1 0 0 0 0,1 0 0 0 0,-1 0 1 0 0,1-1-1 0 0,-1 1 0 0 0,1 0 0 0 0,-1 0 0 0 0,1-1 0 0 0,-1 1 1 0 0,1 0-1 0 0,-1 0 0 0 0,1-1 0 0 0,0 1 0 0 0,-1-1 0 0 0,1 1 1 0 0,-1 0-1 0 0,1-1 0 0 0,0 1 0 0 0,0-1 0 0 0,-1 1 0 0 0,1-1 1 0 0,0 1-1 0 0,0-1 0 0 0,-1 1 0 0 0,1-1 0 0 0,0 1 0 0 0,0-1 1 0 0,0 1-1 0 0,0-1 0 0 0,0 1 0 0 0,0-1-14 0 0,-12 45 230 0 0,9-2-265 0 0,2-1 0 0 0,1 0-1 0 0,3 0 1 0 0,1 0 0 0 0,2 0 0 0 0,1 0 0 0 0,3-1 0 0 0,1 0 0 0 0,2-1 0 0 0,14 30 35 0 0,46 179-8081 0 0,-69-232 6851 0 0</inkml:trace>
  <inkml:trace contextRef="#ctx0" brushRef="#br0" timeOffset="2884.697">2502 554 1184 0 0,'-12'0'241'0'0,"-1"1"-1"0"0,1 1 1 0 0,0 0-1 0 0,0 1 1 0 0,0 0 0 0 0,0 1-1 0 0,0 0 1 0 0,1 1-1 0 0,-1 0 1 0 0,1 1 0 0 0,1 0-1 0 0,-1 1 1 0 0,1 0-1 0 0,0 1 1 0 0,1 0 0 0 0,0 0-1 0 0,0 1 1 0 0,1 0-1 0 0,0 1 1 0 0,-6 8-241 0 0,4-5 126 0 0,1 0 0 0 0,0 0 0 0 0,0 0 0 0 0,2 1-1 0 0,0 0 1 0 0,0 1 0 0 0,1 0 0 0 0,1 0 0 0 0,1 0 0 0 0,0 0 0 0 0,1 1 0 0 0,0-1 0 0 0,0 14-126 0 0,3-26 12 0 0,0 0 0 0 0,0 0 0 0 0,0 0 1 0 0,0 0-1 0 0,1 0 0 0 0,-1 0 0 0 0,1 0 0 0 0,-1 0 1 0 0,1 0-1 0 0,0 0 0 0 0,1 0 0 0 0,-1 0 0 0 0,0 0 1 0 0,1-1-1 0 0,-1 1 0 0 0,1-1 0 0 0,0 1 0 0 0,0-1 1 0 0,0 1-1 0 0,0-1 0 0 0,0 0 0 0 0,1 0 0 0 0,-1 0 1 0 0,1 0-1 0 0,-1-1 0 0 0,1 1 0 0 0,0-1 1 0 0,0 1-1 0 0,-1-1 0 0 0,1 0 0 0 0,0 0 0 0 0,0 0 1 0 0,0 0-1 0 0,0-1 0 0 0,0 1 0 0 0,0-1 0 0 0,0 0 1 0 0,1 0-1 0 0,-1 0 0 0 0,0 0-12 0 0,122-31-27 0 0,-104 17-75 0 0,-1 0-1 0 0,-1-2 1 0 0,0 0 0 0 0,-1-1-1 0 0,0 0 1 0 0,-2-2 0 0 0,0 0-1 0 0,-1-1 1 0 0,-1 0 0 0 0,-1-2-1 0 0,-1 1 1 0 0,-1-1 0 0 0,2-8 102 0 0,18-26 135 0 0,9 14 68 0 0,-39 42-213 0 0,11 3 45 0 0,1 6-4 0 0,-1 1 0 0 0,0 0-1 0 0,-1 1 1 0 0,0 0-1 0 0,-1 0 1 0 0,0 1 0 0 0,-1 1-1 0 0,0-1 1 0 0,-1 1 0 0 0,0 1-1 0 0,-1 0 1 0 0,-1 0 0 0 0,0 0-1 0 0,-1 1 1 0 0,-1 0-1 0 0,0 0 1 0 0,-1 0 0 0 0,0 1-31 0 0,-3 44 1865 0 0,0-59-1699 0 0,-3-5 510 0 0,2-11-693 0 0,1-1 0 0 0,0 0 0 0 0,1 0 0 0 0,1 0-1 0 0,1 0 1 0 0,0 1 0 0 0,1-1 0 0 0,1 1 0 0 0,0 0 0 0 0,1 0-1 0 0,0 0 1 0 0,4-3 17 0 0,3-11-71 0 0,-10 20-19 0 0,0 1 0 0 0,1 1 1 0 0,0-1-1 0 0,0 0 0 0 0,1 1 0 0 0,0 0 0 0 0,1 0 0 0 0,-1 0 1 0 0,1 1-1 0 0,0 0 0 0 0,1 0 0 0 0,0 1 0 0 0,0-1 1 0 0,0 2-1 0 0,0-1 0 0 0,1 1 0 0 0,0 0 0 0 0,-1 0 1 0 0,2 1-1 0 0,5-2 90 0 0,-8 7-32 0 0,-1 0-1 0 0,1 1 1 0 0,-1-1 0 0 0,0 1-1 0 0,0 1 1 0 0,0-1 0 0 0,0 1 0 0 0,0-1-1 0 0,-1 1 1 0 0,0 1 0 0 0,1-1 0 0 0,-2 0-1 0 0,1 1 1 0 0,0 0 0 0 0,-1 0 0 0 0,1 3 32 0 0,8 32 327 0 0,-1-1 0 0 0,-3 1 1 0 0,-1 1-1 0 0,-2-1 0 0 0,-2 1 0 0 0,-2 0 1 0 0,-2 16-328 0 0,-13-64 621 0 0,12-14-633 0 0,2 1 0 0 0,1 0-1 0 0,0-1 1 0 0,1 1 0 0 0,1 0 0 0 0,1 0-1 0 0,1 1 1 0 0,1-1 0 0 0,1 1 0 0 0,0 0 0 0 0,1 0-1 0 0,1 1 1 0 0,1 1 0 0 0,1-1 0 0 0,0 1-1 0 0,1 1 1 0 0,1 0 0 0 0,3-2 12 0 0,-13 14-9 0 0,0 1-1 0 0,1-1 1 0 0,-1 1 0 0 0,1-1-1 0 0,-1 1 1 0 0,1 0-1 0 0,0 1 1 0 0,0-1 0 0 0,1 1-1 0 0,-1 0 1 0 0,0-1 0 0 0,1 2-1 0 0,-1-1 1 0 0,1 1 0 0 0,0-1-1 0 0,-1 1 1 0 0,1 1-1 0 0,0-1 1 0 0,0 1 0 0 0,0-1-1 0 0,0 1 1 0 0,0 1 0 0 0,-1-1-1 0 0,3 1 10 0 0,6 4-85 0 0,-1 1 0 0 0,1 0 0 0 0,-1 1 0 0 0,-1 0 0 0 0,0 1-1 0 0,0 0 1 0 0,0 1 0 0 0,-1 0 0 0 0,0 1 0 0 0,-1 0 0 0 0,0 0-1 0 0,-1 1 1 0 0,0 0 0 0 0,-1 1 0 0 0,0-1 0 0 0,0 2 0 0 0,-1-1 0 0 0,-1 1-1 0 0,0-1 1 0 0,-1 1 0 0 0,0 1 0 0 0,-1-1 0 0 0,-1 0 0 0 0,0 1 0 0 0,-1-1-1 0 0,0 1 1 0 0,-1 0 0 0 0,-2 12 85 0 0,-30 37-4942 0 0,27-59 3728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25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1 1180 0 0,'-104'64'5121'0'0,"73"-36"-4650"0"0,2 1 0 0 0,0 2 1 0 0,2 0-1 0 0,1 2 0 0 0,-15 26-471 0 0,-133 180 755 0 0,171-234-1098 0 0,-1 0 0 0 0,0-1 0 0 0,0 0 0 0 0,-1 0 0 0 0,1 0 1 0 0,-1 0-1 0 0,0-1 0 0 0,0 0 0 0 0,0 0 0 0 0,0 0 1 0 0,0 0-1 0 0,-1-1 0 0 0,1 0 0 0 0,-1 0 0 0 0,0-1 1 0 0,1 1-1 0 0,-1-1 0 0 0,-6 0 343 0 0,0-1-1225 0 0</inkml:trace>
  <inkml:trace contextRef="#ctx0" brushRef="#br0" timeOffset="247.916">66 139 1528 0 0,'32'-10'5495'0'0,"9"31"-3671"0"0,-28-12-1738 0 0,212 183 633 0 0,-91-67-6334 0 0,-128-115 4388 0 0,-2 0 17 0 0</inkml:trace>
  <inkml:trace contextRef="#ctx0" brushRef="#br0" timeOffset="651.304">738 393 1224 0 0,'30'112'4383'0'0,"-30"-110"-4311"0"0,0 1-1 0 0,0-1 0 0 0,0 0 1 0 0,-1 1-1 0 0,1-1 0 0 0,-1 0 1 0 0,0 1-1 0 0,0-1 1 0 0,1 0-1 0 0,-1 0 0 0 0,-1 1 1 0 0,1-1-1 0 0,0 0 0 0 0,0 0 1 0 0,-1 0-1 0 0,0-1 1 0 0,1 1-1 0 0,-1 0 0 0 0,0 0 1 0 0,1-1-1 0 0,-1 1 0 0 0,0-1 1 0 0,0 0-1 0 0,-1 0 1 0 0,1 1-1 0 0,0-1 0 0 0,0 0 1 0 0,0-1-1 0 0,-1 1 0 0 0,1 0 1 0 0,0-1-1 0 0,-1 1 0 0 0,1-1 1 0 0,-1 0-1 0 0,1 0 1 0 0,0 0-1 0 0,-1 0 0 0 0,1 0 1 0 0,-1 0-1 0 0,1-1 0 0 0,0 1 1 0 0,-1-1-1 0 0,1 0 1 0 0,0 0-1 0 0,0 1 0 0 0,-1-1 1 0 0,1-1-1 0 0,0 1 0 0 0,0 0 1 0 0,0 0-1 0 0,0-1 1 0 0,0 1-1 0 0,1-1 0 0 0,-1 0 1 0 0,0 0-1 0 0,1 1 0 0 0,-1-1 1 0 0,1 0-1 0 0,-1 0 1 0 0,1-1-72 0 0,-1-8 19 0 0,0 0 1 0 0,0 1 0 0 0,1-1 0 0 0,1 0 0 0 0,0 0 0 0 0,1 0 0 0 0,0 0 0 0 0,0 0 0 0 0,1 0-1 0 0,0 0 1 0 0,1 1 0 0 0,1-1 0 0 0,-1 1 0 0 0,2 0 0 0 0,-1 0 0 0 0,1 0 0 0 0,1 1 0 0 0,0 0-1 0 0,0 0 1 0 0,1 0 0 0 0,0 1 0 0 0,0 0 0 0 0,1 0 0 0 0,0 1 0 0 0,1 0 0 0 0,0 0 0 0 0,0 1-1 0 0,0 0 1 0 0,1 0-20 0 0,2-2-16 0 0,1 0-1 0 0,0 1 1 0 0,1 0-1 0 0,0 1 1 0 0,0 1-1 0 0,0 0 1 0 0,0 1-1 0 0,1 1 1 0 0,-1 0-1 0 0,1 1 1 0 0,0 0-1 0 0,3 1 17 0 0,-10 2-1 0 0,0-1-1 0 0,-1 2 0 0 0,1-1 1 0 0,-1 1-1 0 0,1 0 1 0 0,-1 0-1 0 0,0 1 0 0 0,0 0 1 0 0,0 1-1 0 0,0 0 0 0 0,0 0 1 0 0,-1 0-1 0 0,0 0 1 0 0,0 1-1 0 0,0 0 0 0 0,0 1 1 0 0,-1-1-1 0 0,0 1 0 0 0,0 0 1 0 0,0 0-1 0 0,-1 1 1 0 0,0-1-1 0 0,0 1 0 0 0,-1 0 1 0 0,0 0-1 0 0,0 0 1 0 0,1 5 0 0 0,43 206-1656 0 0,-49-186-4656 0 0,-12-20 4895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24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17 916 0 0,'2'1'1028'0'0,"5"-1"-116"0"0,-3 4-112 0 0,1-1-148 0 0,0-1-80 0 0,-1-1-152 0 0,1 1-215 0 0,-1-2-137 0 0,3 0-8 0 0,-4-2-377 0 0,6 1-259 0 0,0 1-592 0 0,16-19-52 0 0,-4 11-20 0 0</inkml:trace>
  <inkml:trace contextRef="#ctx0" brushRef="#br0" timeOffset="247.487">589 58 1540 0 0,'-6'19'760'0'0,"-4"-1"-72"0"0,4 4-36 0 0,-4-1-72 0 0,-6 1-92 0 0,5-2-48 0 0,-5 3-15 0 0,0-4-145 0 0,-2 4 0 0 0,0 0-88 0 0,-1 1-52 0 0,-1-1-16 0 0,3-3-464 0 0,-7-2-84 0 0,10-3-301 0 0,-2-1-375 0 0,-3-3 56 0 0,6-2 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2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59 153 1028 0 0,'-24'4'2962'0'0,"-10"18"-1946"0"0,161-26 1284 0 0,1266-130-661 0 0,-1018 99-2054 0 0,-322 29 255 0 0,-77 10-4880 0 0,4 0 3774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2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0 2144 0 0,'-55'43'3734'0'0,"-61"115"-2383"0"0,-94 277-1443 0 0,159-393-4364 0 0,49-41 3351 0 0</inkml:trace>
  <inkml:trace contextRef="#ctx0" brushRef="#br0" timeOffset="251.369">0 190 1636 0 0,'13'4'4419'0'0,"20"39"-4007"0"0,-30-38-75 0 0,162 172 876 0 0,-37-82-5273 0 0,-121-89 2848 0 0,-4 1 43 0 0</inkml:trace>
  <inkml:trace contextRef="#ctx0" brushRef="#br0" timeOffset="657.456">505 292 1360 0 0,'25'-1'6335'0'0,"41"11"-4989"0"0,-59-4-1304 0 0,0 0 1 0 0,0 1 0 0 0,0 0-1 0 0,-1 0 1 0 0,0 0 0 0 0,0 1-1 0 0,-1 0 1 0 0,0 0-1 0 0,0 1 1 0 0,-1-1 0 0 0,0 1-1 0 0,0 0 1 0 0,-1 0 0 0 0,0 0-1 0 0,-1 0 1 0 0,0 1-1 0 0,-1-1 1 0 0,0 1 0 0 0,0-1-1 0 0,-1 1 1 0 0,0-1-1 0 0,0 1 1 0 0,-1-1 0 0 0,-1 1-1 0 0,0-1 1 0 0,0 0 0 0 0,0 1-1 0 0,-1-1 1 0 0,-1 0-1 0 0,0-1 1 0 0,0 1 0 0 0,0-1-1 0 0,-1 1 1 0 0,-2 1-43 0 0,-16 60 479 0 0,23-69-473 0 0,0-1-91 0 0,15-4-535 0 0,0 0 0 0 0,0-1 0 0 0,-1-1 0 0 0,0 0 0 0 0,0 0 0 0 0,0-2 0 0 0,-1 0 0 0 0,0 0 0 0 0,-1-1 0 0 0,0-1 0 0 0,0 0 0 0 0,6-7 620 0 0,1 1-1054 0 0,7-7-190 0 0</inkml:trace>
  <inkml:trace contextRef="#ctx0" brushRef="#br0" timeOffset="939.254">1069 485 1272 0 0,'-16'165'5565'0'0,"8"-122"-4916"0"0,-40 110-6 0 0,44-149-801 0 0,1 1 0 0 0,-1-1-1 0 0,0 1 1 0 0,0-1 0 0 0,-1 0 0 0 0,1-1-1 0 0,-1 1 1 0 0,0-1 0 0 0,0 0-1 0 0,0 0 1 0 0,-1 0 0 0 0,1-1 0 0 0,0 0-1 0 0,-1 0 1 0 0,0 0 0 0 0,1-1 0 0 0,-2 0 158 0 0,-43 3-2435 0 0,25-4 1239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2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 0 964 0 0,'-119'145'5795'0'0,"-51"132"-5277"0"0,112-179 156 0 0,40-62-684 0 0,-38 49-183 0 0,0-61-3406 0 0,42-26 2348 0 0,-16-11 5 0 0</inkml:trace>
  <inkml:trace contextRef="#ctx0" brushRef="#br0" timeOffset="281.51">1 180 1312 0 0,'12'-15'2697'0'0,"-11"14"-2621"0"0,-1 0 1 0 0,1 0-1 0 0,-1 0 1 0 0,0 0-1 0 0,1 0 1 0 0,-1 1 0 0 0,1-1-1 0 0,0 0 1 0 0,-1 0-1 0 0,1 1 1 0 0,0-1-1 0 0,-1 0 1 0 0,1 1 0 0 0,0-1-1 0 0,0 1 1 0 0,0-1-1 0 0,-1 1 1 0 0,1-1-1 0 0,0 1 1 0 0,0-1 0 0 0,0 1-1 0 0,0 0 1 0 0,0 0-1 0 0,0-1 1 0 0,0 1-1 0 0,0 0 1 0 0,0 0 0 0 0,0 0-1 0 0,0 0 1 0 0,0 0-1 0 0,0 0 1 0 0,-1 0-1 0 0,1 1 1 0 0,0-1 0 0 0,0 0-1 0 0,0 1 1 0 0,0-1-1 0 0,0 0 1 0 0,0 1-1 0 0,0-1 1 0 0,0 1 0 0 0,-1-1-1 0 0,1 1 1 0 0,0-1-1 0 0,0 1 1 0 0,-1 0-1 0 0,2 0-76 0 0,380 269 1803 0 0,-216-152-4996 0 0,-159-101 720 0 0,-12-17 1317 0 0</inkml:trace>
  <inkml:trace contextRef="#ctx0" brushRef="#br0" timeOffset="545.692">733 314 2240 0 0,'31'17'5651'0'0,"80"247"-4453"0"0,-104-246-1575 0 0,15 24-5078 0 0,-20-40 4182 0 0</inkml:trace>
  <inkml:trace contextRef="#ctx0" brushRef="#br0" timeOffset="795.543">1186 480 2088 0 0,'18'84'4171'0'0,"-21"-60"-3967"0"0,-2 0 0 0 0,-1 0 1 0 0,0 0-1 0 0,-2-1 0 0 0,-1 0 1 0 0,0-1-1 0 0,-2 0 0 0 0,-1 0 1 0 0,0-1-1 0 0,-2-1 0 0 0,0 0 1 0 0,-17 17-205 0 0,-39 27-3891 0 0,69-64 2677 0 0,1 0-24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20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885 190 1224 0 0,'0'0'467'0'0,"0"0"-46"0"0,0 0-113 0 0,0 0-56 0 0,0 0-3 0 0,0 0 29 0 0,3-3-13 0 0,-2-7-187 0 0,-1 1-1 0 0,1-1 1 0 0,-2 0 0 0 0,1 0-1 0 0,-1 1 1 0 0,-1-1-1 0 0,1 1 1 0 0,-2-1-1 0 0,1 1 1 0 0,-1 0-1 0 0,-1 0 1 0 0,0 0-1 0 0,0 0 1 0 0,0 0 0 0 0,-1 1-1 0 0,-4-4-77 0 0,8 10 6 0 0,1 1 0 0 0,-1-1 1 0 0,0 0-1 0 0,0 1 0 0 0,0-1 0 0 0,0 1 0 0 0,0 0 0 0 0,-1-1 0 0 0,1 1 1 0 0,0 0-1 0 0,-1 0 0 0 0,1 0 0 0 0,-1 0 0 0 0,1 0 0 0 0,-1 0 0 0 0,1 0 0 0 0,-1 1 1 0 0,0-1-1 0 0,1 0 0 0 0,-1 1 0 0 0,0-1 0 0 0,1 1 0 0 0,-1 0 0 0 0,0 0 1 0 0,0 0-1 0 0,1-1 0 0 0,-1 2 0 0 0,0-1 0 0 0,0 0 0 0 0,0 0 0 0 0,1 0 1 0 0,-1 1-1 0 0,0-1 0 0 0,1 1 0 0 0,-1 0 0 0 0,0-1 0 0 0,1 1 0 0 0,-1 0 1 0 0,1 0-1 0 0,-1 0 0 0 0,1 0 0 0 0,-1 0 0 0 0,1 0 0 0 0,0 0 0 0 0,-1 1 1 0 0,1-1-1 0 0,0 0 0 0 0,0 1 0 0 0,0-1 0 0 0,0 1 0 0 0,0-1 0 0 0,0 1 1 0 0,1 0-1 0 0,-1-1 0 0 0,1 1 0 0 0,-1 0 0 0 0,0 1-6 0 0,-35 58-2 0 0,3 2-1 0 0,2 1 0 0 0,3 2 1 0 0,-3 18 2 0 0,-9 18 138 0 0,-235 466 918 0 0,259-536-935 0 0,0-1 0 0 0,-3-1-1 0 0,0 0 1 0 0,-2-2 0 0 0,-1 0-1 0 0,-1-1 1 0 0,-24 20-121 0 0,46-45-1 0 0,-1-1 0 0 0,0 0-1 0 0,1 0 1 0 0,-1 1 0 0 0,0-1 0 0 0,0 0 0 0 0,0-1-1 0 0,0 1 1 0 0,0 0 0 0 0,0-1 0 0 0,0 1 0 0 0,0-1 0 0 0,0 1-1 0 0,0-1 1 0 0,0 0 0 0 0,0 0 0 0 0,0 0 0 0 0,0 0-1 0 0,0 0 1 0 0,0 0 0 0 0,0-1 0 0 0,0 1 0 0 0,0-1-1 0 0,0 0 1 0 0,0 1 0 0 0,0-1 0 0 0,0 0 0 0 0,0 0-1 0 0,0 0 1 0 0,1 0 0 0 0,-1 0 0 0 0,0-1 0 0 0,1 1-1 0 0,-1 0 1 0 0,1-1 0 0 0,-1 1 0 0 0,1-1 0 0 0,0 0 0 0 0,0 1-1 0 0,0-1 1 0 0,0 0 0 0 0,0 0 0 0 0,0 0 0 0 0,0 0-1 0 0,0 0 2 0 0,-28-93-268 0 0,27 71 213 0 0,0 1-1 0 0,2-1 1 0 0,0 0 0 0 0,2 0-1 0 0,1 1 1 0 0,0-1 0 0 0,2 1-1 0 0,1 0 1 0 0,8-21 55 0 0,-12 38-8 0 0,-1 1-1 0 0,2 0 1 0 0,-1-1 0 0 0,1 1-1 0 0,-1 0 1 0 0,2 0 0 0 0,-1 1-1 0 0,0-1 1 0 0,1 0 0 0 0,0 1-1 0 0,0 0 1 0 0,0 0 0 0 0,0 0-1 0 0,1 1 1 0 0,0-1 0 0 0,0 1-1 0 0,0 0 1 0 0,0 1 0 0 0,0-1 0 0 0,0 1-1 0 0,1 0 1 0 0,-1 0 0 0 0,5 0 8 0 0,61 40-25 0 0,-19 10-87 0 0,-6-2 11 0 0,2-3-1 0 0,1-1 1 0 0,3-3-1 0 0,1-2 1 0 0,1-2-1 0 0,2-3 1 0 0,44 18 101 0 0,-33-32-1936 0 0,-38-14 642 0 0</inkml:trace>
  <inkml:trace contextRef="#ctx0" brushRef="#br0" timeOffset="435.233">931 1028 1184 0 0,'116'-37'2676'0'0,"-95"28"-2500"0"0,0-1 0 0 0,0-1 0 0 0,-1 0 0 0 0,-1-2 0 0 0,0 0 0 0 0,-1-2 0 0 0,0 0 0 0 0,-1-1 0 0 0,-1 0 0 0 0,0-1 0 0 0,-1-1 0 0 0,-1-1 0 0 0,9-16-176 0 0,-22 33 2 0 0,0 0-1 0 0,0 0 1 0 0,0 0 0 0 0,-1-1-1 0 0,1 1 1 0 0,-1 0 0 0 0,1 0 0 0 0,-1 0-1 0 0,0-1 1 0 0,0 1 0 0 0,0 0 0 0 0,0-1-1 0 0,0 1 1 0 0,-1 0 0 0 0,1 0-1 0 0,-1 0 1 0 0,1-1 0 0 0,-1 1 0 0 0,0 0-1 0 0,0 0 1 0 0,0 0 0 0 0,0 0-1 0 0,0 0 1 0 0,0 0 0 0 0,-1 0 0 0 0,1 0-1 0 0,-1 1 1 0 0,1-1 0 0 0,-1 1 0 0 0,1-1-1 0 0,-1 1 1 0 0,0-1 0 0 0,0 1-1 0 0,0 0 1 0 0,0 0 0 0 0,0 0 0 0 0,0 0-1 0 0,0 0 1 0 0,0 0 0 0 0,0 1-1 0 0,-1-1 1 0 0,1 0-2 0 0,-108-5 109 0 0,100 9-101 0 0,0-1 1 0 0,0 1 0 0 0,0 1 0 0 0,1 0 0 0 0,-1 0 0 0 0,1 1 0 0 0,0 0 0 0 0,0 0-1 0 0,0 1 1 0 0,1 0 0 0 0,0 1 0 0 0,0 0 0 0 0,1 0 0 0 0,0 1 0 0 0,0 0-1 0 0,1 0 1 0 0,0 1 0 0 0,0-1 0 0 0,1 1 0 0 0,0 0 0 0 0,1 1 0 0 0,0-1 0 0 0,0 1-1 0 0,1 0 1 0 0,0 0 0 0 0,1 0 0 0 0,0 0 0 0 0,0 1 0 0 0,1-1 0 0 0,1 0 0 0 0,0 1-1 0 0,0-1 1 0 0,1 0 0 0 0,0 1 0 0 0,1-1 0 0 0,0 0 0 0 0,1 0 0 0 0,0 0-1 0 0,0 0 1 0 0,1 0 0 0 0,1-1 0 0 0,-1 0 0 0 0,6 8-9 0 0,0-7-33 0 0,0 0-1 0 0,1-1 1 0 0,-1 0 0 0 0,2-1-1 0 0,-1-1 1 0 0,1 1 0 0 0,0-2 0 0 0,1 0-1 0 0,0 0 1 0 0,0-1 0 0 0,0-1-1 0 0,3 1 34 0 0,110-2-3752 0 0,-67-21 2530 0 0</inkml:trace>
  <inkml:trace contextRef="#ctx0" brushRef="#br0" timeOffset="711.751">1783 393 1324 0 0,'14'-94'6084'0'0,"-14"93"-5639"0"0,0 1-71 0 0,-32 74 1041 0 0,21 174-489 0 0,53 15-958 0 0,-37-237 399 0 0,-3-22-627 0 0,0 1 1 0 0,-1-1-1 0 0,1 1 1 0 0,-1 0-1 0 0,1-1 0 0 0,-2 1 1 0 0,1 0-1 0 0,0 0 1 0 0,-1 0-1 0 0,0 0 0 0 0,0-1 1 0 0,0 1-1 0 0,-1 0 1 0 0,0 0-1 0 0,1 0 0 0 0,-2-1 1 0 0,1 1-1 0 0,-1 0 1 0 0,1-1-1 0 0,-1 1 0 0 0,0-1 1 0 0,-1 0-1 0 0,1 0 1 0 0,-1 0-1 0 0,0 0 0 0 0,0 0 1 0 0,0 0-1 0 0,0-1 1 0 0,-1 1-1 0 0,0-1 260 0 0,-17 4-1195 0 0</inkml:trace>
  <inkml:trace contextRef="#ctx0" brushRef="#br0" timeOffset="871.333">1445 843 1612 0 0,'80'-62'5230'0'0,"77"15"-4209"0"0,-117 38-625 0 0,231-46-5326 0 0,-231 50 3693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4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24 948 0 0,'-33'65'6894'0'0,"9"151"-5027"0"0,24-192-1678 0 0,0 0 0 0 0,2 0 1 0 0,0 0-1 0 0,2-1 0 0 0,1 1 1 0 0,0-1-1 0 0,2 0 0 0 0,0 0 0 0 0,2-1 1 0 0,1 0-1 0 0,5 8-189 0 0,-12-21 63 0 0,1 0-1 0 0,0-1 0 0 0,1 1 1 0 0,0-1-1 0 0,0 0 1 0 0,1 0-1 0 0,0-1 1 0 0,1 0-1 0 0,-1 0 1 0 0,1 0-1 0 0,0-1 1 0 0,1 0-1 0 0,0 0 1 0 0,0-1-1 0 0,0 0 0 0 0,0 0 1 0 0,1-1-1 0 0,0 0 1 0 0,6 2-63 0 0,22-10-41 0 0,-31 0 7 0 0,0-1 1 0 0,0 1 0 0 0,0-1 0 0 0,-1 0-1 0 0,0-1 1 0 0,1 1 0 0 0,-2-1 0 0 0,1 0 0 0 0,-1 0-1 0 0,0-1 1 0 0,0 1 0 0 0,-1-1 0 0 0,1 0 0 0 0,-2 0-1 0 0,1 0 1 0 0,-1 0 0 0 0,0 0 0 0 0,0-1-1 0 0,-1 1 1 0 0,0-1 0 0 0,-1 1 0 0 0,1-1 0 0 0,-1 1-1 0 0,-1-1 34 0 0,-29-188-1083 0 0,20 165 995 0 0,-1 1 1 0 0,-1 0-1 0 0,-1 0 1 0 0,-2 1-1 0 0,-1 1 1 0 0,-1 1-1 0 0,-9-10 88 0 0,18 27 16 0 0,0 0-1 0 0,0 0 1 0 0,-1 1-1 0 0,0 1 1 0 0,-1-1-1 0 0,0 1 1 0 0,0 1-1 0 0,-1 0 0 0 0,0 0 1 0 0,0 1-1 0 0,0 1 1 0 0,-1 0-1 0 0,0 0 1 0 0,0 1-1 0 0,0 1 1 0 0,-1 0-1 0 0,1 0 0 0 0,-1 1 1 0 0,1 1-1 0 0,-5 0-15 0 0,10 2 9 0 0,0-1-1 0 0,0 1 0 0 0,1 0 0 0 0,-1 1 0 0 0,0-1 1 0 0,0 1-1 0 0,1 1 0 0 0,-1-1 0 0 0,1 1 1 0 0,0 0-1 0 0,0 1 0 0 0,0 0 0 0 0,0 0 0 0 0,1 0 1 0 0,-1 0-1 0 0,1 1 0 0 0,0 0 0 0 0,0 0 1 0 0,1 0-1 0 0,0 1 0 0 0,0-1 0 0 0,0 1 0 0 0,0 0 1 0 0,1 0-1 0 0,0 1 0 0 0,0-1 0 0 0,1 0 1 0 0,0 1-1 0 0,0 0 0 0 0,1 0 0 0 0,-1-1 0 0 0,1 1 1 0 0,1 0-1 0 0,-1 0 0 0 0,1 0 0 0 0,1 3-8 0 0,3 3-39 0 0,2 0 0 0 0,-1 0 1 0 0,2-1-1 0 0,0 0 0 0 0,0 0 0 0 0,1 0 0 0 0,0-1 0 0 0,1-1 0 0 0,1 1 0 0 0,-1-1 0 0 0,1-1 0 0 0,1 0 0 0 0,0 0 0 0 0,0-1 0 0 0,1-1 1 0 0,0 0-1 0 0,0 0 0 0 0,1-1 0 0 0,0-1 0 0 0,0 0 0 0 0,7 1 39 0 0,12 6-1020 0 0,0-2 1 0 0,0-2-1 0 0,1-1 1 0 0,0-1-1 0 0,0-2 1 0 0,0-1-1 0 0,24-2 1020 0 0,-30-1-1302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4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267 288 1076 0 0,'-63'6'4290'0'0,"51"-1"-4073"0"0,0 0-1 0 0,0 0 1 0 0,1 1-1 0 0,-1 0 1 0 0,1 1-1 0 0,1 1 0 0 0,-1 0 1 0 0,1 0-1 0 0,1 1 1 0 0,-1 0-1 0 0,1 0 0 0 0,1 1 1 0 0,0 1-1 0 0,0-1 1 0 0,1 1-1 0 0,1 0 0 0 0,0 1 1 0 0,0 0-1 0 0,1 0 1 0 0,1 0-1 0 0,0 0 0 0 0,0 1 1 0 0,1 0-1 0 0,1-1 1 0 0,0 1-1 0 0,1 6-216 0 0,4-10-2 0 0,1 0 1 0 0,0 0-1 0 0,1-1 1 0 0,0 1-1 0 0,0-1 1 0 0,1-1-1 0 0,0 1 0 0 0,0-1 1 0 0,1 0-1 0 0,0 0 1 0 0,0 0-1 0 0,1-1 1 0 0,0-1-1 0 0,0 1 1 0 0,0-1-1 0 0,1 0 0 0 0,-1-1 1 0 0,1 0-1 0 0,0-1 1 0 0,0 0-1 0 0,1 0 1 0 0,-1-1-1 0 0,1 0 0 0 0,-1 0 1 0 0,1-1-1 0 0,-1 0 1 0 0,1-1-1 0 0,0 0 1 0 0,1-1 1 0 0,4 3-547 0 0,1 0 0 0 0,-1-1 0 0 0,0-1 0 0 0,1 0 1 0 0,-1-2-1 0 0,1 1 0 0 0,-1-2 0 0 0,0 0 0 0 0,0-1 1 0 0,0 0-1 0 0,-1-1 0 0 0,1-1 0 0 0,-1 0 0 0 0,11-7 547 0 0,-5-5-1436 0 0</inkml:trace>
  <inkml:trace contextRef="#ctx0" brushRef="#br0" timeOffset="250.528">22 466 1712 0 0,'5'9'6067'0'0,"53"-4"-5658"0"0,-50-5 35 0 0,182-10-72 0 0,73-20-6971 0 0,-227 21 5198 0 0</inkml:trace>
  <inkml:trace contextRef="#ctx0" brushRef="#br0" timeOffset="525.761">1016 228 1132 0 0,'26'5'6319'0'0,"-13"47"-4713"0"0,-9-31-1304 0 0,64 243 75 0 0,-63-234-1976 0 0,-6-22-3013 0 0,1-8 3299 0 0</inkml:trace>
  <inkml:trace contextRef="#ctx0" brushRef="#br0" timeOffset="897.826">1035 498 2536 0 0,'58'-36'3404'0'0,"106"-44"-2312"0"0,-121 56 1680 0 0,-43 24-2478 0 0,0 0-14 0 0,0 0 16 0 0,0 0-60 0 0,23 12 493 0 0,-12 27-475 0 0,45 222-3220 0 0,-58-232-2269 0 0,-11-15 4071 0 0</inkml:trace>
  <inkml:trace contextRef="#ctx0" brushRef="#br0" timeOffset="1300.286">815 1 2784 0 0,'-18'11'362'0'0,"1"1"0"0"0,0 1 0 0 0,1 1 0 0 0,0 0 0 0 0,1 1 0 0 0,1 1 0 0 0,0 0 0 0 0,2 1 0 0 0,0 0 0 0 0,0 1 0 0 0,2 0 0 0 0,0 1 0 0 0,1 0 0 0 0,1 0 0 0 0,-1 7-362 0 0,4-7 131 0 0,0 0 1 0 0,2 0-1 0 0,1 1 0 0 0,0-1 0 0 0,1 1 1 0 0,1 0-1 0 0,1-1 0 0 0,1 1 1 0 0,0-1-1 0 0,2 0 0 0 0,0 0 0 0 0,1 0 1 0 0,1 0-1 0 0,1-1 0 0 0,0 0 0 0 0,1 0 1 0 0,2 0-1 0 0,-1-1 0 0 0,2-1 1 0 0,0 0-1 0 0,1 0 0 0 0,1-1 0 0 0,0-1 1 0 0,1 0-1 0 0,0-1 0 0 0,1 0 0 0 0,17 10-131 0 0,-11-10-16 0 0,0 0-1 0 0,1-1 1 0 0,1-2-1 0 0,0 0 0 0 0,0-1 1 0 0,1-1-1 0 0,0-2 1 0 0,1 0-1 0 0,-1-2 0 0 0,1 0 1 0 0,0-2-1 0 0,0 0 0 0 0,0-2 1 0 0,0-1-1 0 0,0-1 1 0 0,0-1-1 0 0,0-1 0 0 0,-1-2 1 0 0,0 0-1 0 0,0-1 1 0 0,0-2-1 0 0,-1 0 0 0 0,8-5 17 0 0,-20 6-15 0 0,0-1 0 0 0,-1 0 0 0 0,-1 0 0 0 0,1-1 0 0 0,-1 0 1 0 0,-1-1-1 0 0,0 0 0 0 0,-1 0 0 0 0,0-1 0 0 0,0 0 0 0 0,-1 0 0 0 0,-1-1 0 0 0,0 1 0 0 0,-1-1 0 0 0,0 0 0 0 0,-1 0 0 0 0,0-1 0 0 0,-1 1 0 0 0,-1 0 0 0 0,0-1 0 0 0,-1 1 0 0 0,0-1 0 0 0,-1 0 0 0 0,-1 1 0 0 0,0 0 0 0 0,0-1 0 0 0,-2 1 0 0 0,1 0 0 0 0,-2 0 0 0 0,0 1 0 0 0,0-1 0 0 0,-1 1 0 0 0,-1 0 0 0 0,0 1 0 0 0,-1 0 0 0 0,0 0 0 0 0,0 0 0 0 0,-1 1 0 0 0,-8-7 15 0 0,-8-7 43 0 0,-1 2 0 0 0,-1 0 0 0 0,0 2 0 0 0,-2 1 0 0 0,0 2 0 0 0,-1 0 0 0 0,0 2 0 0 0,-2 1 0 0 0,1 2 0 0 0,-2 1 0 0 0,0 1 0 0 0,0 2 0 0 0,0 2 0 0 0,-1 0 0 0 0,-20 1-43 0 0,48 4-323 0 0,0 0 0 0 0,-1 0 0 0 0,1 1-1 0 0,0-1 1 0 0,0 1 0 0 0,0 1 0 0 0,-1-1 0 0 0,1 1 0 0 0,0 0 0 0 0,0 1 0 0 0,0-1-1 0 0,0 1 1 0 0,0 0 0 0 0,1 1 0 0 0,-1-1 0 0 0,1 1 0 0 0,-1 0 0 0 0,-2 3 323 0 0,8 6-2731 0 0,3-6 1277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4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1184 0 0,'0'-19'2763'0'0,"2"15"-2702"0"0,0 1 1 0 0,1-1-1 0 0,0 1 1 0 0,-1-1-1 0 0,1 1 1 0 0,0 0-1 0 0,1 0 1 0 0,-1 0-1 0 0,0 1 1 0 0,1-1-1 0 0,0 1 1 0 0,-1 0-1 0 0,1 0 0 0 0,0 0 1 0 0,0 1-1 0 0,0-1 1 0 0,0 1-1 0 0,0 0 1 0 0,1 0-1 0 0,-1 0 1 0 0,0 1-1 0 0,0-1 1 0 0,1 1-1 0 0,-1 0 0 0 0,0 0 1 0 0,1 1-1 0 0,-1-1 1 0 0,0 1-1 0 0,0 0 1 0 0,0 0-1 0 0,1 1 1 0 0,-1-1-1 0 0,0 1 1 0 0,-1 0-1 0 0,1 0 1 0 0,0 0-1 0 0,0 0 0 0 0,-1 1 1 0 0,3 1-62 0 0,8 11 91 0 0,0 0 0 0 0,-1 1 0 0 0,-1 0 1 0 0,-1 0-1 0 0,0 2 0 0 0,-1-1 0 0 0,-1 1 0 0 0,-1 1 0 0 0,0 0 1 0 0,-1 0-1 0 0,-2 0 0 0 0,0 1 0 0 0,0-1 0 0 0,-2 1 0 0 0,-1 0 1 0 0,0 1-1 0 0,-1-1 0 0 0,-2 0 0 0 0,0 0 0 0 0,-1 0 1 0 0,-4 17-92 0 0,6 17 394 0 0,0-52-347 0 0,0-2 5 0 0,10 6 75 0 0,61-63 88 0 0,42-55-351 0 0,-86 184 49 0 0,-26-63 91 0 0,1 0 0 0 0,0-1 0 0 0,0 0 0 0 0,1 1 0 0 0,0-1 0 0 0,0 0 0 0 0,1 0 1 0 0,0-1-1 0 0,1 1 0 0 0,0-1 0 0 0,0 0 0 0 0,0 0 0 0 0,1 0 0 0 0,0-1 0 0 0,0 0 0 0 0,1 0 0 0 0,0-1 0 0 0,0 0 0 0 0,0 0 1 0 0,0 0-1 0 0,1-1 0 0 0,0 0 0 0 0,0 0 0 0 0,0-1 0 0 0,0 0 0 0 0,0-1 0 0 0,1 0 0 0 0,-1 0 0 0 0,1-1 0 0 0,0 0 1 0 0,0 0-6 0 0,12-1 12 0 0,1-1 0 0 0,-1 0-1 0 0,0-2 1 0 0,0 0-1 0 0,0-1 1 0 0,-1-2 0 0 0,0 0-1 0 0,0-1 1 0 0,0 0-1 0 0,-1-2 1 0 0,0-1 0 0 0,0 0-1 0 0,-1-1 1 0 0,0-1-1 0 0,-1-1 1 0 0,-1 0 0 0 0,0-1-1 0 0,13-16-10 0 0,-26 26-21 0 0,0 0 0 0 0,-1 1 0 0 0,0-1 0 0 0,1 0 0 0 0,-1-1 0 0 0,-1 1 0 0 0,1 0 0 0 0,0 0 0 0 0,-1-1 0 0 0,0 1-1 0 0,0-1 1 0 0,-1 1 0 0 0,1-1 0 0 0,-1 0 0 0 0,0 1 0 0 0,0-1 0 0 0,0 1 0 0 0,-1-1 0 0 0,0 0 0 0 0,1 1 0 0 0,-2-1 0 0 0,1 1 0 0 0,0 0 0 0 0,-1-1 0 0 0,0 1-1 0 0,0 0 1 0 0,0 0 0 0 0,-1 0 0 0 0,1 0 0 0 0,-1 1 0 0 0,0-1 0 0 0,0 1 0 0 0,0-1 0 0 0,-1 1 0 0 0,1 0 0 0 0,-1 0 0 0 0,0 0 21 0 0,-155-79-487 0 0,-165 35-377 0 0,322 47 475 0 0,2 0-70 0 0,-2-2-3209 0 0,11-1 2470 0 0</inkml:trace>
  <inkml:trace contextRef="#ctx0" brushRef="#br0" timeOffset="827.532">1125 65 1324 0 0,'7'-65'5662'0'0,"1"112"-4437"0"0,6 163-596 0 0,29 15 60 0 0,-13-63-38 0 0,-29-161-567 0 0,-1-1-23 0 0,2 37 620 0 0,2-38-668 0 0,0 0 0 0 0,0-1 0 0 0,0 1-1 0 0,0-1 1 0 0,0 0 0 0 0,0 0 0 0 0,-1 0 0 0 0,1 0-1 0 0,-1-1 1 0 0,0 1 0 0 0,0-1 0 0 0,0 0-1 0 0,0 0 1 0 0,0 0 0 0 0,0 0 0 0 0,-1-1 0 0 0,1 1-1 0 0,-1-1 1 0 0,0 0 0 0 0,0 1 0 0 0,-1-1-1 0 0,1 0 1 0 0,-1 0 0 0 0,1-4-13 0 0,11-13-63 0 0,138-146-355 0 0,-150 166 381 0 0,16 42-107 0 0,-16 81 145 0 0,-3-104-1 0 0,1 1-1 0 0,1 0 1 0 0,0 0 0 0 0,2-1-1 0 0,0 1 1 0 0,1 0-1 0 0,1-1 1 0 0,0 1-1 0 0,3 4 1 0 0,-4-20 3 0 0,0 0 1 0 0,0-1-1 0 0,-1 0 0 0 0,2 1 0 0 0,-1-1 0 0 0,0 0 0 0 0,0 0 0 0 0,1-1 0 0 0,-1 1 0 0 0,1-1 0 0 0,-1 0 0 0 0,1 0 1 0 0,0 0-1 0 0,-1 0 0 0 0,1 0 0 0 0,0-1 0 0 0,0 0 0 0 0,-1 0 0 0 0,1 0 0 0 0,0 0 0 0 0,0 0 0 0 0,0-1 1 0 0,-1 0-1 0 0,1 0 0 0 0,0 0 0 0 0,-1 0 0 0 0,1 0 0 0 0,-1-1 0 0 0,1 1 0 0 0,-1-1 0 0 0,0 0 0 0 0,2-1-3 0 0,-1 1 2 0 0,12-3-27 0 0,1-1 0 0 0,-1-1 0 0 0,0-1 1 0 0,0 0-1 0 0,-1-1 0 0 0,-1-1 0 0 0,1 0 0 0 0,-1-1 0 0 0,-1 0 0 0 0,0-1 1 0 0,-1 0-1 0 0,0-2 0 0 0,-1 1 0 0 0,0-1 0 0 0,-1-1 0 0 0,-1 0 1 0 0,0 0-1 0 0,-1 0 0 0 0,-1-1 0 0 0,0-1 0 0 0,-1 1 0 0 0,-1-1 0 0 0,-1 0 1 0 0,0 0-1 0 0,-1-1 0 0 0,-1-5 25 0 0,-4 18 5 0 0,-2 0 0 0 0,1 0 1 0 0,0 0-1 0 0,-1 0 0 0 0,0 1 0 0 0,0-1 0 0 0,0 1 1 0 0,-1 0-1 0 0,0 0 0 0 0,1 0 0 0 0,-1 1 0 0 0,0 0 1 0 0,-1 0-1 0 0,1 0 0 0 0,-1 1 0 0 0,1-1 1 0 0,-1 1-1 0 0,0 1 0 0 0,1-1 0 0 0,-1 1 0 0 0,0 0 1 0 0,0 0-1 0 0,0 1 0 0 0,0 0 0 0 0,0 0 0 0 0,0 0 1 0 0,0 1-1 0 0,0-1 0 0 0,0 2 0 0 0,-5 0-5 0 0,7-2 15 0 0,-7 2-7 0 0,1 0 0 0 0,-1 0 0 0 0,1 1 0 0 0,0 1 0 0 0,-1 0 0 0 0,2 0 0 0 0,-1 0 0 0 0,0 2 0 0 0,1-1 0 0 0,0 1 0 0 0,0 0 1 0 0,1 1-1 0 0,-1 0 0 0 0,2 1 0 0 0,-1-1 0 0 0,1 1 0 0 0,0 1 0 0 0,1-1 0 0 0,-1 1 0 0 0,2 1 0 0 0,0-1 0 0 0,0 1 0 0 0,0 0 0 0 0,1 0 1 0 0,1 0-1 0 0,-2 6-8 0 0,4-6-22 0 0,1 0 0 0 0,-1 0 1 0 0,2 0-1 0 0,0 0 0 0 0,0-1 1 0 0,0 1-1 0 0,2 0 0 0 0,-1 0 1 0 0,1-1-1 0 0,0 1 1 0 0,1-1-1 0 0,0 0 0 0 0,1 0 1 0 0,0 0-1 0 0,0-1 0 0 0,1 1 1 0 0,0-1-1 0 0,0-1 0 0 0,1 1 1 0 0,0-1-1 0 0,0 0 0 0 0,1-1 1 0 0,0 0-1 0 0,0 0 1 0 0,0 0-1 0 0,1-1 0 0 0,0-1 1 0 0,0 1-1 0 0,0-1 0 0 0,0-1 1 0 0,1 0-1 0 0,-1 0 0 0 0,1-1 1 0 0,0 0-1 0 0,0-1 0 0 0,0 0 1 0 0,0 0-1 0 0,0-1 1 0 0,1-1 21 0 0,0 3-368 0 0,1-1 0 0 0,0 0 0 0 0,-1-1 1 0 0,1 0-1 0 0,0-1 0 0 0,0 0 0 0 0,-1-1 0 0 0,1 0 1 0 0,-1-1-1 0 0,0-1 0 0 0,1 0 0 0 0,-2 0 1 0 0,1-1-1 0 0,0 0 0 0 0,-1-1 0 0 0,0 0 1 0 0,9-7 367 0 0,1-7-1284 0 0</inkml:trace>
  <inkml:trace contextRef="#ctx0" brushRef="#br0" timeOffset="1139.914">1987 372 1544 0 0,'2'-3'120'0'0,"1"1"0"0"0,0 1 0 0 0,0-1 0 0 0,0 0 0 0 0,-1 0 0 0 0,2 1 0 0 0,-1 0 0 0 0,0 0 0 0 0,0 0 0 0 0,0 0 0 0 0,0 0 0 0 0,1 0 0 0 0,-1 1 0 0 0,0 0 0 0 0,1-1 0 0 0,-1 1 0 0 0,1 1 0 0 0,-1-1 0 0 0,0 0 0 0 0,0 1 0 0 0,1 0 0 0 0,-1 0 0 0 0,0 0 0 0 0,0 0 0 0 0,0 0 0 0 0,1 0 0 0 0,-2 1 0 0 0,1 0 0 0 0,0-1 0 0 0,0 1 0 0 0,0 0 0 0 0,-1 0 0 0 0,2 2-120 0 0,10 6 206 0 0,0 0 1 0 0,0 1 0 0 0,-1 1-1 0 0,-1 0 1 0 0,0 1 0 0 0,0 0-1 0 0,-1 1 1 0 0,-1 0-1 0 0,0 0 1 0 0,-1 1 0 0 0,-1 1-1 0 0,0 0 1 0 0,-2 0 0 0 0,1 0-1 0 0,-2 1 1 0 0,0-1-1 0 0,-1 1 1 0 0,-1 1 0 0 0,0-1-1 0 0,-1 0 1 0 0,-1 1 0 0 0,-1 6-207 0 0,0-25 28 0 0,-1 0 0 0 0,1 0 0 0 0,0 0 1 0 0,-1 0-1 0 0,1 0 0 0 0,-1 0 0 0 0,1 0 1 0 0,-1 0-1 0 0,1 0 0 0 0,-1 0 1 0 0,0 1-1 0 0,0-1 0 0 0,1 0 0 0 0,-1 0 1 0 0,0 1-1 0 0,0-1 0 0 0,0 0 0 0 0,0 1 1 0 0,0-1-1 0 0,1 1 0 0 0,-1-1 0 0 0,0 1 1 0 0,0 0-1 0 0,0-1 0 0 0,-1 1 1 0 0,1 0-1 0 0,0 0 0 0 0,0-1 0 0 0,0 1 1 0 0,0 0-1 0 0,0 0 0 0 0,0 0 0 0 0,0 0 1 0 0,0 1-1 0 0,0-1 0 0 0,0 0 0 0 0,0 0 1 0 0,0 1-1 0 0,0-1 0 0 0,0 0 1 0 0,0 1-1 0 0,0-1 0 0 0,0 1 0 0 0,0-1 1 0 0,0 1-1 0 0,0 0 0 0 0,0-1 0 0 0,1 1 1 0 0,-1 0-1 0 0,0 0 0 0 0,0 0 1 0 0,1-1-1 0 0,-1 1 0 0 0,0 0 0 0 0,1 0 1 0 0,-1 0-1 0 0,1 0 0 0 0,0 0 0 0 0,-1 0 1 0 0,1 0-1 0 0,0 0 0 0 0,-1 0 0 0 0,1 0 1 0 0,0 0-1 0 0,0 0 0 0 0,0 0 1 0 0,0 1-1 0 0,0-1-28 0 0,-2-17-113 0 0,0 0 1 0 0,1 0 0 0 0,1 0-1 0 0,1 0 1 0 0,0 0-1 0 0,1 0 1 0 0,1 0-1 0 0,0 0 1 0 0,1 1 0 0 0,1-1-1 0 0,0 1 1 0 0,1 0-1 0 0,1 1 1 0 0,0-1 0 0 0,1 1-1 0 0,0 1 1 0 0,1-1-1 0 0,9-8 113 0 0,2-3-717 0 0,32-60-5016 0 0,-50 79 4467 0 0</inkml:trace>
  <inkml:trace contextRef="#ctx0" brushRef="#br0" timeOffset="1529.091">2440 525 2052 0 0,'12'-3'225'0'0,"-1"-1"1"0"0,1 0-1 0 0,-1-1 0 0 0,0 0 1 0 0,-1-1-1 0 0,1 0 0 0 0,-1-1 0 0 0,-1 0 1 0 0,1 0-1 0 0,-1-1 0 0 0,0-1 1 0 0,-1 1-1 0 0,0-1 0 0 0,0-1 0 0 0,-1 1 1 0 0,0-1-1 0 0,-1-1 0 0 0,0 1 1 0 0,0-1-1 0 0,1-7-225 0 0,-6 17 65 0 0,-3-1-48 0 0,1 0 1 0 0,0 1 0 0 0,-1-1 0 0 0,0 1 0 0 0,1-1-1 0 0,-1 1 1 0 0,0 0 0 0 0,1-1 0 0 0,-1 1-1 0 0,0 0 1 0 0,0 0 0 0 0,0 1 0 0 0,0-1 0 0 0,0 0-1 0 0,0 1 1 0 0,0-1 0 0 0,0 1 0 0 0,-1-1 0 0 0,1 1-1 0 0,0 0 1 0 0,0 0 0 0 0,0 0 0 0 0,0 0-1 0 0,0 0 1 0 0,-1 1 0 0 0,1-1 0 0 0,0 1 0 0 0,0-1-1 0 0,0 1 1 0 0,0 0 0 0 0,-1 0-18 0 0,-10 1 93 0 0,0 1 0 0 0,0 1 0 0 0,0 0 0 0 0,0 1-1 0 0,0 0 1 0 0,1 1 0 0 0,0 0 0 0 0,0 1 0 0 0,1 0 0 0 0,0 1 0 0 0,0 0 0 0 0,0 1 0 0 0,1 0-1 0 0,1 1 1 0 0,0 0 0 0 0,0 0 0 0 0,1 1 0 0 0,0 0 0 0 0,1 1 0 0 0,0 0 0 0 0,1 0 0 0 0,0 0-1 0 0,1 1 1 0 0,0 0 0 0 0,0 3-93 0 0,5-11-8 0 0,1 0 0 0 0,0 1-1 0 0,0-1 1 0 0,1 0 0 0 0,-1 0 0 0 0,1 0 0 0 0,0-1-1 0 0,0 1 1 0 0,1 0 0 0 0,-1-1 0 0 0,1 1-1 0 0,0-1 1 0 0,0 0 0 0 0,1 0 0 0 0,-1 0-1 0 0,1 0 1 0 0,0-1 0 0 0,0 0 0 0 0,0 1 0 0 0,0-2-1 0 0,1 1 1 0 0,-1 0 0 0 0,1-1 0 0 0,0 0-1 0 0,0 0 1 0 0,0 0 0 0 0,0 0 0 0 0,4 0 8 0 0,150 21-4865 0 0,-135-23 3610 0 0,3 0 81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57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50 329 2080 0 0,'0'15'4424'0'0,"1"38"-2431"0"0,0 36-1328 0 0,36 115 547 0 0,55 221-31 0 0,-93-425-1200 0 0,0-1 0 0 0,1 1 0 0 0,-1-1 0 0 0,0 1 0 0 0,0 0 0 0 0,1-1 0 0 0,-1 1 0 0 0,0 0 0 0 0,0-1 0 0 0,0 1 0 0 0,1 0 1 0 0,-1 0-1 0 0,0 0 0 0 0,0 0 0 0 0,0 0 0 0 0,0 0 0 0 0,1 0 0 0 0,-1 0 0 0 0,0 0 0 0 0,0 0 0 0 0,0 0 0 0 0,0 1 0 0 0,1-1 0 0 0,-1 0 0 0 0,0 1 0 0 0,0-1 0 0 0,1 0 0 0 0,-1 1 0 0 0,0-1 0 0 0,1 1 0 0 0,-1-1 0 0 0,0 1 0 0 0,1-1 0 0 0,-1 1 0 0 0,1 0 0 0 0,-1-1 0 0 0,1 1 0 0 0,-1 0 1 0 0,1-1-1 0 0,-1 1 0 0 0,1 0 0 0 0,0 0 0 0 0,-1-1 0 0 0,1 1 0 0 0,0 0 0 0 0,0 0 0 0 0,0 0 0 0 0,-1 0 0 0 0,1-1 0 0 0,0 1 0 0 0,0 0 0 0 0,0 0 0 0 0,0 0 0 0 0,0 0 0 0 0,1-1 0 0 0,-1 1 0 0 0,0 0 0 0 0,0 0 0 0 0,0 0 0 0 0,1-1 0 0 0,-1 1 0 0 0,0 0 0 0 0,1 0 0 0 0,-1-1 1 0 0,1 1-1 0 0,-1 0 0 0 0,1-1 0 0 0,0 1 19 0 0,-49-49-658 0 0,31 16 492 0 0,1-1 1 0 0,2-1-1 0 0,1 0 0 0 0,2-1 0 0 0,2 0 0 0 0,1-1 1 0 0,1 0-1 0 0,2 0 0 0 0,2 0 0 0 0,1-12 166 0 0,1 34 9 0 0,0 1-1 0 0,2-1 1 0 0,0 1 0 0 0,0-1-1 0 0,1 1 1 0 0,1 0 0 0 0,0 0-1 0 0,1 0 1 0 0,0 0 0 0 0,1 0-1 0 0,1 1 1 0 0,1-2-9 0 0,-7 14 0 0 0,5-13 16 0 0,0 0 0 0 0,1 1 0 0 0,1-1 0 0 0,0 2 0 0 0,0-1 0 0 0,1 1 0 0 0,1 0 0 0 0,-1 1 0 0 0,2 0 0 0 0,0 0 0 0 0,0 1 0 0 0,1 0 0 0 0,0 1 0 0 0,0 0 0 0 0,1 1 0 0 0,0 0 0 0 0,0 1 0 0 0,0 0 0 0 0,1 1 0 0 0,0 0 0 0 0,0 1 0 0 0,1 1-1 0 0,-1 0 1 0 0,1 1 0 0 0,6 0-16 0 0,-14 2 18 0 0,-1 0 0 0 0,1 1-1 0 0,0 0 1 0 0,-1 1 0 0 0,1-1-1 0 0,-1 1 1 0 0,1 0 0 0 0,-1 0-1 0 0,0 1 1 0 0,1-1 0 0 0,-2 1-1 0 0,1 0 1 0 0,0 1-1 0 0,0-1 1 0 0,-1 1 0 0 0,0 0-1 0 0,0 0 1 0 0,0 0 0 0 0,0 1-1 0 0,-1-1 1 0 0,1 1 0 0 0,-1 0-1 0 0,0 0 1 0 0,-1 0 0 0 0,1 1-1 0 0,-1-1 1 0 0,0 0-1 0 0,-1 1 1 0 0,1-1 0 0 0,-1 1-1 0 0,0 0 1 0 0,0 0 0 0 0,-1-1-1 0 0,1 1 1 0 0,-2 0 0 0 0,1 0-1 0 0,0-1 1 0 0,-1 1 0 0 0,0 0-1 0 0,0-1 1 0 0,-2 5-18 0 0,-3 0 43 0 0,0 1 1 0 0,0-1-1 0 0,-1-1 1 0 0,0 1-1 0 0,-1-1 0 0 0,0 0 1 0 0,-1-1-1 0 0,0 0 1 0 0,0 0-1 0 0,0-1 1 0 0,-1 0-1 0 0,0-1 0 0 0,-1 0 1 0 0,1-1-1 0 0,-1 0 1 0 0,0 0-1 0 0,0-1 0 0 0,-1-1 1 0 0,1 0-1 0 0,-1 0 1 0 0,0-1-1 0 0,1-1 1 0 0,-12 1-44 0 0,21-2-65 0 0,0 0 0 0 0,-1 0 0 0 0,1-1 1 0 0,0 1-1 0 0,0 0 0 0 0,-1-1 1 0 0,1 1-1 0 0,0-1 0 0 0,0 0 1 0 0,0 0-1 0 0,0 0 0 0 0,0 0 0 0 0,0 0 1 0 0,0 0-1 0 0,0-1 0 0 0,0 1 1 0 0,0-1-1 0 0,1 1 0 0 0,-1-1 1 0 0,0 1-1 0 0,1-1 0 0 0,0 0 0 0 0,-1 0 1 0 0,1 0-1 0 0,0 0 0 0 0,0 0 1 0 0,0 0-1 0 0,0 0 0 0 0,0 0 1 0 0,1 0-1 0 0,-1-1 0 0 0,1 1 0 0 0,-1 0 1 0 0,1 0-1 0 0,0-1 0 0 0,0 1 1 0 0,0 0-1 0 0,0-1 0 0 0,0 1 0 0 0,0 0 1 0 0,1 0-1 0 0,-1-1 0 0 0,1 1 65 0 0,69-77-5019 0 0,-46 62 3773 0 0</inkml:trace>
  <inkml:trace contextRef="#ctx0" brushRef="#br0" timeOffset="683.601">771 363 1484 0 0,'-1'-1'206'0'0,"1"1"0"0"0,-1 0 1 0 0,1-1-1 0 0,-1 1 0 0 0,1 0 0 0 0,0-1 0 0 0,-1 1 1 0 0,1 0-1 0 0,0-1 0 0 0,-1 1 0 0 0,1 0 0 0 0,0-1 0 0 0,0 1 1 0 0,-1-1-1 0 0,1 1 0 0 0,0-1 0 0 0,0 1 0 0 0,0-1 1 0 0,0 1-1 0 0,0-1 0 0 0,0 1 0 0 0,0-1 0 0 0,-1 1 0 0 0,1-1 1 0 0,0 1-1 0 0,1-1 0 0 0,-1 1 0 0 0,0-1 0 0 0,0 1-206 0 0,-19 5 154 0 0,0 1 1 0 0,1 1-1 0 0,0 1 0 0 0,1 1 0 0 0,-1 0 0 0 0,2 2 0 0 0,-1-1 0 0 0,2 2 0 0 0,-1 0 0 0 0,1 1 0 0 0,1 1 0 0 0,1 0 0 0 0,0 1 1 0 0,1 0-1 0 0,0 1 0 0 0,1 0 0 0 0,1 1 0 0 0,0 0 0 0 0,-6 18-154 0 0,17-32-10 0 0,0 0-1 0 0,0 0 1 0 0,0-1 0 0 0,0 1-1 0 0,1 0 1 0 0,-1 0 0 0 0,1 0-1 0 0,0-1 1 0 0,-1 1-1 0 0,1-1 1 0 0,1 0 0 0 0,-1 1-1 0 0,0-1 1 0 0,0 0 0 0 0,1 0-1 0 0,-1-1 1 0 0,1 1 0 0 0,0 0-1 0 0,-1-1 1 0 0,1 1 0 0 0,0-1-1 0 0,0 0 1 0 0,0 0 0 0 0,0 0-1 0 0,0 0 1 0 0,0-1-1 0 0,0 1 1 0 0,0-1 0 0 0,0 0-1 0 0,0 0 1 0 0,0 0 0 0 0,1 0-1 0 0,-1-1 1 0 0,0 1 0 0 0,0-1-1 0 0,0 1 1 0 0,0-1 0 0 0,0 0-1 0 0,0-1 1 0 0,0 1 0 0 0,-1 0-1 0 0,3-2 11 0 0,6 1-26 0 0,-1 1-1 0 0,0-2 1 0 0,1 1-1 0 0,-1-2 1 0 0,0 1 0 0 0,-1-1-1 0 0,1-1 1 0 0,-1 1-1 0 0,0-2 1 0 0,0 1-1 0 0,0-1 1 0 0,-1-1-1 0 0,0 0 1 0 0,0 0 0 0 0,-1 0-1 0 0,0-1 1 0 0,0 0-1 0 0,0 0 1 0 0,-1-1-1 0 0,-1 0 1 0 0,2-3 26 0 0,-7 11 17 0 0,0 1 0 0 0,0-1 0 0 0,-1 0 0 0 0,1 1 0 0 0,0-1 0 0 0,0 0-1 0 0,-1 1 1 0 0,1-1 0 0 0,-1 1 0 0 0,1-1 0 0 0,0 1 0 0 0,-1-1 0 0 0,1 1 0 0 0,-1-1 0 0 0,1 1 0 0 0,-1 0 0 0 0,0-1 0 0 0,1 1 0 0 0,-1 0 0 0 0,1-1 0 0 0,-1 1 0 0 0,0 0 0 0 0,1 0 0 0 0,-1-1 0 0 0,0 1 0 0 0,1 0-1 0 0,-1 0 1 0 0,0 0 0 0 0,1 0 0 0 0,-1 0 0 0 0,0 0 0 0 0,1 0 0 0 0,-1 0 0 0 0,0 0 0 0 0,1 0 0 0 0,-1 0 0 0 0,0 1 0 0 0,1-1 0 0 0,-1 0 0 0 0,0 0 0 0 0,1 1 0 0 0,-1-1 0 0 0,1 0 0 0 0,-1 1 0 0 0,1-1-1 0 0,-1 1 1 0 0,1-1 0 0 0,-1 1 0 0 0,1-1 0 0 0,-1 1 0 0 0,1-1 0 0 0,-1 1 0 0 0,1-1 0 0 0,0 1 0 0 0,-1-1 0 0 0,1 1 0 0 0,0 0 0 0 0,0-1 0 0 0,-1 1 0 0 0,1 0 0 0 0,0-1 0 0 0,0 2-17 0 0,-1 1 2 0 0,0 1 1 0 0,0-1-1 0 0,0 1 1 0 0,1-1-1 0 0,0 1 1 0 0,-1 0-1 0 0,1-1 1 0 0,1 1 0 0 0,-1 0-1 0 0,0-1 1 0 0,1 1-1 0 0,0-1 1 0 0,0 1-1 0 0,0-1 1 0 0,0 1-1 0 0,1-1 1 0 0,-1 1 0 0 0,1-1-1 0 0,0 0 1 0 0,0 0-1 0 0,0 0 1 0 0,0 0-1 0 0,0 0 1 0 0,1-1-1 0 0,-1 1 1 0 0,1 0-1 0 0,0-1 1 0 0,0 0 0 0 0,0 0-1 0 0,0 0 1 0 0,0 0-1 0 0,0 0 1 0 0,1-1-1 0 0,-1 1 1 0 0,0-1-1 0 0,1 0 1 0 0,-1 0 0 0 0,1 0-1 0 0,0-1 1 0 0,-1 1-1 0 0,1-1 1 0 0,-1 0-1 0 0,1 0 1 0 0,0 0-1 0 0,-1 0 1 0 0,1-1-1 0 0,0 1 1 0 0,-1-1 0 0 0,1 0-1 0 0,-1 0 1 0 0,1 0-3 0 0,12-6-63 0 0,0 0 0 0 0,0-1 0 0 0,-1 0 0 0 0,0-1 1 0 0,-1-1-1 0 0,0-1 0 0 0,0 0 0 0 0,-1 0 0 0 0,0-1 1 0 0,-1-1-1 0 0,-1 0 0 0 0,0-1 0 0 0,-1 0 0 0 0,0-1 1 0 0,-1 0-1 0 0,2-5 63 0 0,-4 9-48 0 0,2-6-41 0 0,0 0 0 0 0,2 0-1 0 0,0 1 1 0 0,0 0 0 0 0,2 1 0 0 0,0 0 0 0 0,1 1 0 0 0,0 1 0 0 0,1 0 0 0 0,0 1 0 0 0,1 0 0 0 0,1 2 0 0 0,11-6 89 0 0,-25 14-8 0 0,0 1 0 0 0,0 0-1 0 0,0 0 1 0 0,0 0 0 0 0,0 0 0 0 0,1 1 0 0 0,-1-1 0 0 0,0 1 0 0 0,0 0-1 0 0,1 0 1 0 0,-1 0 0 0 0,0 1 0 0 0,0-1 0 0 0,1 1 0 0 0,-1-1 0 0 0,0 1 0 0 0,0 0-1 0 0,0 0 1 0 0,0 1 0 0 0,0-1 0 0 0,0 1 0 0 0,0-1 0 0 0,0 1 0 0 0,-1 0-1 0 0,1 0 1 0 0,-1 0 0 0 0,1 0 0 0 0,-1 1 0 0 0,0-1 0 0 0,0 0 0 0 0,0 1 0 0 0,0 0-1 0 0,0 0 1 0 0,0-1 0 0 0,-1 1 0 0 0,0 0 0 0 0,1 0 0 0 0,-1 0 0 0 0,0 1-1 0 0,-1-1 1 0 0,1 0 0 0 0,0 1 8 0 0,14 145 466 0 0,-15-139-471 0 0,9 135 310 0 0,-7-143-422 0 0,1 0 0 0 0,0 0-1 0 0,1-1 1 0 0,-1 1-1 0 0,0-1 1 0 0,0 1 0 0 0,1-1-1 0 0,-1 0 1 0 0,1-1-1 0 0,-1 1 1 0 0,1 0 0 0 0,-1-1-1 0 0,1 0 1 0 0,-1 0-1 0 0,1 0 1 0 0,-1 0 0 0 0,1-1-1 0 0,-1 1 1 0 0,1-1-1 0 0,-1 0 1 0 0,0 0 0 0 0,1 0-1 0 0,-1-1 1 0 0,0 1-1 0 0,0-1 1 0 0,0 1 0 0 0,0-1-1 0 0,0 0 1 0 0,0 0-1 0 0,0-1 1 0 0,0 1 0 0 0,0-1 117 0 0,18-7-1063 0 0,7-3-269 0 0,-1-1-44 0 0</inkml:trace>
  <inkml:trace contextRef="#ctx0" brushRef="#br0" timeOffset="1075.561">1864 224 1240 0 0,'-1'-2'146'0'0,"0"0"1"0"0,-1 0-1 0 0,1 1 1 0 0,0-1-1 0 0,-1 0 0 0 0,1 1 1 0 0,-1-1-1 0 0,0 1 0 0 0,0-1 1 0 0,1 1-1 0 0,-1 0 0 0 0,0-1 1 0 0,0 1-1 0 0,0 0 0 0 0,0 1 1 0 0,0-1-1 0 0,0 0 1 0 0,-1 0-1 0 0,1 1 0 0 0,0-1 1 0 0,0 1-1 0 0,0 0 0 0 0,-1 0 1 0 0,1 0-1 0 0,0 0 0 0 0,0 0 1 0 0,-1 0-1 0 0,1 1 0 0 0,0-1 1 0 0,0 1-1 0 0,0-1 0 0 0,-1 1 1 0 0,1 0-1 0 0,0 0 1 0 0,0 0-1 0 0,0 0 0 0 0,0 0-146 0 0,-13 4 152 0 0,0 0 0 0 0,1 1-1 0 0,-1 0 1 0 0,1 1 0 0 0,1 1-1 0 0,-1 1 1 0 0,1-1 0 0 0,1 2-1 0 0,-1 0 1 0 0,2 0 0 0 0,0 2-1 0 0,0-1 1 0 0,1 1 0 0 0,0 0-1 0 0,1 1 1 0 0,0 0 0 0 0,1 1-1 0 0,1 0 1 0 0,0 0 0 0 0,1 1-1 0 0,0-1 1 0 0,1 1 0 0 0,1 0-1 0 0,1 1 1 0 0,-2 14-152 0 0,7-26-7 0 0,1-1 0 0 0,1 1 0 0 0,-1-1 0 0 0,0 0 0 0 0,1 0 0 0 0,-1 0 0 0 0,1 0 0 0 0,0-1 0 0 0,0 0-1 0 0,0 1 1 0 0,0-1 0 0 0,1-1 0 0 0,-1 1 0 0 0,0-1 0 0 0,1 1 0 0 0,-1-1 0 0 0,1-1 0 0 0,-1 1 0 0 0,1-1 0 0 0,0 1 0 0 0,-1-1 0 0 0,1 0 0 0 0,0-1 0 0 0,-1 1 0 0 0,1-1 0 0 0,1-1 7 0 0,-4 2-13 0 0,11-2-43 0 0,-1-2 1 0 0,1 0 0 0 0,-1 0-1 0 0,0-1 1 0 0,0 0-1 0 0,0-1 1 0 0,-1-1-1 0 0,0 0 1 0 0,0 0-1 0 0,-1-1 1 0 0,0 0-1 0 0,0-1 1 0 0,-1 0-1 0 0,0-1 1 0 0,0 0-1 0 0,-1 0 1 0 0,-1-1-1 0 0,0 0 1 0 0,2-3 55 0 0,-1-1 168 0 0,-8 15-152 0 0,0 1 0 0 0,0 0-1 0 0,0-1 1 0 0,1 1 0 0 0,-1 0-1 0 0,0 0 1 0 0,0-1-1 0 0,0 1 1 0 0,1 0 0 0 0,-1-1-1 0 0,0 1 1 0 0,1 0 0 0 0,-1-1-1 0 0,1 1 1 0 0,-1-1 0 0 0,1 1-1 0 0,-1-1 1 0 0,1 1 0 0 0,-1-1-1 0 0,1 1 1 0 0,-1-1 0 0 0,1 1-1 0 0,0-1 1 0 0,-1 1 0 0 0,1-1-1 0 0,-1 0 1 0 0,1 0 0 0 0,0 1-1 0 0,0-1 1 0 0,-1 0-1 0 0,1 0 1 0 0,0 0 0 0 0,-1 0-1 0 0,1 1 1 0 0,0-1 0 0 0,0 0-1 0 0,-1-1 1 0 0,1 1 0 0 0,0 0-1 0 0,0 0 1 0 0,-1 0 0 0 0,1 0-1 0 0,0 0 1 0 0,-1-1 0 0 0,1 1-1 0 0,0 0 1 0 0,-1-1 0 0 0,1 1-1 0 0,0 0 1 0 0,-1-1 0 0 0,1 1-1 0 0,-1-1 1 0 0,1 1-1 0 0,-1-1 1 0 0,1 1 0 0 0,-1-1-1 0 0,1 0 1 0 0,-1 1 0 0 0,1-1-1 0 0,-1 1 1 0 0,0-1 0 0 0,1 0-1 0 0,-1 1 1 0 0,0-1 0 0 0,0 0-1 0 0,1 0 1 0 0,-1 1 0 0 0,0-1-1 0 0,0 0 1 0 0,0 0-16 0 0,80 92 0 0 0,-16-41-4016 0 0,-63-50 2719 0 0,-1 0 7 0 0,0 0 21 0 0,0 0-52 0 0</inkml:trace>
  <inkml:trace contextRef="#ctx0" brushRef="#br0" timeOffset="1693.007">2225 173 1212 0 0,'29'258'5419'0'0,"-16"-142"-2900"0"0,7-181-1307 0 0,67-197-1293 0 0,-55 226-82 0 0,-32 36 132 0 0,0 0 33 0 0,6 3-19 0 0,6 9 11 0 0,-1 0 1 0 0,0 0-1 0 0,-1 1 0 0 0,0 0 0 0 0,-1 1 0 0 0,0 0 0 0 0,-1 1 1 0 0,-1 0-1 0 0,0 0 0 0 0,-1 0 0 0 0,0 1 0 0 0,-2 0 0 0 0,0 0 0 0 0,-1 0 1 0 0,0 1-1 0 0,-1-1 0 0 0,-1 1 0 0 0,-1-1 0 0 0,0 1 0 0 0,-2 9 6 0 0,4-4-46 0 0,1 17 697 0 0,-3-37-523 0 0,-10 7 154 0 0,10-33-316 0 0,2 0 0 0 0,0 1 0 0 0,1-1 0 0 0,2 1 1 0 0,0 0-1 0 0,2 0 0 0 0,0 0 0 0 0,2 1 0 0 0,0 0 1 0 0,1 1-1 0 0,2 0 0 0 0,0 0 0 0 0,1 2 0 0 0,9-11 34 0 0,-20 27-4 0 0,-2 1-3 0 0,0 1 1 0 0,1 0 0 0 0,-1-1-1 0 0,0 1 1 0 0,1 0-1 0 0,0-1 1 0 0,-1 1 0 0 0,1 0-1 0 0,0 0 1 0 0,-1 0 0 0 0,1 0-1 0 0,0 0 1 0 0,0 0-1 0 0,0 0 1 0 0,0 0 0 0 0,0 0-1 0 0,0 0 1 0 0,0 0 0 0 0,0 1-1 0 0,1-1 1 0 0,-1 0-1 0 0,0 1 1 0 0,0-1 0 0 0,1 1-1 0 0,-1-1 1 0 0,0 1 0 0 0,1 0-1 0 0,-1-1 1 0 0,0 1-1 0 0,1 0 1 0 0,-1 0 0 0 0,0 0-1 0 0,1 0 1 0 0,-1 0 0 0 0,1 0-1 0 0,-1 1 1 0 0,0-1-1 0 0,1 0 1 0 0,-1 1 0 0 0,0-1-1 0 0,0 1 1 0 0,1-1 0 0 0,-1 1-1 0 0,0 0 1 0 0,0-1-1 0 0,0 1 1 0 0,0 0 0 0 0,0 0-1 0 0,0 0 1 0 0,0 0 0 0 0,0 0-1 0 0,0 0 1 0 0,0 0-1 0 0,0 0 1 0 0,0 0 0 0 0,-1 0-1 0 0,1 1 1 0 0,0-1 0 0 0,-1 0-1 0 0,1 0 1 0 0,-1 1 0 0 0,0-1-1 0 0,1 0 1 0 0,-1 1-1 0 0,0-1 1 0 0,0 1 6 0 0,27 96-231 0 0,-4 27-2325 0 0,-23-106-1361 0 0,0-17 2654 0 0</inkml:trace>
  <inkml:trace contextRef="#ctx0" brushRef="#br0" timeOffset="2360.966">2856 411 1164 0 0,'4'5'314'0'0,"1"1"1"0"0,0-1-1 0 0,0-1 0 0 0,0 1 0 0 0,0-1 1 0 0,1 0-1 0 0,0 0 0 0 0,0 0 1 0 0,0-1-1 0 0,0 0 0 0 0,0 0 0 0 0,1 0 1 0 0,0-1-1 0 0,-1 0 0 0 0,1-1 0 0 0,0 1 1 0 0,5-1-315 0 0,195-15 919 0 0,-185 10-699 0 0,-8 3-202 0 0,0-1 0 0 0,0 0 1 0 0,0-1-1 0 0,0-1 0 0 0,-1 0 0 0 0,0-1 0 0 0,0 0 1 0 0,0-1-1 0 0,0 0 0 0 0,-1-1 0 0 0,0-1 1 0 0,-1 0-1 0 0,11-9-18 0 0,-21 16-2 0 0,0 0 0 0 0,0-1 1 0 0,0 1-1 0 0,0 0 0 0 0,0-1 1 0 0,0 1-1 0 0,0-1 0 0 0,0 0 1 0 0,-1 1-1 0 0,1-1 0 0 0,-1 0 0 0 0,1 1 1 0 0,-1-1-1 0 0,0 0 0 0 0,1 0 1 0 0,-1 1-1 0 0,0-1 0 0 0,0 0 1 0 0,0 0-1 0 0,-1 1 0 0 0,1-1 1 0 0,0 0-1 0 0,-1 0 0 0 0,1 1 1 0 0,-1-1-1 0 0,1 0 0 0 0,-1 1 0 0 0,0-1 1 0 0,0 0-1 0 0,1 1 0 0 0,-1-1 1 0 0,0 1-1 0 0,-1 0 0 0 0,1-1 1 0 0,0 1-1 0 0,0 0 0 0 0,-1 0 1 0 0,1-1-1 0 0,0 1 0 0 0,-1 0 1 0 0,1 1-1 0 0,-1-1 0 0 0,1 0 0 0 0,-1 0 1 0 0,0 0-1 0 0,1 1 0 0 0,-2-1 2 0 0,-80-21 343 0 0,72 21-306 0 0,0 1-1 0 0,0 0 1 0 0,0 1-1 0 0,0 0 1 0 0,1 1-1 0 0,-1 0 1 0 0,0 0-1 0 0,1 1 1 0 0,-1 0 0 0 0,1 1-1 0 0,0 1 1 0 0,0-1-1 0 0,1 2 1 0 0,-1-1-1 0 0,1 1 1 0 0,0 1-1 0 0,1-1 1 0 0,-1 2-1 0 0,1-1 1 0 0,1 1 0 0 0,0 0-1 0 0,0 1 1 0 0,0-1-1 0 0,1 1 1 0 0,0 1-1 0 0,1-1 1 0 0,0 1-1 0 0,1 0 1 0 0,-1 0-1 0 0,2 0 1 0 0,0 1 0 0 0,0-1-1 0 0,1 1 1 0 0,0 0-1 0 0,1 0 1 0 0,0 0-1 0 0,1 0 1 0 0,0 0-1 0 0,0 0 1 0 0,2-1-1 0 0,-1 1 1 0 0,1 0 0 0 0,2 4-37 0 0,4-3-102 0 0,0-1 1 0 0,0-1 0 0 0,1 0 0 0 0,1 0-1 0 0,0-1 1 0 0,0 0 0 0 0,1 0 0 0 0,0-2-1 0 0,0 1 1 0 0,1-1 0 0 0,0-1 0 0 0,0 0-1 0 0,1 0 1 0 0,-1-2 0 0 0,1 1 0 0 0,0-2-1 0 0,0 0 1 0 0,1 0 0 0 0,-1-1 0 0 0,1-1-1 0 0,-1 0 1 0 0,1-1 0 0 0,-1 0-1 0 0,1-1 1 0 0,-1-1 0 0 0,1 0 0 0 0,-1-1-1 0 0,0 0 1 0 0,0-1 0 0 0,0 0 0 0 0,0-1-1 0 0,-1-1 1 0 0,0 0 0 0 0,0-1 0 0 0,0 0-1 0 0,-1 0 1 0 0,1-2 101 0 0,66-70-3007 0 0,-55 47 2059 0 0</inkml:trace>
  <inkml:trace contextRef="#ctx0" brushRef="#br0" timeOffset="2609.66">3677 334 1564 0 0,'59'-291'5442'0'0,"-59"252"-2678"0"0,0 38-2436 0 0,-12-1 470 0 0,4 23-719 0 0,0 0 0 0 0,1 1-1 0 0,1 0 1 0 0,1 0 0 0 0,1 1 0 0 0,1-1-1 0 0,1 1 1 0 0,1 0 0 0 0,1 0-1 0 0,1-1 1 0 0,2 1 0 0 0,0 0 0 0 0,0-1-1 0 0,2 0 1 0 0,1 0 0 0 0,1 0-1 0 0,1-1 1 0 0,8 16-79 0 0,1 12-396 0 0,7 25-3436 0 0,-30-69-1805 0 0,2-6 4197 0 0</inkml:trace>
  <inkml:trace contextRef="#ctx0" brushRef="#br0" timeOffset="2856.373">3553 286 2116 0 0,'53'-35'5017'0'0,"43"2"-3667"0"0,-39 14-1128 0 0,99-4-5068 0 0,-154 23 3583 0 0</inkml:trace>
  <inkml:trace contextRef="#ctx0" brushRef="#br0" timeOffset="3383.323">3912 408 2156 0 0,'23'-2'287'0'0,"0"0"0"0"0,0-2-1 0 0,0 0 1 0 0,0-2 0 0 0,-1 0-1 0 0,0-2 1 0 0,0 0 0 0 0,-1-1-1 0 0,0-2 1 0 0,-1 0 0 0 0,0-1 0 0 0,-1-1-1 0 0,0 0 1 0 0,-1-2 0 0 0,14-14-287 0 0,-15-3 41 0 0,-17 30-4 0 0,-3-8 143 0 0,-2 7-107 0 0,0 0 1 0 0,-1 1-1 0 0,1 0 1 0 0,-1 0-1 0 0,0 1 0 0 0,0-1 1 0 0,0 1-1 0 0,1 1 1 0 0,-1-1-1 0 0,0 1 1 0 0,0 0-1 0 0,0 0 1 0 0,0 1-1 0 0,0-1 1 0 0,0 1-1 0 0,0 1 1 0 0,0-1-1 0 0,1 1 1 0 0,-1 0-1 0 0,1 0 1 0 0,-1 1-1 0 0,1 0 1 0 0,0 0-1 0 0,0 0 0 0 0,-1 1-73 0 0,-3 1 84 0 0,0 0-1 0 0,1 1 0 0 0,0-1 1 0 0,0 2-1 0 0,0-1 0 0 0,1 1 1 0 0,0 0-1 0 0,0 1 0 0 0,1-1 1 0 0,0 1-1 0 0,0 1 0 0 0,1-1 0 0 0,0 1 1 0 0,1 0-1 0 0,-1 0 0 0 0,2 0 1 0 0,-1 1-1 0 0,2-1 0 0 0,-1 1 1 0 0,1 0-1 0 0,0 0 0 0 0,1 10-83 0 0,0-16 21 0 0,1 1 0 0 0,1 0 0 0 0,-1-1 0 0 0,1 1 0 0 0,-1-1 0 0 0,1 1 0 0 0,1-1 0 0 0,-1 1 0 0 0,1-1 0 0 0,-1 0 0 0 0,1 1 0 0 0,1-1 0 0 0,-1 0 0 0 0,0 0 0 0 0,1-1 0 0 0,0 1 0 0 0,0 0 0 0 0,0-1 0 0 0,0 0 0 0 0,1 0 0 0 0,-1 0-1 0 0,1 0 1 0 0,0 0 0 0 0,0-1 0 0 0,0 1 0 0 0,0-1 0 0 0,0 0 0 0 0,0 0 0 0 0,1-1 0 0 0,-1 0 0 0 0,1 1 0 0 0,-1-1 0 0 0,1-1 0 0 0,-1 1 0 0 0,1-1 0 0 0,-1 1 0 0 0,1-1 0 0 0,1-1-21 0 0,11 1-27 0 0,0 0 0 0 0,0-2 0 0 0,0 0 1 0 0,0-1-1 0 0,0-1 0 0 0,0 0 0 0 0,-1-1 0 0 0,0-1 1 0 0,14-7 26 0 0,3-7-228 0 0,-2-2 1 0 0,0-2 0 0 0,-1-1 0 0 0,-1-1-1 0 0,-1-1 1 0 0,-2-2 0 0 0,21-29 227 0 0,11-8-195 0 0,6 12-132 0 0,-63 54 275 0 0,9 3-102 0 0,-5 5 181 0 0,1 0 0 0 0,-2 0 0 0 0,1 1 0 0 0,-1-1 0 0 0,0 1 0 0 0,-1 0 0 0 0,0 1 0 0 0,-1-1 0 0 0,0 0 0 0 0,0 1 0 0 0,-1 0 0 0 0,0-1 0 0 0,0 1 0 0 0,-1 0 0 0 0,-1-1 0 0 0,0 5-27 0 0,4 40 181 0 0,-1-30-94 0 0,-1-12-56 0 0,0 0 1 0 0,0 1-1 0 0,1-1 0 0 0,0 0 1 0 0,1 0-1 0 0,0 0 0 0 0,1-1 1 0 0,1 1-1 0 0,0-1 0 0 0,0 0 1 0 0,1 0-1 0 0,7 9-31 0 0,-11-18-176 0 0,1-1-1 0 0,0 0 1 0 0,-1 1 0 0 0,1-1 0 0 0,-1 0-1 0 0,1-1 1 0 0,0 1 0 0 0,0 0-1 0 0,0-1 1 0 0,-1 1 0 0 0,1-1 0 0 0,0 0-1 0 0,0 0 1 0 0,0 0 0 0 0,0-1 0 0 0,-1 1-1 0 0,1-1 1 0 0,0 1 0 0 0,0-1 0 0 0,-1 0-1 0 0,1 0 1 0 0,0 0 0 0 0,-1 0 0 0 0,1-1-1 0 0,-1 1 1 0 0,1-1 0 0 0,-1 1-1 0 0,0-1 1 0 0,0 0 0 0 0,0 0 0 0 0,0 0-1 0 0,0 0 1 0 0,0 0 0 0 0,0-1 0 0 0,-1 1-1 0 0,1 0 1 0 0,-1-1 0 0 0,1 1 0 0 0,-1-1-1 0 0,1-2 177 0 0,10-19-1230 0 0</inkml:trace>
  <inkml:trace contextRef="#ctx0" brushRef="#br0" timeOffset="3632.639">5043 254 1808 0 0,'12'6'6244'0'0,"5"3"-578"0"0,-41-4-10894 0 0,-73-5-351 0 0,57 0 4316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5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2 264 1316 0 0,'3'10'4351'0'0,"-3"37"-3548"0"0,-1-25-42 0 0,-1-8-657 0 0,1 0 1 0 0,1 0-1 0 0,-1 0 1 0 0,2-1 0 0 0,0 1-1 0 0,1 0 1 0 0,0 0-1 0 0,1-1 1 0 0,1 1 0 0 0,0-1-1 0 0,1 0 1 0 0,0 0-1 0 0,1 0 1 0 0,1-1 0 0 0,-1 0-1 0 0,2 0 1 0 0,0-1-1 0 0,0 0 1 0 0,1 0 0 0 0,1-1-1 0 0,-1 0 1 0 0,2 0-1 0 0,-1-1 1 0 0,1-1 0 0 0,2 1-105 0 0,1-3-53 0 0,0 0 1 0 0,1-1-1 0 0,0-1 1 0 0,-1 0 0 0 0,1-1-1 0 0,1-1 1 0 0,-1 0 0 0 0,0-1-1 0 0,0 0 1 0 0,1-2 0 0 0,-1 0-1 0 0,0 0 1 0 0,0-1-1 0 0,0-1 1 0 0,0-1 0 0 0,0 0-1 0 0,-1-1 1 0 0,1 0 0 0 0,-1-2-1 0 0,0 1 1 0 0,-1-2 0 0 0,0 1-1 0 0,0-2 1 0 0,6-5 52 0 0,-12 6-91 0 0,1 0 1 0 0,-2-1-1 0 0,1 1 0 0 0,-1-1 1 0 0,-1-1-1 0 0,1 1 1 0 0,-2-1-1 0 0,1 0 1 0 0,-1 0-1 0 0,-1 0 0 0 0,0-1 1 0 0,0 1-1 0 0,-1-1 1 0 0,0 0-1 0 0,-1 0 1 0 0,-1 0-1 0 0,1 1 0 0 0,-2-1 1 0 0,1 0-1 0 0,-2-3 91 0 0,2 6 117 0 0,-1 1 0 0 0,0 0 0 0 0,0 0 0 0 0,-1-1 0 0 0,1 1-1 0 0,-2 0 1 0 0,1 0 0 0 0,-1 1 0 0 0,0-1 0 0 0,0 0 0 0 0,-1 1 0 0 0,0 0-1 0 0,0 0 1 0 0,-1 0 0 0 0,1 0 0 0 0,-1 1 0 0 0,0 0 0 0 0,-1 0 0 0 0,1 0-1 0 0,-1 1 1 0 0,0-1 0 0 0,0 1 0 0 0,-1 1 0 0 0,1-1 0 0 0,-1 1 0 0 0,-1 0-117 0 0,3 8 109 0 0,1 0-90 0 0,0 1 1 0 0,1-1-1 0 0,-1 1 0 0 0,1 0 0 0 0,0 0 1 0 0,1 1-1 0 0,-1-1 0 0 0,1 0 1 0 0,0 1-1 0 0,1 0 0 0 0,0-1 1 0 0,0 1-1 0 0,0 0 0 0 0,1 0 0 0 0,0-1 1 0 0,0 1-1 0 0,1 0 0 0 0,0 0 1 0 0,0-1-1 0 0,1 4-19 0 0,11 23-305 0 0,2 0-1 0 0,2-1 1 0 0,1 0 0 0 0,1-2 0 0 0,1 0-1 0 0,2-1 1 0 0,1-1 0 0 0,1-1-1 0 0,6 3 306 0 0,34 10-5059 0 0,-57-38 3835 0 0</inkml:trace>
  <inkml:trace contextRef="#ctx0" brushRef="#br0" timeOffset="480.982">765 295 1344 0 0,'28'36'954'0'0,"-3"2"0"0"0,0 0 0 0 0,-3 2-1 0 0,-1 0 1 0 0,8 25-954 0 0,-19-16 1554 0 0,-10-48-1243 0 0,0-1-10 0 0,-2 9 216 0 0,1-8-499 0 0,0 0-1 0 0,0 0 0 0 0,0 0 1 0 0,0 0-1 0 0,1-1 1 0 0,-1 1-1 0 0,0 0 1 0 0,0 0-1 0 0,-1-1 1 0 0,1 1-1 0 0,0 0 0 0 0,0-1 1 0 0,0 1-1 0 0,0-1 1 0 0,0 0-1 0 0,-1 1 1 0 0,1-1-1 0 0,0 0 0 0 0,0 0 1 0 0,-1 0-1 0 0,1 0 1 0 0,0 0-1 0 0,0 0 1 0 0,-1 0-1 0 0,1 0 1 0 0,0 0-1 0 0,0 0 0 0 0,0-1 1 0 0,-1 1-1 0 0,1-1 1 0 0,0 1-1 0 0,0-1 1 0 0,0 1-1 0 0,0-1 1 0 0,0 0-1 0 0,0 1 0 0 0,0-1 1 0 0,0 0-1 0 0,0 0 1 0 0,0 0-1 0 0,0 0 1 0 0,0 0-1 0 0,1 0 0 0 0,-1 0 1 0 0,0 0-1 0 0,1 0 1 0 0,-1 0-1 0 0,1 0 1 0 0,-1 0-1 0 0,1 0 1 0 0,-1 0-1 0 0,1-1 0 0 0,0 1 1 0 0,-1-1-18 0 0,-23-71-113 0 0,21 60 91 0 0,1 1 0 0 0,0 0 0 0 0,1-1 0 0 0,1 1 0 0 0,0-1 0 0 0,0 0 0 0 0,2 1 0 0 0,-1-1 0 0 0,2 1 0 0 0,-1 0 0 0 0,2 0 0 0 0,-1 0 0 0 0,2 0 0 0 0,0 0 0 0 0,0 1 0 0 0,1 0 0 0 0,0 0 0 0 0,1 0 0 0 0,8-9 22 0 0,-8 17-20 0 0,0 0 0 0 0,1 0 1 0 0,-1 0-1 0 0,1 1 0 0 0,0 0 1 0 0,0 0-1 0 0,0 1 0 0 0,0 0 1 0 0,0 0-1 0 0,0 1 0 0 0,0 0 1 0 0,0 1-1 0 0,0 0 0 0 0,0 0 1 0 0,0 0-1 0 0,0 1 0 0 0,0 1 0 0 0,-1-1 1 0 0,1 1-1 0 0,-1 0 0 0 0,0 1 1 0 0,0 0-1 0 0,0 0 0 0 0,0 0 1 0 0,-1 1-1 0 0,1 0 0 0 0,-1 0 1 0 0,0 1-1 0 0,-1 0 0 0 0,1 0 1 0 0,-1 0-1 0 0,-1 0 0 0 0,1 1 0 0 0,1 4 20 0 0,125 259-119 0 0,-125-254-6 0 0,4 1-502 0 0,-7-14-3761 0 0,-3-3 3178 0 0</inkml:trace>
  <inkml:trace contextRef="#ctx0" brushRef="#br0" timeOffset="743.638">1444 82 1532 0 0,'6'-12'1740'0'0,"-3"21"1635"0"0,-2-5-3348 0 0,6 69 755 0 0,3 0 0 0 0,4 0 0 0 0,2-2 0 0 0,14 32-782 0 0,31 70 122 0 0,-61-172-464 0 0,0-1-53 0 0,-16 5-3513 0 0,7-15 1642 0 0,4 4 1113 0 0</inkml:trace>
  <inkml:trace contextRef="#ctx0" brushRef="#br0" timeOffset="1052.223">1533 552 1060 0 0,'2'-25'354'0'0,"2"1"1"0"0,0-1-1 0 0,1 1 0 0 0,1 0 1 0 0,2 1-1 0 0,0-1 1 0 0,2 2-1 0 0,0-1 0 0 0,1 1 1 0 0,2 1-1 0 0,0 0 0 0 0,1 0 1 0 0,1 2-1 0 0,1 0 0 0 0,6-4-354 0 0,50-51 1359 0 0,-71 75-1342 0 0,-1-1 0 0 0,1 0 0 0 0,0 1 0 0 0,-1-1 0 0 0,1 1 0 0 0,0-1-1 0 0,-1 1 1 0 0,1 0 0 0 0,-1-1 0 0 0,1 1 0 0 0,-1-1 0 0 0,1 1 0 0 0,-1 0 0 0 0,1-1 0 0 0,-1 1 0 0 0,0 0 0 0 0,1 0 0 0 0,-1-1 0 0 0,0 1-1 0 0,0 0 1 0 0,1 0 0 0 0,-1 0 0 0 0,0-1 0 0 0,0 1 0 0 0,0 0 0 0 0,0 0 0 0 0,0 0 0 0 0,0-1 0 0 0,0 1 0 0 0,0 0 0 0 0,-1 0 0 0 0,1 0-1 0 0,0-1 1 0 0,0 1 0 0 0,-1 0 0 0 0,1 0 0 0 0,0-1 0 0 0,-1 1 0 0 0,1 0 0 0 0,-1-1 0 0 0,1 1 0 0 0,-1 0 0 0 0,1-1 0 0 0,-1 1-1 0 0,0-1 1 0 0,1 1 0 0 0,-1-1 0 0 0,1 1 0 0 0,-1-1 0 0 0,0 1 0 0 0,0-1 0 0 0,1 0 0 0 0,-1 1 0 0 0,0-1 0 0 0,0 0 0 0 0,1 0 0 0 0,-1 1-1 0 0,-1-1-16 0 0,-230 246 403 0 0,231-243-398 0 0,0-1 1 0 0,-1 1-1 0 0,1 0 0 0 0,0 0 1 0 0,0 0-1 0 0,0 0 0 0 0,1 0 1 0 0,-1 0-1 0 0,1 0 0 0 0,-1 0 1 0 0,1 0-1 0 0,0 0 0 0 0,0 0 0 0 0,0 0 1 0 0,1 0-1 0 0,-1 0 0 0 0,1 0 1 0 0,0 0-1 0 0,0 0 0 0 0,0 0 1 0 0,0 0-1 0 0,0 0 0 0 0,1-1 1 0 0,-1 1-1 0 0,1 0 0 0 0,-1-1 1 0 0,1 1-1 0 0,0-1 0 0 0,0 0 0 0 0,1 0 1 0 0,-1 1-1 0 0,0-1 0 0 0,1-1 1 0 0,-1 1-1 0 0,1 0 0 0 0,-1-1 1 0 0,1 1-1 0 0,0-1 0 0 0,0 0 1 0 0,0 0-1 0 0,-1 0 0 0 0,1 0 0 0 0,0 0 1 0 0,0-1-1 0 0,0 1 0 0 0,1-1 1 0 0,-1 0-1 0 0,0 0 0 0 0,2 0-5 0 0,5 5 9 0 0,265 93 227 0 0,-238-85-527 0 0,24 11-470 0 0,-26-1-3993 0 0,-35-23 3598 0 0,-2-3-181 0 0</inkml:trace>
  <inkml:trace contextRef="#ctx0" brushRef="#br0" timeOffset="1732.579">2205 160 1360 0 0,'22'5'2926'0'0,"-6"4"-2710"0"0,0 1 0 0 0,-1 1 0 0 0,-1 0 0 0 0,1 1-1 0 0,-2 1 1 0 0,0 0 0 0 0,0 1 0 0 0,-2 0 0 0 0,1 1 0 0 0,-2 1-1 0 0,0-1 1 0 0,-1 2 0 0 0,0-1 0 0 0,-2 1 0 0 0,0 0-1 0 0,1 4-215 0 0,-8-17 72 0 0,0 0 0 0 0,0 0 0 0 0,-1 0 0 0 0,0 0 0 0 0,1 0 0 0 0,-1 0 0 0 0,-1 0 0 0 0,1 0 0 0 0,0 0 0 0 0,-1-1-1 0 0,0 1 1 0 0,0-1 0 0 0,0 1 0 0 0,0-1 0 0 0,0 0 0 0 0,-1 1 0 0 0,0-1 0 0 0,1-1 0 0 0,-1 1 0 0 0,0 0 0 0 0,-1-1-1 0 0,1 1 1 0 0,0-1 0 0 0,-1 0 0 0 0,1 0 0 0 0,-1 0 0 0 0,0-1 0 0 0,1 1 0 0 0,-1-1 0 0 0,0 0 0 0 0,0 0 0 0 0,0 0 0 0 0,0-1-1 0 0,0 1 1 0 0,0-1 0 0 0,-3 0-72 0 0,-21-42 323 0 0,29 27-330 0 0,0 0 0 0 0,1-1 0 0 0,0 1 0 0 0,1 1 0 0 0,1-1 0 0 0,0 0 0 0 0,1 1 0 0 0,1 0 0 0 0,0 0-1 0 0,1 0 1 0 0,1 1 0 0 0,0 0 0 0 0,0 0 0 0 0,2 1 0 0 0,-1 0 0 0 0,1 1 0 0 0,1 0 0 0 0,0 1 0 0 0,1 0 0 0 0,0 1 0 0 0,0 0 0 0 0,1 0 0 0 0,0 2 0 0 0,1-1 0 0 0,-1 2 0 0 0,3-1 7 0 0,-9 5-10 0 0,0 0 0 0 0,1 0 1 0 0,-1 1-1 0 0,0 0 0 0 0,1 0 1 0 0,-1 1-1 0 0,1 0 0 0 0,-1 0 1 0 0,1 1-1 0 0,-1 0 0 0 0,0 0 1 0 0,1 0-1 0 0,-1 1 0 0 0,0 0 1 0 0,0 1-1 0 0,0 0 1 0 0,0 0-1 0 0,0 0 0 0 0,-1 1 1 0 0,0 0-1 0 0,1 0 0 0 0,-2 1 1 0 0,1 0-1 0 0,0 0 0 0 0,-1 0 1 0 0,0 0-1 0 0,0 1 0 0 0,0 0 1 0 0,-1 0-1 0 0,0 0 0 0 0,0 1 1 0 0,-1-1-1 0 0,0 1 0 0 0,0 0 1 0 0,0 0-1 0 0,-1 0 1 0 0,0 0-1 0 0,0 1 0 0 0,-1-1 1 0 0,0 0-1 0 0,0 1 0 0 0,-1 1 10 0 0,38 114-1076 0 0,-11-117-4687 0 0,-15-6 4632 0 0</inkml:trace>
  <inkml:trace contextRef="#ctx0" brushRef="#br0" timeOffset="2928.254">3155 229 2228 0 0,'-53'0'3236'0'0,"38"5"-3077"0"0,1 0 0 0 0,0 0 0 0 0,0 2 0 0 0,0 0 0 0 0,1 0 0 0 0,0 1 1 0 0,1 1-1 0 0,-1 0 0 0 0,2 0 0 0 0,-1 2 0 0 0,1-1 0 0 0,1 1 0 0 0,0 1 0 0 0,1 0 0 0 0,0 0 1 0 0,1 1-1 0 0,0 0 0 0 0,1 1 0 0 0,0-1 0 0 0,1 1 0 0 0,1 0 0 0 0,-2 8-159 0 0,7-18 12 0 0,-1-1 0 0 0,1 0 0 0 0,0 1 0 0 0,0-1 0 0 0,1 1 0 0 0,-1-1 0 0 0,1 0 0 0 0,-1 1 0 0 0,1-1 0 0 0,0 0 0 0 0,0 1 0 0 0,1-1 0 0 0,-1 0 0 0 0,1 0 0 0 0,-1 0 0 0 0,1 0 0 0 0,0 0 1 0 0,0-1-1 0 0,0 1 0 0 0,1-1 0 0 0,-1 1 0 0 0,1-1 0 0 0,-1 0 0 0 0,1 1 0 0 0,0-1 0 0 0,0-1 0 0 0,-1 1 0 0 0,2 0 0 0 0,-1-1 0 0 0,0 1 0 0 0,0-1 0 0 0,0 0 0 0 0,1 0 0 0 0,-1-1 0 0 0,0 1 0 0 0,1 0 0 0 0,-1-1 0 0 0,0 0 0 0 0,4 0-12 0 0,132-19-788 0 0,-120 9 686 0 0,-1-1-1 0 0,0-1 1 0 0,-1 0-1 0 0,-1-1 1 0 0,0-1-1 0 0,-1-1 1 0 0,0 0-1 0 0,-1-1 1 0 0,-1-1-1 0 0,0 0 1 0 0,-1 0-1 0 0,-1-1 1 0 0,0-3 102 0 0,58-77-215 0 0,-9 55-435 0 0,-57 45 674 0 0,1 1 0 0 0,-1 0 0 0 0,0-1 0 0 0,0 2 0 0 0,-1-1 0 0 0,1 0 0 0 0,0 0 0 0 0,-1 1 0 0 0,0 0 0 0 0,0-1 0 0 0,0 1 0 0 0,0 0 0 0 0,-1 0 0 0 0,1 0 0 0 0,-1 0 0 0 0,0 0 0 0 0,0 0 0 0 0,-1 0 1 0 0,1 0-1 0 0,-1 1 0 0 0,0 0-24 0 0,2 2 33 0 0,43 172 978 0 0,-41-176-997 0 0,0 0 0 0 0,1 0 0 0 0,-1-1 0 0 0,0 0 0 0 0,1 0 0 0 0,-1 0 0 0 0,1 0 0 0 0,-1-1 0 0 0,1 0 0 0 0,0 0-1 0 0,0 0 1 0 0,0 0 0 0 0,0-1 0 0 0,-1 0 0 0 0,1 0 0 0 0,0 0 0 0 0,0 0 0 0 0,0-1 0 0 0,0 0 0 0 0,0 0 0 0 0,-1 0 0 0 0,1-1 0 0 0,-1 0 0 0 0,1 0 0 0 0,-1 0 0 0 0,1 0 0 0 0,-1-1 0 0 0,3-1-14 0 0,4-2-22 0 0,-1 1 1 0 0,0-2-1 0 0,0 1 1 0 0,0-1-1 0 0,-1-1 0 0 0,0 0 1 0 0,0 0-1 0 0,-1-1 1 0 0,0 0-1 0 0,-1 0 0 0 0,0-1 1 0 0,0 0-1 0 0,-1 0 0 0 0,0-1 1 0 0,-1 0-1 0 0,0 1 1 0 0,-1-2-1 0 0,0 1 0 0 0,0-1 22 0 0,-5 13 32 0 0,1-1-1 0 0,-1 0 1 0 0,1 0-1 0 0,-1 1 0 0 0,1-1 1 0 0,-1 0-1 0 0,1 0 1 0 0,-1 1-1 0 0,1-1 1 0 0,-1 0-1 0 0,1 0 0 0 0,-1 0 1 0 0,1 0-1 0 0,-1 0 1 0 0,1 0-1 0 0,-1 0 0 0 0,1 0 1 0 0,-1 0-1 0 0,0 0 1 0 0,1 0-1 0 0,-1 0 0 0 0,1 0 1 0 0,-1 0-1 0 0,1 0 1 0 0,-1-1-1 0 0,1 1-31 0 0,-2 6 3 0 0,1 0 1 0 0,0 0-1 0 0,1 0 1 0 0,-1 0-1 0 0,1 0 0 0 0,1 0 1 0 0,-1 0-1 0 0,1 0 0 0 0,0 0 1 0 0,0 0-1 0 0,1 0 0 0 0,-1-1 1 0 0,1 1-1 0 0,1 0 0 0 0,-1-1 1 0 0,1 1-1 0 0,0-1 0 0 0,0 0 1 0 0,0 0-1 0 0,1 0 0 0 0,0-1 1 0 0,0 1-1 0 0,0-1 1 0 0,0 0-1 0 0,1 0 0 0 0,0 0 1 0 0,0-1-1 0 0,0 1 0 0 0,0-1 1 0 0,0 0-1 0 0,1-1 0 0 0,-1 1 1 0 0,1-1-1 0 0,0 0 0 0 0,-1-1 1 0 0,1 1-1 0 0,0-1 0 0 0,0-1 1 0 0,0 1-1 0 0,0-1 0 0 0,4 0-3 0 0,-2 1-46 0 0,0-1-1 0 0,0-1 0 0 0,0 1 0 0 0,0-1 0 0 0,0-1 1 0 0,0 0-1 0 0,-1 0 0 0 0,1 0 0 0 0,0-1 0 0 0,-1 0 1 0 0,0 0-1 0 0,0-1 0 0 0,0 0 0 0 0,0 0 0 0 0,0-1 1 0 0,-1 0-1 0 0,0 0 0 0 0,0-1 0 0 0,0 1 0 0 0,-1-1 1 0 0,0 0-1 0 0,0-1 0 0 0,0 1 0 0 0,-1-1 0 0 0,0 0 1 0 0,0 0-1 0 0,-1-1 0 0 0,0 1 0 0 0,0 0 0 0 0,-1-1 1 0 0,2-8 46 0 0,1 2-46 0 0,-3 0 29 0 0,1 1 1 0 0,1 0-1 0 0,0 1 0 0 0,1-1 1 0 0,1 1-1 0 0,0 0 1 0 0,0 0-1 0 0,1 0 1 0 0,1 1-1 0 0,-1 0 0 0 0,2 1 1 0 0,0 0-1 0 0,9-9 17 0 0,-13 18 6 0 0,1 1 0 0 0,0-1-1 0 0,0 1 1 0 0,0 0 0 0 0,0 0-1 0 0,0 1 1 0 0,-1 0 0 0 0,1 0-1 0 0,0 0 1 0 0,-1 1 0 0 0,1 0-1 0 0,0 0 1 0 0,-1 0 0 0 0,0 0-1 0 0,0 1 1 0 0,1 0-1 0 0,-2 0 1 0 0,1 1 0 0 0,0-1-1 0 0,-1 1 1 0 0,1 0 0 0 0,-1 0-1 0 0,0 1 1 0 0,-1-1 0 0 0,1 1-1 0 0,-1 0 1 0 0,0 0 0 0 0,0 0-1 0 0,0 0 1 0 0,-1 0 0 0 0,3 6-6 0 0,2 1 148 0 0,-1 1 0 0 0,1 0 0 0 0,-2 0 0 0 0,0 0 0 0 0,-1 1 0 0 0,0-1 0 0 0,-1 1 0 0 0,0 0 0 0 0,-1 1 0 0 0,-1-1 0 0 0,0 5-148 0 0,-11-33 633 0 0,13-5-632 0 0,0-1 1 0 0,1 1-1 0 0,1 0 1 0 0,0 0-1 0 0,2 0 1 0 0,0 1-1 0 0,1 0 1 0 0,1 0-1 0 0,1 1 1 0 0,0 0-1 0 0,2 1 1 0 0,-1 0-1 0 0,2 1 1 0 0,0 0-1 0 0,1 1 1 0 0,0 1-1 0 0,1 0 1 0 0,1 0 0 0 0,0 2-1 0 0,0 0 1 0 0,17-7-2 0 0,-30 16-2 0 0,1 1 1 0 0,-1 0 0 0 0,1 0-1 0 0,-1 1 1 0 0,1-1-1 0 0,-1 1 1 0 0,1-1 0 0 0,-1 1-1 0 0,1 0 1 0 0,0 1 0 0 0,-1-1-1 0 0,1 1 1 0 0,-1-1 0 0 0,1 1-1 0 0,-1 0 1 0 0,1 0 0 0 0,-1 1-1 0 0,0-1 1 0 0,0 1 0 0 0,0-1-1 0 0,1 1 1 0 0,-1 0 0 0 0,-1 0-1 0 0,1 1 1 0 0,0-1 0 0 0,0 0-1 0 0,-1 1 1 0 0,0 0 0 0 0,1 0-1 0 0,-1-1 1 0 0,0 1-1 0 0,0 0 1 0 0,-1 1 0 0 0,1-1-1 0 0,-1 0 1 0 0,2 3 1 0 0,36 127 17 0 0,-25 80-2546 0 0,-29-157-1197 0 0,12-46 2501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5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30 1108 0 0,'2'58'7325'0'0,"19"146"-6247"0"0,53 232-1946 0 0,-86-389-5221 0 0,4-46 4927 0 0</inkml:trace>
  <inkml:trace contextRef="#ctx0" brushRef="#br0" timeOffset="250.143">1 423 1132 0 0,'0'0'142'0'0,"0"0"0"0"0,1-1 0 0 0,-1 1 0 0 0,0 0 0 0 0,0 0 0 0 0,0-1 0 0 0,0 1 0 0 0,0 0 0 0 0,0 0 0 0 0,0-1 0 0 0,0 1 0 0 0,1 0 0 0 0,-1 0 0 0 0,0-1 0 0 0,0 1 0 0 0,0 0 0 0 0,0 0 0 0 0,0-1 0 0 0,-1 1 0 0 0,1 0 0 0 0,0 0 0 0 0,0-1 0 0 0,0 1 0 0 0,0 0 0 0 0,0 0 0 0 0,0-1 0 0 0,0 1 0 0 0,0 0 0 0 0,0 0 0 0 0,-1 0 0 0 0,1-1 0 0 0,0 1 0 0 0,0 0-142 0 0,39-13 94 0 0,-31 11 257 0 0,505-130-1235 0 0,-418 92-44 0 0,-72 28 753 0 0</inkml:trace>
  <inkml:trace contextRef="#ctx0" brushRef="#br0" timeOffset="886.368">728 128 3660 0 0,'-3'-112'3328'0'0,"3"111"-3216"0"0,-1-14 206 0 0,0 22-71 0 0,15 400 1326 0 0,14-120-487 0 0,20-446-2268 0 0,-9 110 431 0 0,-38 49 608 0 0,-1 0 109 0 0,26 22-58 0 0,23 36-192 0 0,-44-51 289 0 0,-1 0 0 0 0,1 0 1 0 0,0-1-1 0 0,1 1 1 0 0,-1-1-1 0 0,1 0 0 0 0,0-1 1 0 0,1 1-1 0 0,0-1 0 0 0,-1 0 1 0 0,2-1-1 0 0,-1 0 1 0 0,0 0-1 0 0,1 0 0 0 0,0-1 1 0 0,0 0-1 0 0,0-1 1 0 0,0 0-1 0 0,0 0 0 0 0,0 0 1 0 0,7-1-6 0 0,-3-1 1 0 0,0-1 1 0 0,-1 0 0 0 0,1-1-1 0 0,-1 0 1 0 0,0-1 0 0 0,1 0-1 0 0,-1-1 1 0 0,-1 0 0 0 0,1-1-1 0 0,0 0 1 0 0,-1-1 0 0 0,0 0-1 0 0,-1 0 1 0 0,1-1 0 0 0,-1-1-1 0 0,-1 1 1 0 0,1-2 0 0 0,-1 1-1 0 0,0-1 1 0 0,-1 0 0 0 0,0 0-1 0 0,-1-1 1 0 0,0 0-1 0 0,0 0 1 0 0,-1-1 0 0 0,-1 1-1 0 0,1-1 1 0 0,-2 0 0 0 0,0 0-1 0 0,0-1 1 0 0,-1 1 0 0 0,0-1-1 0 0,0-5-1 0 0,-5 12 69 0 0,1 1-1 0 0,-1 0 0 0 0,0 0 0 0 0,0 0 1 0 0,-1 1-1 0 0,1-1 0 0 0,-1 1 1 0 0,0-1-1 0 0,0 1 0 0 0,0 0 0 0 0,0 1 1 0 0,0-1-1 0 0,-1 1 0 0 0,1 0 0 0 0,-1 0 1 0 0,0 0-1 0 0,1 1 0 0 0,-1-1 0 0 0,0 1 1 0 0,0 0-1 0 0,0 1 0 0 0,0-1 0 0 0,0 1 1 0 0,0 0-1 0 0,0 0 0 0 0,0 1 1 0 0,0-1-1 0 0,0 1 0 0 0,0 0 0 0 0,0 0 1 0 0,-3 2-69 0 0,3-2 27 0 0,-1 1 0 0 0,0-1 0 0 0,1 1 0 0 0,-1 0 1 0 0,1 1-1 0 0,-1-1 0 0 0,1 1 0 0 0,0 0 0 0 0,0 1 0 0 0,1-1 1 0 0,-1 1-1 0 0,1 0 0 0 0,-1 0 0 0 0,1 0 0 0 0,1 1 1 0 0,-1-1-1 0 0,0 1 0 0 0,1 0 0 0 0,0 0 0 0 0,0 0 0 0 0,1 1 1 0 0,-1-1-1 0 0,1 1 0 0 0,0-1 0 0 0,1 1 0 0 0,-1 0 1 0 0,1 0-1 0 0,1-1 0 0 0,-1 1 0 0 0,1 0 0 0 0,-1 0 0 0 0,2 0 1 0 0,-1 0-1 0 0,1 0 0 0 0,0 0 0 0 0,0-1 0 0 0,0 1 1 0 0,1 0-1 0 0,1 3-27 0 0,2-2-90 0 0,0 1 1 0 0,0-1 0 0 0,0 0 0 0 0,1 0-1 0 0,0-1 1 0 0,1 0 0 0 0,-1 0-1 0 0,1 0 1 0 0,0-1 0 0 0,0 0 0 0 0,1 0-1 0 0,0-1 1 0 0,0 0 0 0 0,0 0-1 0 0,0-1 1 0 0,0 0 0 0 0,4 1 89 0 0,149 15-6434 0 0,-140-19 5232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51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1452 0 0,'0'0'682'0'0,"0"0"-106"0"0,0 0 14 0 0,18 3 1393 0 0,27 79-1053 0 0,54 259 963 0 0,-97-332-1508 0 0,-8 8-6217 0 0,-6-26 4609 0 0</inkml:trace>
  <inkml:trace contextRef="#ctx0" brushRef="#br0" timeOffset="262.996">31 39 2096 0 0,'0'-16'3226'0'0,"0"-7"-904"0"0,5 40-6454 0 0,-3-8 2844 0 0</inkml:trace>
  <inkml:trace contextRef="#ctx0" brushRef="#br0" timeOffset="649.635">344 646 1932 0 0,'18'-27'247'0'0,"-1"0"-1"0"0,-1-1 0 0 0,-2-1 0 0 0,-1 0 1 0 0,-1-1-1 0 0,-1 0 0 0 0,-2-1 1 0 0,-1 0-1 0 0,-1 0 0 0 0,-2-1 1 0 0,-1-3-247 0 0,-1 28-4 0 0,-1 0 1 0 0,0 0-1 0 0,0-1 0 0 0,0 1 1 0 0,-1-1-1 0 0,0 1 1 0 0,-1-1-1 0 0,0 1 0 0 0,0-1 1 0 0,0 0-1 0 0,-1 1 1 0 0,0-1-1 0 0,-1 1 0 0 0,0 0 1 0 0,0-1-1 0 0,0 1 0 0 0,-1 0 1 0 0,0 0-1 0 0,-1 0 1 0 0,1 1-1 0 0,-1-1 0 0 0,0 1 1 0 0,-1 0-1 0 0,0 0 1 0 0,0 0-1 0 0,0 1 0 0 0,0-1 1 0 0,-1 1-1 0 0,0 1 1 0 0,0-1-1 0 0,-1 1 0 0 0,-1-1 4 0 0,6 4 8 0 0,0 0 0 0 0,-1 1 0 0 0,1-1 0 0 0,0 1 0 0 0,0 0 0 0 0,0-1 0 0 0,-1 1 0 0 0,1 0 0 0 0,0 0 0 0 0,0 1 0 0 0,0-1 0 0 0,0 0 0 0 0,-1 1 0 0 0,1-1 0 0 0,0 1 0 0 0,0 0 0 0 0,0-1 0 0 0,0 1 0 0 0,0 0 0 0 0,0 1 0 0 0,0-1 0 0 0,0 0 0 0 0,1 0 0 0 0,-1 1 0 0 0,0-1 0 0 0,1 1 0 0 0,-1-1 0 0 0,1 1 0 0 0,0 0 0 0 0,-1 0 0 0 0,1-1 0 0 0,0 2-8 0 0,2 2 40 0 0,1 0-1 0 0,0-1 1 0 0,0 1 0 0 0,1 0 0 0 0,-1 0 0 0 0,1-1 0 0 0,0 0 0 0 0,0 1-1 0 0,0-1 1 0 0,1 0 0 0 0,-1-1 0 0 0,1 1 0 0 0,0 0 0 0 0,0-1 0 0 0,1 0-1 0 0,-1 0 1 0 0,0-1 0 0 0,2 2-40 0 0,2 2 60 0 0,30 21 91 0 0,-23-19-99 0 0,-1 0-1 0 0,0 2 1 0 0,0-1-1 0 0,0 2 1 0 0,-2-1-1 0 0,1 2 1 0 0,-1 0-1 0 0,-1 0 1 0 0,0 1 0 0 0,-1 1-1 0 0,0-1 1 0 0,-1 2-1 0 0,-1-1 1 0 0,0 1-1 0 0,-1 1 1 0 0,0-1-1 0 0,-2 1 1 0 0,0 0 0 0 0,0 0-1 0 0,-2 1 1 0 0,2 10-52 0 0,-6-18-6 0 0,-1 1 1 0 0,1-1-1 0 0,-2 0 1 0 0,1 0 0 0 0,-1 0-1 0 0,0 0 1 0 0,-1 0 0 0 0,0 0-1 0 0,-1-1 1 0 0,1 0-1 0 0,-2 0 1 0 0,1 0 0 0 0,-1-1-1 0 0,-5 6 6 0 0,-71 34-4643 0 0,80-46 3517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19:29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241 217 1148 0 0,'0'0'335'0'0,"0"0"-45"0"0,0 0 1 0 0,0 0-16 0 0,0 0-30 0 0,0 0-17 0 0,0 0 8 0 0,0 0-16 0 0,0 0-26 0 0,0 0 15 0 0,0 0 113 0 0,-1-15 1374 0 0,-7 179-1143 0 0,9-135-459 0 0,-14 113 749 0 0,12-138-775 0 0,-1 0-1 0 0,1 0 1 0 0,-1 0 0 0 0,0 0-1 0 0,0 0 1 0 0,-1 0 0 0 0,1 0-1 0 0,-1-1 1 0 0,0 1 0 0 0,1-1-1 0 0,-2 0 1 0 0,1 0 0 0 0,0 0-1 0 0,-1 0 1 0 0,1-1 0 0 0,-1 1-1 0 0,0-1 1 0 0,0 0 0 0 0,1 0-1 0 0,-2 0 1 0 0,1-1 0 0 0,0 1-1 0 0,0-1 1 0 0,0 0 0 0 0,-1 0-1 0 0,1-1 1 0 0,0 1 0 0 0,-1-1-1 0 0,1 0 1 0 0,-4 0-68 0 0,1-3 27 0 0,0 0 0 0 0,1 0 0 0 0,-1 0 0 0 0,1-1 1 0 0,0 0-1 0 0,0 0 0 0 0,0-1 0 0 0,0 0 0 0 0,1 0 0 0 0,0 0 1 0 0,0 0-1 0 0,0-1 0 0 0,0 0 0 0 0,1 0 0 0 0,0 0 0 0 0,1 0 1 0 0,-1-1-1 0 0,1 0 0 0 0,0 0 0 0 0,1 1 0 0 0,0-2 0 0 0,0 1 1 0 0,0 0-1 0 0,1 0 0 0 0,0 0 0 0 0,0-1 0 0 0,1 1 0 0 0,0 0 1 0 0,1-1-1 0 0,-1 1 0 0 0,2-6-27 0 0,3-4 4 0 0,1 0 1 0 0,1 0-1 0 0,0 1 1 0 0,1 0-1 0 0,1 0 1 0 0,0 1-1 0 0,1 0 0 0 0,1 0 1 0 0,0 1-1 0 0,1 1 1 0 0,1 0-1 0 0,0 1 1 0 0,0 0-1 0 0,2 1 0 0 0,-1 0 1 0 0,1 1-1 0 0,5-1-4 0 0,-3-2-221 0 0,0 1 0 0 0,1 2-1 0 0,0-1 1 0 0,1 2 0 0 0,1 1-1 0 0,-1 0 1 0 0,1 1 0 0 0,0 1 0 0 0,1 1-1 0 0,-1 1 1 0 0,1 1 0 0 0,7 0 221 0 0,19 21-1195 0 0,-17-3-2567 0 0,-24-12 2564 0 0</inkml:trace>
  <inkml:trace contextRef="#ctx0" brushRef="#br0" timeOffset="422.711">789 24 1128 0 0,'69'-24'3715'0'0,"-67"24"-3522"0"0,3 3-53 0 0,-1 1-68 0 0,1-1 0 0 0,-1 0 0 0 0,1 1 0 0 0,-1 0 0 0 0,0 0-1 0 0,-1 0 1 0 0,1 0 0 0 0,-1 1 0 0 0,1-1 0 0 0,-2 1 0 0 0,1 0-1 0 0,0 0 1 0 0,-1 0 0 0 0,0 1 0 0 0,0-1 0 0 0,0 0-1 0 0,-1 1 1 0 0,0-1 0 0 0,0 1 0 0 0,0-1 0 0 0,-1 1 0 0 0,0-1-1 0 0,0 1 1 0 0,0 0 0 0 0,-1-1 0 0 0,1 1 0 0 0,-1-1 0 0 0,-1 1-1 0 0,1 0-71 0 0,-34 91 2130 0 0,35-96-1940 0 0,0-1-6 0 0,5 3-182 0 0,-1 0 0 0 0,1-1 0 0 0,0 1 0 0 0,0-1 0 0 0,1 0 0 0 0,-1 0 0 0 0,0-1 0 0 0,1 0-1 0 0,-1 0 1 0 0,1 0 0 0 0,-1 0 0 0 0,1-1 0 0 0,-1 0 0 0 0,1 0 0 0 0,-1-1 0 0 0,1 1 0 0 0,-1-1 0 0 0,1 0-2 0 0,11 0-183 0 0,175-27-3463 0 0,-126 12 1086 0 0,-37 10 1267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7:3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356 410 948 0 0,'-41'-18'687'0'0,"39"16"-643"0"0,0 0 0 0 0,0 1-1 0 0,0-1 1 0 0,0 1-1 0 0,0-1 1 0 0,0 1 0 0 0,0 0-1 0 0,0 0 1 0 0,0 0 0 0 0,-1 0-1 0 0,1 0 1 0 0,0 1-1 0 0,-1-1 1 0 0,1 1 0 0 0,0-1-1 0 0,-1 1 1 0 0,1 0-1 0 0,-1 0 1 0 0,1 0 0 0 0,-1 0-1 0 0,1 0 1 0 0,0 1-1 0 0,-1-1 1 0 0,1 1 0 0 0,-1-1-1 0 0,1 1 1 0 0,-2 1-44 0 0,-8 3 149 0 0,0 1 0 0 0,1 0 1 0 0,-1 1-1 0 0,1 1 0 0 0,0 0 0 0 0,1 0 0 0 0,0 1 1 0 0,0 0-1 0 0,1 1 0 0 0,0 0 0 0 0,1 0 1 0 0,0 1-1 0 0,1 0 0 0 0,0 1 0 0 0,0 0 0 0 0,1 0 1 0 0,1 0-1 0 0,0 0 0 0 0,1 1 0 0 0,0 0 1 0 0,1 0-1 0 0,1 0 0 0 0,0 0 0 0 0,0 0 0 0 0,1 6-149 0 0,-2 36 415 0 0,1 0 0 0 0,4 0-1 0 0,1-1 1 0 0,4 1-1 0 0,8 34-414 0 0,66 408 1462 0 0,-79-474-1373 0 0,0-14-58 0 0,0 1 0 0 0,0 0 0 0 0,-1 0 0 0 0,0 0 0 0 0,-1 0 0 0 0,0 0 0 0 0,-1 0 0 0 0,0 0-1 0 0,0 0 1 0 0,-1 0 0 0 0,-1-1 0 0 0,0 1 0 0 0,0 0 0 0 0,0-1 0 0 0,-1 0 0 0 0,-1 0 0 0 0,1 0 0 0 0,-2-1 0 0 0,1 1 0 0 0,-6 5-31 0 0,9-13-32 0 0,-1 0-1 0 0,1 0 1 0 0,-1-1 0 0 0,1 1 0 0 0,-1 0 0 0 0,1-1 0 0 0,-1 0 0 0 0,1 0 0 0 0,-1 0 0 0 0,0 0 0 0 0,1 0 0 0 0,-1 0 0 0 0,1-1 0 0 0,-1 1-1 0 0,1-1 1 0 0,-1 0 0 0 0,1 0 0 0 0,-1 0 0 0 0,1 0 0 0 0,0 0 0 0 0,-1 0 0 0 0,1-1 0 0 0,0 1 0 0 0,0-1 0 0 0,0 1 0 0 0,0-1-1 0 0,0 0 1 0 0,1 0 0 0 0,-1 0 0 0 0,0 0 0 0 0,1 0 0 0 0,-1 0 0 0 0,1 0 0 0 0,-1-2 32 0 0,-5-10-88 0 0,0 0-1 0 0,1 0 1 0 0,1-1 0 0 0,0 1-1 0 0,1-1 1 0 0,1 0 0 0 0,0-1 0 0 0,1 1-1 0 0,0 0 1 0 0,1-1 0 0 0,1 1-1 0 0,2-14 89 0 0,1 6 71 0 0,2-1 0 0 0,1 1 0 0 0,0 1 0 0 0,2-1 0 0 0,0 1 0 0 0,2 0 0 0 0,0 1 0 0 0,1 0 0 0 0,2 1 0 0 0,0 0 0 0 0,1 1 0 0 0,0 1 0 0 0,2 0 0 0 0,0 1 0 0 0,1 0 0 0 0,1 1 0 0 0,11-6-71 0 0,-21 15 33 0 0,1 0 1 0 0,-1 1 0 0 0,1 1 0 0 0,1-1 0 0 0,-1 1 0 0 0,1 1 0 0 0,0 0 0 0 0,0 0 0 0 0,0 1 0 0 0,0 0-1 0 0,0 1 1 0 0,1 0 0 0 0,2 1-34 0 0,-5 3 11 0 0,-1 2 0 0 0,1-1 0 0 0,-1 1 0 0 0,0 0 0 0 0,0 0-1 0 0,0 1 1 0 0,0 0 0 0 0,-1 0 0 0 0,0 1 0 0 0,0 0 0 0 0,0 0 0 0 0,-1 0 0 0 0,0 1-1 0 0,0-1 1 0 0,-1 1 0 0 0,0 0 0 0 0,0 1 0 0 0,0-1 0 0 0,-1 1 0 0 0,0 1-11 0 0,1 0 52 0 0,0-1 0 0 0,-1 1 1 0 0,0 0-1 0 0,-1 0 1 0 0,0 0-1 0 0,0 0 0 0 0,-1 0 1 0 0,0 0-1 0 0,-1 1 0 0 0,0-1 1 0 0,0 0-1 0 0,-1 0 1 0 0,0 1-1 0 0,-2 2-52 0 0,1-7 63 0 0,0 0 0 0 0,0 0 0 0 0,-1-1 0 0 0,0 1 0 0 0,0-1 0 0 0,0 1 0 0 0,0-1 0 0 0,-1 0 0 0 0,0 0 0 0 0,0-1 0 0 0,0 1 0 0 0,0-1 0 0 0,0 0 0 0 0,-1 0 0 0 0,1 0 0 0 0,-1-1 0 0 0,0 1 0 0 0,-2 0-63 0 0,6-3 159 0 0,-2-3-33 0 0,-1-7-137 0 0,0-1 1 0 0,0 1 0 0 0,1-1-1 0 0,0 0 1 0 0,1 0-1 0 0,1 0 1 0 0,0 0 0 0 0,0 0-1 0 0,1 0 1 0 0,0 0-1 0 0,1-1 1 0 0,0 1 0 0 0,1 0-1 0 0,0 0 1 0 0,1 1-1 0 0,0-1 1 0 0,1 0 0 0 0,0 1-1 0 0,1 0 1 0 0,0-1 10 0 0,5-14-344 0 0,1 0 0 0 0,1 1 0 0 0,1 0 0 0 0,1 1 0 0 0,1 0 0 0 0,2 2 0 0 0,0-1 0 0 0,1 2 0 0 0,7-5 344 0 0,120-90-6536 0 0,-123 102 5336 0 0</inkml:trace>
  <inkml:trace contextRef="#ctx0" brushRef="#br0" timeOffset="942.389">1120 930 1140 0 0,'-4'-4'129'0'0,"0"0"-1"0"0,-1 0 0 0 0,0 0 1 0 0,0 0-1 0 0,0 1 1 0 0,0 0-1 0 0,0 0 0 0 0,-1 0 1 0 0,0 1-1 0 0,1 0 1 0 0,-1 0-1 0 0,0 0 0 0 0,0 1 1 0 0,0 0-1 0 0,0 0 1 0 0,0 0-1 0 0,0 1 0 0 0,0 0 1 0 0,0 0-1 0 0,0 0 1 0 0,0 1-1 0 0,0 0 0 0 0,0 0 1 0 0,-1 1-129 0 0,-7 2 124 0 0,1 1 1 0 0,0 0 0 0 0,0 1 0 0 0,1 1-1 0 0,-1 0 1 0 0,2 1 0 0 0,-1 0-1 0 0,1 0 1 0 0,0 2 0 0 0,1-1-1 0 0,0 1 1 0 0,0 1 0 0 0,1-1 0 0 0,1 2-1 0 0,0-1 1 0 0,0 1 0 0 0,1 0-1 0 0,0 1 1 0 0,2 0 0 0 0,-1 0-1 0 0,1 0 1 0 0,1 1 0 0 0,1-1 0 0 0,-1 1-1 0 0,2 0 1 0 0,0 7-125 0 0,3-16 30 0 0,0 1 0 0 0,0-1 0 0 0,1 0 0 0 0,0 1 0 0 0,0-1 0 0 0,0 0 0 0 0,1-1-1 0 0,0 1 1 0 0,0 0 0 0 0,0-1 0 0 0,0 1 0 0 0,1-1 0 0 0,-1 0 0 0 0,1 0 0 0 0,0 0 0 0 0,1-1 0 0 0,-1 0 0 0 0,1 1 0 0 0,-1-1 0 0 0,1-1-1 0 0,0 1 1 0 0,0-1 0 0 0,0 0 0 0 0,0 0 0 0 0,1 0 0 0 0,-1-1 0 0 0,0 0 0 0 0,1 0 0 0 0,-1 0 0 0 0,1-1 0 0 0,-1 1 0 0 0,1-1 0 0 0,-1-1 0 0 0,1 1-1 0 0,1-1-29 0 0,10-3 5 0 0,1-1-1 0 0,-2-1 1 0 0,1 0-1 0 0,0-1 1 0 0,-1 0-1 0 0,-1-2 1 0 0,1 0-1 0 0,-1-1 0 0 0,-1 0 1 0 0,0-1-1 0 0,0 0 1 0 0,-1-2-1 0 0,-1 1 1 0 0,0-1-1 0 0,-1-1 1 0 0,0 0-1 0 0,-1-1 0 0 0,0 0 1 0 0,-2-1-1 0 0,1 0 1 0 0,1-7-5 0 0,57-79-333 0 0,-27 122-377 0 0,-29-6 720 0 0,-2 2-1 0 0,0-1 1 0 0,-1 1 0 0 0,0 0-1 0 0,-2 1 1 0 0,0 0 0 0 0,0 0-1 0 0,-2 1 1 0 0,0-1 0 0 0,-1 1-1 0 0,-1 0 1 0 0,0-1 0 0 0,-2 1-1 0 0,-1 15-9 0 0,1-31-6 0 0,1 8 137 0 0,-1-10-94 0 0,1 0 0 0 0,-1 0 0 0 0,1 0-1 0 0,-1 0 1 0 0,1 0 0 0 0,-1 0 0 0 0,1 0 0 0 0,-1 0-1 0 0,1 0 1 0 0,-1 0 0 0 0,0 1 0 0 0,1-1 0 0 0,-1 0 0 0 0,1 0-1 0 0,-1 1 1 0 0,0-1 0 0 0,1 0 0 0 0,-1 1 0 0 0,1-1 0 0 0,-1 0-1 0 0,0 1 1 0 0,0-1 0 0 0,1 0 0 0 0,-1 1 0 0 0,0-1 0 0 0,0 1-1 0 0,1-1 1 0 0,-1 1 0 0 0,0-1 0 0 0,0 0 0 0 0,0 1 0 0 0,0-1-1 0 0,0 1 1 0 0,1 0-37 0 0,20-51 32 0 0,2 2 1 0 0,2 0-1 0 0,3 2 0 0 0,1 1 1 0 0,28-32-33 0 0,-56 76-22 0 0,1-1 1 0 0,-1 1-1 0 0,1 0 1 0 0,-1 0 0 0 0,1 0-1 0 0,0 0 1 0 0,-1 0 0 0 0,1 0-1 0 0,0 0 1 0 0,0 1-1 0 0,-1-1 1 0 0,1 0 0 0 0,0 1-1 0 0,0 0 1 0 0,0-1 0 0 0,0 1-1 0 0,0 0 1 0 0,0 0-1 0 0,-1 0 1 0 0,1 0 0 0 0,0 1-1 0 0,0-1 1 0 0,0 0 0 0 0,0 1-1 0 0,0-1 1 0 0,0 1-1 0 0,-1 0 1 0 0,1-1 0 0 0,0 1-1 0 0,-1 0 1 0 0,1 0 0 0 0,0 0-1 0 0,-1 0 1 0 0,1 1 0 0 0,-1-1-1 0 0,0 0 1 0 0,1 1-1 0 0,-1-1 1 0 0,0 1 0 0 0,0-1-1 0 0,0 1 1 0 0,0 0 0 0 0,0-1-1 0 0,0 1 1 0 0,0 0-1 0 0,-1 0 1 0 0,1-1 0 0 0,0 1-1 0 0,-1 0 1 0 0,0 0 0 0 0,1 0-1 0 0,-1 0 1 0 0,0 0-1 0 0,0 0 1 0 0,0-1 0 0 0,0 3 21 0 0,9 143 1055 0 0,-9-146-825 0 0,-8 7 348 0 0,15-23-543 0 0,0 0 1 0 0,2 0-1 0 0,-1 1 1 0 0,1 0-1 0 0,1 1 1 0 0,1 0-1 0 0,0 1 1 0 0,0 0-1 0 0,1 1 1 0 0,1 0-1 0 0,0 0 1 0 0,13-7-36 0 0,-22 17-14 0 0,0-1 0 0 0,0 1 0 0 0,0 0 0 0 0,1 0 0 0 0,-1 0 0 0 0,0 0 1 0 0,1 1-1 0 0,-1 0 0 0 0,0 0 0 0 0,1 0 0 0 0,-1 0 0 0 0,0 1 0 0 0,1 0 0 0 0,-1 0 1 0 0,0 0-1 0 0,0 0 0 0 0,0 1 0 0 0,0-1 0 0 0,0 1 0 0 0,0 0 0 0 0,0 1 0 0 0,0-1 1 0 0,-1 0-1 0 0,1 1 0 0 0,-1 0 0 0 0,0 0 0 0 0,0 0 0 0 0,0 0 0 0 0,0 1 0 0 0,1 1 14 0 0,64 118-1318 0 0,-46-18-3637 0 0,-21-93 3713 0 0</inkml:trace>
  <inkml:trace contextRef="#ctx0" brushRef="#br0" timeOffset="1395.758">3079 134 2228 0 0,'-18'17'340'0'0,"1"1"0"0"0,1 2 0 0 0,0-1 0 0 0,2 2 0 0 0,0 0 0 0 0,1 0 0 0 0,1 1 0 0 0,1 1 0 0 0,2 0 0 0 0,0 1 0 0 0,1 0 0 0 0,1 0 0 0 0,1 0 0 0 0,2 1 0 0 0,0 0 0 0 0,2 0 0 0 0,0 0 0 0 0,2 0 0 0 0,1 0 0 0 0,1 0 0 0 0,1 5-340 0 0,40 210 1208 0 0,122 213 536 0 0,-106-311-1588 0 0,-36-33-1334 0 0,-25-107 1009 0 0,0 1 0 0 0,-1-1 0 0 0,1 0 1 0 0,-1 0-1 0 0,0 0 0 0 0,1 0 0 0 0,-1 0 0 0 0,0-1 0 0 0,0 1 0 0 0,0-1 0 0 0,0 0 0 0 0,-1 0 0 0 0,1 0 0 0 0,0 0 0 0 0,0-1 0 0 0,-1 1 0 0 0,1-1 0 0 0,0 0 0 0 0,-1 0 0 0 0,1 0 0 0 0,0 0 0 0 0,-1 0 0 0 0,1-1 0 0 0,0 0 0 0 0,0 1 0 0 0,0-1 0 0 0,-1-1 0 0 0,1 1 0 0 0,0 0 0 0 0,0-1 0 0 0,0 1 0 0 0,1-1 1 0 0,-3-2 168 0 0,-55-36-1887 0 0,32 15 1019 0 0</inkml:trace>
  <inkml:trace contextRef="#ctx0" brushRef="#br0" timeOffset="1765.356">2722 825 2600 0 0,'12'-5'3526'0'0,"76"-19"-2665"0"0,335-20 433 0 0,-273 36-1463 0 0,-174-5-5623 0 0,20 11 4480 0 0</inkml:trace>
  <inkml:trace contextRef="#ctx0" brushRef="#br0" timeOffset="2060.533">3716 564 1552 0 0,'-14'11'297'0'0,"1"2"1"0"0,0-1-1 0 0,1 2 0 0 0,0 0 1 0 0,1 0-1 0 0,1 1 0 0 0,0 0 1 0 0,1 1-1 0 0,1 0 0 0 0,0 1 1 0 0,1 0-1 0 0,1 0 0 0 0,1 0 1 0 0,0 0-1 0 0,1 1 0 0 0,1 0 1 0 0,1 0-1 0 0,0 4-297 0 0,2-10 72 0 0,1 1 1 0 0,0 0-1 0 0,0-1 0 0 0,2 0 1 0 0,-1 1-1 0 0,2-1 1 0 0,0 0-1 0 0,0 0 0 0 0,1-1 1 0 0,0 1-1 0 0,1-1 0 0 0,0 0 1 0 0,1-1-1 0 0,0 1 1 0 0,1-1-1 0 0,0-1 0 0 0,1 1 1 0 0,0-1-1 0 0,0-1 0 0 0,1 0 1 0 0,0 0-1 0 0,1-1-72 0 0,1 2-288 0 0,-1-2 1 0 0,2 0-1 0 0,-1 0 0 0 0,1-1 0 0 0,0-1 0 0 0,0 0 1 0 0,0-1-1 0 0,1 0 0 0 0,0-1 0 0 0,-1-1 0 0 0,1 0 0 0 0,3-1 288 0 0,38-18-2587 0 0,-30 1 1412 0 0</inkml:trace>
  <inkml:trace contextRef="#ctx0" brushRef="#br0" timeOffset="2527.246">3938 574 1256 0 0,'59'-11'3465'0'0,"-49"13"-3385"0"0,0 1 1 0 0,0 0-1 0 0,0 1 0 0 0,0 0 0 0 0,-1 1 0 0 0,1-1 1 0 0,-1 2-1 0 0,-1-1 0 0 0,1 2 0 0 0,-1-1 0 0 0,0 1 1 0 0,0 0-1 0 0,-1 0 0 0 0,0 1 0 0 0,0 0 0 0 0,-1 0 1 0 0,0 1-1 0 0,0 0 0 0 0,-1 0 0 0 0,0 0 0 0 0,-1 1 1 0 0,0 0-1 0 0,0-1 0 0 0,-1 1 0 0 0,-1 1 0 0 0,1-1 1 0 0,-2 0-1 0 0,1 1 0 0 0,-2-1 0 0 0,1 6-80 0 0,-4-7 143 0 0,0 1-1 0 0,-1 0 1 0 0,0-1-1 0 0,0 0 0 0 0,-1 0 1 0 0,0-1-1 0 0,-1 1 1 0 0,0-1-1 0 0,0 0 1 0 0,-1 0-1 0 0,0-1 0 0 0,0 0 1 0 0,-1 0-1 0 0,1-1 1 0 0,-2 0-1 0 0,1 0 1 0 0,-1-1-1 0 0,1 0 0 0 0,-1 0 1 0 0,-1-1-1 0 0,-7 2-142 0 0,-17 3 462 0 0,33-9-474 0 0,-1-3-111 0 0,1-5-43 0 0,1 0-1 0 0,1 1 1 0 0,0-1-1 0 0,0 0 1 0 0,1 0-1 0 0,-1 0 1 0 0,2 1-1 0 0,-1-1 1 0 0,1 1 0 0 0,0-1-1 0 0,1 1 1 0 0,0 0-1 0 0,0 1 1 0 0,0-1-1 0 0,1 1 1 0 0,0-1-1 0 0,0 1 1 0 0,0 1 0 0 0,1-1-1 0 0,0 1 1 0 0,0 0-1 0 0,7-4 167 0 0,116-90-2552 0 0,-109 81 2113 0 0</inkml:trace>
  <inkml:trace contextRef="#ctx0" brushRef="#br0" timeOffset="2712.252">4326 625 3424 0 0,'-1'0'77'0'0,"0"0"-1"0"0,0 0 1 0 0,0-1-1 0 0,0 1 1 0 0,0 0-1 0 0,0-1 1 0 0,0 1-1 0 0,1 0 1 0 0,-1-1-1 0 0,0 1 1 0 0,0-1-1 0 0,0 0 1 0 0,1 1-1 0 0,-1-1 1 0 0,0 0-1 0 0,1 1 1 0 0,-1-1-1 0 0,0 0 1 0 0,1 0-1 0 0,-1 0 1 0 0,1 1-1 0 0,-1-1 1 0 0,1 0-1 0 0,0 0 1 0 0,-1 0-1 0 0,1 0 1 0 0,0 0-1 0 0,0 0 1 0 0,-1 0-1 0 0,1 0 1 0 0,0 0-1 0 0,0 0 1 0 0,0 0-1 0 0,0 0 1 0 0,0 0-1 0 0,0 1 1 0 0,1-1-1 0 0,-1 0 1 0 0,0 0-1 0 0,0 0 1 0 0,1 0-1 0 0,-1 0 1 0 0,1 0-1 0 0,-1 0 1 0 0,1 0-77 0 0,-11 6 79 0 0,-1 1 1 0 0,1 1 0 0 0,1-1 0 0 0,-1 2 0 0 0,1-1-1 0 0,1 1 1 0 0,-1 1 0 0 0,1 0 0 0 0,1 0 0 0 0,0 0-1 0 0,0 1 1 0 0,1 0 0 0 0,0 0 0 0 0,0 1 0 0 0,1 0-1 0 0,1 0 1 0 0,0 0 0 0 0,0 0 0 0 0,1 1 0 0 0,1-1-1 0 0,0 1 1 0 0,0 0 0 0 0,1 0 0 0 0,1-1-1 0 0,0 9-79 0 0,2-13-39 0 0,-1 0-1 0 0,1-1 1 0 0,0 0-1 0 0,0 1 1 0 0,1-1-1 0 0,0 0 0 0 0,0 0 1 0 0,1-1-1 0 0,-1 1 1 0 0,1-1-1 0 0,0 1 0 0 0,1-1 1 0 0,-1 0-1 0 0,1-1 1 0 0,0 1-1 0 0,0-1 1 0 0,1 0-1 0 0,-1 0 0 0 0,1-1 1 0 0,0 1-1 0 0,0-1 1 0 0,0-1-1 0 0,0 1 0 0 0,0-1 1 0 0,1 0-1 0 0,-1 0 1 0 0,5 0 39 0 0,50-1-5083 0 0,-43-1 3809 0 0</inkml:trace>
  <inkml:trace contextRef="#ctx0" brushRef="#br0" timeOffset="2931.105">4569 940 848 0 0,'0'1'35'0'0,"3"10"261"0"0,0 0 1 0 0,-1 0-1 0 0,0 0 0 0 0,-1 1 0 0 0,-1-1 0 0 0,0 0 0 0 0,0 1 0 0 0,-1-1 0 0 0,0 0 0 0 0,-1 1 0 0 0,-1-1 0 0 0,1 0 0 0 0,-2 0 0 0 0,0-1 0 0 0,0 1 0 0 0,-1-1 0 0 0,0 0 0 0 0,0 0 0 0 0,-1 0 0 0 0,-1-1 1 0 0,0 0-1 0 0,0 0 0 0 0,-1 0 0 0 0,0-1 0 0 0,0 0-296 0 0,3-5 44 0 0,2 0-60 0 0,0 0 1 0 0,0 0 0 0 0,0-1-1 0 0,0 0 1 0 0,0 1 0 0 0,-1-1-1 0 0,1 0 1 0 0,-1-1 0 0 0,1 1 0 0 0,-1-1-1 0 0,0 1 1 0 0,0-1 0 0 0,0 0-1 0 0,0 0 1 0 0,1-1 0 0 0,-1 1 0 0 0,0-1-1 0 0,0 0 1 0 0,0 0 0 0 0,0 0-1 0 0,0-1 1 0 0,0 1 0 0 0,-1-2 15 0 0,0-1-268 0 0,1-1 1 0 0,0 1-1 0 0,0-1 1 0 0,0-1-1 0 0,0 1 0 0 0,0-1 1 0 0,1 1-1 0 0,0-1 1 0 0,0 0-1 0 0,0 0 1 0 0,1 0-1 0 0,0 0 1 0 0,0-1-1 0 0,0 1 0 0 0,0-1 1 0 0,1 1-1 0 0,0-4 268 0 0,-2-22-1300 0 0</inkml:trace>
  <inkml:trace contextRef="#ctx0" brushRef="#br0" timeOffset="3520.525">4948 477 1712 0 0,'2'-2'4724'0'0,"-5"8"-2148"0"0,-10 12-2429 0 0,1 0-1 0 0,1 1 1 0 0,0 0-1 0 0,2 1 1 0 0,0 0 0 0 0,1 1-1 0 0,1 0 1 0 0,1 0-1 0 0,1 1 1 0 0,1-1 0 0 0,1 1-1 0 0,1 0 1 0 0,0 18-147 0 0,2-32 37 0 0,0-1 0 0 0,0 1 0 0 0,1-1 0 0 0,0 1 0 0 0,0-1 0 0 0,1 1 0 0 0,0-1 0 0 0,0 0 0 0 0,1 0 0 0 0,-1 0-1 0 0,2 0 1 0 0,-1 0 0 0 0,1-1 0 0 0,0 1 0 0 0,0-1 0 0 0,1 0 0 0 0,0-1 0 0 0,0 1 0 0 0,0-1 0 0 0,1 0 0 0 0,0 0 0 0 0,0 0 0 0 0,0-1 0 0 0,0 0 0 0 0,1 0 0 0 0,0-1 0 0 0,-1 1 0 0 0,1-2 0 0 0,0 1 0 0 0,1-1 0 0 0,-1 0 0 0 0,0 0 0 0 0,1-1 0 0 0,0 0-37 0 0,4-2-50 0 0,0-1 1 0 0,0 0-1 0 0,0-1 0 0 0,0 0 1 0 0,-1-1-1 0 0,0 0 0 0 0,0 0 0 0 0,0-2 1 0 0,0 1-1 0 0,-1-1 0 0 0,0-1 1 0 0,0 0-1 0 0,0 0 0 0 0,-1-1 0 0 0,-1 0 1 0 0,1-1-1 0 0,-1 0 0 0 0,0 0 1 0 0,-1-1-1 0 0,0 0 0 0 0,-1 0 0 0 0,0 0 1 0 0,-1-1-1 0 0,0 0 0 0 0,0 0 1 0 0,-1 0-1 0 0,-1-1 0 0 0,0 0 1 0 0,0 1-1 0 0,-1-1 0 0 0,-1 0 0 0 0,0 0 1 0 0,0 0-1 0 0,-2-9 50 0 0,0 12-21 0 0,0-1 0 0 0,-1 0 0 0 0,-1 1 0 0 0,0 0 0 0 0,0-1 0 0 0,-1 1-1 0 0,0 0 1 0 0,0 1 0 0 0,-1-1 0 0 0,0 1 0 0 0,0 0 0 0 0,-1 0 0 0 0,0 0 0 0 0,-1 1 0 0 0,0 0 0 0 0,0 0 0 0 0,0 1 0 0 0,-1 0 0 0 0,0 0 0 0 0,0 1 0 0 0,-1 0-1 0 0,1 0 1 0 0,-1 1 0 0 0,0 0 0 0 0,0 1 0 0 0,0 0 0 0 0,-1 0 0 0 0,1 1 0 0 0,-1 0 0 0 0,0 1 0 0 0,1 0 0 0 0,-1 0 0 0 0,0 1 0 0 0,0 0 0 0 0,-1 1 21 0 0,6-1 20 0 0,-1 0-1 0 0,1 0 1 0 0,-1 0 0 0 0,0 0 0 0 0,1 1 0 0 0,0 0 0 0 0,-1 0 0 0 0,1 1 0 0 0,0-1 0 0 0,-1 1 0 0 0,1 1 0 0 0,0-1 0 0 0,0 0 0 0 0,1 1 0 0 0,-1 0 0 0 0,0 0 0 0 0,1 1 0 0 0,0-1 0 0 0,0 1-1 0 0,0 0 1 0 0,0 0 0 0 0,1 0 0 0 0,-1 1 0 0 0,1-1 0 0 0,0 1 0 0 0,0 0 0 0 0,1 0 0 0 0,0 0 0 0 0,0 0 0 0 0,0 0 0 0 0,0 0 0 0 0,1 1 0 0 0,-1-1 0 0 0,2 1 0 0 0,-1-1 0 0 0,0 4-20 0 0,5 0 19 0 0,0-1 1 0 0,1 0-1 0 0,0 0 1 0 0,0 0 0 0 0,1 0-1 0 0,0-1 1 0 0,0 0-1 0 0,0 0 1 0 0,1-1 0 0 0,0 1-1 0 0,1-1 1 0 0,-1-1-1 0 0,1 0 1 0 0,0 0 0 0 0,1 0-1 0 0,-1-1 1 0 0,1 0-1 0 0,0-1 1 0 0,0 0 0 0 0,0 0-1 0 0,0-1 1 0 0,0 0-20 0 0,108 17-1638 0 0,-8-15-4464 0 0,-92-4 4789 0 0</inkml:trace>
  <inkml:trace contextRef="#ctx0" brushRef="#br0" timeOffset="3797.537">5577 192 1484 0 0,'15'11'339'0'0,"0"1"1"0"0,-1 1-1 0 0,-1 0 0 0 0,0 1 1 0 0,-1 0-1 0 0,-1 1 0 0 0,0 0 0 0 0,-1 1 1 0 0,0 0-1 0 0,-2 1 0 0 0,0 0 0 0 0,0 0 1 0 0,-2 1-1 0 0,0 0 0 0 0,-1 0 1 0 0,-1 0-1 0 0,-1 1 0 0 0,0-1 0 0 0,-2 1 1 0 0,0 0-1 0 0,-1-1 0 0 0,0 1 1 0 0,-4 17-340 0 0,3-16 111 0 0,0 1 0 0 0,-2-1 0 0 0,0 0 0 0 0,-1 0 0 0 0,-1 0 0 0 0,-1-1 1 0 0,0 1-1 0 0,-2-1 0 0 0,0-1 0 0 0,-10 17-111 0 0,8-20-114 0 0,0 0 0 0 0,-1 0 0 0 0,-1-1 1 0 0,0 0-1 0 0,-1-1 0 0 0,-1-1 0 0 0,0 0 0 0 0,0 0 0 0 0,-1-2 1 0 0,-1 0-1 0 0,1 0 0 0 0,-2-2 0 0 0,1 0 0 0 0,-13 4 114 0 0,-161 24-6070 0 0,160-36 4803 0 0</inkml:trace>
  <inkml:trace contextRef="#ctx0" brushRef="#br0" timeOffset="4979.261">3561 1505 1588 0 0,'-9'3'234'0'0,"0"0"-1"0"0,0 1 1 0 0,1 0-1 0 0,-1 0 1 0 0,1 0-1 0 0,0 1 1 0 0,0 1-1 0 0,0-1 1 0 0,1 1 0 0 0,0 1-1 0 0,0-1 1 0 0,0 1-1 0 0,1 0 1 0 0,0 1-1 0 0,1-1 1 0 0,-1 1-1 0 0,2 0 1 0 0,-1 1-234 0 0,-15 54 1182 0 0,20-62-1299 0 0,0 18-3964 0 0,0-19 2809 0 0</inkml:trace>
  <inkml:trace contextRef="#ctx0" brushRef="#br0" timeOffset="5243.258">3423 1507 1100 0 0,'13'-38'9530'0'0,"31"49"-8129"0"0,-44-11-1409 0 0,278 135 675 0 0,-105-22-6719 0 0,-143-89 1660 0 0,-28-21 3122 0 0</inkml:trace>
  <inkml:trace contextRef="#ctx0" brushRef="#br0" timeOffset="5680.542">3842 1322 1336 0 0,'-7'11'3432'0'0,"-14"13"-2913"0"0,16-18-73 0 0,-281 373 5076 0 0,150-187-5504 0 0,128-190-5720 0 0,-1-28 3389 0 0,8 18 1071 0 0</inkml:trace>
  <inkml:trace contextRef="#ctx0" brushRef="#br0" timeOffset="7203.632">6530 652 1856 0 0,'0'0'697'0'0,"0"0"15"0"0,0 0-98 0 0,0 0-125 0 0,6-3 6 0 0,-4 2-478 0 0,-2 2 10 0 0,1-1 0 0 0,0 0 1 0 0,0 0-1 0 0,0 0 0 0 0,-1-1 1 0 0,1 1-1 0 0,0 0 0 0 0,0 0 1 0 0,-1 0-1 0 0,1-1 0 0 0,0 1 1 0 0,0 0-1 0 0,-1-1 0 0 0,1 1 1 0 0,0 0-1 0 0,-1-1 0 0 0,1 1 1 0 0,0-1-1 0 0,-1 1 0 0 0,1-1 1 0 0,-1 1-1 0 0,1-1 0 0 0,-1 0 1 0 0,1 1-1 0 0,-1-1 0 0 0,1 0 0 0 0,-1 1 1 0 0,0-1-1 0 0,1 0 0 0 0,-1 1 1 0 0,0-1-1 0 0,0 0 0 0 0,1 0 1 0 0,-1 0-1 0 0,0 1 0 0 0,0-1 1 0 0,0 0-1 0 0,0 0 0 0 0,0 0 1 0 0,0 1-1 0 0,0-1 0 0 0,0 0 1 0 0,0 0-1 0 0,-1 1 0 0 0,1-1 1 0 0,0 0-1 0 0,0 0 0 0 0,-1 1 1 0 0,1-1-1 0 0,-1 0 0 0 0,1 1 1 0 0,0-1-1 0 0,-1 0 0 0 0,1 1 1 0 0,-1-1-1 0 0,1 0 0 0 0,-1 1 1 0 0,0-1-1 0 0,1 1 0 0 0,-1-1 1 0 0,0 1-1 0 0,1 0 0 0 0,-1-1 1 0 0,0 1-1 0 0,0-1-27 0 0,-12-1 80 0 0,-1 0 1 0 0,1 1-1 0 0,-1 0 0 0 0,1 1 1 0 0,-1 1-1 0 0,1 0 1 0 0,-1 1-1 0 0,1 0 0 0 0,0 1 1 0 0,0 0-1 0 0,0 1 0 0 0,0 1 1 0 0,1 0-1 0 0,-1 1 0 0 0,1 0 1 0 0,1 1-1 0 0,-1 0 1 0 0,1 1-1 0 0,0 0 0 0 0,1 1 1 0 0,0 0-1 0 0,0 0 0 0 0,1 1 1 0 0,0 1-1 0 0,1-1 0 0 0,-1 3-80 0 0,-2 0 62 0 0,-1-2-9 0 0,0 0 0 0 0,1 1 0 0 0,0 0 0 0 0,1 1 0 0 0,1 1 1 0 0,0-1-1 0 0,1 1 0 0 0,0 1 0 0 0,1 0 0 0 0,1 0 0 0 0,0 0 0 0 0,1 0 0 0 0,0 1 0 0 0,2 0 1 0 0,-1 2-54 0 0,6-14 2 0 0,0-1 0 0 0,0 0 1 0 0,1 1-1 0 0,-1-1 1 0 0,0 0-1 0 0,1 0 1 0 0,0-1-1 0 0,0 1 0 0 0,0 0 1 0 0,0-1-1 0 0,0 0 1 0 0,0 0-1 0 0,1 0 1 0 0,-1 0-1 0 0,1 0 0 0 0,-1-1 1 0 0,1 1-1 0 0,0-1 1 0 0,0 0-1 0 0,-1 0 1 0 0,1 0-1 0 0,0-1 0 0 0,0 0 1 0 0,0 1-1 0 0,0-1 1 0 0,0-1-1 0 0,0 1 1 0 0,0 0-1 0 0,0-1 0 0 0,-1 0 1 0 0,1 0-1 0 0,0 0 1 0 0,0 0-1 0 0,0-1-2 0 0,20-6-119 0 0,-1-1 0 0 0,0-1 0 0 0,-1-1 0 0 0,0-1-1 0 0,-1-1 1 0 0,0-1 0 0 0,-1-1 0 0 0,-1-1 0 0 0,0 0 0 0 0,-1-1 0 0 0,-1-1-1 0 0,-1-1 1 0 0,0 0 0 0 0,-1-2 0 0 0,-2 1 0 0 0,0-2 0 0 0,-1 1 0 0 0,3-11 119 0 0,20-45-263 0 0,-3-2-1 0 0,-4-1 1 0 0,-4-1 0 0 0,12-72 263 0 0,-16-36 1474 0 0,-20 188-1463 0 0,-1 0 0 0 0,0 0-1 0 0,1-1 1 0 0,-1 1 0 0 0,0 0 0 0 0,0 0 0 0 0,0 1 0 0 0,0-1 0 0 0,0 0 0 0 0,0 0 0 0 0,0 0 0 0 0,0 1 0 0 0,0-1 0 0 0,0 0 0 0 0,-1 1-1 0 0,1-1 1 0 0,0 1 0 0 0,0-1 0 0 0,-1 1 0 0 0,1 0 0 0 0,0 0 0 0 0,0-1 0 0 0,-1 1 0 0 0,1 0 0 0 0,0 0 0 0 0,-1 0 0 0 0,1 0 0 0 0,0 1-1 0 0,-1-1 1 0 0,1 0 0 0 0,0 0 0 0 0,0 1 0 0 0,-1-1 0 0 0,1 1 0 0 0,0-1 0 0 0,0 1 0 0 0,0 0 0 0 0,0-1 0 0 0,0 1 0 0 0,0 0-1 0 0,0 0 1 0 0,0 0 0 0 0,0 0 0 0 0,0 0 0 0 0,0 0 0 0 0,0 0 0 0 0,0 0 0 0 0,1 0 0 0 0,-1 0 0 0 0,0 0 0 0 0,1 0 0 0 0,-1 0 0 0 0,1 1-1 0 0,-1-1 1 0 0,1 0 0 0 0,0 0 0 0 0,0 1 0 0 0,-1 0-11 0 0,-14 27 100 0 0,1 1-1 0 0,2 0 1 0 0,0 1 0 0 0,2 1-1 0 0,2-1 1 0 0,1 2-1 0 0,1-1 1 0 0,2 1 0 0 0,1 0-1 0 0,1-1 1 0 0,2 1 0 0 0,3 14-100 0 0,-4-29 31 0 0,1 0 0 0 0,1 0 1 0 0,1-1-1 0 0,0 1 0 0 0,2 0 1 0 0,0-1-1 0 0,1 0 0 0 0,0 0 1 0 0,1 0-1 0 0,1-1 1 0 0,1 0-1 0 0,0 0 0 0 0,1-1 1 0 0,1 0-1 0 0,1 0 0 0 0,0-1 1 0 0,0-1-1 0 0,1 0 0 0 0,1 0 1 0 0,0-1-1 0 0,1-1 0 0 0,0 0 1 0 0,1-1-1 0 0,0-1 1 0 0,1 0-1 0 0,0-1 0 0 0,0 0 1 0 0,0-2-1 0 0,16 5-31 0 0,-23-8-25 0 0,0 0 1 0 0,0-1-1 0 0,1 0 0 0 0,-1 0 1 0 0,1-1-1 0 0,-1 0 0 0 0,1-1 0 0 0,0 0 1 0 0,-1 0-1 0 0,1-1 0 0 0,-1 0 1 0 0,1-1-1 0 0,-1 0 0 0 0,0-1 1 0 0,0 0-1 0 0,0 0 0 0 0,0-1 0 0 0,0 0 1 0 0,0 0-1 0 0,-1-1 0 0 0,0 0 1 0 0,0-1-1 0 0,-1 0 0 0 0,1 0 1 0 0,3-5 24 0 0,-3 3-6 0 0,-1 0 0 0 0,0-1 0 0 0,-1 0 0 0 0,0 0 0 0 0,0-1 1 0 0,-1 1-1 0 0,0-1 0 0 0,0 0 0 0 0,-1-1 0 0 0,-1 1 0 0 0,0-1 1 0 0,0 0-1 0 0,-1 0 0 0 0,-1 0 0 0 0,1 0 0 0 0,-2-2 6 0 0,0 11 16 0 0,-1 0 0 0 0,0 1 0 0 0,0-1-1 0 0,0 0 1 0 0,0 0 0 0 0,0 1 0 0 0,0-1 0 0 0,0 1-1 0 0,0-1 1 0 0,-1 1 0 0 0,1-1 0 0 0,-1 1 0 0 0,1 0 0 0 0,-1 0-1 0 0,1-1 1 0 0,-1 1 0 0 0,0 0 0 0 0,1 1 0 0 0,-1-1-1 0 0,0 0 1 0 0,0 0 0 0 0,0 1 0 0 0,0-1 0 0 0,0 1-1 0 0,1 0 1 0 0,-1-1 0 0 0,0 1 0 0 0,0 0 0 0 0,0 0-1 0 0,0 0 1 0 0,0 0 0 0 0,0 1 0 0 0,0-1 0 0 0,0 1-1 0 0,0-1 1 0 0,0 1 0 0 0,0-1 0 0 0,1 1 0 0 0,-1 0-1 0 0,0 0 1 0 0,0 0 0 0 0,1 0 0 0 0,-1 0 0 0 0,1 0-1 0 0,-1 1 1 0 0,1-1 0 0 0,-1 0 0 0 0,1 1 0 0 0,0-1 0 0 0,0 1-1 0 0,-1 0-15 0 0,0 5 0 0 0,-1-1-1 0 0,1 1 0 0 0,1 0 0 0 0,-1 0 1 0 0,1 0-1 0 0,0 0 0 0 0,1 0 1 0 0,0 0-1 0 0,0 0 0 0 0,0 0 0 0 0,1 1 1 0 0,0-1-1 0 0,0 0 0 0 0,1-1 1 0 0,0 1-1 0 0,0 0 0 0 0,1 0 1 0 0,0-1-1 0 0,0 1 0 0 0,0-1 0 0 0,1 0 1 0 0,3 4 0 0 0,39 39-3960 0 0,-45-48 2511 0 0,-1-1-71 0 0,2-4 50 0 0,10-12 4 0 0</inkml:trace>
  <inkml:trace contextRef="#ctx0" brushRef="#br0" timeOffset="7464.673">7106 279 1060 0 0,'-31'-47'6901'0'0,"46"89"-9406"0"0,2-1-187 0 0,-9-19 1320 0 0</inkml:trace>
  <inkml:trace contextRef="#ctx0" brushRef="#br0" timeOffset="8171.288">7254 849 1016 0 0,'11'58'6153'0'0,"0"-67"-2719"0"0,42-78-3343 0 0,103-278-1846 0 0,-140 284 793 0 0,-48 81 867 0 0,28 4 107 0 0,0 0 0 0 0,0 1 0 0 0,0-1 0 0 0,0 1 0 0 0,0 0 0 0 0,1 0 0 0 0,0 1 0 0 0,0-1 0 0 0,1 1 0 0 0,-1-1 0 0 0,1 1 0 0 0,1 0 0 0 0,-1 0 0 0 0,1 0 0 0 0,0 0 0 0 0,0 0 0 0 0,0 0 0 0 0,1 0 0 0 0,0 0 0 0 0,0 0 0 0 0,1 0 0 0 0,0 0 0 0 0,0 0 0 0 0,0 0 0 0 0,1 0 0 0 0,0 0 0 0 0,0 0 0 0 0,0-1 0 0 0,2 4-12 0 0,169 270 473 0 0,-171-273-461 0 0,0 0 0 0 0,0 0 0 0 0,0 0 0 0 0,-1 0-1 0 0,0 1 1 0 0,0-1 0 0 0,-1 0 0 0 0,0 1 0 0 0,0-1-1 0 0,0 0 1 0 0,-1 1 0 0 0,0-1 0 0 0,0 0 0 0 0,0 0-1 0 0,-1 0 1 0 0,0 0 0 0 0,-1 0 0 0 0,1 0-1 0 0,-1 0 1 0 0,0 0 0 0 0,0-1 0 0 0,-1 0 0 0 0,1 0-1 0 0,-1 0 1 0 0,-1 0 0 0 0,1 0 0 0 0,-1-1 0 0 0,1 0-1 0 0,-1 0 1 0 0,0 0 0 0 0,-1 0 0 0 0,1-1 0 0 0,-1 0-1 0 0,1 0 1 0 0,-1 0 0 0 0,0-1 0 0 0,0 0 0 0 0,-4 1-12 0 0,6-4-157 0 0,0-1 1 0 0,0 1 0 0 0,0-1 0 0 0,0 0 0 0 0,1 0 0 0 0,-1 0-1 0 0,1 0 1 0 0,-1 0 0 0 0,1-1 0 0 0,0 0 0 0 0,0 0 0 0 0,0 0 0 0 0,0 0-1 0 0,0 0 1 0 0,1 0 0 0 0,0-1 0 0 0,-1 1 0 0 0,1-1 0 0 0,1 0 0 0 0,-1 1-1 0 0,0-1 1 0 0,1 0 0 0 0,0 0 0 0 0,0 0 0 0 0,0 0 0 0 0,0 0 0 0 0,1-1-1 0 0,-1 1 1 0 0,1 0 0 0 0,0 0 0 0 0,0 0 0 0 0,1 0 0 0 0,-1-1-1 0 0,1 1 1 0 0,1-2 156 0 0,-3-18-1202 0 0</inkml:trace>
  <inkml:trace contextRef="#ctx0" brushRef="#br0" timeOffset="8592.187">7994 202 1648 0 0,'4'13'4027'0'0,"4"30"-2291"0"0,-22 336 1501 0 0,-2-105-1534 0 0,16-270-1694 0 0,0 1-1 0 0,1 0 1 0 0,0 0 0 0 0,0 0-1 0 0,0-1 1 0 0,0 1 0 0 0,1 0-1 0 0,0-1 1 0 0,0 0 0 0 0,0 1-1 0 0,1-1 1 0 0,-1 0 0 0 0,1 0-1 0 0,0 0 1 0 0,0 0 0 0 0,0-1-1 0 0,1 1 1 0 0,-1-1 0 0 0,1 0-1 0 0,0 0 1 0 0,0 0 0 0 0,0 0-1 0 0,0-1 1 0 0,0 0 0 0 0,1 1-1 0 0,-1-2 1 0 0,3 2-9 0 0,59-29-1343 0 0,-59 22 945 0 0,-1-1 0 0 0,0 0 1 0 0,0-1-1 0 0,0 0 1 0 0,-1 0-1 0 0,0 0 0 0 0,0 0 1 0 0,0-1-1 0 0,-1 0 0 0 0,0 0 1 0 0,0 0-1 0 0,0 0 0 0 0,-1 0 1 0 0,-1-1-1 0 0,1 0 1 0 0,-1 0-1 0 0,0 1 0 0 0,-1-1 1 0 0,0 0-1 0 0,0-3 398 0 0,0-15-1325 0 0</inkml:trace>
  <inkml:trace contextRef="#ctx0" brushRef="#br0" timeOffset="8811.878">7727 659 2024 0 0,'-19'7'5347'0'0,"35"-8"-2568"0"0,19-2-2203 0 0,161-34-932 0 0,-17-60-7006 0 0,-156 78 5838 0 0</inkml:trace>
  <inkml:trace contextRef="#ctx0" brushRef="#br0" timeOffset="9293.54">8282 85 984 0 0,'36'22'3338'0'0,"11"86"-1325"0"0,-36 30 2178 0 0,-11-138-4159 0 0,0-1-1 0 0,0 1 0 0 0,0-1 1 0 0,-1 1-1 0 0,1 0 1 0 0,0-1-1 0 0,0 1 0 0 0,0-1 1 0 0,-1 1-1 0 0,1 0 0 0 0,0-1 1 0 0,0 1-1 0 0,-1-1 1 0 0,1 1-1 0 0,0 0 0 0 0,-1-1 1 0 0,1 1-1 0 0,0 0 0 0 0,-1 0 1 0 0,1-1-1 0 0,0 1 1 0 0,-1 0-1 0 0,1 0 0 0 0,-1 0 1 0 0,1-1-1 0 0,-1 1 0 0 0,1 0 1 0 0,-1 0-1 0 0,1 0 0 0 0,0 0 1 0 0,-1 0-1 0 0,1 0 1 0 0,-1 0-1 0 0,1 0 0 0 0,-1 0 1 0 0,1 0-32 0 0,3-21 3 0 0,0 0 0 0 0,2 1 1 0 0,1-1-1 0 0,0 1 1 0 0,1 0-1 0 0,2 1 0 0 0,0 0 1 0 0,0 0-1 0 0,2 1 1 0 0,0 0-1 0 0,2 1 0 0 0,0 0 1 0 0,0 1-1 0 0,2 0 0 0 0,5-3-3 0 0,70-24-290 0 0,-88 43 250 0 0,5 5 33 0 0,1 0 1 0 0,-1 0-1 0 0,0 1 0 0 0,-1-1 0 0 0,0 2 0 0 0,1-1 0 0 0,-2 1 0 0 0,1 0 0 0 0,-1 0 0 0 0,0 0 0 0 0,-1 1 0 0 0,1-1 0 0 0,-2 1 1 0 0,1 0-1 0 0,-1 1 0 0 0,0-1 0 0 0,-1 1 0 0 0,0-1 0 0 0,0 1 0 0 0,-1-1 0 0 0,0 1 0 0 0,0 4 7 0 0,0-6 5 0 0,23 115-1218 0 0,-23-82-5379 0 0,-1-40 5296 0 0</inkml:trace>
  <inkml:trace contextRef="#ctx0" brushRef="#br0" timeOffset="31822.349">258 3034 1348 0 0,'-4'0'789'0'0,"-49"45"999"0"0,48-41-1586 0 0,0 0-1 0 0,1 0 1 0 0,0 1-1 0 0,0-1 1 0 0,0 1-1 0 0,0 0 1 0 0,1 0-1 0 0,-1 1 1 0 0,1-1-1 0 0,1 1 1 0 0,-1-1-1 0 0,1 1 1 0 0,0 0-1 0 0,0 0 1 0 0,1 0-1 0 0,0 0 1 0 0,0 1-1 0 0,0 2-201 0 0,1-8 271 0 0,0-1 31 0 0,76-24 685 0 0,-8-33-745 0 0,-2-2 0 0 0,-3-3 1 0 0,-3-3-1 0 0,6-12-242 0 0,172-219-386 0 0,39-85 386 0 0,-258 354-67 0 0,50-36-124 0 0,-67 62 141 0 0,18 31 7 0 0,9 124 211 0 0,-26-105-93 0 0,35 166 197 0 0,4 99-4274 0 0,-66-228 1473 0 0,5-50 1305 0 0</inkml:trace>
  <inkml:trace contextRef="#ctx0" brushRef="#br0" timeOffset="32041.037">759 2907 2200 0 0,'9'-15'3261'0'0,"24"-13"-2510"0"0,-27 23-390 0 0,202-95 1526 0 0,-145 77-1879 0 0,276-113-6080 0 0,-300 113 4808 0 0</inkml:trace>
  <inkml:trace contextRef="#ctx0" brushRef="#br0" timeOffset="32508.328">1718 2229 1696 0 0,'1'-5'4084'0'0,"-19"36"-3281"0"0,0 33-319 0 0,2 0-1 0 0,4 1 1 0 0,2 0 0 0 0,3 1-1 0 0,2 38-483 0 0,-8 65 502 0 0,-1-29 967 0 0,55-200-341 0 0,-31 40-1144 0 0,0 2 0 0 0,2-1-1 0 0,0 1 1 0 0,1 1 0 0 0,1 0-1 0 0,1 1 1 0 0,0 1 0 0 0,1 0-1 0 0,1 1 1 0 0,0 1-1 0 0,1 0 1 0 0,0 1 0 0 0,15-7 16 0 0,-29 18-17 0 0,0 0 1 0 0,0 0-1 0 0,0 1 0 0 0,-1-1 1 0 0,1 1-1 0 0,0-1 1 0 0,0 1-1 0 0,0 1 0 0 0,0-1 1 0 0,0 0-1 0 0,0 1 1 0 0,0 0-1 0 0,0 0 0 0 0,0 0 1 0 0,-1 0-1 0 0,1 1 0 0 0,0-1 1 0 0,-1 1-1 0 0,0 0 1 0 0,1 0-1 0 0,-1 1 0 0 0,0-1 1 0 0,0 0-1 0 0,0 1 1 0 0,0 0-1 0 0,0 0 0 0 0,-1 0 1 0 0,1 0-1 0 0,-1 0 1 0 0,0 0-1 0 0,0 1 0 0 0,0-1 1 0 0,0 1-1 0 0,-1 0 1 0 0,1-1-1 0 0,-1 1 0 0 0,0 0 1 0 0,0 0-1 0 0,0 0 1 0 0,-1 0-1 0 0,0-1 0 0 0,1 1 1 0 0,-1 0-1 0 0,0 0 1 0 0,-1 0-1 0 0,1 0 0 0 0,-1 0 1 0 0,0 0-1 0 0,0 0 1 0 0,0 0-1 0 0,0-1 0 0 0,-1 1 17 0 0,-3 6-56 0 0,-1-1 0 0 0,1 0-1 0 0,-2 0 1 0 0,1 0-1 0 0,-2-1 1 0 0,1 0 0 0 0,-1 0-1 0 0,0-1 1 0 0,0 0 0 0 0,-1 0-1 0 0,0-1 1 0 0,0-1-1 0 0,-1 1 1 0 0,1-1 0 0 0,-1-1-1 0 0,-7 3 57 0 0,9-10-4852 0 0,6-20 2665 0 0,10 9 940 0 0</inkml:trace>
  <inkml:trace contextRef="#ctx0" brushRef="#br0" timeOffset="32833.533">2283 2662 1724 0 0,'-11'5'336'0'0,"0"0"0"0"0,1 1-1 0 0,-1 0 1 0 0,1 1 0 0 0,0 0-1 0 0,1 0 1 0 0,0 1 0 0 0,0 1 0 0 0,1-1-1 0 0,0 1 1 0 0,0 1 0 0 0,1-1-1 0 0,0 1 1 0 0,1 0 0 0 0,0 1 0 0 0,1 0-1 0 0,0 0 1 0 0,1 0 0 0 0,0 0-1 0 0,0 1 1 0 0,1 2-336 0 0,3-10 33 0 0,1-1 0 0 0,0 0-1 0 0,0 0 1 0 0,1 0 0 0 0,-1 0 0 0 0,1 0-1 0 0,-1-1 1 0 0,1 1 0 0 0,0 0 0 0 0,0-1-1 0 0,0 1 1 0 0,0-1 0 0 0,1 0-1 0 0,-1 0 1 0 0,1 0 0 0 0,-1 0 0 0 0,1 0-1 0 0,0 0 1 0 0,0-1 0 0 0,-1 1 0 0 0,1-1-1 0 0,0 0 1 0 0,0 0 0 0 0,1 0 0 0 0,-1 0-1 0 0,0 0 1 0 0,0-1 0 0 0,0 1-1 0 0,1-1 1 0 0,-1 0-33 0 0,101 9 300 0 0,48-36-230 0 0,-150 27-80 0 0,-1-1 0 0 0,0 1 0 0 0,0 0 0 0 0,1-1 0 0 0,-1 1 0 0 0,0-1-1 0 0,0 0 1 0 0,1 1 0 0 0,-1-1 0 0 0,0 0 0 0 0,0 0 0 0 0,0 0 0 0 0,0 0 0 0 0,0 0-1 0 0,0 0 1 0 0,0 0 0 0 0,-1 0 0 0 0,1 0 0 0 0,0 0 0 0 0,-1 0 0 0 0,1 0 0 0 0,0-1 0 0 0,-1 1-1 0 0,0 0 1 0 0,1-1 0 0 0,-1 1 0 0 0,0 0 0 0 0,1-1 0 0 0,-1 1 0 0 0,0 0 0 0 0,0-1-1 0 0,0 1 1 0 0,0 0 0 0 0,0-1 0 0 0,-1 1 0 0 0,1 0 0 0 0,0-1 0 0 0,-1 1 0 0 0,1 0 0 0 0,0-1-1 0 0,-1 1 1 0 0,0 0 0 0 0,1 0 0 0 0,-1 0 0 0 0,0 0 0 0 0,0-1 0 0 0,1 1 0 0 0,-1 0-1 0 0,0 0 1 0 0,0 0 0 0 0,0 1 0 0 0,0-1 0 0 0,0 0 0 0 0,-1 0 10 0 0,-61-49-733 0 0,62 49 718 0 0,-10-6-121 0 0,4 4-165 0 0,-1-1 0 0 0,0 0 0 0 0,1-1 0 0 0,0 0 0 0 0,0 0-1 0 0,0 0 1 0 0,1-1 0 0 0,-1 0 0 0 0,1-1 0 0 0,1 1 0 0 0,-1-1 0 0 0,1 0-1 0 0,0 0 1 0 0,1 0 0 0 0,0-1 0 0 0,0 0 0 0 0,1 0 0 0 0,0 0 0 0 0,0 0-1 0 0,0 0 1 0 0,1-2 301 0 0,2-4-1232 0 0</inkml:trace>
  <inkml:trace contextRef="#ctx0" brushRef="#br0" timeOffset="36696.607">7032 2179 1824 0 0,'5'-16'6542'0'0,"3"71"-5340"0"0,64 427-970 0 0,-71-480-403 0 0,-1-1 36 0 0,1 0 0 0 0,0 0 0 0 0,-1-1-1 0 0,1 1 1 0 0,-1 0 0 0 0,1 0 0 0 0,-1 0 0 0 0,1 0 0 0 0,-1 0 0 0 0,0 1 0 0 0,0-1 0 0 0,1 0 0 0 0,-1 0 0 0 0,0 0 0 0 0,0 0-1 0 0,0 0 1 0 0,0 0 0 0 0,0 0 0 0 0,0 0 0 0 0,0 0 0 0 0,-1 1 0 0 0,1-1 0 0 0,0 0 0 0 0,-1 0 0 0 0,1 0 0 0 0,-1 0 0 0 0,1 0-1 0 0,-1 0 1 0 0,1 0 0 0 0,-1-1 0 0 0,0 1 0 0 0,1 0 0 0 0,-1 0 0 0 0,0 0 0 0 0,0 0 0 0 0,1-1 0 0 0,-1 1 0 0 0,0 0-1 0 0,0-1 1 0 0,0 1 0 0 0,0-1 0 0 0,0 1 0 0 0,0-1 0 0 0,0 1 0 0 0,0-1 0 0 0,0 0 0 0 0,0 0 0 0 0,0 1 0 0 0,0-1 0 0 0,0 0-1 0 0,-1 0 1 0 0,1 0 0 0 0,0 0 0 0 0,-1 0 135 0 0,-6-3-1258 0 0</inkml:trace>
  <inkml:trace contextRef="#ctx0" brushRef="#br0" timeOffset="37906.05">6900 2504 1204 0 0,'13'-26'4513'0'0,"48"3"-4249"0"0,-55 21 24 0 0,179-41 580 0 0,99-36-1605 0 0,-277 76 793 0 0,0 1-1 0 0,0-1 1 0 0,0-1 0 0 0,-1 1 0 0 0,1-1 0 0 0,-1 0-1 0 0,0 0 1 0 0,0-1 0 0 0,0 0 0 0 0,-1 0-1 0 0,0 0 1 0 0,0-1 0 0 0,0 1 0 0 0,0-1 0 0 0,-1-1-1 0 0,0 1 1 0 0,-1 0 0 0 0,1-1 0 0 0,-1 0-1 0 0,0 0 1 0 0,-1 0 0 0 0,0 0 0 0 0,0 0-1 0 0,0-1 1 0 0,-1 1 0 0 0,0-7-56 0 0,-20-62 1826 0 0,19 75-1744 0 0,0 1 5 0 0,-7 124 443 0 0,7 134-28 0 0,-29-56 61 0 0,26-181-257 0 0,0-31-182 0 0,6-41-379 0 0,1 35 182 0 0,0 0 0 0 0,1 1 0 0 0,1-1 0 0 0,0 1 0 0 0,1 1 0 0 0,1-1 0 0 0,0 1 0 0 0,0 1 0 0 0,2-1 0 0 0,0 1 1 0 0,0 1-1 0 0,1 0 0 0 0,1 1 0 0 0,10-9 73 0 0,-16 20-25 0 0,0 0 0 0 0,0 1 0 0 0,0 0 0 0 0,0 0 1 0 0,0 0-1 0 0,0 1 0 0 0,-1 0 0 0 0,1 0 1 0 0,0 0-1 0 0,-1 1 0 0 0,0-1 0 0 0,1 1 0 0 0,-1 1 1 0 0,-1-1-1 0 0,1 1 0 0 0,0 0 0 0 0,-1 0 0 0 0,0 0 1 0 0,1 1-1 0 0,-2-1 0 0 0,1 1 0 0 0,-1 0 1 0 0,1 0-1 0 0,-1 0 0 0 0,-1 1 0 0 0,3 4 25 0 0,6 5-25 0 0,3 2 18 0 0,-10-8-17 0 0,2-1 0 0 0,0 1 1 0 0,0-1-1 0 0,0 0 0 0 0,1-1 1 0 0,0 0-1 0 0,0 0 0 0 0,1 0 1 0 0,0-1-1 0 0,0 0 0 0 0,0 0 1 0 0,1-1-1 0 0,0 0 0 0 0,0-1 1 0 0,1 0-1 0 0,-1 0 0 0 0,1-1 1 0 0,-1 0-1 0 0,1-1 1 0 0,0 0-1 0 0,0-1 0 0 0,4 1 24 0 0,-3-2-48 0 0,-1-1 0 0 0,0 1 0 0 0,1-2 0 0 0,-1 1 0 0 0,0-1 0 0 0,0-1 0 0 0,0 0 0 0 0,-1 0 0 0 0,1-1 0 0 0,-1 0 0 0 0,1-1-1 0 0,-1 0 1 0 0,-1 0 0 0 0,1-1 0 0 0,-1 0 0 0 0,0-1 0 0 0,0 0 0 0 0,-1 0 0 0 0,0 0 0 0 0,0-1 0 0 0,-1 0 0 0 0,1-1 0 0 0,-2 1 0 0 0,0-1 0 0 0,0 0 0 0 0,0 0-1 0 0,-1-1 1 0 0,0 0 0 0 0,-1 1 0 0 0,0-1 0 0 0,-1 0 0 0 0,0 0 0 0 0,-1-1 0 0 0,1-2 48 0 0,-3 9 32 0 0,1 1 1 0 0,-1 0-1 0 0,1-1 0 0 0,-1 1 1 0 0,0-1-1 0 0,0 1 1 0 0,-1 0-1 0 0,1 0 0 0 0,-1 0 1 0 0,0 0-1 0 0,1 0 0 0 0,-1 0 1 0 0,-1 0-1 0 0,1 0 0 0 0,0 1 1 0 0,-1-1-1 0 0,1 1 0 0 0,-1 0 1 0 0,0-1-1 0 0,1 1 0 0 0,-1 0 1 0 0,0 1-1 0 0,0-1 1 0 0,-1 1-1 0 0,1-1 0 0 0,0 1 1 0 0,0 0-1 0 0,-1 0 0 0 0,1 0 1 0 0,-1 1-1 0 0,1-1 0 0 0,-1 1 1 0 0,1 0-1 0 0,-1 0 0 0 0,1 0 1 0 0,-1 0-1 0 0,1 0 0 0 0,0 1 1 0 0,-1 0-1 0 0,-3 1-32 0 0,-2 0 50 0 0,0 1 0 0 0,-1 0 0 0 0,1 0 0 0 0,0 1 0 0 0,0 0 0 0 0,1 1 0 0 0,-1 0 0 0 0,1 1 0 0 0,0-1 0 0 0,1 1 0 0 0,-1 1 0 0 0,1 0 0 0 0,0 0 0 0 0,1 0 0 0 0,0 1 0 0 0,0 0 0 0 0,0 0 0 0 0,1 0 0 0 0,1 1 0 0 0,-1-1 0 0 0,1 1 0 0 0,1 0 0 0 0,-3 10-50 0 0,9-14-3 0 0,0-1-1 0 0,1 1 0 0 0,-1-1 1 0 0,1 0-1 0 0,0 0 0 0 0,1 0 1 0 0,-1 0-1 0 0,0-1 1 0 0,1 0-1 0 0,0 0 0 0 0,0 0 1 0 0,0 0-1 0 0,0-1 0 0 0,0 0 1 0 0,1 0-1 0 0,-1 0 0 0 0,1-1 1 0 0,-1 0-1 0 0,1 0 0 0 0,-1 0 1 0 0,1-1-1 0 0,0 0 1 0 0,-1 0-1 0 0,3 0 4 0 0,2-1-29 0 0,1 0 0 0 0,-1-1 0 0 0,1 0 0 0 0,-1 0 1 0 0,0-1-1 0 0,0-1 0 0 0,0 0 0 0 0,0 0 0 0 0,-1-1 0 0 0,0 0 0 0 0,0-1 0 0 0,0 0 0 0 0,0 0 1 0 0,-1-1-1 0 0,0 0 0 0 0,-1 0 0 0 0,1-1 0 0 0,-1 0 0 0 0,-1 0 0 0 0,0-1 0 0 0,0 1 1 0 0,2-7 28 0 0,-11 23 57 0 0,1 0 1 0 0,-1 0 0 0 0,1 0 0 0 0,0 0 0 0 0,1 0 0 0 0,0 0 0 0 0,0 0 0 0 0,1 0-1 0 0,0 1 1 0 0,1-1 0 0 0,-1 0 0 0 0,2 0 0 0 0,-1 0 0 0 0,1 0 0 0 0,0 0 0 0 0,3 5-58 0 0,-3-9-1 0 0,0 0-1 0 0,0 0 1 0 0,1 0 0 0 0,-1 0 0 0 0,1-1 0 0 0,0 1 0 0 0,0-1 0 0 0,0 0 0 0 0,1 0 0 0 0,-1 0-1 0 0,1-1 1 0 0,-1 1 0 0 0,1-1 0 0 0,0 0 0 0 0,0 0 0 0 0,0 0 0 0 0,0 0 0 0 0,1-1 0 0 0,-1 1-1 0 0,0-1 1 0 0,1 0 0 0 0,-1-1 0 0 0,1 1 0 0 0,-1-1 0 0 0,1 0 0 0 0,-1 0 0 0 0,1 0 0 0 0,-1-1-1 0 0,0 1 1 0 0,3-2 1 0 0,5-2-69 0 0,0 0 1 0 0,0-1-1 0 0,-1-1 0 0 0,0 0 0 0 0,0 0 0 0 0,0-1 1 0 0,-1-1-1 0 0,0 0 0 0 0,-1 0 0 0 0,0-1 0 0 0,0 0 0 0 0,0 0 1 0 0,-1-1-1 0 0,-1 0 0 0 0,0-1 0 0 0,0 0 0 0 0,-1 0 1 0 0,0 0-1 0 0,-1-1 0 0 0,-1 0 0 0 0,1 1 0 0 0,-2-2 1 0 0,0 1-1 0 0,0 0 0 0 0,-1-1 0 0 0,-1 1 0 0 0,0-1 0 0 0,-1-8 69 0 0,5-26 100 0 0,-2 0 0 0 0,-2 0-1 0 0,-2 0 1 0 0,-2 0-1 0 0,-7-35-99 0 0,-23-49 2565 0 0,32 131-2539 0 0,-1 1 1 0 0,1-1-1 0 0,0 0 1 0 0,0 1 0 0 0,0-1-1 0 0,-1 1 1 0 0,1-1-1 0 0,0 1 1 0 0,0 0 0 0 0,0-1-1 0 0,0 1 1 0 0,0 0-1 0 0,0 0 1 0 0,0 0-1 0 0,1 0 1 0 0,-1 0 0 0 0,0 0-1 0 0,0 0 1 0 0,1 0-1 0 0,-1 0 1 0 0,0 0 0 0 0,1 0-1 0 0,-1 0 1 0 0,1 1-1 0 0,0-1 1 0 0,-1 0-1 0 0,1 0 1 0 0,0 0 0 0 0,0 1-1 0 0,0-1 1 0 0,0 0-1 0 0,0 1 1 0 0,0-1 0 0 0,0 0-1 0 0,0 0 1 0 0,0 0-1 0 0,1 1 1 0 0,-1-1 0 0 0,1 1-28 0 0,-2 26 107 0 0,2 1-1 0 0,1 0 0 0 0,2-1 0 0 0,1 1 0 0 0,1-1 0 0 0,1 0 0 0 0,1-1 0 0 0,12 26-105 0 0,-8-21-875 0 0,-1 0 1 0 0,-2 0-1 0 0,-1 1 0 0 0,-2 1 0 0 0,-1-1 1 0 0,0 18 874 0 0,-6-48-198 0 0,1 0 0 0 0,0 0 1 0 0,-1 1-1 0 0,0-1 0 0 0,1 0 1 0 0,-1 0-1 0 0,-1 0 0 0 0,1 0 1 0 0,0 0-1 0 0,-1 0 0 0 0,1-1 1 0 0,-1 1-1 0 0,0 0 0 0 0,0-1 1 0 0,0 1-1 0 0,0-1 0 0 0,-1 0 1 0 0,1 0-1 0 0,-1 0 0 0 0,1 0 1 0 0,-1 0-1 0 0,1 0 0 0 0,-1-1 1 0 0,0 1-1 0 0,-2 0 198 0 0,-11 0-1175 0 0</inkml:trace>
  <inkml:trace contextRef="#ctx0" brushRef="#br0" timeOffset="38156.414">8337 2322 2616 0 0,'5'-3'1040'0'0,"2"0"-172"0"0,11-4-116 0 0,7 2-175 0 0,5-3-213 0 0,2 3-288 0 0,4-4-120 0 0,5 6 4 0 0,-4-7-664 0 0,2 2-693 0 0,0-1 177 0 0,-5-1 16 0 0</inkml:trace>
  <inkml:trace contextRef="#ctx0" brushRef="#br0" timeOffset="33593.263">3497 2569 1300 0 0,'34'-69'4397'0'0,"-34"68"-4145"0"0,-4-11 253 0 0,2 9-472 0 0,-1 0 0 0 0,0 0-1 0 0,0 0 1 0 0,0 0 0 0 0,0 1 0 0 0,-1-1-1 0 0,1 1 1 0 0,-1 0 0 0 0,1 0 0 0 0,-1 0 0 0 0,0 1-1 0 0,0-1 1 0 0,0 1 0 0 0,0 0 0 0 0,0 0 0 0 0,0 1-1 0 0,0-1 1 0 0,0 1 0 0 0,0-1 0 0 0,0 1 0 0 0,0 1-1 0 0,-1-1 1 0 0,1 0 0 0 0,0 1 0 0 0,0 0-1 0 0,0 0 1 0 0,0 0 0 0 0,0 1 0 0 0,1-1 0 0 0,-1 1-1 0 0,0 0 1 0 0,1 0 0 0 0,-1 0 0 0 0,1 1 0 0 0,-1 0-33 0 0,-125 95 611 0 0,116-87-535 0 0,1 0 0 0 0,0 1-1 0 0,0 1 1 0 0,2 0 0 0 0,0 0 0 0 0,0 1 0 0 0,1 0 0 0 0,1 1 0 0 0,0 0 0 0 0,1 0 0 0 0,1 0 0 0 0,0 1 0 0 0,1 0 0 0 0,-3 17-76 0 0,47-2 254 0 0,52-45-457 0 0,-65 4 118 0 0,10-7-20 0 0,-1-1 1 0 0,0-3-1 0 0,-1 0 1 0 0,-1-2 0 0 0,-1-1-1 0 0,27-28 105 0 0,-41 34 73 0 0,-17 18-11 0 0,-1 1 0 0 0,0-1 1 0 0,0 0-1 0 0,0 1 0 0 0,0-1 1 0 0,0 1-1 0 0,1-1 0 0 0,-1 0 1 0 0,0 1-1 0 0,0-1 0 0 0,1 0 0 0 0,-1 0 1 0 0,0 1-1 0 0,1-1 0 0 0,-1 0 1 0 0,0 0-1 0 0,0 1 0 0 0,1-1 1 0 0,-1 0-63 0 0,-2 5 10 0 0,0-1 0 0 0,0 1 0 0 0,0 0 0 0 0,1 0 0 0 0,0 0 0 0 0,0 0 1 0 0,0 0-1 0 0,1 1 0 0 0,-1-1 0 0 0,1 0 0 0 0,0 0 0 0 0,1 0 0 0 0,-1 0 1 0 0,1 0-1 0 0,0 0 0 0 0,0 0 0 0 0,1 0 0 0 0,-1 0 0 0 0,1 0 1 0 0,0 0-1 0 0,1-1 0 0 0,-1 1 0 0 0,1-1 0 0 0,0 1 0 0 0,0-1 0 0 0,0 0 1 0 0,1 0-1 0 0,-1-1 0 0 0,1 1 0 0 0,0-1 0 0 0,0 1 0 0 0,2 0-10 0 0,5 4-421 0 0,-1 0-1 0 0,2 0 1 0 0,-1-2-1 0 0,1 1 1 0 0,0-1-1 0 0,0-1 1 0 0,0 0-1 0 0,1-1 1 0 0,0-1-1 0 0,-1 1 1 0 0,1-2-1 0 0,2 0 422 0 0,18 1-2665 0 0,-20-2 1240 0 0</inkml:trace>
  <inkml:trace contextRef="#ctx0" brushRef="#br0" timeOffset="34348.417">3899 2864 888 0 0,'14'50'6390'0'0,"-9"-37"-4688"0"0,7-32-699 0 0,-4 4-1116 0 0,16-30 99 0 0,-3 0 0 0 0,-2-2 1 0 0,-2 0-1 0 0,-2-1 1 0 0,-1-4 13 0 0,11-171-1640 0 0,-42 201 1063 0 0,19 23 230 0 0,8 8 226 0 0,129 168 137 0 0,-135-170 22 0 0,0 0 1 0 0,0 1 0 0 0,-1 0-1 0 0,1 0 1 0 0,-2 0-1 0 0,1 0 1 0 0,-1 0 0 0 0,-1 1-1 0 0,0-1 1 0 0,0 1 0 0 0,0-1-1 0 0,-1 1 1 0 0,0-1 0 0 0,-1 1-1 0 0,0-1 1 0 0,0 0-1 0 0,-1 1 1 0 0,0-1 0 0 0,0 0-1 0 0,-1 0 1 0 0,0 0 0 0 0,-1 0-1 0 0,0 0 1 0 0,0-1 0 0 0,0 0-1 0 0,-1 0 1 0 0,0 0-1 0 0,0 0 1 0 0,-1-1 0 0 0,0 0-1 0 0,0 0 1 0 0,-1 0 0 0 0,1-1-1 0 0,-1 0 1 0 0,0 0-1 0 0,-1-1 1 0 0,-6 4-39 0 0,12-9-136 0 0,0 1 1 0 0,0 0-1 0 0,1-1 0 0 0,-1 1 1 0 0,0-1-1 0 0,1 1 0 0 0,-1-1 0 0 0,0 0 1 0 0,1 0-1 0 0,-1 0 0 0 0,1 0 1 0 0,-1 0-1 0 0,1 0 0 0 0,-1 0 0 0 0,1 0 1 0 0,0-1-1 0 0,0 1 0 0 0,0 0 1 0 0,0-1-1 0 0,0 1 0 0 0,0-1 1 0 0,0 0-1 0 0,0 1 0 0 0,0-1 0 0 0,1 0 1 0 0,-1 1-1 0 0,1-1 0 0 0,-1 0 1 0 0,1 1-1 0 0,0-1 0 0 0,-1 0 0 0 0,1 0 1 0 0,0 0-1 0 0,0 1 0 0 0,0-1 1 0 0,1 0-1 0 0,-1 0 0 0 0,0 0 0 0 0,1 1 1 0 0,-1-1-1 0 0,1 0 0 0 0,0 1 1 0 0,-1-1-1 0 0,1 0 0 0 0,0 1 1 0 0,1-2 135 0 0,11-27-1404 0 0</inkml:trace>
  <inkml:trace contextRef="#ctx0" brushRef="#br0" timeOffset="34721.263">4329 2616 1424 0 0,'82'-53'3913'0'0,"-64"38"-3551"0"0,89-123 648 0 0,-69 107-742 0 0,-37 31-231 0 0,19 2-107 0 0,-5 0 104 0 0,0 0-1 0 0,-1 1 1 0 0,1 1 0 0 0,-1 0 0 0 0,0 1-1 0 0,0 1 1 0 0,-1 0 0 0 0,1 1 0 0 0,-1 0-1 0 0,-1 1 1 0 0,1 1 0 0 0,-1 0 0 0 0,-1 0-1 0 0,0 1 1 0 0,0 0 0 0 0,-1 1 0 0 0,0 1-1 0 0,-1-1 1 0 0,0 2 0 0 0,-1-1 0 0 0,-1 1-1 0 0,0 0 1 0 0,0 1 0 0 0,-1-1-1 0 0,-1 1 1 0 0,0 0 0 0 0,-1 1 0 0 0,1 10-34 0 0,-8-17 59 0 0,0 1 1 0 0,0-1-1 0 0,-1 0 0 0 0,0 1 1 0 0,-1-2-1 0 0,0 1 0 0 0,0-1 1 0 0,0 1-1 0 0,-1-1 1 0 0,0-1-1 0 0,-1 1 0 0 0,1-1 1 0 0,-1 0-1 0 0,0-1 1 0 0,-1 0-1 0 0,1 0 0 0 0,-1 0 1 0 0,0-1-1 0 0,0 0 1 0 0,-1-1-1 0 0,1 1 0 0 0,-1-2 1 0 0,-8 3-60 0 0,15-4-109 0 0,-1 1 1 0 0,0-1-1 0 0,0 0 1 0 0,0 1 0 0 0,0-1-1 0 0,-1-1 1 0 0,1 1-1 0 0,0 0 1 0 0,0-1-1 0 0,0 1 1 0 0,-1-1-1 0 0,1 0 1 0 0,0 0 0 0 0,0 0-1 0 0,-1-1 1 0 0,1 1-1 0 0,0-1 1 0 0,0 0-1 0 0,0 0 1 0 0,0 0-1 0 0,0 0 1 0 0,0 0 0 0 0,0-1-1 0 0,0 1 1 0 0,0-1-1 0 0,0 0 1 0 0,1 0-1 0 0,-1 0 1 0 0,1 0-1 0 0,0 0 1 0 0,-1-1-1 0 0,1 1 1 0 0,0-1 0 0 0,0 1-1 0 0,1-1 1 0 0,-1 0-1 0 0,0 0 1 0 0,1 0-1 0 0,0 0 1 0 0,-1 0-1 0 0,1 0 1 0 0,1 0 0 0 0,-1 0-1 0 0,0 0 1 0 0,1-1-1 0 0,-1 1 1 0 0,1-1 108 0 0,0-12-1283 0 0,0-2 20 0 0</inkml:trace>
  <inkml:trace contextRef="#ctx0" brushRef="#br0" timeOffset="35327.782">5016 2359 1132 0 0,'-31'91'3410'0'0,"26"-72"-3108"0"0,0-1 0 0 0,2 1 0 0 0,0 0-1 0 0,1 0 1 0 0,1 1 0 0 0,1-1-1 0 0,0 0 1 0 0,2 0 0 0 0,0 0 0 0 0,3 13-302 0 0,-4-26 45 0 0,1 1 0 0 0,-1-1 0 0 0,1 0 0 0 0,1 0 0 0 0,-1 1 0 0 0,1-1 0 0 0,0-1 0 0 0,0 1 1 0 0,1 0-1 0 0,-1-1 0 0 0,1 0 0 0 0,1 1 0 0 0,-1-2 0 0 0,1 1 0 0 0,0 0 0 0 0,0-1 0 0 0,0 0 0 0 0,0 0 1 0 0,1-1-1 0 0,0 1 0 0 0,-1-1 0 0 0,1 0 0 0 0,0-1 0 0 0,1 0 0 0 0,-1 0 0 0 0,0 0 0 0 0,1 0 0 0 0,-1-1 1 0 0,1 0-1 0 0,-1-1 0 0 0,1 1 0 0 0,1-1-45 0 0,-1 0-12 0 0,-1-1-1 0 0,1 1 1 0 0,-1-1 0 0 0,1 0 0 0 0,-1-1-1 0 0,0 0 1 0 0,0 0 0 0 0,1 0 0 0 0,-1 0-1 0 0,-1-1 1 0 0,1 0 0 0 0,0-1 0 0 0,-1 1-1 0 0,1-1 1 0 0,-1 0 0 0 0,0 0 0 0 0,0-1-1 0 0,-1 1 1 0 0,1-1 0 0 0,-1 0 0 0 0,0 0-1 0 0,-1-1 1 0 0,1 1 0 0 0,-1-1 0 0 0,0 0-1 0 0,0 0 1 0 0,-1 0 0 0 0,1-3 12 0 0,27-181-249 0 0,-69 72 1607 0 0,31 143-951 0 0,23 26-779 0 0,2-1 1 0 0,3-1 0 0 0,2 0 0 0 0,1-2-1 0 0,18 24 372 0 0,-19-28-4749 0 0,-20-39 3643 0 0</inkml:trace>
  <inkml:trace contextRef="#ctx0" brushRef="#br0" timeOffset="36231.707">5473 2421 1556 0 0,'10'20'665'0'0,"-1"0"0"0"0,-1 1 1 0 0,0 0-1 0 0,-2 1 0 0 0,0-1 0 0 0,-1 1 0 0 0,-2 0 1 0 0,0 1-1 0 0,-1-1 0 0 0,-1 1 0 0 0,-2-1 0 0 0,-1 12-665 0 0,2-32 313 0 0,0-2-28 0 0,-6 7 153 0 0,2-17 0 0 0,36-137 62 0 0,-27 128-543 0 0,0 0 1 0 0,1 0-1 0 0,1 1 1 0 0,1 0-1 0 0,0 0 1 0 0,1 1-1 0 0,1 0 1 0 0,1 1-1 0 0,0 0 1 0 0,2 0-1 0 0,7-7 43 0 0,-17 22-18 0 0,0 1 0 0 0,-1-1-1 0 0,1 1 1 0 0,0 0 0 0 0,0 0-1 0 0,0 0 1 0 0,0 0-1 0 0,0 1 1 0 0,-1-1 0 0 0,1 1-1 0 0,0-1 1 0 0,0 1 0 0 0,-1 0-1 0 0,1 0 1 0 0,0 0-1 0 0,-1 1 1 0 0,1-1 0 0 0,-1 1-1 0 0,1-1 1 0 0,-1 1 0 0 0,0 0-1 0 0,0 0 1 0 0,0 0-1 0 0,0 0 1 0 0,0 0 0 0 0,0 0-1 0 0,-1 1 1 0 0,1-1 0 0 0,-1 0-1 0 0,1 1 1 0 0,-1 0 0 0 0,0-1-1 0 0,0 1 1 0 0,0 0-1 0 0,0-1 1 0 0,-1 1 0 0 0,1 0-1 0 0,-1 0 1 0 0,1 0 0 0 0,-1 2 18 0 0,21 176-113 0 0,-45-118 410 0 0,34-105-429 0 0,-6 33 67 0 0,1 0 0 0 0,-1 0 0 0 0,2 0 0 0 0,-1 0 1 0 0,1 1-1 0 0,1 0 0 0 0,0 0 0 0 0,0 1 0 0 0,0 0 1 0 0,1 0-1 0 0,0 0 0 0 0,0 1 0 0 0,1 1 0 0 0,-1-1 1 0 0,1 1-1 0 0,1 0 65 0 0,-9 5-49 0 0,-1 0-15 0 0,5 4 47 0 0,-1-1 0 0 0,-1 1 0 0 0,1 0 1 0 0,0 0-1 0 0,-1 0 0 0 0,0 0 0 0 0,0 0 0 0 0,0 1 0 0 0,-1 0 0 0 0,1-1 0 0 0,-1 1 0 0 0,0 0 0 0 0,0 0 0 0 0,-1 0 0 0 0,0 1 1 0 0,1-1-1 0 0,-2 0 0 0 0,1 3 17 0 0,3 7-19 0 0,-2-8 19 0 0,0 1 0 0 0,1-1 0 0 0,-1 1-1 0 0,1-1 1 0 0,1 0 0 0 0,-1 0-1 0 0,1 0 1 0 0,1-1 0 0 0,-1 1 0 0 0,1-1-1 0 0,0 0 1 0 0,1 0 0 0 0,-1-1-1 0 0,1 1 1 0 0,0-1 0 0 0,0-1-1 0 0,1 1 1 0 0,0-1 0 0 0,-1 0 0 0 0,1-1-1 0 0,1 1 1 0 0,-1-1 0 0 0,0-1-1 0 0,1 1 1 0 0,0-2 0 0 0,-1 1 0 0 0,1-1-1 0 0,0 0 1 0 0,0 0 0 0 0,0-1-1 0 0,-1 0 1 0 0,1 0 0 0 0,0-1-1 0 0,5-1 1 0 0,-2 2-4 0 0,1-2 0 0 0,-1 1 0 0 0,1-1 0 0 0,-1-1 0 0 0,0 0 0 0 0,0-1 0 0 0,0 0 0 0 0,0 0-1 0 0,-1-1 1 0 0,0-1 0 0 0,0 1 0 0 0,0-2 0 0 0,-1 1 0 0 0,1-2 0 0 0,-2 1 0 0 0,1-1 0 0 0,-1 0-1 0 0,0-1 1 0 0,-1 0 0 0 0,0 0 0 0 0,0-1 0 0 0,-1 1 0 0 0,0-1 0 0 0,-1-1 0 0 0,0 1-1 0 0,-1-1 1 0 0,0 0 0 0 0,-1 0 0 0 0,1-5 4 0 0,-5 11 56 0 0,-1 0 1 0 0,0 0-1 0 0,-1 0 0 0 0,1 0 1 0 0,-1 0-1 0 0,0 0 1 0 0,0 1-1 0 0,0-1 0 0 0,-1 1 1 0 0,0 0-1 0 0,0 0 0 0 0,0 0 1 0 0,0 1-1 0 0,0-1 0 0 0,-1 1 1 0 0,1 0-1 0 0,-1 0 0 0 0,0 1 1 0 0,0-1-1 0 0,0 1 0 0 0,0 0 1 0 0,-1 0-1 0 0,1 1 0 0 0,0 0 1 0 0,-1 0-1 0 0,1 0 0 0 0,-1 0 1 0 0,1 1-1 0 0,-1 0 0 0 0,-3 1-56 0 0,5 0 20 0 0,0 0-1 0 0,0 0 0 0 0,0 1 1 0 0,0-1-1 0 0,1 1 1 0 0,-1 0-1 0 0,0 0 0 0 0,1 1 1 0 0,-1-1-1 0 0,1 1 1 0 0,0 0-1 0 0,0 0 0 0 0,0 0 1 0 0,0 0-1 0 0,1 0 1 0 0,-1 0-1 0 0,1 1 0 0 0,0 0 1 0 0,0-1-1 0 0,0 1 1 0 0,0 0-1 0 0,0 0 0 0 0,1 0 1 0 0,0 0-1 0 0,0 0 1 0 0,0 0-1 0 0,0 0 0 0 0,1 0 1 0 0,0 1-1 0 0,0-1 1 0 0,0 0-1 0 0,0 2-19 0 0,4 8-164 0 0,0 0 0 0 0,1-1 0 0 0,0 0-1 0 0,1 1 1 0 0,1-2 0 0 0,0 1 0 0 0,0-1 0 0 0,2 0 0 0 0,-1-1 0 0 0,1 0 0 0 0,1 0-1 0 0,0-1 1 0 0,1 0 0 0 0,0-1 0 0 0,0 0 0 0 0,1-1 0 0 0,10 6 164 0 0,54 21-5627 0 0,-73-34 4385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2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1 361 1436 0 0,'95'-8'8205'0'0,"45"-22"-9772"0"0,-78 16 149 0 0,41-9-2308 0 0,-75 16 2612 0 0</inkml:trace>
  <inkml:trace contextRef="#ctx0" brushRef="#br0" timeOffset="187.507">555 321 1256 0 0,'20'14'6411'0'0,"36"-28"-6962"0"0,-49 11 574 0 0,79-31-4397 0 0,-66 26 3149 0 0</inkml:trace>
  <inkml:trace contextRef="#ctx0" brushRef="#br0" timeOffset="343.463">859 269 1504 0 0,'0'2'672'0'0,"-3"-1"-176"0"0,3 1 124 0 0,-2 0-108 0 0,0-1-96 0 0,0 1-84 0 0,1-2-188 0 0,-1 0-20 0 0,2 0-352 0 0,0-2-320 0 0,0-1-600 0 0,2 0 36 0 0</inkml:trace>
  <inkml:trace contextRef="#ctx0" brushRef="#br0" timeOffset="560.947">1051 251 1196 0 0,'54'14'4555'0'0,"-47"-11"-4460"0"0,0 1 0 0 0,0 1 1 0 0,0-1-1 0 0,0 1 1 0 0,-1 0-1 0 0,0 0 1 0 0,0 1-1 0 0,0 0 1 0 0,-1 0-1 0 0,0 0 1 0 0,0 1-1 0 0,0 0 1 0 0,-1 0-1 0 0,0 0 1 0 0,0 0-1 0 0,0 2-95 0 0,-3-1 79 0 0,0-1 1 0 0,0 0-1 0 0,0 1 1 0 0,-1-1-1 0 0,-1 0 1 0 0,1 1-1 0 0,-1-1 1 0 0,0 0-1 0 0,-1 1 1 0 0,1-1-1 0 0,-1 0 1 0 0,-1 0-1 0 0,0 0 1 0 0,0-1-1 0 0,0 1 1 0 0,0-1-1 0 0,-1 1 1 0 0,0-1-1 0 0,-1 0 1 0 0,1-1-1 0 0,-5 5-79 0 0,-124 110 421 0 0,106-99-461 0 0,-49 36-1013 0 0,-3-13-3567 0 0,73-43 3232 0 0,-4-1 145 0 0</inkml:trace>
  <inkml:trace contextRef="#ctx0" brushRef="#br0" timeOffset="980.074">1524 1 1392 0 0,'10'1'146'0'0,"0"1"1"0"0,0 1-1 0 0,0 0 0 0 0,0 0 0 0 0,-1 1 0 0 0,1 0 1 0 0,-1 1-1 0 0,0 0 0 0 0,-1 0 0 0 0,1 1 0 0 0,-1 0 1 0 0,0 1-1 0 0,-1 0 0 0 0,1 0 0 0 0,-1 0 1 0 0,-1 1-1 0 0,1 0 0 0 0,-1 0 0 0 0,-1 1 0 0 0,0 0 1 0 0,0 0-1 0 0,0 0 0 0 0,-1 1 0 0 0,-1-1 0 0 0,0 1 1 0 0,0 0-1 0 0,-1 0 0 0 0,0 0 0 0 0,0 0 1 0 0,-1 3-147 0 0,-4 1 158 0 0,0 0 1 0 0,-1-1 0 0 0,-1 1 0 0 0,0-1 0 0 0,-1 0 0 0 0,-1 0 0 0 0,1-1 0 0 0,-2 0 0 0 0,0 0-1 0 0,0 0 1 0 0,-1-1 0 0 0,-1-1 0 0 0,0 0 0 0 0,0 0 0 0 0,-1 0 0 0 0,0-2 0 0 0,0 1 0 0 0,-1-1-1 0 0,0-1 1 0 0,-1 0 0 0 0,0-1 0 0 0,-2 0-159 0 0,-13 12 218 0 0,-75 28-196 0 0,101-52-680 0 0,2 1 433 0 0,0 0 0 0 0,1 0 0 0 0,0 0-1 0 0,0 1 1 0 0,0-1 0 0 0,1 0 0 0 0,-1 1-1 0 0,1-1 1 0 0,0 1 0 0 0,0-1 0 0 0,1 1 0 0 0,-1 0-1 0 0,1 0 1 0 0,0 0 0 0 0,0 0 0 0 0,0 0 0 0 0,1 1-1 0 0,-1 0 1 0 0,1-1 0 0 0,0 1 0 0 0,0 0 0 0 0,0 1-1 0 0,1-1 226 0 0,23-23-1404 0 0</inkml:trace>
  <inkml:trace contextRef="#ctx0" brushRef="#br0" timeOffset="1212.178">1967 79 1248 0 0,'-138'66'5174'0'0,"130"-60"-5029"0"0,0 0 0 0 0,0 1 0 0 0,0-1 0 0 0,1 1 0 0 0,0 1 0 0 0,0-1 0 0 0,1 1 0 0 0,0 0 0 0 0,0 1 0 0 0,1 0 0 0 0,0-1 0 0 0,0 2 0 0 0,1-1 0 0 0,1 0 0 0 0,-1 1 0 0 0,1 0 0 0 0,1 0 0 0 0,0 0 0 0 0,1 0 0 0 0,-1 0 1 0 0,2 5-146 0 0,1-7 31 0 0,0 0 0 0 0,1 0 1 0 0,1 0-1 0 0,-1 0 0 0 0,1 0 1 0 0,0 0-1 0 0,1-1 1 0 0,0 1-1 0 0,0-1 0 0 0,1 0 1 0 0,0 0-1 0 0,0-1 0 0 0,0 0 1 0 0,1 1-1 0 0,0-2 1 0 0,0 1-1 0 0,1-1 0 0 0,-1 0 1 0 0,1 0-1 0 0,0-1 0 0 0,0 0 1 0 0,1 0-1 0 0,-1 0 1 0 0,1-1-32 0 0,121 36-4855 0 0,-117-39 2299 0 0,-10 0 1322 0 0</inkml:trace>
  <inkml:trace contextRef="#ctx0" brushRef="#br0" timeOffset="1678.074">2115 491 948 0 0,'6'9'576'0'0,"1"1"0"0"0,-2 0 0 0 0,1 1 0 0 0,-1-1 0 0 0,-1 1 0 0 0,0 0 0 0 0,0 0 0 0 0,-1 1 0 0 0,-1-1 0 0 0,0 0 0 0 0,0 1 0 0 0,-1 0 0 0 0,-1 10-576 0 0,0-21 59 0 0,-1 1 0 0 0,1-1 0 0 0,0 1 0 0 0,-1-1 0 0 0,0 1 0 0 0,1-1 1 0 0,-1 1-1 0 0,0-1 0 0 0,0 0 0 0 0,1 0 0 0 0,-1 1 0 0 0,0-1 0 0 0,0 0 0 0 0,-1 0 0 0 0,1 0 0 0 0,0 0 0 0 0,0 0 0 0 0,0 0 0 0 0,-1 0 0 0 0,1-1 0 0 0,0 1 1 0 0,-1 0-1 0 0,1-1 0 0 0,-1 1 0 0 0,1-1 0 0 0,-1 1 0 0 0,1-1 0 0 0,-1 0 0 0 0,1 1 0 0 0,-1-1 0 0 0,1 0 0 0 0,-1 0 0 0 0,1 0 0 0 0,-1 0 0 0 0,0-1 0 0 0,1 1 0 0 0,-1 0 1 0 0,1-1-1 0 0,-1 1 0 0 0,1-1 0 0 0,0 1 0 0 0,-1-1 0 0 0,1 0 0 0 0,-1 0 0 0 0,1 1 0 0 0,0-1 0 0 0,0 0 0 0 0,0 0 0 0 0,-1 0 0 0 0,1 0 0 0 0,-1-2-59 0 0,-1-3 11 0 0,-1 0 0 0 0,1 0-1 0 0,0 0 1 0 0,1-1-1 0 0,-1 0 1 0 0,1 1 0 0 0,1-1-1 0 0,-1 0 1 0 0,1 0-1 0 0,0 0 1 0 0,1 0 0 0 0,0 0-1 0 0,0 0 1 0 0,0 0-1 0 0,1-1-10 0 0,-1-3-27 0 0,3-1-5 0 0,0 0 1 0 0,1 0 0 0 0,0 0-1 0 0,1 1 1 0 0,0 0 0 0 0,1 0-1 0 0,1 0 1 0 0,-1 1 0 0 0,2-1-1 0 0,-1 2 1 0 0,1-1 0 0 0,1 1-1 0 0,0 0 1 0 0,0 1 0 0 0,1 0-1 0 0,-1 0 1 0 0,2 1 0 0 0,-1 1-1 0 0,1 0 1 0 0,0 0 0 0 0,1 1-1 0 0,-1 0 1 0 0,1 1 0 0 0,0 0-1 0 0,2 1 32 0 0,-5 0 5 0 0,-1 0-1 0 0,0 1 1 0 0,1 0-1 0 0,-1 1 1 0 0,1 0-1 0 0,0 0 1 0 0,-1 1-1 0 0,1 0 1 0 0,0 0-1 0 0,0 1 1 0 0,-1 0-1 0 0,1 1 1 0 0,-1 0-1 0 0,1 0 1 0 0,-1 1-1 0 0,0 0 1 0 0,0 1-1 0 0,0-1 0 0 0,0 1 1 0 0,-1 1-1 0 0,0 0 1 0 0,0 0-1 0 0,0 0 1 0 0,0 1-1 0 0,-1 0 1 0 0,0 0-1 0 0,0 0 1 0 0,0 1-1 0 0,-1 0 1 0 0,0 0-1 0 0,-1 1 1 0 0,1-1-1 0 0,-1 1 1 0 0,-1 0-1 0 0,0 0 1 0 0,1 2-5 0 0,10 168 141 0 0,-28-145-1647 0 0,-3-35-5371 0 0,14-5 5465 0 0</inkml:trace>
  <inkml:trace contextRef="#ctx0" brushRef="#br0" timeOffset="1927.322">2931 14 1160 0 0,'6'11'422'0'0,"0"0"0"0"0,-1 1 0 0 0,0 0 0 0 0,-1 0 0 0 0,0 0 0 0 0,-1 1 0 0 0,0-1 0 0 0,-1 1 0 0 0,-1 0 0 0 0,0-1 0 0 0,0 1 0 0 0,-1 0 0 0 0,-1 0 0 0 0,-1 9-422 0 0,1 13 973 0 0,-1-5-801 0 0,-2 0 1 0 0,-1 0 0 0 0,-1 0-1 0 0,-2 0 1 0 0,0-1 0 0 0,-2-1 0 0 0,-2 1-1 0 0,0-2 1 0 0,-2 0 0 0 0,-1 0-1 0 0,-9 11-172 0 0,20-32-414 0 0,-1 0 0 0 0,0 0 0 0 0,0 0-1 0 0,-1-1 1 0 0,1 0 0 0 0,-1 0 0 0 0,0-1 0 0 0,0 0-1 0 0,-1 0 1 0 0,1 0 0 0 0,-1 0 0 0 0,0-1 0 0 0,0-1-1 0 0,0 1 1 0 0,0-1 0 0 0,-7 1 414 0 0,11-2-1129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1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1519 72 1424 0 0,'0'0'816'0'0,"15"-3"528"0"0,9-38 682 0 0,-24 40-1989 0 0,0 0 0 0 0,0 0 0 0 0,0 0 0 0 0,0 0 0 0 0,0 0 0 0 0,0 0 1 0 0,0 0-1 0 0,0 0 0 0 0,0 0 0 0 0,0 0 0 0 0,-1 1 0 0 0,1-1 0 0 0,0 0 0 0 0,-1 0 0 0 0,1 0 0 0 0,-1 0 1 0 0,1 0-1 0 0,-1 1 0 0 0,1-1 0 0 0,-1 0 0 0 0,1 0 0 0 0,-1 1 0 0 0,0-1 0 0 0,1 0 0 0 0,-1 1 0 0 0,0-1 0 0 0,0 0 1 0 0,0 1-1 0 0,1 0 0 0 0,-1-1 0 0 0,0 1 0 0 0,0-1 0 0 0,0 1 0 0 0,0 0 0 0 0,0-1 0 0 0,0 1 0 0 0,0 0 1 0 0,0 0-1 0 0,0 0 0 0 0,0 0 0 0 0,0 0 0 0 0,0 0 0 0 0,1 0 0 0 0,-1 0 0 0 0,0 0 0 0 0,0 1 0 0 0,0-1 1 0 0,0 0-1 0 0,0 0 0 0 0,0 1 0 0 0,0-1 0 0 0,0 1 0 0 0,1-1 0 0 0,-1 1 0 0 0,0-1 0 0 0,0 1 0 0 0,0 0 1 0 0,1-1-1 0 0,-1 1 0 0 0,0 0 0 0 0,1-1 0 0 0,-1 1 0 0 0,1 0 0 0 0,-1 0 0 0 0,1 0 0 0 0,-1-1 0 0 0,1 1-37 0 0,-34 17 107 0 0,2 0 1 0 0,0 3-1 0 0,1 0 0 0 0,2 2 0 0 0,0 1 0 0 0,1 2 0 0 0,1 0 0 0 0,2 2 0 0 0,1 1 0 0 0,-19 28-107 0 0,32-42 29 0 0,1-1-1 0 0,0 2 1 0 0,0-1-1 0 0,2 1 1 0 0,0 1 0 0 0,1-1-1 0 0,1 1 1 0 0,0 0-1 0 0,1 1 1 0 0,1 0-1 0 0,1-1 1 0 0,0 1 0 0 0,2 0-1 0 0,0 4-28 0 0,1-14-17 0 0,1 0-1 0 0,0-1 1 0 0,0 1 0 0 0,1 0-1 0 0,0 0 1 0 0,0 0-1 0 0,1-1 1 0 0,0 0-1 0 0,0 1 1 0 0,1-1 0 0 0,0 0-1 0 0,0 0 1 0 0,0-1-1 0 0,1 0 1 0 0,0 1-1 0 0,1-1 1 0 0,-1-1 0 0 0,1 1-1 0 0,0-1 1 0 0,1 0-1 0 0,-1-1 1 0 0,1 1 0 0 0,0-1-1 0 0,0-1 1 0 0,0 1-1 0 0,5 1 18 0 0,12 4-469 0 0,1 0 1 0 0,0-2-1 0 0,1 0 0 0 0,-1-2 0 0 0,1-1 1 0 0,0-1-1 0 0,12-1 469 0 0,104-20-2627 0 0,-67-3 1386 0 0</inkml:trace>
  <inkml:trace contextRef="#ctx0" brushRef="#br0" timeOffset="589.313">1789 182 1196 0 0,'7'-23'5150'0'0,"1"22"-5071"0"0,0 0 0 0 0,1 0 1 0 0,-1 1-1 0 0,0 0 0 0 0,0 1 0 0 0,0 0 1 0 0,0 0-1 0 0,0 0 0 0 0,0 1 0 0 0,-1 1 1 0 0,1-1-1 0 0,0 1 0 0 0,-1 0 0 0 0,0 1 1 0 0,0 0-1 0 0,0 0 0 0 0,0 0 0 0 0,0 1 1 0 0,-1 0-1 0 0,0 1 0 0 0,0-1 0 0 0,0 1-79 0 0,-1 0 31 0 0,1-1 0 0 0,-1 1 0 0 0,-1 1 0 0 0,1-1 0 0 0,-1 1 0 0 0,0-1-1 0 0,0 1 1 0 0,-1 0 0 0 0,0 1 0 0 0,0-1 0 0 0,-1 0 0 0 0,0 1 0 0 0,0 0-1 0 0,0-1 1 0 0,-1 1 0 0 0,-1 0 0 0 0,1 0 0 0 0,-1 0 0 0 0,-1 0 0 0 0,1-1-1 0 0,-2 5-30 0 0,-7 8 47 0 0,0 0 0 0 0,-2 0 0 0 0,0 0 0 0 0,-2-2 0 0 0,0 1 0 0 0,0-2 0 0 0,-2 0 0 0 0,0 0 0 0 0,-1-2 0 0 0,-1 0 0 0 0,-1 0 0 0 0,1-2-1 0 0,-2 0 1 0 0,0-1 0 0 0,-1-1 0 0 0,-16 6-47 0 0,1-5-617 0 0,33-11-77 0 0,-4-28-3077 0 0,22 10 2470 0 0,6-4 28 0 0</inkml:trace>
  <inkml:trace contextRef="#ctx0" brushRef="#br0" timeOffset="912.145">2310 169 1348 0 0,'-138'113'4752'0'0,"125"-100"-4550"0"0,-1-3-60 0 0,0 1-1 0 0,1 0 1 0 0,1 1 0 0 0,0 1 0 0 0,0 0-1 0 0,1 0 1 0 0,1 1 0 0 0,0 1 0 0 0,1-1-1 0 0,1 2 1 0 0,0-1 0 0 0,1 1-1 0 0,1 0 1 0 0,0 0 0 0 0,1 1 0 0 0,1 0-1 0 0,0 5-141 0 0,6-17-32 0 0,0 0-1 0 0,1 0 0 0 0,-1 0 1 0 0,1 0-1 0 0,1-1 0 0 0,-1 1 0 0 0,1-1 1 0 0,0 0-1 0 0,-1 0 0 0 0,2 0 0 0 0,-1-1 1 0 0,0 1-1 0 0,1-1 0 0 0,0 0 0 0 0,-1 0 1 0 0,1-1-1 0 0,0 0 0 0 0,1 1 1 0 0,-1-2-1 0 0,0 1 0 0 0,1 0 0 0 0,-1-1 1 0 0,1 0-1 0 0,-1-1 0 0 0,1 1 0 0 0,-1-1 1 0 0,1 0-1 0 0,-1 0 0 0 0,1-1 0 0 0,-1 0 1 0 0,1 0-1 0 0,4-1 33 0 0,201-52-5262 0 0,-182 40 3972 0 0</inkml:trace>
  <inkml:trace contextRef="#ctx0" brushRef="#br0" timeOffset="1174.976">2498 425 1332 0 0,'-1'22'7208'0'0,"2"52"-6176"0"0,-1-23-573 0 0,34 102-92 0 0,-32-144-661 0 0,20 59-283 0 0,4-35-5629 0 0,-24-33 4881 0 0</inkml:trace>
  <inkml:trace contextRef="#ctx0" brushRef="#br0" timeOffset="1376.436">2879 620 976 0 0,'5'4'267'0'0,"0"0"0"0"0,0 0 0 0 0,0 1-1 0 0,-1 0 1 0 0,1-1 0 0 0,-1 2 0 0 0,0-1 0 0 0,-1 0 0 0 0,1 1-1 0 0,-1-1 1 0 0,0 1 0 0 0,-1 0 0 0 0,1 0 0 0 0,-1 0 0 0 0,-1 1-1 0 0,1-1 1 0 0,-1 0 0 0 0,0 1 0 0 0,0-1 0 0 0,-1 1 0 0 0,1-1-1 0 0,-2 1 1 0 0,1 1-267 0 0,3 18 714 0 0,-1-13-586 0 0,-1 1 0 0 0,-1 0 0 0 0,0-1 1 0 0,-1 1-1 0 0,0-1 0 0 0,-1 1 0 0 0,0-1 1 0 0,-1 1-1 0 0,-1-1 0 0 0,0 0 0 0 0,-1-1 1 0 0,0 1-1 0 0,-1-1 0 0 0,0 0 0 0 0,-1 0 0 0 0,-1 0 1 0 0,0-1-1 0 0,0-1 0 0 0,-5 5-128 0 0,6-7-354 0 0,-1-1 0 0 0,0 0 0 0 0,-1 0 0 0 0,1-1 0 0 0,-1 0 0 0 0,0 0 0 0 0,-1-1 0 0 0,1 0 0 0 0,-1-1 0 0 0,0 0 0 0 0,0-1 0 0 0,-1 0 0 0 0,1-1 0 0 0,-1 0 0 0 0,1 0 0 0 0,-4-1 354 0 0,1-3-1269 0 0,-14-10 31 0 0</inkml:trace>
  <inkml:trace contextRef="#ctx0" brushRef="#br0" timeOffset="2061.416">3128 129 2108 0 0,'0'0'724'0'0,"0"0"-103"0"0,0 0-68 0 0,0 0-85 0 0,11-4 261 0 0,-2 2-627 0 0,-1 1-1 0 0,1 0 1 0 0,0 0 0 0 0,0 1-1 0 0,0 0 1 0 0,0 0-1 0 0,0 1 1 0 0,0 1 0 0 0,0-1-1 0 0,0 1 1 0 0,0 1-1 0 0,-1-1 1 0 0,1 2 0 0 0,-1-1-1 0 0,6 4-101 0 0,-6-2 55 0 0,0 0 0 0 0,-1 1 1 0 0,1 0-1 0 0,-2 0 0 0 0,1 0 0 0 0,0 1 0 0 0,-1 0 0 0 0,-1 0 0 0 0,1 0 0 0 0,-1 1 0 0 0,0 0 1 0 0,-1 0-1 0 0,0 0 0 0 0,0 0 0 0 0,-1 1 0 0 0,0 0 0 0 0,0 0 0 0 0,-1 0 0 0 0,0 0 0 0 0,-1 0 1 0 0,0 0-1 0 0,0 0 0 0 0,-1 5-55 0 0,-5 0 81 0 0,-1-1 0 0 0,0 1 1 0 0,-1-1-1 0 0,0-1 1 0 0,-1 1-1 0 0,0-1 0 0 0,-1-1 1 0 0,-1 0-1 0 0,1 0 0 0 0,-2-1 1 0 0,0 0-1 0 0,0 0 1 0 0,0-2-1 0 0,-1 1 0 0 0,-1-1 1 0 0,1-1-1 0 0,-1 0 0 0 0,-1-1 1 0 0,1-1-1 0 0,-1 0 1 0 0,0 0-1 0 0,-4-1-81 0 0,-61 11-341 0 0,78-15 268 0 0,0 0 0 0 0,-1 0 1 0 0,1-1-1 0 0,0 1 0 0 0,0 0 1 0 0,0 0-1 0 0,-1-1 0 0 0,1 1 1 0 0,0-1-1 0 0,0 1 0 0 0,0-1 1 0 0,0 0-1 0 0,0 1 1 0 0,0-1-1 0 0,0 0 0 0 0,0 0 1 0 0,0 1-1 0 0,0-1 0 0 0,0 0 1 0 0,0 0-1 0 0,1 0 0 0 0,-1 0 1 0 0,0 0-1 0 0,1 0 0 0 0,-1-1 1 0 0,0 1-1 0 0,1 0 0 0 0,0 0 1 0 0,-1 0-1 0 0,1 0 0 0 0,0-1 1 0 0,-1 1-1 0 0,1 0 0 0 0,0 0 1 0 0,0-1-1 0 0,0 1 1 0 0,0 0-1 0 0,0 0 0 0 0,1-1 1 0 0,-1 1-1 0 0,0 0 0 0 0,0 0 1 0 0,1 0-1 0 0,-1-1 0 0 0,1 1 1 0 0,-1 0-1 0 0,1 0 0 0 0,-1 0 1 0 0,1 0-1 0 0,0 0 0 0 0,0 0 1 0 0,-1 0-1 0 0,1 0 0 0 0,0 0 1 0 0,0 0-1 0 0,0 0 0 0 0,0 1 1 0 0,0-1-1 0 0,0 0 0 0 0,0 1 73 0 0,42-50-2530 0 0,-20 25 1216 0 0</inkml:trace>
  <inkml:trace contextRef="#ctx0" brushRef="#br0" timeOffset="2325.444">3553 125 1404 0 0,'-13'11'305'0'0,"0"0"0"0"0,0 0 0 0 0,2 1 0 0 0,-1 1 0 0 0,2-1 0 0 0,0 2 0 0 0,0 0 0 0 0,1 0 0 0 0,1 1 0 0 0,0 0 0 0 0,1 0 0 0 0,1 1 0 0 0,1-1 0 0 0,0 2 0 0 0,1-1 0 0 0,0 0 0 0 0,1 1 0 0 0,1 5-305 0 0,2-17 28 0 0,1 0 0 0 0,-1 0 0 0 0,1 0 0 0 0,1 0 0 0 0,-1 0 0 0 0,1 0 0 0 0,0-1 0 0 0,0 1 0 0 0,0 0 0 0 0,0-1 0 0 0,1 0 0 0 0,0 1 0 0 0,0-1 0 0 0,0 0 0 0 0,0 0 0 0 0,1-1 0 0 0,-1 1 0 0 0,1-1 0 0 0,0 1 0 0 0,0-1 0 0 0,1-1 0 0 0,-1 1 0 0 0,0 0 0 0 0,1-1 0 0 0,0 0 0 0 0,-1 0 0 0 0,1-1 0 0 0,3 2-28 0 0,148 21-3019 0 0,-121-27 1690 0 0,28-13 91 0 0</inkml:trace>
  <inkml:trace contextRef="#ctx0" brushRef="#br0" timeOffset="2728.589">3739 264 1592 0 0,'8'-3'5727'0'0,"34"-8"-4767"0"0,-36 10-917 0 0,0 1 0 0 0,0-1 0 0 0,0 1 0 0 0,0 0-1 0 0,0 0 1 0 0,0 1 0 0 0,-1 0 0 0 0,1 0 0 0 0,0 0-1 0 0,0 1 1 0 0,-1-1 0 0 0,1 2 0 0 0,-1-1 0 0 0,1 0-1 0 0,-1 1 1 0 0,0 0 0 0 0,0 0 0 0 0,0 1 0 0 0,0 0 0 0 0,-1-1-1 0 0,0 1 1 0 0,1 1 0 0 0,-1-1 0 0 0,-1 1 0 0 0,1-1-1 0 0,-1 1 1 0 0,0 0 0 0 0,0 1 0 0 0,0-1 0 0 0,-1 0-1 0 0,1 1 1 0 0,-1-1 0 0 0,-1 1 0 0 0,1 0 0 0 0,-1 0-1 0 0,0-1 1 0 0,0 1 0 0 0,-1 0 0 0 0,0 0 0 0 0,0 0-1 0 0,0 0 1 0 0,0 0 0 0 0,-1 0 0 0 0,0 0 0 0 0,-1 1-43 0 0,-11 25 303 0 0,-1 0 0 0 0,-1-1 1 0 0,-2-1-1 0 0,-2 0 0 0 0,0-1 1 0 0,-2-1-1 0 0,-1 0-303 0 0,82-36-2164 0 0,96-63-4781 0 0,-127 56 5593 0 0</inkml:trace>
  <inkml:trace contextRef="#ctx0" brushRef="#br0" timeOffset="2994.84">4221 510 1504 0 0,'7'13'473'0'0,"0"0"0"0"0,-1 0 0 0 0,0 0 0 0 0,-1 1 0 0 0,-1-1 0 0 0,0 1 0 0 0,-1 0 0 0 0,-1 1 0 0 0,0-1 0 0 0,-1 0 0 0 0,0 1 0 0 0,-1-1 0 0 0,-2 8-473 0 0,1-11 16 0 0,0-1 0 0 0,-1 0 0 0 0,0 0 0 0 0,-1 0-1 0 0,0 0 1 0 0,-1 0 0 0 0,0-1 0 0 0,-1 0 0 0 0,0 1 0 0 0,0-2-1 0 0,-1 1 1 0 0,0 0 0 0 0,0-1 0 0 0,-1-1 0 0 0,0 1-1 0 0,0-1 1 0 0,-1 0 0 0 0,0 0 0 0 0,-1-1 0 0 0,-7 4-16 0 0,-120 48-5255 0 0,121-57 4008 0 0</inkml:trace>
  <inkml:trace contextRef="#ctx0" brushRef="#br0" timeOffset="7703.765">11 375 1356 0 0,'0'0'264'0'0,"0"0"-28"0"0,0 0-36 0 0,0 0 51 0 0,3-3-43 0 0,-1 2-175 0 0,-1 0 1 0 0,0 0-1 0 0,1 1 0 0 0,-1-1 1 0 0,1 0-1 0 0,-1 1 0 0 0,1-1 0 0 0,-1 1 1 0 0,1-1-1 0 0,0 1 0 0 0,-1 0 1 0 0,1 0-1 0 0,-1-1 0 0 0,1 1 1 0 0,0 0-1 0 0,-1 0 0 0 0,1 1 1 0 0,0-1-1 0 0,-1 0 0 0 0,1 1 1 0 0,-1-1-1 0 0,1 1 0 0 0,-1-1 1 0 0,1 1-1 0 0,-1-1 0 0 0,1 1 1 0 0,-1 0-1 0 0,0 0 0 0 0,1 0 1 0 0,-1 0-1 0 0,0 0 0 0 0,0 0 0 0 0,1 0 1 0 0,-1 1-1 0 0,0-1 0 0 0,0 0 1 0 0,0 0-1 0 0,-1 1 0 0 0,1-1 1 0 0,0 1-1 0 0,0-1 0 0 0,-1 1 1 0 0,1-1-1 0 0,-1 1-33 0 0,6 11 191 0 0,-2 0 0 0 0,1 0-1 0 0,-2 0 1 0 0,0 1 0 0 0,0-1 0 0 0,-1 1 0 0 0,-1 0-1 0 0,0-1 1 0 0,-1 1 0 0 0,-1 0 0 0 0,0-1 0 0 0,-1 1 0 0 0,0 0-1 0 0,-1-1 1 0 0,0 0 0 0 0,-1 0 0 0 0,-1 0 0 0 0,0 0-1 0 0,-1 0 1 0 0,0-1 0 0 0,-1 0 0 0 0,0-1 0 0 0,-1 1-1 0 0,-1-1 1 0 0,0 0-191 0 0,8-10 10 0 0,-20 29-429 0 0,21-54-1742 0 0,37-50-1466 0 0,-18 47 2473 0 0</inkml:trace>
  <inkml:trace contextRef="#ctx0" brushRef="#br0" timeOffset="8000.523">385 279 1148 0 0,'-29'41'3846'0'0,"-5"10"-3137"0"0,-11 8 396 0 0,32-46-916 0 0,1 0 0 0 0,0 1 0 0 0,2 1 0 0 0,-1 0 0 0 0,2 0 0 0 0,0 1 0 0 0,1 0 0 0 0,0 1 0 0 0,2 0 0 0 0,0 0 0 0 0,0 0 0 0 0,2 1 0 0 0,0 0 0 0 0,0 10-189 0 0,4-25 9 0 0,1 0 1 0 0,-1 0 0 0 0,1 0 0 0 0,0 0 0 0 0,0 0 0 0 0,0 0 0 0 0,0 0 0 0 0,1 0 0 0 0,-1-1 0 0 0,1 1 0 0 0,-1 0-1 0 0,1-1 1 0 0,0 1 0 0 0,0-1 0 0 0,0 0 0 0 0,0 0 0 0 0,1 0 0 0 0,-1 0 0 0 0,0 0 0 0 0,1 0 0 0 0,0 0 0 0 0,-1-1-1 0 0,1 1 1 0 0,0-1 0 0 0,0 0 0 0 0,0 0 0 0 0,0 0 0 0 0,0 0 0 0 0,0-1 0 0 0,0 1 0 0 0,0-1 0 0 0,2 1-10 0 0,111-1-2422 0 0,-23-16-1835 0 0,-86 14 2837 0 0</inkml:trace>
  <inkml:trace contextRef="#ctx0" brushRef="#br0" timeOffset="8312.181">16 1019 1360 0 0,'2'20'7936'0'0,"50"-15"-6913"0"0,-49-5-742 0 0,220-23 327 0 0,-72-13-3247 0 0,-28-14-2873 0 0,-108 39 4299 0 0</inkml:trace>
  <inkml:trace contextRef="#ctx0" brushRef="#br0" timeOffset="8641.123">530 400 1932 0 0,'11'5'6719'0'0,"54"-5"-6595"0"0,-47 0 523 0 0,66 0-607 0 0,25 0-3325 0 0,-84 7 512 0 0,-24-2 1533 0 0</inkml:trace>
  <inkml:trace contextRef="#ctx0" brushRef="#br0" timeOffset="8888.485">520 677 2104 0 0,'1'2'1020'0'0,"5"-1"-84"0"0,-1-1-108 0 0,6 0-87 0 0,-1 0-41 0 0,17-1-116 0 0,-13 1-76 0 0,9 0-108 0 0,36-12-160 0 0,-27 9-164 0 0,0-4-140 0 0,0 7 0 0 0,-2-3-880 0 0,1-2-476 0 0,-19 5 143 0 0,9 0 9 0 0,-3 0 36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4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1268 0 0,'12'26'645'0'0,"-1"2"0"0"0,-1 0-1 0 0,-2 0 1 0 0,-1 0 0 0 0,-1 1 0 0 0,-1 0-1 0 0,-2 0 1 0 0,-1 0 0 0 0,-1 1 0 0 0,-1-1-645 0 0,1-14 230 0 0,1 2-118 0 0,0 0-1 0 0,0-1 1 0 0,-2 1 0 0 0,0 0 0 0 0,-1 0-1 0 0,0 0 1 0 0,-1-1 0 0 0,-1 1-1 0 0,-1 0 1 0 0,-1-1 0 0 0,0 0 0 0 0,-1 0-1 0 0,0-1 1 0 0,-2 0 0 0 0,1 0-1 0 0,-2 0 1 0 0,0-1 0 0 0,-1 0 0 0 0,0-1-1 0 0,-1 0 1 0 0,-1-1 0 0 0,-7 6-112 0 0,-11-6-3830 0 0,29-12 2478 0 0,-5-12-1042 0 0,5 4 1218 0 0</inkml:trace>
  <inkml:trace contextRef="#ctx0" brushRef="#br0" timeOffset="267.275">333 427 2172 0 0,'23'2'5757'0'0,"-6"-4"-4189"0"0,-34-21-6218 0 0,4 8 3495 0 0,1-2 67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4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2 282 1196 0 0,'0'2'1076'0'0,"-1"-2"-240"0"0,2 0-40 0 0,-2 0-108 0 0,1 1-116 0 0,0-1 5 0 0,0 0-109 0 0,0 0-72 0 0,1 0-168 0 0,3 0-168 0 0,-1-1 28 0 0,3-1-184 0 0,3 2 12 0 0,14-5-476 0 0,-13 5-549 0 0,31-5-187 0 0,-14-3 32 0 0,1 3 48 0 0</inkml:trace>
  <inkml:trace contextRef="#ctx0" brushRef="#br0" timeOffset="261.539">566 245 1652 0 0,'-13'82'4190'0'0,"11"-72"-4110"0"0,-2 1 0 0 0,1-1 0 0 0,-1 0 0 0 0,-1 0 1 0 0,0-1-1 0 0,-1 1 0 0 0,1-1 0 0 0,-2-1 0 0 0,1 1 0 0 0,-1-1 0 0 0,-1 0 1 0 0,1 0-1 0 0,-1-1 0 0 0,-1 0 0 0 0,1 0 0 0 0,-3 0-80 0 0,-159 68-4455 0 0,122-65 3254 0 0</inkml:trace>
  <inkml:trace contextRef="#ctx0" brushRef="#br0" timeOffset="653.615">1007 0 1392 0 0,'0'1'134'0'0,"0"-1"-1"0"0,-1 0 0 0 0,1 1 1 0 0,0-1-1 0 0,0 0 1 0 0,0 1-1 0 0,0-1 0 0 0,0 0 1 0 0,0 1-1 0 0,0-1 1 0 0,0 0-1 0 0,0 1 0 0 0,0-1 1 0 0,0 1-1 0 0,0-1 1 0 0,0 0-1 0 0,0 1 0 0 0,0-1 1 0 0,0 0-1 0 0,1 1 1 0 0,-1-1-1 0 0,0 0 0 0 0,0 1 1 0 0,0-1-1 0 0,0 0 1 0 0,1 0-1 0 0,-1 1 0 0 0,0-1 1 0 0,0 0-1 0 0,1 0 1 0 0,-1 1-1 0 0,0-1 0 0 0,1 0 1 0 0,-1 0-1 0 0,0 0 1 0 0,0 1-1 0 0,1-1 0 0 0,-1 0 1 0 0,0 0-1 0 0,1 0-133 0 0,-27 29 969 0 0,-307 372 2759 0 0,297-366-4259 0 0,13-13-5311 0 0,12-24 3443 0 0,-3-10 1214 0 0</inkml:trace>
  <inkml:trace contextRef="#ctx0" brushRef="#br0" timeOffset="901.799">607 47 916 0 0,'27'-20'6842'0'0,"13"59"-5587"0"0,-30-26-952 0 0,244 268 163 0 0,-196-232-2972 0 0,-16-23-2188 0 0,-41-26 3468 0 0</inkml:trace>
  <inkml:trace contextRef="#ctx0" brushRef="#br0" timeOffset="1306.91">1112 330 916 0 0,'52'195'6474'0'0,"-53"-195"-6365"0"0,1-1 0 0 0,0 1 0 0 0,-1 0 0 0 0,1-1 1 0 0,0 1-1 0 0,-1 0 0 0 0,1-1 0 0 0,0 1 0 0 0,-1 0 0 0 0,1 0 0 0 0,0 0 0 0 0,-1-1 0 0 0,1 1 1 0 0,-1 0-1 0 0,1 0 0 0 0,-1 0 0 0 0,1 0 0 0 0,0 0 0 0 0,-1-1 0 0 0,1 1 0 0 0,-1 0 0 0 0,1 0 0 0 0,-1 0 1 0 0,1 0-1 0 0,-1 0 0 0 0,1 1 0 0 0,-1-1 0 0 0,1 0 0 0 0,0 0 0 0 0,-1 0 0 0 0,1 0-109 0 0,18-131-26 0 0,-16 125 21 0 0,0-5-34 0 0,2-1 1 0 0,-1 1 0 0 0,1 0 0 0 0,1 0-1 0 0,0 0 1 0 0,0 0 0 0 0,1 1-1 0 0,1 0 1 0 0,0 1 0 0 0,0-1 0 0 0,1 1-1 0 0,0 0 1 0 0,0 1 0 0 0,1 0 0 0 0,0 0-1 0 0,0 1 1 0 0,1 0 0 0 0,0 1 0 0 0,4-2 38 0 0,-7 10-16 0 0,0 0 0 0 0,0 0 0 0 0,0 1 0 0 0,0 0 1 0 0,0 0-1 0 0,-1 1 0 0 0,1-1 0 0 0,-1 1 0 0 0,0 1 1 0 0,0-1-1 0 0,-1 1 0 0 0,1 0 0 0 0,-1 1 1 0 0,0-1-1 0 0,-1 1 0 0 0,1 0 0 0 0,-1 0 0 0 0,0 0 1 0 0,-1 1-1 0 0,1-1 0 0 0,-1 1 0 0 0,0 0 0 0 0,-1 0 1 0 0,0 0-1 0 0,1 5 16 0 0,26 127-155 0 0,-27-78-6165 0 0,-2-61 5136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4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440 276 1576 0 0,'11'-5'7486'0'0,"-32"32"-6535"0"0,-17 13-794 0 0,3 1 1 0 0,1 2-1 0 0,2 1 1 0 0,2 1-1 0 0,2 2 1 0 0,2 0-1 0 0,3 2 1 0 0,1 1-1 0 0,3 1 1 0 0,-6 27-158 0 0,15-50-542 0 0,1-8-2731 0 0,9-20 1925 0 0,0 0 71 0 0,-17-28-1234 0 0,5 6 1394 0 0</inkml:trace>
  <inkml:trace contextRef="#ctx0" brushRef="#br0" timeOffset="247.05">1 409 1480 0 0,'0'-5'870'0'0,"3"-29"5448"0"0,19 51-4294 0 0,322 348-28 0 0,-295-315-2532 0 0,47 61-5107 0 0,-89-89 1838 0 0,-7-22 2617 0 0</inkml:trace>
  <inkml:trace contextRef="#ctx0" brushRef="#br0" timeOffset="495.936">250 1108 1196 0 0,'-7'16'6688'0'0,"26"-8"-4203"0"0,37-7-2250 0 0,-47-1 326 0 0,216-31-1432 0 0,-11-37-6868 0 0,-183 54 6532 0 0</inkml:trace>
  <inkml:trace contextRef="#ctx0" brushRef="#br0" timeOffset="834.116">975 426 1700 0 0,'-4'-4'6512'0'0,"192"-42"-4098"0"0,-102 35-3140 0 0,-29 9-4980 0 0,-54 3 4474 0 0,5 4 30 0 0</inkml:trace>
  <inkml:trace contextRef="#ctx0" brushRef="#br0" timeOffset="1082.108">931 548 1964 0 0,'1'3'876'0'0,"1"2"-188"0"0,3-3 16 0 0,3 1-48 0 0,2-3-39 0 0,17 3-121 0 0,5-1-60 0 0,-18-2-132 0 0,13 0-64 0 0,3 0-240 0 0,4 0-16 0 0,42-18-4 0 0,-33 11-504 0 0,-6-3-569 0 0,6-2-183 0 0,-2-1 48 0 0,2 1 4 0 0</inkml:trace>
  <inkml:trace contextRef="#ctx0" brushRef="#br0" timeOffset="1331.56">2004 1 1332 0 0,'-57'-1'4519'0'0,"-27"59"-2967"0"0,75-49-1122 0 0,-9 6-199 0 0,1 1 0 0 0,1 1 0 0 0,1 1 0 0 0,0 0 1 0 0,1 1-1 0 0,1 0 0 0 0,1 1 0 0 0,1 1 0 0 0,1 0 0 0 0,0 0 1 0 0,2 1-1 0 0,0 0 0 0 0,2 1 0 0 0,0 0 0 0 0,2-1 0 0 0,0 2 1 0 0,2-1-1 0 0,0 2-231 0 0,4-6-107 0 0,1 1 0 0 0,1-1 0 0 0,0-1 0 0 0,2 1 0 0 0,0-1 0 0 0,1 0 0 0 0,1 0 0 0 0,0 0 1 0 0,2-1-1 0 0,0-1 0 0 0,0 0 0 0 0,2 0 0 0 0,0-1 0 0 0,3 2 107 0 0,-9-11-345 0 0,1-1 1 0 0,-1-1-1 0 0,1 1 0 0 0,0-1 0 0 0,0 0 1 0 0,1-1-1 0 0,-1 0 0 0 0,1 0 0 0 0,0 0 1 0 0,0-1-1 0 0,0 0 0 0 0,0-1 1 0 0,0 0-1 0 0,0 0 0 0 0,0-1 0 0 0,0 0 1 0 0,1 0-1 0 0,-1-1 0 0 0,0 0 0 0 0,0 0 1 0 0,0-1-1 0 0,0 0 0 0 0,5-2 345 0 0,22-11-1268 0 0</inkml:trace>
  <inkml:trace contextRef="#ctx0" brushRef="#br0" timeOffset="1624.894">2508 114 1508 0 0,'17'4'5327'0'0,"-38"20"-3987"0"0,9-12-1198 0 0,-280 325 1493 0 0,285-326-1842 0 0,-26 21-5874 0 0,32-32 4989 0 0</inkml:trace>
  <inkml:trace contextRef="#ctx0" brushRef="#br0" timeOffset="1889.043">2093 283 2212 0 0,'0'-1'100'0'0,"-1"1"-1"0"0,1-1 1 0 0,0 0 0 0 0,-1 1-1 0 0,1-1 1 0 0,0 0 0 0 0,0 1-1 0 0,-1-1 1 0 0,1 0 0 0 0,0 1-1 0 0,0-1 1 0 0,0 0 0 0 0,0 1-1 0 0,0-1 1 0 0,0 0-1 0 0,0 0 1 0 0,0 1 0 0 0,0-1-1 0 0,0 0 1 0 0,0 1 0 0 0,0-1-1 0 0,0 0 1 0 0,1 0 0 0 0,-1 1-1 0 0,0-1 1 0 0,1 1-1 0 0,-1-1 1 0 0,0 0 0 0 0,1 1-1 0 0,-1-1 1 0 0,1 1 0 0 0,-1-1-1 0 0,1 1 1 0 0,-1-1 0 0 0,1 1-1 0 0,-1-1 1 0 0,1 1-1 0 0,-1-1 1 0 0,1 1 0 0 0,0 0-1 0 0,-1-1 1 0 0,1 1 0 0 0,0 0-1 0 0,-1 0 1 0 0,1-1 0 0 0,0 1-1 0 0,0 0 1 0 0,-1 0-1 0 0,1 0 1 0 0,0 0 0 0 0,-1 0-1 0 0,1 0 1 0 0,0 0 0 0 0,0 0-1 0 0,-1 0 1 0 0,1 0 0 0 0,0 1-1 0 0,-1-1 1 0 0,1 0 0 0 0,0 0-1 0 0,-1 1 1 0 0,1-1-1 0 0,0 0-99 0 0,37 38 949 0 0,-30-29-745 0 0,249 272 1108 0 0,-208-238-2524 0 0,-13-26-2954 0 0,-35-17 2834 0 0,3-2 73 0 0,13-9 46 0 0</inkml:trace>
  <inkml:trace contextRef="#ctx0" brushRef="#br0" timeOffset="2122.309">2776 393 1128 0 0,'16'20'7569'0'0,"-9"47"-6574"0"0,-5-39-599 0 0,25 84-1742 0 0,19-51-3796 0 0,-39-54 3982 0 0</inkml:trace>
  <inkml:trace contextRef="#ctx0" brushRef="#br0" timeOffset="2370.881">3119 709 2380 0 0,'-21'57'4508'0'0,"-51"15"-2119"0"0,48-50-1589 0 0,-122 95-577 0 0,97-93-7148 0 0,48-24 5726 0 0</inkml:trace>
  <inkml:trace contextRef="#ctx0" brushRef="#br0" timeOffset="2714.091">3487 99 2268 0 0,'-11'-7'4094'0'0,"-36"37"-2979"0"0,24-8-951 0 0,1 0-1 0 0,2 2 0 0 0,0 0 1 0 0,2 1-1 0 0,0 1 0 0 0,2 1 1 0 0,1 0-1 0 0,1 1 0 0 0,1 1 1 0 0,2 0-1 0 0,0 0 1 0 0,-1 16-164 0 0,10-37-374 0 0,-6 26-102 0 0,7-11-4800 0 0,1-23 4056 0 0</inkml:trace>
  <inkml:trace contextRef="#ctx0" brushRef="#br0" timeOffset="2992.229">3187 241 2456 0 0,'18'-8'6733'0'0,"42"53"-6460"0"0,-41-29 385 0 0,55 39-455 0 0,18 13-1398 0 0,-34-19-3313 0 0,-52-43 3247 0 0,-3-2 6 0 0</inkml:trace>
  <inkml:trace contextRef="#ctx0" brushRef="#br0" timeOffset="3409.51">3715 309 2704 0 0,'16'-22'5254'0'0,"57"51"-3936"0"0,-68-19-1231 0 0,-1 0 1 0 0,-1 0 0 0 0,0 1 0 0 0,0-1 0 0 0,-1 1 0 0 0,0-1 0 0 0,-1 1 0 0 0,-1 0 0 0 0,1 0 0 0 0,-1 0 0 0 0,-1 0 0 0 0,0-1 0 0 0,-1 1 0 0 0,0 0 0 0 0,-1-1 0 0 0,0 1 0 0 0,0-1 0 0 0,-1 0 0 0 0,0 0 0 0 0,-1 0 0 0 0,0-1 0 0 0,-1 1 0 0 0,0-1 0 0 0,0 0 0 0 0,-1-1-1 0 0,0 0 1 0 0,-1 0 0 0 0,-5 4-88 0 0,13-12-2 0 0,1 0 1 0 0,0 0-1 0 0,-1 0 0 0 0,1 0 0 0 0,-1 0 0 0 0,1 0 0 0 0,-1 1 0 0 0,1-1 0 0 0,0 0 0 0 0,-1 0 0 0 0,1 0 0 0 0,-1 0 0 0 0,1 1 0 0 0,-1-1 0 0 0,1 0 0 0 0,-1 1 0 0 0,1-1 0 0 0,-1 0 1 0 0,1 1-1 0 0,-1-1 0 0 0,1 0 0 0 0,-1 1 0 0 0,0-1 0 0 0,1 1 0 0 0,-1-1 0 0 0,0 1 0 0 0,1-1 0 0 0,-1 1 0 0 0,0-1 0 0 0,0 1 0 0 0,1-1 0 0 0,-1 1 0 0 0,0 0 0 0 0,0-1 0 0 0,0 1 1 0 0,0-1-1 0 0,0 1 0 0 0,0-1 0 0 0,0 1 0 0 0,0 0 0 0 0,0-1 0 0 0,0 1 0 0 0,0-1 0 0 0,0 1 0 0 0,0 0 0 0 0,0-1 0 0 0,-1 1 0 0 0,1-1 0 0 0,0 1 0 0 0,0-1 0 0 0,-1 1 1 0 0,1-1-1 0 0,0 1 0 0 0,-1-1 0 0 0,1 1 0 0 0,0-1 0 0 0,-1 0 0 0 0,1 1 0 0 0,-1-1 0 0 0,1 1 0 0 0,-1-1 0 0 0,1 0 0 0 0,-1 1 0 0 0,1-1 0 0 0,-1 0 0 0 0,1 0 0 0 0,-1 0 0 0 0,0 1 2 0 0,47-12-874 0 0,153-66-7076 0 0,-169 63 6708 0 0</inkml:trace>
  <inkml:trace contextRef="#ctx0" brushRef="#br0" timeOffset="3645.994">4234 503 1576 0 0,'-121'177'6679'0'0,"43"-83"-6060"0"0,-2-80-6343 0 0,48-28 4286 0 0</inkml:trace>
  <inkml:trace contextRef="#ctx0" brushRef="#br0" timeOffset="3879.53">4362 311 2008 0 0,'2'2'1028'0'0,"-2"-1"-200"0"0,2-1-52 0 0,1 0-64 0 0,-1 0-123 0 0,5-1-109 0 0,-2 1-96 0 0,6-2-276 0 0,10-5-4 0 0,-6 7-16 0 0,25-5-440 0 0,-13 0-228 0 0,5-1-689 0 0,0-1 81 0 0,4-1 44 0 0,-4 3-80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4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122 506 2536 0 0,'-50'23'3685'0'0,"45"-21"-3567"0"0,0 1 0 0 0,1-1 0 0 0,-1 1 0 0 0,1 0 0 0 0,-1 1 0 0 0,1-1 0 0 0,0 1 0 0 0,0-1 0 0 0,1 1 0 0 0,-1 0 0 0 0,1 1 0 0 0,0-1 0 0 0,0 1 0 0 0,0-1 0 0 0,1 1 0 0 0,-1 0 0 0 0,1 0 0 0 0,0 0 0 0 0,1 0 0 0 0,-1 4-118 0 0,4-5 18 0 0,0 0 0 0 0,1 0 0 0 0,0 0 0 0 0,0-1 0 0 0,0 1-1 0 0,0 0 1 0 0,1-1 0 0 0,-1 0 0 0 0,1 0 0 0 0,0 0 0 0 0,0 0 0 0 0,0-1 0 0 0,0 1 0 0 0,0-1 0 0 0,0 0 0 0 0,1 0 0 0 0,-1-1 0 0 0,1 0 0 0 0,-1 1 0 0 0,1-1 0 0 0,0-1 0 0 0,0 1-1 0 0,4 0-17 0 0,10-1-73 0 0,1 0 0 0 0,-1 0-1 0 0,1-2 1 0 0,-1-1-1 0 0,0 0 1 0 0,0-1-1 0 0,0-1 1 0 0,-1-1-1 0 0,0-1 1 0 0,0 0-1 0 0,0-1 1 0 0,-1-1-1 0 0,9-7 74 0 0,-23 15-2 0 0,-1 0 0 0 0,0 0 0 0 0,0 0 0 0 0,0 0 0 0 0,0 0 0 0 0,0 0 0 0 0,0-1 0 0 0,0 1 0 0 0,-1-1 0 0 0,1 1 0 0 0,0-1-1 0 0,-1 0 1 0 0,1 0 0 0 0,-1 1 0 0 0,0-1 0 0 0,1 0 0 0 0,-1-1 0 0 0,0 1 0 0 0,0 0 0 0 0,0 0 0 0 0,-1 0 0 0 0,1 0 0 0 0,0-1 0 0 0,-1 1 0 0 0,0 0 0 0 0,1-1 0 0 0,-1 1 0 0 0,0 0 0 0 0,0-1 0 0 0,0 1 0 0 0,-1 0 0 0 0,1-1-1 0 0,-1 1 1 0 0,1 0 0 0 0,-1-1 0 0 0,0 1 0 0 0,1 0 0 0 0,-1 0 0 0 0,0 0 0 0 0,-1 0 0 0 0,1 0 0 0 0,0 0 0 0 0,-1 0 0 0 0,1 0 0 0 0,-1 0 0 0 0,0 0 2 0 0,-98-56 457 0 0,-35 51 464 0 0,105 30-900 0 0,89-15-1056 0 0,-8-7 428 0 0,-1-2 0 0 0,0-3 0 0 0,0-1-1 0 0,0-3 1 0 0,-1-2 0 0 0,0-2 0 0 0,29-13 607 0 0,-35 9-630 0 0</inkml:trace>
  <inkml:trace contextRef="#ctx0" brushRef="#br0" timeOffset="278.353">790 257 2784 0 0,'2'-11'252'0'0,"-1"0"-1"0"0,-1 0 0 0 0,0 0 1 0 0,0 0-1 0 0,-1 0 0 0 0,-1 0 1 0 0,0 0-1 0 0,0 1 0 0 0,-1-1 1 0 0,0 0-1 0 0,-1 1 0 0 0,0 0 1 0 0,-1 0-1 0 0,0 0 0 0 0,-1 0 1 0 0,0 1-1 0 0,0 0 0 0 0,-1 0 1 0 0,0 1-1 0 0,0-1 0 0 0,-1 2 1 0 0,0-1-1 0 0,-1 1 0 0 0,0 0 1 0 0,0 1-1 0 0,-1-1-251 0 0,6 8 75 0 0,1-1 1 0 0,0 1-1 0 0,0 0 0 0 0,0 0 1 0 0,1 0-1 0 0,-1 1 1 0 0,0-1-1 0 0,0 1 0 0 0,1 0 1 0 0,-1-1-1 0 0,1 1 1 0 0,-1 0-1 0 0,1 0 1 0 0,0 1-1 0 0,0-1 0 0 0,0 0 1 0 0,0 1-1 0 0,0 0 1 0 0,0-1-1 0 0,1 1 0 0 0,-1 0 1 0 0,1 0-1 0 0,0-1 1 0 0,0 1-1 0 0,0 0 0 0 0,0 0 1 0 0,1 0-1 0 0,-1 1 1 0 0,1-1-1 0 0,-1 0 0 0 0,1 0-75 0 0,-5 25 217 0 0,1-1 0 0 0,1 1 0 0 0,2 0 0 0 0,0 0-1 0 0,2 0 1 0 0,1 0 0 0 0,2 0 0 0 0,0-1 0 0 0,2 1-1 0 0,1-1 1 0 0,5 11-217 0 0,87 346 1122 0 0,-30-110-7593 0 0,-67-271 857 0 0,-4-12 4404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3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2188 0 0,'34'41'3038'0'0,"240"270"1404"0"0,-274-312-4414 0 0,-1 0 1 0 0,1 0 0 0 0,1 1-1 0 0,-1-1 1 0 0,0 0 0 0 0,0 0-1 0 0,0 1 1 0 0,0-1 0 0 0,0 0 0 0 0,1 0-1 0 0,-1 1 1 0 0,0-1 0 0 0,1 0-1 0 0,-1 1 1 0 0,0-1 0 0 0,1 0 0 0 0,-1 1-1 0 0,1-1 1 0 0,-1 1 0 0 0,1-1-1 0 0,-1 1 1 0 0,1-1 0 0 0,0 1-1 0 0,-1-1 1 0 0,1 1 0 0 0,0-1 0 0 0,-1 1-1 0 0,1 0 1 0 0,0 0 0 0 0,-1-1-1 0 0,1 1 1 0 0,0 0 0 0 0,0 0 0 0 0,-1 0-1 0 0,1-1 1 0 0,0 1 0 0 0,0 0-1 0 0,-1 0 1 0 0,1 0 0 0 0,0 0-1 0 0,0 1 1 0 0,-1-1 0 0 0,1 0 0 0 0,0 0-1 0 0,0 0 1 0 0,-1 1 0 0 0,1-1-1 0 0,0 0 1 0 0,-1 1 0 0 0,1-1 0 0 0,0 0-1 0 0,-1 1 1 0 0,1-1 0 0 0,-1 1-1 0 0,1-1-28 0 0,1-19-44 0 0,1 0-1 0 0,0 0 1 0 0,1 0-1 0 0,2 0 0 0 0,0 0 1 0 0,0 1-1 0 0,2 0 1 0 0,0 1-1 0 0,1 0 1 0 0,1 0-1 0 0,1 0 0 0 0,0 2 1 0 0,1-1-1 0 0,0 1 1 0 0,14-11 44 0 0,-17 17-202 0 0,85-73-36 0 0,-19 47-4271 0 0,-69 34 1756 0 0,-6 1 1373 0 0</inkml:trace>
  <inkml:trace contextRef="#ctx0" brushRef="#br0" timeOffset="1308.581">1190 277 1152 0 0,'-88'-21'3990'0'0,"79"21"-3529"0"0,-10 4-204 0 0,0 1 0 0 0,1 1 0 0 0,-1 1 0 0 0,2 0 0 0 0,-1 2 0 0 0,1 0 0 0 0,0 0 0 0 0,1 2 0 0 0,0 0 0 0 0,1 1 0 0 0,-11 10-257 0 0,19-18 69 0 0,0 0 0 0 0,1 1 0 0 0,-1 0 0 0 0,1 0 0 0 0,0 1-1 0 0,1-1 1 0 0,-1 1 0 0 0,1 1 0 0 0,0-1 0 0 0,0 1 0 0 0,1 0 0 0 0,0 0 0 0 0,0 0-1 0 0,1 0 1 0 0,0 1 0 0 0,0-1 0 0 0,1 1 0 0 0,-1 0 0 0 0,2 0 0 0 0,-1 0 0 0 0,1 0-1 0 0,1 0 1 0 0,-1 0 0 0 0,1 0 0 0 0,1 0 0 0 0,-1 0 0 0 0,1 0 0 0 0,1 0 0 0 0,2 8-69 0 0,1-13-35 0 0,0 0 0 0 0,1 0 0 0 0,-1 0 1 0 0,1 0-1 0 0,0-1 0 0 0,-1 0 0 0 0,1 0 1 0 0,0-1-1 0 0,0 0 0 0 0,1 0 0 0 0,-1 0 1 0 0,0-1-1 0 0,0 0 0 0 0,0 0 0 0 0,0 0 1 0 0,1-1-1 0 0,-1 0 0 0 0,0 0 0 0 0,0-1 1 0 0,0 1-1 0 0,0-1 0 0 0,-1-1 0 0 0,1 1 1 0 0,0-1-1 0 0,0 0 35 0 0,4-1-39 0 0,1 0 0 0 0,-1-1 0 0 0,0-1 0 0 0,0 1 0 0 0,0-2 0 0 0,-1 1 0 0 0,0-1 0 0 0,0 0 0 0 0,-1-1 0 0 0,0 0 0 0 0,0-1 0 0 0,-1 0 0 0 0,0 0 0 0 0,0 0 0 0 0,-1-1 0 0 0,-1 0 0 0 0,0 0 0 0 0,0 0 0 0 0,0-1 0 0 0,-2 1 0 0 0,1-1 0 0 0,-1 0 0 0 0,-1 0 0 0 0,1-11 39 0 0,-3 21 90 0 0,0 1-38 0 0,0 0 22 0 0,0 0-26 0 0,0 0-46 0 0,-17-7 91 0 0,18 18-90 0 0,1-1-1 0 0,0 1 1 0 0,0-1-1 0 0,1 0 1 0 0,0 0-1 0 0,1 0 1 0 0,1-1-1 0 0,-1 1 1 0 0,1-1-1 0 0,1 0 1 0 0,-1 0-1 0 0,2-1 1 0 0,-1 0-1 0 0,1 0 1 0 0,0 0-1 0 0,1-1 1 0 0,0 0-1 0 0,0 0 1 0 0,1-1-1 0 0,7 4-2 0 0,-9-6-94 0 0,1 0 0 0 0,-1-1 0 0 0,1 0 0 0 0,0-1 0 0 0,0 0 0 0 0,0 0 0 0 0,0 0 0 0 0,0-1 1 0 0,0-1-1 0 0,0 1 0 0 0,0-1 0 0 0,1-1 0 0 0,-1 1 0 0 0,0-1 0 0 0,0-1 0 0 0,0 0 0 0 0,0 0 0 0 0,0 0 0 0 0,-1-1 0 0 0,1 0 0 0 0,0 0 0 0 0,-1-1 0 0 0,0 0 0 0 0,0-1 0 0 0,0 1 0 0 0,-1-1 0 0 0,0-1 0 0 0,0 1 0 0 0,0-1 0 0 0,0 0 0 0 0,-1 0 0 0 0,0-1 0 0 0,0 0 0 0 0,-1 1 0 0 0,0-2 1 0 0,0 1-1 0 0,0 0 0 0 0,-1-1 0 0 0,0 0 0 0 0,-1 1 0 0 0,0-1 0 0 0,0 0 0 0 0,0-2 94 0 0,37-285 1365 0 0,-36 241-238 0 0,-2-8 1043 0 0,-12 87-1366 0 0,4 0-743 0 0,2 0-1 0 0,0 0 1 0 0,2 1-1 0 0,1-1 1 0 0,1 1-1 0 0,1-1 1 0 0,1 1-1 0 0,1-1 1 0 0,1 1-1 0 0,2-1 1 0 0,1 0-1 0 0,0-1 1 0 0,2 1-1 0 0,1-1 1 0 0,1-1-1 0 0,0 1 1 0 0,2-2-1 0 0,1 0 1 0 0,13 17-61 0 0,-21-34-21 0 0,1 0 1 0 0,0 0 0 0 0,0-1-1 0 0,0 0 1 0 0,0 0 0 0 0,1 0-1 0 0,0-1 1 0 0,-1 0 0 0 0,1 0-1 0 0,0-1 1 0 0,1 0 0 0 0,-1 0-1 0 0,0-1 1 0 0,0 0 0 0 0,1 0-1 0 0,-1 0 1 0 0,1-1 0 0 0,-1 0-1 0 0,0-1 1 0 0,1 0 0 0 0,-1 0-1 0 0,1 0 1 0 0,-1-1 0 0 0,0 0-1 0 0,0-1 1 0 0,0 1-1 0 0,0-1 1 0 0,-1-1 0 0 0,1 1-1 0 0,-1-1 1 0 0,0 0 0 0 0,0-1-1 0 0,0 1 1 0 0,0-1 0 0 0,-1-1-1 0 0,0 1 1 0 0,0-1 0 0 0,0 1-1 0 0,-1-1 1 0 0,0-1 0 0 0,0 1-1 0 0,-1 0 1 0 0,1-1 0 0 0,-1 0-1 0 0,0-2 21 0 0,79-210-510 0 0,-75 188 919 0 0,-11 51-107 0 0,2-4-295 0 0,1-1-1 0 0,0 1 1 0 0,1 0-1 0 0,1-1 1 0 0,0 1-1 0 0,1 0 1 0 0,1-1 0 0 0,0 0-1 0 0,1 1 1 0 0,1-1-1 0 0,0-1 1 0 0,1 1-1 0 0,0-1 1 0 0,2 1-7 0 0,-5-9-9 0 0,0 0 0 0 0,1 1 0 0 0,-1-1 1 0 0,1-1-1 0 0,1 1 0 0 0,-1 0 0 0 0,1-1 0 0 0,0 0 0 0 0,0 0 0 0 0,0-1 1 0 0,1 1-1 0 0,0-1 0 0 0,0 0 0 0 0,0-1 0 0 0,0 1 0 0 0,0-1 0 0 0,1 0 1 0 0,-1-1-1 0 0,1 0 0 0 0,0 0 0 0 0,0 0 0 0 0,0-1 0 0 0,0 0 1 0 0,0 0-1 0 0,6-1 9 0 0,-3-4-47 0 0,0 0 1 0 0,0-1 0 0 0,-1 0-1 0 0,0-1 1 0 0,0 0 0 0 0,0 0-1 0 0,-1-1 1 0 0,0 0 0 0 0,0-1-1 0 0,-1 0 1 0 0,0 0 0 0 0,0 0-1 0 0,-1-1 1 0 0,0 0 0 0 0,-1 0-1 0 0,0 0 1 0 0,0-1 0 0 0,-1 0-1 0 0,0 0 1 0 0,-1 0 0 0 0,0 0-1 0 0,0-1 47 0 0,-4 12 17 0 0,1 0 0 0 0,-1 0 0 0 0,1 0 0 0 0,-1 0 0 0 0,0 0 0 0 0,1 0 0 0 0,-1 0 0 0 0,0 0 0 0 0,0 0 0 0 0,1-1 0 0 0,-1 1 0 0 0,0 0 0 0 0,0-1 0 0 0,0 1 0 0 0,0 0 0 0 0,0-1 0 0 0,0 1 0 0 0,0-1 0 0 0,0 0 0 0 0,0 1 0 0 0,-1-1 0 0 0,1 0 1 0 0,0 0-1 0 0,0 1 0 0 0,0-1 0 0 0,0 0 0 0 0,0 0 0 0 0,-1 0 0 0 0,1 0 0 0 0,0-1 0 0 0,0 1 0 0 0,0 0 0 0 0,0 0 0 0 0,0-1 0 0 0,0 1 0 0 0,0-1 0 0 0,0 1 0 0 0,0-1 0 0 0,0 1 0 0 0,0-1 0 0 0,0 0 0 0 0,0 1 0 0 0,0-1 0 0 0,0 0 0 0 0,0 0 0 0 0,0 1 0 0 0,1-1 0 0 0,-1 0 0 0 0,0 0 0 0 0,1 0 0 0 0,-1 0 0 0 0,1 0 0 0 0,-1 0 0 0 0,1 0 0 0 0,-1 0 0 0 0,1 0 0 0 0,0-1 0 0 0,0 1 0 0 0,-1 0 0 0 0,1 0 0 0 0,0 0 0 0 0,0 0 0 0 0,0 0 0 0 0,0-1-17 0 0,3 4-17 0 0,-1 0 1 0 0,0 0-1 0 0,1 0 0 0 0,0 0 1 0 0,0 0-1 0 0,-1 0 0 0 0,1-1 1 0 0,0 0-1 0 0,0 1 0 0 0,0-1 1 0 0,1 0-1 0 0,-1-1 1 0 0,0 1-1 0 0,0 0 0 0 0,0-1 1 0 0,1 0-1 0 0,-1 0 0 0 0,0 0 1 0 0,0 0-1 0 0,1 0 0 0 0,-1-1 1 0 0,3 0 16 0 0,0 1-69 0 0,213-52-1514 0 0,-212 49 1523 0 0,0 1 1 0 0,1-1-1 0 0,-1 0 1 0 0,0 0-1 0 0,-1-1 1 0 0,1 0-1 0 0,-1 0 1 0 0,1-1-1 0 0,-1 1 1 0 0,-1-2-1 0 0,1 1 1 0 0,-1 0-1 0 0,0-1 1 0 0,0 0-1 0 0,0 0 1 0 0,-1-1-1 0 0,0 1 1 0 0,0-1-1 0 0,-1 0 1 0 0,0 0-1 0 0,0 0 1 0 0,-1 0-1 0 0,1-1 1 0 0,-2 1-1 0 0,1-1 1 0 0,0-3 59 0 0,-6 8 39 0 0,0 0 0 0 0,0 0 0 0 0,0 0 0 0 0,0 0 0 0 0,0 0 0 0 0,-1 1 1 0 0,1 0-1 0 0,-1 0 0 0 0,1 0 0 0 0,-1 1 0 0 0,0-1 0 0 0,0 1 0 0 0,1 0 0 0 0,-1 1 0 0 0,0-1 0 0 0,0 1 0 0 0,0 0 0 0 0,0 0 0 0 0,0 0 1 0 0,0 1-1 0 0,-1 0-39 0 0,5-1 16 0 0,-175 40 1042 0 0,172-40-1040 0 0,-1 1 1 0 0,0 0 0 0 0,1 0-1 0 0,-1 0 1 0 0,1 1 0 0 0,0-1-1 0 0,-1 1 1 0 0,1 0-1 0 0,0 0 1 0 0,0 1 0 0 0,0-1-1 0 0,0 1 1 0 0,1 0 0 0 0,-1 0-1 0 0,1 0 1 0 0,-1 0-1 0 0,1 1 1 0 0,0-1 0 0 0,0 1-1 0 0,1 0 1 0 0,-1 0 0 0 0,1 0-1 0 0,0 0 1 0 0,0 0-1 0 0,0 0 1 0 0,1 1 0 0 0,-1-1-1 0 0,1 1 1 0 0,0-1 0 0 0,0 1-1 0 0,1-1 1 0 0,-1 1-1 0 0,1 0 1 0 0,0-1 0 0 0,0 1-1 0 0,1 0 1 0 0,-1-1-1 0 0,1 1 1 0 0,0-1 0 0 0,0 1-1 0 0,1-1 1 0 0,0 1 0 0 0,-1-1-1 0 0,3 4-18 0 0,8 2-492 0 0,0 1 1 0 0,1-1-1 0 0,0-1 0 0 0,1 0 0 0 0,0-1 1 0 0,0-1-1 0 0,0 0 0 0 0,1-1 0 0 0,0 0 0 0 0,1-2 1 0 0,-1 1-1 0 0,1-2 0 0 0,6 1 492 0 0,10 4-1281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3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269 559 1436 0 0,'-14'2'272'0'0,"0"1"0"0"0,1 1 0 0 0,-1 0 0 0 0,1 0 0 0 0,0 1 0 0 0,0 1 0 0 0,1 0 0 0 0,0 1 0 0 0,0 1 0 0 0,0-1 0 0 0,1 2 0 0 0,0 0 0 0 0,1 0 0 0 0,0 1 1 0 0,0 0-1 0 0,1 0 0 0 0,0 1 0 0 0,1 1 0 0 0,1-1 0 0 0,-1 1 0 0 0,2 1 0 0 0,0-1 0 0 0,0 1 0 0 0,1 0 0 0 0,1 0 0 0 0,-3 11-272 0 0,9-17 44 0 0,0 1 1 0 0,1-1-1 0 0,-1 0 1 0 0,1 0-1 0 0,0 0 0 0 0,1-1 1 0 0,0 1-1 0 0,0-1 1 0 0,0 0-1 0 0,1 0 1 0 0,0 0-1 0 0,0-1 0 0 0,0 1 1 0 0,1-1-1 0 0,0 0 1 0 0,0-1-1 0 0,0 0 1 0 0,1 0-1 0 0,-1 0 0 0 0,1-1 1 0 0,0 1-1 0 0,0-2 1 0 0,0 1-1 0 0,0-1 1 0 0,0 0-1 0 0,1 0 0 0 0,-1-1 1 0 0,2 0-45 0 0,190 16-753 0 0,-169-20 552 0 0,-1-2 0 0 0,0-1 0 0 0,0-1 0 0 0,-1-2 0 0 0,0-1 0 0 0,0 0 0 0 0,-1-3 0 0 0,22-13 201 0 0,-45 23-22 0 0,0 0-1 0 0,0 0 1 0 0,0-1-1 0 0,-1 0 1 0 0,0 1 0 0 0,1-1-1 0 0,-2-1 1 0 0,1 1-1 0 0,0 0 1 0 0,-1-1 0 0 0,0 1-1 0 0,0-1 1 0 0,0 0-1 0 0,-1 0 1 0 0,1 1-1 0 0,-1-1 1 0 0,0 0 0 0 0,-1 0-1 0 0,1 0 1 0 0,-1 0-1 0 0,0-1 1 0 0,0 1 0 0 0,0 0-1 0 0,-1 0 1 0 0,0 0-1 0 0,0 0 1 0 0,0 0 0 0 0,-1 1-1 0 0,0-1 1 0 0,0 0-1 0 0,0 1 1 0 0,0-1 0 0 0,0 1-1 0 0,-1-1 1 0 0,0 1-1 0 0,0 0 1 0 0,0 0-1 0 0,-1 1 1 0 0,1-1 0 0 0,-1 1-1 0 0,-2-2 23 0 0,-16-14 101 0 0,-1 2 0 0 0,-1 1-1 0 0,0 0 1 0 0,-1 2 0 0 0,0 1 0 0 0,-2 1-1 0 0,1 1 1 0 0,-1 1 0 0 0,-1 2 0 0 0,0 0-1 0 0,-3 1-100 0 0,-48-16-56 0 0,142 7-3613 0 0,-31 8 2445 0 0,-1-4-104 0 0</inkml:trace>
  <inkml:trace contextRef="#ctx0" brushRef="#br0" timeOffset="529.001">814 146 1540 0 0,'-7'-27'5070'0'0,"-4"68"-3789"0"0,16 244 832 0 0,33 62-651 0 0,-38-327-1343 0 0,0 6 265 0 0,5-43-380 0 0,-3 4-53 0 0,0 1 1 0 0,1-1-1 0 0,0 1 0 0 0,1-1 1 0 0,0 1-1 0 0,1 0 0 0 0,1 1 0 0 0,0-1 1 0 0,0 1-1 0 0,1 0 0 0 0,0 1 1 0 0,1 0-1 0 0,0 0 0 0 0,1 0 0 0 0,0 1 1 0 0,1 0-1 0 0,0 1 0 0 0,0 0 1 0 0,0 1-1 0 0,1 0 0 0 0,0 1 0 0 0,1 0 1 0 0,0 0-1 0 0,-1 1 0 0 0,2 1 0 0 0,-1 0 1 0 0,0 1-1 0 0,1 0 0 0 0,0 1 1 0 0,11-1 48 0 0,-21 4 13 0 0,0-1 0 0 0,0 1 0 0 0,0 0 0 0 0,-1-1 0 0 0,1 2 0 0 0,0-1 1 0 0,0 0-1 0 0,-1 0 0 0 0,1 1 0 0 0,0 0 0 0 0,-1-1 0 0 0,0 1 1 0 0,1 0-1 0 0,-1 0 0 0 0,0 0 0 0 0,0 1 0 0 0,0-1 0 0 0,0 0 0 0 0,-1 1 1 0 0,1-1-1 0 0,0 1 0 0 0,-1 0 0 0 0,0-1 0 0 0,0 1 0 0 0,0 0 0 0 0,0 0 1 0 0,0 0-1 0 0,0 0 0 0 0,-1 0 0 0 0,0 0 0 0 0,1 0 0 0 0,-1 0 0 0 0,0 0 1 0 0,0 0-1 0 0,-1 0 0 0 0,1 0 0 0 0,-1 0 0 0 0,1 0 0 0 0,-1-1 0 0 0,0 1 1 0 0,0 0-1 0 0,-1 2-13 0 0,-8 9 6 0 0,0 0 0 0 0,-1 0 1 0 0,0-1-1 0 0,-2 0 0 0 0,1-1 1 0 0,-1-1-1 0 0,-1 0 0 0 0,0-1 1 0 0,0 0-1 0 0,-1-1 0 0 0,-1 0 0 0 0,1-2 1 0 0,-1 0-1 0 0,-1 0 0 0 0,1-2 1 0 0,-1 0-1 0 0,0-1 0 0 0,0 0 1 0 0,0-2-1 0 0,0 0 0 0 0,-11 0-6 0 0,26-2-101 0 0,0 0 0 0 0,0 0 0 0 0,1-1 0 0 0,-1 1 0 0 0,0 0 0 0 0,1 0-1 0 0,-1-1 1 0 0,0 1 0 0 0,1-1 0 0 0,-1 0 0 0 0,0 1 0 0 0,1-1 0 0 0,-1 0 0 0 0,1 0-1 0 0,-1 0 1 0 0,1 0 0 0 0,0 0 0 0 0,-1 0 0 0 0,1 0 0 0 0,0-1 0 0 0,0 1-1 0 0,0 0 1 0 0,0-1 0 0 0,0 1 0 0 0,0-1 0 0 0,0 1 0 0 0,0-1 0 0 0,1 0 0 0 0,-1 1-1 0 0,1-1 1 0 0,-1 1 0 0 0,1-1 0 0 0,-1 0 0 0 0,1 0 0 0 0,0 1 0 0 0,0-1-1 0 0,0 0 1 0 0,0 0 0 0 0,0 1 0 0 0,0-1 0 0 0,1 0 0 0 0,-1 1 0 0 0,1-1 0 0 0,-1 0 101 0 0,28-79-4133 0 0,-13 56 2919 0 0</inkml:trace>
  <inkml:trace contextRef="#ctx0" brushRef="#br0" timeOffset="966.54">1730 379 1508 0 0,'0'0'70'0'0,"-1"0"0"0"0,1 0 0 0 0,-1-1 0 0 0,1 1 0 0 0,-1 0-1 0 0,1-1 1 0 0,-1 1 0 0 0,1 0 0 0 0,0-1 0 0 0,-1 1 0 0 0,1 0 0 0 0,-1-1 0 0 0,1 1-1 0 0,0-1 1 0 0,0 1 0 0 0,-1-1 0 0 0,1 1 0 0 0,0-1 0 0 0,0 1 0 0 0,-1-1 0 0 0,1 1-1 0 0,0-1 1 0 0,0 1 0 0 0,0-1 0 0 0,0 1 0 0 0,0-1 0 0 0,0 1 0 0 0,0-1 0 0 0,0 1-1 0 0,0-1 1 0 0,0 1 0 0 0,0-1 0 0 0,0 1 0 0 0,0-1 0 0 0,0 1 0 0 0,1-1 0 0 0,-1 1-1 0 0,0-1 1 0 0,0 1 0 0 0,1-1 0 0 0,-1 1 0 0 0,0-1 0 0 0,0 1 0 0 0,1-1 0 0 0,-1 1-1 0 0,1 0 1 0 0,-1-1 0 0 0,0 1 0 0 0,1 0 0 0 0,-1-1 0 0 0,1 1 0 0 0,-1 0 0 0 0,1 0 0 0 0,-1-1-1 0 0,1 1 1 0 0,-1 0 0 0 0,1 0 0 0 0,-1 0 0 0 0,1-1 0 0 0,-1 1-70 0 0,-53 3 1028 0 0,27 4-741 0 0,1 1 0 0 0,0 1 0 0 0,0 1 1 0 0,1 2-1 0 0,0 0 0 0 0,1 1 0 0 0,0 2 0 0 0,1 0 0 0 0,-7 8-287 0 0,25-20 40 0 0,0 1 1 0 0,1-1-1 0 0,-1 1 0 0 0,1 0 1 0 0,0 0-1 0 0,0 1 1 0 0,1-1-1 0 0,-1 0 0 0 0,1 1 1 0 0,0-1-1 0 0,0 1 0 0 0,1 0 1 0 0,-1 0-1 0 0,1 0 1 0 0,0 0-1 0 0,0 0 0 0 0,1 0 1 0 0,0 0-1 0 0,0 0 0 0 0,0 0 1 0 0,0 0-1 0 0,1 0 1 0 0,0 3-41 0 0,8 7 76 0 0,1-1 0 0 0,0 0 0 0 0,1-1 0 0 0,0 0 0 0 0,1-1 1 0 0,0 0-1 0 0,1-1 0 0 0,1-1 0 0 0,7 5-76 0 0,80 79 375 0 0,-99-92-371 0 0,-1 0 1 0 0,1 0 0 0 0,-1 0-1 0 0,0 0 1 0 0,0 1-1 0 0,0-1 1 0 0,-1 0 0 0 0,1 1-1 0 0,0-1 1 0 0,-1 0-1 0 0,1 1 1 0 0,-1-1 0 0 0,0 1-1 0 0,0-1 1 0 0,0 1-1 0 0,0-1 1 0 0,0 1 0 0 0,-1-1-1 0 0,1 1 1 0 0,-1-1-1 0 0,0 0 1 0 0,1 1 0 0 0,-1-1-1 0 0,0 0 1 0 0,0 0 0 0 0,-1 1-1 0 0,1-1 1 0 0,0 0-1 0 0,-1 0 1 0 0,1 0 0 0 0,-1 0-1 0 0,0-1 1 0 0,0 1-1 0 0,1 0 1 0 0,-1-1 0 0 0,0 1-1 0 0,0-1 1 0 0,0 0-1 0 0,-1 1 1 0 0,1-1 0 0 0,-1 0-5 0 0,-97 35-288 0 0,93-35 156 0 0,0-1 0 0 0,0 0 0 0 0,0 0 0 0 0,0-1-1 0 0,1 0 1 0 0,-1 0 0 0 0,0-1 0 0 0,0 0 0 0 0,1 0 0 0 0,-1 0 0 0 0,1-1-1 0 0,0 0 1 0 0,0 0 0 0 0,0 0 0 0 0,0-1 0 0 0,0 0 0 0 0,-3-4 132 0 0,7 5-234 0 0,-1 0 0 0 0,1 0 0 0 0,-1 0 0 0 0,1-1 0 0 0,0 1 0 0 0,1-1 0 0 0,-1 0 0 0 0,1 1 0 0 0,-1-1 0 0 0,1 0 0 0 0,0 0 0 0 0,1 0 0 0 0,-1 0 0 0 0,1 0 0 0 0,-1 0 0 0 0,1 0 0 0 0,0 0 1 0 0,1 0-1 0 0,-1 0 0 0 0,1 0 0 0 0,0 0 0 0 0,0-1 234 0 0,11-34-1266 0 0,5 7 38 0 0</inkml:trace>
  <inkml:trace contextRef="#ctx0" brushRef="#br0" timeOffset="1381.667">1775 634 1380 0 0,'20'2'305'0'0,"0"-2"0"0"0,0 0-1 0 0,0-1 1 0 0,0-1 0 0 0,0-1-1 0 0,0-1 1 0 0,-1 0 0 0 0,0-2 0 0 0,1 0-1 0 0,-2-1 1 0 0,1-1 0 0 0,-1 0 0 0 0,0-2-1 0 0,14-10-304 0 0,-7 7 319 0 0,29-39 691 0 0,-54 51-877 0 0,-2-2-99 0 0,0 1-1 0 0,0 0 1 0 0,-1 0-1 0 0,1 0 1 0 0,0 0 0 0 0,-1 0-1 0 0,0 0 1 0 0,1 1-1 0 0,-1-1 1 0 0,0 1 0 0 0,0-1-1 0 0,0 1 1 0 0,0 0-1 0 0,0 1 1 0 0,0-1 0 0 0,0 0-1 0 0,0 1 1 0 0,0-1-1 0 0,0 1 1 0 0,0 0 0 0 0,0 0-1 0 0,0 1 1 0 0,-2-1-34 0 0,-11 0 84 0 0,0 0 0 0 0,0 1 0 0 0,0 1 0 0 0,0 0 0 0 0,1 1 0 0 0,-1 1-1 0 0,1 0 1 0 0,0 1 0 0 0,0 1 0 0 0,0 0 0 0 0,1 1 0 0 0,0 1 0 0 0,0 0 0 0 0,1 1 0 0 0,0 0 0 0 0,0 1 0 0 0,-9 11-84 0 0,17-17 27 0 0,1 1-1 0 0,0 0 1 0 0,0 0-1 0 0,1 1 1 0 0,-1-1-1 0 0,1 1 1 0 0,0 0 0 0 0,1 0-1 0 0,-1 0 1 0 0,1 0-1 0 0,1 0 1 0 0,-1 1-1 0 0,1-1 1 0 0,0 0-1 0 0,0 1 1 0 0,1-1 0 0 0,0 1-1 0 0,0-1 1 0 0,0 1-1 0 0,1-1 1 0 0,0 0-1 0 0,2 6-26 0 0,7 4-70 0 0,1-2-1 0 0,1 1 0 0 0,0-2 0 0 0,0 1 1 0 0,2-2-1 0 0,0 0 0 0 0,0 0 1 0 0,1-1-1 0 0,0-1 0 0 0,1-1 0 0 0,0 0 1 0 0,0-1-1 0 0,1 0 0 0 0,0-2 1 0 0,1 0-1 0 0,-1-1 0 0 0,1 0 0 0 0,0-2 1 0 0,13 1 70 0 0,52-3-5067 0 0,-60-16 3845 0 0</inkml:trace>
  <inkml:trace contextRef="#ctx0" brushRef="#br0" timeOffset="1969.741">2226 426 1360 0 0,'4'-2'103'0'0,"1"1"0"0"0,-1 0-1 0 0,0 0 1 0 0,1 1 0 0 0,-1-1 0 0 0,1 1 0 0 0,-1 0-1 0 0,1 0 1 0 0,-1 1 0 0 0,0-1 0 0 0,1 1 0 0 0,-1 0-1 0 0,0 0 1 0 0,1 0 0 0 0,-1 1 0 0 0,0-1-1 0 0,0 1 1 0 0,0 0 0 0 0,0 0 0 0 0,0 1 0 0 0,-1-1-1 0 0,1 1 1 0 0,-1 0 0 0 0,1 0 0 0 0,-1 0 0 0 0,0 0-1 0 0,0 1 1 0 0,-1-1 0 0 0,1 1 0 0 0,-1-1-1 0 0,2 3-102 0 0,8 5 216 0 0,1 0-1 0 0,-1 0 0 0 0,-1 1 0 0 0,0 1 1 0 0,-1 0-1 0 0,-1 0 0 0 0,0 1 0 0 0,0 0 1 0 0,-2 1-1 0 0,1 0 0 0 0,-2 0 0 0 0,0 0 1 0 0,-1 1-1 0 0,-1 0 0 0 0,0 0 0 0 0,-1 0 0 0 0,-1 1 1 0 0,0-1-1 0 0,-1 0 0 0 0,-1 1 0 0 0,0-1 1 0 0,-2 1-1 0 0,-2 13-215 0 0,3-27 36 0 0,0 0 0 0 0,0 0 0 0 0,-1 0 1 0 0,1 0-1 0 0,-1 0 0 0 0,0 0 0 0 0,1 0 0 0 0,-1-1 1 0 0,-1 1-1 0 0,1-1 0 0 0,0 0 0 0 0,-1 1 0 0 0,1-1 1 0 0,-1 0-1 0 0,1 0 0 0 0,-1 0 0 0 0,0-1 0 0 0,0 1 1 0 0,0-1-1 0 0,0 0 0 0 0,0 1 0 0 0,0-1 0 0 0,-1-1 1 0 0,1 1-1 0 0,0 0 0 0 0,0-1 0 0 0,-1 0 0 0 0,1 1 1 0 0,0-1-1 0 0,0-1 0 0 0,-1 1 0 0 0,1 0 0 0 0,0-1 1 0 0,-1 1-1 0 0,1-1 0 0 0,0 0 0 0 0,0 0 0 0 0,0-1 1 0 0,0 1-1 0 0,0-1 0 0 0,0 1 0 0 0,0-1 0 0 0,1 0 1 0 0,-1 0-1 0 0,0 0 0 0 0,1 0 0 0 0,0-1 0 0 0,-1 1 1 0 0,1-1-1 0 0,0 1 0 0 0,0-1 0 0 0,1 0 0 0 0,-1 0 1 0 0,0 1-1 0 0,1-1 0 0 0,0-1 0 0 0,0 1 0 0 0,0 0 1 0 0,0 0-1 0 0,0 0 0 0 0,0-2-36 0 0,-4-10-58 0 0,1-1 0 0 0,1 1 0 0 0,0-1 0 0 0,1 0 0 0 0,1 1 0 0 0,0-1 0 0 0,1 0 0 0 0,1 0 0 0 0,0 0 0 0 0,1 0 0 0 0,1 0 0 0 0,1 1 0 0 0,0-1 0 0 0,1 1 0 0 0,0 0 0 0 0,1 1 0 0 0,1-1 0 0 0,0 1 0 0 0,1 0-1 0 0,1 1 1 0 0,0 0 0 0 0,1 0 0 0 0,0 1 0 0 0,1 0 0 0 0,0 1 0 0 0,1 0 0 0 0,0 1 0 0 0,2-1 58 0 0,-7 7-5 0 0,-1 0 0 0 0,0 1 0 0 0,1 0 0 0 0,0 0 0 0 0,-1 1 1 0 0,1-1-1 0 0,0 2 0 0 0,1-1 0 0 0,-1 1 0 0 0,0 0 0 0 0,0 0 0 0 0,0 1 0 0 0,1 0 0 0 0,-1 0 0 0 0,0 1 0 0 0,0 0 0 0 0,1 0 0 0 0,-1 0 0 0 0,0 1 0 0 0,0 1 0 0 0,0-1 0 0 0,-1 1 0 0 0,1 0 0 0 0,-1 0 0 0 0,1 1 0 0 0,-1 0 1 0 0,0 0-1 0 0,0 0 0 0 0,-1 1 0 0 0,0 0 0 0 0,1 0 0 0 0,-1 0 0 0 0,-1 1 0 0 0,1 0 0 0 0,-1 0 0 0 0,0 0 0 0 0,-1 0 0 0 0,1 1 0 0 0,-1-1 0 0 0,0 1 0 0 0,-1 0 0 0 0,1 1 5 0 0,42 206 674 0 0,-31-107 232 0 0,3-139-114 0 0,98-331-643 0 0,-84 160-2987 0 0,-63 171-3062 0 0,27 30 4685 0 0</inkml:trace>
  <inkml:trace contextRef="#ctx0" brushRef="#br0" timeOffset="3027.825">2980 587 2164 0 0,'28'0'3467'0'0,"48"-11"-3028"0"0,-1-2 0 0 0,-1-5 0 0 0,-1-2 0 0 0,0-3 0 0 0,-2-4 1 0 0,-1-3-1 0 0,0-3-439 0 0,-62 28-8 0 0,48-51-171 0 0,-94 35 128 0 0,21 17 95 0 0,0 1 1 0 0,-1 1 0 0 0,1 1-1 0 0,-1 0 1 0 0,0 1-1 0 0,1 1 1 0 0,-1 1 0 0 0,1 0-1 0 0,0 1 1 0 0,-1 1 0 0 0,1 1-1 0 0,-5 2-44 0 0,9-4 40 0 0,0 0 1 0 0,-1 0-1 0 0,1 1 0 0 0,1 1 1 0 0,-1 0-1 0 0,1 1 0 0 0,0 1 1 0 0,0 0-1 0 0,0 0 0 0 0,1 1 0 0 0,0 0 1 0 0,1 1-1 0 0,0 0 0 0 0,0 1 1 0 0,1 0-1 0 0,0 1 0 0 0,1-1 0 0 0,0 2 1 0 0,1-1-1 0 0,0 1 0 0 0,1 0 1 0 0,0 1-1 0 0,1-1 0 0 0,1 1 1 0 0,-1 3-41 0 0,7-9-2 0 0,1 0 0 0 0,0 1 1 0 0,0-1-1 0 0,0 0 1 0 0,1 0-1 0 0,0-1 0 0 0,1 1 1 0 0,-1-1-1 0 0,1 0 1 0 0,1 0-1 0 0,-1-1 0 0 0,1 1 1 0 0,0-1-1 0 0,0 0 1 0 0,0-1-1 0 0,1 1 0 0 0,-1-1 1 0 0,1-1-1 0 0,0 1 1 0 0,0-1-1 0 0,1-1 0 0 0,-1 1 1 0 0,1-1-1 0 0,-1 0 1 0 0,1-1-1 0 0,0 0 1 0 0,-1 0-1 0 0,8 0 2 0 0,48 1-254 0 0,-1-2 0 0 0,0-3 0 0 0,1-3 0 0 0,-2-2 0 0 0,7-5 254 0 0,-33 8-171 0 0,0-2 0 0 0,0-2 0 0 0,-1-1 0 0 0,-1-1 0 0 0,0-2 0 0 0,0-1-1 0 0,-1-2 1 0 0,-1-1 0 0 0,-1-1 0 0 0,0-2 0 0 0,5-7 171 0 0,-2-30 382 0 0,-33 55-148 0 0,-16-15 346 0 0,9 14-514 0 0,0 0-1 0 0,0 1 1 0 0,0-1 0 0 0,-1 1-1 0 0,1 1 1 0 0,0-1-1 0 0,-1 1 1 0 0,1 1-1 0 0,-1 0 1 0 0,1 0-1 0 0,-1 0 1 0 0,1 1-1 0 0,-1-1 1 0 0,1 2 0 0 0,0-1-1 0 0,-1 1 1 0 0,1 1-1 0 0,0-1 1 0 0,0 1-1 0 0,0 0 1 0 0,1 1-1 0 0,-3 1-65 0 0,-22 7 149 0 0,17-8-75 0 0,-1 2 0 0 0,1 0 0 0 0,1 0 0 0 0,-1 1-1 0 0,1 1 1 0 0,1 0 0 0 0,-1 1 0 0 0,1 0 0 0 0,1 1 0 0 0,-1 1-1 0 0,2-1 1 0 0,0 2 0 0 0,0-1 0 0 0,1 1 0 0 0,-3 6-74 0 0,12-14-1 0 0,1-1 0 0 0,-1 1-1 0 0,1 0 1 0 0,0-1 0 0 0,1 1 0 0 0,-1-1 0 0 0,0 0 0 0 0,1 0 0 0 0,0 1 0 0 0,0-1 0 0 0,0 0 0 0 0,0 0 0 0 0,0 0 0 0 0,1-1 0 0 0,-1 1 0 0 0,1-1 0 0 0,-1 1 0 0 0,1-1-1 0 0,0 0 1 0 0,0 0 0 0 0,0 0 0 0 0,1 0 0 0 0,-1 0 0 0 0,0-1 0 0 0,1 0 0 0 0,-1 1 0 0 0,1-1 0 0 0,-1-1 0 0 0,1 1 0 0 0,-1 0 0 0 0,1-1 0 0 0,0 0 0 0 0,-1 0 0 0 0,1 0 0 0 0,-1 0-1 0 0,1 0 1 0 0,0-1 0 0 0,-1 0 0 0 0,1 0 0 0 0,-1 0 0 0 0,1 0 0 0 0,-1 0 0 0 0,0-1 0 0 0,1 1 1 0 0,23-4-174 0 0,-1 0 0 0 0,0-2 0 0 0,0 0 0 0 0,-1-2 0 0 0,0-1 0 0 0,0-1 0 0 0,-1-1 0 0 0,-1-1 0 0 0,0-1 0 0 0,-1-1 0 0 0,0-2 0 0 0,-2 0 0 0 0,0 0 0 0 0,0-2 0 0 0,15-20 174 0 0,-26 21-1 0 0,-1 0-1 0 0,-1-1 1 0 0,0 0 0 0 0,-1 0 0 0 0,-1-1 0 0 0,-1 1 0 0 0,-1-1-1 0 0,-1 0 1 0 0,0 0 0 0 0,-2 0 0 0 0,0 0 0 0 0,-2-4 1 0 0,1 13 158 0 0,0 0 0 0 0,0 0-1 0 0,-2 0 1 0 0,1 1 0 0 0,-1-1 0 0 0,-1 1 0 0 0,0 0 0 0 0,0 0 0 0 0,-1 0 0 0 0,-1 0 0 0 0,1 1 0 0 0,-1-1 0 0 0,-1 2-1 0 0,0-1 1 0 0,0 1 0 0 0,-1 0 0 0 0,0 0 0 0 0,0 1 0 0 0,-3-2-158 0 0,8 9 49 0 0,0 0-1 0 0,0 1 1 0 0,-1-1-1 0 0,1 0 1 0 0,0 1-1 0 0,0 0 1 0 0,0 0-1 0 0,0 0 1 0 0,0 0-1 0 0,0 0 1 0 0,0 0-1 0 0,1 1 1 0 0,-1 0-1 0 0,0-1 1 0 0,1 1-1 0 0,-1 0 1 0 0,1 0 0 0 0,-1 0-1 0 0,1 1 1 0 0,0-1-1 0 0,0 1 1 0 0,0-1-1 0 0,0 1 1 0 0,1-1-1 0 0,-1 1 1 0 0,1 0-1 0 0,0 0 1 0 0,-1 0-1 0 0,1 0 1 0 0,0 0-1 0 0,1 0 1 0 0,-1 0-1 0 0,0 2-48 0 0,0 12-57 0 0,0 1-1 0 0,2-1 0 0 0,0 0 0 0 0,0 1 0 0 0,2-1 1 0 0,0 0-1 0 0,1 0 0 0 0,1-1 0 0 0,0 1 0 0 0,1-1 0 0 0,1 0 1 0 0,0 0-1 0 0,2-1 0 0 0,-1 0 0 0 0,2 0 0 0 0,0-1 1 0 0,1-1-1 0 0,1 1 58 0 0,20 36-1254 0 0,54 82-5766 0 0,-76-122 5832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5-09T13:58:34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443 297 888 0 0,'25'-28'847'0'0,"-22"26"-775"0"0,0-1 0 0 0,1 0 1 0 0,-1 0-1 0 0,0 0 0 0 0,0 0 0 0 0,-1-1 1 0 0,1 1-1 0 0,-1-1 0 0 0,0 1 0 0 0,0-1 1 0 0,0 0-1 0 0,0 0 0 0 0,0 0 1 0 0,-1 0-1 0 0,0 0 0 0 0,0-1 0 0 0,0 1 1 0 0,0 0-1 0 0,-1 0 0 0 0,0-1 0 0 0,0 1 1 0 0,0 0-1 0 0,0-1 0 0 0,-1 1 0 0 0,1 0 1 0 0,-1 0-1 0 0,0-1 0 0 0,0 1 0 0 0,-1 0 1 0 0,1 0-1 0 0,-1 0 0 0 0,0 0 1 0 0,0 1-1 0 0,0-1 0 0 0,-1 0 0 0 0,1 1 1 0 0,-1 0-1 0 0,0-1 0 0 0,0 1 0 0 0,0 0 1 0 0,0 0-1 0 0,-1 1 0 0 0,1-1 0 0 0,-3 0-72 0 0,-3-2 91 0 0,-1 1-1 0 0,1 1 0 0 0,-1-1 0 0 0,0 2 1 0 0,-1-1-1 0 0,1 2 0 0 0,0-1 1 0 0,-1 1-1 0 0,1 1 0 0 0,-1 0 0 0 0,1 0 1 0 0,0 1-1 0 0,-1 0 0 0 0,1 1 0 0 0,0 0 1 0 0,0 1-1 0 0,0 0 0 0 0,0 0 0 0 0,0 1 1 0 0,1 1-1 0 0,-1 0 0 0 0,1 0 0 0 0,0 0 1 0 0,1 1-1 0 0,-2 2-90 0 0,-8 5 144 0 0,0 1 0 0 0,1 1-1 0 0,1 0 1 0 0,1 1 0 0 0,0 1 0 0 0,1 1 0 0 0,0 0-1 0 0,2 0 1 0 0,0 1 0 0 0,1 1 0 0 0,-2 7-144 0 0,-16 120 993 0 0,29-141-978 0 0,1-1 1 0 0,-1 0 0 0 0,1 0 0 0 0,0 0 0 0 0,0 0 0 0 0,0 0 0 0 0,1 0 0 0 0,0 0 0 0 0,0-1 0 0 0,0 1 0 0 0,0 0-1 0 0,1-1 1 0 0,0 0 0 0 0,0 1 0 0 0,0-1 0 0 0,0 0 0 0 0,1-1 0 0 0,-1 1 0 0 0,1 0 0 0 0,0-1 0 0 0,0 0 0 0 0,0 0-1 0 0,1 0 1 0 0,-1-1 0 0 0,1 1 0 0 0,0-1 0 0 0,-1 0 0 0 0,1-1 0 0 0,0 1 0 0 0,0-1 0 0 0,0 0 0 0 0,0 0 0 0 0,0 0-1 0 0,1-1 1 0 0,3 0-16 0 0,8 2-38 0 0,-1-2 0 0 0,1 0 0 0 0,0-1 0 0 0,-1 0 0 0 0,1-2 0 0 0,-1 0 0 0 0,0-1 0 0 0,1 0 0 0 0,-2-1 0 0 0,7-4 38 0 0,-11 6-80 0 0,0-1 1 0 0,-1 0 0 0 0,1-1 0 0 0,-1 0 0 0 0,0-1-1 0 0,-1 0 1 0 0,1-1 0 0 0,-1 0 0 0 0,0 0 0 0 0,-1-1-1 0 0,0 0 1 0 0,0 0 0 0 0,-1-1 0 0 0,0 0 0 0 0,0-1-1 0 0,-1 1 1 0 0,0-1 0 0 0,-1 0 0 0 0,0-1 0 0 0,-1 1-1 0 0,0-1 1 0 0,0 0 0 0 0,1-10 79 0 0,-5 19 103 0 0,0 2-15 0 0,-13-35 532 0 0,57 82-469 0 0,101 48-1160 0 0,-41-51-3810 0 0,-85-38 3581 0 0</inkml:trace>
  <inkml:trace contextRef="#ctx0" brushRef="#br0" timeOffset="464.705">870 185 1924 0 0,'67'224'4215'0'0,"-66"-220"-4104"0"0,0 0 1 0 0,-1 0-1 0 0,1 0 0 0 0,-1 0 0 0 0,0 0 0 0 0,0 0 0 0 0,-1 0 0 0 0,1 1 1 0 0,-1-1-1 0 0,0 0 0 0 0,0 0 0 0 0,0 0 0 0 0,-1-1 0 0 0,1 1 0 0 0,-1 0 1 0 0,0 0-1 0 0,0-1 0 0 0,0 1 0 0 0,-1-1 0 0 0,1 0 0 0 0,-1 0 0 0 0,1 0 1 0 0,-1 0-1 0 0,0 0 0 0 0,-1 0 0 0 0,1-1 0 0 0,0 1 0 0 0,-1-1 1 0 0,1 0-1 0 0,-1 0 0 0 0,0-1 0 0 0,1 1 0 0 0,-1-1 0 0 0,-1 1-111 0 0,2-3 19 0 0,-1 1 1 0 0,1-1-1 0 0,0 0 0 0 0,-1 0 0 0 0,1 0 0 0 0,0-1 0 0 0,-1 1 1 0 0,1-1-1 0 0,0 0 0 0 0,0 1 0 0 0,1-2 0 0 0,-1 1 0 0 0,0 0 1 0 0,1 0-1 0 0,-1-1 0 0 0,1 1 0 0 0,-1-1 0 0 0,1 0 0 0 0,0 0 1 0 0,1 0-1 0 0,-1 0 0 0 0,0 0 0 0 0,1 0 0 0 0,-1 0 0 0 0,1-1 0 0 0,0 1 1 0 0,0-1-1 0 0,1 1 0 0 0,-1 0 0 0 0,1-1 0 0 0,-1 1 0 0 0,1-1 1 0 0,0 1-1 0 0,0-1 0 0 0,1-1-19 0 0,11-118-150 0 0,-6 104 132 0 0,2 0-1 0 0,0 0 1 0 0,2 1 0 0 0,0 0 0 0 0,1 1-1 0 0,0 0 1 0 0,1 1 0 0 0,1 0-1 0 0,1 0 1 0 0,1 2 0 0 0,-1 0 0 0 0,2 0-1 0 0,0 2 1 0 0,1 0 0 0 0,0 1-1 0 0,1 0 1 0 0,0 2 0 0 0,0 0-1 0 0,1 1 1 0 0,0 1 0 0 0,14-4 18 0 0,-28 11 3 0 0,0-1 0 0 0,0 1 0 0 0,0 0 0 0 0,0 1 1 0 0,-1-1-1 0 0,1 1 0 0 0,0 0 0 0 0,0 0 0 0 0,-1 1 0 0 0,1-1 0 0 0,-1 1 0 0 0,1 0 0 0 0,-1 0 1 0 0,0 0-1 0 0,0 1 0 0 0,0-1 0 0 0,0 1 0 0 0,0 0 0 0 0,0 1 0 0 0,-1-1 0 0 0,0 0 0 0 0,1 1 1 0 0,-1 0-1 0 0,-1 0 0 0 0,1 0 0 0 0,0 0 0 0 0,-1 0 0 0 0,0 0 0 0 0,1 4-3 0 0,52 143 102 0 0,-52-139-99 0 0,9 29-164 0 0,31 111-435 0 0,-9-51-3229 0 0,-29-82 1327 0 0,-4-12 1272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3.png"/><Relationship Id="rId120" Type="http://schemas.openxmlformats.org/officeDocument/2006/relationships/customXml" Target="../ink/ink3.xml"/><Relationship Id="rId125" Type="http://schemas.openxmlformats.org/officeDocument/2006/relationships/image" Target="../media/image4.png"/><Relationship Id="rId133" Type="http://schemas.openxmlformats.org/officeDocument/2006/relationships/image" Target="../media/image8.png"/><Relationship Id="rId138" Type="http://schemas.openxmlformats.org/officeDocument/2006/relationships/customXml" Target="../ink/ink12.xml"/><Relationship Id="rId141" Type="http://schemas.openxmlformats.org/officeDocument/2006/relationships/image" Target="../media/image12.png"/><Relationship Id="rId146" Type="http://schemas.openxmlformats.org/officeDocument/2006/relationships/customXml" Target="../ink/ink16.xml"/><Relationship Id="rId154" Type="http://schemas.openxmlformats.org/officeDocument/2006/relationships/customXml" Target="../ink/ink20.xml"/><Relationship Id="rId159" Type="http://schemas.openxmlformats.org/officeDocument/2006/relationships/image" Target="../media/image21.png"/><Relationship Id="rId167" Type="http://schemas.openxmlformats.org/officeDocument/2006/relationships/image" Target="../media/image25.png"/><Relationship Id="rId175" Type="http://schemas.openxmlformats.org/officeDocument/2006/relationships/image" Target="../media/image29.png"/><Relationship Id="rId162" Type="http://schemas.openxmlformats.org/officeDocument/2006/relationships/customXml" Target="../ink/ink24.xml"/><Relationship Id="rId170" Type="http://schemas.openxmlformats.org/officeDocument/2006/relationships/customXml" Target="../ink/ink28.xml"/><Relationship Id="rId2" Type="http://schemas.openxmlformats.org/officeDocument/2006/relationships/customXml" Target="../ink/ink1.xml"/><Relationship Id="rId123" Type="http://schemas.openxmlformats.org/officeDocument/2006/relationships/image" Target="../media/image3.png"/><Relationship Id="rId128" Type="http://schemas.openxmlformats.org/officeDocument/2006/relationships/customXml" Target="../ink/ink7.xml"/><Relationship Id="rId131" Type="http://schemas.openxmlformats.org/officeDocument/2006/relationships/image" Target="../media/image7.png"/><Relationship Id="rId136" Type="http://schemas.openxmlformats.org/officeDocument/2006/relationships/customXml" Target="../ink/ink11.xml"/><Relationship Id="rId144" Type="http://schemas.openxmlformats.org/officeDocument/2006/relationships/customXml" Target="../ink/ink15.xml"/><Relationship Id="rId149" Type="http://schemas.openxmlformats.org/officeDocument/2006/relationships/image" Target="../media/image16.png"/><Relationship Id="rId157" Type="http://schemas.openxmlformats.org/officeDocument/2006/relationships/image" Target="../media/image20.png"/><Relationship Id="rId152" Type="http://schemas.openxmlformats.org/officeDocument/2006/relationships/customXml" Target="../ink/ink19.xml"/><Relationship Id="rId160" Type="http://schemas.openxmlformats.org/officeDocument/2006/relationships/customXml" Target="../ink/ink23.xml"/><Relationship Id="rId165" Type="http://schemas.openxmlformats.org/officeDocument/2006/relationships/image" Target="../media/image24.png"/><Relationship Id="rId173" Type="http://schemas.openxmlformats.org/officeDocument/2006/relationships/image" Target="../media/image28.png"/><Relationship Id="rId118" Type="http://schemas.openxmlformats.org/officeDocument/2006/relationships/customXml" Target="../ink/ink2.xml"/><Relationship Id="rId126" Type="http://schemas.openxmlformats.org/officeDocument/2006/relationships/customXml" Target="../ink/ink6.xml"/><Relationship Id="rId134" Type="http://schemas.openxmlformats.org/officeDocument/2006/relationships/customXml" Target="../ink/ink10.xml"/><Relationship Id="rId139" Type="http://schemas.openxmlformats.org/officeDocument/2006/relationships/image" Target="../media/image11.png"/><Relationship Id="rId147" Type="http://schemas.openxmlformats.org/officeDocument/2006/relationships/image" Target="../media/image15.png"/><Relationship Id="rId168" Type="http://schemas.openxmlformats.org/officeDocument/2006/relationships/customXml" Target="../ink/ink27.xml"/><Relationship Id="rId121" Type="http://schemas.openxmlformats.org/officeDocument/2006/relationships/image" Target="../media/image2.png"/><Relationship Id="rId142" Type="http://schemas.openxmlformats.org/officeDocument/2006/relationships/customXml" Target="../ink/ink14.xml"/><Relationship Id="rId150" Type="http://schemas.openxmlformats.org/officeDocument/2006/relationships/customXml" Target="../ink/ink18.xml"/><Relationship Id="rId155" Type="http://schemas.openxmlformats.org/officeDocument/2006/relationships/image" Target="../media/image19.png"/><Relationship Id="rId163" Type="http://schemas.openxmlformats.org/officeDocument/2006/relationships/image" Target="../media/image23.png"/><Relationship Id="rId171" Type="http://schemas.openxmlformats.org/officeDocument/2006/relationships/image" Target="../media/image27.png"/><Relationship Id="rId176" Type="http://schemas.openxmlformats.org/officeDocument/2006/relationships/customXml" Target="../ink/ink31.xml"/><Relationship Id="rId124" Type="http://schemas.openxmlformats.org/officeDocument/2006/relationships/customXml" Target="../ink/ink5.xml"/><Relationship Id="rId129" Type="http://schemas.openxmlformats.org/officeDocument/2006/relationships/image" Target="../media/image6.png"/><Relationship Id="rId137" Type="http://schemas.openxmlformats.org/officeDocument/2006/relationships/image" Target="../media/image10.png"/><Relationship Id="rId158" Type="http://schemas.openxmlformats.org/officeDocument/2006/relationships/customXml" Target="../ink/ink22.xml"/><Relationship Id="rId132" Type="http://schemas.openxmlformats.org/officeDocument/2006/relationships/customXml" Target="../ink/ink9.xml"/><Relationship Id="rId140" Type="http://schemas.openxmlformats.org/officeDocument/2006/relationships/customXml" Target="../ink/ink13.xml"/><Relationship Id="rId145" Type="http://schemas.openxmlformats.org/officeDocument/2006/relationships/image" Target="../media/image14.png"/><Relationship Id="rId153" Type="http://schemas.openxmlformats.org/officeDocument/2006/relationships/image" Target="../media/image18.png"/><Relationship Id="rId161" Type="http://schemas.openxmlformats.org/officeDocument/2006/relationships/image" Target="../media/image22.png"/><Relationship Id="rId166" Type="http://schemas.openxmlformats.org/officeDocument/2006/relationships/customXml" Target="../ink/ink26.xml"/><Relationship Id="rId174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119" Type="http://schemas.openxmlformats.org/officeDocument/2006/relationships/image" Target="../media/image1.png"/><Relationship Id="rId127" Type="http://schemas.openxmlformats.org/officeDocument/2006/relationships/image" Target="../media/image5.png"/><Relationship Id="rId122" Type="http://schemas.openxmlformats.org/officeDocument/2006/relationships/customXml" Target="../ink/ink4.xml"/><Relationship Id="rId130" Type="http://schemas.openxmlformats.org/officeDocument/2006/relationships/customXml" Target="../ink/ink8.xml"/><Relationship Id="rId135" Type="http://schemas.openxmlformats.org/officeDocument/2006/relationships/image" Target="../media/image9.png"/><Relationship Id="rId143" Type="http://schemas.openxmlformats.org/officeDocument/2006/relationships/image" Target="../media/image13.png"/><Relationship Id="rId148" Type="http://schemas.openxmlformats.org/officeDocument/2006/relationships/customXml" Target="../ink/ink17.xml"/><Relationship Id="rId151" Type="http://schemas.openxmlformats.org/officeDocument/2006/relationships/image" Target="../media/image17.png"/><Relationship Id="rId156" Type="http://schemas.openxmlformats.org/officeDocument/2006/relationships/customXml" Target="../ink/ink21.xml"/><Relationship Id="rId164" Type="http://schemas.openxmlformats.org/officeDocument/2006/relationships/customXml" Target="../ink/ink25.xml"/><Relationship Id="rId169" Type="http://schemas.openxmlformats.org/officeDocument/2006/relationships/image" Target="../media/image26.png"/><Relationship Id="rId177" Type="http://schemas.openxmlformats.org/officeDocument/2006/relationships/image" Target="../media/image30.png"/><Relationship Id="rId172" Type="http://schemas.openxmlformats.org/officeDocument/2006/relationships/customXml" Target="../ink/ink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png"/><Relationship Id="rId2" Type="http://schemas.openxmlformats.org/officeDocument/2006/relationships/customXml" Target="../ink/ink39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9.png"/><Relationship Id="rId4" Type="http://schemas.openxmlformats.org/officeDocument/2006/relationships/customXml" Target="../ink/ink40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customXml" Target="../ink/ink40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6.png"/><Relationship Id="rId18" Type="http://schemas.openxmlformats.org/officeDocument/2006/relationships/customXml" Target="../ink/ink410.xml"/><Relationship Id="rId26" Type="http://schemas.openxmlformats.org/officeDocument/2006/relationships/customXml" Target="../ink/ink414.xml"/><Relationship Id="rId21" Type="http://schemas.openxmlformats.org/officeDocument/2006/relationships/image" Target="../media/image410.png"/><Relationship Id="rId34" Type="http://schemas.openxmlformats.org/officeDocument/2006/relationships/customXml" Target="../ink/ink418.xml"/><Relationship Id="rId7" Type="http://schemas.openxmlformats.org/officeDocument/2006/relationships/image" Target="../media/image403.png"/><Relationship Id="rId12" Type="http://schemas.openxmlformats.org/officeDocument/2006/relationships/customXml" Target="../ink/ink407.xml"/><Relationship Id="rId17" Type="http://schemas.openxmlformats.org/officeDocument/2006/relationships/image" Target="../media/image408.png"/><Relationship Id="rId25" Type="http://schemas.openxmlformats.org/officeDocument/2006/relationships/image" Target="../media/image412.png"/><Relationship Id="rId33" Type="http://schemas.openxmlformats.org/officeDocument/2006/relationships/image" Target="../media/image416.png"/><Relationship Id="rId2" Type="http://schemas.openxmlformats.org/officeDocument/2006/relationships/customXml" Target="../ink/ink402.xml"/><Relationship Id="rId16" Type="http://schemas.openxmlformats.org/officeDocument/2006/relationships/customXml" Target="../ink/ink409.xml"/><Relationship Id="rId20" Type="http://schemas.openxmlformats.org/officeDocument/2006/relationships/customXml" Target="../ink/ink411.xml"/><Relationship Id="rId29" Type="http://schemas.openxmlformats.org/officeDocument/2006/relationships/image" Target="../media/image4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4.xml"/><Relationship Id="rId11" Type="http://schemas.openxmlformats.org/officeDocument/2006/relationships/image" Target="../media/image405.png"/><Relationship Id="rId24" Type="http://schemas.openxmlformats.org/officeDocument/2006/relationships/customXml" Target="../ink/ink413.xml"/><Relationship Id="rId32" Type="http://schemas.openxmlformats.org/officeDocument/2006/relationships/customXml" Target="../ink/ink417.xml"/><Relationship Id="rId37" Type="http://schemas.openxmlformats.org/officeDocument/2006/relationships/image" Target="../media/image418.png"/><Relationship Id="rId5" Type="http://schemas.openxmlformats.org/officeDocument/2006/relationships/image" Target="../media/image402.png"/><Relationship Id="rId15" Type="http://schemas.openxmlformats.org/officeDocument/2006/relationships/image" Target="../media/image407.png"/><Relationship Id="rId23" Type="http://schemas.openxmlformats.org/officeDocument/2006/relationships/image" Target="../media/image411.png"/><Relationship Id="rId28" Type="http://schemas.openxmlformats.org/officeDocument/2006/relationships/customXml" Target="../ink/ink415.xml"/><Relationship Id="rId36" Type="http://schemas.openxmlformats.org/officeDocument/2006/relationships/customXml" Target="../ink/ink419.xml"/><Relationship Id="rId10" Type="http://schemas.openxmlformats.org/officeDocument/2006/relationships/customXml" Target="../ink/ink406.xml"/><Relationship Id="rId19" Type="http://schemas.openxmlformats.org/officeDocument/2006/relationships/image" Target="../media/image409.png"/><Relationship Id="rId31" Type="http://schemas.openxmlformats.org/officeDocument/2006/relationships/image" Target="../media/image415.png"/><Relationship Id="rId4" Type="http://schemas.openxmlformats.org/officeDocument/2006/relationships/customXml" Target="../ink/ink403.xml"/><Relationship Id="rId9" Type="http://schemas.openxmlformats.org/officeDocument/2006/relationships/image" Target="../media/image404.png"/><Relationship Id="rId14" Type="http://schemas.openxmlformats.org/officeDocument/2006/relationships/customXml" Target="../ink/ink408.xml"/><Relationship Id="rId22" Type="http://schemas.openxmlformats.org/officeDocument/2006/relationships/customXml" Target="../ink/ink412.xml"/><Relationship Id="rId27" Type="http://schemas.openxmlformats.org/officeDocument/2006/relationships/image" Target="../media/image413.png"/><Relationship Id="rId30" Type="http://schemas.openxmlformats.org/officeDocument/2006/relationships/customXml" Target="../ink/ink416.xml"/><Relationship Id="rId35" Type="http://schemas.openxmlformats.org/officeDocument/2006/relationships/image" Target="../media/image417.png"/><Relationship Id="rId8" Type="http://schemas.openxmlformats.org/officeDocument/2006/relationships/customXml" Target="../ink/ink405.xml"/><Relationship Id="rId3" Type="http://schemas.openxmlformats.org/officeDocument/2006/relationships/image" Target="../media/image40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.xml"/><Relationship Id="rId21" Type="http://schemas.openxmlformats.org/officeDocument/2006/relationships/image" Target="../media/image41.png"/><Relationship Id="rId42" Type="http://schemas.openxmlformats.org/officeDocument/2006/relationships/customXml" Target="../ink/ink52.xml"/><Relationship Id="rId47" Type="http://schemas.openxmlformats.org/officeDocument/2006/relationships/image" Target="../media/image54.png"/><Relationship Id="rId63" Type="http://schemas.openxmlformats.org/officeDocument/2006/relationships/image" Target="../media/image62.png"/><Relationship Id="rId68" Type="http://schemas.openxmlformats.org/officeDocument/2006/relationships/customXml" Target="../ink/ink65.xml"/><Relationship Id="rId16" Type="http://schemas.openxmlformats.org/officeDocument/2006/relationships/customXml" Target="../ink/ink39.xml"/><Relationship Id="rId11" Type="http://schemas.openxmlformats.org/officeDocument/2006/relationships/image" Target="../media/image36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49.png"/><Relationship Id="rId40" Type="http://schemas.openxmlformats.org/officeDocument/2006/relationships/customXml" Target="../ink/ink51.xml"/><Relationship Id="rId45" Type="http://schemas.openxmlformats.org/officeDocument/2006/relationships/image" Target="../media/image53.png"/><Relationship Id="rId53" Type="http://schemas.openxmlformats.org/officeDocument/2006/relationships/image" Target="../media/image57.png"/><Relationship Id="rId58" Type="http://schemas.openxmlformats.org/officeDocument/2006/relationships/customXml" Target="../ink/ink60.xml"/><Relationship Id="rId66" Type="http://schemas.openxmlformats.org/officeDocument/2006/relationships/customXml" Target="../ink/ink64.xml"/><Relationship Id="rId74" Type="http://schemas.openxmlformats.org/officeDocument/2006/relationships/customXml" Target="../ink/ink68.xml"/><Relationship Id="rId5" Type="http://schemas.openxmlformats.org/officeDocument/2006/relationships/image" Target="../media/image32.png"/><Relationship Id="rId61" Type="http://schemas.openxmlformats.org/officeDocument/2006/relationships/image" Target="../media/image61.png"/><Relationship Id="rId19" Type="http://schemas.openxmlformats.org/officeDocument/2006/relationships/image" Target="../media/image40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44.png"/><Relationship Id="rId30" Type="http://schemas.openxmlformats.org/officeDocument/2006/relationships/customXml" Target="../ink/ink46.xml"/><Relationship Id="rId35" Type="http://schemas.openxmlformats.org/officeDocument/2006/relationships/image" Target="../media/image48.png"/><Relationship Id="rId43" Type="http://schemas.openxmlformats.org/officeDocument/2006/relationships/image" Target="../media/image52.png"/><Relationship Id="rId48" Type="http://schemas.openxmlformats.org/officeDocument/2006/relationships/customXml" Target="../ink/ink55.xml"/><Relationship Id="rId56" Type="http://schemas.openxmlformats.org/officeDocument/2006/relationships/customXml" Target="../ink/ink59.xml"/><Relationship Id="rId64" Type="http://schemas.openxmlformats.org/officeDocument/2006/relationships/customXml" Target="../ink/ink63.xml"/><Relationship Id="rId69" Type="http://schemas.openxmlformats.org/officeDocument/2006/relationships/image" Target="../media/image65.png"/><Relationship Id="rId77" Type="http://schemas.openxmlformats.org/officeDocument/2006/relationships/image" Target="../media/image69.png"/><Relationship Id="rId8" Type="http://schemas.openxmlformats.org/officeDocument/2006/relationships/customXml" Target="../ink/ink35.xml"/><Relationship Id="rId51" Type="http://schemas.openxmlformats.org/officeDocument/2006/relationships/image" Target="../media/image56.png"/><Relationship Id="rId72" Type="http://schemas.openxmlformats.org/officeDocument/2006/relationships/customXml" Target="../ink/ink67.xml"/><Relationship Id="rId3" Type="http://schemas.openxmlformats.org/officeDocument/2006/relationships/image" Target="../media/image31.png"/><Relationship Id="rId12" Type="http://schemas.openxmlformats.org/officeDocument/2006/relationships/customXml" Target="../ink/ink37.xm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33" Type="http://schemas.openxmlformats.org/officeDocument/2006/relationships/image" Target="../media/image47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59" Type="http://schemas.openxmlformats.org/officeDocument/2006/relationships/image" Target="../media/image60.png"/><Relationship Id="rId67" Type="http://schemas.openxmlformats.org/officeDocument/2006/relationships/image" Target="../media/image64.png"/><Relationship Id="rId20" Type="http://schemas.openxmlformats.org/officeDocument/2006/relationships/customXml" Target="../ink/ink41.xml"/><Relationship Id="rId41" Type="http://schemas.openxmlformats.org/officeDocument/2006/relationships/image" Target="../media/image51.png"/><Relationship Id="rId54" Type="http://schemas.openxmlformats.org/officeDocument/2006/relationships/customXml" Target="../ink/ink58.xml"/><Relationship Id="rId62" Type="http://schemas.openxmlformats.org/officeDocument/2006/relationships/customXml" Target="../ink/ink62.xml"/><Relationship Id="rId70" Type="http://schemas.openxmlformats.org/officeDocument/2006/relationships/customXml" Target="../ink/ink66.xml"/><Relationship Id="rId75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15" Type="http://schemas.openxmlformats.org/officeDocument/2006/relationships/image" Target="../media/image38.png"/><Relationship Id="rId23" Type="http://schemas.openxmlformats.org/officeDocument/2006/relationships/image" Target="../media/image42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55.png"/><Relationship Id="rId57" Type="http://schemas.openxmlformats.org/officeDocument/2006/relationships/image" Target="../media/image59.png"/><Relationship Id="rId10" Type="http://schemas.openxmlformats.org/officeDocument/2006/relationships/customXml" Target="../ink/ink36.xml"/><Relationship Id="rId31" Type="http://schemas.openxmlformats.org/officeDocument/2006/relationships/image" Target="../media/image46.png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60" Type="http://schemas.openxmlformats.org/officeDocument/2006/relationships/customXml" Target="../ink/ink61.xml"/><Relationship Id="rId65" Type="http://schemas.openxmlformats.org/officeDocument/2006/relationships/image" Target="../media/image63.png"/><Relationship Id="rId73" Type="http://schemas.openxmlformats.org/officeDocument/2006/relationships/image" Target="../media/image67.png"/><Relationship Id="rId4" Type="http://schemas.openxmlformats.org/officeDocument/2006/relationships/customXml" Target="../ink/ink33.xml"/><Relationship Id="rId9" Type="http://schemas.openxmlformats.org/officeDocument/2006/relationships/image" Target="../media/image35.png"/><Relationship Id="rId13" Type="http://schemas.openxmlformats.org/officeDocument/2006/relationships/image" Target="../media/image37.png"/><Relationship Id="rId18" Type="http://schemas.openxmlformats.org/officeDocument/2006/relationships/customXml" Target="../ink/ink40.xml"/><Relationship Id="rId39" Type="http://schemas.openxmlformats.org/officeDocument/2006/relationships/image" Target="../media/image50.png"/><Relationship Id="rId34" Type="http://schemas.openxmlformats.org/officeDocument/2006/relationships/customXml" Target="../ink/ink48.xml"/><Relationship Id="rId50" Type="http://schemas.openxmlformats.org/officeDocument/2006/relationships/customXml" Target="../ink/ink56.xml"/><Relationship Id="rId55" Type="http://schemas.openxmlformats.org/officeDocument/2006/relationships/image" Target="../media/image58.png"/><Relationship Id="rId76" Type="http://schemas.openxmlformats.org/officeDocument/2006/relationships/customXml" Target="../ink/ink69.xml"/><Relationship Id="rId7" Type="http://schemas.openxmlformats.org/officeDocument/2006/relationships/image" Target="../media/image34.png"/><Relationship Id="rId71" Type="http://schemas.openxmlformats.org/officeDocument/2006/relationships/image" Target="../media/image66.png"/><Relationship Id="rId2" Type="http://schemas.openxmlformats.org/officeDocument/2006/relationships/customXml" Target="../ink/ink32.xml"/><Relationship Id="rId29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.xml"/><Relationship Id="rId5" Type="http://schemas.openxmlformats.org/officeDocument/2006/relationships/image" Target="../media/image71.png"/><Relationship Id="rId4" Type="http://schemas.openxmlformats.org/officeDocument/2006/relationships/customXml" Target="../ink/ink7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png"/><Relationship Id="rId21" Type="http://schemas.openxmlformats.org/officeDocument/2006/relationships/image" Target="../media/image82.png"/><Relationship Id="rId42" Type="http://schemas.openxmlformats.org/officeDocument/2006/relationships/customXml" Target="../ink/ink93.xml"/><Relationship Id="rId63" Type="http://schemas.openxmlformats.org/officeDocument/2006/relationships/image" Target="../media/image103.png"/><Relationship Id="rId84" Type="http://schemas.openxmlformats.org/officeDocument/2006/relationships/customXml" Target="../ink/ink114.xml"/><Relationship Id="rId138" Type="http://schemas.openxmlformats.org/officeDocument/2006/relationships/customXml" Target="../ink/ink141.xml"/><Relationship Id="rId159" Type="http://schemas.openxmlformats.org/officeDocument/2006/relationships/image" Target="../media/image151.png"/><Relationship Id="rId107" Type="http://schemas.openxmlformats.org/officeDocument/2006/relationships/image" Target="../media/image125.png"/><Relationship Id="rId11" Type="http://schemas.openxmlformats.org/officeDocument/2006/relationships/image" Target="../media/image77.png"/><Relationship Id="rId32" Type="http://schemas.openxmlformats.org/officeDocument/2006/relationships/customXml" Target="../ink/ink88.xml"/><Relationship Id="rId53" Type="http://schemas.openxmlformats.org/officeDocument/2006/relationships/image" Target="../media/image98.png"/><Relationship Id="rId74" Type="http://schemas.openxmlformats.org/officeDocument/2006/relationships/customXml" Target="../ink/ink109.xml"/><Relationship Id="rId128" Type="http://schemas.openxmlformats.org/officeDocument/2006/relationships/customXml" Target="../ink/ink136.xml"/><Relationship Id="rId149" Type="http://schemas.openxmlformats.org/officeDocument/2006/relationships/image" Target="../media/image146.png"/><Relationship Id="rId5" Type="http://schemas.openxmlformats.org/officeDocument/2006/relationships/image" Target="../media/image74.png"/><Relationship Id="rId95" Type="http://schemas.openxmlformats.org/officeDocument/2006/relationships/image" Target="../media/image119.png"/><Relationship Id="rId160" Type="http://schemas.openxmlformats.org/officeDocument/2006/relationships/customXml" Target="../ink/ink152.xml"/><Relationship Id="rId22" Type="http://schemas.openxmlformats.org/officeDocument/2006/relationships/customXml" Target="../ink/ink83.xml"/><Relationship Id="rId43" Type="http://schemas.openxmlformats.org/officeDocument/2006/relationships/image" Target="../media/image93.png"/><Relationship Id="rId64" Type="http://schemas.openxmlformats.org/officeDocument/2006/relationships/customXml" Target="../ink/ink104.xml"/><Relationship Id="rId118" Type="http://schemas.openxmlformats.org/officeDocument/2006/relationships/customXml" Target="../ink/ink131.xml"/><Relationship Id="rId139" Type="http://schemas.openxmlformats.org/officeDocument/2006/relationships/image" Target="../media/image141.png"/><Relationship Id="rId85" Type="http://schemas.openxmlformats.org/officeDocument/2006/relationships/image" Target="../media/image114.png"/><Relationship Id="rId150" Type="http://schemas.openxmlformats.org/officeDocument/2006/relationships/customXml" Target="../ink/ink147.xml"/><Relationship Id="rId12" Type="http://schemas.openxmlformats.org/officeDocument/2006/relationships/customXml" Target="../ink/ink78.xml"/><Relationship Id="rId17" Type="http://schemas.openxmlformats.org/officeDocument/2006/relationships/image" Target="../media/image80.png"/><Relationship Id="rId33" Type="http://schemas.openxmlformats.org/officeDocument/2006/relationships/image" Target="../media/image88.png"/><Relationship Id="rId38" Type="http://schemas.openxmlformats.org/officeDocument/2006/relationships/customXml" Target="../ink/ink91.xml"/><Relationship Id="rId59" Type="http://schemas.openxmlformats.org/officeDocument/2006/relationships/image" Target="../media/image101.png"/><Relationship Id="rId103" Type="http://schemas.openxmlformats.org/officeDocument/2006/relationships/image" Target="../media/image123.png"/><Relationship Id="rId108" Type="http://schemas.openxmlformats.org/officeDocument/2006/relationships/customXml" Target="../ink/ink126.xml"/><Relationship Id="rId124" Type="http://schemas.openxmlformats.org/officeDocument/2006/relationships/customXml" Target="../ink/ink134.xml"/><Relationship Id="rId129" Type="http://schemas.openxmlformats.org/officeDocument/2006/relationships/image" Target="../media/image136.png"/><Relationship Id="rId54" Type="http://schemas.openxmlformats.org/officeDocument/2006/relationships/customXml" Target="../ink/ink99.xml"/><Relationship Id="rId70" Type="http://schemas.openxmlformats.org/officeDocument/2006/relationships/customXml" Target="../ink/ink107.xml"/><Relationship Id="rId75" Type="http://schemas.openxmlformats.org/officeDocument/2006/relationships/image" Target="../media/image109.png"/><Relationship Id="rId91" Type="http://schemas.openxmlformats.org/officeDocument/2006/relationships/image" Target="../media/image117.png"/><Relationship Id="rId96" Type="http://schemas.openxmlformats.org/officeDocument/2006/relationships/customXml" Target="../ink/ink120.xml"/><Relationship Id="rId140" Type="http://schemas.openxmlformats.org/officeDocument/2006/relationships/customXml" Target="../ink/ink142.xml"/><Relationship Id="rId145" Type="http://schemas.openxmlformats.org/officeDocument/2006/relationships/image" Target="../media/image144.png"/><Relationship Id="rId161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.xml"/><Relationship Id="rId23" Type="http://schemas.openxmlformats.org/officeDocument/2006/relationships/image" Target="../media/image83.png"/><Relationship Id="rId28" Type="http://schemas.openxmlformats.org/officeDocument/2006/relationships/customXml" Target="../ink/ink86.xml"/><Relationship Id="rId49" Type="http://schemas.openxmlformats.org/officeDocument/2006/relationships/image" Target="../media/image96.png"/><Relationship Id="rId114" Type="http://schemas.openxmlformats.org/officeDocument/2006/relationships/customXml" Target="../ink/ink129.xml"/><Relationship Id="rId119" Type="http://schemas.openxmlformats.org/officeDocument/2006/relationships/image" Target="../media/image131.png"/><Relationship Id="rId44" Type="http://schemas.openxmlformats.org/officeDocument/2006/relationships/customXml" Target="../ink/ink94.xml"/><Relationship Id="rId60" Type="http://schemas.openxmlformats.org/officeDocument/2006/relationships/customXml" Target="../ink/ink102.xml"/><Relationship Id="rId65" Type="http://schemas.openxmlformats.org/officeDocument/2006/relationships/image" Target="../media/image104.png"/><Relationship Id="rId81" Type="http://schemas.openxmlformats.org/officeDocument/2006/relationships/image" Target="../media/image112.png"/><Relationship Id="rId86" Type="http://schemas.openxmlformats.org/officeDocument/2006/relationships/customXml" Target="../ink/ink115.xml"/><Relationship Id="rId130" Type="http://schemas.openxmlformats.org/officeDocument/2006/relationships/customXml" Target="../ink/ink137.xml"/><Relationship Id="rId135" Type="http://schemas.openxmlformats.org/officeDocument/2006/relationships/image" Target="../media/image139.png"/><Relationship Id="rId151" Type="http://schemas.openxmlformats.org/officeDocument/2006/relationships/image" Target="../media/image147.png"/><Relationship Id="rId156" Type="http://schemas.openxmlformats.org/officeDocument/2006/relationships/customXml" Target="../ink/ink150.xml"/><Relationship Id="rId13" Type="http://schemas.openxmlformats.org/officeDocument/2006/relationships/image" Target="../media/image78.png"/><Relationship Id="rId18" Type="http://schemas.openxmlformats.org/officeDocument/2006/relationships/customXml" Target="../ink/ink81.xml"/><Relationship Id="rId39" Type="http://schemas.openxmlformats.org/officeDocument/2006/relationships/image" Target="../media/image91.png"/><Relationship Id="rId109" Type="http://schemas.openxmlformats.org/officeDocument/2006/relationships/image" Target="../media/image126.png"/><Relationship Id="rId34" Type="http://schemas.openxmlformats.org/officeDocument/2006/relationships/customXml" Target="../ink/ink89.xml"/><Relationship Id="rId50" Type="http://schemas.openxmlformats.org/officeDocument/2006/relationships/customXml" Target="../ink/ink97.xml"/><Relationship Id="rId55" Type="http://schemas.openxmlformats.org/officeDocument/2006/relationships/image" Target="../media/image99.png"/><Relationship Id="rId76" Type="http://schemas.openxmlformats.org/officeDocument/2006/relationships/customXml" Target="../ink/ink110.xml"/><Relationship Id="rId97" Type="http://schemas.openxmlformats.org/officeDocument/2006/relationships/image" Target="../media/image120.png"/><Relationship Id="rId104" Type="http://schemas.openxmlformats.org/officeDocument/2006/relationships/customXml" Target="../ink/ink124.xml"/><Relationship Id="rId120" Type="http://schemas.openxmlformats.org/officeDocument/2006/relationships/customXml" Target="../ink/ink132.xml"/><Relationship Id="rId125" Type="http://schemas.openxmlformats.org/officeDocument/2006/relationships/image" Target="../media/image134.png"/><Relationship Id="rId141" Type="http://schemas.openxmlformats.org/officeDocument/2006/relationships/image" Target="../media/image142.png"/><Relationship Id="rId146" Type="http://schemas.openxmlformats.org/officeDocument/2006/relationships/customXml" Target="../ink/ink145.xml"/><Relationship Id="rId7" Type="http://schemas.openxmlformats.org/officeDocument/2006/relationships/image" Target="../media/image75.png"/><Relationship Id="rId71" Type="http://schemas.openxmlformats.org/officeDocument/2006/relationships/image" Target="../media/image107.png"/><Relationship Id="rId92" Type="http://schemas.openxmlformats.org/officeDocument/2006/relationships/customXml" Target="../ink/ink118.xml"/><Relationship Id="rId162" Type="http://schemas.openxmlformats.org/officeDocument/2006/relationships/customXml" Target="../ink/ink153.xml"/><Relationship Id="rId2" Type="http://schemas.openxmlformats.org/officeDocument/2006/relationships/customXml" Target="../ink/ink73.xml"/><Relationship Id="rId29" Type="http://schemas.openxmlformats.org/officeDocument/2006/relationships/image" Target="../media/image86.png"/><Relationship Id="rId24" Type="http://schemas.openxmlformats.org/officeDocument/2006/relationships/customXml" Target="../ink/ink84.xml"/><Relationship Id="rId40" Type="http://schemas.openxmlformats.org/officeDocument/2006/relationships/customXml" Target="../ink/ink92.xml"/><Relationship Id="rId45" Type="http://schemas.openxmlformats.org/officeDocument/2006/relationships/image" Target="../media/image94.png"/><Relationship Id="rId66" Type="http://schemas.openxmlformats.org/officeDocument/2006/relationships/customXml" Target="../ink/ink105.xml"/><Relationship Id="rId87" Type="http://schemas.openxmlformats.org/officeDocument/2006/relationships/image" Target="../media/image115.png"/><Relationship Id="rId110" Type="http://schemas.openxmlformats.org/officeDocument/2006/relationships/customXml" Target="../ink/ink127.xml"/><Relationship Id="rId115" Type="http://schemas.openxmlformats.org/officeDocument/2006/relationships/image" Target="../media/image129.png"/><Relationship Id="rId131" Type="http://schemas.openxmlformats.org/officeDocument/2006/relationships/image" Target="../media/image137.png"/><Relationship Id="rId136" Type="http://schemas.openxmlformats.org/officeDocument/2006/relationships/customXml" Target="../ink/ink140.xml"/><Relationship Id="rId157" Type="http://schemas.openxmlformats.org/officeDocument/2006/relationships/image" Target="../media/image150.png"/><Relationship Id="rId61" Type="http://schemas.openxmlformats.org/officeDocument/2006/relationships/image" Target="../media/image102.png"/><Relationship Id="rId82" Type="http://schemas.openxmlformats.org/officeDocument/2006/relationships/customXml" Target="../ink/ink113.xml"/><Relationship Id="rId152" Type="http://schemas.openxmlformats.org/officeDocument/2006/relationships/customXml" Target="../ink/ink148.xml"/><Relationship Id="rId19" Type="http://schemas.openxmlformats.org/officeDocument/2006/relationships/image" Target="../media/image81.png"/><Relationship Id="rId14" Type="http://schemas.openxmlformats.org/officeDocument/2006/relationships/customXml" Target="../ink/ink79.xml"/><Relationship Id="rId30" Type="http://schemas.openxmlformats.org/officeDocument/2006/relationships/customXml" Target="../ink/ink87.xml"/><Relationship Id="rId35" Type="http://schemas.openxmlformats.org/officeDocument/2006/relationships/image" Target="../media/image89.png"/><Relationship Id="rId56" Type="http://schemas.openxmlformats.org/officeDocument/2006/relationships/customXml" Target="../ink/ink100.xml"/><Relationship Id="rId77" Type="http://schemas.openxmlformats.org/officeDocument/2006/relationships/image" Target="../media/image110.png"/><Relationship Id="rId100" Type="http://schemas.openxmlformats.org/officeDocument/2006/relationships/customXml" Target="../ink/ink122.xml"/><Relationship Id="rId105" Type="http://schemas.openxmlformats.org/officeDocument/2006/relationships/image" Target="../media/image124.png"/><Relationship Id="rId126" Type="http://schemas.openxmlformats.org/officeDocument/2006/relationships/customXml" Target="../ink/ink135.xml"/><Relationship Id="rId147" Type="http://schemas.openxmlformats.org/officeDocument/2006/relationships/image" Target="../media/image145.png"/><Relationship Id="rId8" Type="http://schemas.openxmlformats.org/officeDocument/2006/relationships/customXml" Target="../ink/ink76.xml"/><Relationship Id="rId51" Type="http://schemas.openxmlformats.org/officeDocument/2006/relationships/image" Target="../media/image97.png"/><Relationship Id="rId72" Type="http://schemas.openxmlformats.org/officeDocument/2006/relationships/customXml" Target="../ink/ink108.xml"/><Relationship Id="rId93" Type="http://schemas.openxmlformats.org/officeDocument/2006/relationships/image" Target="../media/image118.png"/><Relationship Id="rId98" Type="http://schemas.openxmlformats.org/officeDocument/2006/relationships/customXml" Target="../ink/ink121.xml"/><Relationship Id="rId121" Type="http://schemas.openxmlformats.org/officeDocument/2006/relationships/image" Target="../media/image132.png"/><Relationship Id="rId142" Type="http://schemas.openxmlformats.org/officeDocument/2006/relationships/customXml" Target="../ink/ink143.xml"/><Relationship Id="rId163" Type="http://schemas.openxmlformats.org/officeDocument/2006/relationships/image" Target="../media/image153.png"/><Relationship Id="rId3" Type="http://schemas.openxmlformats.org/officeDocument/2006/relationships/image" Target="../media/image73.png"/><Relationship Id="rId25" Type="http://schemas.openxmlformats.org/officeDocument/2006/relationships/image" Target="../media/image84.png"/><Relationship Id="rId46" Type="http://schemas.openxmlformats.org/officeDocument/2006/relationships/customXml" Target="../ink/ink95.xml"/><Relationship Id="rId67" Type="http://schemas.openxmlformats.org/officeDocument/2006/relationships/image" Target="../media/image105.png"/><Relationship Id="rId116" Type="http://schemas.openxmlformats.org/officeDocument/2006/relationships/customXml" Target="../ink/ink130.xml"/><Relationship Id="rId137" Type="http://schemas.openxmlformats.org/officeDocument/2006/relationships/image" Target="../media/image140.png"/><Relationship Id="rId158" Type="http://schemas.openxmlformats.org/officeDocument/2006/relationships/customXml" Target="../ink/ink151.xml"/><Relationship Id="rId20" Type="http://schemas.openxmlformats.org/officeDocument/2006/relationships/customXml" Target="../ink/ink82.xml"/><Relationship Id="rId41" Type="http://schemas.openxmlformats.org/officeDocument/2006/relationships/image" Target="../media/image92.png"/><Relationship Id="rId62" Type="http://schemas.openxmlformats.org/officeDocument/2006/relationships/customXml" Target="../ink/ink103.xml"/><Relationship Id="rId83" Type="http://schemas.openxmlformats.org/officeDocument/2006/relationships/image" Target="../media/image113.png"/><Relationship Id="rId88" Type="http://schemas.openxmlformats.org/officeDocument/2006/relationships/customXml" Target="../ink/ink116.xml"/><Relationship Id="rId111" Type="http://schemas.openxmlformats.org/officeDocument/2006/relationships/image" Target="../media/image127.png"/><Relationship Id="rId132" Type="http://schemas.openxmlformats.org/officeDocument/2006/relationships/customXml" Target="../ink/ink138.xml"/><Relationship Id="rId153" Type="http://schemas.openxmlformats.org/officeDocument/2006/relationships/image" Target="../media/image148.png"/><Relationship Id="rId15" Type="http://schemas.openxmlformats.org/officeDocument/2006/relationships/image" Target="../media/image79.png"/><Relationship Id="rId36" Type="http://schemas.openxmlformats.org/officeDocument/2006/relationships/customXml" Target="../ink/ink90.xml"/><Relationship Id="rId57" Type="http://schemas.openxmlformats.org/officeDocument/2006/relationships/image" Target="../media/image100.png"/><Relationship Id="rId106" Type="http://schemas.openxmlformats.org/officeDocument/2006/relationships/customXml" Target="../ink/ink125.xml"/><Relationship Id="rId127" Type="http://schemas.openxmlformats.org/officeDocument/2006/relationships/image" Target="../media/image135.png"/><Relationship Id="rId10" Type="http://schemas.openxmlformats.org/officeDocument/2006/relationships/customXml" Target="../ink/ink77.xml"/><Relationship Id="rId31" Type="http://schemas.openxmlformats.org/officeDocument/2006/relationships/image" Target="../media/image87.png"/><Relationship Id="rId52" Type="http://schemas.openxmlformats.org/officeDocument/2006/relationships/customXml" Target="../ink/ink98.xml"/><Relationship Id="rId73" Type="http://schemas.openxmlformats.org/officeDocument/2006/relationships/image" Target="../media/image108.png"/><Relationship Id="rId78" Type="http://schemas.openxmlformats.org/officeDocument/2006/relationships/customXml" Target="../ink/ink111.xml"/><Relationship Id="rId94" Type="http://schemas.openxmlformats.org/officeDocument/2006/relationships/customXml" Target="../ink/ink119.xml"/><Relationship Id="rId99" Type="http://schemas.openxmlformats.org/officeDocument/2006/relationships/image" Target="../media/image121.png"/><Relationship Id="rId101" Type="http://schemas.openxmlformats.org/officeDocument/2006/relationships/image" Target="../media/image122.png"/><Relationship Id="rId122" Type="http://schemas.openxmlformats.org/officeDocument/2006/relationships/customXml" Target="../ink/ink133.xml"/><Relationship Id="rId143" Type="http://schemas.openxmlformats.org/officeDocument/2006/relationships/image" Target="../media/image143.png"/><Relationship Id="rId148" Type="http://schemas.openxmlformats.org/officeDocument/2006/relationships/customXml" Target="../ink/ink146.xml"/><Relationship Id="rId4" Type="http://schemas.openxmlformats.org/officeDocument/2006/relationships/customXml" Target="../ink/ink74.xml"/><Relationship Id="rId9" Type="http://schemas.openxmlformats.org/officeDocument/2006/relationships/image" Target="../media/image76.png"/><Relationship Id="rId26" Type="http://schemas.openxmlformats.org/officeDocument/2006/relationships/customXml" Target="../ink/ink85.xml"/><Relationship Id="rId47" Type="http://schemas.openxmlformats.org/officeDocument/2006/relationships/image" Target="../media/image95.png"/><Relationship Id="rId68" Type="http://schemas.openxmlformats.org/officeDocument/2006/relationships/customXml" Target="../ink/ink106.xml"/><Relationship Id="rId89" Type="http://schemas.openxmlformats.org/officeDocument/2006/relationships/image" Target="../media/image116.png"/><Relationship Id="rId112" Type="http://schemas.openxmlformats.org/officeDocument/2006/relationships/customXml" Target="../ink/ink128.xml"/><Relationship Id="rId133" Type="http://schemas.openxmlformats.org/officeDocument/2006/relationships/image" Target="../media/image138.png"/><Relationship Id="rId154" Type="http://schemas.openxmlformats.org/officeDocument/2006/relationships/customXml" Target="../ink/ink149.xml"/><Relationship Id="rId16" Type="http://schemas.openxmlformats.org/officeDocument/2006/relationships/customXml" Target="../ink/ink80.xml"/><Relationship Id="rId37" Type="http://schemas.openxmlformats.org/officeDocument/2006/relationships/image" Target="../media/image90.png"/><Relationship Id="rId58" Type="http://schemas.openxmlformats.org/officeDocument/2006/relationships/customXml" Target="../ink/ink101.xml"/><Relationship Id="rId79" Type="http://schemas.openxmlformats.org/officeDocument/2006/relationships/image" Target="../media/image111.png"/><Relationship Id="rId102" Type="http://schemas.openxmlformats.org/officeDocument/2006/relationships/customXml" Target="../ink/ink123.xml"/><Relationship Id="rId123" Type="http://schemas.openxmlformats.org/officeDocument/2006/relationships/image" Target="../media/image133.png"/><Relationship Id="rId144" Type="http://schemas.openxmlformats.org/officeDocument/2006/relationships/customXml" Target="../ink/ink144.xml"/><Relationship Id="rId90" Type="http://schemas.openxmlformats.org/officeDocument/2006/relationships/customXml" Target="../ink/ink117.xml"/><Relationship Id="rId27" Type="http://schemas.openxmlformats.org/officeDocument/2006/relationships/image" Target="../media/image85.png"/><Relationship Id="rId48" Type="http://schemas.openxmlformats.org/officeDocument/2006/relationships/customXml" Target="../ink/ink96.xml"/><Relationship Id="rId69" Type="http://schemas.openxmlformats.org/officeDocument/2006/relationships/image" Target="../media/image106.png"/><Relationship Id="rId113" Type="http://schemas.openxmlformats.org/officeDocument/2006/relationships/image" Target="../media/image128.png"/><Relationship Id="rId134" Type="http://schemas.openxmlformats.org/officeDocument/2006/relationships/customXml" Target="../ink/ink139.xml"/><Relationship Id="rId80" Type="http://schemas.openxmlformats.org/officeDocument/2006/relationships/customXml" Target="../ink/ink112.xml"/><Relationship Id="rId155" Type="http://schemas.openxmlformats.org/officeDocument/2006/relationships/image" Target="../media/image14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6.xml"/><Relationship Id="rId21" Type="http://schemas.openxmlformats.org/officeDocument/2006/relationships/image" Target="../media/image163.png"/><Relationship Id="rId42" Type="http://schemas.openxmlformats.org/officeDocument/2006/relationships/customXml" Target="../ink/ink174.xml"/><Relationship Id="rId47" Type="http://schemas.openxmlformats.org/officeDocument/2006/relationships/image" Target="../media/image176.png"/><Relationship Id="rId63" Type="http://schemas.openxmlformats.org/officeDocument/2006/relationships/image" Target="../media/image184.png"/><Relationship Id="rId68" Type="http://schemas.openxmlformats.org/officeDocument/2006/relationships/customXml" Target="../ink/ink187.xml"/><Relationship Id="rId7" Type="http://schemas.openxmlformats.org/officeDocument/2006/relationships/image" Target="../media/image156.png"/><Relationship Id="rId2" Type="http://schemas.openxmlformats.org/officeDocument/2006/relationships/customXml" Target="../ink/ink154.xml"/><Relationship Id="rId16" Type="http://schemas.openxmlformats.org/officeDocument/2006/relationships/customXml" Target="../ink/ink161.xml"/><Relationship Id="rId29" Type="http://schemas.openxmlformats.org/officeDocument/2006/relationships/image" Target="../media/image167.png"/><Relationship Id="rId11" Type="http://schemas.openxmlformats.org/officeDocument/2006/relationships/image" Target="../media/image158.png"/><Relationship Id="rId24" Type="http://schemas.openxmlformats.org/officeDocument/2006/relationships/customXml" Target="../ink/ink165.xml"/><Relationship Id="rId32" Type="http://schemas.openxmlformats.org/officeDocument/2006/relationships/customXml" Target="../ink/ink169.xml"/><Relationship Id="rId37" Type="http://schemas.openxmlformats.org/officeDocument/2006/relationships/image" Target="../media/image171.png"/><Relationship Id="rId40" Type="http://schemas.openxmlformats.org/officeDocument/2006/relationships/customXml" Target="../ink/ink173.xml"/><Relationship Id="rId45" Type="http://schemas.openxmlformats.org/officeDocument/2006/relationships/image" Target="../media/image175.png"/><Relationship Id="rId53" Type="http://schemas.openxmlformats.org/officeDocument/2006/relationships/image" Target="../media/image179.png"/><Relationship Id="rId58" Type="http://schemas.openxmlformats.org/officeDocument/2006/relationships/customXml" Target="../ink/ink182.xml"/><Relationship Id="rId66" Type="http://schemas.openxmlformats.org/officeDocument/2006/relationships/customXml" Target="../ink/ink186.xml"/><Relationship Id="rId5" Type="http://schemas.openxmlformats.org/officeDocument/2006/relationships/image" Target="../media/image155.png"/><Relationship Id="rId61" Type="http://schemas.openxmlformats.org/officeDocument/2006/relationships/image" Target="../media/image183.png"/><Relationship Id="rId19" Type="http://schemas.openxmlformats.org/officeDocument/2006/relationships/image" Target="../media/image162.png"/><Relationship Id="rId14" Type="http://schemas.openxmlformats.org/officeDocument/2006/relationships/customXml" Target="../ink/ink160.xml"/><Relationship Id="rId22" Type="http://schemas.openxmlformats.org/officeDocument/2006/relationships/customXml" Target="../ink/ink164.xml"/><Relationship Id="rId27" Type="http://schemas.openxmlformats.org/officeDocument/2006/relationships/image" Target="../media/image166.png"/><Relationship Id="rId30" Type="http://schemas.openxmlformats.org/officeDocument/2006/relationships/customXml" Target="../ink/ink168.xml"/><Relationship Id="rId35" Type="http://schemas.openxmlformats.org/officeDocument/2006/relationships/image" Target="../media/image170.png"/><Relationship Id="rId43" Type="http://schemas.openxmlformats.org/officeDocument/2006/relationships/image" Target="../media/image174.png"/><Relationship Id="rId48" Type="http://schemas.openxmlformats.org/officeDocument/2006/relationships/customXml" Target="../ink/ink177.xml"/><Relationship Id="rId56" Type="http://schemas.openxmlformats.org/officeDocument/2006/relationships/customXml" Target="../ink/ink181.xml"/><Relationship Id="rId64" Type="http://schemas.openxmlformats.org/officeDocument/2006/relationships/customXml" Target="../ink/ink185.xml"/><Relationship Id="rId69" Type="http://schemas.openxmlformats.org/officeDocument/2006/relationships/image" Target="../media/image187.png"/><Relationship Id="rId8" Type="http://schemas.openxmlformats.org/officeDocument/2006/relationships/customXml" Target="../ink/ink157.xml"/><Relationship Id="rId51" Type="http://schemas.openxmlformats.org/officeDocument/2006/relationships/image" Target="../media/image178.png"/><Relationship Id="rId3" Type="http://schemas.openxmlformats.org/officeDocument/2006/relationships/image" Target="../media/image154.png"/><Relationship Id="rId12" Type="http://schemas.openxmlformats.org/officeDocument/2006/relationships/customXml" Target="../ink/ink159.xml"/><Relationship Id="rId17" Type="http://schemas.openxmlformats.org/officeDocument/2006/relationships/image" Target="../media/image161.png"/><Relationship Id="rId25" Type="http://schemas.openxmlformats.org/officeDocument/2006/relationships/image" Target="../media/image165.png"/><Relationship Id="rId33" Type="http://schemas.openxmlformats.org/officeDocument/2006/relationships/image" Target="../media/image169.png"/><Relationship Id="rId38" Type="http://schemas.openxmlformats.org/officeDocument/2006/relationships/customXml" Target="../ink/ink172.xml"/><Relationship Id="rId46" Type="http://schemas.openxmlformats.org/officeDocument/2006/relationships/customXml" Target="../ink/ink176.xml"/><Relationship Id="rId59" Type="http://schemas.openxmlformats.org/officeDocument/2006/relationships/image" Target="../media/image182.png"/><Relationship Id="rId67" Type="http://schemas.openxmlformats.org/officeDocument/2006/relationships/image" Target="../media/image186.png"/><Relationship Id="rId20" Type="http://schemas.openxmlformats.org/officeDocument/2006/relationships/customXml" Target="../ink/ink163.xml"/><Relationship Id="rId41" Type="http://schemas.openxmlformats.org/officeDocument/2006/relationships/image" Target="../media/image173.png"/><Relationship Id="rId54" Type="http://schemas.openxmlformats.org/officeDocument/2006/relationships/customXml" Target="../ink/ink180.xml"/><Relationship Id="rId62" Type="http://schemas.openxmlformats.org/officeDocument/2006/relationships/customXml" Target="../ink/ink18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6.xml"/><Relationship Id="rId15" Type="http://schemas.openxmlformats.org/officeDocument/2006/relationships/image" Target="../media/image160.png"/><Relationship Id="rId23" Type="http://schemas.openxmlformats.org/officeDocument/2006/relationships/image" Target="../media/image164.png"/><Relationship Id="rId28" Type="http://schemas.openxmlformats.org/officeDocument/2006/relationships/customXml" Target="../ink/ink167.xml"/><Relationship Id="rId36" Type="http://schemas.openxmlformats.org/officeDocument/2006/relationships/customXml" Target="../ink/ink171.xml"/><Relationship Id="rId49" Type="http://schemas.openxmlformats.org/officeDocument/2006/relationships/image" Target="../media/image177.png"/><Relationship Id="rId57" Type="http://schemas.openxmlformats.org/officeDocument/2006/relationships/image" Target="../media/image181.png"/><Relationship Id="rId10" Type="http://schemas.openxmlformats.org/officeDocument/2006/relationships/customXml" Target="../ink/ink158.xml"/><Relationship Id="rId31" Type="http://schemas.openxmlformats.org/officeDocument/2006/relationships/image" Target="../media/image168.png"/><Relationship Id="rId44" Type="http://schemas.openxmlformats.org/officeDocument/2006/relationships/customXml" Target="../ink/ink175.xml"/><Relationship Id="rId52" Type="http://schemas.openxmlformats.org/officeDocument/2006/relationships/customXml" Target="../ink/ink179.xml"/><Relationship Id="rId60" Type="http://schemas.openxmlformats.org/officeDocument/2006/relationships/customXml" Target="../ink/ink183.xml"/><Relationship Id="rId65" Type="http://schemas.openxmlformats.org/officeDocument/2006/relationships/image" Target="../media/image185.png"/><Relationship Id="rId4" Type="http://schemas.openxmlformats.org/officeDocument/2006/relationships/customXml" Target="../ink/ink155.xml"/><Relationship Id="rId9" Type="http://schemas.openxmlformats.org/officeDocument/2006/relationships/image" Target="../media/image157.png"/><Relationship Id="rId13" Type="http://schemas.openxmlformats.org/officeDocument/2006/relationships/image" Target="../media/image159.png"/><Relationship Id="rId18" Type="http://schemas.openxmlformats.org/officeDocument/2006/relationships/customXml" Target="../ink/ink162.xml"/><Relationship Id="rId39" Type="http://schemas.openxmlformats.org/officeDocument/2006/relationships/image" Target="../media/image172.png"/><Relationship Id="rId34" Type="http://schemas.openxmlformats.org/officeDocument/2006/relationships/customXml" Target="../ink/ink170.xml"/><Relationship Id="rId50" Type="http://schemas.openxmlformats.org/officeDocument/2006/relationships/customXml" Target="../ink/ink178.xml"/><Relationship Id="rId55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customXml" Target="../ink/ink18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.xml"/><Relationship Id="rId21" Type="http://schemas.openxmlformats.org/officeDocument/2006/relationships/image" Target="../media/image198.png"/><Relationship Id="rId42" Type="http://schemas.openxmlformats.org/officeDocument/2006/relationships/customXml" Target="../ink/ink209.xml"/><Relationship Id="rId47" Type="http://schemas.openxmlformats.org/officeDocument/2006/relationships/image" Target="../media/image211.png"/><Relationship Id="rId63" Type="http://schemas.openxmlformats.org/officeDocument/2006/relationships/image" Target="../media/image219.png"/><Relationship Id="rId68" Type="http://schemas.openxmlformats.org/officeDocument/2006/relationships/customXml" Target="../ink/ink222.xml"/><Relationship Id="rId84" Type="http://schemas.openxmlformats.org/officeDocument/2006/relationships/customXml" Target="../ink/ink230.xml"/><Relationship Id="rId89" Type="http://schemas.openxmlformats.org/officeDocument/2006/relationships/image" Target="../media/image232.png"/><Relationship Id="rId16" Type="http://schemas.openxmlformats.org/officeDocument/2006/relationships/customXml" Target="../ink/ink196.xml"/><Relationship Id="rId11" Type="http://schemas.openxmlformats.org/officeDocument/2006/relationships/image" Target="../media/image193.png"/><Relationship Id="rId32" Type="http://schemas.openxmlformats.org/officeDocument/2006/relationships/customXml" Target="../ink/ink204.xml"/><Relationship Id="rId37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customXml" Target="../ink/ink217.xml"/><Relationship Id="rId74" Type="http://schemas.openxmlformats.org/officeDocument/2006/relationships/customXml" Target="../ink/ink225.xml"/><Relationship Id="rId79" Type="http://schemas.openxmlformats.org/officeDocument/2006/relationships/image" Target="../media/image227.png"/><Relationship Id="rId102" Type="http://schemas.openxmlformats.org/officeDocument/2006/relationships/customXml" Target="../ink/ink239.xml"/><Relationship Id="rId5" Type="http://schemas.openxmlformats.org/officeDocument/2006/relationships/image" Target="../media/image190.png"/><Relationship Id="rId90" Type="http://schemas.openxmlformats.org/officeDocument/2006/relationships/customXml" Target="../ink/ink233.xml"/><Relationship Id="rId95" Type="http://schemas.openxmlformats.org/officeDocument/2006/relationships/image" Target="../media/image235.png"/><Relationship Id="rId22" Type="http://schemas.openxmlformats.org/officeDocument/2006/relationships/customXml" Target="../ink/ink199.xml"/><Relationship Id="rId27" Type="http://schemas.openxmlformats.org/officeDocument/2006/relationships/image" Target="../media/image201.png"/><Relationship Id="rId43" Type="http://schemas.openxmlformats.org/officeDocument/2006/relationships/image" Target="../media/image209.png"/><Relationship Id="rId48" Type="http://schemas.openxmlformats.org/officeDocument/2006/relationships/customXml" Target="../ink/ink212.xml"/><Relationship Id="rId64" Type="http://schemas.openxmlformats.org/officeDocument/2006/relationships/customXml" Target="../ink/ink220.xml"/><Relationship Id="rId69" Type="http://schemas.openxmlformats.org/officeDocument/2006/relationships/image" Target="../media/image222.png"/><Relationship Id="rId80" Type="http://schemas.openxmlformats.org/officeDocument/2006/relationships/customXml" Target="../ink/ink228.xml"/><Relationship Id="rId85" Type="http://schemas.openxmlformats.org/officeDocument/2006/relationships/image" Target="../media/image230.png"/><Relationship Id="rId12" Type="http://schemas.openxmlformats.org/officeDocument/2006/relationships/customXml" Target="../ink/ink194.xml"/><Relationship Id="rId17" Type="http://schemas.openxmlformats.org/officeDocument/2006/relationships/image" Target="../media/image196.png"/><Relationship Id="rId33" Type="http://schemas.openxmlformats.org/officeDocument/2006/relationships/image" Target="../media/image204.png"/><Relationship Id="rId38" Type="http://schemas.openxmlformats.org/officeDocument/2006/relationships/customXml" Target="../ink/ink207.xml"/><Relationship Id="rId59" Type="http://schemas.openxmlformats.org/officeDocument/2006/relationships/image" Target="../media/image217.png"/><Relationship Id="rId103" Type="http://schemas.openxmlformats.org/officeDocument/2006/relationships/image" Target="../media/image239.png"/><Relationship Id="rId20" Type="http://schemas.openxmlformats.org/officeDocument/2006/relationships/customXml" Target="../ink/ink198.xml"/><Relationship Id="rId41" Type="http://schemas.openxmlformats.org/officeDocument/2006/relationships/image" Target="../media/image208.png"/><Relationship Id="rId54" Type="http://schemas.openxmlformats.org/officeDocument/2006/relationships/customXml" Target="../ink/ink215.xml"/><Relationship Id="rId62" Type="http://schemas.openxmlformats.org/officeDocument/2006/relationships/customXml" Target="../ink/ink219.xml"/><Relationship Id="rId70" Type="http://schemas.openxmlformats.org/officeDocument/2006/relationships/customXml" Target="../ink/ink223.xml"/><Relationship Id="rId75" Type="http://schemas.openxmlformats.org/officeDocument/2006/relationships/image" Target="../media/image225.png"/><Relationship Id="rId83" Type="http://schemas.openxmlformats.org/officeDocument/2006/relationships/image" Target="../media/image229.png"/><Relationship Id="rId88" Type="http://schemas.openxmlformats.org/officeDocument/2006/relationships/customXml" Target="../ink/ink232.xml"/><Relationship Id="rId91" Type="http://schemas.openxmlformats.org/officeDocument/2006/relationships/image" Target="../media/image233.png"/><Relationship Id="rId96" Type="http://schemas.openxmlformats.org/officeDocument/2006/relationships/customXml" Target="../ink/ink2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1.xml"/><Relationship Id="rId15" Type="http://schemas.openxmlformats.org/officeDocument/2006/relationships/image" Target="../media/image195.png"/><Relationship Id="rId23" Type="http://schemas.openxmlformats.org/officeDocument/2006/relationships/image" Target="../media/image199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49" Type="http://schemas.openxmlformats.org/officeDocument/2006/relationships/image" Target="../media/image212.png"/><Relationship Id="rId57" Type="http://schemas.openxmlformats.org/officeDocument/2006/relationships/image" Target="../media/image216.png"/><Relationship Id="rId10" Type="http://schemas.openxmlformats.org/officeDocument/2006/relationships/customXml" Target="../ink/ink193.xml"/><Relationship Id="rId31" Type="http://schemas.openxmlformats.org/officeDocument/2006/relationships/image" Target="../media/image203.png"/><Relationship Id="rId44" Type="http://schemas.openxmlformats.org/officeDocument/2006/relationships/customXml" Target="../ink/ink210.xml"/><Relationship Id="rId52" Type="http://schemas.openxmlformats.org/officeDocument/2006/relationships/customXml" Target="../ink/ink214.xml"/><Relationship Id="rId60" Type="http://schemas.openxmlformats.org/officeDocument/2006/relationships/customXml" Target="../ink/ink218.xml"/><Relationship Id="rId65" Type="http://schemas.openxmlformats.org/officeDocument/2006/relationships/image" Target="../media/image220.png"/><Relationship Id="rId73" Type="http://schemas.openxmlformats.org/officeDocument/2006/relationships/image" Target="../media/image224.png"/><Relationship Id="rId78" Type="http://schemas.openxmlformats.org/officeDocument/2006/relationships/customXml" Target="../ink/ink227.xml"/><Relationship Id="rId81" Type="http://schemas.openxmlformats.org/officeDocument/2006/relationships/image" Target="../media/image228.png"/><Relationship Id="rId86" Type="http://schemas.openxmlformats.org/officeDocument/2006/relationships/customXml" Target="../ink/ink231.xml"/><Relationship Id="rId94" Type="http://schemas.openxmlformats.org/officeDocument/2006/relationships/customXml" Target="../ink/ink235.xml"/><Relationship Id="rId99" Type="http://schemas.openxmlformats.org/officeDocument/2006/relationships/image" Target="../media/image237.png"/><Relationship Id="rId101" Type="http://schemas.openxmlformats.org/officeDocument/2006/relationships/image" Target="../media/image238.png"/><Relationship Id="rId4" Type="http://schemas.openxmlformats.org/officeDocument/2006/relationships/customXml" Target="../ink/ink190.xml"/><Relationship Id="rId9" Type="http://schemas.openxmlformats.org/officeDocument/2006/relationships/image" Target="../media/image192.png"/><Relationship Id="rId13" Type="http://schemas.openxmlformats.org/officeDocument/2006/relationships/image" Target="../media/image194.png"/><Relationship Id="rId18" Type="http://schemas.openxmlformats.org/officeDocument/2006/relationships/customXml" Target="../ink/ink197.xml"/><Relationship Id="rId39" Type="http://schemas.openxmlformats.org/officeDocument/2006/relationships/image" Target="../media/image207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15.png"/><Relationship Id="rId76" Type="http://schemas.openxmlformats.org/officeDocument/2006/relationships/customXml" Target="../ink/ink226.xml"/><Relationship Id="rId97" Type="http://schemas.openxmlformats.org/officeDocument/2006/relationships/image" Target="../media/image236.png"/><Relationship Id="rId104" Type="http://schemas.openxmlformats.org/officeDocument/2006/relationships/customXml" Target="../ink/ink240.xml"/><Relationship Id="rId7" Type="http://schemas.openxmlformats.org/officeDocument/2006/relationships/image" Target="../media/image191.png"/><Relationship Id="rId71" Type="http://schemas.openxmlformats.org/officeDocument/2006/relationships/image" Target="../media/image223.png"/><Relationship Id="rId92" Type="http://schemas.openxmlformats.org/officeDocument/2006/relationships/customXml" Target="../ink/ink234.xml"/><Relationship Id="rId2" Type="http://schemas.openxmlformats.org/officeDocument/2006/relationships/customXml" Target="../ink/ink189.xml"/><Relationship Id="rId29" Type="http://schemas.openxmlformats.org/officeDocument/2006/relationships/image" Target="../media/image202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10.png"/><Relationship Id="rId66" Type="http://schemas.openxmlformats.org/officeDocument/2006/relationships/customXml" Target="../ink/ink221.xml"/><Relationship Id="rId87" Type="http://schemas.openxmlformats.org/officeDocument/2006/relationships/image" Target="../media/image231.png"/><Relationship Id="rId61" Type="http://schemas.openxmlformats.org/officeDocument/2006/relationships/image" Target="../media/image218.png"/><Relationship Id="rId82" Type="http://schemas.openxmlformats.org/officeDocument/2006/relationships/customXml" Target="../ink/ink229.xml"/><Relationship Id="rId19" Type="http://schemas.openxmlformats.org/officeDocument/2006/relationships/image" Target="../media/image197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05.png"/><Relationship Id="rId56" Type="http://schemas.openxmlformats.org/officeDocument/2006/relationships/customXml" Target="../ink/ink216.xml"/><Relationship Id="rId77" Type="http://schemas.openxmlformats.org/officeDocument/2006/relationships/image" Target="../media/image226.png"/><Relationship Id="rId100" Type="http://schemas.openxmlformats.org/officeDocument/2006/relationships/customXml" Target="../ink/ink238.xml"/><Relationship Id="rId105" Type="http://schemas.openxmlformats.org/officeDocument/2006/relationships/image" Target="../media/image240.png"/><Relationship Id="rId8" Type="http://schemas.openxmlformats.org/officeDocument/2006/relationships/customXml" Target="../ink/ink192.xml"/><Relationship Id="rId51" Type="http://schemas.openxmlformats.org/officeDocument/2006/relationships/image" Target="../media/image213.png"/><Relationship Id="rId72" Type="http://schemas.openxmlformats.org/officeDocument/2006/relationships/customXml" Target="../ink/ink224.xml"/><Relationship Id="rId93" Type="http://schemas.openxmlformats.org/officeDocument/2006/relationships/image" Target="../media/image234.png"/><Relationship Id="rId98" Type="http://schemas.openxmlformats.org/officeDocument/2006/relationships/customXml" Target="../ink/ink237.xml"/><Relationship Id="rId3" Type="http://schemas.openxmlformats.org/officeDocument/2006/relationships/image" Target="../media/image189.png"/><Relationship Id="rId25" Type="http://schemas.openxmlformats.org/officeDocument/2006/relationships/image" Target="../media/image200.png"/><Relationship Id="rId46" Type="http://schemas.openxmlformats.org/officeDocument/2006/relationships/customXml" Target="../ink/ink211.xml"/><Relationship Id="rId67" Type="http://schemas.openxmlformats.org/officeDocument/2006/relationships/image" Target="../media/image221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3.xml"/><Relationship Id="rId21" Type="http://schemas.openxmlformats.org/officeDocument/2006/relationships/image" Target="../media/image250.png"/><Relationship Id="rId42" Type="http://schemas.openxmlformats.org/officeDocument/2006/relationships/customXml" Target="../ink/ink261.xml"/><Relationship Id="rId47" Type="http://schemas.openxmlformats.org/officeDocument/2006/relationships/image" Target="../media/image263.png"/><Relationship Id="rId63" Type="http://schemas.openxmlformats.org/officeDocument/2006/relationships/image" Target="../media/image271.png"/><Relationship Id="rId68" Type="http://schemas.openxmlformats.org/officeDocument/2006/relationships/customXml" Target="../ink/ink274.xml"/><Relationship Id="rId84" Type="http://schemas.openxmlformats.org/officeDocument/2006/relationships/customXml" Target="../ink/ink282.xml"/><Relationship Id="rId89" Type="http://schemas.openxmlformats.org/officeDocument/2006/relationships/image" Target="../media/image284.png"/><Relationship Id="rId16" Type="http://schemas.openxmlformats.org/officeDocument/2006/relationships/customXml" Target="../ink/ink248.xml"/><Relationship Id="rId107" Type="http://schemas.openxmlformats.org/officeDocument/2006/relationships/image" Target="../media/image293.png"/><Relationship Id="rId11" Type="http://schemas.openxmlformats.org/officeDocument/2006/relationships/image" Target="../media/image245.png"/><Relationship Id="rId32" Type="http://schemas.openxmlformats.org/officeDocument/2006/relationships/customXml" Target="../ink/ink256.xml"/><Relationship Id="rId37" Type="http://schemas.openxmlformats.org/officeDocument/2006/relationships/image" Target="../media/image258.png"/><Relationship Id="rId53" Type="http://schemas.openxmlformats.org/officeDocument/2006/relationships/image" Target="../media/image266.png"/><Relationship Id="rId58" Type="http://schemas.openxmlformats.org/officeDocument/2006/relationships/customXml" Target="../ink/ink269.xml"/><Relationship Id="rId74" Type="http://schemas.openxmlformats.org/officeDocument/2006/relationships/customXml" Target="../ink/ink277.xml"/><Relationship Id="rId79" Type="http://schemas.openxmlformats.org/officeDocument/2006/relationships/image" Target="../media/image279.png"/><Relationship Id="rId102" Type="http://schemas.openxmlformats.org/officeDocument/2006/relationships/customXml" Target="../ink/ink291.xml"/><Relationship Id="rId5" Type="http://schemas.openxmlformats.org/officeDocument/2006/relationships/image" Target="../media/image242.png"/><Relationship Id="rId90" Type="http://schemas.openxmlformats.org/officeDocument/2006/relationships/customXml" Target="../ink/ink285.xml"/><Relationship Id="rId95" Type="http://schemas.openxmlformats.org/officeDocument/2006/relationships/image" Target="../media/image287.png"/><Relationship Id="rId22" Type="http://schemas.openxmlformats.org/officeDocument/2006/relationships/customXml" Target="../ink/ink251.xml"/><Relationship Id="rId27" Type="http://schemas.openxmlformats.org/officeDocument/2006/relationships/image" Target="../media/image253.png"/><Relationship Id="rId43" Type="http://schemas.openxmlformats.org/officeDocument/2006/relationships/image" Target="../media/image261.png"/><Relationship Id="rId48" Type="http://schemas.openxmlformats.org/officeDocument/2006/relationships/customXml" Target="../ink/ink264.xml"/><Relationship Id="rId64" Type="http://schemas.openxmlformats.org/officeDocument/2006/relationships/customXml" Target="../ink/ink272.xml"/><Relationship Id="rId69" Type="http://schemas.openxmlformats.org/officeDocument/2006/relationships/image" Target="../media/image274.png"/><Relationship Id="rId80" Type="http://schemas.openxmlformats.org/officeDocument/2006/relationships/customXml" Target="../ink/ink280.xml"/><Relationship Id="rId85" Type="http://schemas.openxmlformats.org/officeDocument/2006/relationships/image" Target="../media/image282.png"/><Relationship Id="rId12" Type="http://schemas.openxmlformats.org/officeDocument/2006/relationships/customXml" Target="../ink/ink246.xml"/><Relationship Id="rId17" Type="http://schemas.openxmlformats.org/officeDocument/2006/relationships/image" Target="../media/image248.png"/><Relationship Id="rId33" Type="http://schemas.openxmlformats.org/officeDocument/2006/relationships/image" Target="../media/image256.png"/><Relationship Id="rId38" Type="http://schemas.openxmlformats.org/officeDocument/2006/relationships/customXml" Target="../ink/ink259.xml"/><Relationship Id="rId59" Type="http://schemas.openxmlformats.org/officeDocument/2006/relationships/image" Target="../media/image269.png"/><Relationship Id="rId103" Type="http://schemas.openxmlformats.org/officeDocument/2006/relationships/image" Target="../media/image291.png"/><Relationship Id="rId20" Type="http://schemas.openxmlformats.org/officeDocument/2006/relationships/customXml" Target="../ink/ink250.xml"/><Relationship Id="rId41" Type="http://schemas.openxmlformats.org/officeDocument/2006/relationships/image" Target="../media/image260.png"/><Relationship Id="rId54" Type="http://schemas.openxmlformats.org/officeDocument/2006/relationships/customXml" Target="../ink/ink267.xml"/><Relationship Id="rId62" Type="http://schemas.openxmlformats.org/officeDocument/2006/relationships/customXml" Target="../ink/ink271.xml"/><Relationship Id="rId70" Type="http://schemas.openxmlformats.org/officeDocument/2006/relationships/customXml" Target="../ink/ink275.xml"/><Relationship Id="rId75" Type="http://schemas.openxmlformats.org/officeDocument/2006/relationships/image" Target="../media/image277.png"/><Relationship Id="rId83" Type="http://schemas.openxmlformats.org/officeDocument/2006/relationships/image" Target="../media/image281.png"/><Relationship Id="rId88" Type="http://schemas.openxmlformats.org/officeDocument/2006/relationships/customXml" Target="../ink/ink284.xml"/><Relationship Id="rId91" Type="http://schemas.openxmlformats.org/officeDocument/2006/relationships/image" Target="../media/image285.png"/><Relationship Id="rId96" Type="http://schemas.openxmlformats.org/officeDocument/2006/relationships/customXml" Target="../ink/ink2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3.xml"/><Relationship Id="rId15" Type="http://schemas.openxmlformats.org/officeDocument/2006/relationships/image" Target="../media/image247.png"/><Relationship Id="rId23" Type="http://schemas.openxmlformats.org/officeDocument/2006/relationships/image" Target="../media/image251.png"/><Relationship Id="rId28" Type="http://schemas.openxmlformats.org/officeDocument/2006/relationships/customXml" Target="../ink/ink254.xml"/><Relationship Id="rId36" Type="http://schemas.openxmlformats.org/officeDocument/2006/relationships/customXml" Target="../ink/ink258.xml"/><Relationship Id="rId49" Type="http://schemas.openxmlformats.org/officeDocument/2006/relationships/image" Target="../media/image264.png"/><Relationship Id="rId57" Type="http://schemas.openxmlformats.org/officeDocument/2006/relationships/image" Target="../media/image268.png"/><Relationship Id="rId106" Type="http://schemas.openxmlformats.org/officeDocument/2006/relationships/customXml" Target="../ink/ink293.xml"/><Relationship Id="rId10" Type="http://schemas.openxmlformats.org/officeDocument/2006/relationships/customXml" Target="../ink/ink245.xml"/><Relationship Id="rId31" Type="http://schemas.openxmlformats.org/officeDocument/2006/relationships/image" Target="../media/image255.png"/><Relationship Id="rId44" Type="http://schemas.openxmlformats.org/officeDocument/2006/relationships/customXml" Target="../ink/ink262.xml"/><Relationship Id="rId52" Type="http://schemas.openxmlformats.org/officeDocument/2006/relationships/customXml" Target="../ink/ink266.xml"/><Relationship Id="rId60" Type="http://schemas.openxmlformats.org/officeDocument/2006/relationships/customXml" Target="../ink/ink270.xml"/><Relationship Id="rId65" Type="http://schemas.openxmlformats.org/officeDocument/2006/relationships/image" Target="../media/image272.png"/><Relationship Id="rId73" Type="http://schemas.openxmlformats.org/officeDocument/2006/relationships/image" Target="../media/image276.png"/><Relationship Id="rId78" Type="http://schemas.openxmlformats.org/officeDocument/2006/relationships/customXml" Target="../ink/ink279.xml"/><Relationship Id="rId81" Type="http://schemas.openxmlformats.org/officeDocument/2006/relationships/image" Target="../media/image280.png"/><Relationship Id="rId86" Type="http://schemas.openxmlformats.org/officeDocument/2006/relationships/customXml" Target="../ink/ink283.xml"/><Relationship Id="rId94" Type="http://schemas.openxmlformats.org/officeDocument/2006/relationships/customXml" Target="../ink/ink287.xml"/><Relationship Id="rId99" Type="http://schemas.openxmlformats.org/officeDocument/2006/relationships/image" Target="../media/image289.png"/><Relationship Id="rId101" Type="http://schemas.openxmlformats.org/officeDocument/2006/relationships/image" Target="../media/image290.png"/><Relationship Id="rId4" Type="http://schemas.openxmlformats.org/officeDocument/2006/relationships/customXml" Target="../ink/ink242.xml"/><Relationship Id="rId9" Type="http://schemas.openxmlformats.org/officeDocument/2006/relationships/image" Target="../media/image244.png"/><Relationship Id="rId13" Type="http://schemas.openxmlformats.org/officeDocument/2006/relationships/image" Target="../media/image246.png"/><Relationship Id="rId18" Type="http://schemas.openxmlformats.org/officeDocument/2006/relationships/customXml" Target="../ink/ink249.xml"/><Relationship Id="rId39" Type="http://schemas.openxmlformats.org/officeDocument/2006/relationships/image" Target="../media/image259.png"/><Relationship Id="rId34" Type="http://schemas.openxmlformats.org/officeDocument/2006/relationships/customXml" Target="../ink/ink257.xml"/><Relationship Id="rId50" Type="http://schemas.openxmlformats.org/officeDocument/2006/relationships/customXml" Target="../ink/ink265.xml"/><Relationship Id="rId55" Type="http://schemas.openxmlformats.org/officeDocument/2006/relationships/image" Target="../media/image267.png"/><Relationship Id="rId76" Type="http://schemas.openxmlformats.org/officeDocument/2006/relationships/customXml" Target="../ink/ink278.xml"/><Relationship Id="rId97" Type="http://schemas.openxmlformats.org/officeDocument/2006/relationships/image" Target="../media/image288.png"/><Relationship Id="rId104" Type="http://schemas.openxmlformats.org/officeDocument/2006/relationships/customXml" Target="../ink/ink292.xml"/><Relationship Id="rId7" Type="http://schemas.openxmlformats.org/officeDocument/2006/relationships/image" Target="../media/image243.png"/><Relationship Id="rId71" Type="http://schemas.openxmlformats.org/officeDocument/2006/relationships/image" Target="../media/image275.png"/><Relationship Id="rId92" Type="http://schemas.openxmlformats.org/officeDocument/2006/relationships/customXml" Target="../ink/ink286.xml"/><Relationship Id="rId2" Type="http://schemas.openxmlformats.org/officeDocument/2006/relationships/customXml" Target="../ink/ink241.xml"/><Relationship Id="rId29" Type="http://schemas.openxmlformats.org/officeDocument/2006/relationships/image" Target="../media/image254.png"/><Relationship Id="rId24" Type="http://schemas.openxmlformats.org/officeDocument/2006/relationships/customXml" Target="../ink/ink252.xml"/><Relationship Id="rId40" Type="http://schemas.openxmlformats.org/officeDocument/2006/relationships/customXml" Target="../ink/ink260.xml"/><Relationship Id="rId45" Type="http://schemas.openxmlformats.org/officeDocument/2006/relationships/image" Target="../media/image262.png"/><Relationship Id="rId66" Type="http://schemas.openxmlformats.org/officeDocument/2006/relationships/customXml" Target="../ink/ink273.xml"/><Relationship Id="rId87" Type="http://schemas.openxmlformats.org/officeDocument/2006/relationships/image" Target="../media/image283.png"/><Relationship Id="rId61" Type="http://schemas.openxmlformats.org/officeDocument/2006/relationships/image" Target="../media/image270.png"/><Relationship Id="rId82" Type="http://schemas.openxmlformats.org/officeDocument/2006/relationships/customXml" Target="../ink/ink281.xml"/><Relationship Id="rId19" Type="http://schemas.openxmlformats.org/officeDocument/2006/relationships/image" Target="../media/image249.png"/><Relationship Id="rId14" Type="http://schemas.openxmlformats.org/officeDocument/2006/relationships/customXml" Target="../ink/ink247.xml"/><Relationship Id="rId30" Type="http://schemas.openxmlformats.org/officeDocument/2006/relationships/customXml" Target="../ink/ink255.xml"/><Relationship Id="rId35" Type="http://schemas.openxmlformats.org/officeDocument/2006/relationships/image" Target="../media/image257.png"/><Relationship Id="rId56" Type="http://schemas.openxmlformats.org/officeDocument/2006/relationships/customXml" Target="../ink/ink268.xml"/><Relationship Id="rId77" Type="http://schemas.openxmlformats.org/officeDocument/2006/relationships/image" Target="../media/image278.png"/><Relationship Id="rId100" Type="http://schemas.openxmlformats.org/officeDocument/2006/relationships/customXml" Target="../ink/ink290.xml"/><Relationship Id="rId105" Type="http://schemas.openxmlformats.org/officeDocument/2006/relationships/image" Target="../media/image292.png"/><Relationship Id="rId8" Type="http://schemas.openxmlformats.org/officeDocument/2006/relationships/customXml" Target="../ink/ink244.xml"/><Relationship Id="rId51" Type="http://schemas.openxmlformats.org/officeDocument/2006/relationships/image" Target="../media/image265.png"/><Relationship Id="rId72" Type="http://schemas.openxmlformats.org/officeDocument/2006/relationships/customXml" Target="../ink/ink276.xml"/><Relationship Id="rId93" Type="http://schemas.openxmlformats.org/officeDocument/2006/relationships/image" Target="../media/image286.png"/><Relationship Id="rId98" Type="http://schemas.openxmlformats.org/officeDocument/2006/relationships/customXml" Target="../ink/ink289.xml"/><Relationship Id="rId3" Type="http://schemas.openxmlformats.org/officeDocument/2006/relationships/image" Target="../media/image241.png"/><Relationship Id="rId25" Type="http://schemas.openxmlformats.org/officeDocument/2006/relationships/image" Target="../media/image252.png"/><Relationship Id="rId46" Type="http://schemas.openxmlformats.org/officeDocument/2006/relationships/customXml" Target="../ink/ink263.xml"/><Relationship Id="rId67" Type="http://schemas.openxmlformats.org/officeDocument/2006/relationships/image" Target="../media/image273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0.png"/><Relationship Id="rId21" Type="http://schemas.openxmlformats.org/officeDocument/2006/relationships/image" Target="../media/image303.png"/><Relationship Id="rId42" Type="http://schemas.openxmlformats.org/officeDocument/2006/relationships/customXml" Target="../ink/ink314.xml"/><Relationship Id="rId63" Type="http://schemas.openxmlformats.org/officeDocument/2006/relationships/image" Target="../media/image323.png"/><Relationship Id="rId84" Type="http://schemas.openxmlformats.org/officeDocument/2006/relationships/customXml" Target="../ink/ink335.xml"/><Relationship Id="rId138" Type="http://schemas.openxmlformats.org/officeDocument/2006/relationships/customXml" Target="../ink/ink362.xml"/><Relationship Id="rId159" Type="http://schemas.openxmlformats.org/officeDocument/2006/relationships/image" Target="../media/image371.png"/><Relationship Id="rId170" Type="http://schemas.openxmlformats.org/officeDocument/2006/relationships/customXml" Target="../ink/ink378.xml"/><Relationship Id="rId191" Type="http://schemas.openxmlformats.org/officeDocument/2006/relationships/image" Target="../media/image387.png"/><Relationship Id="rId205" Type="http://schemas.openxmlformats.org/officeDocument/2006/relationships/image" Target="../media/image394.png"/><Relationship Id="rId107" Type="http://schemas.openxmlformats.org/officeDocument/2006/relationships/image" Target="../media/image345.png"/><Relationship Id="rId11" Type="http://schemas.openxmlformats.org/officeDocument/2006/relationships/image" Target="../media/image298.png"/><Relationship Id="rId32" Type="http://schemas.openxmlformats.org/officeDocument/2006/relationships/customXml" Target="../ink/ink309.xml"/><Relationship Id="rId53" Type="http://schemas.openxmlformats.org/officeDocument/2006/relationships/image" Target="../media/image318.png"/><Relationship Id="rId74" Type="http://schemas.openxmlformats.org/officeDocument/2006/relationships/customXml" Target="../ink/ink330.xml"/><Relationship Id="rId128" Type="http://schemas.openxmlformats.org/officeDocument/2006/relationships/customXml" Target="../ink/ink357.xml"/><Relationship Id="rId149" Type="http://schemas.openxmlformats.org/officeDocument/2006/relationships/image" Target="../media/image366.png"/><Relationship Id="rId5" Type="http://schemas.openxmlformats.org/officeDocument/2006/relationships/image" Target="../media/image295.png"/><Relationship Id="rId95" Type="http://schemas.openxmlformats.org/officeDocument/2006/relationships/image" Target="../media/image339.png"/><Relationship Id="rId160" Type="http://schemas.openxmlformats.org/officeDocument/2006/relationships/customXml" Target="../ink/ink373.xml"/><Relationship Id="rId181" Type="http://schemas.openxmlformats.org/officeDocument/2006/relationships/image" Target="../media/image382.png"/><Relationship Id="rId22" Type="http://schemas.openxmlformats.org/officeDocument/2006/relationships/customXml" Target="../ink/ink304.xml"/><Relationship Id="rId43" Type="http://schemas.openxmlformats.org/officeDocument/2006/relationships/image" Target="../media/image313.png"/><Relationship Id="rId64" Type="http://schemas.openxmlformats.org/officeDocument/2006/relationships/customXml" Target="../ink/ink325.xml"/><Relationship Id="rId118" Type="http://schemas.openxmlformats.org/officeDocument/2006/relationships/customXml" Target="../ink/ink352.xml"/><Relationship Id="rId139" Type="http://schemas.openxmlformats.org/officeDocument/2006/relationships/image" Target="../media/image361.png"/><Relationship Id="rId85" Type="http://schemas.openxmlformats.org/officeDocument/2006/relationships/image" Target="../media/image334.png"/><Relationship Id="rId150" Type="http://schemas.openxmlformats.org/officeDocument/2006/relationships/customXml" Target="../ink/ink368.xml"/><Relationship Id="rId171" Type="http://schemas.openxmlformats.org/officeDocument/2006/relationships/image" Target="../media/image377.png"/><Relationship Id="rId192" Type="http://schemas.openxmlformats.org/officeDocument/2006/relationships/customXml" Target="../ink/ink389.xml"/><Relationship Id="rId206" Type="http://schemas.openxmlformats.org/officeDocument/2006/relationships/customXml" Target="../ink/ink396.xml"/><Relationship Id="rId12" Type="http://schemas.openxmlformats.org/officeDocument/2006/relationships/customXml" Target="../ink/ink299.xml"/><Relationship Id="rId33" Type="http://schemas.openxmlformats.org/officeDocument/2006/relationships/image" Target="../media/image308.png"/><Relationship Id="rId108" Type="http://schemas.openxmlformats.org/officeDocument/2006/relationships/customXml" Target="../ink/ink347.xml"/><Relationship Id="rId129" Type="http://schemas.openxmlformats.org/officeDocument/2006/relationships/image" Target="../media/image356.png"/><Relationship Id="rId54" Type="http://schemas.openxmlformats.org/officeDocument/2006/relationships/customXml" Target="../ink/ink320.xml"/><Relationship Id="rId75" Type="http://schemas.openxmlformats.org/officeDocument/2006/relationships/image" Target="../media/image329.png"/><Relationship Id="rId96" Type="http://schemas.openxmlformats.org/officeDocument/2006/relationships/customXml" Target="../ink/ink341.xml"/><Relationship Id="rId140" Type="http://schemas.openxmlformats.org/officeDocument/2006/relationships/customXml" Target="../ink/ink363.xml"/><Relationship Id="rId161" Type="http://schemas.openxmlformats.org/officeDocument/2006/relationships/image" Target="../media/image372.png"/><Relationship Id="rId182" Type="http://schemas.openxmlformats.org/officeDocument/2006/relationships/customXml" Target="../ink/ink384.xml"/><Relationship Id="rId6" Type="http://schemas.openxmlformats.org/officeDocument/2006/relationships/customXml" Target="../ink/ink296.xml"/><Relationship Id="rId23" Type="http://schemas.openxmlformats.org/officeDocument/2006/relationships/image" Target="../media/image304.png"/><Relationship Id="rId119" Type="http://schemas.openxmlformats.org/officeDocument/2006/relationships/image" Target="../media/image351.png"/><Relationship Id="rId44" Type="http://schemas.openxmlformats.org/officeDocument/2006/relationships/customXml" Target="../ink/ink315.xml"/><Relationship Id="rId65" Type="http://schemas.openxmlformats.org/officeDocument/2006/relationships/image" Target="../media/image324.png"/><Relationship Id="rId86" Type="http://schemas.openxmlformats.org/officeDocument/2006/relationships/customXml" Target="../ink/ink336.xml"/><Relationship Id="rId130" Type="http://schemas.openxmlformats.org/officeDocument/2006/relationships/customXml" Target="../ink/ink358.xml"/><Relationship Id="rId151" Type="http://schemas.openxmlformats.org/officeDocument/2006/relationships/image" Target="../media/image367.png"/><Relationship Id="rId172" Type="http://schemas.openxmlformats.org/officeDocument/2006/relationships/customXml" Target="../ink/ink379.xml"/><Relationship Id="rId193" Type="http://schemas.openxmlformats.org/officeDocument/2006/relationships/image" Target="../media/image388.png"/><Relationship Id="rId207" Type="http://schemas.openxmlformats.org/officeDocument/2006/relationships/image" Target="../media/image395.png"/><Relationship Id="rId13" Type="http://schemas.openxmlformats.org/officeDocument/2006/relationships/image" Target="../media/image299.png"/><Relationship Id="rId109" Type="http://schemas.openxmlformats.org/officeDocument/2006/relationships/image" Target="../media/image346.png"/><Relationship Id="rId34" Type="http://schemas.openxmlformats.org/officeDocument/2006/relationships/customXml" Target="../ink/ink310.xml"/><Relationship Id="rId55" Type="http://schemas.openxmlformats.org/officeDocument/2006/relationships/image" Target="../media/image319.png"/><Relationship Id="rId76" Type="http://schemas.openxmlformats.org/officeDocument/2006/relationships/customXml" Target="../ink/ink331.xml"/><Relationship Id="rId97" Type="http://schemas.openxmlformats.org/officeDocument/2006/relationships/image" Target="../media/image340.png"/><Relationship Id="rId120" Type="http://schemas.openxmlformats.org/officeDocument/2006/relationships/customXml" Target="../ink/ink353.xml"/><Relationship Id="rId141" Type="http://schemas.openxmlformats.org/officeDocument/2006/relationships/image" Target="../media/image362.png"/><Relationship Id="rId7" Type="http://schemas.openxmlformats.org/officeDocument/2006/relationships/image" Target="../media/image296.png"/><Relationship Id="rId162" Type="http://schemas.openxmlformats.org/officeDocument/2006/relationships/customXml" Target="../ink/ink374.xml"/><Relationship Id="rId183" Type="http://schemas.openxmlformats.org/officeDocument/2006/relationships/image" Target="../media/image383.png"/><Relationship Id="rId24" Type="http://schemas.openxmlformats.org/officeDocument/2006/relationships/customXml" Target="../ink/ink305.xml"/><Relationship Id="rId45" Type="http://schemas.openxmlformats.org/officeDocument/2006/relationships/image" Target="../media/image314.png"/><Relationship Id="rId66" Type="http://schemas.openxmlformats.org/officeDocument/2006/relationships/customXml" Target="../ink/ink326.xml"/><Relationship Id="rId87" Type="http://schemas.openxmlformats.org/officeDocument/2006/relationships/image" Target="../media/image335.png"/><Relationship Id="rId110" Type="http://schemas.openxmlformats.org/officeDocument/2006/relationships/customXml" Target="../ink/ink348.xml"/><Relationship Id="rId131" Type="http://schemas.openxmlformats.org/officeDocument/2006/relationships/image" Target="../media/image357.png"/><Relationship Id="rId61" Type="http://schemas.openxmlformats.org/officeDocument/2006/relationships/image" Target="../media/image322.png"/><Relationship Id="rId82" Type="http://schemas.openxmlformats.org/officeDocument/2006/relationships/customXml" Target="../ink/ink334.xml"/><Relationship Id="rId152" Type="http://schemas.openxmlformats.org/officeDocument/2006/relationships/customXml" Target="../ink/ink369.xml"/><Relationship Id="rId173" Type="http://schemas.openxmlformats.org/officeDocument/2006/relationships/image" Target="../media/image378.png"/><Relationship Id="rId194" Type="http://schemas.openxmlformats.org/officeDocument/2006/relationships/customXml" Target="../ink/ink390.xml"/><Relationship Id="rId199" Type="http://schemas.openxmlformats.org/officeDocument/2006/relationships/image" Target="../media/image391.png"/><Relationship Id="rId203" Type="http://schemas.openxmlformats.org/officeDocument/2006/relationships/image" Target="../media/image393.png"/><Relationship Id="rId208" Type="http://schemas.openxmlformats.org/officeDocument/2006/relationships/customXml" Target="../ink/ink397.xml"/><Relationship Id="rId19" Type="http://schemas.openxmlformats.org/officeDocument/2006/relationships/image" Target="../media/image302.png"/><Relationship Id="rId14" Type="http://schemas.openxmlformats.org/officeDocument/2006/relationships/customXml" Target="../ink/ink300.xml"/><Relationship Id="rId30" Type="http://schemas.openxmlformats.org/officeDocument/2006/relationships/customXml" Target="../ink/ink308.xml"/><Relationship Id="rId35" Type="http://schemas.openxmlformats.org/officeDocument/2006/relationships/image" Target="../media/image309.png"/><Relationship Id="rId56" Type="http://schemas.openxmlformats.org/officeDocument/2006/relationships/customXml" Target="../ink/ink321.xml"/><Relationship Id="rId77" Type="http://schemas.openxmlformats.org/officeDocument/2006/relationships/image" Target="../media/image330.png"/><Relationship Id="rId100" Type="http://schemas.openxmlformats.org/officeDocument/2006/relationships/customXml" Target="../ink/ink343.xml"/><Relationship Id="rId105" Type="http://schemas.openxmlformats.org/officeDocument/2006/relationships/image" Target="../media/image344.png"/><Relationship Id="rId126" Type="http://schemas.openxmlformats.org/officeDocument/2006/relationships/customXml" Target="../ink/ink356.xml"/><Relationship Id="rId147" Type="http://schemas.openxmlformats.org/officeDocument/2006/relationships/image" Target="../media/image365.png"/><Relationship Id="rId168" Type="http://schemas.openxmlformats.org/officeDocument/2006/relationships/customXml" Target="../ink/ink377.xml"/><Relationship Id="rId8" Type="http://schemas.openxmlformats.org/officeDocument/2006/relationships/customXml" Target="../ink/ink297.xml"/><Relationship Id="rId51" Type="http://schemas.openxmlformats.org/officeDocument/2006/relationships/image" Target="../media/image317.png"/><Relationship Id="rId72" Type="http://schemas.openxmlformats.org/officeDocument/2006/relationships/customXml" Target="../ink/ink329.xml"/><Relationship Id="rId93" Type="http://schemas.openxmlformats.org/officeDocument/2006/relationships/image" Target="../media/image338.png"/><Relationship Id="rId98" Type="http://schemas.openxmlformats.org/officeDocument/2006/relationships/customXml" Target="../ink/ink342.xml"/><Relationship Id="rId121" Type="http://schemas.openxmlformats.org/officeDocument/2006/relationships/image" Target="../media/image352.png"/><Relationship Id="rId142" Type="http://schemas.openxmlformats.org/officeDocument/2006/relationships/customXml" Target="../ink/ink364.xml"/><Relationship Id="rId163" Type="http://schemas.openxmlformats.org/officeDocument/2006/relationships/image" Target="../media/image373.png"/><Relationship Id="rId184" Type="http://schemas.openxmlformats.org/officeDocument/2006/relationships/customXml" Target="../ink/ink385.xml"/><Relationship Id="rId189" Type="http://schemas.openxmlformats.org/officeDocument/2006/relationships/image" Target="../media/image386.png"/><Relationship Id="rId3" Type="http://schemas.openxmlformats.org/officeDocument/2006/relationships/image" Target="../media/image294.png"/><Relationship Id="rId25" Type="http://schemas.openxmlformats.org/officeDocument/2006/relationships/image" Target="../media/image305.png"/><Relationship Id="rId46" Type="http://schemas.openxmlformats.org/officeDocument/2006/relationships/customXml" Target="../ink/ink316.xml"/><Relationship Id="rId67" Type="http://schemas.openxmlformats.org/officeDocument/2006/relationships/image" Target="../media/image325.png"/><Relationship Id="rId116" Type="http://schemas.openxmlformats.org/officeDocument/2006/relationships/customXml" Target="../ink/ink351.xml"/><Relationship Id="rId137" Type="http://schemas.openxmlformats.org/officeDocument/2006/relationships/image" Target="../media/image360.png"/><Relationship Id="rId158" Type="http://schemas.openxmlformats.org/officeDocument/2006/relationships/customXml" Target="../ink/ink372.xml"/><Relationship Id="rId20" Type="http://schemas.openxmlformats.org/officeDocument/2006/relationships/customXml" Target="../ink/ink303.xml"/><Relationship Id="rId41" Type="http://schemas.openxmlformats.org/officeDocument/2006/relationships/image" Target="../media/image312.png"/><Relationship Id="rId62" Type="http://schemas.openxmlformats.org/officeDocument/2006/relationships/customXml" Target="../ink/ink324.xml"/><Relationship Id="rId83" Type="http://schemas.openxmlformats.org/officeDocument/2006/relationships/image" Target="../media/image333.png"/><Relationship Id="rId88" Type="http://schemas.openxmlformats.org/officeDocument/2006/relationships/customXml" Target="../ink/ink337.xml"/><Relationship Id="rId111" Type="http://schemas.openxmlformats.org/officeDocument/2006/relationships/image" Target="../media/image347.png"/><Relationship Id="rId132" Type="http://schemas.openxmlformats.org/officeDocument/2006/relationships/customXml" Target="../ink/ink359.xml"/><Relationship Id="rId153" Type="http://schemas.openxmlformats.org/officeDocument/2006/relationships/image" Target="../media/image368.png"/><Relationship Id="rId174" Type="http://schemas.openxmlformats.org/officeDocument/2006/relationships/customXml" Target="../ink/ink380.xml"/><Relationship Id="rId179" Type="http://schemas.openxmlformats.org/officeDocument/2006/relationships/image" Target="../media/image381.png"/><Relationship Id="rId195" Type="http://schemas.openxmlformats.org/officeDocument/2006/relationships/image" Target="../media/image389.png"/><Relationship Id="rId209" Type="http://schemas.openxmlformats.org/officeDocument/2006/relationships/image" Target="../media/image396.png"/><Relationship Id="rId190" Type="http://schemas.openxmlformats.org/officeDocument/2006/relationships/customXml" Target="../ink/ink388.xml"/><Relationship Id="rId204" Type="http://schemas.openxmlformats.org/officeDocument/2006/relationships/customXml" Target="../ink/ink395.xml"/><Relationship Id="rId15" Type="http://schemas.openxmlformats.org/officeDocument/2006/relationships/image" Target="../media/image300.png"/><Relationship Id="rId36" Type="http://schemas.openxmlformats.org/officeDocument/2006/relationships/customXml" Target="../ink/ink311.xml"/><Relationship Id="rId57" Type="http://schemas.openxmlformats.org/officeDocument/2006/relationships/image" Target="../media/image320.png"/><Relationship Id="rId106" Type="http://schemas.openxmlformats.org/officeDocument/2006/relationships/customXml" Target="../ink/ink346.xml"/><Relationship Id="rId127" Type="http://schemas.openxmlformats.org/officeDocument/2006/relationships/image" Target="../media/image355.png"/><Relationship Id="rId10" Type="http://schemas.openxmlformats.org/officeDocument/2006/relationships/customXml" Target="../ink/ink298.xml"/><Relationship Id="rId31" Type="http://schemas.openxmlformats.org/officeDocument/2006/relationships/image" Target="../media/image307.png"/><Relationship Id="rId52" Type="http://schemas.openxmlformats.org/officeDocument/2006/relationships/customXml" Target="../ink/ink319.xml"/><Relationship Id="rId73" Type="http://schemas.openxmlformats.org/officeDocument/2006/relationships/image" Target="../media/image328.png"/><Relationship Id="rId78" Type="http://schemas.openxmlformats.org/officeDocument/2006/relationships/customXml" Target="../ink/ink332.xml"/><Relationship Id="rId94" Type="http://schemas.openxmlformats.org/officeDocument/2006/relationships/customXml" Target="../ink/ink340.xml"/><Relationship Id="rId99" Type="http://schemas.openxmlformats.org/officeDocument/2006/relationships/image" Target="../media/image341.png"/><Relationship Id="rId101" Type="http://schemas.openxmlformats.org/officeDocument/2006/relationships/image" Target="../media/image342.png"/><Relationship Id="rId122" Type="http://schemas.openxmlformats.org/officeDocument/2006/relationships/customXml" Target="../ink/ink354.xml"/><Relationship Id="rId143" Type="http://schemas.openxmlformats.org/officeDocument/2006/relationships/image" Target="../media/image363.png"/><Relationship Id="rId148" Type="http://schemas.openxmlformats.org/officeDocument/2006/relationships/customXml" Target="../ink/ink367.xml"/><Relationship Id="rId164" Type="http://schemas.openxmlformats.org/officeDocument/2006/relationships/customXml" Target="../ink/ink375.xml"/><Relationship Id="rId169" Type="http://schemas.openxmlformats.org/officeDocument/2006/relationships/image" Target="../media/image376.png"/><Relationship Id="rId185" Type="http://schemas.openxmlformats.org/officeDocument/2006/relationships/image" Target="../media/image384.png"/><Relationship Id="rId4" Type="http://schemas.openxmlformats.org/officeDocument/2006/relationships/customXml" Target="../ink/ink295.xml"/><Relationship Id="rId9" Type="http://schemas.openxmlformats.org/officeDocument/2006/relationships/image" Target="../media/image297.png"/><Relationship Id="rId180" Type="http://schemas.openxmlformats.org/officeDocument/2006/relationships/customXml" Target="../ink/ink383.xml"/><Relationship Id="rId210" Type="http://schemas.openxmlformats.org/officeDocument/2006/relationships/customXml" Target="../ink/ink398.xml"/><Relationship Id="rId26" Type="http://schemas.openxmlformats.org/officeDocument/2006/relationships/customXml" Target="../ink/ink306.xml"/><Relationship Id="rId47" Type="http://schemas.openxmlformats.org/officeDocument/2006/relationships/image" Target="../media/image315.png"/><Relationship Id="rId68" Type="http://schemas.openxmlformats.org/officeDocument/2006/relationships/customXml" Target="../ink/ink327.xml"/><Relationship Id="rId89" Type="http://schemas.openxmlformats.org/officeDocument/2006/relationships/image" Target="../media/image336.png"/><Relationship Id="rId112" Type="http://schemas.openxmlformats.org/officeDocument/2006/relationships/customXml" Target="../ink/ink349.xml"/><Relationship Id="rId133" Type="http://schemas.openxmlformats.org/officeDocument/2006/relationships/image" Target="../media/image358.png"/><Relationship Id="rId154" Type="http://schemas.openxmlformats.org/officeDocument/2006/relationships/customXml" Target="../ink/ink370.xml"/><Relationship Id="rId175" Type="http://schemas.openxmlformats.org/officeDocument/2006/relationships/image" Target="../media/image379.png"/><Relationship Id="rId196" Type="http://schemas.openxmlformats.org/officeDocument/2006/relationships/customXml" Target="../ink/ink391.xml"/><Relationship Id="rId200" Type="http://schemas.openxmlformats.org/officeDocument/2006/relationships/customXml" Target="../ink/ink393.xml"/><Relationship Id="rId16" Type="http://schemas.openxmlformats.org/officeDocument/2006/relationships/customXml" Target="../ink/ink301.xml"/><Relationship Id="rId37" Type="http://schemas.openxmlformats.org/officeDocument/2006/relationships/image" Target="../media/image310.png"/><Relationship Id="rId58" Type="http://schemas.openxmlformats.org/officeDocument/2006/relationships/customXml" Target="../ink/ink322.xml"/><Relationship Id="rId79" Type="http://schemas.openxmlformats.org/officeDocument/2006/relationships/image" Target="../media/image331.png"/><Relationship Id="rId102" Type="http://schemas.openxmlformats.org/officeDocument/2006/relationships/customXml" Target="../ink/ink344.xml"/><Relationship Id="rId123" Type="http://schemas.openxmlformats.org/officeDocument/2006/relationships/image" Target="../media/image353.png"/><Relationship Id="rId144" Type="http://schemas.openxmlformats.org/officeDocument/2006/relationships/customXml" Target="../ink/ink365.xml"/><Relationship Id="rId90" Type="http://schemas.openxmlformats.org/officeDocument/2006/relationships/customXml" Target="../ink/ink338.xml"/><Relationship Id="rId165" Type="http://schemas.openxmlformats.org/officeDocument/2006/relationships/image" Target="../media/image374.png"/><Relationship Id="rId186" Type="http://schemas.openxmlformats.org/officeDocument/2006/relationships/customXml" Target="../ink/ink386.xml"/><Relationship Id="rId211" Type="http://schemas.openxmlformats.org/officeDocument/2006/relationships/image" Target="../media/image397.png"/><Relationship Id="rId27" Type="http://schemas.openxmlformats.org/officeDocument/2006/relationships/image" Target="../media/image306.png"/><Relationship Id="rId48" Type="http://schemas.openxmlformats.org/officeDocument/2006/relationships/customXml" Target="../ink/ink317.xml"/><Relationship Id="rId69" Type="http://schemas.openxmlformats.org/officeDocument/2006/relationships/image" Target="../media/image326.png"/><Relationship Id="rId113" Type="http://schemas.openxmlformats.org/officeDocument/2006/relationships/image" Target="../media/image348.png"/><Relationship Id="rId134" Type="http://schemas.openxmlformats.org/officeDocument/2006/relationships/customXml" Target="../ink/ink360.xml"/><Relationship Id="rId80" Type="http://schemas.openxmlformats.org/officeDocument/2006/relationships/customXml" Target="../ink/ink333.xml"/><Relationship Id="rId155" Type="http://schemas.openxmlformats.org/officeDocument/2006/relationships/image" Target="../media/image369.png"/><Relationship Id="rId176" Type="http://schemas.openxmlformats.org/officeDocument/2006/relationships/customXml" Target="../ink/ink381.xml"/><Relationship Id="rId197" Type="http://schemas.openxmlformats.org/officeDocument/2006/relationships/image" Target="../media/image390.png"/><Relationship Id="rId201" Type="http://schemas.openxmlformats.org/officeDocument/2006/relationships/image" Target="../media/image392.png"/><Relationship Id="rId17" Type="http://schemas.openxmlformats.org/officeDocument/2006/relationships/image" Target="../media/image301.png"/><Relationship Id="rId38" Type="http://schemas.openxmlformats.org/officeDocument/2006/relationships/customXml" Target="../ink/ink312.xml"/><Relationship Id="rId59" Type="http://schemas.openxmlformats.org/officeDocument/2006/relationships/image" Target="../media/image321.png"/><Relationship Id="rId103" Type="http://schemas.openxmlformats.org/officeDocument/2006/relationships/image" Target="../media/image343.png"/><Relationship Id="rId124" Type="http://schemas.openxmlformats.org/officeDocument/2006/relationships/customXml" Target="../ink/ink355.xml"/><Relationship Id="rId70" Type="http://schemas.openxmlformats.org/officeDocument/2006/relationships/customXml" Target="../ink/ink328.xml"/><Relationship Id="rId91" Type="http://schemas.openxmlformats.org/officeDocument/2006/relationships/image" Target="../media/image337.png"/><Relationship Id="rId145" Type="http://schemas.openxmlformats.org/officeDocument/2006/relationships/image" Target="../media/image364.png"/><Relationship Id="rId166" Type="http://schemas.openxmlformats.org/officeDocument/2006/relationships/customXml" Target="../ink/ink376.xml"/><Relationship Id="rId187" Type="http://schemas.openxmlformats.org/officeDocument/2006/relationships/image" Target="../media/image38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07.xml"/><Relationship Id="rId49" Type="http://schemas.openxmlformats.org/officeDocument/2006/relationships/image" Target="../media/image316.png"/><Relationship Id="rId114" Type="http://schemas.openxmlformats.org/officeDocument/2006/relationships/customXml" Target="../ink/ink350.xml"/><Relationship Id="rId60" Type="http://schemas.openxmlformats.org/officeDocument/2006/relationships/customXml" Target="../ink/ink323.xml"/><Relationship Id="rId81" Type="http://schemas.openxmlformats.org/officeDocument/2006/relationships/image" Target="../media/image332.png"/><Relationship Id="rId135" Type="http://schemas.openxmlformats.org/officeDocument/2006/relationships/image" Target="../media/image359.png"/><Relationship Id="rId156" Type="http://schemas.openxmlformats.org/officeDocument/2006/relationships/customXml" Target="../ink/ink371.xml"/><Relationship Id="rId177" Type="http://schemas.openxmlformats.org/officeDocument/2006/relationships/image" Target="../media/image380.png"/><Relationship Id="rId198" Type="http://schemas.openxmlformats.org/officeDocument/2006/relationships/customXml" Target="../ink/ink392.xml"/><Relationship Id="rId202" Type="http://schemas.openxmlformats.org/officeDocument/2006/relationships/customXml" Target="../ink/ink394.xml"/><Relationship Id="rId18" Type="http://schemas.openxmlformats.org/officeDocument/2006/relationships/customXml" Target="../ink/ink302.xml"/><Relationship Id="rId39" Type="http://schemas.openxmlformats.org/officeDocument/2006/relationships/image" Target="../media/image311.png"/><Relationship Id="rId50" Type="http://schemas.openxmlformats.org/officeDocument/2006/relationships/customXml" Target="../ink/ink318.xml"/><Relationship Id="rId104" Type="http://schemas.openxmlformats.org/officeDocument/2006/relationships/customXml" Target="../ink/ink345.xml"/><Relationship Id="rId125" Type="http://schemas.openxmlformats.org/officeDocument/2006/relationships/image" Target="../media/image354.png"/><Relationship Id="rId146" Type="http://schemas.openxmlformats.org/officeDocument/2006/relationships/customXml" Target="../ink/ink366.xml"/><Relationship Id="rId167" Type="http://schemas.openxmlformats.org/officeDocument/2006/relationships/image" Target="../media/image375.png"/><Relationship Id="rId188" Type="http://schemas.openxmlformats.org/officeDocument/2006/relationships/customXml" Target="../ink/ink387.xml"/><Relationship Id="rId71" Type="http://schemas.openxmlformats.org/officeDocument/2006/relationships/image" Target="../media/image327.png"/><Relationship Id="rId92" Type="http://schemas.openxmlformats.org/officeDocument/2006/relationships/customXml" Target="../ink/ink339.xml"/><Relationship Id="rId2" Type="http://schemas.openxmlformats.org/officeDocument/2006/relationships/customXml" Target="../ink/ink294.xml"/><Relationship Id="rId29" Type="http://schemas.openxmlformats.org/officeDocument/2006/relationships/image" Target="../media/image60.png"/><Relationship Id="rId40" Type="http://schemas.openxmlformats.org/officeDocument/2006/relationships/customXml" Target="../ink/ink313.xml"/><Relationship Id="rId115" Type="http://schemas.openxmlformats.org/officeDocument/2006/relationships/image" Target="../media/image349.png"/><Relationship Id="rId136" Type="http://schemas.openxmlformats.org/officeDocument/2006/relationships/customXml" Target="../ink/ink361.xml"/><Relationship Id="rId157" Type="http://schemas.openxmlformats.org/officeDocument/2006/relationships/image" Target="../media/image370.png"/><Relationship Id="rId178" Type="http://schemas.openxmlformats.org/officeDocument/2006/relationships/customXml" Target="../ink/ink3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C2E80CEC-A18D-48FC-A869-B45230ECEFBE}"/>
                  </a:ext>
                </a:extLst>
              </p14:cNvPr>
              <p14:cNvContentPartPr/>
              <p14:nvPr/>
            </p14:nvContentPartPr>
            <p14:xfrm>
              <a:off x="1028773" y="6062813"/>
              <a:ext cx="58680" cy="291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C2E80CEC-A18D-48FC-A869-B45230ECEFB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19773" y="6053813"/>
                <a:ext cx="76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38511140-2267-4624-B26E-D7F891FD084B}"/>
                  </a:ext>
                </a:extLst>
              </p14:cNvPr>
              <p14:cNvContentPartPr/>
              <p14:nvPr/>
            </p14:nvContentPartPr>
            <p14:xfrm>
              <a:off x="1921933" y="4561613"/>
              <a:ext cx="483120" cy="29448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38511140-2267-4624-B26E-D7F891FD084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913293" y="4552973"/>
                <a:ext cx="5007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58D63D64-C68A-4F5D-804C-FF43B96D663F}"/>
                  </a:ext>
                </a:extLst>
              </p14:cNvPr>
              <p14:cNvContentPartPr/>
              <p14:nvPr/>
            </p14:nvContentPartPr>
            <p14:xfrm>
              <a:off x="1333693" y="4066253"/>
              <a:ext cx="1799280" cy="449280"/>
            </p14:xfrm>
          </p:contentPart>
        </mc:Choice>
        <mc:Fallback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58D63D64-C68A-4F5D-804C-FF43B96D663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324693" y="4057613"/>
                <a:ext cx="18169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A60B223D-021A-4A4D-AB45-6234E1866649}"/>
                  </a:ext>
                </a:extLst>
              </p14:cNvPr>
              <p14:cNvContentPartPr/>
              <p14:nvPr/>
            </p14:nvContentPartPr>
            <p14:xfrm>
              <a:off x="3348253" y="4300253"/>
              <a:ext cx="193680" cy="2448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A60B223D-021A-4A4D-AB45-6234E186664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339613" y="4291613"/>
                <a:ext cx="211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384529AC-E05D-4F1F-BF76-4E660FF0F058}"/>
                  </a:ext>
                </a:extLst>
              </p14:cNvPr>
              <p14:cNvContentPartPr/>
              <p14:nvPr/>
            </p14:nvContentPartPr>
            <p14:xfrm>
              <a:off x="3327733" y="4396013"/>
              <a:ext cx="217800" cy="648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384529AC-E05D-4F1F-BF76-4E660FF0F05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18733" y="4387013"/>
                <a:ext cx="2354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72BAF61F-C072-419F-89F5-CECCEF060D53}"/>
                  </a:ext>
                </a:extLst>
              </p14:cNvPr>
              <p14:cNvContentPartPr/>
              <p14:nvPr/>
            </p14:nvContentPartPr>
            <p14:xfrm>
              <a:off x="4855933" y="4093613"/>
              <a:ext cx="209160" cy="18720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72BAF61F-C072-419F-89F5-CECCEF060D5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846948" y="4084613"/>
                <a:ext cx="22677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AEC13E1D-38CA-4043-AE6B-FF2CC8D9E647}"/>
                  </a:ext>
                </a:extLst>
              </p14:cNvPr>
              <p14:cNvContentPartPr/>
              <p14:nvPr/>
            </p14:nvContentPartPr>
            <p14:xfrm>
              <a:off x="4358413" y="4141493"/>
              <a:ext cx="393120" cy="14976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AEC13E1D-38CA-4043-AE6B-FF2CC8D9E64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349405" y="4132493"/>
                <a:ext cx="410776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4BC90329-CD4A-4008-B572-B0E50E0815D6}"/>
                  </a:ext>
                </a:extLst>
              </p14:cNvPr>
              <p14:cNvContentPartPr/>
              <p14:nvPr/>
            </p14:nvContentPartPr>
            <p14:xfrm>
              <a:off x="4431853" y="4335533"/>
              <a:ext cx="701640" cy="6480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4BC90329-CD4A-4008-B572-B0E50E0815D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423213" y="4326533"/>
                <a:ext cx="7192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4E9F74F2-2AE7-434C-A50D-490F9E584279}"/>
                  </a:ext>
                </a:extLst>
              </p14:cNvPr>
              <p14:cNvContentPartPr/>
              <p14:nvPr/>
            </p14:nvContentPartPr>
            <p14:xfrm>
              <a:off x="4578733" y="4461893"/>
              <a:ext cx="464400" cy="21996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4E9F74F2-2AE7-434C-A50D-490F9E5842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569740" y="4452908"/>
                <a:ext cx="482026" cy="237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64E9B6D5-D848-4D27-A1B0-5F0154F67926}"/>
                  </a:ext>
                </a:extLst>
              </p14:cNvPr>
              <p14:cNvContentPartPr/>
              <p14:nvPr/>
            </p14:nvContentPartPr>
            <p14:xfrm>
              <a:off x="1053613" y="5008733"/>
              <a:ext cx="1631160" cy="35964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64E9B6D5-D848-4D27-A1B0-5F0154F6792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44973" y="5000093"/>
                <a:ext cx="16488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741A5B1C-B547-40F2-823B-35FC89416A01}"/>
                  </a:ext>
                </a:extLst>
              </p14:cNvPr>
              <p14:cNvContentPartPr/>
              <p14:nvPr/>
            </p14:nvContentPartPr>
            <p14:xfrm>
              <a:off x="6346333" y="4793453"/>
              <a:ext cx="20160" cy="2016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741A5B1C-B547-40F2-823B-35FC89416A0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37333" y="4784453"/>
                <a:ext cx="37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1EE09405-D38C-499C-BC1E-BB8B64111EC7}"/>
                  </a:ext>
                </a:extLst>
              </p14:cNvPr>
              <p14:cNvContentPartPr/>
              <p14:nvPr/>
            </p14:nvContentPartPr>
            <p14:xfrm>
              <a:off x="6756373" y="4865093"/>
              <a:ext cx="205920" cy="119880"/>
            </p14:xfrm>
          </p:contentPart>
        </mc:Choice>
        <mc:Fallback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1EE09405-D38C-499C-BC1E-BB8B64111EC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747733" y="4856093"/>
                <a:ext cx="2235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0736F1A3-4481-46B9-B468-99E80277A805}"/>
                  </a:ext>
                </a:extLst>
              </p14:cNvPr>
              <p14:cNvContentPartPr/>
              <p14:nvPr/>
            </p14:nvContentPartPr>
            <p14:xfrm>
              <a:off x="6293053" y="4880933"/>
              <a:ext cx="272880" cy="121320"/>
            </p14:xfrm>
          </p:contentPart>
        </mc:Choice>
        <mc:Fallback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0736F1A3-4481-46B9-B468-99E80277A80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284413" y="4872293"/>
                <a:ext cx="290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E1A5644B-2E7C-4A3F-9E6B-792696BCFD3F}"/>
                  </a:ext>
                </a:extLst>
              </p14:cNvPr>
              <p14:cNvContentPartPr/>
              <p14:nvPr/>
            </p14:nvContentPartPr>
            <p14:xfrm>
              <a:off x="9663013" y="4703453"/>
              <a:ext cx="153360" cy="282240"/>
            </p14:xfrm>
          </p:contentPart>
        </mc:Choice>
        <mc:Fallback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E1A5644B-2E7C-4A3F-9E6B-792696BCFD3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654373" y="4694813"/>
                <a:ext cx="1710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30650754-1C34-43F3-BC96-1D958F0F9053}"/>
                  </a:ext>
                </a:extLst>
              </p14:cNvPr>
              <p14:cNvContentPartPr/>
              <p14:nvPr/>
            </p14:nvContentPartPr>
            <p14:xfrm>
              <a:off x="10617733" y="4577093"/>
              <a:ext cx="373680" cy="438840"/>
            </p14:xfrm>
          </p:contentPart>
        </mc:Choice>
        <mc:Fallback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30650754-1C34-43F3-BC96-1D958F0F905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609085" y="4568100"/>
                <a:ext cx="391337" cy="456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4D925093-9670-46AC-81CB-BB3755B3071E}"/>
                  </a:ext>
                </a:extLst>
              </p14:cNvPr>
              <p14:cNvContentPartPr/>
              <p14:nvPr/>
            </p14:nvContentPartPr>
            <p14:xfrm>
              <a:off x="9940573" y="4641893"/>
              <a:ext cx="549720" cy="232560"/>
            </p14:xfrm>
          </p:contentPart>
        </mc:Choice>
        <mc:Fallback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4D925093-9670-46AC-81CB-BB3755B3071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931573" y="4632893"/>
                <a:ext cx="5673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F2CED886-8F87-4D75-99E1-F5157D2464F9}"/>
                  </a:ext>
                </a:extLst>
              </p14:cNvPr>
              <p14:cNvContentPartPr/>
              <p14:nvPr/>
            </p14:nvContentPartPr>
            <p14:xfrm>
              <a:off x="9280333" y="4637573"/>
              <a:ext cx="165600" cy="229680"/>
            </p14:xfrm>
          </p:contentPart>
        </mc:Choice>
        <mc:Fallback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F2CED886-8F87-4D75-99E1-F5157D2464F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271333" y="4628933"/>
                <a:ext cx="1832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D7D09A9E-E0F1-4ECD-B4BF-AFB0701C24AB}"/>
                  </a:ext>
                </a:extLst>
              </p14:cNvPr>
              <p14:cNvContentPartPr/>
              <p14:nvPr/>
            </p14:nvContentPartPr>
            <p14:xfrm>
              <a:off x="8736733" y="4701653"/>
              <a:ext cx="279000" cy="273600"/>
            </p14:xfrm>
          </p:contentPart>
        </mc:Choice>
        <mc:Fallback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D7D09A9E-E0F1-4ECD-B4BF-AFB0701C24A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728082" y="4693013"/>
                <a:ext cx="296663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72A3376A-9FD3-4A5A-994B-BF82428A2571}"/>
                  </a:ext>
                </a:extLst>
              </p14:cNvPr>
              <p14:cNvContentPartPr/>
              <p14:nvPr/>
            </p14:nvContentPartPr>
            <p14:xfrm>
              <a:off x="8214013" y="4656653"/>
              <a:ext cx="374760" cy="273960"/>
            </p14:xfrm>
          </p:contentPart>
        </mc:Choice>
        <mc:Fallback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72A3376A-9FD3-4A5A-994B-BF82428A25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05373" y="4647665"/>
                <a:ext cx="392400" cy="291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0F3D72B5-AC29-4169-B37B-377E77B2EAE7}"/>
                  </a:ext>
                </a:extLst>
              </p14:cNvPr>
              <p14:cNvContentPartPr/>
              <p14:nvPr/>
            </p14:nvContentPartPr>
            <p14:xfrm>
              <a:off x="7128253" y="4691213"/>
              <a:ext cx="912240" cy="468000"/>
            </p14:xfrm>
          </p:contentPart>
        </mc:Choice>
        <mc:Fallback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0F3D72B5-AC29-4169-B37B-377E77B2EAE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119616" y="4682220"/>
                <a:ext cx="929873" cy="485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267D6EF3-D337-42B7-8557-6A47FA1C5608}"/>
                  </a:ext>
                </a:extLst>
              </p14:cNvPr>
              <p14:cNvContentPartPr/>
              <p14:nvPr/>
            </p14:nvContentPartPr>
            <p14:xfrm>
              <a:off x="2706733" y="5645213"/>
              <a:ext cx="197640" cy="20520"/>
            </p14:xfrm>
          </p:contentPart>
        </mc:Choice>
        <mc:Fallback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267D6EF3-D337-42B7-8557-6A47FA1C560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698093" y="5636573"/>
                <a:ext cx="215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DF3D2016-AC83-422D-933F-F6358C14349F}"/>
                  </a:ext>
                </a:extLst>
              </p14:cNvPr>
              <p14:cNvContentPartPr/>
              <p14:nvPr/>
            </p14:nvContentPartPr>
            <p14:xfrm>
              <a:off x="2682613" y="5767613"/>
              <a:ext cx="157320" cy="9360"/>
            </p14:xfrm>
          </p:contentPart>
        </mc:Choice>
        <mc:Fallback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DF3D2016-AC83-422D-933F-F6358C14349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673613" y="5758973"/>
                <a:ext cx="1749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B2F7ADCA-8887-4B28-9338-151EF679F5E1}"/>
                  </a:ext>
                </a:extLst>
              </p14:cNvPr>
              <p14:cNvContentPartPr/>
              <p14:nvPr/>
            </p14:nvContentPartPr>
            <p14:xfrm>
              <a:off x="1530613" y="5526413"/>
              <a:ext cx="891720" cy="477360"/>
            </p14:xfrm>
          </p:contentPart>
        </mc:Choice>
        <mc:Fallback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B2F7ADCA-8887-4B28-9338-151EF679F5E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521617" y="5517413"/>
                <a:ext cx="909353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83CFB00D-91A9-43B0-B63A-C195CB584CC4}"/>
                  </a:ext>
                </a:extLst>
              </p14:cNvPr>
              <p14:cNvContentPartPr/>
              <p14:nvPr/>
            </p14:nvContentPartPr>
            <p14:xfrm>
              <a:off x="6553333" y="5405453"/>
              <a:ext cx="290880" cy="353880"/>
            </p14:xfrm>
          </p:contentPart>
        </mc:Choice>
        <mc:Fallback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83CFB00D-91A9-43B0-B63A-C195CB584CC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544344" y="5396453"/>
                <a:ext cx="308498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7C97F2CE-671C-4474-AA9D-42150E9D34E1}"/>
                  </a:ext>
                </a:extLst>
              </p14:cNvPr>
              <p14:cNvContentPartPr/>
              <p14:nvPr/>
            </p14:nvContentPartPr>
            <p14:xfrm>
              <a:off x="7033213" y="5354693"/>
              <a:ext cx="923760" cy="499680"/>
            </p14:xfrm>
          </p:contentPart>
        </mc:Choice>
        <mc:Fallback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7C97F2CE-671C-4474-AA9D-42150E9D34E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024213" y="5345693"/>
                <a:ext cx="94140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713" name="Ink 712">
                <a:extLst>
                  <a:ext uri="{FF2B5EF4-FFF2-40B4-BE49-F238E27FC236}">
                    <a16:creationId xmlns:a16="http://schemas.microsoft.com/office/drawing/2014/main" id="{C2D8EB72-ADD5-4171-8CC9-7AE2D4AB4A17}"/>
                  </a:ext>
                </a:extLst>
              </p14:cNvPr>
              <p14:cNvContentPartPr/>
              <p14:nvPr/>
            </p14:nvContentPartPr>
            <p14:xfrm>
              <a:off x="385453" y="393893"/>
              <a:ext cx="11542320" cy="3577320"/>
            </p14:xfrm>
          </p:contentPart>
        </mc:Choice>
        <mc:Fallback>
          <p:pic>
            <p:nvPicPr>
              <p:cNvPr id="713" name="Ink 712">
                <a:extLst>
                  <a:ext uri="{FF2B5EF4-FFF2-40B4-BE49-F238E27FC236}">
                    <a16:creationId xmlns:a16="http://schemas.microsoft.com/office/drawing/2014/main" id="{C2D8EB72-ADD5-4171-8CC9-7AE2D4AB4A1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76453" y="385253"/>
                <a:ext cx="11559960" cy="35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B60FF804-F4F5-499F-AADF-B872890AE4E3}"/>
                  </a:ext>
                </a:extLst>
              </p14:cNvPr>
              <p14:cNvContentPartPr/>
              <p14:nvPr/>
            </p14:nvContentPartPr>
            <p14:xfrm>
              <a:off x="11292373" y="5546213"/>
              <a:ext cx="300240" cy="24840"/>
            </p14:xfrm>
          </p:contentPart>
        </mc:Choice>
        <mc:Fallback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B60FF804-F4F5-499F-AADF-B872890AE4E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283733" y="5537213"/>
                <a:ext cx="3178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D9AFDF0F-2D6E-4CEB-9FB1-816D4BD899FC}"/>
                  </a:ext>
                </a:extLst>
              </p14:cNvPr>
              <p14:cNvContentPartPr/>
              <p14:nvPr/>
            </p14:nvContentPartPr>
            <p14:xfrm>
              <a:off x="11297773" y="5225453"/>
              <a:ext cx="325440" cy="274320"/>
            </p14:xfrm>
          </p:contentPart>
        </mc:Choice>
        <mc:Fallback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D9AFDF0F-2D6E-4CEB-9FB1-816D4BD899FC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288773" y="5216453"/>
                <a:ext cx="3430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728" name="Ink 727">
                <a:extLst>
                  <a:ext uri="{FF2B5EF4-FFF2-40B4-BE49-F238E27FC236}">
                    <a16:creationId xmlns:a16="http://schemas.microsoft.com/office/drawing/2014/main" id="{6C4511C6-58EE-43AE-B67B-6AA8753D3AB8}"/>
                  </a:ext>
                </a:extLst>
              </p14:cNvPr>
              <p14:cNvContentPartPr/>
              <p14:nvPr/>
            </p14:nvContentPartPr>
            <p14:xfrm>
              <a:off x="11257453" y="5689493"/>
              <a:ext cx="363240" cy="215640"/>
            </p14:xfrm>
          </p:contentPart>
        </mc:Choice>
        <mc:Fallback>
          <p:pic>
            <p:nvPicPr>
              <p:cNvPr id="728" name="Ink 727">
                <a:extLst>
                  <a:ext uri="{FF2B5EF4-FFF2-40B4-BE49-F238E27FC236}">
                    <a16:creationId xmlns:a16="http://schemas.microsoft.com/office/drawing/2014/main" id="{6C4511C6-58EE-43AE-B67B-6AA8753D3AB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8453" y="5680853"/>
                <a:ext cx="380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E1E09B38-C9E2-42E5-92E9-58E093AB3B8D}"/>
                  </a:ext>
                </a:extLst>
              </p14:cNvPr>
              <p14:cNvContentPartPr/>
              <p14:nvPr/>
            </p14:nvContentPartPr>
            <p14:xfrm>
              <a:off x="8094133" y="5222933"/>
              <a:ext cx="3073320" cy="751680"/>
            </p14:xfrm>
          </p:contentPart>
        </mc:Choice>
        <mc:Fallback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E1E09B38-C9E2-42E5-92E9-58E093AB3B8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085493" y="5214289"/>
                <a:ext cx="3090960" cy="769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734" name="Ink 733">
                <a:extLst>
                  <a:ext uri="{FF2B5EF4-FFF2-40B4-BE49-F238E27FC236}">
                    <a16:creationId xmlns:a16="http://schemas.microsoft.com/office/drawing/2014/main" id="{32531505-C46C-494F-A32F-A0EEFE298A7F}"/>
                  </a:ext>
                </a:extLst>
              </p14:cNvPr>
              <p14:cNvContentPartPr/>
              <p14:nvPr/>
            </p14:nvContentPartPr>
            <p14:xfrm>
              <a:off x="3189493" y="4748813"/>
              <a:ext cx="2996280" cy="1426680"/>
            </p14:xfrm>
          </p:contentPart>
        </mc:Choice>
        <mc:Fallback>
          <p:pic>
            <p:nvPicPr>
              <p:cNvPr id="734" name="Ink 733">
                <a:extLst>
                  <a:ext uri="{FF2B5EF4-FFF2-40B4-BE49-F238E27FC236}">
                    <a16:creationId xmlns:a16="http://schemas.microsoft.com/office/drawing/2014/main" id="{32531505-C46C-494F-A32F-A0EEFE298A7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3180493" y="4740173"/>
                <a:ext cx="3013920" cy="144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48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2A152F5-6B91-43F8-A705-7B9023C21294}"/>
                  </a:ext>
                </a:extLst>
              </p14:cNvPr>
              <p14:cNvContentPartPr/>
              <p14:nvPr/>
            </p14:nvContentPartPr>
            <p14:xfrm>
              <a:off x="10917613" y="4199093"/>
              <a:ext cx="590040" cy="23040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2A152F5-6B91-43F8-A705-7B9023C21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08618" y="4190466"/>
                <a:ext cx="607669" cy="248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0E3F5164-3A0F-4E73-9F25-5AD6571BACD8}"/>
                  </a:ext>
                </a:extLst>
              </p14:cNvPr>
              <p14:cNvContentPartPr/>
              <p14:nvPr/>
            </p14:nvContentPartPr>
            <p14:xfrm>
              <a:off x="409573" y="409013"/>
              <a:ext cx="10332000" cy="506196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0E3F5164-3A0F-4E73-9F25-5AD6571BAC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0933" y="400373"/>
                <a:ext cx="10349640" cy="50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56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8C334741-B4CB-4A7E-8A11-64EE87939042}"/>
                  </a:ext>
                </a:extLst>
              </p14:cNvPr>
              <p14:cNvContentPartPr/>
              <p14:nvPr/>
            </p14:nvContentPartPr>
            <p14:xfrm>
              <a:off x="434053" y="335213"/>
              <a:ext cx="11559960" cy="6339240"/>
            </p14:xfrm>
          </p:contentPart>
        </mc:Choice>
        <mc:Fallback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8C334741-B4CB-4A7E-8A11-64EE879390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413" y="326213"/>
                <a:ext cx="11577601" cy="63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33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2DC077-B016-496F-9FC0-4F7A4D75C6FC}"/>
                  </a:ext>
                </a:extLst>
              </p14:cNvPr>
              <p14:cNvContentPartPr/>
              <p14:nvPr/>
            </p14:nvContentPartPr>
            <p14:xfrm>
              <a:off x="3139453" y="561293"/>
              <a:ext cx="339480" cy="423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2DC077-B016-496F-9FC0-4F7A4D75C6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813" y="552653"/>
                <a:ext cx="3571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566042-6F38-4E7D-8C12-EDB4D3C62003}"/>
                  </a:ext>
                </a:extLst>
              </p14:cNvPr>
              <p14:cNvContentPartPr/>
              <p14:nvPr/>
            </p14:nvContentPartPr>
            <p14:xfrm>
              <a:off x="1762093" y="520973"/>
              <a:ext cx="1002600" cy="473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566042-6F38-4E7D-8C12-EDB4D3C62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3453" y="512326"/>
                <a:ext cx="1020240" cy="491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F7232B-C4D0-4C1B-9DA7-DCAFB2641700}"/>
                  </a:ext>
                </a:extLst>
              </p14:cNvPr>
              <p14:cNvContentPartPr/>
              <p14:nvPr/>
            </p14:nvContentPartPr>
            <p14:xfrm>
              <a:off x="4501693" y="479213"/>
              <a:ext cx="643680" cy="579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F7232B-C4D0-4C1B-9DA7-DCAFB26417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2693" y="470213"/>
                <a:ext cx="66132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11948E0-517D-4108-AC67-140BC9F84953}"/>
                  </a:ext>
                </a:extLst>
              </p14:cNvPr>
              <p14:cNvContentPartPr/>
              <p14:nvPr/>
            </p14:nvContentPartPr>
            <p14:xfrm>
              <a:off x="3623293" y="541493"/>
              <a:ext cx="743760" cy="461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11948E0-517D-4108-AC67-140BC9F849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14649" y="532853"/>
                <a:ext cx="761409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AE477DB-62BA-4B68-9F46-43D31C89B6A7}"/>
                  </a:ext>
                </a:extLst>
              </p14:cNvPr>
              <p14:cNvContentPartPr/>
              <p14:nvPr/>
            </p14:nvContentPartPr>
            <p14:xfrm>
              <a:off x="3327013" y="1658933"/>
              <a:ext cx="237960" cy="17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AE477DB-62BA-4B68-9F46-43D31C89B6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18373" y="1649933"/>
                <a:ext cx="2556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318DA55-DB85-4B86-A9A6-28D3A8C07DBD}"/>
                  </a:ext>
                </a:extLst>
              </p14:cNvPr>
              <p14:cNvContentPartPr/>
              <p14:nvPr/>
            </p14:nvContentPartPr>
            <p14:xfrm>
              <a:off x="3312973" y="1781333"/>
              <a:ext cx="291600" cy="40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318DA55-DB85-4B86-A9A6-28D3A8C07D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04333" y="1772333"/>
                <a:ext cx="309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DB4C0D7-858E-4F26-9B0B-4B97F4C6A266}"/>
                  </a:ext>
                </a:extLst>
              </p14:cNvPr>
              <p14:cNvContentPartPr/>
              <p14:nvPr/>
            </p14:nvContentPartPr>
            <p14:xfrm>
              <a:off x="3812293" y="1523213"/>
              <a:ext cx="251640" cy="3880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DB4C0D7-858E-4F26-9B0B-4B97F4C6A26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03293" y="1514221"/>
                <a:ext cx="269280" cy="405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FBB132E-1285-497E-B4BD-26274700FEF8}"/>
                  </a:ext>
                </a:extLst>
              </p14:cNvPr>
              <p14:cNvContentPartPr/>
              <p14:nvPr/>
            </p14:nvContentPartPr>
            <p14:xfrm>
              <a:off x="1788373" y="1530053"/>
              <a:ext cx="1183680" cy="486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FBB132E-1285-497E-B4BD-26274700FE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79376" y="1521053"/>
                <a:ext cx="1201315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4B3DAEE-1637-4EB0-9D1C-33A087C477D6}"/>
                  </a:ext>
                </a:extLst>
              </p14:cNvPr>
              <p14:cNvContentPartPr/>
              <p14:nvPr/>
            </p14:nvContentPartPr>
            <p14:xfrm>
              <a:off x="4552813" y="1616813"/>
              <a:ext cx="154080" cy="2214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4B3DAEE-1637-4EB0-9D1C-33A087C477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43813" y="1608173"/>
                <a:ext cx="171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5A0A6C-A46C-4B6B-B1A6-B0EBB100DE2E}"/>
                  </a:ext>
                </a:extLst>
              </p14:cNvPr>
              <p14:cNvContentPartPr/>
              <p14:nvPr/>
            </p14:nvContentPartPr>
            <p14:xfrm>
              <a:off x="8458093" y="2852333"/>
              <a:ext cx="230400" cy="2289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5A0A6C-A46C-4B6B-B1A6-B0EBB100DE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49093" y="2843693"/>
                <a:ext cx="2480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9AF73E0-1EA8-4FA5-B28B-6B3C7B32F2A2}"/>
                  </a:ext>
                </a:extLst>
              </p14:cNvPr>
              <p14:cNvContentPartPr/>
              <p14:nvPr/>
            </p14:nvContentPartPr>
            <p14:xfrm>
              <a:off x="7866973" y="2304413"/>
              <a:ext cx="765720" cy="4330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9AF73E0-1EA8-4FA5-B28B-6B3C7B32F2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57973" y="2295420"/>
                <a:ext cx="783360" cy="450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2ADEF46-16DF-4DE8-88C6-D49DAA88070D}"/>
                  </a:ext>
                </a:extLst>
              </p14:cNvPr>
              <p14:cNvContentPartPr/>
              <p14:nvPr/>
            </p14:nvContentPartPr>
            <p14:xfrm>
              <a:off x="5121253" y="1228013"/>
              <a:ext cx="2500560" cy="18378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2ADEF46-16DF-4DE8-88C6-D49DAA8807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12253" y="1219013"/>
                <a:ext cx="2518200" cy="18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E23C6CF-8945-46FB-9C15-02F82857259B}"/>
                  </a:ext>
                </a:extLst>
              </p14:cNvPr>
              <p14:cNvContentPartPr/>
              <p14:nvPr/>
            </p14:nvContentPartPr>
            <p14:xfrm>
              <a:off x="6467293" y="3689693"/>
              <a:ext cx="200520" cy="5364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E23C6CF-8945-46FB-9C15-02F8285725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8293" y="3680693"/>
                <a:ext cx="2181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544C91-526A-46B7-A67F-5EE5EB399FF1}"/>
                  </a:ext>
                </a:extLst>
              </p14:cNvPr>
              <p14:cNvContentPartPr/>
              <p14:nvPr/>
            </p14:nvContentPartPr>
            <p14:xfrm>
              <a:off x="6472333" y="3814973"/>
              <a:ext cx="252000" cy="327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544C91-526A-46B7-A67F-5EE5EB399F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63333" y="3806333"/>
                <a:ext cx="2696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0D32B5F-3AC1-4FD7-9974-984CEF54985E}"/>
                  </a:ext>
                </a:extLst>
              </p14:cNvPr>
              <p14:cNvContentPartPr/>
              <p14:nvPr/>
            </p14:nvContentPartPr>
            <p14:xfrm>
              <a:off x="5078053" y="3600773"/>
              <a:ext cx="1113840" cy="48636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0D32B5F-3AC1-4FD7-9974-984CEF5498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9053" y="3591773"/>
                <a:ext cx="113148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4E88C5E-E491-480E-9E63-B17E1AB4E487}"/>
                  </a:ext>
                </a:extLst>
              </p14:cNvPr>
              <p14:cNvContentPartPr/>
              <p14:nvPr/>
            </p14:nvContentPartPr>
            <p14:xfrm>
              <a:off x="6995773" y="3362813"/>
              <a:ext cx="1451520" cy="679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4E88C5E-E491-480E-9E63-B17E1AB4E4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7133" y="3353818"/>
                <a:ext cx="1469160" cy="6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E82F6F4-F3DC-4460-BF2F-2D74DFC9283A}"/>
                  </a:ext>
                </a:extLst>
              </p14:cNvPr>
              <p14:cNvContentPartPr/>
              <p14:nvPr/>
            </p14:nvContentPartPr>
            <p14:xfrm>
              <a:off x="7358653" y="4218533"/>
              <a:ext cx="689760" cy="678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E82F6F4-F3DC-4460-BF2F-2D74DFC928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50013" y="4209528"/>
                <a:ext cx="707400" cy="696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4CC2D0E-8F11-4D4D-9DEF-D62F240E547D}"/>
                  </a:ext>
                </a:extLst>
              </p14:cNvPr>
              <p14:cNvContentPartPr/>
              <p14:nvPr/>
            </p14:nvContentPartPr>
            <p14:xfrm>
              <a:off x="6374773" y="4361813"/>
              <a:ext cx="637920" cy="725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4CC2D0E-8F11-4D4D-9DEF-D62F240E547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66133" y="4352813"/>
                <a:ext cx="655560" cy="74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7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66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3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C235EE-1754-4860-93BD-91419DCDE030}"/>
                  </a:ext>
                </a:extLst>
              </p14:cNvPr>
              <p14:cNvContentPartPr/>
              <p14:nvPr/>
            </p14:nvContentPartPr>
            <p14:xfrm>
              <a:off x="1215253" y="787733"/>
              <a:ext cx="46800" cy="21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C235EE-1754-4860-93BD-91419DCDE0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6253" y="778733"/>
                <a:ext cx="64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AD60736-05FD-4810-931A-38314B06108C}"/>
                  </a:ext>
                </a:extLst>
              </p14:cNvPr>
              <p14:cNvContentPartPr/>
              <p14:nvPr/>
            </p14:nvContentPartPr>
            <p14:xfrm>
              <a:off x="1452493" y="761813"/>
              <a:ext cx="34560" cy="3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AD60736-05FD-4810-931A-38314B0610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3493" y="752813"/>
                <a:ext cx="522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0B5AE1-83F9-4855-920F-E9558A443F6C}"/>
                  </a:ext>
                </a:extLst>
              </p14:cNvPr>
              <p14:cNvContentPartPr/>
              <p14:nvPr/>
            </p14:nvContentPartPr>
            <p14:xfrm>
              <a:off x="1303453" y="636533"/>
              <a:ext cx="10440" cy="2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0B5AE1-83F9-4855-920F-E9558A443F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4813" y="627533"/>
                <a:ext cx="280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333A26-A63A-4A80-BA5E-64AC97A8F70E}"/>
                  </a:ext>
                </a:extLst>
              </p14:cNvPr>
              <p14:cNvContentPartPr/>
              <p14:nvPr/>
            </p14:nvContentPartPr>
            <p14:xfrm>
              <a:off x="1149733" y="1389653"/>
              <a:ext cx="391680" cy="229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333A26-A63A-4A80-BA5E-64AC97A8F70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1085" y="1380653"/>
                <a:ext cx="409336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B8FE074-2558-422B-8D22-136DD19DC5A1}"/>
                  </a:ext>
                </a:extLst>
              </p14:cNvPr>
              <p14:cNvContentPartPr/>
              <p14:nvPr/>
            </p14:nvContentPartPr>
            <p14:xfrm>
              <a:off x="11069533" y="1117493"/>
              <a:ext cx="314640" cy="3920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B8FE074-2558-422B-8D22-136DD19DC5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60893" y="1108853"/>
                <a:ext cx="33228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85A0012-668B-4CD2-8FFB-1D4C6435C5C6}"/>
                  </a:ext>
                </a:extLst>
              </p14:cNvPr>
              <p14:cNvContentPartPr/>
              <p14:nvPr/>
            </p14:nvContentPartPr>
            <p14:xfrm>
              <a:off x="1306333" y="1958093"/>
              <a:ext cx="234000" cy="2991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85A0012-668B-4CD2-8FFB-1D4C6435C5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7693" y="1949453"/>
                <a:ext cx="2516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DFF61F0-B4C1-44C5-AE61-DF3A5990942C}"/>
                  </a:ext>
                </a:extLst>
              </p14:cNvPr>
              <p14:cNvContentPartPr/>
              <p14:nvPr/>
            </p14:nvContentPartPr>
            <p14:xfrm>
              <a:off x="953893" y="3162653"/>
              <a:ext cx="90000" cy="111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DFF61F0-B4C1-44C5-AE61-DF3A599094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4893" y="3154013"/>
                <a:ext cx="1076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9AA8B78-BA38-4258-B9E5-DEB0DE27B3D4}"/>
                  </a:ext>
                </a:extLst>
              </p14:cNvPr>
              <p14:cNvContentPartPr/>
              <p14:nvPr/>
            </p14:nvContentPartPr>
            <p14:xfrm>
              <a:off x="1176373" y="3111533"/>
              <a:ext cx="18000" cy="32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9AA8B78-BA38-4258-B9E5-DEB0DE27B3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7733" y="3102893"/>
                <a:ext cx="356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74AA92C-7CFB-4650-A169-158B62EEBAE1}"/>
                  </a:ext>
                </a:extLst>
              </p14:cNvPr>
              <p14:cNvContentPartPr/>
              <p14:nvPr/>
            </p14:nvContentPartPr>
            <p14:xfrm>
              <a:off x="1057573" y="2990573"/>
              <a:ext cx="16920" cy="118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74AA92C-7CFB-4650-A169-158B62EEBA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8573" y="2981573"/>
                <a:ext cx="345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C9E7DAF-414A-4F5F-8BD8-A128A4597E32}"/>
                  </a:ext>
                </a:extLst>
              </p14:cNvPr>
              <p14:cNvContentPartPr/>
              <p14:nvPr/>
            </p14:nvContentPartPr>
            <p14:xfrm>
              <a:off x="11024893" y="2455253"/>
              <a:ext cx="866160" cy="43236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C9E7DAF-414A-4F5F-8BD8-A128A4597E3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16253" y="2446613"/>
                <a:ext cx="88380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1FB0D2B-C2CE-4FE4-8D47-B5A45BE2EAD8}"/>
                  </a:ext>
                </a:extLst>
              </p14:cNvPr>
              <p14:cNvContentPartPr/>
              <p14:nvPr/>
            </p14:nvContentPartPr>
            <p14:xfrm>
              <a:off x="974413" y="3213413"/>
              <a:ext cx="1256040" cy="28080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1FB0D2B-C2CE-4FE4-8D47-B5A45BE2EA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5771" y="3204425"/>
                <a:ext cx="1273685" cy="298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42E7EBF-8046-4DB6-9B93-3609CFA69220}"/>
                  </a:ext>
                </a:extLst>
              </p14:cNvPr>
              <p14:cNvContentPartPr/>
              <p14:nvPr/>
            </p14:nvContentPartPr>
            <p14:xfrm>
              <a:off x="3792493" y="3357773"/>
              <a:ext cx="29160" cy="15588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42E7EBF-8046-4DB6-9B93-3609CFA6922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83493" y="3348773"/>
                <a:ext cx="4680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D3EBB13-9DDF-4CFA-9E28-931DE091F2EA}"/>
                  </a:ext>
                </a:extLst>
              </p14:cNvPr>
              <p14:cNvContentPartPr/>
              <p14:nvPr/>
            </p14:nvContentPartPr>
            <p14:xfrm>
              <a:off x="3432493" y="3220613"/>
              <a:ext cx="267480" cy="22464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D3EBB13-9DDF-4CFA-9E28-931DE091F2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23853" y="3211613"/>
                <a:ext cx="2851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2DF45476-8FBB-4C4C-BB9F-CAAB45A03B54}"/>
                  </a:ext>
                </a:extLst>
              </p14:cNvPr>
              <p14:cNvContentPartPr/>
              <p14:nvPr/>
            </p14:nvContentPartPr>
            <p14:xfrm>
              <a:off x="2519533" y="3255533"/>
              <a:ext cx="659880" cy="2779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2DF45476-8FBB-4C4C-BB9F-CAAB45A03B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0893" y="3246882"/>
                <a:ext cx="677520" cy="295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9DF1E5D-C851-427B-935A-E8939DA9763F}"/>
                  </a:ext>
                </a:extLst>
              </p14:cNvPr>
              <p14:cNvContentPartPr/>
              <p14:nvPr/>
            </p14:nvContentPartPr>
            <p14:xfrm>
              <a:off x="4185973" y="3472973"/>
              <a:ext cx="86040" cy="108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9DF1E5D-C851-427B-935A-E8939DA976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77333" y="3463973"/>
                <a:ext cx="1036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732D347-2CE6-435E-8A47-D171DABFF963}"/>
                  </a:ext>
                </a:extLst>
              </p14:cNvPr>
              <p14:cNvContentPartPr/>
              <p14:nvPr/>
            </p14:nvContentPartPr>
            <p14:xfrm>
              <a:off x="4400533" y="3399173"/>
              <a:ext cx="36000" cy="622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732D347-2CE6-435E-8A47-D171DABFF9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91533" y="3390173"/>
                <a:ext cx="536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12AD226C-88B3-4D0C-AF34-4C7A7E170346}"/>
                  </a:ext>
                </a:extLst>
              </p14:cNvPr>
              <p14:cNvContentPartPr/>
              <p14:nvPr/>
            </p14:nvContentPartPr>
            <p14:xfrm>
              <a:off x="4242493" y="3306653"/>
              <a:ext cx="34920" cy="68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12AD226C-88B3-4D0C-AF34-4C7A7E1703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33493" y="3298013"/>
                <a:ext cx="525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A0A37F8D-7FDF-4375-8324-D7CEEBF264E2}"/>
                  </a:ext>
                </a:extLst>
              </p14:cNvPr>
              <p14:cNvContentPartPr/>
              <p14:nvPr/>
            </p14:nvContentPartPr>
            <p14:xfrm>
              <a:off x="5784373" y="3280373"/>
              <a:ext cx="194040" cy="2556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A0A37F8D-7FDF-4375-8324-D7CEEBF264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75373" y="3271373"/>
                <a:ext cx="211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2D7F5594-91AC-4A93-BB6A-EC905FD2B738}"/>
                  </a:ext>
                </a:extLst>
              </p14:cNvPr>
              <p14:cNvContentPartPr/>
              <p14:nvPr/>
            </p14:nvContentPartPr>
            <p14:xfrm>
              <a:off x="5818213" y="3366773"/>
              <a:ext cx="156600" cy="1728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2D7F5594-91AC-4A93-BB6A-EC905FD2B73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09213" y="3357773"/>
                <a:ext cx="1742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8D8F9F9-47E4-42F8-B2D0-8459C31D6273}"/>
                  </a:ext>
                </a:extLst>
              </p14:cNvPr>
              <p14:cNvContentPartPr/>
              <p14:nvPr/>
            </p14:nvContentPartPr>
            <p14:xfrm>
              <a:off x="7087213" y="3247613"/>
              <a:ext cx="622800" cy="2836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8D8F9F9-47E4-42F8-B2D0-8459C31D62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78568" y="3238973"/>
                <a:ext cx="64045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6975B2A8-04DF-49A3-A82F-62181131875A}"/>
                  </a:ext>
                </a:extLst>
              </p14:cNvPr>
              <p14:cNvContentPartPr/>
              <p14:nvPr/>
            </p14:nvContentPartPr>
            <p14:xfrm>
              <a:off x="6080653" y="3196133"/>
              <a:ext cx="903960" cy="3016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6975B2A8-04DF-49A3-A82F-62181131875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1653" y="3187493"/>
                <a:ext cx="9216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AFC57996-893F-4028-A224-9CCA7B9B2EBD}"/>
                  </a:ext>
                </a:extLst>
              </p14:cNvPr>
              <p14:cNvContentPartPr/>
              <p14:nvPr/>
            </p14:nvContentPartPr>
            <p14:xfrm>
              <a:off x="4975093" y="3234653"/>
              <a:ext cx="676080" cy="2678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AFC57996-893F-4028-A224-9CCA7B9B2EB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66448" y="3225653"/>
                <a:ext cx="693729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D718045-7596-4907-904F-D3770CD254A5}"/>
                  </a:ext>
                </a:extLst>
              </p14:cNvPr>
              <p14:cNvContentPartPr/>
              <p14:nvPr/>
            </p14:nvContentPartPr>
            <p14:xfrm>
              <a:off x="4633453" y="3248333"/>
              <a:ext cx="231480" cy="24300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D718045-7596-4907-904F-D3770CD254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24453" y="3239680"/>
                <a:ext cx="249120" cy="260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8AE6284D-2227-4FBE-97F6-F68991736ECF}"/>
                  </a:ext>
                </a:extLst>
              </p14:cNvPr>
              <p14:cNvContentPartPr/>
              <p14:nvPr/>
            </p14:nvContentPartPr>
            <p14:xfrm>
              <a:off x="4580893" y="3699053"/>
              <a:ext cx="246240" cy="2304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8AE6284D-2227-4FBE-97F6-F68991736EC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72253" y="3690413"/>
                <a:ext cx="263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17B75DE-ED82-44B4-A61C-FEE638DB02A3}"/>
                  </a:ext>
                </a:extLst>
              </p14:cNvPr>
              <p14:cNvContentPartPr/>
              <p14:nvPr/>
            </p14:nvContentPartPr>
            <p14:xfrm>
              <a:off x="5706613" y="3788693"/>
              <a:ext cx="162360" cy="100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17B75DE-ED82-44B4-A61C-FEE638DB02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97973" y="3779693"/>
                <a:ext cx="1800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D9387675-04FB-457A-866F-2FCADC019863}"/>
                  </a:ext>
                </a:extLst>
              </p14:cNvPr>
              <p14:cNvContentPartPr/>
              <p14:nvPr/>
            </p14:nvContentPartPr>
            <p14:xfrm>
              <a:off x="5702293" y="3854573"/>
              <a:ext cx="206280" cy="187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D9387675-04FB-457A-866F-2FCADC0198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693653" y="3845933"/>
                <a:ext cx="2239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ABDC720-CC25-4BA7-9997-1671642CFC47}"/>
                  </a:ext>
                </a:extLst>
              </p14:cNvPr>
              <p14:cNvContentPartPr/>
              <p14:nvPr/>
            </p14:nvContentPartPr>
            <p14:xfrm>
              <a:off x="7333813" y="3675653"/>
              <a:ext cx="206640" cy="2214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ABDC720-CC25-4BA7-9997-1671642CFC4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24813" y="3667013"/>
                <a:ext cx="224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1B9C82A-7F01-4323-80B4-210AE28F1113}"/>
                  </a:ext>
                </a:extLst>
              </p14:cNvPr>
              <p14:cNvContentPartPr/>
              <p14:nvPr/>
            </p14:nvContentPartPr>
            <p14:xfrm>
              <a:off x="7640893" y="3596093"/>
              <a:ext cx="181440" cy="1540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1B9C82A-7F01-4323-80B4-210AE28F111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32253" y="3587093"/>
                <a:ext cx="199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EF58AE7-8555-47E1-B074-5C82899538CF}"/>
                  </a:ext>
                </a:extLst>
              </p14:cNvPr>
              <p14:cNvContentPartPr/>
              <p14:nvPr/>
            </p14:nvContentPartPr>
            <p14:xfrm>
              <a:off x="7761493" y="3855293"/>
              <a:ext cx="8280" cy="684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EF58AE7-8555-47E1-B074-5C82899538C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52493" y="3846293"/>
                <a:ext cx="259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D005321-9AAA-411E-92AB-7C3436B2EE29}"/>
                  </a:ext>
                </a:extLst>
              </p14:cNvPr>
              <p14:cNvContentPartPr/>
              <p14:nvPr/>
            </p14:nvContentPartPr>
            <p14:xfrm>
              <a:off x="7004773" y="3736493"/>
              <a:ext cx="198720" cy="9324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D005321-9AAA-411E-92AB-7C3436B2EE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96133" y="3727493"/>
                <a:ext cx="2163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ADC6447B-3010-4628-92F2-6D7125509818}"/>
                  </a:ext>
                </a:extLst>
              </p14:cNvPr>
              <p14:cNvContentPartPr/>
              <p14:nvPr/>
            </p14:nvContentPartPr>
            <p14:xfrm>
              <a:off x="6027373" y="3674213"/>
              <a:ext cx="709200" cy="29808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ADC6447B-3010-4628-92F2-6D712550981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18733" y="3665573"/>
                <a:ext cx="7268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1B405DC-FA7A-4F75-8F70-A007C109CBF7}"/>
                  </a:ext>
                </a:extLst>
              </p14:cNvPr>
              <p14:cNvContentPartPr/>
              <p14:nvPr/>
            </p14:nvContentPartPr>
            <p14:xfrm>
              <a:off x="4974373" y="3696173"/>
              <a:ext cx="514440" cy="29880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1B405DC-FA7A-4F75-8F70-A007C109CB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65733" y="3687162"/>
                <a:ext cx="532080" cy="316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092E617F-DB49-41C0-A7FC-E2489C98B4EA}"/>
                  </a:ext>
                </a:extLst>
              </p14:cNvPr>
              <p14:cNvContentPartPr/>
              <p14:nvPr/>
            </p14:nvContentPartPr>
            <p14:xfrm>
              <a:off x="7954813" y="3481973"/>
              <a:ext cx="719640" cy="45036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092E617F-DB49-41C0-A7FC-E2489C98B4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45813" y="3473333"/>
                <a:ext cx="7372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4EA8D41A-9E9F-4A86-AB1C-B506798BDDF4}"/>
                  </a:ext>
                </a:extLst>
              </p14:cNvPr>
              <p14:cNvContentPartPr/>
              <p14:nvPr/>
            </p14:nvContentPartPr>
            <p14:xfrm>
              <a:off x="9164413" y="3269213"/>
              <a:ext cx="164160" cy="12096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4EA8D41A-9E9F-4A86-AB1C-B506798BDDF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55413" y="3260213"/>
                <a:ext cx="181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65DB8F25-C5D8-4499-A85E-43FC49D2EE0E}"/>
                  </a:ext>
                </a:extLst>
              </p14:cNvPr>
              <p14:cNvContentPartPr/>
              <p14:nvPr/>
            </p14:nvContentPartPr>
            <p14:xfrm>
              <a:off x="8866693" y="3432653"/>
              <a:ext cx="416880" cy="47268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65DB8F25-C5D8-4499-A85E-43FC49D2EE0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57701" y="3424006"/>
                <a:ext cx="434505" cy="490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DA03679A-C4CB-4F8E-B79F-C33F6E42CA28}"/>
                  </a:ext>
                </a:extLst>
              </p14:cNvPr>
              <p14:cNvContentPartPr/>
              <p14:nvPr/>
            </p14:nvContentPartPr>
            <p14:xfrm>
              <a:off x="9606493" y="3322493"/>
              <a:ext cx="1033200" cy="452520"/>
            </p14:xfrm>
          </p:contentPart>
        </mc:Choice>
        <mc:Fallback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DA03679A-C4CB-4F8E-B79F-C33F6E42CA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97850" y="3313853"/>
                <a:ext cx="1050846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DCB3546E-5C11-4BCD-B70D-71C210B4928F}"/>
                  </a:ext>
                </a:extLst>
              </p14:cNvPr>
              <p14:cNvContentPartPr/>
              <p14:nvPr/>
            </p14:nvContentPartPr>
            <p14:xfrm>
              <a:off x="1826893" y="482093"/>
              <a:ext cx="9085680" cy="2533320"/>
            </p14:xfrm>
          </p:contentPart>
        </mc:Choice>
        <mc:Fallback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DCB3546E-5C11-4BCD-B70D-71C210B4928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17893" y="473093"/>
                <a:ext cx="9103320" cy="25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96A4EE2C-B62A-4904-9DE2-1B397EB9B3E8}"/>
                  </a:ext>
                </a:extLst>
              </p14:cNvPr>
              <p14:cNvContentPartPr/>
              <p14:nvPr/>
            </p14:nvContentPartPr>
            <p14:xfrm>
              <a:off x="201853" y="4072373"/>
              <a:ext cx="11517120" cy="2206800"/>
            </p14:xfrm>
          </p:contentPart>
        </mc:Choice>
        <mc:Fallback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96A4EE2C-B62A-4904-9DE2-1B397EB9B3E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2853" y="4063733"/>
                <a:ext cx="11534760" cy="22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62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141DD59-6783-4119-AA90-A91A68469CF6}"/>
                  </a:ext>
                </a:extLst>
              </p14:cNvPr>
              <p14:cNvContentPartPr/>
              <p14:nvPr/>
            </p14:nvContentPartPr>
            <p14:xfrm>
              <a:off x="677413" y="562373"/>
              <a:ext cx="194400" cy="37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141DD59-6783-4119-AA90-A91A68469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8413" y="553733"/>
                <a:ext cx="2120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AABB03-A532-40F6-AEE4-2488ABB0A4E1}"/>
                  </a:ext>
                </a:extLst>
              </p14:cNvPr>
              <p14:cNvContentPartPr/>
              <p14:nvPr/>
            </p14:nvContentPartPr>
            <p14:xfrm>
              <a:off x="404533" y="255293"/>
              <a:ext cx="272520" cy="21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AABB03-A532-40F6-AEE4-2488ABB0A4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33" y="246653"/>
                <a:ext cx="2901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6DE77C44-7103-4E1B-8FCF-67232F786564}"/>
                  </a:ext>
                </a:extLst>
              </p14:cNvPr>
              <p14:cNvContentPartPr/>
              <p14:nvPr/>
            </p14:nvContentPartPr>
            <p14:xfrm>
              <a:off x="1082053" y="160613"/>
              <a:ext cx="10755000" cy="51343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6DE77C44-7103-4E1B-8FCF-67232F7865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3053" y="151614"/>
                <a:ext cx="10772640" cy="51519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21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5682A6B-0708-4DB5-B60D-FA9CF0C89D0B}"/>
                  </a:ext>
                </a:extLst>
              </p14:cNvPr>
              <p14:cNvContentPartPr/>
              <p14:nvPr/>
            </p14:nvContentPartPr>
            <p14:xfrm>
              <a:off x="2895733" y="1536533"/>
              <a:ext cx="110520" cy="266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5682A6B-0708-4DB5-B60D-FA9CF0C89D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6733" y="1527533"/>
                <a:ext cx="1281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6DFAB74-12A2-46F3-ABCE-F038A779FFAF}"/>
                  </a:ext>
                </a:extLst>
              </p14:cNvPr>
              <p14:cNvContentPartPr/>
              <p14:nvPr/>
            </p14:nvContentPartPr>
            <p14:xfrm>
              <a:off x="4270573" y="1402613"/>
              <a:ext cx="423360" cy="2404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6DFAB74-12A2-46F3-ABCE-F038A779FF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1933" y="1393973"/>
                <a:ext cx="441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78383E1-498E-4F6D-A5E2-40B2987CF8D9}"/>
                  </a:ext>
                </a:extLst>
              </p14:cNvPr>
              <p14:cNvContentPartPr/>
              <p14:nvPr/>
            </p14:nvContentPartPr>
            <p14:xfrm>
              <a:off x="4959253" y="1418453"/>
              <a:ext cx="251280" cy="195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78383E1-498E-4F6D-A5E2-40B2987CF8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0253" y="1409453"/>
                <a:ext cx="268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127CE45-3238-4EF7-B0C3-FDE8D1D7CC65}"/>
                  </a:ext>
                </a:extLst>
              </p14:cNvPr>
              <p14:cNvContentPartPr/>
              <p14:nvPr/>
            </p14:nvContentPartPr>
            <p14:xfrm>
              <a:off x="6820453" y="1223693"/>
              <a:ext cx="1256400" cy="446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127CE45-3238-4EF7-B0C3-FDE8D1D7CC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11811" y="1215053"/>
                <a:ext cx="1274045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FDC6D2C-4417-403F-B6A3-E24C9BA2B299}"/>
                  </a:ext>
                </a:extLst>
              </p14:cNvPr>
              <p14:cNvContentPartPr/>
              <p14:nvPr/>
            </p14:nvContentPartPr>
            <p14:xfrm>
              <a:off x="5356693" y="1207133"/>
              <a:ext cx="1289160" cy="403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FDC6D2C-4417-403F-B6A3-E24C9BA2B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47693" y="1198133"/>
                <a:ext cx="13068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83C8C50-873A-4D01-95DC-19B2DA284507}"/>
                  </a:ext>
                </a:extLst>
              </p14:cNvPr>
              <p14:cNvContentPartPr/>
              <p14:nvPr/>
            </p14:nvContentPartPr>
            <p14:xfrm>
              <a:off x="3539053" y="1443293"/>
              <a:ext cx="426600" cy="2095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83C8C50-873A-4D01-95DC-19B2DA2845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30053" y="1434638"/>
                <a:ext cx="444240" cy="227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245F338-560C-4D31-B334-03BA9631AE76}"/>
                  </a:ext>
                </a:extLst>
              </p14:cNvPr>
              <p14:cNvContentPartPr/>
              <p14:nvPr/>
            </p14:nvContentPartPr>
            <p14:xfrm>
              <a:off x="3121093" y="1528253"/>
              <a:ext cx="212040" cy="144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245F338-560C-4D31-B334-03BA9631AE7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12093" y="1519275"/>
                <a:ext cx="229680" cy="162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1DB2345-1E05-4BD6-98CE-7099CF3C0EFA}"/>
                  </a:ext>
                </a:extLst>
              </p14:cNvPr>
              <p14:cNvContentPartPr/>
              <p14:nvPr/>
            </p14:nvContentPartPr>
            <p14:xfrm>
              <a:off x="2299213" y="1450133"/>
              <a:ext cx="385200" cy="326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1DB2345-1E05-4BD6-98CE-7099CF3C0E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90213" y="1441133"/>
                <a:ext cx="40284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A79E722-DAD5-48B3-929A-79C7D12AA2E8}"/>
                  </a:ext>
                </a:extLst>
              </p14:cNvPr>
              <p14:cNvContentPartPr/>
              <p14:nvPr/>
            </p14:nvContentPartPr>
            <p14:xfrm>
              <a:off x="1736533" y="1441133"/>
              <a:ext cx="433800" cy="33624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A79E722-DAD5-48B3-929A-79C7D12AA2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7893" y="1432133"/>
                <a:ext cx="4514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50B1388-34C8-448C-BE27-CDFA45222A6F}"/>
                  </a:ext>
                </a:extLst>
              </p14:cNvPr>
              <p14:cNvContentPartPr/>
              <p14:nvPr/>
            </p14:nvContentPartPr>
            <p14:xfrm>
              <a:off x="679573" y="1318373"/>
              <a:ext cx="731880" cy="471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50B1388-34C8-448C-BE27-CDFA45222A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0937" y="1309373"/>
                <a:ext cx="749511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66B1BE0-F9DC-41EF-9F3B-A44F79D1248E}"/>
                  </a:ext>
                </a:extLst>
              </p14:cNvPr>
              <p14:cNvContentPartPr/>
              <p14:nvPr/>
            </p14:nvContentPartPr>
            <p14:xfrm>
              <a:off x="1959733" y="2196053"/>
              <a:ext cx="194040" cy="2610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66B1BE0-F9DC-41EF-9F3B-A44F79D124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50733" y="2187053"/>
                <a:ext cx="211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179D687-2882-4A1E-858A-3C9AA2D6F35D}"/>
                  </a:ext>
                </a:extLst>
              </p14:cNvPr>
              <p14:cNvContentPartPr/>
              <p14:nvPr/>
            </p14:nvContentPartPr>
            <p14:xfrm>
              <a:off x="2298493" y="2120813"/>
              <a:ext cx="539640" cy="3106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179D687-2882-4A1E-858A-3C9AA2D6F3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89859" y="2112173"/>
                <a:ext cx="557268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9D6EDD0-4722-474C-8F54-4469CC14EB13}"/>
                  </a:ext>
                </a:extLst>
              </p14:cNvPr>
              <p14:cNvContentPartPr/>
              <p14:nvPr/>
            </p14:nvContentPartPr>
            <p14:xfrm>
              <a:off x="700813" y="2193173"/>
              <a:ext cx="946440" cy="291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9D6EDD0-4722-474C-8F54-4469CC14EB1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173" y="2184173"/>
                <a:ext cx="9640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2FA8DB1-3579-4296-AF5C-1DF6465FCA5D}"/>
                  </a:ext>
                </a:extLst>
              </p14:cNvPr>
              <p14:cNvContentPartPr/>
              <p14:nvPr/>
            </p14:nvContentPartPr>
            <p14:xfrm>
              <a:off x="6295573" y="1953413"/>
              <a:ext cx="1826280" cy="4118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2FA8DB1-3579-4296-AF5C-1DF6465FCA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86573" y="1944765"/>
                <a:ext cx="1843920" cy="4294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2230949-9249-4BB5-9330-C8990801F1D8}"/>
                  </a:ext>
                </a:extLst>
              </p14:cNvPr>
              <p14:cNvContentPartPr/>
              <p14:nvPr/>
            </p14:nvContentPartPr>
            <p14:xfrm>
              <a:off x="4255093" y="2082653"/>
              <a:ext cx="1729800" cy="2653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2230949-9249-4BB5-9330-C8990801F1D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46093" y="2073665"/>
                <a:ext cx="1747440" cy="282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43E4BF6-90E7-4195-ACC9-64E2F8D2F133}"/>
                  </a:ext>
                </a:extLst>
              </p14:cNvPr>
              <p14:cNvContentPartPr/>
              <p14:nvPr/>
            </p14:nvContentPartPr>
            <p14:xfrm>
              <a:off x="3555973" y="2111093"/>
              <a:ext cx="509760" cy="2797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43E4BF6-90E7-4195-ACC9-64E2F8D2F1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47327" y="2102093"/>
                <a:ext cx="527412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56FA9C8-B012-4C7E-91A1-A8AEDDF944F4}"/>
                  </a:ext>
                </a:extLst>
              </p14:cNvPr>
              <p14:cNvContentPartPr/>
              <p14:nvPr/>
            </p14:nvContentPartPr>
            <p14:xfrm>
              <a:off x="3110653" y="2094533"/>
              <a:ext cx="237240" cy="2451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56FA9C8-B012-4C7E-91A1-A8AEDDF944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02013" y="2085533"/>
                <a:ext cx="2548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48C367F1-38E1-4456-80ED-5084121BA643}"/>
                  </a:ext>
                </a:extLst>
              </p14:cNvPr>
              <p14:cNvContentPartPr/>
              <p14:nvPr/>
            </p14:nvContentPartPr>
            <p14:xfrm>
              <a:off x="8248573" y="1115333"/>
              <a:ext cx="3144960" cy="114660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48C367F1-38E1-4456-80ED-5084121BA64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39573" y="1106333"/>
                <a:ext cx="3162600" cy="11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1E2004C-752E-4E4A-A77E-0902759F455C}"/>
                  </a:ext>
                </a:extLst>
              </p14:cNvPr>
              <p14:cNvContentPartPr/>
              <p14:nvPr/>
            </p14:nvContentPartPr>
            <p14:xfrm>
              <a:off x="1920853" y="2829653"/>
              <a:ext cx="1070280" cy="2746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1E2004C-752E-4E4A-A77E-0902759F455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12210" y="2821013"/>
                <a:ext cx="1087926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B791EAE-60AA-4058-92DB-D049CC1E8F50}"/>
                  </a:ext>
                </a:extLst>
              </p14:cNvPr>
              <p14:cNvContentPartPr/>
              <p14:nvPr/>
            </p14:nvContentPartPr>
            <p14:xfrm>
              <a:off x="290053" y="2860973"/>
              <a:ext cx="1536840" cy="40284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B791EAE-60AA-4058-92DB-D049CC1E8F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413" y="2852325"/>
                <a:ext cx="1554480" cy="420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CB1CDC4-AD39-4DFB-BC61-6592C0F4ABB6}"/>
                  </a:ext>
                </a:extLst>
              </p14:cNvPr>
              <p14:cNvContentPartPr/>
              <p14:nvPr/>
            </p14:nvContentPartPr>
            <p14:xfrm>
              <a:off x="11046853" y="2436533"/>
              <a:ext cx="134280" cy="2523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CB1CDC4-AD39-4DFB-BC61-6592C0F4AB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37877" y="2427893"/>
                <a:ext cx="151873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4DA7DC2-724B-45FB-BE59-8FC3B99540AB}"/>
                  </a:ext>
                </a:extLst>
              </p14:cNvPr>
              <p14:cNvContentPartPr/>
              <p14:nvPr/>
            </p14:nvContentPartPr>
            <p14:xfrm>
              <a:off x="10356733" y="2484053"/>
              <a:ext cx="530280" cy="2019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4DA7DC2-724B-45FB-BE59-8FC3B99540A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48093" y="2475053"/>
                <a:ext cx="5479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AB7F447-5B2E-4D38-A479-A48306A689C8}"/>
                  </a:ext>
                </a:extLst>
              </p14:cNvPr>
              <p14:cNvContentPartPr/>
              <p14:nvPr/>
            </p14:nvContentPartPr>
            <p14:xfrm>
              <a:off x="8589493" y="2506013"/>
              <a:ext cx="1666440" cy="40824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AB7F447-5B2E-4D38-A479-A48306A689C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80853" y="2497013"/>
                <a:ext cx="168408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6FB2185-71B2-444D-A537-FBE881F8DC70}"/>
                  </a:ext>
                </a:extLst>
              </p14:cNvPr>
              <p14:cNvContentPartPr/>
              <p14:nvPr/>
            </p14:nvContentPartPr>
            <p14:xfrm>
              <a:off x="8010253" y="2515733"/>
              <a:ext cx="288360" cy="38700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6FB2185-71B2-444D-A537-FBE881F8DC7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01613" y="2507093"/>
                <a:ext cx="3060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4691D3A-368E-4564-8FBC-F89F7DB15A56}"/>
                  </a:ext>
                </a:extLst>
              </p14:cNvPr>
              <p14:cNvContentPartPr/>
              <p14:nvPr/>
            </p14:nvContentPartPr>
            <p14:xfrm>
              <a:off x="6874813" y="2582333"/>
              <a:ext cx="972000" cy="23724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4691D3A-368E-4564-8FBC-F89F7DB15A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66173" y="2573693"/>
                <a:ext cx="989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5131106F-E858-4C9C-9285-8051157704B3}"/>
                  </a:ext>
                </a:extLst>
              </p14:cNvPr>
              <p14:cNvContentPartPr/>
              <p14:nvPr/>
            </p14:nvContentPartPr>
            <p14:xfrm>
              <a:off x="5132773" y="2587733"/>
              <a:ext cx="1554840" cy="3456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5131106F-E858-4C9C-9285-8051157704B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23773" y="2578742"/>
                <a:ext cx="1572480" cy="36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C894EAA4-D4B9-4CFC-9A02-B4FAE1AA946C}"/>
                  </a:ext>
                </a:extLst>
              </p14:cNvPr>
              <p14:cNvContentPartPr/>
              <p14:nvPr/>
            </p14:nvContentPartPr>
            <p14:xfrm>
              <a:off x="4380013" y="2778173"/>
              <a:ext cx="506880" cy="2203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C894EAA4-D4B9-4CFC-9A02-B4FAE1AA94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71007" y="2769173"/>
                <a:ext cx="524533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4F449DB-9123-4A41-ABD9-030886244549}"/>
                  </a:ext>
                </a:extLst>
              </p14:cNvPr>
              <p14:cNvContentPartPr/>
              <p14:nvPr/>
            </p14:nvContentPartPr>
            <p14:xfrm>
              <a:off x="3828853" y="2754773"/>
              <a:ext cx="248400" cy="279720"/>
            </p14:xfrm>
          </p:contentPart>
        </mc:Choice>
        <mc:Fallback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4F449DB-9123-4A41-ABD9-03088624454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20200" y="2745773"/>
                <a:ext cx="266066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AF3F8512-12ED-496B-99B2-5D5183C9E915}"/>
                  </a:ext>
                </a:extLst>
              </p14:cNvPr>
              <p14:cNvContentPartPr/>
              <p14:nvPr/>
            </p14:nvContentPartPr>
            <p14:xfrm>
              <a:off x="3440773" y="2776013"/>
              <a:ext cx="172440" cy="2829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AF3F8512-12ED-496B-99B2-5D5183C9E9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32133" y="2767373"/>
                <a:ext cx="190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F8E45CD2-8285-4AA2-A452-FEFCABCADB79}"/>
                  </a:ext>
                </a:extLst>
              </p14:cNvPr>
              <p14:cNvContentPartPr/>
              <p14:nvPr/>
            </p14:nvContentPartPr>
            <p14:xfrm>
              <a:off x="1595773" y="3784013"/>
              <a:ext cx="56160" cy="2052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F8E45CD2-8285-4AA2-A452-FEFCABCADB7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586773" y="3775013"/>
                <a:ext cx="73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47C3195-CD96-4B0D-AD90-1387B1E974E0}"/>
                  </a:ext>
                </a:extLst>
              </p14:cNvPr>
              <p14:cNvContentPartPr/>
              <p14:nvPr/>
            </p14:nvContentPartPr>
            <p14:xfrm>
              <a:off x="1612333" y="3853853"/>
              <a:ext cx="12960" cy="122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47C3195-CD96-4B0D-AD90-1387B1E974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03693" y="3845213"/>
                <a:ext cx="30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8C3121EB-D93E-43FB-B647-ACF0524F3BCB}"/>
                  </a:ext>
                </a:extLst>
              </p14:cNvPr>
              <p14:cNvContentPartPr/>
              <p14:nvPr/>
            </p14:nvContentPartPr>
            <p14:xfrm>
              <a:off x="693253" y="3584573"/>
              <a:ext cx="804240" cy="44676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8C3121EB-D93E-43FB-B647-ACF0524F3B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4609" y="3575573"/>
                <a:ext cx="821888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5F9C93B-AC91-4270-9989-EB9191357431}"/>
                  </a:ext>
                </a:extLst>
              </p14:cNvPr>
              <p14:cNvContentPartPr/>
              <p14:nvPr/>
            </p14:nvContentPartPr>
            <p14:xfrm>
              <a:off x="6519493" y="3360293"/>
              <a:ext cx="311400" cy="3862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5F9C93B-AC91-4270-9989-EB919135743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10853" y="3351293"/>
                <a:ext cx="32904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9BFE8E3-F483-41E7-B721-9DE69B296340}"/>
                  </a:ext>
                </a:extLst>
              </p14:cNvPr>
              <p14:cNvContentPartPr/>
              <p14:nvPr/>
            </p14:nvContentPartPr>
            <p14:xfrm>
              <a:off x="4790413" y="3409613"/>
              <a:ext cx="1425240" cy="43488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9BFE8E3-F483-41E7-B721-9DE69B29634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81413" y="3400973"/>
                <a:ext cx="144288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FDD2CC4-E1E9-406A-AC95-DC02E72B2CD7}"/>
                  </a:ext>
                </a:extLst>
              </p14:cNvPr>
              <p14:cNvContentPartPr/>
              <p14:nvPr/>
            </p14:nvContentPartPr>
            <p14:xfrm>
              <a:off x="2852893" y="3508253"/>
              <a:ext cx="1659240" cy="3376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FDD2CC4-E1E9-406A-AC95-DC02E72B2CD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43893" y="3499613"/>
                <a:ext cx="16768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A5D0B3E-4D31-4C24-9A9A-2DD5D51333D3}"/>
                  </a:ext>
                </a:extLst>
              </p14:cNvPr>
              <p14:cNvContentPartPr/>
              <p14:nvPr/>
            </p14:nvContentPartPr>
            <p14:xfrm>
              <a:off x="2014813" y="3564773"/>
              <a:ext cx="685440" cy="2620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A5D0B3E-4D31-4C24-9A9A-2DD5D51333D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005813" y="3555773"/>
                <a:ext cx="7030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5B6EAFAA-7886-4CC0-837E-8223ECD566CF}"/>
                  </a:ext>
                </a:extLst>
              </p14:cNvPr>
              <p14:cNvContentPartPr/>
              <p14:nvPr/>
            </p14:nvContentPartPr>
            <p14:xfrm>
              <a:off x="7218253" y="3429413"/>
              <a:ext cx="237960" cy="21132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5B6EAFAA-7886-4CC0-837E-8223ECD566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09613" y="3420413"/>
                <a:ext cx="25560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F60C9DD7-1593-4B05-9F71-CD57C73E26C7}"/>
                  </a:ext>
                </a:extLst>
              </p14:cNvPr>
              <p14:cNvContentPartPr/>
              <p14:nvPr/>
            </p14:nvContentPartPr>
            <p14:xfrm>
              <a:off x="8986933" y="3307373"/>
              <a:ext cx="612720" cy="21744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F60C9DD7-1593-4B05-9F71-CD57C73E26C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78293" y="3298373"/>
                <a:ext cx="6303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B3E3987-B7F8-4CC8-83CE-6E7485E817F6}"/>
                  </a:ext>
                </a:extLst>
              </p14:cNvPr>
              <p14:cNvContentPartPr/>
              <p14:nvPr/>
            </p14:nvContentPartPr>
            <p14:xfrm>
              <a:off x="7763293" y="3339053"/>
              <a:ext cx="1058760" cy="43236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B3E3987-B7F8-4CC8-83CE-6E7485E817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54296" y="3330413"/>
                <a:ext cx="1076394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DC9CB5F-021E-47D3-B5D3-16732D839E25}"/>
                  </a:ext>
                </a:extLst>
              </p14:cNvPr>
              <p14:cNvContentPartPr/>
              <p14:nvPr/>
            </p14:nvContentPartPr>
            <p14:xfrm>
              <a:off x="9807013" y="3056453"/>
              <a:ext cx="2189880" cy="5486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DC9CB5F-021E-47D3-B5D3-16732D839E2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98013" y="3047813"/>
                <a:ext cx="220752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10A0C99D-05A6-4DC1-9C9A-47EF2A01228F}"/>
                  </a:ext>
                </a:extLst>
              </p14:cNvPr>
              <p14:cNvContentPartPr/>
              <p14:nvPr/>
            </p14:nvContentPartPr>
            <p14:xfrm>
              <a:off x="1205173" y="4277213"/>
              <a:ext cx="131400" cy="2124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10A0C99D-05A6-4DC1-9C9A-47EF2A01228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96533" y="4268213"/>
                <a:ext cx="149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D23EFEAF-CC19-4FEA-892A-7A1AE819E8A5}"/>
                  </a:ext>
                </a:extLst>
              </p14:cNvPr>
              <p14:cNvContentPartPr/>
              <p14:nvPr/>
            </p14:nvContentPartPr>
            <p14:xfrm>
              <a:off x="1190773" y="4384493"/>
              <a:ext cx="189000" cy="20160"/>
            </p14:xfrm>
          </p:contentPart>
        </mc:Choice>
        <mc:Fallback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D23EFEAF-CC19-4FEA-892A-7A1AE819E8A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81773" y="4375493"/>
                <a:ext cx="2066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1D836DC-2649-4C27-8EFA-27DDECFB108A}"/>
                  </a:ext>
                </a:extLst>
              </p14:cNvPr>
              <p14:cNvContentPartPr/>
              <p14:nvPr/>
            </p14:nvContentPartPr>
            <p14:xfrm>
              <a:off x="2787373" y="4250573"/>
              <a:ext cx="100800" cy="2448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1D836DC-2649-4C27-8EFA-27DDECFB10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78733" y="4241933"/>
                <a:ext cx="118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B5F46524-ADBE-4D7A-B1EA-EB75B6578473}"/>
                  </a:ext>
                </a:extLst>
              </p14:cNvPr>
              <p14:cNvContentPartPr/>
              <p14:nvPr/>
            </p14:nvContentPartPr>
            <p14:xfrm>
              <a:off x="3830653" y="4024853"/>
              <a:ext cx="168120" cy="37764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B5F46524-ADBE-4D7A-B1EA-EB75B657847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22013" y="4016213"/>
                <a:ext cx="1857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D743AE30-9FAF-4EE4-9326-A36102025941}"/>
                  </a:ext>
                </a:extLst>
              </p14:cNvPr>
              <p14:cNvContentPartPr/>
              <p14:nvPr/>
            </p14:nvContentPartPr>
            <p14:xfrm>
              <a:off x="3332773" y="4156613"/>
              <a:ext cx="379080" cy="16596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D743AE30-9FAF-4EE4-9326-A3610202594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324141" y="4147954"/>
                <a:ext cx="396703" cy="183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24C6F3A-94FF-4451-A9CD-A20B15FC3DAF}"/>
                  </a:ext>
                </a:extLst>
              </p14:cNvPr>
              <p14:cNvContentPartPr/>
              <p14:nvPr/>
            </p14:nvContentPartPr>
            <p14:xfrm>
              <a:off x="2988973" y="4226813"/>
              <a:ext cx="243000" cy="1184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24C6F3A-94FF-4451-A9CD-A20B15FC3DA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80333" y="4217813"/>
                <a:ext cx="260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2909EB9-F039-4A95-BEEF-00FB19ADB816}"/>
                  </a:ext>
                </a:extLst>
              </p14:cNvPr>
              <p14:cNvContentPartPr/>
              <p14:nvPr/>
            </p14:nvContentPartPr>
            <p14:xfrm>
              <a:off x="2206333" y="4200893"/>
              <a:ext cx="461880" cy="25164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2909EB9-F039-4A95-BEEF-00FB19ADB8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97693" y="4191893"/>
                <a:ext cx="4795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3C2D55D5-ADBB-4E62-B79C-6428574EA251}"/>
                  </a:ext>
                </a:extLst>
              </p14:cNvPr>
              <p14:cNvContentPartPr/>
              <p14:nvPr/>
            </p14:nvContentPartPr>
            <p14:xfrm>
              <a:off x="1553293" y="4217813"/>
              <a:ext cx="537840" cy="24516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3C2D55D5-ADBB-4E62-B79C-6428574EA25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44653" y="4208813"/>
                <a:ext cx="5554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3F89956B-7B88-4B1B-A2DB-9E566C3CA5D8}"/>
                  </a:ext>
                </a:extLst>
              </p14:cNvPr>
              <p14:cNvContentPartPr/>
              <p14:nvPr/>
            </p14:nvContentPartPr>
            <p14:xfrm>
              <a:off x="834013" y="4285493"/>
              <a:ext cx="223920" cy="23652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3F89956B-7B88-4B1B-A2DB-9E566C3CA5D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25013" y="4276493"/>
                <a:ext cx="2415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24FEC5AB-5B23-4064-A2DD-8589D50C94E6}"/>
                  </a:ext>
                </a:extLst>
              </p14:cNvPr>
              <p14:cNvContentPartPr/>
              <p14:nvPr/>
            </p14:nvContentPartPr>
            <p14:xfrm>
              <a:off x="4447333" y="4066973"/>
              <a:ext cx="271080" cy="28548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24FEC5AB-5B23-4064-A2DD-8589D50C94E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38345" y="4057973"/>
                <a:ext cx="288697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D37D8300-F989-4B1B-82A4-82C44FA6FA88}"/>
                  </a:ext>
                </a:extLst>
              </p14:cNvPr>
              <p14:cNvContentPartPr/>
              <p14:nvPr/>
            </p14:nvContentPartPr>
            <p14:xfrm>
              <a:off x="5028373" y="3950333"/>
              <a:ext cx="1304280" cy="4125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D37D8300-F989-4B1B-82A4-82C44FA6FA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19373" y="3941693"/>
                <a:ext cx="13219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C56A9CE5-AB27-448B-9DB6-9AEA32966F63}"/>
                  </a:ext>
                </a:extLst>
              </p14:cNvPr>
              <p14:cNvContentPartPr/>
              <p14:nvPr/>
            </p14:nvContentPartPr>
            <p14:xfrm>
              <a:off x="6522733" y="4017293"/>
              <a:ext cx="415800" cy="16632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C56A9CE5-AB27-448B-9DB6-9AEA32966F6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514093" y="4008653"/>
                <a:ext cx="4334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980C5F3A-6724-4BE0-A6AF-28823443571C}"/>
                  </a:ext>
                </a:extLst>
              </p14:cNvPr>
              <p14:cNvContentPartPr/>
              <p14:nvPr/>
            </p14:nvContentPartPr>
            <p14:xfrm>
              <a:off x="2224333" y="4872653"/>
              <a:ext cx="191520" cy="2275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980C5F3A-6724-4BE0-A6AF-28823443571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15693" y="4864013"/>
                <a:ext cx="2091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D080885-3BD0-4D14-9EE3-E2D73CD5E336}"/>
                  </a:ext>
                </a:extLst>
              </p14:cNvPr>
              <p14:cNvContentPartPr/>
              <p14:nvPr/>
            </p14:nvContentPartPr>
            <p14:xfrm>
              <a:off x="3895453" y="4781213"/>
              <a:ext cx="201600" cy="4464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D080885-3BD0-4D14-9EE3-E2D73CD5E33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86453" y="4772213"/>
                <a:ext cx="2192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9D10F6B-8F77-4C9D-9801-41A640DAFD0D}"/>
                  </a:ext>
                </a:extLst>
              </p14:cNvPr>
              <p14:cNvContentPartPr/>
              <p14:nvPr/>
            </p14:nvContentPartPr>
            <p14:xfrm>
              <a:off x="3911293" y="4895693"/>
              <a:ext cx="271080" cy="24840"/>
            </p14:xfrm>
          </p:contentPart>
        </mc:Choice>
        <mc:Fallback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9D10F6B-8F77-4C9D-9801-41A640DAFD0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902653" y="4887053"/>
                <a:ext cx="2887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43FA62C-677E-4D9F-9A85-9AF4F4B5445C}"/>
                  </a:ext>
                </a:extLst>
              </p14:cNvPr>
              <p14:cNvContentPartPr/>
              <p14:nvPr/>
            </p14:nvContentPartPr>
            <p14:xfrm>
              <a:off x="2996173" y="4705613"/>
              <a:ext cx="605880" cy="37836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43FA62C-677E-4D9F-9A85-9AF4F4B5445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987173" y="4696613"/>
                <a:ext cx="6235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6F6CE30A-F70A-4FC8-96F5-0B3661ADDECB}"/>
                  </a:ext>
                </a:extLst>
              </p14:cNvPr>
              <p14:cNvContentPartPr/>
              <p14:nvPr/>
            </p14:nvContentPartPr>
            <p14:xfrm>
              <a:off x="2576773" y="4797413"/>
              <a:ext cx="323280" cy="35568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6F6CE30A-F70A-4FC8-96F5-0B3661ADDE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68123" y="4788413"/>
                <a:ext cx="3409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6D21E2DF-4665-49E5-9600-7B8BA733EC99}"/>
                  </a:ext>
                </a:extLst>
              </p14:cNvPr>
              <p14:cNvContentPartPr/>
              <p14:nvPr/>
            </p14:nvContentPartPr>
            <p14:xfrm>
              <a:off x="4965733" y="4978133"/>
              <a:ext cx="39960" cy="14040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6D21E2DF-4665-49E5-9600-7B8BA733EC9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956733" y="4969493"/>
                <a:ext cx="576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498EE77A-F4D0-4B47-AE41-23774CF87F8E}"/>
                  </a:ext>
                </a:extLst>
              </p14:cNvPr>
              <p14:cNvContentPartPr/>
              <p14:nvPr/>
            </p14:nvContentPartPr>
            <p14:xfrm>
              <a:off x="4587373" y="4415453"/>
              <a:ext cx="249480" cy="15300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498EE77A-F4D0-4B47-AE41-23774CF87F8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78373" y="4406453"/>
                <a:ext cx="2671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9CD152D6-AB83-4C77-8E14-4557654730CC}"/>
                  </a:ext>
                </a:extLst>
              </p14:cNvPr>
              <p14:cNvContentPartPr/>
              <p14:nvPr/>
            </p14:nvContentPartPr>
            <p14:xfrm>
              <a:off x="5137813" y="4452893"/>
              <a:ext cx="1357200" cy="54036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9CD152D6-AB83-4C77-8E14-4557654730C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128813" y="4443893"/>
                <a:ext cx="13748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F4E86809-B119-43C6-9394-ED8CF23D8B6F}"/>
                  </a:ext>
                </a:extLst>
              </p14:cNvPr>
              <p14:cNvContentPartPr/>
              <p14:nvPr/>
            </p14:nvContentPartPr>
            <p14:xfrm>
              <a:off x="4600693" y="4996493"/>
              <a:ext cx="253080" cy="14580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F4E86809-B119-43C6-9394-ED8CF23D8B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592053" y="4987853"/>
                <a:ext cx="2707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73E400C0-6705-4544-9683-2818BF06B9FF}"/>
                  </a:ext>
                </a:extLst>
              </p14:cNvPr>
              <p14:cNvContentPartPr/>
              <p14:nvPr/>
            </p14:nvContentPartPr>
            <p14:xfrm>
              <a:off x="4537693" y="4622093"/>
              <a:ext cx="375120" cy="30384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73E400C0-6705-4544-9683-2818BF06B9F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528693" y="4613093"/>
                <a:ext cx="3927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F581FE45-5068-44A6-9A70-0E625EA0C73B}"/>
                  </a:ext>
                </a:extLst>
              </p14:cNvPr>
              <p14:cNvContentPartPr/>
              <p14:nvPr/>
            </p14:nvContentPartPr>
            <p14:xfrm>
              <a:off x="6758533" y="4586093"/>
              <a:ext cx="243000" cy="2304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F581FE45-5068-44A6-9A70-0E625EA0C73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49533" y="4577093"/>
                <a:ext cx="260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1C65397A-2881-4754-B21C-637D23E9A074}"/>
                  </a:ext>
                </a:extLst>
              </p14:cNvPr>
              <p14:cNvContentPartPr/>
              <p14:nvPr/>
            </p14:nvContentPartPr>
            <p14:xfrm>
              <a:off x="6827293" y="4673573"/>
              <a:ext cx="184680" cy="864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1C65397A-2881-4754-B21C-637D23E9A07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18653" y="4664933"/>
                <a:ext cx="20232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3922A95A-D07F-49E2-A635-0BF3B8F06058}"/>
                  </a:ext>
                </a:extLst>
              </p14:cNvPr>
              <p14:cNvContentPartPr/>
              <p14:nvPr/>
            </p14:nvContentPartPr>
            <p14:xfrm>
              <a:off x="8486533" y="4312133"/>
              <a:ext cx="1118520" cy="38340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3922A95A-D07F-49E2-A635-0BF3B8F0605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77533" y="4303493"/>
                <a:ext cx="11361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464C1AA-8F08-46F0-B61B-B8C957AA4D76}"/>
                  </a:ext>
                </a:extLst>
              </p14:cNvPr>
              <p14:cNvContentPartPr/>
              <p14:nvPr/>
            </p14:nvContentPartPr>
            <p14:xfrm>
              <a:off x="7289533" y="4394573"/>
              <a:ext cx="1087200" cy="38448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464C1AA-8F08-46F0-B61B-B8C957AA4D7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280890" y="4385933"/>
                <a:ext cx="1104846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B04BCB74-EE1C-4147-A589-8A1301467164}"/>
                  </a:ext>
                </a:extLst>
              </p14:cNvPr>
              <p14:cNvContentPartPr/>
              <p14:nvPr/>
            </p14:nvContentPartPr>
            <p14:xfrm>
              <a:off x="9733933" y="4266053"/>
              <a:ext cx="1797840" cy="35352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B04BCB74-EE1C-4147-A589-8A130146716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725291" y="4257053"/>
                <a:ext cx="1815484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B8B75736-8698-4DE2-9F01-E6B1D82A999B}"/>
                  </a:ext>
                </a:extLst>
              </p14:cNvPr>
              <p14:cNvContentPartPr/>
              <p14:nvPr/>
            </p14:nvContentPartPr>
            <p14:xfrm>
              <a:off x="1868293" y="5554133"/>
              <a:ext cx="1209960" cy="31356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B8B75736-8698-4DE2-9F01-E6B1D82A999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859650" y="5545133"/>
                <a:ext cx="1227605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BDD86853-5BBE-44C8-BA6F-929BD844BE7C}"/>
                  </a:ext>
                </a:extLst>
              </p14:cNvPr>
              <p14:cNvContentPartPr/>
              <p14:nvPr/>
            </p14:nvContentPartPr>
            <p14:xfrm>
              <a:off x="1167373" y="5578613"/>
              <a:ext cx="483120" cy="31896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BDD86853-5BBE-44C8-BA6F-929BD844BE7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58733" y="5569973"/>
                <a:ext cx="5007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0ABFE40A-BDFA-4C8B-AE8A-69DA48627726}"/>
                  </a:ext>
                </a:extLst>
              </p14:cNvPr>
              <p14:cNvContentPartPr/>
              <p14:nvPr/>
            </p14:nvContentPartPr>
            <p14:xfrm>
              <a:off x="4136653" y="5482853"/>
              <a:ext cx="347400" cy="32544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0ABFE40A-BDFA-4C8B-AE8A-69DA4862772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127653" y="5473853"/>
                <a:ext cx="3650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38A698D0-5985-4B6E-A495-53930F0A5264}"/>
                  </a:ext>
                </a:extLst>
              </p14:cNvPr>
              <p14:cNvContentPartPr/>
              <p14:nvPr/>
            </p14:nvContentPartPr>
            <p14:xfrm>
              <a:off x="3417733" y="5481053"/>
              <a:ext cx="416520" cy="52596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38A698D0-5985-4B6E-A495-53930F0A526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409093" y="5472413"/>
                <a:ext cx="43416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4AB5E620-AE71-47EF-80C2-D1F4331B76D3}"/>
                  </a:ext>
                </a:extLst>
              </p14:cNvPr>
              <p14:cNvContentPartPr/>
              <p14:nvPr/>
            </p14:nvContentPartPr>
            <p14:xfrm>
              <a:off x="5961493" y="5377013"/>
              <a:ext cx="1046160" cy="24804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4AB5E620-AE71-47EF-80C2-D1F4331B76D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952493" y="5368013"/>
                <a:ext cx="10638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4558DE2D-F578-4A65-8CE3-D942C78E04AA}"/>
                  </a:ext>
                </a:extLst>
              </p14:cNvPr>
              <p14:cNvContentPartPr/>
              <p14:nvPr/>
            </p14:nvContentPartPr>
            <p14:xfrm>
              <a:off x="4799413" y="5414453"/>
              <a:ext cx="828360" cy="31716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4558DE2D-F578-4A65-8CE3-D942C78E04A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790773" y="5405453"/>
                <a:ext cx="84600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151FF9FA-ED60-488E-9E1A-151CEED16723}"/>
                  </a:ext>
                </a:extLst>
              </p14:cNvPr>
              <p14:cNvContentPartPr/>
              <p14:nvPr/>
            </p14:nvContentPartPr>
            <p14:xfrm>
              <a:off x="7115653" y="5338493"/>
              <a:ext cx="1007280" cy="38448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151FF9FA-ED60-488E-9E1A-151CEED1672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106653" y="5329853"/>
                <a:ext cx="102492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BE3547AB-F48C-4A44-9BE2-DFEDBDAFF6FA}"/>
                  </a:ext>
                </a:extLst>
              </p14:cNvPr>
              <p14:cNvContentPartPr/>
              <p14:nvPr/>
            </p14:nvContentPartPr>
            <p14:xfrm>
              <a:off x="10128133" y="4676813"/>
              <a:ext cx="1036800" cy="28080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BE3547AB-F48C-4A44-9BE2-DFEDBDAFF6F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119490" y="4667813"/>
                <a:ext cx="1054446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2D6E9BB5-B701-4667-902E-DB4017EB353E}"/>
                  </a:ext>
                </a:extLst>
              </p14:cNvPr>
              <p14:cNvContentPartPr/>
              <p14:nvPr/>
            </p14:nvContentPartPr>
            <p14:xfrm>
              <a:off x="9031933" y="5280533"/>
              <a:ext cx="295560" cy="342000"/>
            </p14:xfrm>
          </p:contentPart>
        </mc:Choice>
        <mc:Fallback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2D6E9BB5-B701-4667-902E-DB4017EB353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022933" y="5271533"/>
                <a:ext cx="3132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00E20984-E269-4689-8A30-F7A761651154}"/>
                  </a:ext>
                </a:extLst>
              </p14:cNvPr>
              <p14:cNvContentPartPr/>
              <p14:nvPr/>
            </p14:nvContentPartPr>
            <p14:xfrm>
              <a:off x="8383573" y="5357213"/>
              <a:ext cx="527040" cy="303840"/>
            </p14:xfrm>
          </p:contentPart>
        </mc:Choice>
        <mc:Fallback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00E20984-E269-4689-8A30-F7A76165115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74573" y="5348224"/>
                <a:ext cx="544680" cy="321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7E421A2C-9638-4F90-877A-D3F61E274D1B}"/>
                  </a:ext>
                </a:extLst>
              </p14:cNvPr>
              <p14:cNvContentPartPr/>
              <p14:nvPr/>
            </p14:nvContentPartPr>
            <p14:xfrm>
              <a:off x="10155133" y="5194493"/>
              <a:ext cx="902880" cy="32292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7E421A2C-9638-4F90-877A-D3F61E274D1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146133" y="5185843"/>
                <a:ext cx="920520" cy="340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F558915B-8B75-4AE4-AF85-FBF9880CEDE9}"/>
                  </a:ext>
                </a:extLst>
              </p14:cNvPr>
              <p14:cNvContentPartPr/>
              <p14:nvPr/>
            </p14:nvContentPartPr>
            <p14:xfrm>
              <a:off x="9732133" y="5305733"/>
              <a:ext cx="244080" cy="25236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F558915B-8B75-4AE4-AF85-FBF9880CEDE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723133" y="5296733"/>
                <a:ext cx="2617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579FCC75-B941-423C-9B31-60E497A7CDF4}"/>
                  </a:ext>
                </a:extLst>
              </p14:cNvPr>
              <p14:cNvContentPartPr/>
              <p14:nvPr/>
            </p14:nvContentPartPr>
            <p14:xfrm>
              <a:off x="8795053" y="559133"/>
              <a:ext cx="3600" cy="1008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579FCC75-B941-423C-9B31-60E497A7CDF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786053" y="550133"/>
                <a:ext cx="21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39123346-508F-415D-B4D7-98B24719F204}"/>
                  </a:ext>
                </a:extLst>
              </p14:cNvPr>
              <p14:cNvContentPartPr/>
              <p14:nvPr/>
            </p14:nvContentPartPr>
            <p14:xfrm>
              <a:off x="852013" y="352493"/>
              <a:ext cx="7766640" cy="66348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39123346-508F-415D-B4D7-98B24719F20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43013" y="343493"/>
                <a:ext cx="7784280" cy="68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042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02209AA-C1AC-4478-8CD8-7FE972902ED3}"/>
                  </a:ext>
                </a:extLst>
              </p14:cNvPr>
              <p14:cNvContentPartPr/>
              <p14:nvPr/>
            </p14:nvContentPartPr>
            <p14:xfrm>
              <a:off x="747613" y="378413"/>
              <a:ext cx="11006280" cy="35744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02209AA-C1AC-4478-8CD8-7FE972902E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8613" y="369413"/>
                <a:ext cx="11023920" cy="359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216F0F5-22B2-40D6-AB20-E6CD10C91DE5}"/>
                  </a:ext>
                </a:extLst>
              </p14:cNvPr>
              <p14:cNvContentPartPr/>
              <p14:nvPr/>
            </p14:nvContentPartPr>
            <p14:xfrm>
              <a:off x="3022453" y="4065893"/>
              <a:ext cx="30960" cy="3024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216F0F5-22B2-40D6-AB20-E6CD10C91D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3453" y="4056893"/>
                <a:ext cx="486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EFCEA664-F945-4E16-B07D-565B94224767}"/>
                  </a:ext>
                </a:extLst>
              </p14:cNvPr>
              <p14:cNvContentPartPr/>
              <p14:nvPr/>
            </p14:nvContentPartPr>
            <p14:xfrm>
              <a:off x="1098973" y="4064093"/>
              <a:ext cx="1713960" cy="4129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EFCEA664-F945-4E16-B07D-565B942247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0331" y="4055101"/>
                <a:ext cx="1731604" cy="4305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786F561-1B05-4C73-8B50-277139B2B74E}"/>
                  </a:ext>
                </a:extLst>
              </p14:cNvPr>
              <p14:cNvContentPartPr/>
              <p14:nvPr/>
            </p14:nvContentPartPr>
            <p14:xfrm>
              <a:off x="618013" y="4983893"/>
              <a:ext cx="389160" cy="33228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786F561-1B05-4C73-8B50-277139B2B7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9013" y="4975253"/>
                <a:ext cx="4068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741F9B93-62A9-48F7-A8D8-9BB83C478E1E}"/>
                  </a:ext>
                </a:extLst>
              </p14:cNvPr>
              <p14:cNvContentPartPr/>
              <p14:nvPr/>
            </p14:nvContentPartPr>
            <p14:xfrm>
              <a:off x="1284733" y="4857173"/>
              <a:ext cx="533160" cy="37512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741F9B93-62A9-48F7-A8D8-9BB83C478E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6093" y="4848533"/>
                <a:ext cx="5508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AA0A5A46-471C-4AAB-BE8D-5ADCA4440EA0}"/>
                  </a:ext>
                </a:extLst>
              </p14:cNvPr>
              <p14:cNvContentPartPr/>
              <p14:nvPr/>
            </p14:nvContentPartPr>
            <p14:xfrm>
              <a:off x="2050453" y="4729373"/>
              <a:ext cx="1404000" cy="63144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AA0A5A46-471C-4AAB-BE8D-5ADCA4440E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1811" y="4720733"/>
                <a:ext cx="1421645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E1933B5-DAAA-496B-8A80-38B4E3109C90}"/>
                  </a:ext>
                </a:extLst>
              </p14:cNvPr>
              <p14:cNvContentPartPr/>
              <p14:nvPr/>
            </p14:nvContentPartPr>
            <p14:xfrm>
              <a:off x="7396453" y="4574573"/>
              <a:ext cx="20880" cy="1548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E1933B5-DAAA-496B-8A80-38B4E3109C9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87813" y="4565933"/>
                <a:ext cx="385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AC4BF586-C31C-4DF4-B4B3-EC0F4798F985}"/>
                  </a:ext>
                </a:extLst>
              </p14:cNvPr>
              <p14:cNvContentPartPr/>
              <p14:nvPr/>
            </p14:nvContentPartPr>
            <p14:xfrm>
              <a:off x="7881733" y="4448573"/>
              <a:ext cx="1288440" cy="27648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AC4BF586-C31C-4DF4-B4B3-EC0F4798F9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72736" y="4439933"/>
                <a:ext cx="1306075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DCDFCD24-FCAB-4CA0-81E7-0474BC0C17AF}"/>
                  </a:ext>
                </a:extLst>
              </p14:cNvPr>
              <p14:cNvContentPartPr/>
              <p14:nvPr/>
            </p14:nvContentPartPr>
            <p14:xfrm>
              <a:off x="7367653" y="4642613"/>
              <a:ext cx="322200" cy="16596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DCDFCD24-FCAB-4CA0-81E7-0474BC0C17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59013" y="4633613"/>
                <a:ext cx="339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44053176-6697-4C91-BF91-B8259D5BE97B}"/>
                  </a:ext>
                </a:extLst>
              </p14:cNvPr>
              <p14:cNvContentPartPr/>
              <p14:nvPr/>
            </p14:nvContentPartPr>
            <p14:xfrm>
              <a:off x="6003613" y="4592213"/>
              <a:ext cx="1063080" cy="32940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44053176-6697-4C91-BF91-B8259D5BE9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94970" y="4583213"/>
                <a:ext cx="1080726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8B080560-93CE-4F7B-BAC9-F9115844BE54}"/>
                  </a:ext>
                </a:extLst>
              </p14:cNvPr>
              <p14:cNvContentPartPr/>
              <p14:nvPr/>
            </p14:nvContentPartPr>
            <p14:xfrm>
              <a:off x="5091013" y="4731893"/>
              <a:ext cx="616680" cy="20628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8B080560-93CE-4F7B-BAC9-F9115844BE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82373" y="4723253"/>
                <a:ext cx="6343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F1184762-75D9-4230-912A-F48B05D8AE09}"/>
                  </a:ext>
                </a:extLst>
              </p14:cNvPr>
              <p14:cNvContentPartPr/>
              <p14:nvPr/>
            </p14:nvContentPartPr>
            <p14:xfrm>
              <a:off x="3904813" y="4725773"/>
              <a:ext cx="1000800" cy="33408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F1184762-75D9-4230-912A-F48B05D8AE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95816" y="4717133"/>
                <a:ext cx="1018434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49A93209-86A6-4E68-A026-A9FF90D307FD}"/>
                  </a:ext>
                </a:extLst>
              </p14:cNvPr>
              <p14:cNvContentPartPr/>
              <p14:nvPr/>
            </p14:nvContentPartPr>
            <p14:xfrm>
              <a:off x="1225333" y="5695253"/>
              <a:ext cx="34920" cy="576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49A93209-86A6-4E68-A026-A9FF90D307F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16333" y="5686253"/>
                <a:ext cx="52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E566B630-B755-40FD-9561-6F5F560AF329}"/>
                  </a:ext>
                </a:extLst>
              </p14:cNvPr>
              <p14:cNvContentPartPr/>
              <p14:nvPr/>
            </p14:nvContentPartPr>
            <p14:xfrm>
              <a:off x="1193653" y="5765813"/>
              <a:ext cx="12600" cy="1908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E566B630-B755-40FD-9561-6F5F560AF32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85013" y="5757173"/>
                <a:ext cx="30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61CDCDFC-4640-4B37-95CC-A9A7FCCDE507}"/>
                  </a:ext>
                </a:extLst>
              </p14:cNvPr>
              <p14:cNvContentPartPr/>
              <p14:nvPr/>
            </p14:nvContentPartPr>
            <p14:xfrm>
              <a:off x="4352293" y="5397893"/>
              <a:ext cx="356400" cy="23184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61CDCDFC-4640-4B37-95CC-A9A7FCCDE50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43653" y="5388893"/>
                <a:ext cx="3740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7EF42DCD-76A7-4594-81DB-AB79FF012E27}"/>
                  </a:ext>
                </a:extLst>
              </p14:cNvPr>
              <p14:cNvContentPartPr/>
              <p14:nvPr/>
            </p14:nvContentPartPr>
            <p14:xfrm>
              <a:off x="3540853" y="5441093"/>
              <a:ext cx="603720" cy="24120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7EF42DCD-76A7-4594-81DB-AB79FF012E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32213" y="5432440"/>
                <a:ext cx="621360" cy="258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003F824-801C-46DB-B048-F1BF74C12594}"/>
                  </a:ext>
                </a:extLst>
              </p14:cNvPr>
              <p14:cNvContentPartPr/>
              <p14:nvPr/>
            </p14:nvContentPartPr>
            <p14:xfrm>
              <a:off x="2226133" y="5475293"/>
              <a:ext cx="1215360" cy="29124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003F824-801C-46DB-B048-F1BF74C125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17490" y="5466653"/>
                <a:ext cx="1233005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0DFD3B38-051A-4739-9E18-FCA8D7D89067}"/>
                  </a:ext>
                </a:extLst>
              </p14:cNvPr>
              <p14:cNvContentPartPr/>
              <p14:nvPr/>
            </p14:nvContentPartPr>
            <p14:xfrm>
              <a:off x="1544653" y="5468813"/>
              <a:ext cx="465480" cy="28764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0DFD3B38-051A-4739-9E18-FCA8D7D890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35660" y="5459813"/>
                <a:ext cx="483106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BF9EBB1A-BDC4-46A7-81DC-FE1E53693B80}"/>
                  </a:ext>
                </a:extLst>
              </p14:cNvPr>
              <p14:cNvContentPartPr/>
              <p14:nvPr/>
            </p14:nvContentPartPr>
            <p14:xfrm>
              <a:off x="611533" y="5571773"/>
              <a:ext cx="467640" cy="33552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BF9EBB1A-BDC4-46A7-81DC-FE1E53693B8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2533" y="5562773"/>
                <a:ext cx="4852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28331589-DB88-423F-ABB4-9C96159D5F11}"/>
                  </a:ext>
                </a:extLst>
              </p14:cNvPr>
              <p14:cNvContentPartPr/>
              <p14:nvPr/>
            </p14:nvContentPartPr>
            <p14:xfrm>
              <a:off x="10360693" y="4904693"/>
              <a:ext cx="789480" cy="29088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28331589-DB88-423F-ABB4-9C96159D5F1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51693" y="4895693"/>
                <a:ext cx="8071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BE411B99-9756-440E-ADC2-CD05D5CA4C02}"/>
                  </a:ext>
                </a:extLst>
              </p14:cNvPr>
              <p14:cNvContentPartPr/>
              <p14:nvPr/>
            </p14:nvContentPartPr>
            <p14:xfrm>
              <a:off x="9414253" y="4966253"/>
              <a:ext cx="775800" cy="38124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BE411B99-9756-440E-ADC2-CD05D5CA4C0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05253" y="4957261"/>
                <a:ext cx="793440" cy="398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34C6B6A1-F3F8-499F-BF26-4BF5DF109019}"/>
                  </a:ext>
                </a:extLst>
              </p14:cNvPr>
              <p14:cNvContentPartPr/>
              <p14:nvPr/>
            </p14:nvContentPartPr>
            <p14:xfrm>
              <a:off x="9133453" y="5088293"/>
              <a:ext cx="182520" cy="27864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34C6B6A1-F3F8-499F-BF26-4BF5DF10901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24435" y="5079653"/>
                <a:ext cx="200195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47995A75-D3BF-404D-A672-4157A51B1EEB}"/>
                  </a:ext>
                </a:extLst>
              </p14:cNvPr>
              <p14:cNvContentPartPr/>
              <p14:nvPr/>
            </p14:nvContentPartPr>
            <p14:xfrm>
              <a:off x="7926013" y="5120333"/>
              <a:ext cx="968400" cy="30564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47995A75-D3BF-404D-A672-4157A51B1EE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17016" y="5111693"/>
                <a:ext cx="986033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0CD6BA1E-BD94-428A-B3E4-4DF9C5EFAA96}"/>
                  </a:ext>
                </a:extLst>
              </p14:cNvPr>
              <p14:cNvContentPartPr/>
              <p14:nvPr/>
            </p14:nvContentPartPr>
            <p14:xfrm>
              <a:off x="11276533" y="4954013"/>
              <a:ext cx="670320" cy="23760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0CD6BA1E-BD94-428A-B3E4-4DF9C5EFAA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267533" y="4945027"/>
                <a:ext cx="687960" cy="255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D69A45F0-F8BF-48DE-9ED5-40B3C099865A}"/>
                  </a:ext>
                </a:extLst>
              </p14:cNvPr>
              <p14:cNvContentPartPr/>
              <p14:nvPr/>
            </p14:nvContentPartPr>
            <p14:xfrm>
              <a:off x="2113093" y="5873453"/>
              <a:ext cx="173160" cy="19476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D69A45F0-F8BF-48DE-9ED5-40B3C09986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04453" y="5864813"/>
                <a:ext cx="1908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DD1F92F7-1666-4383-B1FC-7B462235EE97}"/>
                  </a:ext>
                </a:extLst>
              </p14:cNvPr>
              <p14:cNvContentPartPr/>
              <p14:nvPr/>
            </p14:nvContentPartPr>
            <p14:xfrm>
              <a:off x="2465533" y="5869853"/>
              <a:ext cx="26640" cy="4104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DD1F92F7-1666-4383-B1FC-7B462235EE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56533" y="5860853"/>
                <a:ext cx="44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8E0A6E1F-F167-48A8-8094-B704159A49E8}"/>
                  </a:ext>
                </a:extLst>
              </p14:cNvPr>
              <p14:cNvContentPartPr/>
              <p14:nvPr/>
            </p14:nvContentPartPr>
            <p14:xfrm>
              <a:off x="8906293" y="5563853"/>
              <a:ext cx="343440" cy="290520"/>
            </p14:xfrm>
          </p:contentPart>
        </mc:Choice>
        <mc:Fallback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8E0A6E1F-F167-48A8-8094-B704159A49E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97293" y="5554853"/>
                <a:ext cx="3610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BC90C946-EBCD-4913-9F8E-4A467AB8AAF7}"/>
                  </a:ext>
                </a:extLst>
              </p14:cNvPr>
              <p14:cNvContentPartPr/>
              <p14:nvPr/>
            </p14:nvContentPartPr>
            <p14:xfrm>
              <a:off x="9416773" y="5504813"/>
              <a:ext cx="282600" cy="318960"/>
            </p14:xfrm>
          </p:contentPart>
        </mc:Choice>
        <mc:Fallback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BC90C946-EBCD-4913-9F8E-4A467AB8AAF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408122" y="5495813"/>
                <a:ext cx="300263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E098F460-38EF-484F-81B2-DAA5A9B22AE1}"/>
                  </a:ext>
                </a:extLst>
              </p14:cNvPr>
              <p14:cNvContentPartPr/>
              <p14:nvPr/>
            </p14:nvContentPartPr>
            <p14:xfrm>
              <a:off x="8460973" y="5594813"/>
              <a:ext cx="351000" cy="235080"/>
            </p14:xfrm>
          </p:contentPart>
        </mc:Choice>
        <mc:Fallback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E098F460-38EF-484F-81B2-DAA5A9B22A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51973" y="5586173"/>
                <a:ext cx="3686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A82F09BC-5775-4CB7-BCC0-F7648A5C09A6}"/>
                  </a:ext>
                </a:extLst>
              </p14:cNvPr>
              <p14:cNvContentPartPr/>
              <p14:nvPr/>
            </p14:nvContentPartPr>
            <p14:xfrm>
              <a:off x="8046973" y="5640533"/>
              <a:ext cx="292680" cy="173160"/>
            </p14:xfrm>
          </p:contentPart>
        </mc:Choice>
        <mc:Fallback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A82F09BC-5775-4CB7-BCC0-F7648A5C09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38333" y="5631533"/>
                <a:ext cx="310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F609EDB6-9AE9-4C44-85E2-738EA753A0CE}"/>
                  </a:ext>
                </a:extLst>
              </p14:cNvPr>
              <p14:cNvContentPartPr/>
              <p14:nvPr/>
            </p14:nvContentPartPr>
            <p14:xfrm>
              <a:off x="4864573" y="5180813"/>
              <a:ext cx="2961720" cy="89748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F609EDB6-9AE9-4C44-85E2-738EA753A0C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855573" y="5172173"/>
                <a:ext cx="2979360" cy="9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57186AC7-36B3-4003-A308-E95F889CB8FA}"/>
                  </a:ext>
                </a:extLst>
              </p14:cNvPr>
              <p14:cNvContentPartPr/>
              <p14:nvPr/>
            </p14:nvContentPartPr>
            <p14:xfrm>
              <a:off x="3339973" y="5820533"/>
              <a:ext cx="1428840" cy="18972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57186AC7-36B3-4003-A308-E95F889CB8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30973" y="5811533"/>
                <a:ext cx="14464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E67CE5D4-8B4D-4FDA-BCD4-953D0EE6E6C1}"/>
                  </a:ext>
                </a:extLst>
              </p14:cNvPr>
              <p14:cNvContentPartPr/>
              <p14:nvPr/>
            </p14:nvContentPartPr>
            <p14:xfrm>
              <a:off x="2767573" y="5870213"/>
              <a:ext cx="447840" cy="186120"/>
            </p14:xfrm>
          </p:contentPart>
        </mc:Choice>
        <mc:Fallback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E67CE5D4-8B4D-4FDA-BCD4-953D0EE6E6C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58933" y="5861573"/>
                <a:ext cx="4654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0C5202F7-2F10-423A-8460-B6392C64BF9E}"/>
                  </a:ext>
                </a:extLst>
              </p14:cNvPr>
              <p14:cNvContentPartPr/>
              <p14:nvPr/>
            </p14:nvContentPartPr>
            <p14:xfrm>
              <a:off x="2457973" y="5957693"/>
              <a:ext cx="201960" cy="138240"/>
            </p14:xfrm>
          </p:contentPart>
        </mc:Choice>
        <mc:Fallback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0C5202F7-2F10-423A-8460-B6392C64BF9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48973" y="5949053"/>
                <a:ext cx="21960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140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7BA92AD4-C680-4946-9993-11F9B5299CE1}"/>
                  </a:ext>
                </a:extLst>
              </p14:cNvPr>
              <p14:cNvContentPartPr/>
              <p14:nvPr/>
            </p14:nvContentPartPr>
            <p14:xfrm>
              <a:off x="382213" y="315773"/>
              <a:ext cx="10954080" cy="5760000"/>
            </p14:xfrm>
          </p:contentPart>
        </mc:Choice>
        <mc:Fallback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7BA92AD4-C680-4946-9993-11F9B5299C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213" y="307133"/>
                <a:ext cx="10971720" cy="57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20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0EBEBE-38A6-4695-9E6E-5DF31B8E367C}"/>
                  </a:ext>
                </a:extLst>
              </p14:cNvPr>
              <p14:cNvContentPartPr/>
              <p14:nvPr/>
            </p14:nvContentPartPr>
            <p14:xfrm>
              <a:off x="828253" y="416933"/>
              <a:ext cx="653400" cy="263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0EBEBE-38A6-4695-9E6E-5DF31B8E36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613" y="408293"/>
                <a:ext cx="6710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1F3D902-0874-4091-ABAD-18AFE7FABCFA}"/>
                  </a:ext>
                </a:extLst>
              </p14:cNvPr>
              <p14:cNvContentPartPr/>
              <p14:nvPr/>
            </p14:nvContentPartPr>
            <p14:xfrm>
              <a:off x="1757413" y="281933"/>
              <a:ext cx="2281320" cy="415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1F3D902-0874-4091-ABAD-18AFE7FABC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8772" y="272941"/>
                <a:ext cx="2298963" cy="433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A087CB-FCAE-413D-A55B-A7BBCC08513C}"/>
                  </a:ext>
                </a:extLst>
              </p14:cNvPr>
              <p14:cNvContentPartPr/>
              <p14:nvPr/>
            </p14:nvContentPartPr>
            <p14:xfrm>
              <a:off x="6050413" y="255293"/>
              <a:ext cx="195120" cy="246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A087CB-FCAE-413D-A55B-A7BBCC0851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41773" y="246653"/>
                <a:ext cx="2127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A803872-FD34-43DA-A8FC-D8821B19B509}"/>
                  </a:ext>
                </a:extLst>
              </p14:cNvPr>
              <p14:cNvContentPartPr/>
              <p14:nvPr/>
            </p14:nvContentPartPr>
            <p14:xfrm>
              <a:off x="5227453" y="285893"/>
              <a:ext cx="626400" cy="187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A803872-FD34-43DA-A8FC-D8821B19B5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8453" y="277253"/>
                <a:ext cx="6440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B52454E-7B96-4905-8619-A896799DD5B8}"/>
                  </a:ext>
                </a:extLst>
              </p14:cNvPr>
              <p14:cNvContentPartPr/>
              <p14:nvPr/>
            </p14:nvContentPartPr>
            <p14:xfrm>
              <a:off x="4309453" y="261773"/>
              <a:ext cx="690480" cy="303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B52454E-7B96-4905-8619-A896799DD5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0813" y="253133"/>
                <a:ext cx="70812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D43B2A1-D7FF-491B-8BA8-D90894BDCDFE}"/>
                  </a:ext>
                </a:extLst>
              </p14:cNvPr>
              <p14:cNvContentPartPr/>
              <p14:nvPr/>
            </p14:nvContentPartPr>
            <p14:xfrm>
              <a:off x="7291333" y="158813"/>
              <a:ext cx="1100160" cy="2743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D43B2A1-D7FF-491B-8BA8-D90894BDCD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82333" y="149825"/>
                <a:ext cx="1117800" cy="291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14F09AD-2948-4104-8ED4-F9CB6FDFF59F}"/>
                  </a:ext>
                </a:extLst>
              </p14:cNvPr>
              <p14:cNvContentPartPr/>
              <p14:nvPr/>
            </p14:nvContentPartPr>
            <p14:xfrm>
              <a:off x="6563053" y="255653"/>
              <a:ext cx="447480" cy="208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14F09AD-2948-4104-8ED4-F9CB6FDFF5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4413" y="247013"/>
                <a:ext cx="4651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9A0EE2F-3B79-49AE-81DF-C24B7FD787DA}"/>
                  </a:ext>
                </a:extLst>
              </p14:cNvPr>
              <p14:cNvContentPartPr/>
              <p14:nvPr/>
            </p14:nvContentPartPr>
            <p14:xfrm>
              <a:off x="1424413" y="834893"/>
              <a:ext cx="1107000" cy="9288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9A0EE2F-3B79-49AE-81DF-C24B7FD787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5413" y="825893"/>
                <a:ext cx="1124640" cy="9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FD837E1-D208-40CC-AAD8-C4C5E26205D5}"/>
                  </a:ext>
                </a:extLst>
              </p14:cNvPr>
              <p14:cNvContentPartPr/>
              <p14:nvPr/>
            </p14:nvContentPartPr>
            <p14:xfrm>
              <a:off x="2717173" y="1209293"/>
              <a:ext cx="241560" cy="30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FD837E1-D208-40CC-AAD8-C4C5E26205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08173" y="1200293"/>
                <a:ext cx="259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58CFD04-05BA-4F3A-93C8-711382E3FC07}"/>
                  </a:ext>
                </a:extLst>
              </p14:cNvPr>
              <p14:cNvContentPartPr/>
              <p14:nvPr/>
            </p14:nvContentPartPr>
            <p14:xfrm>
              <a:off x="2725453" y="1351493"/>
              <a:ext cx="251280" cy="12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58CFD04-05BA-4F3A-93C8-711382E3FC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6453" y="1342853"/>
                <a:ext cx="2689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401B1E-9D8A-4704-906A-855980EC17D8}"/>
                  </a:ext>
                </a:extLst>
              </p14:cNvPr>
              <p14:cNvContentPartPr/>
              <p14:nvPr/>
            </p14:nvContentPartPr>
            <p14:xfrm>
              <a:off x="3234853" y="752813"/>
              <a:ext cx="1260720" cy="679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401B1E-9D8A-4704-906A-855980EC17D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5856" y="743813"/>
                <a:ext cx="1278355" cy="6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F3FC9CD-FB65-410E-AD46-8C08F51EAD2E}"/>
                  </a:ext>
                </a:extLst>
              </p14:cNvPr>
              <p14:cNvContentPartPr/>
              <p14:nvPr/>
            </p14:nvContentPartPr>
            <p14:xfrm>
              <a:off x="3132613" y="1546253"/>
              <a:ext cx="1568880" cy="561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F3FC9CD-FB65-410E-AD46-8C08F51EAD2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23973" y="1537253"/>
                <a:ext cx="1586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B12F679-2E0C-4182-8804-F4F450C94B70}"/>
                  </a:ext>
                </a:extLst>
              </p14:cNvPr>
              <p14:cNvContentPartPr/>
              <p14:nvPr/>
            </p14:nvContentPartPr>
            <p14:xfrm>
              <a:off x="5041333" y="1442213"/>
              <a:ext cx="383040" cy="201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B12F679-2E0C-4182-8804-F4F450C94B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32693" y="1433573"/>
                <a:ext cx="4006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AE38278-997B-4ABC-9342-BAFFB8B8BFD9}"/>
                  </a:ext>
                </a:extLst>
              </p14:cNvPr>
              <p14:cNvContentPartPr/>
              <p14:nvPr/>
            </p14:nvContentPartPr>
            <p14:xfrm>
              <a:off x="6254173" y="959093"/>
              <a:ext cx="222120" cy="31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AE38278-997B-4ABC-9342-BAFFB8B8BF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5173" y="950453"/>
                <a:ext cx="2397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79AAD6C-081B-4ECA-ACDA-8FA210F4CFEE}"/>
                  </a:ext>
                </a:extLst>
              </p14:cNvPr>
              <p14:cNvContentPartPr/>
              <p14:nvPr/>
            </p14:nvContentPartPr>
            <p14:xfrm>
              <a:off x="5789413" y="1446893"/>
              <a:ext cx="1670760" cy="1317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79AAD6C-081B-4ECA-ACDA-8FA210F4CF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80413" y="1438253"/>
                <a:ext cx="16884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DDDA4C0-58C1-45A7-A662-51BB70B9CD05}"/>
                  </a:ext>
                </a:extLst>
              </p14:cNvPr>
              <p14:cNvContentPartPr/>
              <p14:nvPr/>
            </p14:nvContentPartPr>
            <p14:xfrm>
              <a:off x="7695973" y="1455533"/>
              <a:ext cx="4320" cy="100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DDDA4C0-58C1-45A7-A662-51BB70B9CD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87333" y="1446533"/>
                <a:ext cx="219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FDE58A4-A286-449B-BB66-864B9298FCAF}"/>
                  </a:ext>
                </a:extLst>
              </p14:cNvPr>
              <p14:cNvContentPartPr/>
              <p14:nvPr/>
            </p14:nvContentPartPr>
            <p14:xfrm>
              <a:off x="5767453" y="787733"/>
              <a:ext cx="360720" cy="4716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FDE58A4-A286-449B-BB66-864B9298FC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58813" y="778733"/>
                <a:ext cx="37836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231F3E6-8F53-43E7-9DDF-4D0FAEFAC43F}"/>
                  </a:ext>
                </a:extLst>
              </p14:cNvPr>
              <p14:cNvContentPartPr/>
              <p14:nvPr/>
            </p14:nvContentPartPr>
            <p14:xfrm>
              <a:off x="6635413" y="692333"/>
              <a:ext cx="961560" cy="5896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231F3E6-8F53-43E7-9DDF-4D0FAEFAC43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26773" y="683688"/>
                <a:ext cx="979200" cy="607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D4B7CD7-155E-4737-9888-6D45208888E6}"/>
                  </a:ext>
                </a:extLst>
              </p14:cNvPr>
              <p14:cNvContentPartPr/>
              <p14:nvPr/>
            </p14:nvContentPartPr>
            <p14:xfrm>
              <a:off x="2994733" y="2288573"/>
              <a:ext cx="452520" cy="3297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D4B7CD7-155E-4737-9888-6D45208888E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85733" y="2279583"/>
                <a:ext cx="470160" cy="34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B95F43B-5217-4BD0-8952-F020A331F1A0}"/>
                  </a:ext>
                </a:extLst>
              </p14:cNvPr>
              <p14:cNvContentPartPr/>
              <p14:nvPr/>
            </p14:nvContentPartPr>
            <p14:xfrm>
              <a:off x="939853" y="2261933"/>
              <a:ext cx="1706040" cy="357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B95F43B-5217-4BD0-8952-F020A331F1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0855" y="2253293"/>
                <a:ext cx="1723676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204870E-FE9D-412C-BC89-46A6ABF56D23}"/>
                  </a:ext>
                </a:extLst>
              </p14:cNvPr>
              <p14:cNvContentPartPr/>
              <p14:nvPr/>
            </p14:nvContentPartPr>
            <p14:xfrm>
              <a:off x="2322613" y="2734253"/>
              <a:ext cx="993600" cy="7992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204870E-FE9D-412C-BC89-46A6ABF56D2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13970" y="2725613"/>
                <a:ext cx="1011246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7CDCF13-8911-46FB-97E1-C48E8C69CA35}"/>
                  </a:ext>
                </a:extLst>
              </p14:cNvPr>
              <p14:cNvContentPartPr/>
              <p14:nvPr/>
            </p14:nvContentPartPr>
            <p14:xfrm>
              <a:off x="3571813" y="1648133"/>
              <a:ext cx="6667560" cy="219348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7CDCF13-8911-46FB-97E1-C48E8C69CA3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62813" y="1639133"/>
                <a:ext cx="6685201" cy="22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A0DCDE08-4C3F-48DE-9CFF-B6DA558D3DDE}"/>
                  </a:ext>
                </a:extLst>
              </p14:cNvPr>
              <p14:cNvContentPartPr/>
              <p14:nvPr/>
            </p14:nvContentPartPr>
            <p14:xfrm>
              <a:off x="1515133" y="4589693"/>
              <a:ext cx="492840" cy="3027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A0DCDE08-4C3F-48DE-9CFF-B6DA558D3D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06133" y="4580693"/>
                <a:ext cx="510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809F97CF-BC8A-4482-AE6B-A157EF140C3A}"/>
                  </a:ext>
                </a:extLst>
              </p14:cNvPr>
              <p14:cNvContentPartPr/>
              <p14:nvPr/>
            </p14:nvContentPartPr>
            <p14:xfrm>
              <a:off x="2772253" y="4569893"/>
              <a:ext cx="318960" cy="44496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809F97CF-BC8A-4482-AE6B-A157EF140C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63253" y="4560893"/>
                <a:ext cx="33660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3657C18-B010-4AA8-92BB-3FE90014C4FA}"/>
                  </a:ext>
                </a:extLst>
              </p14:cNvPr>
              <p14:cNvContentPartPr/>
              <p14:nvPr/>
            </p14:nvContentPartPr>
            <p14:xfrm>
              <a:off x="3337813" y="4683293"/>
              <a:ext cx="283680" cy="338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3657C18-B010-4AA8-92BB-3FE90014C4F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29173" y="4674653"/>
                <a:ext cx="3013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0695560-944C-4662-8CB5-2C24FE8C6458}"/>
                  </a:ext>
                </a:extLst>
              </p14:cNvPr>
              <p14:cNvContentPartPr/>
              <p14:nvPr/>
            </p14:nvContentPartPr>
            <p14:xfrm>
              <a:off x="3348253" y="4804973"/>
              <a:ext cx="285120" cy="756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0695560-944C-4662-8CB5-2C24FE8C64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39253" y="4796333"/>
                <a:ext cx="302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69ED827-A4B8-45AD-AD96-E437BFAF23D4}"/>
                  </a:ext>
                </a:extLst>
              </p14:cNvPr>
              <p14:cNvContentPartPr/>
              <p14:nvPr/>
            </p14:nvContentPartPr>
            <p14:xfrm>
              <a:off x="4381813" y="4331573"/>
              <a:ext cx="22680" cy="1792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69ED827-A4B8-45AD-AD96-E437BFAF23D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73173" y="4322933"/>
                <a:ext cx="40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5C2A619-1A12-4DF9-B970-C421E89B894F}"/>
                  </a:ext>
                </a:extLst>
              </p14:cNvPr>
              <p14:cNvContentPartPr/>
              <p14:nvPr/>
            </p14:nvContentPartPr>
            <p14:xfrm>
              <a:off x="4070053" y="4579973"/>
              <a:ext cx="757080" cy="320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5C2A619-1A12-4DF9-B970-C421E89B894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61413" y="4571333"/>
                <a:ext cx="774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41B8F14-1EB5-4C6C-BEF4-7D642998CBE7}"/>
                  </a:ext>
                </a:extLst>
              </p14:cNvPr>
              <p14:cNvContentPartPr/>
              <p14:nvPr/>
            </p14:nvContentPartPr>
            <p14:xfrm>
              <a:off x="4219813" y="4693733"/>
              <a:ext cx="392040" cy="22248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41B8F14-1EB5-4C6C-BEF4-7D642998CBE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11173" y="4685093"/>
                <a:ext cx="4096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BCEAE1C3-2D2D-4466-952D-F4174F4303A6}"/>
                  </a:ext>
                </a:extLst>
              </p14:cNvPr>
              <p14:cNvContentPartPr/>
              <p14:nvPr/>
            </p14:nvContentPartPr>
            <p14:xfrm>
              <a:off x="5052493" y="4414373"/>
              <a:ext cx="296280" cy="2620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BCEAE1C3-2D2D-4466-952D-F4174F4303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43853" y="4405733"/>
                <a:ext cx="3139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3636B76-9E33-4A4D-B7CE-2F513339C0DC}"/>
                  </a:ext>
                </a:extLst>
              </p14:cNvPr>
              <p14:cNvContentPartPr/>
              <p14:nvPr/>
            </p14:nvContentPartPr>
            <p14:xfrm>
              <a:off x="4930813" y="4765373"/>
              <a:ext cx="498600" cy="2437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3636B76-9E33-4A4D-B7CE-2F513339C0D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21813" y="4756733"/>
                <a:ext cx="5162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A69D613-2BFC-4868-849E-9C784C37AAD3}"/>
                  </a:ext>
                </a:extLst>
              </p14:cNvPr>
              <p14:cNvContentPartPr/>
              <p14:nvPr/>
            </p14:nvContentPartPr>
            <p14:xfrm>
              <a:off x="5938813" y="4469813"/>
              <a:ext cx="61920" cy="2156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A69D613-2BFC-4868-849E-9C784C37AA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30173" y="4460813"/>
                <a:ext cx="79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2E33068D-5EB0-4ABF-9329-2DDBA9589C34}"/>
                  </a:ext>
                </a:extLst>
              </p14:cNvPr>
              <p14:cNvContentPartPr/>
              <p14:nvPr/>
            </p14:nvContentPartPr>
            <p14:xfrm>
              <a:off x="5506813" y="4429133"/>
              <a:ext cx="296280" cy="2102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2E33068D-5EB0-4ABF-9329-2DDBA9589C3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98173" y="4420133"/>
                <a:ext cx="3139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8EBDEE62-E7EB-426E-AD0A-A6BB45DDEF4E}"/>
                  </a:ext>
                </a:extLst>
              </p14:cNvPr>
              <p14:cNvContentPartPr/>
              <p14:nvPr/>
            </p14:nvContentPartPr>
            <p14:xfrm>
              <a:off x="5060413" y="4113773"/>
              <a:ext cx="355320" cy="2498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8EBDEE62-E7EB-426E-AD0A-A6BB45DDEF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51422" y="4104786"/>
                <a:ext cx="372942" cy="267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C3F3B14-EB9C-4405-A944-9C0279A1804E}"/>
                  </a:ext>
                </a:extLst>
              </p14:cNvPr>
              <p14:cNvContentPartPr/>
              <p14:nvPr/>
            </p14:nvContentPartPr>
            <p14:xfrm>
              <a:off x="8342173" y="900413"/>
              <a:ext cx="1780920" cy="4867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C3F3B14-EB9C-4405-A944-9C0279A180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333533" y="891773"/>
                <a:ext cx="17985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28E8121-611B-4B1A-B6E9-AEA29AD80843}"/>
                  </a:ext>
                </a:extLst>
              </p14:cNvPr>
              <p14:cNvContentPartPr/>
              <p14:nvPr/>
            </p14:nvContentPartPr>
            <p14:xfrm>
              <a:off x="965773" y="5305013"/>
              <a:ext cx="744840" cy="22788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28E8121-611B-4B1A-B6E9-AEA29AD8084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7129" y="5296013"/>
                <a:ext cx="762489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1F7E508-46D0-4F5E-B2D0-6D05148547F4}"/>
                  </a:ext>
                </a:extLst>
              </p14:cNvPr>
              <p14:cNvContentPartPr/>
              <p14:nvPr/>
            </p14:nvContentPartPr>
            <p14:xfrm>
              <a:off x="2003293" y="5576093"/>
              <a:ext cx="1013400" cy="2988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1F7E508-46D0-4F5E-B2D0-6D05148547F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94653" y="5567453"/>
                <a:ext cx="1031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EF552B2-629F-47E5-8BEC-9E6B2FCE73AD}"/>
                  </a:ext>
                </a:extLst>
              </p14:cNvPr>
              <p14:cNvContentPartPr/>
              <p14:nvPr/>
            </p14:nvContentPartPr>
            <p14:xfrm>
              <a:off x="1952893" y="5236613"/>
              <a:ext cx="1089720" cy="28728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EF552B2-629F-47E5-8BEC-9E6B2FCE73A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944253" y="5227973"/>
                <a:ext cx="1107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D5EABAC-4559-4C3A-89D8-8C71CC4C4B60}"/>
                  </a:ext>
                </a:extLst>
              </p14:cNvPr>
              <p14:cNvContentPartPr/>
              <p14:nvPr/>
            </p14:nvContentPartPr>
            <p14:xfrm>
              <a:off x="3228013" y="5686613"/>
              <a:ext cx="145800" cy="2448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D5EABAC-4559-4C3A-89D8-8C71CC4C4B6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219013" y="5677973"/>
                <a:ext cx="163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C9DC396-FC41-4593-9A4C-0A7C44410757}"/>
                  </a:ext>
                </a:extLst>
              </p14:cNvPr>
              <p14:cNvContentPartPr/>
              <p14:nvPr/>
            </p14:nvContentPartPr>
            <p14:xfrm>
              <a:off x="2059093" y="5705333"/>
              <a:ext cx="783000" cy="25344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C9DC396-FC41-4593-9A4C-0A7C4441075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50097" y="5696693"/>
                <a:ext cx="800632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488029DB-0470-4CAD-B807-C386F9C3FE77}"/>
                  </a:ext>
                </a:extLst>
              </p14:cNvPr>
              <p14:cNvContentPartPr/>
              <p14:nvPr/>
            </p14:nvContentPartPr>
            <p14:xfrm>
              <a:off x="4018933" y="5722253"/>
              <a:ext cx="484920" cy="2476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488029DB-0470-4CAD-B807-C386F9C3FE7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10293" y="5713600"/>
                <a:ext cx="502560" cy="26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FA8C7AD6-0464-4D79-98DB-6AAB2E8134CB}"/>
                  </a:ext>
                </a:extLst>
              </p14:cNvPr>
              <p14:cNvContentPartPr/>
              <p14:nvPr/>
            </p14:nvContentPartPr>
            <p14:xfrm>
              <a:off x="3275173" y="5208533"/>
              <a:ext cx="1309320" cy="40860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FA8C7AD6-0464-4D79-98DB-6AAB2E8134C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66533" y="5199541"/>
                <a:ext cx="1326960" cy="4262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D18F239-2F0B-4857-BDD7-970898F18AC8}"/>
                  </a:ext>
                </a:extLst>
              </p14:cNvPr>
              <p14:cNvContentPartPr/>
              <p14:nvPr/>
            </p14:nvContentPartPr>
            <p14:xfrm>
              <a:off x="4873573" y="5443613"/>
              <a:ext cx="387000" cy="147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D18F239-2F0B-4857-BDD7-970898F18AC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64573" y="5434613"/>
                <a:ext cx="4046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C8C2796-6CB6-4376-B797-8D7DE764CDDB}"/>
                  </a:ext>
                </a:extLst>
              </p14:cNvPr>
              <p14:cNvContentPartPr/>
              <p14:nvPr/>
            </p14:nvContentPartPr>
            <p14:xfrm>
              <a:off x="5647933" y="5006573"/>
              <a:ext cx="607680" cy="29556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C8C2796-6CB6-4376-B797-8D7DE764CDD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38933" y="4997933"/>
                <a:ext cx="6253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255BB56-E731-4509-B11D-17BA7040BCFD}"/>
                  </a:ext>
                </a:extLst>
              </p14:cNvPr>
              <p14:cNvContentPartPr/>
              <p14:nvPr/>
            </p14:nvContentPartPr>
            <p14:xfrm>
              <a:off x="6388813" y="4953293"/>
              <a:ext cx="777960" cy="3560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255BB56-E731-4509-B11D-17BA7040BCF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79813" y="4944653"/>
                <a:ext cx="7956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E2C79BEF-BBA7-421C-825D-E9DA348CAE11}"/>
                  </a:ext>
                </a:extLst>
              </p14:cNvPr>
              <p14:cNvContentPartPr/>
              <p14:nvPr/>
            </p14:nvContentPartPr>
            <p14:xfrm>
              <a:off x="5543533" y="5391413"/>
              <a:ext cx="1639800" cy="53280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E2C79BEF-BBA7-421C-825D-E9DA348CAE1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34533" y="5382413"/>
                <a:ext cx="1657440" cy="5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A6BCC3DD-CD7C-472E-8284-EE50E760D75F}"/>
                  </a:ext>
                </a:extLst>
              </p14:cNvPr>
              <p14:cNvContentPartPr/>
              <p14:nvPr/>
            </p14:nvContentPartPr>
            <p14:xfrm>
              <a:off x="7730893" y="5060933"/>
              <a:ext cx="392400" cy="2973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A6BCC3DD-CD7C-472E-8284-EE50E760D75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22253" y="5051933"/>
                <a:ext cx="41004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4C9A92F-85DA-40E1-9551-84E198229C7D}"/>
                  </a:ext>
                </a:extLst>
              </p14:cNvPr>
              <p14:cNvContentPartPr/>
              <p14:nvPr/>
            </p14:nvContentPartPr>
            <p14:xfrm>
              <a:off x="7729093" y="5444333"/>
              <a:ext cx="439920" cy="111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4C9A92F-85DA-40E1-9551-84E198229C7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720093" y="5435333"/>
                <a:ext cx="4575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E0789354-95CE-4C89-BC7F-28E754F5DFA8}"/>
                  </a:ext>
                </a:extLst>
              </p14:cNvPr>
              <p14:cNvContentPartPr/>
              <p14:nvPr/>
            </p14:nvContentPartPr>
            <p14:xfrm>
              <a:off x="10471213" y="4739093"/>
              <a:ext cx="784080" cy="291960"/>
            </p14:xfrm>
          </p:contentPart>
        </mc:Choice>
        <mc:Fallback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E0789354-95CE-4C89-BC7F-28E754F5DFA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462569" y="4730453"/>
                <a:ext cx="801728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643E27B4-6924-48DC-8E4E-6CD105A3CB37}"/>
                  </a:ext>
                </a:extLst>
              </p14:cNvPr>
              <p14:cNvContentPartPr/>
              <p14:nvPr/>
            </p14:nvContentPartPr>
            <p14:xfrm>
              <a:off x="9710893" y="4834493"/>
              <a:ext cx="561960" cy="277920"/>
            </p14:xfrm>
          </p:contentPart>
        </mc:Choice>
        <mc:Fallback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643E27B4-6924-48DC-8E4E-6CD105A3CB3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702253" y="4825493"/>
                <a:ext cx="5796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D1B529D6-E8E8-499B-AAEC-7473B4343627}"/>
                  </a:ext>
                </a:extLst>
              </p14:cNvPr>
              <p14:cNvContentPartPr/>
              <p14:nvPr/>
            </p14:nvContentPartPr>
            <p14:xfrm>
              <a:off x="8401933" y="4918373"/>
              <a:ext cx="1043640" cy="385920"/>
            </p14:xfrm>
          </p:contentPart>
        </mc:Choice>
        <mc:Fallback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D1B529D6-E8E8-499B-AAEC-7473B434362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93293" y="4909733"/>
                <a:ext cx="10612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EC28B511-D56C-4954-9425-FBCC28BBDFE1}"/>
                  </a:ext>
                </a:extLst>
              </p14:cNvPr>
              <p14:cNvContentPartPr/>
              <p14:nvPr/>
            </p14:nvContentPartPr>
            <p14:xfrm>
              <a:off x="7652413" y="5735213"/>
              <a:ext cx="1309320" cy="6588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EC28B511-D56C-4954-9425-FBCC28BBDFE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43773" y="5726573"/>
                <a:ext cx="132696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15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336A8D-4EC6-48D2-81CA-A71680B3F035}"/>
                  </a:ext>
                </a:extLst>
              </p14:cNvPr>
              <p14:cNvContentPartPr/>
              <p14:nvPr/>
            </p14:nvContentPartPr>
            <p14:xfrm>
              <a:off x="2199133" y="446093"/>
              <a:ext cx="1719720" cy="530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336A8D-4EC6-48D2-81CA-A71680B3F0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133" y="437093"/>
                <a:ext cx="173736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87B5093-EFB9-4EC6-8F24-EEEEB8FA1AD8}"/>
                  </a:ext>
                </a:extLst>
              </p14:cNvPr>
              <p14:cNvContentPartPr/>
              <p14:nvPr/>
            </p14:nvContentPartPr>
            <p14:xfrm>
              <a:off x="1254133" y="531773"/>
              <a:ext cx="513720" cy="341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87B5093-EFB9-4EC6-8F24-EEEEB8FA1A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5133" y="522773"/>
                <a:ext cx="53136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9A3A89-69EF-4779-9D44-782FE1CD5676}"/>
                  </a:ext>
                </a:extLst>
              </p14:cNvPr>
              <p14:cNvContentPartPr/>
              <p14:nvPr/>
            </p14:nvContentPartPr>
            <p14:xfrm>
              <a:off x="2500093" y="1051253"/>
              <a:ext cx="1411920" cy="948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9A3A89-69EF-4779-9D44-782FE1CD56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1093" y="1042253"/>
                <a:ext cx="1429560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66FD381-DEC8-4B0D-9CE0-8774661FDDBD}"/>
                  </a:ext>
                </a:extLst>
              </p14:cNvPr>
              <p14:cNvContentPartPr/>
              <p14:nvPr/>
            </p14:nvContentPartPr>
            <p14:xfrm>
              <a:off x="4144933" y="933893"/>
              <a:ext cx="44640" cy="1264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66FD381-DEC8-4B0D-9CE0-8774661FDD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6293" y="925253"/>
                <a:ext cx="62280" cy="12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5DFDAD-8416-490D-A7FE-C8A07EEDF83C}"/>
                  </a:ext>
                </a:extLst>
              </p14:cNvPr>
              <p14:cNvContentPartPr/>
              <p14:nvPr/>
            </p14:nvContentPartPr>
            <p14:xfrm>
              <a:off x="5080933" y="2162933"/>
              <a:ext cx="177480" cy="1854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5DFDAD-8416-490D-A7FE-C8A07EEDF8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72293" y="2154293"/>
                <a:ext cx="195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91AC408-4CB9-4405-84BD-5B7C509CAE8D}"/>
                  </a:ext>
                </a:extLst>
              </p14:cNvPr>
              <p14:cNvContentPartPr/>
              <p14:nvPr/>
            </p14:nvContentPartPr>
            <p14:xfrm>
              <a:off x="7470973" y="927413"/>
              <a:ext cx="513360" cy="600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91AC408-4CB9-4405-84BD-5B7C509CAE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1973" y="918413"/>
                <a:ext cx="53100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0312B72-6065-42D8-8F98-7960DD6D1895}"/>
                  </a:ext>
                </a:extLst>
              </p14:cNvPr>
              <p14:cNvContentPartPr/>
              <p14:nvPr/>
            </p14:nvContentPartPr>
            <p14:xfrm>
              <a:off x="6186853" y="974573"/>
              <a:ext cx="937800" cy="926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0312B72-6065-42D8-8F98-7960DD6D18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77856" y="965936"/>
                <a:ext cx="955433" cy="943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BABBC0C-8C33-4011-A17C-859501B177D3}"/>
                  </a:ext>
                </a:extLst>
              </p14:cNvPr>
              <p14:cNvContentPartPr/>
              <p14:nvPr/>
            </p14:nvContentPartPr>
            <p14:xfrm>
              <a:off x="5433013" y="1664333"/>
              <a:ext cx="522000" cy="772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ABBC0C-8C33-4011-A17C-859501B177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4013" y="1655333"/>
                <a:ext cx="539640" cy="7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AF7B374-54ED-4223-B7AD-85675DB86250}"/>
                  </a:ext>
                </a:extLst>
              </p14:cNvPr>
              <p14:cNvContentPartPr/>
              <p14:nvPr/>
            </p14:nvContentPartPr>
            <p14:xfrm>
              <a:off x="4989133" y="1849733"/>
              <a:ext cx="310320" cy="223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AF7B374-54ED-4223-B7AD-85675DB862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0493" y="1840733"/>
                <a:ext cx="3279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C7494A2-FB96-4247-B29C-56E88FFB4089}"/>
                  </a:ext>
                </a:extLst>
              </p14:cNvPr>
              <p14:cNvContentPartPr/>
              <p14:nvPr/>
            </p14:nvContentPartPr>
            <p14:xfrm>
              <a:off x="4341493" y="1882853"/>
              <a:ext cx="508680" cy="273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C7494A2-FB96-4247-B29C-56E88FFB40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32853" y="1873853"/>
                <a:ext cx="5263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8A6553F-6938-4E5A-8A55-2EF8234F2915}"/>
                  </a:ext>
                </a:extLst>
              </p14:cNvPr>
              <p14:cNvContentPartPr/>
              <p14:nvPr/>
            </p14:nvContentPartPr>
            <p14:xfrm>
              <a:off x="651853" y="2971493"/>
              <a:ext cx="1110960" cy="389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8A6553F-6938-4E5A-8A55-2EF8234F29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2853" y="2962853"/>
                <a:ext cx="112860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B3B73B8-CEBB-465C-8D36-970886889C86}"/>
                  </a:ext>
                </a:extLst>
              </p14:cNvPr>
              <p14:cNvContentPartPr/>
              <p14:nvPr/>
            </p14:nvContentPartPr>
            <p14:xfrm>
              <a:off x="2491813" y="2662973"/>
              <a:ext cx="13320" cy="122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B3B73B8-CEBB-465C-8D36-970886889C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83173" y="2653973"/>
                <a:ext cx="30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D79A6E8-1E58-4FE5-9027-4D8B69A81FDA}"/>
                  </a:ext>
                </a:extLst>
              </p14:cNvPr>
              <p14:cNvContentPartPr/>
              <p14:nvPr/>
            </p14:nvContentPartPr>
            <p14:xfrm>
              <a:off x="3038293" y="3129533"/>
              <a:ext cx="225000" cy="22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D79A6E8-1E58-4FE5-9027-4D8B69A81F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29653" y="3120893"/>
                <a:ext cx="242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78D5B76-F1C0-4A44-BB3E-D2222FD41F32}"/>
                  </a:ext>
                </a:extLst>
              </p14:cNvPr>
              <p14:cNvContentPartPr/>
              <p14:nvPr/>
            </p14:nvContentPartPr>
            <p14:xfrm>
              <a:off x="3017773" y="3237533"/>
              <a:ext cx="249840" cy="26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78D5B76-F1C0-4A44-BB3E-D2222FD41F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09133" y="3228893"/>
                <a:ext cx="2674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4EA1D54-9EB1-4836-A127-5663D2A14DB9}"/>
                  </a:ext>
                </a:extLst>
              </p14:cNvPr>
              <p14:cNvContentPartPr/>
              <p14:nvPr/>
            </p14:nvContentPartPr>
            <p14:xfrm>
              <a:off x="4351213" y="2633093"/>
              <a:ext cx="292320" cy="123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4EA1D54-9EB1-4836-A127-5663D2A14D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42213" y="2624453"/>
                <a:ext cx="309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BEEC335-182A-4A64-A5EC-3E1E254E802B}"/>
                  </a:ext>
                </a:extLst>
              </p14:cNvPr>
              <p14:cNvContentPartPr/>
              <p14:nvPr/>
            </p14:nvContentPartPr>
            <p14:xfrm>
              <a:off x="4302613" y="2854853"/>
              <a:ext cx="825480" cy="6498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BEEC335-182A-4A64-A5EC-3E1E254E80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93613" y="2846213"/>
                <a:ext cx="84312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1FB7067-9489-419F-89C4-F8B95A05E2BC}"/>
                  </a:ext>
                </a:extLst>
              </p14:cNvPr>
              <p14:cNvContentPartPr/>
              <p14:nvPr/>
            </p14:nvContentPartPr>
            <p14:xfrm>
              <a:off x="3563173" y="2855573"/>
              <a:ext cx="484560" cy="5526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1FB7067-9489-419F-89C4-F8B95A05E2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54533" y="2846933"/>
                <a:ext cx="50220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CD7866A-D1F2-43B0-972C-104702DEA159}"/>
                  </a:ext>
                </a:extLst>
              </p14:cNvPr>
              <p14:cNvContentPartPr/>
              <p14:nvPr/>
            </p14:nvContentPartPr>
            <p14:xfrm>
              <a:off x="5384773" y="2724533"/>
              <a:ext cx="1218960" cy="363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CD7866A-D1F2-43B0-972C-104702DEA1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76133" y="2715893"/>
                <a:ext cx="12366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E8552EA-1694-458A-8EB9-DB2A85032BD7}"/>
                  </a:ext>
                </a:extLst>
              </p14:cNvPr>
              <p14:cNvContentPartPr/>
              <p14:nvPr/>
            </p14:nvContentPartPr>
            <p14:xfrm>
              <a:off x="6819373" y="2626253"/>
              <a:ext cx="1800000" cy="5558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E8552EA-1694-458A-8EB9-DB2A85032B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10375" y="2617613"/>
                <a:ext cx="1817636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B91E03C-DD25-4889-8AC8-5B13B563B68D}"/>
                  </a:ext>
                </a:extLst>
              </p14:cNvPr>
              <p14:cNvContentPartPr/>
              <p14:nvPr/>
            </p14:nvContentPartPr>
            <p14:xfrm>
              <a:off x="10552573" y="2600333"/>
              <a:ext cx="1372680" cy="390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B91E03C-DD25-4889-8AC8-5B13B563B68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43933" y="2591693"/>
                <a:ext cx="139032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6966F3B-DA6B-42F9-A621-E7B226867506}"/>
                  </a:ext>
                </a:extLst>
              </p14:cNvPr>
              <p14:cNvContentPartPr/>
              <p14:nvPr/>
            </p14:nvContentPartPr>
            <p14:xfrm>
              <a:off x="8827093" y="2535173"/>
              <a:ext cx="1522080" cy="397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6966F3B-DA6B-42F9-A621-E7B2268675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18093" y="2526173"/>
                <a:ext cx="15397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AEABC7F-1FC1-41F6-9770-ABB5A3B5F53E}"/>
                  </a:ext>
                </a:extLst>
              </p14:cNvPr>
              <p14:cNvContentPartPr/>
              <p14:nvPr/>
            </p14:nvContentPartPr>
            <p14:xfrm>
              <a:off x="2400733" y="3017213"/>
              <a:ext cx="272880" cy="4320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AEABC7F-1FC1-41F6-9770-ABB5A3B5F53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92093" y="3008213"/>
                <a:ext cx="29052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35F06E5-44CC-4421-AF7D-1479F3DC19A0}"/>
                  </a:ext>
                </a:extLst>
              </p14:cNvPr>
              <p14:cNvContentPartPr/>
              <p14:nvPr/>
            </p14:nvContentPartPr>
            <p14:xfrm>
              <a:off x="3297493" y="3820733"/>
              <a:ext cx="328680" cy="4989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35F06E5-44CC-4421-AF7D-1479F3DC19A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88853" y="3811733"/>
                <a:ext cx="34632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67EA8F8-2D37-4865-B3ED-B433DF4B7484}"/>
                  </a:ext>
                </a:extLst>
              </p14:cNvPr>
              <p14:cNvContentPartPr/>
              <p14:nvPr/>
            </p14:nvContentPartPr>
            <p14:xfrm>
              <a:off x="4075813" y="3780413"/>
              <a:ext cx="334440" cy="3780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67EA8F8-2D37-4865-B3ED-B433DF4B748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67173" y="3771773"/>
                <a:ext cx="35208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F0D7304-914D-4706-BEFD-05B5EEC82C36}"/>
                  </a:ext>
                </a:extLst>
              </p14:cNvPr>
              <p14:cNvContentPartPr/>
              <p14:nvPr/>
            </p14:nvContentPartPr>
            <p14:xfrm>
              <a:off x="4791493" y="3688253"/>
              <a:ext cx="2160" cy="3348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F0D7304-914D-4706-BEFD-05B5EEC82C3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82853" y="3679613"/>
                <a:ext cx="198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D778766-ECE4-4967-A7B9-C7DB4073F3C6}"/>
                  </a:ext>
                </a:extLst>
              </p14:cNvPr>
              <p14:cNvContentPartPr/>
              <p14:nvPr/>
            </p14:nvContentPartPr>
            <p14:xfrm>
              <a:off x="4801573" y="3805253"/>
              <a:ext cx="282600" cy="311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D778766-ECE4-4967-A7B9-C7DB4073F3C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92933" y="3796253"/>
                <a:ext cx="3002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43C9882-C9D4-48EF-B3AF-D9ACD717321F}"/>
                  </a:ext>
                </a:extLst>
              </p14:cNvPr>
              <p14:cNvContentPartPr/>
              <p14:nvPr/>
            </p14:nvContentPartPr>
            <p14:xfrm>
              <a:off x="2316493" y="3961493"/>
              <a:ext cx="624240" cy="3560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43C9882-C9D4-48EF-B3AF-D9ACD717321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07498" y="3952502"/>
                <a:ext cx="641870" cy="37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D2DAFF-3832-41D6-954E-CB0D7DF65955}"/>
                  </a:ext>
                </a:extLst>
              </p14:cNvPr>
              <p14:cNvContentPartPr/>
              <p14:nvPr/>
            </p14:nvContentPartPr>
            <p14:xfrm>
              <a:off x="1652293" y="3906053"/>
              <a:ext cx="453240" cy="382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D2DAFF-3832-41D6-954E-CB0D7DF6595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643653" y="3897413"/>
                <a:ext cx="4708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1FCE2CC-E86D-4713-93FC-93472EC30D78}"/>
                  </a:ext>
                </a:extLst>
              </p14:cNvPr>
              <p14:cNvContentPartPr/>
              <p14:nvPr/>
            </p14:nvContentPartPr>
            <p14:xfrm>
              <a:off x="739333" y="3998933"/>
              <a:ext cx="365040" cy="432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1FCE2CC-E86D-4713-93FC-93472EC30D7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0333" y="3990293"/>
                <a:ext cx="3826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D07D649-D8E7-4EC1-B71C-581997E54146}"/>
                  </a:ext>
                </a:extLst>
              </p14:cNvPr>
              <p14:cNvContentPartPr/>
              <p14:nvPr/>
            </p14:nvContentPartPr>
            <p14:xfrm>
              <a:off x="3154933" y="4833413"/>
              <a:ext cx="387000" cy="5302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D07D649-D8E7-4EC1-B71C-581997E5414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45933" y="4824413"/>
                <a:ext cx="404640" cy="5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8F7564E-8541-4D5D-8388-AA79718983E7}"/>
                  </a:ext>
                </a:extLst>
              </p14:cNvPr>
              <p14:cNvContentPartPr/>
              <p14:nvPr/>
            </p14:nvContentPartPr>
            <p14:xfrm>
              <a:off x="3184093" y="4608413"/>
              <a:ext cx="270360" cy="1620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8F7564E-8541-4D5D-8388-AA79718983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75093" y="4599413"/>
                <a:ext cx="288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037928E-CBAF-45BA-BED7-12312F24D4B1}"/>
                  </a:ext>
                </a:extLst>
              </p14:cNvPr>
              <p14:cNvContentPartPr/>
              <p14:nvPr/>
            </p14:nvContentPartPr>
            <p14:xfrm>
              <a:off x="3760453" y="4953653"/>
              <a:ext cx="400320" cy="144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037928E-CBAF-45BA-BED7-12312F24D4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751813" y="4945013"/>
                <a:ext cx="4179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7828FEA-9A99-41AE-A26F-3A47BC3B4277}"/>
                  </a:ext>
                </a:extLst>
              </p14:cNvPr>
              <p14:cNvContentPartPr/>
              <p14:nvPr/>
            </p14:nvContentPartPr>
            <p14:xfrm>
              <a:off x="3822373" y="5060213"/>
              <a:ext cx="391320" cy="1116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7828FEA-9A99-41AE-A26F-3A47BC3B42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13733" y="5051213"/>
                <a:ext cx="4089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CABCFA4-21EA-4708-805D-4F2DDFE4CEE6}"/>
                  </a:ext>
                </a:extLst>
              </p14:cNvPr>
              <p14:cNvContentPartPr/>
              <p14:nvPr/>
            </p14:nvContentPartPr>
            <p14:xfrm>
              <a:off x="4459213" y="4573133"/>
              <a:ext cx="987480" cy="5544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CABCFA4-21EA-4708-805D-4F2DDFE4CEE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50570" y="4564493"/>
                <a:ext cx="1005126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0D92BF9-2285-4C45-B5F0-D077366AE443}"/>
                  </a:ext>
                </a:extLst>
              </p14:cNvPr>
              <p14:cNvContentPartPr/>
              <p14:nvPr/>
            </p14:nvContentPartPr>
            <p14:xfrm>
              <a:off x="5681053" y="4752413"/>
              <a:ext cx="418320" cy="132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0D92BF9-2285-4C45-B5F0-D077366AE44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72413" y="4743413"/>
                <a:ext cx="4359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B05D4D7-364F-4B4E-8504-0BB082062A87}"/>
                  </a:ext>
                </a:extLst>
              </p14:cNvPr>
              <p14:cNvContentPartPr/>
              <p14:nvPr/>
            </p14:nvContentPartPr>
            <p14:xfrm>
              <a:off x="6728293" y="4606973"/>
              <a:ext cx="48240" cy="1951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B05D4D7-364F-4B4E-8504-0BB082062A8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19653" y="4597973"/>
                <a:ext cx="658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3B5835AC-23A7-411A-B31B-70FF840B474C}"/>
                  </a:ext>
                </a:extLst>
              </p14:cNvPr>
              <p14:cNvContentPartPr/>
              <p14:nvPr/>
            </p14:nvContentPartPr>
            <p14:xfrm>
              <a:off x="6482413" y="4884173"/>
              <a:ext cx="485640" cy="24300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3B5835AC-23A7-411A-B31B-70FF840B47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73773" y="4875533"/>
                <a:ext cx="5032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364024D-B70B-4A35-BB31-F174A6B386A0}"/>
                  </a:ext>
                </a:extLst>
              </p14:cNvPr>
              <p14:cNvContentPartPr/>
              <p14:nvPr/>
            </p14:nvContentPartPr>
            <p14:xfrm>
              <a:off x="8237053" y="4685093"/>
              <a:ext cx="280080" cy="51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364024D-B70B-4A35-BB31-F174A6B386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228053" y="4676453"/>
                <a:ext cx="2977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6AE0BF3-123E-4A38-B2EE-0ED15011C697}"/>
                  </a:ext>
                </a:extLst>
              </p14:cNvPr>
              <p14:cNvContentPartPr/>
              <p14:nvPr/>
            </p14:nvContentPartPr>
            <p14:xfrm>
              <a:off x="8309413" y="4827293"/>
              <a:ext cx="253080" cy="226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6AE0BF3-123E-4A38-B2EE-0ED15011C69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00413" y="4818653"/>
                <a:ext cx="270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184FF10-4B90-450C-94CD-3D4EE770A659}"/>
                  </a:ext>
                </a:extLst>
              </p14:cNvPr>
              <p14:cNvContentPartPr/>
              <p14:nvPr/>
            </p14:nvContentPartPr>
            <p14:xfrm>
              <a:off x="9007093" y="4413293"/>
              <a:ext cx="522360" cy="356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184FF10-4B90-450C-94CD-3D4EE770A65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98453" y="4404293"/>
                <a:ext cx="540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3A437AE-0886-439F-A6D0-13279E9B1182}"/>
                  </a:ext>
                </a:extLst>
              </p14:cNvPr>
              <p14:cNvContentPartPr/>
              <p14:nvPr/>
            </p14:nvContentPartPr>
            <p14:xfrm>
              <a:off x="9696853" y="4711373"/>
              <a:ext cx="10080" cy="154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3A437AE-0886-439F-A6D0-13279E9B118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88213" y="4702733"/>
                <a:ext cx="27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49BDB84-7622-4998-B19D-BC969870999A}"/>
                  </a:ext>
                </a:extLst>
              </p14:cNvPr>
              <p14:cNvContentPartPr/>
              <p14:nvPr/>
            </p14:nvContentPartPr>
            <p14:xfrm>
              <a:off x="9122653" y="4565213"/>
              <a:ext cx="362160" cy="384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49BDB84-7622-4998-B19D-BC969870999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114013" y="4556573"/>
                <a:ext cx="37980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801EDC9-D0E5-47C4-8A9E-24C2F6FEFA73}"/>
                  </a:ext>
                </a:extLst>
              </p14:cNvPr>
              <p14:cNvContentPartPr/>
              <p14:nvPr/>
            </p14:nvContentPartPr>
            <p14:xfrm>
              <a:off x="7095133" y="4498613"/>
              <a:ext cx="730800" cy="6670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801EDC9-D0E5-47C4-8A9E-24C2F6FEFA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086133" y="4489968"/>
                <a:ext cx="748440" cy="68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AE31C5C1-69B9-477F-AE91-3C04D749E69C}"/>
                  </a:ext>
                </a:extLst>
              </p14:cNvPr>
              <p14:cNvContentPartPr/>
              <p14:nvPr/>
            </p14:nvContentPartPr>
            <p14:xfrm>
              <a:off x="7843573" y="5470613"/>
              <a:ext cx="477720" cy="205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AE31C5C1-69B9-477F-AE91-3C04D749E6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34933" y="5461973"/>
                <a:ext cx="4953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364CEEB2-7627-422B-BC2E-82EFC7D69D5B}"/>
                  </a:ext>
                </a:extLst>
              </p14:cNvPr>
              <p14:cNvContentPartPr/>
              <p14:nvPr/>
            </p14:nvContentPartPr>
            <p14:xfrm>
              <a:off x="7889293" y="5554133"/>
              <a:ext cx="536040" cy="331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364CEEB2-7627-422B-BC2E-82EFC7D69D5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80293" y="5545133"/>
                <a:ext cx="5536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C760EE7-B80F-4CAC-9D67-EA473BEAB51B}"/>
                  </a:ext>
                </a:extLst>
              </p14:cNvPr>
              <p14:cNvContentPartPr/>
              <p14:nvPr/>
            </p14:nvContentPartPr>
            <p14:xfrm>
              <a:off x="7333813" y="5756813"/>
              <a:ext cx="401040" cy="763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C760EE7-B80F-4CAC-9D67-EA473BEAB51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324813" y="5748173"/>
                <a:ext cx="4186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59FE60E-EB24-43DC-9BFF-706BDC3278D2}"/>
                  </a:ext>
                </a:extLst>
              </p14:cNvPr>
              <p14:cNvContentPartPr/>
              <p14:nvPr/>
            </p14:nvContentPartPr>
            <p14:xfrm>
              <a:off x="6727213" y="5453333"/>
              <a:ext cx="315360" cy="5947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59FE60E-EB24-43DC-9BFF-706BDC3278D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18573" y="5444338"/>
                <a:ext cx="333000" cy="612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17F50FD-E147-4A9F-80D6-7B4276A303DF}"/>
                  </a:ext>
                </a:extLst>
              </p14:cNvPr>
              <p14:cNvContentPartPr/>
              <p14:nvPr/>
            </p14:nvContentPartPr>
            <p14:xfrm>
              <a:off x="668773" y="5835293"/>
              <a:ext cx="1727640" cy="3974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17F50FD-E147-4A9F-80D6-7B4276A303D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60133" y="5826653"/>
                <a:ext cx="17452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0068AD7-2E0D-4525-A9B0-C2E0AE74BF16}"/>
                  </a:ext>
                </a:extLst>
              </p14:cNvPr>
              <p14:cNvContentPartPr/>
              <p14:nvPr/>
            </p14:nvContentPartPr>
            <p14:xfrm>
              <a:off x="2632573" y="5786693"/>
              <a:ext cx="1755000" cy="40716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0068AD7-2E0D-4525-A9B0-C2E0AE74BF1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623933" y="5778053"/>
                <a:ext cx="17726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5E130CB-F309-4DE9-9547-F98180C820C7}"/>
                  </a:ext>
                </a:extLst>
              </p14:cNvPr>
              <p14:cNvContentPartPr/>
              <p14:nvPr/>
            </p14:nvContentPartPr>
            <p14:xfrm>
              <a:off x="4527973" y="6034733"/>
              <a:ext cx="195840" cy="684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5E130CB-F309-4DE9-9547-F98180C820C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18973" y="6026093"/>
                <a:ext cx="2134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0364141-30C7-4ED2-B8D5-8C65A58DECB6}"/>
                  </a:ext>
                </a:extLst>
              </p14:cNvPr>
              <p14:cNvContentPartPr/>
              <p14:nvPr/>
            </p14:nvContentPartPr>
            <p14:xfrm>
              <a:off x="4545613" y="6104933"/>
              <a:ext cx="182880" cy="2124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0364141-30C7-4ED2-B8D5-8C65A58DECB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36973" y="6095933"/>
                <a:ext cx="200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00C157D-D408-4054-98FF-28934CD54261}"/>
                  </a:ext>
                </a:extLst>
              </p14:cNvPr>
              <p14:cNvContentPartPr/>
              <p14:nvPr/>
            </p14:nvContentPartPr>
            <p14:xfrm>
              <a:off x="4844773" y="5956613"/>
              <a:ext cx="233640" cy="26172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00C157D-D408-4054-98FF-28934CD5426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35773" y="5947973"/>
                <a:ext cx="251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4F61D60A-A6A0-48D3-B223-A74126451072}"/>
                  </a:ext>
                </a:extLst>
              </p14:cNvPr>
              <p14:cNvContentPartPr/>
              <p14:nvPr/>
            </p14:nvContentPartPr>
            <p14:xfrm>
              <a:off x="5232493" y="6055613"/>
              <a:ext cx="30600" cy="28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4F61D60A-A6A0-48D3-B223-A7412645107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223853" y="6046973"/>
                <a:ext cx="48240" cy="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733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1BF6285-7ACE-4EB5-81EF-C3888FDDD248}"/>
                  </a:ext>
                </a:extLst>
              </p14:cNvPr>
              <p14:cNvContentPartPr/>
              <p14:nvPr/>
            </p14:nvContentPartPr>
            <p14:xfrm>
              <a:off x="3388573" y="595493"/>
              <a:ext cx="62280" cy="77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1BF6285-7ACE-4EB5-81EF-C3888FDDD2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9573" y="586853"/>
                <a:ext cx="799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407FC5A-A829-4010-8746-E972296FBB04}"/>
                  </a:ext>
                </a:extLst>
              </p14:cNvPr>
              <p14:cNvContentPartPr/>
              <p14:nvPr/>
            </p14:nvContentPartPr>
            <p14:xfrm>
              <a:off x="3690613" y="511613"/>
              <a:ext cx="412560" cy="176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407FC5A-A829-4010-8746-E972296FBB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1973" y="502613"/>
                <a:ext cx="4302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603BD3A-B9E3-45EE-8985-83A3088A26CA}"/>
                  </a:ext>
                </a:extLst>
              </p14:cNvPr>
              <p14:cNvContentPartPr/>
              <p14:nvPr/>
            </p14:nvContentPartPr>
            <p14:xfrm>
              <a:off x="4399813" y="465893"/>
              <a:ext cx="384480" cy="245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603BD3A-B9E3-45EE-8985-83A3088A26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0813" y="457253"/>
                <a:ext cx="4021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DBCB85A-F13D-4DAF-AEC4-4D3452CB806F}"/>
                  </a:ext>
                </a:extLst>
              </p14:cNvPr>
              <p14:cNvContentPartPr/>
              <p14:nvPr/>
            </p14:nvContentPartPr>
            <p14:xfrm>
              <a:off x="4979053" y="388853"/>
              <a:ext cx="461160" cy="301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DBCB85A-F13D-4DAF-AEC4-4D3452CB80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0053" y="379853"/>
                <a:ext cx="4788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AAAD0C6-D880-4867-9DBE-6E1858EB8822}"/>
                  </a:ext>
                </a:extLst>
              </p14:cNvPr>
              <p14:cNvContentPartPr/>
              <p14:nvPr/>
            </p14:nvContentPartPr>
            <p14:xfrm>
              <a:off x="5668813" y="394973"/>
              <a:ext cx="962640" cy="266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AAAD0C6-D880-4867-9DBE-6E1858EB88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60173" y="386333"/>
                <a:ext cx="98028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A89BEDE-FCE0-4157-8DD5-4E2018DB27A8}"/>
                  </a:ext>
                </a:extLst>
              </p14:cNvPr>
              <p14:cNvContentPartPr/>
              <p14:nvPr/>
            </p14:nvContentPartPr>
            <p14:xfrm>
              <a:off x="7181893" y="468413"/>
              <a:ext cx="122040" cy="2775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A89BEDE-FCE0-4157-8DD5-4E2018DB27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73253" y="459413"/>
                <a:ext cx="1396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1ADD700-4697-418E-95D1-06C749C169CD}"/>
                  </a:ext>
                </a:extLst>
              </p14:cNvPr>
              <p14:cNvContentPartPr/>
              <p14:nvPr/>
            </p14:nvContentPartPr>
            <p14:xfrm>
              <a:off x="7921333" y="464093"/>
              <a:ext cx="182160" cy="363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1ADD700-4697-418E-95D1-06C749C169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12693" y="455453"/>
                <a:ext cx="1998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FBA1D5F-4526-4B07-B86C-AC91D03319C8}"/>
                  </a:ext>
                </a:extLst>
              </p14:cNvPr>
              <p14:cNvContentPartPr/>
              <p14:nvPr/>
            </p14:nvContentPartPr>
            <p14:xfrm>
              <a:off x="7399693" y="481373"/>
              <a:ext cx="384480" cy="284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FBA1D5F-4526-4B07-B86C-AC91D03319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391053" y="472722"/>
                <a:ext cx="402120" cy="302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EE8B7C8-8415-4F71-B792-AF9F36C1DD3B}"/>
                  </a:ext>
                </a:extLst>
              </p14:cNvPr>
              <p14:cNvContentPartPr/>
              <p14:nvPr/>
            </p14:nvContentPartPr>
            <p14:xfrm>
              <a:off x="6857533" y="470213"/>
              <a:ext cx="201600" cy="2448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EE8B7C8-8415-4F71-B792-AF9F36C1DD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48878" y="461573"/>
                <a:ext cx="219272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3F2282D-1170-42C1-9231-46F137F5EEDA}"/>
                  </a:ext>
                </a:extLst>
              </p14:cNvPr>
              <p14:cNvContentPartPr/>
              <p14:nvPr/>
            </p14:nvContentPartPr>
            <p14:xfrm>
              <a:off x="8276653" y="459413"/>
              <a:ext cx="438840" cy="2750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3F2282D-1170-42C1-9231-46F137F5EE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68013" y="450773"/>
                <a:ext cx="4564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9C631A6-89D2-453F-8380-D9001014375C}"/>
                  </a:ext>
                </a:extLst>
              </p14:cNvPr>
              <p14:cNvContentPartPr/>
              <p14:nvPr/>
            </p14:nvContentPartPr>
            <p14:xfrm>
              <a:off x="8846893" y="638333"/>
              <a:ext cx="36720" cy="23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9C631A6-89D2-453F-8380-D900101437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837893" y="629333"/>
                <a:ext cx="543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4E32E4B-922A-4CA4-B09A-D475A58CCBED}"/>
                  </a:ext>
                </a:extLst>
              </p14:cNvPr>
              <p14:cNvContentPartPr/>
              <p14:nvPr/>
            </p14:nvContentPartPr>
            <p14:xfrm>
              <a:off x="10197253" y="526013"/>
              <a:ext cx="60480" cy="199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4E32E4B-922A-4CA4-B09A-D475A58CCBE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188613" y="517013"/>
                <a:ext cx="781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F0D73E3-84A5-498D-8BB5-175864CDCBA8}"/>
                  </a:ext>
                </a:extLst>
              </p14:cNvPr>
              <p14:cNvContentPartPr/>
              <p14:nvPr/>
            </p14:nvContentPartPr>
            <p14:xfrm>
              <a:off x="10636813" y="488213"/>
              <a:ext cx="212040" cy="245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F0D73E3-84A5-498D-8BB5-175864CDCB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27813" y="479573"/>
                <a:ext cx="2296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7D0485A-EB61-45AA-838A-01D94AB58895}"/>
                  </a:ext>
                </a:extLst>
              </p14:cNvPr>
              <p14:cNvContentPartPr/>
              <p14:nvPr/>
            </p14:nvContentPartPr>
            <p14:xfrm>
              <a:off x="11269333" y="600533"/>
              <a:ext cx="9000" cy="97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7D0485A-EB61-45AA-838A-01D94AB5889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260693" y="591533"/>
                <a:ext cx="266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2EA1E97-81EB-4B20-88AF-9D1D7A3324ED}"/>
                  </a:ext>
                </a:extLst>
              </p14:cNvPr>
              <p14:cNvContentPartPr/>
              <p14:nvPr/>
            </p14:nvContentPartPr>
            <p14:xfrm>
              <a:off x="10915453" y="517013"/>
              <a:ext cx="191160" cy="246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2EA1E97-81EB-4B20-88AF-9D1D7A3324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06813" y="508013"/>
                <a:ext cx="208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8DD9EC0-0FF6-4DF6-B9FF-C584C8926598}"/>
                  </a:ext>
                </a:extLst>
              </p14:cNvPr>
              <p14:cNvContentPartPr/>
              <p14:nvPr/>
            </p14:nvContentPartPr>
            <p14:xfrm>
              <a:off x="10332613" y="551213"/>
              <a:ext cx="184320" cy="202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8DD9EC0-0FF6-4DF6-B9FF-C584C89265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323631" y="542213"/>
                <a:ext cx="201926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C65F2A2-184E-46C4-9BBB-E62919B49989}"/>
                  </a:ext>
                </a:extLst>
              </p14:cNvPr>
              <p14:cNvContentPartPr/>
              <p14:nvPr/>
            </p14:nvContentPartPr>
            <p14:xfrm>
              <a:off x="9883693" y="558413"/>
              <a:ext cx="224280" cy="1994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C65F2A2-184E-46C4-9BBB-E62919B4998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875053" y="549757"/>
                <a:ext cx="241920" cy="2171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9FEF7DB-FEAB-4498-996D-DAE70EF2A767}"/>
                  </a:ext>
                </a:extLst>
              </p14:cNvPr>
              <p14:cNvContentPartPr/>
              <p14:nvPr/>
            </p14:nvContentPartPr>
            <p14:xfrm>
              <a:off x="9149653" y="481733"/>
              <a:ext cx="559080" cy="2952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9FEF7DB-FEAB-4498-996D-DAE70EF2A7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40653" y="472733"/>
                <a:ext cx="5767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9BA841C-B260-4EB1-8BC4-230787FFF391}"/>
                  </a:ext>
                </a:extLst>
              </p14:cNvPr>
              <p14:cNvContentPartPr/>
              <p14:nvPr/>
            </p14:nvContentPartPr>
            <p14:xfrm>
              <a:off x="243613" y="947573"/>
              <a:ext cx="1353960" cy="371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9BA841C-B260-4EB1-8BC4-230787FFF3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4613" y="938573"/>
                <a:ext cx="13716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AB6AC82-79D0-4AE2-BEA1-B32541AFAC6D}"/>
                  </a:ext>
                </a:extLst>
              </p14:cNvPr>
              <p14:cNvContentPartPr/>
              <p14:nvPr/>
            </p14:nvContentPartPr>
            <p14:xfrm>
              <a:off x="3429973" y="1034333"/>
              <a:ext cx="20880" cy="219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AB6AC82-79D0-4AE2-BEA1-B32541AFAC6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21333" y="1025333"/>
                <a:ext cx="38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5D1398C-8794-4A42-9EDF-0AEEEBD6E494}"/>
                  </a:ext>
                </a:extLst>
              </p14:cNvPr>
              <p14:cNvContentPartPr/>
              <p14:nvPr/>
            </p14:nvContentPartPr>
            <p14:xfrm>
              <a:off x="2049373" y="478493"/>
              <a:ext cx="1244160" cy="8420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5D1398C-8794-4A42-9EDF-0AEEEBD6E4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40730" y="469857"/>
                <a:ext cx="1261805" cy="8596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F9B946F-AD7B-477A-A330-EAD58A282B4B}"/>
                  </a:ext>
                </a:extLst>
              </p14:cNvPr>
              <p14:cNvContentPartPr/>
              <p14:nvPr/>
            </p14:nvContentPartPr>
            <p14:xfrm>
              <a:off x="424333" y="1888253"/>
              <a:ext cx="652680" cy="3751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F9B946F-AD7B-477A-A330-EAD58A282B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5688" y="1879253"/>
                <a:ext cx="67033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2BA3BAD-7D09-4081-B870-3E7549D9932B}"/>
                  </a:ext>
                </a:extLst>
              </p14:cNvPr>
              <p14:cNvContentPartPr/>
              <p14:nvPr/>
            </p14:nvContentPartPr>
            <p14:xfrm>
              <a:off x="3810853" y="1816613"/>
              <a:ext cx="108720" cy="1396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2BA3BAD-7D09-4081-B870-3E7549D9932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02213" y="1807973"/>
                <a:ext cx="1263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7C82EA0-53E1-4A76-8F5A-D7F55FBE1786}"/>
                  </a:ext>
                </a:extLst>
              </p14:cNvPr>
              <p14:cNvContentPartPr/>
              <p14:nvPr/>
            </p14:nvContentPartPr>
            <p14:xfrm>
              <a:off x="5402773" y="1716533"/>
              <a:ext cx="15840" cy="946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7C82EA0-53E1-4A76-8F5A-D7F55FBE17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93773" y="1707533"/>
                <a:ext cx="334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C90FB71-CB1A-4BDC-8C8F-688012E362C6}"/>
                  </a:ext>
                </a:extLst>
              </p14:cNvPr>
              <p14:cNvContentPartPr/>
              <p14:nvPr/>
            </p14:nvContentPartPr>
            <p14:xfrm>
              <a:off x="5380453" y="1646333"/>
              <a:ext cx="42480" cy="118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C90FB71-CB1A-4BDC-8C8F-688012E362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71453" y="1637333"/>
                <a:ext cx="601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C0EAC58-1EF8-4C95-9849-8E7D5951A42F}"/>
                  </a:ext>
                </a:extLst>
              </p14:cNvPr>
              <p14:cNvContentPartPr/>
              <p14:nvPr/>
            </p14:nvContentPartPr>
            <p14:xfrm>
              <a:off x="6046813" y="1635893"/>
              <a:ext cx="278640" cy="2095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C0EAC58-1EF8-4C95-9849-8E7D5951A4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37813" y="1626893"/>
                <a:ext cx="296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963A655-C03C-40A7-9835-9EC9E343B011}"/>
                  </a:ext>
                </a:extLst>
              </p14:cNvPr>
              <p14:cNvContentPartPr/>
              <p14:nvPr/>
            </p14:nvContentPartPr>
            <p14:xfrm>
              <a:off x="5517253" y="1619333"/>
              <a:ext cx="253080" cy="2073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963A655-C03C-40A7-9835-9EC9E343B01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08613" y="1610693"/>
                <a:ext cx="2707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1CA2DA7-183E-4DEF-8A3E-0CFD58D1C5B9}"/>
                  </a:ext>
                </a:extLst>
              </p14:cNvPr>
              <p14:cNvContentPartPr/>
              <p14:nvPr/>
            </p14:nvContentPartPr>
            <p14:xfrm>
              <a:off x="4752973" y="1696013"/>
              <a:ext cx="497880" cy="2052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1CA2DA7-183E-4DEF-8A3E-0CFD58D1C5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44327" y="1687373"/>
                <a:ext cx="515533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45DC758-7BD3-4B10-98FB-1FD851DFC062}"/>
                  </a:ext>
                </a:extLst>
              </p14:cNvPr>
              <p14:cNvContentPartPr/>
              <p14:nvPr/>
            </p14:nvContentPartPr>
            <p14:xfrm>
              <a:off x="4046653" y="1753613"/>
              <a:ext cx="422640" cy="1465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45DC758-7BD3-4B10-98FB-1FD851DFC0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37653" y="1744952"/>
                <a:ext cx="440280" cy="164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B44C398-367A-442E-B32A-30D4D78364F0}"/>
                  </a:ext>
                </a:extLst>
              </p14:cNvPr>
              <p14:cNvContentPartPr/>
              <p14:nvPr/>
            </p14:nvContentPartPr>
            <p14:xfrm>
              <a:off x="3450493" y="1821653"/>
              <a:ext cx="241560" cy="34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B44C398-367A-442E-B32A-30D4D78364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41853" y="1812653"/>
                <a:ext cx="259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725124D-8F67-4572-B946-2D644BA27443}"/>
                  </a:ext>
                </a:extLst>
              </p14:cNvPr>
              <p14:cNvContentPartPr/>
              <p14:nvPr/>
            </p14:nvContentPartPr>
            <p14:xfrm>
              <a:off x="2839213" y="1794653"/>
              <a:ext cx="384480" cy="2484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725124D-8F67-4572-B946-2D644BA2744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30573" y="1785666"/>
                <a:ext cx="402120" cy="266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09ECCD9-61B1-4B6D-8E3D-2AD5643BF663}"/>
                  </a:ext>
                </a:extLst>
              </p14:cNvPr>
              <p14:cNvContentPartPr/>
              <p14:nvPr/>
            </p14:nvContentPartPr>
            <p14:xfrm>
              <a:off x="2231173" y="1853333"/>
              <a:ext cx="469440" cy="325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09ECCD9-61B1-4B6D-8E3D-2AD5643BF6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22533" y="1844333"/>
                <a:ext cx="4870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5C07CBF0-AD88-4061-A6E3-8ADB9660EFBC}"/>
                  </a:ext>
                </a:extLst>
              </p14:cNvPr>
              <p14:cNvContentPartPr/>
              <p14:nvPr/>
            </p14:nvContentPartPr>
            <p14:xfrm>
              <a:off x="1373653" y="1815533"/>
              <a:ext cx="526680" cy="2970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5C07CBF0-AD88-4061-A6E3-8ADB9660EF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364653" y="1806533"/>
                <a:ext cx="5443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D8CBA662-2D8C-4A05-88A9-47F5A96D2E4E}"/>
                  </a:ext>
                </a:extLst>
              </p14:cNvPr>
              <p14:cNvContentPartPr/>
              <p14:nvPr/>
            </p14:nvContentPartPr>
            <p14:xfrm>
              <a:off x="8563213" y="1600973"/>
              <a:ext cx="16920" cy="828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D8CBA662-2D8C-4A05-88A9-47F5A96D2E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54573" y="1592333"/>
                <a:ext cx="345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DEEE79C-C9ED-413B-848A-A81671A12905}"/>
                  </a:ext>
                </a:extLst>
              </p14:cNvPr>
              <p14:cNvContentPartPr/>
              <p14:nvPr/>
            </p14:nvContentPartPr>
            <p14:xfrm>
              <a:off x="10559413" y="1450133"/>
              <a:ext cx="199800" cy="2293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DEEE79C-C9ED-413B-848A-A81671A129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50413" y="1441133"/>
                <a:ext cx="2174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24E4C1C-79D8-4486-A81E-7EE71ABA6C97}"/>
                  </a:ext>
                </a:extLst>
              </p14:cNvPr>
              <p14:cNvContentPartPr/>
              <p14:nvPr/>
            </p14:nvContentPartPr>
            <p14:xfrm>
              <a:off x="10833733" y="1303973"/>
              <a:ext cx="155160" cy="1548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24E4C1C-79D8-4486-A81E-7EE71ABA6C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24733" y="1295333"/>
                <a:ext cx="172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938D8F2A-5EA3-439B-A25B-BF0AA97B4A0D}"/>
                  </a:ext>
                </a:extLst>
              </p14:cNvPr>
              <p14:cNvContentPartPr/>
              <p14:nvPr/>
            </p14:nvContentPartPr>
            <p14:xfrm>
              <a:off x="9912853" y="1379573"/>
              <a:ext cx="554760" cy="276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938D8F2A-5EA3-439B-A25B-BF0AA97B4A0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904219" y="1370933"/>
                <a:ext cx="572389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E4957A3-1C11-4A67-8B21-3963FEA45539}"/>
                  </a:ext>
                </a:extLst>
              </p14:cNvPr>
              <p14:cNvContentPartPr/>
              <p14:nvPr/>
            </p14:nvContentPartPr>
            <p14:xfrm>
              <a:off x="9637093" y="1469933"/>
              <a:ext cx="202320" cy="21492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E4957A3-1C11-4A67-8B21-3963FEA4553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28453" y="1460948"/>
                <a:ext cx="219960" cy="232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CA9B7DD5-90F0-4465-A7C1-17B80FF88E34}"/>
                  </a:ext>
                </a:extLst>
              </p14:cNvPr>
              <p14:cNvContentPartPr/>
              <p14:nvPr/>
            </p14:nvContentPartPr>
            <p14:xfrm>
              <a:off x="8877493" y="1417373"/>
              <a:ext cx="587520" cy="3002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CA9B7DD5-90F0-4465-A7C1-17B80FF88E3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68848" y="1408723"/>
                <a:ext cx="605171" cy="317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8074FBD-E488-44E9-AEEB-987F0503C2A9}"/>
                  </a:ext>
                </a:extLst>
              </p14:cNvPr>
              <p14:cNvContentPartPr/>
              <p14:nvPr/>
            </p14:nvContentPartPr>
            <p14:xfrm>
              <a:off x="7971733" y="1512773"/>
              <a:ext cx="461160" cy="25200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8074FBD-E488-44E9-AEEB-987F0503C2A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963093" y="1504133"/>
                <a:ext cx="47880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61A2B96-9E3F-4872-BC50-4957F74535DD}"/>
                  </a:ext>
                </a:extLst>
              </p14:cNvPr>
              <p14:cNvContentPartPr/>
              <p14:nvPr/>
            </p14:nvContentPartPr>
            <p14:xfrm>
              <a:off x="7131853" y="1461653"/>
              <a:ext cx="583560" cy="4240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61A2B96-9E3F-4872-BC50-4957F74535D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123213" y="1453006"/>
                <a:ext cx="601200" cy="44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4D31D8C-0319-4B7B-9257-B3B3978C1790}"/>
                  </a:ext>
                </a:extLst>
              </p14:cNvPr>
              <p14:cNvContentPartPr/>
              <p14:nvPr/>
            </p14:nvContentPartPr>
            <p14:xfrm>
              <a:off x="6451093" y="1614653"/>
              <a:ext cx="466560" cy="3387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4D31D8C-0319-4B7B-9257-B3B3978C17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442446" y="1605653"/>
                <a:ext cx="484214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F196B5D-0358-4248-9299-47103C5AB770}"/>
                  </a:ext>
                </a:extLst>
              </p14:cNvPr>
              <p14:cNvContentPartPr/>
              <p14:nvPr/>
            </p14:nvContentPartPr>
            <p14:xfrm>
              <a:off x="10897453" y="1499093"/>
              <a:ext cx="852480" cy="24948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F196B5D-0358-4248-9299-47103C5AB77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888809" y="1490453"/>
                <a:ext cx="870127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CE42A48-7380-4A48-B681-9ECDF7E9211B}"/>
                  </a:ext>
                </a:extLst>
              </p14:cNvPr>
              <p14:cNvContentPartPr/>
              <p14:nvPr/>
            </p14:nvContentPartPr>
            <p14:xfrm>
              <a:off x="1771813" y="2445173"/>
              <a:ext cx="352440" cy="20304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CE42A48-7380-4A48-B681-9ECDF7E9211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62813" y="2436173"/>
                <a:ext cx="3700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71C7F655-543B-43E6-875B-A48828841F1E}"/>
                  </a:ext>
                </a:extLst>
              </p14:cNvPr>
              <p14:cNvContentPartPr/>
              <p14:nvPr/>
            </p14:nvContentPartPr>
            <p14:xfrm>
              <a:off x="2956213" y="2386853"/>
              <a:ext cx="771480" cy="2307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71C7F655-543B-43E6-875B-A48828841F1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47573" y="2378213"/>
                <a:ext cx="7891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FD5AC98-BB75-4D7D-9D3C-A99A9DC70FCD}"/>
                  </a:ext>
                </a:extLst>
              </p14:cNvPr>
              <p14:cNvContentPartPr/>
              <p14:nvPr/>
            </p14:nvContentPartPr>
            <p14:xfrm>
              <a:off x="5793373" y="2317733"/>
              <a:ext cx="25560" cy="61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FD5AC98-BB75-4D7D-9D3C-A99A9DC70FC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84373" y="2309093"/>
                <a:ext cx="432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F0C48B0-D7A5-47C0-911E-DA20B9C1B8FF}"/>
                  </a:ext>
                </a:extLst>
              </p14:cNvPr>
              <p14:cNvContentPartPr/>
              <p14:nvPr/>
            </p14:nvContentPartPr>
            <p14:xfrm>
              <a:off x="3917413" y="2133413"/>
              <a:ext cx="1774080" cy="4532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F0C48B0-D7A5-47C0-911E-DA20B9C1B8F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08415" y="2124413"/>
                <a:ext cx="1791716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B07A32B-7862-4756-8932-DB896690FEDA}"/>
                  </a:ext>
                </a:extLst>
              </p14:cNvPr>
              <p14:cNvContentPartPr/>
              <p14:nvPr/>
            </p14:nvContentPartPr>
            <p14:xfrm>
              <a:off x="2300293" y="2364533"/>
              <a:ext cx="546120" cy="31284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B07A32B-7862-4756-8932-DB896690FED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91653" y="2355893"/>
                <a:ext cx="56376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95537AC9-1D04-490D-A15D-057873C64501}"/>
                  </a:ext>
                </a:extLst>
              </p14:cNvPr>
              <p14:cNvContentPartPr/>
              <p14:nvPr/>
            </p14:nvContentPartPr>
            <p14:xfrm>
              <a:off x="1182853" y="2401613"/>
              <a:ext cx="321480" cy="297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95537AC9-1D04-490D-A15D-057873C645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73863" y="2392613"/>
                <a:ext cx="3391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544FEE42-7A9F-4E35-83B2-CA2BD92FDFB5}"/>
                  </a:ext>
                </a:extLst>
              </p14:cNvPr>
              <p14:cNvContentPartPr/>
              <p14:nvPr/>
            </p14:nvContentPartPr>
            <p14:xfrm>
              <a:off x="725293" y="2447333"/>
              <a:ext cx="313920" cy="431280"/>
            </p14:xfrm>
          </p:contentPart>
        </mc:Choice>
        <mc:Fallback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544FEE42-7A9F-4E35-83B2-CA2BD92FDFB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16293" y="2438333"/>
                <a:ext cx="33156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2F51D87-2F84-4720-92BD-AFDEC80350CC}"/>
                  </a:ext>
                </a:extLst>
              </p14:cNvPr>
              <p14:cNvContentPartPr/>
              <p14:nvPr/>
            </p14:nvContentPartPr>
            <p14:xfrm>
              <a:off x="310573" y="3321053"/>
              <a:ext cx="501480" cy="3729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2F51D87-2F84-4720-92BD-AFDEC80350C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1927" y="3312413"/>
                <a:ext cx="519133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DCEB71F-A9BC-4D07-B29D-BBA6F9B798DD}"/>
                  </a:ext>
                </a:extLst>
              </p14:cNvPr>
              <p14:cNvContentPartPr/>
              <p14:nvPr/>
            </p14:nvContentPartPr>
            <p14:xfrm>
              <a:off x="3040453" y="3344453"/>
              <a:ext cx="221760" cy="1980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DCEB71F-A9BC-4D07-B29D-BBA6F9B798D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31813" y="3335813"/>
                <a:ext cx="2394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B7C2659-A473-4A22-B876-963E82FB03E6}"/>
                  </a:ext>
                </a:extLst>
              </p14:cNvPr>
              <p14:cNvContentPartPr/>
              <p14:nvPr/>
            </p14:nvContentPartPr>
            <p14:xfrm>
              <a:off x="3068533" y="3469373"/>
              <a:ext cx="265320" cy="2808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B7C2659-A473-4A22-B876-963E82FB03E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59533" y="3460373"/>
                <a:ext cx="2829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FD5F4AD-FEC9-425D-93A3-94C7CB2A4CAE}"/>
                  </a:ext>
                </a:extLst>
              </p14:cNvPr>
              <p14:cNvContentPartPr/>
              <p14:nvPr/>
            </p14:nvContentPartPr>
            <p14:xfrm>
              <a:off x="5115853" y="2992733"/>
              <a:ext cx="702360" cy="53064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FD5F4AD-FEC9-425D-93A3-94C7CB2A4CA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07213" y="2984087"/>
                <a:ext cx="720000" cy="548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B9A0C2B-E7B0-432A-8049-A6FB46D0A450}"/>
                  </a:ext>
                </a:extLst>
              </p14:cNvPr>
              <p14:cNvContentPartPr/>
              <p14:nvPr/>
            </p14:nvContentPartPr>
            <p14:xfrm>
              <a:off x="4290733" y="3044933"/>
              <a:ext cx="738000" cy="50724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B9A0C2B-E7B0-432A-8049-A6FB46D0A45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282093" y="3035933"/>
                <a:ext cx="7556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792AA5B-7B33-4810-A412-B6528BED2E0C}"/>
                  </a:ext>
                </a:extLst>
              </p14:cNvPr>
              <p14:cNvContentPartPr/>
              <p14:nvPr/>
            </p14:nvContentPartPr>
            <p14:xfrm>
              <a:off x="3744973" y="2933333"/>
              <a:ext cx="412200" cy="5310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792AA5B-7B33-4810-A412-B6528BED2E0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35973" y="2924693"/>
                <a:ext cx="42984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0185C10-7939-4EDE-B204-DAA450FB9EAD}"/>
                  </a:ext>
                </a:extLst>
              </p14:cNvPr>
              <p14:cNvContentPartPr/>
              <p14:nvPr/>
            </p14:nvContentPartPr>
            <p14:xfrm>
              <a:off x="3684493" y="3561893"/>
              <a:ext cx="456120" cy="22464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0185C10-7939-4EDE-B204-DAA450FB9EA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75846" y="3552893"/>
                <a:ext cx="473774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4A3B8AE-3563-4F04-BF4D-F100A5438F83}"/>
                  </a:ext>
                </a:extLst>
              </p14:cNvPr>
              <p14:cNvContentPartPr/>
              <p14:nvPr/>
            </p14:nvContentPartPr>
            <p14:xfrm>
              <a:off x="5982733" y="3143573"/>
              <a:ext cx="190080" cy="298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4A3B8AE-3563-4F04-BF4D-F100A5438F8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73733" y="3134573"/>
                <a:ext cx="2077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57F65FFC-9585-4C08-9CA5-773F0F63FEBD}"/>
                  </a:ext>
                </a:extLst>
              </p14:cNvPr>
              <p14:cNvContentPartPr/>
              <p14:nvPr/>
            </p14:nvContentPartPr>
            <p14:xfrm>
              <a:off x="5930533" y="3255173"/>
              <a:ext cx="270720" cy="518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57F65FFC-9585-4C08-9CA5-773F0F63FEB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921533" y="3246173"/>
                <a:ext cx="2883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61404C44-7C28-4377-951B-0BB45C24EA20}"/>
                  </a:ext>
                </a:extLst>
              </p14:cNvPr>
              <p14:cNvContentPartPr/>
              <p14:nvPr/>
            </p14:nvContentPartPr>
            <p14:xfrm>
              <a:off x="6525613" y="2729933"/>
              <a:ext cx="357480" cy="5475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61404C44-7C28-4377-951B-0BB45C24EA2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516613" y="2721293"/>
                <a:ext cx="3751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C0EB7B48-0414-4088-858A-24E9AD4CD24A}"/>
                  </a:ext>
                </a:extLst>
              </p14:cNvPr>
              <p14:cNvContentPartPr/>
              <p14:nvPr/>
            </p14:nvContentPartPr>
            <p14:xfrm>
              <a:off x="6458653" y="3346973"/>
              <a:ext cx="431280" cy="26604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C0EB7B48-0414-4088-858A-24E9AD4CD24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50013" y="3337973"/>
                <a:ext cx="4489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36D95AE8-0ACC-4F1B-8B6D-0EF1429A10B1}"/>
                  </a:ext>
                </a:extLst>
              </p14:cNvPr>
              <p14:cNvContentPartPr/>
              <p14:nvPr/>
            </p14:nvContentPartPr>
            <p14:xfrm>
              <a:off x="7107373" y="2819573"/>
              <a:ext cx="619200" cy="3247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36D95AE8-0ACC-4F1B-8B6D-0EF1429A10B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098373" y="2810923"/>
                <a:ext cx="636840" cy="342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EC15654-8054-4870-884D-FBB61528ADAD}"/>
                  </a:ext>
                </a:extLst>
              </p14:cNvPr>
              <p14:cNvContentPartPr/>
              <p14:nvPr/>
            </p14:nvContentPartPr>
            <p14:xfrm>
              <a:off x="10228573" y="2243933"/>
              <a:ext cx="442440" cy="4320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EC15654-8054-4870-884D-FBB61528ADA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219926" y="2234940"/>
                <a:ext cx="460094" cy="449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D100089-A797-4F20-93CD-FC977ACE7A91}"/>
                  </a:ext>
                </a:extLst>
              </p14:cNvPr>
              <p14:cNvContentPartPr/>
              <p14:nvPr/>
            </p14:nvContentPartPr>
            <p14:xfrm>
              <a:off x="9928693" y="2449133"/>
              <a:ext cx="198720" cy="23256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D100089-A797-4F20-93CD-FC977ACE7A9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919693" y="2440480"/>
                <a:ext cx="216360" cy="250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E1F2C0C-198A-4122-9B17-D97AAE80739D}"/>
                  </a:ext>
                </a:extLst>
              </p14:cNvPr>
              <p14:cNvContentPartPr/>
              <p14:nvPr/>
            </p14:nvContentPartPr>
            <p14:xfrm>
              <a:off x="7976413" y="2411693"/>
              <a:ext cx="1853280" cy="8877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E1F2C0C-198A-4122-9B17-D97AAE80739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967413" y="2402697"/>
                <a:ext cx="1870920" cy="905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F071DCAD-7603-4C52-8A30-97CEEC82EDF2}"/>
                  </a:ext>
                </a:extLst>
              </p14:cNvPr>
              <p14:cNvContentPartPr/>
              <p14:nvPr/>
            </p14:nvContentPartPr>
            <p14:xfrm>
              <a:off x="7191613" y="3246173"/>
              <a:ext cx="640440" cy="27036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F071DCAD-7603-4C52-8A30-97CEEC82EDF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182613" y="3237173"/>
                <a:ext cx="658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5C7F5E14-69F2-466E-9E71-2C66B01EB69A}"/>
                  </a:ext>
                </a:extLst>
              </p14:cNvPr>
              <p14:cNvContentPartPr/>
              <p14:nvPr/>
            </p14:nvContentPartPr>
            <p14:xfrm>
              <a:off x="2853973" y="4385573"/>
              <a:ext cx="282600" cy="1332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5C7F5E14-69F2-466E-9E71-2C66B01EB6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45333" y="4376933"/>
                <a:ext cx="300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551FFB2-D226-4FC3-9B2F-07BCFF396444}"/>
                  </a:ext>
                </a:extLst>
              </p14:cNvPr>
              <p14:cNvContentPartPr/>
              <p14:nvPr/>
            </p14:nvContentPartPr>
            <p14:xfrm>
              <a:off x="2889253" y="4465493"/>
              <a:ext cx="278640" cy="158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551FFB2-D226-4FC3-9B2F-07BCFF39644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880613" y="4456493"/>
                <a:ext cx="2962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8C8AEB1D-FF41-4184-A3FC-61C3A19A91AB}"/>
                  </a:ext>
                </a:extLst>
              </p14:cNvPr>
              <p14:cNvContentPartPr/>
              <p14:nvPr/>
            </p14:nvContentPartPr>
            <p14:xfrm>
              <a:off x="7796053" y="3576653"/>
              <a:ext cx="403920" cy="5248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8C8AEB1D-FF41-4184-A3FC-61C3A19A91A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87061" y="3567653"/>
                <a:ext cx="421544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796261AC-8A45-45CC-9CB7-E876B6800D7A}"/>
                  </a:ext>
                </a:extLst>
              </p14:cNvPr>
              <p14:cNvContentPartPr/>
              <p14:nvPr/>
            </p14:nvContentPartPr>
            <p14:xfrm>
              <a:off x="5694733" y="3670613"/>
              <a:ext cx="2012040" cy="75816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796261AC-8A45-45CC-9CB7-E876B6800D7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685733" y="3661969"/>
                <a:ext cx="2029680" cy="775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B5A73EA-FABF-43D2-9B53-220FC3879CDE}"/>
                  </a:ext>
                </a:extLst>
              </p14:cNvPr>
              <p14:cNvContentPartPr/>
              <p14:nvPr/>
            </p14:nvContentPartPr>
            <p14:xfrm>
              <a:off x="3560653" y="3862493"/>
              <a:ext cx="2034000" cy="10425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B5A73EA-FABF-43D2-9B53-220FC3879CD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552011" y="3853493"/>
                <a:ext cx="2051643" cy="10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50151793-3EF1-4318-A617-242222DD4FBB}"/>
                  </a:ext>
                </a:extLst>
              </p14:cNvPr>
              <p14:cNvContentPartPr/>
              <p14:nvPr/>
            </p14:nvContentPartPr>
            <p14:xfrm>
              <a:off x="1913293" y="5077493"/>
              <a:ext cx="150840" cy="329040"/>
            </p14:xfrm>
          </p:contentPart>
        </mc:Choice>
        <mc:Fallback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50151793-3EF1-4318-A617-242222DD4FB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904293" y="5068853"/>
                <a:ext cx="16848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0700546A-846A-4436-A4E9-EBF89F7877DD}"/>
                  </a:ext>
                </a:extLst>
              </p14:cNvPr>
              <p14:cNvContentPartPr/>
              <p14:nvPr/>
            </p14:nvContentPartPr>
            <p14:xfrm>
              <a:off x="2270413" y="5171453"/>
              <a:ext cx="171000" cy="30600"/>
            </p14:xfrm>
          </p:contentPart>
        </mc:Choice>
        <mc:Fallback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0700546A-846A-4436-A4E9-EBF89F7877D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261413" y="5162813"/>
                <a:ext cx="1886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EE898226-A5F6-44EE-9F40-062432014688}"/>
                  </a:ext>
                </a:extLst>
              </p14:cNvPr>
              <p14:cNvContentPartPr/>
              <p14:nvPr/>
            </p14:nvContentPartPr>
            <p14:xfrm>
              <a:off x="2212813" y="5280533"/>
              <a:ext cx="216720" cy="1476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EE898226-A5F6-44EE-9F40-06243201468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203813" y="5271533"/>
                <a:ext cx="2343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46B390C0-63F4-4056-A351-ABA195C207DB}"/>
                  </a:ext>
                </a:extLst>
              </p14:cNvPr>
              <p14:cNvContentPartPr/>
              <p14:nvPr/>
            </p14:nvContentPartPr>
            <p14:xfrm>
              <a:off x="2567413" y="4988213"/>
              <a:ext cx="1988280" cy="46548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46B390C0-63F4-4056-A351-ABA195C207D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558413" y="4979213"/>
                <a:ext cx="200592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DBFDACAC-59CB-4F55-AC5D-ECAAECE38A32}"/>
                  </a:ext>
                </a:extLst>
              </p14:cNvPr>
              <p14:cNvContentPartPr/>
              <p14:nvPr/>
            </p14:nvContentPartPr>
            <p14:xfrm>
              <a:off x="1387693" y="5158133"/>
              <a:ext cx="324360" cy="2739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DBFDACAC-59CB-4F55-AC5D-ECAAECE38A3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378693" y="5149133"/>
                <a:ext cx="3420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1FFE07C6-764C-496F-8087-6903BE84F6D9}"/>
                  </a:ext>
                </a:extLst>
              </p14:cNvPr>
              <p14:cNvContentPartPr/>
              <p14:nvPr/>
            </p14:nvContentPartPr>
            <p14:xfrm>
              <a:off x="864253" y="5140133"/>
              <a:ext cx="373680" cy="33480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1FFE07C6-764C-496F-8087-6903BE84F6D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55613" y="5131133"/>
                <a:ext cx="3913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9047E237-8D31-403D-9517-221D21027D2C}"/>
                  </a:ext>
                </a:extLst>
              </p14:cNvPr>
              <p14:cNvContentPartPr/>
              <p14:nvPr/>
            </p14:nvContentPartPr>
            <p14:xfrm>
              <a:off x="4759453" y="5095493"/>
              <a:ext cx="237600" cy="2124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9047E237-8D31-403D-9517-221D21027D2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750813" y="5086853"/>
                <a:ext cx="2552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2A3A7390-99D9-42EA-9011-50E177BD3984}"/>
                  </a:ext>
                </a:extLst>
              </p14:cNvPr>
              <p14:cNvContentPartPr/>
              <p14:nvPr/>
            </p14:nvContentPartPr>
            <p14:xfrm>
              <a:off x="4751893" y="5216093"/>
              <a:ext cx="303840" cy="23040"/>
            </p14:xfrm>
          </p:contentPart>
        </mc:Choice>
        <mc:Fallback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2A3A7390-99D9-42EA-9011-50E177BD398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742893" y="5207453"/>
                <a:ext cx="321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90E94B9A-3EA0-47E4-BF34-7E6C12821AF8}"/>
                  </a:ext>
                </a:extLst>
              </p14:cNvPr>
              <p14:cNvContentPartPr/>
              <p14:nvPr/>
            </p14:nvContentPartPr>
            <p14:xfrm>
              <a:off x="5890573" y="4779773"/>
              <a:ext cx="1125360" cy="4410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90E94B9A-3EA0-47E4-BF34-7E6C12821AF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881573" y="4771126"/>
                <a:ext cx="1143000" cy="458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143AAF5D-A6A7-42FA-9F7C-6CF381E85F59}"/>
                  </a:ext>
                </a:extLst>
              </p14:cNvPr>
              <p14:cNvContentPartPr/>
              <p14:nvPr/>
            </p14:nvContentPartPr>
            <p14:xfrm>
              <a:off x="5201533" y="4984613"/>
              <a:ext cx="591840" cy="20016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143AAF5D-A6A7-42FA-9F7C-6CF381E85F5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192538" y="4975613"/>
                <a:ext cx="609469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9E645B25-F39F-49A7-A447-30BE05A259A3}"/>
                  </a:ext>
                </a:extLst>
              </p14:cNvPr>
              <p14:cNvContentPartPr/>
              <p14:nvPr/>
            </p14:nvContentPartPr>
            <p14:xfrm>
              <a:off x="7160653" y="4935293"/>
              <a:ext cx="259200" cy="16560"/>
            </p14:xfrm>
          </p:contentPart>
        </mc:Choice>
        <mc:Fallback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9E645B25-F39F-49A7-A447-30BE05A259A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152013" y="4926653"/>
                <a:ext cx="276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03C05A0E-C35E-4E15-A678-C2E818889481}"/>
                  </a:ext>
                </a:extLst>
              </p14:cNvPr>
              <p14:cNvContentPartPr/>
              <p14:nvPr/>
            </p14:nvContentPartPr>
            <p14:xfrm>
              <a:off x="7580413" y="4779053"/>
              <a:ext cx="277920" cy="2008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03C05A0E-C35E-4E15-A678-C2E81888948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571413" y="4770413"/>
                <a:ext cx="295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3CDF934-6285-4E6D-95F8-7646DFEA5C71}"/>
                  </a:ext>
                </a:extLst>
              </p14:cNvPr>
              <p14:cNvContentPartPr/>
              <p14:nvPr/>
            </p14:nvContentPartPr>
            <p14:xfrm>
              <a:off x="7971373" y="4656293"/>
              <a:ext cx="313200" cy="2966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3CDF934-6285-4E6D-95F8-7646DFEA5C7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62373" y="4647304"/>
                <a:ext cx="330840" cy="314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99C43B57-32AD-4A5C-A4D6-9CA9EF18990E}"/>
                  </a:ext>
                </a:extLst>
              </p14:cNvPr>
              <p14:cNvContentPartPr/>
              <p14:nvPr/>
            </p14:nvContentPartPr>
            <p14:xfrm>
              <a:off x="9250093" y="4269293"/>
              <a:ext cx="2410200" cy="881640"/>
            </p14:xfrm>
          </p:contentPart>
        </mc:Choice>
        <mc:Fallback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99C43B57-32AD-4A5C-A4D6-9CA9EF18990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241453" y="4260293"/>
                <a:ext cx="242784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BD83329D-ED38-4394-AFED-FDDB55E1789F}"/>
                  </a:ext>
                </a:extLst>
              </p14:cNvPr>
              <p14:cNvContentPartPr/>
              <p14:nvPr/>
            </p14:nvContentPartPr>
            <p14:xfrm>
              <a:off x="8398333" y="4680413"/>
              <a:ext cx="654840" cy="29088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BD83329D-ED38-4394-AFED-FDDB55E1789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389693" y="4671773"/>
                <a:ext cx="6724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A4CFAFE4-AE3E-4F42-8732-F3CEF62B3DB6}"/>
                  </a:ext>
                </a:extLst>
              </p14:cNvPr>
              <p14:cNvContentPartPr/>
              <p14:nvPr/>
            </p14:nvContentPartPr>
            <p14:xfrm>
              <a:off x="1214173" y="3224933"/>
              <a:ext cx="1516320" cy="45576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A4CFAFE4-AE3E-4F42-8732-F3CEF62B3DB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205533" y="3216293"/>
                <a:ext cx="15339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F2D8E7C6-0566-47EC-9616-6F8406966240}"/>
                  </a:ext>
                </a:extLst>
              </p14:cNvPr>
              <p14:cNvContentPartPr/>
              <p14:nvPr/>
            </p14:nvContentPartPr>
            <p14:xfrm>
              <a:off x="1096093" y="6142733"/>
              <a:ext cx="206280" cy="25956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F2D8E7C6-0566-47EC-9616-6F8406966240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87093" y="6134093"/>
                <a:ext cx="2239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B08E791B-4ABA-4726-B8D1-A72DE1A20A9E}"/>
                  </a:ext>
                </a:extLst>
              </p14:cNvPr>
              <p14:cNvContentPartPr/>
              <p14:nvPr/>
            </p14:nvContentPartPr>
            <p14:xfrm>
              <a:off x="1463293" y="6231653"/>
              <a:ext cx="214200" cy="21708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B08E791B-4ABA-4726-B8D1-A72DE1A20A9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54293" y="6222653"/>
                <a:ext cx="2318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DBD1B1C0-1801-4E40-BE16-75AFE06F182D}"/>
                  </a:ext>
                </a:extLst>
              </p14:cNvPr>
              <p14:cNvContentPartPr/>
              <p14:nvPr/>
            </p14:nvContentPartPr>
            <p14:xfrm>
              <a:off x="876133" y="5599133"/>
              <a:ext cx="1006560" cy="46512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DBD1B1C0-1801-4E40-BE16-75AFE06F182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67133" y="5590140"/>
                <a:ext cx="1024200" cy="4827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B3EDDC19-9C81-4373-A018-8DB85794F417}"/>
                  </a:ext>
                </a:extLst>
              </p14:cNvPr>
              <p14:cNvContentPartPr/>
              <p14:nvPr/>
            </p14:nvContentPartPr>
            <p14:xfrm>
              <a:off x="2044333" y="5868413"/>
              <a:ext cx="275040" cy="1836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B3EDDC19-9C81-4373-A018-8DB85794F41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035333" y="5859773"/>
                <a:ext cx="292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ADE0E630-6E44-4E26-9C6F-F5B81D2E98BB}"/>
                  </a:ext>
                </a:extLst>
              </p14:cNvPr>
              <p14:cNvContentPartPr/>
              <p14:nvPr/>
            </p14:nvContentPartPr>
            <p14:xfrm>
              <a:off x="2098693" y="5997293"/>
              <a:ext cx="204480" cy="1908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ADE0E630-6E44-4E26-9C6F-F5B81D2E98B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090053" y="5988653"/>
                <a:ext cx="22212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C4E4FF66-153D-4CB0-8854-B9AF60511050}"/>
                  </a:ext>
                </a:extLst>
              </p14:cNvPr>
              <p14:cNvContentPartPr/>
              <p14:nvPr/>
            </p14:nvContentPartPr>
            <p14:xfrm>
              <a:off x="2686573" y="5793893"/>
              <a:ext cx="291240" cy="1224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C4E4FF66-153D-4CB0-8854-B9AF60511050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677933" y="5785253"/>
                <a:ext cx="308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9BD6A539-86C0-4BB1-BC05-BBA07E333503}"/>
                  </a:ext>
                </a:extLst>
              </p14:cNvPr>
              <p14:cNvContentPartPr/>
              <p14:nvPr/>
            </p14:nvContentPartPr>
            <p14:xfrm>
              <a:off x="3236293" y="5577533"/>
              <a:ext cx="243360" cy="19044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9BD6A539-86C0-4BB1-BC05-BBA07E33350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227293" y="5568533"/>
                <a:ext cx="261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0D391D06-CD9E-4E63-B0AC-15C04A7C299A}"/>
                  </a:ext>
                </a:extLst>
              </p14:cNvPr>
              <p14:cNvContentPartPr/>
              <p14:nvPr/>
            </p14:nvContentPartPr>
            <p14:xfrm>
              <a:off x="3095533" y="5864093"/>
              <a:ext cx="427320" cy="29016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0D391D06-CD9E-4E63-B0AC-15C04A7C299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3086533" y="5855453"/>
                <a:ext cx="4449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ADC30C86-3AB7-49DD-AFBA-E18705D747F4}"/>
                  </a:ext>
                </a:extLst>
              </p14:cNvPr>
              <p14:cNvContentPartPr/>
              <p14:nvPr/>
            </p14:nvContentPartPr>
            <p14:xfrm>
              <a:off x="3752893" y="5694893"/>
              <a:ext cx="375120" cy="20808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ADC30C86-3AB7-49DD-AFBA-E18705D747F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44253" y="5686253"/>
                <a:ext cx="392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96C09894-808F-4504-B4D2-0A5CA747DD00}"/>
                  </a:ext>
                </a:extLst>
              </p14:cNvPr>
              <p14:cNvContentPartPr/>
              <p14:nvPr/>
            </p14:nvContentPartPr>
            <p14:xfrm>
              <a:off x="4442293" y="5517773"/>
              <a:ext cx="242640" cy="17748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96C09894-808F-4504-B4D2-0A5CA747DD0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433293" y="5509133"/>
                <a:ext cx="260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2B22FF75-B835-43D5-BA78-3FAF81E18299}"/>
                  </a:ext>
                </a:extLst>
              </p14:cNvPr>
              <p14:cNvContentPartPr/>
              <p14:nvPr/>
            </p14:nvContentPartPr>
            <p14:xfrm>
              <a:off x="4255093" y="5762933"/>
              <a:ext cx="631080" cy="37404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2B22FF75-B835-43D5-BA78-3FAF81E1829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246453" y="5753942"/>
                <a:ext cx="64872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75F263BC-083A-4838-93AB-DD4AD74AA3C2}"/>
                  </a:ext>
                </a:extLst>
              </p14:cNvPr>
              <p14:cNvContentPartPr/>
              <p14:nvPr/>
            </p14:nvContentPartPr>
            <p14:xfrm>
              <a:off x="6092173" y="5303213"/>
              <a:ext cx="633960" cy="433800"/>
            </p14:xfrm>
          </p:contentPart>
        </mc:Choice>
        <mc:Fallback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75F263BC-083A-4838-93AB-DD4AD74AA3C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083173" y="5294206"/>
                <a:ext cx="651600" cy="451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76FBEAA7-B07E-4243-BE0E-CB9B1A948709}"/>
                  </a:ext>
                </a:extLst>
              </p14:cNvPr>
              <p14:cNvContentPartPr/>
              <p14:nvPr/>
            </p14:nvContentPartPr>
            <p14:xfrm>
              <a:off x="5016133" y="5482493"/>
              <a:ext cx="959760" cy="473400"/>
            </p14:xfrm>
          </p:contentPart>
        </mc:Choice>
        <mc:Fallback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76FBEAA7-B07E-4243-BE0E-CB9B1A94870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007493" y="5473493"/>
                <a:ext cx="9774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6719416D-AF69-46C4-9F54-50FA87F4FD3B}"/>
                  </a:ext>
                </a:extLst>
              </p14:cNvPr>
              <p14:cNvContentPartPr/>
              <p14:nvPr/>
            </p14:nvContentPartPr>
            <p14:xfrm>
              <a:off x="5057173" y="5310413"/>
              <a:ext cx="235080" cy="11556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6719416D-AF69-46C4-9F54-50FA87F4FD3B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048173" y="5301413"/>
                <a:ext cx="2527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6926E4C2-D20C-4D73-9418-5BD0C0233628}"/>
                  </a:ext>
                </a:extLst>
              </p14:cNvPr>
              <p14:cNvContentPartPr/>
              <p14:nvPr/>
            </p14:nvContentPartPr>
            <p14:xfrm>
              <a:off x="6903613" y="5587973"/>
              <a:ext cx="594360" cy="45000"/>
            </p14:xfrm>
          </p:contentPart>
        </mc:Choice>
        <mc:Fallback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6926E4C2-D20C-4D73-9418-5BD0C023362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894613" y="5579333"/>
                <a:ext cx="6120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ACB2102F-49AA-4A1A-A51A-F47CECAF1A61}"/>
                  </a:ext>
                </a:extLst>
              </p14:cNvPr>
              <p14:cNvContentPartPr/>
              <p14:nvPr/>
            </p14:nvContentPartPr>
            <p14:xfrm>
              <a:off x="7006573" y="5758613"/>
              <a:ext cx="419760" cy="21960"/>
            </p14:xfrm>
          </p:contentPart>
        </mc:Choice>
        <mc:Fallback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ACB2102F-49AA-4A1A-A51A-F47CECAF1A6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997933" y="5749613"/>
                <a:ext cx="4374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23E20360-0F64-486A-8DB6-0C82A9D28977}"/>
                  </a:ext>
                </a:extLst>
              </p14:cNvPr>
              <p14:cNvContentPartPr/>
              <p14:nvPr/>
            </p14:nvContentPartPr>
            <p14:xfrm>
              <a:off x="7843933" y="5543333"/>
              <a:ext cx="309240" cy="24336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23E20360-0F64-486A-8DB6-0C82A9D2897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835293" y="5534333"/>
                <a:ext cx="3268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7C335A6C-98BE-4086-BE81-2BA7EF2DA95F}"/>
                  </a:ext>
                </a:extLst>
              </p14:cNvPr>
              <p14:cNvContentPartPr/>
              <p14:nvPr/>
            </p14:nvContentPartPr>
            <p14:xfrm>
              <a:off x="299773" y="470933"/>
              <a:ext cx="1496520" cy="394920"/>
            </p14:xfrm>
          </p:contentPart>
        </mc:Choice>
        <mc:Fallback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7C335A6C-98BE-4086-BE81-2BA7EF2DA95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91133" y="462293"/>
                <a:ext cx="151416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550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165</cp:revision>
  <dcterms:created xsi:type="dcterms:W3CDTF">2024-02-13T12:17:49Z</dcterms:created>
  <dcterms:modified xsi:type="dcterms:W3CDTF">2024-05-09T15:02:20Z</dcterms:modified>
</cp:coreProperties>
</file>